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2" r:id="rId1"/>
    <p:sldMasterId id="2147483957" r:id="rId2"/>
    <p:sldMasterId id="2147483961" r:id="rId3"/>
  </p:sldMasterIdLst>
  <p:notesMasterIdLst>
    <p:notesMasterId r:id="rId28"/>
  </p:notesMasterIdLst>
  <p:handoutMasterIdLst>
    <p:handoutMasterId r:id="rId29"/>
  </p:handoutMasterIdLst>
  <p:sldIdLst>
    <p:sldId id="262" r:id="rId4"/>
    <p:sldId id="379" r:id="rId5"/>
    <p:sldId id="381" r:id="rId6"/>
    <p:sldId id="264" r:id="rId7"/>
    <p:sldId id="382" r:id="rId8"/>
    <p:sldId id="384" r:id="rId9"/>
    <p:sldId id="390" r:id="rId10"/>
    <p:sldId id="265" r:id="rId11"/>
    <p:sldId id="383" r:id="rId12"/>
    <p:sldId id="385" r:id="rId13"/>
    <p:sldId id="386" r:id="rId14"/>
    <p:sldId id="387" r:id="rId15"/>
    <p:sldId id="388" r:id="rId16"/>
    <p:sldId id="389" r:id="rId17"/>
    <p:sldId id="391" r:id="rId18"/>
    <p:sldId id="392" r:id="rId19"/>
    <p:sldId id="266" r:id="rId20"/>
    <p:sldId id="393" r:id="rId21"/>
    <p:sldId id="394" r:id="rId22"/>
    <p:sldId id="395" r:id="rId23"/>
    <p:sldId id="397" r:id="rId24"/>
    <p:sldId id="396" r:id="rId25"/>
    <p:sldId id="380" r:id="rId26"/>
    <p:sldId id="275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401" userDrawn="1">
          <p15:clr>
            <a:srgbClr val="A4A3A4"/>
          </p15:clr>
        </p15:guide>
        <p15:guide id="4" pos="279" userDrawn="1">
          <p15:clr>
            <a:srgbClr val="A4A3A4"/>
          </p15:clr>
        </p15:guide>
        <p15:guide id="5" orient="horz" pos="640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4900"/>
    <a:srgbClr val="01569D"/>
    <a:srgbClr val="002B4E"/>
    <a:srgbClr val="014076"/>
    <a:srgbClr val="73BFFE"/>
    <a:srgbClr val="B9DFFF"/>
    <a:srgbClr val="00421E"/>
    <a:srgbClr val="0070C0"/>
    <a:srgbClr val="4F9CD4"/>
    <a:srgbClr val="7A5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59" autoAdjust="0"/>
    <p:restoredTop sz="94660"/>
  </p:normalViewPr>
  <p:slideViewPr>
    <p:cSldViewPr snapToGrid="0">
      <p:cViewPr varScale="1">
        <p:scale>
          <a:sx n="96" d="100"/>
          <a:sy n="96" d="100"/>
        </p:scale>
        <p:origin x="92" y="60"/>
      </p:cViewPr>
      <p:guideLst>
        <p:guide orient="horz" pos="2160"/>
        <p:guide pos="3840"/>
        <p:guide pos="7401"/>
        <p:guide pos="279"/>
        <p:guide orient="horz" pos="640"/>
        <p:guide orient="horz" pos="39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70" d="100"/>
          <a:sy n="70" d="100"/>
        </p:scale>
        <p:origin x="2268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25.jpeg"/><Relationship Id="rId4" Type="http://schemas.openxmlformats.org/officeDocument/2006/relationships/image" Target="../media/image28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25.jpeg"/><Relationship Id="rId4" Type="http://schemas.openxmlformats.org/officeDocument/2006/relationships/image" Target="../media/image28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02F627-C115-43A2-81A9-811D906932AB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576C13A-D978-4960-9635-AB6C6DF23938}">
      <dgm:prSet phldrT="[文本]" custT="1"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altLang="zh-CN" sz="1800" dirty="0"/>
            <a:t>Python</a:t>
          </a:r>
          <a:endParaRPr lang="zh-CN" altLang="en-US" sz="1800" dirty="0"/>
        </a:p>
      </dgm:t>
    </dgm:pt>
    <dgm:pt modelId="{A603CDC0-F549-4F10-9F63-9AC2CAF5A403}" type="parTrans" cxnId="{24166D51-545B-42F5-A791-A5555954DD4A}">
      <dgm:prSet/>
      <dgm:spPr/>
      <dgm:t>
        <a:bodyPr/>
        <a:lstStyle/>
        <a:p>
          <a:endParaRPr lang="zh-CN" altLang="en-US" sz="1800"/>
        </a:p>
      </dgm:t>
    </dgm:pt>
    <dgm:pt modelId="{2C4BC5A7-8A23-4D78-8297-9BE95193A788}" type="sibTrans" cxnId="{24166D51-545B-42F5-A791-A5555954DD4A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>
          <a:solidFill>
            <a:schemeClr val="accent2"/>
          </a:solidFill>
        </a:ln>
      </dgm:spPr>
      <dgm:t>
        <a:bodyPr/>
        <a:lstStyle/>
        <a:p>
          <a:endParaRPr lang="zh-CN" altLang="en-US" sz="1800"/>
        </a:p>
      </dgm:t>
    </dgm:pt>
    <dgm:pt modelId="{858E8D15-540E-4150-8134-9C7318A74C52}">
      <dgm:prSet phldrT="[文本]" custT="1"/>
      <dgm:spPr/>
      <dgm:t>
        <a:bodyPr/>
        <a:lstStyle/>
        <a:p>
          <a:r>
            <a:rPr lang="en-US" altLang="zh-CN" sz="1800" dirty="0"/>
            <a:t>Java</a:t>
          </a:r>
          <a:endParaRPr lang="zh-CN" altLang="en-US" sz="1800" dirty="0"/>
        </a:p>
      </dgm:t>
    </dgm:pt>
    <dgm:pt modelId="{857ED60A-C2AA-47ED-825E-054392F3E22B}" type="parTrans" cxnId="{423531E7-4FBA-4FBE-8F00-D816C9D0E608}">
      <dgm:prSet/>
      <dgm:spPr/>
      <dgm:t>
        <a:bodyPr/>
        <a:lstStyle/>
        <a:p>
          <a:endParaRPr lang="zh-CN" altLang="en-US" sz="1800"/>
        </a:p>
      </dgm:t>
    </dgm:pt>
    <dgm:pt modelId="{E3FE33D2-3283-498F-A433-E00656ED1F16}" type="sibTrans" cxnId="{423531E7-4FBA-4FBE-8F00-D816C9D0E608}">
      <dgm:prSet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 sz="1800"/>
        </a:p>
      </dgm:t>
    </dgm:pt>
    <dgm:pt modelId="{A20592FF-DC47-4327-AEF6-A0AE94F2E0B1}">
      <dgm:prSet phldrT="[文本]" custT="1"/>
      <dgm:spPr/>
      <dgm:t>
        <a:bodyPr/>
        <a:lstStyle/>
        <a:p>
          <a:r>
            <a:rPr lang="en-US" altLang="zh-CN" sz="1800" dirty="0"/>
            <a:t>C/C++</a:t>
          </a:r>
          <a:endParaRPr lang="zh-CN" altLang="en-US" sz="1800" dirty="0"/>
        </a:p>
      </dgm:t>
    </dgm:pt>
    <dgm:pt modelId="{BD42F4FE-8C10-437A-8DA7-AE7856A02C86}" type="parTrans" cxnId="{57AEA181-8334-464D-B59D-5A371217DB51}">
      <dgm:prSet/>
      <dgm:spPr/>
      <dgm:t>
        <a:bodyPr/>
        <a:lstStyle/>
        <a:p>
          <a:endParaRPr lang="zh-CN" altLang="en-US" sz="1800"/>
        </a:p>
      </dgm:t>
    </dgm:pt>
    <dgm:pt modelId="{9A2F6AB0-7950-4490-AE4C-952536B20B57}" type="sibTrans" cxnId="{57AEA181-8334-464D-B59D-5A371217DB51}">
      <dgm:prSet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 sz="1800"/>
        </a:p>
      </dgm:t>
    </dgm:pt>
    <dgm:pt modelId="{E292D110-3C22-4A9D-A51E-2D7F9400516A}">
      <dgm:prSet phldrT="[文本]" custT="1"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altLang="zh-CN" sz="1800" dirty="0" err="1"/>
            <a:t>css</a:t>
          </a:r>
          <a:endParaRPr lang="zh-CN" altLang="en-US" sz="1800" dirty="0"/>
        </a:p>
      </dgm:t>
    </dgm:pt>
    <dgm:pt modelId="{59D5B243-362A-428A-AF67-70599A11E012}" type="parTrans" cxnId="{79A006DB-3B3E-4D8A-96AC-E20D67798EFA}">
      <dgm:prSet/>
      <dgm:spPr/>
      <dgm:t>
        <a:bodyPr/>
        <a:lstStyle/>
        <a:p>
          <a:endParaRPr lang="zh-CN" altLang="en-US" sz="1800"/>
        </a:p>
      </dgm:t>
    </dgm:pt>
    <dgm:pt modelId="{A775B7BD-B5E0-4642-8951-403D188A5234}" type="sibTrans" cxnId="{79A006DB-3B3E-4D8A-96AC-E20D67798EFA}">
      <dgm:prSet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>
          <a:solidFill>
            <a:schemeClr val="accent2"/>
          </a:solidFill>
        </a:ln>
      </dgm:spPr>
      <dgm:t>
        <a:bodyPr/>
        <a:lstStyle/>
        <a:p>
          <a:endParaRPr lang="zh-CN" altLang="en-US" sz="1800"/>
        </a:p>
      </dgm:t>
    </dgm:pt>
    <dgm:pt modelId="{F151F7CD-8FA9-44D2-91A8-9C7B7815D92A}" type="pres">
      <dgm:prSet presAssocID="{3802F627-C115-43A2-81A9-811D906932AB}" presName="Name0" presStyleCnt="0">
        <dgm:presLayoutVars>
          <dgm:chMax val="21"/>
          <dgm:chPref val="21"/>
        </dgm:presLayoutVars>
      </dgm:prSet>
      <dgm:spPr/>
    </dgm:pt>
    <dgm:pt modelId="{D4FC0B31-068F-41D8-B53C-B46A32884DD6}" type="pres">
      <dgm:prSet presAssocID="{F576C13A-D978-4960-9635-AB6C6DF23938}" presName="text1" presStyleCnt="0"/>
      <dgm:spPr/>
    </dgm:pt>
    <dgm:pt modelId="{0A73218D-BA0E-4EE9-8A9F-F544194ADBCE}" type="pres">
      <dgm:prSet presAssocID="{F576C13A-D978-4960-9635-AB6C6DF23938}" presName="textRepeatNode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C43D3699-A353-496B-B4D2-2FB445B6F16A}" type="pres">
      <dgm:prSet presAssocID="{F576C13A-D978-4960-9635-AB6C6DF23938}" presName="textaccent1" presStyleCnt="0"/>
      <dgm:spPr/>
    </dgm:pt>
    <dgm:pt modelId="{09C4EADE-60FF-4D1E-98A8-BA5A198A495C}" type="pres">
      <dgm:prSet presAssocID="{F576C13A-D978-4960-9635-AB6C6DF23938}" presName="accentRepeatNode" presStyleLbl="solidAlignAcc1" presStyleIdx="0" presStyleCnt="8"/>
      <dgm:spPr>
        <a:ln>
          <a:solidFill>
            <a:schemeClr val="accent2"/>
          </a:solidFill>
        </a:ln>
      </dgm:spPr>
    </dgm:pt>
    <dgm:pt modelId="{07F72DF8-5467-4FF9-A870-FB16742D60CB}" type="pres">
      <dgm:prSet presAssocID="{2C4BC5A7-8A23-4D78-8297-9BE95193A788}" presName="image1" presStyleCnt="0"/>
      <dgm:spPr/>
    </dgm:pt>
    <dgm:pt modelId="{392BB871-B33B-420E-AC5D-FE26AF098153}" type="pres">
      <dgm:prSet presAssocID="{2C4BC5A7-8A23-4D78-8297-9BE95193A788}" presName="imageRepeatNode" presStyleLbl="alignAcc1" presStyleIdx="0" presStyleCnt="4"/>
      <dgm:spPr/>
    </dgm:pt>
    <dgm:pt modelId="{FD8A5B6C-71F3-45DC-B73F-9F915E961A40}" type="pres">
      <dgm:prSet presAssocID="{2C4BC5A7-8A23-4D78-8297-9BE95193A788}" presName="imageaccent1" presStyleCnt="0"/>
      <dgm:spPr/>
    </dgm:pt>
    <dgm:pt modelId="{5605959D-65C7-4C34-B575-D31070ED34C0}" type="pres">
      <dgm:prSet presAssocID="{2C4BC5A7-8A23-4D78-8297-9BE95193A788}" presName="accentRepeatNode" presStyleLbl="solidAlignAcc1" presStyleIdx="1" presStyleCnt="8"/>
      <dgm:spPr>
        <a:solidFill>
          <a:schemeClr val="accent2"/>
        </a:solidFill>
        <a:ln>
          <a:solidFill>
            <a:schemeClr val="accent2"/>
          </a:solidFill>
        </a:ln>
      </dgm:spPr>
    </dgm:pt>
    <dgm:pt modelId="{A0399BDD-073D-424F-A9AE-BD14DD4659FF}" type="pres">
      <dgm:prSet presAssocID="{858E8D15-540E-4150-8134-9C7318A74C52}" presName="text2" presStyleCnt="0"/>
      <dgm:spPr/>
    </dgm:pt>
    <dgm:pt modelId="{2831B418-7FC2-4C46-B715-770B4B9F2B36}" type="pres">
      <dgm:prSet presAssocID="{858E8D15-540E-4150-8134-9C7318A74C52}" presName="textRepeatNode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FB607A34-BEE1-482E-9E72-9A0DD4CDEABC}" type="pres">
      <dgm:prSet presAssocID="{858E8D15-540E-4150-8134-9C7318A74C52}" presName="textaccent2" presStyleCnt="0"/>
      <dgm:spPr/>
    </dgm:pt>
    <dgm:pt modelId="{764A399A-5B4F-4500-8DF9-CCBD339C9C8C}" type="pres">
      <dgm:prSet presAssocID="{858E8D15-540E-4150-8134-9C7318A74C52}" presName="accentRepeatNode" presStyleLbl="solidAlignAcc1" presStyleIdx="2" presStyleCnt="8"/>
      <dgm:spPr/>
    </dgm:pt>
    <dgm:pt modelId="{BE46156C-7554-45B0-97B9-9CD31D2F0AB9}" type="pres">
      <dgm:prSet presAssocID="{E3FE33D2-3283-498F-A433-E00656ED1F16}" presName="image2" presStyleCnt="0"/>
      <dgm:spPr/>
    </dgm:pt>
    <dgm:pt modelId="{F06B3934-A239-49C9-8940-6CBECA4F7AA9}" type="pres">
      <dgm:prSet presAssocID="{E3FE33D2-3283-498F-A433-E00656ED1F16}" presName="imageRepeatNode" presStyleLbl="alignAcc1" presStyleIdx="1" presStyleCnt="4"/>
      <dgm:spPr/>
    </dgm:pt>
    <dgm:pt modelId="{6DAF847A-7D1B-460A-AD37-152D7981637D}" type="pres">
      <dgm:prSet presAssocID="{E3FE33D2-3283-498F-A433-E00656ED1F16}" presName="imageaccent2" presStyleCnt="0"/>
      <dgm:spPr/>
    </dgm:pt>
    <dgm:pt modelId="{7B8B04ED-719B-4782-9634-3FECDF0924D5}" type="pres">
      <dgm:prSet presAssocID="{E3FE33D2-3283-498F-A433-E00656ED1F16}" presName="accentRepeatNode" presStyleLbl="solidAlignAcc1" presStyleIdx="3" presStyleCnt="8"/>
      <dgm:spPr>
        <a:solidFill>
          <a:schemeClr val="accent1"/>
        </a:solidFill>
        <a:ln>
          <a:solidFill>
            <a:schemeClr val="accent1"/>
          </a:solidFill>
        </a:ln>
      </dgm:spPr>
    </dgm:pt>
    <dgm:pt modelId="{F6D285B5-96AC-4CF5-83F1-E5F2C8DF3668}" type="pres">
      <dgm:prSet presAssocID="{A20592FF-DC47-4327-AEF6-A0AE94F2E0B1}" presName="text3" presStyleCnt="0"/>
      <dgm:spPr/>
    </dgm:pt>
    <dgm:pt modelId="{8FFBEDD2-F6BA-46AC-AE6C-5EB33BB8E9F9}" type="pres">
      <dgm:prSet presAssocID="{A20592FF-DC47-4327-AEF6-A0AE94F2E0B1}" presName="textRepeatNode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0D9F4595-2793-4986-84C5-5E4F4AA4B56B}" type="pres">
      <dgm:prSet presAssocID="{A20592FF-DC47-4327-AEF6-A0AE94F2E0B1}" presName="textaccent3" presStyleCnt="0"/>
      <dgm:spPr/>
    </dgm:pt>
    <dgm:pt modelId="{9BE03EDB-1D41-4207-AA3F-BB00BA264CCB}" type="pres">
      <dgm:prSet presAssocID="{A20592FF-DC47-4327-AEF6-A0AE94F2E0B1}" presName="accentRepeatNode" presStyleLbl="solidAlignAcc1" presStyleIdx="4" presStyleCnt="8"/>
      <dgm:spPr/>
    </dgm:pt>
    <dgm:pt modelId="{04E7873C-B2D4-4D1A-B1DF-AC4B73FE5FCB}" type="pres">
      <dgm:prSet presAssocID="{9A2F6AB0-7950-4490-AE4C-952536B20B57}" presName="image3" presStyleCnt="0"/>
      <dgm:spPr/>
    </dgm:pt>
    <dgm:pt modelId="{FD0A7BD1-F973-4C18-BF99-D43CC16072B6}" type="pres">
      <dgm:prSet presAssocID="{9A2F6AB0-7950-4490-AE4C-952536B20B57}" presName="imageRepeatNode" presStyleLbl="alignAcc1" presStyleIdx="2" presStyleCnt="4"/>
      <dgm:spPr/>
    </dgm:pt>
    <dgm:pt modelId="{1B6F7F96-0E93-4698-9435-B8BA19FAF249}" type="pres">
      <dgm:prSet presAssocID="{9A2F6AB0-7950-4490-AE4C-952536B20B57}" presName="imageaccent3" presStyleCnt="0"/>
      <dgm:spPr/>
    </dgm:pt>
    <dgm:pt modelId="{3A266F3F-2351-42D9-8B4B-1D1C5F794338}" type="pres">
      <dgm:prSet presAssocID="{9A2F6AB0-7950-4490-AE4C-952536B20B57}" presName="accentRepeatNode" presStyleLbl="solidAlignAcc1" presStyleIdx="5" presStyleCnt="8"/>
      <dgm:spPr>
        <a:solidFill>
          <a:schemeClr val="accent1"/>
        </a:solidFill>
        <a:ln>
          <a:solidFill>
            <a:schemeClr val="accent1"/>
          </a:solidFill>
        </a:ln>
      </dgm:spPr>
    </dgm:pt>
    <dgm:pt modelId="{EAB8C8BD-247C-420A-8A05-0D1E72456E1D}" type="pres">
      <dgm:prSet presAssocID="{E292D110-3C22-4A9D-A51E-2D7F9400516A}" presName="text4" presStyleCnt="0"/>
      <dgm:spPr/>
    </dgm:pt>
    <dgm:pt modelId="{D0695C89-6C7B-466E-9E9E-42287F1B49BA}" type="pres">
      <dgm:prSet presAssocID="{E292D110-3C22-4A9D-A51E-2D7F9400516A}" presName="textRepeatNode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47A37094-EE2D-4D5C-9A7B-151085B8913C}" type="pres">
      <dgm:prSet presAssocID="{E292D110-3C22-4A9D-A51E-2D7F9400516A}" presName="textaccent4" presStyleCnt="0"/>
      <dgm:spPr/>
    </dgm:pt>
    <dgm:pt modelId="{3CD947B5-D44B-4847-AAAB-698B3A63DCA5}" type="pres">
      <dgm:prSet presAssocID="{E292D110-3C22-4A9D-A51E-2D7F9400516A}" presName="accentRepeatNode" presStyleLbl="solidAlignAcc1" presStyleIdx="6" presStyleCnt="8"/>
      <dgm:spPr>
        <a:ln>
          <a:solidFill>
            <a:schemeClr val="accent2"/>
          </a:solidFill>
        </a:ln>
      </dgm:spPr>
    </dgm:pt>
    <dgm:pt modelId="{3278F186-44DD-41F2-ABE5-BBF9CE256510}" type="pres">
      <dgm:prSet presAssocID="{A775B7BD-B5E0-4642-8951-403D188A5234}" presName="image4" presStyleCnt="0"/>
      <dgm:spPr/>
    </dgm:pt>
    <dgm:pt modelId="{007D1ED4-95C5-45B1-997E-5BEE46879D67}" type="pres">
      <dgm:prSet presAssocID="{A775B7BD-B5E0-4642-8951-403D188A5234}" presName="imageRepeatNode" presStyleLbl="alignAcc1" presStyleIdx="3" presStyleCnt="4"/>
      <dgm:spPr/>
    </dgm:pt>
    <dgm:pt modelId="{55183A05-4AF0-4152-A900-79178B0A599E}" type="pres">
      <dgm:prSet presAssocID="{A775B7BD-B5E0-4642-8951-403D188A5234}" presName="imageaccent4" presStyleCnt="0"/>
      <dgm:spPr/>
    </dgm:pt>
    <dgm:pt modelId="{AFDE8364-9BA1-4B3B-A994-65E7FE37BF92}" type="pres">
      <dgm:prSet presAssocID="{A775B7BD-B5E0-4642-8951-403D188A5234}" presName="accentRepeatNode" presStyleLbl="solidAlignAcc1" presStyleIdx="7" presStyleCnt="8"/>
      <dgm:spPr>
        <a:solidFill>
          <a:schemeClr val="accent2"/>
        </a:solidFill>
        <a:ln>
          <a:solidFill>
            <a:schemeClr val="accent2"/>
          </a:solidFill>
        </a:ln>
      </dgm:spPr>
    </dgm:pt>
  </dgm:ptLst>
  <dgm:cxnLst>
    <dgm:cxn modelId="{556F6A09-095B-401E-97DA-C3BB64A5E06C}" type="presOf" srcId="{E3FE33D2-3283-498F-A433-E00656ED1F16}" destId="{F06B3934-A239-49C9-8940-6CBECA4F7AA9}" srcOrd="0" destOrd="0" presId="urn:microsoft.com/office/officeart/2008/layout/HexagonCluster"/>
    <dgm:cxn modelId="{E5B09A0E-0BA2-4978-9CC7-859ACE829C95}" type="presOf" srcId="{9A2F6AB0-7950-4490-AE4C-952536B20B57}" destId="{FD0A7BD1-F973-4C18-BF99-D43CC16072B6}" srcOrd="0" destOrd="0" presId="urn:microsoft.com/office/officeart/2008/layout/HexagonCluster"/>
    <dgm:cxn modelId="{24166D51-545B-42F5-A791-A5555954DD4A}" srcId="{3802F627-C115-43A2-81A9-811D906932AB}" destId="{F576C13A-D978-4960-9635-AB6C6DF23938}" srcOrd="0" destOrd="0" parTransId="{A603CDC0-F549-4F10-9F63-9AC2CAF5A403}" sibTransId="{2C4BC5A7-8A23-4D78-8297-9BE95193A788}"/>
    <dgm:cxn modelId="{A43EB277-DACE-4328-AB9B-38035DF92BB2}" type="presOf" srcId="{E292D110-3C22-4A9D-A51E-2D7F9400516A}" destId="{D0695C89-6C7B-466E-9E9E-42287F1B49BA}" srcOrd="0" destOrd="0" presId="urn:microsoft.com/office/officeart/2008/layout/HexagonCluster"/>
    <dgm:cxn modelId="{57AEA181-8334-464D-B59D-5A371217DB51}" srcId="{3802F627-C115-43A2-81A9-811D906932AB}" destId="{A20592FF-DC47-4327-AEF6-A0AE94F2E0B1}" srcOrd="2" destOrd="0" parTransId="{BD42F4FE-8C10-437A-8DA7-AE7856A02C86}" sibTransId="{9A2F6AB0-7950-4490-AE4C-952536B20B57}"/>
    <dgm:cxn modelId="{91C32F91-C17E-4FB6-8D57-2DC001B5854F}" type="presOf" srcId="{F576C13A-D978-4960-9635-AB6C6DF23938}" destId="{0A73218D-BA0E-4EE9-8A9F-F544194ADBCE}" srcOrd="0" destOrd="0" presId="urn:microsoft.com/office/officeart/2008/layout/HexagonCluster"/>
    <dgm:cxn modelId="{D69894A7-AE46-418B-86DF-A766B9AE0619}" type="presOf" srcId="{858E8D15-540E-4150-8134-9C7318A74C52}" destId="{2831B418-7FC2-4C46-B715-770B4B9F2B36}" srcOrd="0" destOrd="0" presId="urn:microsoft.com/office/officeart/2008/layout/HexagonCluster"/>
    <dgm:cxn modelId="{49367FAF-6B8A-483D-AA5E-986EFA8E6636}" type="presOf" srcId="{3802F627-C115-43A2-81A9-811D906932AB}" destId="{F151F7CD-8FA9-44D2-91A8-9C7B7815D92A}" srcOrd="0" destOrd="0" presId="urn:microsoft.com/office/officeart/2008/layout/HexagonCluster"/>
    <dgm:cxn modelId="{D1C82ABB-8463-47BE-84EE-E98A84D69AB9}" type="presOf" srcId="{A20592FF-DC47-4327-AEF6-A0AE94F2E0B1}" destId="{8FFBEDD2-F6BA-46AC-AE6C-5EB33BB8E9F9}" srcOrd="0" destOrd="0" presId="urn:microsoft.com/office/officeart/2008/layout/HexagonCluster"/>
    <dgm:cxn modelId="{8A99E2D6-2027-4744-8D62-382041417DCD}" type="presOf" srcId="{2C4BC5A7-8A23-4D78-8297-9BE95193A788}" destId="{392BB871-B33B-420E-AC5D-FE26AF098153}" srcOrd="0" destOrd="0" presId="urn:microsoft.com/office/officeart/2008/layout/HexagonCluster"/>
    <dgm:cxn modelId="{79A006DB-3B3E-4D8A-96AC-E20D67798EFA}" srcId="{3802F627-C115-43A2-81A9-811D906932AB}" destId="{E292D110-3C22-4A9D-A51E-2D7F9400516A}" srcOrd="3" destOrd="0" parTransId="{59D5B243-362A-428A-AF67-70599A11E012}" sibTransId="{A775B7BD-B5E0-4642-8951-403D188A5234}"/>
    <dgm:cxn modelId="{423531E7-4FBA-4FBE-8F00-D816C9D0E608}" srcId="{3802F627-C115-43A2-81A9-811D906932AB}" destId="{858E8D15-540E-4150-8134-9C7318A74C52}" srcOrd="1" destOrd="0" parTransId="{857ED60A-C2AA-47ED-825E-054392F3E22B}" sibTransId="{E3FE33D2-3283-498F-A433-E00656ED1F16}"/>
    <dgm:cxn modelId="{01063CF7-0AFB-441B-A847-9B6F58F37321}" type="presOf" srcId="{A775B7BD-B5E0-4642-8951-403D188A5234}" destId="{007D1ED4-95C5-45B1-997E-5BEE46879D67}" srcOrd="0" destOrd="0" presId="urn:microsoft.com/office/officeart/2008/layout/HexagonCluster"/>
    <dgm:cxn modelId="{8ABF363A-B0AB-408B-8B0B-65EF93D76D2E}" type="presParOf" srcId="{F151F7CD-8FA9-44D2-91A8-9C7B7815D92A}" destId="{D4FC0B31-068F-41D8-B53C-B46A32884DD6}" srcOrd="0" destOrd="0" presId="urn:microsoft.com/office/officeart/2008/layout/HexagonCluster"/>
    <dgm:cxn modelId="{F39CD27E-1A0B-40A3-81AE-51F3E51134C3}" type="presParOf" srcId="{D4FC0B31-068F-41D8-B53C-B46A32884DD6}" destId="{0A73218D-BA0E-4EE9-8A9F-F544194ADBCE}" srcOrd="0" destOrd="0" presId="urn:microsoft.com/office/officeart/2008/layout/HexagonCluster"/>
    <dgm:cxn modelId="{5EFB187E-D76F-4BDF-864A-6C38C1892325}" type="presParOf" srcId="{F151F7CD-8FA9-44D2-91A8-9C7B7815D92A}" destId="{C43D3699-A353-496B-B4D2-2FB445B6F16A}" srcOrd="1" destOrd="0" presId="urn:microsoft.com/office/officeart/2008/layout/HexagonCluster"/>
    <dgm:cxn modelId="{1D9A237D-42FC-43C1-A987-9A69A6C5F06E}" type="presParOf" srcId="{C43D3699-A353-496B-B4D2-2FB445B6F16A}" destId="{09C4EADE-60FF-4D1E-98A8-BA5A198A495C}" srcOrd="0" destOrd="0" presId="urn:microsoft.com/office/officeart/2008/layout/HexagonCluster"/>
    <dgm:cxn modelId="{4DD46F7D-9DBC-4792-92C3-807F61355261}" type="presParOf" srcId="{F151F7CD-8FA9-44D2-91A8-9C7B7815D92A}" destId="{07F72DF8-5467-4FF9-A870-FB16742D60CB}" srcOrd="2" destOrd="0" presId="urn:microsoft.com/office/officeart/2008/layout/HexagonCluster"/>
    <dgm:cxn modelId="{B8DEC38A-CC24-4625-B8CE-965CF792D550}" type="presParOf" srcId="{07F72DF8-5467-4FF9-A870-FB16742D60CB}" destId="{392BB871-B33B-420E-AC5D-FE26AF098153}" srcOrd="0" destOrd="0" presId="urn:microsoft.com/office/officeart/2008/layout/HexagonCluster"/>
    <dgm:cxn modelId="{9B1ADB01-C953-40B5-8444-51AD0D39B6F9}" type="presParOf" srcId="{F151F7CD-8FA9-44D2-91A8-9C7B7815D92A}" destId="{FD8A5B6C-71F3-45DC-B73F-9F915E961A40}" srcOrd="3" destOrd="0" presId="urn:microsoft.com/office/officeart/2008/layout/HexagonCluster"/>
    <dgm:cxn modelId="{CA9BB14B-C087-4D10-8A80-147738631D55}" type="presParOf" srcId="{FD8A5B6C-71F3-45DC-B73F-9F915E961A40}" destId="{5605959D-65C7-4C34-B575-D31070ED34C0}" srcOrd="0" destOrd="0" presId="urn:microsoft.com/office/officeart/2008/layout/HexagonCluster"/>
    <dgm:cxn modelId="{E5C34BB3-BD06-4008-BE1F-1356BB0D3B99}" type="presParOf" srcId="{F151F7CD-8FA9-44D2-91A8-9C7B7815D92A}" destId="{A0399BDD-073D-424F-A9AE-BD14DD4659FF}" srcOrd="4" destOrd="0" presId="urn:microsoft.com/office/officeart/2008/layout/HexagonCluster"/>
    <dgm:cxn modelId="{D31E76AE-0BE6-421D-9040-45966915EC3C}" type="presParOf" srcId="{A0399BDD-073D-424F-A9AE-BD14DD4659FF}" destId="{2831B418-7FC2-4C46-B715-770B4B9F2B36}" srcOrd="0" destOrd="0" presId="urn:microsoft.com/office/officeart/2008/layout/HexagonCluster"/>
    <dgm:cxn modelId="{8B159834-D0B9-417F-B1AF-0C759240AA7C}" type="presParOf" srcId="{F151F7CD-8FA9-44D2-91A8-9C7B7815D92A}" destId="{FB607A34-BEE1-482E-9E72-9A0DD4CDEABC}" srcOrd="5" destOrd="0" presId="urn:microsoft.com/office/officeart/2008/layout/HexagonCluster"/>
    <dgm:cxn modelId="{5CA16F5C-3B6A-4EAF-9177-E1AF785912B9}" type="presParOf" srcId="{FB607A34-BEE1-482E-9E72-9A0DD4CDEABC}" destId="{764A399A-5B4F-4500-8DF9-CCBD339C9C8C}" srcOrd="0" destOrd="0" presId="urn:microsoft.com/office/officeart/2008/layout/HexagonCluster"/>
    <dgm:cxn modelId="{1E7D656F-6323-41DB-A1FC-C7DA333D33C2}" type="presParOf" srcId="{F151F7CD-8FA9-44D2-91A8-9C7B7815D92A}" destId="{BE46156C-7554-45B0-97B9-9CD31D2F0AB9}" srcOrd="6" destOrd="0" presId="urn:microsoft.com/office/officeart/2008/layout/HexagonCluster"/>
    <dgm:cxn modelId="{461DE651-FC29-41E9-BCFD-37F09138A963}" type="presParOf" srcId="{BE46156C-7554-45B0-97B9-9CD31D2F0AB9}" destId="{F06B3934-A239-49C9-8940-6CBECA4F7AA9}" srcOrd="0" destOrd="0" presId="urn:microsoft.com/office/officeart/2008/layout/HexagonCluster"/>
    <dgm:cxn modelId="{722E9932-55E3-4734-B2CC-2781ABF6C4EF}" type="presParOf" srcId="{F151F7CD-8FA9-44D2-91A8-9C7B7815D92A}" destId="{6DAF847A-7D1B-460A-AD37-152D7981637D}" srcOrd="7" destOrd="0" presId="urn:microsoft.com/office/officeart/2008/layout/HexagonCluster"/>
    <dgm:cxn modelId="{09C75D6A-725E-4E40-BE2E-A35FD73303AD}" type="presParOf" srcId="{6DAF847A-7D1B-460A-AD37-152D7981637D}" destId="{7B8B04ED-719B-4782-9634-3FECDF0924D5}" srcOrd="0" destOrd="0" presId="urn:microsoft.com/office/officeart/2008/layout/HexagonCluster"/>
    <dgm:cxn modelId="{2C31AF52-6BE2-4D93-8ADB-86AEC3ED5BE8}" type="presParOf" srcId="{F151F7CD-8FA9-44D2-91A8-9C7B7815D92A}" destId="{F6D285B5-96AC-4CF5-83F1-E5F2C8DF3668}" srcOrd="8" destOrd="0" presId="urn:microsoft.com/office/officeart/2008/layout/HexagonCluster"/>
    <dgm:cxn modelId="{9542EEB6-CB37-4863-A108-927BDB4CC078}" type="presParOf" srcId="{F6D285B5-96AC-4CF5-83F1-E5F2C8DF3668}" destId="{8FFBEDD2-F6BA-46AC-AE6C-5EB33BB8E9F9}" srcOrd="0" destOrd="0" presId="urn:microsoft.com/office/officeart/2008/layout/HexagonCluster"/>
    <dgm:cxn modelId="{B975A331-24A7-4AB1-98F0-9DF32A6CFAC7}" type="presParOf" srcId="{F151F7CD-8FA9-44D2-91A8-9C7B7815D92A}" destId="{0D9F4595-2793-4986-84C5-5E4F4AA4B56B}" srcOrd="9" destOrd="0" presId="urn:microsoft.com/office/officeart/2008/layout/HexagonCluster"/>
    <dgm:cxn modelId="{0FE631FC-4CF4-4D5C-8F3E-A38B457C6258}" type="presParOf" srcId="{0D9F4595-2793-4986-84C5-5E4F4AA4B56B}" destId="{9BE03EDB-1D41-4207-AA3F-BB00BA264CCB}" srcOrd="0" destOrd="0" presId="urn:microsoft.com/office/officeart/2008/layout/HexagonCluster"/>
    <dgm:cxn modelId="{ACCDC19C-FC96-490F-AFF1-87139E41EC45}" type="presParOf" srcId="{F151F7CD-8FA9-44D2-91A8-9C7B7815D92A}" destId="{04E7873C-B2D4-4D1A-B1DF-AC4B73FE5FCB}" srcOrd="10" destOrd="0" presId="urn:microsoft.com/office/officeart/2008/layout/HexagonCluster"/>
    <dgm:cxn modelId="{18F95635-1E3D-4D73-B3AF-A5BF701B2AD0}" type="presParOf" srcId="{04E7873C-B2D4-4D1A-B1DF-AC4B73FE5FCB}" destId="{FD0A7BD1-F973-4C18-BF99-D43CC16072B6}" srcOrd="0" destOrd="0" presId="urn:microsoft.com/office/officeart/2008/layout/HexagonCluster"/>
    <dgm:cxn modelId="{E0C812EB-2822-43FC-8975-E180EC65562B}" type="presParOf" srcId="{F151F7CD-8FA9-44D2-91A8-9C7B7815D92A}" destId="{1B6F7F96-0E93-4698-9435-B8BA19FAF249}" srcOrd="11" destOrd="0" presId="urn:microsoft.com/office/officeart/2008/layout/HexagonCluster"/>
    <dgm:cxn modelId="{9ED27492-27DF-4EA0-B8D9-639A8F80FCD5}" type="presParOf" srcId="{1B6F7F96-0E93-4698-9435-B8BA19FAF249}" destId="{3A266F3F-2351-42D9-8B4B-1D1C5F794338}" srcOrd="0" destOrd="0" presId="urn:microsoft.com/office/officeart/2008/layout/HexagonCluster"/>
    <dgm:cxn modelId="{96604F53-E1EA-47B4-83CA-603A5932CA22}" type="presParOf" srcId="{F151F7CD-8FA9-44D2-91A8-9C7B7815D92A}" destId="{EAB8C8BD-247C-420A-8A05-0D1E72456E1D}" srcOrd="12" destOrd="0" presId="urn:microsoft.com/office/officeart/2008/layout/HexagonCluster"/>
    <dgm:cxn modelId="{2BC4B078-38F4-4F7D-8586-96D1C8D7D033}" type="presParOf" srcId="{EAB8C8BD-247C-420A-8A05-0D1E72456E1D}" destId="{D0695C89-6C7B-466E-9E9E-42287F1B49BA}" srcOrd="0" destOrd="0" presId="urn:microsoft.com/office/officeart/2008/layout/HexagonCluster"/>
    <dgm:cxn modelId="{FD9614DE-341D-44B1-86CD-E602828A5B64}" type="presParOf" srcId="{F151F7CD-8FA9-44D2-91A8-9C7B7815D92A}" destId="{47A37094-EE2D-4D5C-9A7B-151085B8913C}" srcOrd="13" destOrd="0" presId="urn:microsoft.com/office/officeart/2008/layout/HexagonCluster"/>
    <dgm:cxn modelId="{9B11D817-725C-4F9B-A47B-0FB95B1EB313}" type="presParOf" srcId="{47A37094-EE2D-4D5C-9A7B-151085B8913C}" destId="{3CD947B5-D44B-4847-AAAB-698B3A63DCA5}" srcOrd="0" destOrd="0" presId="urn:microsoft.com/office/officeart/2008/layout/HexagonCluster"/>
    <dgm:cxn modelId="{ABE9AFA3-254E-4E44-BE52-83E887BBBB3A}" type="presParOf" srcId="{F151F7CD-8FA9-44D2-91A8-9C7B7815D92A}" destId="{3278F186-44DD-41F2-ABE5-BBF9CE256510}" srcOrd="14" destOrd="0" presId="urn:microsoft.com/office/officeart/2008/layout/HexagonCluster"/>
    <dgm:cxn modelId="{B10ED0D8-ED72-4C5D-9701-3535978DC2DC}" type="presParOf" srcId="{3278F186-44DD-41F2-ABE5-BBF9CE256510}" destId="{007D1ED4-95C5-45B1-997E-5BEE46879D67}" srcOrd="0" destOrd="0" presId="urn:microsoft.com/office/officeart/2008/layout/HexagonCluster"/>
    <dgm:cxn modelId="{AB39986C-2642-440F-9961-EA329B713EC4}" type="presParOf" srcId="{F151F7CD-8FA9-44D2-91A8-9C7B7815D92A}" destId="{55183A05-4AF0-4152-A900-79178B0A599E}" srcOrd="15" destOrd="0" presId="urn:microsoft.com/office/officeart/2008/layout/HexagonCluster"/>
    <dgm:cxn modelId="{FE07FAE6-9E35-4422-856F-FE8FC10F4C6D}" type="presParOf" srcId="{55183A05-4AF0-4152-A900-79178B0A599E}" destId="{AFDE8364-9BA1-4B3B-A994-65E7FE37BF92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3218D-BA0E-4EE9-8A9F-F544194ADBCE}">
      <dsp:nvSpPr>
        <dsp:cNvPr id="0" name=""/>
        <dsp:cNvSpPr/>
      </dsp:nvSpPr>
      <dsp:spPr>
        <a:xfrm>
          <a:off x="1496195" y="3073248"/>
          <a:ext cx="1762513" cy="1512914"/>
        </a:xfrm>
        <a:prstGeom prst="hexagon">
          <a:avLst>
            <a:gd name="adj" fmla="val 25000"/>
            <a:gd name="vf" fmla="val 115470"/>
          </a:avLst>
        </a:prstGeom>
        <a:solidFill>
          <a:schemeClr val="accent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Python</a:t>
          </a:r>
          <a:endParaRPr lang="zh-CN" altLang="en-US" sz="1800" kern="1200" dirty="0"/>
        </a:p>
      </dsp:txBody>
      <dsp:txXfrm>
        <a:off x="1769147" y="3307546"/>
        <a:ext cx="1216609" cy="1044318"/>
      </dsp:txXfrm>
    </dsp:sp>
    <dsp:sp modelId="{09C4EADE-60FF-4D1E-98A8-BA5A198A495C}">
      <dsp:nvSpPr>
        <dsp:cNvPr id="0" name=""/>
        <dsp:cNvSpPr/>
      </dsp:nvSpPr>
      <dsp:spPr>
        <a:xfrm>
          <a:off x="1551322" y="3741792"/>
          <a:ext cx="205756" cy="17742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2BB871-B33B-420E-AC5D-FE26AF098153}">
      <dsp:nvSpPr>
        <dsp:cNvPr id="0" name=""/>
        <dsp:cNvSpPr/>
      </dsp:nvSpPr>
      <dsp:spPr>
        <a:xfrm>
          <a:off x="0" y="2250856"/>
          <a:ext cx="1762513" cy="151291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05959D-65C7-4C34-B575-D31070ED34C0}">
      <dsp:nvSpPr>
        <dsp:cNvPr id="0" name=""/>
        <dsp:cNvSpPr/>
      </dsp:nvSpPr>
      <dsp:spPr>
        <a:xfrm>
          <a:off x="1193384" y="3553976"/>
          <a:ext cx="205756" cy="177425"/>
        </a:xfrm>
        <a:prstGeom prst="hexagon">
          <a:avLst>
            <a:gd name="adj" fmla="val 25000"/>
            <a:gd name="vf" fmla="val 115470"/>
          </a:avLst>
        </a:prstGeom>
        <a:solidFill>
          <a:schemeClr val="accent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31B418-7FC2-4C46-B715-770B4B9F2B36}">
      <dsp:nvSpPr>
        <dsp:cNvPr id="0" name=""/>
        <dsp:cNvSpPr/>
      </dsp:nvSpPr>
      <dsp:spPr>
        <a:xfrm>
          <a:off x="2990838" y="2239267"/>
          <a:ext cx="1762513" cy="151291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Java</a:t>
          </a:r>
          <a:endParaRPr lang="zh-CN" altLang="en-US" sz="1800" kern="1200" dirty="0"/>
        </a:p>
      </dsp:txBody>
      <dsp:txXfrm>
        <a:off x="3263790" y="2473565"/>
        <a:ext cx="1216609" cy="1044318"/>
      </dsp:txXfrm>
    </dsp:sp>
    <dsp:sp modelId="{764A399A-5B4F-4500-8DF9-CCBD339C9C8C}">
      <dsp:nvSpPr>
        <dsp:cNvPr id="0" name=""/>
        <dsp:cNvSpPr/>
      </dsp:nvSpPr>
      <dsp:spPr>
        <a:xfrm>
          <a:off x="4198199" y="3540789"/>
          <a:ext cx="205756" cy="17742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6B3934-A239-49C9-8940-6CBECA4F7AA9}">
      <dsp:nvSpPr>
        <dsp:cNvPr id="0" name=""/>
        <dsp:cNvSpPr/>
      </dsp:nvSpPr>
      <dsp:spPr>
        <a:xfrm>
          <a:off x="4493245" y="3070851"/>
          <a:ext cx="1762513" cy="151291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8B04ED-719B-4782-9634-3FECDF0924D5}">
      <dsp:nvSpPr>
        <dsp:cNvPr id="0" name=""/>
        <dsp:cNvSpPr/>
      </dsp:nvSpPr>
      <dsp:spPr>
        <a:xfrm>
          <a:off x="4533620" y="3748585"/>
          <a:ext cx="205756" cy="177425"/>
        </a:xfrm>
        <a:prstGeom prst="hexagon">
          <a:avLst>
            <a:gd name="adj" fmla="val 25000"/>
            <a:gd name="vf" fmla="val 115470"/>
          </a:avLst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FBEDD2-F6BA-46AC-AE6C-5EB33BB8E9F9}">
      <dsp:nvSpPr>
        <dsp:cNvPr id="0" name=""/>
        <dsp:cNvSpPr/>
      </dsp:nvSpPr>
      <dsp:spPr>
        <a:xfrm>
          <a:off x="1496195" y="1424067"/>
          <a:ext cx="1762513" cy="151291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C/C++</a:t>
          </a:r>
          <a:endParaRPr lang="zh-CN" altLang="en-US" sz="1800" kern="1200" dirty="0"/>
        </a:p>
      </dsp:txBody>
      <dsp:txXfrm>
        <a:off x="1769147" y="1658365"/>
        <a:ext cx="1216609" cy="1044318"/>
      </dsp:txXfrm>
    </dsp:sp>
    <dsp:sp modelId="{9BE03EDB-1D41-4207-AA3F-BB00BA264CCB}">
      <dsp:nvSpPr>
        <dsp:cNvPr id="0" name=""/>
        <dsp:cNvSpPr/>
      </dsp:nvSpPr>
      <dsp:spPr>
        <a:xfrm>
          <a:off x="2695792" y="1455237"/>
          <a:ext cx="205756" cy="17742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0A7BD1-F973-4C18-BF99-D43CC16072B6}">
      <dsp:nvSpPr>
        <dsp:cNvPr id="0" name=""/>
        <dsp:cNvSpPr/>
      </dsp:nvSpPr>
      <dsp:spPr>
        <a:xfrm>
          <a:off x="2990838" y="590086"/>
          <a:ext cx="1762513" cy="151291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266F3F-2351-42D9-8B4B-1D1C5F794338}">
      <dsp:nvSpPr>
        <dsp:cNvPr id="0" name=""/>
        <dsp:cNvSpPr/>
      </dsp:nvSpPr>
      <dsp:spPr>
        <a:xfrm>
          <a:off x="3031213" y="1260628"/>
          <a:ext cx="205756" cy="177425"/>
        </a:xfrm>
        <a:prstGeom prst="hexagon">
          <a:avLst>
            <a:gd name="adj" fmla="val 25000"/>
            <a:gd name="vf" fmla="val 115470"/>
          </a:avLst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695C89-6C7B-466E-9E9E-42287F1B49BA}">
      <dsp:nvSpPr>
        <dsp:cNvPr id="0" name=""/>
        <dsp:cNvSpPr/>
      </dsp:nvSpPr>
      <dsp:spPr>
        <a:xfrm>
          <a:off x="4493245" y="1421670"/>
          <a:ext cx="1762513" cy="1512914"/>
        </a:xfrm>
        <a:prstGeom prst="hexagon">
          <a:avLst>
            <a:gd name="adj" fmla="val 25000"/>
            <a:gd name="vf" fmla="val 115470"/>
          </a:avLst>
        </a:prstGeom>
        <a:solidFill>
          <a:schemeClr val="accent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 err="1"/>
            <a:t>css</a:t>
          </a:r>
          <a:endParaRPr lang="zh-CN" altLang="en-US" sz="1800" kern="1200" dirty="0"/>
        </a:p>
      </dsp:txBody>
      <dsp:txXfrm>
        <a:off x="4766197" y="1655968"/>
        <a:ext cx="1216609" cy="1044318"/>
      </dsp:txXfrm>
    </dsp:sp>
    <dsp:sp modelId="{3CD947B5-D44B-4847-AAAB-698B3A63DCA5}">
      <dsp:nvSpPr>
        <dsp:cNvPr id="0" name=""/>
        <dsp:cNvSpPr/>
      </dsp:nvSpPr>
      <dsp:spPr>
        <a:xfrm>
          <a:off x="6008852" y="2089414"/>
          <a:ext cx="205756" cy="17742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7D1ED4-95C5-45B1-997E-5BEE46879D67}">
      <dsp:nvSpPr>
        <dsp:cNvPr id="0" name=""/>
        <dsp:cNvSpPr/>
      </dsp:nvSpPr>
      <dsp:spPr>
        <a:xfrm>
          <a:off x="6001864" y="2253253"/>
          <a:ext cx="1762513" cy="151291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DE8364-9BA1-4B3B-A994-65E7FE37BF92}">
      <dsp:nvSpPr>
        <dsp:cNvPr id="0" name=""/>
        <dsp:cNvSpPr/>
      </dsp:nvSpPr>
      <dsp:spPr>
        <a:xfrm>
          <a:off x="6357472" y="2280027"/>
          <a:ext cx="205756" cy="177425"/>
        </a:xfrm>
        <a:prstGeom prst="hexagon">
          <a:avLst>
            <a:gd name="adj" fmla="val 25000"/>
            <a:gd name="vf" fmla="val 115470"/>
          </a:avLst>
        </a:prstGeom>
        <a:solidFill>
          <a:schemeClr val="accent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9ED9FDB-20DF-4D1B-9C68-DC20D75B12B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71DB8A4-0D49-48BD-B450-30E3661F96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6E469A-FA6A-4A75-A60E-7A9DB2CC39B4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A97A415-D01A-4B72-8E1B-5EB739304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F9842F4-2763-42A8-9E62-99E49B06AF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F2757-1BA7-437D-AEDF-6E741D7EE7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75236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553017-AB2C-401A-9355-AA523A9D2363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5D5908-86C0-434C-806F-4B75B0EE9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5582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5D5908-86C0-434C-806F-4B75B0EE941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99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5D5908-86C0-434C-806F-4B75B0EE941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4204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5D5908-86C0-434C-806F-4B75B0EE941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4432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5D5908-86C0-434C-806F-4B75B0EE941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197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microsoft.com/office/2007/relationships/hdphoto" Target="../media/hdphoto3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6" Type="http://schemas.microsoft.com/office/2007/relationships/hdphoto" Target="../media/hdphoto3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3.wdp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microsoft.com/office/2007/relationships/hdphoto" Target="../media/hdphoto3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页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-图片 3">
            <a:extLst>
              <a:ext uri="{FF2B5EF4-FFF2-40B4-BE49-F238E27FC236}">
                <a16:creationId xmlns:a16="http://schemas.microsoft.com/office/drawing/2014/main" id="{EB5984B6-7EF2-4627-97BF-5B0293ECE10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2" cy="6858001"/>
          </a:xfrm>
          <a:custGeom>
            <a:avLst/>
            <a:gdLst/>
            <a:ahLst/>
            <a:cxnLst/>
            <a:rect l="0" t="0" r="0" b="0"/>
            <a:pathLst>
              <a:path w="12192002" h="6858001"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Cutout numberOfShades="4"/>
                      </a14:imgEffect>
                      <a14:imgEffect>
                        <a14:brightnessContrast bright="31000" contrast="11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4754667-0A18-4DE7-BCB5-2F2CBE3D5A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9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33" name="文本占位符 24">
            <a:extLst>
              <a:ext uri="{FF2B5EF4-FFF2-40B4-BE49-F238E27FC236}">
                <a16:creationId xmlns:a16="http://schemas.microsoft.com/office/drawing/2014/main" id="{BAE21B30-145B-42AA-B851-F6A21C951C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17600" y="269390"/>
            <a:ext cx="6322728" cy="52322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spc="0">
                <a:solidFill>
                  <a:srgbClr val="000000"/>
                </a:solidFill>
                <a:latin typeface="+mn-ea"/>
                <a:ea typeface="+mn-ea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空白页</a:t>
            </a:r>
            <a:endParaRPr kumimoji="0" lang="en-US" altLang="zh-CN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4" name="文本占位符 25">
            <a:extLst>
              <a:ext uri="{FF2B5EF4-FFF2-40B4-BE49-F238E27FC236}">
                <a16:creationId xmlns:a16="http://schemas.microsoft.com/office/drawing/2014/main" id="{02CE78A6-041F-4279-8AD0-B06F23355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7600" y="726743"/>
            <a:ext cx="6322728" cy="307777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>
                <a:solidFill>
                  <a:srgbClr val="595959"/>
                </a:solidFill>
                <a:latin typeface="+mn-ea"/>
                <a:ea typeface="+mn-ea"/>
                <a:sym typeface="阿里巴巴普惠体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altLang="zh-CN" dirty="0"/>
              <a:t>Please enter your  title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7F33D44-5622-4E63-85BE-CDDF597BE7DE}"/>
              </a:ext>
            </a:extLst>
          </p:cNvPr>
          <p:cNvGrpSpPr/>
          <p:nvPr userDrawn="1"/>
        </p:nvGrpSpPr>
        <p:grpSpPr>
          <a:xfrm>
            <a:off x="11074399" y="306386"/>
            <a:ext cx="674689" cy="674689"/>
            <a:chOff x="11074399" y="306386"/>
            <a:chExt cx="674689" cy="674689"/>
          </a:xfrm>
        </p:grpSpPr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05814CD4-DB91-4062-895E-91D168B6C302}"/>
                </a:ext>
              </a:extLst>
            </p:cNvPr>
            <p:cNvSpPr/>
            <p:nvPr/>
          </p:nvSpPr>
          <p:spPr>
            <a:xfrm>
              <a:off x="11074399" y="306386"/>
              <a:ext cx="674689" cy="674689"/>
            </a:xfrm>
            <a:prstGeom prst="roundRect">
              <a:avLst>
                <a:gd name="adj" fmla="val 1462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5FBB6DAB-DAE4-4EF5-A355-419CF3DCDED9}"/>
                </a:ext>
              </a:extLst>
            </p:cNvPr>
            <p:cNvSpPr/>
            <p:nvPr userDrawn="1"/>
          </p:nvSpPr>
          <p:spPr>
            <a:xfrm>
              <a:off x="11119939" y="460218"/>
              <a:ext cx="629149" cy="520856"/>
            </a:xfrm>
            <a:custGeom>
              <a:avLst/>
              <a:gdLst>
                <a:gd name="connsiteX0" fmla="*/ 381665 w 629149"/>
                <a:gd name="connsiteY0" fmla="*/ 35 h 520856"/>
                <a:gd name="connsiteX1" fmla="*/ 417475 w 629149"/>
                <a:gd name="connsiteY1" fmla="*/ 1242 h 520856"/>
                <a:gd name="connsiteX2" fmla="*/ 546322 w 629149"/>
                <a:gd name="connsiteY2" fmla="*/ 34966 h 520856"/>
                <a:gd name="connsiteX3" fmla="*/ 558346 w 629149"/>
                <a:gd name="connsiteY3" fmla="*/ 45046 h 520856"/>
                <a:gd name="connsiteX4" fmla="*/ 558459 w 629149"/>
                <a:gd name="connsiteY4" fmla="*/ 45210 h 520856"/>
                <a:gd name="connsiteX5" fmla="*/ 559947 w 629149"/>
                <a:gd name="connsiteY5" fmla="*/ 46627 h 520856"/>
                <a:gd name="connsiteX6" fmla="*/ 560060 w 629149"/>
                <a:gd name="connsiteY6" fmla="*/ 46791 h 520856"/>
                <a:gd name="connsiteX7" fmla="*/ 561548 w 629149"/>
                <a:gd name="connsiteY7" fmla="*/ 48209 h 520856"/>
                <a:gd name="connsiteX8" fmla="*/ 561662 w 629149"/>
                <a:gd name="connsiteY8" fmla="*/ 48373 h 520856"/>
                <a:gd name="connsiteX9" fmla="*/ 563149 w 629149"/>
                <a:gd name="connsiteY9" fmla="*/ 49790 h 520856"/>
                <a:gd name="connsiteX10" fmla="*/ 563262 w 629149"/>
                <a:gd name="connsiteY10" fmla="*/ 49953 h 520856"/>
                <a:gd name="connsiteX11" fmla="*/ 564750 w 629149"/>
                <a:gd name="connsiteY11" fmla="*/ 51371 h 520856"/>
                <a:gd name="connsiteX12" fmla="*/ 564864 w 629149"/>
                <a:gd name="connsiteY12" fmla="*/ 51535 h 520856"/>
                <a:gd name="connsiteX13" fmla="*/ 566352 w 629149"/>
                <a:gd name="connsiteY13" fmla="*/ 52952 h 520856"/>
                <a:gd name="connsiteX14" fmla="*/ 566465 w 629149"/>
                <a:gd name="connsiteY14" fmla="*/ 53116 h 520856"/>
                <a:gd name="connsiteX15" fmla="*/ 567953 w 629149"/>
                <a:gd name="connsiteY15" fmla="*/ 54534 h 520856"/>
                <a:gd name="connsiteX16" fmla="*/ 568066 w 629149"/>
                <a:gd name="connsiteY16" fmla="*/ 54697 h 520856"/>
                <a:gd name="connsiteX17" fmla="*/ 569554 w 629149"/>
                <a:gd name="connsiteY17" fmla="*/ 56115 h 520856"/>
                <a:gd name="connsiteX18" fmla="*/ 569667 w 629149"/>
                <a:gd name="connsiteY18" fmla="*/ 56280 h 520856"/>
                <a:gd name="connsiteX19" fmla="*/ 571155 w 629149"/>
                <a:gd name="connsiteY19" fmla="*/ 57697 h 520856"/>
                <a:gd name="connsiteX20" fmla="*/ 571268 w 629149"/>
                <a:gd name="connsiteY20" fmla="*/ 57861 h 520856"/>
                <a:gd name="connsiteX21" fmla="*/ 572756 w 629149"/>
                <a:gd name="connsiteY21" fmla="*/ 59278 h 520856"/>
                <a:gd name="connsiteX22" fmla="*/ 572869 w 629149"/>
                <a:gd name="connsiteY22" fmla="*/ 59442 h 520856"/>
                <a:gd name="connsiteX23" fmla="*/ 574357 w 629149"/>
                <a:gd name="connsiteY23" fmla="*/ 60860 h 520856"/>
                <a:gd name="connsiteX24" fmla="*/ 574470 w 629149"/>
                <a:gd name="connsiteY24" fmla="*/ 61023 h 520856"/>
                <a:gd name="connsiteX25" fmla="*/ 575958 w 629149"/>
                <a:gd name="connsiteY25" fmla="*/ 62441 h 520856"/>
                <a:gd name="connsiteX26" fmla="*/ 576071 w 629149"/>
                <a:gd name="connsiteY26" fmla="*/ 62605 h 520856"/>
                <a:gd name="connsiteX27" fmla="*/ 577559 w 629149"/>
                <a:gd name="connsiteY27" fmla="*/ 64022 h 520856"/>
                <a:gd name="connsiteX28" fmla="*/ 577672 w 629149"/>
                <a:gd name="connsiteY28" fmla="*/ 64186 h 520856"/>
                <a:gd name="connsiteX29" fmla="*/ 579160 w 629149"/>
                <a:gd name="connsiteY29" fmla="*/ 65604 h 520856"/>
                <a:gd name="connsiteX30" fmla="*/ 579273 w 629149"/>
                <a:gd name="connsiteY30" fmla="*/ 65768 h 520856"/>
                <a:gd name="connsiteX31" fmla="*/ 580761 w 629149"/>
                <a:gd name="connsiteY31" fmla="*/ 67185 h 520856"/>
                <a:gd name="connsiteX32" fmla="*/ 580874 w 629149"/>
                <a:gd name="connsiteY32" fmla="*/ 67349 h 520856"/>
                <a:gd name="connsiteX33" fmla="*/ 582362 w 629149"/>
                <a:gd name="connsiteY33" fmla="*/ 68767 h 520856"/>
                <a:gd name="connsiteX34" fmla="*/ 582475 w 629149"/>
                <a:gd name="connsiteY34" fmla="*/ 68931 h 520856"/>
                <a:gd name="connsiteX35" fmla="*/ 583963 w 629149"/>
                <a:gd name="connsiteY35" fmla="*/ 70348 h 520856"/>
                <a:gd name="connsiteX36" fmla="*/ 584077 w 629149"/>
                <a:gd name="connsiteY36" fmla="*/ 70512 h 520856"/>
                <a:gd name="connsiteX37" fmla="*/ 585564 w 629149"/>
                <a:gd name="connsiteY37" fmla="*/ 71929 h 520856"/>
                <a:gd name="connsiteX38" fmla="*/ 585677 w 629149"/>
                <a:gd name="connsiteY38" fmla="*/ 72093 h 520856"/>
                <a:gd name="connsiteX39" fmla="*/ 587165 w 629149"/>
                <a:gd name="connsiteY39" fmla="*/ 73511 h 520856"/>
                <a:gd name="connsiteX40" fmla="*/ 587278 w 629149"/>
                <a:gd name="connsiteY40" fmla="*/ 73675 h 520856"/>
                <a:gd name="connsiteX41" fmla="*/ 588766 w 629149"/>
                <a:gd name="connsiteY41" fmla="*/ 75092 h 520856"/>
                <a:gd name="connsiteX42" fmla="*/ 588880 w 629149"/>
                <a:gd name="connsiteY42" fmla="*/ 75256 h 520856"/>
                <a:gd name="connsiteX43" fmla="*/ 590368 w 629149"/>
                <a:gd name="connsiteY43" fmla="*/ 76673 h 520856"/>
                <a:gd name="connsiteX44" fmla="*/ 590481 w 629149"/>
                <a:gd name="connsiteY44" fmla="*/ 76837 h 520856"/>
                <a:gd name="connsiteX45" fmla="*/ 591969 w 629149"/>
                <a:gd name="connsiteY45" fmla="*/ 78255 h 520856"/>
                <a:gd name="connsiteX46" fmla="*/ 592082 w 629149"/>
                <a:gd name="connsiteY46" fmla="*/ 78419 h 520856"/>
                <a:gd name="connsiteX47" fmla="*/ 593570 w 629149"/>
                <a:gd name="connsiteY47" fmla="*/ 79836 h 520856"/>
                <a:gd name="connsiteX48" fmla="*/ 593683 w 629149"/>
                <a:gd name="connsiteY48" fmla="*/ 80001 h 520856"/>
                <a:gd name="connsiteX49" fmla="*/ 595171 w 629149"/>
                <a:gd name="connsiteY49" fmla="*/ 81418 h 520856"/>
                <a:gd name="connsiteX50" fmla="*/ 595284 w 629149"/>
                <a:gd name="connsiteY50" fmla="*/ 81582 h 520856"/>
                <a:gd name="connsiteX51" fmla="*/ 596772 w 629149"/>
                <a:gd name="connsiteY51" fmla="*/ 82999 h 520856"/>
                <a:gd name="connsiteX52" fmla="*/ 596885 w 629149"/>
                <a:gd name="connsiteY52" fmla="*/ 83163 h 520856"/>
                <a:gd name="connsiteX53" fmla="*/ 598373 w 629149"/>
                <a:gd name="connsiteY53" fmla="*/ 84581 h 520856"/>
                <a:gd name="connsiteX54" fmla="*/ 598486 w 629149"/>
                <a:gd name="connsiteY54" fmla="*/ 84744 h 520856"/>
                <a:gd name="connsiteX55" fmla="*/ 599974 w 629149"/>
                <a:gd name="connsiteY55" fmla="*/ 86162 h 520856"/>
                <a:gd name="connsiteX56" fmla="*/ 600087 w 629149"/>
                <a:gd name="connsiteY56" fmla="*/ 86326 h 520856"/>
                <a:gd name="connsiteX57" fmla="*/ 601575 w 629149"/>
                <a:gd name="connsiteY57" fmla="*/ 87743 h 520856"/>
                <a:gd name="connsiteX58" fmla="*/ 601688 w 629149"/>
                <a:gd name="connsiteY58" fmla="*/ 87907 h 520856"/>
                <a:gd name="connsiteX59" fmla="*/ 603176 w 629149"/>
                <a:gd name="connsiteY59" fmla="*/ 89325 h 520856"/>
                <a:gd name="connsiteX60" fmla="*/ 603289 w 629149"/>
                <a:gd name="connsiteY60" fmla="*/ 89489 h 520856"/>
                <a:gd name="connsiteX61" fmla="*/ 604777 w 629149"/>
                <a:gd name="connsiteY61" fmla="*/ 90906 h 520856"/>
                <a:gd name="connsiteX62" fmla="*/ 604890 w 629149"/>
                <a:gd name="connsiteY62" fmla="*/ 91070 h 520856"/>
                <a:gd name="connsiteX63" fmla="*/ 606378 w 629149"/>
                <a:gd name="connsiteY63" fmla="*/ 92488 h 520856"/>
                <a:gd name="connsiteX64" fmla="*/ 606492 w 629149"/>
                <a:gd name="connsiteY64" fmla="*/ 92652 h 520856"/>
                <a:gd name="connsiteX65" fmla="*/ 607979 w 629149"/>
                <a:gd name="connsiteY65" fmla="*/ 94069 h 520856"/>
                <a:gd name="connsiteX66" fmla="*/ 608092 w 629149"/>
                <a:gd name="connsiteY66" fmla="*/ 94233 h 520856"/>
                <a:gd name="connsiteX67" fmla="*/ 609580 w 629149"/>
                <a:gd name="connsiteY67" fmla="*/ 95650 h 520856"/>
                <a:gd name="connsiteX68" fmla="*/ 609694 w 629149"/>
                <a:gd name="connsiteY68" fmla="*/ 95814 h 520856"/>
                <a:gd name="connsiteX69" fmla="*/ 611182 w 629149"/>
                <a:gd name="connsiteY69" fmla="*/ 97231 h 520856"/>
                <a:gd name="connsiteX70" fmla="*/ 611295 w 629149"/>
                <a:gd name="connsiteY70" fmla="*/ 97395 h 520856"/>
                <a:gd name="connsiteX71" fmla="*/ 612783 w 629149"/>
                <a:gd name="connsiteY71" fmla="*/ 98813 h 520856"/>
                <a:gd name="connsiteX72" fmla="*/ 612896 w 629149"/>
                <a:gd name="connsiteY72" fmla="*/ 98977 h 520856"/>
                <a:gd name="connsiteX73" fmla="*/ 614384 w 629149"/>
                <a:gd name="connsiteY73" fmla="*/ 100394 h 520856"/>
                <a:gd name="connsiteX74" fmla="*/ 614497 w 629149"/>
                <a:gd name="connsiteY74" fmla="*/ 100559 h 520856"/>
                <a:gd name="connsiteX75" fmla="*/ 615985 w 629149"/>
                <a:gd name="connsiteY75" fmla="*/ 101976 h 520856"/>
                <a:gd name="connsiteX76" fmla="*/ 616098 w 629149"/>
                <a:gd name="connsiteY76" fmla="*/ 102140 h 520856"/>
                <a:gd name="connsiteX77" fmla="*/ 617586 w 629149"/>
                <a:gd name="connsiteY77" fmla="*/ 103558 h 520856"/>
                <a:gd name="connsiteX78" fmla="*/ 617699 w 629149"/>
                <a:gd name="connsiteY78" fmla="*/ 103722 h 520856"/>
                <a:gd name="connsiteX79" fmla="*/ 619187 w 629149"/>
                <a:gd name="connsiteY79" fmla="*/ 105139 h 520856"/>
                <a:gd name="connsiteX80" fmla="*/ 619300 w 629149"/>
                <a:gd name="connsiteY80" fmla="*/ 105303 h 520856"/>
                <a:gd name="connsiteX81" fmla="*/ 620788 w 629149"/>
                <a:gd name="connsiteY81" fmla="*/ 106721 h 520856"/>
                <a:gd name="connsiteX82" fmla="*/ 620901 w 629149"/>
                <a:gd name="connsiteY82" fmla="*/ 106885 h 520856"/>
                <a:gd name="connsiteX83" fmla="*/ 622389 w 629149"/>
                <a:gd name="connsiteY83" fmla="*/ 108303 h 520856"/>
                <a:gd name="connsiteX84" fmla="*/ 622502 w 629149"/>
                <a:gd name="connsiteY84" fmla="*/ 108466 h 520856"/>
                <a:gd name="connsiteX85" fmla="*/ 623990 w 629149"/>
                <a:gd name="connsiteY85" fmla="*/ 109884 h 520856"/>
                <a:gd name="connsiteX86" fmla="*/ 624103 w 629149"/>
                <a:gd name="connsiteY86" fmla="*/ 110048 h 520856"/>
                <a:gd name="connsiteX87" fmla="*/ 625591 w 629149"/>
                <a:gd name="connsiteY87" fmla="*/ 111465 h 520856"/>
                <a:gd name="connsiteX88" fmla="*/ 625705 w 629149"/>
                <a:gd name="connsiteY88" fmla="*/ 111629 h 520856"/>
                <a:gd name="connsiteX89" fmla="*/ 627192 w 629149"/>
                <a:gd name="connsiteY89" fmla="*/ 113046 h 520856"/>
                <a:gd name="connsiteX90" fmla="*/ 627305 w 629149"/>
                <a:gd name="connsiteY90" fmla="*/ 113210 h 520856"/>
                <a:gd name="connsiteX91" fmla="*/ 628793 w 629149"/>
                <a:gd name="connsiteY91" fmla="*/ 114628 h 520856"/>
                <a:gd name="connsiteX92" fmla="*/ 628906 w 629149"/>
                <a:gd name="connsiteY92" fmla="*/ 114792 h 520856"/>
                <a:gd name="connsiteX93" fmla="*/ 629149 w 629149"/>
                <a:gd name="connsiteY93" fmla="*/ 115023 h 520856"/>
                <a:gd name="connsiteX94" fmla="*/ 629149 w 629149"/>
                <a:gd name="connsiteY94" fmla="*/ 422162 h 520856"/>
                <a:gd name="connsiteX95" fmla="*/ 530455 w 629149"/>
                <a:gd name="connsiteY95" fmla="*/ 520856 h 520856"/>
                <a:gd name="connsiteX96" fmla="*/ 236822 w 629149"/>
                <a:gd name="connsiteY96" fmla="*/ 520856 h 520856"/>
                <a:gd name="connsiteX97" fmla="*/ 237480 w 629149"/>
                <a:gd name="connsiteY97" fmla="*/ 520495 h 520856"/>
                <a:gd name="connsiteX98" fmla="*/ 238264 w 629149"/>
                <a:gd name="connsiteY98" fmla="*/ 520077 h 520856"/>
                <a:gd name="connsiteX99" fmla="*/ 233757 w 629149"/>
                <a:gd name="connsiteY99" fmla="*/ 520077 h 520856"/>
                <a:gd name="connsiteX100" fmla="*/ 235879 w 629149"/>
                <a:gd name="connsiteY100" fmla="*/ 518914 h 520856"/>
                <a:gd name="connsiteX101" fmla="*/ 236663 w 629149"/>
                <a:gd name="connsiteY101" fmla="*/ 518496 h 520856"/>
                <a:gd name="connsiteX102" fmla="*/ 232155 w 629149"/>
                <a:gd name="connsiteY102" fmla="*/ 518496 h 520856"/>
                <a:gd name="connsiteX103" fmla="*/ 234278 w 629149"/>
                <a:gd name="connsiteY103" fmla="*/ 517333 h 520856"/>
                <a:gd name="connsiteX104" fmla="*/ 235062 w 629149"/>
                <a:gd name="connsiteY104" fmla="*/ 516914 h 520856"/>
                <a:gd name="connsiteX105" fmla="*/ 230555 w 629149"/>
                <a:gd name="connsiteY105" fmla="*/ 516914 h 520856"/>
                <a:gd name="connsiteX106" fmla="*/ 232677 w 629149"/>
                <a:gd name="connsiteY106" fmla="*/ 515751 h 520856"/>
                <a:gd name="connsiteX107" fmla="*/ 233461 w 629149"/>
                <a:gd name="connsiteY107" fmla="*/ 515333 h 520856"/>
                <a:gd name="connsiteX108" fmla="*/ 228953 w 629149"/>
                <a:gd name="connsiteY108" fmla="*/ 515333 h 520856"/>
                <a:gd name="connsiteX109" fmla="*/ 231076 w 629149"/>
                <a:gd name="connsiteY109" fmla="*/ 514170 h 520856"/>
                <a:gd name="connsiteX110" fmla="*/ 231860 w 629149"/>
                <a:gd name="connsiteY110" fmla="*/ 513751 h 520856"/>
                <a:gd name="connsiteX111" fmla="*/ 227352 w 629149"/>
                <a:gd name="connsiteY111" fmla="*/ 513751 h 520856"/>
                <a:gd name="connsiteX112" fmla="*/ 229475 w 629149"/>
                <a:gd name="connsiteY112" fmla="*/ 512588 h 520856"/>
                <a:gd name="connsiteX113" fmla="*/ 230259 w 629149"/>
                <a:gd name="connsiteY113" fmla="*/ 512170 h 520856"/>
                <a:gd name="connsiteX114" fmla="*/ 225751 w 629149"/>
                <a:gd name="connsiteY114" fmla="*/ 512170 h 520856"/>
                <a:gd name="connsiteX115" fmla="*/ 227874 w 629149"/>
                <a:gd name="connsiteY115" fmla="*/ 511007 h 520856"/>
                <a:gd name="connsiteX116" fmla="*/ 228658 w 629149"/>
                <a:gd name="connsiteY116" fmla="*/ 510589 h 520856"/>
                <a:gd name="connsiteX117" fmla="*/ 224150 w 629149"/>
                <a:gd name="connsiteY117" fmla="*/ 510589 h 520856"/>
                <a:gd name="connsiteX118" fmla="*/ 226272 w 629149"/>
                <a:gd name="connsiteY118" fmla="*/ 509426 h 520856"/>
                <a:gd name="connsiteX119" fmla="*/ 227057 w 629149"/>
                <a:gd name="connsiteY119" fmla="*/ 509007 h 520856"/>
                <a:gd name="connsiteX120" fmla="*/ 222549 w 629149"/>
                <a:gd name="connsiteY120" fmla="*/ 509007 h 520856"/>
                <a:gd name="connsiteX121" fmla="*/ 224671 w 629149"/>
                <a:gd name="connsiteY121" fmla="*/ 507844 h 520856"/>
                <a:gd name="connsiteX122" fmla="*/ 225456 w 629149"/>
                <a:gd name="connsiteY122" fmla="*/ 507426 h 520856"/>
                <a:gd name="connsiteX123" fmla="*/ 220948 w 629149"/>
                <a:gd name="connsiteY123" fmla="*/ 507426 h 520856"/>
                <a:gd name="connsiteX124" fmla="*/ 223070 w 629149"/>
                <a:gd name="connsiteY124" fmla="*/ 506263 h 520856"/>
                <a:gd name="connsiteX125" fmla="*/ 223855 w 629149"/>
                <a:gd name="connsiteY125" fmla="*/ 505844 h 520856"/>
                <a:gd name="connsiteX126" fmla="*/ 219347 w 629149"/>
                <a:gd name="connsiteY126" fmla="*/ 505844 h 520856"/>
                <a:gd name="connsiteX127" fmla="*/ 221469 w 629149"/>
                <a:gd name="connsiteY127" fmla="*/ 504681 h 520856"/>
                <a:gd name="connsiteX128" fmla="*/ 222253 w 629149"/>
                <a:gd name="connsiteY128" fmla="*/ 504263 h 520856"/>
                <a:gd name="connsiteX129" fmla="*/ 217746 w 629149"/>
                <a:gd name="connsiteY129" fmla="*/ 504263 h 520856"/>
                <a:gd name="connsiteX130" fmla="*/ 219868 w 629149"/>
                <a:gd name="connsiteY130" fmla="*/ 503100 h 520856"/>
                <a:gd name="connsiteX131" fmla="*/ 220653 w 629149"/>
                <a:gd name="connsiteY131" fmla="*/ 502681 h 520856"/>
                <a:gd name="connsiteX132" fmla="*/ 216145 w 629149"/>
                <a:gd name="connsiteY132" fmla="*/ 502681 h 520856"/>
                <a:gd name="connsiteX133" fmla="*/ 218267 w 629149"/>
                <a:gd name="connsiteY133" fmla="*/ 501518 h 520856"/>
                <a:gd name="connsiteX134" fmla="*/ 219051 w 629149"/>
                <a:gd name="connsiteY134" fmla="*/ 501100 h 520856"/>
                <a:gd name="connsiteX135" fmla="*/ 214544 w 629149"/>
                <a:gd name="connsiteY135" fmla="*/ 501100 h 520856"/>
                <a:gd name="connsiteX136" fmla="*/ 216666 w 629149"/>
                <a:gd name="connsiteY136" fmla="*/ 499937 h 520856"/>
                <a:gd name="connsiteX137" fmla="*/ 217450 w 629149"/>
                <a:gd name="connsiteY137" fmla="*/ 499518 h 520856"/>
                <a:gd name="connsiteX138" fmla="*/ 212943 w 629149"/>
                <a:gd name="connsiteY138" fmla="*/ 499518 h 520856"/>
                <a:gd name="connsiteX139" fmla="*/ 215065 w 629149"/>
                <a:gd name="connsiteY139" fmla="*/ 498356 h 520856"/>
                <a:gd name="connsiteX140" fmla="*/ 215849 w 629149"/>
                <a:gd name="connsiteY140" fmla="*/ 497937 h 520856"/>
                <a:gd name="connsiteX141" fmla="*/ 211342 w 629149"/>
                <a:gd name="connsiteY141" fmla="*/ 497937 h 520856"/>
                <a:gd name="connsiteX142" fmla="*/ 213464 w 629149"/>
                <a:gd name="connsiteY142" fmla="*/ 496774 h 520856"/>
                <a:gd name="connsiteX143" fmla="*/ 214248 w 629149"/>
                <a:gd name="connsiteY143" fmla="*/ 496356 h 520856"/>
                <a:gd name="connsiteX144" fmla="*/ 209740 w 629149"/>
                <a:gd name="connsiteY144" fmla="*/ 496356 h 520856"/>
                <a:gd name="connsiteX145" fmla="*/ 211863 w 629149"/>
                <a:gd name="connsiteY145" fmla="*/ 495193 h 520856"/>
                <a:gd name="connsiteX146" fmla="*/ 212647 w 629149"/>
                <a:gd name="connsiteY146" fmla="*/ 494774 h 520856"/>
                <a:gd name="connsiteX147" fmla="*/ 208140 w 629149"/>
                <a:gd name="connsiteY147" fmla="*/ 494774 h 520856"/>
                <a:gd name="connsiteX148" fmla="*/ 210262 w 629149"/>
                <a:gd name="connsiteY148" fmla="*/ 493611 h 520856"/>
                <a:gd name="connsiteX149" fmla="*/ 211046 w 629149"/>
                <a:gd name="connsiteY149" fmla="*/ 493193 h 520856"/>
                <a:gd name="connsiteX150" fmla="*/ 206538 w 629149"/>
                <a:gd name="connsiteY150" fmla="*/ 493193 h 520856"/>
                <a:gd name="connsiteX151" fmla="*/ 208661 w 629149"/>
                <a:gd name="connsiteY151" fmla="*/ 492030 h 520856"/>
                <a:gd name="connsiteX152" fmla="*/ 209445 w 629149"/>
                <a:gd name="connsiteY152" fmla="*/ 491611 h 520856"/>
                <a:gd name="connsiteX153" fmla="*/ 204937 w 629149"/>
                <a:gd name="connsiteY153" fmla="*/ 491611 h 520856"/>
                <a:gd name="connsiteX154" fmla="*/ 207060 w 629149"/>
                <a:gd name="connsiteY154" fmla="*/ 490449 h 520856"/>
                <a:gd name="connsiteX155" fmla="*/ 207844 w 629149"/>
                <a:gd name="connsiteY155" fmla="*/ 490030 h 520856"/>
                <a:gd name="connsiteX156" fmla="*/ 203336 w 629149"/>
                <a:gd name="connsiteY156" fmla="*/ 490030 h 520856"/>
                <a:gd name="connsiteX157" fmla="*/ 205459 w 629149"/>
                <a:gd name="connsiteY157" fmla="*/ 488867 h 520856"/>
                <a:gd name="connsiteX158" fmla="*/ 206243 w 629149"/>
                <a:gd name="connsiteY158" fmla="*/ 488449 h 520856"/>
                <a:gd name="connsiteX159" fmla="*/ 201735 w 629149"/>
                <a:gd name="connsiteY159" fmla="*/ 488449 h 520856"/>
                <a:gd name="connsiteX160" fmla="*/ 203857 w 629149"/>
                <a:gd name="connsiteY160" fmla="*/ 487286 h 520856"/>
                <a:gd name="connsiteX161" fmla="*/ 204642 w 629149"/>
                <a:gd name="connsiteY161" fmla="*/ 486867 h 520856"/>
                <a:gd name="connsiteX162" fmla="*/ 200134 w 629149"/>
                <a:gd name="connsiteY162" fmla="*/ 486867 h 520856"/>
                <a:gd name="connsiteX163" fmla="*/ 202256 w 629149"/>
                <a:gd name="connsiteY163" fmla="*/ 485704 h 520856"/>
                <a:gd name="connsiteX164" fmla="*/ 203041 w 629149"/>
                <a:gd name="connsiteY164" fmla="*/ 485286 h 520856"/>
                <a:gd name="connsiteX165" fmla="*/ 198533 w 629149"/>
                <a:gd name="connsiteY165" fmla="*/ 485286 h 520856"/>
                <a:gd name="connsiteX166" fmla="*/ 200655 w 629149"/>
                <a:gd name="connsiteY166" fmla="*/ 484123 h 520856"/>
                <a:gd name="connsiteX167" fmla="*/ 201440 w 629149"/>
                <a:gd name="connsiteY167" fmla="*/ 483704 h 520856"/>
                <a:gd name="connsiteX168" fmla="*/ 196932 w 629149"/>
                <a:gd name="connsiteY168" fmla="*/ 483704 h 520856"/>
                <a:gd name="connsiteX169" fmla="*/ 199054 w 629149"/>
                <a:gd name="connsiteY169" fmla="*/ 482541 h 520856"/>
                <a:gd name="connsiteX170" fmla="*/ 199839 w 629149"/>
                <a:gd name="connsiteY170" fmla="*/ 482123 h 520856"/>
                <a:gd name="connsiteX171" fmla="*/ 195331 w 629149"/>
                <a:gd name="connsiteY171" fmla="*/ 482123 h 520856"/>
                <a:gd name="connsiteX172" fmla="*/ 197453 w 629149"/>
                <a:gd name="connsiteY172" fmla="*/ 480960 h 520856"/>
                <a:gd name="connsiteX173" fmla="*/ 198238 w 629149"/>
                <a:gd name="connsiteY173" fmla="*/ 480541 h 520856"/>
                <a:gd name="connsiteX174" fmla="*/ 193730 w 629149"/>
                <a:gd name="connsiteY174" fmla="*/ 480541 h 520856"/>
                <a:gd name="connsiteX175" fmla="*/ 195852 w 629149"/>
                <a:gd name="connsiteY175" fmla="*/ 479378 h 520856"/>
                <a:gd name="connsiteX176" fmla="*/ 196636 w 629149"/>
                <a:gd name="connsiteY176" fmla="*/ 478960 h 520856"/>
                <a:gd name="connsiteX177" fmla="*/ 192129 w 629149"/>
                <a:gd name="connsiteY177" fmla="*/ 478960 h 520856"/>
                <a:gd name="connsiteX178" fmla="*/ 194251 w 629149"/>
                <a:gd name="connsiteY178" fmla="*/ 477797 h 520856"/>
                <a:gd name="connsiteX179" fmla="*/ 195035 w 629149"/>
                <a:gd name="connsiteY179" fmla="*/ 477379 h 520856"/>
                <a:gd name="connsiteX180" fmla="*/ 190528 w 629149"/>
                <a:gd name="connsiteY180" fmla="*/ 477379 h 520856"/>
                <a:gd name="connsiteX181" fmla="*/ 192650 w 629149"/>
                <a:gd name="connsiteY181" fmla="*/ 476216 h 520856"/>
                <a:gd name="connsiteX182" fmla="*/ 193434 w 629149"/>
                <a:gd name="connsiteY182" fmla="*/ 475797 h 520856"/>
                <a:gd name="connsiteX183" fmla="*/ 188927 w 629149"/>
                <a:gd name="connsiteY183" fmla="*/ 475797 h 520856"/>
                <a:gd name="connsiteX184" fmla="*/ 191049 w 629149"/>
                <a:gd name="connsiteY184" fmla="*/ 474634 h 520856"/>
                <a:gd name="connsiteX185" fmla="*/ 191833 w 629149"/>
                <a:gd name="connsiteY185" fmla="*/ 474216 h 520856"/>
                <a:gd name="connsiteX186" fmla="*/ 187325 w 629149"/>
                <a:gd name="connsiteY186" fmla="*/ 474216 h 520856"/>
                <a:gd name="connsiteX187" fmla="*/ 189448 w 629149"/>
                <a:gd name="connsiteY187" fmla="*/ 473053 h 520856"/>
                <a:gd name="connsiteX188" fmla="*/ 190232 w 629149"/>
                <a:gd name="connsiteY188" fmla="*/ 472634 h 520856"/>
                <a:gd name="connsiteX189" fmla="*/ 185724 w 629149"/>
                <a:gd name="connsiteY189" fmla="*/ 472634 h 520856"/>
                <a:gd name="connsiteX190" fmla="*/ 187847 w 629149"/>
                <a:gd name="connsiteY190" fmla="*/ 471471 h 520856"/>
                <a:gd name="connsiteX191" fmla="*/ 188631 w 629149"/>
                <a:gd name="connsiteY191" fmla="*/ 471053 h 520856"/>
                <a:gd name="connsiteX192" fmla="*/ 184123 w 629149"/>
                <a:gd name="connsiteY192" fmla="*/ 471053 h 520856"/>
                <a:gd name="connsiteX193" fmla="*/ 186246 w 629149"/>
                <a:gd name="connsiteY193" fmla="*/ 469890 h 520856"/>
                <a:gd name="connsiteX194" fmla="*/ 187030 w 629149"/>
                <a:gd name="connsiteY194" fmla="*/ 469472 h 520856"/>
                <a:gd name="connsiteX195" fmla="*/ 182522 w 629149"/>
                <a:gd name="connsiteY195" fmla="*/ 469472 h 520856"/>
                <a:gd name="connsiteX196" fmla="*/ 184645 w 629149"/>
                <a:gd name="connsiteY196" fmla="*/ 468309 h 520856"/>
                <a:gd name="connsiteX197" fmla="*/ 185429 w 629149"/>
                <a:gd name="connsiteY197" fmla="*/ 467890 h 520856"/>
                <a:gd name="connsiteX198" fmla="*/ 180921 w 629149"/>
                <a:gd name="connsiteY198" fmla="*/ 467890 h 520856"/>
                <a:gd name="connsiteX199" fmla="*/ 183044 w 629149"/>
                <a:gd name="connsiteY199" fmla="*/ 466727 h 520856"/>
                <a:gd name="connsiteX200" fmla="*/ 183828 w 629149"/>
                <a:gd name="connsiteY200" fmla="*/ 466309 h 520856"/>
                <a:gd name="connsiteX201" fmla="*/ 179320 w 629149"/>
                <a:gd name="connsiteY201" fmla="*/ 466309 h 520856"/>
                <a:gd name="connsiteX202" fmla="*/ 181442 w 629149"/>
                <a:gd name="connsiteY202" fmla="*/ 465146 h 520856"/>
                <a:gd name="connsiteX203" fmla="*/ 182227 w 629149"/>
                <a:gd name="connsiteY203" fmla="*/ 464727 h 520856"/>
                <a:gd name="connsiteX204" fmla="*/ 177719 w 629149"/>
                <a:gd name="connsiteY204" fmla="*/ 464727 h 520856"/>
                <a:gd name="connsiteX205" fmla="*/ 179841 w 629149"/>
                <a:gd name="connsiteY205" fmla="*/ 463564 h 520856"/>
                <a:gd name="connsiteX206" fmla="*/ 180626 w 629149"/>
                <a:gd name="connsiteY206" fmla="*/ 463146 h 520856"/>
                <a:gd name="connsiteX207" fmla="*/ 176118 w 629149"/>
                <a:gd name="connsiteY207" fmla="*/ 463146 h 520856"/>
                <a:gd name="connsiteX208" fmla="*/ 178240 w 629149"/>
                <a:gd name="connsiteY208" fmla="*/ 461983 h 520856"/>
                <a:gd name="connsiteX209" fmla="*/ 179025 w 629149"/>
                <a:gd name="connsiteY209" fmla="*/ 461564 h 520856"/>
                <a:gd name="connsiteX210" fmla="*/ 174517 w 629149"/>
                <a:gd name="connsiteY210" fmla="*/ 461564 h 520856"/>
                <a:gd name="connsiteX211" fmla="*/ 176639 w 629149"/>
                <a:gd name="connsiteY211" fmla="*/ 460402 h 520856"/>
                <a:gd name="connsiteX212" fmla="*/ 177424 w 629149"/>
                <a:gd name="connsiteY212" fmla="*/ 459983 h 520856"/>
                <a:gd name="connsiteX213" fmla="*/ 172916 w 629149"/>
                <a:gd name="connsiteY213" fmla="*/ 459983 h 520856"/>
                <a:gd name="connsiteX214" fmla="*/ 175038 w 629149"/>
                <a:gd name="connsiteY214" fmla="*/ 458820 h 520856"/>
                <a:gd name="connsiteX215" fmla="*/ 175823 w 629149"/>
                <a:gd name="connsiteY215" fmla="*/ 458401 h 520856"/>
                <a:gd name="connsiteX216" fmla="*/ 171315 w 629149"/>
                <a:gd name="connsiteY216" fmla="*/ 458401 h 520856"/>
                <a:gd name="connsiteX217" fmla="*/ 173437 w 629149"/>
                <a:gd name="connsiteY217" fmla="*/ 457239 h 520856"/>
                <a:gd name="connsiteX218" fmla="*/ 174221 w 629149"/>
                <a:gd name="connsiteY218" fmla="*/ 456820 h 520856"/>
                <a:gd name="connsiteX219" fmla="*/ 169714 w 629149"/>
                <a:gd name="connsiteY219" fmla="*/ 456820 h 520856"/>
                <a:gd name="connsiteX220" fmla="*/ 171836 w 629149"/>
                <a:gd name="connsiteY220" fmla="*/ 455657 h 520856"/>
                <a:gd name="connsiteX221" fmla="*/ 172620 w 629149"/>
                <a:gd name="connsiteY221" fmla="*/ 455239 h 520856"/>
                <a:gd name="connsiteX222" fmla="*/ 168113 w 629149"/>
                <a:gd name="connsiteY222" fmla="*/ 455239 h 520856"/>
                <a:gd name="connsiteX223" fmla="*/ 170235 w 629149"/>
                <a:gd name="connsiteY223" fmla="*/ 454076 h 520856"/>
                <a:gd name="connsiteX224" fmla="*/ 171019 w 629149"/>
                <a:gd name="connsiteY224" fmla="*/ 453657 h 520856"/>
                <a:gd name="connsiteX225" fmla="*/ 166512 w 629149"/>
                <a:gd name="connsiteY225" fmla="*/ 453657 h 520856"/>
                <a:gd name="connsiteX226" fmla="*/ 168634 w 629149"/>
                <a:gd name="connsiteY226" fmla="*/ 452494 h 520856"/>
                <a:gd name="connsiteX227" fmla="*/ 169418 w 629149"/>
                <a:gd name="connsiteY227" fmla="*/ 452076 h 520856"/>
                <a:gd name="connsiteX228" fmla="*/ 164911 w 629149"/>
                <a:gd name="connsiteY228" fmla="*/ 452076 h 520856"/>
                <a:gd name="connsiteX229" fmla="*/ 167033 w 629149"/>
                <a:gd name="connsiteY229" fmla="*/ 450913 h 520856"/>
                <a:gd name="connsiteX230" fmla="*/ 167817 w 629149"/>
                <a:gd name="connsiteY230" fmla="*/ 450494 h 520856"/>
                <a:gd name="connsiteX231" fmla="*/ 163309 w 629149"/>
                <a:gd name="connsiteY231" fmla="*/ 450494 h 520856"/>
                <a:gd name="connsiteX232" fmla="*/ 165432 w 629149"/>
                <a:gd name="connsiteY232" fmla="*/ 449331 h 520856"/>
                <a:gd name="connsiteX233" fmla="*/ 166216 w 629149"/>
                <a:gd name="connsiteY233" fmla="*/ 448913 h 520856"/>
                <a:gd name="connsiteX234" fmla="*/ 161708 w 629149"/>
                <a:gd name="connsiteY234" fmla="*/ 448913 h 520856"/>
                <a:gd name="connsiteX235" fmla="*/ 163831 w 629149"/>
                <a:gd name="connsiteY235" fmla="*/ 447750 h 520856"/>
                <a:gd name="connsiteX236" fmla="*/ 164615 w 629149"/>
                <a:gd name="connsiteY236" fmla="*/ 447332 h 520856"/>
                <a:gd name="connsiteX237" fmla="*/ 160107 w 629149"/>
                <a:gd name="connsiteY237" fmla="*/ 447332 h 520856"/>
                <a:gd name="connsiteX238" fmla="*/ 162230 w 629149"/>
                <a:gd name="connsiteY238" fmla="*/ 446169 h 520856"/>
                <a:gd name="connsiteX239" fmla="*/ 163014 w 629149"/>
                <a:gd name="connsiteY239" fmla="*/ 445750 h 520856"/>
                <a:gd name="connsiteX240" fmla="*/ 158506 w 629149"/>
                <a:gd name="connsiteY240" fmla="*/ 445750 h 520856"/>
                <a:gd name="connsiteX241" fmla="*/ 160628 w 629149"/>
                <a:gd name="connsiteY241" fmla="*/ 444587 h 520856"/>
                <a:gd name="connsiteX242" fmla="*/ 161413 w 629149"/>
                <a:gd name="connsiteY242" fmla="*/ 444169 h 520856"/>
                <a:gd name="connsiteX243" fmla="*/ 156905 w 629149"/>
                <a:gd name="connsiteY243" fmla="*/ 444169 h 520856"/>
                <a:gd name="connsiteX244" fmla="*/ 159027 w 629149"/>
                <a:gd name="connsiteY244" fmla="*/ 443006 h 520856"/>
                <a:gd name="connsiteX245" fmla="*/ 159812 w 629149"/>
                <a:gd name="connsiteY245" fmla="*/ 442587 h 520856"/>
                <a:gd name="connsiteX246" fmla="*/ 155304 w 629149"/>
                <a:gd name="connsiteY246" fmla="*/ 442587 h 520856"/>
                <a:gd name="connsiteX247" fmla="*/ 157426 w 629149"/>
                <a:gd name="connsiteY247" fmla="*/ 441424 h 520856"/>
                <a:gd name="connsiteX248" fmla="*/ 158211 w 629149"/>
                <a:gd name="connsiteY248" fmla="*/ 441006 h 520856"/>
                <a:gd name="connsiteX249" fmla="*/ 153703 w 629149"/>
                <a:gd name="connsiteY249" fmla="*/ 441006 h 520856"/>
                <a:gd name="connsiteX250" fmla="*/ 155825 w 629149"/>
                <a:gd name="connsiteY250" fmla="*/ 439843 h 520856"/>
                <a:gd name="connsiteX251" fmla="*/ 156610 w 629149"/>
                <a:gd name="connsiteY251" fmla="*/ 439425 h 520856"/>
                <a:gd name="connsiteX252" fmla="*/ 152102 w 629149"/>
                <a:gd name="connsiteY252" fmla="*/ 439425 h 520856"/>
                <a:gd name="connsiteX253" fmla="*/ 154224 w 629149"/>
                <a:gd name="connsiteY253" fmla="*/ 438262 h 520856"/>
                <a:gd name="connsiteX254" fmla="*/ 155009 w 629149"/>
                <a:gd name="connsiteY254" fmla="*/ 437843 h 520856"/>
                <a:gd name="connsiteX255" fmla="*/ 150501 w 629149"/>
                <a:gd name="connsiteY255" fmla="*/ 437843 h 520856"/>
                <a:gd name="connsiteX256" fmla="*/ 152623 w 629149"/>
                <a:gd name="connsiteY256" fmla="*/ 436680 h 520856"/>
                <a:gd name="connsiteX257" fmla="*/ 153408 w 629149"/>
                <a:gd name="connsiteY257" fmla="*/ 436262 h 520856"/>
                <a:gd name="connsiteX258" fmla="*/ 148900 w 629149"/>
                <a:gd name="connsiteY258" fmla="*/ 436262 h 520856"/>
                <a:gd name="connsiteX259" fmla="*/ 151022 w 629149"/>
                <a:gd name="connsiteY259" fmla="*/ 435099 h 520856"/>
                <a:gd name="connsiteX260" fmla="*/ 151806 w 629149"/>
                <a:gd name="connsiteY260" fmla="*/ 434680 h 520856"/>
                <a:gd name="connsiteX261" fmla="*/ 147299 w 629149"/>
                <a:gd name="connsiteY261" fmla="*/ 434680 h 520856"/>
                <a:gd name="connsiteX262" fmla="*/ 149421 w 629149"/>
                <a:gd name="connsiteY262" fmla="*/ 433517 h 520856"/>
                <a:gd name="connsiteX263" fmla="*/ 150205 w 629149"/>
                <a:gd name="connsiteY263" fmla="*/ 433099 h 520856"/>
                <a:gd name="connsiteX264" fmla="*/ 145698 w 629149"/>
                <a:gd name="connsiteY264" fmla="*/ 433099 h 520856"/>
                <a:gd name="connsiteX265" fmla="*/ 147820 w 629149"/>
                <a:gd name="connsiteY265" fmla="*/ 431936 h 520856"/>
                <a:gd name="connsiteX266" fmla="*/ 148604 w 629149"/>
                <a:gd name="connsiteY266" fmla="*/ 431517 h 520856"/>
                <a:gd name="connsiteX267" fmla="*/ 144097 w 629149"/>
                <a:gd name="connsiteY267" fmla="*/ 431517 h 520856"/>
                <a:gd name="connsiteX268" fmla="*/ 146219 w 629149"/>
                <a:gd name="connsiteY268" fmla="*/ 430354 h 520856"/>
                <a:gd name="connsiteX269" fmla="*/ 147003 w 629149"/>
                <a:gd name="connsiteY269" fmla="*/ 429936 h 520856"/>
                <a:gd name="connsiteX270" fmla="*/ 142496 w 629149"/>
                <a:gd name="connsiteY270" fmla="*/ 429936 h 520856"/>
                <a:gd name="connsiteX271" fmla="*/ 144618 w 629149"/>
                <a:gd name="connsiteY271" fmla="*/ 428773 h 520856"/>
                <a:gd name="connsiteX272" fmla="*/ 145402 w 629149"/>
                <a:gd name="connsiteY272" fmla="*/ 428355 h 520856"/>
                <a:gd name="connsiteX273" fmla="*/ 140894 w 629149"/>
                <a:gd name="connsiteY273" fmla="*/ 428355 h 520856"/>
                <a:gd name="connsiteX274" fmla="*/ 143017 w 629149"/>
                <a:gd name="connsiteY274" fmla="*/ 427192 h 520856"/>
                <a:gd name="connsiteX275" fmla="*/ 143801 w 629149"/>
                <a:gd name="connsiteY275" fmla="*/ 426773 h 520856"/>
                <a:gd name="connsiteX276" fmla="*/ 139293 w 629149"/>
                <a:gd name="connsiteY276" fmla="*/ 426773 h 520856"/>
                <a:gd name="connsiteX277" fmla="*/ 141416 w 629149"/>
                <a:gd name="connsiteY277" fmla="*/ 425610 h 520856"/>
                <a:gd name="connsiteX278" fmla="*/ 142200 w 629149"/>
                <a:gd name="connsiteY278" fmla="*/ 425192 h 520856"/>
                <a:gd name="connsiteX279" fmla="*/ 137692 w 629149"/>
                <a:gd name="connsiteY279" fmla="*/ 425192 h 520856"/>
                <a:gd name="connsiteX280" fmla="*/ 139815 w 629149"/>
                <a:gd name="connsiteY280" fmla="*/ 424029 h 520856"/>
                <a:gd name="connsiteX281" fmla="*/ 140599 w 629149"/>
                <a:gd name="connsiteY281" fmla="*/ 423610 h 520856"/>
                <a:gd name="connsiteX282" fmla="*/ 136091 w 629149"/>
                <a:gd name="connsiteY282" fmla="*/ 423610 h 520856"/>
                <a:gd name="connsiteX283" fmla="*/ 138213 w 629149"/>
                <a:gd name="connsiteY283" fmla="*/ 422447 h 520856"/>
                <a:gd name="connsiteX284" fmla="*/ 138998 w 629149"/>
                <a:gd name="connsiteY284" fmla="*/ 422029 h 520856"/>
                <a:gd name="connsiteX285" fmla="*/ 134490 w 629149"/>
                <a:gd name="connsiteY285" fmla="*/ 422029 h 520856"/>
                <a:gd name="connsiteX286" fmla="*/ 136612 w 629149"/>
                <a:gd name="connsiteY286" fmla="*/ 420866 h 520856"/>
                <a:gd name="connsiteX287" fmla="*/ 137397 w 629149"/>
                <a:gd name="connsiteY287" fmla="*/ 420447 h 520856"/>
                <a:gd name="connsiteX288" fmla="*/ 132889 w 629149"/>
                <a:gd name="connsiteY288" fmla="*/ 420447 h 520856"/>
                <a:gd name="connsiteX289" fmla="*/ 135011 w 629149"/>
                <a:gd name="connsiteY289" fmla="*/ 419285 h 520856"/>
                <a:gd name="connsiteX290" fmla="*/ 135796 w 629149"/>
                <a:gd name="connsiteY290" fmla="*/ 418866 h 520856"/>
                <a:gd name="connsiteX291" fmla="*/ 131288 w 629149"/>
                <a:gd name="connsiteY291" fmla="*/ 418866 h 520856"/>
                <a:gd name="connsiteX292" fmla="*/ 133410 w 629149"/>
                <a:gd name="connsiteY292" fmla="*/ 417703 h 520856"/>
                <a:gd name="connsiteX293" fmla="*/ 134195 w 629149"/>
                <a:gd name="connsiteY293" fmla="*/ 417285 h 520856"/>
                <a:gd name="connsiteX294" fmla="*/ 129687 w 629149"/>
                <a:gd name="connsiteY294" fmla="*/ 417285 h 520856"/>
                <a:gd name="connsiteX295" fmla="*/ 131809 w 629149"/>
                <a:gd name="connsiteY295" fmla="*/ 416122 h 520856"/>
                <a:gd name="connsiteX296" fmla="*/ 132594 w 629149"/>
                <a:gd name="connsiteY296" fmla="*/ 415703 h 520856"/>
                <a:gd name="connsiteX297" fmla="*/ 128086 w 629149"/>
                <a:gd name="connsiteY297" fmla="*/ 415703 h 520856"/>
                <a:gd name="connsiteX298" fmla="*/ 130208 w 629149"/>
                <a:gd name="connsiteY298" fmla="*/ 414540 h 520856"/>
                <a:gd name="connsiteX299" fmla="*/ 130992 w 629149"/>
                <a:gd name="connsiteY299" fmla="*/ 414122 h 520856"/>
                <a:gd name="connsiteX300" fmla="*/ 126485 w 629149"/>
                <a:gd name="connsiteY300" fmla="*/ 414122 h 520856"/>
                <a:gd name="connsiteX301" fmla="*/ 128607 w 629149"/>
                <a:gd name="connsiteY301" fmla="*/ 412959 h 520856"/>
                <a:gd name="connsiteX302" fmla="*/ 129392 w 629149"/>
                <a:gd name="connsiteY302" fmla="*/ 412540 h 520856"/>
                <a:gd name="connsiteX303" fmla="*/ 124884 w 629149"/>
                <a:gd name="connsiteY303" fmla="*/ 412540 h 520856"/>
                <a:gd name="connsiteX304" fmla="*/ 127006 w 629149"/>
                <a:gd name="connsiteY304" fmla="*/ 411377 h 520856"/>
                <a:gd name="connsiteX305" fmla="*/ 127790 w 629149"/>
                <a:gd name="connsiteY305" fmla="*/ 410959 h 520856"/>
                <a:gd name="connsiteX306" fmla="*/ 123282 w 629149"/>
                <a:gd name="connsiteY306" fmla="*/ 410959 h 520856"/>
                <a:gd name="connsiteX307" fmla="*/ 125405 w 629149"/>
                <a:gd name="connsiteY307" fmla="*/ 409796 h 520856"/>
                <a:gd name="connsiteX308" fmla="*/ 126189 w 629149"/>
                <a:gd name="connsiteY308" fmla="*/ 409377 h 520856"/>
                <a:gd name="connsiteX309" fmla="*/ 121682 w 629149"/>
                <a:gd name="connsiteY309" fmla="*/ 409377 h 520856"/>
                <a:gd name="connsiteX310" fmla="*/ 123804 w 629149"/>
                <a:gd name="connsiteY310" fmla="*/ 408214 h 520856"/>
                <a:gd name="connsiteX311" fmla="*/ 124588 w 629149"/>
                <a:gd name="connsiteY311" fmla="*/ 407796 h 520856"/>
                <a:gd name="connsiteX312" fmla="*/ 120080 w 629149"/>
                <a:gd name="connsiteY312" fmla="*/ 407796 h 520856"/>
                <a:gd name="connsiteX313" fmla="*/ 122203 w 629149"/>
                <a:gd name="connsiteY313" fmla="*/ 406633 h 520856"/>
                <a:gd name="connsiteX314" fmla="*/ 122987 w 629149"/>
                <a:gd name="connsiteY314" fmla="*/ 406215 h 520856"/>
                <a:gd name="connsiteX315" fmla="*/ 118479 w 629149"/>
                <a:gd name="connsiteY315" fmla="*/ 406215 h 520856"/>
                <a:gd name="connsiteX316" fmla="*/ 120602 w 629149"/>
                <a:gd name="connsiteY316" fmla="*/ 405052 h 520856"/>
                <a:gd name="connsiteX317" fmla="*/ 121386 w 629149"/>
                <a:gd name="connsiteY317" fmla="*/ 404633 h 520856"/>
                <a:gd name="connsiteX318" fmla="*/ 116878 w 629149"/>
                <a:gd name="connsiteY318" fmla="*/ 404633 h 520856"/>
                <a:gd name="connsiteX319" fmla="*/ 119001 w 629149"/>
                <a:gd name="connsiteY319" fmla="*/ 403470 h 520856"/>
                <a:gd name="connsiteX320" fmla="*/ 119785 w 629149"/>
                <a:gd name="connsiteY320" fmla="*/ 403052 h 520856"/>
                <a:gd name="connsiteX321" fmla="*/ 115277 w 629149"/>
                <a:gd name="connsiteY321" fmla="*/ 403052 h 520856"/>
                <a:gd name="connsiteX322" fmla="*/ 117400 w 629149"/>
                <a:gd name="connsiteY322" fmla="*/ 401889 h 520856"/>
                <a:gd name="connsiteX323" fmla="*/ 118184 w 629149"/>
                <a:gd name="connsiteY323" fmla="*/ 401470 h 520856"/>
                <a:gd name="connsiteX324" fmla="*/ 113676 w 629149"/>
                <a:gd name="connsiteY324" fmla="*/ 401470 h 520856"/>
                <a:gd name="connsiteX325" fmla="*/ 115799 w 629149"/>
                <a:gd name="connsiteY325" fmla="*/ 400307 h 520856"/>
                <a:gd name="connsiteX326" fmla="*/ 116583 w 629149"/>
                <a:gd name="connsiteY326" fmla="*/ 399889 h 520856"/>
                <a:gd name="connsiteX327" fmla="*/ 112075 w 629149"/>
                <a:gd name="connsiteY327" fmla="*/ 399889 h 520856"/>
                <a:gd name="connsiteX328" fmla="*/ 114197 w 629149"/>
                <a:gd name="connsiteY328" fmla="*/ 398726 h 520856"/>
                <a:gd name="connsiteX329" fmla="*/ 114982 w 629149"/>
                <a:gd name="connsiteY329" fmla="*/ 398308 h 520856"/>
                <a:gd name="connsiteX330" fmla="*/ 110474 w 629149"/>
                <a:gd name="connsiteY330" fmla="*/ 398308 h 520856"/>
                <a:gd name="connsiteX331" fmla="*/ 112596 w 629149"/>
                <a:gd name="connsiteY331" fmla="*/ 397145 h 520856"/>
                <a:gd name="connsiteX332" fmla="*/ 113381 w 629149"/>
                <a:gd name="connsiteY332" fmla="*/ 396726 h 520856"/>
                <a:gd name="connsiteX333" fmla="*/ 108873 w 629149"/>
                <a:gd name="connsiteY333" fmla="*/ 396726 h 520856"/>
                <a:gd name="connsiteX334" fmla="*/ 110995 w 629149"/>
                <a:gd name="connsiteY334" fmla="*/ 395563 h 520856"/>
                <a:gd name="connsiteX335" fmla="*/ 111780 w 629149"/>
                <a:gd name="connsiteY335" fmla="*/ 395145 h 520856"/>
                <a:gd name="connsiteX336" fmla="*/ 107272 w 629149"/>
                <a:gd name="connsiteY336" fmla="*/ 395145 h 520856"/>
                <a:gd name="connsiteX337" fmla="*/ 109394 w 629149"/>
                <a:gd name="connsiteY337" fmla="*/ 393982 h 520856"/>
                <a:gd name="connsiteX338" fmla="*/ 110179 w 629149"/>
                <a:gd name="connsiteY338" fmla="*/ 393563 h 520856"/>
                <a:gd name="connsiteX339" fmla="*/ 105671 w 629149"/>
                <a:gd name="connsiteY339" fmla="*/ 393563 h 520856"/>
                <a:gd name="connsiteX340" fmla="*/ 107793 w 629149"/>
                <a:gd name="connsiteY340" fmla="*/ 392400 h 520856"/>
                <a:gd name="connsiteX341" fmla="*/ 108578 w 629149"/>
                <a:gd name="connsiteY341" fmla="*/ 391982 h 520856"/>
                <a:gd name="connsiteX342" fmla="*/ 104070 w 629149"/>
                <a:gd name="connsiteY342" fmla="*/ 391982 h 520856"/>
                <a:gd name="connsiteX343" fmla="*/ 106192 w 629149"/>
                <a:gd name="connsiteY343" fmla="*/ 390819 h 520856"/>
                <a:gd name="connsiteX344" fmla="*/ 106976 w 629149"/>
                <a:gd name="connsiteY344" fmla="*/ 390400 h 520856"/>
                <a:gd name="connsiteX345" fmla="*/ 102469 w 629149"/>
                <a:gd name="connsiteY345" fmla="*/ 390400 h 520856"/>
                <a:gd name="connsiteX346" fmla="*/ 104591 w 629149"/>
                <a:gd name="connsiteY346" fmla="*/ 389237 h 520856"/>
                <a:gd name="connsiteX347" fmla="*/ 105375 w 629149"/>
                <a:gd name="connsiteY347" fmla="*/ 388819 h 520856"/>
                <a:gd name="connsiteX348" fmla="*/ 100868 w 629149"/>
                <a:gd name="connsiteY348" fmla="*/ 388819 h 520856"/>
                <a:gd name="connsiteX349" fmla="*/ 102990 w 629149"/>
                <a:gd name="connsiteY349" fmla="*/ 387656 h 520856"/>
                <a:gd name="connsiteX350" fmla="*/ 103774 w 629149"/>
                <a:gd name="connsiteY350" fmla="*/ 387237 h 520856"/>
                <a:gd name="connsiteX351" fmla="*/ 99267 w 629149"/>
                <a:gd name="connsiteY351" fmla="*/ 387237 h 520856"/>
                <a:gd name="connsiteX352" fmla="*/ 101389 w 629149"/>
                <a:gd name="connsiteY352" fmla="*/ 386075 h 520856"/>
                <a:gd name="connsiteX353" fmla="*/ 102173 w 629149"/>
                <a:gd name="connsiteY353" fmla="*/ 385656 h 520856"/>
                <a:gd name="connsiteX354" fmla="*/ 97665 w 629149"/>
                <a:gd name="connsiteY354" fmla="*/ 385656 h 520856"/>
                <a:gd name="connsiteX355" fmla="*/ 99788 w 629149"/>
                <a:gd name="connsiteY355" fmla="*/ 384493 h 520856"/>
                <a:gd name="connsiteX356" fmla="*/ 100572 w 629149"/>
                <a:gd name="connsiteY356" fmla="*/ 384075 h 520856"/>
                <a:gd name="connsiteX357" fmla="*/ 96064 w 629149"/>
                <a:gd name="connsiteY357" fmla="*/ 384075 h 520856"/>
                <a:gd name="connsiteX358" fmla="*/ 98187 w 629149"/>
                <a:gd name="connsiteY358" fmla="*/ 382912 h 520856"/>
                <a:gd name="connsiteX359" fmla="*/ 98971 w 629149"/>
                <a:gd name="connsiteY359" fmla="*/ 382493 h 520856"/>
                <a:gd name="connsiteX360" fmla="*/ 94463 w 629149"/>
                <a:gd name="connsiteY360" fmla="*/ 382493 h 520856"/>
                <a:gd name="connsiteX361" fmla="*/ 96586 w 629149"/>
                <a:gd name="connsiteY361" fmla="*/ 381330 h 520856"/>
                <a:gd name="connsiteX362" fmla="*/ 97370 w 629149"/>
                <a:gd name="connsiteY362" fmla="*/ 380912 h 520856"/>
                <a:gd name="connsiteX363" fmla="*/ 92862 w 629149"/>
                <a:gd name="connsiteY363" fmla="*/ 380912 h 520856"/>
                <a:gd name="connsiteX364" fmla="*/ 94984 w 629149"/>
                <a:gd name="connsiteY364" fmla="*/ 379749 h 520856"/>
                <a:gd name="connsiteX365" fmla="*/ 95769 w 629149"/>
                <a:gd name="connsiteY365" fmla="*/ 379330 h 520856"/>
                <a:gd name="connsiteX366" fmla="*/ 91261 w 629149"/>
                <a:gd name="connsiteY366" fmla="*/ 379330 h 520856"/>
                <a:gd name="connsiteX367" fmla="*/ 93383 w 629149"/>
                <a:gd name="connsiteY367" fmla="*/ 378168 h 520856"/>
                <a:gd name="connsiteX368" fmla="*/ 94168 w 629149"/>
                <a:gd name="connsiteY368" fmla="*/ 377749 h 520856"/>
                <a:gd name="connsiteX369" fmla="*/ 89660 w 629149"/>
                <a:gd name="connsiteY369" fmla="*/ 377749 h 520856"/>
                <a:gd name="connsiteX370" fmla="*/ 91782 w 629149"/>
                <a:gd name="connsiteY370" fmla="*/ 376586 h 520856"/>
                <a:gd name="connsiteX371" fmla="*/ 92567 w 629149"/>
                <a:gd name="connsiteY371" fmla="*/ 376168 h 520856"/>
                <a:gd name="connsiteX372" fmla="*/ 88059 w 629149"/>
                <a:gd name="connsiteY372" fmla="*/ 376168 h 520856"/>
                <a:gd name="connsiteX373" fmla="*/ 90181 w 629149"/>
                <a:gd name="connsiteY373" fmla="*/ 375005 h 520856"/>
                <a:gd name="connsiteX374" fmla="*/ 90966 w 629149"/>
                <a:gd name="connsiteY374" fmla="*/ 374586 h 520856"/>
                <a:gd name="connsiteX375" fmla="*/ 86458 w 629149"/>
                <a:gd name="connsiteY375" fmla="*/ 374586 h 520856"/>
                <a:gd name="connsiteX376" fmla="*/ 88580 w 629149"/>
                <a:gd name="connsiteY376" fmla="*/ 373423 h 520856"/>
                <a:gd name="connsiteX377" fmla="*/ 89365 w 629149"/>
                <a:gd name="connsiteY377" fmla="*/ 373005 h 520856"/>
                <a:gd name="connsiteX378" fmla="*/ 84857 w 629149"/>
                <a:gd name="connsiteY378" fmla="*/ 373005 h 520856"/>
                <a:gd name="connsiteX379" fmla="*/ 86979 w 629149"/>
                <a:gd name="connsiteY379" fmla="*/ 371842 h 520856"/>
                <a:gd name="connsiteX380" fmla="*/ 87764 w 629149"/>
                <a:gd name="connsiteY380" fmla="*/ 371423 h 520856"/>
                <a:gd name="connsiteX381" fmla="*/ 83256 w 629149"/>
                <a:gd name="connsiteY381" fmla="*/ 371423 h 520856"/>
                <a:gd name="connsiteX382" fmla="*/ 85378 w 629149"/>
                <a:gd name="connsiteY382" fmla="*/ 370260 h 520856"/>
                <a:gd name="connsiteX383" fmla="*/ 86162 w 629149"/>
                <a:gd name="connsiteY383" fmla="*/ 369842 h 520856"/>
                <a:gd name="connsiteX384" fmla="*/ 81655 w 629149"/>
                <a:gd name="connsiteY384" fmla="*/ 369842 h 520856"/>
                <a:gd name="connsiteX385" fmla="*/ 83777 w 629149"/>
                <a:gd name="connsiteY385" fmla="*/ 368679 h 520856"/>
                <a:gd name="connsiteX386" fmla="*/ 84562 w 629149"/>
                <a:gd name="connsiteY386" fmla="*/ 368260 h 520856"/>
                <a:gd name="connsiteX387" fmla="*/ 80054 w 629149"/>
                <a:gd name="connsiteY387" fmla="*/ 368260 h 520856"/>
                <a:gd name="connsiteX388" fmla="*/ 82176 w 629149"/>
                <a:gd name="connsiteY388" fmla="*/ 367097 h 520856"/>
                <a:gd name="connsiteX389" fmla="*/ 82960 w 629149"/>
                <a:gd name="connsiteY389" fmla="*/ 366679 h 520856"/>
                <a:gd name="connsiteX390" fmla="*/ 78453 w 629149"/>
                <a:gd name="connsiteY390" fmla="*/ 366679 h 520856"/>
                <a:gd name="connsiteX391" fmla="*/ 80575 w 629149"/>
                <a:gd name="connsiteY391" fmla="*/ 365516 h 520856"/>
                <a:gd name="connsiteX392" fmla="*/ 81359 w 629149"/>
                <a:gd name="connsiteY392" fmla="*/ 365098 h 520856"/>
                <a:gd name="connsiteX393" fmla="*/ 76852 w 629149"/>
                <a:gd name="connsiteY393" fmla="*/ 365098 h 520856"/>
                <a:gd name="connsiteX394" fmla="*/ 78974 w 629149"/>
                <a:gd name="connsiteY394" fmla="*/ 363935 h 520856"/>
                <a:gd name="connsiteX395" fmla="*/ 79758 w 629149"/>
                <a:gd name="connsiteY395" fmla="*/ 363516 h 520856"/>
                <a:gd name="connsiteX396" fmla="*/ 75250 w 629149"/>
                <a:gd name="connsiteY396" fmla="*/ 363516 h 520856"/>
                <a:gd name="connsiteX397" fmla="*/ 77373 w 629149"/>
                <a:gd name="connsiteY397" fmla="*/ 362353 h 520856"/>
                <a:gd name="connsiteX398" fmla="*/ 78157 w 629149"/>
                <a:gd name="connsiteY398" fmla="*/ 361935 h 520856"/>
                <a:gd name="connsiteX399" fmla="*/ 73649 w 629149"/>
                <a:gd name="connsiteY399" fmla="*/ 361935 h 520856"/>
                <a:gd name="connsiteX400" fmla="*/ 75772 w 629149"/>
                <a:gd name="connsiteY400" fmla="*/ 360772 h 520856"/>
                <a:gd name="connsiteX401" fmla="*/ 76556 w 629149"/>
                <a:gd name="connsiteY401" fmla="*/ 360353 h 520856"/>
                <a:gd name="connsiteX402" fmla="*/ 72048 w 629149"/>
                <a:gd name="connsiteY402" fmla="*/ 360353 h 520856"/>
                <a:gd name="connsiteX403" fmla="*/ 74171 w 629149"/>
                <a:gd name="connsiteY403" fmla="*/ 359190 h 520856"/>
                <a:gd name="connsiteX404" fmla="*/ 74955 w 629149"/>
                <a:gd name="connsiteY404" fmla="*/ 358772 h 520856"/>
                <a:gd name="connsiteX405" fmla="*/ 70447 w 629149"/>
                <a:gd name="connsiteY405" fmla="*/ 358772 h 520856"/>
                <a:gd name="connsiteX406" fmla="*/ 72569 w 629149"/>
                <a:gd name="connsiteY406" fmla="*/ 357609 h 520856"/>
                <a:gd name="connsiteX407" fmla="*/ 73354 w 629149"/>
                <a:gd name="connsiteY407" fmla="*/ 357191 h 520856"/>
                <a:gd name="connsiteX408" fmla="*/ 68846 w 629149"/>
                <a:gd name="connsiteY408" fmla="*/ 357191 h 520856"/>
                <a:gd name="connsiteX409" fmla="*/ 70968 w 629149"/>
                <a:gd name="connsiteY409" fmla="*/ 356028 h 520856"/>
                <a:gd name="connsiteX410" fmla="*/ 71753 w 629149"/>
                <a:gd name="connsiteY410" fmla="*/ 355609 h 520856"/>
                <a:gd name="connsiteX411" fmla="*/ 67245 w 629149"/>
                <a:gd name="connsiteY411" fmla="*/ 355609 h 520856"/>
                <a:gd name="connsiteX412" fmla="*/ 69367 w 629149"/>
                <a:gd name="connsiteY412" fmla="*/ 354446 h 520856"/>
                <a:gd name="connsiteX413" fmla="*/ 70152 w 629149"/>
                <a:gd name="connsiteY413" fmla="*/ 354028 h 520856"/>
                <a:gd name="connsiteX414" fmla="*/ 65644 w 629149"/>
                <a:gd name="connsiteY414" fmla="*/ 354028 h 520856"/>
                <a:gd name="connsiteX415" fmla="*/ 67766 w 629149"/>
                <a:gd name="connsiteY415" fmla="*/ 352865 h 520856"/>
                <a:gd name="connsiteX416" fmla="*/ 68551 w 629149"/>
                <a:gd name="connsiteY416" fmla="*/ 352446 h 520856"/>
                <a:gd name="connsiteX417" fmla="*/ 64043 w 629149"/>
                <a:gd name="connsiteY417" fmla="*/ 352446 h 520856"/>
                <a:gd name="connsiteX418" fmla="*/ 66165 w 629149"/>
                <a:gd name="connsiteY418" fmla="*/ 351283 h 520856"/>
                <a:gd name="connsiteX419" fmla="*/ 66950 w 629149"/>
                <a:gd name="connsiteY419" fmla="*/ 350865 h 520856"/>
                <a:gd name="connsiteX420" fmla="*/ 62442 w 629149"/>
                <a:gd name="connsiteY420" fmla="*/ 350865 h 520856"/>
                <a:gd name="connsiteX421" fmla="*/ 64564 w 629149"/>
                <a:gd name="connsiteY421" fmla="*/ 349702 h 520856"/>
                <a:gd name="connsiteX422" fmla="*/ 65348 w 629149"/>
                <a:gd name="connsiteY422" fmla="*/ 349283 h 520856"/>
                <a:gd name="connsiteX423" fmla="*/ 60841 w 629149"/>
                <a:gd name="connsiteY423" fmla="*/ 349283 h 520856"/>
                <a:gd name="connsiteX424" fmla="*/ 62963 w 629149"/>
                <a:gd name="connsiteY424" fmla="*/ 348121 h 520856"/>
                <a:gd name="connsiteX425" fmla="*/ 63747 w 629149"/>
                <a:gd name="connsiteY425" fmla="*/ 347702 h 520856"/>
                <a:gd name="connsiteX426" fmla="*/ 59240 w 629149"/>
                <a:gd name="connsiteY426" fmla="*/ 347702 h 520856"/>
                <a:gd name="connsiteX427" fmla="*/ 61362 w 629149"/>
                <a:gd name="connsiteY427" fmla="*/ 346539 h 520856"/>
                <a:gd name="connsiteX428" fmla="*/ 62147 w 629149"/>
                <a:gd name="connsiteY428" fmla="*/ 346120 h 520856"/>
                <a:gd name="connsiteX429" fmla="*/ 57638 w 629149"/>
                <a:gd name="connsiteY429" fmla="*/ 346120 h 520856"/>
                <a:gd name="connsiteX430" fmla="*/ 59761 w 629149"/>
                <a:gd name="connsiteY430" fmla="*/ 344958 h 520856"/>
                <a:gd name="connsiteX431" fmla="*/ 60545 w 629149"/>
                <a:gd name="connsiteY431" fmla="*/ 344539 h 520856"/>
                <a:gd name="connsiteX432" fmla="*/ 56038 w 629149"/>
                <a:gd name="connsiteY432" fmla="*/ 344539 h 520856"/>
                <a:gd name="connsiteX433" fmla="*/ 58160 w 629149"/>
                <a:gd name="connsiteY433" fmla="*/ 343376 h 520856"/>
                <a:gd name="connsiteX434" fmla="*/ 58944 w 629149"/>
                <a:gd name="connsiteY434" fmla="*/ 342958 h 520856"/>
                <a:gd name="connsiteX435" fmla="*/ 54436 w 629149"/>
                <a:gd name="connsiteY435" fmla="*/ 342958 h 520856"/>
                <a:gd name="connsiteX436" fmla="*/ 56559 w 629149"/>
                <a:gd name="connsiteY436" fmla="*/ 341795 h 520856"/>
                <a:gd name="connsiteX437" fmla="*/ 57343 w 629149"/>
                <a:gd name="connsiteY437" fmla="*/ 341376 h 520856"/>
                <a:gd name="connsiteX438" fmla="*/ 52835 w 629149"/>
                <a:gd name="connsiteY438" fmla="*/ 341376 h 520856"/>
                <a:gd name="connsiteX439" fmla="*/ 54958 w 629149"/>
                <a:gd name="connsiteY439" fmla="*/ 340213 h 520856"/>
                <a:gd name="connsiteX440" fmla="*/ 55742 w 629149"/>
                <a:gd name="connsiteY440" fmla="*/ 339795 h 520856"/>
                <a:gd name="connsiteX441" fmla="*/ 51234 w 629149"/>
                <a:gd name="connsiteY441" fmla="*/ 339795 h 520856"/>
                <a:gd name="connsiteX442" fmla="*/ 53357 w 629149"/>
                <a:gd name="connsiteY442" fmla="*/ 338632 h 520856"/>
                <a:gd name="connsiteX443" fmla="*/ 54141 w 629149"/>
                <a:gd name="connsiteY443" fmla="*/ 338213 h 520856"/>
                <a:gd name="connsiteX444" fmla="*/ 49633 w 629149"/>
                <a:gd name="connsiteY444" fmla="*/ 338213 h 520856"/>
                <a:gd name="connsiteX445" fmla="*/ 51756 w 629149"/>
                <a:gd name="connsiteY445" fmla="*/ 337050 h 520856"/>
                <a:gd name="connsiteX446" fmla="*/ 52540 w 629149"/>
                <a:gd name="connsiteY446" fmla="*/ 336632 h 520856"/>
                <a:gd name="connsiteX447" fmla="*/ 48032 w 629149"/>
                <a:gd name="connsiteY447" fmla="*/ 336632 h 520856"/>
                <a:gd name="connsiteX448" fmla="*/ 50155 w 629149"/>
                <a:gd name="connsiteY448" fmla="*/ 335469 h 520856"/>
                <a:gd name="connsiteX449" fmla="*/ 50939 w 629149"/>
                <a:gd name="connsiteY449" fmla="*/ 335051 h 520856"/>
                <a:gd name="connsiteX450" fmla="*/ 46431 w 629149"/>
                <a:gd name="connsiteY450" fmla="*/ 335051 h 520856"/>
                <a:gd name="connsiteX451" fmla="*/ 48553 w 629149"/>
                <a:gd name="connsiteY451" fmla="*/ 333888 h 520856"/>
                <a:gd name="connsiteX452" fmla="*/ 49338 w 629149"/>
                <a:gd name="connsiteY452" fmla="*/ 333469 h 520856"/>
                <a:gd name="connsiteX453" fmla="*/ 44830 w 629149"/>
                <a:gd name="connsiteY453" fmla="*/ 333469 h 520856"/>
                <a:gd name="connsiteX454" fmla="*/ 46952 w 629149"/>
                <a:gd name="connsiteY454" fmla="*/ 332306 h 520856"/>
                <a:gd name="connsiteX455" fmla="*/ 47737 w 629149"/>
                <a:gd name="connsiteY455" fmla="*/ 331888 h 520856"/>
                <a:gd name="connsiteX456" fmla="*/ 43229 w 629149"/>
                <a:gd name="connsiteY456" fmla="*/ 331888 h 520856"/>
                <a:gd name="connsiteX457" fmla="*/ 45351 w 629149"/>
                <a:gd name="connsiteY457" fmla="*/ 330725 h 520856"/>
                <a:gd name="connsiteX458" fmla="*/ 46136 w 629149"/>
                <a:gd name="connsiteY458" fmla="*/ 330306 h 520856"/>
                <a:gd name="connsiteX459" fmla="*/ 41628 w 629149"/>
                <a:gd name="connsiteY459" fmla="*/ 330306 h 520856"/>
                <a:gd name="connsiteX460" fmla="*/ 43750 w 629149"/>
                <a:gd name="connsiteY460" fmla="*/ 329143 h 520856"/>
                <a:gd name="connsiteX461" fmla="*/ 44535 w 629149"/>
                <a:gd name="connsiteY461" fmla="*/ 328725 h 520856"/>
                <a:gd name="connsiteX462" fmla="*/ 40027 w 629149"/>
                <a:gd name="connsiteY462" fmla="*/ 328725 h 520856"/>
                <a:gd name="connsiteX463" fmla="*/ 42149 w 629149"/>
                <a:gd name="connsiteY463" fmla="*/ 327562 h 520856"/>
                <a:gd name="connsiteX464" fmla="*/ 42933 w 629149"/>
                <a:gd name="connsiteY464" fmla="*/ 327144 h 520856"/>
                <a:gd name="connsiteX465" fmla="*/ 38426 w 629149"/>
                <a:gd name="connsiteY465" fmla="*/ 327144 h 520856"/>
                <a:gd name="connsiteX466" fmla="*/ 40548 w 629149"/>
                <a:gd name="connsiteY466" fmla="*/ 325981 h 520856"/>
                <a:gd name="connsiteX467" fmla="*/ 41332 w 629149"/>
                <a:gd name="connsiteY467" fmla="*/ 325562 h 520856"/>
                <a:gd name="connsiteX468" fmla="*/ 36825 w 629149"/>
                <a:gd name="connsiteY468" fmla="*/ 325562 h 520856"/>
                <a:gd name="connsiteX469" fmla="*/ 38947 w 629149"/>
                <a:gd name="connsiteY469" fmla="*/ 324399 h 520856"/>
                <a:gd name="connsiteX470" fmla="*/ 39731 w 629149"/>
                <a:gd name="connsiteY470" fmla="*/ 323981 h 520856"/>
                <a:gd name="connsiteX471" fmla="*/ 35224 w 629149"/>
                <a:gd name="connsiteY471" fmla="*/ 323981 h 520856"/>
                <a:gd name="connsiteX472" fmla="*/ 37346 w 629149"/>
                <a:gd name="connsiteY472" fmla="*/ 322818 h 520856"/>
                <a:gd name="connsiteX473" fmla="*/ 38131 w 629149"/>
                <a:gd name="connsiteY473" fmla="*/ 322399 h 520856"/>
                <a:gd name="connsiteX474" fmla="*/ 33623 w 629149"/>
                <a:gd name="connsiteY474" fmla="*/ 322399 h 520856"/>
                <a:gd name="connsiteX475" fmla="*/ 35745 w 629149"/>
                <a:gd name="connsiteY475" fmla="*/ 321236 h 520856"/>
                <a:gd name="connsiteX476" fmla="*/ 36529 w 629149"/>
                <a:gd name="connsiteY476" fmla="*/ 320818 h 520856"/>
                <a:gd name="connsiteX477" fmla="*/ 32021 w 629149"/>
                <a:gd name="connsiteY477" fmla="*/ 320818 h 520856"/>
                <a:gd name="connsiteX478" fmla="*/ 34144 w 629149"/>
                <a:gd name="connsiteY478" fmla="*/ 319655 h 520856"/>
                <a:gd name="connsiteX479" fmla="*/ 34928 w 629149"/>
                <a:gd name="connsiteY479" fmla="*/ 319236 h 520856"/>
                <a:gd name="connsiteX480" fmla="*/ 30420 w 629149"/>
                <a:gd name="connsiteY480" fmla="*/ 319236 h 520856"/>
                <a:gd name="connsiteX481" fmla="*/ 32543 w 629149"/>
                <a:gd name="connsiteY481" fmla="*/ 318073 h 520856"/>
                <a:gd name="connsiteX482" fmla="*/ 33327 w 629149"/>
                <a:gd name="connsiteY482" fmla="*/ 317655 h 520856"/>
                <a:gd name="connsiteX483" fmla="*/ 28819 w 629149"/>
                <a:gd name="connsiteY483" fmla="*/ 317655 h 520856"/>
                <a:gd name="connsiteX484" fmla="*/ 30942 w 629149"/>
                <a:gd name="connsiteY484" fmla="*/ 316492 h 520856"/>
                <a:gd name="connsiteX485" fmla="*/ 31726 w 629149"/>
                <a:gd name="connsiteY485" fmla="*/ 316074 h 520856"/>
                <a:gd name="connsiteX486" fmla="*/ 27218 w 629149"/>
                <a:gd name="connsiteY486" fmla="*/ 316074 h 520856"/>
                <a:gd name="connsiteX487" fmla="*/ 29340 w 629149"/>
                <a:gd name="connsiteY487" fmla="*/ 314911 h 520856"/>
                <a:gd name="connsiteX488" fmla="*/ 30125 w 629149"/>
                <a:gd name="connsiteY488" fmla="*/ 314492 h 520856"/>
                <a:gd name="connsiteX489" fmla="*/ 25617 w 629149"/>
                <a:gd name="connsiteY489" fmla="*/ 314492 h 520856"/>
                <a:gd name="connsiteX490" fmla="*/ 27740 w 629149"/>
                <a:gd name="connsiteY490" fmla="*/ 313329 h 520856"/>
                <a:gd name="connsiteX491" fmla="*/ 28524 w 629149"/>
                <a:gd name="connsiteY491" fmla="*/ 312911 h 520856"/>
                <a:gd name="connsiteX492" fmla="*/ 24016 w 629149"/>
                <a:gd name="connsiteY492" fmla="*/ 312911 h 520856"/>
                <a:gd name="connsiteX493" fmla="*/ 26138 w 629149"/>
                <a:gd name="connsiteY493" fmla="*/ 311748 h 520856"/>
                <a:gd name="connsiteX494" fmla="*/ 26923 w 629149"/>
                <a:gd name="connsiteY494" fmla="*/ 311329 h 520856"/>
                <a:gd name="connsiteX495" fmla="*/ 22415 w 629149"/>
                <a:gd name="connsiteY495" fmla="*/ 311329 h 520856"/>
                <a:gd name="connsiteX496" fmla="*/ 24537 w 629149"/>
                <a:gd name="connsiteY496" fmla="*/ 310166 h 520856"/>
                <a:gd name="connsiteX497" fmla="*/ 25322 w 629149"/>
                <a:gd name="connsiteY497" fmla="*/ 309748 h 520856"/>
                <a:gd name="connsiteX498" fmla="*/ 20814 w 629149"/>
                <a:gd name="connsiteY498" fmla="*/ 309748 h 520856"/>
                <a:gd name="connsiteX499" fmla="*/ 22936 w 629149"/>
                <a:gd name="connsiteY499" fmla="*/ 308585 h 520856"/>
                <a:gd name="connsiteX500" fmla="*/ 23721 w 629149"/>
                <a:gd name="connsiteY500" fmla="*/ 308166 h 520856"/>
                <a:gd name="connsiteX501" fmla="*/ 19213 w 629149"/>
                <a:gd name="connsiteY501" fmla="*/ 308166 h 520856"/>
                <a:gd name="connsiteX502" fmla="*/ 21335 w 629149"/>
                <a:gd name="connsiteY502" fmla="*/ 307004 h 520856"/>
                <a:gd name="connsiteX503" fmla="*/ 22120 w 629149"/>
                <a:gd name="connsiteY503" fmla="*/ 306585 h 520856"/>
                <a:gd name="connsiteX504" fmla="*/ 17612 w 629149"/>
                <a:gd name="connsiteY504" fmla="*/ 306585 h 520856"/>
                <a:gd name="connsiteX505" fmla="*/ 19734 w 629149"/>
                <a:gd name="connsiteY505" fmla="*/ 305422 h 520856"/>
                <a:gd name="connsiteX506" fmla="*/ 20518 w 629149"/>
                <a:gd name="connsiteY506" fmla="*/ 305004 h 520856"/>
                <a:gd name="connsiteX507" fmla="*/ 16011 w 629149"/>
                <a:gd name="connsiteY507" fmla="*/ 305004 h 520856"/>
                <a:gd name="connsiteX508" fmla="*/ 18133 w 629149"/>
                <a:gd name="connsiteY508" fmla="*/ 303841 h 520856"/>
                <a:gd name="connsiteX509" fmla="*/ 18917 w 629149"/>
                <a:gd name="connsiteY509" fmla="*/ 303422 h 520856"/>
                <a:gd name="connsiteX510" fmla="*/ 14410 w 629149"/>
                <a:gd name="connsiteY510" fmla="*/ 303422 h 520856"/>
                <a:gd name="connsiteX511" fmla="*/ 16532 w 629149"/>
                <a:gd name="connsiteY511" fmla="*/ 302259 h 520856"/>
                <a:gd name="connsiteX512" fmla="*/ 17316 w 629149"/>
                <a:gd name="connsiteY512" fmla="*/ 301841 h 520856"/>
                <a:gd name="connsiteX513" fmla="*/ 12809 w 629149"/>
                <a:gd name="connsiteY513" fmla="*/ 301841 h 520856"/>
                <a:gd name="connsiteX514" fmla="*/ 14931 w 629149"/>
                <a:gd name="connsiteY514" fmla="*/ 300678 h 520856"/>
                <a:gd name="connsiteX515" fmla="*/ 15716 w 629149"/>
                <a:gd name="connsiteY515" fmla="*/ 300259 h 520856"/>
                <a:gd name="connsiteX516" fmla="*/ 11208 w 629149"/>
                <a:gd name="connsiteY516" fmla="*/ 300259 h 520856"/>
                <a:gd name="connsiteX517" fmla="*/ 13330 w 629149"/>
                <a:gd name="connsiteY517" fmla="*/ 299096 h 520856"/>
                <a:gd name="connsiteX518" fmla="*/ 14114 w 629149"/>
                <a:gd name="connsiteY518" fmla="*/ 298678 h 520856"/>
                <a:gd name="connsiteX519" fmla="*/ 9606 w 629149"/>
                <a:gd name="connsiteY519" fmla="*/ 298678 h 520856"/>
                <a:gd name="connsiteX520" fmla="*/ 11729 w 629149"/>
                <a:gd name="connsiteY520" fmla="*/ 297515 h 520856"/>
                <a:gd name="connsiteX521" fmla="*/ 12513 w 629149"/>
                <a:gd name="connsiteY521" fmla="*/ 297096 h 520856"/>
                <a:gd name="connsiteX522" fmla="*/ 8005 w 629149"/>
                <a:gd name="connsiteY522" fmla="*/ 297096 h 520856"/>
                <a:gd name="connsiteX523" fmla="*/ 10128 w 629149"/>
                <a:gd name="connsiteY523" fmla="*/ 295933 h 520856"/>
                <a:gd name="connsiteX524" fmla="*/ 10912 w 629149"/>
                <a:gd name="connsiteY524" fmla="*/ 295515 h 520856"/>
                <a:gd name="connsiteX525" fmla="*/ 6404 w 629149"/>
                <a:gd name="connsiteY525" fmla="*/ 295515 h 520856"/>
                <a:gd name="connsiteX526" fmla="*/ 8527 w 629149"/>
                <a:gd name="connsiteY526" fmla="*/ 294352 h 520856"/>
                <a:gd name="connsiteX527" fmla="*/ 9311 w 629149"/>
                <a:gd name="connsiteY527" fmla="*/ 293934 h 520856"/>
                <a:gd name="connsiteX528" fmla="*/ 4803 w 629149"/>
                <a:gd name="connsiteY528" fmla="*/ 293934 h 520856"/>
                <a:gd name="connsiteX529" fmla="*/ 6925 w 629149"/>
                <a:gd name="connsiteY529" fmla="*/ 292771 h 520856"/>
                <a:gd name="connsiteX530" fmla="*/ 7710 w 629149"/>
                <a:gd name="connsiteY530" fmla="*/ 292352 h 520856"/>
                <a:gd name="connsiteX531" fmla="*/ 3202 w 629149"/>
                <a:gd name="connsiteY531" fmla="*/ 292352 h 520856"/>
                <a:gd name="connsiteX532" fmla="*/ 5325 w 629149"/>
                <a:gd name="connsiteY532" fmla="*/ 291189 h 520856"/>
                <a:gd name="connsiteX533" fmla="*/ 6109 w 629149"/>
                <a:gd name="connsiteY533" fmla="*/ 290771 h 520856"/>
                <a:gd name="connsiteX534" fmla="*/ 1601 w 629149"/>
                <a:gd name="connsiteY534" fmla="*/ 290771 h 520856"/>
                <a:gd name="connsiteX535" fmla="*/ 3723 w 629149"/>
                <a:gd name="connsiteY535" fmla="*/ 289608 h 520856"/>
                <a:gd name="connsiteX536" fmla="*/ 4508 w 629149"/>
                <a:gd name="connsiteY536" fmla="*/ 289189 h 520856"/>
                <a:gd name="connsiteX537" fmla="*/ 0 w 629149"/>
                <a:gd name="connsiteY537" fmla="*/ 289189 h 520856"/>
                <a:gd name="connsiteX538" fmla="*/ 25076 w 629149"/>
                <a:gd name="connsiteY538" fmla="*/ 276419 h 520856"/>
                <a:gd name="connsiteX539" fmla="*/ 48122 w 629149"/>
                <a:gd name="connsiteY539" fmla="*/ 266524 h 520856"/>
                <a:gd name="connsiteX540" fmla="*/ 59934 w 629149"/>
                <a:gd name="connsiteY540" fmla="*/ 267585 h 520856"/>
                <a:gd name="connsiteX541" fmla="*/ 66572 w 629149"/>
                <a:gd name="connsiteY541" fmla="*/ 268131 h 520856"/>
                <a:gd name="connsiteX542" fmla="*/ 66649 w 629149"/>
                <a:gd name="connsiteY542" fmla="*/ 267864 h 520856"/>
                <a:gd name="connsiteX543" fmla="*/ 64589 w 629149"/>
                <a:gd name="connsiteY543" fmla="*/ 267864 h 520856"/>
                <a:gd name="connsiteX544" fmla="*/ 65048 w 629149"/>
                <a:gd name="connsiteY544" fmla="*/ 266282 h 520856"/>
                <a:gd name="connsiteX545" fmla="*/ 62988 w 629149"/>
                <a:gd name="connsiteY545" fmla="*/ 266282 h 520856"/>
                <a:gd name="connsiteX546" fmla="*/ 63447 w 629149"/>
                <a:gd name="connsiteY546" fmla="*/ 264701 h 520856"/>
                <a:gd name="connsiteX547" fmla="*/ 61386 w 629149"/>
                <a:gd name="connsiteY547" fmla="*/ 264701 h 520856"/>
                <a:gd name="connsiteX548" fmla="*/ 61846 w 629149"/>
                <a:gd name="connsiteY548" fmla="*/ 263119 h 520856"/>
                <a:gd name="connsiteX549" fmla="*/ 59785 w 629149"/>
                <a:gd name="connsiteY549" fmla="*/ 263119 h 520856"/>
                <a:gd name="connsiteX550" fmla="*/ 60245 w 629149"/>
                <a:gd name="connsiteY550" fmla="*/ 261538 h 520856"/>
                <a:gd name="connsiteX551" fmla="*/ 58184 w 629149"/>
                <a:gd name="connsiteY551" fmla="*/ 261538 h 520856"/>
                <a:gd name="connsiteX552" fmla="*/ 58644 w 629149"/>
                <a:gd name="connsiteY552" fmla="*/ 259957 h 520856"/>
                <a:gd name="connsiteX553" fmla="*/ 56583 w 629149"/>
                <a:gd name="connsiteY553" fmla="*/ 259957 h 520856"/>
                <a:gd name="connsiteX554" fmla="*/ 57043 w 629149"/>
                <a:gd name="connsiteY554" fmla="*/ 258375 h 520856"/>
                <a:gd name="connsiteX555" fmla="*/ 54982 w 629149"/>
                <a:gd name="connsiteY555" fmla="*/ 258375 h 520856"/>
                <a:gd name="connsiteX556" fmla="*/ 55442 w 629149"/>
                <a:gd name="connsiteY556" fmla="*/ 256794 h 520856"/>
                <a:gd name="connsiteX557" fmla="*/ 53381 w 629149"/>
                <a:gd name="connsiteY557" fmla="*/ 256794 h 520856"/>
                <a:gd name="connsiteX558" fmla="*/ 53841 w 629149"/>
                <a:gd name="connsiteY558" fmla="*/ 255212 h 520856"/>
                <a:gd name="connsiteX559" fmla="*/ 51780 w 629149"/>
                <a:gd name="connsiteY559" fmla="*/ 255212 h 520856"/>
                <a:gd name="connsiteX560" fmla="*/ 82840 w 629149"/>
                <a:gd name="connsiteY560" fmla="*/ 148379 h 520856"/>
                <a:gd name="connsiteX561" fmla="*/ 126141 w 629149"/>
                <a:gd name="connsiteY561" fmla="*/ 148379 h 520856"/>
                <a:gd name="connsiteX562" fmla="*/ 125688 w 629149"/>
                <a:gd name="connsiteY562" fmla="*/ 149960 h 520856"/>
                <a:gd name="connsiteX563" fmla="*/ 127742 w 629149"/>
                <a:gd name="connsiteY563" fmla="*/ 149960 h 520856"/>
                <a:gd name="connsiteX564" fmla="*/ 127289 w 629149"/>
                <a:gd name="connsiteY564" fmla="*/ 151541 h 520856"/>
                <a:gd name="connsiteX565" fmla="*/ 129343 w 629149"/>
                <a:gd name="connsiteY565" fmla="*/ 151541 h 520856"/>
                <a:gd name="connsiteX566" fmla="*/ 128890 w 629149"/>
                <a:gd name="connsiteY566" fmla="*/ 153123 h 520856"/>
                <a:gd name="connsiteX567" fmla="*/ 130944 w 629149"/>
                <a:gd name="connsiteY567" fmla="*/ 153123 h 520856"/>
                <a:gd name="connsiteX568" fmla="*/ 130491 w 629149"/>
                <a:gd name="connsiteY568" fmla="*/ 154704 h 520856"/>
                <a:gd name="connsiteX569" fmla="*/ 132545 w 629149"/>
                <a:gd name="connsiteY569" fmla="*/ 154704 h 520856"/>
                <a:gd name="connsiteX570" fmla="*/ 132092 w 629149"/>
                <a:gd name="connsiteY570" fmla="*/ 156286 h 520856"/>
                <a:gd name="connsiteX571" fmla="*/ 134146 w 629149"/>
                <a:gd name="connsiteY571" fmla="*/ 156286 h 520856"/>
                <a:gd name="connsiteX572" fmla="*/ 133693 w 629149"/>
                <a:gd name="connsiteY572" fmla="*/ 157868 h 520856"/>
                <a:gd name="connsiteX573" fmla="*/ 135747 w 629149"/>
                <a:gd name="connsiteY573" fmla="*/ 157868 h 520856"/>
                <a:gd name="connsiteX574" fmla="*/ 135294 w 629149"/>
                <a:gd name="connsiteY574" fmla="*/ 159449 h 520856"/>
                <a:gd name="connsiteX575" fmla="*/ 137349 w 629149"/>
                <a:gd name="connsiteY575" fmla="*/ 159449 h 520856"/>
                <a:gd name="connsiteX576" fmla="*/ 136895 w 629149"/>
                <a:gd name="connsiteY576" fmla="*/ 161030 h 520856"/>
                <a:gd name="connsiteX577" fmla="*/ 137243 w 629149"/>
                <a:gd name="connsiteY577" fmla="*/ 161030 h 520856"/>
                <a:gd name="connsiteX578" fmla="*/ 140941 w 629149"/>
                <a:gd name="connsiteY578" fmla="*/ 148379 h 520856"/>
                <a:gd name="connsiteX579" fmla="*/ 184074 w 629149"/>
                <a:gd name="connsiteY579" fmla="*/ 148379 h 520856"/>
                <a:gd name="connsiteX580" fmla="*/ 183612 w 629149"/>
                <a:gd name="connsiteY580" fmla="*/ 149960 h 520856"/>
                <a:gd name="connsiteX581" fmla="*/ 185675 w 629149"/>
                <a:gd name="connsiteY581" fmla="*/ 149960 h 520856"/>
                <a:gd name="connsiteX582" fmla="*/ 185213 w 629149"/>
                <a:gd name="connsiteY582" fmla="*/ 151541 h 520856"/>
                <a:gd name="connsiteX583" fmla="*/ 187276 w 629149"/>
                <a:gd name="connsiteY583" fmla="*/ 151541 h 520856"/>
                <a:gd name="connsiteX584" fmla="*/ 186815 w 629149"/>
                <a:gd name="connsiteY584" fmla="*/ 153123 h 520856"/>
                <a:gd name="connsiteX585" fmla="*/ 188877 w 629149"/>
                <a:gd name="connsiteY585" fmla="*/ 153123 h 520856"/>
                <a:gd name="connsiteX586" fmla="*/ 188415 w 629149"/>
                <a:gd name="connsiteY586" fmla="*/ 154704 h 520856"/>
                <a:gd name="connsiteX587" fmla="*/ 190478 w 629149"/>
                <a:gd name="connsiteY587" fmla="*/ 154704 h 520856"/>
                <a:gd name="connsiteX588" fmla="*/ 190017 w 629149"/>
                <a:gd name="connsiteY588" fmla="*/ 156286 h 520856"/>
                <a:gd name="connsiteX589" fmla="*/ 192079 w 629149"/>
                <a:gd name="connsiteY589" fmla="*/ 156286 h 520856"/>
                <a:gd name="connsiteX590" fmla="*/ 191618 w 629149"/>
                <a:gd name="connsiteY590" fmla="*/ 157868 h 520856"/>
                <a:gd name="connsiteX591" fmla="*/ 193680 w 629149"/>
                <a:gd name="connsiteY591" fmla="*/ 157868 h 520856"/>
                <a:gd name="connsiteX592" fmla="*/ 193219 w 629149"/>
                <a:gd name="connsiteY592" fmla="*/ 159449 h 520856"/>
                <a:gd name="connsiteX593" fmla="*/ 194324 w 629149"/>
                <a:gd name="connsiteY593" fmla="*/ 159449 h 520856"/>
                <a:gd name="connsiteX594" fmla="*/ 197542 w 629149"/>
                <a:gd name="connsiteY594" fmla="*/ 148379 h 520856"/>
                <a:gd name="connsiteX595" fmla="*/ 233963 w 629149"/>
                <a:gd name="connsiteY595" fmla="*/ 148379 h 520856"/>
                <a:gd name="connsiteX596" fmla="*/ 232440 w 629149"/>
                <a:gd name="connsiteY596" fmla="*/ 146922 h 520856"/>
                <a:gd name="connsiteX597" fmla="*/ 232378 w 629149"/>
                <a:gd name="connsiteY597" fmla="*/ 146813 h 520856"/>
                <a:gd name="connsiteX598" fmla="*/ 230839 w 629149"/>
                <a:gd name="connsiteY598" fmla="*/ 145340 h 520856"/>
                <a:gd name="connsiteX599" fmla="*/ 230777 w 629149"/>
                <a:gd name="connsiteY599" fmla="*/ 145232 h 520856"/>
                <a:gd name="connsiteX600" fmla="*/ 229238 w 629149"/>
                <a:gd name="connsiteY600" fmla="*/ 143759 h 520856"/>
                <a:gd name="connsiteX601" fmla="*/ 229176 w 629149"/>
                <a:gd name="connsiteY601" fmla="*/ 143650 h 520856"/>
                <a:gd name="connsiteX602" fmla="*/ 227637 w 629149"/>
                <a:gd name="connsiteY602" fmla="*/ 142178 h 520856"/>
                <a:gd name="connsiteX603" fmla="*/ 227575 w 629149"/>
                <a:gd name="connsiteY603" fmla="*/ 142069 h 520856"/>
                <a:gd name="connsiteX604" fmla="*/ 226036 w 629149"/>
                <a:gd name="connsiteY604" fmla="*/ 140596 h 520856"/>
                <a:gd name="connsiteX605" fmla="*/ 225974 w 629149"/>
                <a:gd name="connsiteY605" fmla="*/ 140488 h 520856"/>
                <a:gd name="connsiteX606" fmla="*/ 224435 w 629149"/>
                <a:gd name="connsiteY606" fmla="*/ 139015 h 520856"/>
                <a:gd name="connsiteX607" fmla="*/ 224373 w 629149"/>
                <a:gd name="connsiteY607" fmla="*/ 138906 h 520856"/>
                <a:gd name="connsiteX608" fmla="*/ 222834 w 629149"/>
                <a:gd name="connsiteY608" fmla="*/ 137433 h 520856"/>
                <a:gd name="connsiteX609" fmla="*/ 222772 w 629149"/>
                <a:gd name="connsiteY609" fmla="*/ 137325 h 520856"/>
                <a:gd name="connsiteX610" fmla="*/ 221233 w 629149"/>
                <a:gd name="connsiteY610" fmla="*/ 135852 h 520856"/>
                <a:gd name="connsiteX611" fmla="*/ 221170 w 629149"/>
                <a:gd name="connsiteY611" fmla="*/ 135743 h 520856"/>
                <a:gd name="connsiteX612" fmla="*/ 219632 w 629149"/>
                <a:gd name="connsiteY612" fmla="*/ 134270 h 520856"/>
                <a:gd name="connsiteX613" fmla="*/ 219570 w 629149"/>
                <a:gd name="connsiteY613" fmla="*/ 134162 h 520856"/>
                <a:gd name="connsiteX614" fmla="*/ 218031 w 629149"/>
                <a:gd name="connsiteY614" fmla="*/ 132689 h 520856"/>
                <a:gd name="connsiteX615" fmla="*/ 217968 w 629149"/>
                <a:gd name="connsiteY615" fmla="*/ 132580 h 520856"/>
                <a:gd name="connsiteX616" fmla="*/ 216651 w 629149"/>
                <a:gd name="connsiteY616" fmla="*/ 131319 h 520856"/>
                <a:gd name="connsiteX617" fmla="*/ 215540 w 629149"/>
                <a:gd name="connsiteY617" fmla="*/ 130520 h 520856"/>
                <a:gd name="connsiteX618" fmla="*/ 206823 w 629149"/>
                <a:gd name="connsiteY618" fmla="*/ 121619 h 520856"/>
                <a:gd name="connsiteX619" fmla="*/ 206761 w 629149"/>
                <a:gd name="connsiteY619" fmla="*/ 121511 h 520856"/>
                <a:gd name="connsiteX620" fmla="*/ 205443 w 629149"/>
                <a:gd name="connsiteY620" fmla="*/ 120250 h 520856"/>
                <a:gd name="connsiteX621" fmla="*/ 204332 w 629149"/>
                <a:gd name="connsiteY621" fmla="*/ 119450 h 520856"/>
                <a:gd name="connsiteX622" fmla="*/ 195616 w 629149"/>
                <a:gd name="connsiteY622" fmla="*/ 110550 h 520856"/>
                <a:gd name="connsiteX623" fmla="*/ 195553 w 629149"/>
                <a:gd name="connsiteY623" fmla="*/ 110441 h 520856"/>
                <a:gd name="connsiteX624" fmla="*/ 194236 w 629149"/>
                <a:gd name="connsiteY624" fmla="*/ 109180 h 520856"/>
                <a:gd name="connsiteX625" fmla="*/ 193125 w 629149"/>
                <a:gd name="connsiteY625" fmla="*/ 108381 h 520856"/>
                <a:gd name="connsiteX626" fmla="*/ 184408 w 629149"/>
                <a:gd name="connsiteY626" fmla="*/ 99479 h 520856"/>
                <a:gd name="connsiteX627" fmla="*/ 184346 w 629149"/>
                <a:gd name="connsiteY627" fmla="*/ 99370 h 520856"/>
                <a:gd name="connsiteX628" fmla="*/ 183028 w 629149"/>
                <a:gd name="connsiteY628" fmla="*/ 98109 h 520856"/>
                <a:gd name="connsiteX629" fmla="*/ 181917 w 629149"/>
                <a:gd name="connsiteY629" fmla="*/ 97309 h 520856"/>
                <a:gd name="connsiteX630" fmla="*/ 173201 w 629149"/>
                <a:gd name="connsiteY630" fmla="*/ 88409 h 520856"/>
                <a:gd name="connsiteX631" fmla="*/ 173138 w 629149"/>
                <a:gd name="connsiteY631" fmla="*/ 88300 h 520856"/>
                <a:gd name="connsiteX632" fmla="*/ 171821 w 629149"/>
                <a:gd name="connsiteY632" fmla="*/ 87040 h 520856"/>
                <a:gd name="connsiteX633" fmla="*/ 170710 w 629149"/>
                <a:gd name="connsiteY633" fmla="*/ 86240 h 520856"/>
                <a:gd name="connsiteX634" fmla="*/ 161993 w 629149"/>
                <a:gd name="connsiteY634" fmla="*/ 77339 h 520856"/>
                <a:gd name="connsiteX635" fmla="*/ 161931 w 629149"/>
                <a:gd name="connsiteY635" fmla="*/ 77231 h 520856"/>
                <a:gd name="connsiteX636" fmla="*/ 160392 w 629149"/>
                <a:gd name="connsiteY636" fmla="*/ 75758 h 520856"/>
                <a:gd name="connsiteX637" fmla="*/ 155234 w 629149"/>
                <a:gd name="connsiteY637" fmla="*/ 61839 h 520856"/>
                <a:gd name="connsiteX638" fmla="*/ 211476 w 629149"/>
                <a:gd name="connsiteY638" fmla="*/ 37080 h 520856"/>
                <a:gd name="connsiteX639" fmla="*/ 241605 w 629149"/>
                <a:gd name="connsiteY639" fmla="*/ 16656 h 520856"/>
                <a:gd name="connsiteX640" fmla="*/ 349799 w 629149"/>
                <a:gd name="connsiteY640" fmla="*/ 452 h 520856"/>
                <a:gd name="connsiteX641" fmla="*/ 381665 w 629149"/>
                <a:gd name="connsiteY641" fmla="*/ 35 h 520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</a:cxnLst>
              <a:rect l="l" t="t" r="r" b="b"/>
              <a:pathLst>
                <a:path w="629149" h="520856">
                  <a:moveTo>
                    <a:pt x="381665" y="35"/>
                  </a:moveTo>
                  <a:cubicBezTo>
                    <a:pt x="392945" y="146"/>
                    <a:pt x="404882" y="529"/>
                    <a:pt x="417475" y="1242"/>
                  </a:cubicBezTo>
                  <a:cubicBezTo>
                    <a:pt x="532051" y="16275"/>
                    <a:pt x="546322" y="34966"/>
                    <a:pt x="546322" y="34966"/>
                  </a:cubicBezTo>
                  <a:cubicBezTo>
                    <a:pt x="546322" y="34966"/>
                    <a:pt x="553339" y="39474"/>
                    <a:pt x="558346" y="45046"/>
                  </a:cubicBezTo>
                  <a:lnTo>
                    <a:pt x="558459" y="45210"/>
                  </a:lnTo>
                  <a:lnTo>
                    <a:pt x="559947" y="46627"/>
                  </a:lnTo>
                  <a:lnTo>
                    <a:pt x="560060" y="46791"/>
                  </a:lnTo>
                  <a:lnTo>
                    <a:pt x="561548" y="48209"/>
                  </a:lnTo>
                  <a:lnTo>
                    <a:pt x="561662" y="48373"/>
                  </a:lnTo>
                  <a:lnTo>
                    <a:pt x="563149" y="49790"/>
                  </a:lnTo>
                  <a:lnTo>
                    <a:pt x="563262" y="49953"/>
                  </a:lnTo>
                  <a:lnTo>
                    <a:pt x="564750" y="51371"/>
                  </a:lnTo>
                  <a:lnTo>
                    <a:pt x="564864" y="51535"/>
                  </a:lnTo>
                  <a:lnTo>
                    <a:pt x="566352" y="52952"/>
                  </a:lnTo>
                  <a:lnTo>
                    <a:pt x="566465" y="53116"/>
                  </a:lnTo>
                  <a:lnTo>
                    <a:pt x="567953" y="54534"/>
                  </a:lnTo>
                  <a:lnTo>
                    <a:pt x="568066" y="54697"/>
                  </a:lnTo>
                  <a:lnTo>
                    <a:pt x="569554" y="56115"/>
                  </a:lnTo>
                  <a:lnTo>
                    <a:pt x="569667" y="56280"/>
                  </a:lnTo>
                  <a:lnTo>
                    <a:pt x="571155" y="57697"/>
                  </a:lnTo>
                  <a:lnTo>
                    <a:pt x="571268" y="57861"/>
                  </a:lnTo>
                  <a:lnTo>
                    <a:pt x="572756" y="59278"/>
                  </a:lnTo>
                  <a:lnTo>
                    <a:pt x="572869" y="59442"/>
                  </a:lnTo>
                  <a:lnTo>
                    <a:pt x="574357" y="60860"/>
                  </a:lnTo>
                  <a:lnTo>
                    <a:pt x="574470" y="61023"/>
                  </a:lnTo>
                  <a:lnTo>
                    <a:pt x="575958" y="62441"/>
                  </a:lnTo>
                  <a:lnTo>
                    <a:pt x="576071" y="62605"/>
                  </a:lnTo>
                  <a:lnTo>
                    <a:pt x="577559" y="64022"/>
                  </a:lnTo>
                  <a:lnTo>
                    <a:pt x="577672" y="64186"/>
                  </a:lnTo>
                  <a:lnTo>
                    <a:pt x="579160" y="65604"/>
                  </a:lnTo>
                  <a:lnTo>
                    <a:pt x="579273" y="65768"/>
                  </a:lnTo>
                  <a:lnTo>
                    <a:pt x="580761" y="67185"/>
                  </a:lnTo>
                  <a:lnTo>
                    <a:pt x="580874" y="67349"/>
                  </a:lnTo>
                  <a:lnTo>
                    <a:pt x="582362" y="68767"/>
                  </a:lnTo>
                  <a:lnTo>
                    <a:pt x="582475" y="68931"/>
                  </a:lnTo>
                  <a:lnTo>
                    <a:pt x="583963" y="70348"/>
                  </a:lnTo>
                  <a:lnTo>
                    <a:pt x="584077" y="70512"/>
                  </a:lnTo>
                  <a:lnTo>
                    <a:pt x="585564" y="71929"/>
                  </a:lnTo>
                  <a:lnTo>
                    <a:pt x="585677" y="72093"/>
                  </a:lnTo>
                  <a:lnTo>
                    <a:pt x="587165" y="73511"/>
                  </a:lnTo>
                  <a:lnTo>
                    <a:pt x="587278" y="73675"/>
                  </a:lnTo>
                  <a:lnTo>
                    <a:pt x="588766" y="75092"/>
                  </a:lnTo>
                  <a:lnTo>
                    <a:pt x="588880" y="75256"/>
                  </a:lnTo>
                  <a:lnTo>
                    <a:pt x="590368" y="76673"/>
                  </a:lnTo>
                  <a:lnTo>
                    <a:pt x="590481" y="76837"/>
                  </a:lnTo>
                  <a:lnTo>
                    <a:pt x="591969" y="78255"/>
                  </a:lnTo>
                  <a:lnTo>
                    <a:pt x="592082" y="78419"/>
                  </a:lnTo>
                  <a:lnTo>
                    <a:pt x="593570" y="79836"/>
                  </a:lnTo>
                  <a:lnTo>
                    <a:pt x="593683" y="80001"/>
                  </a:lnTo>
                  <a:lnTo>
                    <a:pt x="595171" y="81418"/>
                  </a:lnTo>
                  <a:lnTo>
                    <a:pt x="595284" y="81582"/>
                  </a:lnTo>
                  <a:lnTo>
                    <a:pt x="596772" y="82999"/>
                  </a:lnTo>
                  <a:lnTo>
                    <a:pt x="596885" y="83163"/>
                  </a:lnTo>
                  <a:lnTo>
                    <a:pt x="598373" y="84581"/>
                  </a:lnTo>
                  <a:lnTo>
                    <a:pt x="598486" y="84744"/>
                  </a:lnTo>
                  <a:lnTo>
                    <a:pt x="599974" y="86162"/>
                  </a:lnTo>
                  <a:lnTo>
                    <a:pt x="600087" y="86326"/>
                  </a:lnTo>
                  <a:lnTo>
                    <a:pt x="601575" y="87743"/>
                  </a:lnTo>
                  <a:lnTo>
                    <a:pt x="601688" y="87907"/>
                  </a:lnTo>
                  <a:lnTo>
                    <a:pt x="603176" y="89325"/>
                  </a:lnTo>
                  <a:lnTo>
                    <a:pt x="603289" y="89489"/>
                  </a:lnTo>
                  <a:lnTo>
                    <a:pt x="604777" y="90906"/>
                  </a:lnTo>
                  <a:lnTo>
                    <a:pt x="604890" y="91070"/>
                  </a:lnTo>
                  <a:lnTo>
                    <a:pt x="606378" y="92488"/>
                  </a:lnTo>
                  <a:lnTo>
                    <a:pt x="606492" y="92652"/>
                  </a:lnTo>
                  <a:lnTo>
                    <a:pt x="607979" y="94069"/>
                  </a:lnTo>
                  <a:lnTo>
                    <a:pt x="608092" y="94233"/>
                  </a:lnTo>
                  <a:lnTo>
                    <a:pt x="609580" y="95650"/>
                  </a:lnTo>
                  <a:lnTo>
                    <a:pt x="609694" y="95814"/>
                  </a:lnTo>
                  <a:lnTo>
                    <a:pt x="611182" y="97231"/>
                  </a:lnTo>
                  <a:lnTo>
                    <a:pt x="611295" y="97395"/>
                  </a:lnTo>
                  <a:lnTo>
                    <a:pt x="612783" y="98813"/>
                  </a:lnTo>
                  <a:lnTo>
                    <a:pt x="612896" y="98977"/>
                  </a:lnTo>
                  <a:lnTo>
                    <a:pt x="614384" y="100394"/>
                  </a:lnTo>
                  <a:lnTo>
                    <a:pt x="614497" y="100559"/>
                  </a:lnTo>
                  <a:lnTo>
                    <a:pt x="615985" y="101976"/>
                  </a:lnTo>
                  <a:lnTo>
                    <a:pt x="616098" y="102140"/>
                  </a:lnTo>
                  <a:lnTo>
                    <a:pt x="617586" y="103558"/>
                  </a:lnTo>
                  <a:lnTo>
                    <a:pt x="617699" y="103722"/>
                  </a:lnTo>
                  <a:lnTo>
                    <a:pt x="619187" y="105139"/>
                  </a:lnTo>
                  <a:lnTo>
                    <a:pt x="619300" y="105303"/>
                  </a:lnTo>
                  <a:lnTo>
                    <a:pt x="620788" y="106721"/>
                  </a:lnTo>
                  <a:lnTo>
                    <a:pt x="620901" y="106885"/>
                  </a:lnTo>
                  <a:lnTo>
                    <a:pt x="622389" y="108303"/>
                  </a:lnTo>
                  <a:lnTo>
                    <a:pt x="622502" y="108466"/>
                  </a:lnTo>
                  <a:lnTo>
                    <a:pt x="623990" y="109884"/>
                  </a:lnTo>
                  <a:lnTo>
                    <a:pt x="624103" y="110048"/>
                  </a:lnTo>
                  <a:lnTo>
                    <a:pt x="625591" y="111465"/>
                  </a:lnTo>
                  <a:lnTo>
                    <a:pt x="625705" y="111629"/>
                  </a:lnTo>
                  <a:lnTo>
                    <a:pt x="627192" y="113046"/>
                  </a:lnTo>
                  <a:lnTo>
                    <a:pt x="627305" y="113210"/>
                  </a:lnTo>
                  <a:lnTo>
                    <a:pt x="628793" y="114628"/>
                  </a:lnTo>
                  <a:lnTo>
                    <a:pt x="628906" y="114792"/>
                  </a:lnTo>
                  <a:lnTo>
                    <a:pt x="629149" y="115023"/>
                  </a:lnTo>
                  <a:lnTo>
                    <a:pt x="629149" y="422162"/>
                  </a:lnTo>
                  <a:cubicBezTo>
                    <a:pt x="629149" y="476669"/>
                    <a:pt x="584962" y="520856"/>
                    <a:pt x="530455" y="520856"/>
                  </a:cubicBezTo>
                  <a:lnTo>
                    <a:pt x="236822" y="520856"/>
                  </a:lnTo>
                  <a:lnTo>
                    <a:pt x="237480" y="520495"/>
                  </a:lnTo>
                  <a:lnTo>
                    <a:pt x="238264" y="520077"/>
                  </a:lnTo>
                  <a:lnTo>
                    <a:pt x="233757" y="520077"/>
                  </a:lnTo>
                  <a:cubicBezTo>
                    <a:pt x="233757" y="520077"/>
                    <a:pt x="234526" y="519649"/>
                    <a:pt x="235879" y="518914"/>
                  </a:cubicBezTo>
                  <a:lnTo>
                    <a:pt x="236663" y="518496"/>
                  </a:lnTo>
                  <a:lnTo>
                    <a:pt x="232155" y="518496"/>
                  </a:lnTo>
                  <a:cubicBezTo>
                    <a:pt x="232155" y="518496"/>
                    <a:pt x="232925" y="518067"/>
                    <a:pt x="234278" y="517333"/>
                  </a:cubicBezTo>
                  <a:lnTo>
                    <a:pt x="235062" y="516914"/>
                  </a:lnTo>
                  <a:lnTo>
                    <a:pt x="230555" y="516914"/>
                  </a:lnTo>
                  <a:cubicBezTo>
                    <a:pt x="230555" y="516914"/>
                    <a:pt x="231324" y="516486"/>
                    <a:pt x="232677" y="515751"/>
                  </a:cubicBezTo>
                  <a:lnTo>
                    <a:pt x="233461" y="515333"/>
                  </a:lnTo>
                  <a:lnTo>
                    <a:pt x="228953" y="515333"/>
                  </a:lnTo>
                  <a:cubicBezTo>
                    <a:pt x="228953" y="515333"/>
                    <a:pt x="229723" y="514905"/>
                    <a:pt x="231076" y="514170"/>
                  </a:cubicBezTo>
                  <a:lnTo>
                    <a:pt x="231860" y="513751"/>
                  </a:lnTo>
                  <a:lnTo>
                    <a:pt x="227352" y="513751"/>
                  </a:lnTo>
                  <a:cubicBezTo>
                    <a:pt x="227352" y="513751"/>
                    <a:pt x="228121" y="513323"/>
                    <a:pt x="229475" y="512588"/>
                  </a:cubicBezTo>
                  <a:lnTo>
                    <a:pt x="230259" y="512170"/>
                  </a:lnTo>
                  <a:lnTo>
                    <a:pt x="225751" y="512170"/>
                  </a:lnTo>
                  <a:cubicBezTo>
                    <a:pt x="225751" y="512170"/>
                    <a:pt x="226520" y="511742"/>
                    <a:pt x="227874" y="511007"/>
                  </a:cubicBezTo>
                  <a:lnTo>
                    <a:pt x="228658" y="510589"/>
                  </a:lnTo>
                  <a:lnTo>
                    <a:pt x="224150" y="510589"/>
                  </a:lnTo>
                  <a:cubicBezTo>
                    <a:pt x="224150" y="510589"/>
                    <a:pt x="224919" y="510160"/>
                    <a:pt x="226272" y="509426"/>
                  </a:cubicBezTo>
                  <a:lnTo>
                    <a:pt x="227057" y="509007"/>
                  </a:lnTo>
                  <a:lnTo>
                    <a:pt x="222549" y="509007"/>
                  </a:lnTo>
                  <a:cubicBezTo>
                    <a:pt x="222549" y="509007"/>
                    <a:pt x="223318" y="508579"/>
                    <a:pt x="224671" y="507844"/>
                  </a:cubicBezTo>
                  <a:lnTo>
                    <a:pt x="225456" y="507426"/>
                  </a:lnTo>
                  <a:lnTo>
                    <a:pt x="220948" y="507426"/>
                  </a:lnTo>
                  <a:cubicBezTo>
                    <a:pt x="220948" y="507426"/>
                    <a:pt x="221717" y="506998"/>
                    <a:pt x="223070" y="506263"/>
                  </a:cubicBezTo>
                  <a:lnTo>
                    <a:pt x="223855" y="505844"/>
                  </a:lnTo>
                  <a:lnTo>
                    <a:pt x="219347" y="505844"/>
                  </a:lnTo>
                  <a:cubicBezTo>
                    <a:pt x="219347" y="505844"/>
                    <a:pt x="220116" y="505416"/>
                    <a:pt x="221469" y="504681"/>
                  </a:cubicBezTo>
                  <a:lnTo>
                    <a:pt x="222253" y="504263"/>
                  </a:lnTo>
                  <a:lnTo>
                    <a:pt x="217746" y="504263"/>
                  </a:lnTo>
                  <a:cubicBezTo>
                    <a:pt x="217746" y="504263"/>
                    <a:pt x="218515" y="503835"/>
                    <a:pt x="219868" y="503100"/>
                  </a:cubicBezTo>
                  <a:lnTo>
                    <a:pt x="220653" y="502681"/>
                  </a:lnTo>
                  <a:lnTo>
                    <a:pt x="216145" y="502681"/>
                  </a:lnTo>
                  <a:cubicBezTo>
                    <a:pt x="216145" y="502681"/>
                    <a:pt x="216914" y="502253"/>
                    <a:pt x="218267" y="501518"/>
                  </a:cubicBezTo>
                  <a:lnTo>
                    <a:pt x="219051" y="501100"/>
                  </a:lnTo>
                  <a:lnTo>
                    <a:pt x="214544" y="501100"/>
                  </a:lnTo>
                  <a:cubicBezTo>
                    <a:pt x="214544" y="501100"/>
                    <a:pt x="215313" y="500672"/>
                    <a:pt x="216666" y="499937"/>
                  </a:cubicBezTo>
                  <a:lnTo>
                    <a:pt x="217450" y="499518"/>
                  </a:lnTo>
                  <a:lnTo>
                    <a:pt x="212943" y="499518"/>
                  </a:lnTo>
                  <a:cubicBezTo>
                    <a:pt x="212943" y="499518"/>
                    <a:pt x="213712" y="499090"/>
                    <a:pt x="215065" y="498356"/>
                  </a:cubicBezTo>
                  <a:lnTo>
                    <a:pt x="215849" y="497937"/>
                  </a:lnTo>
                  <a:lnTo>
                    <a:pt x="211342" y="497937"/>
                  </a:lnTo>
                  <a:cubicBezTo>
                    <a:pt x="211342" y="497937"/>
                    <a:pt x="212111" y="497509"/>
                    <a:pt x="213464" y="496774"/>
                  </a:cubicBezTo>
                  <a:lnTo>
                    <a:pt x="214248" y="496356"/>
                  </a:lnTo>
                  <a:lnTo>
                    <a:pt x="209740" y="496356"/>
                  </a:lnTo>
                  <a:cubicBezTo>
                    <a:pt x="209740" y="496356"/>
                    <a:pt x="210510" y="495928"/>
                    <a:pt x="211863" y="495193"/>
                  </a:cubicBezTo>
                  <a:lnTo>
                    <a:pt x="212647" y="494774"/>
                  </a:lnTo>
                  <a:lnTo>
                    <a:pt x="208140" y="494774"/>
                  </a:lnTo>
                  <a:cubicBezTo>
                    <a:pt x="208140" y="494774"/>
                    <a:pt x="208909" y="494346"/>
                    <a:pt x="210262" y="493611"/>
                  </a:cubicBezTo>
                  <a:lnTo>
                    <a:pt x="211046" y="493193"/>
                  </a:lnTo>
                  <a:lnTo>
                    <a:pt x="206538" y="493193"/>
                  </a:lnTo>
                  <a:cubicBezTo>
                    <a:pt x="206538" y="493193"/>
                    <a:pt x="207308" y="492765"/>
                    <a:pt x="208661" y="492030"/>
                  </a:cubicBezTo>
                  <a:lnTo>
                    <a:pt x="209445" y="491611"/>
                  </a:lnTo>
                  <a:lnTo>
                    <a:pt x="204937" y="491611"/>
                  </a:lnTo>
                  <a:cubicBezTo>
                    <a:pt x="204937" y="491611"/>
                    <a:pt x="205706" y="491183"/>
                    <a:pt x="207060" y="490449"/>
                  </a:cubicBezTo>
                  <a:lnTo>
                    <a:pt x="207844" y="490030"/>
                  </a:lnTo>
                  <a:lnTo>
                    <a:pt x="203336" y="490030"/>
                  </a:lnTo>
                  <a:cubicBezTo>
                    <a:pt x="203336" y="490030"/>
                    <a:pt x="204105" y="489602"/>
                    <a:pt x="205459" y="488867"/>
                  </a:cubicBezTo>
                  <a:lnTo>
                    <a:pt x="206243" y="488449"/>
                  </a:lnTo>
                  <a:lnTo>
                    <a:pt x="201735" y="488449"/>
                  </a:lnTo>
                  <a:cubicBezTo>
                    <a:pt x="201735" y="488449"/>
                    <a:pt x="202504" y="488020"/>
                    <a:pt x="203857" y="487286"/>
                  </a:cubicBezTo>
                  <a:lnTo>
                    <a:pt x="204642" y="486867"/>
                  </a:lnTo>
                  <a:lnTo>
                    <a:pt x="200134" y="486867"/>
                  </a:lnTo>
                  <a:cubicBezTo>
                    <a:pt x="200134" y="486867"/>
                    <a:pt x="200903" y="486439"/>
                    <a:pt x="202256" y="485704"/>
                  </a:cubicBezTo>
                  <a:lnTo>
                    <a:pt x="203041" y="485286"/>
                  </a:lnTo>
                  <a:lnTo>
                    <a:pt x="198533" y="485286"/>
                  </a:lnTo>
                  <a:cubicBezTo>
                    <a:pt x="198533" y="485286"/>
                    <a:pt x="199302" y="484858"/>
                    <a:pt x="200655" y="484123"/>
                  </a:cubicBezTo>
                  <a:lnTo>
                    <a:pt x="201440" y="483704"/>
                  </a:lnTo>
                  <a:lnTo>
                    <a:pt x="196932" y="483704"/>
                  </a:lnTo>
                  <a:cubicBezTo>
                    <a:pt x="196932" y="483704"/>
                    <a:pt x="197701" y="483276"/>
                    <a:pt x="199054" y="482541"/>
                  </a:cubicBezTo>
                  <a:lnTo>
                    <a:pt x="199839" y="482123"/>
                  </a:lnTo>
                  <a:lnTo>
                    <a:pt x="195331" y="482123"/>
                  </a:lnTo>
                  <a:cubicBezTo>
                    <a:pt x="195331" y="482123"/>
                    <a:pt x="196100" y="481695"/>
                    <a:pt x="197453" y="480960"/>
                  </a:cubicBezTo>
                  <a:lnTo>
                    <a:pt x="198238" y="480541"/>
                  </a:lnTo>
                  <a:lnTo>
                    <a:pt x="193730" y="480541"/>
                  </a:lnTo>
                  <a:cubicBezTo>
                    <a:pt x="193730" y="480541"/>
                    <a:pt x="194499" y="480113"/>
                    <a:pt x="195852" y="479378"/>
                  </a:cubicBezTo>
                  <a:lnTo>
                    <a:pt x="196636" y="478960"/>
                  </a:lnTo>
                  <a:lnTo>
                    <a:pt x="192129" y="478960"/>
                  </a:lnTo>
                  <a:cubicBezTo>
                    <a:pt x="192129" y="478960"/>
                    <a:pt x="192898" y="478532"/>
                    <a:pt x="194251" y="477797"/>
                  </a:cubicBezTo>
                  <a:lnTo>
                    <a:pt x="195035" y="477379"/>
                  </a:lnTo>
                  <a:lnTo>
                    <a:pt x="190528" y="477379"/>
                  </a:lnTo>
                  <a:cubicBezTo>
                    <a:pt x="190528" y="477379"/>
                    <a:pt x="191297" y="476950"/>
                    <a:pt x="192650" y="476216"/>
                  </a:cubicBezTo>
                  <a:lnTo>
                    <a:pt x="193434" y="475797"/>
                  </a:lnTo>
                  <a:lnTo>
                    <a:pt x="188927" y="475797"/>
                  </a:lnTo>
                  <a:cubicBezTo>
                    <a:pt x="188927" y="475797"/>
                    <a:pt x="189696" y="475369"/>
                    <a:pt x="191049" y="474634"/>
                  </a:cubicBezTo>
                  <a:lnTo>
                    <a:pt x="191833" y="474216"/>
                  </a:lnTo>
                  <a:lnTo>
                    <a:pt x="187325" y="474216"/>
                  </a:lnTo>
                  <a:cubicBezTo>
                    <a:pt x="187325" y="474216"/>
                    <a:pt x="188095" y="473788"/>
                    <a:pt x="189448" y="473053"/>
                  </a:cubicBezTo>
                  <a:lnTo>
                    <a:pt x="190232" y="472634"/>
                  </a:lnTo>
                  <a:lnTo>
                    <a:pt x="185724" y="472634"/>
                  </a:lnTo>
                  <a:cubicBezTo>
                    <a:pt x="185724" y="472634"/>
                    <a:pt x="186494" y="472206"/>
                    <a:pt x="187847" y="471471"/>
                  </a:cubicBezTo>
                  <a:lnTo>
                    <a:pt x="188631" y="471053"/>
                  </a:lnTo>
                  <a:lnTo>
                    <a:pt x="184123" y="471053"/>
                  </a:lnTo>
                  <a:cubicBezTo>
                    <a:pt x="184123" y="471053"/>
                    <a:pt x="184892" y="470625"/>
                    <a:pt x="186246" y="469890"/>
                  </a:cubicBezTo>
                  <a:lnTo>
                    <a:pt x="187030" y="469472"/>
                  </a:lnTo>
                  <a:lnTo>
                    <a:pt x="182522" y="469472"/>
                  </a:lnTo>
                  <a:cubicBezTo>
                    <a:pt x="182522" y="469472"/>
                    <a:pt x="183291" y="469043"/>
                    <a:pt x="184645" y="468309"/>
                  </a:cubicBezTo>
                  <a:lnTo>
                    <a:pt x="185429" y="467890"/>
                  </a:lnTo>
                  <a:lnTo>
                    <a:pt x="180921" y="467890"/>
                  </a:lnTo>
                  <a:cubicBezTo>
                    <a:pt x="180921" y="467890"/>
                    <a:pt x="181690" y="467462"/>
                    <a:pt x="183044" y="466727"/>
                  </a:cubicBezTo>
                  <a:lnTo>
                    <a:pt x="183828" y="466309"/>
                  </a:lnTo>
                  <a:lnTo>
                    <a:pt x="179320" y="466309"/>
                  </a:lnTo>
                  <a:cubicBezTo>
                    <a:pt x="179320" y="466309"/>
                    <a:pt x="180089" y="465881"/>
                    <a:pt x="181442" y="465146"/>
                  </a:cubicBezTo>
                  <a:lnTo>
                    <a:pt x="182227" y="464727"/>
                  </a:lnTo>
                  <a:lnTo>
                    <a:pt x="177719" y="464727"/>
                  </a:lnTo>
                  <a:cubicBezTo>
                    <a:pt x="177719" y="464727"/>
                    <a:pt x="178488" y="464299"/>
                    <a:pt x="179841" y="463564"/>
                  </a:cubicBezTo>
                  <a:lnTo>
                    <a:pt x="180626" y="463146"/>
                  </a:lnTo>
                  <a:lnTo>
                    <a:pt x="176118" y="463146"/>
                  </a:lnTo>
                  <a:cubicBezTo>
                    <a:pt x="176118" y="463146"/>
                    <a:pt x="176887" y="462718"/>
                    <a:pt x="178240" y="461983"/>
                  </a:cubicBezTo>
                  <a:lnTo>
                    <a:pt x="179025" y="461564"/>
                  </a:lnTo>
                  <a:lnTo>
                    <a:pt x="174517" y="461564"/>
                  </a:lnTo>
                  <a:cubicBezTo>
                    <a:pt x="174517" y="461564"/>
                    <a:pt x="175286" y="461136"/>
                    <a:pt x="176639" y="460402"/>
                  </a:cubicBezTo>
                  <a:lnTo>
                    <a:pt x="177424" y="459983"/>
                  </a:lnTo>
                  <a:lnTo>
                    <a:pt x="172916" y="459983"/>
                  </a:lnTo>
                  <a:cubicBezTo>
                    <a:pt x="172916" y="459983"/>
                    <a:pt x="173685" y="459555"/>
                    <a:pt x="175038" y="458820"/>
                  </a:cubicBezTo>
                  <a:lnTo>
                    <a:pt x="175823" y="458401"/>
                  </a:lnTo>
                  <a:lnTo>
                    <a:pt x="171315" y="458401"/>
                  </a:lnTo>
                  <a:cubicBezTo>
                    <a:pt x="171315" y="458401"/>
                    <a:pt x="172084" y="457973"/>
                    <a:pt x="173437" y="457239"/>
                  </a:cubicBezTo>
                  <a:lnTo>
                    <a:pt x="174221" y="456820"/>
                  </a:lnTo>
                  <a:lnTo>
                    <a:pt x="169714" y="456820"/>
                  </a:lnTo>
                  <a:cubicBezTo>
                    <a:pt x="169714" y="456820"/>
                    <a:pt x="170483" y="456392"/>
                    <a:pt x="171836" y="455657"/>
                  </a:cubicBezTo>
                  <a:lnTo>
                    <a:pt x="172620" y="455239"/>
                  </a:lnTo>
                  <a:lnTo>
                    <a:pt x="168113" y="455239"/>
                  </a:lnTo>
                  <a:cubicBezTo>
                    <a:pt x="168113" y="455239"/>
                    <a:pt x="168882" y="454810"/>
                    <a:pt x="170235" y="454076"/>
                  </a:cubicBezTo>
                  <a:lnTo>
                    <a:pt x="171019" y="453657"/>
                  </a:lnTo>
                  <a:lnTo>
                    <a:pt x="166512" y="453657"/>
                  </a:lnTo>
                  <a:cubicBezTo>
                    <a:pt x="166512" y="453657"/>
                    <a:pt x="167281" y="453229"/>
                    <a:pt x="168634" y="452494"/>
                  </a:cubicBezTo>
                  <a:lnTo>
                    <a:pt x="169418" y="452076"/>
                  </a:lnTo>
                  <a:lnTo>
                    <a:pt x="164911" y="452076"/>
                  </a:lnTo>
                  <a:cubicBezTo>
                    <a:pt x="164911" y="452076"/>
                    <a:pt x="165680" y="451648"/>
                    <a:pt x="167033" y="450913"/>
                  </a:cubicBezTo>
                  <a:lnTo>
                    <a:pt x="167817" y="450494"/>
                  </a:lnTo>
                  <a:lnTo>
                    <a:pt x="163309" y="450494"/>
                  </a:lnTo>
                  <a:cubicBezTo>
                    <a:pt x="163309" y="450494"/>
                    <a:pt x="164079" y="450066"/>
                    <a:pt x="165432" y="449331"/>
                  </a:cubicBezTo>
                  <a:lnTo>
                    <a:pt x="166216" y="448913"/>
                  </a:lnTo>
                  <a:lnTo>
                    <a:pt x="161708" y="448913"/>
                  </a:lnTo>
                  <a:cubicBezTo>
                    <a:pt x="161708" y="448913"/>
                    <a:pt x="162477" y="448485"/>
                    <a:pt x="163831" y="447750"/>
                  </a:cubicBezTo>
                  <a:lnTo>
                    <a:pt x="164615" y="447332"/>
                  </a:lnTo>
                  <a:lnTo>
                    <a:pt x="160107" y="447332"/>
                  </a:lnTo>
                  <a:cubicBezTo>
                    <a:pt x="160107" y="447332"/>
                    <a:pt x="160876" y="446903"/>
                    <a:pt x="162230" y="446169"/>
                  </a:cubicBezTo>
                  <a:lnTo>
                    <a:pt x="163014" y="445750"/>
                  </a:lnTo>
                  <a:lnTo>
                    <a:pt x="158506" y="445750"/>
                  </a:lnTo>
                  <a:cubicBezTo>
                    <a:pt x="158506" y="445750"/>
                    <a:pt x="159275" y="445322"/>
                    <a:pt x="160628" y="444587"/>
                  </a:cubicBezTo>
                  <a:lnTo>
                    <a:pt x="161413" y="444169"/>
                  </a:lnTo>
                  <a:lnTo>
                    <a:pt x="156905" y="444169"/>
                  </a:lnTo>
                  <a:cubicBezTo>
                    <a:pt x="156905" y="444169"/>
                    <a:pt x="157674" y="443741"/>
                    <a:pt x="159027" y="443006"/>
                  </a:cubicBezTo>
                  <a:lnTo>
                    <a:pt x="159812" y="442587"/>
                  </a:lnTo>
                  <a:lnTo>
                    <a:pt x="155304" y="442587"/>
                  </a:lnTo>
                  <a:cubicBezTo>
                    <a:pt x="155304" y="442587"/>
                    <a:pt x="156073" y="442159"/>
                    <a:pt x="157426" y="441424"/>
                  </a:cubicBezTo>
                  <a:lnTo>
                    <a:pt x="158211" y="441006"/>
                  </a:lnTo>
                  <a:lnTo>
                    <a:pt x="153703" y="441006"/>
                  </a:lnTo>
                  <a:cubicBezTo>
                    <a:pt x="153703" y="441006"/>
                    <a:pt x="154472" y="440578"/>
                    <a:pt x="155825" y="439843"/>
                  </a:cubicBezTo>
                  <a:lnTo>
                    <a:pt x="156610" y="439425"/>
                  </a:lnTo>
                  <a:lnTo>
                    <a:pt x="152102" y="439425"/>
                  </a:lnTo>
                  <a:cubicBezTo>
                    <a:pt x="152102" y="439425"/>
                    <a:pt x="152871" y="438996"/>
                    <a:pt x="154224" y="438262"/>
                  </a:cubicBezTo>
                  <a:lnTo>
                    <a:pt x="155009" y="437843"/>
                  </a:lnTo>
                  <a:lnTo>
                    <a:pt x="150501" y="437843"/>
                  </a:lnTo>
                  <a:cubicBezTo>
                    <a:pt x="150501" y="437843"/>
                    <a:pt x="151270" y="437415"/>
                    <a:pt x="152623" y="436680"/>
                  </a:cubicBezTo>
                  <a:lnTo>
                    <a:pt x="153408" y="436262"/>
                  </a:lnTo>
                  <a:lnTo>
                    <a:pt x="148900" y="436262"/>
                  </a:lnTo>
                  <a:cubicBezTo>
                    <a:pt x="148900" y="436262"/>
                    <a:pt x="149669" y="435833"/>
                    <a:pt x="151022" y="435099"/>
                  </a:cubicBezTo>
                  <a:lnTo>
                    <a:pt x="151806" y="434680"/>
                  </a:lnTo>
                  <a:lnTo>
                    <a:pt x="147299" y="434680"/>
                  </a:lnTo>
                  <a:cubicBezTo>
                    <a:pt x="147299" y="434680"/>
                    <a:pt x="148068" y="434252"/>
                    <a:pt x="149421" y="433517"/>
                  </a:cubicBezTo>
                  <a:lnTo>
                    <a:pt x="150205" y="433099"/>
                  </a:lnTo>
                  <a:lnTo>
                    <a:pt x="145698" y="433099"/>
                  </a:lnTo>
                  <a:cubicBezTo>
                    <a:pt x="145698" y="433099"/>
                    <a:pt x="146467" y="432671"/>
                    <a:pt x="147820" y="431936"/>
                  </a:cubicBezTo>
                  <a:lnTo>
                    <a:pt x="148604" y="431517"/>
                  </a:lnTo>
                  <a:lnTo>
                    <a:pt x="144097" y="431517"/>
                  </a:lnTo>
                  <a:cubicBezTo>
                    <a:pt x="144097" y="431517"/>
                    <a:pt x="144866" y="431089"/>
                    <a:pt x="146219" y="430354"/>
                  </a:cubicBezTo>
                  <a:lnTo>
                    <a:pt x="147003" y="429936"/>
                  </a:lnTo>
                  <a:lnTo>
                    <a:pt x="142496" y="429936"/>
                  </a:lnTo>
                  <a:cubicBezTo>
                    <a:pt x="142496" y="429936"/>
                    <a:pt x="143265" y="429508"/>
                    <a:pt x="144618" y="428773"/>
                  </a:cubicBezTo>
                  <a:lnTo>
                    <a:pt x="145402" y="428355"/>
                  </a:lnTo>
                  <a:lnTo>
                    <a:pt x="140894" y="428355"/>
                  </a:lnTo>
                  <a:cubicBezTo>
                    <a:pt x="140894" y="428355"/>
                    <a:pt x="141664" y="427926"/>
                    <a:pt x="143017" y="427192"/>
                  </a:cubicBezTo>
                  <a:lnTo>
                    <a:pt x="143801" y="426773"/>
                  </a:lnTo>
                  <a:lnTo>
                    <a:pt x="139293" y="426773"/>
                  </a:lnTo>
                  <a:cubicBezTo>
                    <a:pt x="139293" y="426773"/>
                    <a:pt x="140062" y="426345"/>
                    <a:pt x="141416" y="425610"/>
                  </a:cubicBezTo>
                  <a:lnTo>
                    <a:pt x="142200" y="425192"/>
                  </a:lnTo>
                  <a:lnTo>
                    <a:pt x="137692" y="425192"/>
                  </a:lnTo>
                  <a:cubicBezTo>
                    <a:pt x="137692" y="425192"/>
                    <a:pt x="138461" y="424764"/>
                    <a:pt x="139815" y="424029"/>
                  </a:cubicBezTo>
                  <a:lnTo>
                    <a:pt x="140599" y="423610"/>
                  </a:lnTo>
                  <a:lnTo>
                    <a:pt x="136091" y="423610"/>
                  </a:lnTo>
                  <a:cubicBezTo>
                    <a:pt x="136091" y="423610"/>
                    <a:pt x="136860" y="423182"/>
                    <a:pt x="138213" y="422447"/>
                  </a:cubicBezTo>
                  <a:lnTo>
                    <a:pt x="138998" y="422029"/>
                  </a:lnTo>
                  <a:lnTo>
                    <a:pt x="134490" y="422029"/>
                  </a:lnTo>
                  <a:cubicBezTo>
                    <a:pt x="134490" y="422029"/>
                    <a:pt x="135259" y="421601"/>
                    <a:pt x="136612" y="420866"/>
                  </a:cubicBezTo>
                  <a:lnTo>
                    <a:pt x="137397" y="420447"/>
                  </a:lnTo>
                  <a:lnTo>
                    <a:pt x="132889" y="420447"/>
                  </a:lnTo>
                  <a:cubicBezTo>
                    <a:pt x="132889" y="420447"/>
                    <a:pt x="133658" y="420019"/>
                    <a:pt x="135011" y="419285"/>
                  </a:cubicBezTo>
                  <a:lnTo>
                    <a:pt x="135796" y="418866"/>
                  </a:lnTo>
                  <a:lnTo>
                    <a:pt x="131288" y="418866"/>
                  </a:lnTo>
                  <a:cubicBezTo>
                    <a:pt x="131288" y="418866"/>
                    <a:pt x="132057" y="418438"/>
                    <a:pt x="133410" y="417703"/>
                  </a:cubicBezTo>
                  <a:lnTo>
                    <a:pt x="134195" y="417285"/>
                  </a:lnTo>
                  <a:lnTo>
                    <a:pt x="129687" y="417285"/>
                  </a:lnTo>
                  <a:cubicBezTo>
                    <a:pt x="129687" y="417285"/>
                    <a:pt x="130456" y="416856"/>
                    <a:pt x="131809" y="416122"/>
                  </a:cubicBezTo>
                  <a:lnTo>
                    <a:pt x="132594" y="415703"/>
                  </a:lnTo>
                  <a:lnTo>
                    <a:pt x="128086" y="415703"/>
                  </a:lnTo>
                  <a:cubicBezTo>
                    <a:pt x="128086" y="415703"/>
                    <a:pt x="128855" y="415275"/>
                    <a:pt x="130208" y="414540"/>
                  </a:cubicBezTo>
                  <a:lnTo>
                    <a:pt x="130992" y="414122"/>
                  </a:lnTo>
                  <a:lnTo>
                    <a:pt x="126485" y="414122"/>
                  </a:lnTo>
                  <a:cubicBezTo>
                    <a:pt x="126485" y="414122"/>
                    <a:pt x="127254" y="413694"/>
                    <a:pt x="128607" y="412959"/>
                  </a:cubicBezTo>
                  <a:lnTo>
                    <a:pt x="129392" y="412540"/>
                  </a:lnTo>
                  <a:lnTo>
                    <a:pt x="124884" y="412540"/>
                  </a:lnTo>
                  <a:cubicBezTo>
                    <a:pt x="124884" y="412540"/>
                    <a:pt x="125653" y="412112"/>
                    <a:pt x="127006" y="411377"/>
                  </a:cubicBezTo>
                  <a:lnTo>
                    <a:pt x="127790" y="410959"/>
                  </a:lnTo>
                  <a:lnTo>
                    <a:pt x="123282" y="410959"/>
                  </a:lnTo>
                  <a:cubicBezTo>
                    <a:pt x="123282" y="410959"/>
                    <a:pt x="124052" y="410531"/>
                    <a:pt x="125405" y="409796"/>
                  </a:cubicBezTo>
                  <a:lnTo>
                    <a:pt x="126189" y="409377"/>
                  </a:lnTo>
                  <a:lnTo>
                    <a:pt x="121682" y="409377"/>
                  </a:lnTo>
                  <a:cubicBezTo>
                    <a:pt x="121682" y="409377"/>
                    <a:pt x="122451" y="408949"/>
                    <a:pt x="123804" y="408214"/>
                  </a:cubicBezTo>
                  <a:lnTo>
                    <a:pt x="124588" y="407796"/>
                  </a:lnTo>
                  <a:lnTo>
                    <a:pt x="120080" y="407796"/>
                  </a:lnTo>
                  <a:cubicBezTo>
                    <a:pt x="120080" y="407796"/>
                    <a:pt x="120850" y="407368"/>
                    <a:pt x="122203" y="406633"/>
                  </a:cubicBezTo>
                  <a:lnTo>
                    <a:pt x="122987" y="406215"/>
                  </a:lnTo>
                  <a:lnTo>
                    <a:pt x="118479" y="406215"/>
                  </a:lnTo>
                  <a:cubicBezTo>
                    <a:pt x="118479" y="406215"/>
                    <a:pt x="119249" y="405786"/>
                    <a:pt x="120602" y="405052"/>
                  </a:cubicBezTo>
                  <a:lnTo>
                    <a:pt x="121386" y="404633"/>
                  </a:lnTo>
                  <a:lnTo>
                    <a:pt x="116878" y="404633"/>
                  </a:lnTo>
                  <a:cubicBezTo>
                    <a:pt x="116878" y="404633"/>
                    <a:pt x="117647" y="404205"/>
                    <a:pt x="119001" y="403470"/>
                  </a:cubicBezTo>
                  <a:lnTo>
                    <a:pt x="119785" y="403052"/>
                  </a:lnTo>
                  <a:lnTo>
                    <a:pt x="115277" y="403052"/>
                  </a:lnTo>
                  <a:cubicBezTo>
                    <a:pt x="115277" y="403052"/>
                    <a:pt x="116046" y="402624"/>
                    <a:pt x="117400" y="401889"/>
                  </a:cubicBezTo>
                  <a:lnTo>
                    <a:pt x="118184" y="401470"/>
                  </a:lnTo>
                  <a:lnTo>
                    <a:pt x="113676" y="401470"/>
                  </a:lnTo>
                  <a:cubicBezTo>
                    <a:pt x="113676" y="401470"/>
                    <a:pt x="114445" y="401042"/>
                    <a:pt x="115799" y="400307"/>
                  </a:cubicBezTo>
                  <a:lnTo>
                    <a:pt x="116583" y="399889"/>
                  </a:lnTo>
                  <a:lnTo>
                    <a:pt x="112075" y="399889"/>
                  </a:lnTo>
                  <a:cubicBezTo>
                    <a:pt x="112075" y="399889"/>
                    <a:pt x="112844" y="399461"/>
                    <a:pt x="114197" y="398726"/>
                  </a:cubicBezTo>
                  <a:lnTo>
                    <a:pt x="114982" y="398308"/>
                  </a:lnTo>
                  <a:lnTo>
                    <a:pt x="110474" y="398308"/>
                  </a:lnTo>
                  <a:cubicBezTo>
                    <a:pt x="110474" y="398308"/>
                    <a:pt x="111243" y="397879"/>
                    <a:pt x="112596" y="397145"/>
                  </a:cubicBezTo>
                  <a:lnTo>
                    <a:pt x="113381" y="396726"/>
                  </a:lnTo>
                  <a:lnTo>
                    <a:pt x="108873" y="396726"/>
                  </a:lnTo>
                  <a:cubicBezTo>
                    <a:pt x="108873" y="396726"/>
                    <a:pt x="109642" y="396298"/>
                    <a:pt x="110995" y="395563"/>
                  </a:cubicBezTo>
                  <a:lnTo>
                    <a:pt x="111780" y="395145"/>
                  </a:lnTo>
                  <a:lnTo>
                    <a:pt x="107272" y="395145"/>
                  </a:lnTo>
                  <a:cubicBezTo>
                    <a:pt x="107272" y="395145"/>
                    <a:pt x="108041" y="394717"/>
                    <a:pt x="109394" y="393982"/>
                  </a:cubicBezTo>
                  <a:lnTo>
                    <a:pt x="110179" y="393563"/>
                  </a:lnTo>
                  <a:lnTo>
                    <a:pt x="105671" y="393563"/>
                  </a:lnTo>
                  <a:cubicBezTo>
                    <a:pt x="105671" y="393563"/>
                    <a:pt x="106440" y="393135"/>
                    <a:pt x="107793" y="392400"/>
                  </a:cubicBezTo>
                  <a:lnTo>
                    <a:pt x="108578" y="391982"/>
                  </a:lnTo>
                  <a:lnTo>
                    <a:pt x="104070" y="391982"/>
                  </a:lnTo>
                  <a:cubicBezTo>
                    <a:pt x="104070" y="391982"/>
                    <a:pt x="104839" y="391554"/>
                    <a:pt x="106192" y="390819"/>
                  </a:cubicBezTo>
                  <a:lnTo>
                    <a:pt x="106976" y="390400"/>
                  </a:lnTo>
                  <a:lnTo>
                    <a:pt x="102469" y="390400"/>
                  </a:lnTo>
                  <a:cubicBezTo>
                    <a:pt x="102469" y="390400"/>
                    <a:pt x="103238" y="389972"/>
                    <a:pt x="104591" y="389237"/>
                  </a:cubicBezTo>
                  <a:lnTo>
                    <a:pt x="105375" y="388819"/>
                  </a:lnTo>
                  <a:lnTo>
                    <a:pt x="100868" y="388819"/>
                  </a:lnTo>
                  <a:cubicBezTo>
                    <a:pt x="100868" y="388819"/>
                    <a:pt x="101637" y="388391"/>
                    <a:pt x="102990" y="387656"/>
                  </a:cubicBezTo>
                  <a:lnTo>
                    <a:pt x="103774" y="387237"/>
                  </a:lnTo>
                  <a:lnTo>
                    <a:pt x="99267" y="387237"/>
                  </a:lnTo>
                  <a:cubicBezTo>
                    <a:pt x="99267" y="387237"/>
                    <a:pt x="100036" y="386809"/>
                    <a:pt x="101389" y="386075"/>
                  </a:cubicBezTo>
                  <a:lnTo>
                    <a:pt x="102173" y="385656"/>
                  </a:lnTo>
                  <a:lnTo>
                    <a:pt x="97665" y="385656"/>
                  </a:lnTo>
                  <a:cubicBezTo>
                    <a:pt x="97665" y="385656"/>
                    <a:pt x="98435" y="385228"/>
                    <a:pt x="99788" y="384493"/>
                  </a:cubicBezTo>
                  <a:lnTo>
                    <a:pt x="100572" y="384075"/>
                  </a:lnTo>
                  <a:lnTo>
                    <a:pt x="96064" y="384075"/>
                  </a:lnTo>
                  <a:cubicBezTo>
                    <a:pt x="96064" y="384075"/>
                    <a:pt x="96833" y="383647"/>
                    <a:pt x="98187" y="382912"/>
                  </a:cubicBezTo>
                  <a:lnTo>
                    <a:pt x="98971" y="382493"/>
                  </a:lnTo>
                  <a:lnTo>
                    <a:pt x="94463" y="382493"/>
                  </a:lnTo>
                  <a:cubicBezTo>
                    <a:pt x="94463" y="382493"/>
                    <a:pt x="95232" y="382065"/>
                    <a:pt x="96586" y="381330"/>
                  </a:cubicBezTo>
                  <a:lnTo>
                    <a:pt x="97370" y="380912"/>
                  </a:lnTo>
                  <a:lnTo>
                    <a:pt x="92862" y="380912"/>
                  </a:lnTo>
                  <a:cubicBezTo>
                    <a:pt x="92862" y="380912"/>
                    <a:pt x="93631" y="380484"/>
                    <a:pt x="94984" y="379749"/>
                  </a:cubicBezTo>
                  <a:lnTo>
                    <a:pt x="95769" y="379330"/>
                  </a:lnTo>
                  <a:lnTo>
                    <a:pt x="91261" y="379330"/>
                  </a:lnTo>
                  <a:cubicBezTo>
                    <a:pt x="91261" y="379330"/>
                    <a:pt x="92030" y="378902"/>
                    <a:pt x="93383" y="378168"/>
                  </a:cubicBezTo>
                  <a:lnTo>
                    <a:pt x="94168" y="377749"/>
                  </a:lnTo>
                  <a:lnTo>
                    <a:pt x="89660" y="377749"/>
                  </a:lnTo>
                  <a:cubicBezTo>
                    <a:pt x="89660" y="377749"/>
                    <a:pt x="90429" y="377321"/>
                    <a:pt x="91782" y="376586"/>
                  </a:cubicBezTo>
                  <a:lnTo>
                    <a:pt x="92567" y="376168"/>
                  </a:lnTo>
                  <a:lnTo>
                    <a:pt x="88059" y="376168"/>
                  </a:lnTo>
                  <a:cubicBezTo>
                    <a:pt x="88059" y="376168"/>
                    <a:pt x="88828" y="375739"/>
                    <a:pt x="90181" y="375005"/>
                  </a:cubicBezTo>
                  <a:lnTo>
                    <a:pt x="90966" y="374586"/>
                  </a:lnTo>
                  <a:lnTo>
                    <a:pt x="86458" y="374586"/>
                  </a:lnTo>
                  <a:cubicBezTo>
                    <a:pt x="86458" y="374586"/>
                    <a:pt x="87227" y="374158"/>
                    <a:pt x="88580" y="373423"/>
                  </a:cubicBezTo>
                  <a:lnTo>
                    <a:pt x="89365" y="373005"/>
                  </a:lnTo>
                  <a:lnTo>
                    <a:pt x="84857" y="373005"/>
                  </a:lnTo>
                  <a:cubicBezTo>
                    <a:pt x="84857" y="373005"/>
                    <a:pt x="85626" y="372577"/>
                    <a:pt x="86979" y="371842"/>
                  </a:cubicBezTo>
                  <a:lnTo>
                    <a:pt x="87764" y="371423"/>
                  </a:lnTo>
                  <a:lnTo>
                    <a:pt x="83256" y="371423"/>
                  </a:lnTo>
                  <a:cubicBezTo>
                    <a:pt x="83256" y="371423"/>
                    <a:pt x="84025" y="370995"/>
                    <a:pt x="85378" y="370260"/>
                  </a:cubicBezTo>
                  <a:lnTo>
                    <a:pt x="86162" y="369842"/>
                  </a:lnTo>
                  <a:lnTo>
                    <a:pt x="81655" y="369842"/>
                  </a:lnTo>
                  <a:cubicBezTo>
                    <a:pt x="81655" y="369842"/>
                    <a:pt x="82424" y="369414"/>
                    <a:pt x="83777" y="368679"/>
                  </a:cubicBezTo>
                  <a:lnTo>
                    <a:pt x="84562" y="368260"/>
                  </a:lnTo>
                  <a:lnTo>
                    <a:pt x="80054" y="368260"/>
                  </a:lnTo>
                  <a:cubicBezTo>
                    <a:pt x="80054" y="368260"/>
                    <a:pt x="80823" y="367832"/>
                    <a:pt x="82176" y="367097"/>
                  </a:cubicBezTo>
                  <a:lnTo>
                    <a:pt x="82960" y="366679"/>
                  </a:lnTo>
                  <a:lnTo>
                    <a:pt x="78453" y="366679"/>
                  </a:lnTo>
                  <a:cubicBezTo>
                    <a:pt x="78453" y="366679"/>
                    <a:pt x="79222" y="366251"/>
                    <a:pt x="80575" y="365516"/>
                  </a:cubicBezTo>
                  <a:lnTo>
                    <a:pt x="81359" y="365098"/>
                  </a:lnTo>
                  <a:lnTo>
                    <a:pt x="76852" y="365098"/>
                  </a:lnTo>
                  <a:cubicBezTo>
                    <a:pt x="76852" y="365098"/>
                    <a:pt x="77621" y="364669"/>
                    <a:pt x="78974" y="363935"/>
                  </a:cubicBezTo>
                  <a:lnTo>
                    <a:pt x="79758" y="363516"/>
                  </a:lnTo>
                  <a:lnTo>
                    <a:pt x="75250" y="363516"/>
                  </a:lnTo>
                  <a:cubicBezTo>
                    <a:pt x="75250" y="363516"/>
                    <a:pt x="76020" y="363088"/>
                    <a:pt x="77373" y="362353"/>
                  </a:cubicBezTo>
                  <a:lnTo>
                    <a:pt x="78157" y="361935"/>
                  </a:lnTo>
                  <a:lnTo>
                    <a:pt x="73649" y="361935"/>
                  </a:lnTo>
                  <a:cubicBezTo>
                    <a:pt x="73649" y="361935"/>
                    <a:pt x="74418" y="361507"/>
                    <a:pt x="75772" y="360772"/>
                  </a:cubicBezTo>
                  <a:lnTo>
                    <a:pt x="76556" y="360353"/>
                  </a:lnTo>
                  <a:lnTo>
                    <a:pt x="72048" y="360353"/>
                  </a:lnTo>
                  <a:cubicBezTo>
                    <a:pt x="72048" y="360353"/>
                    <a:pt x="72817" y="359925"/>
                    <a:pt x="74171" y="359190"/>
                  </a:cubicBezTo>
                  <a:lnTo>
                    <a:pt x="74955" y="358772"/>
                  </a:lnTo>
                  <a:lnTo>
                    <a:pt x="70447" y="358772"/>
                  </a:lnTo>
                  <a:cubicBezTo>
                    <a:pt x="70447" y="358772"/>
                    <a:pt x="71216" y="358344"/>
                    <a:pt x="72569" y="357609"/>
                  </a:cubicBezTo>
                  <a:lnTo>
                    <a:pt x="73354" y="357191"/>
                  </a:lnTo>
                  <a:lnTo>
                    <a:pt x="68846" y="357191"/>
                  </a:lnTo>
                  <a:cubicBezTo>
                    <a:pt x="68846" y="357191"/>
                    <a:pt x="69615" y="356762"/>
                    <a:pt x="70968" y="356028"/>
                  </a:cubicBezTo>
                  <a:lnTo>
                    <a:pt x="71753" y="355609"/>
                  </a:lnTo>
                  <a:lnTo>
                    <a:pt x="67245" y="355609"/>
                  </a:lnTo>
                  <a:cubicBezTo>
                    <a:pt x="67245" y="355609"/>
                    <a:pt x="68014" y="355181"/>
                    <a:pt x="69367" y="354446"/>
                  </a:cubicBezTo>
                  <a:lnTo>
                    <a:pt x="70152" y="354028"/>
                  </a:lnTo>
                  <a:lnTo>
                    <a:pt x="65644" y="354028"/>
                  </a:lnTo>
                  <a:cubicBezTo>
                    <a:pt x="65644" y="354028"/>
                    <a:pt x="66413" y="353600"/>
                    <a:pt x="67766" y="352865"/>
                  </a:cubicBezTo>
                  <a:lnTo>
                    <a:pt x="68551" y="352446"/>
                  </a:lnTo>
                  <a:lnTo>
                    <a:pt x="64043" y="352446"/>
                  </a:lnTo>
                  <a:cubicBezTo>
                    <a:pt x="64043" y="352446"/>
                    <a:pt x="64812" y="352018"/>
                    <a:pt x="66165" y="351283"/>
                  </a:cubicBezTo>
                  <a:lnTo>
                    <a:pt x="66950" y="350865"/>
                  </a:lnTo>
                  <a:lnTo>
                    <a:pt x="62442" y="350865"/>
                  </a:lnTo>
                  <a:cubicBezTo>
                    <a:pt x="62442" y="350865"/>
                    <a:pt x="63211" y="350437"/>
                    <a:pt x="64564" y="349702"/>
                  </a:cubicBezTo>
                  <a:lnTo>
                    <a:pt x="65348" y="349283"/>
                  </a:lnTo>
                  <a:lnTo>
                    <a:pt x="60841" y="349283"/>
                  </a:lnTo>
                  <a:cubicBezTo>
                    <a:pt x="60841" y="349283"/>
                    <a:pt x="61610" y="348855"/>
                    <a:pt x="62963" y="348121"/>
                  </a:cubicBezTo>
                  <a:lnTo>
                    <a:pt x="63747" y="347702"/>
                  </a:lnTo>
                  <a:lnTo>
                    <a:pt x="59240" y="347702"/>
                  </a:lnTo>
                  <a:cubicBezTo>
                    <a:pt x="59240" y="347702"/>
                    <a:pt x="60009" y="347274"/>
                    <a:pt x="61362" y="346539"/>
                  </a:cubicBezTo>
                  <a:lnTo>
                    <a:pt x="62147" y="346120"/>
                  </a:lnTo>
                  <a:lnTo>
                    <a:pt x="57638" y="346120"/>
                  </a:lnTo>
                  <a:cubicBezTo>
                    <a:pt x="57638" y="346120"/>
                    <a:pt x="58408" y="345692"/>
                    <a:pt x="59761" y="344958"/>
                  </a:cubicBezTo>
                  <a:lnTo>
                    <a:pt x="60545" y="344539"/>
                  </a:lnTo>
                  <a:lnTo>
                    <a:pt x="56038" y="344539"/>
                  </a:lnTo>
                  <a:cubicBezTo>
                    <a:pt x="56038" y="344539"/>
                    <a:pt x="56807" y="344111"/>
                    <a:pt x="58160" y="343376"/>
                  </a:cubicBezTo>
                  <a:lnTo>
                    <a:pt x="58944" y="342958"/>
                  </a:lnTo>
                  <a:lnTo>
                    <a:pt x="54436" y="342958"/>
                  </a:lnTo>
                  <a:cubicBezTo>
                    <a:pt x="54436" y="342958"/>
                    <a:pt x="55206" y="342529"/>
                    <a:pt x="56559" y="341795"/>
                  </a:cubicBezTo>
                  <a:lnTo>
                    <a:pt x="57343" y="341376"/>
                  </a:lnTo>
                  <a:lnTo>
                    <a:pt x="52835" y="341376"/>
                  </a:lnTo>
                  <a:cubicBezTo>
                    <a:pt x="52835" y="341376"/>
                    <a:pt x="53605" y="340948"/>
                    <a:pt x="54958" y="340213"/>
                  </a:cubicBezTo>
                  <a:lnTo>
                    <a:pt x="55742" y="339795"/>
                  </a:lnTo>
                  <a:lnTo>
                    <a:pt x="51234" y="339795"/>
                  </a:lnTo>
                  <a:cubicBezTo>
                    <a:pt x="51234" y="339795"/>
                    <a:pt x="52003" y="339367"/>
                    <a:pt x="53357" y="338632"/>
                  </a:cubicBezTo>
                  <a:lnTo>
                    <a:pt x="54141" y="338213"/>
                  </a:lnTo>
                  <a:lnTo>
                    <a:pt x="49633" y="338213"/>
                  </a:lnTo>
                  <a:cubicBezTo>
                    <a:pt x="49633" y="338213"/>
                    <a:pt x="50402" y="337785"/>
                    <a:pt x="51756" y="337050"/>
                  </a:cubicBezTo>
                  <a:lnTo>
                    <a:pt x="52540" y="336632"/>
                  </a:lnTo>
                  <a:lnTo>
                    <a:pt x="48032" y="336632"/>
                  </a:lnTo>
                  <a:cubicBezTo>
                    <a:pt x="48032" y="336632"/>
                    <a:pt x="48801" y="336204"/>
                    <a:pt x="50155" y="335469"/>
                  </a:cubicBezTo>
                  <a:lnTo>
                    <a:pt x="50939" y="335051"/>
                  </a:lnTo>
                  <a:lnTo>
                    <a:pt x="46431" y="335051"/>
                  </a:lnTo>
                  <a:cubicBezTo>
                    <a:pt x="46431" y="335051"/>
                    <a:pt x="47200" y="334622"/>
                    <a:pt x="48553" y="333888"/>
                  </a:cubicBezTo>
                  <a:lnTo>
                    <a:pt x="49338" y="333469"/>
                  </a:lnTo>
                  <a:lnTo>
                    <a:pt x="44830" y="333469"/>
                  </a:lnTo>
                  <a:cubicBezTo>
                    <a:pt x="44830" y="333469"/>
                    <a:pt x="45599" y="333041"/>
                    <a:pt x="46952" y="332306"/>
                  </a:cubicBezTo>
                  <a:lnTo>
                    <a:pt x="47737" y="331888"/>
                  </a:lnTo>
                  <a:lnTo>
                    <a:pt x="43229" y="331888"/>
                  </a:lnTo>
                  <a:cubicBezTo>
                    <a:pt x="43229" y="331888"/>
                    <a:pt x="43998" y="331460"/>
                    <a:pt x="45351" y="330725"/>
                  </a:cubicBezTo>
                  <a:lnTo>
                    <a:pt x="46136" y="330306"/>
                  </a:lnTo>
                  <a:lnTo>
                    <a:pt x="41628" y="330306"/>
                  </a:lnTo>
                  <a:cubicBezTo>
                    <a:pt x="41628" y="330306"/>
                    <a:pt x="42397" y="329878"/>
                    <a:pt x="43750" y="329143"/>
                  </a:cubicBezTo>
                  <a:lnTo>
                    <a:pt x="44535" y="328725"/>
                  </a:lnTo>
                  <a:lnTo>
                    <a:pt x="40027" y="328725"/>
                  </a:lnTo>
                  <a:cubicBezTo>
                    <a:pt x="40027" y="328725"/>
                    <a:pt x="40796" y="328297"/>
                    <a:pt x="42149" y="327562"/>
                  </a:cubicBezTo>
                  <a:lnTo>
                    <a:pt x="42933" y="327144"/>
                  </a:lnTo>
                  <a:lnTo>
                    <a:pt x="38426" y="327144"/>
                  </a:lnTo>
                  <a:cubicBezTo>
                    <a:pt x="38426" y="327144"/>
                    <a:pt x="39195" y="326715"/>
                    <a:pt x="40548" y="325981"/>
                  </a:cubicBezTo>
                  <a:lnTo>
                    <a:pt x="41332" y="325562"/>
                  </a:lnTo>
                  <a:lnTo>
                    <a:pt x="36825" y="325562"/>
                  </a:lnTo>
                  <a:cubicBezTo>
                    <a:pt x="36825" y="325562"/>
                    <a:pt x="37594" y="325134"/>
                    <a:pt x="38947" y="324399"/>
                  </a:cubicBezTo>
                  <a:lnTo>
                    <a:pt x="39731" y="323981"/>
                  </a:lnTo>
                  <a:lnTo>
                    <a:pt x="35224" y="323981"/>
                  </a:lnTo>
                  <a:cubicBezTo>
                    <a:pt x="35224" y="323981"/>
                    <a:pt x="35993" y="323553"/>
                    <a:pt x="37346" y="322818"/>
                  </a:cubicBezTo>
                  <a:lnTo>
                    <a:pt x="38131" y="322399"/>
                  </a:lnTo>
                  <a:lnTo>
                    <a:pt x="33623" y="322399"/>
                  </a:lnTo>
                  <a:cubicBezTo>
                    <a:pt x="33623" y="322399"/>
                    <a:pt x="34392" y="321971"/>
                    <a:pt x="35745" y="321236"/>
                  </a:cubicBezTo>
                  <a:lnTo>
                    <a:pt x="36529" y="320818"/>
                  </a:lnTo>
                  <a:lnTo>
                    <a:pt x="32021" y="320818"/>
                  </a:lnTo>
                  <a:cubicBezTo>
                    <a:pt x="32021" y="320818"/>
                    <a:pt x="32791" y="320390"/>
                    <a:pt x="34144" y="319655"/>
                  </a:cubicBezTo>
                  <a:lnTo>
                    <a:pt x="34928" y="319236"/>
                  </a:lnTo>
                  <a:lnTo>
                    <a:pt x="30420" y="319236"/>
                  </a:lnTo>
                  <a:cubicBezTo>
                    <a:pt x="30420" y="319236"/>
                    <a:pt x="31189" y="318808"/>
                    <a:pt x="32543" y="318073"/>
                  </a:cubicBezTo>
                  <a:lnTo>
                    <a:pt x="33327" y="317655"/>
                  </a:lnTo>
                  <a:lnTo>
                    <a:pt x="28819" y="317655"/>
                  </a:lnTo>
                  <a:cubicBezTo>
                    <a:pt x="28819" y="317655"/>
                    <a:pt x="29588" y="317227"/>
                    <a:pt x="30942" y="316492"/>
                  </a:cubicBezTo>
                  <a:lnTo>
                    <a:pt x="31726" y="316074"/>
                  </a:lnTo>
                  <a:lnTo>
                    <a:pt x="27218" y="316074"/>
                  </a:lnTo>
                  <a:cubicBezTo>
                    <a:pt x="27218" y="316074"/>
                    <a:pt x="27987" y="315645"/>
                    <a:pt x="29340" y="314911"/>
                  </a:cubicBezTo>
                  <a:lnTo>
                    <a:pt x="30125" y="314492"/>
                  </a:lnTo>
                  <a:lnTo>
                    <a:pt x="25617" y="314492"/>
                  </a:lnTo>
                  <a:cubicBezTo>
                    <a:pt x="25617" y="314492"/>
                    <a:pt x="26386" y="314064"/>
                    <a:pt x="27740" y="313329"/>
                  </a:cubicBezTo>
                  <a:lnTo>
                    <a:pt x="28524" y="312911"/>
                  </a:lnTo>
                  <a:lnTo>
                    <a:pt x="24016" y="312911"/>
                  </a:lnTo>
                  <a:cubicBezTo>
                    <a:pt x="24016" y="312911"/>
                    <a:pt x="24785" y="312483"/>
                    <a:pt x="26138" y="311748"/>
                  </a:cubicBezTo>
                  <a:lnTo>
                    <a:pt x="26923" y="311329"/>
                  </a:lnTo>
                  <a:lnTo>
                    <a:pt x="22415" y="311329"/>
                  </a:lnTo>
                  <a:cubicBezTo>
                    <a:pt x="22415" y="311329"/>
                    <a:pt x="23184" y="310901"/>
                    <a:pt x="24537" y="310166"/>
                  </a:cubicBezTo>
                  <a:lnTo>
                    <a:pt x="25322" y="309748"/>
                  </a:lnTo>
                  <a:lnTo>
                    <a:pt x="20814" y="309748"/>
                  </a:lnTo>
                  <a:cubicBezTo>
                    <a:pt x="20814" y="309748"/>
                    <a:pt x="21583" y="309320"/>
                    <a:pt x="22936" y="308585"/>
                  </a:cubicBezTo>
                  <a:lnTo>
                    <a:pt x="23721" y="308166"/>
                  </a:lnTo>
                  <a:lnTo>
                    <a:pt x="19213" y="308166"/>
                  </a:lnTo>
                  <a:cubicBezTo>
                    <a:pt x="19213" y="308166"/>
                    <a:pt x="19982" y="307738"/>
                    <a:pt x="21335" y="307004"/>
                  </a:cubicBezTo>
                  <a:lnTo>
                    <a:pt x="22120" y="306585"/>
                  </a:lnTo>
                  <a:lnTo>
                    <a:pt x="17612" y="306585"/>
                  </a:lnTo>
                  <a:cubicBezTo>
                    <a:pt x="17612" y="306585"/>
                    <a:pt x="18381" y="306157"/>
                    <a:pt x="19734" y="305422"/>
                  </a:cubicBezTo>
                  <a:lnTo>
                    <a:pt x="20518" y="305004"/>
                  </a:lnTo>
                  <a:lnTo>
                    <a:pt x="16011" y="305004"/>
                  </a:lnTo>
                  <a:cubicBezTo>
                    <a:pt x="16011" y="305004"/>
                    <a:pt x="16780" y="304575"/>
                    <a:pt x="18133" y="303841"/>
                  </a:cubicBezTo>
                  <a:lnTo>
                    <a:pt x="18917" y="303422"/>
                  </a:lnTo>
                  <a:lnTo>
                    <a:pt x="14410" y="303422"/>
                  </a:lnTo>
                  <a:cubicBezTo>
                    <a:pt x="14410" y="303422"/>
                    <a:pt x="15179" y="302994"/>
                    <a:pt x="16532" y="302259"/>
                  </a:cubicBezTo>
                  <a:lnTo>
                    <a:pt x="17316" y="301841"/>
                  </a:lnTo>
                  <a:lnTo>
                    <a:pt x="12809" y="301841"/>
                  </a:lnTo>
                  <a:cubicBezTo>
                    <a:pt x="12809" y="301841"/>
                    <a:pt x="13578" y="301413"/>
                    <a:pt x="14931" y="300678"/>
                  </a:cubicBezTo>
                  <a:lnTo>
                    <a:pt x="15716" y="300259"/>
                  </a:lnTo>
                  <a:lnTo>
                    <a:pt x="11208" y="300259"/>
                  </a:lnTo>
                  <a:cubicBezTo>
                    <a:pt x="11208" y="300259"/>
                    <a:pt x="11977" y="299831"/>
                    <a:pt x="13330" y="299096"/>
                  </a:cubicBezTo>
                  <a:lnTo>
                    <a:pt x="14114" y="298678"/>
                  </a:lnTo>
                  <a:lnTo>
                    <a:pt x="9606" y="298678"/>
                  </a:lnTo>
                  <a:cubicBezTo>
                    <a:pt x="9606" y="298678"/>
                    <a:pt x="10376" y="298250"/>
                    <a:pt x="11729" y="297515"/>
                  </a:cubicBezTo>
                  <a:lnTo>
                    <a:pt x="12513" y="297096"/>
                  </a:lnTo>
                  <a:lnTo>
                    <a:pt x="8005" y="297096"/>
                  </a:lnTo>
                  <a:cubicBezTo>
                    <a:pt x="8005" y="297096"/>
                    <a:pt x="8774" y="296668"/>
                    <a:pt x="10128" y="295933"/>
                  </a:cubicBezTo>
                  <a:lnTo>
                    <a:pt x="10912" y="295515"/>
                  </a:lnTo>
                  <a:lnTo>
                    <a:pt x="6404" y="295515"/>
                  </a:lnTo>
                  <a:cubicBezTo>
                    <a:pt x="6404" y="295515"/>
                    <a:pt x="7173" y="295087"/>
                    <a:pt x="8527" y="294352"/>
                  </a:cubicBezTo>
                  <a:lnTo>
                    <a:pt x="9311" y="293934"/>
                  </a:lnTo>
                  <a:lnTo>
                    <a:pt x="4803" y="293934"/>
                  </a:lnTo>
                  <a:cubicBezTo>
                    <a:pt x="4803" y="293934"/>
                    <a:pt x="5572" y="293505"/>
                    <a:pt x="6925" y="292771"/>
                  </a:cubicBezTo>
                  <a:lnTo>
                    <a:pt x="7710" y="292352"/>
                  </a:lnTo>
                  <a:lnTo>
                    <a:pt x="3202" y="292352"/>
                  </a:lnTo>
                  <a:cubicBezTo>
                    <a:pt x="3202" y="292352"/>
                    <a:pt x="3971" y="291924"/>
                    <a:pt x="5325" y="291189"/>
                  </a:cubicBezTo>
                  <a:lnTo>
                    <a:pt x="6109" y="290771"/>
                  </a:lnTo>
                  <a:lnTo>
                    <a:pt x="1601" y="290771"/>
                  </a:lnTo>
                  <a:cubicBezTo>
                    <a:pt x="1601" y="290771"/>
                    <a:pt x="2370" y="290343"/>
                    <a:pt x="3723" y="289608"/>
                  </a:cubicBezTo>
                  <a:lnTo>
                    <a:pt x="4508" y="289189"/>
                  </a:lnTo>
                  <a:lnTo>
                    <a:pt x="0" y="289189"/>
                  </a:lnTo>
                  <a:cubicBezTo>
                    <a:pt x="0" y="289189"/>
                    <a:pt x="12306" y="282339"/>
                    <a:pt x="25076" y="276419"/>
                  </a:cubicBezTo>
                  <a:cubicBezTo>
                    <a:pt x="36261" y="271239"/>
                    <a:pt x="48122" y="266524"/>
                    <a:pt x="48122" y="266524"/>
                  </a:cubicBezTo>
                  <a:cubicBezTo>
                    <a:pt x="48122" y="266524"/>
                    <a:pt x="52630" y="266964"/>
                    <a:pt x="59934" y="267585"/>
                  </a:cubicBezTo>
                  <a:lnTo>
                    <a:pt x="66572" y="268131"/>
                  </a:lnTo>
                  <a:lnTo>
                    <a:pt x="66649" y="267864"/>
                  </a:lnTo>
                  <a:lnTo>
                    <a:pt x="64589" y="267864"/>
                  </a:lnTo>
                  <a:lnTo>
                    <a:pt x="65048" y="266282"/>
                  </a:lnTo>
                  <a:lnTo>
                    <a:pt x="62988" y="266282"/>
                  </a:lnTo>
                  <a:lnTo>
                    <a:pt x="63447" y="264701"/>
                  </a:lnTo>
                  <a:lnTo>
                    <a:pt x="61386" y="264701"/>
                  </a:lnTo>
                  <a:lnTo>
                    <a:pt x="61846" y="263119"/>
                  </a:lnTo>
                  <a:lnTo>
                    <a:pt x="59785" y="263119"/>
                  </a:lnTo>
                  <a:lnTo>
                    <a:pt x="60245" y="261538"/>
                  </a:lnTo>
                  <a:lnTo>
                    <a:pt x="58184" y="261538"/>
                  </a:lnTo>
                  <a:lnTo>
                    <a:pt x="58644" y="259957"/>
                  </a:lnTo>
                  <a:lnTo>
                    <a:pt x="56583" y="259957"/>
                  </a:lnTo>
                  <a:lnTo>
                    <a:pt x="57043" y="258375"/>
                  </a:lnTo>
                  <a:lnTo>
                    <a:pt x="54982" y="258375"/>
                  </a:lnTo>
                  <a:lnTo>
                    <a:pt x="55442" y="256794"/>
                  </a:lnTo>
                  <a:lnTo>
                    <a:pt x="53381" y="256794"/>
                  </a:lnTo>
                  <a:lnTo>
                    <a:pt x="53841" y="255212"/>
                  </a:lnTo>
                  <a:lnTo>
                    <a:pt x="51780" y="255212"/>
                  </a:lnTo>
                  <a:lnTo>
                    <a:pt x="82840" y="148379"/>
                  </a:lnTo>
                  <a:lnTo>
                    <a:pt x="126141" y="148379"/>
                  </a:lnTo>
                  <a:lnTo>
                    <a:pt x="125688" y="149960"/>
                  </a:lnTo>
                  <a:lnTo>
                    <a:pt x="127742" y="149960"/>
                  </a:lnTo>
                  <a:lnTo>
                    <a:pt x="127289" y="151541"/>
                  </a:lnTo>
                  <a:lnTo>
                    <a:pt x="129343" y="151541"/>
                  </a:lnTo>
                  <a:lnTo>
                    <a:pt x="128890" y="153123"/>
                  </a:lnTo>
                  <a:lnTo>
                    <a:pt x="130944" y="153123"/>
                  </a:lnTo>
                  <a:lnTo>
                    <a:pt x="130491" y="154704"/>
                  </a:lnTo>
                  <a:lnTo>
                    <a:pt x="132545" y="154704"/>
                  </a:lnTo>
                  <a:lnTo>
                    <a:pt x="132092" y="156286"/>
                  </a:lnTo>
                  <a:lnTo>
                    <a:pt x="134146" y="156286"/>
                  </a:lnTo>
                  <a:lnTo>
                    <a:pt x="133693" y="157868"/>
                  </a:lnTo>
                  <a:lnTo>
                    <a:pt x="135747" y="157868"/>
                  </a:lnTo>
                  <a:lnTo>
                    <a:pt x="135294" y="159449"/>
                  </a:lnTo>
                  <a:lnTo>
                    <a:pt x="137349" y="159449"/>
                  </a:lnTo>
                  <a:lnTo>
                    <a:pt x="136895" y="161030"/>
                  </a:lnTo>
                  <a:lnTo>
                    <a:pt x="137243" y="161030"/>
                  </a:lnTo>
                  <a:lnTo>
                    <a:pt x="140941" y="148379"/>
                  </a:lnTo>
                  <a:lnTo>
                    <a:pt x="184074" y="148379"/>
                  </a:lnTo>
                  <a:lnTo>
                    <a:pt x="183612" y="149960"/>
                  </a:lnTo>
                  <a:lnTo>
                    <a:pt x="185675" y="149960"/>
                  </a:lnTo>
                  <a:lnTo>
                    <a:pt x="185213" y="151541"/>
                  </a:lnTo>
                  <a:lnTo>
                    <a:pt x="187276" y="151541"/>
                  </a:lnTo>
                  <a:lnTo>
                    <a:pt x="186815" y="153123"/>
                  </a:lnTo>
                  <a:lnTo>
                    <a:pt x="188877" y="153123"/>
                  </a:lnTo>
                  <a:lnTo>
                    <a:pt x="188415" y="154704"/>
                  </a:lnTo>
                  <a:lnTo>
                    <a:pt x="190478" y="154704"/>
                  </a:lnTo>
                  <a:lnTo>
                    <a:pt x="190017" y="156286"/>
                  </a:lnTo>
                  <a:lnTo>
                    <a:pt x="192079" y="156286"/>
                  </a:lnTo>
                  <a:lnTo>
                    <a:pt x="191618" y="157868"/>
                  </a:lnTo>
                  <a:lnTo>
                    <a:pt x="193680" y="157868"/>
                  </a:lnTo>
                  <a:lnTo>
                    <a:pt x="193219" y="159449"/>
                  </a:lnTo>
                  <a:lnTo>
                    <a:pt x="194324" y="159449"/>
                  </a:lnTo>
                  <a:lnTo>
                    <a:pt x="197542" y="148379"/>
                  </a:lnTo>
                  <a:lnTo>
                    <a:pt x="233963" y="148379"/>
                  </a:lnTo>
                  <a:lnTo>
                    <a:pt x="232440" y="146922"/>
                  </a:lnTo>
                  <a:lnTo>
                    <a:pt x="232378" y="146813"/>
                  </a:lnTo>
                  <a:lnTo>
                    <a:pt x="230839" y="145340"/>
                  </a:lnTo>
                  <a:lnTo>
                    <a:pt x="230777" y="145232"/>
                  </a:lnTo>
                  <a:lnTo>
                    <a:pt x="229238" y="143759"/>
                  </a:lnTo>
                  <a:lnTo>
                    <a:pt x="229176" y="143650"/>
                  </a:lnTo>
                  <a:lnTo>
                    <a:pt x="227637" y="142178"/>
                  </a:lnTo>
                  <a:lnTo>
                    <a:pt x="227575" y="142069"/>
                  </a:lnTo>
                  <a:lnTo>
                    <a:pt x="226036" y="140596"/>
                  </a:lnTo>
                  <a:lnTo>
                    <a:pt x="225974" y="140488"/>
                  </a:lnTo>
                  <a:lnTo>
                    <a:pt x="224435" y="139015"/>
                  </a:lnTo>
                  <a:lnTo>
                    <a:pt x="224373" y="138906"/>
                  </a:lnTo>
                  <a:lnTo>
                    <a:pt x="222834" y="137433"/>
                  </a:lnTo>
                  <a:lnTo>
                    <a:pt x="222772" y="137325"/>
                  </a:lnTo>
                  <a:lnTo>
                    <a:pt x="221233" y="135852"/>
                  </a:lnTo>
                  <a:lnTo>
                    <a:pt x="221170" y="135743"/>
                  </a:lnTo>
                  <a:lnTo>
                    <a:pt x="219632" y="134270"/>
                  </a:lnTo>
                  <a:lnTo>
                    <a:pt x="219570" y="134162"/>
                  </a:lnTo>
                  <a:lnTo>
                    <a:pt x="218031" y="132689"/>
                  </a:lnTo>
                  <a:lnTo>
                    <a:pt x="217968" y="132580"/>
                  </a:lnTo>
                  <a:lnTo>
                    <a:pt x="216651" y="131319"/>
                  </a:lnTo>
                  <a:lnTo>
                    <a:pt x="215540" y="130520"/>
                  </a:lnTo>
                  <a:cubicBezTo>
                    <a:pt x="212308" y="127840"/>
                    <a:pt x="209246" y="124845"/>
                    <a:pt x="206823" y="121619"/>
                  </a:cubicBezTo>
                  <a:lnTo>
                    <a:pt x="206761" y="121511"/>
                  </a:lnTo>
                  <a:lnTo>
                    <a:pt x="205443" y="120250"/>
                  </a:lnTo>
                  <a:lnTo>
                    <a:pt x="204332" y="119450"/>
                  </a:lnTo>
                  <a:cubicBezTo>
                    <a:pt x="201101" y="116771"/>
                    <a:pt x="198038" y="113775"/>
                    <a:pt x="195616" y="110550"/>
                  </a:cubicBezTo>
                  <a:lnTo>
                    <a:pt x="195553" y="110441"/>
                  </a:lnTo>
                  <a:lnTo>
                    <a:pt x="194236" y="109180"/>
                  </a:lnTo>
                  <a:lnTo>
                    <a:pt x="193125" y="108381"/>
                  </a:lnTo>
                  <a:cubicBezTo>
                    <a:pt x="189893" y="105701"/>
                    <a:pt x="186831" y="102705"/>
                    <a:pt x="184408" y="99479"/>
                  </a:cubicBezTo>
                  <a:lnTo>
                    <a:pt x="184346" y="99370"/>
                  </a:lnTo>
                  <a:lnTo>
                    <a:pt x="183028" y="98109"/>
                  </a:lnTo>
                  <a:lnTo>
                    <a:pt x="181917" y="97309"/>
                  </a:lnTo>
                  <a:cubicBezTo>
                    <a:pt x="178686" y="94630"/>
                    <a:pt x="175623" y="91635"/>
                    <a:pt x="173201" y="88409"/>
                  </a:cubicBezTo>
                  <a:lnTo>
                    <a:pt x="173138" y="88300"/>
                  </a:lnTo>
                  <a:lnTo>
                    <a:pt x="171821" y="87040"/>
                  </a:lnTo>
                  <a:lnTo>
                    <a:pt x="170710" y="86240"/>
                  </a:lnTo>
                  <a:cubicBezTo>
                    <a:pt x="167478" y="83561"/>
                    <a:pt x="164416" y="80565"/>
                    <a:pt x="161993" y="77339"/>
                  </a:cubicBezTo>
                  <a:lnTo>
                    <a:pt x="161931" y="77231"/>
                  </a:lnTo>
                  <a:lnTo>
                    <a:pt x="160392" y="75758"/>
                  </a:lnTo>
                  <a:cubicBezTo>
                    <a:pt x="157162" y="71458"/>
                    <a:pt x="155070" y="66750"/>
                    <a:pt x="155234" y="61839"/>
                  </a:cubicBezTo>
                  <a:cubicBezTo>
                    <a:pt x="160288" y="32260"/>
                    <a:pt x="211476" y="37080"/>
                    <a:pt x="211476" y="37080"/>
                  </a:cubicBezTo>
                  <a:cubicBezTo>
                    <a:pt x="211476" y="37080"/>
                    <a:pt x="226445" y="21984"/>
                    <a:pt x="241605" y="16656"/>
                  </a:cubicBezTo>
                  <a:cubicBezTo>
                    <a:pt x="253910" y="12438"/>
                    <a:pt x="290014" y="2666"/>
                    <a:pt x="349799" y="452"/>
                  </a:cubicBezTo>
                  <a:cubicBezTo>
                    <a:pt x="359764" y="83"/>
                    <a:pt x="370386" y="-77"/>
                    <a:pt x="381665" y="3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9" name="Freeform 193">
              <a:extLst>
                <a:ext uri="{FF2B5EF4-FFF2-40B4-BE49-F238E27FC236}">
                  <a16:creationId xmlns:a16="http://schemas.microsoft.com/office/drawing/2014/main" id="{F0343CCC-8115-4F31-99DF-914CCB514BE3}"/>
                </a:ext>
              </a:extLst>
            </p:cNvPr>
            <p:cNvSpPr/>
            <p:nvPr/>
          </p:nvSpPr>
          <p:spPr>
            <a:xfrm>
              <a:off x="11119938" y="460218"/>
              <a:ext cx="564757" cy="289361"/>
            </a:xfrm>
            <a:custGeom>
              <a:avLst/>
              <a:gdLst>
                <a:gd name="connsiteX0" fmla="*/ 466741 w 1334378"/>
                <a:gd name="connsiteY0" fmla="*/ 350580 h 683688"/>
                <a:gd name="connsiteX1" fmla="*/ 568902 w 1334378"/>
                <a:gd name="connsiteY1" fmla="*/ 350580 h 683688"/>
                <a:gd name="connsiteX2" fmla="*/ 506007 w 1334378"/>
                <a:gd name="connsiteY2" fmla="*/ 572086 h 683688"/>
                <a:gd name="connsiteX3" fmla="*/ 539078 w 1334378"/>
                <a:gd name="connsiteY3" fmla="*/ 572086 h 683688"/>
                <a:gd name="connsiteX4" fmla="*/ 604071 w 1334378"/>
                <a:gd name="connsiteY4" fmla="*/ 350580 h 683688"/>
                <a:gd name="connsiteX5" fmla="*/ 705982 w 1334378"/>
                <a:gd name="connsiteY5" fmla="*/ 350580 h 683688"/>
                <a:gd name="connsiteX6" fmla="*/ 632347 w 1334378"/>
                <a:gd name="connsiteY6" fmla="*/ 603009 h 683688"/>
                <a:gd name="connsiteX7" fmla="*/ 393356 w 1334378"/>
                <a:gd name="connsiteY7" fmla="*/ 603009 h 683688"/>
                <a:gd name="connsiteX8" fmla="*/ 195729 w 1334378"/>
                <a:gd name="connsiteY8" fmla="*/ 350580 h 683688"/>
                <a:gd name="connsiteX9" fmla="*/ 298039 w 1334378"/>
                <a:gd name="connsiteY9" fmla="*/ 350580 h 683688"/>
                <a:gd name="connsiteX10" fmla="*/ 253728 w 1334378"/>
                <a:gd name="connsiteY10" fmla="*/ 505244 h 683688"/>
                <a:gd name="connsiteX11" fmla="*/ 287798 w 1334378"/>
                <a:gd name="connsiteY11" fmla="*/ 505244 h 683688"/>
                <a:gd name="connsiteX12" fmla="*/ 333009 w 1334378"/>
                <a:gd name="connsiteY12" fmla="*/ 350580 h 683688"/>
                <a:gd name="connsiteX13" fmla="*/ 434919 w 1334378"/>
                <a:gd name="connsiteY13" fmla="*/ 350580 h 683688"/>
                <a:gd name="connsiteX14" fmla="*/ 361284 w 1334378"/>
                <a:gd name="connsiteY14" fmla="*/ 603009 h 683688"/>
                <a:gd name="connsiteX15" fmla="*/ 259773 w 1334378"/>
                <a:gd name="connsiteY15" fmla="*/ 603009 h 683688"/>
                <a:gd name="connsiteX16" fmla="*/ 278856 w 1334378"/>
                <a:gd name="connsiteY16" fmla="*/ 536167 h 683688"/>
                <a:gd name="connsiteX17" fmla="*/ 244886 w 1334378"/>
                <a:gd name="connsiteY17" fmla="*/ 536167 h 683688"/>
                <a:gd name="connsiteX18" fmla="*/ 225103 w 1334378"/>
                <a:gd name="connsiteY18" fmla="*/ 603009 h 683688"/>
                <a:gd name="connsiteX19" fmla="*/ 122343 w 1334378"/>
                <a:gd name="connsiteY19" fmla="*/ 603009 h 683688"/>
                <a:gd name="connsiteX20" fmla="*/ 901778 w 1334378"/>
                <a:gd name="connsiteY20" fmla="*/ 82 h 683688"/>
                <a:gd name="connsiteX21" fmla="*/ 986387 w 1334378"/>
                <a:gd name="connsiteY21" fmla="*/ 2934 h 683688"/>
                <a:gd name="connsiteX22" fmla="*/ 1290820 w 1334378"/>
                <a:gd name="connsiteY22" fmla="*/ 82614 h 683688"/>
                <a:gd name="connsiteX23" fmla="*/ 1328687 w 1334378"/>
                <a:gd name="connsiteY23" fmla="*/ 120132 h 683688"/>
                <a:gd name="connsiteX24" fmla="*/ 1333682 w 1334378"/>
                <a:gd name="connsiteY24" fmla="*/ 165941 h 683688"/>
                <a:gd name="connsiteX25" fmla="*/ 1326538 w 1334378"/>
                <a:gd name="connsiteY25" fmla="*/ 196115 h 683688"/>
                <a:gd name="connsiteX26" fmla="*/ 1313100 w 1334378"/>
                <a:gd name="connsiteY26" fmla="*/ 225739 h 683688"/>
                <a:gd name="connsiteX27" fmla="*/ 1263094 w 1334378"/>
                <a:gd name="connsiteY27" fmla="*/ 284288 h 683688"/>
                <a:gd name="connsiteX28" fmla="*/ 1195753 w 1334378"/>
                <a:gd name="connsiteY28" fmla="*/ 354277 h 683688"/>
                <a:gd name="connsiteX29" fmla="*/ 1123117 w 1334378"/>
                <a:gd name="connsiteY29" fmla="*/ 354277 h 683688"/>
                <a:gd name="connsiteX30" fmla="*/ 1027101 w 1334378"/>
                <a:gd name="connsiteY30" fmla="*/ 683688 h 683688"/>
                <a:gd name="connsiteX31" fmla="*/ 905258 w 1334378"/>
                <a:gd name="connsiteY31" fmla="*/ 683688 h 683688"/>
                <a:gd name="connsiteX32" fmla="*/ 1000724 w 1334378"/>
                <a:gd name="connsiteY32" fmla="*/ 351929 h 683688"/>
                <a:gd name="connsiteX33" fmla="*/ 893768 w 1334378"/>
                <a:gd name="connsiteY33" fmla="*/ 351929 h 683688"/>
                <a:gd name="connsiteX34" fmla="*/ 911352 w 1334378"/>
                <a:gd name="connsiteY34" fmla="*/ 325852 h 683688"/>
                <a:gd name="connsiteX35" fmla="*/ 926889 w 1334378"/>
                <a:gd name="connsiteY35" fmla="*/ 307518 h 683688"/>
                <a:gd name="connsiteX36" fmla="*/ 957761 w 1334378"/>
                <a:gd name="connsiteY36" fmla="*/ 285887 h 683688"/>
                <a:gd name="connsiteX37" fmla="*/ 991782 w 1334378"/>
                <a:gd name="connsiteY37" fmla="*/ 277094 h 683688"/>
                <a:gd name="connsiteX38" fmla="*/ 1193855 w 1334378"/>
                <a:gd name="connsiteY38" fmla="*/ 275595 h 683688"/>
                <a:gd name="connsiteX39" fmla="*/ 1214387 w 1334378"/>
                <a:gd name="connsiteY39" fmla="*/ 266104 h 683688"/>
                <a:gd name="connsiteX40" fmla="*/ 1199150 w 1334378"/>
                <a:gd name="connsiteY40" fmla="*/ 250817 h 683688"/>
                <a:gd name="connsiteX41" fmla="*/ 866891 w 1334378"/>
                <a:gd name="connsiteY41" fmla="*/ 139564 h 683688"/>
                <a:gd name="connsiteX42" fmla="*/ 534832 w 1334378"/>
                <a:gd name="connsiteY42" fmla="*/ 95503 h 683688"/>
                <a:gd name="connsiteX43" fmla="*/ 498563 w 1334378"/>
                <a:gd name="connsiteY43" fmla="*/ 118034 h 683688"/>
                <a:gd name="connsiteX44" fmla="*/ 507706 w 1334378"/>
                <a:gd name="connsiteY44" fmla="*/ 153253 h 683688"/>
                <a:gd name="connsiteX45" fmla="*/ 738054 w 1334378"/>
                <a:gd name="connsiteY45" fmla="*/ 312063 h 683688"/>
                <a:gd name="connsiteX46" fmla="*/ 806094 w 1334378"/>
                <a:gd name="connsiteY46" fmla="*/ 384001 h 683688"/>
                <a:gd name="connsiteX47" fmla="*/ 932184 w 1334378"/>
                <a:gd name="connsiteY47" fmla="*/ 503945 h 683688"/>
                <a:gd name="connsiteX48" fmla="*/ 911152 w 1334378"/>
                <a:gd name="connsiteY48" fmla="*/ 590470 h 683688"/>
                <a:gd name="connsiteX49" fmla="*/ 832022 w 1334378"/>
                <a:gd name="connsiteY49" fmla="*/ 683288 h 683688"/>
                <a:gd name="connsiteX50" fmla="*/ 0 w 1334378"/>
                <a:gd name="connsiteY50" fmla="*/ 683288 h 683688"/>
                <a:gd name="connsiteX51" fmla="*/ 59248 w 1334378"/>
                <a:gd name="connsiteY51" fmla="*/ 653114 h 683688"/>
                <a:gd name="connsiteX52" fmla="*/ 113700 w 1334378"/>
                <a:gd name="connsiteY52" fmla="*/ 629735 h 683688"/>
                <a:gd name="connsiteX53" fmla="*/ 264269 w 1334378"/>
                <a:gd name="connsiteY53" fmla="*/ 640326 h 683688"/>
                <a:gd name="connsiteX54" fmla="*/ 409591 w 1334378"/>
                <a:gd name="connsiteY54" fmla="*/ 642324 h 683688"/>
                <a:gd name="connsiteX55" fmla="*/ 542575 w 1334378"/>
                <a:gd name="connsiteY55" fmla="*/ 631184 h 683688"/>
                <a:gd name="connsiteX56" fmla="*/ 637792 w 1334378"/>
                <a:gd name="connsiteY56" fmla="*/ 609703 h 683688"/>
                <a:gd name="connsiteX57" fmla="*/ 783864 w 1334378"/>
                <a:gd name="connsiteY57" fmla="*/ 443598 h 683688"/>
                <a:gd name="connsiteX58" fmla="*/ 698289 w 1334378"/>
                <a:gd name="connsiteY58" fmla="*/ 333445 h 683688"/>
                <a:gd name="connsiteX59" fmla="*/ 570850 w 1334378"/>
                <a:gd name="connsiteY59" fmla="*/ 283389 h 683688"/>
                <a:gd name="connsiteX60" fmla="*/ 448957 w 1334378"/>
                <a:gd name="connsiteY60" fmla="*/ 231284 h 683688"/>
                <a:gd name="connsiteX61" fmla="*/ 366779 w 1334378"/>
                <a:gd name="connsiteY61" fmla="*/ 146109 h 683688"/>
                <a:gd name="connsiteX62" fmla="*/ 499663 w 1334378"/>
                <a:gd name="connsiteY62" fmla="*/ 87610 h 683688"/>
                <a:gd name="connsiteX63" fmla="*/ 570850 w 1334378"/>
                <a:gd name="connsiteY63" fmla="*/ 39352 h 683688"/>
                <a:gd name="connsiteX64" fmla="*/ 826487 w 1334378"/>
                <a:gd name="connsiteY64" fmla="*/ 1066 h 683688"/>
                <a:gd name="connsiteX65" fmla="*/ 901778 w 1334378"/>
                <a:gd name="connsiteY65" fmla="*/ 82 h 683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334378" h="683688">
                  <a:moveTo>
                    <a:pt x="466741" y="350580"/>
                  </a:moveTo>
                  <a:lnTo>
                    <a:pt x="568902" y="350580"/>
                  </a:lnTo>
                  <a:lnTo>
                    <a:pt x="506007" y="572086"/>
                  </a:lnTo>
                  <a:lnTo>
                    <a:pt x="539078" y="572086"/>
                  </a:lnTo>
                  <a:lnTo>
                    <a:pt x="604071" y="350580"/>
                  </a:lnTo>
                  <a:lnTo>
                    <a:pt x="705982" y="350580"/>
                  </a:lnTo>
                  <a:lnTo>
                    <a:pt x="632347" y="603009"/>
                  </a:lnTo>
                  <a:lnTo>
                    <a:pt x="393356" y="603009"/>
                  </a:lnTo>
                  <a:close/>
                  <a:moveTo>
                    <a:pt x="195729" y="350580"/>
                  </a:moveTo>
                  <a:lnTo>
                    <a:pt x="298039" y="350580"/>
                  </a:lnTo>
                  <a:lnTo>
                    <a:pt x="253728" y="505244"/>
                  </a:lnTo>
                  <a:lnTo>
                    <a:pt x="287798" y="505244"/>
                  </a:lnTo>
                  <a:lnTo>
                    <a:pt x="333009" y="350580"/>
                  </a:lnTo>
                  <a:lnTo>
                    <a:pt x="434919" y="350580"/>
                  </a:lnTo>
                  <a:lnTo>
                    <a:pt x="361284" y="603009"/>
                  </a:lnTo>
                  <a:lnTo>
                    <a:pt x="259773" y="603009"/>
                  </a:lnTo>
                  <a:lnTo>
                    <a:pt x="278856" y="536167"/>
                  </a:lnTo>
                  <a:lnTo>
                    <a:pt x="244886" y="536167"/>
                  </a:lnTo>
                  <a:lnTo>
                    <a:pt x="225103" y="603009"/>
                  </a:lnTo>
                  <a:lnTo>
                    <a:pt x="122343" y="603009"/>
                  </a:lnTo>
                  <a:close/>
                  <a:moveTo>
                    <a:pt x="901778" y="82"/>
                  </a:moveTo>
                  <a:cubicBezTo>
                    <a:pt x="928428" y="345"/>
                    <a:pt x="956632" y="1248"/>
                    <a:pt x="986387" y="2934"/>
                  </a:cubicBezTo>
                  <a:cubicBezTo>
                    <a:pt x="1257100" y="38453"/>
                    <a:pt x="1290820" y="82614"/>
                    <a:pt x="1290820" y="82614"/>
                  </a:cubicBezTo>
                  <a:cubicBezTo>
                    <a:pt x="1290820" y="82614"/>
                    <a:pt x="1320294" y="101548"/>
                    <a:pt x="1328687" y="120132"/>
                  </a:cubicBezTo>
                  <a:cubicBezTo>
                    <a:pt x="1337129" y="138765"/>
                    <a:pt x="1333682" y="165941"/>
                    <a:pt x="1333682" y="165941"/>
                  </a:cubicBezTo>
                  <a:cubicBezTo>
                    <a:pt x="1333682" y="165941"/>
                    <a:pt x="1331534" y="181178"/>
                    <a:pt x="1326538" y="196115"/>
                  </a:cubicBezTo>
                  <a:cubicBezTo>
                    <a:pt x="1321443" y="211252"/>
                    <a:pt x="1313100" y="225739"/>
                    <a:pt x="1313100" y="225739"/>
                  </a:cubicBezTo>
                  <a:cubicBezTo>
                    <a:pt x="1313100" y="225739"/>
                    <a:pt x="1290020" y="255013"/>
                    <a:pt x="1263094" y="284288"/>
                  </a:cubicBezTo>
                  <a:cubicBezTo>
                    <a:pt x="1231472" y="318658"/>
                    <a:pt x="1195753" y="354277"/>
                    <a:pt x="1195753" y="354277"/>
                  </a:cubicBezTo>
                  <a:lnTo>
                    <a:pt x="1123117" y="354277"/>
                  </a:lnTo>
                  <a:lnTo>
                    <a:pt x="1027101" y="683688"/>
                  </a:lnTo>
                  <a:lnTo>
                    <a:pt x="905258" y="683688"/>
                  </a:lnTo>
                  <a:lnTo>
                    <a:pt x="1000724" y="351929"/>
                  </a:lnTo>
                  <a:lnTo>
                    <a:pt x="893768" y="351929"/>
                  </a:lnTo>
                  <a:cubicBezTo>
                    <a:pt x="893768" y="351929"/>
                    <a:pt x="902360" y="337891"/>
                    <a:pt x="911352" y="325852"/>
                  </a:cubicBezTo>
                  <a:cubicBezTo>
                    <a:pt x="918796" y="315910"/>
                    <a:pt x="926889" y="307518"/>
                    <a:pt x="926889" y="307518"/>
                  </a:cubicBezTo>
                  <a:cubicBezTo>
                    <a:pt x="926889" y="307518"/>
                    <a:pt x="940277" y="294080"/>
                    <a:pt x="957761" y="285887"/>
                  </a:cubicBezTo>
                  <a:cubicBezTo>
                    <a:pt x="972499" y="278992"/>
                    <a:pt x="991782" y="277094"/>
                    <a:pt x="991782" y="277094"/>
                  </a:cubicBezTo>
                  <a:lnTo>
                    <a:pt x="1193855" y="275595"/>
                  </a:lnTo>
                  <a:cubicBezTo>
                    <a:pt x="1193855" y="275595"/>
                    <a:pt x="1212338" y="276045"/>
                    <a:pt x="1214387" y="266104"/>
                  </a:cubicBezTo>
                  <a:cubicBezTo>
                    <a:pt x="1215735" y="258860"/>
                    <a:pt x="1199150" y="250817"/>
                    <a:pt x="1199150" y="250817"/>
                  </a:cubicBezTo>
                  <a:cubicBezTo>
                    <a:pt x="1199150" y="250817"/>
                    <a:pt x="1113825" y="197614"/>
                    <a:pt x="866891" y="139564"/>
                  </a:cubicBezTo>
                  <a:cubicBezTo>
                    <a:pt x="618808" y="86211"/>
                    <a:pt x="534832" y="95503"/>
                    <a:pt x="534832" y="95503"/>
                  </a:cubicBezTo>
                  <a:cubicBezTo>
                    <a:pt x="534832" y="95503"/>
                    <a:pt x="506556" y="99949"/>
                    <a:pt x="498563" y="118034"/>
                  </a:cubicBezTo>
                  <a:cubicBezTo>
                    <a:pt x="490671" y="136517"/>
                    <a:pt x="507706" y="153253"/>
                    <a:pt x="507706" y="153253"/>
                  </a:cubicBezTo>
                  <a:lnTo>
                    <a:pt x="738054" y="312063"/>
                  </a:lnTo>
                  <a:lnTo>
                    <a:pt x="806094" y="384001"/>
                  </a:lnTo>
                  <a:lnTo>
                    <a:pt x="932184" y="503945"/>
                  </a:lnTo>
                  <a:cubicBezTo>
                    <a:pt x="932184" y="503945"/>
                    <a:pt x="934482" y="548656"/>
                    <a:pt x="911152" y="590470"/>
                  </a:cubicBezTo>
                  <a:cubicBezTo>
                    <a:pt x="884625" y="637978"/>
                    <a:pt x="832022" y="683288"/>
                    <a:pt x="832022" y="683288"/>
                  </a:cubicBezTo>
                  <a:lnTo>
                    <a:pt x="0" y="683288"/>
                  </a:lnTo>
                  <a:cubicBezTo>
                    <a:pt x="0" y="683288"/>
                    <a:pt x="29075" y="667102"/>
                    <a:pt x="59248" y="653114"/>
                  </a:cubicBezTo>
                  <a:cubicBezTo>
                    <a:pt x="85675" y="640875"/>
                    <a:pt x="113700" y="629735"/>
                    <a:pt x="113700" y="629735"/>
                  </a:cubicBezTo>
                  <a:cubicBezTo>
                    <a:pt x="113700" y="629735"/>
                    <a:pt x="189434" y="637128"/>
                    <a:pt x="264269" y="640326"/>
                  </a:cubicBezTo>
                  <a:cubicBezTo>
                    <a:pt x="337355" y="643423"/>
                    <a:pt x="409591" y="642324"/>
                    <a:pt x="409591" y="642324"/>
                  </a:cubicBezTo>
                  <a:cubicBezTo>
                    <a:pt x="409591" y="642324"/>
                    <a:pt x="481229" y="639976"/>
                    <a:pt x="542575" y="631184"/>
                  </a:cubicBezTo>
                  <a:cubicBezTo>
                    <a:pt x="594580" y="623790"/>
                    <a:pt x="637792" y="609703"/>
                    <a:pt x="637792" y="609703"/>
                  </a:cubicBezTo>
                  <a:cubicBezTo>
                    <a:pt x="637792" y="609703"/>
                    <a:pt x="768827" y="573434"/>
                    <a:pt x="783864" y="443598"/>
                  </a:cubicBezTo>
                  <a:cubicBezTo>
                    <a:pt x="777719" y="363469"/>
                    <a:pt x="698289" y="333445"/>
                    <a:pt x="698289" y="333445"/>
                  </a:cubicBezTo>
                  <a:cubicBezTo>
                    <a:pt x="698289" y="333445"/>
                    <a:pt x="633795" y="309166"/>
                    <a:pt x="570850" y="283389"/>
                  </a:cubicBezTo>
                  <a:cubicBezTo>
                    <a:pt x="509154" y="258111"/>
                    <a:pt x="448957" y="231284"/>
                    <a:pt x="448957" y="231284"/>
                  </a:cubicBezTo>
                  <a:cubicBezTo>
                    <a:pt x="448957" y="231284"/>
                    <a:pt x="365230" y="192518"/>
                    <a:pt x="366779" y="146109"/>
                  </a:cubicBezTo>
                  <a:cubicBezTo>
                    <a:pt x="378719" y="76220"/>
                    <a:pt x="499663" y="87610"/>
                    <a:pt x="499663" y="87610"/>
                  </a:cubicBezTo>
                  <a:cubicBezTo>
                    <a:pt x="499663" y="87610"/>
                    <a:pt x="535032" y="51941"/>
                    <a:pt x="570850" y="39352"/>
                  </a:cubicBezTo>
                  <a:cubicBezTo>
                    <a:pt x="599925" y="29386"/>
                    <a:pt x="685228" y="6297"/>
                    <a:pt x="826487" y="1066"/>
                  </a:cubicBezTo>
                  <a:cubicBezTo>
                    <a:pt x="850030" y="194"/>
                    <a:pt x="875127" y="-182"/>
                    <a:pt x="901778" y="8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792B5F94-3740-4230-9486-24B597A03463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93065"/>
            <a:ext cx="11306175" cy="0"/>
          </a:xfrm>
          <a:prstGeom prst="line">
            <a:avLst/>
          </a:prstGeom>
          <a:ln w="12700" cap="rnd">
            <a:gradFill>
              <a:gsLst>
                <a:gs pos="0">
                  <a:schemeClr val="accent2"/>
                </a:gs>
                <a:gs pos="100000">
                  <a:schemeClr val="accent2"/>
                </a:gs>
                <a:gs pos="59621">
                  <a:schemeClr val="accent2">
                    <a:alpha val="0"/>
                  </a:schemeClr>
                </a:gs>
                <a:gs pos="40000">
                  <a:schemeClr val="accent2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图形 13">
            <a:extLst>
              <a:ext uri="{FF2B5EF4-FFF2-40B4-BE49-F238E27FC236}">
                <a16:creationId xmlns:a16="http://schemas.microsoft.com/office/drawing/2014/main" id="{BEB4A53E-ABF4-4BE4-8ACF-6F9BD2BB0050}"/>
              </a:ext>
            </a:extLst>
          </p:cNvPr>
          <p:cNvGrpSpPr/>
          <p:nvPr userDrawn="1"/>
        </p:nvGrpSpPr>
        <p:grpSpPr>
          <a:xfrm>
            <a:off x="442913" y="6380936"/>
            <a:ext cx="1050303" cy="210061"/>
            <a:chOff x="2428875" y="2695575"/>
            <a:chExt cx="7334250" cy="1466850"/>
          </a:xfrm>
          <a:solidFill>
            <a:schemeClr val="accent1">
              <a:lumMod val="75000"/>
            </a:schemeClr>
          </a:solidFill>
        </p:grpSpPr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88B12583-E40E-4987-9B3B-A4A13447FB4B}"/>
                </a:ext>
              </a:extLst>
            </p:cNvPr>
            <p:cNvSpPr/>
            <p:nvPr/>
          </p:nvSpPr>
          <p:spPr>
            <a:xfrm>
              <a:off x="2421731" y="2721769"/>
              <a:ext cx="1114425" cy="1438275"/>
            </a:xfrm>
            <a:custGeom>
              <a:avLst/>
              <a:gdLst>
                <a:gd name="connsiteX0" fmla="*/ 1107472 w 1114425"/>
                <a:gd name="connsiteY0" fmla="*/ 601313 h 1438275"/>
                <a:gd name="connsiteX1" fmla="*/ 1096232 w 1114425"/>
                <a:gd name="connsiteY1" fmla="*/ 574548 h 1438275"/>
                <a:gd name="connsiteX2" fmla="*/ 1067467 w 1114425"/>
                <a:gd name="connsiteY2" fmla="*/ 544449 h 1438275"/>
                <a:gd name="connsiteX3" fmla="*/ 1041749 w 1114425"/>
                <a:gd name="connsiteY3" fmla="*/ 527876 h 1438275"/>
                <a:gd name="connsiteX4" fmla="*/ 1020318 w 1114425"/>
                <a:gd name="connsiteY4" fmla="*/ 523875 h 1438275"/>
                <a:gd name="connsiteX5" fmla="*/ 991648 w 1114425"/>
                <a:gd name="connsiteY5" fmla="*/ 528352 h 1438275"/>
                <a:gd name="connsiteX6" fmla="*/ 949738 w 1114425"/>
                <a:gd name="connsiteY6" fmla="*/ 549783 h 1438275"/>
                <a:gd name="connsiteX7" fmla="*/ 883730 w 1114425"/>
                <a:gd name="connsiteY7" fmla="*/ 586359 h 1438275"/>
                <a:gd name="connsiteX8" fmla="*/ 847535 w 1114425"/>
                <a:gd name="connsiteY8" fmla="*/ 602456 h 1438275"/>
                <a:gd name="connsiteX9" fmla="*/ 837724 w 1114425"/>
                <a:gd name="connsiteY9" fmla="*/ 605219 h 1438275"/>
                <a:gd name="connsiteX10" fmla="*/ 831723 w 1114425"/>
                <a:gd name="connsiteY10" fmla="*/ 595789 h 1438275"/>
                <a:gd name="connsiteX11" fmla="*/ 835914 w 1114425"/>
                <a:gd name="connsiteY11" fmla="*/ 585216 h 1438275"/>
                <a:gd name="connsiteX12" fmla="*/ 895731 w 1114425"/>
                <a:gd name="connsiteY12" fmla="*/ 508730 h 1438275"/>
                <a:gd name="connsiteX13" fmla="*/ 912305 w 1114425"/>
                <a:gd name="connsiteY13" fmla="*/ 496443 h 1438275"/>
                <a:gd name="connsiteX14" fmla="*/ 938022 w 1114425"/>
                <a:gd name="connsiteY14" fmla="*/ 486918 h 1438275"/>
                <a:gd name="connsiteX15" fmla="*/ 958691 w 1114425"/>
                <a:gd name="connsiteY15" fmla="*/ 473774 h 1438275"/>
                <a:gd name="connsiteX16" fmla="*/ 990410 w 1114425"/>
                <a:gd name="connsiteY16" fmla="*/ 452152 h 1438275"/>
                <a:gd name="connsiteX17" fmla="*/ 1006793 w 1114425"/>
                <a:gd name="connsiteY17" fmla="*/ 427958 h 1438275"/>
                <a:gd name="connsiteX18" fmla="*/ 1006793 w 1114425"/>
                <a:gd name="connsiteY18" fmla="*/ 415100 h 1438275"/>
                <a:gd name="connsiteX19" fmla="*/ 992886 w 1114425"/>
                <a:gd name="connsiteY19" fmla="*/ 399479 h 1438275"/>
                <a:gd name="connsiteX20" fmla="*/ 973169 w 1114425"/>
                <a:gd name="connsiteY20" fmla="*/ 387953 h 1438275"/>
                <a:gd name="connsiteX21" fmla="*/ 953738 w 1114425"/>
                <a:gd name="connsiteY21" fmla="*/ 383000 h 1438275"/>
                <a:gd name="connsiteX22" fmla="*/ 944309 w 1114425"/>
                <a:gd name="connsiteY22" fmla="*/ 374809 h 1438275"/>
                <a:gd name="connsiteX23" fmla="*/ 915829 w 1114425"/>
                <a:gd name="connsiteY23" fmla="*/ 348329 h 1438275"/>
                <a:gd name="connsiteX24" fmla="*/ 885730 w 1114425"/>
                <a:gd name="connsiteY24" fmla="*/ 324517 h 1438275"/>
                <a:gd name="connsiteX25" fmla="*/ 865346 w 1114425"/>
                <a:gd name="connsiteY25" fmla="*/ 323183 h 1438275"/>
                <a:gd name="connsiteX26" fmla="*/ 854488 w 1114425"/>
                <a:gd name="connsiteY26" fmla="*/ 331946 h 1438275"/>
                <a:gd name="connsiteX27" fmla="*/ 843629 w 1114425"/>
                <a:gd name="connsiteY27" fmla="*/ 346139 h 1438275"/>
                <a:gd name="connsiteX28" fmla="*/ 841820 w 1114425"/>
                <a:gd name="connsiteY28" fmla="*/ 381191 h 1438275"/>
                <a:gd name="connsiteX29" fmla="*/ 837248 w 1114425"/>
                <a:gd name="connsiteY29" fmla="*/ 406241 h 1438275"/>
                <a:gd name="connsiteX30" fmla="*/ 820769 w 1114425"/>
                <a:gd name="connsiteY30" fmla="*/ 442341 h 1438275"/>
                <a:gd name="connsiteX31" fmla="*/ 798862 w 1114425"/>
                <a:gd name="connsiteY31" fmla="*/ 465773 h 1438275"/>
                <a:gd name="connsiteX32" fmla="*/ 767239 w 1114425"/>
                <a:gd name="connsiteY32" fmla="*/ 480727 h 1438275"/>
                <a:gd name="connsiteX33" fmla="*/ 742950 w 1114425"/>
                <a:gd name="connsiteY33" fmla="*/ 489775 h 1438275"/>
                <a:gd name="connsiteX34" fmla="*/ 732377 w 1114425"/>
                <a:gd name="connsiteY34" fmla="*/ 490252 h 1438275"/>
                <a:gd name="connsiteX35" fmla="*/ 716947 w 1114425"/>
                <a:gd name="connsiteY35" fmla="*/ 476917 h 1438275"/>
                <a:gd name="connsiteX36" fmla="*/ 693896 w 1114425"/>
                <a:gd name="connsiteY36" fmla="*/ 447770 h 1438275"/>
                <a:gd name="connsiteX37" fmla="*/ 674561 w 1114425"/>
                <a:gd name="connsiteY37" fmla="*/ 431292 h 1438275"/>
                <a:gd name="connsiteX38" fmla="*/ 674656 w 1114425"/>
                <a:gd name="connsiteY38" fmla="*/ 424434 h 1438275"/>
                <a:gd name="connsiteX39" fmla="*/ 717613 w 1114425"/>
                <a:gd name="connsiteY39" fmla="*/ 380048 h 1438275"/>
                <a:gd name="connsiteX40" fmla="*/ 764858 w 1114425"/>
                <a:gd name="connsiteY40" fmla="*/ 326993 h 1438275"/>
                <a:gd name="connsiteX41" fmla="*/ 776764 w 1114425"/>
                <a:gd name="connsiteY41" fmla="*/ 323469 h 1438275"/>
                <a:gd name="connsiteX42" fmla="*/ 840867 w 1114425"/>
                <a:gd name="connsiteY42" fmla="*/ 311182 h 1438275"/>
                <a:gd name="connsiteX43" fmla="*/ 890302 w 1114425"/>
                <a:gd name="connsiteY43" fmla="*/ 290989 h 1438275"/>
                <a:gd name="connsiteX44" fmla="*/ 960692 w 1114425"/>
                <a:gd name="connsiteY44" fmla="*/ 246507 h 1438275"/>
                <a:gd name="connsiteX45" fmla="*/ 989552 w 1114425"/>
                <a:gd name="connsiteY45" fmla="*/ 208407 h 1438275"/>
                <a:gd name="connsiteX46" fmla="*/ 993743 w 1114425"/>
                <a:gd name="connsiteY46" fmla="*/ 179165 h 1438275"/>
                <a:gd name="connsiteX47" fmla="*/ 989171 w 1114425"/>
                <a:gd name="connsiteY47" fmla="*/ 153353 h 1438275"/>
                <a:gd name="connsiteX48" fmla="*/ 916877 w 1114425"/>
                <a:gd name="connsiteY48" fmla="*/ 70771 h 1438275"/>
                <a:gd name="connsiteX49" fmla="*/ 877348 w 1114425"/>
                <a:gd name="connsiteY49" fmla="*/ 39053 h 1438275"/>
                <a:gd name="connsiteX50" fmla="*/ 858774 w 1114425"/>
                <a:gd name="connsiteY50" fmla="*/ 34766 h 1438275"/>
                <a:gd name="connsiteX51" fmla="*/ 839629 w 1114425"/>
                <a:gd name="connsiteY51" fmla="*/ 45911 h 1438275"/>
                <a:gd name="connsiteX52" fmla="*/ 804005 w 1114425"/>
                <a:gd name="connsiteY52" fmla="*/ 86011 h 1438275"/>
                <a:gd name="connsiteX53" fmla="*/ 780193 w 1114425"/>
                <a:gd name="connsiteY53" fmla="*/ 121349 h 1438275"/>
                <a:gd name="connsiteX54" fmla="*/ 757809 w 1114425"/>
                <a:gd name="connsiteY54" fmla="*/ 177737 h 1438275"/>
                <a:gd name="connsiteX55" fmla="*/ 736283 w 1114425"/>
                <a:gd name="connsiteY55" fmla="*/ 230505 h 1438275"/>
                <a:gd name="connsiteX56" fmla="*/ 717518 w 1114425"/>
                <a:gd name="connsiteY56" fmla="*/ 255746 h 1438275"/>
                <a:gd name="connsiteX57" fmla="*/ 685133 w 1114425"/>
                <a:gd name="connsiteY57" fmla="*/ 268129 h 1438275"/>
                <a:gd name="connsiteX58" fmla="*/ 656273 w 1114425"/>
                <a:gd name="connsiteY58" fmla="*/ 268796 h 1438275"/>
                <a:gd name="connsiteX59" fmla="*/ 649605 w 1114425"/>
                <a:gd name="connsiteY59" fmla="*/ 266510 h 1438275"/>
                <a:gd name="connsiteX60" fmla="*/ 651415 w 1114425"/>
                <a:gd name="connsiteY60" fmla="*/ 249650 h 1438275"/>
                <a:gd name="connsiteX61" fmla="*/ 664274 w 1114425"/>
                <a:gd name="connsiteY61" fmla="*/ 216503 h 1438275"/>
                <a:gd name="connsiteX62" fmla="*/ 667988 w 1114425"/>
                <a:gd name="connsiteY62" fmla="*/ 168497 h 1438275"/>
                <a:gd name="connsiteX63" fmla="*/ 671703 w 1114425"/>
                <a:gd name="connsiteY63" fmla="*/ 157448 h 1438275"/>
                <a:gd name="connsiteX64" fmla="*/ 673703 w 1114425"/>
                <a:gd name="connsiteY64" fmla="*/ 111538 h 1438275"/>
                <a:gd name="connsiteX65" fmla="*/ 669893 w 1114425"/>
                <a:gd name="connsiteY65" fmla="*/ 93631 h 1438275"/>
                <a:gd name="connsiteX66" fmla="*/ 604647 w 1114425"/>
                <a:gd name="connsiteY66" fmla="*/ 43720 h 1438275"/>
                <a:gd name="connsiteX67" fmla="*/ 542544 w 1114425"/>
                <a:gd name="connsiteY67" fmla="*/ 11144 h 1438275"/>
                <a:gd name="connsiteX68" fmla="*/ 509016 w 1114425"/>
                <a:gd name="connsiteY68" fmla="*/ 7144 h 1438275"/>
                <a:gd name="connsiteX69" fmla="*/ 491681 w 1114425"/>
                <a:gd name="connsiteY69" fmla="*/ 14764 h 1438275"/>
                <a:gd name="connsiteX70" fmla="*/ 486156 w 1114425"/>
                <a:gd name="connsiteY70" fmla="*/ 46863 h 1438275"/>
                <a:gd name="connsiteX71" fmla="*/ 495300 w 1114425"/>
                <a:gd name="connsiteY71" fmla="*/ 65913 h 1438275"/>
                <a:gd name="connsiteX72" fmla="*/ 571310 w 1114425"/>
                <a:gd name="connsiteY72" fmla="*/ 169450 h 1438275"/>
                <a:gd name="connsiteX73" fmla="*/ 595694 w 1114425"/>
                <a:gd name="connsiteY73" fmla="*/ 225647 h 1438275"/>
                <a:gd name="connsiteX74" fmla="*/ 627126 w 1114425"/>
                <a:gd name="connsiteY74" fmla="*/ 258509 h 1438275"/>
                <a:gd name="connsiteX75" fmla="*/ 626840 w 1114425"/>
                <a:gd name="connsiteY75" fmla="*/ 268415 h 1438275"/>
                <a:gd name="connsiteX76" fmla="*/ 620459 w 1114425"/>
                <a:gd name="connsiteY76" fmla="*/ 272129 h 1438275"/>
                <a:gd name="connsiteX77" fmla="*/ 610267 w 1114425"/>
                <a:gd name="connsiteY77" fmla="*/ 277368 h 1438275"/>
                <a:gd name="connsiteX78" fmla="*/ 543782 w 1114425"/>
                <a:gd name="connsiteY78" fmla="*/ 278035 h 1438275"/>
                <a:gd name="connsiteX79" fmla="*/ 501587 w 1114425"/>
                <a:gd name="connsiteY79" fmla="*/ 278987 h 1438275"/>
                <a:gd name="connsiteX80" fmla="*/ 481679 w 1114425"/>
                <a:gd name="connsiteY80" fmla="*/ 277178 h 1438275"/>
                <a:gd name="connsiteX81" fmla="*/ 451390 w 1114425"/>
                <a:gd name="connsiteY81" fmla="*/ 280130 h 1438275"/>
                <a:gd name="connsiteX82" fmla="*/ 425387 w 1114425"/>
                <a:gd name="connsiteY82" fmla="*/ 278130 h 1438275"/>
                <a:gd name="connsiteX83" fmla="*/ 409766 w 1114425"/>
                <a:gd name="connsiteY83" fmla="*/ 279559 h 1438275"/>
                <a:gd name="connsiteX84" fmla="*/ 387572 w 1114425"/>
                <a:gd name="connsiteY84" fmla="*/ 275654 h 1438275"/>
                <a:gd name="connsiteX85" fmla="*/ 360902 w 1114425"/>
                <a:gd name="connsiteY85" fmla="*/ 278416 h 1438275"/>
                <a:gd name="connsiteX86" fmla="*/ 301371 w 1114425"/>
                <a:gd name="connsiteY86" fmla="*/ 277559 h 1438275"/>
                <a:gd name="connsiteX87" fmla="*/ 286036 w 1114425"/>
                <a:gd name="connsiteY87" fmla="*/ 287084 h 1438275"/>
                <a:gd name="connsiteX88" fmla="*/ 276511 w 1114425"/>
                <a:gd name="connsiteY88" fmla="*/ 306800 h 1438275"/>
                <a:gd name="connsiteX89" fmla="*/ 284798 w 1114425"/>
                <a:gd name="connsiteY89" fmla="*/ 327946 h 1438275"/>
                <a:gd name="connsiteX90" fmla="*/ 318707 w 1114425"/>
                <a:gd name="connsiteY90" fmla="*/ 367379 h 1438275"/>
                <a:gd name="connsiteX91" fmla="*/ 354521 w 1114425"/>
                <a:gd name="connsiteY91" fmla="*/ 400717 h 1438275"/>
                <a:gd name="connsiteX92" fmla="*/ 373285 w 1114425"/>
                <a:gd name="connsiteY92" fmla="*/ 413290 h 1438275"/>
                <a:gd name="connsiteX93" fmla="*/ 396907 w 1114425"/>
                <a:gd name="connsiteY93" fmla="*/ 413575 h 1438275"/>
                <a:gd name="connsiteX94" fmla="*/ 425672 w 1114425"/>
                <a:gd name="connsiteY94" fmla="*/ 399955 h 1438275"/>
                <a:gd name="connsiteX95" fmla="*/ 501682 w 1114425"/>
                <a:gd name="connsiteY95" fmla="*/ 374142 h 1438275"/>
                <a:gd name="connsiteX96" fmla="*/ 601694 w 1114425"/>
                <a:gd name="connsiteY96" fmla="*/ 349187 h 1438275"/>
                <a:gd name="connsiteX97" fmla="*/ 651510 w 1114425"/>
                <a:gd name="connsiteY97" fmla="*/ 341662 h 1438275"/>
                <a:gd name="connsiteX98" fmla="*/ 669893 w 1114425"/>
                <a:gd name="connsiteY98" fmla="*/ 341567 h 1438275"/>
                <a:gd name="connsiteX99" fmla="*/ 680180 w 1114425"/>
                <a:gd name="connsiteY99" fmla="*/ 353092 h 1438275"/>
                <a:gd name="connsiteX100" fmla="*/ 676942 w 1114425"/>
                <a:gd name="connsiteY100" fmla="*/ 362236 h 1438275"/>
                <a:gd name="connsiteX101" fmla="*/ 644366 w 1114425"/>
                <a:gd name="connsiteY101" fmla="*/ 413004 h 1438275"/>
                <a:gd name="connsiteX102" fmla="*/ 635603 w 1114425"/>
                <a:gd name="connsiteY102" fmla="*/ 415766 h 1438275"/>
                <a:gd name="connsiteX103" fmla="*/ 625126 w 1114425"/>
                <a:gd name="connsiteY103" fmla="*/ 411956 h 1438275"/>
                <a:gd name="connsiteX104" fmla="*/ 608171 w 1114425"/>
                <a:gd name="connsiteY104" fmla="*/ 402812 h 1438275"/>
                <a:gd name="connsiteX105" fmla="*/ 594646 w 1114425"/>
                <a:gd name="connsiteY105" fmla="*/ 398336 h 1438275"/>
                <a:gd name="connsiteX106" fmla="*/ 585121 w 1114425"/>
                <a:gd name="connsiteY106" fmla="*/ 396145 h 1438275"/>
                <a:gd name="connsiteX107" fmla="*/ 577406 w 1114425"/>
                <a:gd name="connsiteY107" fmla="*/ 401479 h 1438275"/>
                <a:gd name="connsiteX108" fmla="*/ 555784 w 1114425"/>
                <a:gd name="connsiteY108" fmla="*/ 420529 h 1438275"/>
                <a:gd name="connsiteX109" fmla="*/ 552831 w 1114425"/>
                <a:gd name="connsiteY109" fmla="*/ 438722 h 1438275"/>
                <a:gd name="connsiteX110" fmla="*/ 563213 w 1114425"/>
                <a:gd name="connsiteY110" fmla="*/ 478155 h 1438275"/>
                <a:gd name="connsiteX111" fmla="*/ 571976 w 1114425"/>
                <a:gd name="connsiteY111" fmla="*/ 504444 h 1438275"/>
                <a:gd name="connsiteX112" fmla="*/ 569690 w 1114425"/>
                <a:gd name="connsiteY112" fmla="*/ 540925 h 1438275"/>
                <a:gd name="connsiteX113" fmla="*/ 560642 w 1114425"/>
                <a:gd name="connsiteY113" fmla="*/ 545973 h 1438275"/>
                <a:gd name="connsiteX114" fmla="*/ 551498 w 1114425"/>
                <a:gd name="connsiteY114" fmla="*/ 540163 h 1438275"/>
                <a:gd name="connsiteX115" fmla="*/ 535400 w 1114425"/>
                <a:gd name="connsiteY115" fmla="*/ 526828 h 1438275"/>
                <a:gd name="connsiteX116" fmla="*/ 519494 w 1114425"/>
                <a:gd name="connsiteY116" fmla="*/ 514160 h 1438275"/>
                <a:gd name="connsiteX117" fmla="*/ 504063 w 1114425"/>
                <a:gd name="connsiteY117" fmla="*/ 506063 h 1438275"/>
                <a:gd name="connsiteX118" fmla="*/ 494633 w 1114425"/>
                <a:gd name="connsiteY118" fmla="*/ 512350 h 1438275"/>
                <a:gd name="connsiteX119" fmla="*/ 480632 w 1114425"/>
                <a:gd name="connsiteY119" fmla="*/ 538163 h 1438275"/>
                <a:gd name="connsiteX120" fmla="*/ 469011 w 1114425"/>
                <a:gd name="connsiteY120" fmla="*/ 545783 h 1438275"/>
                <a:gd name="connsiteX121" fmla="*/ 462153 w 1114425"/>
                <a:gd name="connsiteY121" fmla="*/ 541782 h 1438275"/>
                <a:gd name="connsiteX122" fmla="*/ 452533 w 1114425"/>
                <a:gd name="connsiteY122" fmla="*/ 534924 h 1438275"/>
                <a:gd name="connsiteX123" fmla="*/ 430911 w 1114425"/>
                <a:gd name="connsiteY123" fmla="*/ 512445 h 1438275"/>
                <a:gd name="connsiteX124" fmla="*/ 399098 w 1114425"/>
                <a:gd name="connsiteY124" fmla="*/ 484918 h 1438275"/>
                <a:gd name="connsiteX125" fmla="*/ 359664 w 1114425"/>
                <a:gd name="connsiteY125" fmla="*/ 455105 h 1438275"/>
                <a:gd name="connsiteX126" fmla="*/ 341281 w 1114425"/>
                <a:gd name="connsiteY126" fmla="*/ 439484 h 1438275"/>
                <a:gd name="connsiteX127" fmla="*/ 325088 w 1114425"/>
                <a:gd name="connsiteY127" fmla="*/ 430530 h 1438275"/>
                <a:gd name="connsiteX128" fmla="*/ 315087 w 1114425"/>
                <a:gd name="connsiteY128" fmla="*/ 432816 h 1438275"/>
                <a:gd name="connsiteX129" fmla="*/ 304895 w 1114425"/>
                <a:gd name="connsiteY129" fmla="*/ 445199 h 1438275"/>
                <a:gd name="connsiteX130" fmla="*/ 303467 w 1114425"/>
                <a:gd name="connsiteY130" fmla="*/ 463582 h 1438275"/>
                <a:gd name="connsiteX131" fmla="*/ 310706 w 1114425"/>
                <a:gd name="connsiteY131" fmla="*/ 490061 h 1438275"/>
                <a:gd name="connsiteX132" fmla="*/ 329756 w 1114425"/>
                <a:gd name="connsiteY132" fmla="*/ 544830 h 1438275"/>
                <a:gd name="connsiteX133" fmla="*/ 339662 w 1114425"/>
                <a:gd name="connsiteY133" fmla="*/ 581406 h 1438275"/>
                <a:gd name="connsiteX134" fmla="*/ 337375 w 1114425"/>
                <a:gd name="connsiteY134" fmla="*/ 588740 h 1438275"/>
                <a:gd name="connsiteX135" fmla="*/ 318992 w 1114425"/>
                <a:gd name="connsiteY135" fmla="*/ 603409 h 1438275"/>
                <a:gd name="connsiteX136" fmla="*/ 286703 w 1114425"/>
                <a:gd name="connsiteY136" fmla="*/ 615791 h 1438275"/>
                <a:gd name="connsiteX137" fmla="*/ 284893 w 1114425"/>
                <a:gd name="connsiteY137" fmla="*/ 628650 h 1438275"/>
                <a:gd name="connsiteX138" fmla="*/ 302324 w 1114425"/>
                <a:gd name="connsiteY138" fmla="*/ 641985 h 1438275"/>
                <a:gd name="connsiteX139" fmla="*/ 344615 w 1114425"/>
                <a:gd name="connsiteY139" fmla="*/ 678561 h 1438275"/>
                <a:gd name="connsiteX140" fmla="*/ 395764 w 1114425"/>
                <a:gd name="connsiteY140" fmla="*/ 729901 h 1438275"/>
                <a:gd name="connsiteX141" fmla="*/ 415385 w 1114425"/>
                <a:gd name="connsiteY141" fmla="*/ 731139 h 1438275"/>
                <a:gd name="connsiteX142" fmla="*/ 465392 w 1114425"/>
                <a:gd name="connsiteY142" fmla="*/ 693039 h 1438275"/>
                <a:gd name="connsiteX143" fmla="*/ 504349 w 1114425"/>
                <a:gd name="connsiteY143" fmla="*/ 648653 h 1438275"/>
                <a:gd name="connsiteX144" fmla="*/ 546545 w 1114425"/>
                <a:gd name="connsiteY144" fmla="*/ 616077 h 1438275"/>
                <a:gd name="connsiteX145" fmla="*/ 562261 w 1114425"/>
                <a:gd name="connsiteY145" fmla="*/ 610553 h 1438275"/>
                <a:gd name="connsiteX146" fmla="*/ 572643 w 1114425"/>
                <a:gd name="connsiteY146" fmla="*/ 620649 h 1438275"/>
                <a:gd name="connsiteX147" fmla="*/ 576358 w 1114425"/>
                <a:gd name="connsiteY147" fmla="*/ 645700 h 1438275"/>
                <a:gd name="connsiteX148" fmla="*/ 572072 w 1114425"/>
                <a:gd name="connsiteY148" fmla="*/ 700564 h 1438275"/>
                <a:gd name="connsiteX149" fmla="*/ 561975 w 1114425"/>
                <a:gd name="connsiteY149" fmla="*/ 708851 h 1438275"/>
                <a:gd name="connsiteX150" fmla="*/ 540830 w 1114425"/>
                <a:gd name="connsiteY150" fmla="*/ 714185 h 1438275"/>
                <a:gd name="connsiteX151" fmla="*/ 517208 w 1114425"/>
                <a:gd name="connsiteY151" fmla="*/ 722376 h 1438275"/>
                <a:gd name="connsiteX152" fmla="*/ 466154 w 1114425"/>
                <a:gd name="connsiteY152" fmla="*/ 737521 h 1438275"/>
                <a:gd name="connsiteX153" fmla="*/ 400812 w 1114425"/>
                <a:gd name="connsiteY153" fmla="*/ 757523 h 1438275"/>
                <a:gd name="connsiteX154" fmla="*/ 345758 w 1114425"/>
                <a:gd name="connsiteY154" fmla="*/ 772668 h 1438275"/>
                <a:gd name="connsiteX155" fmla="*/ 302133 w 1114425"/>
                <a:gd name="connsiteY155" fmla="*/ 781336 h 1438275"/>
                <a:gd name="connsiteX156" fmla="*/ 251174 w 1114425"/>
                <a:gd name="connsiteY156" fmla="*/ 793242 h 1438275"/>
                <a:gd name="connsiteX157" fmla="*/ 197168 w 1114425"/>
                <a:gd name="connsiteY157" fmla="*/ 804291 h 1438275"/>
                <a:gd name="connsiteX158" fmla="*/ 144399 w 1114425"/>
                <a:gd name="connsiteY158" fmla="*/ 816959 h 1438275"/>
                <a:gd name="connsiteX159" fmla="*/ 93250 w 1114425"/>
                <a:gd name="connsiteY159" fmla="*/ 826103 h 1438275"/>
                <a:gd name="connsiteX160" fmla="*/ 35147 w 1114425"/>
                <a:gd name="connsiteY160" fmla="*/ 835057 h 1438275"/>
                <a:gd name="connsiteX161" fmla="*/ 13145 w 1114425"/>
                <a:gd name="connsiteY161" fmla="*/ 839724 h 1438275"/>
                <a:gd name="connsiteX162" fmla="*/ 9430 w 1114425"/>
                <a:gd name="connsiteY162" fmla="*/ 853916 h 1438275"/>
                <a:gd name="connsiteX163" fmla="*/ 7144 w 1114425"/>
                <a:gd name="connsiteY163" fmla="*/ 875824 h 1438275"/>
                <a:gd name="connsiteX164" fmla="*/ 20765 w 1114425"/>
                <a:gd name="connsiteY164" fmla="*/ 889159 h 1438275"/>
                <a:gd name="connsiteX165" fmla="*/ 104394 w 1114425"/>
                <a:gd name="connsiteY165" fmla="*/ 936308 h 1438275"/>
                <a:gd name="connsiteX166" fmla="*/ 147352 w 1114425"/>
                <a:gd name="connsiteY166" fmla="*/ 948119 h 1438275"/>
                <a:gd name="connsiteX167" fmla="*/ 171450 w 1114425"/>
                <a:gd name="connsiteY167" fmla="*/ 950309 h 1438275"/>
                <a:gd name="connsiteX168" fmla="*/ 195358 w 1114425"/>
                <a:gd name="connsiteY168" fmla="*/ 948023 h 1438275"/>
                <a:gd name="connsiteX169" fmla="*/ 235172 w 1114425"/>
                <a:gd name="connsiteY169" fmla="*/ 927354 h 1438275"/>
                <a:gd name="connsiteX170" fmla="*/ 289179 w 1114425"/>
                <a:gd name="connsiteY170" fmla="*/ 896779 h 1438275"/>
                <a:gd name="connsiteX171" fmla="*/ 331089 w 1114425"/>
                <a:gd name="connsiteY171" fmla="*/ 874395 h 1438275"/>
                <a:gd name="connsiteX172" fmla="*/ 375571 w 1114425"/>
                <a:gd name="connsiteY172" fmla="*/ 855440 h 1438275"/>
                <a:gd name="connsiteX173" fmla="*/ 466725 w 1114425"/>
                <a:gd name="connsiteY173" fmla="*/ 812483 h 1438275"/>
                <a:gd name="connsiteX174" fmla="*/ 529114 w 1114425"/>
                <a:gd name="connsiteY174" fmla="*/ 788099 h 1438275"/>
                <a:gd name="connsiteX175" fmla="*/ 553307 w 1114425"/>
                <a:gd name="connsiteY175" fmla="*/ 774478 h 1438275"/>
                <a:gd name="connsiteX176" fmla="*/ 571691 w 1114425"/>
                <a:gd name="connsiteY176" fmla="*/ 772192 h 1438275"/>
                <a:gd name="connsiteX177" fmla="*/ 579501 w 1114425"/>
                <a:gd name="connsiteY177" fmla="*/ 779526 h 1438275"/>
                <a:gd name="connsiteX178" fmla="*/ 581501 w 1114425"/>
                <a:gd name="connsiteY178" fmla="*/ 811435 h 1438275"/>
                <a:gd name="connsiteX179" fmla="*/ 575501 w 1114425"/>
                <a:gd name="connsiteY179" fmla="*/ 824865 h 1438275"/>
                <a:gd name="connsiteX180" fmla="*/ 553498 w 1114425"/>
                <a:gd name="connsiteY180" fmla="*/ 848678 h 1438275"/>
                <a:gd name="connsiteX181" fmla="*/ 521970 w 1114425"/>
                <a:gd name="connsiteY181" fmla="*/ 863822 h 1438275"/>
                <a:gd name="connsiteX182" fmla="*/ 487394 w 1114425"/>
                <a:gd name="connsiteY182" fmla="*/ 881634 h 1438275"/>
                <a:gd name="connsiteX183" fmla="*/ 435578 w 1114425"/>
                <a:gd name="connsiteY183" fmla="*/ 911066 h 1438275"/>
                <a:gd name="connsiteX184" fmla="*/ 359855 w 1114425"/>
                <a:gd name="connsiteY184" fmla="*/ 956882 h 1438275"/>
                <a:gd name="connsiteX185" fmla="*/ 281369 w 1114425"/>
                <a:gd name="connsiteY185" fmla="*/ 1020223 h 1438275"/>
                <a:gd name="connsiteX186" fmla="*/ 234696 w 1114425"/>
                <a:gd name="connsiteY186" fmla="*/ 1061847 h 1438275"/>
                <a:gd name="connsiteX187" fmla="*/ 205454 w 1114425"/>
                <a:gd name="connsiteY187" fmla="*/ 1090327 h 1438275"/>
                <a:gd name="connsiteX188" fmla="*/ 205454 w 1114425"/>
                <a:gd name="connsiteY188" fmla="*/ 1103948 h 1438275"/>
                <a:gd name="connsiteX189" fmla="*/ 222790 w 1114425"/>
                <a:gd name="connsiteY189" fmla="*/ 1119569 h 1438275"/>
                <a:gd name="connsiteX190" fmla="*/ 248222 w 1114425"/>
                <a:gd name="connsiteY190" fmla="*/ 1132713 h 1438275"/>
                <a:gd name="connsiteX191" fmla="*/ 269367 w 1114425"/>
                <a:gd name="connsiteY191" fmla="*/ 1137190 h 1438275"/>
                <a:gd name="connsiteX192" fmla="*/ 302705 w 1114425"/>
                <a:gd name="connsiteY192" fmla="*/ 1132237 h 1438275"/>
                <a:gd name="connsiteX193" fmla="*/ 381953 w 1114425"/>
                <a:gd name="connsiteY193" fmla="*/ 1108043 h 1438275"/>
                <a:gd name="connsiteX194" fmla="*/ 469011 w 1114425"/>
                <a:gd name="connsiteY194" fmla="*/ 1072706 h 1438275"/>
                <a:gd name="connsiteX195" fmla="*/ 568452 w 1114425"/>
                <a:gd name="connsiteY195" fmla="*/ 1037368 h 1438275"/>
                <a:gd name="connsiteX196" fmla="*/ 579501 w 1114425"/>
                <a:gd name="connsiteY196" fmla="*/ 1039654 h 1438275"/>
                <a:gd name="connsiteX197" fmla="*/ 581216 w 1114425"/>
                <a:gd name="connsiteY197" fmla="*/ 1051941 h 1438275"/>
                <a:gd name="connsiteX198" fmla="*/ 573119 w 1114425"/>
                <a:gd name="connsiteY198" fmla="*/ 1062228 h 1438275"/>
                <a:gd name="connsiteX199" fmla="*/ 568071 w 1114425"/>
                <a:gd name="connsiteY199" fmla="*/ 1076897 h 1438275"/>
                <a:gd name="connsiteX200" fmla="*/ 577787 w 1114425"/>
                <a:gd name="connsiteY200" fmla="*/ 1085564 h 1438275"/>
                <a:gd name="connsiteX201" fmla="*/ 577787 w 1114425"/>
                <a:gd name="connsiteY201" fmla="*/ 1096899 h 1438275"/>
                <a:gd name="connsiteX202" fmla="*/ 575215 w 1114425"/>
                <a:gd name="connsiteY202" fmla="*/ 1126617 h 1438275"/>
                <a:gd name="connsiteX203" fmla="*/ 577120 w 1114425"/>
                <a:gd name="connsiteY203" fmla="*/ 1148715 h 1438275"/>
                <a:gd name="connsiteX204" fmla="*/ 575501 w 1114425"/>
                <a:gd name="connsiteY204" fmla="*/ 1167098 h 1438275"/>
                <a:gd name="connsiteX205" fmla="*/ 576644 w 1114425"/>
                <a:gd name="connsiteY205" fmla="*/ 1192530 h 1438275"/>
                <a:gd name="connsiteX206" fmla="*/ 575691 w 1114425"/>
                <a:gd name="connsiteY206" fmla="*/ 1217105 h 1438275"/>
                <a:gd name="connsiteX207" fmla="*/ 574167 w 1114425"/>
                <a:gd name="connsiteY207" fmla="*/ 1257586 h 1438275"/>
                <a:gd name="connsiteX208" fmla="*/ 579692 w 1114425"/>
                <a:gd name="connsiteY208" fmla="*/ 1280351 h 1438275"/>
                <a:gd name="connsiteX209" fmla="*/ 579025 w 1114425"/>
                <a:gd name="connsiteY209" fmla="*/ 1291114 h 1438275"/>
                <a:gd name="connsiteX210" fmla="*/ 575596 w 1114425"/>
                <a:gd name="connsiteY210" fmla="*/ 1314069 h 1438275"/>
                <a:gd name="connsiteX211" fmla="*/ 573881 w 1114425"/>
                <a:gd name="connsiteY211" fmla="*/ 1356360 h 1438275"/>
                <a:gd name="connsiteX212" fmla="*/ 581216 w 1114425"/>
                <a:gd name="connsiteY212" fmla="*/ 1379696 h 1438275"/>
                <a:gd name="connsiteX213" fmla="*/ 583978 w 1114425"/>
                <a:gd name="connsiteY213" fmla="*/ 1400937 h 1438275"/>
                <a:gd name="connsiteX214" fmla="*/ 607505 w 1114425"/>
                <a:gd name="connsiteY214" fmla="*/ 1425131 h 1438275"/>
                <a:gd name="connsiteX215" fmla="*/ 623697 w 1114425"/>
                <a:gd name="connsiteY215" fmla="*/ 1436751 h 1438275"/>
                <a:gd name="connsiteX216" fmla="*/ 635318 w 1114425"/>
                <a:gd name="connsiteY216" fmla="*/ 1434275 h 1438275"/>
                <a:gd name="connsiteX217" fmla="*/ 676275 w 1114425"/>
                <a:gd name="connsiteY217" fmla="*/ 1393317 h 1438275"/>
                <a:gd name="connsiteX218" fmla="*/ 692658 w 1114425"/>
                <a:gd name="connsiteY218" fmla="*/ 1366933 h 1438275"/>
                <a:gd name="connsiteX219" fmla="*/ 699992 w 1114425"/>
                <a:gd name="connsiteY219" fmla="*/ 1344263 h 1438275"/>
                <a:gd name="connsiteX220" fmla="*/ 704564 w 1114425"/>
                <a:gd name="connsiteY220" fmla="*/ 1325499 h 1438275"/>
                <a:gd name="connsiteX221" fmla="*/ 710946 w 1114425"/>
                <a:gd name="connsiteY221" fmla="*/ 1309973 h 1438275"/>
                <a:gd name="connsiteX222" fmla="*/ 712184 w 1114425"/>
                <a:gd name="connsiteY222" fmla="*/ 1275398 h 1438275"/>
                <a:gd name="connsiteX223" fmla="*/ 715899 w 1114425"/>
                <a:gd name="connsiteY223" fmla="*/ 1262539 h 1438275"/>
                <a:gd name="connsiteX224" fmla="*/ 719328 w 1114425"/>
                <a:gd name="connsiteY224" fmla="*/ 1240536 h 1438275"/>
                <a:gd name="connsiteX225" fmla="*/ 717423 w 1114425"/>
                <a:gd name="connsiteY225" fmla="*/ 1143572 h 1438275"/>
                <a:gd name="connsiteX226" fmla="*/ 714661 w 1114425"/>
                <a:gd name="connsiteY226" fmla="*/ 1127379 h 1438275"/>
                <a:gd name="connsiteX227" fmla="*/ 716471 w 1114425"/>
                <a:gd name="connsiteY227" fmla="*/ 1106805 h 1438275"/>
                <a:gd name="connsiteX228" fmla="*/ 719233 w 1114425"/>
                <a:gd name="connsiteY228" fmla="*/ 1018223 h 1438275"/>
                <a:gd name="connsiteX229" fmla="*/ 720757 w 1114425"/>
                <a:gd name="connsiteY229" fmla="*/ 992315 h 1438275"/>
                <a:gd name="connsiteX230" fmla="*/ 735711 w 1114425"/>
                <a:gd name="connsiteY230" fmla="*/ 981742 h 1438275"/>
                <a:gd name="connsiteX231" fmla="*/ 761429 w 1114425"/>
                <a:gd name="connsiteY231" fmla="*/ 970121 h 1438275"/>
                <a:gd name="connsiteX232" fmla="*/ 791718 w 1114425"/>
                <a:gd name="connsiteY232" fmla="*/ 961835 h 1438275"/>
                <a:gd name="connsiteX233" fmla="*/ 869442 w 1114425"/>
                <a:gd name="connsiteY233" fmla="*/ 935546 h 1438275"/>
                <a:gd name="connsiteX234" fmla="*/ 904589 w 1114425"/>
                <a:gd name="connsiteY234" fmla="*/ 920877 h 1438275"/>
                <a:gd name="connsiteX235" fmla="*/ 924687 w 1114425"/>
                <a:gd name="connsiteY235" fmla="*/ 903732 h 1438275"/>
                <a:gd name="connsiteX236" fmla="*/ 930497 w 1114425"/>
                <a:gd name="connsiteY236" fmla="*/ 885635 h 1438275"/>
                <a:gd name="connsiteX237" fmla="*/ 925640 w 1114425"/>
                <a:gd name="connsiteY237" fmla="*/ 870204 h 1438275"/>
                <a:gd name="connsiteX238" fmla="*/ 873919 w 1114425"/>
                <a:gd name="connsiteY238" fmla="*/ 838486 h 1438275"/>
                <a:gd name="connsiteX239" fmla="*/ 818579 w 1114425"/>
                <a:gd name="connsiteY239" fmla="*/ 803053 h 1438275"/>
                <a:gd name="connsiteX240" fmla="*/ 799719 w 1114425"/>
                <a:gd name="connsiteY240" fmla="*/ 791623 h 1438275"/>
                <a:gd name="connsiteX241" fmla="*/ 790956 w 1114425"/>
                <a:gd name="connsiteY241" fmla="*/ 782574 h 1438275"/>
                <a:gd name="connsiteX242" fmla="*/ 792956 w 1114425"/>
                <a:gd name="connsiteY242" fmla="*/ 771811 h 1438275"/>
                <a:gd name="connsiteX243" fmla="*/ 824579 w 1114425"/>
                <a:gd name="connsiteY243" fmla="*/ 754952 h 1438275"/>
                <a:gd name="connsiteX244" fmla="*/ 861441 w 1114425"/>
                <a:gd name="connsiteY244" fmla="*/ 738283 h 1438275"/>
                <a:gd name="connsiteX245" fmla="*/ 936403 w 1114425"/>
                <a:gd name="connsiteY245" fmla="*/ 705898 h 1438275"/>
                <a:gd name="connsiteX246" fmla="*/ 1006126 w 1114425"/>
                <a:gd name="connsiteY246" fmla="*/ 673894 h 1438275"/>
                <a:gd name="connsiteX247" fmla="*/ 1071182 w 1114425"/>
                <a:gd name="connsiteY247" fmla="*/ 644652 h 1438275"/>
                <a:gd name="connsiteX248" fmla="*/ 1094899 w 1114425"/>
                <a:gd name="connsiteY248" fmla="*/ 634270 h 1438275"/>
                <a:gd name="connsiteX249" fmla="*/ 1109091 w 1114425"/>
                <a:gd name="connsiteY249" fmla="*/ 618173 h 1438275"/>
                <a:gd name="connsiteX250" fmla="*/ 1107472 w 1114425"/>
                <a:gd name="connsiteY250" fmla="*/ 601313 h 1438275"/>
                <a:gd name="connsiteX251" fmla="*/ 824198 w 1114425"/>
                <a:gd name="connsiteY251" fmla="*/ 212979 h 1438275"/>
                <a:gd name="connsiteX252" fmla="*/ 848582 w 1114425"/>
                <a:gd name="connsiteY252" fmla="*/ 173165 h 1438275"/>
                <a:gd name="connsiteX253" fmla="*/ 856869 w 1114425"/>
                <a:gd name="connsiteY253" fmla="*/ 159830 h 1438275"/>
                <a:gd name="connsiteX254" fmla="*/ 868394 w 1114425"/>
                <a:gd name="connsiteY254" fmla="*/ 152972 h 1438275"/>
                <a:gd name="connsiteX255" fmla="*/ 877157 w 1114425"/>
                <a:gd name="connsiteY255" fmla="*/ 156591 h 1438275"/>
                <a:gd name="connsiteX256" fmla="*/ 888778 w 1114425"/>
                <a:gd name="connsiteY256" fmla="*/ 167831 h 1438275"/>
                <a:gd name="connsiteX257" fmla="*/ 894302 w 1114425"/>
                <a:gd name="connsiteY257" fmla="*/ 184404 h 1438275"/>
                <a:gd name="connsiteX258" fmla="*/ 892016 w 1114425"/>
                <a:gd name="connsiteY258" fmla="*/ 199644 h 1438275"/>
                <a:gd name="connsiteX259" fmla="*/ 874109 w 1114425"/>
                <a:gd name="connsiteY259" fmla="*/ 220885 h 1438275"/>
                <a:gd name="connsiteX260" fmla="*/ 851535 w 1114425"/>
                <a:gd name="connsiteY260" fmla="*/ 231743 h 1438275"/>
                <a:gd name="connsiteX261" fmla="*/ 838390 w 1114425"/>
                <a:gd name="connsiteY261" fmla="*/ 235839 h 1438275"/>
                <a:gd name="connsiteX262" fmla="*/ 824865 w 1114425"/>
                <a:gd name="connsiteY262" fmla="*/ 231267 h 1438275"/>
                <a:gd name="connsiteX263" fmla="*/ 821912 w 1114425"/>
                <a:gd name="connsiteY263" fmla="*/ 224409 h 1438275"/>
                <a:gd name="connsiteX264" fmla="*/ 824198 w 1114425"/>
                <a:gd name="connsiteY264" fmla="*/ 212979 h 1438275"/>
                <a:gd name="connsiteX265" fmla="*/ 582073 w 1114425"/>
                <a:gd name="connsiteY265" fmla="*/ 925640 h 1438275"/>
                <a:gd name="connsiteX266" fmla="*/ 577501 w 1114425"/>
                <a:gd name="connsiteY266" fmla="*/ 940784 h 1438275"/>
                <a:gd name="connsiteX267" fmla="*/ 557784 w 1114425"/>
                <a:gd name="connsiteY267" fmla="*/ 953357 h 1438275"/>
                <a:gd name="connsiteX268" fmla="*/ 502444 w 1114425"/>
                <a:gd name="connsiteY268" fmla="*/ 974979 h 1438275"/>
                <a:gd name="connsiteX269" fmla="*/ 436436 w 1114425"/>
                <a:gd name="connsiteY269" fmla="*/ 996506 h 1438275"/>
                <a:gd name="connsiteX270" fmla="*/ 387953 w 1114425"/>
                <a:gd name="connsiteY270" fmla="*/ 1013174 h 1438275"/>
                <a:gd name="connsiteX271" fmla="*/ 370523 w 1114425"/>
                <a:gd name="connsiteY271" fmla="*/ 1012222 h 1438275"/>
                <a:gd name="connsiteX272" fmla="*/ 370618 w 1114425"/>
                <a:gd name="connsiteY272" fmla="*/ 1006983 h 1438275"/>
                <a:gd name="connsiteX273" fmla="*/ 397478 w 1114425"/>
                <a:gd name="connsiteY273" fmla="*/ 985552 h 1438275"/>
                <a:gd name="connsiteX274" fmla="*/ 455295 w 1114425"/>
                <a:gd name="connsiteY274" fmla="*/ 955262 h 1438275"/>
                <a:gd name="connsiteX275" fmla="*/ 491966 w 1114425"/>
                <a:gd name="connsiteY275" fmla="*/ 933260 h 1438275"/>
                <a:gd name="connsiteX276" fmla="*/ 535877 w 1114425"/>
                <a:gd name="connsiteY276" fmla="*/ 909066 h 1438275"/>
                <a:gd name="connsiteX277" fmla="*/ 560642 w 1114425"/>
                <a:gd name="connsiteY277" fmla="*/ 892588 h 1438275"/>
                <a:gd name="connsiteX278" fmla="*/ 570357 w 1114425"/>
                <a:gd name="connsiteY278" fmla="*/ 887063 h 1438275"/>
                <a:gd name="connsiteX279" fmla="*/ 577120 w 1114425"/>
                <a:gd name="connsiteY279" fmla="*/ 890016 h 1438275"/>
                <a:gd name="connsiteX280" fmla="*/ 583502 w 1114425"/>
                <a:gd name="connsiteY280" fmla="*/ 899541 h 1438275"/>
                <a:gd name="connsiteX281" fmla="*/ 582073 w 1114425"/>
                <a:gd name="connsiteY281" fmla="*/ 925640 h 1438275"/>
                <a:gd name="connsiteX282" fmla="*/ 709803 w 1114425"/>
                <a:gd name="connsiteY282" fmla="*/ 633889 h 1438275"/>
                <a:gd name="connsiteX283" fmla="*/ 713137 w 1114425"/>
                <a:gd name="connsiteY283" fmla="*/ 587121 h 1438275"/>
                <a:gd name="connsiteX284" fmla="*/ 715423 w 1114425"/>
                <a:gd name="connsiteY284" fmla="*/ 557308 h 1438275"/>
                <a:gd name="connsiteX285" fmla="*/ 715137 w 1114425"/>
                <a:gd name="connsiteY285" fmla="*/ 532638 h 1438275"/>
                <a:gd name="connsiteX286" fmla="*/ 719233 w 1114425"/>
                <a:gd name="connsiteY286" fmla="*/ 519303 h 1438275"/>
                <a:gd name="connsiteX287" fmla="*/ 729520 w 1114425"/>
                <a:gd name="connsiteY287" fmla="*/ 508540 h 1438275"/>
                <a:gd name="connsiteX288" fmla="*/ 741331 w 1114425"/>
                <a:gd name="connsiteY288" fmla="*/ 508540 h 1438275"/>
                <a:gd name="connsiteX289" fmla="*/ 750856 w 1114425"/>
                <a:gd name="connsiteY289" fmla="*/ 513398 h 1438275"/>
                <a:gd name="connsiteX290" fmla="*/ 763905 w 1114425"/>
                <a:gd name="connsiteY290" fmla="*/ 514922 h 1438275"/>
                <a:gd name="connsiteX291" fmla="*/ 787908 w 1114425"/>
                <a:gd name="connsiteY291" fmla="*/ 517970 h 1438275"/>
                <a:gd name="connsiteX292" fmla="*/ 794766 w 1114425"/>
                <a:gd name="connsiteY292" fmla="*/ 521684 h 1438275"/>
                <a:gd name="connsiteX293" fmla="*/ 801148 w 1114425"/>
                <a:gd name="connsiteY293" fmla="*/ 531686 h 1438275"/>
                <a:gd name="connsiteX294" fmla="*/ 797909 w 1114425"/>
                <a:gd name="connsiteY294" fmla="*/ 548164 h 1438275"/>
                <a:gd name="connsiteX295" fmla="*/ 795623 w 1114425"/>
                <a:gd name="connsiteY295" fmla="*/ 572453 h 1438275"/>
                <a:gd name="connsiteX296" fmla="*/ 789051 w 1114425"/>
                <a:gd name="connsiteY296" fmla="*/ 600075 h 1438275"/>
                <a:gd name="connsiteX297" fmla="*/ 777145 w 1114425"/>
                <a:gd name="connsiteY297" fmla="*/ 623888 h 1438275"/>
                <a:gd name="connsiteX298" fmla="*/ 762000 w 1114425"/>
                <a:gd name="connsiteY298" fmla="*/ 642080 h 1438275"/>
                <a:gd name="connsiteX299" fmla="*/ 737235 w 1114425"/>
                <a:gd name="connsiteY299" fmla="*/ 651701 h 1438275"/>
                <a:gd name="connsiteX300" fmla="*/ 722281 w 1114425"/>
                <a:gd name="connsiteY300" fmla="*/ 654939 h 1438275"/>
                <a:gd name="connsiteX301" fmla="*/ 714470 w 1114425"/>
                <a:gd name="connsiteY301" fmla="*/ 648653 h 1438275"/>
                <a:gd name="connsiteX302" fmla="*/ 709803 w 1114425"/>
                <a:gd name="connsiteY302" fmla="*/ 633889 h 1438275"/>
                <a:gd name="connsiteX303" fmla="*/ 767715 w 1114425"/>
                <a:gd name="connsiteY303" fmla="*/ 875824 h 1438275"/>
                <a:gd name="connsiteX304" fmla="*/ 745808 w 1114425"/>
                <a:gd name="connsiteY304" fmla="*/ 894017 h 1438275"/>
                <a:gd name="connsiteX305" fmla="*/ 723424 w 1114425"/>
                <a:gd name="connsiteY305" fmla="*/ 894017 h 1438275"/>
                <a:gd name="connsiteX306" fmla="*/ 723138 w 1114425"/>
                <a:gd name="connsiteY306" fmla="*/ 890873 h 1438275"/>
                <a:gd name="connsiteX307" fmla="*/ 716280 w 1114425"/>
                <a:gd name="connsiteY307" fmla="*/ 876586 h 1438275"/>
                <a:gd name="connsiteX308" fmla="*/ 714470 w 1114425"/>
                <a:gd name="connsiteY308" fmla="*/ 858203 h 1438275"/>
                <a:gd name="connsiteX309" fmla="*/ 720281 w 1114425"/>
                <a:gd name="connsiteY309" fmla="*/ 847725 h 1438275"/>
                <a:gd name="connsiteX310" fmla="*/ 713994 w 1114425"/>
                <a:gd name="connsiteY310" fmla="*/ 833723 h 1438275"/>
                <a:gd name="connsiteX311" fmla="*/ 714756 w 1114425"/>
                <a:gd name="connsiteY311" fmla="*/ 823627 h 1438275"/>
                <a:gd name="connsiteX312" fmla="*/ 724567 w 1114425"/>
                <a:gd name="connsiteY312" fmla="*/ 813245 h 1438275"/>
                <a:gd name="connsiteX313" fmla="*/ 729044 w 1114425"/>
                <a:gd name="connsiteY313" fmla="*/ 810197 h 1438275"/>
                <a:gd name="connsiteX314" fmla="*/ 740093 w 1114425"/>
                <a:gd name="connsiteY314" fmla="*/ 822960 h 1438275"/>
                <a:gd name="connsiteX315" fmla="*/ 753713 w 1114425"/>
                <a:gd name="connsiteY315" fmla="*/ 842963 h 1438275"/>
                <a:gd name="connsiteX316" fmla="*/ 767906 w 1114425"/>
                <a:gd name="connsiteY316" fmla="*/ 864870 h 1438275"/>
                <a:gd name="connsiteX317" fmla="*/ 767715 w 1114425"/>
                <a:gd name="connsiteY317" fmla="*/ 875824 h 1438275"/>
                <a:gd name="connsiteX318" fmla="*/ 898588 w 1114425"/>
                <a:gd name="connsiteY318" fmla="*/ 665893 h 1438275"/>
                <a:gd name="connsiteX319" fmla="*/ 877062 w 1114425"/>
                <a:gd name="connsiteY319" fmla="*/ 681514 h 1438275"/>
                <a:gd name="connsiteX320" fmla="*/ 853250 w 1114425"/>
                <a:gd name="connsiteY320" fmla="*/ 689324 h 1438275"/>
                <a:gd name="connsiteX321" fmla="*/ 827532 w 1114425"/>
                <a:gd name="connsiteY321" fmla="*/ 708279 h 1438275"/>
                <a:gd name="connsiteX322" fmla="*/ 795814 w 1114425"/>
                <a:gd name="connsiteY322" fmla="*/ 723424 h 1438275"/>
                <a:gd name="connsiteX323" fmla="*/ 760762 w 1114425"/>
                <a:gd name="connsiteY323" fmla="*/ 747903 h 1438275"/>
                <a:gd name="connsiteX324" fmla="*/ 746093 w 1114425"/>
                <a:gd name="connsiteY324" fmla="*/ 749713 h 1438275"/>
                <a:gd name="connsiteX325" fmla="*/ 728377 w 1114425"/>
                <a:gd name="connsiteY325" fmla="*/ 742664 h 1438275"/>
                <a:gd name="connsiteX326" fmla="*/ 717804 w 1114425"/>
                <a:gd name="connsiteY326" fmla="*/ 733901 h 1438275"/>
                <a:gd name="connsiteX327" fmla="*/ 713232 w 1114425"/>
                <a:gd name="connsiteY327" fmla="*/ 726281 h 1438275"/>
                <a:gd name="connsiteX328" fmla="*/ 722471 w 1114425"/>
                <a:gd name="connsiteY328" fmla="*/ 716661 h 1438275"/>
                <a:gd name="connsiteX329" fmla="*/ 747141 w 1114425"/>
                <a:gd name="connsiteY329" fmla="*/ 703040 h 1438275"/>
                <a:gd name="connsiteX330" fmla="*/ 791147 w 1114425"/>
                <a:gd name="connsiteY330" fmla="*/ 689705 h 1438275"/>
                <a:gd name="connsiteX331" fmla="*/ 829056 w 1114425"/>
                <a:gd name="connsiteY331" fmla="*/ 674846 h 1438275"/>
                <a:gd name="connsiteX332" fmla="*/ 864203 w 1114425"/>
                <a:gd name="connsiteY332" fmla="*/ 656463 h 1438275"/>
                <a:gd name="connsiteX333" fmla="*/ 892683 w 1114425"/>
                <a:gd name="connsiteY333" fmla="*/ 651415 h 1438275"/>
                <a:gd name="connsiteX334" fmla="*/ 902780 w 1114425"/>
                <a:gd name="connsiteY334" fmla="*/ 655796 h 1438275"/>
                <a:gd name="connsiteX335" fmla="*/ 898588 w 1114425"/>
                <a:gd name="connsiteY335" fmla="*/ 665893 h 1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1114425" h="1438275">
                  <a:moveTo>
                    <a:pt x="1107472" y="601313"/>
                  </a:moveTo>
                  <a:lnTo>
                    <a:pt x="1096232" y="574548"/>
                  </a:lnTo>
                  <a:lnTo>
                    <a:pt x="1067467" y="544449"/>
                  </a:lnTo>
                  <a:lnTo>
                    <a:pt x="1041749" y="527876"/>
                  </a:lnTo>
                  <a:lnTo>
                    <a:pt x="1020318" y="523875"/>
                  </a:lnTo>
                  <a:lnTo>
                    <a:pt x="991648" y="528352"/>
                  </a:lnTo>
                  <a:lnTo>
                    <a:pt x="949738" y="549783"/>
                  </a:lnTo>
                  <a:lnTo>
                    <a:pt x="883730" y="586359"/>
                  </a:lnTo>
                  <a:lnTo>
                    <a:pt x="847535" y="602456"/>
                  </a:lnTo>
                  <a:lnTo>
                    <a:pt x="837724" y="605219"/>
                  </a:lnTo>
                  <a:lnTo>
                    <a:pt x="831723" y="595789"/>
                  </a:lnTo>
                  <a:lnTo>
                    <a:pt x="835914" y="585216"/>
                  </a:lnTo>
                  <a:lnTo>
                    <a:pt x="895731" y="508730"/>
                  </a:lnTo>
                  <a:lnTo>
                    <a:pt x="912305" y="496443"/>
                  </a:lnTo>
                  <a:lnTo>
                    <a:pt x="938022" y="486918"/>
                  </a:lnTo>
                  <a:lnTo>
                    <a:pt x="958691" y="473774"/>
                  </a:lnTo>
                  <a:lnTo>
                    <a:pt x="990410" y="452152"/>
                  </a:lnTo>
                  <a:lnTo>
                    <a:pt x="1006793" y="427958"/>
                  </a:lnTo>
                  <a:lnTo>
                    <a:pt x="1006793" y="415100"/>
                  </a:lnTo>
                  <a:lnTo>
                    <a:pt x="992886" y="399479"/>
                  </a:lnTo>
                  <a:lnTo>
                    <a:pt x="973169" y="387953"/>
                  </a:lnTo>
                  <a:lnTo>
                    <a:pt x="953738" y="383000"/>
                  </a:lnTo>
                  <a:lnTo>
                    <a:pt x="944309" y="374809"/>
                  </a:lnTo>
                  <a:lnTo>
                    <a:pt x="915829" y="348329"/>
                  </a:lnTo>
                  <a:lnTo>
                    <a:pt x="885730" y="324517"/>
                  </a:lnTo>
                  <a:lnTo>
                    <a:pt x="865346" y="323183"/>
                  </a:lnTo>
                  <a:lnTo>
                    <a:pt x="854488" y="331946"/>
                  </a:lnTo>
                  <a:lnTo>
                    <a:pt x="843629" y="346139"/>
                  </a:lnTo>
                  <a:lnTo>
                    <a:pt x="841820" y="381191"/>
                  </a:lnTo>
                  <a:lnTo>
                    <a:pt x="837248" y="406241"/>
                  </a:lnTo>
                  <a:lnTo>
                    <a:pt x="820769" y="442341"/>
                  </a:lnTo>
                  <a:lnTo>
                    <a:pt x="798862" y="465773"/>
                  </a:lnTo>
                  <a:lnTo>
                    <a:pt x="767239" y="480727"/>
                  </a:lnTo>
                  <a:lnTo>
                    <a:pt x="742950" y="489775"/>
                  </a:lnTo>
                  <a:lnTo>
                    <a:pt x="732377" y="490252"/>
                  </a:lnTo>
                  <a:lnTo>
                    <a:pt x="716947" y="476917"/>
                  </a:lnTo>
                  <a:lnTo>
                    <a:pt x="693896" y="447770"/>
                  </a:lnTo>
                  <a:lnTo>
                    <a:pt x="674561" y="431292"/>
                  </a:lnTo>
                  <a:lnTo>
                    <a:pt x="674656" y="424434"/>
                  </a:lnTo>
                  <a:lnTo>
                    <a:pt x="717613" y="380048"/>
                  </a:lnTo>
                  <a:lnTo>
                    <a:pt x="764858" y="326993"/>
                  </a:lnTo>
                  <a:lnTo>
                    <a:pt x="776764" y="323469"/>
                  </a:lnTo>
                  <a:lnTo>
                    <a:pt x="840867" y="311182"/>
                  </a:lnTo>
                  <a:lnTo>
                    <a:pt x="890302" y="290989"/>
                  </a:lnTo>
                  <a:lnTo>
                    <a:pt x="960692" y="246507"/>
                  </a:lnTo>
                  <a:lnTo>
                    <a:pt x="989552" y="208407"/>
                  </a:lnTo>
                  <a:lnTo>
                    <a:pt x="993743" y="179165"/>
                  </a:lnTo>
                  <a:lnTo>
                    <a:pt x="989171" y="153353"/>
                  </a:lnTo>
                  <a:lnTo>
                    <a:pt x="916877" y="70771"/>
                  </a:lnTo>
                  <a:lnTo>
                    <a:pt x="877348" y="39053"/>
                  </a:lnTo>
                  <a:lnTo>
                    <a:pt x="858774" y="34766"/>
                  </a:lnTo>
                  <a:lnTo>
                    <a:pt x="839629" y="45911"/>
                  </a:lnTo>
                  <a:lnTo>
                    <a:pt x="804005" y="86011"/>
                  </a:lnTo>
                  <a:lnTo>
                    <a:pt x="780193" y="121349"/>
                  </a:lnTo>
                  <a:lnTo>
                    <a:pt x="757809" y="177737"/>
                  </a:lnTo>
                  <a:lnTo>
                    <a:pt x="736283" y="230505"/>
                  </a:lnTo>
                  <a:lnTo>
                    <a:pt x="717518" y="255746"/>
                  </a:lnTo>
                  <a:lnTo>
                    <a:pt x="685133" y="268129"/>
                  </a:lnTo>
                  <a:lnTo>
                    <a:pt x="656273" y="268796"/>
                  </a:lnTo>
                  <a:lnTo>
                    <a:pt x="649605" y="266510"/>
                  </a:lnTo>
                  <a:lnTo>
                    <a:pt x="651415" y="249650"/>
                  </a:lnTo>
                  <a:lnTo>
                    <a:pt x="664274" y="216503"/>
                  </a:lnTo>
                  <a:lnTo>
                    <a:pt x="667988" y="168497"/>
                  </a:lnTo>
                  <a:lnTo>
                    <a:pt x="671703" y="157448"/>
                  </a:lnTo>
                  <a:cubicBezTo>
                    <a:pt x="671703" y="157448"/>
                    <a:pt x="673227" y="117062"/>
                    <a:pt x="673703" y="111538"/>
                  </a:cubicBezTo>
                  <a:cubicBezTo>
                    <a:pt x="674180" y="106013"/>
                    <a:pt x="669893" y="93631"/>
                    <a:pt x="669893" y="93631"/>
                  </a:cubicBezTo>
                  <a:cubicBezTo>
                    <a:pt x="669893" y="93631"/>
                    <a:pt x="627983" y="59341"/>
                    <a:pt x="604647" y="43720"/>
                  </a:cubicBezTo>
                  <a:cubicBezTo>
                    <a:pt x="581311" y="28099"/>
                    <a:pt x="542544" y="11144"/>
                    <a:pt x="542544" y="11144"/>
                  </a:cubicBezTo>
                  <a:cubicBezTo>
                    <a:pt x="542544" y="11144"/>
                    <a:pt x="515874" y="7144"/>
                    <a:pt x="509016" y="7144"/>
                  </a:cubicBezTo>
                  <a:cubicBezTo>
                    <a:pt x="502158" y="7144"/>
                    <a:pt x="491681" y="14764"/>
                    <a:pt x="491681" y="14764"/>
                  </a:cubicBezTo>
                  <a:lnTo>
                    <a:pt x="486156" y="46863"/>
                  </a:lnTo>
                  <a:lnTo>
                    <a:pt x="495300" y="65913"/>
                  </a:lnTo>
                  <a:cubicBezTo>
                    <a:pt x="495300" y="65913"/>
                    <a:pt x="564452" y="155353"/>
                    <a:pt x="571310" y="169450"/>
                  </a:cubicBezTo>
                  <a:cubicBezTo>
                    <a:pt x="578168" y="183547"/>
                    <a:pt x="586645" y="210503"/>
                    <a:pt x="595694" y="225647"/>
                  </a:cubicBezTo>
                  <a:cubicBezTo>
                    <a:pt x="604742" y="240792"/>
                    <a:pt x="627126" y="258509"/>
                    <a:pt x="627126" y="258509"/>
                  </a:cubicBezTo>
                  <a:lnTo>
                    <a:pt x="626840" y="268415"/>
                  </a:lnTo>
                  <a:lnTo>
                    <a:pt x="620459" y="272129"/>
                  </a:lnTo>
                  <a:lnTo>
                    <a:pt x="610267" y="277368"/>
                  </a:lnTo>
                  <a:lnTo>
                    <a:pt x="543782" y="278035"/>
                  </a:lnTo>
                  <a:lnTo>
                    <a:pt x="501587" y="278987"/>
                  </a:lnTo>
                  <a:lnTo>
                    <a:pt x="481679" y="277178"/>
                  </a:lnTo>
                  <a:lnTo>
                    <a:pt x="451390" y="280130"/>
                  </a:lnTo>
                  <a:lnTo>
                    <a:pt x="425387" y="278130"/>
                  </a:lnTo>
                  <a:lnTo>
                    <a:pt x="409766" y="279559"/>
                  </a:lnTo>
                  <a:lnTo>
                    <a:pt x="387572" y="275654"/>
                  </a:lnTo>
                  <a:lnTo>
                    <a:pt x="360902" y="278416"/>
                  </a:lnTo>
                  <a:lnTo>
                    <a:pt x="301371" y="277559"/>
                  </a:lnTo>
                  <a:lnTo>
                    <a:pt x="286036" y="287084"/>
                  </a:lnTo>
                  <a:lnTo>
                    <a:pt x="276511" y="306800"/>
                  </a:lnTo>
                  <a:lnTo>
                    <a:pt x="284798" y="327946"/>
                  </a:lnTo>
                  <a:lnTo>
                    <a:pt x="318707" y="367379"/>
                  </a:lnTo>
                  <a:lnTo>
                    <a:pt x="354521" y="400717"/>
                  </a:lnTo>
                  <a:lnTo>
                    <a:pt x="373285" y="413290"/>
                  </a:lnTo>
                  <a:lnTo>
                    <a:pt x="396907" y="413575"/>
                  </a:lnTo>
                  <a:lnTo>
                    <a:pt x="425672" y="399955"/>
                  </a:lnTo>
                  <a:lnTo>
                    <a:pt x="501682" y="374142"/>
                  </a:lnTo>
                  <a:lnTo>
                    <a:pt x="601694" y="349187"/>
                  </a:lnTo>
                  <a:lnTo>
                    <a:pt x="651510" y="341662"/>
                  </a:lnTo>
                  <a:lnTo>
                    <a:pt x="669893" y="341567"/>
                  </a:lnTo>
                  <a:lnTo>
                    <a:pt x="680180" y="353092"/>
                  </a:lnTo>
                  <a:lnTo>
                    <a:pt x="676942" y="362236"/>
                  </a:lnTo>
                  <a:lnTo>
                    <a:pt x="644366" y="413004"/>
                  </a:lnTo>
                  <a:lnTo>
                    <a:pt x="635603" y="415766"/>
                  </a:lnTo>
                  <a:lnTo>
                    <a:pt x="625126" y="411956"/>
                  </a:lnTo>
                  <a:lnTo>
                    <a:pt x="608171" y="402812"/>
                  </a:lnTo>
                  <a:lnTo>
                    <a:pt x="594646" y="398336"/>
                  </a:lnTo>
                  <a:lnTo>
                    <a:pt x="585121" y="396145"/>
                  </a:lnTo>
                  <a:lnTo>
                    <a:pt x="577406" y="401479"/>
                  </a:lnTo>
                  <a:lnTo>
                    <a:pt x="555784" y="420529"/>
                  </a:lnTo>
                  <a:lnTo>
                    <a:pt x="552831" y="438722"/>
                  </a:lnTo>
                  <a:lnTo>
                    <a:pt x="563213" y="478155"/>
                  </a:lnTo>
                  <a:lnTo>
                    <a:pt x="571976" y="504444"/>
                  </a:lnTo>
                  <a:lnTo>
                    <a:pt x="569690" y="540925"/>
                  </a:lnTo>
                  <a:lnTo>
                    <a:pt x="560642" y="545973"/>
                  </a:lnTo>
                  <a:lnTo>
                    <a:pt x="551498" y="540163"/>
                  </a:lnTo>
                  <a:lnTo>
                    <a:pt x="535400" y="526828"/>
                  </a:lnTo>
                  <a:lnTo>
                    <a:pt x="519494" y="514160"/>
                  </a:lnTo>
                  <a:lnTo>
                    <a:pt x="504063" y="506063"/>
                  </a:lnTo>
                  <a:lnTo>
                    <a:pt x="494633" y="512350"/>
                  </a:lnTo>
                  <a:lnTo>
                    <a:pt x="480632" y="538163"/>
                  </a:lnTo>
                  <a:lnTo>
                    <a:pt x="469011" y="545783"/>
                  </a:lnTo>
                  <a:lnTo>
                    <a:pt x="462153" y="541782"/>
                  </a:lnTo>
                  <a:lnTo>
                    <a:pt x="452533" y="534924"/>
                  </a:lnTo>
                  <a:lnTo>
                    <a:pt x="430911" y="512445"/>
                  </a:lnTo>
                  <a:lnTo>
                    <a:pt x="399098" y="484918"/>
                  </a:lnTo>
                  <a:lnTo>
                    <a:pt x="359664" y="455105"/>
                  </a:lnTo>
                  <a:lnTo>
                    <a:pt x="341281" y="439484"/>
                  </a:lnTo>
                  <a:lnTo>
                    <a:pt x="325088" y="430530"/>
                  </a:lnTo>
                  <a:lnTo>
                    <a:pt x="315087" y="432816"/>
                  </a:lnTo>
                  <a:lnTo>
                    <a:pt x="304895" y="445199"/>
                  </a:lnTo>
                  <a:lnTo>
                    <a:pt x="303467" y="463582"/>
                  </a:lnTo>
                  <a:lnTo>
                    <a:pt x="310706" y="490061"/>
                  </a:lnTo>
                  <a:lnTo>
                    <a:pt x="329756" y="544830"/>
                  </a:lnTo>
                  <a:lnTo>
                    <a:pt x="339662" y="581406"/>
                  </a:lnTo>
                  <a:lnTo>
                    <a:pt x="337375" y="588740"/>
                  </a:lnTo>
                  <a:lnTo>
                    <a:pt x="318992" y="603409"/>
                  </a:lnTo>
                  <a:lnTo>
                    <a:pt x="286703" y="615791"/>
                  </a:lnTo>
                  <a:lnTo>
                    <a:pt x="284893" y="628650"/>
                  </a:lnTo>
                  <a:lnTo>
                    <a:pt x="302324" y="641985"/>
                  </a:lnTo>
                  <a:lnTo>
                    <a:pt x="344615" y="678561"/>
                  </a:lnTo>
                  <a:lnTo>
                    <a:pt x="395764" y="729901"/>
                  </a:lnTo>
                  <a:lnTo>
                    <a:pt x="415385" y="731139"/>
                  </a:lnTo>
                  <a:lnTo>
                    <a:pt x="465392" y="693039"/>
                  </a:lnTo>
                  <a:lnTo>
                    <a:pt x="504349" y="648653"/>
                  </a:lnTo>
                  <a:lnTo>
                    <a:pt x="546545" y="616077"/>
                  </a:lnTo>
                  <a:lnTo>
                    <a:pt x="562261" y="610553"/>
                  </a:lnTo>
                  <a:lnTo>
                    <a:pt x="572643" y="620649"/>
                  </a:lnTo>
                  <a:lnTo>
                    <a:pt x="576358" y="645700"/>
                  </a:lnTo>
                  <a:lnTo>
                    <a:pt x="572072" y="700564"/>
                  </a:lnTo>
                  <a:lnTo>
                    <a:pt x="561975" y="708851"/>
                  </a:lnTo>
                  <a:lnTo>
                    <a:pt x="540830" y="714185"/>
                  </a:lnTo>
                  <a:lnTo>
                    <a:pt x="517208" y="722376"/>
                  </a:lnTo>
                  <a:lnTo>
                    <a:pt x="466154" y="737521"/>
                  </a:lnTo>
                  <a:lnTo>
                    <a:pt x="400812" y="757523"/>
                  </a:lnTo>
                  <a:lnTo>
                    <a:pt x="345758" y="772668"/>
                  </a:lnTo>
                  <a:lnTo>
                    <a:pt x="302133" y="781336"/>
                  </a:lnTo>
                  <a:lnTo>
                    <a:pt x="251174" y="793242"/>
                  </a:lnTo>
                  <a:lnTo>
                    <a:pt x="197168" y="804291"/>
                  </a:lnTo>
                  <a:lnTo>
                    <a:pt x="144399" y="816959"/>
                  </a:lnTo>
                  <a:lnTo>
                    <a:pt x="93250" y="826103"/>
                  </a:lnTo>
                  <a:lnTo>
                    <a:pt x="35147" y="835057"/>
                  </a:lnTo>
                  <a:lnTo>
                    <a:pt x="13145" y="839724"/>
                  </a:lnTo>
                  <a:lnTo>
                    <a:pt x="9430" y="853916"/>
                  </a:lnTo>
                  <a:lnTo>
                    <a:pt x="7144" y="875824"/>
                  </a:lnTo>
                  <a:lnTo>
                    <a:pt x="20765" y="889159"/>
                  </a:lnTo>
                  <a:lnTo>
                    <a:pt x="104394" y="936308"/>
                  </a:lnTo>
                  <a:lnTo>
                    <a:pt x="147352" y="948119"/>
                  </a:lnTo>
                  <a:lnTo>
                    <a:pt x="171450" y="950309"/>
                  </a:lnTo>
                  <a:lnTo>
                    <a:pt x="195358" y="948023"/>
                  </a:lnTo>
                  <a:lnTo>
                    <a:pt x="235172" y="927354"/>
                  </a:lnTo>
                  <a:lnTo>
                    <a:pt x="289179" y="896779"/>
                  </a:lnTo>
                  <a:lnTo>
                    <a:pt x="331089" y="874395"/>
                  </a:lnTo>
                  <a:lnTo>
                    <a:pt x="375571" y="855440"/>
                  </a:lnTo>
                  <a:lnTo>
                    <a:pt x="466725" y="812483"/>
                  </a:lnTo>
                  <a:lnTo>
                    <a:pt x="529114" y="788099"/>
                  </a:lnTo>
                  <a:lnTo>
                    <a:pt x="553307" y="774478"/>
                  </a:lnTo>
                  <a:lnTo>
                    <a:pt x="571691" y="772192"/>
                  </a:lnTo>
                  <a:lnTo>
                    <a:pt x="579501" y="779526"/>
                  </a:lnTo>
                  <a:lnTo>
                    <a:pt x="581501" y="811435"/>
                  </a:lnTo>
                  <a:lnTo>
                    <a:pt x="575501" y="824865"/>
                  </a:lnTo>
                  <a:lnTo>
                    <a:pt x="553498" y="848678"/>
                  </a:lnTo>
                  <a:lnTo>
                    <a:pt x="521970" y="863822"/>
                  </a:lnTo>
                  <a:lnTo>
                    <a:pt x="487394" y="881634"/>
                  </a:lnTo>
                  <a:lnTo>
                    <a:pt x="435578" y="911066"/>
                  </a:lnTo>
                  <a:lnTo>
                    <a:pt x="359855" y="956882"/>
                  </a:lnTo>
                  <a:lnTo>
                    <a:pt x="281369" y="1020223"/>
                  </a:lnTo>
                  <a:lnTo>
                    <a:pt x="234696" y="1061847"/>
                  </a:lnTo>
                  <a:lnTo>
                    <a:pt x="205454" y="1090327"/>
                  </a:lnTo>
                  <a:lnTo>
                    <a:pt x="205454" y="1103948"/>
                  </a:lnTo>
                  <a:lnTo>
                    <a:pt x="222790" y="1119569"/>
                  </a:lnTo>
                  <a:lnTo>
                    <a:pt x="248222" y="1132713"/>
                  </a:lnTo>
                  <a:lnTo>
                    <a:pt x="269367" y="1137190"/>
                  </a:lnTo>
                  <a:lnTo>
                    <a:pt x="302705" y="1132237"/>
                  </a:lnTo>
                  <a:lnTo>
                    <a:pt x="381953" y="1108043"/>
                  </a:lnTo>
                  <a:lnTo>
                    <a:pt x="469011" y="1072706"/>
                  </a:lnTo>
                  <a:lnTo>
                    <a:pt x="568452" y="1037368"/>
                  </a:lnTo>
                  <a:lnTo>
                    <a:pt x="579501" y="1039654"/>
                  </a:lnTo>
                  <a:lnTo>
                    <a:pt x="581216" y="1051941"/>
                  </a:lnTo>
                  <a:lnTo>
                    <a:pt x="573119" y="1062228"/>
                  </a:lnTo>
                  <a:lnTo>
                    <a:pt x="568071" y="1076897"/>
                  </a:lnTo>
                  <a:lnTo>
                    <a:pt x="577787" y="1085564"/>
                  </a:lnTo>
                  <a:lnTo>
                    <a:pt x="577787" y="1096899"/>
                  </a:lnTo>
                  <a:lnTo>
                    <a:pt x="575215" y="1126617"/>
                  </a:lnTo>
                  <a:lnTo>
                    <a:pt x="577120" y="1148715"/>
                  </a:lnTo>
                  <a:cubicBezTo>
                    <a:pt x="577120" y="1148715"/>
                    <a:pt x="575501" y="1163384"/>
                    <a:pt x="575501" y="1167098"/>
                  </a:cubicBezTo>
                  <a:cubicBezTo>
                    <a:pt x="575501" y="1170813"/>
                    <a:pt x="576644" y="1192530"/>
                    <a:pt x="576644" y="1192530"/>
                  </a:cubicBezTo>
                  <a:lnTo>
                    <a:pt x="575691" y="1217105"/>
                  </a:lnTo>
                  <a:lnTo>
                    <a:pt x="574167" y="1257586"/>
                  </a:lnTo>
                  <a:lnTo>
                    <a:pt x="579692" y="1280351"/>
                  </a:lnTo>
                  <a:lnTo>
                    <a:pt x="579025" y="1291114"/>
                  </a:lnTo>
                  <a:lnTo>
                    <a:pt x="575596" y="1314069"/>
                  </a:lnTo>
                  <a:lnTo>
                    <a:pt x="573881" y="1356360"/>
                  </a:lnTo>
                  <a:lnTo>
                    <a:pt x="581216" y="1379696"/>
                  </a:lnTo>
                  <a:lnTo>
                    <a:pt x="583978" y="1400937"/>
                  </a:lnTo>
                  <a:lnTo>
                    <a:pt x="607505" y="1425131"/>
                  </a:lnTo>
                  <a:lnTo>
                    <a:pt x="623697" y="1436751"/>
                  </a:lnTo>
                  <a:lnTo>
                    <a:pt x="635318" y="1434275"/>
                  </a:lnTo>
                  <a:lnTo>
                    <a:pt x="676275" y="1393317"/>
                  </a:lnTo>
                  <a:lnTo>
                    <a:pt x="692658" y="1366933"/>
                  </a:lnTo>
                  <a:lnTo>
                    <a:pt x="699992" y="1344263"/>
                  </a:lnTo>
                  <a:lnTo>
                    <a:pt x="704564" y="1325499"/>
                  </a:lnTo>
                  <a:lnTo>
                    <a:pt x="710946" y="1309973"/>
                  </a:lnTo>
                  <a:lnTo>
                    <a:pt x="712184" y="1275398"/>
                  </a:lnTo>
                  <a:lnTo>
                    <a:pt x="715899" y="1262539"/>
                  </a:lnTo>
                  <a:lnTo>
                    <a:pt x="719328" y="1240536"/>
                  </a:lnTo>
                  <a:lnTo>
                    <a:pt x="717423" y="1143572"/>
                  </a:lnTo>
                  <a:lnTo>
                    <a:pt x="714661" y="1127379"/>
                  </a:lnTo>
                  <a:lnTo>
                    <a:pt x="716471" y="1106805"/>
                  </a:lnTo>
                  <a:lnTo>
                    <a:pt x="719233" y="1018223"/>
                  </a:lnTo>
                  <a:lnTo>
                    <a:pt x="720757" y="992315"/>
                  </a:lnTo>
                  <a:lnTo>
                    <a:pt x="735711" y="981742"/>
                  </a:lnTo>
                  <a:lnTo>
                    <a:pt x="761429" y="970121"/>
                  </a:lnTo>
                  <a:lnTo>
                    <a:pt x="791718" y="961835"/>
                  </a:lnTo>
                  <a:lnTo>
                    <a:pt x="869442" y="935546"/>
                  </a:lnTo>
                  <a:lnTo>
                    <a:pt x="904589" y="920877"/>
                  </a:lnTo>
                  <a:lnTo>
                    <a:pt x="924687" y="903732"/>
                  </a:lnTo>
                  <a:lnTo>
                    <a:pt x="930497" y="885635"/>
                  </a:lnTo>
                  <a:lnTo>
                    <a:pt x="925640" y="870204"/>
                  </a:lnTo>
                  <a:lnTo>
                    <a:pt x="873919" y="838486"/>
                  </a:lnTo>
                  <a:lnTo>
                    <a:pt x="818579" y="803053"/>
                  </a:lnTo>
                  <a:lnTo>
                    <a:pt x="799719" y="791623"/>
                  </a:lnTo>
                  <a:lnTo>
                    <a:pt x="790956" y="782574"/>
                  </a:lnTo>
                  <a:lnTo>
                    <a:pt x="792956" y="771811"/>
                  </a:lnTo>
                  <a:cubicBezTo>
                    <a:pt x="792956" y="771811"/>
                    <a:pt x="808387" y="762857"/>
                    <a:pt x="824579" y="754952"/>
                  </a:cubicBezTo>
                  <a:cubicBezTo>
                    <a:pt x="842582" y="746188"/>
                    <a:pt x="861441" y="738283"/>
                    <a:pt x="861441" y="738283"/>
                  </a:cubicBezTo>
                  <a:lnTo>
                    <a:pt x="936403" y="705898"/>
                  </a:lnTo>
                  <a:lnTo>
                    <a:pt x="1006126" y="673894"/>
                  </a:lnTo>
                  <a:lnTo>
                    <a:pt x="1071182" y="644652"/>
                  </a:lnTo>
                  <a:lnTo>
                    <a:pt x="1094899" y="634270"/>
                  </a:lnTo>
                  <a:lnTo>
                    <a:pt x="1109091" y="618173"/>
                  </a:lnTo>
                  <a:lnTo>
                    <a:pt x="1107472" y="601313"/>
                  </a:lnTo>
                  <a:close/>
                  <a:moveTo>
                    <a:pt x="824198" y="212979"/>
                  </a:moveTo>
                  <a:lnTo>
                    <a:pt x="848582" y="173165"/>
                  </a:lnTo>
                  <a:lnTo>
                    <a:pt x="856869" y="159830"/>
                  </a:lnTo>
                  <a:lnTo>
                    <a:pt x="868394" y="152972"/>
                  </a:lnTo>
                  <a:lnTo>
                    <a:pt x="877157" y="156591"/>
                  </a:lnTo>
                  <a:lnTo>
                    <a:pt x="888778" y="167831"/>
                  </a:lnTo>
                  <a:lnTo>
                    <a:pt x="894302" y="184404"/>
                  </a:lnTo>
                  <a:lnTo>
                    <a:pt x="892016" y="199644"/>
                  </a:lnTo>
                  <a:lnTo>
                    <a:pt x="874109" y="220885"/>
                  </a:lnTo>
                  <a:lnTo>
                    <a:pt x="851535" y="231743"/>
                  </a:lnTo>
                  <a:lnTo>
                    <a:pt x="838390" y="235839"/>
                  </a:lnTo>
                  <a:lnTo>
                    <a:pt x="824865" y="231267"/>
                  </a:lnTo>
                  <a:lnTo>
                    <a:pt x="821912" y="224409"/>
                  </a:lnTo>
                  <a:lnTo>
                    <a:pt x="824198" y="212979"/>
                  </a:lnTo>
                  <a:close/>
                  <a:moveTo>
                    <a:pt x="582073" y="925640"/>
                  </a:moveTo>
                  <a:lnTo>
                    <a:pt x="577501" y="940784"/>
                  </a:lnTo>
                  <a:lnTo>
                    <a:pt x="557784" y="953357"/>
                  </a:lnTo>
                  <a:lnTo>
                    <a:pt x="502444" y="974979"/>
                  </a:lnTo>
                  <a:lnTo>
                    <a:pt x="436436" y="996506"/>
                  </a:lnTo>
                  <a:lnTo>
                    <a:pt x="387953" y="1013174"/>
                  </a:lnTo>
                  <a:lnTo>
                    <a:pt x="370523" y="1012222"/>
                  </a:lnTo>
                  <a:lnTo>
                    <a:pt x="370618" y="1006983"/>
                  </a:lnTo>
                  <a:lnTo>
                    <a:pt x="397478" y="985552"/>
                  </a:lnTo>
                  <a:lnTo>
                    <a:pt x="455295" y="955262"/>
                  </a:lnTo>
                  <a:lnTo>
                    <a:pt x="491966" y="933260"/>
                  </a:lnTo>
                  <a:lnTo>
                    <a:pt x="535877" y="909066"/>
                  </a:lnTo>
                  <a:lnTo>
                    <a:pt x="560642" y="892588"/>
                  </a:lnTo>
                  <a:lnTo>
                    <a:pt x="570357" y="887063"/>
                  </a:lnTo>
                  <a:lnTo>
                    <a:pt x="577120" y="890016"/>
                  </a:lnTo>
                  <a:lnTo>
                    <a:pt x="583502" y="899541"/>
                  </a:lnTo>
                  <a:lnTo>
                    <a:pt x="582073" y="925640"/>
                  </a:lnTo>
                  <a:close/>
                  <a:moveTo>
                    <a:pt x="709803" y="633889"/>
                  </a:moveTo>
                  <a:lnTo>
                    <a:pt x="713137" y="587121"/>
                  </a:lnTo>
                  <a:lnTo>
                    <a:pt x="715423" y="557308"/>
                  </a:lnTo>
                  <a:lnTo>
                    <a:pt x="715137" y="532638"/>
                  </a:lnTo>
                  <a:lnTo>
                    <a:pt x="719233" y="519303"/>
                  </a:lnTo>
                  <a:lnTo>
                    <a:pt x="729520" y="508540"/>
                  </a:lnTo>
                  <a:lnTo>
                    <a:pt x="741331" y="508540"/>
                  </a:lnTo>
                  <a:lnTo>
                    <a:pt x="750856" y="513398"/>
                  </a:lnTo>
                  <a:lnTo>
                    <a:pt x="763905" y="514922"/>
                  </a:lnTo>
                  <a:lnTo>
                    <a:pt x="787908" y="517970"/>
                  </a:lnTo>
                  <a:lnTo>
                    <a:pt x="794766" y="521684"/>
                  </a:lnTo>
                  <a:lnTo>
                    <a:pt x="801148" y="531686"/>
                  </a:lnTo>
                  <a:lnTo>
                    <a:pt x="797909" y="548164"/>
                  </a:lnTo>
                  <a:lnTo>
                    <a:pt x="795623" y="572453"/>
                  </a:lnTo>
                  <a:lnTo>
                    <a:pt x="789051" y="600075"/>
                  </a:lnTo>
                  <a:lnTo>
                    <a:pt x="777145" y="623888"/>
                  </a:lnTo>
                  <a:lnTo>
                    <a:pt x="762000" y="642080"/>
                  </a:lnTo>
                  <a:lnTo>
                    <a:pt x="737235" y="651701"/>
                  </a:lnTo>
                  <a:lnTo>
                    <a:pt x="722281" y="654939"/>
                  </a:lnTo>
                  <a:lnTo>
                    <a:pt x="714470" y="648653"/>
                  </a:lnTo>
                  <a:lnTo>
                    <a:pt x="709803" y="633889"/>
                  </a:lnTo>
                  <a:close/>
                  <a:moveTo>
                    <a:pt x="767715" y="875824"/>
                  </a:moveTo>
                  <a:lnTo>
                    <a:pt x="745808" y="894017"/>
                  </a:lnTo>
                  <a:lnTo>
                    <a:pt x="723424" y="894017"/>
                  </a:lnTo>
                  <a:lnTo>
                    <a:pt x="723138" y="890873"/>
                  </a:lnTo>
                  <a:lnTo>
                    <a:pt x="716280" y="876586"/>
                  </a:lnTo>
                  <a:lnTo>
                    <a:pt x="714470" y="858203"/>
                  </a:lnTo>
                  <a:lnTo>
                    <a:pt x="720281" y="847725"/>
                  </a:lnTo>
                  <a:lnTo>
                    <a:pt x="713994" y="833723"/>
                  </a:lnTo>
                  <a:lnTo>
                    <a:pt x="714756" y="823627"/>
                  </a:lnTo>
                  <a:lnTo>
                    <a:pt x="724567" y="813245"/>
                  </a:lnTo>
                  <a:lnTo>
                    <a:pt x="729044" y="810197"/>
                  </a:lnTo>
                  <a:lnTo>
                    <a:pt x="740093" y="822960"/>
                  </a:lnTo>
                  <a:lnTo>
                    <a:pt x="753713" y="842963"/>
                  </a:lnTo>
                  <a:lnTo>
                    <a:pt x="767906" y="864870"/>
                  </a:lnTo>
                  <a:lnTo>
                    <a:pt x="767715" y="875824"/>
                  </a:lnTo>
                  <a:close/>
                  <a:moveTo>
                    <a:pt x="898588" y="665893"/>
                  </a:moveTo>
                  <a:lnTo>
                    <a:pt x="877062" y="681514"/>
                  </a:lnTo>
                  <a:lnTo>
                    <a:pt x="853250" y="689324"/>
                  </a:lnTo>
                  <a:lnTo>
                    <a:pt x="827532" y="708279"/>
                  </a:lnTo>
                  <a:lnTo>
                    <a:pt x="795814" y="723424"/>
                  </a:lnTo>
                  <a:lnTo>
                    <a:pt x="760762" y="747903"/>
                  </a:lnTo>
                  <a:lnTo>
                    <a:pt x="746093" y="749713"/>
                  </a:lnTo>
                  <a:lnTo>
                    <a:pt x="728377" y="742664"/>
                  </a:lnTo>
                  <a:lnTo>
                    <a:pt x="717804" y="733901"/>
                  </a:lnTo>
                  <a:lnTo>
                    <a:pt x="713232" y="726281"/>
                  </a:lnTo>
                  <a:lnTo>
                    <a:pt x="722471" y="716661"/>
                  </a:lnTo>
                  <a:lnTo>
                    <a:pt x="747141" y="703040"/>
                  </a:lnTo>
                  <a:lnTo>
                    <a:pt x="791147" y="689705"/>
                  </a:lnTo>
                  <a:lnTo>
                    <a:pt x="829056" y="674846"/>
                  </a:lnTo>
                  <a:lnTo>
                    <a:pt x="864203" y="656463"/>
                  </a:lnTo>
                  <a:lnTo>
                    <a:pt x="892683" y="651415"/>
                  </a:lnTo>
                  <a:lnTo>
                    <a:pt x="902780" y="655796"/>
                  </a:lnTo>
                  <a:lnTo>
                    <a:pt x="898588" y="6658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EB51E2D8-5F34-4AEA-A7DE-83B47387511D}"/>
                </a:ext>
              </a:extLst>
            </p:cNvPr>
            <p:cNvSpPr/>
            <p:nvPr/>
          </p:nvSpPr>
          <p:spPr>
            <a:xfrm>
              <a:off x="3725894" y="2822829"/>
              <a:ext cx="857250" cy="1276350"/>
            </a:xfrm>
            <a:custGeom>
              <a:avLst/>
              <a:gdLst>
                <a:gd name="connsiteX0" fmla="*/ 844487 w 857250"/>
                <a:gd name="connsiteY0" fmla="*/ 199454 h 1276350"/>
                <a:gd name="connsiteX1" fmla="*/ 823627 w 857250"/>
                <a:gd name="connsiteY1" fmla="*/ 178975 h 1276350"/>
                <a:gd name="connsiteX2" fmla="*/ 792099 w 857250"/>
                <a:gd name="connsiteY2" fmla="*/ 167926 h 1276350"/>
                <a:gd name="connsiteX3" fmla="*/ 766477 w 857250"/>
                <a:gd name="connsiteY3" fmla="*/ 167926 h 1276350"/>
                <a:gd name="connsiteX4" fmla="*/ 710470 w 857250"/>
                <a:gd name="connsiteY4" fmla="*/ 170212 h 1276350"/>
                <a:gd name="connsiteX5" fmla="*/ 671417 w 857250"/>
                <a:gd name="connsiteY5" fmla="*/ 185547 h 1276350"/>
                <a:gd name="connsiteX6" fmla="*/ 616649 w 857250"/>
                <a:gd name="connsiteY6" fmla="*/ 219456 h 1276350"/>
                <a:gd name="connsiteX7" fmla="*/ 567880 w 857250"/>
                <a:gd name="connsiteY7" fmla="*/ 250984 h 1276350"/>
                <a:gd name="connsiteX8" fmla="*/ 517112 w 857250"/>
                <a:gd name="connsiteY8" fmla="*/ 286798 h 1276350"/>
                <a:gd name="connsiteX9" fmla="*/ 489490 w 857250"/>
                <a:gd name="connsiteY9" fmla="*/ 307086 h 1276350"/>
                <a:gd name="connsiteX10" fmla="*/ 480727 w 857250"/>
                <a:gd name="connsiteY10" fmla="*/ 307086 h 1276350"/>
                <a:gd name="connsiteX11" fmla="*/ 473488 w 857250"/>
                <a:gd name="connsiteY11" fmla="*/ 297275 h 1276350"/>
                <a:gd name="connsiteX12" fmla="*/ 475202 w 857250"/>
                <a:gd name="connsiteY12" fmla="*/ 259461 h 1276350"/>
                <a:gd name="connsiteX13" fmla="*/ 481965 w 857250"/>
                <a:gd name="connsiteY13" fmla="*/ 235268 h 1276350"/>
                <a:gd name="connsiteX14" fmla="*/ 482727 w 857250"/>
                <a:gd name="connsiteY14" fmla="*/ 210598 h 1276350"/>
                <a:gd name="connsiteX15" fmla="*/ 479965 w 857250"/>
                <a:gd name="connsiteY15" fmla="*/ 190405 h 1276350"/>
                <a:gd name="connsiteX16" fmla="*/ 487775 w 857250"/>
                <a:gd name="connsiteY16" fmla="*/ 158306 h 1276350"/>
                <a:gd name="connsiteX17" fmla="*/ 499872 w 857250"/>
                <a:gd name="connsiteY17" fmla="*/ 118777 h 1276350"/>
                <a:gd name="connsiteX18" fmla="*/ 499396 w 857250"/>
                <a:gd name="connsiteY18" fmla="*/ 87344 h 1276350"/>
                <a:gd name="connsiteX19" fmla="*/ 477488 w 857250"/>
                <a:gd name="connsiteY19" fmla="*/ 65151 h 1276350"/>
                <a:gd name="connsiteX20" fmla="*/ 440341 w 857250"/>
                <a:gd name="connsiteY20" fmla="*/ 40386 h 1276350"/>
                <a:gd name="connsiteX21" fmla="*/ 406813 w 857250"/>
                <a:gd name="connsiteY21" fmla="*/ 23336 h 1276350"/>
                <a:gd name="connsiteX22" fmla="*/ 377285 w 857250"/>
                <a:gd name="connsiteY22" fmla="*/ 7144 h 1276350"/>
                <a:gd name="connsiteX23" fmla="*/ 360140 w 857250"/>
                <a:gd name="connsiteY23" fmla="*/ 10192 h 1276350"/>
                <a:gd name="connsiteX24" fmla="*/ 330137 w 857250"/>
                <a:gd name="connsiteY24" fmla="*/ 36671 h 1276350"/>
                <a:gd name="connsiteX25" fmla="*/ 286988 w 857250"/>
                <a:gd name="connsiteY25" fmla="*/ 83820 h 1276350"/>
                <a:gd name="connsiteX26" fmla="*/ 286321 w 857250"/>
                <a:gd name="connsiteY26" fmla="*/ 93345 h 1276350"/>
                <a:gd name="connsiteX27" fmla="*/ 292417 w 857250"/>
                <a:gd name="connsiteY27" fmla="*/ 118872 h 1276350"/>
                <a:gd name="connsiteX28" fmla="*/ 306991 w 857250"/>
                <a:gd name="connsiteY28" fmla="*/ 149638 h 1276350"/>
                <a:gd name="connsiteX29" fmla="*/ 326708 w 857250"/>
                <a:gd name="connsiteY29" fmla="*/ 193072 h 1276350"/>
                <a:gd name="connsiteX30" fmla="*/ 335661 w 857250"/>
                <a:gd name="connsiteY30" fmla="*/ 218504 h 1276350"/>
                <a:gd name="connsiteX31" fmla="*/ 342043 w 857250"/>
                <a:gd name="connsiteY31" fmla="*/ 290798 h 1276350"/>
                <a:gd name="connsiteX32" fmla="*/ 349853 w 857250"/>
                <a:gd name="connsiteY32" fmla="*/ 372428 h 1276350"/>
                <a:gd name="connsiteX33" fmla="*/ 352520 w 857250"/>
                <a:gd name="connsiteY33" fmla="*/ 393859 h 1276350"/>
                <a:gd name="connsiteX34" fmla="*/ 350806 w 857250"/>
                <a:gd name="connsiteY34" fmla="*/ 415481 h 1276350"/>
                <a:gd name="connsiteX35" fmla="*/ 217456 w 857250"/>
                <a:gd name="connsiteY35" fmla="*/ 539877 h 1276350"/>
                <a:gd name="connsiteX36" fmla="*/ 205454 w 857250"/>
                <a:gd name="connsiteY36" fmla="*/ 541115 h 1276350"/>
                <a:gd name="connsiteX37" fmla="*/ 195644 w 857250"/>
                <a:gd name="connsiteY37" fmla="*/ 529114 h 1276350"/>
                <a:gd name="connsiteX38" fmla="*/ 177927 w 857250"/>
                <a:gd name="connsiteY38" fmla="*/ 488347 h 1276350"/>
                <a:gd name="connsiteX39" fmla="*/ 160496 w 857250"/>
                <a:gd name="connsiteY39" fmla="*/ 440627 h 1276350"/>
                <a:gd name="connsiteX40" fmla="*/ 152209 w 857250"/>
                <a:gd name="connsiteY40" fmla="*/ 408527 h 1276350"/>
                <a:gd name="connsiteX41" fmla="*/ 133826 w 857250"/>
                <a:gd name="connsiteY41" fmla="*/ 381000 h 1276350"/>
                <a:gd name="connsiteX42" fmla="*/ 127445 w 857250"/>
                <a:gd name="connsiteY42" fmla="*/ 357664 h 1276350"/>
                <a:gd name="connsiteX43" fmla="*/ 103823 w 857250"/>
                <a:gd name="connsiteY43" fmla="*/ 350901 h 1276350"/>
                <a:gd name="connsiteX44" fmla="*/ 87344 w 857250"/>
                <a:gd name="connsiteY44" fmla="*/ 361950 h 1276350"/>
                <a:gd name="connsiteX45" fmla="*/ 68961 w 857250"/>
                <a:gd name="connsiteY45" fmla="*/ 402717 h 1276350"/>
                <a:gd name="connsiteX46" fmla="*/ 51149 w 857250"/>
                <a:gd name="connsiteY46" fmla="*/ 450152 h 1276350"/>
                <a:gd name="connsiteX47" fmla="*/ 40100 w 857250"/>
                <a:gd name="connsiteY47" fmla="*/ 495490 h 1276350"/>
                <a:gd name="connsiteX48" fmla="*/ 21717 w 857250"/>
                <a:gd name="connsiteY48" fmla="*/ 552450 h 1276350"/>
                <a:gd name="connsiteX49" fmla="*/ 10668 w 857250"/>
                <a:gd name="connsiteY49" fmla="*/ 590741 h 1276350"/>
                <a:gd name="connsiteX50" fmla="*/ 7144 w 857250"/>
                <a:gd name="connsiteY50" fmla="*/ 622840 h 1276350"/>
                <a:gd name="connsiteX51" fmla="*/ 15430 w 857250"/>
                <a:gd name="connsiteY51" fmla="*/ 655987 h 1276350"/>
                <a:gd name="connsiteX52" fmla="*/ 43910 w 857250"/>
                <a:gd name="connsiteY52" fmla="*/ 684467 h 1276350"/>
                <a:gd name="connsiteX53" fmla="*/ 79438 w 857250"/>
                <a:gd name="connsiteY53" fmla="*/ 711422 h 1276350"/>
                <a:gd name="connsiteX54" fmla="*/ 117062 w 857250"/>
                <a:gd name="connsiteY54" fmla="*/ 733139 h 1276350"/>
                <a:gd name="connsiteX55" fmla="*/ 139065 w 857250"/>
                <a:gd name="connsiteY55" fmla="*/ 739521 h 1276350"/>
                <a:gd name="connsiteX56" fmla="*/ 165354 w 857250"/>
                <a:gd name="connsiteY56" fmla="*/ 732187 h 1276350"/>
                <a:gd name="connsiteX57" fmla="*/ 192024 w 857250"/>
                <a:gd name="connsiteY57" fmla="*/ 695516 h 1276350"/>
                <a:gd name="connsiteX58" fmla="*/ 229648 w 857250"/>
                <a:gd name="connsiteY58" fmla="*/ 646652 h 1276350"/>
                <a:gd name="connsiteX59" fmla="*/ 267271 w 857250"/>
                <a:gd name="connsiteY59" fmla="*/ 598265 h 1276350"/>
                <a:gd name="connsiteX60" fmla="*/ 320230 w 857250"/>
                <a:gd name="connsiteY60" fmla="*/ 544068 h 1276350"/>
                <a:gd name="connsiteX61" fmla="*/ 329375 w 857250"/>
                <a:gd name="connsiteY61" fmla="*/ 533972 h 1276350"/>
                <a:gd name="connsiteX62" fmla="*/ 338233 w 857250"/>
                <a:gd name="connsiteY62" fmla="*/ 532543 h 1276350"/>
                <a:gd name="connsiteX63" fmla="*/ 346996 w 857250"/>
                <a:gd name="connsiteY63" fmla="*/ 539687 h 1276350"/>
                <a:gd name="connsiteX64" fmla="*/ 348901 w 857250"/>
                <a:gd name="connsiteY64" fmla="*/ 634079 h 1276350"/>
                <a:gd name="connsiteX65" fmla="*/ 338804 w 857250"/>
                <a:gd name="connsiteY65" fmla="*/ 911352 h 1276350"/>
                <a:gd name="connsiteX66" fmla="*/ 331375 w 857250"/>
                <a:gd name="connsiteY66" fmla="*/ 954215 h 1276350"/>
                <a:gd name="connsiteX67" fmla="*/ 322802 w 857250"/>
                <a:gd name="connsiteY67" fmla="*/ 1015365 h 1276350"/>
                <a:gd name="connsiteX68" fmla="*/ 315468 w 857250"/>
                <a:gd name="connsiteY68" fmla="*/ 1086041 h 1276350"/>
                <a:gd name="connsiteX69" fmla="*/ 317849 w 857250"/>
                <a:gd name="connsiteY69" fmla="*/ 1125093 h 1276350"/>
                <a:gd name="connsiteX70" fmla="*/ 327279 w 857250"/>
                <a:gd name="connsiteY70" fmla="*/ 1162241 h 1276350"/>
                <a:gd name="connsiteX71" fmla="*/ 329755 w 857250"/>
                <a:gd name="connsiteY71" fmla="*/ 1180624 h 1276350"/>
                <a:gd name="connsiteX72" fmla="*/ 343281 w 857250"/>
                <a:gd name="connsiteY72" fmla="*/ 1202627 h 1276350"/>
                <a:gd name="connsiteX73" fmla="*/ 354711 w 857250"/>
                <a:gd name="connsiteY73" fmla="*/ 1226249 h 1276350"/>
                <a:gd name="connsiteX74" fmla="*/ 389858 w 857250"/>
                <a:gd name="connsiteY74" fmla="*/ 1265396 h 1276350"/>
                <a:gd name="connsiteX75" fmla="*/ 405479 w 857250"/>
                <a:gd name="connsiteY75" fmla="*/ 1272731 h 1276350"/>
                <a:gd name="connsiteX76" fmla="*/ 421100 w 857250"/>
                <a:gd name="connsiteY76" fmla="*/ 1271492 h 1276350"/>
                <a:gd name="connsiteX77" fmla="*/ 447580 w 857250"/>
                <a:gd name="connsiteY77" fmla="*/ 1254347 h 1276350"/>
                <a:gd name="connsiteX78" fmla="*/ 462439 w 857250"/>
                <a:gd name="connsiteY78" fmla="*/ 1219200 h 1276350"/>
                <a:gd name="connsiteX79" fmla="*/ 470154 w 857250"/>
                <a:gd name="connsiteY79" fmla="*/ 1176052 h 1276350"/>
                <a:gd name="connsiteX80" fmla="*/ 468916 w 857250"/>
                <a:gd name="connsiteY80" fmla="*/ 1066800 h 1276350"/>
                <a:gd name="connsiteX81" fmla="*/ 464058 w 857250"/>
                <a:gd name="connsiteY81" fmla="*/ 1045940 h 1276350"/>
                <a:gd name="connsiteX82" fmla="*/ 464058 w 857250"/>
                <a:gd name="connsiteY82" fmla="*/ 938213 h 1276350"/>
                <a:gd name="connsiteX83" fmla="*/ 461582 w 857250"/>
                <a:gd name="connsiteY83" fmla="*/ 928021 h 1276350"/>
                <a:gd name="connsiteX84" fmla="*/ 459772 w 857250"/>
                <a:gd name="connsiteY84" fmla="*/ 851630 h 1276350"/>
                <a:gd name="connsiteX85" fmla="*/ 457486 w 857250"/>
                <a:gd name="connsiteY85" fmla="*/ 839248 h 1276350"/>
                <a:gd name="connsiteX86" fmla="*/ 454057 w 857250"/>
                <a:gd name="connsiteY86" fmla="*/ 835724 h 1276350"/>
                <a:gd name="connsiteX87" fmla="*/ 453485 w 857250"/>
                <a:gd name="connsiteY87" fmla="*/ 828866 h 1276350"/>
                <a:gd name="connsiteX88" fmla="*/ 457867 w 857250"/>
                <a:gd name="connsiteY88" fmla="*/ 812673 h 1276350"/>
                <a:gd name="connsiteX89" fmla="*/ 455771 w 857250"/>
                <a:gd name="connsiteY89" fmla="*/ 656082 h 1276350"/>
                <a:gd name="connsiteX90" fmla="*/ 461010 w 857250"/>
                <a:gd name="connsiteY90" fmla="*/ 645795 h 1276350"/>
                <a:gd name="connsiteX91" fmla="*/ 472345 w 857250"/>
                <a:gd name="connsiteY91" fmla="*/ 636842 h 1276350"/>
                <a:gd name="connsiteX92" fmla="*/ 483775 w 857250"/>
                <a:gd name="connsiteY92" fmla="*/ 640080 h 1276350"/>
                <a:gd name="connsiteX93" fmla="*/ 495395 w 857250"/>
                <a:gd name="connsiteY93" fmla="*/ 641033 h 1276350"/>
                <a:gd name="connsiteX94" fmla="*/ 520637 w 857250"/>
                <a:gd name="connsiteY94" fmla="*/ 639604 h 1276350"/>
                <a:gd name="connsiteX95" fmla="*/ 545687 w 857250"/>
                <a:gd name="connsiteY95" fmla="*/ 628364 h 1276350"/>
                <a:gd name="connsiteX96" fmla="*/ 598837 w 857250"/>
                <a:gd name="connsiteY96" fmla="*/ 603314 h 1276350"/>
                <a:gd name="connsiteX97" fmla="*/ 642271 w 857250"/>
                <a:gd name="connsiteY97" fmla="*/ 587121 h 1276350"/>
                <a:gd name="connsiteX98" fmla="*/ 659416 w 857250"/>
                <a:gd name="connsiteY98" fmla="*/ 579311 h 1276350"/>
                <a:gd name="connsiteX99" fmla="*/ 695611 w 857250"/>
                <a:gd name="connsiteY99" fmla="*/ 539020 h 1276350"/>
                <a:gd name="connsiteX100" fmla="*/ 697421 w 857250"/>
                <a:gd name="connsiteY100" fmla="*/ 521113 h 1276350"/>
                <a:gd name="connsiteX101" fmla="*/ 683800 w 857250"/>
                <a:gd name="connsiteY101" fmla="*/ 506063 h 1276350"/>
                <a:gd name="connsiteX102" fmla="*/ 640651 w 857250"/>
                <a:gd name="connsiteY102" fmla="*/ 474536 h 1276350"/>
                <a:gd name="connsiteX103" fmla="*/ 634270 w 857250"/>
                <a:gd name="connsiteY103" fmla="*/ 465868 h 1276350"/>
                <a:gd name="connsiteX104" fmla="*/ 635508 w 857250"/>
                <a:gd name="connsiteY104" fmla="*/ 443103 h 1276350"/>
                <a:gd name="connsiteX105" fmla="*/ 651129 w 857250"/>
                <a:gd name="connsiteY105" fmla="*/ 411194 h 1276350"/>
                <a:gd name="connsiteX106" fmla="*/ 691515 w 857250"/>
                <a:gd name="connsiteY106" fmla="*/ 366713 h 1276350"/>
                <a:gd name="connsiteX107" fmla="*/ 733997 w 857250"/>
                <a:gd name="connsiteY107" fmla="*/ 330899 h 1276350"/>
                <a:gd name="connsiteX108" fmla="*/ 778002 w 857250"/>
                <a:gd name="connsiteY108" fmla="*/ 308801 h 1276350"/>
                <a:gd name="connsiteX109" fmla="*/ 801910 w 857250"/>
                <a:gd name="connsiteY109" fmla="*/ 296799 h 1276350"/>
                <a:gd name="connsiteX110" fmla="*/ 833057 w 857250"/>
                <a:gd name="connsiteY110" fmla="*/ 272891 h 1276350"/>
                <a:gd name="connsiteX111" fmla="*/ 849440 w 857250"/>
                <a:gd name="connsiteY111" fmla="*/ 246697 h 1276350"/>
                <a:gd name="connsiteX112" fmla="*/ 852678 w 857250"/>
                <a:gd name="connsiteY112" fmla="*/ 226695 h 1276350"/>
                <a:gd name="connsiteX113" fmla="*/ 844487 w 857250"/>
                <a:gd name="connsiteY113" fmla="*/ 199454 h 1276350"/>
                <a:gd name="connsiteX114" fmla="*/ 583501 w 857250"/>
                <a:gd name="connsiteY114" fmla="*/ 382619 h 1276350"/>
                <a:gd name="connsiteX115" fmla="*/ 569214 w 857250"/>
                <a:gd name="connsiteY115" fmla="*/ 432626 h 1276350"/>
                <a:gd name="connsiteX116" fmla="*/ 561023 w 857250"/>
                <a:gd name="connsiteY116" fmla="*/ 469678 h 1276350"/>
                <a:gd name="connsiteX117" fmla="*/ 550164 w 857250"/>
                <a:gd name="connsiteY117" fmla="*/ 500825 h 1276350"/>
                <a:gd name="connsiteX118" fmla="*/ 526733 w 857250"/>
                <a:gd name="connsiteY118" fmla="*/ 522256 h 1276350"/>
                <a:gd name="connsiteX119" fmla="*/ 497872 w 857250"/>
                <a:gd name="connsiteY119" fmla="*/ 539210 h 1276350"/>
                <a:gd name="connsiteX120" fmla="*/ 478631 w 857250"/>
                <a:gd name="connsiteY120" fmla="*/ 549307 h 1276350"/>
                <a:gd name="connsiteX121" fmla="*/ 472345 w 857250"/>
                <a:gd name="connsiteY121" fmla="*/ 549783 h 1276350"/>
                <a:gd name="connsiteX122" fmla="*/ 459867 w 857250"/>
                <a:gd name="connsiteY122" fmla="*/ 538353 h 1276350"/>
                <a:gd name="connsiteX123" fmla="*/ 458534 w 857250"/>
                <a:gd name="connsiteY123" fmla="*/ 525018 h 1276350"/>
                <a:gd name="connsiteX124" fmla="*/ 462629 w 857250"/>
                <a:gd name="connsiteY124" fmla="*/ 489299 h 1276350"/>
                <a:gd name="connsiteX125" fmla="*/ 459962 w 857250"/>
                <a:gd name="connsiteY125" fmla="*/ 454724 h 1276350"/>
                <a:gd name="connsiteX126" fmla="*/ 459581 w 857250"/>
                <a:gd name="connsiteY126" fmla="*/ 432245 h 1276350"/>
                <a:gd name="connsiteX127" fmla="*/ 466344 w 857250"/>
                <a:gd name="connsiteY127" fmla="*/ 414814 h 1276350"/>
                <a:gd name="connsiteX128" fmla="*/ 502634 w 857250"/>
                <a:gd name="connsiteY128" fmla="*/ 380429 h 1276350"/>
                <a:gd name="connsiteX129" fmla="*/ 549402 w 857250"/>
                <a:gd name="connsiteY129" fmla="*/ 348425 h 1276350"/>
                <a:gd name="connsiteX130" fmla="*/ 574929 w 857250"/>
                <a:gd name="connsiteY130" fmla="*/ 331565 h 1276350"/>
                <a:gd name="connsiteX131" fmla="*/ 588074 w 857250"/>
                <a:gd name="connsiteY131" fmla="*/ 330613 h 1276350"/>
                <a:gd name="connsiteX132" fmla="*/ 592074 w 857250"/>
                <a:gd name="connsiteY132" fmla="*/ 343757 h 1276350"/>
                <a:gd name="connsiteX133" fmla="*/ 583501 w 857250"/>
                <a:gd name="connsiteY133" fmla="*/ 382619 h 127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857250" h="1276350">
                  <a:moveTo>
                    <a:pt x="844487" y="199454"/>
                  </a:moveTo>
                  <a:lnTo>
                    <a:pt x="823627" y="178975"/>
                  </a:lnTo>
                  <a:lnTo>
                    <a:pt x="792099" y="167926"/>
                  </a:lnTo>
                  <a:lnTo>
                    <a:pt x="766477" y="167926"/>
                  </a:lnTo>
                  <a:lnTo>
                    <a:pt x="710470" y="170212"/>
                  </a:lnTo>
                  <a:lnTo>
                    <a:pt x="671417" y="185547"/>
                  </a:lnTo>
                  <a:lnTo>
                    <a:pt x="616649" y="219456"/>
                  </a:lnTo>
                  <a:lnTo>
                    <a:pt x="567880" y="250984"/>
                  </a:lnTo>
                  <a:lnTo>
                    <a:pt x="517112" y="286798"/>
                  </a:lnTo>
                  <a:lnTo>
                    <a:pt x="489490" y="307086"/>
                  </a:lnTo>
                  <a:lnTo>
                    <a:pt x="480727" y="307086"/>
                  </a:lnTo>
                  <a:lnTo>
                    <a:pt x="473488" y="297275"/>
                  </a:lnTo>
                  <a:lnTo>
                    <a:pt x="475202" y="259461"/>
                  </a:lnTo>
                  <a:lnTo>
                    <a:pt x="481965" y="235268"/>
                  </a:lnTo>
                  <a:lnTo>
                    <a:pt x="482727" y="210598"/>
                  </a:lnTo>
                  <a:lnTo>
                    <a:pt x="479965" y="190405"/>
                  </a:lnTo>
                  <a:lnTo>
                    <a:pt x="487775" y="158306"/>
                  </a:lnTo>
                  <a:lnTo>
                    <a:pt x="499872" y="118777"/>
                  </a:lnTo>
                  <a:lnTo>
                    <a:pt x="499396" y="87344"/>
                  </a:lnTo>
                  <a:lnTo>
                    <a:pt x="477488" y="65151"/>
                  </a:lnTo>
                  <a:lnTo>
                    <a:pt x="440341" y="40386"/>
                  </a:lnTo>
                  <a:lnTo>
                    <a:pt x="406813" y="23336"/>
                  </a:lnTo>
                  <a:lnTo>
                    <a:pt x="377285" y="7144"/>
                  </a:lnTo>
                  <a:lnTo>
                    <a:pt x="360140" y="10192"/>
                  </a:lnTo>
                  <a:lnTo>
                    <a:pt x="330137" y="36671"/>
                  </a:lnTo>
                  <a:lnTo>
                    <a:pt x="286988" y="83820"/>
                  </a:lnTo>
                  <a:lnTo>
                    <a:pt x="286321" y="93345"/>
                  </a:lnTo>
                  <a:lnTo>
                    <a:pt x="292417" y="118872"/>
                  </a:lnTo>
                  <a:lnTo>
                    <a:pt x="306991" y="149638"/>
                  </a:lnTo>
                  <a:lnTo>
                    <a:pt x="326708" y="193072"/>
                  </a:lnTo>
                  <a:lnTo>
                    <a:pt x="335661" y="218504"/>
                  </a:lnTo>
                  <a:lnTo>
                    <a:pt x="342043" y="290798"/>
                  </a:lnTo>
                  <a:lnTo>
                    <a:pt x="349853" y="372428"/>
                  </a:lnTo>
                  <a:lnTo>
                    <a:pt x="352520" y="393859"/>
                  </a:lnTo>
                  <a:lnTo>
                    <a:pt x="350806" y="415481"/>
                  </a:lnTo>
                  <a:lnTo>
                    <a:pt x="217456" y="539877"/>
                  </a:lnTo>
                  <a:lnTo>
                    <a:pt x="205454" y="541115"/>
                  </a:lnTo>
                  <a:lnTo>
                    <a:pt x="195644" y="529114"/>
                  </a:lnTo>
                  <a:lnTo>
                    <a:pt x="177927" y="488347"/>
                  </a:lnTo>
                  <a:lnTo>
                    <a:pt x="160496" y="440627"/>
                  </a:lnTo>
                  <a:lnTo>
                    <a:pt x="152209" y="408527"/>
                  </a:lnTo>
                  <a:lnTo>
                    <a:pt x="133826" y="381000"/>
                  </a:lnTo>
                  <a:lnTo>
                    <a:pt x="127445" y="357664"/>
                  </a:lnTo>
                  <a:lnTo>
                    <a:pt x="103823" y="350901"/>
                  </a:lnTo>
                  <a:lnTo>
                    <a:pt x="87344" y="361950"/>
                  </a:lnTo>
                  <a:lnTo>
                    <a:pt x="68961" y="402717"/>
                  </a:lnTo>
                  <a:lnTo>
                    <a:pt x="51149" y="450152"/>
                  </a:lnTo>
                  <a:lnTo>
                    <a:pt x="40100" y="495490"/>
                  </a:lnTo>
                  <a:lnTo>
                    <a:pt x="21717" y="552450"/>
                  </a:lnTo>
                  <a:lnTo>
                    <a:pt x="10668" y="590741"/>
                  </a:lnTo>
                  <a:lnTo>
                    <a:pt x="7144" y="622840"/>
                  </a:lnTo>
                  <a:lnTo>
                    <a:pt x="15430" y="655987"/>
                  </a:lnTo>
                  <a:lnTo>
                    <a:pt x="43910" y="684467"/>
                  </a:lnTo>
                  <a:lnTo>
                    <a:pt x="79438" y="711422"/>
                  </a:lnTo>
                  <a:lnTo>
                    <a:pt x="117062" y="733139"/>
                  </a:lnTo>
                  <a:lnTo>
                    <a:pt x="139065" y="739521"/>
                  </a:lnTo>
                  <a:lnTo>
                    <a:pt x="165354" y="732187"/>
                  </a:lnTo>
                  <a:lnTo>
                    <a:pt x="192024" y="695516"/>
                  </a:lnTo>
                  <a:lnTo>
                    <a:pt x="229648" y="646652"/>
                  </a:lnTo>
                  <a:lnTo>
                    <a:pt x="267271" y="598265"/>
                  </a:lnTo>
                  <a:lnTo>
                    <a:pt x="320230" y="544068"/>
                  </a:lnTo>
                  <a:lnTo>
                    <a:pt x="329375" y="533972"/>
                  </a:lnTo>
                  <a:lnTo>
                    <a:pt x="338233" y="532543"/>
                  </a:lnTo>
                  <a:lnTo>
                    <a:pt x="346996" y="539687"/>
                  </a:lnTo>
                  <a:lnTo>
                    <a:pt x="348901" y="634079"/>
                  </a:lnTo>
                  <a:lnTo>
                    <a:pt x="338804" y="911352"/>
                  </a:lnTo>
                  <a:lnTo>
                    <a:pt x="331375" y="954215"/>
                  </a:lnTo>
                  <a:lnTo>
                    <a:pt x="322802" y="1015365"/>
                  </a:lnTo>
                  <a:lnTo>
                    <a:pt x="315468" y="1086041"/>
                  </a:lnTo>
                  <a:lnTo>
                    <a:pt x="317849" y="1125093"/>
                  </a:lnTo>
                  <a:lnTo>
                    <a:pt x="327279" y="1162241"/>
                  </a:lnTo>
                  <a:lnTo>
                    <a:pt x="329755" y="1180624"/>
                  </a:lnTo>
                  <a:lnTo>
                    <a:pt x="343281" y="1202627"/>
                  </a:lnTo>
                  <a:lnTo>
                    <a:pt x="354711" y="1226249"/>
                  </a:lnTo>
                  <a:lnTo>
                    <a:pt x="389858" y="1265396"/>
                  </a:lnTo>
                  <a:lnTo>
                    <a:pt x="405479" y="1272731"/>
                  </a:lnTo>
                  <a:lnTo>
                    <a:pt x="421100" y="1271492"/>
                  </a:lnTo>
                  <a:lnTo>
                    <a:pt x="447580" y="1254347"/>
                  </a:lnTo>
                  <a:lnTo>
                    <a:pt x="462439" y="1219200"/>
                  </a:lnTo>
                  <a:lnTo>
                    <a:pt x="470154" y="1176052"/>
                  </a:lnTo>
                  <a:lnTo>
                    <a:pt x="468916" y="1066800"/>
                  </a:lnTo>
                  <a:lnTo>
                    <a:pt x="464058" y="1045940"/>
                  </a:lnTo>
                  <a:lnTo>
                    <a:pt x="464058" y="938213"/>
                  </a:lnTo>
                  <a:lnTo>
                    <a:pt x="461582" y="928021"/>
                  </a:lnTo>
                  <a:lnTo>
                    <a:pt x="459772" y="851630"/>
                  </a:lnTo>
                  <a:lnTo>
                    <a:pt x="457486" y="839248"/>
                  </a:lnTo>
                  <a:lnTo>
                    <a:pt x="454057" y="835724"/>
                  </a:lnTo>
                  <a:lnTo>
                    <a:pt x="453485" y="828866"/>
                  </a:lnTo>
                  <a:lnTo>
                    <a:pt x="457867" y="812673"/>
                  </a:lnTo>
                  <a:lnTo>
                    <a:pt x="455771" y="656082"/>
                  </a:lnTo>
                  <a:lnTo>
                    <a:pt x="461010" y="645795"/>
                  </a:lnTo>
                  <a:lnTo>
                    <a:pt x="472345" y="636842"/>
                  </a:lnTo>
                  <a:lnTo>
                    <a:pt x="483775" y="640080"/>
                  </a:lnTo>
                  <a:lnTo>
                    <a:pt x="495395" y="641033"/>
                  </a:lnTo>
                  <a:lnTo>
                    <a:pt x="520637" y="639604"/>
                  </a:lnTo>
                  <a:lnTo>
                    <a:pt x="545687" y="628364"/>
                  </a:lnTo>
                  <a:lnTo>
                    <a:pt x="598837" y="603314"/>
                  </a:lnTo>
                  <a:lnTo>
                    <a:pt x="642271" y="587121"/>
                  </a:lnTo>
                  <a:lnTo>
                    <a:pt x="659416" y="579311"/>
                  </a:lnTo>
                  <a:lnTo>
                    <a:pt x="695611" y="539020"/>
                  </a:lnTo>
                  <a:lnTo>
                    <a:pt x="697421" y="521113"/>
                  </a:lnTo>
                  <a:lnTo>
                    <a:pt x="683800" y="506063"/>
                  </a:lnTo>
                  <a:lnTo>
                    <a:pt x="640651" y="474536"/>
                  </a:lnTo>
                  <a:lnTo>
                    <a:pt x="634270" y="465868"/>
                  </a:lnTo>
                  <a:lnTo>
                    <a:pt x="635508" y="443103"/>
                  </a:lnTo>
                  <a:lnTo>
                    <a:pt x="651129" y="411194"/>
                  </a:lnTo>
                  <a:lnTo>
                    <a:pt x="691515" y="366713"/>
                  </a:lnTo>
                  <a:lnTo>
                    <a:pt x="733997" y="330899"/>
                  </a:lnTo>
                  <a:lnTo>
                    <a:pt x="778002" y="308801"/>
                  </a:lnTo>
                  <a:lnTo>
                    <a:pt x="801910" y="296799"/>
                  </a:lnTo>
                  <a:lnTo>
                    <a:pt x="833057" y="272891"/>
                  </a:lnTo>
                  <a:lnTo>
                    <a:pt x="849440" y="246697"/>
                  </a:lnTo>
                  <a:lnTo>
                    <a:pt x="852678" y="226695"/>
                  </a:lnTo>
                  <a:lnTo>
                    <a:pt x="844487" y="199454"/>
                  </a:lnTo>
                  <a:close/>
                  <a:moveTo>
                    <a:pt x="583501" y="382619"/>
                  </a:moveTo>
                  <a:lnTo>
                    <a:pt x="569214" y="432626"/>
                  </a:lnTo>
                  <a:lnTo>
                    <a:pt x="561023" y="469678"/>
                  </a:lnTo>
                  <a:lnTo>
                    <a:pt x="550164" y="500825"/>
                  </a:lnTo>
                  <a:lnTo>
                    <a:pt x="526733" y="522256"/>
                  </a:lnTo>
                  <a:lnTo>
                    <a:pt x="497872" y="539210"/>
                  </a:lnTo>
                  <a:lnTo>
                    <a:pt x="478631" y="549307"/>
                  </a:lnTo>
                  <a:lnTo>
                    <a:pt x="472345" y="549783"/>
                  </a:lnTo>
                  <a:lnTo>
                    <a:pt x="459867" y="538353"/>
                  </a:lnTo>
                  <a:lnTo>
                    <a:pt x="458534" y="525018"/>
                  </a:lnTo>
                  <a:lnTo>
                    <a:pt x="462629" y="489299"/>
                  </a:lnTo>
                  <a:lnTo>
                    <a:pt x="459962" y="454724"/>
                  </a:lnTo>
                  <a:lnTo>
                    <a:pt x="459581" y="432245"/>
                  </a:lnTo>
                  <a:lnTo>
                    <a:pt x="466344" y="414814"/>
                  </a:lnTo>
                  <a:lnTo>
                    <a:pt x="502634" y="380429"/>
                  </a:lnTo>
                  <a:lnTo>
                    <a:pt x="549402" y="348425"/>
                  </a:lnTo>
                  <a:lnTo>
                    <a:pt x="574929" y="331565"/>
                  </a:lnTo>
                  <a:lnTo>
                    <a:pt x="588074" y="330613"/>
                  </a:lnTo>
                  <a:lnTo>
                    <a:pt x="592074" y="343757"/>
                  </a:lnTo>
                  <a:lnTo>
                    <a:pt x="583501" y="3826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646CB2FA-9F84-45BA-84D7-40A735824FE4}"/>
                </a:ext>
              </a:extLst>
            </p:cNvPr>
            <p:cNvSpPr/>
            <p:nvPr/>
          </p:nvSpPr>
          <p:spPr>
            <a:xfrm>
              <a:off x="4767643" y="2769679"/>
              <a:ext cx="1076325" cy="1304925"/>
            </a:xfrm>
            <a:custGeom>
              <a:avLst/>
              <a:gdLst>
                <a:gd name="connsiteX0" fmla="*/ 175165 w 1076325"/>
                <a:gd name="connsiteY0" fmla="*/ 328517 h 1304925"/>
                <a:gd name="connsiteX1" fmla="*/ 193453 w 1076325"/>
                <a:gd name="connsiteY1" fmla="*/ 321564 h 1304925"/>
                <a:gd name="connsiteX2" fmla="*/ 225647 w 1076325"/>
                <a:gd name="connsiteY2" fmla="*/ 317849 h 1304925"/>
                <a:gd name="connsiteX3" fmla="*/ 262318 w 1076325"/>
                <a:gd name="connsiteY3" fmla="*/ 297085 h 1304925"/>
                <a:gd name="connsiteX4" fmla="*/ 325946 w 1076325"/>
                <a:gd name="connsiteY4" fmla="*/ 264795 h 1304925"/>
                <a:gd name="connsiteX5" fmla="*/ 411575 w 1076325"/>
                <a:gd name="connsiteY5" fmla="*/ 222314 h 1304925"/>
                <a:gd name="connsiteX6" fmla="*/ 443389 w 1076325"/>
                <a:gd name="connsiteY6" fmla="*/ 214979 h 1304925"/>
                <a:gd name="connsiteX7" fmla="*/ 489775 w 1076325"/>
                <a:gd name="connsiteY7" fmla="*/ 206407 h 1304925"/>
                <a:gd name="connsiteX8" fmla="*/ 514255 w 1076325"/>
                <a:gd name="connsiteY8" fmla="*/ 201454 h 1304925"/>
                <a:gd name="connsiteX9" fmla="*/ 538639 w 1076325"/>
                <a:gd name="connsiteY9" fmla="*/ 195263 h 1304925"/>
                <a:gd name="connsiteX10" fmla="*/ 555784 w 1076325"/>
                <a:gd name="connsiteY10" fmla="*/ 178499 h 1304925"/>
                <a:gd name="connsiteX11" fmla="*/ 574548 w 1076325"/>
                <a:gd name="connsiteY11" fmla="*/ 147828 h 1304925"/>
                <a:gd name="connsiteX12" fmla="*/ 578930 w 1076325"/>
                <a:gd name="connsiteY12" fmla="*/ 103442 h 1304925"/>
                <a:gd name="connsiteX13" fmla="*/ 571214 w 1076325"/>
                <a:gd name="connsiteY13" fmla="*/ 73533 h 1304925"/>
                <a:gd name="connsiteX14" fmla="*/ 555403 w 1076325"/>
                <a:gd name="connsiteY14" fmla="*/ 44196 h 1304925"/>
                <a:gd name="connsiteX15" fmla="*/ 527685 w 1076325"/>
                <a:gd name="connsiteY15" fmla="*/ 13240 h 1304925"/>
                <a:gd name="connsiteX16" fmla="*/ 510921 w 1076325"/>
                <a:gd name="connsiteY16" fmla="*/ 7144 h 1304925"/>
                <a:gd name="connsiteX17" fmla="*/ 488442 w 1076325"/>
                <a:gd name="connsiteY17" fmla="*/ 22670 h 1304925"/>
                <a:gd name="connsiteX18" fmla="*/ 485489 w 1076325"/>
                <a:gd name="connsiteY18" fmla="*/ 47625 h 1304925"/>
                <a:gd name="connsiteX19" fmla="*/ 374809 w 1076325"/>
                <a:gd name="connsiteY19" fmla="*/ 126302 h 1304925"/>
                <a:gd name="connsiteX20" fmla="*/ 305943 w 1076325"/>
                <a:gd name="connsiteY20" fmla="*/ 177641 h 1304925"/>
                <a:gd name="connsiteX21" fmla="*/ 242697 w 1076325"/>
                <a:gd name="connsiteY21" fmla="*/ 238411 h 1304925"/>
                <a:gd name="connsiteX22" fmla="*/ 185166 w 1076325"/>
                <a:gd name="connsiteY22" fmla="*/ 298323 h 1304925"/>
                <a:gd name="connsiteX23" fmla="*/ 156686 w 1076325"/>
                <a:gd name="connsiteY23" fmla="*/ 320802 h 1304925"/>
                <a:gd name="connsiteX24" fmla="*/ 156686 w 1076325"/>
                <a:gd name="connsiteY24" fmla="*/ 328136 h 1304925"/>
                <a:gd name="connsiteX25" fmla="*/ 163640 w 1076325"/>
                <a:gd name="connsiteY25" fmla="*/ 330613 h 1304925"/>
                <a:gd name="connsiteX26" fmla="*/ 175165 w 1076325"/>
                <a:gd name="connsiteY26" fmla="*/ 328517 h 1304925"/>
                <a:gd name="connsiteX27" fmla="*/ 582454 w 1076325"/>
                <a:gd name="connsiteY27" fmla="*/ 534924 h 1304925"/>
                <a:gd name="connsiteX28" fmla="*/ 551307 w 1076325"/>
                <a:gd name="connsiteY28" fmla="*/ 571310 h 1304925"/>
                <a:gd name="connsiteX29" fmla="*/ 520541 w 1076325"/>
                <a:gd name="connsiteY29" fmla="*/ 608838 h 1304925"/>
                <a:gd name="connsiteX30" fmla="*/ 473297 w 1076325"/>
                <a:gd name="connsiteY30" fmla="*/ 651701 h 1304925"/>
                <a:gd name="connsiteX31" fmla="*/ 461200 w 1076325"/>
                <a:gd name="connsiteY31" fmla="*/ 665512 h 1304925"/>
                <a:gd name="connsiteX32" fmla="*/ 450914 w 1076325"/>
                <a:gd name="connsiteY32" fmla="*/ 662464 h 1304925"/>
                <a:gd name="connsiteX33" fmla="*/ 446342 w 1076325"/>
                <a:gd name="connsiteY33" fmla="*/ 653129 h 1304925"/>
                <a:gd name="connsiteX34" fmla="*/ 454724 w 1076325"/>
                <a:gd name="connsiteY34" fmla="*/ 620459 h 1304925"/>
                <a:gd name="connsiteX35" fmla="*/ 469106 w 1076325"/>
                <a:gd name="connsiteY35" fmla="*/ 557403 h 1304925"/>
                <a:gd name="connsiteX36" fmla="*/ 489109 w 1076325"/>
                <a:gd name="connsiteY36" fmla="*/ 501968 h 1304925"/>
                <a:gd name="connsiteX37" fmla="*/ 520446 w 1076325"/>
                <a:gd name="connsiteY37" fmla="*/ 451485 h 1304925"/>
                <a:gd name="connsiteX38" fmla="*/ 533781 w 1076325"/>
                <a:gd name="connsiteY38" fmla="*/ 428530 h 1304925"/>
                <a:gd name="connsiteX39" fmla="*/ 532257 w 1076325"/>
                <a:gd name="connsiteY39" fmla="*/ 408813 h 1304925"/>
                <a:gd name="connsiteX40" fmla="*/ 513112 w 1076325"/>
                <a:gd name="connsiteY40" fmla="*/ 380524 h 1304925"/>
                <a:gd name="connsiteX41" fmla="*/ 498920 w 1076325"/>
                <a:gd name="connsiteY41" fmla="*/ 365474 h 1304925"/>
                <a:gd name="connsiteX42" fmla="*/ 489395 w 1076325"/>
                <a:gd name="connsiteY42" fmla="*/ 347853 h 1304925"/>
                <a:gd name="connsiteX43" fmla="*/ 459676 w 1076325"/>
                <a:gd name="connsiteY43" fmla="*/ 327089 h 1304925"/>
                <a:gd name="connsiteX44" fmla="*/ 433959 w 1076325"/>
                <a:gd name="connsiteY44" fmla="*/ 313277 h 1304925"/>
                <a:gd name="connsiteX45" fmla="*/ 419195 w 1076325"/>
                <a:gd name="connsiteY45" fmla="*/ 311087 h 1304925"/>
                <a:gd name="connsiteX46" fmla="*/ 393859 w 1076325"/>
                <a:gd name="connsiteY46" fmla="*/ 326136 h 1304925"/>
                <a:gd name="connsiteX47" fmla="*/ 380143 w 1076325"/>
                <a:gd name="connsiteY47" fmla="*/ 359283 h 1304925"/>
                <a:gd name="connsiteX48" fmla="*/ 369856 w 1076325"/>
                <a:gd name="connsiteY48" fmla="*/ 392811 h 1304925"/>
                <a:gd name="connsiteX49" fmla="*/ 355187 w 1076325"/>
                <a:gd name="connsiteY49" fmla="*/ 414814 h 1304925"/>
                <a:gd name="connsiteX50" fmla="*/ 313563 w 1076325"/>
                <a:gd name="connsiteY50" fmla="*/ 455200 h 1304925"/>
                <a:gd name="connsiteX51" fmla="*/ 234410 w 1076325"/>
                <a:gd name="connsiteY51" fmla="*/ 512731 h 1304925"/>
                <a:gd name="connsiteX52" fmla="*/ 153257 w 1076325"/>
                <a:gd name="connsiteY52" fmla="*/ 565309 h 1304925"/>
                <a:gd name="connsiteX53" fmla="*/ 74962 w 1076325"/>
                <a:gd name="connsiteY53" fmla="*/ 609791 h 1304925"/>
                <a:gd name="connsiteX54" fmla="*/ 18193 w 1076325"/>
                <a:gd name="connsiteY54" fmla="*/ 644843 h 1304925"/>
                <a:gd name="connsiteX55" fmla="*/ 7144 w 1076325"/>
                <a:gd name="connsiteY55" fmla="*/ 655511 h 1304925"/>
                <a:gd name="connsiteX56" fmla="*/ 12002 w 1076325"/>
                <a:gd name="connsiteY56" fmla="*/ 663797 h 1304925"/>
                <a:gd name="connsiteX57" fmla="*/ 26765 w 1076325"/>
                <a:gd name="connsiteY57" fmla="*/ 676085 h 1304925"/>
                <a:gd name="connsiteX58" fmla="*/ 47054 w 1076325"/>
                <a:gd name="connsiteY58" fmla="*/ 690753 h 1304925"/>
                <a:gd name="connsiteX59" fmla="*/ 63818 w 1076325"/>
                <a:gd name="connsiteY59" fmla="*/ 698087 h 1304925"/>
                <a:gd name="connsiteX60" fmla="*/ 82296 w 1076325"/>
                <a:gd name="connsiteY60" fmla="*/ 705421 h 1304925"/>
                <a:gd name="connsiteX61" fmla="*/ 101537 w 1076325"/>
                <a:gd name="connsiteY61" fmla="*/ 702945 h 1304925"/>
                <a:gd name="connsiteX62" fmla="*/ 114967 w 1076325"/>
                <a:gd name="connsiteY62" fmla="*/ 702945 h 1304925"/>
                <a:gd name="connsiteX63" fmla="*/ 128492 w 1076325"/>
                <a:gd name="connsiteY63" fmla="*/ 710756 h 1304925"/>
                <a:gd name="connsiteX64" fmla="*/ 146495 w 1076325"/>
                <a:gd name="connsiteY64" fmla="*/ 707041 h 1304925"/>
                <a:gd name="connsiteX65" fmla="*/ 175832 w 1076325"/>
                <a:gd name="connsiteY65" fmla="*/ 692372 h 1304925"/>
                <a:gd name="connsiteX66" fmla="*/ 239459 w 1076325"/>
                <a:gd name="connsiteY66" fmla="*/ 635222 h 1304925"/>
                <a:gd name="connsiteX67" fmla="*/ 281083 w 1076325"/>
                <a:gd name="connsiteY67" fmla="*/ 590264 h 1304925"/>
                <a:gd name="connsiteX68" fmla="*/ 336042 w 1076325"/>
                <a:gd name="connsiteY68" fmla="*/ 539306 h 1304925"/>
                <a:gd name="connsiteX69" fmla="*/ 347948 w 1076325"/>
                <a:gd name="connsiteY69" fmla="*/ 534829 h 1304925"/>
                <a:gd name="connsiteX70" fmla="*/ 354521 w 1076325"/>
                <a:gd name="connsiteY70" fmla="*/ 542735 h 1304925"/>
                <a:gd name="connsiteX71" fmla="*/ 350425 w 1076325"/>
                <a:gd name="connsiteY71" fmla="*/ 617887 h 1304925"/>
                <a:gd name="connsiteX72" fmla="*/ 343091 w 1076325"/>
                <a:gd name="connsiteY72" fmla="*/ 639985 h 1304925"/>
                <a:gd name="connsiteX73" fmla="*/ 344329 w 1076325"/>
                <a:gd name="connsiteY73" fmla="*/ 676370 h 1304925"/>
                <a:gd name="connsiteX74" fmla="*/ 341948 w 1076325"/>
                <a:gd name="connsiteY74" fmla="*/ 775430 h 1304925"/>
                <a:gd name="connsiteX75" fmla="*/ 317468 w 1076325"/>
                <a:gd name="connsiteY75" fmla="*/ 804767 h 1304925"/>
                <a:gd name="connsiteX76" fmla="*/ 301847 w 1076325"/>
                <a:gd name="connsiteY76" fmla="*/ 802291 h 1304925"/>
                <a:gd name="connsiteX77" fmla="*/ 303848 w 1076325"/>
                <a:gd name="connsiteY77" fmla="*/ 791813 h 1304925"/>
                <a:gd name="connsiteX78" fmla="*/ 311182 w 1076325"/>
                <a:gd name="connsiteY78" fmla="*/ 784289 h 1304925"/>
                <a:gd name="connsiteX79" fmla="*/ 308039 w 1076325"/>
                <a:gd name="connsiteY79" fmla="*/ 759143 h 1304925"/>
                <a:gd name="connsiteX80" fmla="*/ 296990 w 1076325"/>
                <a:gd name="connsiteY80" fmla="*/ 730853 h 1304925"/>
                <a:gd name="connsiteX81" fmla="*/ 286417 w 1076325"/>
                <a:gd name="connsiteY81" fmla="*/ 727139 h 1304925"/>
                <a:gd name="connsiteX82" fmla="*/ 273558 w 1076325"/>
                <a:gd name="connsiteY82" fmla="*/ 731711 h 1304925"/>
                <a:gd name="connsiteX83" fmla="*/ 245364 w 1076325"/>
                <a:gd name="connsiteY83" fmla="*/ 771144 h 1304925"/>
                <a:gd name="connsiteX84" fmla="*/ 209741 w 1076325"/>
                <a:gd name="connsiteY84" fmla="*/ 815054 h 1304925"/>
                <a:gd name="connsiteX85" fmla="*/ 184214 w 1076325"/>
                <a:gd name="connsiteY85" fmla="*/ 846677 h 1304925"/>
                <a:gd name="connsiteX86" fmla="*/ 176403 w 1076325"/>
                <a:gd name="connsiteY86" fmla="*/ 871157 h 1304925"/>
                <a:gd name="connsiteX87" fmla="*/ 173926 w 1076325"/>
                <a:gd name="connsiteY87" fmla="*/ 897731 h 1304925"/>
                <a:gd name="connsiteX88" fmla="*/ 182690 w 1076325"/>
                <a:gd name="connsiteY88" fmla="*/ 929259 h 1304925"/>
                <a:gd name="connsiteX89" fmla="*/ 185928 w 1076325"/>
                <a:gd name="connsiteY89" fmla="*/ 949166 h 1304925"/>
                <a:gd name="connsiteX90" fmla="*/ 187738 w 1076325"/>
                <a:gd name="connsiteY90" fmla="*/ 964311 h 1304925"/>
                <a:gd name="connsiteX91" fmla="*/ 197644 w 1076325"/>
                <a:gd name="connsiteY91" fmla="*/ 982504 h 1304925"/>
                <a:gd name="connsiteX92" fmla="*/ 206407 w 1076325"/>
                <a:gd name="connsiteY92" fmla="*/ 989838 h 1304925"/>
                <a:gd name="connsiteX93" fmla="*/ 220980 w 1076325"/>
                <a:gd name="connsiteY93" fmla="*/ 988124 h 1304925"/>
                <a:gd name="connsiteX94" fmla="*/ 235934 w 1076325"/>
                <a:gd name="connsiteY94" fmla="*/ 977265 h 1304925"/>
                <a:gd name="connsiteX95" fmla="*/ 278035 w 1076325"/>
                <a:gd name="connsiteY95" fmla="*/ 937355 h 1304925"/>
                <a:gd name="connsiteX96" fmla="*/ 320612 w 1076325"/>
                <a:gd name="connsiteY96" fmla="*/ 895064 h 1304925"/>
                <a:gd name="connsiteX97" fmla="*/ 331946 w 1076325"/>
                <a:gd name="connsiteY97" fmla="*/ 892016 h 1304925"/>
                <a:gd name="connsiteX98" fmla="*/ 336995 w 1076325"/>
                <a:gd name="connsiteY98" fmla="*/ 898779 h 1304925"/>
                <a:gd name="connsiteX99" fmla="*/ 338614 w 1076325"/>
                <a:gd name="connsiteY99" fmla="*/ 928973 h 1304925"/>
                <a:gd name="connsiteX100" fmla="*/ 339090 w 1076325"/>
                <a:gd name="connsiteY100" fmla="*/ 961263 h 1304925"/>
                <a:gd name="connsiteX101" fmla="*/ 346329 w 1076325"/>
                <a:gd name="connsiteY101" fmla="*/ 971360 h 1304925"/>
                <a:gd name="connsiteX102" fmla="*/ 372047 w 1076325"/>
                <a:gd name="connsiteY102" fmla="*/ 984980 h 1304925"/>
                <a:gd name="connsiteX103" fmla="*/ 386239 w 1076325"/>
                <a:gd name="connsiteY103" fmla="*/ 993743 h 1304925"/>
                <a:gd name="connsiteX104" fmla="*/ 408432 w 1076325"/>
                <a:gd name="connsiteY104" fmla="*/ 993172 h 1304925"/>
                <a:gd name="connsiteX105" fmla="*/ 427006 w 1076325"/>
                <a:gd name="connsiteY105" fmla="*/ 987171 h 1304925"/>
                <a:gd name="connsiteX106" fmla="*/ 443103 w 1076325"/>
                <a:gd name="connsiteY106" fmla="*/ 974312 h 1304925"/>
                <a:gd name="connsiteX107" fmla="*/ 449866 w 1076325"/>
                <a:gd name="connsiteY107" fmla="*/ 962501 h 1304925"/>
                <a:gd name="connsiteX108" fmla="*/ 444341 w 1076325"/>
                <a:gd name="connsiteY108" fmla="*/ 943070 h 1304925"/>
                <a:gd name="connsiteX109" fmla="*/ 441103 w 1076325"/>
                <a:gd name="connsiteY109" fmla="*/ 925640 h 1304925"/>
                <a:gd name="connsiteX110" fmla="*/ 442436 w 1076325"/>
                <a:gd name="connsiteY110" fmla="*/ 907733 h 1304925"/>
                <a:gd name="connsiteX111" fmla="*/ 444817 w 1076325"/>
                <a:gd name="connsiteY111" fmla="*/ 889635 h 1304925"/>
                <a:gd name="connsiteX112" fmla="*/ 441579 w 1076325"/>
                <a:gd name="connsiteY112" fmla="*/ 861632 h 1304925"/>
                <a:gd name="connsiteX113" fmla="*/ 440246 w 1076325"/>
                <a:gd name="connsiteY113" fmla="*/ 825818 h 1304925"/>
                <a:gd name="connsiteX114" fmla="*/ 443293 w 1076325"/>
                <a:gd name="connsiteY114" fmla="*/ 801053 h 1304925"/>
                <a:gd name="connsiteX115" fmla="*/ 451199 w 1076325"/>
                <a:gd name="connsiteY115" fmla="*/ 779621 h 1304925"/>
                <a:gd name="connsiteX116" fmla="*/ 472631 w 1076325"/>
                <a:gd name="connsiteY116" fmla="*/ 751618 h 1304925"/>
                <a:gd name="connsiteX117" fmla="*/ 522923 w 1076325"/>
                <a:gd name="connsiteY117" fmla="*/ 685991 h 1304925"/>
                <a:gd name="connsiteX118" fmla="*/ 565595 w 1076325"/>
                <a:gd name="connsiteY118" fmla="*/ 622554 h 1304925"/>
                <a:gd name="connsiteX119" fmla="*/ 593598 w 1076325"/>
                <a:gd name="connsiteY119" fmla="*/ 573024 h 1304925"/>
                <a:gd name="connsiteX120" fmla="*/ 598170 w 1076325"/>
                <a:gd name="connsiteY120" fmla="*/ 554831 h 1304925"/>
                <a:gd name="connsiteX121" fmla="*/ 590836 w 1076325"/>
                <a:gd name="connsiteY121" fmla="*/ 533400 h 1304925"/>
                <a:gd name="connsiteX122" fmla="*/ 582454 w 1076325"/>
                <a:gd name="connsiteY122" fmla="*/ 534924 h 1304925"/>
                <a:gd name="connsiteX123" fmla="*/ 1065085 w 1076325"/>
                <a:gd name="connsiteY123" fmla="*/ 491490 h 1304925"/>
                <a:gd name="connsiteX124" fmla="*/ 1041940 w 1076325"/>
                <a:gd name="connsiteY124" fmla="*/ 452057 h 1304925"/>
                <a:gd name="connsiteX125" fmla="*/ 1022223 w 1076325"/>
                <a:gd name="connsiteY125" fmla="*/ 425006 h 1304925"/>
                <a:gd name="connsiteX126" fmla="*/ 1020890 w 1076325"/>
                <a:gd name="connsiteY126" fmla="*/ 376428 h 1304925"/>
                <a:gd name="connsiteX127" fmla="*/ 1007745 w 1076325"/>
                <a:gd name="connsiteY127" fmla="*/ 366713 h 1304925"/>
                <a:gd name="connsiteX128" fmla="*/ 998792 w 1076325"/>
                <a:gd name="connsiteY128" fmla="*/ 374428 h 1304925"/>
                <a:gd name="connsiteX129" fmla="*/ 996029 w 1076325"/>
                <a:gd name="connsiteY129" fmla="*/ 421386 h 1304925"/>
                <a:gd name="connsiteX130" fmla="*/ 982123 w 1076325"/>
                <a:gd name="connsiteY130" fmla="*/ 458534 h 1304925"/>
                <a:gd name="connsiteX131" fmla="*/ 964216 w 1076325"/>
                <a:gd name="connsiteY131" fmla="*/ 496157 h 1304925"/>
                <a:gd name="connsiteX132" fmla="*/ 939546 w 1076325"/>
                <a:gd name="connsiteY132" fmla="*/ 523113 h 1304925"/>
                <a:gd name="connsiteX133" fmla="*/ 929831 w 1076325"/>
                <a:gd name="connsiteY133" fmla="*/ 529971 h 1304925"/>
                <a:gd name="connsiteX134" fmla="*/ 923354 w 1076325"/>
                <a:gd name="connsiteY134" fmla="*/ 523970 h 1304925"/>
                <a:gd name="connsiteX135" fmla="*/ 921639 w 1076325"/>
                <a:gd name="connsiteY135" fmla="*/ 506825 h 1304925"/>
                <a:gd name="connsiteX136" fmla="*/ 924116 w 1076325"/>
                <a:gd name="connsiteY136" fmla="*/ 457962 h 1304925"/>
                <a:gd name="connsiteX137" fmla="*/ 934593 w 1076325"/>
                <a:gd name="connsiteY137" fmla="*/ 387096 h 1304925"/>
                <a:gd name="connsiteX138" fmla="*/ 940975 w 1076325"/>
                <a:gd name="connsiteY138" fmla="*/ 329089 h 1304925"/>
                <a:gd name="connsiteX139" fmla="*/ 956120 w 1076325"/>
                <a:gd name="connsiteY139" fmla="*/ 270796 h 1304925"/>
                <a:gd name="connsiteX140" fmla="*/ 966788 w 1076325"/>
                <a:gd name="connsiteY140" fmla="*/ 190119 h 1304925"/>
                <a:gd name="connsiteX141" fmla="*/ 958596 w 1076325"/>
                <a:gd name="connsiteY141" fmla="*/ 151257 h 1304925"/>
                <a:gd name="connsiteX142" fmla="*/ 937355 w 1076325"/>
                <a:gd name="connsiteY142" fmla="*/ 115062 h 1304925"/>
                <a:gd name="connsiteX143" fmla="*/ 905066 w 1076325"/>
                <a:gd name="connsiteY143" fmla="*/ 85058 h 1304925"/>
                <a:gd name="connsiteX144" fmla="*/ 873252 w 1076325"/>
                <a:gd name="connsiteY144" fmla="*/ 73628 h 1304925"/>
                <a:gd name="connsiteX145" fmla="*/ 842867 w 1076325"/>
                <a:gd name="connsiteY145" fmla="*/ 62008 h 1304925"/>
                <a:gd name="connsiteX146" fmla="*/ 814864 w 1076325"/>
                <a:gd name="connsiteY146" fmla="*/ 55626 h 1304925"/>
                <a:gd name="connsiteX147" fmla="*/ 797433 w 1076325"/>
                <a:gd name="connsiteY147" fmla="*/ 71533 h 1304925"/>
                <a:gd name="connsiteX148" fmla="*/ 786860 w 1076325"/>
                <a:gd name="connsiteY148" fmla="*/ 95060 h 1304925"/>
                <a:gd name="connsiteX149" fmla="*/ 784670 w 1076325"/>
                <a:gd name="connsiteY149" fmla="*/ 132112 h 1304925"/>
                <a:gd name="connsiteX150" fmla="*/ 790670 w 1076325"/>
                <a:gd name="connsiteY150" fmla="*/ 166497 h 1304925"/>
                <a:gd name="connsiteX151" fmla="*/ 798481 w 1076325"/>
                <a:gd name="connsiteY151" fmla="*/ 201740 h 1304925"/>
                <a:gd name="connsiteX152" fmla="*/ 806291 w 1076325"/>
                <a:gd name="connsiteY152" fmla="*/ 245364 h 1304925"/>
                <a:gd name="connsiteX153" fmla="*/ 807815 w 1076325"/>
                <a:gd name="connsiteY153" fmla="*/ 312611 h 1304925"/>
                <a:gd name="connsiteX154" fmla="*/ 812006 w 1076325"/>
                <a:gd name="connsiteY154" fmla="*/ 389858 h 1304925"/>
                <a:gd name="connsiteX155" fmla="*/ 807434 w 1076325"/>
                <a:gd name="connsiteY155" fmla="*/ 425196 h 1304925"/>
                <a:gd name="connsiteX156" fmla="*/ 806196 w 1076325"/>
                <a:gd name="connsiteY156" fmla="*/ 552260 h 1304925"/>
                <a:gd name="connsiteX157" fmla="*/ 807149 w 1076325"/>
                <a:gd name="connsiteY157" fmla="*/ 615601 h 1304925"/>
                <a:gd name="connsiteX158" fmla="*/ 803339 w 1076325"/>
                <a:gd name="connsiteY158" fmla="*/ 647414 h 1304925"/>
                <a:gd name="connsiteX159" fmla="*/ 795433 w 1076325"/>
                <a:gd name="connsiteY159" fmla="*/ 657225 h 1304925"/>
                <a:gd name="connsiteX160" fmla="*/ 735044 w 1076325"/>
                <a:gd name="connsiteY160" fmla="*/ 698183 h 1304925"/>
                <a:gd name="connsiteX161" fmla="*/ 717328 w 1076325"/>
                <a:gd name="connsiteY161" fmla="*/ 707993 h 1304925"/>
                <a:gd name="connsiteX162" fmla="*/ 711613 w 1076325"/>
                <a:gd name="connsiteY162" fmla="*/ 704755 h 1304925"/>
                <a:gd name="connsiteX163" fmla="*/ 711137 w 1076325"/>
                <a:gd name="connsiteY163" fmla="*/ 695992 h 1304925"/>
                <a:gd name="connsiteX164" fmla="*/ 723233 w 1076325"/>
                <a:gd name="connsiteY164" fmla="*/ 676085 h 1304925"/>
                <a:gd name="connsiteX165" fmla="*/ 734282 w 1076325"/>
                <a:gd name="connsiteY165" fmla="*/ 656082 h 1304925"/>
                <a:gd name="connsiteX166" fmla="*/ 736092 w 1076325"/>
                <a:gd name="connsiteY166" fmla="*/ 619792 h 1304925"/>
                <a:gd name="connsiteX167" fmla="*/ 731520 w 1076325"/>
                <a:gd name="connsiteY167" fmla="*/ 591026 h 1304925"/>
                <a:gd name="connsiteX168" fmla="*/ 709232 w 1076325"/>
                <a:gd name="connsiteY168" fmla="*/ 554450 h 1304925"/>
                <a:gd name="connsiteX169" fmla="*/ 692468 w 1076325"/>
                <a:gd name="connsiteY169" fmla="*/ 527209 h 1304925"/>
                <a:gd name="connsiteX170" fmla="*/ 680657 w 1076325"/>
                <a:gd name="connsiteY170" fmla="*/ 503015 h 1304925"/>
                <a:gd name="connsiteX171" fmla="*/ 682276 w 1076325"/>
                <a:gd name="connsiteY171" fmla="*/ 480632 h 1304925"/>
                <a:gd name="connsiteX172" fmla="*/ 695134 w 1076325"/>
                <a:gd name="connsiteY172" fmla="*/ 449771 h 1304925"/>
                <a:gd name="connsiteX173" fmla="*/ 712184 w 1076325"/>
                <a:gd name="connsiteY173" fmla="*/ 403574 h 1304925"/>
                <a:gd name="connsiteX174" fmla="*/ 720566 w 1076325"/>
                <a:gd name="connsiteY174" fmla="*/ 362903 h 1304925"/>
                <a:gd name="connsiteX175" fmla="*/ 716471 w 1076325"/>
                <a:gd name="connsiteY175" fmla="*/ 324993 h 1304925"/>
                <a:gd name="connsiteX176" fmla="*/ 697421 w 1076325"/>
                <a:gd name="connsiteY176" fmla="*/ 292989 h 1304925"/>
                <a:gd name="connsiteX177" fmla="*/ 657416 w 1076325"/>
                <a:gd name="connsiteY177" fmla="*/ 250793 h 1304925"/>
                <a:gd name="connsiteX178" fmla="*/ 622554 w 1076325"/>
                <a:gd name="connsiteY178" fmla="*/ 225076 h 1304925"/>
                <a:gd name="connsiteX179" fmla="*/ 594265 w 1076325"/>
                <a:gd name="connsiteY179" fmla="*/ 211550 h 1304925"/>
                <a:gd name="connsiteX180" fmla="*/ 570833 w 1076325"/>
                <a:gd name="connsiteY180" fmla="*/ 213836 h 1304925"/>
                <a:gd name="connsiteX181" fmla="*/ 556927 w 1076325"/>
                <a:gd name="connsiteY181" fmla="*/ 226124 h 1304925"/>
                <a:gd name="connsiteX182" fmla="*/ 556355 w 1076325"/>
                <a:gd name="connsiteY182" fmla="*/ 249555 h 1304925"/>
                <a:gd name="connsiteX183" fmla="*/ 557593 w 1076325"/>
                <a:gd name="connsiteY183" fmla="*/ 261557 h 1304925"/>
                <a:gd name="connsiteX184" fmla="*/ 563690 w 1076325"/>
                <a:gd name="connsiteY184" fmla="*/ 280511 h 1304925"/>
                <a:gd name="connsiteX185" fmla="*/ 586645 w 1076325"/>
                <a:gd name="connsiteY185" fmla="*/ 329565 h 1304925"/>
                <a:gd name="connsiteX186" fmla="*/ 624268 w 1076325"/>
                <a:gd name="connsiteY186" fmla="*/ 383286 h 1304925"/>
                <a:gd name="connsiteX187" fmla="*/ 647414 w 1076325"/>
                <a:gd name="connsiteY187" fmla="*/ 413480 h 1304925"/>
                <a:gd name="connsiteX188" fmla="*/ 651605 w 1076325"/>
                <a:gd name="connsiteY188" fmla="*/ 431387 h 1304925"/>
                <a:gd name="connsiteX189" fmla="*/ 642938 w 1076325"/>
                <a:gd name="connsiteY189" fmla="*/ 477298 h 1304925"/>
                <a:gd name="connsiteX190" fmla="*/ 632365 w 1076325"/>
                <a:gd name="connsiteY190" fmla="*/ 500729 h 1304925"/>
                <a:gd name="connsiteX191" fmla="*/ 627793 w 1076325"/>
                <a:gd name="connsiteY191" fmla="*/ 526352 h 1304925"/>
                <a:gd name="connsiteX192" fmla="*/ 637508 w 1076325"/>
                <a:gd name="connsiteY192" fmla="*/ 561308 h 1304925"/>
                <a:gd name="connsiteX193" fmla="*/ 644843 w 1076325"/>
                <a:gd name="connsiteY193" fmla="*/ 598456 h 1304925"/>
                <a:gd name="connsiteX194" fmla="*/ 653225 w 1076325"/>
                <a:gd name="connsiteY194" fmla="*/ 633317 h 1304925"/>
                <a:gd name="connsiteX195" fmla="*/ 662273 w 1076325"/>
                <a:gd name="connsiteY195" fmla="*/ 667798 h 1304925"/>
                <a:gd name="connsiteX196" fmla="*/ 659321 w 1076325"/>
                <a:gd name="connsiteY196" fmla="*/ 701707 h 1304925"/>
                <a:gd name="connsiteX197" fmla="*/ 652082 w 1076325"/>
                <a:gd name="connsiteY197" fmla="*/ 729710 h 1304925"/>
                <a:gd name="connsiteX198" fmla="*/ 623507 w 1076325"/>
                <a:gd name="connsiteY198" fmla="*/ 782098 h 1304925"/>
                <a:gd name="connsiteX199" fmla="*/ 610457 w 1076325"/>
                <a:gd name="connsiteY199" fmla="*/ 809339 h 1304925"/>
                <a:gd name="connsiteX200" fmla="*/ 609886 w 1076325"/>
                <a:gd name="connsiteY200" fmla="*/ 826199 h 1304925"/>
                <a:gd name="connsiteX201" fmla="*/ 624268 w 1076325"/>
                <a:gd name="connsiteY201" fmla="*/ 844582 h 1304925"/>
                <a:gd name="connsiteX202" fmla="*/ 642461 w 1076325"/>
                <a:gd name="connsiteY202" fmla="*/ 852583 h 1304925"/>
                <a:gd name="connsiteX203" fmla="*/ 670179 w 1076325"/>
                <a:gd name="connsiteY203" fmla="*/ 853154 h 1304925"/>
                <a:gd name="connsiteX204" fmla="*/ 705041 w 1076325"/>
                <a:gd name="connsiteY204" fmla="*/ 842010 h 1304925"/>
                <a:gd name="connsiteX205" fmla="*/ 759047 w 1076325"/>
                <a:gd name="connsiteY205" fmla="*/ 800576 h 1304925"/>
                <a:gd name="connsiteX206" fmla="*/ 791909 w 1076325"/>
                <a:gd name="connsiteY206" fmla="*/ 767715 h 1304925"/>
                <a:gd name="connsiteX207" fmla="*/ 801053 w 1076325"/>
                <a:gd name="connsiteY207" fmla="*/ 766382 h 1304925"/>
                <a:gd name="connsiteX208" fmla="*/ 802291 w 1076325"/>
                <a:gd name="connsiteY208" fmla="*/ 776478 h 1304925"/>
                <a:gd name="connsiteX209" fmla="*/ 800481 w 1076325"/>
                <a:gd name="connsiteY209" fmla="*/ 902303 h 1304925"/>
                <a:gd name="connsiteX210" fmla="*/ 799529 w 1076325"/>
                <a:gd name="connsiteY210" fmla="*/ 1050608 h 1304925"/>
                <a:gd name="connsiteX211" fmla="*/ 798481 w 1076325"/>
                <a:gd name="connsiteY211" fmla="*/ 1238822 h 1304925"/>
                <a:gd name="connsiteX212" fmla="*/ 798957 w 1076325"/>
                <a:gd name="connsiteY212" fmla="*/ 1288352 h 1304925"/>
                <a:gd name="connsiteX213" fmla="*/ 808958 w 1076325"/>
                <a:gd name="connsiteY213" fmla="*/ 1301687 h 1304925"/>
                <a:gd name="connsiteX214" fmla="*/ 836485 w 1076325"/>
                <a:gd name="connsiteY214" fmla="*/ 1306068 h 1304925"/>
                <a:gd name="connsiteX215" fmla="*/ 845534 w 1076325"/>
                <a:gd name="connsiteY215" fmla="*/ 1303211 h 1304925"/>
                <a:gd name="connsiteX216" fmla="*/ 867537 w 1076325"/>
                <a:gd name="connsiteY216" fmla="*/ 1281017 h 1304925"/>
                <a:gd name="connsiteX217" fmla="*/ 889730 w 1076325"/>
                <a:gd name="connsiteY217" fmla="*/ 1246632 h 1304925"/>
                <a:gd name="connsiteX218" fmla="*/ 894017 w 1076325"/>
                <a:gd name="connsiteY218" fmla="*/ 1222153 h 1304925"/>
                <a:gd name="connsiteX219" fmla="*/ 900398 w 1076325"/>
                <a:gd name="connsiteY219" fmla="*/ 1199388 h 1304925"/>
                <a:gd name="connsiteX220" fmla="*/ 908209 w 1076325"/>
                <a:gd name="connsiteY220" fmla="*/ 1161002 h 1304925"/>
                <a:gd name="connsiteX221" fmla="*/ 912114 w 1076325"/>
                <a:gd name="connsiteY221" fmla="*/ 1127284 h 1304925"/>
                <a:gd name="connsiteX222" fmla="*/ 915829 w 1076325"/>
                <a:gd name="connsiteY222" fmla="*/ 1098233 h 1304925"/>
                <a:gd name="connsiteX223" fmla="*/ 919067 w 1076325"/>
                <a:gd name="connsiteY223" fmla="*/ 1072991 h 1304925"/>
                <a:gd name="connsiteX224" fmla="*/ 914019 w 1076325"/>
                <a:gd name="connsiteY224" fmla="*/ 1063847 h 1304925"/>
                <a:gd name="connsiteX225" fmla="*/ 914305 w 1076325"/>
                <a:gd name="connsiteY225" fmla="*/ 1023271 h 1304925"/>
                <a:gd name="connsiteX226" fmla="*/ 917258 w 1076325"/>
                <a:gd name="connsiteY226" fmla="*/ 992696 h 1304925"/>
                <a:gd name="connsiteX227" fmla="*/ 916972 w 1076325"/>
                <a:gd name="connsiteY227" fmla="*/ 964692 h 1304925"/>
                <a:gd name="connsiteX228" fmla="*/ 913733 w 1076325"/>
                <a:gd name="connsiteY228" fmla="*/ 934307 h 1304925"/>
                <a:gd name="connsiteX229" fmla="*/ 915067 w 1076325"/>
                <a:gd name="connsiteY229" fmla="*/ 908114 h 1304925"/>
                <a:gd name="connsiteX230" fmla="*/ 915067 w 1076325"/>
                <a:gd name="connsiteY230" fmla="*/ 892302 h 1304925"/>
                <a:gd name="connsiteX231" fmla="*/ 915353 w 1076325"/>
                <a:gd name="connsiteY231" fmla="*/ 830104 h 1304925"/>
                <a:gd name="connsiteX232" fmla="*/ 918115 w 1076325"/>
                <a:gd name="connsiteY232" fmla="*/ 808196 h 1304925"/>
                <a:gd name="connsiteX233" fmla="*/ 918401 w 1076325"/>
                <a:gd name="connsiteY233" fmla="*/ 713518 h 1304925"/>
                <a:gd name="connsiteX234" fmla="*/ 922687 w 1076325"/>
                <a:gd name="connsiteY234" fmla="*/ 677323 h 1304925"/>
                <a:gd name="connsiteX235" fmla="*/ 929735 w 1076325"/>
                <a:gd name="connsiteY235" fmla="*/ 659892 h 1304925"/>
                <a:gd name="connsiteX236" fmla="*/ 966597 w 1076325"/>
                <a:gd name="connsiteY236" fmla="*/ 630650 h 1304925"/>
                <a:gd name="connsiteX237" fmla="*/ 1057180 w 1076325"/>
                <a:gd name="connsiteY237" fmla="*/ 547783 h 1304925"/>
                <a:gd name="connsiteX238" fmla="*/ 1071277 w 1076325"/>
                <a:gd name="connsiteY238" fmla="*/ 527114 h 1304925"/>
                <a:gd name="connsiteX239" fmla="*/ 1073277 w 1076325"/>
                <a:gd name="connsiteY239" fmla="*/ 511493 h 1304925"/>
                <a:gd name="connsiteX240" fmla="*/ 1065085 w 1076325"/>
                <a:gd name="connsiteY240" fmla="*/ 491490 h 130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076325" h="1304925">
                  <a:moveTo>
                    <a:pt x="175165" y="328517"/>
                  </a:moveTo>
                  <a:lnTo>
                    <a:pt x="193453" y="321564"/>
                  </a:lnTo>
                  <a:lnTo>
                    <a:pt x="225647" y="317849"/>
                  </a:lnTo>
                  <a:lnTo>
                    <a:pt x="262318" y="297085"/>
                  </a:lnTo>
                  <a:lnTo>
                    <a:pt x="325946" y="264795"/>
                  </a:lnTo>
                  <a:lnTo>
                    <a:pt x="411575" y="222314"/>
                  </a:lnTo>
                  <a:lnTo>
                    <a:pt x="443389" y="214979"/>
                  </a:lnTo>
                  <a:lnTo>
                    <a:pt x="489775" y="206407"/>
                  </a:lnTo>
                  <a:lnTo>
                    <a:pt x="514255" y="201454"/>
                  </a:lnTo>
                  <a:lnTo>
                    <a:pt x="538639" y="195263"/>
                  </a:lnTo>
                  <a:lnTo>
                    <a:pt x="555784" y="178499"/>
                  </a:lnTo>
                  <a:lnTo>
                    <a:pt x="574548" y="147828"/>
                  </a:lnTo>
                  <a:lnTo>
                    <a:pt x="578930" y="103442"/>
                  </a:lnTo>
                  <a:lnTo>
                    <a:pt x="571214" y="73533"/>
                  </a:lnTo>
                  <a:lnTo>
                    <a:pt x="555403" y="44196"/>
                  </a:lnTo>
                  <a:lnTo>
                    <a:pt x="527685" y="13240"/>
                  </a:lnTo>
                  <a:lnTo>
                    <a:pt x="510921" y="7144"/>
                  </a:lnTo>
                  <a:lnTo>
                    <a:pt x="488442" y="22670"/>
                  </a:lnTo>
                  <a:lnTo>
                    <a:pt x="485489" y="47625"/>
                  </a:lnTo>
                  <a:lnTo>
                    <a:pt x="374809" y="126302"/>
                  </a:lnTo>
                  <a:lnTo>
                    <a:pt x="305943" y="177641"/>
                  </a:lnTo>
                  <a:lnTo>
                    <a:pt x="242697" y="238411"/>
                  </a:lnTo>
                  <a:lnTo>
                    <a:pt x="185166" y="298323"/>
                  </a:lnTo>
                  <a:lnTo>
                    <a:pt x="156686" y="320802"/>
                  </a:lnTo>
                  <a:lnTo>
                    <a:pt x="156686" y="328136"/>
                  </a:lnTo>
                  <a:lnTo>
                    <a:pt x="163640" y="330613"/>
                  </a:lnTo>
                  <a:lnTo>
                    <a:pt x="175165" y="328517"/>
                  </a:lnTo>
                  <a:close/>
                  <a:moveTo>
                    <a:pt x="582454" y="534924"/>
                  </a:moveTo>
                  <a:lnTo>
                    <a:pt x="551307" y="571310"/>
                  </a:lnTo>
                  <a:lnTo>
                    <a:pt x="520541" y="608838"/>
                  </a:lnTo>
                  <a:lnTo>
                    <a:pt x="473297" y="651701"/>
                  </a:lnTo>
                  <a:lnTo>
                    <a:pt x="461200" y="665512"/>
                  </a:lnTo>
                  <a:lnTo>
                    <a:pt x="450914" y="662464"/>
                  </a:lnTo>
                  <a:lnTo>
                    <a:pt x="446342" y="653129"/>
                  </a:lnTo>
                  <a:lnTo>
                    <a:pt x="454724" y="620459"/>
                  </a:lnTo>
                  <a:lnTo>
                    <a:pt x="469106" y="557403"/>
                  </a:lnTo>
                  <a:lnTo>
                    <a:pt x="489109" y="501968"/>
                  </a:lnTo>
                  <a:lnTo>
                    <a:pt x="520446" y="451485"/>
                  </a:lnTo>
                  <a:lnTo>
                    <a:pt x="533781" y="428530"/>
                  </a:lnTo>
                  <a:lnTo>
                    <a:pt x="532257" y="408813"/>
                  </a:lnTo>
                  <a:lnTo>
                    <a:pt x="513112" y="380524"/>
                  </a:lnTo>
                  <a:lnTo>
                    <a:pt x="498920" y="365474"/>
                  </a:lnTo>
                  <a:lnTo>
                    <a:pt x="489395" y="347853"/>
                  </a:lnTo>
                  <a:lnTo>
                    <a:pt x="459676" y="327089"/>
                  </a:lnTo>
                  <a:lnTo>
                    <a:pt x="433959" y="313277"/>
                  </a:lnTo>
                  <a:lnTo>
                    <a:pt x="419195" y="311087"/>
                  </a:lnTo>
                  <a:lnTo>
                    <a:pt x="393859" y="326136"/>
                  </a:lnTo>
                  <a:lnTo>
                    <a:pt x="380143" y="359283"/>
                  </a:lnTo>
                  <a:lnTo>
                    <a:pt x="369856" y="392811"/>
                  </a:lnTo>
                  <a:lnTo>
                    <a:pt x="355187" y="414814"/>
                  </a:lnTo>
                  <a:lnTo>
                    <a:pt x="313563" y="455200"/>
                  </a:lnTo>
                  <a:lnTo>
                    <a:pt x="234410" y="512731"/>
                  </a:lnTo>
                  <a:lnTo>
                    <a:pt x="153257" y="565309"/>
                  </a:lnTo>
                  <a:lnTo>
                    <a:pt x="74962" y="609791"/>
                  </a:lnTo>
                  <a:lnTo>
                    <a:pt x="18193" y="644843"/>
                  </a:lnTo>
                  <a:lnTo>
                    <a:pt x="7144" y="655511"/>
                  </a:lnTo>
                  <a:lnTo>
                    <a:pt x="12002" y="663797"/>
                  </a:lnTo>
                  <a:lnTo>
                    <a:pt x="26765" y="676085"/>
                  </a:lnTo>
                  <a:lnTo>
                    <a:pt x="47054" y="690753"/>
                  </a:lnTo>
                  <a:lnTo>
                    <a:pt x="63818" y="698087"/>
                  </a:lnTo>
                  <a:lnTo>
                    <a:pt x="82296" y="705421"/>
                  </a:lnTo>
                  <a:lnTo>
                    <a:pt x="101537" y="702945"/>
                  </a:lnTo>
                  <a:lnTo>
                    <a:pt x="114967" y="702945"/>
                  </a:lnTo>
                  <a:lnTo>
                    <a:pt x="128492" y="710756"/>
                  </a:lnTo>
                  <a:lnTo>
                    <a:pt x="146495" y="707041"/>
                  </a:lnTo>
                  <a:lnTo>
                    <a:pt x="175832" y="692372"/>
                  </a:lnTo>
                  <a:lnTo>
                    <a:pt x="239459" y="635222"/>
                  </a:lnTo>
                  <a:lnTo>
                    <a:pt x="281083" y="590264"/>
                  </a:lnTo>
                  <a:lnTo>
                    <a:pt x="336042" y="539306"/>
                  </a:lnTo>
                  <a:lnTo>
                    <a:pt x="347948" y="534829"/>
                  </a:lnTo>
                  <a:lnTo>
                    <a:pt x="354521" y="542735"/>
                  </a:lnTo>
                  <a:lnTo>
                    <a:pt x="350425" y="617887"/>
                  </a:lnTo>
                  <a:lnTo>
                    <a:pt x="343091" y="639985"/>
                  </a:lnTo>
                  <a:lnTo>
                    <a:pt x="344329" y="676370"/>
                  </a:lnTo>
                  <a:lnTo>
                    <a:pt x="341948" y="775430"/>
                  </a:lnTo>
                  <a:lnTo>
                    <a:pt x="317468" y="804767"/>
                  </a:lnTo>
                  <a:lnTo>
                    <a:pt x="301847" y="802291"/>
                  </a:lnTo>
                  <a:lnTo>
                    <a:pt x="303848" y="791813"/>
                  </a:lnTo>
                  <a:lnTo>
                    <a:pt x="311182" y="784289"/>
                  </a:lnTo>
                  <a:lnTo>
                    <a:pt x="308039" y="759143"/>
                  </a:lnTo>
                  <a:lnTo>
                    <a:pt x="296990" y="730853"/>
                  </a:lnTo>
                  <a:lnTo>
                    <a:pt x="286417" y="727139"/>
                  </a:lnTo>
                  <a:lnTo>
                    <a:pt x="273558" y="731711"/>
                  </a:lnTo>
                  <a:lnTo>
                    <a:pt x="245364" y="771144"/>
                  </a:lnTo>
                  <a:lnTo>
                    <a:pt x="209741" y="815054"/>
                  </a:lnTo>
                  <a:lnTo>
                    <a:pt x="184214" y="846677"/>
                  </a:lnTo>
                  <a:lnTo>
                    <a:pt x="176403" y="871157"/>
                  </a:lnTo>
                  <a:lnTo>
                    <a:pt x="173926" y="897731"/>
                  </a:lnTo>
                  <a:lnTo>
                    <a:pt x="182690" y="929259"/>
                  </a:lnTo>
                  <a:lnTo>
                    <a:pt x="185928" y="949166"/>
                  </a:lnTo>
                  <a:lnTo>
                    <a:pt x="187738" y="964311"/>
                  </a:lnTo>
                  <a:lnTo>
                    <a:pt x="197644" y="982504"/>
                  </a:lnTo>
                  <a:lnTo>
                    <a:pt x="206407" y="989838"/>
                  </a:lnTo>
                  <a:lnTo>
                    <a:pt x="220980" y="988124"/>
                  </a:lnTo>
                  <a:lnTo>
                    <a:pt x="235934" y="977265"/>
                  </a:lnTo>
                  <a:lnTo>
                    <a:pt x="278035" y="937355"/>
                  </a:lnTo>
                  <a:lnTo>
                    <a:pt x="320612" y="895064"/>
                  </a:lnTo>
                  <a:lnTo>
                    <a:pt x="331946" y="892016"/>
                  </a:lnTo>
                  <a:lnTo>
                    <a:pt x="336995" y="898779"/>
                  </a:lnTo>
                  <a:lnTo>
                    <a:pt x="338614" y="928973"/>
                  </a:lnTo>
                  <a:lnTo>
                    <a:pt x="339090" y="961263"/>
                  </a:lnTo>
                  <a:lnTo>
                    <a:pt x="346329" y="971360"/>
                  </a:lnTo>
                  <a:lnTo>
                    <a:pt x="372047" y="984980"/>
                  </a:lnTo>
                  <a:lnTo>
                    <a:pt x="386239" y="993743"/>
                  </a:lnTo>
                  <a:lnTo>
                    <a:pt x="408432" y="993172"/>
                  </a:lnTo>
                  <a:lnTo>
                    <a:pt x="427006" y="987171"/>
                  </a:lnTo>
                  <a:lnTo>
                    <a:pt x="443103" y="974312"/>
                  </a:lnTo>
                  <a:lnTo>
                    <a:pt x="449866" y="962501"/>
                  </a:lnTo>
                  <a:lnTo>
                    <a:pt x="444341" y="943070"/>
                  </a:lnTo>
                  <a:lnTo>
                    <a:pt x="441103" y="925640"/>
                  </a:lnTo>
                  <a:lnTo>
                    <a:pt x="442436" y="907733"/>
                  </a:lnTo>
                  <a:lnTo>
                    <a:pt x="444817" y="889635"/>
                  </a:lnTo>
                  <a:lnTo>
                    <a:pt x="441579" y="861632"/>
                  </a:lnTo>
                  <a:lnTo>
                    <a:pt x="440246" y="825818"/>
                  </a:lnTo>
                  <a:lnTo>
                    <a:pt x="443293" y="801053"/>
                  </a:lnTo>
                  <a:lnTo>
                    <a:pt x="451199" y="779621"/>
                  </a:lnTo>
                  <a:lnTo>
                    <a:pt x="472631" y="751618"/>
                  </a:lnTo>
                  <a:lnTo>
                    <a:pt x="522923" y="685991"/>
                  </a:lnTo>
                  <a:lnTo>
                    <a:pt x="565595" y="622554"/>
                  </a:lnTo>
                  <a:lnTo>
                    <a:pt x="593598" y="573024"/>
                  </a:lnTo>
                  <a:lnTo>
                    <a:pt x="598170" y="554831"/>
                  </a:lnTo>
                  <a:lnTo>
                    <a:pt x="590836" y="533400"/>
                  </a:lnTo>
                  <a:lnTo>
                    <a:pt x="582454" y="534924"/>
                  </a:lnTo>
                  <a:close/>
                  <a:moveTo>
                    <a:pt x="1065085" y="491490"/>
                  </a:moveTo>
                  <a:lnTo>
                    <a:pt x="1041940" y="452057"/>
                  </a:lnTo>
                  <a:lnTo>
                    <a:pt x="1022223" y="425006"/>
                  </a:lnTo>
                  <a:lnTo>
                    <a:pt x="1020890" y="376428"/>
                  </a:lnTo>
                  <a:lnTo>
                    <a:pt x="1007745" y="366713"/>
                  </a:lnTo>
                  <a:lnTo>
                    <a:pt x="998792" y="374428"/>
                  </a:lnTo>
                  <a:lnTo>
                    <a:pt x="996029" y="421386"/>
                  </a:lnTo>
                  <a:lnTo>
                    <a:pt x="982123" y="458534"/>
                  </a:lnTo>
                  <a:lnTo>
                    <a:pt x="964216" y="496157"/>
                  </a:lnTo>
                  <a:lnTo>
                    <a:pt x="939546" y="523113"/>
                  </a:lnTo>
                  <a:lnTo>
                    <a:pt x="929831" y="529971"/>
                  </a:lnTo>
                  <a:lnTo>
                    <a:pt x="923354" y="523970"/>
                  </a:lnTo>
                  <a:lnTo>
                    <a:pt x="921639" y="506825"/>
                  </a:lnTo>
                  <a:lnTo>
                    <a:pt x="924116" y="457962"/>
                  </a:lnTo>
                  <a:lnTo>
                    <a:pt x="934593" y="387096"/>
                  </a:lnTo>
                  <a:lnTo>
                    <a:pt x="940975" y="329089"/>
                  </a:lnTo>
                  <a:lnTo>
                    <a:pt x="956120" y="270796"/>
                  </a:lnTo>
                  <a:lnTo>
                    <a:pt x="966788" y="190119"/>
                  </a:lnTo>
                  <a:lnTo>
                    <a:pt x="958596" y="151257"/>
                  </a:lnTo>
                  <a:lnTo>
                    <a:pt x="937355" y="115062"/>
                  </a:lnTo>
                  <a:lnTo>
                    <a:pt x="905066" y="85058"/>
                  </a:lnTo>
                  <a:lnTo>
                    <a:pt x="873252" y="73628"/>
                  </a:lnTo>
                  <a:lnTo>
                    <a:pt x="842867" y="62008"/>
                  </a:lnTo>
                  <a:lnTo>
                    <a:pt x="814864" y="55626"/>
                  </a:lnTo>
                  <a:lnTo>
                    <a:pt x="797433" y="71533"/>
                  </a:lnTo>
                  <a:lnTo>
                    <a:pt x="786860" y="95060"/>
                  </a:lnTo>
                  <a:lnTo>
                    <a:pt x="784670" y="132112"/>
                  </a:lnTo>
                  <a:lnTo>
                    <a:pt x="790670" y="166497"/>
                  </a:lnTo>
                  <a:lnTo>
                    <a:pt x="798481" y="201740"/>
                  </a:lnTo>
                  <a:lnTo>
                    <a:pt x="806291" y="245364"/>
                  </a:lnTo>
                  <a:lnTo>
                    <a:pt x="807815" y="312611"/>
                  </a:lnTo>
                  <a:lnTo>
                    <a:pt x="812006" y="389858"/>
                  </a:lnTo>
                  <a:lnTo>
                    <a:pt x="807434" y="425196"/>
                  </a:lnTo>
                  <a:lnTo>
                    <a:pt x="806196" y="552260"/>
                  </a:lnTo>
                  <a:lnTo>
                    <a:pt x="807149" y="615601"/>
                  </a:lnTo>
                  <a:lnTo>
                    <a:pt x="803339" y="647414"/>
                  </a:lnTo>
                  <a:lnTo>
                    <a:pt x="795433" y="657225"/>
                  </a:lnTo>
                  <a:lnTo>
                    <a:pt x="735044" y="698183"/>
                  </a:lnTo>
                  <a:lnTo>
                    <a:pt x="717328" y="707993"/>
                  </a:lnTo>
                  <a:lnTo>
                    <a:pt x="711613" y="704755"/>
                  </a:lnTo>
                  <a:lnTo>
                    <a:pt x="711137" y="695992"/>
                  </a:lnTo>
                  <a:lnTo>
                    <a:pt x="723233" y="676085"/>
                  </a:lnTo>
                  <a:lnTo>
                    <a:pt x="734282" y="656082"/>
                  </a:lnTo>
                  <a:lnTo>
                    <a:pt x="736092" y="619792"/>
                  </a:lnTo>
                  <a:lnTo>
                    <a:pt x="731520" y="591026"/>
                  </a:lnTo>
                  <a:lnTo>
                    <a:pt x="709232" y="554450"/>
                  </a:lnTo>
                  <a:lnTo>
                    <a:pt x="692468" y="527209"/>
                  </a:lnTo>
                  <a:lnTo>
                    <a:pt x="680657" y="503015"/>
                  </a:lnTo>
                  <a:lnTo>
                    <a:pt x="682276" y="480632"/>
                  </a:lnTo>
                  <a:lnTo>
                    <a:pt x="695134" y="449771"/>
                  </a:lnTo>
                  <a:lnTo>
                    <a:pt x="712184" y="403574"/>
                  </a:lnTo>
                  <a:lnTo>
                    <a:pt x="720566" y="362903"/>
                  </a:lnTo>
                  <a:lnTo>
                    <a:pt x="716471" y="324993"/>
                  </a:lnTo>
                  <a:lnTo>
                    <a:pt x="697421" y="292989"/>
                  </a:lnTo>
                  <a:lnTo>
                    <a:pt x="657416" y="250793"/>
                  </a:lnTo>
                  <a:lnTo>
                    <a:pt x="622554" y="225076"/>
                  </a:lnTo>
                  <a:lnTo>
                    <a:pt x="594265" y="211550"/>
                  </a:lnTo>
                  <a:lnTo>
                    <a:pt x="570833" y="213836"/>
                  </a:lnTo>
                  <a:lnTo>
                    <a:pt x="556927" y="226124"/>
                  </a:lnTo>
                  <a:lnTo>
                    <a:pt x="556355" y="249555"/>
                  </a:lnTo>
                  <a:lnTo>
                    <a:pt x="557593" y="261557"/>
                  </a:lnTo>
                  <a:lnTo>
                    <a:pt x="563690" y="280511"/>
                  </a:lnTo>
                  <a:lnTo>
                    <a:pt x="586645" y="329565"/>
                  </a:lnTo>
                  <a:lnTo>
                    <a:pt x="624268" y="383286"/>
                  </a:lnTo>
                  <a:lnTo>
                    <a:pt x="647414" y="413480"/>
                  </a:lnTo>
                  <a:lnTo>
                    <a:pt x="651605" y="431387"/>
                  </a:lnTo>
                  <a:lnTo>
                    <a:pt x="642938" y="477298"/>
                  </a:lnTo>
                  <a:lnTo>
                    <a:pt x="632365" y="500729"/>
                  </a:lnTo>
                  <a:lnTo>
                    <a:pt x="627793" y="526352"/>
                  </a:lnTo>
                  <a:lnTo>
                    <a:pt x="637508" y="561308"/>
                  </a:lnTo>
                  <a:lnTo>
                    <a:pt x="644843" y="598456"/>
                  </a:lnTo>
                  <a:lnTo>
                    <a:pt x="653225" y="633317"/>
                  </a:lnTo>
                  <a:lnTo>
                    <a:pt x="662273" y="667798"/>
                  </a:lnTo>
                  <a:lnTo>
                    <a:pt x="659321" y="701707"/>
                  </a:lnTo>
                  <a:lnTo>
                    <a:pt x="652082" y="729710"/>
                  </a:lnTo>
                  <a:lnTo>
                    <a:pt x="623507" y="782098"/>
                  </a:lnTo>
                  <a:lnTo>
                    <a:pt x="610457" y="809339"/>
                  </a:lnTo>
                  <a:lnTo>
                    <a:pt x="609886" y="826199"/>
                  </a:lnTo>
                  <a:lnTo>
                    <a:pt x="624268" y="844582"/>
                  </a:lnTo>
                  <a:lnTo>
                    <a:pt x="642461" y="852583"/>
                  </a:lnTo>
                  <a:lnTo>
                    <a:pt x="670179" y="853154"/>
                  </a:lnTo>
                  <a:lnTo>
                    <a:pt x="705041" y="842010"/>
                  </a:lnTo>
                  <a:lnTo>
                    <a:pt x="759047" y="800576"/>
                  </a:lnTo>
                  <a:lnTo>
                    <a:pt x="791909" y="767715"/>
                  </a:lnTo>
                  <a:lnTo>
                    <a:pt x="801053" y="766382"/>
                  </a:lnTo>
                  <a:lnTo>
                    <a:pt x="802291" y="776478"/>
                  </a:lnTo>
                  <a:lnTo>
                    <a:pt x="800481" y="902303"/>
                  </a:lnTo>
                  <a:lnTo>
                    <a:pt x="799529" y="1050608"/>
                  </a:lnTo>
                  <a:lnTo>
                    <a:pt x="798481" y="1238822"/>
                  </a:lnTo>
                  <a:lnTo>
                    <a:pt x="798957" y="1288352"/>
                  </a:lnTo>
                  <a:lnTo>
                    <a:pt x="808958" y="1301687"/>
                  </a:lnTo>
                  <a:lnTo>
                    <a:pt x="836485" y="1306068"/>
                  </a:lnTo>
                  <a:lnTo>
                    <a:pt x="845534" y="1303211"/>
                  </a:lnTo>
                  <a:lnTo>
                    <a:pt x="867537" y="1281017"/>
                  </a:lnTo>
                  <a:lnTo>
                    <a:pt x="889730" y="1246632"/>
                  </a:lnTo>
                  <a:lnTo>
                    <a:pt x="894017" y="1222153"/>
                  </a:lnTo>
                  <a:lnTo>
                    <a:pt x="900398" y="1199388"/>
                  </a:lnTo>
                  <a:lnTo>
                    <a:pt x="908209" y="1161002"/>
                  </a:lnTo>
                  <a:lnTo>
                    <a:pt x="912114" y="1127284"/>
                  </a:lnTo>
                  <a:lnTo>
                    <a:pt x="915829" y="1098233"/>
                  </a:lnTo>
                  <a:lnTo>
                    <a:pt x="919067" y="1072991"/>
                  </a:lnTo>
                  <a:lnTo>
                    <a:pt x="914019" y="1063847"/>
                  </a:lnTo>
                  <a:lnTo>
                    <a:pt x="914305" y="1023271"/>
                  </a:lnTo>
                  <a:lnTo>
                    <a:pt x="917258" y="992696"/>
                  </a:lnTo>
                  <a:lnTo>
                    <a:pt x="916972" y="964692"/>
                  </a:lnTo>
                  <a:lnTo>
                    <a:pt x="913733" y="934307"/>
                  </a:lnTo>
                  <a:lnTo>
                    <a:pt x="915067" y="908114"/>
                  </a:lnTo>
                  <a:lnTo>
                    <a:pt x="915067" y="892302"/>
                  </a:lnTo>
                  <a:lnTo>
                    <a:pt x="915353" y="830104"/>
                  </a:lnTo>
                  <a:lnTo>
                    <a:pt x="918115" y="808196"/>
                  </a:lnTo>
                  <a:lnTo>
                    <a:pt x="918401" y="713518"/>
                  </a:lnTo>
                  <a:lnTo>
                    <a:pt x="922687" y="677323"/>
                  </a:lnTo>
                  <a:lnTo>
                    <a:pt x="929735" y="659892"/>
                  </a:lnTo>
                  <a:lnTo>
                    <a:pt x="966597" y="630650"/>
                  </a:lnTo>
                  <a:lnTo>
                    <a:pt x="1057180" y="547783"/>
                  </a:lnTo>
                  <a:lnTo>
                    <a:pt x="1071277" y="527114"/>
                  </a:lnTo>
                  <a:lnTo>
                    <a:pt x="1073277" y="511493"/>
                  </a:lnTo>
                  <a:lnTo>
                    <a:pt x="1065085" y="4914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133A24FC-E419-4EC4-9D3D-1F12F2EDB744}"/>
                </a:ext>
              </a:extLst>
            </p:cNvPr>
            <p:cNvSpPr/>
            <p:nvPr/>
          </p:nvSpPr>
          <p:spPr>
            <a:xfrm>
              <a:off x="6085999" y="2786348"/>
              <a:ext cx="1209675" cy="1123950"/>
            </a:xfrm>
            <a:custGeom>
              <a:avLst/>
              <a:gdLst>
                <a:gd name="connsiteX0" fmla="*/ 1191958 w 1209675"/>
                <a:gd name="connsiteY0" fmla="*/ 861917 h 1123950"/>
                <a:gd name="connsiteX1" fmla="*/ 1167384 w 1209675"/>
                <a:gd name="connsiteY1" fmla="*/ 865251 h 1123950"/>
                <a:gd name="connsiteX2" fmla="*/ 1105376 w 1209675"/>
                <a:gd name="connsiteY2" fmla="*/ 872585 h 1123950"/>
                <a:gd name="connsiteX3" fmla="*/ 1033081 w 1209675"/>
                <a:gd name="connsiteY3" fmla="*/ 866394 h 1123950"/>
                <a:gd name="connsiteX4" fmla="*/ 1000506 w 1209675"/>
                <a:gd name="connsiteY4" fmla="*/ 860203 h 1123950"/>
                <a:gd name="connsiteX5" fmla="*/ 967835 w 1209675"/>
                <a:gd name="connsiteY5" fmla="*/ 846773 h 1123950"/>
                <a:gd name="connsiteX6" fmla="*/ 919163 w 1209675"/>
                <a:gd name="connsiteY6" fmla="*/ 817436 h 1123950"/>
                <a:gd name="connsiteX7" fmla="*/ 823341 w 1209675"/>
                <a:gd name="connsiteY7" fmla="*/ 741426 h 1123950"/>
                <a:gd name="connsiteX8" fmla="*/ 821626 w 1209675"/>
                <a:gd name="connsiteY8" fmla="*/ 734092 h 1123950"/>
                <a:gd name="connsiteX9" fmla="*/ 858869 w 1209675"/>
                <a:gd name="connsiteY9" fmla="*/ 664940 h 1123950"/>
                <a:gd name="connsiteX10" fmla="*/ 891921 w 1209675"/>
                <a:gd name="connsiteY10" fmla="*/ 609886 h 1123950"/>
                <a:gd name="connsiteX11" fmla="*/ 914019 w 1209675"/>
                <a:gd name="connsiteY11" fmla="*/ 586550 h 1123950"/>
                <a:gd name="connsiteX12" fmla="*/ 920591 w 1209675"/>
                <a:gd name="connsiteY12" fmla="*/ 557022 h 1123950"/>
                <a:gd name="connsiteX13" fmla="*/ 925449 w 1209675"/>
                <a:gd name="connsiteY13" fmla="*/ 550069 h 1123950"/>
                <a:gd name="connsiteX14" fmla="*/ 917257 w 1209675"/>
                <a:gd name="connsiteY14" fmla="*/ 532448 h 1123950"/>
                <a:gd name="connsiteX15" fmla="*/ 886682 w 1209675"/>
                <a:gd name="connsiteY15" fmla="*/ 505587 h 1123950"/>
                <a:gd name="connsiteX16" fmla="*/ 857345 w 1209675"/>
                <a:gd name="connsiteY16" fmla="*/ 493300 h 1123950"/>
                <a:gd name="connsiteX17" fmla="*/ 837343 w 1209675"/>
                <a:gd name="connsiteY17" fmla="*/ 485870 h 1123950"/>
                <a:gd name="connsiteX18" fmla="*/ 818579 w 1209675"/>
                <a:gd name="connsiteY18" fmla="*/ 486728 h 1123950"/>
                <a:gd name="connsiteX19" fmla="*/ 807530 w 1209675"/>
                <a:gd name="connsiteY19" fmla="*/ 491585 h 1123950"/>
                <a:gd name="connsiteX20" fmla="*/ 797719 w 1209675"/>
                <a:gd name="connsiteY20" fmla="*/ 491585 h 1123950"/>
                <a:gd name="connsiteX21" fmla="*/ 798957 w 1209675"/>
                <a:gd name="connsiteY21" fmla="*/ 463772 h 1123950"/>
                <a:gd name="connsiteX22" fmla="*/ 802576 w 1209675"/>
                <a:gd name="connsiteY22" fmla="*/ 432530 h 1123950"/>
                <a:gd name="connsiteX23" fmla="*/ 836485 w 1209675"/>
                <a:gd name="connsiteY23" fmla="*/ 359950 h 1123950"/>
                <a:gd name="connsiteX24" fmla="*/ 868204 w 1209675"/>
                <a:gd name="connsiteY24" fmla="*/ 293561 h 1123950"/>
                <a:gd name="connsiteX25" fmla="*/ 886587 w 1209675"/>
                <a:gd name="connsiteY25" fmla="*/ 256794 h 1123950"/>
                <a:gd name="connsiteX26" fmla="*/ 914305 w 1209675"/>
                <a:gd name="connsiteY26" fmla="*/ 234410 h 1123950"/>
                <a:gd name="connsiteX27" fmla="*/ 935069 w 1209675"/>
                <a:gd name="connsiteY27" fmla="*/ 223742 h 1123950"/>
                <a:gd name="connsiteX28" fmla="*/ 951833 w 1209675"/>
                <a:gd name="connsiteY28" fmla="*/ 211836 h 1123950"/>
                <a:gd name="connsiteX29" fmla="*/ 990600 w 1209675"/>
                <a:gd name="connsiteY29" fmla="*/ 184118 h 1123950"/>
                <a:gd name="connsiteX30" fmla="*/ 1000697 w 1209675"/>
                <a:gd name="connsiteY30" fmla="*/ 170688 h 1123950"/>
                <a:gd name="connsiteX31" fmla="*/ 998696 w 1209675"/>
                <a:gd name="connsiteY31" fmla="*/ 153448 h 1123950"/>
                <a:gd name="connsiteX32" fmla="*/ 968788 w 1209675"/>
                <a:gd name="connsiteY32" fmla="*/ 115919 h 1123950"/>
                <a:gd name="connsiteX33" fmla="*/ 952119 w 1209675"/>
                <a:gd name="connsiteY33" fmla="*/ 111347 h 1123950"/>
                <a:gd name="connsiteX34" fmla="*/ 943547 w 1209675"/>
                <a:gd name="connsiteY34" fmla="*/ 106871 h 1123950"/>
                <a:gd name="connsiteX35" fmla="*/ 938593 w 1209675"/>
                <a:gd name="connsiteY35" fmla="*/ 87630 h 1123950"/>
                <a:gd name="connsiteX36" fmla="*/ 919448 w 1209675"/>
                <a:gd name="connsiteY36" fmla="*/ 63151 h 1123950"/>
                <a:gd name="connsiteX37" fmla="*/ 888301 w 1209675"/>
                <a:gd name="connsiteY37" fmla="*/ 39053 h 1123950"/>
                <a:gd name="connsiteX38" fmla="*/ 836866 w 1209675"/>
                <a:gd name="connsiteY38" fmla="*/ 11716 h 1123950"/>
                <a:gd name="connsiteX39" fmla="*/ 815245 w 1209675"/>
                <a:gd name="connsiteY39" fmla="*/ 7144 h 1123950"/>
                <a:gd name="connsiteX40" fmla="*/ 795242 w 1209675"/>
                <a:gd name="connsiteY40" fmla="*/ 18288 h 1123950"/>
                <a:gd name="connsiteX41" fmla="*/ 791432 w 1209675"/>
                <a:gd name="connsiteY41" fmla="*/ 45720 h 1123950"/>
                <a:gd name="connsiteX42" fmla="*/ 793909 w 1209675"/>
                <a:gd name="connsiteY42" fmla="*/ 90583 h 1123950"/>
                <a:gd name="connsiteX43" fmla="*/ 781622 w 1209675"/>
                <a:gd name="connsiteY43" fmla="*/ 142018 h 1123950"/>
                <a:gd name="connsiteX44" fmla="*/ 767048 w 1209675"/>
                <a:gd name="connsiteY44" fmla="*/ 198406 h 1123950"/>
                <a:gd name="connsiteX45" fmla="*/ 736854 w 1209675"/>
                <a:gd name="connsiteY45" fmla="*/ 227743 h 1123950"/>
                <a:gd name="connsiteX46" fmla="*/ 720947 w 1209675"/>
                <a:gd name="connsiteY46" fmla="*/ 234791 h 1123950"/>
                <a:gd name="connsiteX47" fmla="*/ 664655 w 1209675"/>
                <a:gd name="connsiteY47" fmla="*/ 273939 h 1123950"/>
                <a:gd name="connsiteX48" fmla="*/ 604742 w 1209675"/>
                <a:gd name="connsiteY48" fmla="*/ 318230 h 1123950"/>
                <a:gd name="connsiteX49" fmla="*/ 545973 w 1209675"/>
                <a:gd name="connsiteY49" fmla="*/ 353663 h 1123950"/>
                <a:gd name="connsiteX50" fmla="*/ 496157 w 1209675"/>
                <a:gd name="connsiteY50" fmla="*/ 382334 h 1123950"/>
                <a:gd name="connsiteX51" fmla="*/ 498634 w 1209675"/>
                <a:gd name="connsiteY51" fmla="*/ 399098 h 1123950"/>
                <a:gd name="connsiteX52" fmla="*/ 520255 w 1209675"/>
                <a:gd name="connsiteY52" fmla="*/ 411385 h 1123950"/>
                <a:gd name="connsiteX53" fmla="*/ 535400 w 1209675"/>
                <a:gd name="connsiteY53" fmla="*/ 417481 h 1123950"/>
                <a:gd name="connsiteX54" fmla="*/ 561118 w 1209675"/>
                <a:gd name="connsiteY54" fmla="*/ 424434 h 1123950"/>
                <a:gd name="connsiteX55" fmla="*/ 580644 w 1209675"/>
                <a:gd name="connsiteY55" fmla="*/ 427006 h 1123950"/>
                <a:gd name="connsiteX56" fmla="*/ 597789 w 1209675"/>
                <a:gd name="connsiteY56" fmla="*/ 428244 h 1123950"/>
                <a:gd name="connsiteX57" fmla="*/ 619411 w 1209675"/>
                <a:gd name="connsiteY57" fmla="*/ 417576 h 1123950"/>
                <a:gd name="connsiteX58" fmla="*/ 638175 w 1209675"/>
                <a:gd name="connsiteY58" fmla="*/ 407765 h 1123950"/>
                <a:gd name="connsiteX59" fmla="*/ 703040 w 1209675"/>
                <a:gd name="connsiteY59" fmla="*/ 349853 h 1123950"/>
                <a:gd name="connsiteX60" fmla="*/ 717423 w 1209675"/>
                <a:gd name="connsiteY60" fmla="*/ 342519 h 1123950"/>
                <a:gd name="connsiteX61" fmla="*/ 720185 w 1209675"/>
                <a:gd name="connsiteY61" fmla="*/ 347663 h 1123950"/>
                <a:gd name="connsiteX62" fmla="*/ 716471 w 1209675"/>
                <a:gd name="connsiteY62" fmla="*/ 363569 h 1123950"/>
                <a:gd name="connsiteX63" fmla="*/ 701802 w 1209675"/>
                <a:gd name="connsiteY63" fmla="*/ 414147 h 1123950"/>
                <a:gd name="connsiteX64" fmla="*/ 681038 w 1209675"/>
                <a:gd name="connsiteY64" fmla="*/ 483870 h 1123950"/>
                <a:gd name="connsiteX65" fmla="*/ 663035 w 1209675"/>
                <a:gd name="connsiteY65" fmla="*/ 521875 h 1123950"/>
                <a:gd name="connsiteX66" fmla="*/ 663035 w 1209675"/>
                <a:gd name="connsiteY66" fmla="*/ 537782 h 1123950"/>
                <a:gd name="connsiteX67" fmla="*/ 668083 w 1209675"/>
                <a:gd name="connsiteY67" fmla="*/ 557117 h 1123950"/>
                <a:gd name="connsiteX68" fmla="*/ 677894 w 1209675"/>
                <a:gd name="connsiteY68" fmla="*/ 570167 h 1123950"/>
                <a:gd name="connsiteX69" fmla="*/ 692182 w 1209675"/>
                <a:gd name="connsiteY69" fmla="*/ 588455 h 1123950"/>
                <a:gd name="connsiteX70" fmla="*/ 708184 w 1209675"/>
                <a:gd name="connsiteY70" fmla="*/ 593408 h 1123950"/>
                <a:gd name="connsiteX71" fmla="*/ 718947 w 1209675"/>
                <a:gd name="connsiteY71" fmla="*/ 588836 h 1123950"/>
                <a:gd name="connsiteX72" fmla="*/ 742283 w 1209675"/>
                <a:gd name="connsiteY72" fmla="*/ 570833 h 1123950"/>
                <a:gd name="connsiteX73" fmla="*/ 758571 w 1209675"/>
                <a:gd name="connsiteY73" fmla="*/ 559784 h 1123950"/>
                <a:gd name="connsiteX74" fmla="*/ 772001 w 1209675"/>
                <a:gd name="connsiteY74" fmla="*/ 564833 h 1123950"/>
                <a:gd name="connsiteX75" fmla="*/ 774478 w 1209675"/>
                <a:gd name="connsiteY75" fmla="*/ 575786 h 1123950"/>
                <a:gd name="connsiteX76" fmla="*/ 766191 w 1209675"/>
                <a:gd name="connsiteY76" fmla="*/ 603885 h 1123950"/>
                <a:gd name="connsiteX77" fmla="*/ 727138 w 1209675"/>
                <a:gd name="connsiteY77" fmla="*/ 675323 h 1123950"/>
                <a:gd name="connsiteX78" fmla="*/ 720947 w 1209675"/>
                <a:gd name="connsiteY78" fmla="*/ 674084 h 1123950"/>
                <a:gd name="connsiteX79" fmla="*/ 688943 w 1209675"/>
                <a:gd name="connsiteY79" fmla="*/ 645509 h 1123950"/>
                <a:gd name="connsiteX80" fmla="*/ 668179 w 1209675"/>
                <a:gd name="connsiteY80" fmla="*/ 635699 h 1123950"/>
                <a:gd name="connsiteX81" fmla="*/ 628174 w 1209675"/>
                <a:gd name="connsiteY81" fmla="*/ 616839 h 1123950"/>
                <a:gd name="connsiteX82" fmla="*/ 611029 w 1209675"/>
                <a:gd name="connsiteY82" fmla="*/ 611124 h 1123950"/>
                <a:gd name="connsiteX83" fmla="*/ 591026 w 1209675"/>
                <a:gd name="connsiteY83" fmla="*/ 618458 h 1123950"/>
                <a:gd name="connsiteX84" fmla="*/ 591026 w 1209675"/>
                <a:gd name="connsiteY84" fmla="*/ 638080 h 1123950"/>
                <a:gd name="connsiteX85" fmla="*/ 600456 w 1209675"/>
                <a:gd name="connsiteY85" fmla="*/ 656558 h 1123950"/>
                <a:gd name="connsiteX86" fmla="*/ 633698 w 1209675"/>
                <a:gd name="connsiteY86" fmla="*/ 703517 h 1123950"/>
                <a:gd name="connsiteX87" fmla="*/ 652081 w 1209675"/>
                <a:gd name="connsiteY87" fmla="*/ 733616 h 1123950"/>
                <a:gd name="connsiteX88" fmla="*/ 669512 w 1209675"/>
                <a:gd name="connsiteY88" fmla="*/ 759333 h 1123950"/>
                <a:gd name="connsiteX89" fmla="*/ 675513 w 1209675"/>
                <a:gd name="connsiteY89" fmla="*/ 771144 h 1123950"/>
                <a:gd name="connsiteX90" fmla="*/ 671893 w 1209675"/>
                <a:gd name="connsiteY90" fmla="*/ 779717 h 1123950"/>
                <a:gd name="connsiteX91" fmla="*/ 654272 w 1209675"/>
                <a:gd name="connsiteY91" fmla="*/ 817340 h 1123950"/>
                <a:gd name="connsiteX92" fmla="*/ 582549 w 1209675"/>
                <a:gd name="connsiteY92" fmla="*/ 909733 h 1123950"/>
                <a:gd name="connsiteX93" fmla="*/ 542544 w 1209675"/>
                <a:gd name="connsiteY93" fmla="*/ 944213 h 1123950"/>
                <a:gd name="connsiteX94" fmla="*/ 496348 w 1209675"/>
                <a:gd name="connsiteY94" fmla="*/ 974122 h 1123950"/>
                <a:gd name="connsiteX95" fmla="*/ 455962 w 1209675"/>
                <a:gd name="connsiteY95" fmla="*/ 985457 h 1123950"/>
                <a:gd name="connsiteX96" fmla="*/ 435673 w 1209675"/>
                <a:gd name="connsiteY96" fmla="*/ 979551 h 1123950"/>
                <a:gd name="connsiteX97" fmla="*/ 425386 w 1209675"/>
                <a:gd name="connsiteY97" fmla="*/ 965454 h 1123950"/>
                <a:gd name="connsiteX98" fmla="*/ 428149 w 1209675"/>
                <a:gd name="connsiteY98" fmla="*/ 769715 h 1123950"/>
                <a:gd name="connsiteX99" fmla="*/ 433006 w 1209675"/>
                <a:gd name="connsiteY99" fmla="*/ 640080 h 1123950"/>
                <a:gd name="connsiteX100" fmla="*/ 445294 w 1209675"/>
                <a:gd name="connsiteY100" fmla="*/ 531495 h 1123950"/>
                <a:gd name="connsiteX101" fmla="*/ 467296 w 1209675"/>
                <a:gd name="connsiteY101" fmla="*/ 421767 h 1123950"/>
                <a:gd name="connsiteX102" fmla="*/ 475012 w 1209675"/>
                <a:gd name="connsiteY102" fmla="*/ 357569 h 1123950"/>
                <a:gd name="connsiteX103" fmla="*/ 487204 w 1209675"/>
                <a:gd name="connsiteY103" fmla="*/ 323660 h 1123950"/>
                <a:gd name="connsiteX104" fmla="*/ 524447 w 1209675"/>
                <a:gd name="connsiteY104" fmla="*/ 288512 h 1123950"/>
                <a:gd name="connsiteX105" fmla="*/ 569690 w 1209675"/>
                <a:gd name="connsiteY105" fmla="*/ 250889 h 1123950"/>
                <a:gd name="connsiteX106" fmla="*/ 599027 w 1209675"/>
                <a:gd name="connsiteY106" fmla="*/ 226314 h 1123950"/>
                <a:gd name="connsiteX107" fmla="*/ 600170 w 1209675"/>
                <a:gd name="connsiteY107" fmla="*/ 204692 h 1123950"/>
                <a:gd name="connsiteX108" fmla="*/ 569976 w 1209675"/>
                <a:gd name="connsiteY108" fmla="*/ 165545 h 1123950"/>
                <a:gd name="connsiteX109" fmla="*/ 560641 w 1209675"/>
                <a:gd name="connsiteY109" fmla="*/ 164306 h 1123950"/>
                <a:gd name="connsiteX110" fmla="*/ 548735 w 1209675"/>
                <a:gd name="connsiteY110" fmla="*/ 175260 h 1123950"/>
                <a:gd name="connsiteX111" fmla="*/ 540448 w 1209675"/>
                <a:gd name="connsiteY111" fmla="*/ 170402 h 1123950"/>
                <a:gd name="connsiteX112" fmla="*/ 547878 w 1209675"/>
                <a:gd name="connsiteY112" fmla="*/ 157258 h 1123950"/>
                <a:gd name="connsiteX113" fmla="*/ 539210 w 1209675"/>
                <a:gd name="connsiteY113" fmla="*/ 137255 h 1123950"/>
                <a:gd name="connsiteX114" fmla="*/ 489109 w 1209675"/>
                <a:gd name="connsiteY114" fmla="*/ 84582 h 1123950"/>
                <a:gd name="connsiteX115" fmla="*/ 435292 w 1209675"/>
                <a:gd name="connsiteY115" fmla="*/ 51626 h 1123950"/>
                <a:gd name="connsiteX116" fmla="*/ 420529 w 1209675"/>
                <a:gd name="connsiteY116" fmla="*/ 55340 h 1123950"/>
                <a:gd name="connsiteX117" fmla="*/ 396145 w 1209675"/>
                <a:gd name="connsiteY117" fmla="*/ 76105 h 1123950"/>
                <a:gd name="connsiteX118" fmla="*/ 392430 w 1209675"/>
                <a:gd name="connsiteY118" fmla="*/ 115729 h 1123950"/>
                <a:gd name="connsiteX119" fmla="*/ 384619 w 1209675"/>
                <a:gd name="connsiteY119" fmla="*/ 187928 h 1123950"/>
                <a:gd name="connsiteX120" fmla="*/ 373189 w 1209675"/>
                <a:gd name="connsiteY120" fmla="*/ 242507 h 1123950"/>
                <a:gd name="connsiteX121" fmla="*/ 270986 w 1209675"/>
                <a:gd name="connsiteY121" fmla="*/ 311658 h 1123950"/>
                <a:gd name="connsiteX122" fmla="*/ 241554 w 1209675"/>
                <a:gd name="connsiteY122" fmla="*/ 315278 h 1123950"/>
                <a:gd name="connsiteX123" fmla="*/ 219456 w 1209675"/>
                <a:gd name="connsiteY123" fmla="*/ 329946 h 1123950"/>
                <a:gd name="connsiteX124" fmla="*/ 221266 w 1209675"/>
                <a:gd name="connsiteY124" fmla="*/ 340900 h 1123950"/>
                <a:gd name="connsiteX125" fmla="*/ 247555 w 1209675"/>
                <a:gd name="connsiteY125" fmla="*/ 379571 h 1123950"/>
                <a:gd name="connsiteX126" fmla="*/ 284226 w 1209675"/>
                <a:gd name="connsiteY126" fmla="*/ 416433 h 1123950"/>
                <a:gd name="connsiteX127" fmla="*/ 305752 w 1209675"/>
                <a:gd name="connsiteY127" fmla="*/ 421386 h 1123950"/>
                <a:gd name="connsiteX128" fmla="*/ 321088 w 1209675"/>
                <a:gd name="connsiteY128" fmla="*/ 417576 h 1123950"/>
                <a:gd name="connsiteX129" fmla="*/ 335756 w 1209675"/>
                <a:gd name="connsiteY129" fmla="*/ 397955 h 1123950"/>
                <a:gd name="connsiteX130" fmla="*/ 348615 w 1209675"/>
                <a:gd name="connsiteY130" fmla="*/ 397955 h 1123950"/>
                <a:gd name="connsiteX131" fmla="*/ 345567 w 1209675"/>
                <a:gd name="connsiteY131" fmla="*/ 412718 h 1123950"/>
                <a:gd name="connsiteX132" fmla="*/ 340138 w 1209675"/>
                <a:gd name="connsiteY132" fmla="*/ 431197 h 1123950"/>
                <a:gd name="connsiteX133" fmla="*/ 334137 w 1209675"/>
                <a:gd name="connsiteY133" fmla="*/ 495586 h 1123950"/>
                <a:gd name="connsiteX134" fmla="*/ 321278 w 1209675"/>
                <a:gd name="connsiteY134" fmla="*/ 532257 h 1123950"/>
                <a:gd name="connsiteX135" fmla="*/ 275368 w 1209675"/>
                <a:gd name="connsiteY135" fmla="*/ 581787 h 1123950"/>
                <a:gd name="connsiteX136" fmla="*/ 224504 w 1209675"/>
                <a:gd name="connsiteY136" fmla="*/ 636746 h 1123950"/>
                <a:gd name="connsiteX137" fmla="*/ 165735 w 1209675"/>
                <a:gd name="connsiteY137" fmla="*/ 706660 h 1123950"/>
                <a:gd name="connsiteX138" fmla="*/ 101441 w 1209675"/>
                <a:gd name="connsiteY138" fmla="*/ 780193 h 1123950"/>
                <a:gd name="connsiteX139" fmla="*/ 78867 w 1209675"/>
                <a:gd name="connsiteY139" fmla="*/ 802196 h 1123950"/>
                <a:gd name="connsiteX140" fmla="*/ 56102 w 1209675"/>
                <a:gd name="connsiteY140" fmla="*/ 810101 h 1123950"/>
                <a:gd name="connsiteX141" fmla="*/ 11335 w 1209675"/>
                <a:gd name="connsiteY141" fmla="*/ 843248 h 1123950"/>
                <a:gd name="connsiteX142" fmla="*/ 7144 w 1209675"/>
                <a:gd name="connsiteY142" fmla="*/ 857345 h 1123950"/>
                <a:gd name="connsiteX143" fmla="*/ 10763 w 1209675"/>
                <a:gd name="connsiteY143" fmla="*/ 866585 h 1123950"/>
                <a:gd name="connsiteX144" fmla="*/ 52959 w 1209675"/>
                <a:gd name="connsiteY144" fmla="*/ 908971 h 1123950"/>
                <a:gd name="connsiteX145" fmla="*/ 77533 w 1209675"/>
                <a:gd name="connsiteY145" fmla="*/ 918210 h 1123950"/>
                <a:gd name="connsiteX146" fmla="*/ 106394 w 1209675"/>
                <a:gd name="connsiteY146" fmla="*/ 923735 h 1123950"/>
                <a:gd name="connsiteX147" fmla="*/ 121634 w 1209675"/>
                <a:gd name="connsiteY147" fmla="*/ 915067 h 1123950"/>
                <a:gd name="connsiteX148" fmla="*/ 179641 w 1209675"/>
                <a:gd name="connsiteY148" fmla="*/ 864299 h 1123950"/>
                <a:gd name="connsiteX149" fmla="*/ 215741 w 1209675"/>
                <a:gd name="connsiteY149" fmla="*/ 822008 h 1123950"/>
                <a:gd name="connsiteX150" fmla="*/ 230410 w 1209675"/>
                <a:gd name="connsiteY150" fmla="*/ 782955 h 1123950"/>
                <a:gd name="connsiteX151" fmla="*/ 254317 w 1209675"/>
                <a:gd name="connsiteY151" fmla="*/ 745617 h 1123950"/>
                <a:gd name="connsiteX152" fmla="*/ 283655 w 1209675"/>
                <a:gd name="connsiteY152" fmla="*/ 694658 h 1123950"/>
                <a:gd name="connsiteX153" fmla="*/ 311277 w 1209675"/>
                <a:gd name="connsiteY153" fmla="*/ 646176 h 1123950"/>
                <a:gd name="connsiteX154" fmla="*/ 319183 w 1209675"/>
                <a:gd name="connsiteY154" fmla="*/ 637032 h 1123950"/>
                <a:gd name="connsiteX155" fmla="*/ 327755 w 1209675"/>
                <a:gd name="connsiteY155" fmla="*/ 639509 h 1123950"/>
                <a:gd name="connsiteX156" fmla="*/ 323659 w 1209675"/>
                <a:gd name="connsiteY156" fmla="*/ 669322 h 1123950"/>
                <a:gd name="connsiteX157" fmla="*/ 312991 w 1209675"/>
                <a:gd name="connsiteY157" fmla="*/ 755904 h 1123950"/>
                <a:gd name="connsiteX158" fmla="*/ 309372 w 1209675"/>
                <a:gd name="connsiteY158" fmla="*/ 954977 h 1123950"/>
                <a:gd name="connsiteX159" fmla="*/ 302133 w 1209675"/>
                <a:gd name="connsiteY159" fmla="*/ 975360 h 1123950"/>
                <a:gd name="connsiteX160" fmla="*/ 288131 w 1209675"/>
                <a:gd name="connsiteY160" fmla="*/ 988124 h 1123950"/>
                <a:gd name="connsiteX161" fmla="*/ 262699 w 1209675"/>
                <a:gd name="connsiteY161" fmla="*/ 989362 h 1123950"/>
                <a:gd name="connsiteX162" fmla="*/ 232124 w 1209675"/>
                <a:gd name="connsiteY162" fmla="*/ 989362 h 1123950"/>
                <a:gd name="connsiteX163" fmla="*/ 187642 w 1209675"/>
                <a:gd name="connsiteY163" fmla="*/ 979361 h 1123950"/>
                <a:gd name="connsiteX164" fmla="*/ 174688 w 1209675"/>
                <a:gd name="connsiteY164" fmla="*/ 981456 h 1123950"/>
                <a:gd name="connsiteX165" fmla="*/ 152590 w 1209675"/>
                <a:gd name="connsiteY165" fmla="*/ 996220 h 1123950"/>
                <a:gd name="connsiteX166" fmla="*/ 153829 w 1209675"/>
                <a:gd name="connsiteY166" fmla="*/ 1008126 h 1123950"/>
                <a:gd name="connsiteX167" fmla="*/ 170974 w 1209675"/>
                <a:gd name="connsiteY167" fmla="*/ 1017842 h 1123950"/>
                <a:gd name="connsiteX168" fmla="*/ 195548 w 1209675"/>
                <a:gd name="connsiteY168" fmla="*/ 1028605 h 1123950"/>
                <a:gd name="connsiteX169" fmla="*/ 213836 w 1209675"/>
                <a:gd name="connsiteY169" fmla="*/ 1037082 h 1123950"/>
                <a:gd name="connsiteX170" fmla="*/ 234315 w 1209675"/>
                <a:gd name="connsiteY170" fmla="*/ 1045274 h 1123950"/>
                <a:gd name="connsiteX171" fmla="*/ 273177 w 1209675"/>
                <a:gd name="connsiteY171" fmla="*/ 1067372 h 1123950"/>
                <a:gd name="connsiteX172" fmla="*/ 297275 w 1209675"/>
                <a:gd name="connsiteY172" fmla="*/ 1080802 h 1123950"/>
                <a:gd name="connsiteX173" fmla="*/ 315563 w 1209675"/>
                <a:gd name="connsiteY173" fmla="*/ 1092994 h 1123950"/>
                <a:gd name="connsiteX174" fmla="*/ 336042 w 1209675"/>
                <a:gd name="connsiteY174" fmla="*/ 1108520 h 1123950"/>
                <a:gd name="connsiteX175" fmla="*/ 344233 w 1209675"/>
                <a:gd name="connsiteY175" fmla="*/ 1122807 h 1123950"/>
                <a:gd name="connsiteX176" fmla="*/ 359759 w 1209675"/>
                <a:gd name="connsiteY176" fmla="*/ 1125284 h 1123950"/>
                <a:gd name="connsiteX177" fmla="*/ 385477 w 1209675"/>
                <a:gd name="connsiteY177" fmla="*/ 1111663 h 1123950"/>
                <a:gd name="connsiteX178" fmla="*/ 418147 w 1209675"/>
                <a:gd name="connsiteY178" fmla="*/ 1073753 h 1123950"/>
                <a:gd name="connsiteX179" fmla="*/ 425482 w 1209675"/>
                <a:gd name="connsiteY179" fmla="*/ 1034510 h 1123950"/>
                <a:gd name="connsiteX180" fmla="*/ 432816 w 1209675"/>
                <a:gd name="connsiteY180" fmla="*/ 1032034 h 1123950"/>
                <a:gd name="connsiteX181" fmla="*/ 450913 w 1209675"/>
                <a:gd name="connsiteY181" fmla="*/ 1052894 h 1123950"/>
                <a:gd name="connsiteX182" fmla="*/ 470535 w 1209675"/>
                <a:gd name="connsiteY182" fmla="*/ 1070896 h 1123950"/>
                <a:gd name="connsiteX183" fmla="*/ 480250 w 1209675"/>
                <a:gd name="connsiteY183" fmla="*/ 1074515 h 1123950"/>
                <a:gd name="connsiteX184" fmla="*/ 495776 w 1209675"/>
                <a:gd name="connsiteY184" fmla="*/ 1072039 h 1123950"/>
                <a:gd name="connsiteX185" fmla="*/ 543211 w 1209675"/>
                <a:gd name="connsiteY185" fmla="*/ 1046417 h 1123950"/>
                <a:gd name="connsiteX186" fmla="*/ 615410 w 1209675"/>
                <a:gd name="connsiteY186" fmla="*/ 988886 h 1123950"/>
                <a:gd name="connsiteX187" fmla="*/ 700468 w 1209675"/>
                <a:gd name="connsiteY187" fmla="*/ 909447 h 1123950"/>
                <a:gd name="connsiteX188" fmla="*/ 736854 w 1209675"/>
                <a:gd name="connsiteY188" fmla="*/ 859536 h 1123950"/>
                <a:gd name="connsiteX189" fmla="*/ 745046 w 1209675"/>
                <a:gd name="connsiteY189" fmla="*/ 852964 h 1123950"/>
                <a:gd name="connsiteX190" fmla="*/ 757238 w 1209675"/>
                <a:gd name="connsiteY190" fmla="*/ 860393 h 1123950"/>
                <a:gd name="connsiteX191" fmla="*/ 798862 w 1209675"/>
                <a:gd name="connsiteY191" fmla="*/ 906399 h 1123950"/>
                <a:gd name="connsiteX192" fmla="*/ 836771 w 1209675"/>
                <a:gd name="connsiteY192" fmla="*/ 953738 h 1123950"/>
                <a:gd name="connsiteX193" fmla="*/ 859250 w 1209675"/>
                <a:gd name="connsiteY193" fmla="*/ 986409 h 1123950"/>
                <a:gd name="connsiteX194" fmla="*/ 876300 w 1209675"/>
                <a:gd name="connsiteY194" fmla="*/ 999839 h 1123950"/>
                <a:gd name="connsiteX195" fmla="*/ 890683 w 1209675"/>
                <a:gd name="connsiteY195" fmla="*/ 1002316 h 1123950"/>
                <a:gd name="connsiteX196" fmla="*/ 921734 w 1209675"/>
                <a:gd name="connsiteY196" fmla="*/ 1002697 h 1123950"/>
                <a:gd name="connsiteX197" fmla="*/ 963263 w 1209675"/>
                <a:gd name="connsiteY197" fmla="*/ 992410 h 1123950"/>
                <a:gd name="connsiteX198" fmla="*/ 1017937 w 1209675"/>
                <a:gd name="connsiteY198" fmla="*/ 974027 h 1123950"/>
                <a:gd name="connsiteX199" fmla="*/ 1079754 w 1209675"/>
                <a:gd name="connsiteY199" fmla="*/ 946214 h 1123950"/>
                <a:gd name="connsiteX200" fmla="*/ 1155573 w 1209675"/>
                <a:gd name="connsiteY200" fmla="*/ 910685 h 1123950"/>
                <a:gd name="connsiteX201" fmla="*/ 1196531 w 1209675"/>
                <a:gd name="connsiteY201" fmla="*/ 889064 h 1123950"/>
                <a:gd name="connsiteX202" fmla="*/ 1203865 w 1209675"/>
                <a:gd name="connsiteY202" fmla="*/ 873443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209675" h="1123950">
                  <a:moveTo>
                    <a:pt x="1191958" y="861917"/>
                  </a:moveTo>
                  <a:lnTo>
                    <a:pt x="1167384" y="865251"/>
                  </a:lnTo>
                  <a:lnTo>
                    <a:pt x="1105376" y="872585"/>
                  </a:lnTo>
                  <a:lnTo>
                    <a:pt x="1033081" y="866394"/>
                  </a:lnTo>
                  <a:lnTo>
                    <a:pt x="1000506" y="860203"/>
                  </a:lnTo>
                  <a:lnTo>
                    <a:pt x="967835" y="846773"/>
                  </a:lnTo>
                  <a:lnTo>
                    <a:pt x="919163" y="817436"/>
                  </a:lnTo>
                  <a:lnTo>
                    <a:pt x="823341" y="741426"/>
                  </a:lnTo>
                  <a:lnTo>
                    <a:pt x="821626" y="734092"/>
                  </a:lnTo>
                  <a:lnTo>
                    <a:pt x="858869" y="664940"/>
                  </a:lnTo>
                  <a:lnTo>
                    <a:pt x="891921" y="609886"/>
                  </a:lnTo>
                  <a:lnTo>
                    <a:pt x="914019" y="586550"/>
                  </a:lnTo>
                  <a:lnTo>
                    <a:pt x="920591" y="557022"/>
                  </a:lnTo>
                  <a:lnTo>
                    <a:pt x="925449" y="550069"/>
                  </a:lnTo>
                  <a:lnTo>
                    <a:pt x="917257" y="532448"/>
                  </a:lnTo>
                  <a:lnTo>
                    <a:pt x="886682" y="505587"/>
                  </a:lnTo>
                  <a:lnTo>
                    <a:pt x="857345" y="493300"/>
                  </a:lnTo>
                  <a:lnTo>
                    <a:pt x="837343" y="485870"/>
                  </a:lnTo>
                  <a:lnTo>
                    <a:pt x="818579" y="486728"/>
                  </a:lnTo>
                  <a:lnTo>
                    <a:pt x="807530" y="491585"/>
                  </a:lnTo>
                  <a:lnTo>
                    <a:pt x="797719" y="491585"/>
                  </a:lnTo>
                  <a:lnTo>
                    <a:pt x="798957" y="463772"/>
                  </a:lnTo>
                  <a:lnTo>
                    <a:pt x="802576" y="432530"/>
                  </a:lnTo>
                  <a:lnTo>
                    <a:pt x="836485" y="359950"/>
                  </a:lnTo>
                  <a:lnTo>
                    <a:pt x="868204" y="293561"/>
                  </a:lnTo>
                  <a:lnTo>
                    <a:pt x="886587" y="256794"/>
                  </a:lnTo>
                  <a:lnTo>
                    <a:pt x="914305" y="234410"/>
                  </a:lnTo>
                  <a:lnTo>
                    <a:pt x="935069" y="223742"/>
                  </a:lnTo>
                  <a:lnTo>
                    <a:pt x="951833" y="211836"/>
                  </a:lnTo>
                  <a:lnTo>
                    <a:pt x="990600" y="184118"/>
                  </a:lnTo>
                  <a:lnTo>
                    <a:pt x="1000697" y="170688"/>
                  </a:lnTo>
                  <a:lnTo>
                    <a:pt x="998696" y="153448"/>
                  </a:lnTo>
                  <a:lnTo>
                    <a:pt x="968788" y="115919"/>
                  </a:lnTo>
                  <a:lnTo>
                    <a:pt x="952119" y="111347"/>
                  </a:lnTo>
                  <a:lnTo>
                    <a:pt x="943547" y="106871"/>
                  </a:lnTo>
                  <a:lnTo>
                    <a:pt x="938593" y="87630"/>
                  </a:lnTo>
                  <a:lnTo>
                    <a:pt x="919448" y="63151"/>
                  </a:lnTo>
                  <a:lnTo>
                    <a:pt x="888301" y="39053"/>
                  </a:lnTo>
                  <a:lnTo>
                    <a:pt x="836866" y="11716"/>
                  </a:lnTo>
                  <a:lnTo>
                    <a:pt x="815245" y="7144"/>
                  </a:lnTo>
                  <a:lnTo>
                    <a:pt x="795242" y="18288"/>
                  </a:lnTo>
                  <a:lnTo>
                    <a:pt x="791432" y="45720"/>
                  </a:lnTo>
                  <a:lnTo>
                    <a:pt x="793909" y="90583"/>
                  </a:lnTo>
                  <a:lnTo>
                    <a:pt x="781622" y="142018"/>
                  </a:lnTo>
                  <a:lnTo>
                    <a:pt x="767048" y="198406"/>
                  </a:lnTo>
                  <a:lnTo>
                    <a:pt x="736854" y="227743"/>
                  </a:lnTo>
                  <a:lnTo>
                    <a:pt x="720947" y="234791"/>
                  </a:lnTo>
                  <a:lnTo>
                    <a:pt x="664655" y="273939"/>
                  </a:lnTo>
                  <a:lnTo>
                    <a:pt x="604742" y="318230"/>
                  </a:lnTo>
                  <a:lnTo>
                    <a:pt x="545973" y="353663"/>
                  </a:lnTo>
                  <a:lnTo>
                    <a:pt x="496157" y="382334"/>
                  </a:lnTo>
                  <a:lnTo>
                    <a:pt x="498634" y="399098"/>
                  </a:lnTo>
                  <a:lnTo>
                    <a:pt x="520255" y="411385"/>
                  </a:lnTo>
                  <a:lnTo>
                    <a:pt x="535400" y="417481"/>
                  </a:lnTo>
                  <a:lnTo>
                    <a:pt x="561118" y="424434"/>
                  </a:lnTo>
                  <a:lnTo>
                    <a:pt x="580644" y="427006"/>
                  </a:lnTo>
                  <a:lnTo>
                    <a:pt x="597789" y="428244"/>
                  </a:lnTo>
                  <a:lnTo>
                    <a:pt x="619411" y="417576"/>
                  </a:lnTo>
                  <a:lnTo>
                    <a:pt x="638175" y="407765"/>
                  </a:lnTo>
                  <a:lnTo>
                    <a:pt x="703040" y="349853"/>
                  </a:lnTo>
                  <a:lnTo>
                    <a:pt x="717423" y="342519"/>
                  </a:lnTo>
                  <a:lnTo>
                    <a:pt x="720185" y="347663"/>
                  </a:lnTo>
                  <a:lnTo>
                    <a:pt x="716471" y="363569"/>
                  </a:lnTo>
                  <a:lnTo>
                    <a:pt x="701802" y="414147"/>
                  </a:lnTo>
                  <a:lnTo>
                    <a:pt x="681038" y="483870"/>
                  </a:lnTo>
                  <a:lnTo>
                    <a:pt x="663035" y="521875"/>
                  </a:lnTo>
                  <a:lnTo>
                    <a:pt x="663035" y="537782"/>
                  </a:lnTo>
                  <a:lnTo>
                    <a:pt x="668083" y="557117"/>
                  </a:lnTo>
                  <a:lnTo>
                    <a:pt x="677894" y="570167"/>
                  </a:lnTo>
                  <a:lnTo>
                    <a:pt x="692182" y="588455"/>
                  </a:lnTo>
                  <a:lnTo>
                    <a:pt x="708184" y="593408"/>
                  </a:lnTo>
                  <a:lnTo>
                    <a:pt x="718947" y="588836"/>
                  </a:lnTo>
                  <a:lnTo>
                    <a:pt x="742283" y="570833"/>
                  </a:lnTo>
                  <a:lnTo>
                    <a:pt x="758571" y="559784"/>
                  </a:lnTo>
                  <a:lnTo>
                    <a:pt x="772001" y="564833"/>
                  </a:lnTo>
                  <a:lnTo>
                    <a:pt x="774478" y="575786"/>
                  </a:lnTo>
                  <a:lnTo>
                    <a:pt x="766191" y="603885"/>
                  </a:lnTo>
                  <a:lnTo>
                    <a:pt x="727138" y="675323"/>
                  </a:lnTo>
                  <a:lnTo>
                    <a:pt x="720947" y="674084"/>
                  </a:lnTo>
                  <a:lnTo>
                    <a:pt x="688943" y="645509"/>
                  </a:lnTo>
                  <a:lnTo>
                    <a:pt x="668179" y="635699"/>
                  </a:lnTo>
                  <a:lnTo>
                    <a:pt x="628174" y="616839"/>
                  </a:lnTo>
                  <a:lnTo>
                    <a:pt x="611029" y="611124"/>
                  </a:lnTo>
                  <a:lnTo>
                    <a:pt x="591026" y="618458"/>
                  </a:lnTo>
                  <a:lnTo>
                    <a:pt x="591026" y="638080"/>
                  </a:lnTo>
                  <a:lnTo>
                    <a:pt x="600456" y="656558"/>
                  </a:lnTo>
                  <a:lnTo>
                    <a:pt x="633698" y="703517"/>
                  </a:lnTo>
                  <a:lnTo>
                    <a:pt x="652081" y="733616"/>
                  </a:lnTo>
                  <a:lnTo>
                    <a:pt x="669512" y="759333"/>
                  </a:lnTo>
                  <a:lnTo>
                    <a:pt x="675513" y="771144"/>
                  </a:lnTo>
                  <a:lnTo>
                    <a:pt x="671893" y="779717"/>
                  </a:lnTo>
                  <a:lnTo>
                    <a:pt x="654272" y="817340"/>
                  </a:lnTo>
                  <a:lnTo>
                    <a:pt x="582549" y="909733"/>
                  </a:lnTo>
                  <a:lnTo>
                    <a:pt x="542544" y="944213"/>
                  </a:lnTo>
                  <a:lnTo>
                    <a:pt x="496348" y="974122"/>
                  </a:lnTo>
                  <a:lnTo>
                    <a:pt x="455962" y="985457"/>
                  </a:lnTo>
                  <a:lnTo>
                    <a:pt x="435673" y="979551"/>
                  </a:lnTo>
                  <a:lnTo>
                    <a:pt x="425386" y="965454"/>
                  </a:lnTo>
                  <a:lnTo>
                    <a:pt x="428149" y="769715"/>
                  </a:lnTo>
                  <a:lnTo>
                    <a:pt x="433006" y="640080"/>
                  </a:lnTo>
                  <a:lnTo>
                    <a:pt x="445294" y="531495"/>
                  </a:lnTo>
                  <a:lnTo>
                    <a:pt x="467296" y="421767"/>
                  </a:lnTo>
                  <a:lnTo>
                    <a:pt x="475012" y="357569"/>
                  </a:lnTo>
                  <a:lnTo>
                    <a:pt x="487204" y="323660"/>
                  </a:lnTo>
                  <a:lnTo>
                    <a:pt x="524447" y="288512"/>
                  </a:lnTo>
                  <a:lnTo>
                    <a:pt x="569690" y="250889"/>
                  </a:lnTo>
                  <a:lnTo>
                    <a:pt x="599027" y="226314"/>
                  </a:lnTo>
                  <a:lnTo>
                    <a:pt x="600170" y="204692"/>
                  </a:lnTo>
                  <a:lnTo>
                    <a:pt x="569976" y="165545"/>
                  </a:lnTo>
                  <a:lnTo>
                    <a:pt x="560641" y="164306"/>
                  </a:lnTo>
                  <a:lnTo>
                    <a:pt x="548735" y="175260"/>
                  </a:lnTo>
                  <a:lnTo>
                    <a:pt x="540448" y="170402"/>
                  </a:lnTo>
                  <a:lnTo>
                    <a:pt x="547878" y="157258"/>
                  </a:lnTo>
                  <a:lnTo>
                    <a:pt x="539210" y="137255"/>
                  </a:lnTo>
                  <a:lnTo>
                    <a:pt x="489109" y="84582"/>
                  </a:lnTo>
                  <a:lnTo>
                    <a:pt x="435292" y="51626"/>
                  </a:lnTo>
                  <a:lnTo>
                    <a:pt x="420529" y="55340"/>
                  </a:lnTo>
                  <a:lnTo>
                    <a:pt x="396145" y="76105"/>
                  </a:lnTo>
                  <a:lnTo>
                    <a:pt x="392430" y="115729"/>
                  </a:lnTo>
                  <a:lnTo>
                    <a:pt x="384619" y="187928"/>
                  </a:lnTo>
                  <a:lnTo>
                    <a:pt x="373189" y="242507"/>
                  </a:lnTo>
                  <a:lnTo>
                    <a:pt x="270986" y="311658"/>
                  </a:lnTo>
                  <a:lnTo>
                    <a:pt x="241554" y="315278"/>
                  </a:lnTo>
                  <a:lnTo>
                    <a:pt x="219456" y="329946"/>
                  </a:lnTo>
                  <a:lnTo>
                    <a:pt x="221266" y="340900"/>
                  </a:lnTo>
                  <a:lnTo>
                    <a:pt x="247555" y="379571"/>
                  </a:lnTo>
                  <a:lnTo>
                    <a:pt x="284226" y="416433"/>
                  </a:lnTo>
                  <a:lnTo>
                    <a:pt x="305752" y="421386"/>
                  </a:lnTo>
                  <a:lnTo>
                    <a:pt x="321088" y="417576"/>
                  </a:lnTo>
                  <a:lnTo>
                    <a:pt x="335756" y="397955"/>
                  </a:lnTo>
                  <a:lnTo>
                    <a:pt x="348615" y="397955"/>
                  </a:lnTo>
                  <a:lnTo>
                    <a:pt x="345567" y="412718"/>
                  </a:lnTo>
                  <a:lnTo>
                    <a:pt x="340138" y="431197"/>
                  </a:lnTo>
                  <a:lnTo>
                    <a:pt x="334137" y="495586"/>
                  </a:lnTo>
                  <a:lnTo>
                    <a:pt x="321278" y="532257"/>
                  </a:lnTo>
                  <a:lnTo>
                    <a:pt x="275368" y="581787"/>
                  </a:lnTo>
                  <a:lnTo>
                    <a:pt x="224504" y="636746"/>
                  </a:lnTo>
                  <a:lnTo>
                    <a:pt x="165735" y="706660"/>
                  </a:lnTo>
                  <a:lnTo>
                    <a:pt x="101441" y="780193"/>
                  </a:lnTo>
                  <a:lnTo>
                    <a:pt x="78867" y="802196"/>
                  </a:lnTo>
                  <a:lnTo>
                    <a:pt x="56102" y="810101"/>
                  </a:lnTo>
                  <a:lnTo>
                    <a:pt x="11335" y="843248"/>
                  </a:lnTo>
                  <a:lnTo>
                    <a:pt x="7144" y="857345"/>
                  </a:lnTo>
                  <a:lnTo>
                    <a:pt x="10763" y="866585"/>
                  </a:lnTo>
                  <a:lnTo>
                    <a:pt x="52959" y="908971"/>
                  </a:lnTo>
                  <a:lnTo>
                    <a:pt x="77533" y="918210"/>
                  </a:lnTo>
                  <a:lnTo>
                    <a:pt x="106394" y="923735"/>
                  </a:lnTo>
                  <a:lnTo>
                    <a:pt x="121634" y="915067"/>
                  </a:lnTo>
                  <a:lnTo>
                    <a:pt x="179641" y="864299"/>
                  </a:lnTo>
                  <a:lnTo>
                    <a:pt x="215741" y="822008"/>
                  </a:lnTo>
                  <a:lnTo>
                    <a:pt x="230410" y="782955"/>
                  </a:lnTo>
                  <a:lnTo>
                    <a:pt x="254317" y="745617"/>
                  </a:lnTo>
                  <a:lnTo>
                    <a:pt x="283655" y="694658"/>
                  </a:lnTo>
                  <a:lnTo>
                    <a:pt x="311277" y="646176"/>
                  </a:lnTo>
                  <a:lnTo>
                    <a:pt x="319183" y="637032"/>
                  </a:lnTo>
                  <a:lnTo>
                    <a:pt x="327755" y="639509"/>
                  </a:lnTo>
                  <a:lnTo>
                    <a:pt x="323659" y="669322"/>
                  </a:lnTo>
                  <a:lnTo>
                    <a:pt x="312991" y="755904"/>
                  </a:lnTo>
                  <a:lnTo>
                    <a:pt x="309372" y="954977"/>
                  </a:lnTo>
                  <a:lnTo>
                    <a:pt x="302133" y="975360"/>
                  </a:lnTo>
                  <a:lnTo>
                    <a:pt x="288131" y="988124"/>
                  </a:lnTo>
                  <a:lnTo>
                    <a:pt x="262699" y="989362"/>
                  </a:lnTo>
                  <a:lnTo>
                    <a:pt x="232124" y="989362"/>
                  </a:lnTo>
                  <a:lnTo>
                    <a:pt x="187642" y="979361"/>
                  </a:lnTo>
                  <a:lnTo>
                    <a:pt x="174688" y="981456"/>
                  </a:lnTo>
                  <a:lnTo>
                    <a:pt x="152590" y="996220"/>
                  </a:lnTo>
                  <a:lnTo>
                    <a:pt x="153829" y="1008126"/>
                  </a:lnTo>
                  <a:lnTo>
                    <a:pt x="170974" y="1017842"/>
                  </a:lnTo>
                  <a:lnTo>
                    <a:pt x="195548" y="1028605"/>
                  </a:lnTo>
                  <a:lnTo>
                    <a:pt x="213836" y="1037082"/>
                  </a:lnTo>
                  <a:lnTo>
                    <a:pt x="234315" y="1045274"/>
                  </a:lnTo>
                  <a:lnTo>
                    <a:pt x="273177" y="1067372"/>
                  </a:lnTo>
                  <a:lnTo>
                    <a:pt x="297275" y="1080802"/>
                  </a:lnTo>
                  <a:lnTo>
                    <a:pt x="315563" y="1092994"/>
                  </a:lnTo>
                  <a:lnTo>
                    <a:pt x="336042" y="1108520"/>
                  </a:lnTo>
                  <a:lnTo>
                    <a:pt x="344233" y="1122807"/>
                  </a:lnTo>
                  <a:lnTo>
                    <a:pt x="359759" y="1125284"/>
                  </a:lnTo>
                  <a:lnTo>
                    <a:pt x="385477" y="1111663"/>
                  </a:lnTo>
                  <a:lnTo>
                    <a:pt x="418147" y="1073753"/>
                  </a:lnTo>
                  <a:lnTo>
                    <a:pt x="425482" y="1034510"/>
                  </a:lnTo>
                  <a:lnTo>
                    <a:pt x="432816" y="1032034"/>
                  </a:lnTo>
                  <a:lnTo>
                    <a:pt x="450913" y="1052894"/>
                  </a:lnTo>
                  <a:lnTo>
                    <a:pt x="470535" y="1070896"/>
                  </a:lnTo>
                  <a:lnTo>
                    <a:pt x="480250" y="1074515"/>
                  </a:lnTo>
                  <a:lnTo>
                    <a:pt x="495776" y="1072039"/>
                  </a:lnTo>
                  <a:lnTo>
                    <a:pt x="543211" y="1046417"/>
                  </a:lnTo>
                  <a:lnTo>
                    <a:pt x="615410" y="988886"/>
                  </a:lnTo>
                  <a:lnTo>
                    <a:pt x="700468" y="909447"/>
                  </a:lnTo>
                  <a:lnTo>
                    <a:pt x="736854" y="859536"/>
                  </a:lnTo>
                  <a:lnTo>
                    <a:pt x="745046" y="852964"/>
                  </a:lnTo>
                  <a:lnTo>
                    <a:pt x="757238" y="860393"/>
                  </a:lnTo>
                  <a:lnTo>
                    <a:pt x="798862" y="906399"/>
                  </a:lnTo>
                  <a:lnTo>
                    <a:pt x="836771" y="953738"/>
                  </a:lnTo>
                  <a:lnTo>
                    <a:pt x="859250" y="986409"/>
                  </a:lnTo>
                  <a:lnTo>
                    <a:pt x="876300" y="999839"/>
                  </a:lnTo>
                  <a:lnTo>
                    <a:pt x="890683" y="1002316"/>
                  </a:lnTo>
                  <a:lnTo>
                    <a:pt x="921734" y="1002697"/>
                  </a:lnTo>
                  <a:lnTo>
                    <a:pt x="963263" y="992410"/>
                  </a:lnTo>
                  <a:lnTo>
                    <a:pt x="1017937" y="974027"/>
                  </a:lnTo>
                  <a:lnTo>
                    <a:pt x="1079754" y="946214"/>
                  </a:lnTo>
                  <a:lnTo>
                    <a:pt x="1155573" y="910685"/>
                  </a:lnTo>
                  <a:lnTo>
                    <a:pt x="1196531" y="889064"/>
                  </a:lnTo>
                  <a:lnTo>
                    <a:pt x="1203865" y="87344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5FBD1E38-D7A3-479B-85C8-20A4FB663E92}"/>
                </a:ext>
              </a:extLst>
            </p:cNvPr>
            <p:cNvSpPr/>
            <p:nvPr/>
          </p:nvSpPr>
          <p:spPr>
            <a:xfrm>
              <a:off x="7508653" y="2859310"/>
              <a:ext cx="1028700" cy="1076325"/>
            </a:xfrm>
            <a:custGeom>
              <a:avLst/>
              <a:gdLst>
                <a:gd name="connsiteX0" fmla="*/ 610648 w 1028700"/>
                <a:gd name="connsiteY0" fmla="*/ 545783 h 1076325"/>
                <a:gd name="connsiteX1" fmla="*/ 737330 w 1028700"/>
                <a:gd name="connsiteY1" fmla="*/ 469106 h 1076325"/>
                <a:gd name="connsiteX2" fmla="*/ 789241 w 1028700"/>
                <a:gd name="connsiteY2" fmla="*/ 447484 h 1076325"/>
                <a:gd name="connsiteX3" fmla="*/ 827818 w 1028700"/>
                <a:gd name="connsiteY3" fmla="*/ 432816 h 1076325"/>
                <a:gd name="connsiteX4" fmla="*/ 842486 w 1028700"/>
                <a:gd name="connsiteY4" fmla="*/ 409004 h 1076325"/>
                <a:gd name="connsiteX5" fmla="*/ 838676 w 1028700"/>
                <a:gd name="connsiteY5" fmla="*/ 385667 h 1076325"/>
                <a:gd name="connsiteX6" fmla="*/ 808768 w 1028700"/>
                <a:gd name="connsiteY6" fmla="*/ 358616 h 1076325"/>
                <a:gd name="connsiteX7" fmla="*/ 768382 w 1028700"/>
                <a:gd name="connsiteY7" fmla="*/ 343853 h 1076325"/>
                <a:gd name="connsiteX8" fmla="*/ 734092 w 1028700"/>
                <a:gd name="connsiteY8" fmla="*/ 347567 h 1076325"/>
                <a:gd name="connsiteX9" fmla="*/ 702755 w 1028700"/>
                <a:gd name="connsiteY9" fmla="*/ 362998 h 1076325"/>
                <a:gd name="connsiteX10" fmla="*/ 678942 w 1028700"/>
                <a:gd name="connsiteY10" fmla="*/ 394145 h 1076325"/>
                <a:gd name="connsiteX11" fmla="*/ 604457 w 1028700"/>
                <a:gd name="connsiteY11" fmla="*/ 445865 h 1076325"/>
                <a:gd name="connsiteX12" fmla="*/ 588836 w 1028700"/>
                <a:gd name="connsiteY12" fmla="*/ 452247 h 1076325"/>
                <a:gd name="connsiteX13" fmla="*/ 578930 w 1028700"/>
                <a:gd name="connsiteY13" fmla="*/ 439293 h 1076325"/>
                <a:gd name="connsiteX14" fmla="*/ 586359 w 1028700"/>
                <a:gd name="connsiteY14" fmla="*/ 344424 h 1076325"/>
                <a:gd name="connsiteX15" fmla="*/ 604742 w 1028700"/>
                <a:gd name="connsiteY15" fmla="*/ 258699 h 1076325"/>
                <a:gd name="connsiteX16" fmla="*/ 612743 w 1028700"/>
                <a:gd name="connsiteY16" fmla="*/ 213836 h 1076325"/>
                <a:gd name="connsiteX17" fmla="*/ 623792 w 1028700"/>
                <a:gd name="connsiteY17" fmla="*/ 191834 h 1076325"/>
                <a:gd name="connsiteX18" fmla="*/ 623792 w 1028700"/>
                <a:gd name="connsiteY18" fmla="*/ 163639 h 1076325"/>
                <a:gd name="connsiteX19" fmla="*/ 614553 w 1028700"/>
                <a:gd name="connsiteY19" fmla="*/ 136684 h 1076325"/>
                <a:gd name="connsiteX20" fmla="*/ 585788 w 1028700"/>
                <a:gd name="connsiteY20" fmla="*/ 107061 h 1076325"/>
                <a:gd name="connsiteX21" fmla="*/ 516541 w 1028700"/>
                <a:gd name="connsiteY21" fmla="*/ 52959 h 1076325"/>
                <a:gd name="connsiteX22" fmla="*/ 464344 w 1028700"/>
                <a:gd name="connsiteY22" fmla="*/ 11240 h 1076325"/>
                <a:gd name="connsiteX23" fmla="*/ 444532 w 1028700"/>
                <a:gd name="connsiteY23" fmla="*/ 7144 h 1076325"/>
                <a:gd name="connsiteX24" fmla="*/ 423100 w 1028700"/>
                <a:gd name="connsiteY24" fmla="*/ 29242 h 1076325"/>
                <a:gd name="connsiteX25" fmla="*/ 421291 w 1028700"/>
                <a:gd name="connsiteY25" fmla="*/ 57721 h 1076325"/>
                <a:gd name="connsiteX26" fmla="*/ 424625 w 1028700"/>
                <a:gd name="connsiteY26" fmla="*/ 79534 h 1076325"/>
                <a:gd name="connsiteX27" fmla="*/ 424910 w 1028700"/>
                <a:gd name="connsiteY27" fmla="*/ 95821 h 1076325"/>
                <a:gd name="connsiteX28" fmla="*/ 434816 w 1028700"/>
                <a:gd name="connsiteY28" fmla="*/ 132302 h 1076325"/>
                <a:gd name="connsiteX29" fmla="*/ 438626 w 1028700"/>
                <a:gd name="connsiteY29" fmla="*/ 265557 h 1076325"/>
                <a:gd name="connsiteX30" fmla="*/ 439484 w 1028700"/>
                <a:gd name="connsiteY30" fmla="*/ 350806 h 1076325"/>
                <a:gd name="connsiteX31" fmla="*/ 423863 w 1028700"/>
                <a:gd name="connsiteY31" fmla="*/ 482060 h 1076325"/>
                <a:gd name="connsiteX32" fmla="*/ 415100 w 1028700"/>
                <a:gd name="connsiteY32" fmla="*/ 539877 h 1076325"/>
                <a:gd name="connsiteX33" fmla="*/ 311563 w 1028700"/>
                <a:gd name="connsiteY33" fmla="*/ 601313 h 1076325"/>
                <a:gd name="connsiteX34" fmla="*/ 206216 w 1028700"/>
                <a:gd name="connsiteY34" fmla="*/ 662654 h 1076325"/>
                <a:gd name="connsiteX35" fmla="*/ 137065 w 1028700"/>
                <a:gd name="connsiteY35" fmla="*/ 691420 h 1076325"/>
                <a:gd name="connsiteX36" fmla="*/ 71533 w 1028700"/>
                <a:gd name="connsiteY36" fmla="*/ 702469 h 1076325"/>
                <a:gd name="connsiteX37" fmla="*/ 23146 w 1028700"/>
                <a:gd name="connsiteY37" fmla="*/ 715518 h 1076325"/>
                <a:gd name="connsiteX38" fmla="*/ 10287 w 1028700"/>
                <a:gd name="connsiteY38" fmla="*/ 732092 h 1076325"/>
                <a:gd name="connsiteX39" fmla="*/ 18859 w 1028700"/>
                <a:gd name="connsiteY39" fmla="*/ 754190 h 1076325"/>
                <a:gd name="connsiteX40" fmla="*/ 66104 w 1028700"/>
                <a:gd name="connsiteY40" fmla="*/ 785336 h 1076325"/>
                <a:gd name="connsiteX41" fmla="*/ 111443 w 1028700"/>
                <a:gd name="connsiteY41" fmla="*/ 819626 h 1076325"/>
                <a:gd name="connsiteX42" fmla="*/ 148114 w 1028700"/>
                <a:gd name="connsiteY42" fmla="*/ 841629 h 1076325"/>
                <a:gd name="connsiteX43" fmla="*/ 181833 w 1028700"/>
                <a:gd name="connsiteY43" fmla="*/ 852678 h 1076325"/>
                <a:gd name="connsiteX44" fmla="*/ 205645 w 1028700"/>
                <a:gd name="connsiteY44" fmla="*/ 847154 h 1076325"/>
                <a:gd name="connsiteX45" fmla="*/ 253175 w 1028700"/>
                <a:gd name="connsiteY45" fmla="*/ 805529 h 1076325"/>
                <a:gd name="connsiteX46" fmla="*/ 309182 w 1028700"/>
                <a:gd name="connsiteY46" fmla="*/ 756952 h 1076325"/>
                <a:gd name="connsiteX47" fmla="*/ 355187 w 1028700"/>
                <a:gd name="connsiteY47" fmla="*/ 721138 h 1076325"/>
                <a:gd name="connsiteX48" fmla="*/ 368046 w 1028700"/>
                <a:gd name="connsiteY48" fmla="*/ 717423 h 1076325"/>
                <a:gd name="connsiteX49" fmla="*/ 373666 w 1028700"/>
                <a:gd name="connsiteY49" fmla="*/ 729139 h 1076325"/>
                <a:gd name="connsiteX50" fmla="*/ 372904 w 1028700"/>
                <a:gd name="connsiteY50" fmla="*/ 749332 h 1076325"/>
                <a:gd name="connsiteX51" fmla="*/ 347758 w 1028700"/>
                <a:gd name="connsiteY51" fmla="*/ 796004 h 1076325"/>
                <a:gd name="connsiteX52" fmla="*/ 323850 w 1028700"/>
                <a:gd name="connsiteY52" fmla="*/ 838962 h 1076325"/>
                <a:gd name="connsiteX53" fmla="*/ 221552 w 1028700"/>
                <a:gd name="connsiteY53" fmla="*/ 943547 h 1076325"/>
                <a:gd name="connsiteX54" fmla="*/ 161544 w 1028700"/>
                <a:gd name="connsiteY54" fmla="*/ 982790 h 1076325"/>
                <a:gd name="connsiteX55" fmla="*/ 138113 w 1028700"/>
                <a:gd name="connsiteY55" fmla="*/ 991743 h 1076325"/>
                <a:gd name="connsiteX56" fmla="*/ 63722 w 1028700"/>
                <a:gd name="connsiteY56" fmla="*/ 1028414 h 1076325"/>
                <a:gd name="connsiteX57" fmla="*/ 23908 w 1028700"/>
                <a:gd name="connsiteY57" fmla="*/ 1044321 h 1076325"/>
                <a:gd name="connsiteX58" fmla="*/ 9620 w 1028700"/>
                <a:gd name="connsiteY58" fmla="*/ 1052894 h 1076325"/>
                <a:gd name="connsiteX59" fmla="*/ 7144 w 1028700"/>
                <a:gd name="connsiteY59" fmla="*/ 1063371 h 1076325"/>
                <a:gd name="connsiteX60" fmla="*/ 16288 w 1028700"/>
                <a:gd name="connsiteY60" fmla="*/ 1072325 h 1076325"/>
                <a:gd name="connsiteX61" fmla="*/ 102013 w 1028700"/>
                <a:gd name="connsiteY61" fmla="*/ 1075468 h 1076325"/>
                <a:gd name="connsiteX62" fmla="*/ 171165 w 1028700"/>
                <a:gd name="connsiteY62" fmla="*/ 1070515 h 1076325"/>
                <a:gd name="connsiteX63" fmla="*/ 224409 w 1028700"/>
                <a:gd name="connsiteY63" fmla="*/ 1055942 h 1076325"/>
                <a:gd name="connsiteX64" fmla="*/ 266033 w 1028700"/>
                <a:gd name="connsiteY64" fmla="*/ 1038130 h 1076325"/>
                <a:gd name="connsiteX65" fmla="*/ 307086 w 1028700"/>
                <a:gd name="connsiteY65" fmla="*/ 1014222 h 1076325"/>
                <a:gd name="connsiteX66" fmla="*/ 371666 w 1028700"/>
                <a:gd name="connsiteY66" fmla="*/ 955739 h 1076325"/>
                <a:gd name="connsiteX67" fmla="*/ 431292 w 1028700"/>
                <a:gd name="connsiteY67" fmla="*/ 872109 h 1076325"/>
                <a:gd name="connsiteX68" fmla="*/ 489966 w 1028700"/>
                <a:gd name="connsiteY68" fmla="*/ 747236 h 1076325"/>
                <a:gd name="connsiteX69" fmla="*/ 537115 w 1028700"/>
                <a:gd name="connsiteY69" fmla="*/ 601028 h 1076325"/>
                <a:gd name="connsiteX70" fmla="*/ 548164 w 1028700"/>
                <a:gd name="connsiteY70" fmla="*/ 587026 h 1076325"/>
                <a:gd name="connsiteX71" fmla="*/ 577501 w 1028700"/>
                <a:gd name="connsiteY71" fmla="*/ 569595 h 1076325"/>
                <a:gd name="connsiteX72" fmla="*/ 610648 w 1028700"/>
                <a:gd name="connsiteY72" fmla="*/ 545783 h 1076325"/>
                <a:gd name="connsiteX73" fmla="*/ 1021175 w 1028700"/>
                <a:gd name="connsiteY73" fmla="*/ 918401 h 1076325"/>
                <a:gd name="connsiteX74" fmla="*/ 1001839 w 1028700"/>
                <a:gd name="connsiteY74" fmla="*/ 907066 h 1076325"/>
                <a:gd name="connsiteX75" fmla="*/ 958977 w 1028700"/>
                <a:gd name="connsiteY75" fmla="*/ 904018 h 1076325"/>
                <a:gd name="connsiteX76" fmla="*/ 918877 w 1028700"/>
                <a:gd name="connsiteY76" fmla="*/ 901256 h 1076325"/>
                <a:gd name="connsiteX77" fmla="*/ 874490 w 1028700"/>
                <a:gd name="connsiteY77" fmla="*/ 888397 h 1076325"/>
                <a:gd name="connsiteX78" fmla="*/ 830675 w 1028700"/>
                <a:gd name="connsiteY78" fmla="*/ 872490 h 1076325"/>
                <a:gd name="connsiteX79" fmla="*/ 793814 w 1028700"/>
                <a:gd name="connsiteY79" fmla="*/ 853059 h 1076325"/>
                <a:gd name="connsiteX80" fmla="*/ 742665 w 1028700"/>
                <a:gd name="connsiteY80" fmla="*/ 813245 h 1076325"/>
                <a:gd name="connsiteX81" fmla="*/ 681514 w 1028700"/>
                <a:gd name="connsiteY81" fmla="*/ 751904 h 1076325"/>
                <a:gd name="connsiteX82" fmla="*/ 642175 w 1028700"/>
                <a:gd name="connsiteY82" fmla="*/ 696278 h 1076325"/>
                <a:gd name="connsiteX83" fmla="*/ 621887 w 1028700"/>
                <a:gd name="connsiteY83" fmla="*/ 665321 h 1076325"/>
                <a:gd name="connsiteX84" fmla="*/ 607505 w 1028700"/>
                <a:gd name="connsiteY84" fmla="*/ 649129 h 1076325"/>
                <a:gd name="connsiteX85" fmla="*/ 597408 w 1028700"/>
                <a:gd name="connsiteY85" fmla="*/ 640271 h 1076325"/>
                <a:gd name="connsiteX86" fmla="*/ 585025 w 1028700"/>
                <a:gd name="connsiteY86" fmla="*/ 638366 h 1076325"/>
                <a:gd name="connsiteX87" fmla="*/ 572643 w 1028700"/>
                <a:gd name="connsiteY87" fmla="*/ 640271 h 1076325"/>
                <a:gd name="connsiteX88" fmla="*/ 556927 w 1028700"/>
                <a:gd name="connsiteY88" fmla="*/ 656463 h 1076325"/>
                <a:gd name="connsiteX89" fmla="*/ 557593 w 1028700"/>
                <a:gd name="connsiteY89" fmla="*/ 671798 h 1076325"/>
                <a:gd name="connsiteX90" fmla="*/ 565975 w 1028700"/>
                <a:gd name="connsiteY90" fmla="*/ 688943 h 1076325"/>
                <a:gd name="connsiteX91" fmla="*/ 579215 w 1028700"/>
                <a:gd name="connsiteY91" fmla="*/ 725043 h 1076325"/>
                <a:gd name="connsiteX92" fmla="*/ 593693 w 1028700"/>
                <a:gd name="connsiteY92" fmla="*/ 760381 h 1076325"/>
                <a:gd name="connsiteX93" fmla="*/ 617220 w 1028700"/>
                <a:gd name="connsiteY93" fmla="*/ 813054 h 1076325"/>
                <a:gd name="connsiteX94" fmla="*/ 644557 w 1028700"/>
                <a:gd name="connsiteY94" fmla="*/ 867537 h 1076325"/>
                <a:gd name="connsiteX95" fmla="*/ 662178 w 1028700"/>
                <a:gd name="connsiteY95" fmla="*/ 908495 h 1076325"/>
                <a:gd name="connsiteX96" fmla="*/ 688753 w 1028700"/>
                <a:gd name="connsiteY96" fmla="*/ 962406 h 1076325"/>
                <a:gd name="connsiteX97" fmla="*/ 698849 w 1028700"/>
                <a:gd name="connsiteY97" fmla="*/ 988981 h 1076325"/>
                <a:gd name="connsiteX98" fmla="*/ 708660 w 1028700"/>
                <a:gd name="connsiteY98" fmla="*/ 1006316 h 1076325"/>
                <a:gd name="connsiteX99" fmla="*/ 725805 w 1028700"/>
                <a:gd name="connsiteY99" fmla="*/ 1020985 h 1076325"/>
                <a:gd name="connsiteX100" fmla="*/ 741140 w 1028700"/>
                <a:gd name="connsiteY100" fmla="*/ 1028986 h 1076325"/>
                <a:gd name="connsiteX101" fmla="*/ 757904 w 1028700"/>
                <a:gd name="connsiteY101" fmla="*/ 1040606 h 1076325"/>
                <a:gd name="connsiteX102" fmla="*/ 776574 w 1028700"/>
                <a:gd name="connsiteY102" fmla="*/ 1039940 h 1076325"/>
                <a:gd name="connsiteX103" fmla="*/ 797147 w 1028700"/>
                <a:gd name="connsiteY103" fmla="*/ 1032034 h 1076325"/>
                <a:gd name="connsiteX104" fmla="*/ 828104 w 1028700"/>
                <a:gd name="connsiteY104" fmla="*/ 1015556 h 1076325"/>
                <a:gd name="connsiteX105" fmla="*/ 864489 w 1028700"/>
                <a:gd name="connsiteY105" fmla="*/ 1004792 h 1076325"/>
                <a:gd name="connsiteX106" fmla="*/ 889730 w 1028700"/>
                <a:gd name="connsiteY106" fmla="*/ 993076 h 1076325"/>
                <a:gd name="connsiteX107" fmla="*/ 926306 w 1028700"/>
                <a:gd name="connsiteY107" fmla="*/ 975932 h 1076325"/>
                <a:gd name="connsiteX108" fmla="*/ 962692 w 1028700"/>
                <a:gd name="connsiteY108" fmla="*/ 965454 h 1076325"/>
                <a:gd name="connsiteX109" fmla="*/ 992981 w 1028700"/>
                <a:gd name="connsiteY109" fmla="*/ 954024 h 1076325"/>
                <a:gd name="connsiteX110" fmla="*/ 1011936 w 1028700"/>
                <a:gd name="connsiteY110" fmla="*/ 942975 h 1076325"/>
                <a:gd name="connsiteX111" fmla="*/ 1025557 w 1028700"/>
                <a:gd name="connsiteY111" fmla="*/ 931831 h 1076325"/>
                <a:gd name="connsiteX112" fmla="*/ 1021175 w 1028700"/>
                <a:gd name="connsiteY112" fmla="*/ 918401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1028700" h="1076325">
                  <a:moveTo>
                    <a:pt x="610648" y="545783"/>
                  </a:moveTo>
                  <a:lnTo>
                    <a:pt x="737330" y="469106"/>
                  </a:lnTo>
                  <a:lnTo>
                    <a:pt x="789241" y="447484"/>
                  </a:lnTo>
                  <a:lnTo>
                    <a:pt x="827818" y="432816"/>
                  </a:lnTo>
                  <a:lnTo>
                    <a:pt x="842486" y="409004"/>
                  </a:lnTo>
                  <a:lnTo>
                    <a:pt x="838676" y="385667"/>
                  </a:lnTo>
                  <a:lnTo>
                    <a:pt x="808768" y="358616"/>
                  </a:lnTo>
                  <a:lnTo>
                    <a:pt x="768382" y="343853"/>
                  </a:lnTo>
                  <a:lnTo>
                    <a:pt x="734092" y="347567"/>
                  </a:lnTo>
                  <a:lnTo>
                    <a:pt x="702755" y="362998"/>
                  </a:lnTo>
                  <a:lnTo>
                    <a:pt x="678942" y="394145"/>
                  </a:lnTo>
                  <a:lnTo>
                    <a:pt x="604457" y="445865"/>
                  </a:lnTo>
                  <a:lnTo>
                    <a:pt x="588836" y="452247"/>
                  </a:lnTo>
                  <a:lnTo>
                    <a:pt x="578930" y="439293"/>
                  </a:lnTo>
                  <a:lnTo>
                    <a:pt x="586359" y="344424"/>
                  </a:lnTo>
                  <a:lnTo>
                    <a:pt x="604742" y="258699"/>
                  </a:lnTo>
                  <a:lnTo>
                    <a:pt x="612743" y="213836"/>
                  </a:lnTo>
                  <a:lnTo>
                    <a:pt x="623792" y="191834"/>
                  </a:lnTo>
                  <a:lnTo>
                    <a:pt x="623792" y="163639"/>
                  </a:lnTo>
                  <a:lnTo>
                    <a:pt x="614553" y="136684"/>
                  </a:lnTo>
                  <a:lnTo>
                    <a:pt x="585788" y="107061"/>
                  </a:lnTo>
                  <a:lnTo>
                    <a:pt x="516541" y="52959"/>
                  </a:lnTo>
                  <a:lnTo>
                    <a:pt x="464344" y="11240"/>
                  </a:lnTo>
                  <a:lnTo>
                    <a:pt x="444532" y="7144"/>
                  </a:lnTo>
                  <a:lnTo>
                    <a:pt x="423100" y="29242"/>
                  </a:lnTo>
                  <a:lnTo>
                    <a:pt x="421291" y="57721"/>
                  </a:lnTo>
                  <a:lnTo>
                    <a:pt x="424625" y="79534"/>
                  </a:lnTo>
                  <a:lnTo>
                    <a:pt x="424910" y="95821"/>
                  </a:lnTo>
                  <a:lnTo>
                    <a:pt x="434816" y="132302"/>
                  </a:lnTo>
                  <a:lnTo>
                    <a:pt x="438626" y="265557"/>
                  </a:lnTo>
                  <a:lnTo>
                    <a:pt x="439484" y="350806"/>
                  </a:lnTo>
                  <a:lnTo>
                    <a:pt x="423863" y="482060"/>
                  </a:lnTo>
                  <a:lnTo>
                    <a:pt x="415100" y="539877"/>
                  </a:lnTo>
                  <a:lnTo>
                    <a:pt x="311563" y="601313"/>
                  </a:lnTo>
                  <a:lnTo>
                    <a:pt x="206216" y="662654"/>
                  </a:lnTo>
                  <a:lnTo>
                    <a:pt x="137065" y="691420"/>
                  </a:lnTo>
                  <a:lnTo>
                    <a:pt x="71533" y="702469"/>
                  </a:lnTo>
                  <a:lnTo>
                    <a:pt x="23146" y="715518"/>
                  </a:lnTo>
                  <a:lnTo>
                    <a:pt x="10287" y="732092"/>
                  </a:lnTo>
                  <a:lnTo>
                    <a:pt x="18859" y="754190"/>
                  </a:lnTo>
                  <a:lnTo>
                    <a:pt x="66104" y="785336"/>
                  </a:lnTo>
                  <a:lnTo>
                    <a:pt x="111443" y="819626"/>
                  </a:lnTo>
                  <a:lnTo>
                    <a:pt x="148114" y="841629"/>
                  </a:lnTo>
                  <a:lnTo>
                    <a:pt x="181833" y="852678"/>
                  </a:lnTo>
                  <a:lnTo>
                    <a:pt x="205645" y="847154"/>
                  </a:lnTo>
                  <a:lnTo>
                    <a:pt x="253175" y="805529"/>
                  </a:lnTo>
                  <a:lnTo>
                    <a:pt x="309182" y="756952"/>
                  </a:lnTo>
                  <a:lnTo>
                    <a:pt x="355187" y="721138"/>
                  </a:lnTo>
                  <a:lnTo>
                    <a:pt x="368046" y="717423"/>
                  </a:lnTo>
                  <a:lnTo>
                    <a:pt x="373666" y="729139"/>
                  </a:lnTo>
                  <a:lnTo>
                    <a:pt x="372904" y="749332"/>
                  </a:lnTo>
                  <a:lnTo>
                    <a:pt x="347758" y="796004"/>
                  </a:lnTo>
                  <a:lnTo>
                    <a:pt x="323850" y="838962"/>
                  </a:lnTo>
                  <a:lnTo>
                    <a:pt x="221552" y="943547"/>
                  </a:lnTo>
                  <a:lnTo>
                    <a:pt x="161544" y="982790"/>
                  </a:lnTo>
                  <a:lnTo>
                    <a:pt x="138113" y="991743"/>
                  </a:lnTo>
                  <a:lnTo>
                    <a:pt x="63722" y="1028414"/>
                  </a:lnTo>
                  <a:lnTo>
                    <a:pt x="23908" y="1044321"/>
                  </a:lnTo>
                  <a:lnTo>
                    <a:pt x="9620" y="1052894"/>
                  </a:lnTo>
                  <a:lnTo>
                    <a:pt x="7144" y="1063371"/>
                  </a:lnTo>
                  <a:lnTo>
                    <a:pt x="16288" y="1072325"/>
                  </a:lnTo>
                  <a:lnTo>
                    <a:pt x="102013" y="1075468"/>
                  </a:lnTo>
                  <a:lnTo>
                    <a:pt x="171165" y="1070515"/>
                  </a:lnTo>
                  <a:lnTo>
                    <a:pt x="224409" y="1055942"/>
                  </a:lnTo>
                  <a:lnTo>
                    <a:pt x="266033" y="1038130"/>
                  </a:lnTo>
                  <a:lnTo>
                    <a:pt x="307086" y="1014222"/>
                  </a:lnTo>
                  <a:lnTo>
                    <a:pt x="371666" y="955739"/>
                  </a:lnTo>
                  <a:lnTo>
                    <a:pt x="431292" y="872109"/>
                  </a:lnTo>
                  <a:lnTo>
                    <a:pt x="489966" y="747236"/>
                  </a:lnTo>
                  <a:lnTo>
                    <a:pt x="537115" y="601028"/>
                  </a:lnTo>
                  <a:lnTo>
                    <a:pt x="548164" y="587026"/>
                  </a:lnTo>
                  <a:lnTo>
                    <a:pt x="577501" y="569595"/>
                  </a:lnTo>
                  <a:lnTo>
                    <a:pt x="610648" y="545783"/>
                  </a:lnTo>
                  <a:close/>
                  <a:moveTo>
                    <a:pt x="1021175" y="918401"/>
                  </a:moveTo>
                  <a:lnTo>
                    <a:pt x="1001839" y="907066"/>
                  </a:lnTo>
                  <a:lnTo>
                    <a:pt x="958977" y="904018"/>
                  </a:lnTo>
                  <a:lnTo>
                    <a:pt x="918877" y="901256"/>
                  </a:lnTo>
                  <a:lnTo>
                    <a:pt x="874490" y="888397"/>
                  </a:lnTo>
                  <a:lnTo>
                    <a:pt x="830675" y="872490"/>
                  </a:lnTo>
                  <a:lnTo>
                    <a:pt x="793814" y="853059"/>
                  </a:lnTo>
                  <a:lnTo>
                    <a:pt x="742665" y="813245"/>
                  </a:lnTo>
                  <a:lnTo>
                    <a:pt x="681514" y="751904"/>
                  </a:lnTo>
                  <a:lnTo>
                    <a:pt x="642175" y="696278"/>
                  </a:lnTo>
                  <a:lnTo>
                    <a:pt x="621887" y="665321"/>
                  </a:lnTo>
                  <a:lnTo>
                    <a:pt x="607505" y="649129"/>
                  </a:lnTo>
                  <a:lnTo>
                    <a:pt x="597408" y="640271"/>
                  </a:lnTo>
                  <a:lnTo>
                    <a:pt x="585025" y="638366"/>
                  </a:lnTo>
                  <a:lnTo>
                    <a:pt x="572643" y="640271"/>
                  </a:lnTo>
                  <a:lnTo>
                    <a:pt x="556927" y="656463"/>
                  </a:lnTo>
                  <a:lnTo>
                    <a:pt x="557593" y="671798"/>
                  </a:lnTo>
                  <a:lnTo>
                    <a:pt x="565975" y="688943"/>
                  </a:lnTo>
                  <a:lnTo>
                    <a:pt x="579215" y="725043"/>
                  </a:lnTo>
                  <a:lnTo>
                    <a:pt x="593693" y="760381"/>
                  </a:lnTo>
                  <a:lnTo>
                    <a:pt x="617220" y="813054"/>
                  </a:lnTo>
                  <a:lnTo>
                    <a:pt x="644557" y="867537"/>
                  </a:lnTo>
                  <a:lnTo>
                    <a:pt x="662178" y="908495"/>
                  </a:lnTo>
                  <a:lnTo>
                    <a:pt x="688753" y="962406"/>
                  </a:lnTo>
                  <a:lnTo>
                    <a:pt x="698849" y="988981"/>
                  </a:lnTo>
                  <a:lnTo>
                    <a:pt x="708660" y="1006316"/>
                  </a:lnTo>
                  <a:lnTo>
                    <a:pt x="725805" y="1020985"/>
                  </a:lnTo>
                  <a:lnTo>
                    <a:pt x="741140" y="1028986"/>
                  </a:lnTo>
                  <a:lnTo>
                    <a:pt x="757904" y="1040606"/>
                  </a:lnTo>
                  <a:lnTo>
                    <a:pt x="776574" y="1039940"/>
                  </a:lnTo>
                  <a:lnTo>
                    <a:pt x="797147" y="1032034"/>
                  </a:lnTo>
                  <a:lnTo>
                    <a:pt x="828104" y="1015556"/>
                  </a:lnTo>
                  <a:lnTo>
                    <a:pt x="864489" y="1004792"/>
                  </a:lnTo>
                  <a:lnTo>
                    <a:pt x="889730" y="993076"/>
                  </a:lnTo>
                  <a:lnTo>
                    <a:pt x="926306" y="975932"/>
                  </a:lnTo>
                  <a:lnTo>
                    <a:pt x="962692" y="965454"/>
                  </a:lnTo>
                  <a:lnTo>
                    <a:pt x="992981" y="954024"/>
                  </a:lnTo>
                  <a:lnTo>
                    <a:pt x="1011936" y="942975"/>
                  </a:lnTo>
                  <a:lnTo>
                    <a:pt x="1025557" y="931831"/>
                  </a:lnTo>
                  <a:lnTo>
                    <a:pt x="1021175" y="918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E9261B85-D0C9-4D0C-945E-5F56C88C286D}"/>
                </a:ext>
              </a:extLst>
            </p:cNvPr>
            <p:cNvSpPr/>
            <p:nvPr/>
          </p:nvSpPr>
          <p:spPr>
            <a:xfrm>
              <a:off x="8690515" y="2688431"/>
              <a:ext cx="1076325" cy="1457325"/>
            </a:xfrm>
            <a:custGeom>
              <a:avLst/>
              <a:gdLst>
                <a:gd name="connsiteX0" fmla="*/ 1071086 w 1076325"/>
                <a:gd name="connsiteY0" fmla="*/ 190691 h 1457325"/>
                <a:gd name="connsiteX1" fmla="*/ 1056513 w 1076325"/>
                <a:gd name="connsiteY1" fmla="*/ 157163 h 1457325"/>
                <a:gd name="connsiteX2" fmla="*/ 1038606 w 1076325"/>
                <a:gd name="connsiteY2" fmla="*/ 130016 h 1457325"/>
                <a:gd name="connsiteX3" fmla="*/ 1011460 w 1076325"/>
                <a:gd name="connsiteY3" fmla="*/ 104489 h 1457325"/>
                <a:gd name="connsiteX4" fmla="*/ 979361 w 1076325"/>
                <a:gd name="connsiteY4" fmla="*/ 87630 h 1457325"/>
                <a:gd name="connsiteX5" fmla="*/ 944213 w 1076325"/>
                <a:gd name="connsiteY5" fmla="*/ 70676 h 1457325"/>
                <a:gd name="connsiteX6" fmla="*/ 911637 w 1076325"/>
                <a:gd name="connsiteY6" fmla="*/ 63341 h 1457325"/>
                <a:gd name="connsiteX7" fmla="*/ 888682 w 1076325"/>
                <a:gd name="connsiteY7" fmla="*/ 69723 h 1457325"/>
                <a:gd name="connsiteX8" fmla="*/ 839152 w 1076325"/>
                <a:gd name="connsiteY8" fmla="*/ 100013 h 1457325"/>
                <a:gd name="connsiteX9" fmla="*/ 775525 w 1076325"/>
                <a:gd name="connsiteY9" fmla="*/ 130302 h 1457325"/>
                <a:gd name="connsiteX10" fmla="*/ 732187 w 1076325"/>
                <a:gd name="connsiteY10" fmla="*/ 155258 h 1457325"/>
                <a:gd name="connsiteX11" fmla="*/ 685514 w 1076325"/>
                <a:gd name="connsiteY11" fmla="*/ 178499 h 1457325"/>
                <a:gd name="connsiteX12" fmla="*/ 655415 w 1076325"/>
                <a:gd name="connsiteY12" fmla="*/ 209264 h 1457325"/>
                <a:gd name="connsiteX13" fmla="*/ 639509 w 1076325"/>
                <a:gd name="connsiteY13" fmla="*/ 215932 h 1457325"/>
                <a:gd name="connsiteX14" fmla="*/ 625793 w 1076325"/>
                <a:gd name="connsiteY14" fmla="*/ 215265 h 1457325"/>
                <a:gd name="connsiteX15" fmla="*/ 618554 w 1076325"/>
                <a:gd name="connsiteY15" fmla="*/ 205931 h 1457325"/>
                <a:gd name="connsiteX16" fmla="*/ 621792 w 1076325"/>
                <a:gd name="connsiteY16" fmla="*/ 198311 h 1457325"/>
                <a:gd name="connsiteX17" fmla="*/ 635603 w 1076325"/>
                <a:gd name="connsiteY17" fmla="*/ 189167 h 1457325"/>
                <a:gd name="connsiteX18" fmla="*/ 665416 w 1076325"/>
                <a:gd name="connsiteY18" fmla="*/ 155829 h 1457325"/>
                <a:gd name="connsiteX19" fmla="*/ 685419 w 1076325"/>
                <a:gd name="connsiteY19" fmla="*/ 134588 h 1457325"/>
                <a:gd name="connsiteX20" fmla="*/ 696849 w 1076325"/>
                <a:gd name="connsiteY20" fmla="*/ 117920 h 1457325"/>
                <a:gd name="connsiteX21" fmla="*/ 698087 w 1076325"/>
                <a:gd name="connsiteY21" fmla="*/ 104584 h 1457325"/>
                <a:gd name="connsiteX22" fmla="*/ 690848 w 1076325"/>
                <a:gd name="connsiteY22" fmla="*/ 86773 h 1457325"/>
                <a:gd name="connsiteX23" fmla="*/ 666179 w 1076325"/>
                <a:gd name="connsiteY23" fmla="*/ 59627 h 1457325"/>
                <a:gd name="connsiteX24" fmla="*/ 629698 w 1076325"/>
                <a:gd name="connsiteY24" fmla="*/ 30004 h 1457325"/>
                <a:gd name="connsiteX25" fmla="*/ 600837 w 1076325"/>
                <a:gd name="connsiteY25" fmla="*/ 11335 h 1457325"/>
                <a:gd name="connsiteX26" fmla="*/ 579787 w 1076325"/>
                <a:gd name="connsiteY26" fmla="*/ 7144 h 1457325"/>
                <a:gd name="connsiteX27" fmla="*/ 563213 w 1076325"/>
                <a:gd name="connsiteY27" fmla="*/ 10859 h 1457325"/>
                <a:gd name="connsiteX28" fmla="*/ 549021 w 1076325"/>
                <a:gd name="connsiteY28" fmla="*/ 28766 h 1457325"/>
                <a:gd name="connsiteX29" fmla="*/ 545973 w 1076325"/>
                <a:gd name="connsiteY29" fmla="*/ 44196 h 1457325"/>
                <a:gd name="connsiteX30" fmla="*/ 545020 w 1076325"/>
                <a:gd name="connsiteY30" fmla="*/ 72676 h 1457325"/>
                <a:gd name="connsiteX31" fmla="*/ 515207 w 1076325"/>
                <a:gd name="connsiteY31" fmla="*/ 127540 h 1457325"/>
                <a:gd name="connsiteX32" fmla="*/ 497586 w 1076325"/>
                <a:gd name="connsiteY32" fmla="*/ 143161 h 1457325"/>
                <a:gd name="connsiteX33" fmla="*/ 483012 w 1076325"/>
                <a:gd name="connsiteY33" fmla="*/ 144399 h 1457325"/>
                <a:gd name="connsiteX34" fmla="*/ 454533 w 1076325"/>
                <a:gd name="connsiteY34" fmla="*/ 138589 h 1457325"/>
                <a:gd name="connsiteX35" fmla="*/ 402241 w 1076325"/>
                <a:gd name="connsiteY35" fmla="*/ 128492 h 1457325"/>
                <a:gd name="connsiteX36" fmla="*/ 381000 w 1076325"/>
                <a:gd name="connsiteY36" fmla="*/ 126206 h 1457325"/>
                <a:gd name="connsiteX37" fmla="*/ 365855 w 1076325"/>
                <a:gd name="connsiteY37" fmla="*/ 132493 h 1457325"/>
                <a:gd name="connsiteX38" fmla="*/ 357568 w 1076325"/>
                <a:gd name="connsiteY38" fmla="*/ 151733 h 1457325"/>
                <a:gd name="connsiteX39" fmla="*/ 360616 w 1076325"/>
                <a:gd name="connsiteY39" fmla="*/ 169355 h 1457325"/>
                <a:gd name="connsiteX40" fmla="*/ 378523 w 1076325"/>
                <a:gd name="connsiteY40" fmla="*/ 181737 h 1457325"/>
                <a:gd name="connsiteX41" fmla="*/ 413766 w 1076325"/>
                <a:gd name="connsiteY41" fmla="*/ 205550 h 1457325"/>
                <a:gd name="connsiteX42" fmla="*/ 436721 w 1076325"/>
                <a:gd name="connsiteY42" fmla="*/ 225266 h 1457325"/>
                <a:gd name="connsiteX43" fmla="*/ 443484 w 1076325"/>
                <a:gd name="connsiteY43" fmla="*/ 240411 h 1457325"/>
                <a:gd name="connsiteX44" fmla="*/ 436150 w 1076325"/>
                <a:gd name="connsiteY44" fmla="*/ 253270 h 1457325"/>
                <a:gd name="connsiteX45" fmla="*/ 382238 w 1076325"/>
                <a:gd name="connsiteY45" fmla="*/ 301181 h 1457325"/>
                <a:gd name="connsiteX46" fmla="*/ 363950 w 1076325"/>
                <a:gd name="connsiteY46" fmla="*/ 307848 h 1457325"/>
                <a:gd name="connsiteX47" fmla="*/ 354616 w 1076325"/>
                <a:gd name="connsiteY47" fmla="*/ 311563 h 1457325"/>
                <a:gd name="connsiteX48" fmla="*/ 345377 w 1076325"/>
                <a:gd name="connsiteY48" fmla="*/ 308801 h 1457325"/>
                <a:gd name="connsiteX49" fmla="*/ 336899 w 1076325"/>
                <a:gd name="connsiteY49" fmla="*/ 296132 h 1457325"/>
                <a:gd name="connsiteX50" fmla="*/ 326041 w 1076325"/>
                <a:gd name="connsiteY50" fmla="*/ 276987 h 1457325"/>
                <a:gd name="connsiteX51" fmla="*/ 297561 w 1076325"/>
                <a:gd name="connsiteY51" fmla="*/ 236030 h 1457325"/>
                <a:gd name="connsiteX52" fmla="*/ 267748 w 1076325"/>
                <a:gd name="connsiteY52" fmla="*/ 196406 h 1457325"/>
                <a:gd name="connsiteX53" fmla="*/ 235744 w 1076325"/>
                <a:gd name="connsiteY53" fmla="*/ 168878 h 1457325"/>
                <a:gd name="connsiteX54" fmla="*/ 204216 w 1076325"/>
                <a:gd name="connsiteY54" fmla="*/ 141351 h 1457325"/>
                <a:gd name="connsiteX55" fmla="*/ 171164 w 1076325"/>
                <a:gd name="connsiteY55" fmla="*/ 125254 h 1457325"/>
                <a:gd name="connsiteX56" fmla="*/ 142684 w 1076325"/>
                <a:gd name="connsiteY56" fmla="*/ 113348 h 1457325"/>
                <a:gd name="connsiteX57" fmla="*/ 121253 w 1076325"/>
                <a:gd name="connsiteY57" fmla="*/ 113919 h 1457325"/>
                <a:gd name="connsiteX58" fmla="*/ 108871 w 1076325"/>
                <a:gd name="connsiteY58" fmla="*/ 122682 h 1457325"/>
                <a:gd name="connsiteX59" fmla="*/ 105156 w 1076325"/>
                <a:gd name="connsiteY59" fmla="*/ 136779 h 1457325"/>
                <a:gd name="connsiteX60" fmla="*/ 113919 w 1076325"/>
                <a:gd name="connsiteY60" fmla="*/ 151638 h 1457325"/>
                <a:gd name="connsiteX61" fmla="*/ 154305 w 1076325"/>
                <a:gd name="connsiteY61" fmla="*/ 192500 h 1457325"/>
                <a:gd name="connsiteX62" fmla="*/ 201835 w 1076325"/>
                <a:gd name="connsiteY62" fmla="*/ 244697 h 1457325"/>
                <a:gd name="connsiteX63" fmla="*/ 237458 w 1076325"/>
                <a:gd name="connsiteY63" fmla="*/ 310325 h 1457325"/>
                <a:gd name="connsiteX64" fmla="*/ 255841 w 1076325"/>
                <a:gd name="connsiteY64" fmla="*/ 356235 h 1457325"/>
                <a:gd name="connsiteX65" fmla="*/ 263843 w 1076325"/>
                <a:gd name="connsiteY65" fmla="*/ 376809 h 1457325"/>
                <a:gd name="connsiteX66" fmla="*/ 260128 w 1076325"/>
                <a:gd name="connsiteY66" fmla="*/ 384334 h 1457325"/>
                <a:gd name="connsiteX67" fmla="*/ 249460 w 1076325"/>
                <a:gd name="connsiteY67" fmla="*/ 386048 h 1457325"/>
                <a:gd name="connsiteX68" fmla="*/ 241173 w 1076325"/>
                <a:gd name="connsiteY68" fmla="*/ 376428 h 1457325"/>
                <a:gd name="connsiteX69" fmla="*/ 223551 w 1076325"/>
                <a:gd name="connsiteY69" fmla="*/ 353473 h 1457325"/>
                <a:gd name="connsiteX70" fmla="*/ 198025 w 1076325"/>
                <a:gd name="connsiteY70" fmla="*/ 329756 h 1457325"/>
                <a:gd name="connsiteX71" fmla="*/ 167259 w 1076325"/>
                <a:gd name="connsiteY71" fmla="*/ 305562 h 1457325"/>
                <a:gd name="connsiteX72" fmla="*/ 143351 w 1076325"/>
                <a:gd name="connsiteY72" fmla="*/ 290132 h 1457325"/>
                <a:gd name="connsiteX73" fmla="*/ 115157 w 1076325"/>
                <a:gd name="connsiteY73" fmla="*/ 285655 h 1457325"/>
                <a:gd name="connsiteX74" fmla="*/ 99250 w 1076325"/>
                <a:gd name="connsiteY74" fmla="*/ 290608 h 1457325"/>
                <a:gd name="connsiteX75" fmla="*/ 95535 w 1076325"/>
                <a:gd name="connsiteY75" fmla="*/ 306229 h 1457325"/>
                <a:gd name="connsiteX76" fmla="*/ 102298 w 1076325"/>
                <a:gd name="connsiteY76" fmla="*/ 324993 h 1457325"/>
                <a:gd name="connsiteX77" fmla="*/ 148209 w 1076325"/>
                <a:gd name="connsiteY77" fmla="*/ 383286 h 1457325"/>
                <a:gd name="connsiteX78" fmla="*/ 164592 w 1076325"/>
                <a:gd name="connsiteY78" fmla="*/ 421291 h 1457325"/>
                <a:gd name="connsiteX79" fmla="*/ 229457 w 1076325"/>
                <a:gd name="connsiteY79" fmla="*/ 566928 h 1457325"/>
                <a:gd name="connsiteX80" fmla="*/ 232029 w 1076325"/>
                <a:gd name="connsiteY80" fmla="*/ 573405 h 1457325"/>
                <a:gd name="connsiteX81" fmla="*/ 255079 w 1076325"/>
                <a:gd name="connsiteY81" fmla="*/ 606266 h 1457325"/>
                <a:gd name="connsiteX82" fmla="*/ 271939 w 1076325"/>
                <a:gd name="connsiteY82" fmla="*/ 617792 h 1457325"/>
                <a:gd name="connsiteX83" fmla="*/ 284036 w 1076325"/>
                <a:gd name="connsiteY83" fmla="*/ 613505 h 1457325"/>
                <a:gd name="connsiteX84" fmla="*/ 294608 w 1076325"/>
                <a:gd name="connsiteY84" fmla="*/ 602075 h 1457325"/>
                <a:gd name="connsiteX85" fmla="*/ 299751 w 1076325"/>
                <a:gd name="connsiteY85" fmla="*/ 576834 h 1457325"/>
                <a:gd name="connsiteX86" fmla="*/ 296703 w 1076325"/>
                <a:gd name="connsiteY86" fmla="*/ 529114 h 1457325"/>
                <a:gd name="connsiteX87" fmla="*/ 291655 w 1076325"/>
                <a:gd name="connsiteY87" fmla="*/ 516731 h 1457325"/>
                <a:gd name="connsiteX88" fmla="*/ 297656 w 1076325"/>
                <a:gd name="connsiteY88" fmla="*/ 507492 h 1457325"/>
                <a:gd name="connsiteX89" fmla="*/ 308610 w 1076325"/>
                <a:gd name="connsiteY89" fmla="*/ 502634 h 1457325"/>
                <a:gd name="connsiteX90" fmla="*/ 317754 w 1076325"/>
                <a:gd name="connsiteY90" fmla="*/ 506921 h 1457325"/>
                <a:gd name="connsiteX91" fmla="*/ 342043 w 1076325"/>
                <a:gd name="connsiteY91" fmla="*/ 531590 h 1457325"/>
                <a:gd name="connsiteX92" fmla="*/ 373761 w 1076325"/>
                <a:gd name="connsiteY92" fmla="*/ 558641 h 1457325"/>
                <a:gd name="connsiteX93" fmla="*/ 401669 w 1076325"/>
                <a:gd name="connsiteY93" fmla="*/ 568262 h 1457325"/>
                <a:gd name="connsiteX94" fmla="*/ 421386 w 1076325"/>
                <a:gd name="connsiteY94" fmla="*/ 559213 h 1457325"/>
                <a:gd name="connsiteX95" fmla="*/ 437293 w 1076325"/>
                <a:gd name="connsiteY95" fmla="*/ 537496 h 1457325"/>
                <a:gd name="connsiteX96" fmla="*/ 443293 w 1076325"/>
                <a:gd name="connsiteY96" fmla="*/ 503587 h 1457325"/>
                <a:gd name="connsiteX97" fmla="*/ 438340 w 1076325"/>
                <a:gd name="connsiteY97" fmla="*/ 479012 h 1457325"/>
                <a:gd name="connsiteX98" fmla="*/ 424148 w 1076325"/>
                <a:gd name="connsiteY98" fmla="*/ 457391 h 1457325"/>
                <a:gd name="connsiteX99" fmla="*/ 415480 w 1076325"/>
                <a:gd name="connsiteY99" fmla="*/ 437864 h 1457325"/>
                <a:gd name="connsiteX100" fmla="*/ 396240 w 1076325"/>
                <a:gd name="connsiteY100" fmla="*/ 389192 h 1457325"/>
                <a:gd name="connsiteX101" fmla="*/ 385096 w 1076325"/>
                <a:gd name="connsiteY101" fmla="*/ 368522 h 1457325"/>
                <a:gd name="connsiteX102" fmla="*/ 384620 w 1076325"/>
                <a:gd name="connsiteY102" fmla="*/ 359569 h 1457325"/>
                <a:gd name="connsiteX103" fmla="*/ 415576 w 1076325"/>
                <a:gd name="connsiteY103" fmla="*/ 330327 h 1457325"/>
                <a:gd name="connsiteX104" fmla="*/ 473869 w 1076325"/>
                <a:gd name="connsiteY104" fmla="*/ 294037 h 1457325"/>
                <a:gd name="connsiteX105" fmla="*/ 497014 w 1076325"/>
                <a:gd name="connsiteY105" fmla="*/ 285464 h 1457325"/>
                <a:gd name="connsiteX106" fmla="*/ 510349 w 1076325"/>
                <a:gd name="connsiteY106" fmla="*/ 290989 h 1457325"/>
                <a:gd name="connsiteX107" fmla="*/ 510635 w 1076325"/>
                <a:gd name="connsiteY107" fmla="*/ 304895 h 1457325"/>
                <a:gd name="connsiteX108" fmla="*/ 487870 w 1076325"/>
                <a:gd name="connsiteY108" fmla="*/ 335756 h 1457325"/>
                <a:gd name="connsiteX109" fmla="*/ 465487 w 1076325"/>
                <a:gd name="connsiteY109" fmla="*/ 386334 h 1457325"/>
                <a:gd name="connsiteX110" fmla="*/ 463201 w 1076325"/>
                <a:gd name="connsiteY110" fmla="*/ 427768 h 1457325"/>
                <a:gd name="connsiteX111" fmla="*/ 467868 w 1076325"/>
                <a:gd name="connsiteY111" fmla="*/ 449199 h 1457325"/>
                <a:gd name="connsiteX112" fmla="*/ 476155 w 1076325"/>
                <a:gd name="connsiteY112" fmla="*/ 484061 h 1457325"/>
                <a:gd name="connsiteX113" fmla="*/ 513302 w 1076325"/>
                <a:gd name="connsiteY113" fmla="*/ 504444 h 1457325"/>
                <a:gd name="connsiteX114" fmla="*/ 551879 w 1076325"/>
                <a:gd name="connsiteY114" fmla="*/ 513969 h 1457325"/>
                <a:gd name="connsiteX115" fmla="*/ 600075 w 1076325"/>
                <a:gd name="connsiteY115" fmla="*/ 518160 h 1457325"/>
                <a:gd name="connsiteX116" fmla="*/ 629031 w 1076325"/>
                <a:gd name="connsiteY116" fmla="*/ 504254 h 1457325"/>
                <a:gd name="connsiteX117" fmla="*/ 665797 w 1076325"/>
                <a:gd name="connsiteY117" fmla="*/ 473774 h 1457325"/>
                <a:gd name="connsiteX118" fmla="*/ 696563 w 1076325"/>
                <a:gd name="connsiteY118" fmla="*/ 434435 h 1457325"/>
                <a:gd name="connsiteX119" fmla="*/ 706660 w 1076325"/>
                <a:gd name="connsiteY119" fmla="*/ 391097 h 1457325"/>
                <a:gd name="connsiteX120" fmla="*/ 705326 w 1076325"/>
                <a:gd name="connsiteY120" fmla="*/ 364903 h 1457325"/>
                <a:gd name="connsiteX121" fmla="*/ 696182 w 1076325"/>
                <a:gd name="connsiteY121" fmla="*/ 331851 h 1457325"/>
                <a:gd name="connsiteX122" fmla="*/ 682561 w 1076325"/>
                <a:gd name="connsiteY122" fmla="*/ 300704 h 1457325"/>
                <a:gd name="connsiteX123" fmla="*/ 670655 w 1076325"/>
                <a:gd name="connsiteY123" fmla="*/ 280035 h 1457325"/>
                <a:gd name="connsiteX124" fmla="*/ 663511 w 1076325"/>
                <a:gd name="connsiteY124" fmla="*/ 270034 h 1457325"/>
                <a:gd name="connsiteX125" fmla="*/ 666750 w 1076325"/>
                <a:gd name="connsiteY125" fmla="*/ 262509 h 1457325"/>
                <a:gd name="connsiteX126" fmla="*/ 683419 w 1076325"/>
                <a:gd name="connsiteY126" fmla="*/ 252413 h 1457325"/>
                <a:gd name="connsiteX127" fmla="*/ 710184 w 1076325"/>
                <a:gd name="connsiteY127" fmla="*/ 238601 h 1457325"/>
                <a:gd name="connsiteX128" fmla="*/ 734473 w 1076325"/>
                <a:gd name="connsiteY128" fmla="*/ 231267 h 1457325"/>
                <a:gd name="connsiteX129" fmla="*/ 776097 w 1076325"/>
                <a:gd name="connsiteY129" fmla="*/ 211265 h 1457325"/>
                <a:gd name="connsiteX130" fmla="*/ 820388 w 1076325"/>
                <a:gd name="connsiteY130" fmla="*/ 197263 h 1457325"/>
                <a:gd name="connsiteX131" fmla="*/ 841915 w 1076325"/>
                <a:gd name="connsiteY131" fmla="*/ 200978 h 1457325"/>
                <a:gd name="connsiteX132" fmla="*/ 856107 w 1076325"/>
                <a:gd name="connsiteY132" fmla="*/ 213836 h 1457325"/>
                <a:gd name="connsiteX133" fmla="*/ 858393 w 1076325"/>
                <a:gd name="connsiteY133" fmla="*/ 229934 h 1457325"/>
                <a:gd name="connsiteX134" fmla="*/ 848487 w 1076325"/>
                <a:gd name="connsiteY134" fmla="*/ 261176 h 1457325"/>
                <a:gd name="connsiteX135" fmla="*/ 817340 w 1076325"/>
                <a:gd name="connsiteY135" fmla="*/ 315468 h 1457325"/>
                <a:gd name="connsiteX136" fmla="*/ 779430 w 1076325"/>
                <a:gd name="connsiteY136" fmla="*/ 381286 h 1457325"/>
                <a:gd name="connsiteX137" fmla="*/ 743807 w 1076325"/>
                <a:gd name="connsiteY137" fmla="*/ 438626 h 1457325"/>
                <a:gd name="connsiteX138" fmla="*/ 714470 w 1076325"/>
                <a:gd name="connsiteY138" fmla="*/ 485299 h 1457325"/>
                <a:gd name="connsiteX139" fmla="*/ 679609 w 1076325"/>
                <a:gd name="connsiteY139" fmla="*/ 514350 h 1457325"/>
                <a:gd name="connsiteX140" fmla="*/ 633603 w 1076325"/>
                <a:gd name="connsiteY140" fmla="*/ 535115 h 1457325"/>
                <a:gd name="connsiteX141" fmla="*/ 575786 w 1076325"/>
                <a:gd name="connsiteY141" fmla="*/ 565880 h 1457325"/>
                <a:gd name="connsiteX142" fmla="*/ 513397 w 1076325"/>
                <a:gd name="connsiteY142" fmla="*/ 595884 h 1457325"/>
                <a:gd name="connsiteX143" fmla="*/ 450723 w 1076325"/>
                <a:gd name="connsiteY143" fmla="*/ 624364 h 1457325"/>
                <a:gd name="connsiteX144" fmla="*/ 389096 w 1076325"/>
                <a:gd name="connsiteY144" fmla="*/ 653987 h 1457325"/>
                <a:gd name="connsiteX145" fmla="*/ 331279 w 1076325"/>
                <a:gd name="connsiteY145" fmla="*/ 681038 h 1457325"/>
                <a:gd name="connsiteX146" fmla="*/ 300799 w 1076325"/>
                <a:gd name="connsiteY146" fmla="*/ 694658 h 1457325"/>
                <a:gd name="connsiteX147" fmla="*/ 297370 w 1076325"/>
                <a:gd name="connsiteY147" fmla="*/ 707993 h 1457325"/>
                <a:gd name="connsiteX148" fmla="*/ 302895 w 1076325"/>
                <a:gd name="connsiteY148" fmla="*/ 718090 h 1457325"/>
                <a:gd name="connsiteX149" fmla="*/ 336709 w 1076325"/>
                <a:gd name="connsiteY149" fmla="*/ 732187 h 1457325"/>
                <a:gd name="connsiteX150" fmla="*/ 376047 w 1076325"/>
                <a:gd name="connsiteY150" fmla="*/ 741045 h 1457325"/>
                <a:gd name="connsiteX151" fmla="*/ 398526 w 1076325"/>
                <a:gd name="connsiteY151" fmla="*/ 741521 h 1457325"/>
                <a:gd name="connsiteX152" fmla="*/ 411099 w 1076325"/>
                <a:gd name="connsiteY152" fmla="*/ 732663 h 1457325"/>
                <a:gd name="connsiteX153" fmla="*/ 429101 w 1076325"/>
                <a:gd name="connsiteY153" fmla="*/ 726091 h 1457325"/>
                <a:gd name="connsiteX154" fmla="*/ 472821 w 1076325"/>
                <a:gd name="connsiteY154" fmla="*/ 699611 h 1457325"/>
                <a:gd name="connsiteX155" fmla="*/ 514921 w 1076325"/>
                <a:gd name="connsiteY155" fmla="*/ 667512 h 1457325"/>
                <a:gd name="connsiteX156" fmla="*/ 546163 w 1076325"/>
                <a:gd name="connsiteY156" fmla="*/ 652082 h 1457325"/>
                <a:gd name="connsiteX157" fmla="*/ 580644 w 1076325"/>
                <a:gd name="connsiteY157" fmla="*/ 630841 h 1457325"/>
                <a:gd name="connsiteX158" fmla="*/ 612267 w 1076325"/>
                <a:gd name="connsiteY158" fmla="*/ 612458 h 1457325"/>
                <a:gd name="connsiteX159" fmla="*/ 632936 w 1076325"/>
                <a:gd name="connsiteY159" fmla="*/ 601885 h 1457325"/>
                <a:gd name="connsiteX160" fmla="*/ 649510 w 1076325"/>
                <a:gd name="connsiteY160" fmla="*/ 602361 h 1457325"/>
                <a:gd name="connsiteX161" fmla="*/ 658653 w 1076325"/>
                <a:gd name="connsiteY161" fmla="*/ 613982 h 1457325"/>
                <a:gd name="connsiteX162" fmla="*/ 656368 w 1076325"/>
                <a:gd name="connsiteY162" fmla="*/ 627793 h 1457325"/>
                <a:gd name="connsiteX163" fmla="*/ 641699 w 1076325"/>
                <a:gd name="connsiteY163" fmla="*/ 667226 h 1457325"/>
                <a:gd name="connsiteX164" fmla="*/ 627507 w 1076325"/>
                <a:gd name="connsiteY164" fmla="*/ 699802 h 1457325"/>
                <a:gd name="connsiteX165" fmla="*/ 605123 w 1076325"/>
                <a:gd name="connsiteY165" fmla="*/ 736187 h 1457325"/>
                <a:gd name="connsiteX166" fmla="*/ 590455 w 1076325"/>
                <a:gd name="connsiteY166" fmla="*/ 762095 h 1457325"/>
                <a:gd name="connsiteX167" fmla="*/ 572548 w 1076325"/>
                <a:gd name="connsiteY167" fmla="*/ 779812 h 1457325"/>
                <a:gd name="connsiteX168" fmla="*/ 551021 w 1076325"/>
                <a:gd name="connsiteY168" fmla="*/ 794099 h 1457325"/>
                <a:gd name="connsiteX169" fmla="*/ 515207 w 1076325"/>
                <a:gd name="connsiteY169" fmla="*/ 812292 h 1457325"/>
                <a:gd name="connsiteX170" fmla="*/ 469487 w 1076325"/>
                <a:gd name="connsiteY170" fmla="*/ 844296 h 1457325"/>
                <a:gd name="connsiteX171" fmla="*/ 448246 w 1076325"/>
                <a:gd name="connsiteY171" fmla="*/ 851821 h 1457325"/>
                <a:gd name="connsiteX172" fmla="*/ 378143 w 1076325"/>
                <a:gd name="connsiteY172" fmla="*/ 889921 h 1457325"/>
                <a:gd name="connsiteX173" fmla="*/ 264128 w 1076325"/>
                <a:gd name="connsiteY173" fmla="*/ 955738 h 1457325"/>
                <a:gd name="connsiteX174" fmla="*/ 202692 w 1076325"/>
                <a:gd name="connsiteY174" fmla="*/ 989267 h 1457325"/>
                <a:gd name="connsiteX175" fmla="*/ 142494 w 1076325"/>
                <a:gd name="connsiteY175" fmla="*/ 1019080 h 1457325"/>
                <a:gd name="connsiteX176" fmla="*/ 108966 w 1076325"/>
                <a:gd name="connsiteY176" fmla="*/ 1036034 h 1457325"/>
                <a:gd name="connsiteX177" fmla="*/ 85534 w 1076325"/>
                <a:gd name="connsiteY177" fmla="*/ 1042892 h 1457325"/>
                <a:gd name="connsiteX178" fmla="*/ 48292 w 1076325"/>
                <a:gd name="connsiteY178" fmla="*/ 1057180 h 1457325"/>
                <a:gd name="connsiteX179" fmla="*/ 20478 w 1076325"/>
                <a:gd name="connsiteY179" fmla="*/ 1067276 h 1457325"/>
                <a:gd name="connsiteX180" fmla="*/ 7144 w 1076325"/>
                <a:gd name="connsiteY180" fmla="*/ 1077373 h 1457325"/>
                <a:gd name="connsiteX181" fmla="*/ 9906 w 1076325"/>
                <a:gd name="connsiteY181" fmla="*/ 1090517 h 1457325"/>
                <a:gd name="connsiteX182" fmla="*/ 28289 w 1076325"/>
                <a:gd name="connsiteY182" fmla="*/ 1107472 h 1457325"/>
                <a:gd name="connsiteX183" fmla="*/ 90297 w 1076325"/>
                <a:gd name="connsiteY183" fmla="*/ 1148715 h 1457325"/>
                <a:gd name="connsiteX184" fmla="*/ 153638 w 1076325"/>
                <a:gd name="connsiteY184" fmla="*/ 1182053 h 1457325"/>
                <a:gd name="connsiteX185" fmla="*/ 184404 w 1076325"/>
                <a:gd name="connsiteY185" fmla="*/ 1194911 h 1457325"/>
                <a:gd name="connsiteX186" fmla="*/ 213360 w 1076325"/>
                <a:gd name="connsiteY186" fmla="*/ 1193483 h 1457325"/>
                <a:gd name="connsiteX187" fmla="*/ 235172 w 1076325"/>
                <a:gd name="connsiteY187" fmla="*/ 1177290 h 1457325"/>
                <a:gd name="connsiteX188" fmla="*/ 259937 w 1076325"/>
                <a:gd name="connsiteY188" fmla="*/ 1151858 h 1457325"/>
                <a:gd name="connsiteX189" fmla="*/ 310134 w 1076325"/>
                <a:gd name="connsiteY189" fmla="*/ 1100614 h 1457325"/>
                <a:gd name="connsiteX190" fmla="*/ 371760 w 1076325"/>
                <a:gd name="connsiteY190" fmla="*/ 1034987 h 1457325"/>
                <a:gd name="connsiteX191" fmla="*/ 422243 w 1076325"/>
                <a:gd name="connsiteY191" fmla="*/ 987362 h 1457325"/>
                <a:gd name="connsiteX192" fmla="*/ 503301 w 1076325"/>
                <a:gd name="connsiteY192" fmla="*/ 919925 h 1457325"/>
                <a:gd name="connsiteX193" fmla="*/ 529971 w 1076325"/>
                <a:gd name="connsiteY193" fmla="*/ 904304 h 1457325"/>
                <a:gd name="connsiteX194" fmla="*/ 546830 w 1076325"/>
                <a:gd name="connsiteY194" fmla="*/ 901827 h 1457325"/>
                <a:gd name="connsiteX195" fmla="*/ 555403 w 1076325"/>
                <a:gd name="connsiteY195" fmla="*/ 911924 h 1457325"/>
                <a:gd name="connsiteX196" fmla="*/ 555879 w 1076325"/>
                <a:gd name="connsiteY196" fmla="*/ 927545 h 1457325"/>
                <a:gd name="connsiteX197" fmla="*/ 557879 w 1076325"/>
                <a:gd name="connsiteY197" fmla="*/ 954786 h 1457325"/>
                <a:gd name="connsiteX198" fmla="*/ 557879 w 1076325"/>
                <a:gd name="connsiteY198" fmla="*/ 993077 h 1457325"/>
                <a:gd name="connsiteX199" fmla="*/ 561880 w 1076325"/>
                <a:gd name="connsiteY199" fmla="*/ 1075849 h 1457325"/>
                <a:gd name="connsiteX200" fmla="*/ 558260 w 1076325"/>
                <a:gd name="connsiteY200" fmla="*/ 1205579 h 1457325"/>
                <a:gd name="connsiteX201" fmla="*/ 550450 w 1076325"/>
                <a:gd name="connsiteY201" fmla="*/ 1293971 h 1457325"/>
                <a:gd name="connsiteX202" fmla="*/ 534352 w 1076325"/>
                <a:gd name="connsiteY202" fmla="*/ 1314641 h 1457325"/>
                <a:gd name="connsiteX203" fmla="*/ 501777 w 1076325"/>
                <a:gd name="connsiteY203" fmla="*/ 1329595 h 1457325"/>
                <a:gd name="connsiteX204" fmla="*/ 445484 w 1076325"/>
                <a:gd name="connsiteY204" fmla="*/ 1337977 h 1457325"/>
                <a:gd name="connsiteX205" fmla="*/ 351377 w 1076325"/>
                <a:gd name="connsiteY205" fmla="*/ 1338453 h 1457325"/>
                <a:gd name="connsiteX206" fmla="*/ 344043 w 1076325"/>
                <a:gd name="connsiteY206" fmla="*/ 1340644 h 1457325"/>
                <a:gd name="connsiteX207" fmla="*/ 338709 w 1076325"/>
                <a:gd name="connsiteY207" fmla="*/ 1353788 h 1457325"/>
                <a:gd name="connsiteX208" fmla="*/ 352234 w 1076325"/>
                <a:gd name="connsiteY208" fmla="*/ 1365695 h 1457325"/>
                <a:gd name="connsiteX209" fmla="*/ 393573 w 1076325"/>
                <a:gd name="connsiteY209" fmla="*/ 1378553 h 1457325"/>
                <a:gd name="connsiteX210" fmla="*/ 453676 w 1076325"/>
                <a:gd name="connsiteY210" fmla="*/ 1398937 h 1457325"/>
                <a:gd name="connsiteX211" fmla="*/ 514255 w 1076325"/>
                <a:gd name="connsiteY211" fmla="*/ 1426750 h 1457325"/>
                <a:gd name="connsiteX212" fmla="*/ 581120 w 1076325"/>
                <a:gd name="connsiteY212" fmla="*/ 1447419 h 1457325"/>
                <a:gd name="connsiteX213" fmla="*/ 618649 w 1076325"/>
                <a:gd name="connsiteY213" fmla="*/ 1454753 h 1457325"/>
                <a:gd name="connsiteX214" fmla="*/ 651510 w 1076325"/>
                <a:gd name="connsiteY214" fmla="*/ 1438180 h 1457325"/>
                <a:gd name="connsiteX215" fmla="*/ 675513 w 1076325"/>
                <a:gd name="connsiteY215" fmla="*/ 1411700 h 1457325"/>
                <a:gd name="connsiteX216" fmla="*/ 683323 w 1076325"/>
                <a:gd name="connsiteY216" fmla="*/ 1375982 h 1457325"/>
                <a:gd name="connsiteX217" fmla="*/ 688371 w 1076325"/>
                <a:gd name="connsiteY217" fmla="*/ 1337691 h 1457325"/>
                <a:gd name="connsiteX218" fmla="*/ 686562 w 1076325"/>
                <a:gd name="connsiteY218" fmla="*/ 1298353 h 1457325"/>
                <a:gd name="connsiteX219" fmla="*/ 681990 w 1076325"/>
                <a:gd name="connsiteY219" fmla="*/ 1274636 h 1457325"/>
                <a:gd name="connsiteX220" fmla="*/ 675704 w 1076325"/>
                <a:gd name="connsiteY220" fmla="*/ 1248347 h 1457325"/>
                <a:gd name="connsiteX221" fmla="*/ 676275 w 1076325"/>
                <a:gd name="connsiteY221" fmla="*/ 1223105 h 1457325"/>
                <a:gd name="connsiteX222" fmla="*/ 669607 w 1076325"/>
                <a:gd name="connsiteY222" fmla="*/ 1200912 h 1457325"/>
                <a:gd name="connsiteX223" fmla="*/ 673512 w 1076325"/>
                <a:gd name="connsiteY223" fmla="*/ 1183196 h 1457325"/>
                <a:gd name="connsiteX224" fmla="*/ 669227 w 1076325"/>
                <a:gd name="connsiteY224" fmla="*/ 1162336 h 1457325"/>
                <a:gd name="connsiteX225" fmla="*/ 664654 w 1076325"/>
                <a:gd name="connsiteY225" fmla="*/ 1143953 h 1457325"/>
                <a:gd name="connsiteX226" fmla="*/ 668178 w 1076325"/>
                <a:gd name="connsiteY226" fmla="*/ 1108615 h 1457325"/>
                <a:gd name="connsiteX227" fmla="*/ 662559 w 1076325"/>
                <a:gd name="connsiteY227" fmla="*/ 1044035 h 1457325"/>
                <a:gd name="connsiteX228" fmla="*/ 660368 w 1076325"/>
                <a:gd name="connsiteY228" fmla="*/ 901541 h 1457325"/>
                <a:gd name="connsiteX229" fmla="*/ 664845 w 1076325"/>
                <a:gd name="connsiteY229" fmla="*/ 836676 h 1457325"/>
                <a:gd name="connsiteX230" fmla="*/ 682847 w 1076325"/>
                <a:gd name="connsiteY230" fmla="*/ 822484 h 1457325"/>
                <a:gd name="connsiteX231" fmla="*/ 700278 w 1076325"/>
                <a:gd name="connsiteY231" fmla="*/ 814007 h 1457325"/>
                <a:gd name="connsiteX232" fmla="*/ 721233 w 1076325"/>
                <a:gd name="connsiteY232" fmla="*/ 812673 h 1457325"/>
                <a:gd name="connsiteX233" fmla="*/ 733520 w 1076325"/>
                <a:gd name="connsiteY233" fmla="*/ 819531 h 1457325"/>
                <a:gd name="connsiteX234" fmla="*/ 742759 w 1076325"/>
                <a:gd name="connsiteY234" fmla="*/ 836200 h 1457325"/>
                <a:gd name="connsiteX235" fmla="*/ 741045 w 1076325"/>
                <a:gd name="connsiteY235" fmla="*/ 862775 h 1457325"/>
                <a:gd name="connsiteX236" fmla="*/ 739997 w 1076325"/>
                <a:gd name="connsiteY236" fmla="*/ 909066 h 1457325"/>
                <a:gd name="connsiteX237" fmla="*/ 748665 w 1076325"/>
                <a:gd name="connsiteY237" fmla="*/ 916877 h 1457325"/>
                <a:gd name="connsiteX238" fmla="*/ 760762 w 1076325"/>
                <a:gd name="connsiteY238" fmla="*/ 915067 h 1457325"/>
                <a:gd name="connsiteX239" fmla="*/ 769048 w 1076325"/>
                <a:gd name="connsiteY239" fmla="*/ 906780 h 1457325"/>
                <a:gd name="connsiteX240" fmla="*/ 796861 w 1076325"/>
                <a:gd name="connsiteY240" fmla="*/ 889635 h 1457325"/>
                <a:gd name="connsiteX241" fmla="*/ 846772 w 1076325"/>
                <a:gd name="connsiteY241" fmla="*/ 863918 h 1457325"/>
                <a:gd name="connsiteX242" fmla="*/ 878110 w 1076325"/>
                <a:gd name="connsiteY242" fmla="*/ 854774 h 1457325"/>
                <a:gd name="connsiteX243" fmla="*/ 888968 w 1076325"/>
                <a:gd name="connsiteY243" fmla="*/ 846106 h 1457325"/>
                <a:gd name="connsiteX244" fmla="*/ 906875 w 1076325"/>
                <a:gd name="connsiteY244" fmla="*/ 833247 h 1457325"/>
                <a:gd name="connsiteX245" fmla="*/ 925353 w 1076325"/>
                <a:gd name="connsiteY245" fmla="*/ 811054 h 1457325"/>
                <a:gd name="connsiteX246" fmla="*/ 929164 w 1076325"/>
                <a:gd name="connsiteY246" fmla="*/ 793909 h 1457325"/>
                <a:gd name="connsiteX247" fmla="*/ 921544 w 1076325"/>
                <a:gd name="connsiteY247" fmla="*/ 781050 h 1457325"/>
                <a:gd name="connsiteX248" fmla="*/ 889159 w 1076325"/>
                <a:gd name="connsiteY248" fmla="*/ 755809 h 1457325"/>
                <a:gd name="connsiteX249" fmla="*/ 848297 w 1076325"/>
                <a:gd name="connsiteY249" fmla="*/ 729806 h 1457325"/>
                <a:gd name="connsiteX250" fmla="*/ 810197 w 1076325"/>
                <a:gd name="connsiteY250" fmla="*/ 719233 h 1457325"/>
                <a:gd name="connsiteX251" fmla="*/ 775430 w 1076325"/>
                <a:gd name="connsiteY251" fmla="*/ 712851 h 1457325"/>
                <a:gd name="connsiteX252" fmla="*/ 762667 w 1076325"/>
                <a:gd name="connsiteY252" fmla="*/ 716090 h 1457325"/>
                <a:gd name="connsiteX253" fmla="*/ 736473 w 1076325"/>
                <a:gd name="connsiteY253" fmla="*/ 722376 h 1457325"/>
                <a:gd name="connsiteX254" fmla="*/ 725424 w 1076325"/>
                <a:gd name="connsiteY254" fmla="*/ 720566 h 1457325"/>
                <a:gd name="connsiteX255" fmla="*/ 719423 w 1076325"/>
                <a:gd name="connsiteY255" fmla="*/ 711803 h 1457325"/>
                <a:gd name="connsiteX256" fmla="*/ 723995 w 1076325"/>
                <a:gd name="connsiteY256" fmla="*/ 703802 h 1457325"/>
                <a:gd name="connsiteX257" fmla="*/ 756190 w 1076325"/>
                <a:gd name="connsiteY257" fmla="*/ 672560 h 1457325"/>
                <a:gd name="connsiteX258" fmla="*/ 810768 w 1076325"/>
                <a:gd name="connsiteY258" fmla="*/ 630365 h 1457325"/>
                <a:gd name="connsiteX259" fmla="*/ 860488 w 1076325"/>
                <a:gd name="connsiteY259" fmla="*/ 592074 h 1457325"/>
                <a:gd name="connsiteX260" fmla="*/ 878395 w 1076325"/>
                <a:gd name="connsiteY260" fmla="*/ 573977 h 1457325"/>
                <a:gd name="connsiteX261" fmla="*/ 880967 w 1076325"/>
                <a:gd name="connsiteY261" fmla="*/ 557403 h 1457325"/>
                <a:gd name="connsiteX262" fmla="*/ 877824 w 1076325"/>
                <a:gd name="connsiteY262" fmla="*/ 540925 h 1457325"/>
                <a:gd name="connsiteX263" fmla="*/ 848487 w 1076325"/>
                <a:gd name="connsiteY263" fmla="*/ 511588 h 1457325"/>
                <a:gd name="connsiteX264" fmla="*/ 817340 w 1076325"/>
                <a:gd name="connsiteY264" fmla="*/ 486442 h 1457325"/>
                <a:gd name="connsiteX265" fmla="*/ 794956 w 1076325"/>
                <a:gd name="connsiteY265" fmla="*/ 474440 h 1457325"/>
                <a:gd name="connsiteX266" fmla="*/ 789051 w 1076325"/>
                <a:gd name="connsiteY266" fmla="*/ 466916 h 1457325"/>
                <a:gd name="connsiteX267" fmla="*/ 794671 w 1076325"/>
                <a:gd name="connsiteY267" fmla="*/ 456438 h 1457325"/>
                <a:gd name="connsiteX268" fmla="*/ 811244 w 1076325"/>
                <a:gd name="connsiteY268" fmla="*/ 439579 h 1457325"/>
                <a:gd name="connsiteX269" fmla="*/ 860679 w 1076325"/>
                <a:gd name="connsiteY269" fmla="*/ 392621 h 1457325"/>
                <a:gd name="connsiteX270" fmla="*/ 887349 w 1076325"/>
                <a:gd name="connsiteY270" fmla="*/ 371475 h 1457325"/>
                <a:gd name="connsiteX271" fmla="*/ 917067 w 1076325"/>
                <a:gd name="connsiteY271" fmla="*/ 351758 h 1457325"/>
                <a:gd name="connsiteX272" fmla="*/ 953928 w 1076325"/>
                <a:gd name="connsiteY272" fmla="*/ 330613 h 1457325"/>
                <a:gd name="connsiteX273" fmla="*/ 991743 w 1076325"/>
                <a:gd name="connsiteY273" fmla="*/ 311849 h 1457325"/>
                <a:gd name="connsiteX274" fmla="*/ 1024794 w 1076325"/>
                <a:gd name="connsiteY274" fmla="*/ 295942 h 1457325"/>
                <a:gd name="connsiteX275" fmla="*/ 1050036 w 1076325"/>
                <a:gd name="connsiteY275" fmla="*/ 279749 h 1457325"/>
                <a:gd name="connsiteX276" fmla="*/ 1067752 w 1076325"/>
                <a:gd name="connsiteY276" fmla="*/ 251460 h 1457325"/>
                <a:gd name="connsiteX277" fmla="*/ 1071467 w 1076325"/>
                <a:gd name="connsiteY277" fmla="*/ 217932 h 1457325"/>
                <a:gd name="connsiteX278" fmla="*/ 1071086 w 1076325"/>
                <a:gd name="connsiteY278" fmla="*/ 190691 h 1457325"/>
                <a:gd name="connsiteX279" fmla="*/ 625030 w 1076325"/>
                <a:gd name="connsiteY279" fmla="*/ 418624 h 1457325"/>
                <a:gd name="connsiteX280" fmla="*/ 614458 w 1076325"/>
                <a:gd name="connsiteY280" fmla="*/ 428244 h 1457325"/>
                <a:gd name="connsiteX281" fmla="*/ 589312 w 1076325"/>
                <a:gd name="connsiteY281" fmla="*/ 424720 h 1457325"/>
                <a:gd name="connsiteX282" fmla="*/ 567785 w 1076325"/>
                <a:gd name="connsiteY282" fmla="*/ 417767 h 1457325"/>
                <a:gd name="connsiteX283" fmla="*/ 556260 w 1076325"/>
                <a:gd name="connsiteY283" fmla="*/ 400907 h 1457325"/>
                <a:gd name="connsiteX284" fmla="*/ 551688 w 1076325"/>
                <a:gd name="connsiteY284" fmla="*/ 387191 h 1457325"/>
                <a:gd name="connsiteX285" fmla="*/ 557593 w 1076325"/>
                <a:gd name="connsiteY285" fmla="*/ 367379 h 1457325"/>
                <a:gd name="connsiteX286" fmla="*/ 580072 w 1076325"/>
                <a:gd name="connsiteY286" fmla="*/ 337947 h 1457325"/>
                <a:gd name="connsiteX287" fmla="*/ 593407 w 1076325"/>
                <a:gd name="connsiteY287" fmla="*/ 334423 h 1457325"/>
                <a:gd name="connsiteX288" fmla="*/ 604647 w 1076325"/>
                <a:gd name="connsiteY288" fmla="*/ 332137 h 1457325"/>
                <a:gd name="connsiteX289" fmla="*/ 615696 w 1076325"/>
                <a:gd name="connsiteY289" fmla="*/ 341281 h 1457325"/>
                <a:gd name="connsiteX290" fmla="*/ 626745 w 1076325"/>
                <a:gd name="connsiteY290" fmla="*/ 361474 h 1457325"/>
                <a:gd name="connsiteX291" fmla="*/ 629984 w 1076325"/>
                <a:gd name="connsiteY291" fmla="*/ 385191 h 1457325"/>
                <a:gd name="connsiteX292" fmla="*/ 631984 w 1076325"/>
                <a:gd name="connsiteY292" fmla="*/ 404717 h 1457325"/>
                <a:gd name="connsiteX293" fmla="*/ 625030 w 1076325"/>
                <a:gd name="connsiteY293" fmla="*/ 418624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</a:cxnLst>
              <a:rect l="l" t="t" r="r" b="b"/>
              <a:pathLst>
                <a:path w="1076325" h="1457325">
                  <a:moveTo>
                    <a:pt x="1071086" y="190691"/>
                  </a:moveTo>
                  <a:lnTo>
                    <a:pt x="1056513" y="157163"/>
                  </a:lnTo>
                  <a:lnTo>
                    <a:pt x="1038606" y="130016"/>
                  </a:lnTo>
                  <a:lnTo>
                    <a:pt x="1011460" y="104489"/>
                  </a:lnTo>
                  <a:lnTo>
                    <a:pt x="979361" y="87630"/>
                  </a:lnTo>
                  <a:lnTo>
                    <a:pt x="944213" y="70676"/>
                  </a:lnTo>
                  <a:lnTo>
                    <a:pt x="911637" y="63341"/>
                  </a:lnTo>
                  <a:lnTo>
                    <a:pt x="888682" y="69723"/>
                  </a:lnTo>
                  <a:lnTo>
                    <a:pt x="839152" y="100013"/>
                  </a:lnTo>
                  <a:lnTo>
                    <a:pt x="775525" y="130302"/>
                  </a:lnTo>
                  <a:lnTo>
                    <a:pt x="732187" y="155258"/>
                  </a:lnTo>
                  <a:lnTo>
                    <a:pt x="685514" y="178499"/>
                  </a:lnTo>
                  <a:lnTo>
                    <a:pt x="655415" y="209264"/>
                  </a:lnTo>
                  <a:lnTo>
                    <a:pt x="639509" y="215932"/>
                  </a:lnTo>
                  <a:lnTo>
                    <a:pt x="625793" y="215265"/>
                  </a:lnTo>
                  <a:lnTo>
                    <a:pt x="618554" y="205931"/>
                  </a:lnTo>
                  <a:lnTo>
                    <a:pt x="621792" y="198311"/>
                  </a:lnTo>
                  <a:lnTo>
                    <a:pt x="635603" y="189167"/>
                  </a:lnTo>
                  <a:lnTo>
                    <a:pt x="665416" y="155829"/>
                  </a:lnTo>
                  <a:lnTo>
                    <a:pt x="685419" y="134588"/>
                  </a:lnTo>
                  <a:lnTo>
                    <a:pt x="696849" y="117920"/>
                  </a:lnTo>
                  <a:lnTo>
                    <a:pt x="698087" y="104584"/>
                  </a:lnTo>
                  <a:lnTo>
                    <a:pt x="690848" y="86773"/>
                  </a:lnTo>
                  <a:lnTo>
                    <a:pt x="666179" y="59627"/>
                  </a:lnTo>
                  <a:lnTo>
                    <a:pt x="629698" y="30004"/>
                  </a:lnTo>
                  <a:lnTo>
                    <a:pt x="600837" y="11335"/>
                  </a:lnTo>
                  <a:lnTo>
                    <a:pt x="579787" y="7144"/>
                  </a:lnTo>
                  <a:lnTo>
                    <a:pt x="563213" y="10859"/>
                  </a:lnTo>
                  <a:lnTo>
                    <a:pt x="549021" y="28766"/>
                  </a:lnTo>
                  <a:lnTo>
                    <a:pt x="545973" y="44196"/>
                  </a:lnTo>
                  <a:lnTo>
                    <a:pt x="545020" y="72676"/>
                  </a:lnTo>
                  <a:lnTo>
                    <a:pt x="515207" y="127540"/>
                  </a:lnTo>
                  <a:lnTo>
                    <a:pt x="497586" y="143161"/>
                  </a:lnTo>
                  <a:lnTo>
                    <a:pt x="483012" y="144399"/>
                  </a:lnTo>
                  <a:lnTo>
                    <a:pt x="454533" y="138589"/>
                  </a:lnTo>
                  <a:lnTo>
                    <a:pt x="402241" y="128492"/>
                  </a:lnTo>
                  <a:lnTo>
                    <a:pt x="381000" y="126206"/>
                  </a:lnTo>
                  <a:lnTo>
                    <a:pt x="365855" y="132493"/>
                  </a:lnTo>
                  <a:lnTo>
                    <a:pt x="357568" y="151733"/>
                  </a:lnTo>
                  <a:lnTo>
                    <a:pt x="360616" y="169355"/>
                  </a:lnTo>
                  <a:lnTo>
                    <a:pt x="378523" y="181737"/>
                  </a:lnTo>
                  <a:lnTo>
                    <a:pt x="413766" y="205550"/>
                  </a:lnTo>
                  <a:lnTo>
                    <a:pt x="436721" y="225266"/>
                  </a:lnTo>
                  <a:lnTo>
                    <a:pt x="443484" y="240411"/>
                  </a:lnTo>
                  <a:lnTo>
                    <a:pt x="436150" y="253270"/>
                  </a:lnTo>
                  <a:lnTo>
                    <a:pt x="382238" y="301181"/>
                  </a:lnTo>
                  <a:lnTo>
                    <a:pt x="363950" y="307848"/>
                  </a:lnTo>
                  <a:lnTo>
                    <a:pt x="354616" y="311563"/>
                  </a:lnTo>
                  <a:lnTo>
                    <a:pt x="345377" y="308801"/>
                  </a:lnTo>
                  <a:lnTo>
                    <a:pt x="336899" y="296132"/>
                  </a:lnTo>
                  <a:lnTo>
                    <a:pt x="326041" y="276987"/>
                  </a:lnTo>
                  <a:lnTo>
                    <a:pt x="297561" y="236030"/>
                  </a:lnTo>
                  <a:lnTo>
                    <a:pt x="267748" y="196406"/>
                  </a:lnTo>
                  <a:lnTo>
                    <a:pt x="235744" y="168878"/>
                  </a:lnTo>
                  <a:lnTo>
                    <a:pt x="204216" y="141351"/>
                  </a:lnTo>
                  <a:lnTo>
                    <a:pt x="171164" y="125254"/>
                  </a:lnTo>
                  <a:lnTo>
                    <a:pt x="142684" y="113348"/>
                  </a:lnTo>
                  <a:lnTo>
                    <a:pt x="121253" y="113919"/>
                  </a:lnTo>
                  <a:lnTo>
                    <a:pt x="108871" y="122682"/>
                  </a:lnTo>
                  <a:lnTo>
                    <a:pt x="105156" y="136779"/>
                  </a:lnTo>
                  <a:lnTo>
                    <a:pt x="113919" y="151638"/>
                  </a:lnTo>
                  <a:lnTo>
                    <a:pt x="154305" y="192500"/>
                  </a:lnTo>
                  <a:lnTo>
                    <a:pt x="201835" y="244697"/>
                  </a:lnTo>
                  <a:lnTo>
                    <a:pt x="237458" y="310325"/>
                  </a:lnTo>
                  <a:lnTo>
                    <a:pt x="255841" y="356235"/>
                  </a:lnTo>
                  <a:lnTo>
                    <a:pt x="263843" y="376809"/>
                  </a:lnTo>
                  <a:lnTo>
                    <a:pt x="260128" y="384334"/>
                  </a:lnTo>
                  <a:lnTo>
                    <a:pt x="249460" y="386048"/>
                  </a:lnTo>
                  <a:lnTo>
                    <a:pt x="241173" y="376428"/>
                  </a:lnTo>
                  <a:lnTo>
                    <a:pt x="223551" y="353473"/>
                  </a:lnTo>
                  <a:lnTo>
                    <a:pt x="198025" y="329756"/>
                  </a:lnTo>
                  <a:lnTo>
                    <a:pt x="167259" y="305562"/>
                  </a:lnTo>
                  <a:lnTo>
                    <a:pt x="143351" y="290132"/>
                  </a:lnTo>
                  <a:lnTo>
                    <a:pt x="115157" y="285655"/>
                  </a:lnTo>
                  <a:lnTo>
                    <a:pt x="99250" y="290608"/>
                  </a:lnTo>
                  <a:lnTo>
                    <a:pt x="95535" y="306229"/>
                  </a:lnTo>
                  <a:lnTo>
                    <a:pt x="102298" y="324993"/>
                  </a:lnTo>
                  <a:lnTo>
                    <a:pt x="148209" y="383286"/>
                  </a:lnTo>
                  <a:lnTo>
                    <a:pt x="164592" y="421291"/>
                  </a:lnTo>
                  <a:lnTo>
                    <a:pt x="229457" y="566928"/>
                  </a:lnTo>
                  <a:lnTo>
                    <a:pt x="232029" y="573405"/>
                  </a:lnTo>
                  <a:lnTo>
                    <a:pt x="255079" y="606266"/>
                  </a:lnTo>
                  <a:lnTo>
                    <a:pt x="271939" y="617792"/>
                  </a:lnTo>
                  <a:lnTo>
                    <a:pt x="284036" y="613505"/>
                  </a:lnTo>
                  <a:lnTo>
                    <a:pt x="294608" y="602075"/>
                  </a:lnTo>
                  <a:lnTo>
                    <a:pt x="299751" y="576834"/>
                  </a:lnTo>
                  <a:lnTo>
                    <a:pt x="296703" y="529114"/>
                  </a:lnTo>
                  <a:lnTo>
                    <a:pt x="291655" y="516731"/>
                  </a:lnTo>
                  <a:lnTo>
                    <a:pt x="297656" y="507492"/>
                  </a:lnTo>
                  <a:lnTo>
                    <a:pt x="308610" y="502634"/>
                  </a:lnTo>
                  <a:lnTo>
                    <a:pt x="317754" y="506921"/>
                  </a:lnTo>
                  <a:lnTo>
                    <a:pt x="342043" y="531590"/>
                  </a:lnTo>
                  <a:lnTo>
                    <a:pt x="373761" y="558641"/>
                  </a:lnTo>
                  <a:lnTo>
                    <a:pt x="401669" y="568262"/>
                  </a:lnTo>
                  <a:lnTo>
                    <a:pt x="421386" y="559213"/>
                  </a:lnTo>
                  <a:lnTo>
                    <a:pt x="437293" y="537496"/>
                  </a:lnTo>
                  <a:lnTo>
                    <a:pt x="443293" y="503587"/>
                  </a:lnTo>
                  <a:lnTo>
                    <a:pt x="438340" y="479012"/>
                  </a:lnTo>
                  <a:lnTo>
                    <a:pt x="424148" y="457391"/>
                  </a:lnTo>
                  <a:lnTo>
                    <a:pt x="415480" y="437864"/>
                  </a:lnTo>
                  <a:lnTo>
                    <a:pt x="396240" y="389192"/>
                  </a:lnTo>
                  <a:lnTo>
                    <a:pt x="385096" y="368522"/>
                  </a:lnTo>
                  <a:lnTo>
                    <a:pt x="384620" y="359569"/>
                  </a:lnTo>
                  <a:lnTo>
                    <a:pt x="415576" y="330327"/>
                  </a:lnTo>
                  <a:lnTo>
                    <a:pt x="473869" y="294037"/>
                  </a:lnTo>
                  <a:lnTo>
                    <a:pt x="497014" y="285464"/>
                  </a:lnTo>
                  <a:lnTo>
                    <a:pt x="510349" y="290989"/>
                  </a:lnTo>
                  <a:lnTo>
                    <a:pt x="510635" y="304895"/>
                  </a:lnTo>
                  <a:lnTo>
                    <a:pt x="487870" y="335756"/>
                  </a:lnTo>
                  <a:lnTo>
                    <a:pt x="465487" y="386334"/>
                  </a:lnTo>
                  <a:lnTo>
                    <a:pt x="463201" y="427768"/>
                  </a:lnTo>
                  <a:lnTo>
                    <a:pt x="467868" y="449199"/>
                  </a:lnTo>
                  <a:lnTo>
                    <a:pt x="476155" y="484061"/>
                  </a:lnTo>
                  <a:lnTo>
                    <a:pt x="513302" y="504444"/>
                  </a:lnTo>
                  <a:lnTo>
                    <a:pt x="551879" y="513969"/>
                  </a:lnTo>
                  <a:lnTo>
                    <a:pt x="600075" y="518160"/>
                  </a:lnTo>
                  <a:lnTo>
                    <a:pt x="629031" y="504254"/>
                  </a:lnTo>
                  <a:lnTo>
                    <a:pt x="665797" y="473774"/>
                  </a:lnTo>
                  <a:lnTo>
                    <a:pt x="696563" y="434435"/>
                  </a:lnTo>
                  <a:lnTo>
                    <a:pt x="706660" y="391097"/>
                  </a:lnTo>
                  <a:lnTo>
                    <a:pt x="705326" y="364903"/>
                  </a:lnTo>
                  <a:lnTo>
                    <a:pt x="696182" y="331851"/>
                  </a:lnTo>
                  <a:lnTo>
                    <a:pt x="682561" y="300704"/>
                  </a:lnTo>
                  <a:lnTo>
                    <a:pt x="670655" y="280035"/>
                  </a:lnTo>
                  <a:lnTo>
                    <a:pt x="663511" y="270034"/>
                  </a:lnTo>
                  <a:lnTo>
                    <a:pt x="666750" y="262509"/>
                  </a:lnTo>
                  <a:lnTo>
                    <a:pt x="683419" y="252413"/>
                  </a:lnTo>
                  <a:lnTo>
                    <a:pt x="710184" y="238601"/>
                  </a:lnTo>
                  <a:lnTo>
                    <a:pt x="734473" y="231267"/>
                  </a:lnTo>
                  <a:lnTo>
                    <a:pt x="776097" y="211265"/>
                  </a:lnTo>
                  <a:lnTo>
                    <a:pt x="820388" y="197263"/>
                  </a:lnTo>
                  <a:lnTo>
                    <a:pt x="841915" y="200978"/>
                  </a:lnTo>
                  <a:lnTo>
                    <a:pt x="856107" y="213836"/>
                  </a:lnTo>
                  <a:lnTo>
                    <a:pt x="858393" y="229934"/>
                  </a:lnTo>
                  <a:lnTo>
                    <a:pt x="848487" y="261176"/>
                  </a:lnTo>
                  <a:lnTo>
                    <a:pt x="817340" y="315468"/>
                  </a:lnTo>
                  <a:lnTo>
                    <a:pt x="779430" y="381286"/>
                  </a:lnTo>
                  <a:lnTo>
                    <a:pt x="743807" y="438626"/>
                  </a:lnTo>
                  <a:lnTo>
                    <a:pt x="714470" y="485299"/>
                  </a:lnTo>
                  <a:lnTo>
                    <a:pt x="679609" y="514350"/>
                  </a:lnTo>
                  <a:lnTo>
                    <a:pt x="633603" y="535115"/>
                  </a:lnTo>
                  <a:lnTo>
                    <a:pt x="575786" y="565880"/>
                  </a:lnTo>
                  <a:lnTo>
                    <a:pt x="513397" y="595884"/>
                  </a:lnTo>
                  <a:lnTo>
                    <a:pt x="450723" y="624364"/>
                  </a:lnTo>
                  <a:lnTo>
                    <a:pt x="389096" y="653987"/>
                  </a:lnTo>
                  <a:lnTo>
                    <a:pt x="331279" y="681038"/>
                  </a:lnTo>
                  <a:lnTo>
                    <a:pt x="300799" y="694658"/>
                  </a:lnTo>
                  <a:lnTo>
                    <a:pt x="297370" y="707993"/>
                  </a:lnTo>
                  <a:lnTo>
                    <a:pt x="302895" y="718090"/>
                  </a:lnTo>
                  <a:lnTo>
                    <a:pt x="336709" y="732187"/>
                  </a:lnTo>
                  <a:lnTo>
                    <a:pt x="376047" y="741045"/>
                  </a:lnTo>
                  <a:lnTo>
                    <a:pt x="398526" y="741521"/>
                  </a:lnTo>
                  <a:lnTo>
                    <a:pt x="411099" y="732663"/>
                  </a:lnTo>
                  <a:lnTo>
                    <a:pt x="429101" y="726091"/>
                  </a:lnTo>
                  <a:lnTo>
                    <a:pt x="472821" y="699611"/>
                  </a:lnTo>
                  <a:lnTo>
                    <a:pt x="514921" y="667512"/>
                  </a:lnTo>
                  <a:lnTo>
                    <a:pt x="546163" y="652082"/>
                  </a:lnTo>
                  <a:lnTo>
                    <a:pt x="580644" y="630841"/>
                  </a:lnTo>
                  <a:lnTo>
                    <a:pt x="612267" y="612458"/>
                  </a:lnTo>
                  <a:lnTo>
                    <a:pt x="632936" y="601885"/>
                  </a:lnTo>
                  <a:lnTo>
                    <a:pt x="649510" y="602361"/>
                  </a:lnTo>
                  <a:lnTo>
                    <a:pt x="658653" y="613982"/>
                  </a:lnTo>
                  <a:lnTo>
                    <a:pt x="656368" y="627793"/>
                  </a:lnTo>
                  <a:lnTo>
                    <a:pt x="641699" y="667226"/>
                  </a:lnTo>
                  <a:lnTo>
                    <a:pt x="627507" y="699802"/>
                  </a:lnTo>
                  <a:lnTo>
                    <a:pt x="605123" y="736187"/>
                  </a:lnTo>
                  <a:lnTo>
                    <a:pt x="590455" y="762095"/>
                  </a:lnTo>
                  <a:lnTo>
                    <a:pt x="572548" y="779812"/>
                  </a:lnTo>
                  <a:lnTo>
                    <a:pt x="551021" y="794099"/>
                  </a:lnTo>
                  <a:lnTo>
                    <a:pt x="515207" y="812292"/>
                  </a:lnTo>
                  <a:lnTo>
                    <a:pt x="469487" y="844296"/>
                  </a:lnTo>
                  <a:lnTo>
                    <a:pt x="448246" y="851821"/>
                  </a:lnTo>
                  <a:lnTo>
                    <a:pt x="378143" y="889921"/>
                  </a:lnTo>
                  <a:lnTo>
                    <a:pt x="264128" y="955738"/>
                  </a:lnTo>
                  <a:lnTo>
                    <a:pt x="202692" y="989267"/>
                  </a:lnTo>
                  <a:lnTo>
                    <a:pt x="142494" y="1019080"/>
                  </a:lnTo>
                  <a:lnTo>
                    <a:pt x="108966" y="1036034"/>
                  </a:lnTo>
                  <a:lnTo>
                    <a:pt x="85534" y="1042892"/>
                  </a:lnTo>
                  <a:lnTo>
                    <a:pt x="48292" y="1057180"/>
                  </a:lnTo>
                  <a:lnTo>
                    <a:pt x="20478" y="1067276"/>
                  </a:lnTo>
                  <a:lnTo>
                    <a:pt x="7144" y="1077373"/>
                  </a:lnTo>
                  <a:lnTo>
                    <a:pt x="9906" y="1090517"/>
                  </a:lnTo>
                  <a:lnTo>
                    <a:pt x="28289" y="1107472"/>
                  </a:lnTo>
                  <a:lnTo>
                    <a:pt x="90297" y="1148715"/>
                  </a:lnTo>
                  <a:lnTo>
                    <a:pt x="153638" y="1182053"/>
                  </a:lnTo>
                  <a:lnTo>
                    <a:pt x="184404" y="1194911"/>
                  </a:lnTo>
                  <a:lnTo>
                    <a:pt x="213360" y="1193483"/>
                  </a:lnTo>
                  <a:lnTo>
                    <a:pt x="235172" y="1177290"/>
                  </a:lnTo>
                  <a:lnTo>
                    <a:pt x="259937" y="1151858"/>
                  </a:lnTo>
                  <a:lnTo>
                    <a:pt x="310134" y="1100614"/>
                  </a:lnTo>
                  <a:lnTo>
                    <a:pt x="371760" y="1034987"/>
                  </a:lnTo>
                  <a:lnTo>
                    <a:pt x="422243" y="987362"/>
                  </a:lnTo>
                  <a:lnTo>
                    <a:pt x="503301" y="919925"/>
                  </a:lnTo>
                  <a:lnTo>
                    <a:pt x="529971" y="904304"/>
                  </a:lnTo>
                  <a:lnTo>
                    <a:pt x="546830" y="901827"/>
                  </a:lnTo>
                  <a:lnTo>
                    <a:pt x="555403" y="911924"/>
                  </a:lnTo>
                  <a:lnTo>
                    <a:pt x="555879" y="927545"/>
                  </a:lnTo>
                  <a:lnTo>
                    <a:pt x="557879" y="954786"/>
                  </a:lnTo>
                  <a:lnTo>
                    <a:pt x="557879" y="993077"/>
                  </a:lnTo>
                  <a:lnTo>
                    <a:pt x="561880" y="1075849"/>
                  </a:lnTo>
                  <a:lnTo>
                    <a:pt x="558260" y="1205579"/>
                  </a:lnTo>
                  <a:lnTo>
                    <a:pt x="550450" y="1293971"/>
                  </a:lnTo>
                  <a:lnTo>
                    <a:pt x="534352" y="1314641"/>
                  </a:lnTo>
                  <a:lnTo>
                    <a:pt x="501777" y="1329595"/>
                  </a:lnTo>
                  <a:lnTo>
                    <a:pt x="445484" y="1337977"/>
                  </a:lnTo>
                  <a:lnTo>
                    <a:pt x="351377" y="1338453"/>
                  </a:lnTo>
                  <a:lnTo>
                    <a:pt x="344043" y="1340644"/>
                  </a:lnTo>
                  <a:lnTo>
                    <a:pt x="338709" y="1353788"/>
                  </a:lnTo>
                  <a:lnTo>
                    <a:pt x="352234" y="1365695"/>
                  </a:lnTo>
                  <a:lnTo>
                    <a:pt x="393573" y="1378553"/>
                  </a:lnTo>
                  <a:lnTo>
                    <a:pt x="453676" y="1398937"/>
                  </a:lnTo>
                  <a:lnTo>
                    <a:pt x="514255" y="1426750"/>
                  </a:lnTo>
                  <a:lnTo>
                    <a:pt x="581120" y="1447419"/>
                  </a:lnTo>
                  <a:lnTo>
                    <a:pt x="618649" y="1454753"/>
                  </a:lnTo>
                  <a:lnTo>
                    <a:pt x="651510" y="1438180"/>
                  </a:lnTo>
                  <a:lnTo>
                    <a:pt x="675513" y="1411700"/>
                  </a:lnTo>
                  <a:lnTo>
                    <a:pt x="683323" y="1375982"/>
                  </a:lnTo>
                  <a:lnTo>
                    <a:pt x="688371" y="1337691"/>
                  </a:lnTo>
                  <a:lnTo>
                    <a:pt x="686562" y="1298353"/>
                  </a:lnTo>
                  <a:lnTo>
                    <a:pt x="681990" y="1274636"/>
                  </a:lnTo>
                  <a:lnTo>
                    <a:pt x="675704" y="1248347"/>
                  </a:lnTo>
                  <a:lnTo>
                    <a:pt x="676275" y="1223105"/>
                  </a:lnTo>
                  <a:lnTo>
                    <a:pt x="669607" y="1200912"/>
                  </a:lnTo>
                  <a:lnTo>
                    <a:pt x="673512" y="1183196"/>
                  </a:lnTo>
                  <a:lnTo>
                    <a:pt x="669227" y="1162336"/>
                  </a:lnTo>
                  <a:lnTo>
                    <a:pt x="664654" y="1143953"/>
                  </a:lnTo>
                  <a:lnTo>
                    <a:pt x="668178" y="1108615"/>
                  </a:lnTo>
                  <a:lnTo>
                    <a:pt x="662559" y="1044035"/>
                  </a:lnTo>
                  <a:lnTo>
                    <a:pt x="660368" y="901541"/>
                  </a:lnTo>
                  <a:lnTo>
                    <a:pt x="664845" y="836676"/>
                  </a:lnTo>
                  <a:lnTo>
                    <a:pt x="682847" y="822484"/>
                  </a:lnTo>
                  <a:lnTo>
                    <a:pt x="700278" y="814007"/>
                  </a:lnTo>
                  <a:lnTo>
                    <a:pt x="721233" y="812673"/>
                  </a:lnTo>
                  <a:lnTo>
                    <a:pt x="733520" y="819531"/>
                  </a:lnTo>
                  <a:lnTo>
                    <a:pt x="742759" y="836200"/>
                  </a:lnTo>
                  <a:lnTo>
                    <a:pt x="741045" y="862775"/>
                  </a:lnTo>
                  <a:lnTo>
                    <a:pt x="739997" y="909066"/>
                  </a:lnTo>
                  <a:lnTo>
                    <a:pt x="748665" y="916877"/>
                  </a:lnTo>
                  <a:lnTo>
                    <a:pt x="760762" y="915067"/>
                  </a:lnTo>
                  <a:lnTo>
                    <a:pt x="769048" y="906780"/>
                  </a:lnTo>
                  <a:lnTo>
                    <a:pt x="796861" y="889635"/>
                  </a:lnTo>
                  <a:lnTo>
                    <a:pt x="846772" y="863918"/>
                  </a:lnTo>
                  <a:lnTo>
                    <a:pt x="878110" y="854774"/>
                  </a:lnTo>
                  <a:lnTo>
                    <a:pt x="888968" y="846106"/>
                  </a:lnTo>
                  <a:lnTo>
                    <a:pt x="906875" y="833247"/>
                  </a:lnTo>
                  <a:lnTo>
                    <a:pt x="925353" y="811054"/>
                  </a:lnTo>
                  <a:lnTo>
                    <a:pt x="929164" y="793909"/>
                  </a:lnTo>
                  <a:lnTo>
                    <a:pt x="921544" y="781050"/>
                  </a:lnTo>
                  <a:lnTo>
                    <a:pt x="889159" y="755809"/>
                  </a:lnTo>
                  <a:lnTo>
                    <a:pt x="848297" y="729806"/>
                  </a:lnTo>
                  <a:lnTo>
                    <a:pt x="810197" y="719233"/>
                  </a:lnTo>
                  <a:lnTo>
                    <a:pt x="775430" y="712851"/>
                  </a:lnTo>
                  <a:lnTo>
                    <a:pt x="762667" y="716090"/>
                  </a:lnTo>
                  <a:lnTo>
                    <a:pt x="736473" y="722376"/>
                  </a:lnTo>
                  <a:lnTo>
                    <a:pt x="725424" y="720566"/>
                  </a:lnTo>
                  <a:lnTo>
                    <a:pt x="719423" y="711803"/>
                  </a:lnTo>
                  <a:lnTo>
                    <a:pt x="723995" y="703802"/>
                  </a:lnTo>
                  <a:lnTo>
                    <a:pt x="756190" y="672560"/>
                  </a:lnTo>
                  <a:lnTo>
                    <a:pt x="810768" y="630365"/>
                  </a:lnTo>
                  <a:lnTo>
                    <a:pt x="860488" y="592074"/>
                  </a:lnTo>
                  <a:lnTo>
                    <a:pt x="878395" y="573977"/>
                  </a:lnTo>
                  <a:lnTo>
                    <a:pt x="880967" y="557403"/>
                  </a:lnTo>
                  <a:lnTo>
                    <a:pt x="877824" y="540925"/>
                  </a:lnTo>
                  <a:lnTo>
                    <a:pt x="848487" y="511588"/>
                  </a:lnTo>
                  <a:lnTo>
                    <a:pt x="817340" y="486442"/>
                  </a:lnTo>
                  <a:lnTo>
                    <a:pt x="794956" y="474440"/>
                  </a:lnTo>
                  <a:lnTo>
                    <a:pt x="789051" y="466916"/>
                  </a:lnTo>
                  <a:lnTo>
                    <a:pt x="794671" y="456438"/>
                  </a:lnTo>
                  <a:lnTo>
                    <a:pt x="811244" y="439579"/>
                  </a:lnTo>
                  <a:lnTo>
                    <a:pt x="860679" y="392621"/>
                  </a:lnTo>
                  <a:lnTo>
                    <a:pt x="887349" y="371475"/>
                  </a:lnTo>
                  <a:lnTo>
                    <a:pt x="917067" y="351758"/>
                  </a:lnTo>
                  <a:lnTo>
                    <a:pt x="953928" y="330613"/>
                  </a:lnTo>
                  <a:lnTo>
                    <a:pt x="991743" y="311849"/>
                  </a:lnTo>
                  <a:lnTo>
                    <a:pt x="1024794" y="295942"/>
                  </a:lnTo>
                  <a:lnTo>
                    <a:pt x="1050036" y="279749"/>
                  </a:lnTo>
                  <a:lnTo>
                    <a:pt x="1067752" y="251460"/>
                  </a:lnTo>
                  <a:lnTo>
                    <a:pt x="1071467" y="217932"/>
                  </a:lnTo>
                  <a:lnTo>
                    <a:pt x="1071086" y="190691"/>
                  </a:lnTo>
                  <a:close/>
                  <a:moveTo>
                    <a:pt x="625030" y="418624"/>
                  </a:moveTo>
                  <a:lnTo>
                    <a:pt x="614458" y="428244"/>
                  </a:lnTo>
                  <a:lnTo>
                    <a:pt x="589312" y="424720"/>
                  </a:lnTo>
                  <a:lnTo>
                    <a:pt x="567785" y="417767"/>
                  </a:lnTo>
                  <a:lnTo>
                    <a:pt x="556260" y="400907"/>
                  </a:lnTo>
                  <a:lnTo>
                    <a:pt x="551688" y="387191"/>
                  </a:lnTo>
                  <a:lnTo>
                    <a:pt x="557593" y="367379"/>
                  </a:lnTo>
                  <a:lnTo>
                    <a:pt x="580072" y="337947"/>
                  </a:lnTo>
                  <a:lnTo>
                    <a:pt x="593407" y="334423"/>
                  </a:lnTo>
                  <a:lnTo>
                    <a:pt x="604647" y="332137"/>
                  </a:lnTo>
                  <a:lnTo>
                    <a:pt x="615696" y="341281"/>
                  </a:lnTo>
                  <a:lnTo>
                    <a:pt x="626745" y="361474"/>
                  </a:lnTo>
                  <a:lnTo>
                    <a:pt x="629984" y="385191"/>
                  </a:lnTo>
                  <a:lnTo>
                    <a:pt x="631984" y="404717"/>
                  </a:lnTo>
                  <a:lnTo>
                    <a:pt x="625030" y="4186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41" name="矩形 40">
            <a:extLst>
              <a:ext uri="{FF2B5EF4-FFF2-40B4-BE49-F238E27FC236}">
                <a16:creationId xmlns:a16="http://schemas.microsoft.com/office/drawing/2014/main" id="{EF33E2D7-5A71-42C5-9986-5C656C70099E}"/>
              </a:ext>
            </a:extLst>
          </p:cNvPr>
          <p:cNvSpPr/>
          <p:nvPr userDrawn="1"/>
        </p:nvSpPr>
        <p:spPr>
          <a:xfrm>
            <a:off x="8168640" y="6305883"/>
            <a:ext cx="35804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计算机学院 </a:t>
            </a:r>
            <a:r>
              <a:rPr lang="en-US" altLang="zh-CN" sz="1400" dirty="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2023</a:t>
            </a:r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新老生交流会</a:t>
            </a:r>
            <a:endParaRPr lang="en-US" altLang="zh-CN" sz="1400" dirty="0">
              <a:solidFill>
                <a:schemeClr val="tx1"/>
              </a:solidFill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3F8D7C2C-39A2-4903-8C2F-1CD0452D3036}"/>
              </a:ext>
            </a:extLst>
          </p:cNvPr>
          <p:cNvCxnSpPr>
            <a:cxnSpLocks/>
          </p:cNvCxnSpPr>
          <p:nvPr userDrawn="1"/>
        </p:nvCxnSpPr>
        <p:spPr>
          <a:xfrm>
            <a:off x="1225244" y="753734"/>
            <a:ext cx="1988493" cy="0"/>
          </a:xfrm>
          <a:prstGeom prst="line">
            <a:avLst/>
          </a:prstGeom>
          <a:ln w="12700" cap="rnd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857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并列关系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792B5F94-3740-4230-9486-24B597A03463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93065"/>
            <a:ext cx="11306175" cy="0"/>
          </a:xfrm>
          <a:prstGeom prst="line">
            <a:avLst/>
          </a:prstGeom>
          <a:ln w="12700" cap="rnd">
            <a:gradFill>
              <a:gsLst>
                <a:gs pos="0">
                  <a:schemeClr val="accent2"/>
                </a:gs>
                <a:gs pos="100000">
                  <a:schemeClr val="accent2"/>
                </a:gs>
                <a:gs pos="59621">
                  <a:schemeClr val="accent2">
                    <a:alpha val="0"/>
                  </a:schemeClr>
                </a:gs>
                <a:gs pos="40000">
                  <a:schemeClr val="accent2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图形 13">
            <a:extLst>
              <a:ext uri="{FF2B5EF4-FFF2-40B4-BE49-F238E27FC236}">
                <a16:creationId xmlns:a16="http://schemas.microsoft.com/office/drawing/2014/main" id="{BEB4A53E-ABF4-4BE4-8ACF-6F9BD2BB0050}"/>
              </a:ext>
            </a:extLst>
          </p:cNvPr>
          <p:cNvGrpSpPr/>
          <p:nvPr userDrawn="1"/>
        </p:nvGrpSpPr>
        <p:grpSpPr>
          <a:xfrm>
            <a:off x="442913" y="6380936"/>
            <a:ext cx="1050303" cy="210061"/>
            <a:chOff x="2428875" y="2695575"/>
            <a:chExt cx="7334250" cy="1466850"/>
          </a:xfrm>
          <a:solidFill>
            <a:schemeClr val="accent1">
              <a:lumMod val="75000"/>
            </a:schemeClr>
          </a:solidFill>
        </p:grpSpPr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88B12583-E40E-4987-9B3B-A4A13447FB4B}"/>
                </a:ext>
              </a:extLst>
            </p:cNvPr>
            <p:cNvSpPr/>
            <p:nvPr/>
          </p:nvSpPr>
          <p:spPr>
            <a:xfrm>
              <a:off x="2421731" y="2721769"/>
              <a:ext cx="1114425" cy="1438275"/>
            </a:xfrm>
            <a:custGeom>
              <a:avLst/>
              <a:gdLst>
                <a:gd name="connsiteX0" fmla="*/ 1107472 w 1114425"/>
                <a:gd name="connsiteY0" fmla="*/ 601313 h 1438275"/>
                <a:gd name="connsiteX1" fmla="*/ 1096232 w 1114425"/>
                <a:gd name="connsiteY1" fmla="*/ 574548 h 1438275"/>
                <a:gd name="connsiteX2" fmla="*/ 1067467 w 1114425"/>
                <a:gd name="connsiteY2" fmla="*/ 544449 h 1438275"/>
                <a:gd name="connsiteX3" fmla="*/ 1041749 w 1114425"/>
                <a:gd name="connsiteY3" fmla="*/ 527876 h 1438275"/>
                <a:gd name="connsiteX4" fmla="*/ 1020318 w 1114425"/>
                <a:gd name="connsiteY4" fmla="*/ 523875 h 1438275"/>
                <a:gd name="connsiteX5" fmla="*/ 991648 w 1114425"/>
                <a:gd name="connsiteY5" fmla="*/ 528352 h 1438275"/>
                <a:gd name="connsiteX6" fmla="*/ 949738 w 1114425"/>
                <a:gd name="connsiteY6" fmla="*/ 549783 h 1438275"/>
                <a:gd name="connsiteX7" fmla="*/ 883730 w 1114425"/>
                <a:gd name="connsiteY7" fmla="*/ 586359 h 1438275"/>
                <a:gd name="connsiteX8" fmla="*/ 847535 w 1114425"/>
                <a:gd name="connsiteY8" fmla="*/ 602456 h 1438275"/>
                <a:gd name="connsiteX9" fmla="*/ 837724 w 1114425"/>
                <a:gd name="connsiteY9" fmla="*/ 605219 h 1438275"/>
                <a:gd name="connsiteX10" fmla="*/ 831723 w 1114425"/>
                <a:gd name="connsiteY10" fmla="*/ 595789 h 1438275"/>
                <a:gd name="connsiteX11" fmla="*/ 835914 w 1114425"/>
                <a:gd name="connsiteY11" fmla="*/ 585216 h 1438275"/>
                <a:gd name="connsiteX12" fmla="*/ 895731 w 1114425"/>
                <a:gd name="connsiteY12" fmla="*/ 508730 h 1438275"/>
                <a:gd name="connsiteX13" fmla="*/ 912305 w 1114425"/>
                <a:gd name="connsiteY13" fmla="*/ 496443 h 1438275"/>
                <a:gd name="connsiteX14" fmla="*/ 938022 w 1114425"/>
                <a:gd name="connsiteY14" fmla="*/ 486918 h 1438275"/>
                <a:gd name="connsiteX15" fmla="*/ 958691 w 1114425"/>
                <a:gd name="connsiteY15" fmla="*/ 473774 h 1438275"/>
                <a:gd name="connsiteX16" fmla="*/ 990410 w 1114425"/>
                <a:gd name="connsiteY16" fmla="*/ 452152 h 1438275"/>
                <a:gd name="connsiteX17" fmla="*/ 1006793 w 1114425"/>
                <a:gd name="connsiteY17" fmla="*/ 427958 h 1438275"/>
                <a:gd name="connsiteX18" fmla="*/ 1006793 w 1114425"/>
                <a:gd name="connsiteY18" fmla="*/ 415100 h 1438275"/>
                <a:gd name="connsiteX19" fmla="*/ 992886 w 1114425"/>
                <a:gd name="connsiteY19" fmla="*/ 399479 h 1438275"/>
                <a:gd name="connsiteX20" fmla="*/ 973169 w 1114425"/>
                <a:gd name="connsiteY20" fmla="*/ 387953 h 1438275"/>
                <a:gd name="connsiteX21" fmla="*/ 953738 w 1114425"/>
                <a:gd name="connsiteY21" fmla="*/ 383000 h 1438275"/>
                <a:gd name="connsiteX22" fmla="*/ 944309 w 1114425"/>
                <a:gd name="connsiteY22" fmla="*/ 374809 h 1438275"/>
                <a:gd name="connsiteX23" fmla="*/ 915829 w 1114425"/>
                <a:gd name="connsiteY23" fmla="*/ 348329 h 1438275"/>
                <a:gd name="connsiteX24" fmla="*/ 885730 w 1114425"/>
                <a:gd name="connsiteY24" fmla="*/ 324517 h 1438275"/>
                <a:gd name="connsiteX25" fmla="*/ 865346 w 1114425"/>
                <a:gd name="connsiteY25" fmla="*/ 323183 h 1438275"/>
                <a:gd name="connsiteX26" fmla="*/ 854488 w 1114425"/>
                <a:gd name="connsiteY26" fmla="*/ 331946 h 1438275"/>
                <a:gd name="connsiteX27" fmla="*/ 843629 w 1114425"/>
                <a:gd name="connsiteY27" fmla="*/ 346139 h 1438275"/>
                <a:gd name="connsiteX28" fmla="*/ 841820 w 1114425"/>
                <a:gd name="connsiteY28" fmla="*/ 381191 h 1438275"/>
                <a:gd name="connsiteX29" fmla="*/ 837248 w 1114425"/>
                <a:gd name="connsiteY29" fmla="*/ 406241 h 1438275"/>
                <a:gd name="connsiteX30" fmla="*/ 820769 w 1114425"/>
                <a:gd name="connsiteY30" fmla="*/ 442341 h 1438275"/>
                <a:gd name="connsiteX31" fmla="*/ 798862 w 1114425"/>
                <a:gd name="connsiteY31" fmla="*/ 465773 h 1438275"/>
                <a:gd name="connsiteX32" fmla="*/ 767239 w 1114425"/>
                <a:gd name="connsiteY32" fmla="*/ 480727 h 1438275"/>
                <a:gd name="connsiteX33" fmla="*/ 742950 w 1114425"/>
                <a:gd name="connsiteY33" fmla="*/ 489775 h 1438275"/>
                <a:gd name="connsiteX34" fmla="*/ 732377 w 1114425"/>
                <a:gd name="connsiteY34" fmla="*/ 490252 h 1438275"/>
                <a:gd name="connsiteX35" fmla="*/ 716947 w 1114425"/>
                <a:gd name="connsiteY35" fmla="*/ 476917 h 1438275"/>
                <a:gd name="connsiteX36" fmla="*/ 693896 w 1114425"/>
                <a:gd name="connsiteY36" fmla="*/ 447770 h 1438275"/>
                <a:gd name="connsiteX37" fmla="*/ 674561 w 1114425"/>
                <a:gd name="connsiteY37" fmla="*/ 431292 h 1438275"/>
                <a:gd name="connsiteX38" fmla="*/ 674656 w 1114425"/>
                <a:gd name="connsiteY38" fmla="*/ 424434 h 1438275"/>
                <a:gd name="connsiteX39" fmla="*/ 717613 w 1114425"/>
                <a:gd name="connsiteY39" fmla="*/ 380048 h 1438275"/>
                <a:gd name="connsiteX40" fmla="*/ 764858 w 1114425"/>
                <a:gd name="connsiteY40" fmla="*/ 326993 h 1438275"/>
                <a:gd name="connsiteX41" fmla="*/ 776764 w 1114425"/>
                <a:gd name="connsiteY41" fmla="*/ 323469 h 1438275"/>
                <a:gd name="connsiteX42" fmla="*/ 840867 w 1114425"/>
                <a:gd name="connsiteY42" fmla="*/ 311182 h 1438275"/>
                <a:gd name="connsiteX43" fmla="*/ 890302 w 1114425"/>
                <a:gd name="connsiteY43" fmla="*/ 290989 h 1438275"/>
                <a:gd name="connsiteX44" fmla="*/ 960692 w 1114425"/>
                <a:gd name="connsiteY44" fmla="*/ 246507 h 1438275"/>
                <a:gd name="connsiteX45" fmla="*/ 989552 w 1114425"/>
                <a:gd name="connsiteY45" fmla="*/ 208407 h 1438275"/>
                <a:gd name="connsiteX46" fmla="*/ 993743 w 1114425"/>
                <a:gd name="connsiteY46" fmla="*/ 179165 h 1438275"/>
                <a:gd name="connsiteX47" fmla="*/ 989171 w 1114425"/>
                <a:gd name="connsiteY47" fmla="*/ 153353 h 1438275"/>
                <a:gd name="connsiteX48" fmla="*/ 916877 w 1114425"/>
                <a:gd name="connsiteY48" fmla="*/ 70771 h 1438275"/>
                <a:gd name="connsiteX49" fmla="*/ 877348 w 1114425"/>
                <a:gd name="connsiteY49" fmla="*/ 39053 h 1438275"/>
                <a:gd name="connsiteX50" fmla="*/ 858774 w 1114425"/>
                <a:gd name="connsiteY50" fmla="*/ 34766 h 1438275"/>
                <a:gd name="connsiteX51" fmla="*/ 839629 w 1114425"/>
                <a:gd name="connsiteY51" fmla="*/ 45911 h 1438275"/>
                <a:gd name="connsiteX52" fmla="*/ 804005 w 1114425"/>
                <a:gd name="connsiteY52" fmla="*/ 86011 h 1438275"/>
                <a:gd name="connsiteX53" fmla="*/ 780193 w 1114425"/>
                <a:gd name="connsiteY53" fmla="*/ 121349 h 1438275"/>
                <a:gd name="connsiteX54" fmla="*/ 757809 w 1114425"/>
                <a:gd name="connsiteY54" fmla="*/ 177737 h 1438275"/>
                <a:gd name="connsiteX55" fmla="*/ 736283 w 1114425"/>
                <a:gd name="connsiteY55" fmla="*/ 230505 h 1438275"/>
                <a:gd name="connsiteX56" fmla="*/ 717518 w 1114425"/>
                <a:gd name="connsiteY56" fmla="*/ 255746 h 1438275"/>
                <a:gd name="connsiteX57" fmla="*/ 685133 w 1114425"/>
                <a:gd name="connsiteY57" fmla="*/ 268129 h 1438275"/>
                <a:gd name="connsiteX58" fmla="*/ 656273 w 1114425"/>
                <a:gd name="connsiteY58" fmla="*/ 268796 h 1438275"/>
                <a:gd name="connsiteX59" fmla="*/ 649605 w 1114425"/>
                <a:gd name="connsiteY59" fmla="*/ 266510 h 1438275"/>
                <a:gd name="connsiteX60" fmla="*/ 651415 w 1114425"/>
                <a:gd name="connsiteY60" fmla="*/ 249650 h 1438275"/>
                <a:gd name="connsiteX61" fmla="*/ 664274 w 1114425"/>
                <a:gd name="connsiteY61" fmla="*/ 216503 h 1438275"/>
                <a:gd name="connsiteX62" fmla="*/ 667988 w 1114425"/>
                <a:gd name="connsiteY62" fmla="*/ 168497 h 1438275"/>
                <a:gd name="connsiteX63" fmla="*/ 671703 w 1114425"/>
                <a:gd name="connsiteY63" fmla="*/ 157448 h 1438275"/>
                <a:gd name="connsiteX64" fmla="*/ 673703 w 1114425"/>
                <a:gd name="connsiteY64" fmla="*/ 111538 h 1438275"/>
                <a:gd name="connsiteX65" fmla="*/ 669893 w 1114425"/>
                <a:gd name="connsiteY65" fmla="*/ 93631 h 1438275"/>
                <a:gd name="connsiteX66" fmla="*/ 604647 w 1114425"/>
                <a:gd name="connsiteY66" fmla="*/ 43720 h 1438275"/>
                <a:gd name="connsiteX67" fmla="*/ 542544 w 1114425"/>
                <a:gd name="connsiteY67" fmla="*/ 11144 h 1438275"/>
                <a:gd name="connsiteX68" fmla="*/ 509016 w 1114425"/>
                <a:gd name="connsiteY68" fmla="*/ 7144 h 1438275"/>
                <a:gd name="connsiteX69" fmla="*/ 491681 w 1114425"/>
                <a:gd name="connsiteY69" fmla="*/ 14764 h 1438275"/>
                <a:gd name="connsiteX70" fmla="*/ 486156 w 1114425"/>
                <a:gd name="connsiteY70" fmla="*/ 46863 h 1438275"/>
                <a:gd name="connsiteX71" fmla="*/ 495300 w 1114425"/>
                <a:gd name="connsiteY71" fmla="*/ 65913 h 1438275"/>
                <a:gd name="connsiteX72" fmla="*/ 571310 w 1114425"/>
                <a:gd name="connsiteY72" fmla="*/ 169450 h 1438275"/>
                <a:gd name="connsiteX73" fmla="*/ 595694 w 1114425"/>
                <a:gd name="connsiteY73" fmla="*/ 225647 h 1438275"/>
                <a:gd name="connsiteX74" fmla="*/ 627126 w 1114425"/>
                <a:gd name="connsiteY74" fmla="*/ 258509 h 1438275"/>
                <a:gd name="connsiteX75" fmla="*/ 626840 w 1114425"/>
                <a:gd name="connsiteY75" fmla="*/ 268415 h 1438275"/>
                <a:gd name="connsiteX76" fmla="*/ 620459 w 1114425"/>
                <a:gd name="connsiteY76" fmla="*/ 272129 h 1438275"/>
                <a:gd name="connsiteX77" fmla="*/ 610267 w 1114425"/>
                <a:gd name="connsiteY77" fmla="*/ 277368 h 1438275"/>
                <a:gd name="connsiteX78" fmla="*/ 543782 w 1114425"/>
                <a:gd name="connsiteY78" fmla="*/ 278035 h 1438275"/>
                <a:gd name="connsiteX79" fmla="*/ 501587 w 1114425"/>
                <a:gd name="connsiteY79" fmla="*/ 278987 h 1438275"/>
                <a:gd name="connsiteX80" fmla="*/ 481679 w 1114425"/>
                <a:gd name="connsiteY80" fmla="*/ 277178 h 1438275"/>
                <a:gd name="connsiteX81" fmla="*/ 451390 w 1114425"/>
                <a:gd name="connsiteY81" fmla="*/ 280130 h 1438275"/>
                <a:gd name="connsiteX82" fmla="*/ 425387 w 1114425"/>
                <a:gd name="connsiteY82" fmla="*/ 278130 h 1438275"/>
                <a:gd name="connsiteX83" fmla="*/ 409766 w 1114425"/>
                <a:gd name="connsiteY83" fmla="*/ 279559 h 1438275"/>
                <a:gd name="connsiteX84" fmla="*/ 387572 w 1114425"/>
                <a:gd name="connsiteY84" fmla="*/ 275654 h 1438275"/>
                <a:gd name="connsiteX85" fmla="*/ 360902 w 1114425"/>
                <a:gd name="connsiteY85" fmla="*/ 278416 h 1438275"/>
                <a:gd name="connsiteX86" fmla="*/ 301371 w 1114425"/>
                <a:gd name="connsiteY86" fmla="*/ 277559 h 1438275"/>
                <a:gd name="connsiteX87" fmla="*/ 286036 w 1114425"/>
                <a:gd name="connsiteY87" fmla="*/ 287084 h 1438275"/>
                <a:gd name="connsiteX88" fmla="*/ 276511 w 1114425"/>
                <a:gd name="connsiteY88" fmla="*/ 306800 h 1438275"/>
                <a:gd name="connsiteX89" fmla="*/ 284798 w 1114425"/>
                <a:gd name="connsiteY89" fmla="*/ 327946 h 1438275"/>
                <a:gd name="connsiteX90" fmla="*/ 318707 w 1114425"/>
                <a:gd name="connsiteY90" fmla="*/ 367379 h 1438275"/>
                <a:gd name="connsiteX91" fmla="*/ 354521 w 1114425"/>
                <a:gd name="connsiteY91" fmla="*/ 400717 h 1438275"/>
                <a:gd name="connsiteX92" fmla="*/ 373285 w 1114425"/>
                <a:gd name="connsiteY92" fmla="*/ 413290 h 1438275"/>
                <a:gd name="connsiteX93" fmla="*/ 396907 w 1114425"/>
                <a:gd name="connsiteY93" fmla="*/ 413575 h 1438275"/>
                <a:gd name="connsiteX94" fmla="*/ 425672 w 1114425"/>
                <a:gd name="connsiteY94" fmla="*/ 399955 h 1438275"/>
                <a:gd name="connsiteX95" fmla="*/ 501682 w 1114425"/>
                <a:gd name="connsiteY95" fmla="*/ 374142 h 1438275"/>
                <a:gd name="connsiteX96" fmla="*/ 601694 w 1114425"/>
                <a:gd name="connsiteY96" fmla="*/ 349187 h 1438275"/>
                <a:gd name="connsiteX97" fmla="*/ 651510 w 1114425"/>
                <a:gd name="connsiteY97" fmla="*/ 341662 h 1438275"/>
                <a:gd name="connsiteX98" fmla="*/ 669893 w 1114425"/>
                <a:gd name="connsiteY98" fmla="*/ 341567 h 1438275"/>
                <a:gd name="connsiteX99" fmla="*/ 680180 w 1114425"/>
                <a:gd name="connsiteY99" fmla="*/ 353092 h 1438275"/>
                <a:gd name="connsiteX100" fmla="*/ 676942 w 1114425"/>
                <a:gd name="connsiteY100" fmla="*/ 362236 h 1438275"/>
                <a:gd name="connsiteX101" fmla="*/ 644366 w 1114425"/>
                <a:gd name="connsiteY101" fmla="*/ 413004 h 1438275"/>
                <a:gd name="connsiteX102" fmla="*/ 635603 w 1114425"/>
                <a:gd name="connsiteY102" fmla="*/ 415766 h 1438275"/>
                <a:gd name="connsiteX103" fmla="*/ 625126 w 1114425"/>
                <a:gd name="connsiteY103" fmla="*/ 411956 h 1438275"/>
                <a:gd name="connsiteX104" fmla="*/ 608171 w 1114425"/>
                <a:gd name="connsiteY104" fmla="*/ 402812 h 1438275"/>
                <a:gd name="connsiteX105" fmla="*/ 594646 w 1114425"/>
                <a:gd name="connsiteY105" fmla="*/ 398336 h 1438275"/>
                <a:gd name="connsiteX106" fmla="*/ 585121 w 1114425"/>
                <a:gd name="connsiteY106" fmla="*/ 396145 h 1438275"/>
                <a:gd name="connsiteX107" fmla="*/ 577406 w 1114425"/>
                <a:gd name="connsiteY107" fmla="*/ 401479 h 1438275"/>
                <a:gd name="connsiteX108" fmla="*/ 555784 w 1114425"/>
                <a:gd name="connsiteY108" fmla="*/ 420529 h 1438275"/>
                <a:gd name="connsiteX109" fmla="*/ 552831 w 1114425"/>
                <a:gd name="connsiteY109" fmla="*/ 438722 h 1438275"/>
                <a:gd name="connsiteX110" fmla="*/ 563213 w 1114425"/>
                <a:gd name="connsiteY110" fmla="*/ 478155 h 1438275"/>
                <a:gd name="connsiteX111" fmla="*/ 571976 w 1114425"/>
                <a:gd name="connsiteY111" fmla="*/ 504444 h 1438275"/>
                <a:gd name="connsiteX112" fmla="*/ 569690 w 1114425"/>
                <a:gd name="connsiteY112" fmla="*/ 540925 h 1438275"/>
                <a:gd name="connsiteX113" fmla="*/ 560642 w 1114425"/>
                <a:gd name="connsiteY113" fmla="*/ 545973 h 1438275"/>
                <a:gd name="connsiteX114" fmla="*/ 551498 w 1114425"/>
                <a:gd name="connsiteY114" fmla="*/ 540163 h 1438275"/>
                <a:gd name="connsiteX115" fmla="*/ 535400 w 1114425"/>
                <a:gd name="connsiteY115" fmla="*/ 526828 h 1438275"/>
                <a:gd name="connsiteX116" fmla="*/ 519494 w 1114425"/>
                <a:gd name="connsiteY116" fmla="*/ 514160 h 1438275"/>
                <a:gd name="connsiteX117" fmla="*/ 504063 w 1114425"/>
                <a:gd name="connsiteY117" fmla="*/ 506063 h 1438275"/>
                <a:gd name="connsiteX118" fmla="*/ 494633 w 1114425"/>
                <a:gd name="connsiteY118" fmla="*/ 512350 h 1438275"/>
                <a:gd name="connsiteX119" fmla="*/ 480632 w 1114425"/>
                <a:gd name="connsiteY119" fmla="*/ 538163 h 1438275"/>
                <a:gd name="connsiteX120" fmla="*/ 469011 w 1114425"/>
                <a:gd name="connsiteY120" fmla="*/ 545783 h 1438275"/>
                <a:gd name="connsiteX121" fmla="*/ 462153 w 1114425"/>
                <a:gd name="connsiteY121" fmla="*/ 541782 h 1438275"/>
                <a:gd name="connsiteX122" fmla="*/ 452533 w 1114425"/>
                <a:gd name="connsiteY122" fmla="*/ 534924 h 1438275"/>
                <a:gd name="connsiteX123" fmla="*/ 430911 w 1114425"/>
                <a:gd name="connsiteY123" fmla="*/ 512445 h 1438275"/>
                <a:gd name="connsiteX124" fmla="*/ 399098 w 1114425"/>
                <a:gd name="connsiteY124" fmla="*/ 484918 h 1438275"/>
                <a:gd name="connsiteX125" fmla="*/ 359664 w 1114425"/>
                <a:gd name="connsiteY125" fmla="*/ 455105 h 1438275"/>
                <a:gd name="connsiteX126" fmla="*/ 341281 w 1114425"/>
                <a:gd name="connsiteY126" fmla="*/ 439484 h 1438275"/>
                <a:gd name="connsiteX127" fmla="*/ 325088 w 1114425"/>
                <a:gd name="connsiteY127" fmla="*/ 430530 h 1438275"/>
                <a:gd name="connsiteX128" fmla="*/ 315087 w 1114425"/>
                <a:gd name="connsiteY128" fmla="*/ 432816 h 1438275"/>
                <a:gd name="connsiteX129" fmla="*/ 304895 w 1114425"/>
                <a:gd name="connsiteY129" fmla="*/ 445199 h 1438275"/>
                <a:gd name="connsiteX130" fmla="*/ 303467 w 1114425"/>
                <a:gd name="connsiteY130" fmla="*/ 463582 h 1438275"/>
                <a:gd name="connsiteX131" fmla="*/ 310706 w 1114425"/>
                <a:gd name="connsiteY131" fmla="*/ 490061 h 1438275"/>
                <a:gd name="connsiteX132" fmla="*/ 329756 w 1114425"/>
                <a:gd name="connsiteY132" fmla="*/ 544830 h 1438275"/>
                <a:gd name="connsiteX133" fmla="*/ 339662 w 1114425"/>
                <a:gd name="connsiteY133" fmla="*/ 581406 h 1438275"/>
                <a:gd name="connsiteX134" fmla="*/ 337375 w 1114425"/>
                <a:gd name="connsiteY134" fmla="*/ 588740 h 1438275"/>
                <a:gd name="connsiteX135" fmla="*/ 318992 w 1114425"/>
                <a:gd name="connsiteY135" fmla="*/ 603409 h 1438275"/>
                <a:gd name="connsiteX136" fmla="*/ 286703 w 1114425"/>
                <a:gd name="connsiteY136" fmla="*/ 615791 h 1438275"/>
                <a:gd name="connsiteX137" fmla="*/ 284893 w 1114425"/>
                <a:gd name="connsiteY137" fmla="*/ 628650 h 1438275"/>
                <a:gd name="connsiteX138" fmla="*/ 302324 w 1114425"/>
                <a:gd name="connsiteY138" fmla="*/ 641985 h 1438275"/>
                <a:gd name="connsiteX139" fmla="*/ 344615 w 1114425"/>
                <a:gd name="connsiteY139" fmla="*/ 678561 h 1438275"/>
                <a:gd name="connsiteX140" fmla="*/ 395764 w 1114425"/>
                <a:gd name="connsiteY140" fmla="*/ 729901 h 1438275"/>
                <a:gd name="connsiteX141" fmla="*/ 415385 w 1114425"/>
                <a:gd name="connsiteY141" fmla="*/ 731139 h 1438275"/>
                <a:gd name="connsiteX142" fmla="*/ 465392 w 1114425"/>
                <a:gd name="connsiteY142" fmla="*/ 693039 h 1438275"/>
                <a:gd name="connsiteX143" fmla="*/ 504349 w 1114425"/>
                <a:gd name="connsiteY143" fmla="*/ 648653 h 1438275"/>
                <a:gd name="connsiteX144" fmla="*/ 546545 w 1114425"/>
                <a:gd name="connsiteY144" fmla="*/ 616077 h 1438275"/>
                <a:gd name="connsiteX145" fmla="*/ 562261 w 1114425"/>
                <a:gd name="connsiteY145" fmla="*/ 610553 h 1438275"/>
                <a:gd name="connsiteX146" fmla="*/ 572643 w 1114425"/>
                <a:gd name="connsiteY146" fmla="*/ 620649 h 1438275"/>
                <a:gd name="connsiteX147" fmla="*/ 576358 w 1114425"/>
                <a:gd name="connsiteY147" fmla="*/ 645700 h 1438275"/>
                <a:gd name="connsiteX148" fmla="*/ 572072 w 1114425"/>
                <a:gd name="connsiteY148" fmla="*/ 700564 h 1438275"/>
                <a:gd name="connsiteX149" fmla="*/ 561975 w 1114425"/>
                <a:gd name="connsiteY149" fmla="*/ 708851 h 1438275"/>
                <a:gd name="connsiteX150" fmla="*/ 540830 w 1114425"/>
                <a:gd name="connsiteY150" fmla="*/ 714185 h 1438275"/>
                <a:gd name="connsiteX151" fmla="*/ 517208 w 1114425"/>
                <a:gd name="connsiteY151" fmla="*/ 722376 h 1438275"/>
                <a:gd name="connsiteX152" fmla="*/ 466154 w 1114425"/>
                <a:gd name="connsiteY152" fmla="*/ 737521 h 1438275"/>
                <a:gd name="connsiteX153" fmla="*/ 400812 w 1114425"/>
                <a:gd name="connsiteY153" fmla="*/ 757523 h 1438275"/>
                <a:gd name="connsiteX154" fmla="*/ 345758 w 1114425"/>
                <a:gd name="connsiteY154" fmla="*/ 772668 h 1438275"/>
                <a:gd name="connsiteX155" fmla="*/ 302133 w 1114425"/>
                <a:gd name="connsiteY155" fmla="*/ 781336 h 1438275"/>
                <a:gd name="connsiteX156" fmla="*/ 251174 w 1114425"/>
                <a:gd name="connsiteY156" fmla="*/ 793242 h 1438275"/>
                <a:gd name="connsiteX157" fmla="*/ 197168 w 1114425"/>
                <a:gd name="connsiteY157" fmla="*/ 804291 h 1438275"/>
                <a:gd name="connsiteX158" fmla="*/ 144399 w 1114425"/>
                <a:gd name="connsiteY158" fmla="*/ 816959 h 1438275"/>
                <a:gd name="connsiteX159" fmla="*/ 93250 w 1114425"/>
                <a:gd name="connsiteY159" fmla="*/ 826103 h 1438275"/>
                <a:gd name="connsiteX160" fmla="*/ 35147 w 1114425"/>
                <a:gd name="connsiteY160" fmla="*/ 835057 h 1438275"/>
                <a:gd name="connsiteX161" fmla="*/ 13145 w 1114425"/>
                <a:gd name="connsiteY161" fmla="*/ 839724 h 1438275"/>
                <a:gd name="connsiteX162" fmla="*/ 9430 w 1114425"/>
                <a:gd name="connsiteY162" fmla="*/ 853916 h 1438275"/>
                <a:gd name="connsiteX163" fmla="*/ 7144 w 1114425"/>
                <a:gd name="connsiteY163" fmla="*/ 875824 h 1438275"/>
                <a:gd name="connsiteX164" fmla="*/ 20765 w 1114425"/>
                <a:gd name="connsiteY164" fmla="*/ 889159 h 1438275"/>
                <a:gd name="connsiteX165" fmla="*/ 104394 w 1114425"/>
                <a:gd name="connsiteY165" fmla="*/ 936308 h 1438275"/>
                <a:gd name="connsiteX166" fmla="*/ 147352 w 1114425"/>
                <a:gd name="connsiteY166" fmla="*/ 948119 h 1438275"/>
                <a:gd name="connsiteX167" fmla="*/ 171450 w 1114425"/>
                <a:gd name="connsiteY167" fmla="*/ 950309 h 1438275"/>
                <a:gd name="connsiteX168" fmla="*/ 195358 w 1114425"/>
                <a:gd name="connsiteY168" fmla="*/ 948023 h 1438275"/>
                <a:gd name="connsiteX169" fmla="*/ 235172 w 1114425"/>
                <a:gd name="connsiteY169" fmla="*/ 927354 h 1438275"/>
                <a:gd name="connsiteX170" fmla="*/ 289179 w 1114425"/>
                <a:gd name="connsiteY170" fmla="*/ 896779 h 1438275"/>
                <a:gd name="connsiteX171" fmla="*/ 331089 w 1114425"/>
                <a:gd name="connsiteY171" fmla="*/ 874395 h 1438275"/>
                <a:gd name="connsiteX172" fmla="*/ 375571 w 1114425"/>
                <a:gd name="connsiteY172" fmla="*/ 855440 h 1438275"/>
                <a:gd name="connsiteX173" fmla="*/ 466725 w 1114425"/>
                <a:gd name="connsiteY173" fmla="*/ 812483 h 1438275"/>
                <a:gd name="connsiteX174" fmla="*/ 529114 w 1114425"/>
                <a:gd name="connsiteY174" fmla="*/ 788099 h 1438275"/>
                <a:gd name="connsiteX175" fmla="*/ 553307 w 1114425"/>
                <a:gd name="connsiteY175" fmla="*/ 774478 h 1438275"/>
                <a:gd name="connsiteX176" fmla="*/ 571691 w 1114425"/>
                <a:gd name="connsiteY176" fmla="*/ 772192 h 1438275"/>
                <a:gd name="connsiteX177" fmla="*/ 579501 w 1114425"/>
                <a:gd name="connsiteY177" fmla="*/ 779526 h 1438275"/>
                <a:gd name="connsiteX178" fmla="*/ 581501 w 1114425"/>
                <a:gd name="connsiteY178" fmla="*/ 811435 h 1438275"/>
                <a:gd name="connsiteX179" fmla="*/ 575501 w 1114425"/>
                <a:gd name="connsiteY179" fmla="*/ 824865 h 1438275"/>
                <a:gd name="connsiteX180" fmla="*/ 553498 w 1114425"/>
                <a:gd name="connsiteY180" fmla="*/ 848678 h 1438275"/>
                <a:gd name="connsiteX181" fmla="*/ 521970 w 1114425"/>
                <a:gd name="connsiteY181" fmla="*/ 863822 h 1438275"/>
                <a:gd name="connsiteX182" fmla="*/ 487394 w 1114425"/>
                <a:gd name="connsiteY182" fmla="*/ 881634 h 1438275"/>
                <a:gd name="connsiteX183" fmla="*/ 435578 w 1114425"/>
                <a:gd name="connsiteY183" fmla="*/ 911066 h 1438275"/>
                <a:gd name="connsiteX184" fmla="*/ 359855 w 1114425"/>
                <a:gd name="connsiteY184" fmla="*/ 956882 h 1438275"/>
                <a:gd name="connsiteX185" fmla="*/ 281369 w 1114425"/>
                <a:gd name="connsiteY185" fmla="*/ 1020223 h 1438275"/>
                <a:gd name="connsiteX186" fmla="*/ 234696 w 1114425"/>
                <a:gd name="connsiteY186" fmla="*/ 1061847 h 1438275"/>
                <a:gd name="connsiteX187" fmla="*/ 205454 w 1114425"/>
                <a:gd name="connsiteY187" fmla="*/ 1090327 h 1438275"/>
                <a:gd name="connsiteX188" fmla="*/ 205454 w 1114425"/>
                <a:gd name="connsiteY188" fmla="*/ 1103948 h 1438275"/>
                <a:gd name="connsiteX189" fmla="*/ 222790 w 1114425"/>
                <a:gd name="connsiteY189" fmla="*/ 1119569 h 1438275"/>
                <a:gd name="connsiteX190" fmla="*/ 248222 w 1114425"/>
                <a:gd name="connsiteY190" fmla="*/ 1132713 h 1438275"/>
                <a:gd name="connsiteX191" fmla="*/ 269367 w 1114425"/>
                <a:gd name="connsiteY191" fmla="*/ 1137190 h 1438275"/>
                <a:gd name="connsiteX192" fmla="*/ 302705 w 1114425"/>
                <a:gd name="connsiteY192" fmla="*/ 1132237 h 1438275"/>
                <a:gd name="connsiteX193" fmla="*/ 381953 w 1114425"/>
                <a:gd name="connsiteY193" fmla="*/ 1108043 h 1438275"/>
                <a:gd name="connsiteX194" fmla="*/ 469011 w 1114425"/>
                <a:gd name="connsiteY194" fmla="*/ 1072706 h 1438275"/>
                <a:gd name="connsiteX195" fmla="*/ 568452 w 1114425"/>
                <a:gd name="connsiteY195" fmla="*/ 1037368 h 1438275"/>
                <a:gd name="connsiteX196" fmla="*/ 579501 w 1114425"/>
                <a:gd name="connsiteY196" fmla="*/ 1039654 h 1438275"/>
                <a:gd name="connsiteX197" fmla="*/ 581216 w 1114425"/>
                <a:gd name="connsiteY197" fmla="*/ 1051941 h 1438275"/>
                <a:gd name="connsiteX198" fmla="*/ 573119 w 1114425"/>
                <a:gd name="connsiteY198" fmla="*/ 1062228 h 1438275"/>
                <a:gd name="connsiteX199" fmla="*/ 568071 w 1114425"/>
                <a:gd name="connsiteY199" fmla="*/ 1076897 h 1438275"/>
                <a:gd name="connsiteX200" fmla="*/ 577787 w 1114425"/>
                <a:gd name="connsiteY200" fmla="*/ 1085564 h 1438275"/>
                <a:gd name="connsiteX201" fmla="*/ 577787 w 1114425"/>
                <a:gd name="connsiteY201" fmla="*/ 1096899 h 1438275"/>
                <a:gd name="connsiteX202" fmla="*/ 575215 w 1114425"/>
                <a:gd name="connsiteY202" fmla="*/ 1126617 h 1438275"/>
                <a:gd name="connsiteX203" fmla="*/ 577120 w 1114425"/>
                <a:gd name="connsiteY203" fmla="*/ 1148715 h 1438275"/>
                <a:gd name="connsiteX204" fmla="*/ 575501 w 1114425"/>
                <a:gd name="connsiteY204" fmla="*/ 1167098 h 1438275"/>
                <a:gd name="connsiteX205" fmla="*/ 576644 w 1114425"/>
                <a:gd name="connsiteY205" fmla="*/ 1192530 h 1438275"/>
                <a:gd name="connsiteX206" fmla="*/ 575691 w 1114425"/>
                <a:gd name="connsiteY206" fmla="*/ 1217105 h 1438275"/>
                <a:gd name="connsiteX207" fmla="*/ 574167 w 1114425"/>
                <a:gd name="connsiteY207" fmla="*/ 1257586 h 1438275"/>
                <a:gd name="connsiteX208" fmla="*/ 579692 w 1114425"/>
                <a:gd name="connsiteY208" fmla="*/ 1280351 h 1438275"/>
                <a:gd name="connsiteX209" fmla="*/ 579025 w 1114425"/>
                <a:gd name="connsiteY209" fmla="*/ 1291114 h 1438275"/>
                <a:gd name="connsiteX210" fmla="*/ 575596 w 1114425"/>
                <a:gd name="connsiteY210" fmla="*/ 1314069 h 1438275"/>
                <a:gd name="connsiteX211" fmla="*/ 573881 w 1114425"/>
                <a:gd name="connsiteY211" fmla="*/ 1356360 h 1438275"/>
                <a:gd name="connsiteX212" fmla="*/ 581216 w 1114425"/>
                <a:gd name="connsiteY212" fmla="*/ 1379696 h 1438275"/>
                <a:gd name="connsiteX213" fmla="*/ 583978 w 1114425"/>
                <a:gd name="connsiteY213" fmla="*/ 1400937 h 1438275"/>
                <a:gd name="connsiteX214" fmla="*/ 607505 w 1114425"/>
                <a:gd name="connsiteY214" fmla="*/ 1425131 h 1438275"/>
                <a:gd name="connsiteX215" fmla="*/ 623697 w 1114425"/>
                <a:gd name="connsiteY215" fmla="*/ 1436751 h 1438275"/>
                <a:gd name="connsiteX216" fmla="*/ 635318 w 1114425"/>
                <a:gd name="connsiteY216" fmla="*/ 1434275 h 1438275"/>
                <a:gd name="connsiteX217" fmla="*/ 676275 w 1114425"/>
                <a:gd name="connsiteY217" fmla="*/ 1393317 h 1438275"/>
                <a:gd name="connsiteX218" fmla="*/ 692658 w 1114425"/>
                <a:gd name="connsiteY218" fmla="*/ 1366933 h 1438275"/>
                <a:gd name="connsiteX219" fmla="*/ 699992 w 1114425"/>
                <a:gd name="connsiteY219" fmla="*/ 1344263 h 1438275"/>
                <a:gd name="connsiteX220" fmla="*/ 704564 w 1114425"/>
                <a:gd name="connsiteY220" fmla="*/ 1325499 h 1438275"/>
                <a:gd name="connsiteX221" fmla="*/ 710946 w 1114425"/>
                <a:gd name="connsiteY221" fmla="*/ 1309973 h 1438275"/>
                <a:gd name="connsiteX222" fmla="*/ 712184 w 1114425"/>
                <a:gd name="connsiteY222" fmla="*/ 1275398 h 1438275"/>
                <a:gd name="connsiteX223" fmla="*/ 715899 w 1114425"/>
                <a:gd name="connsiteY223" fmla="*/ 1262539 h 1438275"/>
                <a:gd name="connsiteX224" fmla="*/ 719328 w 1114425"/>
                <a:gd name="connsiteY224" fmla="*/ 1240536 h 1438275"/>
                <a:gd name="connsiteX225" fmla="*/ 717423 w 1114425"/>
                <a:gd name="connsiteY225" fmla="*/ 1143572 h 1438275"/>
                <a:gd name="connsiteX226" fmla="*/ 714661 w 1114425"/>
                <a:gd name="connsiteY226" fmla="*/ 1127379 h 1438275"/>
                <a:gd name="connsiteX227" fmla="*/ 716471 w 1114425"/>
                <a:gd name="connsiteY227" fmla="*/ 1106805 h 1438275"/>
                <a:gd name="connsiteX228" fmla="*/ 719233 w 1114425"/>
                <a:gd name="connsiteY228" fmla="*/ 1018223 h 1438275"/>
                <a:gd name="connsiteX229" fmla="*/ 720757 w 1114425"/>
                <a:gd name="connsiteY229" fmla="*/ 992315 h 1438275"/>
                <a:gd name="connsiteX230" fmla="*/ 735711 w 1114425"/>
                <a:gd name="connsiteY230" fmla="*/ 981742 h 1438275"/>
                <a:gd name="connsiteX231" fmla="*/ 761429 w 1114425"/>
                <a:gd name="connsiteY231" fmla="*/ 970121 h 1438275"/>
                <a:gd name="connsiteX232" fmla="*/ 791718 w 1114425"/>
                <a:gd name="connsiteY232" fmla="*/ 961835 h 1438275"/>
                <a:gd name="connsiteX233" fmla="*/ 869442 w 1114425"/>
                <a:gd name="connsiteY233" fmla="*/ 935546 h 1438275"/>
                <a:gd name="connsiteX234" fmla="*/ 904589 w 1114425"/>
                <a:gd name="connsiteY234" fmla="*/ 920877 h 1438275"/>
                <a:gd name="connsiteX235" fmla="*/ 924687 w 1114425"/>
                <a:gd name="connsiteY235" fmla="*/ 903732 h 1438275"/>
                <a:gd name="connsiteX236" fmla="*/ 930497 w 1114425"/>
                <a:gd name="connsiteY236" fmla="*/ 885635 h 1438275"/>
                <a:gd name="connsiteX237" fmla="*/ 925640 w 1114425"/>
                <a:gd name="connsiteY237" fmla="*/ 870204 h 1438275"/>
                <a:gd name="connsiteX238" fmla="*/ 873919 w 1114425"/>
                <a:gd name="connsiteY238" fmla="*/ 838486 h 1438275"/>
                <a:gd name="connsiteX239" fmla="*/ 818579 w 1114425"/>
                <a:gd name="connsiteY239" fmla="*/ 803053 h 1438275"/>
                <a:gd name="connsiteX240" fmla="*/ 799719 w 1114425"/>
                <a:gd name="connsiteY240" fmla="*/ 791623 h 1438275"/>
                <a:gd name="connsiteX241" fmla="*/ 790956 w 1114425"/>
                <a:gd name="connsiteY241" fmla="*/ 782574 h 1438275"/>
                <a:gd name="connsiteX242" fmla="*/ 792956 w 1114425"/>
                <a:gd name="connsiteY242" fmla="*/ 771811 h 1438275"/>
                <a:gd name="connsiteX243" fmla="*/ 824579 w 1114425"/>
                <a:gd name="connsiteY243" fmla="*/ 754952 h 1438275"/>
                <a:gd name="connsiteX244" fmla="*/ 861441 w 1114425"/>
                <a:gd name="connsiteY244" fmla="*/ 738283 h 1438275"/>
                <a:gd name="connsiteX245" fmla="*/ 936403 w 1114425"/>
                <a:gd name="connsiteY245" fmla="*/ 705898 h 1438275"/>
                <a:gd name="connsiteX246" fmla="*/ 1006126 w 1114425"/>
                <a:gd name="connsiteY246" fmla="*/ 673894 h 1438275"/>
                <a:gd name="connsiteX247" fmla="*/ 1071182 w 1114425"/>
                <a:gd name="connsiteY247" fmla="*/ 644652 h 1438275"/>
                <a:gd name="connsiteX248" fmla="*/ 1094899 w 1114425"/>
                <a:gd name="connsiteY248" fmla="*/ 634270 h 1438275"/>
                <a:gd name="connsiteX249" fmla="*/ 1109091 w 1114425"/>
                <a:gd name="connsiteY249" fmla="*/ 618173 h 1438275"/>
                <a:gd name="connsiteX250" fmla="*/ 1107472 w 1114425"/>
                <a:gd name="connsiteY250" fmla="*/ 601313 h 1438275"/>
                <a:gd name="connsiteX251" fmla="*/ 824198 w 1114425"/>
                <a:gd name="connsiteY251" fmla="*/ 212979 h 1438275"/>
                <a:gd name="connsiteX252" fmla="*/ 848582 w 1114425"/>
                <a:gd name="connsiteY252" fmla="*/ 173165 h 1438275"/>
                <a:gd name="connsiteX253" fmla="*/ 856869 w 1114425"/>
                <a:gd name="connsiteY253" fmla="*/ 159830 h 1438275"/>
                <a:gd name="connsiteX254" fmla="*/ 868394 w 1114425"/>
                <a:gd name="connsiteY254" fmla="*/ 152972 h 1438275"/>
                <a:gd name="connsiteX255" fmla="*/ 877157 w 1114425"/>
                <a:gd name="connsiteY255" fmla="*/ 156591 h 1438275"/>
                <a:gd name="connsiteX256" fmla="*/ 888778 w 1114425"/>
                <a:gd name="connsiteY256" fmla="*/ 167831 h 1438275"/>
                <a:gd name="connsiteX257" fmla="*/ 894302 w 1114425"/>
                <a:gd name="connsiteY257" fmla="*/ 184404 h 1438275"/>
                <a:gd name="connsiteX258" fmla="*/ 892016 w 1114425"/>
                <a:gd name="connsiteY258" fmla="*/ 199644 h 1438275"/>
                <a:gd name="connsiteX259" fmla="*/ 874109 w 1114425"/>
                <a:gd name="connsiteY259" fmla="*/ 220885 h 1438275"/>
                <a:gd name="connsiteX260" fmla="*/ 851535 w 1114425"/>
                <a:gd name="connsiteY260" fmla="*/ 231743 h 1438275"/>
                <a:gd name="connsiteX261" fmla="*/ 838390 w 1114425"/>
                <a:gd name="connsiteY261" fmla="*/ 235839 h 1438275"/>
                <a:gd name="connsiteX262" fmla="*/ 824865 w 1114425"/>
                <a:gd name="connsiteY262" fmla="*/ 231267 h 1438275"/>
                <a:gd name="connsiteX263" fmla="*/ 821912 w 1114425"/>
                <a:gd name="connsiteY263" fmla="*/ 224409 h 1438275"/>
                <a:gd name="connsiteX264" fmla="*/ 824198 w 1114425"/>
                <a:gd name="connsiteY264" fmla="*/ 212979 h 1438275"/>
                <a:gd name="connsiteX265" fmla="*/ 582073 w 1114425"/>
                <a:gd name="connsiteY265" fmla="*/ 925640 h 1438275"/>
                <a:gd name="connsiteX266" fmla="*/ 577501 w 1114425"/>
                <a:gd name="connsiteY266" fmla="*/ 940784 h 1438275"/>
                <a:gd name="connsiteX267" fmla="*/ 557784 w 1114425"/>
                <a:gd name="connsiteY267" fmla="*/ 953357 h 1438275"/>
                <a:gd name="connsiteX268" fmla="*/ 502444 w 1114425"/>
                <a:gd name="connsiteY268" fmla="*/ 974979 h 1438275"/>
                <a:gd name="connsiteX269" fmla="*/ 436436 w 1114425"/>
                <a:gd name="connsiteY269" fmla="*/ 996506 h 1438275"/>
                <a:gd name="connsiteX270" fmla="*/ 387953 w 1114425"/>
                <a:gd name="connsiteY270" fmla="*/ 1013174 h 1438275"/>
                <a:gd name="connsiteX271" fmla="*/ 370523 w 1114425"/>
                <a:gd name="connsiteY271" fmla="*/ 1012222 h 1438275"/>
                <a:gd name="connsiteX272" fmla="*/ 370618 w 1114425"/>
                <a:gd name="connsiteY272" fmla="*/ 1006983 h 1438275"/>
                <a:gd name="connsiteX273" fmla="*/ 397478 w 1114425"/>
                <a:gd name="connsiteY273" fmla="*/ 985552 h 1438275"/>
                <a:gd name="connsiteX274" fmla="*/ 455295 w 1114425"/>
                <a:gd name="connsiteY274" fmla="*/ 955262 h 1438275"/>
                <a:gd name="connsiteX275" fmla="*/ 491966 w 1114425"/>
                <a:gd name="connsiteY275" fmla="*/ 933260 h 1438275"/>
                <a:gd name="connsiteX276" fmla="*/ 535877 w 1114425"/>
                <a:gd name="connsiteY276" fmla="*/ 909066 h 1438275"/>
                <a:gd name="connsiteX277" fmla="*/ 560642 w 1114425"/>
                <a:gd name="connsiteY277" fmla="*/ 892588 h 1438275"/>
                <a:gd name="connsiteX278" fmla="*/ 570357 w 1114425"/>
                <a:gd name="connsiteY278" fmla="*/ 887063 h 1438275"/>
                <a:gd name="connsiteX279" fmla="*/ 577120 w 1114425"/>
                <a:gd name="connsiteY279" fmla="*/ 890016 h 1438275"/>
                <a:gd name="connsiteX280" fmla="*/ 583502 w 1114425"/>
                <a:gd name="connsiteY280" fmla="*/ 899541 h 1438275"/>
                <a:gd name="connsiteX281" fmla="*/ 582073 w 1114425"/>
                <a:gd name="connsiteY281" fmla="*/ 925640 h 1438275"/>
                <a:gd name="connsiteX282" fmla="*/ 709803 w 1114425"/>
                <a:gd name="connsiteY282" fmla="*/ 633889 h 1438275"/>
                <a:gd name="connsiteX283" fmla="*/ 713137 w 1114425"/>
                <a:gd name="connsiteY283" fmla="*/ 587121 h 1438275"/>
                <a:gd name="connsiteX284" fmla="*/ 715423 w 1114425"/>
                <a:gd name="connsiteY284" fmla="*/ 557308 h 1438275"/>
                <a:gd name="connsiteX285" fmla="*/ 715137 w 1114425"/>
                <a:gd name="connsiteY285" fmla="*/ 532638 h 1438275"/>
                <a:gd name="connsiteX286" fmla="*/ 719233 w 1114425"/>
                <a:gd name="connsiteY286" fmla="*/ 519303 h 1438275"/>
                <a:gd name="connsiteX287" fmla="*/ 729520 w 1114425"/>
                <a:gd name="connsiteY287" fmla="*/ 508540 h 1438275"/>
                <a:gd name="connsiteX288" fmla="*/ 741331 w 1114425"/>
                <a:gd name="connsiteY288" fmla="*/ 508540 h 1438275"/>
                <a:gd name="connsiteX289" fmla="*/ 750856 w 1114425"/>
                <a:gd name="connsiteY289" fmla="*/ 513398 h 1438275"/>
                <a:gd name="connsiteX290" fmla="*/ 763905 w 1114425"/>
                <a:gd name="connsiteY290" fmla="*/ 514922 h 1438275"/>
                <a:gd name="connsiteX291" fmla="*/ 787908 w 1114425"/>
                <a:gd name="connsiteY291" fmla="*/ 517970 h 1438275"/>
                <a:gd name="connsiteX292" fmla="*/ 794766 w 1114425"/>
                <a:gd name="connsiteY292" fmla="*/ 521684 h 1438275"/>
                <a:gd name="connsiteX293" fmla="*/ 801148 w 1114425"/>
                <a:gd name="connsiteY293" fmla="*/ 531686 h 1438275"/>
                <a:gd name="connsiteX294" fmla="*/ 797909 w 1114425"/>
                <a:gd name="connsiteY294" fmla="*/ 548164 h 1438275"/>
                <a:gd name="connsiteX295" fmla="*/ 795623 w 1114425"/>
                <a:gd name="connsiteY295" fmla="*/ 572453 h 1438275"/>
                <a:gd name="connsiteX296" fmla="*/ 789051 w 1114425"/>
                <a:gd name="connsiteY296" fmla="*/ 600075 h 1438275"/>
                <a:gd name="connsiteX297" fmla="*/ 777145 w 1114425"/>
                <a:gd name="connsiteY297" fmla="*/ 623888 h 1438275"/>
                <a:gd name="connsiteX298" fmla="*/ 762000 w 1114425"/>
                <a:gd name="connsiteY298" fmla="*/ 642080 h 1438275"/>
                <a:gd name="connsiteX299" fmla="*/ 737235 w 1114425"/>
                <a:gd name="connsiteY299" fmla="*/ 651701 h 1438275"/>
                <a:gd name="connsiteX300" fmla="*/ 722281 w 1114425"/>
                <a:gd name="connsiteY300" fmla="*/ 654939 h 1438275"/>
                <a:gd name="connsiteX301" fmla="*/ 714470 w 1114425"/>
                <a:gd name="connsiteY301" fmla="*/ 648653 h 1438275"/>
                <a:gd name="connsiteX302" fmla="*/ 709803 w 1114425"/>
                <a:gd name="connsiteY302" fmla="*/ 633889 h 1438275"/>
                <a:gd name="connsiteX303" fmla="*/ 767715 w 1114425"/>
                <a:gd name="connsiteY303" fmla="*/ 875824 h 1438275"/>
                <a:gd name="connsiteX304" fmla="*/ 745808 w 1114425"/>
                <a:gd name="connsiteY304" fmla="*/ 894017 h 1438275"/>
                <a:gd name="connsiteX305" fmla="*/ 723424 w 1114425"/>
                <a:gd name="connsiteY305" fmla="*/ 894017 h 1438275"/>
                <a:gd name="connsiteX306" fmla="*/ 723138 w 1114425"/>
                <a:gd name="connsiteY306" fmla="*/ 890873 h 1438275"/>
                <a:gd name="connsiteX307" fmla="*/ 716280 w 1114425"/>
                <a:gd name="connsiteY307" fmla="*/ 876586 h 1438275"/>
                <a:gd name="connsiteX308" fmla="*/ 714470 w 1114425"/>
                <a:gd name="connsiteY308" fmla="*/ 858203 h 1438275"/>
                <a:gd name="connsiteX309" fmla="*/ 720281 w 1114425"/>
                <a:gd name="connsiteY309" fmla="*/ 847725 h 1438275"/>
                <a:gd name="connsiteX310" fmla="*/ 713994 w 1114425"/>
                <a:gd name="connsiteY310" fmla="*/ 833723 h 1438275"/>
                <a:gd name="connsiteX311" fmla="*/ 714756 w 1114425"/>
                <a:gd name="connsiteY311" fmla="*/ 823627 h 1438275"/>
                <a:gd name="connsiteX312" fmla="*/ 724567 w 1114425"/>
                <a:gd name="connsiteY312" fmla="*/ 813245 h 1438275"/>
                <a:gd name="connsiteX313" fmla="*/ 729044 w 1114425"/>
                <a:gd name="connsiteY313" fmla="*/ 810197 h 1438275"/>
                <a:gd name="connsiteX314" fmla="*/ 740093 w 1114425"/>
                <a:gd name="connsiteY314" fmla="*/ 822960 h 1438275"/>
                <a:gd name="connsiteX315" fmla="*/ 753713 w 1114425"/>
                <a:gd name="connsiteY315" fmla="*/ 842963 h 1438275"/>
                <a:gd name="connsiteX316" fmla="*/ 767906 w 1114425"/>
                <a:gd name="connsiteY316" fmla="*/ 864870 h 1438275"/>
                <a:gd name="connsiteX317" fmla="*/ 767715 w 1114425"/>
                <a:gd name="connsiteY317" fmla="*/ 875824 h 1438275"/>
                <a:gd name="connsiteX318" fmla="*/ 898588 w 1114425"/>
                <a:gd name="connsiteY318" fmla="*/ 665893 h 1438275"/>
                <a:gd name="connsiteX319" fmla="*/ 877062 w 1114425"/>
                <a:gd name="connsiteY319" fmla="*/ 681514 h 1438275"/>
                <a:gd name="connsiteX320" fmla="*/ 853250 w 1114425"/>
                <a:gd name="connsiteY320" fmla="*/ 689324 h 1438275"/>
                <a:gd name="connsiteX321" fmla="*/ 827532 w 1114425"/>
                <a:gd name="connsiteY321" fmla="*/ 708279 h 1438275"/>
                <a:gd name="connsiteX322" fmla="*/ 795814 w 1114425"/>
                <a:gd name="connsiteY322" fmla="*/ 723424 h 1438275"/>
                <a:gd name="connsiteX323" fmla="*/ 760762 w 1114425"/>
                <a:gd name="connsiteY323" fmla="*/ 747903 h 1438275"/>
                <a:gd name="connsiteX324" fmla="*/ 746093 w 1114425"/>
                <a:gd name="connsiteY324" fmla="*/ 749713 h 1438275"/>
                <a:gd name="connsiteX325" fmla="*/ 728377 w 1114425"/>
                <a:gd name="connsiteY325" fmla="*/ 742664 h 1438275"/>
                <a:gd name="connsiteX326" fmla="*/ 717804 w 1114425"/>
                <a:gd name="connsiteY326" fmla="*/ 733901 h 1438275"/>
                <a:gd name="connsiteX327" fmla="*/ 713232 w 1114425"/>
                <a:gd name="connsiteY327" fmla="*/ 726281 h 1438275"/>
                <a:gd name="connsiteX328" fmla="*/ 722471 w 1114425"/>
                <a:gd name="connsiteY328" fmla="*/ 716661 h 1438275"/>
                <a:gd name="connsiteX329" fmla="*/ 747141 w 1114425"/>
                <a:gd name="connsiteY329" fmla="*/ 703040 h 1438275"/>
                <a:gd name="connsiteX330" fmla="*/ 791147 w 1114425"/>
                <a:gd name="connsiteY330" fmla="*/ 689705 h 1438275"/>
                <a:gd name="connsiteX331" fmla="*/ 829056 w 1114425"/>
                <a:gd name="connsiteY331" fmla="*/ 674846 h 1438275"/>
                <a:gd name="connsiteX332" fmla="*/ 864203 w 1114425"/>
                <a:gd name="connsiteY332" fmla="*/ 656463 h 1438275"/>
                <a:gd name="connsiteX333" fmla="*/ 892683 w 1114425"/>
                <a:gd name="connsiteY333" fmla="*/ 651415 h 1438275"/>
                <a:gd name="connsiteX334" fmla="*/ 902780 w 1114425"/>
                <a:gd name="connsiteY334" fmla="*/ 655796 h 1438275"/>
                <a:gd name="connsiteX335" fmla="*/ 898588 w 1114425"/>
                <a:gd name="connsiteY335" fmla="*/ 665893 h 1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1114425" h="1438275">
                  <a:moveTo>
                    <a:pt x="1107472" y="601313"/>
                  </a:moveTo>
                  <a:lnTo>
                    <a:pt x="1096232" y="574548"/>
                  </a:lnTo>
                  <a:lnTo>
                    <a:pt x="1067467" y="544449"/>
                  </a:lnTo>
                  <a:lnTo>
                    <a:pt x="1041749" y="527876"/>
                  </a:lnTo>
                  <a:lnTo>
                    <a:pt x="1020318" y="523875"/>
                  </a:lnTo>
                  <a:lnTo>
                    <a:pt x="991648" y="528352"/>
                  </a:lnTo>
                  <a:lnTo>
                    <a:pt x="949738" y="549783"/>
                  </a:lnTo>
                  <a:lnTo>
                    <a:pt x="883730" y="586359"/>
                  </a:lnTo>
                  <a:lnTo>
                    <a:pt x="847535" y="602456"/>
                  </a:lnTo>
                  <a:lnTo>
                    <a:pt x="837724" y="605219"/>
                  </a:lnTo>
                  <a:lnTo>
                    <a:pt x="831723" y="595789"/>
                  </a:lnTo>
                  <a:lnTo>
                    <a:pt x="835914" y="585216"/>
                  </a:lnTo>
                  <a:lnTo>
                    <a:pt x="895731" y="508730"/>
                  </a:lnTo>
                  <a:lnTo>
                    <a:pt x="912305" y="496443"/>
                  </a:lnTo>
                  <a:lnTo>
                    <a:pt x="938022" y="486918"/>
                  </a:lnTo>
                  <a:lnTo>
                    <a:pt x="958691" y="473774"/>
                  </a:lnTo>
                  <a:lnTo>
                    <a:pt x="990410" y="452152"/>
                  </a:lnTo>
                  <a:lnTo>
                    <a:pt x="1006793" y="427958"/>
                  </a:lnTo>
                  <a:lnTo>
                    <a:pt x="1006793" y="415100"/>
                  </a:lnTo>
                  <a:lnTo>
                    <a:pt x="992886" y="399479"/>
                  </a:lnTo>
                  <a:lnTo>
                    <a:pt x="973169" y="387953"/>
                  </a:lnTo>
                  <a:lnTo>
                    <a:pt x="953738" y="383000"/>
                  </a:lnTo>
                  <a:lnTo>
                    <a:pt x="944309" y="374809"/>
                  </a:lnTo>
                  <a:lnTo>
                    <a:pt x="915829" y="348329"/>
                  </a:lnTo>
                  <a:lnTo>
                    <a:pt x="885730" y="324517"/>
                  </a:lnTo>
                  <a:lnTo>
                    <a:pt x="865346" y="323183"/>
                  </a:lnTo>
                  <a:lnTo>
                    <a:pt x="854488" y="331946"/>
                  </a:lnTo>
                  <a:lnTo>
                    <a:pt x="843629" y="346139"/>
                  </a:lnTo>
                  <a:lnTo>
                    <a:pt x="841820" y="381191"/>
                  </a:lnTo>
                  <a:lnTo>
                    <a:pt x="837248" y="406241"/>
                  </a:lnTo>
                  <a:lnTo>
                    <a:pt x="820769" y="442341"/>
                  </a:lnTo>
                  <a:lnTo>
                    <a:pt x="798862" y="465773"/>
                  </a:lnTo>
                  <a:lnTo>
                    <a:pt x="767239" y="480727"/>
                  </a:lnTo>
                  <a:lnTo>
                    <a:pt x="742950" y="489775"/>
                  </a:lnTo>
                  <a:lnTo>
                    <a:pt x="732377" y="490252"/>
                  </a:lnTo>
                  <a:lnTo>
                    <a:pt x="716947" y="476917"/>
                  </a:lnTo>
                  <a:lnTo>
                    <a:pt x="693896" y="447770"/>
                  </a:lnTo>
                  <a:lnTo>
                    <a:pt x="674561" y="431292"/>
                  </a:lnTo>
                  <a:lnTo>
                    <a:pt x="674656" y="424434"/>
                  </a:lnTo>
                  <a:lnTo>
                    <a:pt x="717613" y="380048"/>
                  </a:lnTo>
                  <a:lnTo>
                    <a:pt x="764858" y="326993"/>
                  </a:lnTo>
                  <a:lnTo>
                    <a:pt x="776764" y="323469"/>
                  </a:lnTo>
                  <a:lnTo>
                    <a:pt x="840867" y="311182"/>
                  </a:lnTo>
                  <a:lnTo>
                    <a:pt x="890302" y="290989"/>
                  </a:lnTo>
                  <a:lnTo>
                    <a:pt x="960692" y="246507"/>
                  </a:lnTo>
                  <a:lnTo>
                    <a:pt x="989552" y="208407"/>
                  </a:lnTo>
                  <a:lnTo>
                    <a:pt x="993743" y="179165"/>
                  </a:lnTo>
                  <a:lnTo>
                    <a:pt x="989171" y="153353"/>
                  </a:lnTo>
                  <a:lnTo>
                    <a:pt x="916877" y="70771"/>
                  </a:lnTo>
                  <a:lnTo>
                    <a:pt x="877348" y="39053"/>
                  </a:lnTo>
                  <a:lnTo>
                    <a:pt x="858774" y="34766"/>
                  </a:lnTo>
                  <a:lnTo>
                    <a:pt x="839629" y="45911"/>
                  </a:lnTo>
                  <a:lnTo>
                    <a:pt x="804005" y="86011"/>
                  </a:lnTo>
                  <a:lnTo>
                    <a:pt x="780193" y="121349"/>
                  </a:lnTo>
                  <a:lnTo>
                    <a:pt x="757809" y="177737"/>
                  </a:lnTo>
                  <a:lnTo>
                    <a:pt x="736283" y="230505"/>
                  </a:lnTo>
                  <a:lnTo>
                    <a:pt x="717518" y="255746"/>
                  </a:lnTo>
                  <a:lnTo>
                    <a:pt x="685133" y="268129"/>
                  </a:lnTo>
                  <a:lnTo>
                    <a:pt x="656273" y="268796"/>
                  </a:lnTo>
                  <a:lnTo>
                    <a:pt x="649605" y="266510"/>
                  </a:lnTo>
                  <a:lnTo>
                    <a:pt x="651415" y="249650"/>
                  </a:lnTo>
                  <a:lnTo>
                    <a:pt x="664274" y="216503"/>
                  </a:lnTo>
                  <a:lnTo>
                    <a:pt x="667988" y="168497"/>
                  </a:lnTo>
                  <a:lnTo>
                    <a:pt x="671703" y="157448"/>
                  </a:lnTo>
                  <a:cubicBezTo>
                    <a:pt x="671703" y="157448"/>
                    <a:pt x="673227" y="117062"/>
                    <a:pt x="673703" y="111538"/>
                  </a:cubicBezTo>
                  <a:cubicBezTo>
                    <a:pt x="674180" y="106013"/>
                    <a:pt x="669893" y="93631"/>
                    <a:pt x="669893" y="93631"/>
                  </a:cubicBezTo>
                  <a:cubicBezTo>
                    <a:pt x="669893" y="93631"/>
                    <a:pt x="627983" y="59341"/>
                    <a:pt x="604647" y="43720"/>
                  </a:cubicBezTo>
                  <a:cubicBezTo>
                    <a:pt x="581311" y="28099"/>
                    <a:pt x="542544" y="11144"/>
                    <a:pt x="542544" y="11144"/>
                  </a:cubicBezTo>
                  <a:cubicBezTo>
                    <a:pt x="542544" y="11144"/>
                    <a:pt x="515874" y="7144"/>
                    <a:pt x="509016" y="7144"/>
                  </a:cubicBezTo>
                  <a:cubicBezTo>
                    <a:pt x="502158" y="7144"/>
                    <a:pt x="491681" y="14764"/>
                    <a:pt x="491681" y="14764"/>
                  </a:cubicBezTo>
                  <a:lnTo>
                    <a:pt x="486156" y="46863"/>
                  </a:lnTo>
                  <a:lnTo>
                    <a:pt x="495300" y="65913"/>
                  </a:lnTo>
                  <a:cubicBezTo>
                    <a:pt x="495300" y="65913"/>
                    <a:pt x="564452" y="155353"/>
                    <a:pt x="571310" y="169450"/>
                  </a:cubicBezTo>
                  <a:cubicBezTo>
                    <a:pt x="578168" y="183547"/>
                    <a:pt x="586645" y="210503"/>
                    <a:pt x="595694" y="225647"/>
                  </a:cubicBezTo>
                  <a:cubicBezTo>
                    <a:pt x="604742" y="240792"/>
                    <a:pt x="627126" y="258509"/>
                    <a:pt x="627126" y="258509"/>
                  </a:cubicBezTo>
                  <a:lnTo>
                    <a:pt x="626840" y="268415"/>
                  </a:lnTo>
                  <a:lnTo>
                    <a:pt x="620459" y="272129"/>
                  </a:lnTo>
                  <a:lnTo>
                    <a:pt x="610267" y="277368"/>
                  </a:lnTo>
                  <a:lnTo>
                    <a:pt x="543782" y="278035"/>
                  </a:lnTo>
                  <a:lnTo>
                    <a:pt x="501587" y="278987"/>
                  </a:lnTo>
                  <a:lnTo>
                    <a:pt x="481679" y="277178"/>
                  </a:lnTo>
                  <a:lnTo>
                    <a:pt x="451390" y="280130"/>
                  </a:lnTo>
                  <a:lnTo>
                    <a:pt x="425387" y="278130"/>
                  </a:lnTo>
                  <a:lnTo>
                    <a:pt x="409766" y="279559"/>
                  </a:lnTo>
                  <a:lnTo>
                    <a:pt x="387572" y="275654"/>
                  </a:lnTo>
                  <a:lnTo>
                    <a:pt x="360902" y="278416"/>
                  </a:lnTo>
                  <a:lnTo>
                    <a:pt x="301371" y="277559"/>
                  </a:lnTo>
                  <a:lnTo>
                    <a:pt x="286036" y="287084"/>
                  </a:lnTo>
                  <a:lnTo>
                    <a:pt x="276511" y="306800"/>
                  </a:lnTo>
                  <a:lnTo>
                    <a:pt x="284798" y="327946"/>
                  </a:lnTo>
                  <a:lnTo>
                    <a:pt x="318707" y="367379"/>
                  </a:lnTo>
                  <a:lnTo>
                    <a:pt x="354521" y="400717"/>
                  </a:lnTo>
                  <a:lnTo>
                    <a:pt x="373285" y="413290"/>
                  </a:lnTo>
                  <a:lnTo>
                    <a:pt x="396907" y="413575"/>
                  </a:lnTo>
                  <a:lnTo>
                    <a:pt x="425672" y="399955"/>
                  </a:lnTo>
                  <a:lnTo>
                    <a:pt x="501682" y="374142"/>
                  </a:lnTo>
                  <a:lnTo>
                    <a:pt x="601694" y="349187"/>
                  </a:lnTo>
                  <a:lnTo>
                    <a:pt x="651510" y="341662"/>
                  </a:lnTo>
                  <a:lnTo>
                    <a:pt x="669893" y="341567"/>
                  </a:lnTo>
                  <a:lnTo>
                    <a:pt x="680180" y="353092"/>
                  </a:lnTo>
                  <a:lnTo>
                    <a:pt x="676942" y="362236"/>
                  </a:lnTo>
                  <a:lnTo>
                    <a:pt x="644366" y="413004"/>
                  </a:lnTo>
                  <a:lnTo>
                    <a:pt x="635603" y="415766"/>
                  </a:lnTo>
                  <a:lnTo>
                    <a:pt x="625126" y="411956"/>
                  </a:lnTo>
                  <a:lnTo>
                    <a:pt x="608171" y="402812"/>
                  </a:lnTo>
                  <a:lnTo>
                    <a:pt x="594646" y="398336"/>
                  </a:lnTo>
                  <a:lnTo>
                    <a:pt x="585121" y="396145"/>
                  </a:lnTo>
                  <a:lnTo>
                    <a:pt x="577406" y="401479"/>
                  </a:lnTo>
                  <a:lnTo>
                    <a:pt x="555784" y="420529"/>
                  </a:lnTo>
                  <a:lnTo>
                    <a:pt x="552831" y="438722"/>
                  </a:lnTo>
                  <a:lnTo>
                    <a:pt x="563213" y="478155"/>
                  </a:lnTo>
                  <a:lnTo>
                    <a:pt x="571976" y="504444"/>
                  </a:lnTo>
                  <a:lnTo>
                    <a:pt x="569690" y="540925"/>
                  </a:lnTo>
                  <a:lnTo>
                    <a:pt x="560642" y="545973"/>
                  </a:lnTo>
                  <a:lnTo>
                    <a:pt x="551498" y="540163"/>
                  </a:lnTo>
                  <a:lnTo>
                    <a:pt x="535400" y="526828"/>
                  </a:lnTo>
                  <a:lnTo>
                    <a:pt x="519494" y="514160"/>
                  </a:lnTo>
                  <a:lnTo>
                    <a:pt x="504063" y="506063"/>
                  </a:lnTo>
                  <a:lnTo>
                    <a:pt x="494633" y="512350"/>
                  </a:lnTo>
                  <a:lnTo>
                    <a:pt x="480632" y="538163"/>
                  </a:lnTo>
                  <a:lnTo>
                    <a:pt x="469011" y="545783"/>
                  </a:lnTo>
                  <a:lnTo>
                    <a:pt x="462153" y="541782"/>
                  </a:lnTo>
                  <a:lnTo>
                    <a:pt x="452533" y="534924"/>
                  </a:lnTo>
                  <a:lnTo>
                    <a:pt x="430911" y="512445"/>
                  </a:lnTo>
                  <a:lnTo>
                    <a:pt x="399098" y="484918"/>
                  </a:lnTo>
                  <a:lnTo>
                    <a:pt x="359664" y="455105"/>
                  </a:lnTo>
                  <a:lnTo>
                    <a:pt x="341281" y="439484"/>
                  </a:lnTo>
                  <a:lnTo>
                    <a:pt x="325088" y="430530"/>
                  </a:lnTo>
                  <a:lnTo>
                    <a:pt x="315087" y="432816"/>
                  </a:lnTo>
                  <a:lnTo>
                    <a:pt x="304895" y="445199"/>
                  </a:lnTo>
                  <a:lnTo>
                    <a:pt x="303467" y="463582"/>
                  </a:lnTo>
                  <a:lnTo>
                    <a:pt x="310706" y="490061"/>
                  </a:lnTo>
                  <a:lnTo>
                    <a:pt x="329756" y="544830"/>
                  </a:lnTo>
                  <a:lnTo>
                    <a:pt x="339662" y="581406"/>
                  </a:lnTo>
                  <a:lnTo>
                    <a:pt x="337375" y="588740"/>
                  </a:lnTo>
                  <a:lnTo>
                    <a:pt x="318992" y="603409"/>
                  </a:lnTo>
                  <a:lnTo>
                    <a:pt x="286703" y="615791"/>
                  </a:lnTo>
                  <a:lnTo>
                    <a:pt x="284893" y="628650"/>
                  </a:lnTo>
                  <a:lnTo>
                    <a:pt x="302324" y="641985"/>
                  </a:lnTo>
                  <a:lnTo>
                    <a:pt x="344615" y="678561"/>
                  </a:lnTo>
                  <a:lnTo>
                    <a:pt x="395764" y="729901"/>
                  </a:lnTo>
                  <a:lnTo>
                    <a:pt x="415385" y="731139"/>
                  </a:lnTo>
                  <a:lnTo>
                    <a:pt x="465392" y="693039"/>
                  </a:lnTo>
                  <a:lnTo>
                    <a:pt x="504349" y="648653"/>
                  </a:lnTo>
                  <a:lnTo>
                    <a:pt x="546545" y="616077"/>
                  </a:lnTo>
                  <a:lnTo>
                    <a:pt x="562261" y="610553"/>
                  </a:lnTo>
                  <a:lnTo>
                    <a:pt x="572643" y="620649"/>
                  </a:lnTo>
                  <a:lnTo>
                    <a:pt x="576358" y="645700"/>
                  </a:lnTo>
                  <a:lnTo>
                    <a:pt x="572072" y="700564"/>
                  </a:lnTo>
                  <a:lnTo>
                    <a:pt x="561975" y="708851"/>
                  </a:lnTo>
                  <a:lnTo>
                    <a:pt x="540830" y="714185"/>
                  </a:lnTo>
                  <a:lnTo>
                    <a:pt x="517208" y="722376"/>
                  </a:lnTo>
                  <a:lnTo>
                    <a:pt x="466154" y="737521"/>
                  </a:lnTo>
                  <a:lnTo>
                    <a:pt x="400812" y="757523"/>
                  </a:lnTo>
                  <a:lnTo>
                    <a:pt x="345758" y="772668"/>
                  </a:lnTo>
                  <a:lnTo>
                    <a:pt x="302133" y="781336"/>
                  </a:lnTo>
                  <a:lnTo>
                    <a:pt x="251174" y="793242"/>
                  </a:lnTo>
                  <a:lnTo>
                    <a:pt x="197168" y="804291"/>
                  </a:lnTo>
                  <a:lnTo>
                    <a:pt x="144399" y="816959"/>
                  </a:lnTo>
                  <a:lnTo>
                    <a:pt x="93250" y="826103"/>
                  </a:lnTo>
                  <a:lnTo>
                    <a:pt x="35147" y="835057"/>
                  </a:lnTo>
                  <a:lnTo>
                    <a:pt x="13145" y="839724"/>
                  </a:lnTo>
                  <a:lnTo>
                    <a:pt x="9430" y="853916"/>
                  </a:lnTo>
                  <a:lnTo>
                    <a:pt x="7144" y="875824"/>
                  </a:lnTo>
                  <a:lnTo>
                    <a:pt x="20765" y="889159"/>
                  </a:lnTo>
                  <a:lnTo>
                    <a:pt x="104394" y="936308"/>
                  </a:lnTo>
                  <a:lnTo>
                    <a:pt x="147352" y="948119"/>
                  </a:lnTo>
                  <a:lnTo>
                    <a:pt x="171450" y="950309"/>
                  </a:lnTo>
                  <a:lnTo>
                    <a:pt x="195358" y="948023"/>
                  </a:lnTo>
                  <a:lnTo>
                    <a:pt x="235172" y="927354"/>
                  </a:lnTo>
                  <a:lnTo>
                    <a:pt x="289179" y="896779"/>
                  </a:lnTo>
                  <a:lnTo>
                    <a:pt x="331089" y="874395"/>
                  </a:lnTo>
                  <a:lnTo>
                    <a:pt x="375571" y="855440"/>
                  </a:lnTo>
                  <a:lnTo>
                    <a:pt x="466725" y="812483"/>
                  </a:lnTo>
                  <a:lnTo>
                    <a:pt x="529114" y="788099"/>
                  </a:lnTo>
                  <a:lnTo>
                    <a:pt x="553307" y="774478"/>
                  </a:lnTo>
                  <a:lnTo>
                    <a:pt x="571691" y="772192"/>
                  </a:lnTo>
                  <a:lnTo>
                    <a:pt x="579501" y="779526"/>
                  </a:lnTo>
                  <a:lnTo>
                    <a:pt x="581501" y="811435"/>
                  </a:lnTo>
                  <a:lnTo>
                    <a:pt x="575501" y="824865"/>
                  </a:lnTo>
                  <a:lnTo>
                    <a:pt x="553498" y="848678"/>
                  </a:lnTo>
                  <a:lnTo>
                    <a:pt x="521970" y="863822"/>
                  </a:lnTo>
                  <a:lnTo>
                    <a:pt x="487394" y="881634"/>
                  </a:lnTo>
                  <a:lnTo>
                    <a:pt x="435578" y="911066"/>
                  </a:lnTo>
                  <a:lnTo>
                    <a:pt x="359855" y="956882"/>
                  </a:lnTo>
                  <a:lnTo>
                    <a:pt x="281369" y="1020223"/>
                  </a:lnTo>
                  <a:lnTo>
                    <a:pt x="234696" y="1061847"/>
                  </a:lnTo>
                  <a:lnTo>
                    <a:pt x="205454" y="1090327"/>
                  </a:lnTo>
                  <a:lnTo>
                    <a:pt x="205454" y="1103948"/>
                  </a:lnTo>
                  <a:lnTo>
                    <a:pt x="222790" y="1119569"/>
                  </a:lnTo>
                  <a:lnTo>
                    <a:pt x="248222" y="1132713"/>
                  </a:lnTo>
                  <a:lnTo>
                    <a:pt x="269367" y="1137190"/>
                  </a:lnTo>
                  <a:lnTo>
                    <a:pt x="302705" y="1132237"/>
                  </a:lnTo>
                  <a:lnTo>
                    <a:pt x="381953" y="1108043"/>
                  </a:lnTo>
                  <a:lnTo>
                    <a:pt x="469011" y="1072706"/>
                  </a:lnTo>
                  <a:lnTo>
                    <a:pt x="568452" y="1037368"/>
                  </a:lnTo>
                  <a:lnTo>
                    <a:pt x="579501" y="1039654"/>
                  </a:lnTo>
                  <a:lnTo>
                    <a:pt x="581216" y="1051941"/>
                  </a:lnTo>
                  <a:lnTo>
                    <a:pt x="573119" y="1062228"/>
                  </a:lnTo>
                  <a:lnTo>
                    <a:pt x="568071" y="1076897"/>
                  </a:lnTo>
                  <a:lnTo>
                    <a:pt x="577787" y="1085564"/>
                  </a:lnTo>
                  <a:lnTo>
                    <a:pt x="577787" y="1096899"/>
                  </a:lnTo>
                  <a:lnTo>
                    <a:pt x="575215" y="1126617"/>
                  </a:lnTo>
                  <a:lnTo>
                    <a:pt x="577120" y="1148715"/>
                  </a:lnTo>
                  <a:cubicBezTo>
                    <a:pt x="577120" y="1148715"/>
                    <a:pt x="575501" y="1163384"/>
                    <a:pt x="575501" y="1167098"/>
                  </a:cubicBezTo>
                  <a:cubicBezTo>
                    <a:pt x="575501" y="1170813"/>
                    <a:pt x="576644" y="1192530"/>
                    <a:pt x="576644" y="1192530"/>
                  </a:cubicBezTo>
                  <a:lnTo>
                    <a:pt x="575691" y="1217105"/>
                  </a:lnTo>
                  <a:lnTo>
                    <a:pt x="574167" y="1257586"/>
                  </a:lnTo>
                  <a:lnTo>
                    <a:pt x="579692" y="1280351"/>
                  </a:lnTo>
                  <a:lnTo>
                    <a:pt x="579025" y="1291114"/>
                  </a:lnTo>
                  <a:lnTo>
                    <a:pt x="575596" y="1314069"/>
                  </a:lnTo>
                  <a:lnTo>
                    <a:pt x="573881" y="1356360"/>
                  </a:lnTo>
                  <a:lnTo>
                    <a:pt x="581216" y="1379696"/>
                  </a:lnTo>
                  <a:lnTo>
                    <a:pt x="583978" y="1400937"/>
                  </a:lnTo>
                  <a:lnTo>
                    <a:pt x="607505" y="1425131"/>
                  </a:lnTo>
                  <a:lnTo>
                    <a:pt x="623697" y="1436751"/>
                  </a:lnTo>
                  <a:lnTo>
                    <a:pt x="635318" y="1434275"/>
                  </a:lnTo>
                  <a:lnTo>
                    <a:pt x="676275" y="1393317"/>
                  </a:lnTo>
                  <a:lnTo>
                    <a:pt x="692658" y="1366933"/>
                  </a:lnTo>
                  <a:lnTo>
                    <a:pt x="699992" y="1344263"/>
                  </a:lnTo>
                  <a:lnTo>
                    <a:pt x="704564" y="1325499"/>
                  </a:lnTo>
                  <a:lnTo>
                    <a:pt x="710946" y="1309973"/>
                  </a:lnTo>
                  <a:lnTo>
                    <a:pt x="712184" y="1275398"/>
                  </a:lnTo>
                  <a:lnTo>
                    <a:pt x="715899" y="1262539"/>
                  </a:lnTo>
                  <a:lnTo>
                    <a:pt x="719328" y="1240536"/>
                  </a:lnTo>
                  <a:lnTo>
                    <a:pt x="717423" y="1143572"/>
                  </a:lnTo>
                  <a:lnTo>
                    <a:pt x="714661" y="1127379"/>
                  </a:lnTo>
                  <a:lnTo>
                    <a:pt x="716471" y="1106805"/>
                  </a:lnTo>
                  <a:lnTo>
                    <a:pt x="719233" y="1018223"/>
                  </a:lnTo>
                  <a:lnTo>
                    <a:pt x="720757" y="992315"/>
                  </a:lnTo>
                  <a:lnTo>
                    <a:pt x="735711" y="981742"/>
                  </a:lnTo>
                  <a:lnTo>
                    <a:pt x="761429" y="970121"/>
                  </a:lnTo>
                  <a:lnTo>
                    <a:pt x="791718" y="961835"/>
                  </a:lnTo>
                  <a:lnTo>
                    <a:pt x="869442" y="935546"/>
                  </a:lnTo>
                  <a:lnTo>
                    <a:pt x="904589" y="920877"/>
                  </a:lnTo>
                  <a:lnTo>
                    <a:pt x="924687" y="903732"/>
                  </a:lnTo>
                  <a:lnTo>
                    <a:pt x="930497" y="885635"/>
                  </a:lnTo>
                  <a:lnTo>
                    <a:pt x="925640" y="870204"/>
                  </a:lnTo>
                  <a:lnTo>
                    <a:pt x="873919" y="838486"/>
                  </a:lnTo>
                  <a:lnTo>
                    <a:pt x="818579" y="803053"/>
                  </a:lnTo>
                  <a:lnTo>
                    <a:pt x="799719" y="791623"/>
                  </a:lnTo>
                  <a:lnTo>
                    <a:pt x="790956" y="782574"/>
                  </a:lnTo>
                  <a:lnTo>
                    <a:pt x="792956" y="771811"/>
                  </a:lnTo>
                  <a:cubicBezTo>
                    <a:pt x="792956" y="771811"/>
                    <a:pt x="808387" y="762857"/>
                    <a:pt x="824579" y="754952"/>
                  </a:cubicBezTo>
                  <a:cubicBezTo>
                    <a:pt x="842582" y="746188"/>
                    <a:pt x="861441" y="738283"/>
                    <a:pt x="861441" y="738283"/>
                  </a:cubicBezTo>
                  <a:lnTo>
                    <a:pt x="936403" y="705898"/>
                  </a:lnTo>
                  <a:lnTo>
                    <a:pt x="1006126" y="673894"/>
                  </a:lnTo>
                  <a:lnTo>
                    <a:pt x="1071182" y="644652"/>
                  </a:lnTo>
                  <a:lnTo>
                    <a:pt x="1094899" y="634270"/>
                  </a:lnTo>
                  <a:lnTo>
                    <a:pt x="1109091" y="618173"/>
                  </a:lnTo>
                  <a:lnTo>
                    <a:pt x="1107472" y="601313"/>
                  </a:lnTo>
                  <a:close/>
                  <a:moveTo>
                    <a:pt x="824198" y="212979"/>
                  </a:moveTo>
                  <a:lnTo>
                    <a:pt x="848582" y="173165"/>
                  </a:lnTo>
                  <a:lnTo>
                    <a:pt x="856869" y="159830"/>
                  </a:lnTo>
                  <a:lnTo>
                    <a:pt x="868394" y="152972"/>
                  </a:lnTo>
                  <a:lnTo>
                    <a:pt x="877157" y="156591"/>
                  </a:lnTo>
                  <a:lnTo>
                    <a:pt x="888778" y="167831"/>
                  </a:lnTo>
                  <a:lnTo>
                    <a:pt x="894302" y="184404"/>
                  </a:lnTo>
                  <a:lnTo>
                    <a:pt x="892016" y="199644"/>
                  </a:lnTo>
                  <a:lnTo>
                    <a:pt x="874109" y="220885"/>
                  </a:lnTo>
                  <a:lnTo>
                    <a:pt x="851535" y="231743"/>
                  </a:lnTo>
                  <a:lnTo>
                    <a:pt x="838390" y="235839"/>
                  </a:lnTo>
                  <a:lnTo>
                    <a:pt x="824865" y="231267"/>
                  </a:lnTo>
                  <a:lnTo>
                    <a:pt x="821912" y="224409"/>
                  </a:lnTo>
                  <a:lnTo>
                    <a:pt x="824198" y="212979"/>
                  </a:lnTo>
                  <a:close/>
                  <a:moveTo>
                    <a:pt x="582073" y="925640"/>
                  </a:moveTo>
                  <a:lnTo>
                    <a:pt x="577501" y="940784"/>
                  </a:lnTo>
                  <a:lnTo>
                    <a:pt x="557784" y="953357"/>
                  </a:lnTo>
                  <a:lnTo>
                    <a:pt x="502444" y="974979"/>
                  </a:lnTo>
                  <a:lnTo>
                    <a:pt x="436436" y="996506"/>
                  </a:lnTo>
                  <a:lnTo>
                    <a:pt x="387953" y="1013174"/>
                  </a:lnTo>
                  <a:lnTo>
                    <a:pt x="370523" y="1012222"/>
                  </a:lnTo>
                  <a:lnTo>
                    <a:pt x="370618" y="1006983"/>
                  </a:lnTo>
                  <a:lnTo>
                    <a:pt x="397478" y="985552"/>
                  </a:lnTo>
                  <a:lnTo>
                    <a:pt x="455295" y="955262"/>
                  </a:lnTo>
                  <a:lnTo>
                    <a:pt x="491966" y="933260"/>
                  </a:lnTo>
                  <a:lnTo>
                    <a:pt x="535877" y="909066"/>
                  </a:lnTo>
                  <a:lnTo>
                    <a:pt x="560642" y="892588"/>
                  </a:lnTo>
                  <a:lnTo>
                    <a:pt x="570357" y="887063"/>
                  </a:lnTo>
                  <a:lnTo>
                    <a:pt x="577120" y="890016"/>
                  </a:lnTo>
                  <a:lnTo>
                    <a:pt x="583502" y="899541"/>
                  </a:lnTo>
                  <a:lnTo>
                    <a:pt x="582073" y="925640"/>
                  </a:lnTo>
                  <a:close/>
                  <a:moveTo>
                    <a:pt x="709803" y="633889"/>
                  </a:moveTo>
                  <a:lnTo>
                    <a:pt x="713137" y="587121"/>
                  </a:lnTo>
                  <a:lnTo>
                    <a:pt x="715423" y="557308"/>
                  </a:lnTo>
                  <a:lnTo>
                    <a:pt x="715137" y="532638"/>
                  </a:lnTo>
                  <a:lnTo>
                    <a:pt x="719233" y="519303"/>
                  </a:lnTo>
                  <a:lnTo>
                    <a:pt x="729520" y="508540"/>
                  </a:lnTo>
                  <a:lnTo>
                    <a:pt x="741331" y="508540"/>
                  </a:lnTo>
                  <a:lnTo>
                    <a:pt x="750856" y="513398"/>
                  </a:lnTo>
                  <a:lnTo>
                    <a:pt x="763905" y="514922"/>
                  </a:lnTo>
                  <a:lnTo>
                    <a:pt x="787908" y="517970"/>
                  </a:lnTo>
                  <a:lnTo>
                    <a:pt x="794766" y="521684"/>
                  </a:lnTo>
                  <a:lnTo>
                    <a:pt x="801148" y="531686"/>
                  </a:lnTo>
                  <a:lnTo>
                    <a:pt x="797909" y="548164"/>
                  </a:lnTo>
                  <a:lnTo>
                    <a:pt x="795623" y="572453"/>
                  </a:lnTo>
                  <a:lnTo>
                    <a:pt x="789051" y="600075"/>
                  </a:lnTo>
                  <a:lnTo>
                    <a:pt x="777145" y="623888"/>
                  </a:lnTo>
                  <a:lnTo>
                    <a:pt x="762000" y="642080"/>
                  </a:lnTo>
                  <a:lnTo>
                    <a:pt x="737235" y="651701"/>
                  </a:lnTo>
                  <a:lnTo>
                    <a:pt x="722281" y="654939"/>
                  </a:lnTo>
                  <a:lnTo>
                    <a:pt x="714470" y="648653"/>
                  </a:lnTo>
                  <a:lnTo>
                    <a:pt x="709803" y="633889"/>
                  </a:lnTo>
                  <a:close/>
                  <a:moveTo>
                    <a:pt x="767715" y="875824"/>
                  </a:moveTo>
                  <a:lnTo>
                    <a:pt x="745808" y="894017"/>
                  </a:lnTo>
                  <a:lnTo>
                    <a:pt x="723424" y="894017"/>
                  </a:lnTo>
                  <a:lnTo>
                    <a:pt x="723138" y="890873"/>
                  </a:lnTo>
                  <a:lnTo>
                    <a:pt x="716280" y="876586"/>
                  </a:lnTo>
                  <a:lnTo>
                    <a:pt x="714470" y="858203"/>
                  </a:lnTo>
                  <a:lnTo>
                    <a:pt x="720281" y="847725"/>
                  </a:lnTo>
                  <a:lnTo>
                    <a:pt x="713994" y="833723"/>
                  </a:lnTo>
                  <a:lnTo>
                    <a:pt x="714756" y="823627"/>
                  </a:lnTo>
                  <a:lnTo>
                    <a:pt x="724567" y="813245"/>
                  </a:lnTo>
                  <a:lnTo>
                    <a:pt x="729044" y="810197"/>
                  </a:lnTo>
                  <a:lnTo>
                    <a:pt x="740093" y="822960"/>
                  </a:lnTo>
                  <a:lnTo>
                    <a:pt x="753713" y="842963"/>
                  </a:lnTo>
                  <a:lnTo>
                    <a:pt x="767906" y="864870"/>
                  </a:lnTo>
                  <a:lnTo>
                    <a:pt x="767715" y="875824"/>
                  </a:lnTo>
                  <a:close/>
                  <a:moveTo>
                    <a:pt x="898588" y="665893"/>
                  </a:moveTo>
                  <a:lnTo>
                    <a:pt x="877062" y="681514"/>
                  </a:lnTo>
                  <a:lnTo>
                    <a:pt x="853250" y="689324"/>
                  </a:lnTo>
                  <a:lnTo>
                    <a:pt x="827532" y="708279"/>
                  </a:lnTo>
                  <a:lnTo>
                    <a:pt x="795814" y="723424"/>
                  </a:lnTo>
                  <a:lnTo>
                    <a:pt x="760762" y="747903"/>
                  </a:lnTo>
                  <a:lnTo>
                    <a:pt x="746093" y="749713"/>
                  </a:lnTo>
                  <a:lnTo>
                    <a:pt x="728377" y="742664"/>
                  </a:lnTo>
                  <a:lnTo>
                    <a:pt x="717804" y="733901"/>
                  </a:lnTo>
                  <a:lnTo>
                    <a:pt x="713232" y="726281"/>
                  </a:lnTo>
                  <a:lnTo>
                    <a:pt x="722471" y="716661"/>
                  </a:lnTo>
                  <a:lnTo>
                    <a:pt x="747141" y="703040"/>
                  </a:lnTo>
                  <a:lnTo>
                    <a:pt x="791147" y="689705"/>
                  </a:lnTo>
                  <a:lnTo>
                    <a:pt x="829056" y="674846"/>
                  </a:lnTo>
                  <a:lnTo>
                    <a:pt x="864203" y="656463"/>
                  </a:lnTo>
                  <a:lnTo>
                    <a:pt x="892683" y="651415"/>
                  </a:lnTo>
                  <a:lnTo>
                    <a:pt x="902780" y="655796"/>
                  </a:lnTo>
                  <a:lnTo>
                    <a:pt x="898588" y="6658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EB51E2D8-5F34-4AEA-A7DE-83B47387511D}"/>
                </a:ext>
              </a:extLst>
            </p:cNvPr>
            <p:cNvSpPr/>
            <p:nvPr/>
          </p:nvSpPr>
          <p:spPr>
            <a:xfrm>
              <a:off x="3725894" y="2822829"/>
              <a:ext cx="857250" cy="1276350"/>
            </a:xfrm>
            <a:custGeom>
              <a:avLst/>
              <a:gdLst>
                <a:gd name="connsiteX0" fmla="*/ 844487 w 857250"/>
                <a:gd name="connsiteY0" fmla="*/ 199454 h 1276350"/>
                <a:gd name="connsiteX1" fmla="*/ 823627 w 857250"/>
                <a:gd name="connsiteY1" fmla="*/ 178975 h 1276350"/>
                <a:gd name="connsiteX2" fmla="*/ 792099 w 857250"/>
                <a:gd name="connsiteY2" fmla="*/ 167926 h 1276350"/>
                <a:gd name="connsiteX3" fmla="*/ 766477 w 857250"/>
                <a:gd name="connsiteY3" fmla="*/ 167926 h 1276350"/>
                <a:gd name="connsiteX4" fmla="*/ 710470 w 857250"/>
                <a:gd name="connsiteY4" fmla="*/ 170212 h 1276350"/>
                <a:gd name="connsiteX5" fmla="*/ 671417 w 857250"/>
                <a:gd name="connsiteY5" fmla="*/ 185547 h 1276350"/>
                <a:gd name="connsiteX6" fmla="*/ 616649 w 857250"/>
                <a:gd name="connsiteY6" fmla="*/ 219456 h 1276350"/>
                <a:gd name="connsiteX7" fmla="*/ 567880 w 857250"/>
                <a:gd name="connsiteY7" fmla="*/ 250984 h 1276350"/>
                <a:gd name="connsiteX8" fmla="*/ 517112 w 857250"/>
                <a:gd name="connsiteY8" fmla="*/ 286798 h 1276350"/>
                <a:gd name="connsiteX9" fmla="*/ 489490 w 857250"/>
                <a:gd name="connsiteY9" fmla="*/ 307086 h 1276350"/>
                <a:gd name="connsiteX10" fmla="*/ 480727 w 857250"/>
                <a:gd name="connsiteY10" fmla="*/ 307086 h 1276350"/>
                <a:gd name="connsiteX11" fmla="*/ 473488 w 857250"/>
                <a:gd name="connsiteY11" fmla="*/ 297275 h 1276350"/>
                <a:gd name="connsiteX12" fmla="*/ 475202 w 857250"/>
                <a:gd name="connsiteY12" fmla="*/ 259461 h 1276350"/>
                <a:gd name="connsiteX13" fmla="*/ 481965 w 857250"/>
                <a:gd name="connsiteY13" fmla="*/ 235268 h 1276350"/>
                <a:gd name="connsiteX14" fmla="*/ 482727 w 857250"/>
                <a:gd name="connsiteY14" fmla="*/ 210598 h 1276350"/>
                <a:gd name="connsiteX15" fmla="*/ 479965 w 857250"/>
                <a:gd name="connsiteY15" fmla="*/ 190405 h 1276350"/>
                <a:gd name="connsiteX16" fmla="*/ 487775 w 857250"/>
                <a:gd name="connsiteY16" fmla="*/ 158306 h 1276350"/>
                <a:gd name="connsiteX17" fmla="*/ 499872 w 857250"/>
                <a:gd name="connsiteY17" fmla="*/ 118777 h 1276350"/>
                <a:gd name="connsiteX18" fmla="*/ 499396 w 857250"/>
                <a:gd name="connsiteY18" fmla="*/ 87344 h 1276350"/>
                <a:gd name="connsiteX19" fmla="*/ 477488 w 857250"/>
                <a:gd name="connsiteY19" fmla="*/ 65151 h 1276350"/>
                <a:gd name="connsiteX20" fmla="*/ 440341 w 857250"/>
                <a:gd name="connsiteY20" fmla="*/ 40386 h 1276350"/>
                <a:gd name="connsiteX21" fmla="*/ 406813 w 857250"/>
                <a:gd name="connsiteY21" fmla="*/ 23336 h 1276350"/>
                <a:gd name="connsiteX22" fmla="*/ 377285 w 857250"/>
                <a:gd name="connsiteY22" fmla="*/ 7144 h 1276350"/>
                <a:gd name="connsiteX23" fmla="*/ 360140 w 857250"/>
                <a:gd name="connsiteY23" fmla="*/ 10192 h 1276350"/>
                <a:gd name="connsiteX24" fmla="*/ 330137 w 857250"/>
                <a:gd name="connsiteY24" fmla="*/ 36671 h 1276350"/>
                <a:gd name="connsiteX25" fmla="*/ 286988 w 857250"/>
                <a:gd name="connsiteY25" fmla="*/ 83820 h 1276350"/>
                <a:gd name="connsiteX26" fmla="*/ 286321 w 857250"/>
                <a:gd name="connsiteY26" fmla="*/ 93345 h 1276350"/>
                <a:gd name="connsiteX27" fmla="*/ 292417 w 857250"/>
                <a:gd name="connsiteY27" fmla="*/ 118872 h 1276350"/>
                <a:gd name="connsiteX28" fmla="*/ 306991 w 857250"/>
                <a:gd name="connsiteY28" fmla="*/ 149638 h 1276350"/>
                <a:gd name="connsiteX29" fmla="*/ 326708 w 857250"/>
                <a:gd name="connsiteY29" fmla="*/ 193072 h 1276350"/>
                <a:gd name="connsiteX30" fmla="*/ 335661 w 857250"/>
                <a:gd name="connsiteY30" fmla="*/ 218504 h 1276350"/>
                <a:gd name="connsiteX31" fmla="*/ 342043 w 857250"/>
                <a:gd name="connsiteY31" fmla="*/ 290798 h 1276350"/>
                <a:gd name="connsiteX32" fmla="*/ 349853 w 857250"/>
                <a:gd name="connsiteY32" fmla="*/ 372428 h 1276350"/>
                <a:gd name="connsiteX33" fmla="*/ 352520 w 857250"/>
                <a:gd name="connsiteY33" fmla="*/ 393859 h 1276350"/>
                <a:gd name="connsiteX34" fmla="*/ 350806 w 857250"/>
                <a:gd name="connsiteY34" fmla="*/ 415481 h 1276350"/>
                <a:gd name="connsiteX35" fmla="*/ 217456 w 857250"/>
                <a:gd name="connsiteY35" fmla="*/ 539877 h 1276350"/>
                <a:gd name="connsiteX36" fmla="*/ 205454 w 857250"/>
                <a:gd name="connsiteY36" fmla="*/ 541115 h 1276350"/>
                <a:gd name="connsiteX37" fmla="*/ 195644 w 857250"/>
                <a:gd name="connsiteY37" fmla="*/ 529114 h 1276350"/>
                <a:gd name="connsiteX38" fmla="*/ 177927 w 857250"/>
                <a:gd name="connsiteY38" fmla="*/ 488347 h 1276350"/>
                <a:gd name="connsiteX39" fmla="*/ 160496 w 857250"/>
                <a:gd name="connsiteY39" fmla="*/ 440627 h 1276350"/>
                <a:gd name="connsiteX40" fmla="*/ 152209 w 857250"/>
                <a:gd name="connsiteY40" fmla="*/ 408527 h 1276350"/>
                <a:gd name="connsiteX41" fmla="*/ 133826 w 857250"/>
                <a:gd name="connsiteY41" fmla="*/ 381000 h 1276350"/>
                <a:gd name="connsiteX42" fmla="*/ 127445 w 857250"/>
                <a:gd name="connsiteY42" fmla="*/ 357664 h 1276350"/>
                <a:gd name="connsiteX43" fmla="*/ 103823 w 857250"/>
                <a:gd name="connsiteY43" fmla="*/ 350901 h 1276350"/>
                <a:gd name="connsiteX44" fmla="*/ 87344 w 857250"/>
                <a:gd name="connsiteY44" fmla="*/ 361950 h 1276350"/>
                <a:gd name="connsiteX45" fmla="*/ 68961 w 857250"/>
                <a:gd name="connsiteY45" fmla="*/ 402717 h 1276350"/>
                <a:gd name="connsiteX46" fmla="*/ 51149 w 857250"/>
                <a:gd name="connsiteY46" fmla="*/ 450152 h 1276350"/>
                <a:gd name="connsiteX47" fmla="*/ 40100 w 857250"/>
                <a:gd name="connsiteY47" fmla="*/ 495490 h 1276350"/>
                <a:gd name="connsiteX48" fmla="*/ 21717 w 857250"/>
                <a:gd name="connsiteY48" fmla="*/ 552450 h 1276350"/>
                <a:gd name="connsiteX49" fmla="*/ 10668 w 857250"/>
                <a:gd name="connsiteY49" fmla="*/ 590741 h 1276350"/>
                <a:gd name="connsiteX50" fmla="*/ 7144 w 857250"/>
                <a:gd name="connsiteY50" fmla="*/ 622840 h 1276350"/>
                <a:gd name="connsiteX51" fmla="*/ 15430 w 857250"/>
                <a:gd name="connsiteY51" fmla="*/ 655987 h 1276350"/>
                <a:gd name="connsiteX52" fmla="*/ 43910 w 857250"/>
                <a:gd name="connsiteY52" fmla="*/ 684467 h 1276350"/>
                <a:gd name="connsiteX53" fmla="*/ 79438 w 857250"/>
                <a:gd name="connsiteY53" fmla="*/ 711422 h 1276350"/>
                <a:gd name="connsiteX54" fmla="*/ 117062 w 857250"/>
                <a:gd name="connsiteY54" fmla="*/ 733139 h 1276350"/>
                <a:gd name="connsiteX55" fmla="*/ 139065 w 857250"/>
                <a:gd name="connsiteY55" fmla="*/ 739521 h 1276350"/>
                <a:gd name="connsiteX56" fmla="*/ 165354 w 857250"/>
                <a:gd name="connsiteY56" fmla="*/ 732187 h 1276350"/>
                <a:gd name="connsiteX57" fmla="*/ 192024 w 857250"/>
                <a:gd name="connsiteY57" fmla="*/ 695516 h 1276350"/>
                <a:gd name="connsiteX58" fmla="*/ 229648 w 857250"/>
                <a:gd name="connsiteY58" fmla="*/ 646652 h 1276350"/>
                <a:gd name="connsiteX59" fmla="*/ 267271 w 857250"/>
                <a:gd name="connsiteY59" fmla="*/ 598265 h 1276350"/>
                <a:gd name="connsiteX60" fmla="*/ 320230 w 857250"/>
                <a:gd name="connsiteY60" fmla="*/ 544068 h 1276350"/>
                <a:gd name="connsiteX61" fmla="*/ 329375 w 857250"/>
                <a:gd name="connsiteY61" fmla="*/ 533972 h 1276350"/>
                <a:gd name="connsiteX62" fmla="*/ 338233 w 857250"/>
                <a:gd name="connsiteY62" fmla="*/ 532543 h 1276350"/>
                <a:gd name="connsiteX63" fmla="*/ 346996 w 857250"/>
                <a:gd name="connsiteY63" fmla="*/ 539687 h 1276350"/>
                <a:gd name="connsiteX64" fmla="*/ 348901 w 857250"/>
                <a:gd name="connsiteY64" fmla="*/ 634079 h 1276350"/>
                <a:gd name="connsiteX65" fmla="*/ 338804 w 857250"/>
                <a:gd name="connsiteY65" fmla="*/ 911352 h 1276350"/>
                <a:gd name="connsiteX66" fmla="*/ 331375 w 857250"/>
                <a:gd name="connsiteY66" fmla="*/ 954215 h 1276350"/>
                <a:gd name="connsiteX67" fmla="*/ 322802 w 857250"/>
                <a:gd name="connsiteY67" fmla="*/ 1015365 h 1276350"/>
                <a:gd name="connsiteX68" fmla="*/ 315468 w 857250"/>
                <a:gd name="connsiteY68" fmla="*/ 1086041 h 1276350"/>
                <a:gd name="connsiteX69" fmla="*/ 317849 w 857250"/>
                <a:gd name="connsiteY69" fmla="*/ 1125093 h 1276350"/>
                <a:gd name="connsiteX70" fmla="*/ 327279 w 857250"/>
                <a:gd name="connsiteY70" fmla="*/ 1162241 h 1276350"/>
                <a:gd name="connsiteX71" fmla="*/ 329755 w 857250"/>
                <a:gd name="connsiteY71" fmla="*/ 1180624 h 1276350"/>
                <a:gd name="connsiteX72" fmla="*/ 343281 w 857250"/>
                <a:gd name="connsiteY72" fmla="*/ 1202627 h 1276350"/>
                <a:gd name="connsiteX73" fmla="*/ 354711 w 857250"/>
                <a:gd name="connsiteY73" fmla="*/ 1226249 h 1276350"/>
                <a:gd name="connsiteX74" fmla="*/ 389858 w 857250"/>
                <a:gd name="connsiteY74" fmla="*/ 1265396 h 1276350"/>
                <a:gd name="connsiteX75" fmla="*/ 405479 w 857250"/>
                <a:gd name="connsiteY75" fmla="*/ 1272731 h 1276350"/>
                <a:gd name="connsiteX76" fmla="*/ 421100 w 857250"/>
                <a:gd name="connsiteY76" fmla="*/ 1271492 h 1276350"/>
                <a:gd name="connsiteX77" fmla="*/ 447580 w 857250"/>
                <a:gd name="connsiteY77" fmla="*/ 1254347 h 1276350"/>
                <a:gd name="connsiteX78" fmla="*/ 462439 w 857250"/>
                <a:gd name="connsiteY78" fmla="*/ 1219200 h 1276350"/>
                <a:gd name="connsiteX79" fmla="*/ 470154 w 857250"/>
                <a:gd name="connsiteY79" fmla="*/ 1176052 h 1276350"/>
                <a:gd name="connsiteX80" fmla="*/ 468916 w 857250"/>
                <a:gd name="connsiteY80" fmla="*/ 1066800 h 1276350"/>
                <a:gd name="connsiteX81" fmla="*/ 464058 w 857250"/>
                <a:gd name="connsiteY81" fmla="*/ 1045940 h 1276350"/>
                <a:gd name="connsiteX82" fmla="*/ 464058 w 857250"/>
                <a:gd name="connsiteY82" fmla="*/ 938213 h 1276350"/>
                <a:gd name="connsiteX83" fmla="*/ 461582 w 857250"/>
                <a:gd name="connsiteY83" fmla="*/ 928021 h 1276350"/>
                <a:gd name="connsiteX84" fmla="*/ 459772 w 857250"/>
                <a:gd name="connsiteY84" fmla="*/ 851630 h 1276350"/>
                <a:gd name="connsiteX85" fmla="*/ 457486 w 857250"/>
                <a:gd name="connsiteY85" fmla="*/ 839248 h 1276350"/>
                <a:gd name="connsiteX86" fmla="*/ 454057 w 857250"/>
                <a:gd name="connsiteY86" fmla="*/ 835724 h 1276350"/>
                <a:gd name="connsiteX87" fmla="*/ 453485 w 857250"/>
                <a:gd name="connsiteY87" fmla="*/ 828866 h 1276350"/>
                <a:gd name="connsiteX88" fmla="*/ 457867 w 857250"/>
                <a:gd name="connsiteY88" fmla="*/ 812673 h 1276350"/>
                <a:gd name="connsiteX89" fmla="*/ 455771 w 857250"/>
                <a:gd name="connsiteY89" fmla="*/ 656082 h 1276350"/>
                <a:gd name="connsiteX90" fmla="*/ 461010 w 857250"/>
                <a:gd name="connsiteY90" fmla="*/ 645795 h 1276350"/>
                <a:gd name="connsiteX91" fmla="*/ 472345 w 857250"/>
                <a:gd name="connsiteY91" fmla="*/ 636842 h 1276350"/>
                <a:gd name="connsiteX92" fmla="*/ 483775 w 857250"/>
                <a:gd name="connsiteY92" fmla="*/ 640080 h 1276350"/>
                <a:gd name="connsiteX93" fmla="*/ 495395 w 857250"/>
                <a:gd name="connsiteY93" fmla="*/ 641033 h 1276350"/>
                <a:gd name="connsiteX94" fmla="*/ 520637 w 857250"/>
                <a:gd name="connsiteY94" fmla="*/ 639604 h 1276350"/>
                <a:gd name="connsiteX95" fmla="*/ 545687 w 857250"/>
                <a:gd name="connsiteY95" fmla="*/ 628364 h 1276350"/>
                <a:gd name="connsiteX96" fmla="*/ 598837 w 857250"/>
                <a:gd name="connsiteY96" fmla="*/ 603314 h 1276350"/>
                <a:gd name="connsiteX97" fmla="*/ 642271 w 857250"/>
                <a:gd name="connsiteY97" fmla="*/ 587121 h 1276350"/>
                <a:gd name="connsiteX98" fmla="*/ 659416 w 857250"/>
                <a:gd name="connsiteY98" fmla="*/ 579311 h 1276350"/>
                <a:gd name="connsiteX99" fmla="*/ 695611 w 857250"/>
                <a:gd name="connsiteY99" fmla="*/ 539020 h 1276350"/>
                <a:gd name="connsiteX100" fmla="*/ 697421 w 857250"/>
                <a:gd name="connsiteY100" fmla="*/ 521113 h 1276350"/>
                <a:gd name="connsiteX101" fmla="*/ 683800 w 857250"/>
                <a:gd name="connsiteY101" fmla="*/ 506063 h 1276350"/>
                <a:gd name="connsiteX102" fmla="*/ 640651 w 857250"/>
                <a:gd name="connsiteY102" fmla="*/ 474536 h 1276350"/>
                <a:gd name="connsiteX103" fmla="*/ 634270 w 857250"/>
                <a:gd name="connsiteY103" fmla="*/ 465868 h 1276350"/>
                <a:gd name="connsiteX104" fmla="*/ 635508 w 857250"/>
                <a:gd name="connsiteY104" fmla="*/ 443103 h 1276350"/>
                <a:gd name="connsiteX105" fmla="*/ 651129 w 857250"/>
                <a:gd name="connsiteY105" fmla="*/ 411194 h 1276350"/>
                <a:gd name="connsiteX106" fmla="*/ 691515 w 857250"/>
                <a:gd name="connsiteY106" fmla="*/ 366713 h 1276350"/>
                <a:gd name="connsiteX107" fmla="*/ 733997 w 857250"/>
                <a:gd name="connsiteY107" fmla="*/ 330899 h 1276350"/>
                <a:gd name="connsiteX108" fmla="*/ 778002 w 857250"/>
                <a:gd name="connsiteY108" fmla="*/ 308801 h 1276350"/>
                <a:gd name="connsiteX109" fmla="*/ 801910 w 857250"/>
                <a:gd name="connsiteY109" fmla="*/ 296799 h 1276350"/>
                <a:gd name="connsiteX110" fmla="*/ 833057 w 857250"/>
                <a:gd name="connsiteY110" fmla="*/ 272891 h 1276350"/>
                <a:gd name="connsiteX111" fmla="*/ 849440 w 857250"/>
                <a:gd name="connsiteY111" fmla="*/ 246697 h 1276350"/>
                <a:gd name="connsiteX112" fmla="*/ 852678 w 857250"/>
                <a:gd name="connsiteY112" fmla="*/ 226695 h 1276350"/>
                <a:gd name="connsiteX113" fmla="*/ 844487 w 857250"/>
                <a:gd name="connsiteY113" fmla="*/ 199454 h 1276350"/>
                <a:gd name="connsiteX114" fmla="*/ 583501 w 857250"/>
                <a:gd name="connsiteY114" fmla="*/ 382619 h 1276350"/>
                <a:gd name="connsiteX115" fmla="*/ 569214 w 857250"/>
                <a:gd name="connsiteY115" fmla="*/ 432626 h 1276350"/>
                <a:gd name="connsiteX116" fmla="*/ 561023 w 857250"/>
                <a:gd name="connsiteY116" fmla="*/ 469678 h 1276350"/>
                <a:gd name="connsiteX117" fmla="*/ 550164 w 857250"/>
                <a:gd name="connsiteY117" fmla="*/ 500825 h 1276350"/>
                <a:gd name="connsiteX118" fmla="*/ 526733 w 857250"/>
                <a:gd name="connsiteY118" fmla="*/ 522256 h 1276350"/>
                <a:gd name="connsiteX119" fmla="*/ 497872 w 857250"/>
                <a:gd name="connsiteY119" fmla="*/ 539210 h 1276350"/>
                <a:gd name="connsiteX120" fmla="*/ 478631 w 857250"/>
                <a:gd name="connsiteY120" fmla="*/ 549307 h 1276350"/>
                <a:gd name="connsiteX121" fmla="*/ 472345 w 857250"/>
                <a:gd name="connsiteY121" fmla="*/ 549783 h 1276350"/>
                <a:gd name="connsiteX122" fmla="*/ 459867 w 857250"/>
                <a:gd name="connsiteY122" fmla="*/ 538353 h 1276350"/>
                <a:gd name="connsiteX123" fmla="*/ 458534 w 857250"/>
                <a:gd name="connsiteY123" fmla="*/ 525018 h 1276350"/>
                <a:gd name="connsiteX124" fmla="*/ 462629 w 857250"/>
                <a:gd name="connsiteY124" fmla="*/ 489299 h 1276350"/>
                <a:gd name="connsiteX125" fmla="*/ 459962 w 857250"/>
                <a:gd name="connsiteY125" fmla="*/ 454724 h 1276350"/>
                <a:gd name="connsiteX126" fmla="*/ 459581 w 857250"/>
                <a:gd name="connsiteY126" fmla="*/ 432245 h 1276350"/>
                <a:gd name="connsiteX127" fmla="*/ 466344 w 857250"/>
                <a:gd name="connsiteY127" fmla="*/ 414814 h 1276350"/>
                <a:gd name="connsiteX128" fmla="*/ 502634 w 857250"/>
                <a:gd name="connsiteY128" fmla="*/ 380429 h 1276350"/>
                <a:gd name="connsiteX129" fmla="*/ 549402 w 857250"/>
                <a:gd name="connsiteY129" fmla="*/ 348425 h 1276350"/>
                <a:gd name="connsiteX130" fmla="*/ 574929 w 857250"/>
                <a:gd name="connsiteY130" fmla="*/ 331565 h 1276350"/>
                <a:gd name="connsiteX131" fmla="*/ 588074 w 857250"/>
                <a:gd name="connsiteY131" fmla="*/ 330613 h 1276350"/>
                <a:gd name="connsiteX132" fmla="*/ 592074 w 857250"/>
                <a:gd name="connsiteY132" fmla="*/ 343757 h 1276350"/>
                <a:gd name="connsiteX133" fmla="*/ 583501 w 857250"/>
                <a:gd name="connsiteY133" fmla="*/ 382619 h 127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857250" h="1276350">
                  <a:moveTo>
                    <a:pt x="844487" y="199454"/>
                  </a:moveTo>
                  <a:lnTo>
                    <a:pt x="823627" y="178975"/>
                  </a:lnTo>
                  <a:lnTo>
                    <a:pt x="792099" y="167926"/>
                  </a:lnTo>
                  <a:lnTo>
                    <a:pt x="766477" y="167926"/>
                  </a:lnTo>
                  <a:lnTo>
                    <a:pt x="710470" y="170212"/>
                  </a:lnTo>
                  <a:lnTo>
                    <a:pt x="671417" y="185547"/>
                  </a:lnTo>
                  <a:lnTo>
                    <a:pt x="616649" y="219456"/>
                  </a:lnTo>
                  <a:lnTo>
                    <a:pt x="567880" y="250984"/>
                  </a:lnTo>
                  <a:lnTo>
                    <a:pt x="517112" y="286798"/>
                  </a:lnTo>
                  <a:lnTo>
                    <a:pt x="489490" y="307086"/>
                  </a:lnTo>
                  <a:lnTo>
                    <a:pt x="480727" y="307086"/>
                  </a:lnTo>
                  <a:lnTo>
                    <a:pt x="473488" y="297275"/>
                  </a:lnTo>
                  <a:lnTo>
                    <a:pt x="475202" y="259461"/>
                  </a:lnTo>
                  <a:lnTo>
                    <a:pt x="481965" y="235268"/>
                  </a:lnTo>
                  <a:lnTo>
                    <a:pt x="482727" y="210598"/>
                  </a:lnTo>
                  <a:lnTo>
                    <a:pt x="479965" y="190405"/>
                  </a:lnTo>
                  <a:lnTo>
                    <a:pt x="487775" y="158306"/>
                  </a:lnTo>
                  <a:lnTo>
                    <a:pt x="499872" y="118777"/>
                  </a:lnTo>
                  <a:lnTo>
                    <a:pt x="499396" y="87344"/>
                  </a:lnTo>
                  <a:lnTo>
                    <a:pt x="477488" y="65151"/>
                  </a:lnTo>
                  <a:lnTo>
                    <a:pt x="440341" y="40386"/>
                  </a:lnTo>
                  <a:lnTo>
                    <a:pt x="406813" y="23336"/>
                  </a:lnTo>
                  <a:lnTo>
                    <a:pt x="377285" y="7144"/>
                  </a:lnTo>
                  <a:lnTo>
                    <a:pt x="360140" y="10192"/>
                  </a:lnTo>
                  <a:lnTo>
                    <a:pt x="330137" y="36671"/>
                  </a:lnTo>
                  <a:lnTo>
                    <a:pt x="286988" y="83820"/>
                  </a:lnTo>
                  <a:lnTo>
                    <a:pt x="286321" y="93345"/>
                  </a:lnTo>
                  <a:lnTo>
                    <a:pt x="292417" y="118872"/>
                  </a:lnTo>
                  <a:lnTo>
                    <a:pt x="306991" y="149638"/>
                  </a:lnTo>
                  <a:lnTo>
                    <a:pt x="326708" y="193072"/>
                  </a:lnTo>
                  <a:lnTo>
                    <a:pt x="335661" y="218504"/>
                  </a:lnTo>
                  <a:lnTo>
                    <a:pt x="342043" y="290798"/>
                  </a:lnTo>
                  <a:lnTo>
                    <a:pt x="349853" y="372428"/>
                  </a:lnTo>
                  <a:lnTo>
                    <a:pt x="352520" y="393859"/>
                  </a:lnTo>
                  <a:lnTo>
                    <a:pt x="350806" y="415481"/>
                  </a:lnTo>
                  <a:lnTo>
                    <a:pt x="217456" y="539877"/>
                  </a:lnTo>
                  <a:lnTo>
                    <a:pt x="205454" y="541115"/>
                  </a:lnTo>
                  <a:lnTo>
                    <a:pt x="195644" y="529114"/>
                  </a:lnTo>
                  <a:lnTo>
                    <a:pt x="177927" y="488347"/>
                  </a:lnTo>
                  <a:lnTo>
                    <a:pt x="160496" y="440627"/>
                  </a:lnTo>
                  <a:lnTo>
                    <a:pt x="152209" y="408527"/>
                  </a:lnTo>
                  <a:lnTo>
                    <a:pt x="133826" y="381000"/>
                  </a:lnTo>
                  <a:lnTo>
                    <a:pt x="127445" y="357664"/>
                  </a:lnTo>
                  <a:lnTo>
                    <a:pt x="103823" y="350901"/>
                  </a:lnTo>
                  <a:lnTo>
                    <a:pt x="87344" y="361950"/>
                  </a:lnTo>
                  <a:lnTo>
                    <a:pt x="68961" y="402717"/>
                  </a:lnTo>
                  <a:lnTo>
                    <a:pt x="51149" y="450152"/>
                  </a:lnTo>
                  <a:lnTo>
                    <a:pt x="40100" y="495490"/>
                  </a:lnTo>
                  <a:lnTo>
                    <a:pt x="21717" y="552450"/>
                  </a:lnTo>
                  <a:lnTo>
                    <a:pt x="10668" y="590741"/>
                  </a:lnTo>
                  <a:lnTo>
                    <a:pt x="7144" y="622840"/>
                  </a:lnTo>
                  <a:lnTo>
                    <a:pt x="15430" y="655987"/>
                  </a:lnTo>
                  <a:lnTo>
                    <a:pt x="43910" y="684467"/>
                  </a:lnTo>
                  <a:lnTo>
                    <a:pt x="79438" y="711422"/>
                  </a:lnTo>
                  <a:lnTo>
                    <a:pt x="117062" y="733139"/>
                  </a:lnTo>
                  <a:lnTo>
                    <a:pt x="139065" y="739521"/>
                  </a:lnTo>
                  <a:lnTo>
                    <a:pt x="165354" y="732187"/>
                  </a:lnTo>
                  <a:lnTo>
                    <a:pt x="192024" y="695516"/>
                  </a:lnTo>
                  <a:lnTo>
                    <a:pt x="229648" y="646652"/>
                  </a:lnTo>
                  <a:lnTo>
                    <a:pt x="267271" y="598265"/>
                  </a:lnTo>
                  <a:lnTo>
                    <a:pt x="320230" y="544068"/>
                  </a:lnTo>
                  <a:lnTo>
                    <a:pt x="329375" y="533972"/>
                  </a:lnTo>
                  <a:lnTo>
                    <a:pt x="338233" y="532543"/>
                  </a:lnTo>
                  <a:lnTo>
                    <a:pt x="346996" y="539687"/>
                  </a:lnTo>
                  <a:lnTo>
                    <a:pt x="348901" y="634079"/>
                  </a:lnTo>
                  <a:lnTo>
                    <a:pt x="338804" y="911352"/>
                  </a:lnTo>
                  <a:lnTo>
                    <a:pt x="331375" y="954215"/>
                  </a:lnTo>
                  <a:lnTo>
                    <a:pt x="322802" y="1015365"/>
                  </a:lnTo>
                  <a:lnTo>
                    <a:pt x="315468" y="1086041"/>
                  </a:lnTo>
                  <a:lnTo>
                    <a:pt x="317849" y="1125093"/>
                  </a:lnTo>
                  <a:lnTo>
                    <a:pt x="327279" y="1162241"/>
                  </a:lnTo>
                  <a:lnTo>
                    <a:pt x="329755" y="1180624"/>
                  </a:lnTo>
                  <a:lnTo>
                    <a:pt x="343281" y="1202627"/>
                  </a:lnTo>
                  <a:lnTo>
                    <a:pt x="354711" y="1226249"/>
                  </a:lnTo>
                  <a:lnTo>
                    <a:pt x="389858" y="1265396"/>
                  </a:lnTo>
                  <a:lnTo>
                    <a:pt x="405479" y="1272731"/>
                  </a:lnTo>
                  <a:lnTo>
                    <a:pt x="421100" y="1271492"/>
                  </a:lnTo>
                  <a:lnTo>
                    <a:pt x="447580" y="1254347"/>
                  </a:lnTo>
                  <a:lnTo>
                    <a:pt x="462439" y="1219200"/>
                  </a:lnTo>
                  <a:lnTo>
                    <a:pt x="470154" y="1176052"/>
                  </a:lnTo>
                  <a:lnTo>
                    <a:pt x="468916" y="1066800"/>
                  </a:lnTo>
                  <a:lnTo>
                    <a:pt x="464058" y="1045940"/>
                  </a:lnTo>
                  <a:lnTo>
                    <a:pt x="464058" y="938213"/>
                  </a:lnTo>
                  <a:lnTo>
                    <a:pt x="461582" y="928021"/>
                  </a:lnTo>
                  <a:lnTo>
                    <a:pt x="459772" y="851630"/>
                  </a:lnTo>
                  <a:lnTo>
                    <a:pt x="457486" y="839248"/>
                  </a:lnTo>
                  <a:lnTo>
                    <a:pt x="454057" y="835724"/>
                  </a:lnTo>
                  <a:lnTo>
                    <a:pt x="453485" y="828866"/>
                  </a:lnTo>
                  <a:lnTo>
                    <a:pt x="457867" y="812673"/>
                  </a:lnTo>
                  <a:lnTo>
                    <a:pt x="455771" y="656082"/>
                  </a:lnTo>
                  <a:lnTo>
                    <a:pt x="461010" y="645795"/>
                  </a:lnTo>
                  <a:lnTo>
                    <a:pt x="472345" y="636842"/>
                  </a:lnTo>
                  <a:lnTo>
                    <a:pt x="483775" y="640080"/>
                  </a:lnTo>
                  <a:lnTo>
                    <a:pt x="495395" y="641033"/>
                  </a:lnTo>
                  <a:lnTo>
                    <a:pt x="520637" y="639604"/>
                  </a:lnTo>
                  <a:lnTo>
                    <a:pt x="545687" y="628364"/>
                  </a:lnTo>
                  <a:lnTo>
                    <a:pt x="598837" y="603314"/>
                  </a:lnTo>
                  <a:lnTo>
                    <a:pt x="642271" y="587121"/>
                  </a:lnTo>
                  <a:lnTo>
                    <a:pt x="659416" y="579311"/>
                  </a:lnTo>
                  <a:lnTo>
                    <a:pt x="695611" y="539020"/>
                  </a:lnTo>
                  <a:lnTo>
                    <a:pt x="697421" y="521113"/>
                  </a:lnTo>
                  <a:lnTo>
                    <a:pt x="683800" y="506063"/>
                  </a:lnTo>
                  <a:lnTo>
                    <a:pt x="640651" y="474536"/>
                  </a:lnTo>
                  <a:lnTo>
                    <a:pt x="634270" y="465868"/>
                  </a:lnTo>
                  <a:lnTo>
                    <a:pt x="635508" y="443103"/>
                  </a:lnTo>
                  <a:lnTo>
                    <a:pt x="651129" y="411194"/>
                  </a:lnTo>
                  <a:lnTo>
                    <a:pt x="691515" y="366713"/>
                  </a:lnTo>
                  <a:lnTo>
                    <a:pt x="733997" y="330899"/>
                  </a:lnTo>
                  <a:lnTo>
                    <a:pt x="778002" y="308801"/>
                  </a:lnTo>
                  <a:lnTo>
                    <a:pt x="801910" y="296799"/>
                  </a:lnTo>
                  <a:lnTo>
                    <a:pt x="833057" y="272891"/>
                  </a:lnTo>
                  <a:lnTo>
                    <a:pt x="849440" y="246697"/>
                  </a:lnTo>
                  <a:lnTo>
                    <a:pt x="852678" y="226695"/>
                  </a:lnTo>
                  <a:lnTo>
                    <a:pt x="844487" y="199454"/>
                  </a:lnTo>
                  <a:close/>
                  <a:moveTo>
                    <a:pt x="583501" y="382619"/>
                  </a:moveTo>
                  <a:lnTo>
                    <a:pt x="569214" y="432626"/>
                  </a:lnTo>
                  <a:lnTo>
                    <a:pt x="561023" y="469678"/>
                  </a:lnTo>
                  <a:lnTo>
                    <a:pt x="550164" y="500825"/>
                  </a:lnTo>
                  <a:lnTo>
                    <a:pt x="526733" y="522256"/>
                  </a:lnTo>
                  <a:lnTo>
                    <a:pt x="497872" y="539210"/>
                  </a:lnTo>
                  <a:lnTo>
                    <a:pt x="478631" y="549307"/>
                  </a:lnTo>
                  <a:lnTo>
                    <a:pt x="472345" y="549783"/>
                  </a:lnTo>
                  <a:lnTo>
                    <a:pt x="459867" y="538353"/>
                  </a:lnTo>
                  <a:lnTo>
                    <a:pt x="458534" y="525018"/>
                  </a:lnTo>
                  <a:lnTo>
                    <a:pt x="462629" y="489299"/>
                  </a:lnTo>
                  <a:lnTo>
                    <a:pt x="459962" y="454724"/>
                  </a:lnTo>
                  <a:lnTo>
                    <a:pt x="459581" y="432245"/>
                  </a:lnTo>
                  <a:lnTo>
                    <a:pt x="466344" y="414814"/>
                  </a:lnTo>
                  <a:lnTo>
                    <a:pt x="502634" y="380429"/>
                  </a:lnTo>
                  <a:lnTo>
                    <a:pt x="549402" y="348425"/>
                  </a:lnTo>
                  <a:lnTo>
                    <a:pt x="574929" y="331565"/>
                  </a:lnTo>
                  <a:lnTo>
                    <a:pt x="588074" y="330613"/>
                  </a:lnTo>
                  <a:lnTo>
                    <a:pt x="592074" y="343757"/>
                  </a:lnTo>
                  <a:lnTo>
                    <a:pt x="583501" y="3826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646CB2FA-9F84-45BA-84D7-40A735824FE4}"/>
                </a:ext>
              </a:extLst>
            </p:cNvPr>
            <p:cNvSpPr/>
            <p:nvPr/>
          </p:nvSpPr>
          <p:spPr>
            <a:xfrm>
              <a:off x="4767643" y="2769679"/>
              <a:ext cx="1076325" cy="1304925"/>
            </a:xfrm>
            <a:custGeom>
              <a:avLst/>
              <a:gdLst>
                <a:gd name="connsiteX0" fmla="*/ 175165 w 1076325"/>
                <a:gd name="connsiteY0" fmla="*/ 328517 h 1304925"/>
                <a:gd name="connsiteX1" fmla="*/ 193453 w 1076325"/>
                <a:gd name="connsiteY1" fmla="*/ 321564 h 1304925"/>
                <a:gd name="connsiteX2" fmla="*/ 225647 w 1076325"/>
                <a:gd name="connsiteY2" fmla="*/ 317849 h 1304925"/>
                <a:gd name="connsiteX3" fmla="*/ 262318 w 1076325"/>
                <a:gd name="connsiteY3" fmla="*/ 297085 h 1304925"/>
                <a:gd name="connsiteX4" fmla="*/ 325946 w 1076325"/>
                <a:gd name="connsiteY4" fmla="*/ 264795 h 1304925"/>
                <a:gd name="connsiteX5" fmla="*/ 411575 w 1076325"/>
                <a:gd name="connsiteY5" fmla="*/ 222314 h 1304925"/>
                <a:gd name="connsiteX6" fmla="*/ 443389 w 1076325"/>
                <a:gd name="connsiteY6" fmla="*/ 214979 h 1304925"/>
                <a:gd name="connsiteX7" fmla="*/ 489775 w 1076325"/>
                <a:gd name="connsiteY7" fmla="*/ 206407 h 1304925"/>
                <a:gd name="connsiteX8" fmla="*/ 514255 w 1076325"/>
                <a:gd name="connsiteY8" fmla="*/ 201454 h 1304925"/>
                <a:gd name="connsiteX9" fmla="*/ 538639 w 1076325"/>
                <a:gd name="connsiteY9" fmla="*/ 195263 h 1304925"/>
                <a:gd name="connsiteX10" fmla="*/ 555784 w 1076325"/>
                <a:gd name="connsiteY10" fmla="*/ 178499 h 1304925"/>
                <a:gd name="connsiteX11" fmla="*/ 574548 w 1076325"/>
                <a:gd name="connsiteY11" fmla="*/ 147828 h 1304925"/>
                <a:gd name="connsiteX12" fmla="*/ 578930 w 1076325"/>
                <a:gd name="connsiteY12" fmla="*/ 103442 h 1304925"/>
                <a:gd name="connsiteX13" fmla="*/ 571214 w 1076325"/>
                <a:gd name="connsiteY13" fmla="*/ 73533 h 1304925"/>
                <a:gd name="connsiteX14" fmla="*/ 555403 w 1076325"/>
                <a:gd name="connsiteY14" fmla="*/ 44196 h 1304925"/>
                <a:gd name="connsiteX15" fmla="*/ 527685 w 1076325"/>
                <a:gd name="connsiteY15" fmla="*/ 13240 h 1304925"/>
                <a:gd name="connsiteX16" fmla="*/ 510921 w 1076325"/>
                <a:gd name="connsiteY16" fmla="*/ 7144 h 1304925"/>
                <a:gd name="connsiteX17" fmla="*/ 488442 w 1076325"/>
                <a:gd name="connsiteY17" fmla="*/ 22670 h 1304925"/>
                <a:gd name="connsiteX18" fmla="*/ 485489 w 1076325"/>
                <a:gd name="connsiteY18" fmla="*/ 47625 h 1304925"/>
                <a:gd name="connsiteX19" fmla="*/ 374809 w 1076325"/>
                <a:gd name="connsiteY19" fmla="*/ 126302 h 1304925"/>
                <a:gd name="connsiteX20" fmla="*/ 305943 w 1076325"/>
                <a:gd name="connsiteY20" fmla="*/ 177641 h 1304925"/>
                <a:gd name="connsiteX21" fmla="*/ 242697 w 1076325"/>
                <a:gd name="connsiteY21" fmla="*/ 238411 h 1304925"/>
                <a:gd name="connsiteX22" fmla="*/ 185166 w 1076325"/>
                <a:gd name="connsiteY22" fmla="*/ 298323 h 1304925"/>
                <a:gd name="connsiteX23" fmla="*/ 156686 w 1076325"/>
                <a:gd name="connsiteY23" fmla="*/ 320802 h 1304925"/>
                <a:gd name="connsiteX24" fmla="*/ 156686 w 1076325"/>
                <a:gd name="connsiteY24" fmla="*/ 328136 h 1304925"/>
                <a:gd name="connsiteX25" fmla="*/ 163640 w 1076325"/>
                <a:gd name="connsiteY25" fmla="*/ 330613 h 1304925"/>
                <a:gd name="connsiteX26" fmla="*/ 175165 w 1076325"/>
                <a:gd name="connsiteY26" fmla="*/ 328517 h 1304925"/>
                <a:gd name="connsiteX27" fmla="*/ 582454 w 1076325"/>
                <a:gd name="connsiteY27" fmla="*/ 534924 h 1304925"/>
                <a:gd name="connsiteX28" fmla="*/ 551307 w 1076325"/>
                <a:gd name="connsiteY28" fmla="*/ 571310 h 1304925"/>
                <a:gd name="connsiteX29" fmla="*/ 520541 w 1076325"/>
                <a:gd name="connsiteY29" fmla="*/ 608838 h 1304925"/>
                <a:gd name="connsiteX30" fmla="*/ 473297 w 1076325"/>
                <a:gd name="connsiteY30" fmla="*/ 651701 h 1304925"/>
                <a:gd name="connsiteX31" fmla="*/ 461200 w 1076325"/>
                <a:gd name="connsiteY31" fmla="*/ 665512 h 1304925"/>
                <a:gd name="connsiteX32" fmla="*/ 450914 w 1076325"/>
                <a:gd name="connsiteY32" fmla="*/ 662464 h 1304925"/>
                <a:gd name="connsiteX33" fmla="*/ 446342 w 1076325"/>
                <a:gd name="connsiteY33" fmla="*/ 653129 h 1304925"/>
                <a:gd name="connsiteX34" fmla="*/ 454724 w 1076325"/>
                <a:gd name="connsiteY34" fmla="*/ 620459 h 1304925"/>
                <a:gd name="connsiteX35" fmla="*/ 469106 w 1076325"/>
                <a:gd name="connsiteY35" fmla="*/ 557403 h 1304925"/>
                <a:gd name="connsiteX36" fmla="*/ 489109 w 1076325"/>
                <a:gd name="connsiteY36" fmla="*/ 501968 h 1304925"/>
                <a:gd name="connsiteX37" fmla="*/ 520446 w 1076325"/>
                <a:gd name="connsiteY37" fmla="*/ 451485 h 1304925"/>
                <a:gd name="connsiteX38" fmla="*/ 533781 w 1076325"/>
                <a:gd name="connsiteY38" fmla="*/ 428530 h 1304925"/>
                <a:gd name="connsiteX39" fmla="*/ 532257 w 1076325"/>
                <a:gd name="connsiteY39" fmla="*/ 408813 h 1304925"/>
                <a:gd name="connsiteX40" fmla="*/ 513112 w 1076325"/>
                <a:gd name="connsiteY40" fmla="*/ 380524 h 1304925"/>
                <a:gd name="connsiteX41" fmla="*/ 498920 w 1076325"/>
                <a:gd name="connsiteY41" fmla="*/ 365474 h 1304925"/>
                <a:gd name="connsiteX42" fmla="*/ 489395 w 1076325"/>
                <a:gd name="connsiteY42" fmla="*/ 347853 h 1304925"/>
                <a:gd name="connsiteX43" fmla="*/ 459676 w 1076325"/>
                <a:gd name="connsiteY43" fmla="*/ 327089 h 1304925"/>
                <a:gd name="connsiteX44" fmla="*/ 433959 w 1076325"/>
                <a:gd name="connsiteY44" fmla="*/ 313277 h 1304925"/>
                <a:gd name="connsiteX45" fmla="*/ 419195 w 1076325"/>
                <a:gd name="connsiteY45" fmla="*/ 311087 h 1304925"/>
                <a:gd name="connsiteX46" fmla="*/ 393859 w 1076325"/>
                <a:gd name="connsiteY46" fmla="*/ 326136 h 1304925"/>
                <a:gd name="connsiteX47" fmla="*/ 380143 w 1076325"/>
                <a:gd name="connsiteY47" fmla="*/ 359283 h 1304925"/>
                <a:gd name="connsiteX48" fmla="*/ 369856 w 1076325"/>
                <a:gd name="connsiteY48" fmla="*/ 392811 h 1304925"/>
                <a:gd name="connsiteX49" fmla="*/ 355187 w 1076325"/>
                <a:gd name="connsiteY49" fmla="*/ 414814 h 1304925"/>
                <a:gd name="connsiteX50" fmla="*/ 313563 w 1076325"/>
                <a:gd name="connsiteY50" fmla="*/ 455200 h 1304925"/>
                <a:gd name="connsiteX51" fmla="*/ 234410 w 1076325"/>
                <a:gd name="connsiteY51" fmla="*/ 512731 h 1304925"/>
                <a:gd name="connsiteX52" fmla="*/ 153257 w 1076325"/>
                <a:gd name="connsiteY52" fmla="*/ 565309 h 1304925"/>
                <a:gd name="connsiteX53" fmla="*/ 74962 w 1076325"/>
                <a:gd name="connsiteY53" fmla="*/ 609791 h 1304925"/>
                <a:gd name="connsiteX54" fmla="*/ 18193 w 1076325"/>
                <a:gd name="connsiteY54" fmla="*/ 644843 h 1304925"/>
                <a:gd name="connsiteX55" fmla="*/ 7144 w 1076325"/>
                <a:gd name="connsiteY55" fmla="*/ 655511 h 1304925"/>
                <a:gd name="connsiteX56" fmla="*/ 12002 w 1076325"/>
                <a:gd name="connsiteY56" fmla="*/ 663797 h 1304925"/>
                <a:gd name="connsiteX57" fmla="*/ 26765 w 1076325"/>
                <a:gd name="connsiteY57" fmla="*/ 676085 h 1304925"/>
                <a:gd name="connsiteX58" fmla="*/ 47054 w 1076325"/>
                <a:gd name="connsiteY58" fmla="*/ 690753 h 1304925"/>
                <a:gd name="connsiteX59" fmla="*/ 63818 w 1076325"/>
                <a:gd name="connsiteY59" fmla="*/ 698087 h 1304925"/>
                <a:gd name="connsiteX60" fmla="*/ 82296 w 1076325"/>
                <a:gd name="connsiteY60" fmla="*/ 705421 h 1304925"/>
                <a:gd name="connsiteX61" fmla="*/ 101537 w 1076325"/>
                <a:gd name="connsiteY61" fmla="*/ 702945 h 1304925"/>
                <a:gd name="connsiteX62" fmla="*/ 114967 w 1076325"/>
                <a:gd name="connsiteY62" fmla="*/ 702945 h 1304925"/>
                <a:gd name="connsiteX63" fmla="*/ 128492 w 1076325"/>
                <a:gd name="connsiteY63" fmla="*/ 710756 h 1304925"/>
                <a:gd name="connsiteX64" fmla="*/ 146495 w 1076325"/>
                <a:gd name="connsiteY64" fmla="*/ 707041 h 1304925"/>
                <a:gd name="connsiteX65" fmla="*/ 175832 w 1076325"/>
                <a:gd name="connsiteY65" fmla="*/ 692372 h 1304925"/>
                <a:gd name="connsiteX66" fmla="*/ 239459 w 1076325"/>
                <a:gd name="connsiteY66" fmla="*/ 635222 h 1304925"/>
                <a:gd name="connsiteX67" fmla="*/ 281083 w 1076325"/>
                <a:gd name="connsiteY67" fmla="*/ 590264 h 1304925"/>
                <a:gd name="connsiteX68" fmla="*/ 336042 w 1076325"/>
                <a:gd name="connsiteY68" fmla="*/ 539306 h 1304925"/>
                <a:gd name="connsiteX69" fmla="*/ 347948 w 1076325"/>
                <a:gd name="connsiteY69" fmla="*/ 534829 h 1304925"/>
                <a:gd name="connsiteX70" fmla="*/ 354521 w 1076325"/>
                <a:gd name="connsiteY70" fmla="*/ 542735 h 1304925"/>
                <a:gd name="connsiteX71" fmla="*/ 350425 w 1076325"/>
                <a:gd name="connsiteY71" fmla="*/ 617887 h 1304925"/>
                <a:gd name="connsiteX72" fmla="*/ 343091 w 1076325"/>
                <a:gd name="connsiteY72" fmla="*/ 639985 h 1304925"/>
                <a:gd name="connsiteX73" fmla="*/ 344329 w 1076325"/>
                <a:gd name="connsiteY73" fmla="*/ 676370 h 1304925"/>
                <a:gd name="connsiteX74" fmla="*/ 341948 w 1076325"/>
                <a:gd name="connsiteY74" fmla="*/ 775430 h 1304925"/>
                <a:gd name="connsiteX75" fmla="*/ 317468 w 1076325"/>
                <a:gd name="connsiteY75" fmla="*/ 804767 h 1304925"/>
                <a:gd name="connsiteX76" fmla="*/ 301847 w 1076325"/>
                <a:gd name="connsiteY76" fmla="*/ 802291 h 1304925"/>
                <a:gd name="connsiteX77" fmla="*/ 303848 w 1076325"/>
                <a:gd name="connsiteY77" fmla="*/ 791813 h 1304925"/>
                <a:gd name="connsiteX78" fmla="*/ 311182 w 1076325"/>
                <a:gd name="connsiteY78" fmla="*/ 784289 h 1304925"/>
                <a:gd name="connsiteX79" fmla="*/ 308039 w 1076325"/>
                <a:gd name="connsiteY79" fmla="*/ 759143 h 1304925"/>
                <a:gd name="connsiteX80" fmla="*/ 296990 w 1076325"/>
                <a:gd name="connsiteY80" fmla="*/ 730853 h 1304925"/>
                <a:gd name="connsiteX81" fmla="*/ 286417 w 1076325"/>
                <a:gd name="connsiteY81" fmla="*/ 727139 h 1304925"/>
                <a:gd name="connsiteX82" fmla="*/ 273558 w 1076325"/>
                <a:gd name="connsiteY82" fmla="*/ 731711 h 1304925"/>
                <a:gd name="connsiteX83" fmla="*/ 245364 w 1076325"/>
                <a:gd name="connsiteY83" fmla="*/ 771144 h 1304925"/>
                <a:gd name="connsiteX84" fmla="*/ 209741 w 1076325"/>
                <a:gd name="connsiteY84" fmla="*/ 815054 h 1304925"/>
                <a:gd name="connsiteX85" fmla="*/ 184214 w 1076325"/>
                <a:gd name="connsiteY85" fmla="*/ 846677 h 1304925"/>
                <a:gd name="connsiteX86" fmla="*/ 176403 w 1076325"/>
                <a:gd name="connsiteY86" fmla="*/ 871157 h 1304925"/>
                <a:gd name="connsiteX87" fmla="*/ 173926 w 1076325"/>
                <a:gd name="connsiteY87" fmla="*/ 897731 h 1304925"/>
                <a:gd name="connsiteX88" fmla="*/ 182690 w 1076325"/>
                <a:gd name="connsiteY88" fmla="*/ 929259 h 1304925"/>
                <a:gd name="connsiteX89" fmla="*/ 185928 w 1076325"/>
                <a:gd name="connsiteY89" fmla="*/ 949166 h 1304925"/>
                <a:gd name="connsiteX90" fmla="*/ 187738 w 1076325"/>
                <a:gd name="connsiteY90" fmla="*/ 964311 h 1304925"/>
                <a:gd name="connsiteX91" fmla="*/ 197644 w 1076325"/>
                <a:gd name="connsiteY91" fmla="*/ 982504 h 1304925"/>
                <a:gd name="connsiteX92" fmla="*/ 206407 w 1076325"/>
                <a:gd name="connsiteY92" fmla="*/ 989838 h 1304925"/>
                <a:gd name="connsiteX93" fmla="*/ 220980 w 1076325"/>
                <a:gd name="connsiteY93" fmla="*/ 988124 h 1304925"/>
                <a:gd name="connsiteX94" fmla="*/ 235934 w 1076325"/>
                <a:gd name="connsiteY94" fmla="*/ 977265 h 1304925"/>
                <a:gd name="connsiteX95" fmla="*/ 278035 w 1076325"/>
                <a:gd name="connsiteY95" fmla="*/ 937355 h 1304925"/>
                <a:gd name="connsiteX96" fmla="*/ 320612 w 1076325"/>
                <a:gd name="connsiteY96" fmla="*/ 895064 h 1304925"/>
                <a:gd name="connsiteX97" fmla="*/ 331946 w 1076325"/>
                <a:gd name="connsiteY97" fmla="*/ 892016 h 1304925"/>
                <a:gd name="connsiteX98" fmla="*/ 336995 w 1076325"/>
                <a:gd name="connsiteY98" fmla="*/ 898779 h 1304925"/>
                <a:gd name="connsiteX99" fmla="*/ 338614 w 1076325"/>
                <a:gd name="connsiteY99" fmla="*/ 928973 h 1304925"/>
                <a:gd name="connsiteX100" fmla="*/ 339090 w 1076325"/>
                <a:gd name="connsiteY100" fmla="*/ 961263 h 1304925"/>
                <a:gd name="connsiteX101" fmla="*/ 346329 w 1076325"/>
                <a:gd name="connsiteY101" fmla="*/ 971360 h 1304925"/>
                <a:gd name="connsiteX102" fmla="*/ 372047 w 1076325"/>
                <a:gd name="connsiteY102" fmla="*/ 984980 h 1304925"/>
                <a:gd name="connsiteX103" fmla="*/ 386239 w 1076325"/>
                <a:gd name="connsiteY103" fmla="*/ 993743 h 1304925"/>
                <a:gd name="connsiteX104" fmla="*/ 408432 w 1076325"/>
                <a:gd name="connsiteY104" fmla="*/ 993172 h 1304925"/>
                <a:gd name="connsiteX105" fmla="*/ 427006 w 1076325"/>
                <a:gd name="connsiteY105" fmla="*/ 987171 h 1304925"/>
                <a:gd name="connsiteX106" fmla="*/ 443103 w 1076325"/>
                <a:gd name="connsiteY106" fmla="*/ 974312 h 1304925"/>
                <a:gd name="connsiteX107" fmla="*/ 449866 w 1076325"/>
                <a:gd name="connsiteY107" fmla="*/ 962501 h 1304925"/>
                <a:gd name="connsiteX108" fmla="*/ 444341 w 1076325"/>
                <a:gd name="connsiteY108" fmla="*/ 943070 h 1304925"/>
                <a:gd name="connsiteX109" fmla="*/ 441103 w 1076325"/>
                <a:gd name="connsiteY109" fmla="*/ 925640 h 1304925"/>
                <a:gd name="connsiteX110" fmla="*/ 442436 w 1076325"/>
                <a:gd name="connsiteY110" fmla="*/ 907733 h 1304925"/>
                <a:gd name="connsiteX111" fmla="*/ 444817 w 1076325"/>
                <a:gd name="connsiteY111" fmla="*/ 889635 h 1304925"/>
                <a:gd name="connsiteX112" fmla="*/ 441579 w 1076325"/>
                <a:gd name="connsiteY112" fmla="*/ 861632 h 1304925"/>
                <a:gd name="connsiteX113" fmla="*/ 440246 w 1076325"/>
                <a:gd name="connsiteY113" fmla="*/ 825818 h 1304925"/>
                <a:gd name="connsiteX114" fmla="*/ 443293 w 1076325"/>
                <a:gd name="connsiteY114" fmla="*/ 801053 h 1304925"/>
                <a:gd name="connsiteX115" fmla="*/ 451199 w 1076325"/>
                <a:gd name="connsiteY115" fmla="*/ 779621 h 1304925"/>
                <a:gd name="connsiteX116" fmla="*/ 472631 w 1076325"/>
                <a:gd name="connsiteY116" fmla="*/ 751618 h 1304925"/>
                <a:gd name="connsiteX117" fmla="*/ 522923 w 1076325"/>
                <a:gd name="connsiteY117" fmla="*/ 685991 h 1304925"/>
                <a:gd name="connsiteX118" fmla="*/ 565595 w 1076325"/>
                <a:gd name="connsiteY118" fmla="*/ 622554 h 1304925"/>
                <a:gd name="connsiteX119" fmla="*/ 593598 w 1076325"/>
                <a:gd name="connsiteY119" fmla="*/ 573024 h 1304925"/>
                <a:gd name="connsiteX120" fmla="*/ 598170 w 1076325"/>
                <a:gd name="connsiteY120" fmla="*/ 554831 h 1304925"/>
                <a:gd name="connsiteX121" fmla="*/ 590836 w 1076325"/>
                <a:gd name="connsiteY121" fmla="*/ 533400 h 1304925"/>
                <a:gd name="connsiteX122" fmla="*/ 582454 w 1076325"/>
                <a:gd name="connsiteY122" fmla="*/ 534924 h 1304925"/>
                <a:gd name="connsiteX123" fmla="*/ 1065085 w 1076325"/>
                <a:gd name="connsiteY123" fmla="*/ 491490 h 1304925"/>
                <a:gd name="connsiteX124" fmla="*/ 1041940 w 1076325"/>
                <a:gd name="connsiteY124" fmla="*/ 452057 h 1304925"/>
                <a:gd name="connsiteX125" fmla="*/ 1022223 w 1076325"/>
                <a:gd name="connsiteY125" fmla="*/ 425006 h 1304925"/>
                <a:gd name="connsiteX126" fmla="*/ 1020890 w 1076325"/>
                <a:gd name="connsiteY126" fmla="*/ 376428 h 1304925"/>
                <a:gd name="connsiteX127" fmla="*/ 1007745 w 1076325"/>
                <a:gd name="connsiteY127" fmla="*/ 366713 h 1304925"/>
                <a:gd name="connsiteX128" fmla="*/ 998792 w 1076325"/>
                <a:gd name="connsiteY128" fmla="*/ 374428 h 1304925"/>
                <a:gd name="connsiteX129" fmla="*/ 996029 w 1076325"/>
                <a:gd name="connsiteY129" fmla="*/ 421386 h 1304925"/>
                <a:gd name="connsiteX130" fmla="*/ 982123 w 1076325"/>
                <a:gd name="connsiteY130" fmla="*/ 458534 h 1304925"/>
                <a:gd name="connsiteX131" fmla="*/ 964216 w 1076325"/>
                <a:gd name="connsiteY131" fmla="*/ 496157 h 1304925"/>
                <a:gd name="connsiteX132" fmla="*/ 939546 w 1076325"/>
                <a:gd name="connsiteY132" fmla="*/ 523113 h 1304925"/>
                <a:gd name="connsiteX133" fmla="*/ 929831 w 1076325"/>
                <a:gd name="connsiteY133" fmla="*/ 529971 h 1304925"/>
                <a:gd name="connsiteX134" fmla="*/ 923354 w 1076325"/>
                <a:gd name="connsiteY134" fmla="*/ 523970 h 1304925"/>
                <a:gd name="connsiteX135" fmla="*/ 921639 w 1076325"/>
                <a:gd name="connsiteY135" fmla="*/ 506825 h 1304925"/>
                <a:gd name="connsiteX136" fmla="*/ 924116 w 1076325"/>
                <a:gd name="connsiteY136" fmla="*/ 457962 h 1304925"/>
                <a:gd name="connsiteX137" fmla="*/ 934593 w 1076325"/>
                <a:gd name="connsiteY137" fmla="*/ 387096 h 1304925"/>
                <a:gd name="connsiteX138" fmla="*/ 940975 w 1076325"/>
                <a:gd name="connsiteY138" fmla="*/ 329089 h 1304925"/>
                <a:gd name="connsiteX139" fmla="*/ 956120 w 1076325"/>
                <a:gd name="connsiteY139" fmla="*/ 270796 h 1304925"/>
                <a:gd name="connsiteX140" fmla="*/ 966788 w 1076325"/>
                <a:gd name="connsiteY140" fmla="*/ 190119 h 1304925"/>
                <a:gd name="connsiteX141" fmla="*/ 958596 w 1076325"/>
                <a:gd name="connsiteY141" fmla="*/ 151257 h 1304925"/>
                <a:gd name="connsiteX142" fmla="*/ 937355 w 1076325"/>
                <a:gd name="connsiteY142" fmla="*/ 115062 h 1304925"/>
                <a:gd name="connsiteX143" fmla="*/ 905066 w 1076325"/>
                <a:gd name="connsiteY143" fmla="*/ 85058 h 1304925"/>
                <a:gd name="connsiteX144" fmla="*/ 873252 w 1076325"/>
                <a:gd name="connsiteY144" fmla="*/ 73628 h 1304925"/>
                <a:gd name="connsiteX145" fmla="*/ 842867 w 1076325"/>
                <a:gd name="connsiteY145" fmla="*/ 62008 h 1304925"/>
                <a:gd name="connsiteX146" fmla="*/ 814864 w 1076325"/>
                <a:gd name="connsiteY146" fmla="*/ 55626 h 1304925"/>
                <a:gd name="connsiteX147" fmla="*/ 797433 w 1076325"/>
                <a:gd name="connsiteY147" fmla="*/ 71533 h 1304925"/>
                <a:gd name="connsiteX148" fmla="*/ 786860 w 1076325"/>
                <a:gd name="connsiteY148" fmla="*/ 95060 h 1304925"/>
                <a:gd name="connsiteX149" fmla="*/ 784670 w 1076325"/>
                <a:gd name="connsiteY149" fmla="*/ 132112 h 1304925"/>
                <a:gd name="connsiteX150" fmla="*/ 790670 w 1076325"/>
                <a:gd name="connsiteY150" fmla="*/ 166497 h 1304925"/>
                <a:gd name="connsiteX151" fmla="*/ 798481 w 1076325"/>
                <a:gd name="connsiteY151" fmla="*/ 201740 h 1304925"/>
                <a:gd name="connsiteX152" fmla="*/ 806291 w 1076325"/>
                <a:gd name="connsiteY152" fmla="*/ 245364 h 1304925"/>
                <a:gd name="connsiteX153" fmla="*/ 807815 w 1076325"/>
                <a:gd name="connsiteY153" fmla="*/ 312611 h 1304925"/>
                <a:gd name="connsiteX154" fmla="*/ 812006 w 1076325"/>
                <a:gd name="connsiteY154" fmla="*/ 389858 h 1304925"/>
                <a:gd name="connsiteX155" fmla="*/ 807434 w 1076325"/>
                <a:gd name="connsiteY155" fmla="*/ 425196 h 1304925"/>
                <a:gd name="connsiteX156" fmla="*/ 806196 w 1076325"/>
                <a:gd name="connsiteY156" fmla="*/ 552260 h 1304925"/>
                <a:gd name="connsiteX157" fmla="*/ 807149 w 1076325"/>
                <a:gd name="connsiteY157" fmla="*/ 615601 h 1304925"/>
                <a:gd name="connsiteX158" fmla="*/ 803339 w 1076325"/>
                <a:gd name="connsiteY158" fmla="*/ 647414 h 1304925"/>
                <a:gd name="connsiteX159" fmla="*/ 795433 w 1076325"/>
                <a:gd name="connsiteY159" fmla="*/ 657225 h 1304925"/>
                <a:gd name="connsiteX160" fmla="*/ 735044 w 1076325"/>
                <a:gd name="connsiteY160" fmla="*/ 698183 h 1304925"/>
                <a:gd name="connsiteX161" fmla="*/ 717328 w 1076325"/>
                <a:gd name="connsiteY161" fmla="*/ 707993 h 1304925"/>
                <a:gd name="connsiteX162" fmla="*/ 711613 w 1076325"/>
                <a:gd name="connsiteY162" fmla="*/ 704755 h 1304925"/>
                <a:gd name="connsiteX163" fmla="*/ 711137 w 1076325"/>
                <a:gd name="connsiteY163" fmla="*/ 695992 h 1304925"/>
                <a:gd name="connsiteX164" fmla="*/ 723233 w 1076325"/>
                <a:gd name="connsiteY164" fmla="*/ 676085 h 1304925"/>
                <a:gd name="connsiteX165" fmla="*/ 734282 w 1076325"/>
                <a:gd name="connsiteY165" fmla="*/ 656082 h 1304925"/>
                <a:gd name="connsiteX166" fmla="*/ 736092 w 1076325"/>
                <a:gd name="connsiteY166" fmla="*/ 619792 h 1304925"/>
                <a:gd name="connsiteX167" fmla="*/ 731520 w 1076325"/>
                <a:gd name="connsiteY167" fmla="*/ 591026 h 1304925"/>
                <a:gd name="connsiteX168" fmla="*/ 709232 w 1076325"/>
                <a:gd name="connsiteY168" fmla="*/ 554450 h 1304925"/>
                <a:gd name="connsiteX169" fmla="*/ 692468 w 1076325"/>
                <a:gd name="connsiteY169" fmla="*/ 527209 h 1304925"/>
                <a:gd name="connsiteX170" fmla="*/ 680657 w 1076325"/>
                <a:gd name="connsiteY170" fmla="*/ 503015 h 1304925"/>
                <a:gd name="connsiteX171" fmla="*/ 682276 w 1076325"/>
                <a:gd name="connsiteY171" fmla="*/ 480632 h 1304925"/>
                <a:gd name="connsiteX172" fmla="*/ 695134 w 1076325"/>
                <a:gd name="connsiteY172" fmla="*/ 449771 h 1304925"/>
                <a:gd name="connsiteX173" fmla="*/ 712184 w 1076325"/>
                <a:gd name="connsiteY173" fmla="*/ 403574 h 1304925"/>
                <a:gd name="connsiteX174" fmla="*/ 720566 w 1076325"/>
                <a:gd name="connsiteY174" fmla="*/ 362903 h 1304925"/>
                <a:gd name="connsiteX175" fmla="*/ 716471 w 1076325"/>
                <a:gd name="connsiteY175" fmla="*/ 324993 h 1304925"/>
                <a:gd name="connsiteX176" fmla="*/ 697421 w 1076325"/>
                <a:gd name="connsiteY176" fmla="*/ 292989 h 1304925"/>
                <a:gd name="connsiteX177" fmla="*/ 657416 w 1076325"/>
                <a:gd name="connsiteY177" fmla="*/ 250793 h 1304925"/>
                <a:gd name="connsiteX178" fmla="*/ 622554 w 1076325"/>
                <a:gd name="connsiteY178" fmla="*/ 225076 h 1304925"/>
                <a:gd name="connsiteX179" fmla="*/ 594265 w 1076325"/>
                <a:gd name="connsiteY179" fmla="*/ 211550 h 1304925"/>
                <a:gd name="connsiteX180" fmla="*/ 570833 w 1076325"/>
                <a:gd name="connsiteY180" fmla="*/ 213836 h 1304925"/>
                <a:gd name="connsiteX181" fmla="*/ 556927 w 1076325"/>
                <a:gd name="connsiteY181" fmla="*/ 226124 h 1304925"/>
                <a:gd name="connsiteX182" fmla="*/ 556355 w 1076325"/>
                <a:gd name="connsiteY182" fmla="*/ 249555 h 1304925"/>
                <a:gd name="connsiteX183" fmla="*/ 557593 w 1076325"/>
                <a:gd name="connsiteY183" fmla="*/ 261557 h 1304925"/>
                <a:gd name="connsiteX184" fmla="*/ 563690 w 1076325"/>
                <a:gd name="connsiteY184" fmla="*/ 280511 h 1304925"/>
                <a:gd name="connsiteX185" fmla="*/ 586645 w 1076325"/>
                <a:gd name="connsiteY185" fmla="*/ 329565 h 1304925"/>
                <a:gd name="connsiteX186" fmla="*/ 624268 w 1076325"/>
                <a:gd name="connsiteY186" fmla="*/ 383286 h 1304925"/>
                <a:gd name="connsiteX187" fmla="*/ 647414 w 1076325"/>
                <a:gd name="connsiteY187" fmla="*/ 413480 h 1304925"/>
                <a:gd name="connsiteX188" fmla="*/ 651605 w 1076325"/>
                <a:gd name="connsiteY188" fmla="*/ 431387 h 1304925"/>
                <a:gd name="connsiteX189" fmla="*/ 642938 w 1076325"/>
                <a:gd name="connsiteY189" fmla="*/ 477298 h 1304925"/>
                <a:gd name="connsiteX190" fmla="*/ 632365 w 1076325"/>
                <a:gd name="connsiteY190" fmla="*/ 500729 h 1304925"/>
                <a:gd name="connsiteX191" fmla="*/ 627793 w 1076325"/>
                <a:gd name="connsiteY191" fmla="*/ 526352 h 1304925"/>
                <a:gd name="connsiteX192" fmla="*/ 637508 w 1076325"/>
                <a:gd name="connsiteY192" fmla="*/ 561308 h 1304925"/>
                <a:gd name="connsiteX193" fmla="*/ 644843 w 1076325"/>
                <a:gd name="connsiteY193" fmla="*/ 598456 h 1304925"/>
                <a:gd name="connsiteX194" fmla="*/ 653225 w 1076325"/>
                <a:gd name="connsiteY194" fmla="*/ 633317 h 1304925"/>
                <a:gd name="connsiteX195" fmla="*/ 662273 w 1076325"/>
                <a:gd name="connsiteY195" fmla="*/ 667798 h 1304925"/>
                <a:gd name="connsiteX196" fmla="*/ 659321 w 1076325"/>
                <a:gd name="connsiteY196" fmla="*/ 701707 h 1304925"/>
                <a:gd name="connsiteX197" fmla="*/ 652082 w 1076325"/>
                <a:gd name="connsiteY197" fmla="*/ 729710 h 1304925"/>
                <a:gd name="connsiteX198" fmla="*/ 623507 w 1076325"/>
                <a:gd name="connsiteY198" fmla="*/ 782098 h 1304925"/>
                <a:gd name="connsiteX199" fmla="*/ 610457 w 1076325"/>
                <a:gd name="connsiteY199" fmla="*/ 809339 h 1304925"/>
                <a:gd name="connsiteX200" fmla="*/ 609886 w 1076325"/>
                <a:gd name="connsiteY200" fmla="*/ 826199 h 1304925"/>
                <a:gd name="connsiteX201" fmla="*/ 624268 w 1076325"/>
                <a:gd name="connsiteY201" fmla="*/ 844582 h 1304925"/>
                <a:gd name="connsiteX202" fmla="*/ 642461 w 1076325"/>
                <a:gd name="connsiteY202" fmla="*/ 852583 h 1304925"/>
                <a:gd name="connsiteX203" fmla="*/ 670179 w 1076325"/>
                <a:gd name="connsiteY203" fmla="*/ 853154 h 1304925"/>
                <a:gd name="connsiteX204" fmla="*/ 705041 w 1076325"/>
                <a:gd name="connsiteY204" fmla="*/ 842010 h 1304925"/>
                <a:gd name="connsiteX205" fmla="*/ 759047 w 1076325"/>
                <a:gd name="connsiteY205" fmla="*/ 800576 h 1304925"/>
                <a:gd name="connsiteX206" fmla="*/ 791909 w 1076325"/>
                <a:gd name="connsiteY206" fmla="*/ 767715 h 1304925"/>
                <a:gd name="connsiteX207" fmla="*/ 801053 w 1076325"/>
                <a:gd name="connsiteY207" fmla="*/ 766382 h 1304925"/>
                <a:gd name="connsiteX208" fmla="*/ 802291 w 1076325"/>
                <a:gd name="connsiteY208" fmla="*/ 776478 h 1304925"/>
                <a:gd name="connsiteX209" fmla="*/ 800481 w 1076325"/>
                <a:gd name="connsiteY209" fmla="*/ 902303 h 1304925"/>
                <a:gd name="connsiteX210" fmla="*/ 799529 w 1076325"/>
                <a:gd name="connsiteY210" fmla="*/ 1050608 h 1304925"/>
                <a:gd name="connsiteX211" fmla="*/ 798481 w 1076325"/>
                <a:gd name="connsiteY211" fmla="*/ 1238822 h 1304925"/>
                <a:gd name="connsiteX212" fmla="*/ 798957 w 1076325"/>
                <a:gd name="connsiteY212" fmla="*/ 1288352 h 1304925"/>
                <a:gd name="connsiteX213" fmla="*/ 808958 w 1076325"/>
                <a:gd name="connsiteY213" fmla="*/ 1301687 h 1304925"/>
                <a:gd name="connsiteX214" fmla="*/ 836485 w 1076325"/>
                <a:gd name="connsiteY214" fmla="*/ 1306068 h 1304925"/>
                <a:gd name="connsiteX215" fmla="*/ 845534 w 1076325"/>
                <a:gd name="connsiteY215" fmla="*/ 1303211 h 1304925"/>
                <a:gd name="connsiteX216" fmla="*/ 867537 w 1076325"/>
                <a:gd name="connsiteY216" fmla="*/ 1281017 h 1304925"/>
                <a:gd name="connsiteX217" fmla="*/ 889730 w 1076325"/>
                <a:gd name="connsiteY217" fmla="*/ 1246632 h 1304925"/>
                <a:gd name="connsiteX218" fmla="*/ 894017 w 1076325"/>
                <a:gd name="connsiteY218" fmla="*/ 1222153 h 1304925"/>
                <a:gd name="connsiteX219" fmla="*/ 900398 w 1076325"/>
                <a:gd name="connsiteY219" fmla="*/ 1199388 h 1304925"/>
                <a:gd name="connsiteX220" fmla="*/ 908209 w 1076325"/>
                <a:gd name="connsiteY220" fmla="*/ 1161002 h 1304925"/>
                <a:gd name="connsiteX221" fmla="*/ 912114 w 1076325"/>
                <a:gd name="connsiteY221" fmla="*/ 1127284 h 1304925"/>
                <a:gd name="connsiteX222" fmla="*/ 915829 w 1076325"/>
                <a:gd name="connsiteY222" fmla="*/ 1098233 h 1304925"/>
                <a:gd name="connsiteX223" fmla="*/ 919067 w 1076325"/>
                <a:gd name="connsiteY223" fmla="*/ 1072991 h 1304925"/>
                <a:gd name="connsiteX224" fmla="*/ 914019 w 1076325"/>
                <a:gd name="connsiteY224" fmla="*/ 1063847 h 1304925"/>
                <a:gd name="connsiteX225" fmla="*/ 914305 w 1076325"/>
                <a:gd name="connsiteY225" fmla="*/ 1023271 h 1304925"/>
                <a:gd name="connsiteX226" fmla="*/ 917258 w 1076325"/>
                <a:gd name="connsiteY226" fmla="*/ 992696 h 1304925"/>
                <a:gd name="connsiteX227" fmla="*/ 916972 w 1076325"/>
                <a:gd name="connsiteY227" fmla="*/ 964692 h 1304925"/>
                <a:gd name="connsiteX228" fmla="*/ 913733 w 1076325"/>
                <a:gd name="connsiteY228" fmla="*/ 934307 h 1304925"/>
                <a:gd name="connsiteX229" fmla="*/ 915067 w 1076325"/>
                <a:gd name="connsiteY229" fmla="*/ 908114 h 1304925"/>
                <a:gd name="connsiteX230" fmla="*/ 915067 w 1076325"/>
                <a:gd name="connsiteY230" fmla="*/ 892302 h 1304925"/>
                <a:gd name="connsiteX231" fmla="*/ 915353 w 1076325"/>
                <a:gd name="connsiteY231" fmla="*/ 830104 h 1304925"/>
                <a:gd name="connsiteX232" fmla="*/ 918115 w 1076325"/>
                <a:gd name="connsiteY232" fmla="*/ 808196 h 1304925"/>
                <a:gd name="connsiteX233" fmla="*/ 918401 w 1076325"/>
                <a:gd name="connsiteY233" fmla="*/ 713518 h 1304925"/>
                <a:gd name="connsiteX234" fmla="*/ 922687 w 1076325"/>
                <a:gd name="connsiteY234" fmla="*/ 677323 h 1304925"/>
                <a:gd name="connsiteX235" fmla="*/ 929735 w 1076325"/>
                <a:gd name="connsiteY235" fmla="*/ 659892 h 1304925"/>
                <a:gd name="connsiteX236" fmla="*/ 966597 w 1076325"/>
                <a:gd name="connsiteY236" fmla="*/ 630650 h 1304925"/>
                <a:gd name="connsiteX237" fmla="*/ 1057180 w 1076325"/>
                <a:gd name="connsiteY237" fmla="*/ 547783 h 1304925"/>
                <a:gd name="connsiteX238" fmla="*/ 1071277 w 1076325"/>
                <a:gd name="connsiteY238" fmla="*/ 527114 h 1304925"/>
                <a:gd name="connsiteX239" fmla="*/ 1073277 w 1076325"/>
                <a:gd name="connsiteY239" fmla="*/ 511493 h 1304925"/>
                <a:gd name="connsiteX240" fmla="*/ 1065085 w 1076325"/>
                <a:gd name="connsiteY240" fmla="*/ 491490 h 130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076325" h="1304925">
                  <a:moveTo>
                    <a:pt x="175165" y="328517"/>
                  </a:moveTo>
                  <a:lnTo>
                    <a:pt x="193453" y="321564"/>
                  </a:lnTo>
                  <a:lnTo>
                    <a:pt x="225647" y="317849"/>
                  </a:lnTo>
                  <a:lnTo>
                    <a:pt x="262318" y="297085"/>
                  </a:lnTo>
                  <a:lnTo>
                    <a:pt x="325946" y="264795"/>
                  </a:lnTo>
                  <a:lnTo>
                    <a:pt x="411575" y="222314"/>
                  </a:lnTo>
                  <a:lnTo>
                    <a:pt x="443389" y="214979"/>
                  </a:lnTo>
                  <a:lnTo>
                    <a:pt x="489775" y="206407"/>
                  </a:lnTo>
                  <a:lnTo>
                    <a:pt x="514255" y="201454"/>
                  </a:lnTo>
                  <a:lnTo>
                    <a:pt x="538639" y="195263"/>
                  </a:lnTo>
                  <a:lnTo>
                    <a:pt x="555784" y="178499"/>
                  </a:lnTo>
                  <a:lnTo>
                    <a:pt x="574548" y="147828"/>
                  </a:lnTo>
                  <a:lnTo>
                    <a:pt x="578930" y="103442"/>
                  </a:lnTo>
                  <a:lnTo>
                    <a:pt x="571214" y="73533"/>
                  </a:lnTo>
                  <a:lnTo>
                    <a:pt x="555403" y="44196"/>
                  </a:lnTo>
                  <a:lnTo>
                    <a:pt x="527685" y="13240"/>
                  </a:lnTo>
                  <a:lnTo>
                    <a:pt x="510921" y="7144"/>
                  </a:lnTo>
                  <a:lnTo>
                    <a:pt x="488442" y="22670"/>
                  </a:lnTo>
                  <a:lnTo>
                    <a:pt x="485489" y="47625"/>
                  </a:lnTo>
                  <a:lnTo>
                    <a:pt x="374809" y="126302"/>
                  </a:lnTo>
                  <a:lnTo>
                    <a:pt x="305943" y="177641"/>
                  </a:lnTo>
                  <a:lnTo>
                    <a:pt x="242697" y="238411"/>
                  </a:lnTo>
                  <a:lnTo>
                    <a:pt x="185166" y="298323"/>
                  </a:lnTo>
                  <a:lnTo>
                    <a:pt x="156686" y="320802"/>
                  </a:lnTo>
                  <a:lnTo>
                    <a:pt x="156686" y="328136"/>
                  </a:lnTo>
                  <a:lnTo>
                    <a:pt x="163640" y="330613"/>
                  </a:lnTo>
                  <a:lnTo>
                    <a:pt x="175165" y="328517"/>
                  </a:lnTo>
                  <a:close/>
                  <a:moveTo>
                    <a:pt x="582454" y="534924"/>
                  </a:moveTo>
                  <a:lnTo>
                    <a:pt x="551307" y="571310"/>
                  </a:lnTo>
                  <a:lnTo>
                    <a:pt x="520541" y="608838"/>
                  </a:lnTo>
                  <a:lnTo>
                    <a:pt x="473297" y="651701"/>
                  </a:lnTo>
                  <a:lnTo>
                    <a:pt x="461200" y="665512"/>
                  </a:lnTo>
                  <a:lnTo>
                    <a:pt x="450914" y="662464"/>
                  </a:lnTo>
                  <a:lnTo>
                    <a:pt x="446342" y="653129"/>
                  </a:lnTo>
                  <a:lnTo>
                    <a:pt x="454724" y="620459"/>
                  </a:lnTo>
                  <a:lnTo>
                    <a:pt x="469106" y="557403"/>
                  </a:lnTo>
                  <a:lnTo>
                    <a:pt x="489109" y="501968"/>
                  </a:lnTo>
                  <a:lnTo>
                    <a:pt x="520446" y="451485"/>
                  </a:lnTo>
                  <a:lnTo>
                    <a:pt x="533781" y="428530"/>
                  </a:lnTo>
                  <a:lnTo>
                    <a:pt x="532257" y="408813"/>
                  </a:lnTo>
                  <a:lnTo>
                    <a:pt x="513112" y="380524"/>
                  </a:lnTo>
                  <a:lnTo>
                    <a:pt x="498920" y="365474"/>
                  </a:lnTo>
                  <a:lnTo>
                    <a:pt x="489395" y="347853"/>
                  </a:lnTo>
                  <a:lnTo>
                    <a:pt x="459676" y="327089"/>
                  </a:lnTo>
                  <a:lnTo>
                    <a:pt x="433959" y="313277"/>
                  </a:lnTo>
                  <a:lnTo>
                    <a:pt x="419195" y="311087"/>
                  </a:lnTo>
                  <a:lnTo>
                    <a:pt x="393859" y="326136"/>
                  </a:lnTo>
                  <a:lnTo>
                    <a:pt x="380143" y="359283"/>
                  </a:lnTo>
                  <a:lnTo>
                    <a:pt x="369856" y="392811"/>
                  </a:lnTo>
                  <a:lnTo>
                    <a:pt x="355187" y="414814"/>
                  </a:lnTo>
                  <a:lnTo>
                    <a:pt x="313563" y="455200"/>
                  </a:lnTo>
                  <a:lnTo>
                    <a:pt x="234410" y="512731"/>
                  </a:lnTo>
                  <a:lnTo>
                    <a:pt x="153257" y="565309"/>
                  </a:lnTo>
                  <a:lnTo>
                    <a:pt x="74962" y="609791"/>
                  </a:lnTo>
                  <a:lnTo>
                    <a:pt x="18193" y="644843"/>
                  </a:lnTo>
                  <a:lnTo>
                    <a:pt x="7144" y="655511"/>
                  </a:lnTo>
                  <a:lnTo>
                    <a:pt x="12002" y="663797"/>
                  </a:lnTo>
                  <a:lnTo>
                    <a:pt x="26765" y="676085"/>
                  </a:lnTo>
                  <a:lnTo>
                    <a:pt x="47054" y="690753"/>
                  </a:lnTo>
                  <a:lnTo>
                    <a:pt x="63818" y="698087"/>
                  </a:lnTo>
                  <a:lnTo>
                    <a:pt x="82296" y="705421"/>
                  </a:lnTo>
                  <a:lnTo>
                    <a:pt x="101537" y="702945"/>
                  </a:lnTo>
                  <a:lnTo>
                    <a:pt x="114967" y="702945"/>
                  </a:lnTo>
                  <a:lnTo>
                    <a:pt x="128492" y="710756"/>
                  </a:lnTo>
                  <a:lnTo>
                    <a:pt x="146495" y="707041"/>
                  </a:lnTo>
                  <a:lnTo>
                    <a:pt x="175832" y="692372"/>
                  </a:lnTo>
                  <a:lnTo>
                    <a:pt x="239459" y="635222"/>
                  </a:lnTo>
                  <a:lnTo>
                    <a:pt x="281083" y="590264"/>
                  </a:lnTo>
                  <a:lnTo>
                    <a:pt x="336042" y="539306"/>
                  </a:lnTo>
                  <a:lnTo>
                    <a:pt x="347948" y="534829"/>
                  </a:lnTo>
                  <a:lnTo>
                    <a:pt x="354521" y="542735"/>
                  </a:lnTo>
                  <a:lnTo>
                    <a:pt x="350425" y="617887"/>
                  </a:lnTo>
                  <a:lnTo>
                    <a:pt x="343091" y="639985"/>
                  </a:lnTo>
                  <a:lnTo>
                    <a:pt x="344329" y="676370"/>
                  </a:lnTo>
                  <a:lnTo>
                    <a:pt x="341948" y="775430"/>
                  </a:lnTo>
                  <a:lnTo>
                    <a:pt x="317468" y="804767"/>
                  </a:lnTo>
                  <a:lnTo>
                    <a:pt x="301847" y="802291"/>
                  </a:lnTo>
                  <a:lnTo>
                    <a:pt x="303848" y="791813"/>
                  </a:lnTo>
                  <a:lnTo>
                    <a:pt x="311182" y="784289"/>
                  </a:lnTo>
                  <a:lnTo>
                    <a:pt x="308039" y="759143"/>
                  </a:lnTo>
                  <a:lnTo>
                    <a:pt x="296990" y="730853"/>
                  </a:lnTo>
                  <a:lnTo>
                    <a:pt x="286417" y="727139"/>
                  </a:lnTo>
                  <a:lnTo>
                    <a:pt x="273558" y="731711"/>
                  </a:lnTo>
                  <a:lnTo>
                    <a:pt x="245364" y="771144"/>
                  </a:lnTo>
                  <a:lnTo>
                    <a:pt x="209741" y="815054"/>
                  </a:lnTo>
                  <a:lnTo>
                    <a:pt x="184214" y="846677"/>
                  </a:lnTo>
                  <a:lnTo>
                    <a:pt x="176403" y="871157"/>
                  </a:lnTo>
                  <a:lnTo>
                    <a:pt x="173926" y="897731"/>
                  </a:lnTo>
                  <a:lnTo>
                    <a:pt x="182690" y="929259"/>
                  </a:lnTo>
                  <a:lnTo>
                    <a:pt x="185928" y="949166"/>
                  </a:lnTo>
                  <a:lnTo>
                    <a:pt x="187738" y="964311"/>
                  </a:lnTo>
                  <a:lnTo>
                    <a:pt x="197644" y="982504"/>
                  </a:lnTo>
                  <a:lnTo>
                    <a:pt x="206407" y="989838"/>
                  </a:lnTo>
                  <a:lnTo>
                    <a:pt x="220980" y="988124"/>
                  </a:lnTo>
                  <a:lnTo>
                    <a:pt x="235934" y="977265"/>
                  </a:lnTo>
                  <a:lnTo>
                    <a:pt x="278035" y="937355"/>
                  </a:lnTo>
                  <a:lnTo>
                    <a:pt x="320612" y="895064"/>
                  </a:lnTo>
                  <a:lnTo>
                    <a:pt x="331946" y="892016"/>
                  </a:lnTo>
                  <a:lnTo>
                    <a:pt x="336995" y="898779"/>
                  </a:lnTo>
                  <a:lnTo>
                    <a:pt x="338614" y="928973"/>
                  </a:lnTo>
                  <a:lnTo>
                    <a:pt x="339090" y="961263"/>
                  </a:lnTo>
                  <a:lnTo>
                    <a:pt x="346329" y="971360"/>
                  </a:lnTo>
                  <a:lnTo>
                    <a:pt x="372047" y="984980"/>
                  </a:lnTo>
                  <a:lnTo>
                    <a:pt x="386239" y="993743"/>
                  </a:lnTo>
                  <a:lnTo>
                    <a:pt x="408432" y="993172"/>
                  </a:lnTo>
                  <a:lnTo>
                    <a:pt x="427006" y="987171"/>
                  </a:lnTo>
                  <a:lnTo>
                    <a:pt x="443103" y="974312"/>
                  </a:lnTo>
                  <a:lnTo>
                    <a:pt x="449866" y="962501"/>
                  </a:lnTo>
                  <a:lnTo>
                    <a:pt x="444341" y="943070"/>
                  </a:lnTo>
                  <a:lnTo>
                    <a:pt x="441103" y="925640"/>
                  </a:lnTo>
                  <a:lnTo>
                    <a:pt x="442436" y="907733"/>
                  </a:lnTo>
                  <a:lnTo>
                    <a:pt x="444817" y="889635"/>
                  </a:lnTo>
                  <a:lnTo>
                    <a:pt x="441579" y="861632"/>
                  </a:lnTo>
                  <a:lnTo>
                    <a:pt x="440246" y="825818"/>
                  </a:lnTo>
                  <a:lnTo>
                    <a:pt x="443293" y="801053"/>
                  </a:lnTo>
                  <a:lnTo>
                    <a:pt x="451199" y="779621"/>
                  </a:lnTo>
                  <a:lnTo>
                    <a:pt x="472631" y="751618"/>
                  </a:lnTo>
                  <a:lnTo>
                    <a:pt x="522923" y="685991"/>
                  </a:lnTo>
                  <a:lnTo>
                    <a:pt x="565595" y="622554"/>
                  </a:lnTo>
                  <a:lnTo>
                    <a:pt x="593598" y="573024"/>
                  </a:lnTo>
                  <a:lnTo>
                    <a:pt x="598170" y="554831"/>
                  </a:lnTo>
                  <a:lnTo>
                    <a:pt x="590836" y="533400"/>
                  </a:lnTo>
                  <a:lnTo>
                    <a:pt x="582454" y="534924"/>
                  </a:lnTo>
                  <a:close/>
                  <a:moveTo>
                    <a:pt x="1065085" y="491490"/>
                  </a:moveTo>
                  <a:lnTo>
                    <a:pt x="1041940" y="452057"/>
                  </a:lnTo>
                  <a:lnTo>
                    <a:pt x="1022223" y="425006"/>
                  </a:lnTo>
                  <a:lnTo>
                    <a:pt x="1020890" y="376428"/>
                  </a:lnTo>
                  <a:lnTo>
                    <a:pt x="1007745" y="366713"/>
                  </a:lnTo>
                  <a:lnTo>
                    <a:pt x="998792" y="374428"/>
                  </a:lnTo>
                  <a:lnTo>
                    <a:pt x="996029" y="421386"/>
                  </a:lnTo>
                  <a:lnTo>
                    <a:pt x="982123" y="458534"/>
                  </a:lnTo>
                  <a:lnTo>
                    <a:pt x="964216" y="496157"/>
                  </a:lnTo>
                  <a:lnTo>
                    <a:pt x="939546" y="523113"/>
                  </a:lnTo>
                  <a:lnTo>
                    <a:pt x="929831" y="529971"/>
                  </a:lnTo>
                  <a:lnTo>
                    <a:pt x="923354" y="523970"/>
                  </a:lnTo>
                  <a:lnTo>
                    <a:pt x="921639" y="506825"/>
                  </a:lnTo>
                  <a:lnTo>
                    <a:pt x="924116" y="457962"/>
                  </a:lnTo>
                  <a:lnTo>
                    <a:pt x="934593" y="387096"/>
                  </a:lnTo>
                  <a:lnTo>
                    <a:pt x="940975" y="329089"/>
                  </a:lnTo>
                  <a:lnTo>
                    <a:pt x="956120" y="270796"/>
                  </a:lnTo>
                  <a:lnTo>
                    <a:pt x="966788" y="190119"/>
                  </a:lnTo>
                  <a:lnTo>
                    <a:pt x="958596" y="151257"/>
                  </a:lnTo>
                  <a:lnTo>
                    <a:pt x="937355" y="115062"/>
                  </a:lnTo>
                  <a:lnTo>
                    <a:pt x="905066" y="85058"/>
                  </a:lnTo>
                  <a:lnTo>
                    <a:pt x="873252" y="73628"/>
                  </a:lnTo>
                  <a:lnTo>
                    <a:pt x="842867" y="62008"/>
                  </a:lnTo>
                  <a:lnTo>
                    <a:pt x="814864" y="55626"/>
                  </a:lnTo>
                  <a:lnTo>
                    <a:pt x="797433" y="71533"/>
                  </a:lnTo>
                  <a:lnTo>
                    <a:pt x="786860" y="95060"/>
                  </a:lnTo>
                  <a:lnTo>
                    <a:pt x="784670" y="132112"/>
                  </a:lnTo>
                  <a:lnTo>
                    <a:pt x="790670" y="166497"/>
                  </a:lnTo>
                  <a:lnTo>
                    <a:pt x="798481" y="201740"/>
                  </a:lnTo>
                  <a:lnTo>
                    <a:pt x="806291" y="245364"/>
                  </a:lnTo>
                  <a:lnTo>
                    <a:pt x="807815" y="312611"/>
                  </a:lnTo>
                  <a:lnTo>
                    <a:pt x="812006" y="389858"/>
                  </a:lnTo>
                  <a:lnTo>
                    <a:pt x="807434" y="425196"/>
                  </a:lnTo>
                  <a:lnTo>
                    <a:pt x="806196" y="552260"/>
                  </a:lnTo>
                  <a:lnTo>
                    <a:pt x="807149" y="615601"/>
                  </a:lnTo>
                  <a:lnTo>
                    <a:pt x="803339" y="647414"/>
                  </a:lnTo>
                  <a:lnTo>
                    <a:pt x="795433" y="657225"/>
                  </a:lnTo>
                  <a:lnTo>
                    <a:pt x="735044" y="698183"/>
                  </a:lnTo>
                  <a:lnTo>
                    <a:pt x="717328" y="707993"/>
                  </a:lnTo>
                  <a:lnTo>
                    <a:pt x="711613" y="704755"/>
                  </a:lnTo>
                  <a:lnTo>
                    <a:pt x="711137" y="695992"/>
                  </a:lnTo>
                  <a:lnTo>
                    <a:pt x="723233" y="676085"/>
                  </a:lnTo>
                  <a:lnTo>
                    <a:pt x="734282" y="656082"/>
                  </a:lnTo>
                  <a:lnTo>
                    <a:pt x="736092" y="619792"/>
                  </a:lnTo>
                  <a:lnTo>
                    <a:pt x="731520" y="591026"/>
                  </a:lnTo>
                  <a:lnTo>
                    <a:pt x="709232" y="554450"/>
                  </a:lnTo>
                  <a:lnTo>
                    <a:pt x="692468" y="527209"/>
                  </a:lnTo>
                  <a:lnTo>
                    <a:pt x="680657" y="503015"/>
                  </a:lnTo>
                  <a:lnTo>
                    <a:pt x="682276" y="480632"/>
                  </a:lnTo>
                  <a:lnTo>
                    <a:pt x="695134" y="449771"/>
                  </a:lnTo>
                  <a:lnTo>
                    <a:pt x="712184" y="403574"/>
                  </a:lnTo>
                  <a:lnTo>
                    <a:pt x="720566" y="362903"/>
                  </a:lnTo>
                  <a:lnTo>
                    <a:pt x="716471" y="324993"/>
                  </a:lnTo>
                  <a:lnTo>
                    <a:pt x="697421" y="292989"/>
                  </a:lnTo>
                  <a:lnTo>
                    <a:pt x="657416" y="250793"/>
                  </a:lnTo>
                  <a:lnTo>
                    <a:pt x="622554" y="225076"/>
                  </a:lnTo>
                  <a:lnTo>
                    <a:pt x="594265" y="211550"/>
                  </a:lnTo>
                  <a:lnTo>
                    <a:pt x="570833" y="213836"/>
                  </a:lnTo>
                  <a:lnTo>
                    <a:pt x="556927" y="226124"/>
                  </a:lnTo>
                  <a:lnTo>
                    <a:pt x="556355" y="249555"/>
                  </a:lnTo>
                  <a:lnTo>
                    <a:pt x="557593" y="261557"/>
                  </a:lnTo>
                  <a:lnTo>
                    <a:pt x="563690" y="280511"/>
                  </a:lnTo>
                  <a:lnTo>
                    <a:pt x="586645" y="329565"/>
                  </a:lnTo>
                  <a:lnTo>
                    <a:pt x="624268" y="383286"/>
                  </a:lnTo>
                  <a:lnTo>
                    <a:pt x="647414" y="413480"/>
                  </a:lnTo>
                  <a:lnTo>
                    <a:pt x="651605" y="431387"/>
                  </a:lnTo>
                  <a:lnTo>
                    <a:pt x="642938" y="477298"/>
                  </a:lnTo>
                  <a:lnTo>
                    <a:pt x="632365" y="500729"/>
                  </a:lnTo>
                  <a:lnTo>
                    <a:pt x="627793" y="526352"/>
                  </a:lnTo>
                  <a:lnTo>
                    <a:pt x="637508" y="561308"/>
                  </a:lnTo>
                  <a:lnTo>
                    <a:pt x="644843" y="598456"/>
                  </a:lnTo>
                  <a:lnTo>
                    <a:pt x="653225" y="633317"/>
                  </a:lnTo>
                  <a:lnTo>
                    <a:pt x="662273" y="667798"/>
                  </a:lnTo>
                  <a:lnTo>
                    <a:pt x="659321" y="701707"/>
                  </a:lnTo>
                  <a:lnTo>
                    <a:pt x="652082" y="729710"/>
                  </a:lnTo>
                  <a:lnTo>
                    <a:pt x="623507" y="782098"/>
                  </a:lnTo>
                  <a:lnTo>
                    <a:pt x="610457" y="809339"/>
                  </a:lnTo>
                  <a:lnTo>
                    <a:pt x="609886" y="826199"/>
                  </a:lnTo>
                  <a:lnTo>
                    <a:pt x="624268" y="844582"/>
                  </a:lnTo>
                  <a:lnTo>
                    <a:pt x="642461" y="852583"/>
                  </a:lnTo>
                  <a:lnTo>
                    <a:pt x="670179" y="853154"/>
                  </a:lnTo>
                  <a:lnTo>
                    <a:pt x="705041" y="842010"/>
                  </a:lnTo>
                  <a:lnTo>
                    <a:pt x="759047" y="800576"/>
                  </a:lnTo>
                  <a:lnTo>
                    <a:pt x="791909" y="767715"/>
                  </a:lnTo>
                  <a:lnTo>
                    <a:pt x="801053" y="766382"/>
                  </a:lnTo>
                  <a:lnTo>
                    <a:pt x="802291" y="776478"/>
                  </a:lnTo>
                  <a:lnTo>
                    <a:pt x="800481" y="902303"/>
                  </a:lnTo>
                  <a:lnTo>
                    <a:pt x="799529" y="1050608"/>
                  </a:lnTo>
                  <a:lnTo>
                    <a:pt x="798481" y="1238822"/>
                  </a:lnTo>
                  <a:lnTo>
                    <a:pt x="798957" y="1288352"/>
                  </a:lnTo>
                  <a:lnTo>
                    <a:pt x="808958" y="1301687"/>
                  </a:lnTo>
                  <a:lnTo>
                    <a:pt x="836485" y="1306068"/>
                  </a:lnTo>
                  <a:lnTo>
                    <a:pt x="845534" y="1303211"/>
                  </a:lnTo>
                  <a:lnTo>
                    <a:pt x="867537" y="1281017"/>
                  </a:lnTo>
                  <a:lnTo>
                    <a:pt x="889730" y="1246632"/>
                  </a:lnTo>
                  <a:lnTo>
                    <a:pt x="894017" y="1222153"/>
                  </a:lnTo>
                  <a:lnTo>
                    <a:pt x="900398" y="1199388"/>
                  </a:lnTo>
                  <a:lnTo>
                    <a:pt x="908209" y="1161002"/>
                  </a:lnTo>
                  <a:lnTo>
                    <a:pt x="912114" y="1127284"/>
                  </a:lnTo>
                  <a:lnTo>
                    <a:pt x="915829" y="1098233"/>
                  </a:lnTo>
                  <a:lnTo>
                    <a:pt x="919067" y="1072991"/>
                  </a:lnTo>
                  <a:lnTo>
                    <a:pt x="914019" y="1063847"/>
                  </a:lnTo>
                  <a:lnTo>
                    <a:pt x="914305" y="1023271"/>
                  </a:lnTo>
                  <a:lnTo>
                    <a:pt x="917258" y="992696"/>
                  </a:lnTo>
                  <a:lnTo>
                    <a:pt x="916972" y="964692"/>
                  </a:lnTo>
                  <a:lnTo>
                    <a:pt x="913733" y="934307"/>
                  </a:lnTo>
                  <a:lnTo>
                    <a:pt x="915067" y="908114"/>
                  </a:lnTo>
                  <a:lnTo>
                    <a:pt x="915067" y="892302"/>
                  </a:lnTo>
                  <a:lnTo>
                    <a:pt x="915353" y="830104"/>
                  </a:lnTo>
                  <a:lnTo>
                    <a:pt x="918115" y="808196"/>
                  </a:lnTo>
                  <a:lnTo>
                    <a:pt x="918401" y="713518"/>
                  </a:lnTo>
                  <a:lnTo>
                    <a:pt x="922687" y="677323"/>
                  </a:lnTo>
                  <a:lnTo>
                    <a:pt x="929735" y="659892"/>
                  </a:lnTo>
                  <a:lnTo>
                    <a:pt x="966597" y="630650"/>
                  </a:lnTo>
                  <a:lnTo>
                    <a:pt x="1057180" y="547783"/>
                  </a:lnTo>
                  <a:lnTo>
                    <a:pt x="1071277" y="527114"/>
                  </a:lnTo>
                  <a:lnTo>
                    <a:pt x="1073277" y="511493"/>
                  </a:lnTo>
                  <a:lnTo>
                    <a:pt x="1065085" y="4914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133A24FC-E419-4EC4-9D3D-1F12F2EDB744}"/>
                </a:ext>
              </a:extLst>
            </p:cNvPr>
            <p:cNvSpPr/>
            <p:nvPr/>
          </p:nvSpPr>
          <p:spPr>
            <a:xfrm>
              <a:off x="6085999" y="2786348"/>
              <a:ext cx="1209675" cy="1123950"/>
            </a:xfrm>
            <a:custGeom>
              <a:avLst/>
              <a:gdLst>
                <a:gd name="connsiteX0" fmla="*/ 1191958 w 1209675"/>
                <a:gd name="connsiteY0" fmla="*/ 861917 h 1123950"/>
                <a:gd name="connsiteX1" fmla="*/ 1167384 w 1209675"/>
                <a:gd name="connsiteY1" fmla="*/ 865251 h 1123950"/>
                <a:gd name="connsiteX2" fmla="*/ 1105376 w 1209675"/>
                <a:gd name="connsiteY2" fmla="*/ 872585 h 1123950"/>
                <a:gd name="connsiteX3" fmla="*/ 1033081 w 1209675"/>
                <a:gd name="connsiteY3" fmla="*/ 866394 h 1123950"/>
                <a:gd name="connsiteX4" fmla="*/ 1000506 w 1209675"/>
                <a:gd name="connsiteY4" fmla="*/ 860203 h 1123950"/>
                <a:gd name="connsiteX5" fmla="*/ 967835 w 1209675"/>
                <a:gd name="connsiteY5" fmla="*/ 846773 h 1123950"/>
                <a:gd name="connsiteX6" fmla="*/ 919163 w 1209675"/>
                <a:gd name="connsiteY6" fmla="*/ 817436 h 1123950"/>
                <a:gd name="connsiteX7" fmla="*/ 823341 w 1209675"/>
                <a:gd name="connsiteY7" fmla="*/ 741426 h 1123950"/>
                <a:gd name="connsiteX8" fmla="*/ 821626 w 1209675"/>
                <a:gd name="connsiteY8" fmla="*/ 734092 h 1123950"/>
                <a:gd name="connsiteX9" fmla="*/ 858869 w 1209675"/>
                <a:gd name="connsiteY9" fmla="*/ 664940 h 1123950"/>
                <a:gd name="connsiteX10" fmla="*/ 891921 w 1209675"/>
                <a:gd name="connsiteY10" fmla="*/ 609886 h 1123950"/>
                <a:gd name="connsiteX11" fmla="*/ 914019 w 1209675"/>
                <a:gd name="connsiteY11" fmla="*/ 586550 h 1123950"/>
                <a:gd name="connsiteX12" fmla="*/ 920591 w 1209675"/>
                <a:gd name="connsiteY12" fmla="*/ 557022 h 1123950"/>
                <a:gd name="connsiteX13" fmla="*/ 925449 w 1209675"/>
                <a:gd name="connsiteY13" fmla="*/ 550069 h 1123950"/>
                <a:gd name="connsiteX14" fmla="*/ 917257 w 1209675"/>
                <a:gd name="connsiteY14" fmla="*/ 532448 h 1123950"/>
                <a:gd name="connsiteX15" fmla="*/ 886682 w 1209675"/>
                <a:gd name="connsiteY15" fmla="*/ 505587 h 1123950"/>
                <a:gd name="connsiteX16" fmla="*/ 857345 w 1209675"/>
                <a:gd name="connsiteY16" fmla="*/ 493300 h 1123950"/>
                <a:gd name="connsiteX17" fmla="*/ 837343 w 1209675"/>
                <a:gd name="connsiteY17" fmla="*/ 485870 h 1123950"/>
                <a:gd name="connsiteX18" fmla="*/ 818579 w 1209675"/>
                <a:gd name="connsiteY18" fmla="*/ 486728 h 1123950"/>
                <a:gd name="connsiteX19" fmla="*/ 807530 w 1209675"/>
                <a:gd name="connsiteY19" fmla="*/ 491585 h 1123950"/>
                <a:gd name="connsiteX20" fmla="*/ 797719 w 1209675"/>
                <a:gd name="connsiteY20" fmla="*/ 491585 h 1123950"/>
                <a:gd name="connsiteX21" fmla="*/ 798957 w 1209675"/>
                <a:gd name="connsiteY21" fmla="*/ 463772 h 1123950"/>
                <a:gd name="connsiteX22" fmla="*/ 802576 w 1209675"/>
                <a:gd name="connsiteY22" fmla="*/ 432530 h 1123950"/>
                <a:gd name="connsiteX23" fmla="*/ 836485 w 1209675"/>
                <a:gd name="connsiteY23" fmla="*/ 359950 h 1123950"/>
                <a:gd name="connsiteX24" fmla="*/ 868204 w 1209675"/>
                <a:gd name="connsiteY24" fmla="*/ 293561 h 1123950"/>
                <a:gd name="connsiteX25" fmla="*/ 886587 w 1209675"/>
                <a:gd name="connsiteY25" fmla="*/ 256794 h 1123950"/>
                <a:gd name="connsiteX26" fmla="*/ 914305 w 1209675"/>
                <a:gd name="connsiteY26" fmla="*/ 234410 h 1123950"/>
                <a:gd name="connsiteX27" fmla="*/ 935069 w 1209675"/>
                <a:gd name="connsiteY27" fmla="*/ 223742 h 1123950"/>
                <a:gd name="connsiteX28" fmla="*/ 951833 w 1209675"/>
                <a:gd name="connsiteY28" fmla="*/ 211836 h 1123950"/>
                <a:gd name="connsiteX29" fmla="*/ 990600 w 1209675"/>
                <a:gd name="connsiteY29" fmla="*/ 184118 h 1123950"/>
                <a:gd name="connsiteX30" fmla="*/ 1000697 w 1209675"/>
                <a:gd name="connsiteY30" fmla="*/ 170688 h 1123950"/>
                <a:gd name="connsiteX31" fmla="*/ 998696 w 1209675"/>
                <a:gd name="connsiteY31" fmla="*/ 153448 h 1123950"/>
                <a:gd name="connsiteX32" fmla="*/ 968788 w 1209675"/>
                <a:gd name="connsiteY32" fmla="*/ 115919 h 1123950"/>
                <a:gd name="connsiteX33" fmla="*/ 952119 w 1209675"/>
                <a:gd name="connsiteY33" fmla="*/ 111347 h 1123950"/>
                <a:gd name="connsiteX34" fmla="*/ 943547 w 1209675"/>
                <a:gd name="connsiteY34" fmla="*/ 106871 h 1123950"/>
                <a:gd name="connsiteX35" fmla="*/ 938593 w 1209675"/>
                <a:gd name="connsiteY35" fmla="*/ 87630 h 1123950"/>
                <a:gd name="connsiteX36" fmla="*/ 919448 w 1209675"/>
                <a:gd name="connsiteY36" fmla="*/ 63151 h 1123950"/>
                <a:gd name="connsiteX37" fmla="*/ 888301 w 1209675"/>
                <a:gd name="connsiteY37" fmla="*/ 39053 h 1123950"/>
                <a:gd name="connsiteX38" fmla="*/ 836866 w 1209675"/>
                <a:gd name="connsiteY38" fmla="*/ 11716 h 1123950"/>
                <a:gd name="connsiteX39" fmla="*/ 815245 w 1209675"/>
                <a:gd name="connsiteY39" fmla="*/ 7144 h 1123950"/>
                <a:gd name="connsiteX40" fmla="*/ 795242 w 1209675"/>
                <a:gd name="connsiteY40" fmla="*/ 18288 h 1123950"/>
                <a:gd name="connsiteX41" fmla="*/ 791432 w 1209675"/>
                <a:gd name="connsiteY41" fmla="*/ 45720 h 1123950"/>
                <a:gd name="connsiteX42" fmla="*/ 793909 w 1209675"/>
                <a:gd name="connsiteY42" fmla="*/ 90583 h 1123950"/>
                <a:gd name="connsiteX43" fmla="*/ 781622 w 1209675"/>
                <a:gd name="connsiteY43" fmla="*/ 142018 h 1123950"/>
                <a:gd name="connsiteX44" fmla="*/ 767048 w 1209675"/>
                <a:gd name="connsiteY44" fmla="*/ 198406 h 1123950"/>
                <a:gd name="connsiteX45" fmla="*/ 736854 w 1209675"/>
                <a:gd name="connsiteY45" fmla="*/ 227743 h 1123950"/>
                <a:gd name="connsiteX46" fmla="*/ 720947 w 1209675"/>
                <a:gd name="connsiteY46" fmla="*/ 234791 h 1123950"/>
                <a:gd name="connsiteX47" fmla="*/ 664655 w 1209675"/>
                <a:gd name="connsiteY47" fmla="*/ 273939 h 1123950"/>
                <a:gd name="connsiteX48" fmla="*/ 604742 w 1209675"/>
                <a:gd name="connsiteY48" fmla="*/ 318230 h 1123950"/>
                <a:gd name="connsiteX49" fmla="*/ 545973 w 1209675"/>
                <a:gd name="connsiteY49" fmla="*/ 353663 h 1123950"/>
                <a:gd name="connsiteX50" fmla="*/ 496157 w 1209675"/>
                <a:gd name="connsiteY50" fmla="*/ 382334 h 1123950"/>
                <a:gd name="connsiteX51" fmla="*/ 498634 w 1209675"/>
                <a:gd name="connsiteY51" fmla="*/ 399098 h 1123950"/>
                <a:gd name="connsiteX52" fmla="*/ 520255 w 1209675"/>
                <a:gd name="connsiteY52" fmla="*/ 411385 h 1123950"/>
                <a:gd name="connsiteX53" fmla="*/ 535400 w 1209675"/>
                <a:gd name="connsiteY53" fmla="*/ 417481 h 1123950"/>
                <a:gd name="connsiteX54" fmla="*/ 561118 w 1209675"/>
                <a:gd name="connsiteY54" fmla="*/ 424434 h 1123950"/>
                <a:gd name="connsiteX55" fmla="*/ 580644 w 1209675"/>
                <a:gd name="connsiteY55" fmla="*/ 427006 h 1123950"/>
                <a:gd name="connsiteX56" fmla="*/ 597789 w 1209675"/>
                <a:gd name="connsiteY56" fmla="*/ 428244 h 1123950"/>
                <a:gd name="connsiteX57" fmla="*/ 619411 w 1209675"/>
                <a:gd name="connsiteY57" fmla="*/ 417576 h 1123950"/>
                <a:gd name="connsiteX58" fmla="*/ 638175 w 1209675"/>
                <a:gd name="connsiteY58" fmla="*/ 407765 h 1123950"/>
                <a:gd name="connsiteX59" fmla="*/ 703040 w 1209675"/>
                <a:gd name="connsiteY59" fmla="*/ 349853 h 1123950"/>
                <a:gd name="connsiteX60" fmla="*/ 717423 w 1209675"/>
                <a:gd name="connsiteY60" fmla="*/ 342519 h 1123950"/>
                <a:gd name="connsiteX61" fmla="*/ 720185 w 1209675"/>
                <a:gd name="connsiteY61" fmla="*/ 347663 h 1123950"/>
                <a:gd name="connsiteX62" fmla="*/ 716471 w 1209675"/>
                <a:gd name="connsiteY62" fmla="*/ 363569 h 1123950"/>
                <a:gd name="connsiteX63" fmla="*/ 701802 w 1209675"/>
                <a:gd name="connsiteY63" fmla="*/ 414147 h 1123950"/>
                <a:gd name="connsiteX64" fmla="*/ 681038 w 1209675"/>
                <a:gd name="connsiteY64" fmla="*/ 483870 h 1123950"/>
                <a:gd name="connsiteX65" fmla="*/ 663035 w 1209675"/>
                <a:gd name="connsiteY65" fmla="*/ 521875 h 1123950"/>
                <a:gd name="connsiteX66" fmla="*/ 663035 w 1209675"/>
                <a:gd name="connsiteY66" fmla="*/ 537782 h 1123950"/>
                <a:gd name="connsiteX67" fmla="*/ 668083 w 1209675"/>
                <a:gd name="connsiteY67" fmla="*/ 557117 h 1123950"/>
                <a:gd name="connsiteX68" fmla="*/ 677894 w 1209675"/>
                <a:gd name="connsiteY68" fmla="*/ 570167 h 1123950"/>
                <a:gd name="connsiteX69" fmla="*/ 692182 w 1209675"/>
                <a:gd name="connsiteY69" fmla="*/ 588455 h 1123950"/>
                <a:gd name="connsiteX70" fmla="*/ 708184 w 1209675"/>
                <a:gd name="connsiteY70" fmla="*/ 593408 h 1123950"/>
                <a:gd name="connsiteX71" fmla="*/ 718947 w 1209675"/>
                <a:gd name="connsiteY71" fmla="*/ 588836 h 1123950"/>
                <a:gd name="connsiteX72" fmla="*/ 742283 w 1209675"/>
                <a:gd name="connsiteY72" fmla="*/ 570833 h 1123950"/>
                <a:gd name="connsiteX73" fmla="*/ 758571 w 1209675"/>
                <a:gd name="connsiteY73" fmla="*/ 559784 h 1123950"/>
                <a:gd name="connsiteX74" fmla="*/ 772001 w 1209675"/>
                <a:gd name="connsiteY74" fmla="*/ 564833 h 1123950"/>
                <a:gd name="connsiteX75" fmla="*/ 774478 w 1209675"/>
                <a:gd name="connsiteY75" fmla="*/ 575786 h 1123950"/>
                <a:gd name="connsiteX76" fmla="*/ 766191 w 1209675"/>
                <a:gd name="connsiteY76" fmla="*/ 603885 h 1123950"/>
                <a:gd name="connsiteX77" fmla="*/ 727138 w 1209675"/>
                <a:gd name="connsiteY77" fmla="*/ 675323 h 1123950"/>
                <a:gd name="connsiteX78" fmla="*/ 720947 w 1209675"/>
                <a:gd name="connsiteY78" fmla="*/ 674084 h 1123950"/>
                <a:gd name="connsiteX79" fmla="*/ 688943 w 1209675"/>
                <a:gd name="connsiteY79" fmla="*/ 645509 h 1123950"/>
                <a:gd name="connsiteX80" fmla="*/ 668179 w 1209675"/>
                <a:gd name="connsiteY80" fmla="*/ 635699 h 1123950"/>
                <a:gd name="connsiteX81" fmla="*/ 628174 w 1209675"/>
                <a:gd name="connsiteY81" fmla="*/ 616839 h 1123950"/>
                <a:gd name="connsiteX82" fmla="*/ 611029 w 1209675"/>
                <a:gd name="connsiteY82" fmla="*/ 611124 h 1123950"/>
                <a:gd name="connsiteX83" fmla="*/ 591026 w 1209675"/>
                <a:gd name="connsiteY83" fmla="*/ 618458 h 1123950"/>
                <a:gd name="connsiteX84" fmla="*/ 591026 w 1209675"/>
                <a:gd name="connsiteY84" fmla="*/ 638080 h 1123950"/>
                <a:gd name="connsiteX85" fmla="*/ 600456 w 1209675"/>
                <a:gd name="connsiteY85" fmla="*/ 656558 h 1123950"/>
                <a:gd name="connsiteX86" fmla="*/ 633698 w 1209675"/>
                <a:gd name="connsiteY86" fmla="*/ 703517 h 1123950"/>
                <a:gd name="connsiteX87" fmla="*/ 652081 w 1209675"/>
                <a:gd name="connsiteY87" fmla="*/ 733616 h 1123950"/>
                <a:gd name="connsiteX88" fmla="*/ 669512 w 1209675"/>
                <a:gd name="connsiteY88" fmla="*/ 759333 h 1123950"/>
                <a:gd name="connsiteX89" fmla="*/ 675513 w 1209675"/>
                <a:gd name="connsiteY89" fmla="*/ 771144 h 1123950"/>
                <a:gd name="connsiteX90" fmla="*/ 671893 w 1209675"/>
                <a:gd name="connsiteY90" fmla="*/ 779717 h 1123950"/>
                <a:gd name="connsiteX91" fmla="*/ 654272 w 1209675"/>
                <a:gd name="connsiteY91" fmla="*/ 817340 h 1123950"/>
                <a:gd name="connsiteX92" fmla="*/ 582549 w 1209675"/>
                <a:gd name="connsiteY92" fmla="*/ 909733 h 1123950"/>
                <a:gd name="connsiteX93" fmla="*/ 542544 w 1209675"/>
                <a:gd name="connsiteY93" fmla="*/ 944213 h 1123950"/>
                <a:gd name="connsiteX94" fmla="*/ 496348 w 1209675"/>
                <a:gd name="connsiteY94" fmla="*/ 974122 h 1123950"/>
                <a:gd name="connsiteX95" fmla="*/ 455962 w 1209675"/>
                <a:gd name="connsiteY95" fmla="*/ 985457 h 1123950"/>
                <a:gd name="connsiteX96" fmla="*/ 435673 w 1209675"/>
                <a:gd name="connsiteY96" fmla="*/ 979551 h 1123950"/>
                <a:gd name="connsiteX97" fmla="*/ 425386 w 1209675"/>
                <a:gd name="connsiteY97" fmla="*/ 965454 h 1123950"/>
                <a:gd name="connsiteX98" fmla="*/ 428149 w 1209675"/>
                <a:gd name="connsiteY98" fmla="*/ 769715 h 1123950"/>
                <a:gd name="connsiteX99" fmla="*/ 433006 w 1209675"/>
                <a:gd name="connsiteY99" fmla="*/ 640080 h 1123950"/>
                <a:gd name="connsiteX100" fmla="*/ 445294 w 1209675"/>
                <a:gd name="connsiteY100" fmla="*/ 531495 h 1123950"/>
                <a:gd name="connsiteX101" fmla="*/ 467296 w 1209675"/>
                <a:gd name="connsiteY101" fmla="*/ 421767 h 1123950"/>
                <a:gd name="connsiteX102" fmla="*/ 475012 w 1209675"/>
                <a:gd name="connsiteY102" fmla="*/ 357569 h 1123950"/>
                <a:gd name="connsiteX103" fmla="*/ 487204 w 1209675"/>
                <a:gd name="connsiteY103" fmla="*/ 323660 h 1123950"/>
                <a:gd name="connsiteX104" fmla="*/ 524447 w 1209675"/>
                <a:gd name="connsiteY104" fmla="*/ 288512 h 1123950"/>
                <a:gd name="connsiteX105" fmla="*/ 569690 w 1209675"/>
                <a:gd name="connsiteY105" fmla="*/ 250889 h 1123950"/>
                <a:gd name="connsiteX106" fmla="*/ 599027 w 1209675"/>
                <a:gd name="connsiteY106" fmla="*/ 226314 h 1123950"/>
                <a:gd name="connsiteX107" fmla="*/ 600170 w 1209675"/>
                <a:gd name="connsiteY107" fmla="*/ 204692 h 1123950"/>
                <a:gd name="connsiteX108" fmla="*/ 569976 w 1209675"/>
                <a:gd name="connsiteY108" fmla="*/ 165545 h 1123950"/>
                <a:gd name="connsiteX109" fmla="*/ 560641 w 1209675"/>
                <a:gd name="connsiteY109" fmla="*/ 164306 h 1123950"/>
                <a:gd name="connsiteX110" fmla="*/ 548735 w 1209675"/>
                <a:gd name="connsiteY110" fmla="*/ 175260 h 1123950"/>
                <a:gd name="connsiteX111" fmla="*/ 540448 w 1209675"/>
                <a:gd name="connsiteY111" fmla="*/ 170402 h 1123950"/>
                <a:gd name="connsiteX112" fmla="*/ 547878 w 1209675"/>
                <a:gd name="connsiteY112" fmla="*/ 157258 h 1123950"/>
                <a:gd name="connsiteX113" fmla="*/ 539210 w 1209675"/>
                <a:gd name="connsiteY113" fmla="*/ 137255 h 1123950"/>
                <a:gd name="connsiteX114" fmla="*/ 489109 w 1209675"/>
                <a:gd name="connsiteY114" fmla="*/ 84582 h 1123950"/>
                <a:gd name="connsiteX115" fmla="*/ 435292 w 1209675"/>
                <a:gd name="connsiteY115" fmla="*/ 51626 h 1123950"/>
                <a:gd name="connsiteX116" fmla="*/ 420529 w 1209675"/>
                <a:gd name="connsiteY116" fmla="*/ 55340 h 1123950"/>
                <a:gd name="connsiteX117" fmla="*/ 396145 w 1209675"/>
                <a:gd name="connsiteY117" fmla="*/ 76105 h 1123950"/>
                <a:gd name="connsiteX118" fmla="*/ 392430 w 1209675"/>
                <a:gd name="connsiteY118" fmla="*/ 115729 h 1123950"/>
                <a:gd name="connsiteX119" fmla="*/ 384619 w 1209675"/>
                <a:gd name="connsiteY119" fmla="*/ 187928 h 1123950"/>
                <a:gd name="connsiteX120" fmla="*/ 373189 w 1209675"/>
                <a:gd name="connsiteY120" fmla="*/ 242507 h 1123950"/>
                <a:gd name="connsiteX121" fmla="*/ 270986 w 1209675"/>
                <a:gd name="connsiteY121" fmla="*/ 311658 h 1123950"/>
                <a:gd name="connsiteX122" fmla="*/ 241554 w 1209675"/>
                <a:gd name="connsiteY122" fmla="*/ 315278 h 1123950"/>
                <a:gd name="connsiteX123" fmla="*/ 219456 w 1209675"/>
                <a:gd name="connsiteY123" fmla="*/ 329946 h 1123950"/>
                <a:gd name="connsiteX124" fmla="*/ 221266 w 1209675"/>
                <a:gd name="connsiteY124" fmla="*/ 340900 h 1123950"/>
                <a:gd name="connsiteX125" fmla="*/ 247555 w 1209675"/>
                <a:gd name="connsiteY125" fmla="*/ 379571 h 1123950"/>
                <a:gd name="connsiteX126" fmla="*/ 284226 w 1209675"/>
                <a:gd name="connsiteY126" fmla="*/ 416433 h 1123950"/>
                <a:gd name="connsiteX127" fmla="*/ 305752 w 1209675"/>
                <a:gd name="connsiteY127" fmla="*/ 421386 h 1123950"/>
                <a:gd name="connsiteX128" fmla="*/ 321088 w 1209675"/>
                <a:gd name="connsiteY128" fmla="*/ 417576 h 1123950"/>
                <a:gd name="connsiteX129" fmla="*/ 335756 w 1209675"/>
                <a:gd name="connsiteY129" fmla="*/ 397955 h 1123950"/>
                <a:gd name="connsiteX130" fmla="*/ 348615 w 1209675"/>
                <a:gd name="connsiteY130" fmla="*/ 397955 h 1123950"/>
                <a:gd name="connsiteX131" fmla="*/ 345567 w 1209675"/>
                <a:gd name="connsiteY131" fmla="*/ 412718 h 1123950"/>
                <a:gd name="connsiteX132" fmla="*/ 340138 w 1209675"/>
                <a:gd name="connsiteY132" fmla="*/ 431197 h 1123950"/>
                <a:gd name="connsiteX133" fmla="*/ 334137 w 1209675"/>
                <a:gd name="connsiteY133" fmla="*/ 495586 h 1123950"/>
                <a:gd name="connsiteX134" fmla="*/ 321278 w 1209675"/>
                <a:gd name="connsiteY134" fmla="*/ 532257 h 1123950"/>
                <a:gd name="connsiteX135" fmla="*/ 275368 w 1209675"/>
                <a:gd name="connsiteY135" fmla="*/ 581787 h 1123950"/>
                <a:gd name="connsiteX136" fmla="*/ 224504 w 1209675"/>
                <a:gd name="connsiteY136" fmla="*/ 636746 h 1123950"/>
                <a:gd name="connsiteX137" fmla="*/ 165735 w 1209675"/>
                <a:gd name="connsiteY137" fmla="*/ 706660 h 1123950"/>
                <a:gd name="connsiteX138" fmla="*/ 101441 w 1209675"/>
                <a:gd name="connsiteY138" fmla="*/ 780193 h 1123950"/>
                <a:gd name="connsiteX139" fmla="*/ 78867 w 1209675"/>
                <a:gd name="connsiteY139" fmla="*/ 802196 h 1123950"/>
                <a:gd name="connsiteX140" fmla="*/ 56102 w 1209675"/>
                <a:gd name="connsiteY140" fmla="*/ 810101 h 1123950"/>
                <a:gd name="connsiteX141" fmla="*/ 11335 w 1209675"/>
                <a:gd name="connsiteY141" fmla="*/ 843248 h 1123950"/>
                <a:gd name="connsiteX142" fmla="*/ 7144 w 1209675"/>
                <a:gd name="connsiteY142" fmla="*/ 857345 h 1123950"/>
                <a:gd name="connsiteX143" fmla="*/ 10763 w 1209675"/>
                <a:gd name="connsiteY143" fmla="*/ 866585 h 1123950"/>
                <a:gd name="connsiteX144" fmla="*/ 52959 w 1209675"/>
                <a:gd name="connsiteY144" fmla="*/ 908971 h 1123950"/>
                <a:gd name="connsiteX145" fmla="*/ 77533 w 1209675"/>
                <a:gd name="connsiteY145" fmla="*/ 918210 h 1123950"/>
                <a:gd name="connsiteX146" fmla="*/ 106394 w 1209675"/>
                <a:gd name="connsiteY146" fmla="*/ 923735 h 1123950"/>
                <a:gd name="connsiteX147" fmla="*/ 121634 w 1209675"/>
                <a:gd name="connsiteY147" fmla="*/ 915067 h 1123950"/>
                <a:gd name="connsiteX148" fmla="*/ 179641 w 1209675"/>
                <a:gd name="connsiteY148" fmla="*/ 864299 h 1123950"/>
                <a:gd name="connsiteX149" fmla="*/ 215741 w 1209675"/>
                <a:gd name="connsiteY149" fmla="*/ 822008 h 1123950"/>
                <a:gd name="connsiteX150" fmla="*/ 230410 w 1209675"/>
                <a:gd name="connsiteY150" fmla="*/ 782955 h 1123950"/>
                <a:gd name="connsiteX151" fmla="*/ 254317 w 1209675"/>
                <a:gd name="connsiteY151" fmla="*/ 745617 h 1123950"/>
                <a:gd name="connsiteX152" fmla="*/ 283655 w 1209675"/>
                <a:gd name="connsiteY152" fmla="*/ 694658 h 1123950"/>
                <a:gd name="connsiteX153" fmla="*/ 311277 w 1209675"/>
                <a:gd name="connsiteY153" fmla="*/ 646176 h 1123950"/>
                <a:gd name="connsiteX154" fmla="*/ 319183 w 1209675"/>
                <a:gd name="connsiteY154" fmla="*/ 637032 h 1123950"/>
                <a:gd name="connsiteX155" fmla="*/ 327755 w 1209675"/>
                <a:gd name="connsiteY155" fmla="*/ 639509 h 1123950"/>
                <a:gd name="connsiteX156" fmla="*/ 323659 w 1209675"/>
                <a:gd name="connsiteY156" fmla="*/ 669322 h 1123950"/>
                <a:gd name="connsiteX157" fmla="*/ 312991 w 1209675"/>
                <a:gd name="connsiteY157" fmla="*/ 755904 h 1123950"/>
                <a:gd name="connsiteX158" fmla="*/ 309372 w 1209675"/>
                <a:gd name="connsiteY158" fmla="*/ 954977 h 1123950"/>
                <a:gd name="connsiteX159" fmla="*/ 302133 w 1209675"/>
                <a:gd name="connsiteY159" fmla="*/ 975360 h 1123950"/>
                <a:gd name="connsiteX160" fmla="*/ 288131 w 1209675"/>
                <a:gd name="connsiteY160" fmla="*/ 988124 h 1123950"/>
                <a:gd name="connsiteX161" fmla="*/ 262699 w 1209675"/>
                <a:gd name="connsiteY161" fmla="*/ 989362 h 1123950"/>
                <a:gd name="connsiteX162" fmla="*/ 232124 w 1209675"/>
                <a:gd name="connsiteY162" fmla="*/ 989362 h 1123950"/>
                <a:gd name="connsiteX163" fmla="*/ 187642 w 1209675"/>
                <a:gd name="connsiteY163" fmla="*/ 979361 h 1123950"/>
                <a:gd name="connsiteX164" fmla="*/ 174688 w 1209675"/>
                <a:gd name="connsiteY164" fmla="*/ 981456 h 1123950"/>
                <a:gd name="connsiteX165" fmla="*/ 152590 w 1209675"/>
                <a:gd name="connsiteY165" fmla="*/ 996220 h 1123950"/>
                <a:gd name="connsiteX166" fmla="*/ 153829 w 1209675"/>
                <a:gd name="connsiteY166" fmla="*/ 1008126 h 1123950"/>
                <a:gd name="connsiteX167" fmla="*/ 170974 w 1209675"/>
                <a:gd name="connsiteY167" fmla="*/ 1017842 h 1123950"/>
                <a:gd name="connsiteX168" fmla="*/ 195548 w 1209675"/>
                <a:gd name="connsiteY168" fmla="*/ 1028605 h 1123950"/>
                <a:gd name="connsiteX169" fmla="*/ 213836 w 1209675"/>
                <a:gd name="connsiteY169" fmla="*/ 1037082 h 1123950"/>
                <a:gd name="connsiteX170" fmla="*/ 234315 w 1209675"/>
                <a:gd name="connsiteY170" fmla="*/ 1045274 h 1123950"/>
                <a:gd name="connsiteX171" fmla="*/ 273177 w 1209675"/>
                <a:gd name="connsiteY171" fmla="*/ 1067372 h 1123950"/>
                <a:gd name="connsiteX172" fmla="*/ 297275 w 1209675"/>
                <a:gd name="connsiteY172" fmla="*/ 1080802 h 1123950"/>
                <a:gd name="connsiteX173" fmla="*/ 315563 w 1209675"/>
                <a:gd name="connsiteY173" fmla="*/ 1092994 h 1123950"/>
                <a:gd name="connsiteX174" fmla="*/ 336042 w 1209675"/>
                <a:gd name="connsiteY174" fmla="*/ 1108520 h 1123950"/>
                <a:gd name="connsiteX175" fmla="*/ 344233 w 1209675"/>
                <a:gd name="connsiteY175" fmla="*/ 1122807 h 1123950"/>
                <a:gd name="connsiteX176" fmla="*/ 359759 w 1209675"/>
                <a:gd name="connsiteY176" fmla="*/ 1125284 h 1123950"/>
                <a:gd name="connsiteX177" fmla="*/ 385477 w 1209675"/>
                <a:gd name="connsiteY177" fmla="*/ 1111663 h 1123950"/>
                <a:gd name="connsiteX178" fmla="*/ 418147 w 1209675"/>
                <a:gd name="connsiteY178" fmla="*/ 1073753 h 1123950"/>
                <a:gd name="connsiteX179" fmla="*/ 425482 w 1209675"/>
                <a:gd name="connsiteY179" fmla="*/ 1034510 h 1123950"/>
                <a:gd name="connsiteX180" fmla="*/ 432816 w 1209675"/>
                <a:gd name="connsiteY180" fmla="*/ 1032034 h 1123950"/>
                <a:gd name="connsiteX181" fmla="*/ 450913 w 1209675"/>
                <a:gd name="connsiteY181" fmla="*/ 1052894 h 1123950"/>
                <a:gd name="connsiteX182" fmla="*/ 470535 w 1209675"/>
                <a:gd name="connsiteY182" fmla="*/ 1070896 h 1123950"/>
                <a:gd name="connsiteX183" fmla="*/ 480250 w 1209675"/>
                <a:gd name="connsiteY183" fmla="*/ 1074515 h 1123950"/>
                <a:gd name="connsiteX184" fmla="*/ 495776 w 1209675"/>
                <a:gd name="connsiteY184" fmla="*/ 1072039 h 1123950"/>
                <a:gd name="connsiteX185" fmla="*/ 543211 w 1209675"/>
                <a:gd name="connsiteY185" fmla="*/ 1046417 h 1123950"/>
                <a:gd name="connsiteX186" fmla="*/ 615410 w 1209675"/>
                <a:gd name="connsiteY186" fmla="*/ 988886 h 1123950"/>
                <a:gd name="connsiteX187" fmla="*/ 700468 w 1209675"/>
                <a:gd name="connsiteY187" fmla="*/ 909447 h 1123950"/>
                <a:gd name="connsiteX188" fmla="*/ 736854 w 1209675"/>
                <a:gd name="connsiteY188" fmla="*/ 859536 h 1123950"/>
                <a:gd name="connsiteX189" fmla="*/ 745046 w 1209675"/>
                <a:gd name="connsiteY189" fmla="*/ 852964 h 1123950"/>
                <a:gd name="connsiteX190" fmla="*/ 757238 w 1209675"/>
                <a:gd name="connsiteY190" fmla="*/ 860393 h 1123950"/>
                <a:gd name="connsiteX191" fmla="*/ 798862 w 1209675"/>
                <a:gd name="connsiteY191" fmla="*/ 906399 h 1123950"/>
                <a:gd name="connsiteX192" fmla="*/ 836771 w 1209675"/>
                <a:gd name="connsiteY192" fmla="*/ 953738 h 1123950"/>
                <a:gd name="connsiteX193" fmla="*/ 859250 w 1209675"/>
                <a:gd name="connsiteY193" fmla="*/ 986409 h 1123950"/>
                <a:gd name="connsiteX194" fmla="*/ 876300 w 1209675"/>
                <a:gd name="connsiteY194" fmla="*/ 999839 h 1123950"/>
                <a:gd name="connsiteX195" fmla="*/ 890683 w 1209675"/>
                <a:gd name="connsiteY195" fmla="*/ 1002316 h 1123950"/>
                <a:gd name="connsiteX196" fmla="*/ 921734 w 1209675"/>
                <a:gd name="connsiteY196" fmla="*/ 1002697 h 1123950"/>
                <a:gd name="connsiteX197" fmla="*/ 963263 w 1209675"/>
                <a:gd name="connsiteY197" fmla="*/ 992410 h 1123950"/>
                <a:gd name="connsiteX198" fmla="*/ 1017937 w 1209675"/>
                <a:gd name="connsiteY198" fmla="*/ 974027 h 1123950"/>
                <a:gd name="connsiteX199" fmla="*/ 1079754 w 1209675"/>
                <a:gd name="connsiteY199" fmla="*/ 946214 h 1123950"/>
                <a:gd name="connsiteX200" fmla="*/ 1155573 w 1209675"/>
                <a:gd name="connsiteY200" fmla="*/ 910685 h 1123950"/>
                <a:gd name="connsiteX201" fmla="*/ 1196531 w 1209675"/>
                <a:gd name="connsiteY201" fmla="*/ 889064 h 1123950"/>
                <a:gd name="connsiteX202" fmla="*/ 1203865 w 1209675"/>
                <a:gd name="connsiteY202" fmla="*/ 873443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209675" h="1123950">
                  <a:moveTo>
                    <a:pt x="1191958" y="861917"/>
                  </a:moveTo>
                  <a:lnTo>
                    <a:pt x="1167384" y="865251"/>
                  </a:lnTo>
                  <a:lnTo>
                    <a:pt x="1105376" y="872585"/>
                  </a:lnTo>
                  <a:lnTo>
                    <a:pt x="1033081" y="866394"/>
                  </a:lnTo>
                  <a:lnTo>
                    <a:pt x="1000506" y="860203"/>
                  </a:lnTo>
                  <a:lnTo>
                    <a:pt x="967835" y="846773"/>
                  </a:lnTo>
                  <a:lnTo>
                    <a:pt x="919163" y="817436"/>
                  </a:lnTo>
                  <a:lnTo>
                    <a:pt x="823341" y="741426"/>
                  </a:lnTo>
                  <a:lnTo>
                    <a:pt x="821626" y="734092"/>
                  </a:lnTo>
                  <a:lnTo>
                    <a:pt x="858869" y="664940"/>
                  </a:lnTo>
                  <a:lnTo>
                    <a:pt x="891921" y="609886"/>
                  </a:lnTo>
                  <a:lnTo>
                    <a:pt x="914019" y="586550"/>
                  </a:lnTo>
                  <a:lnTo>
                    <a:pt x="920591" y="557022"/>
                  </a:lnTo>
                  <a:lnTo>
                    <a:pt x="925449" y="550069"/>
                  </a:lnTo>
                  <a:lnTo>
                    <a:pt x="917257" y="532448"/>
                  </a:lnTo>
                  <a:lnTo>
                    <a:pt x="886682" y="505587"/>
                  </a:lnTo>
                  <a:lnTo>
                    <a:pt x="857345" y="493300"/>
                  </a:lnTo>
                  <a:lnTo>
                    <a:pt x="837343" y="485870"/>
                  </a:lnTo>
                  <a:lnTo>
                    <a:pt x="818579" y="486728"/>
                  </a:lnTo>
                  <a:lnTo>
                    <a:pt x="807530" y="491585"/>
                  </a:lnTo>
                  <a:lnTo>
                    <a:pt x="797719" y="491585"/>
                  </a:lnTo>
                  <a:lnTo>
                    <a:pt x="798957" y="463772"/>
                  </a:lnTo>
                  <a:lnTo>
                    <a:pt x="802576" y="432530"/>
                  </a:lnTo>
                  <a:lnTo>
                    <a:pt x="836485" y="359950"/>
                  </a:lnTo>
                  <a:lnTo>
                    <a:pt x="868204" y="293561"/>
                  </a:lnTo>
                  <a:lnTo>
                    <a:pt x="886587" y="256794"/>
                  </a:lnTo>
                  <a:lnTo>
                    <a:pt x="914305" y="234410"/>
                  </a:lnTo>
                  <a:lnTo>
                    <a:pt x="935069" y="223742"/>
                  </a:lnTo>
                  <a:lnTo>
                    <a:pt x="951833" y="211836"/>
                  </a:lnTo>
                  <a:lnTo>
                    <a:pt x="990600" y="184118"/>
                  </a:lnTo>
                  <a:lnTo>
                    <a:pt x="1000697" y="170688"/>
                  </a:lnTo>
                  <a:lnTo>
                    <a:pt x="998696" y="153448"/>
                  </a:lnTo>
                  <a:lnTo>
                    <a:pt x="968788" y="115919"/>
                  </a:lnTo>
                  <a:lnTo>
                    <a:pt x="952119" y="111347"/>
                  </a:lnTo>
                  <a:lnTo>
                    <a:pt x="943547" y="106871"/>
                  </a:lnTo>
                  <a:lnTo>
                    <a:pt x="938593" y="87630"/>
                  </a:lnTo>
                  <a:lnTo>
                    <a:pt x="919448" y="63151"/>
                  </a:lnTo>
                  <a:lnTo>
                    <a:pt x="888301" y="39053"/>
                  </a:lnTo>
                  <a:lnTo>
                    <a:pt x="836866" y="11716"/>
                  </a:lnTo>
                  <a:lnTo>
                    <a:pt x="815245" y="7144"/>
                  </a:lnTo>
                  <a:lnTo>
                    <a:pt x="795242" y="18288"/>
                  </a:lnTo>
                  <a:lnTo>
                    <a:pt x="791432" y="45720"/>
                  </a:lnTo>
                  <a:lnTo>
                    <a:pt x="793909" y="90583"/>
                  </a:lnTo>
                  <a:lnTo>
                    <a:pt x="781622" y="142018"/>
                  </a:lnTo>
                  <a:lnTo>
                    <a:pt x="767048" y="198406"/>
                  </a:lnTo>
                  <a:lnTo>
                    <a:pt x="736854" y="227743"/>
                  </a:lnTo>
                  <a:lnTo>
                    <a:pt x="720947" y="234791"/>
                  </a:lnTo>
                  <a:lnTo>
                    <a:pt x="664655" y="273939"/>
                  </a:lnTo>
                  <a:lnTo>
                    <a:pt x="604742" y="318230"/>
                  </a:lnTo>
                  <a:lnTo>
                    <a:pt x="545973" y="353663"/>
                  </a:lnTo>
                  <a:lnTo>
                    <a:pt x="496157" y="382334"/>
                  </a:lnTo>
                  <a:lnTo>
                    <a:pt x="498634" y="399098"/>
                  </a:lnTo>
                  <a:lnTo>
                    <a:pt x="520255" y="411385"/>
                  </a:lnTo>
                  <a:lnTo>
                    <a:pt x="535400" y="417481"/>
                  </a:lnTo>
                  <a:lnTo>
                    <a:pt x="561118" y="424434"/>
                  </a:lnTo>
                  <a:lnTo>
                    <a:pt x="580644" y="427006"/>
                  </a:lnTo>
                  <a:lnTo>
                    <a:pt x="597789" y="428244"/>
                  </a:lnTo>
                  <a:lnTo>
                    <a:pt x="619411" y="417576"/>
                  </a:lnTo>
                  <a:lnTo>
                    <a:pt x="638175" y="407765"/>
                  </a:lnTo>
                  <a:lnTo>
                    <a:pt x="703040" y="349853"/>
                  </a:lnTo>
                  <a:lnTo>
                    <a:pt x="717423" y="342519"/>
                  </a:lnTo>
                  <a:lnTo>
                    <a:pt x="720185" y="347663"/>
                  </a:lnTo>
                  <a:lnTo>
                    <a:pt x="716471" y="363569"/>
                  </a:lnTo>
                  <a:lnTo>
                    <a:pt x="701802" y="414147"/>
                  </a:lnTo>
                  <a:lnTo>
                    <a:pt x="681038" y="483870"/>
                  </a:lnTo>
                  <a:lnTo>
                    <a:pt x="663035" y="521875"/>
                  </a:lnTo>
                  <a:lnTo>
                    <a:pt x="663035" y="537782"/>
                  </a:lnTo>
                  <a:lnTo>
                    <a:pt x="668083" y="557117"/>
                  </a:lnTo>
                  <a:lnTo>
                    <a:pt x="677894" y="570167"/>
                  </a:lnTo>
                  <a:lnTo>
                    <a:pt x="692182" y="588455"/>
                  </a:lnTo>
                  <a:lnTo>
                    <a:pt x="708184" y="593408"/>
                  </a:lnTo>
                  <a:lnTo>
                    <a:pt x="718947" y="588836"/>
                  </a:lnTo>
                  <a:lnTo>
                    <a:pt x="742283" y="570833"/>
                  </a:lnTo>
                  <a:lnTo>
                    <a:pt x="758571" y="559784"/>
                  </a:lnTo>
                  <a:lnTo>
                    <a:pt x="772001" y="564833"/>
                  </a:lnTo>
                  <a:lnTo>
                    <a:pt x="774478" y="575786"/>
                  </a:lnTo>
                  <a:lnTo>
                    <a:pt x="766191" y="603885"/>
                  </a:lnTo>
                  <a:lnTo>
                    <a:pt x="727138" y="675323"/>
                  </a:lnTo>
                  <a:lnTo>
                    <a:pt x="720947" y="674084"/>
                  </a:lnTo>
                  <a:lnTo>
                    <a:pt x="688943" y="645509"/>
                  </a:lnTo>
                  <a:lnTo>
                    <a:pt x="668179" y="635699"/>
                  </a:lnTo>
                  <a:lnTo>
                    <a:pt x="628174" y="616839"/>
                  </a:lnTo>
                  <a:lnTo>
                    <a:pt x="611029" y="611124"/>
                  </a:lnTo>
                  <a:lnTo>
                    <a:pt x="591026" y="618458"/>
                  </a:lnTo>
                  <a:lnTo>
                    <a:pt x="591026" y="638080"/>
                  </a:lnTo>
                  <a:lnTo>
                    <a:pt x="600456" y="656558"/>
                  </a:lnTo>
                  <a:lnTo>
                    <a:pt x="633698" y="703517"/>
                  </a:lnTo>
                  <a:lnTo>
                    <a:pt x="652081" y="733616"/>
                  </a:lnTo>
                  <a:lnTo>
                    <a:pt x="669512" y="759333"/>
                  </a:lnTo>
                  <a:lnTo>
                    <a:pt x="675513" y="771144"/>
                  </a:lnTo>
                  <a:lnTo>
                    <a:pt x="671893" y="779717"/>
                  </a:lnTo>
                  <a:lnTo>
                    <a:pt x="654272" y="817340"/>
                  </a:lnTo>
                  <a:lnTo>
                    <a:pt x="582549" y="909733"/>
                  </a:lnTo>
                  <a:lnTo>
                    <a:pt x="542544" y="944213"/>
                  </a:lnTo>
                  <a:lnTo>
                    <a:pt x="496348" y="974122"/>
                  </a:lnTo>
                  <a:lnTo>
                    <a:pt x="455962" y="985457"/>
                  </a:lnTo>
                  <a:lnTo>
                    <a:pt x="435673" y="979551"/>
                  </a:lnTo>
                  <a:lnTo>
                    <a:pt x="425386" y="965454"/>
                  </a:lnTo>
                  <a:lnTo>
                    <a:pt x="428149" y="769715"/>
                  </a:lnTo>
                  <a:lnTo>
                    <a:pt x="433006" y="640080"/>
                  </a:lnTo>
                  <a:lnTo>
                    <a:pt x="445294" y="531495"/>
                  </a:lnTo>
                  <a:lnTo>
                    <a:pt x="467296" y="421767"/>
                  </a:lnTo>
                  <a:lnTo>
                    <a:pt x="475012" y="357569"/>
                  </a:lnTo>
                  <a:lnTo>
                    <a:pt x="487204" y="323660"/>
                  </a:lnTo>
                  <a:lnTo>
                    <a:pt x="524447" y="288512"/>
                  </a:lnTo>
                  <a:lnTo>
                    <a:pt x="569690" y="250889"/>
                  </a:lnTo>
                  <a:lnTo>
                    <a:pt x="599027" y="226314"/>
                  </a:lnTo>
                  <a:lnTo>
                    <a:pt x="600170" y="204692"/>
                  </a:lnTo>
                  <a:lnTo>
                    <a:pt x="569976" y="165545"/>
                  </a:lnTo>
                  <a:lnTo>
                    <a:pt x="560641" y="164306"/>
                  </a:lnTo>
                  <a:lnTo>
                    <a:pt x="548735" y="175260"/>
                  </a:lnTo>
                  <a:lnTo>
                    <a:pt x="540448" y="170402"/>
                  </a:lnTo>
                  <a:lnTo>
                    <a:pt x="547878" y="157258"/>
                  </a:lnTo>
                  <a:lnTo>
                    <a:pt x="539210" y="137255"/>
                  </a:lnTo>
                  <a:lnTo>
                    <a:pt x="489109" y="84582"/>
                  </a:lnTo>
                  <a:lnTo>
                    <a:pt x="435292" y="51626"/>
                  </a:lnTo>
                  <a:lnTo>
                    <a:pt x="420529" y="55340"/>
                  </a:lnTo>
                  <a:lnTo>
                    <a:pt x="396145" y="76105"/>
                  </a:lnTo>
                  <a:lnTo>
                    <a:pt x="392430" y="115729"/>
                  </a:lnTo>
                  <a:lnTo>
                    <a:pt x="384619" y="187928"/>
                  </a:lnTo>
                  <a:lnTo>
                    <a:pt x="373189" y="242507"/>
                  </a:lnTo>
                  <a:lnTo>
                    <a:pt x="270986" y="311658"/>
                  </a:lnTo>
                  <a:lnTo>
                    <a:pt x="241554" y="315278"/>
                  </a:lnTo>
                  <a:lnTo>
                    <a:pt x="219456" y="329946"/>
                  </a:lnTo>
                  <a:lnTo>
                    <a:pt x="221266" y="340900"/>
                  </a:lnTo>
                  <a:lnTo>
                    <a:pt x="247555" y="379571"/>
                  </a:lnTo>
                  <a:lnTo>
                    <a:pt x="284226" y="416433"/>
                  </a:lnTo>
                  <a:lnTo>
                    <a:pt x="305752" y="421386"/>
                  </a:lnTo>
                  <a:lnTo>
                    <a:pt x="321088" y="417576"/>
                  </a:lnTo>
                  <a:lnTo>
                    <a:pt x="335756" y="397955"/>
                  </a:lnTo>
                  <a:lnTo>
                    <a:pt x="348615" y="397955"/>
                  </a:lnTo>
                  <a:lnTo>
                    <a:pt x="345567" y="412718"/>
                  </a:lnTo>
                  <a:lnTo>
                    <a:pt x="340138" y="431197"/>
                  </a:lnTo>
                  <a:lnTo>
                    <a:pt x="334137" y="495586"/>
                  </a:lnTo>
                  <a:lnTo>
                    <a:pt x="321278" y="532257"/>
                  </a:lnTo>
                  <a:lnTo>
                    <a:pt x="275368" y="581787"/>
                  </a:lnTo>
                  <a:lnTo>
                    <a:pt x="224504" y="636746"/>
                  </a:lnTo>
                  <a:lnTo>
                    <a:pt x="165735" y="706660"/>
                  </a:lnTo>
                  <a:lnTo>
                    <a:pt x="101441" y="780193"/>
                  </a:lnTo>
                  <a:lnTo>
                    <a:pt x="78867" y="802196"/>
                  </a:lnTo>
                  <a:lnTo>
                    <a:pt x="56102" y="810101"/>
                  </a:lnTo>
                  <a:lnTo>
                    <a:pt x="11335" y="843248"/>
                  </a:lnTo>
                  <a:lnTo>
                    <a:pt x="7144" y="857345"/>
                  </a:lnTo>
                  <a:lnTo>
                    <a:pt x="10763" y="866585"/>
                  </a:lnTo>
                  <a:lnTo>
                    <a:pt x="52959" y="908971"/>
                  </a:lnTo>
                  <a:lnTo>
                    <a:pt x="77533" y="918210"/>
                  </a:lnTo>
                  <a:lnTo>
                    <a:pt x="106394" y="923735"/>
                  </a:lnTo>
                  <a:lnTo>
                    <a:pt x="121634" y="915067"/>
                  </a:lnTo>
                  <a:lnTo>
                    <a:pt x="179641" y="864299"/>
                  </a:lnTo>
                  <a:lnTo>
                    <a:pt x="215741" y="822008"/>
                  </a:lnTo>
                  <a:lnTo>
                    <a:pt x="230410" y="782955"/>
                  </a:lnTo>
                  <a:lnTo>
                    <a:pt x="254317" y="745617"/>
                  </a:lnTo>
                  <a:lnTo>
                    <a:pt x="283655" y="694658"/>
                  </a:lnTo>
                  <a:lnTo>
                    <a:pt x="311277" y="646176"/>
                  </a:lnTo>
                  <a:lnTo>
                    <a:pt x="319183" y="637032"/>
                  </a:lnTo>
                  <a:lnTo>
                    <a:pt x="327755" y="639509"/>
                  </a:lnTo>
                  <a:lnTo>
                    <a:pt x="323659" y="669322"/>
                  </a:lnTo>
                  <a:lnTo>
                    <a:pt x="312991" y="755904"/>
                  </a:lnTo>
                  <a:lnTo>
                    <a:pt x="309372" y="954977"/>
                  </a:lnTo>
                  <a:lnTo>
                    <a:pt x="302133" y="975360"/>
                  </a:lnTo>
                  <a:lnTo>
                    <a:pt x="288131" y="988124"/>
                  </a:lnTo>
                  <a:lnTo>
                    <a:pt x="262699" y="989362"/>
                  </a:lnTo>
                  <a:lnTo>
                    <a:pt x="232124" y="989362"/>
                  </a:lnTo>
                  <a:lnTo>
                    <a:pt x="187642" y="979361"/>
                  </a:lnTo>
                  <a:lnTo>
                    <a:pt x="174688" y="981456"/>
                  </a:lnTo>
                  <a:lnTo>
                    <a:pt x="152590" y="996220"/>
                  </a:lnTo>
                  <a:lnTo>
                    <a:pt x="153829" y="1008126"/>
                  </a:lnTo>
                  <a:lnTo>
                    <a:pt x="170974" y="1017842"/>
                  </a:lnTo>
                  <a:lnTo>
                    <a:pt x="195548" y="1028605"/>
                  </a:lnTo>
                  <a:lnTo>
                    <a:pt x="213836" y="1037082"/>
                  </a:lnTo>
                  <a:lnTo>
                    <a:pt x="234315" y="1045274"/>
                  </a:lnTo>
                  <a:lnTo>
                    <a:pt x="273177" y="1067372"/>
                  </a:lnTo>
                  <a:lnTo>
                    <a:pt x="297275" y="1080802"/>
                  </a:lnTo>
                  <a:lnTo>
                    <a:pt x="315563" y="1092994"/>
                  </a:lnTo>
                  <a:lnTo>
                    <a:pt x="336042" y="1108520"/>
                  </a:lnTo>
                  <a:lnTo>
                    <a:pt x="344233" y="1122807"/>
                  </a:lnTo>
                  <a:lnTo>
                    <a:pt x="359759" y="1125284"/>
                  </a:lnTo>
                  <a:lnTo>
                    <a:pt x="385477" y="1111663"/>
                  </a:lnTo>
                  <a:lnTo>
                    <a:pt x="418147" y="1073753"/>
                  </a:lnTo>
                  <a:lnTo>
                    <a:pt x="425482" y="1034510"/>
                  </a:lnTo>
                  <a:lnTo>
                    <a:pt x="432816" y="1032034"/>
                  </a:lnTo>
                  <a:lnTo>
                    <a:pt x="450913" y="1052894"/>
                  </a:lnTo>
                  <a:lnTo>
                    <a:pt x="470535" y="1070896"/>
                  </a:lnTo>
                  <a:lnTo>
                    <a:pt x="480250" y="1074515"/>
                  </a:lnTo>
                  <a:lnTo>
                    <a:pt x="495776" y="1072039"/>
                  </a:lnTo>
                  <a:lnTo>
                    <a:pt x="543211" y="1046417"/>
                  </a:lnTo>
                  <a:lnTo>
                    <a:pt x="615410" y="988886"/>
                  </a:lnTo>
                  <a:lnTo>
                    <a:pt x="700468" y="909447"/>
                  </a:lnTo>
                  <a:lnTo>
                    <a:pt x="736854" y="859536"/>
                  </a:lnTo>
                  <a:lnTo>
                    <a:pt x="745046" y="852964"/>
                  </a:lnTo>
                  <a:lnTo>
                    <a:pt x="757238" y="860393"/>
                  </a:lnTo>
                  <a:lnTo>
                    <a:pt x="798862" y="906399"/>
                  </a:lnTo>
                  <a:lnTo>
                    <a:pt x="836771" y="953738"/>
                  </a:lnTo>
                  <a:lnTo>
                    <a:pt x="859250" y="986409"/>
                  </a:lnTo>
                  <a:lnTo>
                    <a:pt x="876300" y="999839"/>
                  </a:lnTo>
                  <a:lnTo>
                    <a:pt x="890683" y="1002316"/>
                  </a:lnTo>
                  <a:lnTo>
                    <a:pt x="921734" y="1002697"/>
                  </a:lnTo>
                  <a:lnTo>
                    <a:pt x="963263" y="992410"/>
                  </a:lnTo>
                  <a:lnTo>
                    <a:pt x="1017937" y="974027"/>
                  </a:lnTo>
                  <a:lnTo>
                    <a:pt x="1079754" y="946214"/>
                  </a:lnTo>
                  <a:lnTo>
                    <a:pt x="1155573" y="910685"/>
                  </a:lnTo>
                  <a:lnTo>
                    <a:pt x="1196531" y="889064"/>
                  </a:lnTo>
                  <a:lnTo>
                    <a:pt x="1203865" y="87344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5FBD1E38-D7A3-479B-85C8-20A4FB663E92}"/>
                </a:ext>
              </a:extLst>
            </p:cNvPr>
            <p:cNvSpPr/>
            <p:nvPr/>
          </p:nvSpPr>
          <p:spPr>
            <a:xfrm>
              <a:off x="7508653" y="2859310"/>
              <a:ext cx="1028700" cy="1076325"/>
            </a:xfrm>
            <a:custGeom>
              <a:avLst/>
              <a:gdLst>
                <a:gd name="connsiteX0" fmla="*/ 610648 w 1028700"/>
                <a:gd name="connsiteY0" fmla="*/ 545783 h 1076325"/>
                <a:gd name="connsiteX1" fmla="*/ 737330 w 1028700"/>
                <a:gd name="connsiteY1" fmla="*/ 469106 h 1076325"/>
                <a:gd name="connsiteX2" fmla="*/ 789241 w 1028700"/>
                <a:gd name="connsiteY2" fmla="*/ 447484 h 1076325"/>
                <a:gd name="connsiteX3" fmla="*/ 827818 w 1028700"/>
                <a:gd name="connsiteY3" fmla="*/ 432816 h 1076325"/>
                <a:gd name="connsiteX4" fmla="*/ 842486 w 1028700"/>
                <a:gd name="connsiteY4" fmla="*/ 409004 h 1076325"/>
                <a:gd name="connsiteX5" fmla="*/ 838676 w 1028700"/>
                <a:gd name="connsiteY5" fmla="*/ 385667 h 1076325"/>
                <a:gd name="connsiteX6" fmla="*/ 808768 w 1028700"/>
                <a:gd name="connsiteY6" fmla="*/ 358616 h 1076325"/>
                <a:gd name="connsiteX7" fmla="*/ 768382 w 1028700"/>
                <a:gd name="connsiteY7" fmla="*/ 343853 h 1076325"/>
                <a:gd name="connsiteX8" fmla="*/ 734092 w 1028700"/>
                <a:gd name="connsiteY8" fmla="*/ 347567 h 1076325"/>
                <a:gd name="connsiteX9" fmla="*/ 702755 w 1028700"/>
                <a:gd name="connsiteY9" fmla="*/ 362998 h 1076325"/>
                <a:gd name="connsiteX10" fmla="*/ 678942 w 1028700"/>
                <a:gd name="connsiteY10" fmla="*/ 394145 h 1076325"/>
                <a:gd name="connsiteX11" fmla="*/ 604457 w 1028700"/>
                <a:gd name="connsiteY11" fmla="*/ 445865 h 1076325"/>
                <a:gd name="connsiteX12" fmla="*/ 588836 w 1028700"/>
                <a:gd name="connsiteY12" fmla="*/ 452247 h 1076325"/>
                <a:gd name="connsiteX13" fmla="*/ 578930 w 1028700"/>
                <a:gd name="connsiteY13" fmla="*/ 439293 h 1076325"/>
                <a:gd name="connsiteX14" fmla="*/ 586359 w 1028700"/>
                <a:gd name="connsiteY14" fmla="*/ 344424 h 1076325"/>
                <a:gd name="connsiteX15" fmla="*/ 604742 w 1028700"/>
                <a:gd name="connsiteY15" fmla="*/ 258699 h 1076325"/>
                <a:gd name="connsiteX16" fmla="*/ 612743 w 1028700"/>
                <a:gd name="connsiteY16" fmla="*/ 213836 h 1076325"/>
                <a:gd name="connsiteX17" fmla="*/ 623792 w 1028700"/>
                <a:gd name="connsiteY17" fmla="*/ 191834 h 1076325"/>
                <a:gd name="connsiteX18" fmla="*/ 623792 w 1028700"/>
                <a:gd name="connsiteY18" fmla="*/ 163639 h 1076325"/>
                <a:gd name="connsiteX19" fmla="*/ 614553 w 1028700"/>
                <a:gd name="connsiteY19" fmla="*/ 136684 h 1076325"/>
                <a:gd name="connsiteX20" fmla="*/ 585788 w 1028700"/>
                <a:gd name="connsiteY20" fmla="*/ 107061 h 1076325"/>
                <a:gd name="connsiteX21" fmla="*/ 516541 w 1028700"/>
                <a:gd name="connsiteY21" fmla="*/ 52959 h 1076325"/>
                <a:gd name="connsiteX22" fmla="*/ 464344 w 1028700"/>
                <a:gd name="connsiteY22" fmla="*/ 11240 h 1076325"/>
                <a:gd name="connsiteX23" fmla="*/ 444532 w 1028700"/>
                <a:gd name="connsiteY23" fmla="*/ 7144 h 1076325"/>
                <a:gd name="connsiteX24" fmla="*/ 423100 w 1028700"/>
                <a:gd name="connsiteY24" fmla="*/ 29242 h 1076325"/>
                <a:gd name="connsiteX25" fmla="*/ 421291 w 1028700"/>
                <a:gd name="connsiteY25" fmla="*/ 57721 h 1076325"/>
                <a:gd name="connsiteX26" fmla="*/ 424625 w 1028700"/>
                <a:gd name="connsiteY26" fmla="*/ 79534 h 1076325"/>
                <a:gd name="connsiteX27" fmla="*/ 424910 w 1028700"/>
                <a:gd name="connsiteY27" fmla="*/ 95821 h 1076325"/>
                <a:gd name="connsiteX28" fmla="*/ 434816 w 1028700"/>
                <a:gd name="connsiteY28" fmla="*/ 132302 h 1076325"/>
                <a:gd name="connsiteX29" fmla="*/ 438626 w 1028700"/>
                <a:gd name="connsiteY29" fmla="*/ 265557 h 1076325"/>
                <a:gd name="connsiteX30" fmla="*/ 439484 w 1028700"/>
                <a:gd name="connsiteY30" fmla="*/ 350806 h 1076325"/>
                <a:gd name="connsiteX31" fmla="*/ 423863 w 1028700"/>
                <a:gd name="connsiteY31" fmla="*/ 482060 h 1076325"/>
                <a:gd name="connsiteX32" fmla="*/ 415100 w 1028700"/>
                <a:gd name="connsiteY32" fmla="*/ 539877 h 1076325"/>
                <a:gd name="connsiteX33" fmla="*/ 311563 w 1028700"/>
                <a:gd name="connsiteY33" fmla="*/ 601313 h 1076325"/>
                <a:gd name="connsiteX34" fmla="*/ 206216 w 1028700"/>
                <a:gd name="connsiteY34" fmla="*/ 662654 h 1076325"/>
                <a:gd name="connsiteX35" fmla="*/ 137065 w 1028700"/>
                <a:gd name="connsiteY35" fmla="*/ 691420 h 1076325"/>
                <a:gd name="connsiteX36" fmla="*/ 71533 w 1028700"/>
                <a:gd name="connsiteY36" fmla="*/ 702469 h 1076325"/>
                <a:gd name="connsiteX37" fmla="*/ 23146 w 1028700"/>
                <a:gd name="connsiteY37" fmla="*/ 715518 h 1076325"/>
                <a:gd name="connsiteX38" fmla="*/ 10287 w 1028700"/>
                <a:gd name="connsiteY38" fmla="*/ 732092 h 1076325"/>
                <a:gd name="connsiteX39" fmla="*/ 18859 w 1028700"/>
                <a:gd name="connsiteY39" fmla="*/ 754190 h 1076325"/>
                <a:gd name="connsiteX40" fmla="*/ 66104 w 1028700"/>
                <a:gd name="connsiteY40" fmla="*/ 785336 h 1076325"/>
                <a:gd name="connsiteX41" fmla="*/ 111443 w 1028700"/>
                <a:gd name="connsiteY41" fmla="*/ 819626 h 1076325"/>
                <a:gd name="connsiteX42" fmla="*/ 148114 w 1028700"/>
                <a:gd name="connsiteY42" fmla="*/ 841629 h 1076325"/>
                <a:gd name="connsiteX43" fmla="*/ 181833 w 1028700"/>
                <a:gd name="connsiteY43" fmla="*/ 852678 h 1076325"/>
                <a:gd name="connsiteX44" fmla="*/ 205645 w 1028700"/>
                <a:gd name="connsiteY44" fmla="*/ 847154 h 1076325"/>
                <a:gd name="connsiteX45" fmla="*/ 253175 w 1028700"/>
                <a:gd name="connsiteY45" fmla="*/ 805529 h 1076325"/>
                <a:gd name="connsiteX46" fmla="*/ 309182 w 1028700"/>
                <a:gd name="connsiteY46" fmla="*/ 756952 h 1076325"/>
                <a:gd name="connsiteX47" fmla="*/ 355187 w 1028700"/>
                <a:gd name="connsiteY47" fmla="*/ 721138 h 1076325"/>
                <a:gd name="connsiteX48" fmla="*/ 368046 w 1028700"/>
                <a:gd name="connsiteY48" fmla="*/ 717423 h 1076325"/>
                <a:gd name="connsiteX49" fmla="*/ 373666 w 1028700"/>
                <a:gd name="connsiteY49" fmla="*/ 729139 h 1076325"/>
                <a:gd name="connsiteX50" fmla="*/ 372904 w 1028700"/>
                <a:gd name="connsiteY50" fmla="*/ 749332 h 1076325"/>
                <a:gd name="connsiteX51" fmla="*/ 347758 w 1028700"/>
                <a:gd name="connsiteY51" fmla="*/ 796004 h 1076325"/>
                <a:gd name="connsiteX52" fmla="*/ 323850 w 1028700"/>
                <a:gd name="connsiteY52" fmla="*/ 838962 h 1076325"/>
                <a:gd name="connsiteX53" fmla="*/ 221552 w 1028700"/>
                <a:gd name="connsiteY53" fmla="*/ 943547 h 1076325"/>
                <a:gd name="connsiteX54" fmla="*/ 161544 w 1028700"/>
                <a:gd name="connsiteY54" fmla="*/ 982790 h 1076325"/>
                <a:gd name="connsiteX55" fmla="*/ 138113 w 1028700"/>
                <a:gd name="connsiteY55" fmla="*/ 991743 h 1076325"/>
                <a:gd name="connsiteX56" fmla="*/ 63722 w 1028700"/>
                <a:gd name="connsiteY56" fmla="*/ 1028414 h 1076325"/>
                <a:gd name="connsiteX57" fmla="*/ 23908 w 1028700"/>
                <a:gd name="connsiteY57" fmla="*/ 1044321 h 1076325"/>
                <a:gd name="connsiteX58" fmla="*/ 9620 w 1028700"/>
                <a:gd name="connsiteY58" fmla="*/ 1052894 h 1076325"/>
                <a:gd name="connsiteX59" fmla="*/ 7144 w 1028700"/>
                <a:gd name="connsiteY59" fmla="*/ 1063371 h 1076325"/>
                <a:gd name="connsiteX60" fmla="*/ 16288 w 1028700"/>
                <a:gd name="connsiteY60" fmla="*/ 1072325 h 1076325"/>
                <a:gd name="connsiteX61" fmla="*/ 102013 w 1028700"/>
                <a:gd name="connsiteY61" fmla="*/ 1075468 h 1076325"/>
                <a:gd name="connsiteX62" fmla="*/ 171165 w 1028700"/>
                <a:gd name="connsiteY62" fmla="*/ 1070515 h 1076325"/>
                <a:gd name="connsiteX63" fmla="*/ 224409 w 1028700"/>
                <a:gd name="connsiteY63" fmla="*/ 1055942 h 1076325"/>
                <a:gd name="connsiteX64" fmla="*/ 266033 w 1028700"/>
                <a:gd name="connsiteY64" fmla="*/ 1038130 h 1076325"/>
                <a:gd name="connsiteX65" fmla="*/ 307086 w 1028700"/>
                <a:gd name="connsiteY65" fmla="*/ 1014222 h 1076325"/>
                <a:gd name="connsiteX66" fmla="*/ 371666 w 1028700"/>
                <a:gd name="connsiteY66" fmla="*/ 955739 h 1076325"/>
                <a:gd name="connsiteX67" fmla="*/ 431292 w 1028700"/>
                <a:gd name="connsiteY67" fmla="*/ 872109 h 1076325"/>
                <a:gd name="connsiteX68" fmla="*/ 489966 w 1028700"/>
                <a:gd name="connsiteY68" fmla="*/ 747236 h 1076325"/>
                <a:gd name="connsiteX69" fmla="*/ 537115 w 1028700"/>
                <a:gd name="connsiteY69" fmla="*/ 601028 h 1076325"/>
                <a:gd name="connsiteX70" fmla="*/ 548164 w 1028700"/>
                <a:gd name="connsiteY70" fmla="*/ 587026 h 1076325"/>
                <a:gd name="connsiteX71" fmla="*/ 577501 w 1028700"/>
                <a:gd name="connsiteY71" fmla="*/ 569595 h 1076325"/>
                <a:gd name="connsiteX72" fmla="*/ 610648 w 1028700"/>
                <a:gd name="connsiteY72" fmla="*/ 545783 h 1076325"/>
                <a:gd name="connsiteX73" fmla="*/ 1021175 w 1028700"/>
                <a:gd name="connsiteY73" fmla="*/ 918401 h 1076325"/>
                <a:gd name="connsiteX74" fmla="*/ 1001839 w 1028700"/>
                <a:gd name="connsiteY74" fmla="*/ 907066 h 1076325"/>
                <a:gd name="connsiteX75" fmla="*/ 958977 w 1028700"/>
                <a:gd name="connsiteY75" fmla="*/ 904018 h 1076325"/>
                <a:gd name="connsiteX76" fmla="*/ 918877 w 1028700"/>
                <a:gd name="connsiteY76" fmla="*/ 901256 h 1076325"/>
                <a:gd name="connsiteX77" fmla="*/ 874490 w 1028700"/>
                <a:gd name="connsiteY77" fmla="*/ 888397 h 1076325"/>
                <a:gd name="connsiteX78" fmla="*/ 830675 w 1028700"/>
                <a:gd name="connsiteY78" fmla="*/ 872490 h 1076325"/>
                <a:gd name="connsiteX79" fmla="*/ 793814 w 1028700"/>
                <a:gd name="connsiteY79" fmla="*/ 853059 h 1076325"/>
                <a:gd name="connsiteX80" fmla="*/ 742665 w 1028700"/>
                <a:gd name="connsiteY80" fmla="*/ 813245 h 1076325"/>
                <a:gd name="connsiteX81" fmla="*/ 681514 w 1028700"/>
                <a:gd name="connsiteY81" fmla="*/ 751904 h 1076325"/>
                <a:gd name="connsiteX82" fmla="*/ 642175 w 1028700"/>
                <a:gd name="connsiteY82" fmla="*/ 696278 h 1076325"/>
                <a:gd name="connsiteX83" fmla="*/ 621887 w 1028700"/>
                <a:gd name="connsiteY83" fmla="*/ 665321 h 1076325"/>
                <a:gd name="connsiteX84" fmla="*/ 607505 w 1028700"/>
                <a:gd name="connsiteY84" fmla="*/ 649129 h 1076325"/>
                <a:gd name="connsiteX85" fmla="*/ 597408 w 1028700"/>
                <a:gd name="connsiteY85" fmla="*/ 640271 h 1076325"/>
                <a:gd name="connsiteX86" fmla="*/ 585025 w 1028700"/>
                <a:gd name="connsiteY86" fmla="*/ 638366 h 1076325"/>
                <a:gd name="connsiteX87" fmla="*/ 572643 w 1028700"/>
                <a:gd name="connsiteY87" fmla="*/ 640271 h 1076325"/>
                <a:gd name="connsiteX88" fmla="*/ 556927 w 1028700"/>
                <a:gd name="connsiteY88" fmla="*/ 656463 h 1076325"/>
                <a:gd name="connsiteX89" fmla="*/ 557593 w 1028700"/>
                <a:gd name="connsiteY89" fmla="*/ 671798 h 1076325"/>
                <a:gd name="connsiteX90" fmla="*/ 565975 w 1028700"/>
                <a:gd name="connsiteY90" fmla="*/ 688943 h 1076325"/>
                <a:gd name="connsiteX91" fmla="*/ 579215 w 1028700"/>
                <a:gd name="connsiteY91" fmla="*/ 725043 h 1076325"/>
                <a:gd name="connsiteX92" fmla="*/ 593693 w 1028700"/>
                <a:gd name="connsiteY92" fmla="*/ 760381 h 1076325"/>
                <a:gd name="connsiteX93" fmla="*/ 617220 w 1028700"/>
                <a:gd name="connsiteY93" fmla="*/ 813054 h 1076325"/>
                <a:gd name="connsiteX94" fmla="*/ 644557 w 1028700"/>
                <a:gd name="connsiteY94" fmla="*/ 867537 h 1076325"/>
                <a:gd name="connsiteX95" fmla="*/ 662178 w 1028700"/>
                <a:gd name="connsiteY95" fmla="*/ 908495 h 1076325"/>
                <a:gd name="connsiteX96" fmla="*/ 688753 w 1028700"/>
                <a:gd name="connsiteY96" fmla="*/ 962406 h 1076325"/>
                <a:gd name="connsiteX97" fmla="*/ 698849 w 1028700"/>
                <a:gd name="connsiteY97" fmla="*/ 988981 h 1076325"/>
                <a:gd name="connsiteX98" fmla="*/ 708660 w 1028700"/>
                <a:gd name="connsiteY98" fmla="*/ 1006316 h 1076325"/>
                <a:gd name="connsiteX99" fmla="*/ 725805 w 1028700"/>
                <a:gd name="connsiteY99" fmla="*/ 1020985 h 1076325"/>
                <a:gd name="connsiteX100" fmla="*/ 741140 w 1028700"/>
                <a:gd name="connsiteY100" fmla="*/ 1028986 h 1076325"/>
                <a:gd name="connsiteX101" fmla="*/ 757904 w 1028700"/>
                <a:gd name="connsiteY101" fmla="*/ 1040606 h 1076325"/>
                <a:gd name="connsiteX102" fmla="*/ 776574 w 1028700"/>
                <a:gd name="connsiteY102" fmla="*/ 1039940 h 1076325"/>
                <a:gd name="connsiteX103" fmla="*/ 797147 w 1028700"/>
                <a:gd name="connsiteY103" fmla="*/ 1032034 h 1076325"/>
                <a:gd name="connsiteX104" fmla="*/ 828104 w 1028700"/>
                <a:gd name="connsiteY104" fmla="*/ 1015556 h 1076325"/>
                <a:gd name="connsiteX105" fmla="*/ 864489 w 1028700"/>
                <a:gd name="connsiteY105" fmla="*/ 1004792 h 1076325"/>
                <a:gd name="connsiteX106" fmla="*/ 889730 w 1028700"/>
                <a:gd name="connsiteY106" fmla="*/ 993076 h 1076325"/>
                <a:gd name="connsiteX107" fmla="*/ 926306 w 1028700"/>
                <a:gd name="connsiteY107" fmla="*/ 975932 h 1076325"/>
                <a:gd name="connsiteX108" fmla="*/ 962692 w 1028700"/>
                <a:gd name="connsiteY108" fmla="*/ 965454 h 1076325"/>
                <a:gd name="connsiteX109" fmla="*/ 992981 w 1028700"/>
                <a:gd name="connsiteY109" fmla="*/ 954024 h 1076325"/>
                <a:gd name="connsiteX110" fmla="*/ 1011936 w 1028700"/>
                <a:gd name="connsiteY110" fmla="*/ 942975 h 1076325"/>
                <a:gd name="connsiteX111" fmla="*/ 1025557 w 1028700"/>
                <a:gd name="connsiteY111" fmla="*/ 931831 h 1076325"/>
                <a:gd name="connsiteX112" fmla="*/ 1021175 w 1028700"/>
                <a:gd name="connsiteY112" fmla="*/ 918401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1028700" h="1076325">
                  <a:moveTo>
                    <a:pt x="610648" y="545783"/>
                  </a:moveTo>
                  <a:lnTo>
                    <a:pt x="737330" y="469106"/>
                  </a:lnTo>
                  <a:lnTo>
                    <a:pt x="789241" y="447484"/>
                  </a:lnTo>
                  <a:lnTo>
                    <a:pt x="827818" y="432816"/>
                  </a:lnTo>
                  <a:lnTo>
                    <a:pt x="842486" y="409004"/>
                  </a:lnTo>
                  <a:lnTo>
                    <a:pt x="838676" y="385667"/>
                  </a:lnTo>
                  <a:lnTo>
                    <a:pt x="808768" y="358616"/>
                  </a:lnTo>
                  <a:lnTo>
                    <a:pt x="768382" y="343853"/>
                  </a:lnTo>
                  <a:lnTo>
                    <a:pt x="734092" y="347567"/>
                  </a:lnTo>
                  <a:lnTo>
                    <a:pt x="702755" y="362998"/>
                  </a:lnTo>
                  <a:lnTo>
                    <a:pt x="678942" y="394145"/>
                  </a:lnTo>
                  <a:lnTo>
                    <a:pt x="604457" y="445865"/>
                  </a:lnTo>
                  <a:lnTo>
                    <a:pt x="588836" y="452247"/>
                  </a:lnTo>
                  <a:lnTo>
                    <a:pt x="578930" y="439293"/>
                  </a:lnTo>
                  <a:lnTo>
                    <a:pt x="586359" y="344424"/>
                  </a:lnTo>
                  <a:lnTo>
                    <a:pt x="604742" y="258699"/>
                  </a:lnTo>
                  <a:lnTo>
                    <a:pt x="612743" y="213836"/>
                  </a:lnTo>
                  <a:lnTo>
                    <a:pt x="623792" y="191834"/>
                  </a:lnTo>
                  <a:lnTo>
                    <a:pt x="623792" y="163639"/>
                  </a:lnTo>
                  <a:lnTo>
                    <a:pt x="614553" y="136684"/>
                  </a:lnTo>
                  <a:lnTo>
                    <a:pt x="585788" y="107061"/>
                  </a:lnTo>
                  <a:lnTo>
                    <a:pt x="516541" y="52959"/>
                  </a:lnTo>
                  <a:lnTo>
                    <a:pt x="464344" y="11240"/>
                  </a:lnTo>
                  <a:lnTo>
                    <a:pt x="444532" y="7144"/>
                  </a:lnTo>
                  <a:lnTo>
                    <a:pt x="423100" y="29242"/>
                  </a:lnTo>
                  <a:lnTo>
                    <a:pt x="421291" y="57721"/>
                  </a:lnTo>
                  <a:lnTo>
                    <a:pt x="424625" y="79534"/>
                  </a:lnTo>
                  <a:lnTo>
                    <a:pt x="424910" y="95821"/>
                  </a:lnTo>
                  <a:lnTo>
                    <a:pt x="434816" y="132302"/>
                  </a:lnTo>
                  <a:lnTo>
                    <a:pt x="438626" y="265557"/>
                  </a:lnTo>
                  <a:lnTo>
                    <a:pt x="439484" y="350806"/>
                  </a:lnTo>
                  <a:lnTo>
                    <a:pt x="423863" y="482060"/>
                  </a:lnTo>
                  <a:lnTo>
                    <a:pt x="415100" y="539877"/>
                  </a:lnTo>
                  <a:lnTo>
                    <a:pt x="311563" y="601313"/>
                  </a:lnTo>
                  <a:lnTo>
                    <a:pt x="206216" y="662654"/>
                  </a:lnTo>
                  <a:lnTo>
                    <a:pt x="137065" y="691420"/>
                  </a:lnTo>
                  <a:lnTo>
                    <a:pt x="71533" y="702469"/>
                  </a:lnTo>
                  <a:lnTo>
                    <a:pt x="23146" y="715518"/>
                  </a:lnTo>
                  <a:lnTo>
                    <a:pt x="10287" y="732092"/>
                  </a:lnTo>
                  <a:lnTo>
                    <a:pt x="18859" y="754190"/>
                  </a:lnTo>
                  <a:lnTo>
                    <a:pt x="66104" y="785336"/>
                  </a:lnTo>
                  <a:lnTo>
                    <a:pt x="111443" y="819626"/>
                  </a:lnTo>
                  <a:lnTo>
                    <a:pt x="148114" y="841629"/>
                  </a:lnTo>
                  <a:lnTo>
                    <a:pt x="181833" y="852678"/>
                  </a:lnTo>
                  <a:lnTo>
                    <a:pt x="205645" y="847154"/>
                  </a:lnTo>
                  <a:lnTo>
                    <a:pt x="253175" y="805529"/>
                  </a:lnTo>
                  <a:lnTo>
                    <a:pt x="309182" y="756952"/>
                  </a:lnTo>
                  <a:lnTo>
                    <a:pt x="355187" y="721138"/>
                  </a:lnTo>
                  <a:lnTo>
                    <a:pt x="368046" y="717423"/>
                  </a:lnTo>
                  <a:lnTo>
                    <a:pt x="373666" y="729139"/>
                  </a:lnTo>
                  <a:lnTo>
                    <a:pt x="372904" y="749332"/>
                  </a:lnTo>
                  <a:lnTo>
                    <a:pt x="347758" y="796004"/>
                  </a:lnTo>
                  <a:lnTo>
                    <a:pt x="323850" y="838962"/>
                  </a:lnTo>
                  <a:lnTo>
                    <a:pt x="221552" y="943547"/>
                  </a:lnTo>
                  <a:lnTo>
                    <a:pt x="161544" y="982790"/>
                  </a:lnTo>
                  <a:lnTo>
                    <a:pt x="138113" y="991743"/>
                  </a:lnTo>
                  <a:lnTo>
                    <a:pt x="63722" y="1028414"/>
                  </a:lnTo>
                  <a:lnTo>
                    <a:pt x="23908" y="1044321"/>
                  </a:lnTo>
                  <a:lnTo>
                    <a:pt x="9620" y="1052894"/>
                  </a:lnTo>
                  <a:lnTo>
                    <a:pt x="7144" y="1063371"/>
                  </a:lnTo>
                  <a:lnTo>
                    <a:pt x="16288" y="1072325"/>
                  </a:lnTo>
                  <a:lnTo>
                    <a:pt x="102013" y="1075468"/>
                  </a:lnTo>
                  <a:lnTo>
                    <a:pt x="171165" y="1070515"/>
                  </a:lnTo>
                  <a:lnTo>
                    <a:pt x="224409" y="1055942"/>
                  </a:lnTo>
                  <a:lnTo>
                    <a:pt x="266033" y="1038130"/>
                  </a:lnTo>
                  <a:lnTo>
                    <a:pt x="307086" y="1014222"/>
                  </a:lnTo>
                  <a:lnTo>
                    <a:pt x="371666" y="955739"/>
                  </a:lnTo>
                  <a:lnTo>
                    <a:pt x="431292" y="872109"/>
                  </a:lnTo>
                  <a:lnTo>
                    <a:pt x="489966" y="747236"/>
                  </a:lnTo>
                  <a:lnTo>
                    <a:pt x="537115" y="601028"/>
                  </a:lnTo>
                  <a:lnTo>
                    <a:pt x="548164" y="587026"/>
                  </a:lnTo>
                  <a:lnTo>
                    <a:pt x="577501" y="569595"/>
                  </a:lnTo>
                  <a:lnTo>
                    <a:pt x="610648" y="545783"/>
                  </a:lnTo>
                  <a:close/>
                  <a:moveTo>
                    <a:pt x="1021175" y="918401"/>
                  </a:moveTo>
                  <a:lnTo>
                    <a:pt x="1001839" y="907066"/>
                  </a:lnTo>
                  <a:lnTo>
                    <a:pt x="958977" y="904018"/>
                  </a:lnTo>
                  <a:lnTo>
                    <a:pt x="918877" y="901256"/>
                  </a:lnTo>
                  <a:lnTo>
                    <a:pt x="874490" y="888397"/>
                  </a:lnTo>
                  <a:lnTo>
                    <a:pt x="830675" y="872490"/>
                  </a:lnTo>
                  <a:lnTo>
                    <a:pt x="793814" y="853059"/>
                  </a:lnTo>
                  <a:lnTo>
                    <a:pt x="742665" y="813245"/>
                  </a:lnTo>
                  <a:lnTo>
                    <a:pt x="681514" y="751904"/>
                  </a:lnTo>
                  <a:lnTo>
                    <a:pt x="642175" y="696278"/>
                  </a:lnTo>
                  <a:lnTo>
                    <a:pt x="621887" y="665321"/>
                  </a:lnTo>
                  <a:lnTo>
                    <a:pt x="607505" y="649129"/>
                  </a:lnTo>
                  <a:lnTo>
                    <a:pt x="597408" y="640271"/>
                  </a:lnTo>
                  <a:lnTo>
                    <a:pt x="585025" y="638366"/>
                  </a:lnTo>
                  <a:lnTo>
                    <a:pt x="572643" y="640271"/>
                  </a:lnTo>
                  <a:lnTo>
                    <a:pt x="556927" y="656463"/>
                  </a:lnTo>
                  <a:lnTo>
                    <a:pt x="557593" y="671798"/>
                  </a:lnTo>
                  <a:lnTo>
                    <a:pt x="565975" y="688943"/>
                  </a:lnTo>
                  <a:lnTo>
                    <a:pt x="579215" y="725043"/>
                  </a:lnTo>
                  <a:lnTo>
                    <a:pt x="593693" y="760381"/>
                  </a:lnTo>
                  <a:lnTo>
                    <a:pt x="617220" y="813054"/>
                  </a:lnTo>
                  <a:lnTo>
                    <a:pt x="644557" y="867537"/>
                  </a:lnTo>
                  <a:lnTo>
                    <a:pt x="662178" y="908495"/>
                  </a:lnTo>
                  <a:lnTo>
                    <a:pt x="688753" y="962406"/>
                  </a:lnTo>
                  <a:lnTo>
                    <a:pt x="698849" y="988981"/>
                  </a:lnTo>
                  <a:lnTo>
                    <a:pt x="708660" y="1006316"/>
                  </a:lnTo>
                  <a:lnTo>
                    <a:pt x="725805" y="1020985"/>
                  </a:lnTo>
                  <a:lnTo>
                    <a:pt x="741140" y="1028986"/>
                  </a:lnTo>
                  <a:lnTo>
                    <a:pt x="757904" y="1040606"/>
                  </a:lnTo>
                  <a:lnTo>
                    <a:pt x="776574" y="1039940"/>
                  </a:lnTo>
                  <a:lnTo>
                    <a:pt x="797147" y="1032034"/>
                  </a:lnTo>
                  <a:lnTo>
                    <a:pt x="828104" y="1015556"/>
                  </a:lnTo>
                  <a:lnTo>
                    <a:pt x="864489" y="1004792"/>
                  </a:lnTo>
                  <a:lnTo>
                    <a:pt x="889730" y="993076"/>
                  </a:lnTo>
                  <a:lnTo>
                    <a:pt x="926306" y="975932"/>
                  </a:lnTo>
                  <a:lnTo>
                    <a:pt x="962692" y="965454"/>
                  </a:lnTo>
                  <a:lnTo>
                    <a:pt x="992981" y="954024"/>
                  </a:lnTo>
                  <a:lnTo>
                    <a:pt x="1011936" y="942975"/>
                  </a:lnTo>
                  <a:lnTo>
                    <a:pt x="1025557" y="931831"/>
                  </a:lnTo>
                  <a:lnTo>
                    <a:pt x="1021175" y="918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E9261B85-D0C9-4D0C-945E-5F56C88C286D}"/>
                </a:ext>
              </a:extLst>
            </p:cNvPr>
            <p:cNvSpPr/>
            <p:nvPr/>
          </p:nvSpPr>
          <p:spPr>
            <a:xfrm>
              <a:off x="8690515" y="2688431"/>
              <a:ext cx="1076325" cy="1457325"/>
            </a:xfrm>
            <a:custGeom>
              <a:avLst/>
              <a:gdLst>
                <a:gd name="connsiteX0" fmla="*/ 1071086 w 1076325"/>
                <a:gd name="connsiteY0" fmla="*/ 190691 h 1457325"/>
                <a:gd name="connsiteX1" fmla="*/ 1056513 w 1076325"/>
                <a:gd name="connsiteY1" fmla="*/ 157163 h 1457325"/>
                <a:gd name="connsiteX2" fmla="*/ 1038606 w 1076325"/>
                <a:gd name="connsiteY2" fmla="*/ 130016 h 1457325"/>
                <a:gd name="connsiteX3" fmla="*/ 1011460 w 1076325"/>
                <a:gd name="connsiteY3" fmla="*/ 104489 h 1457325"/>
                <a:gd name="connsiteX4" fmla="*/ 979361 w 1076325"/>
                <a:gd name="connsiteY4" fmla="*/ 87630 h 1457325"/>
                <a:gd name="connsiteX5" fmla="*/ 944213 w 1076325"/>
                <a:gd name="connsiteY5" fmla="*/ 70676 h 1457325"/>
                <a:gd name="connsiteX6" fmla="*/ 911637 w 1076325"/>
                <a:gd name="connsiteY6" fmla="*/ 63341 h 1457325"/>
                <a:gd name="connsiteX7" fmla="*/ 888682 w 1076325"/>
                <a:gd name="connsiteY7" fmla="*/ 69723 h 1457325"/>
                <a:gd name="connsiteX8" fmla="*/ 839152 w 1076325"/>
                <a:gd name="connsiteY8" fmla="*/ 100013 h 1457325"/>
                <a:gd name="connsiteX9" fmla="*/ 775525 w 1076325"/>
                <a:gd name="connsiteY9" fmla="*/ 130302 h 1457325"/>
                <a:gd name="connsiteX10" fmla="*/ 732187 w 1076325"/>
                <a:gd name="connsiteY10" fmla="*/ 155258 h 1457325"/>
                <a:gd name="connsiteX11" fmla="*/ 685514 w 1076325"/>
                <a:gd name="connsiteY11" fmla="*/ 178499 h 1457325"/>
                <a:gd name="connsiteX12" fmla="*/ 655415 w 1076325"/>
                <a:gd name="connsiteY12" fmla="*/ 209264 h 1457325"/>
                <a:gd name="connsiteX13" fmla="*/ 639509 w 1076325"/>
                <a:gd name="connsiteY13" fmla="*/ 215932 h 1457325"/>
                <a:gd name="connsiteX14" fmla="*/ 625793 w 1076325"/>
                <a:gd name="connsiteY14" fmla="*/ 215265 h 1457325"/>
                <a:gd name="connsiteX15" fmla="*/ 618554 w 1076325"/>
                <a:gd name="connsiteY15" fmla="*/ 205931 h 1457325"/>
                <a:gd name="connsiteX16" fmla="*/ 621792 w 1076325"/>
                <a:gd name="connsiteY16" fmla="*/ 198311 h 1457325"/>
                <a:gd name="connsiteX17" fmla="*/ 635603 w 1076325"/>
                <a:gd name="connsiteY17" fmla="*/ 189167 h 1457325"/>
                <a:gd name="connsiteX18" fmla="*/ 665416 w 1076325"/>
                <a:gd name="connsiteY18" fmla="*/ 155829 h 1457325"/>
                <a:gd name="connsiteX19" fmla="*/ 685419 w 1076325"/>
                <a:gd name="connsiteY19" fmla="*/ 134588 h 1457325"/>
                <a:gd name="connsiteX20" fmla="*/ 696849 w 1076325"/>
                <a:gd name="connsiteY20" fmla="*/ 117920 h 1457325"/>
                <a:gd name="connsiteX21" fmla="*/ 698087 w 1076325"/>
                <a:gd name="connsiteY21" fmla="*/ 104584 h 1457325"/>
                <a:gd name="connsiteX22" fmla="*/ 690848 w 1076325"/>
                <a:gd name="connsiteY22" fmla="*/ 86773 h 1457325"/>
                <a:gd name="connsiteX23" fmla="*/ 666179 w 1076325"/>
                <a:gd name="connsiteY23" fmla="*/ 59627 h 1457325"/>
                <a:gd name="connsiteX24" fmla="*/ 629698 w 1076325"/>
                <a:gd name="connsiteY24" fmla="*/ 30004 h 1457325"/>
                <a:gd name="connsiteX25" fmla="*/ 600837 w 1076325"/>
                <a:gd name="connsiteY25" fmla="*/ 11335 h 1457325"/>
                <a:gd name="connsiteX26" fmla="*/ 579787 w 1076325"/>
                <a:gd name="connsiteY26" fmla="*/ 7144 h 1457325"/>
                <a:gd name="connsiteX27" fmla="*/ 563213 w 1076325"/>
                <a:gd name="connsiteY27" fmla="*/ 10859 h 1457325"/>
                <a:gd name="connsiteX28" fmla="*/ 549021 w 1076325"/>
                <a:gd name="connsiteY28" fmla="*/ 28766 h 1457325"/>
                <a:gd name="connsiteX29" fmla="*/ 545973 w 1076325"/>
                <a:gd name="connsiteY29" fmla="*/ 44196 h 1457325"/>
                <a:gd name="connsiteX30" fmla="*/ 545020 w 1076325"/>
                <a:gd name="connsiteY30" fmla="*/ 72676 h 1457325"/>
                <a:gd name="connsiteX31" fmla="*/ 515207 w 1076325"/>
                <a:gd name="connsiteY31" fmla="*/ 127540 h 1457325"/>
                <a:gd name="connsiteX32" fmla="*/ 497586 w 1076325"/>
                <a:gd name="connsiteY32" fmla="*/ 143161 h 1457325"/>
                <a:gd name="connsiteX33" fmla="*/ 483012 w 1076325"/>
                <a:gd name="connsiteY33" fmla="*/ 144399 h 1457325"/>
                <a:gd name="connsiteX34" fmla="*/ 454533 w 1076325"/>
                <a:gd name="connsiteY34" fmla="*/ 138589 h 1457325"/>
                <a:gd name="connsiteX35" fmla="*/ 402241 w 1076325"/>
                <a:gd name="connsiteY35" fmla="*/ 128492 h 1457325"/>
                <a:gd name="connsiteX36" fmla="*/ 381000 w 1076325"/>
                <a:gd name="connsiteY36" fmla="*/ 126206 h 1457325"/>
                <a:gd name="connsiteX37" fmla="*/ 365855 w 1076325"/>
                <a:gd name="connsiteY37" fmla="*/ 132493 h 1457325"/>
                <a:gd name="connsiteX38" fmla="*/ 357568 w 1076325"/>
                <a:gd name="connsiteY38" fmla="*/ 151733 h 1457325"/>
                <a:gd name="connsiteX39" fmla="*/ 360616 w 1076325"/>
                <a:gd name="connsiteY39" fmla="*/ 169355 h 1457325"/>
                <a:gd name="connsiteX40" fmla="*/ 378523 w 1076325"/>
                <a:gd name="connsiteY40" fmla="*/ 181737 h 1457325"/>
                <a:gd name="connsiteX41" fmla="*/ 413766 w 1076325"/>
                <a:gd name="connsiteY41" fmla="*/ 205550 h 1457325"/>
                <a:gd name="connsiteX42" fmla="*/ 436721 w 1076325"/>
                <a:gd name="connsiteY42" fmla="*/ 225266 h 1457325"/>
                <a:gd name="connsiteX43" fmla="*/ 443484 w 1076325"/>
                <a:gd name="connsiteY43" fmla="*/ 240411 h 1457325"/>
                <a:gd name="connsiteX44" fmla="*/ 436150 w 1076325"/>
                <a:gd name="connsiteY44" fmla="*/ 253270 h 1457325"/>
                <a:gd name="connsiteX45" fmla="*/ 382238 w 1076325"/>
                <a:gd name="connsiteY45" fmla="*/ 301181 h 1457325"/>
                <a:gd name="connsiteX46" fmla="*/ 363950 w 1076325"/>
                <a:gd name="connsiteY46" fmla="*/ 307848 h 1457325"/>
                <a:gd name="connsiteX47" fmla="*/ 354616 w 1076325"/>
                <a:gd name="connsiteY47" fmla="*/ 311563 h 1457325"/>
                <a:gd name="connsiteX48" fmla="*/ 345377 w 1076325"/>
                <a:gd name="connsiteY48" fmla="*/ 308801 h 1457325"/>
                <a:gd name="connsiteX49" fmla="*/ 336899 w 1076325"/>
                <a:gd name="connsiteY49" fmla="*/ 296132 h 1457325"/>
                <a:gd name="connsiteX50" fmla="*/ 326041 w 1076325"/>
                <a:gd name="connsiteY50" fmla="*/ 276987 h 1457325"/>
                <a:gd name="connsiteX51" fmla="*/ 297561 w 1076325"/>
                <a:gd name="connsiteY51" fmla="*/ 236030 h 1457325"/>
                <a:gd name="connsiteX52" fmla="*/ 267748 w 1076325"/>
                <a:gd name="connsiteY52" fmla="*/ 196406 h 1457325"/>
                <a:gd name="connsiteX53" fmla="*/ 235744 w 1076325"/>
                <a:gd name="connsiteY53" fmla="*/ 168878 h 1457325"/>
                <a:gd name="connsiteX54" fmla="*/ 204216 w 1076325"/>
                <a:gd name="connsiteY54" fmla="*/ 141351 h 1457325"/>
                <a:gd name="connsiteX55" fmla="*/ 171164 w 1076325"/>
                <a:gd name="connsiteY55" fmla="*/ 125254 h 1457325"/>
                <a:gd name="connsiteX56" fmla="*/ 142684 w 1076325"/>
                <a:gd name="connsiteY56" fmla="*/ 113348 h 1457325"/>
                <a:gd name="connsiteX57" fmla="*/ 121253 w 1076325"/>
                <a:gd name="connsiteY57" fmla="*/ 113919 h 1457325"/>
                <a:gd name="connsiteX58" fmla="*/ 108871 w 1076325"/>
                <a:gd name="connsiteY58" fmla="*/ 122682 h 1457325"/>
                <a:gd name="connsiteX59" fmla="*/ 105156 w 1076325"/>
                <a:gd name="connsiteY59" fmla="*/ 136779 h 1457325"/>
                <a:gd name="connsiteX60" fmla="*/ 113919 w 1076325"/>
                <a:gd name="connsiteY60" fmla="*/ 151638 h 1457325"/>
                <a:gd name="connsiteX61" fmla="*/ 154305 w 1076325"/>
                <a:gd name="connsiteY61" fmla="*/ 192500 h 1457325"/>
                <a:gd name="connsiteX62" fmla="*/ 201835 w 1076325"/>
                <a:gd name="connsiteY62" fmla="*/ 244697 h 1457325"/>
                <a:gd name="connsiteX63" fmla="*/ 237458 w 1076325"/>
                <a:gd name="connsiteY63" fmla="*/ 310325 h 1457325"/>
                <a:gd name="connsiteX64" fmla="*/ 255841 w 1076325"/>
                <a:gd name="connsiteY64" fmla="*/ 356235 h 1457325"/>
                <a:gd name="connsiteX65" fmla="*/ 263843 w 1076325"/>
                <a:gd name="connsiteY65" fmla="*/ 376809 h 1457325"/>
                <a:gd name="connsiteX66" fmla="*/ 260128 w 1076325"/>
                <a:gd name="connsiteY66" fmla="*/ 384334 h 1457325"/>
                <a:gd name="connsiteX67" fmla="*/ 249460 w 1076325"/>
                <a:gd name="connsiteY67" fmla="*/ 386048 h 1457325"/>
                <a:gd name="connsiteX68" fmla="*/ 241173 w 1076325"/>
                <a:gd name="connsiteY68" fmla="*/ 376428 h 1457325"/>
                <a:gd name="connsiteX69" fmla="*/ 223551 w 1076325"/>
                <a:gd name="connsiteY69" fmla="*/ 353473 h 1457325"/>
                <a:gd name="connsiteX70" fmla="*/ 198025 w 1076325"/>
                <a:gd name="connsiteY70" fmla="*/ 329756 h 1457325"/>
                <a:gd name="connsiteX71" fmla="*/ 167259 w 1076325"/>
                <a:gd name="connsiteY71" fmla="*/ 305562 h 1457325"/>
                <a:gd name="connsiteX72" fmla="*/ 143351 w 1076325"/>
                <a:gd name="connsiteY72" fmla="*/ 290132 h 1457325"/>
                <a:gd name="connsiteX73" fmla="*/ 115157 w 1076325"/>
                <a:gd name="connsiteY73" fmla="*/ 285655 h 1457325"/>
                <a:gd name="connsiteX74" fmla="*/ 99250 w 1076325"/>
                <a:gd name="connsiteY74" fmla="*/ 290608 h 1457325"/>
                <a:gd name="connsiteX75" fmla="*/ 95535 w 1076325"/>
                <a:gd name="connsiteY75" fmla="*/ 306229 h 1457325"/>
                <a:gd name="connsiteX76" fmla="*/ 102298 w 1076325"/>
                <a:gd name="connsiteY76" fmla="*/ 324993 h 1457325"/>
                <a:gd name="connsiteX77" fmla="*/ 148209 w 1076325"/>
                <a:gd name="connsiteY77" fmla="*/ 383286 h 1457325"/>
                <a:gd name="connsiteX78" fmla="*/ 164592 w 1076325"/>
                <a:gd name="connsiteY78" fmla="*/ 421291 h 1457325"/>
                <a:gd name="connsiteX79" fmla="*/ 229457 w 1076325"/>
                <a:gd name="connsiteY79" fmla="*/ 566928 h 1457325"/>
                <a:gd name="connsiteX80" fmla="*/ 232029 w 1076325"/>
                <a:gd name="connsiteY80" fmla="*/ 573405 h 1457325"/>
                <a:gd name="connsiteX81" fmla="*/ 255079 w 1076325"/>
                <a:gd name="connsiteY81" fmla="*/ 606266 h 1457325"/>
                <a:gd name="connsiteX82" fmla="*/ 271939 w 1076325"/>
                <a:gd name="connsiteY82" fmla="*/ 617792 h 1457325"/>
                <a:gd name="connsiteX83" fmla="*/ 284036 w 1076325"/>
                <a:gd name="connsiteY83" fmla="*/ 613505 h 1457325"/>
                <a:gd name="connsiteX84" fmla="*/ 294608 w 1076325"/>
                <a:gd name="connsiteY84" fmla="*/ 602075 h 1457325"/>
                <a:gd name="connsiteX85" fmla="*/ 299751 w 1076325"/>
                <a:gd name="connsiteY85" fmla="*/ 576834 h 1457325"/>
                <a:gd name="connsiteX86" fmla="*/ 296703 w 1076325"/>
                <a:gd name="connsiteY86" fmla="*/ 529114 h 1457325"/>
                <a:gd name="connsiteX87" fmla="*/ 291655 w 1076325"/>
                <a:gd name="connsiteY87" fmla="*/ 516731 h 1457325"/>
                <a:gd name="connsiteX88" fmla="*/ 297656 w 1076325"/>
                <a:gd name="connsiteY88" fmla="*/ 507492 h 1457325"/>
                <a:gd name="connsiteX89" fmla="*/ 308610 w 1076325"/>
                <a:gd name="connsiteY89" fmla="*/ 502634 h 1457325"/>
                <a:gd name="connsiteX90" fmla="*/ 317754 w 1076325"/>
                <a:gd name="connsiteY90" fmla="*/ 506921 h 1457325"/>
                <a:gd name="connsiteX91" fmla="*/ 342043 w 1076325"/>
                <a:gd name="connsiteY91" fmla="*/ 531590 h 1457325"/>
                <a:gd name="connsiteX92" fmla="*/ 373761 w 1076325"/>
                <a:gd name="connsiteY92" fmla="*/ 558641 h 1457325"/>
                <a:gd name="connsiteX93" fmla="*/ 401669 w 1076325"/>
                <a:gd name="connsiteY93" fmla="*/ 568262 h 1457325"/>
                <a:gd name="connsiteX94" fmla="*/ 421386 w 1076325"/>
                <a:gd name="connsiteY94" fmla="*/ 559213 h 1457325"/>
                <a:gd name="connsiteX95" fmla="*/ 437293 w 1076325"/>
                <a:gd name="connsiteY95" fmla="*/ 537496 h 1457325"/>
                <a:gd name="connsiteX96" fmla="*/ 443293 w 1076325"/>
                <a:gd name="connsiteY96" fmla="*/ 503587 h 1457325"/>
                <a:gd name="connsiteX97" fmla="*/ 438340 w 1076325"/>
                <a:gd name="connsiteY97" fmla="*/ 479012 h 1457325"/>
                <a:gd name="connsiteX98" fmla="*/ 424148 w 1076325"/>
                <a:gd name="connsiteY98" fmla="*/ 457391 h 1457325"/>
                <a:gd name="connsiteX99" fmla="*/ 415480 w 1076325"/>
                <a:gd name="connsiteY99" fmla="*/ 437864 h 1457325"/>
                <a:gd name="connsiteX100" fmla="*/ 396240 w 1076325"/>
                <a:gd name="connsiteY100" fmla="*/ 389192 h 1457325"/>
                <a:gd name="connsiteX101" fmla="*/ 385096 w 1076325"/>
                <a:gd name="connsiteY101" fmla="*/ 368522 h 1457325"/>
                <a:gd name="connsiteX102" fmla="*/ 384620 w 1076325"/>
                <a:gd name="connsiteY102" fmla="*/ 359569 h 1457325"/>
                <a:gd name="connsiteX103" fmla="*/ 415576 w 1076325"/>
                <a:gd name="connsiteY103" fmla="*/ 330327 h 1457325"/>
                <a:gd name="connsiteX104" fmla="*/ 473869 w 1076325"/>
                <a:gd name="connsiteY104" fmla="*/ 294037 h 1457325"/>
                <a:gd name="connsiteX105" fmla="*/ 497014 w 1076325"/>
                <a:gd name="connsiteY105" fmla="*/ 285464 h 1457325"/>
                <a:gd name="connsiteX106" fmla="*/ 510349 w 1076325"/>
                <a:gd name="connsiteY106" fmla="*/ 290989 h 1457325"/>
                <a:gd name="connsiteX107" fmla="*/ 510635 w 1076325"/>
                <a:gd name="connsiteY107" fmla="*/ 304895 h 1457325"/>
                <a:gd name="connsiteX108" fmla="*/ 487870 w 1076325"/>
                <a:gd name="connsiteY108" fmla="*/ 335756 h 1457325"/>
                <a:gd name="connsiteX109" fmla="*/ 465487 w 1076325"/>
                <a:gd name="connsiteY109" fmla="*/ 386334 h 1457325"/>
                <a:gd name="connsiteX110" fmla="*/ 463201 w 1076325"/>
                <a:gd name="connsiteY110" fmla="*/ 427768 h 1457325"/>
                <a:gd name="connsiteX111" fmla="*/ 467868 w 1076325"/>
                <a:gd name="connsiteY111" fmla="*/ 449199 h 1457325"/>
                <a:gd name="connsiteX112" fmla="*/ 476155 w 1076325"/>
                <a:gd name="connsiteY112" fmla="*/ 484061 h 1457325"/>
                <a:gd name="connsiteX113" fmla="*/ 513302 w 1076325"/>
                <a:gd name="connsiteY113" fmla="*/ 504444 h 1457325"/>
                <a:gd name="connsiteX114" fmla="*/ 551879 w 1076325"/>
                <a:gd name="connsiteY114" fmla="*/ 513969 h 1457325"/>
                <a:gd name="connsiteX115" fmla="*/ 600075 w 1076325"/>
                <a:gd name="connsiteY115" fmla="*/ 518160 h 1457325"/>
                <a:gd name="connsiteX116" fmla="*/ 629031 w 1076325"/>
                <a:gd name="connsiteY116" fmla="*/ 504254 h 1457325"/>
                <a:gd name="connsiteX117" fmla="*/ 665797 w 1076325"/>
                <a:gd name="connsiteY117" fmla="*/ 473774 h 1457325"/>
                <a:gd name="connsiteX118" fmla="*/ 696563 w 1076325"/>
                <a:gd name="connsiteY118" fmla="*/ 434435 h 1457325"/>
                <a:gd name="connsiteX119" fmla="*/ 706660 w 1076325"/>
                <a:gd name="connsiteY119" fmla="*/ 391097 h 1457325"/>
                <a:gd name="connsiteX120" fmla="*/ 705326 w 1076325"/>
                <a:gd name="connsiteY120" fmla="*/ 364903 h 1457325"/>
                <a:gd name="connsiteX121" fmla="*/ 696182 w 1076325"/>
                <a:gd name="connsiteY121" fmla="*/ 331851 h 1457325"/>
                <a:gd name="connsiteX122" fmla="*/ 682561 w 1076325"/>
                <a:gd name="connsiteY122" fmla="*/ 300704 h 1457325"/>
                <a:gd name="connsiteX123" fmla="*/ 670655 w 1076325"/>
                <a:gd name="connsiteY123" fmla="*/ 280035 h 1457325"/>
                <a:gd name="connsiteX124" fmla="*/ 663511 w 1076325"/>
                <a:gd name="connsiteY124" fmla="*/ 270034 h 1457325"/>
                <a:gd name="connsiteX125" fmla="*/ 666750 w 1076325"/>
                <a:gd name="connsiteY125" fmla="*/ 262509 h 1457325"/>
                <a:gd name="connsiteX126" fmla="*/ 683419 w 1076325"/>
                <a:gd name="connsiteY126" fmla="*/ 252413 h 1457325"/>
                <a:gd name="connsiteX127" fmla="*/ 710184 w 1076325"/>
                <a:gd name="connsiteY127" fmla="*/ 238601 h 1457325"/>
                <a:gd name="connsiteX128" fmla="*/ 734473 w 1076325"/>
                <a:gd name="connsiteY128" fmla="*/ 231267 h 1457325"/>
                <a:gd name="connsiteX129" fmla="*/ 776097 w 1076325"/>
                <a:gd name="connsiteY129" fmla="*/ 211265 h 1457325"/>
                <a:gd name="connsiteX130" fmla="*/ 820388 w 1076325"/>
                <a:gd name="connsiteY130" fmla="*/ 197263 h 1457325"/>
                <a:gd name="connsiteX131" fmla="*/ 841915 w 1076325"/>
                <a:gd name="connsiteY131" fmla="*/ 200978 h 1457325"/>
                <a:gd name="connsiteX132" fmla="*/ 856107 w 1076325"/>
                <a:gd name="connsiteY132" fmla="*/ 213836 h 1457325"/>
                <a:gd name="connsiteX133" fmla="*/ 858393 w 1076325"/>
                <a:gd name="connsiteY133" fmla="*/ 229934 h 1457325"/>
                <a:gd name="connsiteX134" fmla="*/ 848487 w 1076325"/>
                <a:gd name="connsiteY134" fmla="*/ 261176 h 1457325"/>
                <a:gd name="connsiteX135" fmla="*/ 817340 w 1076325"/>
                <a:gd name="connsiteY135" fmla="*/ 315468 h 1457325"/>
                <a:gd name="connsiteX136" fmla="*/ 779430 w 1076325"/>
                <a:gd name="connsiteY136" fmla="*/ 381286 h 1457325"/>
                <a:gd name="connsiteX137" fmla="*/ 743807 w 1076325"/>
                <a:gd name="connsiteY137" fmla="*/ 438626 h 1457325"/>
                <a:gd name="connsiteX138" fmla="*/ 714470 w 1076325"/>
                <a:gd name="connsiteY138" fmla="*/ 485299 h 1457325"/>
                <a:gd name="connsiteX139" fmla="*/ 679609 w 1076325"/>
                <a:gd name="connsiteY139" fmla="*/ 514350 h 1457325"/>
                <a:gd name="connsiteX140" fmla="*/ 633603 w 1076325"/>
                <a:gd name="connsiteY140" fmla="*/ 535115 h 1457325"/>
                <a:gd name="connsiteX141" fmla="*/ 575786 w 1076325"/>
                <a:gd name="connsiteY141" fmla="*/ 565880 h 1457325"/>
                <a:gd name="connsiteX142" fmla="*/ 513397 w 1076325"/>
                <a:gd name="connsiteY142" fmla="*/ 595884 h 1457325"/>
                <a:gd name="connsiteX143" fmla="*/ 450723 w 1076325"/>
                <a:gd name="connsiteY143" fmla="*/ 624364 h 1457325"/>
                <a:gd name="connsiteX144" fmla="*/ 389096 w 1076325"/>
                <a:gd name="connsiteY144" fmla="*/ 653987 h 1457325"/>
                <a:gd name="connsiteX145" fmla="*/ 331279 w 1076325"/>
                <a:gd name="connsiteY145" fmla="*/ 681038 h 1457325"/>
                <a:gd name="connsiteX146" fmla="*/ 300799 w 1076325"/>
                <a:gd name="connsiteY146" fmla="*/ 694658 h 1457325"/>
                <a:gd name="connsiteX147" fmla="*/ 297370 w 1076325"/>
                <a:gd name="connsiteY147" fmla="*/ 707993 h 1457325"/>
                <a:gd name="connsiteX148" fmla="*/ 302895 w 1076325"/>
                <a:gd name="connsiteY148" fmla="*/ 718090 h 1457325"/>
                <a:gd name="connsiteX149" fmla="*/ 336709 w 1076325"/>
                <a:gd name="connsiteY149" fmla="*/ 732187 h 1457325"/>
                <a:gd name="connsiteX150" fmla="*/ 376047 w 1076325"/>
                <a:gd name="connsiteY150" fmla="*/ 741045 h 1457325"/>
                <a:gd name="connsiteX151" fmla="*/ 398526 w 1076325"/>
                <a:gd name="connsiteY151" fmla="*/ 741521 h 1457325"/>
                <a:gd name="connsiteX152" fmla="*/ 411099 w 1076325"/>
                <a:gd name="connsiteY152" fmla="*/ 732663 h 1457325"/>
                <a:gd name="connsiteX153" fmla="*/ 429101 w 1076325"/>
                <a:gd name="connsiteY153" fmla="*/ 726091 h 1457325"/>
                <a:gd name="connsiteX154" fmla="*/ 472821 w 1076325"/>
                <a:gd name="connsiteY154" fmla="*/ 699611 h 1457325"/>
                <a:gd name="connsiteX155" fmla="*/ 514921 w 1076325"/>
                <a:gd name="connsiteY155" fmla="*/ 667512 h 1457325"/>
                <a:gd name="connsiteX156" fmla="*/ 546163 w 1076325"/>
                <a:gd name="connsiteY156" fmla="*/ 652082 h 1457325"/>
                <a:gd name="connsiteX157" fmla="*/ 580644 w 1076325"/>
                <a:gd name="connsiteY157" fmla="*/ 630841 h 1457325"/>
                <a:gd name="connsiteX158" fmla="*/ 612267 w 1076325"/>
                <a:gd name="connsiteY158" fmla="*/ 612458 h 1457325"/>
                <a:gd name="connsiteX159" fmla="*/ 632936 w 1076325"/>
                <a:gd name="connsiteY159" fmla="*/ 601885 h 1457325"/>
                <a:gd name="connsiteX160" fmla="*/ 649510 w 1076325"/>
                <a:gd name="connsiteY160" fmla="*/ 602361 h 1457325"/>
                <a:gd name="connsiteX161" fmla="*/ 658653 w 1076325"/>
                <a:gd name="connsiteY161" fmla="*/ 613982 h 1457325"/>
                <a:gd name="connsiteX162" fmla="*/ 656368 w 1076325"/>
                <a:gd name="connsiteY162" fmla="*/ 627793 h 1457325"/>
                <a:gd name="connsiteX163" fmla="*/ 641699 w 1076325"/>
                <a:gd name="connsiteY163" fmla="*/ 667226 h 1457325"/>
                <a:gd name="connsiteX164" fmla="*/ 627507 w 1076325"/>
                <a:gd name="connsiteY164" fmla="*/ 699802 h 1457325"/>
                <a:gd name="connsiteX165" fmla="*/ 605123 w 1076325"/>
                <a:gd name="connsiteY165" fmla="*/ 736187 h 1457325"/>
                <a:gd name="connsiteX166" fmla="*/ 590455 w 1076325"/>
                <a:gd name="connsiteY166" fmla="*/ 762095 h 1457325"/>
                <a:gd name="connsiteX167" fmla="*/ 572548 w 1076325"/>
                <a:gd name="connsiteY167" fmla="*/ 779812 h 1457325"/>
                <a:gd name="connsiteX168" fmla="*/ 551021 w 1076325"/>
                <a:gd name="connsiteY168" fmla="*/ 794099 h 1457325"/>
                <a:gd name="connsiteX169" fmla="*/ 515207 w 1076325"/>
                <a:gd name="connsiteY169" fmla="*/ 812292 h 1457325"/>
                <a:gd name="connsiteX170" fmla="*/ 469487 w 1076325"/>
                <a:gd name="connsiteY170" fmla="*/ 844296 h 1457325"/>
                <a:gd name="connsiteX171" fmla="*/ 448246 w 1076325"/>
                <a:gd name="connsiteY171" fmla="*/ 851821 h 1457325"/>
                <a:gd name="connsiteX172" fmla="*/ 378143 w 1076325"/>
                <a:gd name="connsiteY172" fmla="*/ 889921 h 1457325"/>
                <a:gd name="connsiteX173" fmla="*/ 264128 w 1076325"/>
                <a:gd name="connsiteY173" fmla="*/ 955738 h 1457325"/>
                <a:gd name="connsiteX174" fmla="*/ 202692 w 1076325"/>
                <a:gd name="connsiteY174" fmla="*/ 989267 h 1457325"/>
                <a:gd name="connsiteX175" fmla="*/ 142494 w 1076325"/>
                <a:gd name="connsiteY175" fmla="*/ 1019080 h 1457325"/>
                <a:gd name="connsiteX176" fmla="*/ 108966 w 1076325"/>
                <a:gd name="connsiteY176" fmla="*/ 1036034 h 1457325"/>
                <a:gd name="connsiteX177" fmla="*/ 85534 w 1076325"/>
                <a:gd name="connsiteY177" fmla="*/ 1042892 h 1457325"/>
                <a:gd name="connsiteX178" fmla="*/ 48292 w 1076325"/>
                <a:gd name="connsiteY178" fmla="*/ 1057180 h 1457325"/>
                <a:gd name="connsiteX179" fmla="*/ 20478 w 1076325"/>
                <a:gd name="connsiteY179" fmla="*/ 1067276 h 1457325"/>
                <a:gd name="connsiteX180" fmla="*/ 7144 w 1076325"/>
                <a:gd name="connsiteY180" fmla="*/ 1077373 h 1457325"/>
                <a:gd name="connsiteX181" fmla="*/ 9906 w 1076325"/>
                <a:gd name="connsiteY181" fmla="*/ 1090517 h 1457325"/>
                <a:gd name="connsiteX182" fmla="*/ 28289 w 1076325"/>
                <a:gd name="connsiteY182" fmla="*/ 1107472 h 1457325"/>
                <a:gd name="connsiteX183" fmla="*/ 90297 w 1076325"/>
                <a:gd name="connsiteY183" fmla="*/ 1148715 h 1457325"/>
                <a:gd name="connsiteX184" fmla="*/ 153638 w 1076325"/>
                <a:gd name="connsiteY184" fmla="*/ 1182053 h 1457325"/>
                <a:gd name="connsiteX185" fmla="*/ 184404 w 1076325"/>
                <a:gd name="connsiteY185" fmla="*/ 1194911 h 1457325"/>
                <a:gd name="connsiteX186" fmla="*/ 213360 w 1076325"/>
                <a:gd name="connsiteY186" fmla="*/ 1193483 h 1457325"/>
                <a:gd name="connsiteX187" fmla="*/ 235172 w 1076325"/>
                <a:gd name="connsiteY187" fmla="*/ 1177290 h 1457325"/>
                <a:gd name="connsiteX188" fmla="*/ 259937 w 1076325"/>
                <a:gd name="connsiteY188" fmla="*/ 1151858 h 1457325"/>
                <a:gd name="connsiteX189" fmla="*/ 310134 w 1076325"/>
                <a:gd name="connsiteY189" fmla="*/ 1100614 h 1457325"/>
                <a:gd name="connsiteX190" fmla="*/ 371760 w 1076325"/>
                <a:gd name="connsiteY190" fmla="*/ 1034987 h 1457325"/>
                <a:gd name="connsiteX191" fmla="*/ 422243 w 1076325"/>
                <a:gd name="connsiteY191" fmla="*/ 987362 h 1457325"/>
                <a:gd name="connsiteX192" fmla="*/ 503301 w 1076325"/>
                <a:gd name="connsiteY192" fmla="*/ 919925 h 1457325"/>
                <a:gd name="connsiteX193" fmla="*/ 529971 w 1076325"/>
                <a:gd name="connsiteY193" fmla="*/ 904304 h 1457325"/>
                <a:gd name="connsiteX194" fmla="*/ 546830 w 1076325"/>
                <a:gd name="connsiteY194" fmla="*/ 901827 h 1457325"/>
                <a:gd name="connsiteX195" fmla="*/ 555403 w 1076325"/>
                <a:gd name="connsiteY195" fmla="*/ 911924 h 1457325"/>
                <a:gd name="connsiteX196" fmla="*/ 555879 w 1076325"/>
                <a:gd name="connsiteY196" fmla="*/ 927545 h 1457325"/>
                <a:gd name="connsiteX197" fmla="*/ 557879 w 1076325"/>
                <a:gd name="connsiteY197" fmla="*/ 954786 h 1457325"/>
                <a:gd name="connsiteX198" fmla="*/ 557879 w 1076325"/>
                <a:gd name="connsiteY198" fmla="*/ 993077 h 1457325"/>
                <a:gd name="connsiteX199" fmla="*/ 561880 w 1076325"/>
                <a:gd name="connsiteY199" fmla="*/ 1075849 h 1457325"/>
                <a:gd name="connsiteX200" fmla="*/ 558260 w 1076325"/>
                <a:gd name="connsiteY200" fmla="*/ 1205579 h 1457325"/>
                <a:gd name="connsiteX201" fmla="*/ 550450 w 1076325"/>
                <a:gd name="connsiteY201" fmla="*/ 1293971 h 1457325"/>
                <a:gd name="connsiteX202" fmla="*/ 534352 w 1076325"/>
                <a:gd name="connsiteY202" fmla="*/ 1314641 h 1457325"/>
                <a:gd name="connsiteX203" fmla="*/ 501777 w 1076325"/>
                <a:gd name="connsiteY203" fmla="*/ 1329595 h 1457325"/>
                <a:gd name="connsiteX204" fmla="*/ 445484 w 1076325"/>
                <a:gd name="connsiteY204" fmla="*/ 1337977 h 1457325"/>
                <a:gd name="connsiteX205" fmla="*/ 351377 w 1076325"/>
                <a:gd name="connsiteY205" fmla="*/ 1338453 h 1457325"/>
                <a:gd name="connsiteX206" fmla="*/ 344043 w 1076325"/>
                <a:gd name="connsiteY206" fmla="*/ 1340644 h 1457325"/>
                <a:gd name="connsiteX207" fmla="*/ 338709 w 1076325"/>
                <a:gd name="connsiteY207" fmla="*/ 1353788 h 1457325"/>
                <a:gd name="connsiteX208" fmla="*/ 352234 w 1076325"/>
                <a:gd name="connsiteY208" fmla="*/ 1365695 h 1457325"/>
                <a:gd name="connsiteX209" fmla="*/ 393573 w 1076325"/>
                <a:gd name="connsiteY209" fmla="*/ 1378553 h 1457325"/>
                <a:gd name="connsiteX210" fmla="*/ 453676 w 1076325"/>
                <a:gd name="connsiteY210" fmla="*/ 1398937 h 1457325"/>
                <a:gd name="connsiteX211" fmla="*/ 514255 w 1076325"/>
                <a:gd name="connsiteY211" fmla="*/ 1426750 h 1457325"/>
                <a:gd name="connsiteX212" fmla="*/ 581120 w 1076325"/>
                <a:gd name="connsiteY212" fmla="*/ 1447419 h 1457325"/>
                <a:gd name="connsiteX213" fmla="*/ 618649 w 1076325"/>
                <a:gd name="connsiteY213" fmla="*/ 1454753 h 1457325"/>
                <a:gd name="connsiteX214" fmla="*/ 651510 w 1076325"/>
                <a:gd name="connsiteY214" fmla="*/ 1438180 h 1457325"/>
                <a:gd name="connsiteX215" fmla="*/ 675513 w 1076325"/>
                <a:gd name="connsiteY215" fmla="*/ 1411700 h 1457325"/>
                <a:gd name="connsiteX216" fmla="*/ 683323 w 1076325"/>
                <a:gd name="connsiteY216" fmla="*/ 1375982 h 1457325"/>
                <a:gd name="connsiteX217" fmla="*/ 688371 w 1076325"/>
                <a:gd name="connsiteY217" fmla="*/ 1337691 h 1457325"/>
                <a:gd name="connsiteX218" fmla="*/ 686562 w 1076325"/>
                <a:gd name="connsiteY218" fmla="*/ 1298353 h 1457325"/>
                <a:gd name="connsiteX219" fmla="*/ 681990 w 1076325"/>
                <a:gd name="connsiteY219" fmla="*/ 1274636 h 1457325"/>
                <a:gd name="connsiteX220" fmla="*/ 675704 w 1076325"/>
                <a:gd name="connsiteY220" fmla="*/ 1248347 h 1457325"/>
                <a:gd name="connsiteX221" fmla="*/ 676275 w 1076325"/>
                <a:gd name="connsiteY221" fmla="*/ 1223105 h 1457325"/>
                <a:gd name="connsiteX222" fmla="*/ 669607 w 1076325"/>
                <a:gd name="connsiteY222" fmla="*/ 1200912 h 1457325"/>
                <a:gd name="connsiteX223" fmla="*/ 673512 w 1076325"/>
                <a:gd name="connsiteY223" fmla="*/ 1183196 h 1457325"/>
                <a:gd name="connsiteX224" fmla="*/ 669227 w 1076325"/>
                <a:gd name="connsiteY224" fmla="*/ 1162336 h 1457325"/>
                <a:gd name="connsiteX225" fmla="*/ 664654 w 1076325"/>
                <a:gd name="connsiteY225" fmla="*/ 1143953 h 1457325"/>
                <a:gd name="connsiteX226" fmla="*/ 668178 w 1076325"/>
                <a:gd name="connsiteY226" fmla="*/ 1108615 h 1457325"/>
                <a:gd name="connsiteX227" fmla="*/ 662559 w 1076325"/>
                <a:gd name="connsiteY227" fmla="*/ 1044035 h 1457325"/>
                <a:gd name="connsiteX228" fmla="*/ 660368 w 1076325"/>
                <a:gd name="connsiteY228" fmla="*/ 901541 h 1457325"/>
                <a:gd name="connsiteX229" fmla="*/ 664845 w 1076325"/>
                <a:gd name="connsiteY229" fmla="*/ 836676 h 1457325"/>
                <a:gd name="connsiteX230" fmla="*/ 682847 w 1076325"/>
                <a:gd name="connsiteY230" fmla="*/ 822484 h 1457325"/>
                <a:gd name="connsiteX231" fmla="*/ 700278 w 1076325"/>
                <a:gd name="connsiteY231" fmla="*/ 814007 h 1457325"/>
                <a:gd name="connsiteX232" fmla="*/ 721233 w 1076325"/>
                <a:gd name="connsiteY232" fmla="*/ 812673 h 1457325"/>
                <a:gd name="connsiteX233" fmla="*/ 733520 w 1076325"/>
                <a:gd name="connsiteY233" fmla="*/ 819531 h 1457325"/>
                <a:gd name="connsiteX234" fmla="*/ 742759 w 1076325"/>
                <a:gd name="connsiteY234" fmla="*/ 836200 h 1457325"/>
                <a:gd name="connsiteX235" fmla="*/ 741045 w 1076325"/>
                <a:gd name="connsiteY235" fmla="*/ 862775 h 1457325"/>
                <a:gd name="connsiteX236" fmla="*/ 739997 w 1076325"/>
                <a:gd name="connsiteY236" fmla="*/ 909066 h 1457325"/>
                <a:gd name="connsiteX237" fmla="*/ 748665 w 1076325"/>
                <a:gd name="connsiteY237" fmla="*/ 916877 h 1457325"/>
                <a:gd name="connsiteX238" fmla="*/ 760762 w 1076325"/>
                <a:gd name="connsiteY238" fmla="*/ 915067 h 1457325"/>
                <a:gd name="connsiteX239" fmla="*/ 769048 w 1076325"/>
                <a:gd name="connsiteY239" fmla="*/ 906780 h 1457325"/>
                <a:gd name="connsiteX240" fmla="*/ 796861 w 1076325"/>
                <a:gd name="connsiteY240" fmla="*/ 889635 h 1457325"/>
                <a:gd name="connsiteX241" fmla="*/ 846772 w 1076325"/>
                <a:gd name="connsiteY241" fmla="*/ 863918 h 1457325"/>
                <a:gd name="connsiteX242" fmla="*/ 878110 w 1076325"/>
                <a:gd name="connsiteY242" fmla="*/ 854774 h 1457325"/>
                <a:gd name="connsiteX243" fmla="*/ 888968 w 1076325"/>
                <a:gd name="connsiteY243" fmla="*/ 846106 h 1457325"/>
                <a:gd name="connsiteX244" fmla="*/ 906875 w 1076325"/>
                <a:gd name="connsiteY244" fmla="*/ 833247 h 1457325"/>
                <a:gd name="connsiteX245" fmla="*/ 925353 w 1076325"/>
                <a:gd name="connsiteY245" fmla="*/ 811054 h 1457325"/>
                <a:gd name="connsiteX246" fmla="*/ 929164 w 1076325"/>
                <a:gd name="connsiteY246" fmla="*/ 793909 h 1457325"/>
                <a:gd name="connsiteX247" fmla="*/ 921544 w 1076325"/>
                <a:gd name="connsiteY247" fmla="*/ 781050 h 1457325"/>
                <a:gd name="connsiteX248" fmla="*/ 889159 w 1076325"/>
                <a:gd name="connsiteY248" fmla="*/ 755809 h 1457325"/>
                <a:gd name="connsiteX249" fmla="*/ 848297 w 1076325"/>
                <a:gd name="connsiteY249" fmla="*/ 729806 h 1457325"/>
                <a:gd name="connsiteX250" fmla="*/ 810197 w 1076325"/>
                <a:gd name="connsiteY250" fmla="*/ 719233 h 1457325"/>
                <a:gd name="connsiteX251" fmla="*/ 775430 w 1076325"/>
                <a:gd name="connsiteY251" fmla="*/ 712851 h 1457325"/>
                <a:gd name="connsiteX252" fmla="*/ 762667 w 1076325"/>
                <a:gd name="connsiteY252" fmla="*/ 716090 h 1457325"/>
                <a:gd name="connsiteX253" fmla="*/ 736473 w 1076325"/>
                <a:gd name="connsiteY253" fmla="*/ 722376 h 1457325"/>
                <a:gd name="connsiteX254" fmla="*/ 725424 w 1076325"/>
                <a:gd name="connsiteY254" fmla="*/ 720566 h 1457325"/>
                <a:gd name="connsiteX255" fmla="*/ 719423 w 1076325"/>
                <a:gd name="connsiteY255" fmla="*/ 711803 h 1457325"/>
                <a:gd name="connsiteX256" fmla="*/ 723995 w 1076325"/>
                <a:gd name="connsiteY256" fmla="*/ 703802 h 1457325"/>
                <a:gd name="connsiteX257" fmla="*/ 756190 w 1076325"/>
                <a:gd name="connsiteY257" fmla="*/ 672560 h 1457325"/>
                <a:gd name="connsiteX258" fmla="*/ 810768 w 1076325"/>
                <a:gd name="connsiteY258" fmla="*/ 630365 h 1457325"/>
                <a:gd name="connsiteX259" fmla="*/ 860488 w 1076325"/>
                <a:gd name="connsiteY259" fmla="*/ 592074 h 1457325"/>
                <a:gd name="connsiteX260" fmla="*/ 878395 w 1076325"/>
                <a:gd name="connsiteY260" fmla="*/ 573977 h 1457325"/>
                <a:gd name="connsiteX261" fmla="*/ 880967 w 1076325"/>
                <a:gd name="connsiteY261" fmla="*/ 557403 h 1457325"/>
                <a:gd name="connsiteX262" fmla="*/ 877824 w 1076325"/>
                <a:gd name="connsiteY262" fmla="*/ 540925 h 1457325"/>
                <a:gd name="connsiteX263" fmla="*/ 848487 w 1076325"/>
                <a:gd name="connsiteY263" fmla="*/ 511588 h 1457325"/>
                <a:gd name="connsiteX264" fmla="*/ 817340 w 1076325"/>
                <a:gd name="connsiteY264" fmla="*/ 486442 h 1457325"/>
                <a:gd name="connsiteX265" fmla="*/ 794956 w 1076325"/>
                <a:gd name="connsiteY265" fmla="*/ 474440 h 1457325"/>
                <a:gd name="connsiteX266" fmla="*/ 789051 w 1076325"/>
                <a:gd name="connsiteY266" fmla="*/ 466916 h 1457325"/>
                <a:gd name="connsiteX267" fmla="*/ 794671 w 1076325"/>
                <a:gd name="connsiteY267" fmla="*/ 456438 h 1457325"/>
                <a:gd name="connsiteX268" fmla="*/ 811244 w 1076325"/>
                <a:gd name="connsiteY268" fmla="*/ 439579 h 1457325"/>
                <a:gd name="connsiteX269" fmla="*/ 860679 w 1076325"/>
                <a:gd name="connsiteY269" fmla="*/ 392621 h 1457325"/>
                <a:gd name="connsiteX270" fmla="*/ 887349 w 1076325"/>
                <a:gd name="connsiteY270" fmla="*/ 371475 h 1457325"/>
                <a:gd name="connsiteX271" fmla="*/ 917067 w 1076325"/>
                <a:gd name="connsiteY271" fmla="*/ 351758 h 1457325"/>
                <a:gd name="connsiteX272" fmla="*/ 953928 w 1076325"/>
                <a:gd name="connsiteY272" fmla="*/ 330613 h 1457325"/>
                <a:gd name="connsiteX273" fmla="*/ 991743 w 1076325"/>
                <a:gd name="connsiteY273" fmla="*/ 311849 h 1457325"/>
                <a:gd name="connsiteX274" fmla="*/ 1024794 w 1076325"/>
                <a:gd name="connsiteY274" fmla="*/ 295942 h 1457325"/>
                <a:gd name="connsiteX275" fmla="*/ 1050036 w 1076325"/>
                <a:gd name="connsiteY275" fmla="*/ 279749 h 1457325"/>
                <a:gd name="connsiteX276" fmla="*/ 1067752 w 1076325"/>
                <a:gd name="connsiteY276" fmla="*/ 251460 h 1457325"/>
                <a:gd name="connsiteX277" fmla="*/ 1071467 w 1076325"/>
                <a:gd name="connsiteY277" fmla="*/ 217932 h 1457325"/>
                <a:gd name="connsiteX278" fmla="*/ 1071086 w 1076325"/>
                <a:gd name="connsiteY278" fmla="*/ 190691 h 1457325"/>
                <a:gd name="connsiteX279" fmla="*/ 625030 w 1076325"/>
                <a:gd name="connsiteY279" fmla="*/ 418624 h 1457325"/>
                <a:gd name="connsiteX280" fmla="*/ 614458 w 1076325"/>
                <a:gd name="connsiteY280" fmla="*/ 428244 h 1457325"/>
                <a:gd name="connsiteX281" fmla="*/ 589312 w 1076325"/>
                <a:gd name="connsiteY281" fmla="*/ 424720 h 1457325"/>
                <a:gd name="connsiteX282" fmla="*/ 567785 w 1076325"/>
                <a:gd name="connsiteY282" fmla="*/ 417767 h 1457325"/>
                <a:gd name="connsiteX283" fmla="*/ 556260 w 1076325"/>
                <a:gd name="connsiteY283" fmla="*/ 400907 h 1457325"/>
                <a:gd name="connsiteX284" fmla="*/ 551688 w 1076325"/>
                <a:gd name="connsiteY284" fmla="*/ 387191 h 1457325"/>
                <a:gd name="connsiteX285" fmla="*/ 557593 w 1076325"/>
                <a:gd name="connsiteY285" fmla="*/ 367379 h 1457325"/>
                <a:gd name="connsiteX286" fmla="*/ 580072 w 1076325"/>
                <a:gd name="connsiteY286" fmla="*/ 337947 h 1457325"/>
                <a:gd name="connsiteX287" fmla="*/ 593407 w 1076325"/>
                <a:gd name="connsiteY287" fmla="*/ 334423 h 1457325"/>
                <a:gd name="connsiteX288" fmla="*/ 604647 w 1076325"/>
                <a:gd name="connsiteY288" fmla="*/ 332137 h 1457325"/>
                <a:gd name="connsiteX289" fmla="*/ 615696 w 1076325"/>
                <a:gd name="connsiteY289" fmla="*/ 341281 h 1457325"/>
                <a:gd name="connsiteX290" fmla="*/ 626745 w 1076325"/>
                <a:gd name="connsiteY290" fmla="*/ 361474 h 1457325"/>
                <a:gd name="connsiteX291" fmla="*/ 629984 w 1076325"/>
                <a:gd name="connsiteY291" fmla="*/ 385191 h 1457325"/>
                <a:gd name="connsiteX292" fmla="*/ 631984 w 1076325"/>
                <a:gd name="connsiteY292" fmla="*/ 404717 h 1457325"/>
                <a:gd name="connsiteX293" fmla="*/ 625030 w 1076325"/>
                <a:gd name="connsiteY293" fmla="*/ 418624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</a:cxnLst>
              <a:rect l="l" t="t" r="r" b="b"/>
              <a:pathLst>
                <a:path w="1076325" h="1457325">
                  <a:moveTo>
                    <a:pt x="1071086" y="190691"/>
                  </a:moveTo>
                  <a:lnTo>
                    <a:pt x="1056513" y="157163"/>
                  </a:lnTo>
                  <a:lnTo>
                    <a:pt x="1038606" y="130016"/>
                  </a:lnTo>
                  <a:lnTo>
                    <a:pt x="1011460" y="104489"/>
                  </a:lnTo>
                  <a:lnTo>
                    <a:pt x="979361" y="87630"/>
                  </a:lnTo>
                  <a:lnTo>
                    <a:pt x="944213" y="70676"/>
                  </a:lnTo>
                  <a:lnTo>
                    <a:pt x="911637" y="63341"/>
                  </a:lnTo>
                  <a:lnTo>
                    <a:pt x="888682" y="69723"/>
                  </a:lnTo>
                  <a:lnTo>
                    <a:pt x="839152" y="100013"/>
                  </a:lnTo>
                  <a:lnTo>
                    <a:pt x="775525" y="130302"/>
                  </a:lnTo>
                  <a:lnTo>
                    <a:pt x="732187" y="155258"/>
                  </a:lnTo>
                  <a:lnTo>
                    <a:pt x="685514" y="178499"/>
                  </a:lnTo>
                  <a:lnTo>
                    <a:pt x="655415" y="209264"/>
                  </a:lnTo>
                  <a:lnTo>
                    <a:pt x="639509" y="215932"/>
                  </a:lnTo>
                  <a:lnTo>
                    <a:pt x="625793" y="215265"/>
                  </a:lnTo>
                  <a:lnTo>
                    <a:pt x="618554" y="205931"/>
                  </a:lnTo>
                  <a:lnTo>
                    <a:pt x="621792" y="198311"/>
                  </a:lnTo>
                  <a:lnTo>
                    <a:pt x="635603" y="189167"/>
                  </a:lnTo>
                  <a:lnTo>
                    <a:pt x="665416" y="155829"/>
                  </a:lnTo>
                  <a:lnTo>
                    <a:pt x="685419" y="134588"/>
                  </a:lnTo>
                  <a:lnTo>
                    <a:pt x="696849" y="117920"/>
                  </a:lnTo>
                  <a:lnTo>
                    <a:pt x="698087" y="104584"/>
                  </a:lnTo>
                  <a:lnTo>
                    <a:pt x="690848" y="86773"/>
                  </a:lnTo>
                  <a:lnTo>
                    <a:pt x="666179" y="59627"/>
                  </a:lnTo>
                  <a:lnTo>
                    <a:pt x="629698" y="30004"/>
                  </a:lnTo>
                  <a:lnTo>
                    <a:pt x="600837" y="11335"/>
                  </a:lnTo>
                  <a:lnTo>
                    <a:pt x="579787" y="7144"/>
                  </a:lnTo>
                  <a:lnTo>
                    <a:pt x="563213" y="10859"/>
                  </a:lnTo>
                  <a:lnTo>
                    <a:pt x="549021" y="28766"/>
                  </a:lnTo>
                  <a:lnTo>
                    <a:pt x="545973" y="44196"/>
                  </a:lnTo>
                  <a:lnTo>
                    <a:pt x="545020" y="72676"/>
                  </a:lnTo>
                  <a:lnTo>
                    <a:pt x="515207" y="127540"/>
                  </a:lnTo>
                  <a:lnTo>
                    <a:pt x="497586" y="143161"/>
                  </a:lnTo>
                  <a:lnTo>
                    <a:pt x="483012" y="144399"/>
                  </a:lnTo>
                  <a:lnTo>
                    <a:pt x="454533" y="138589"/>
                  </a:lnTo>
                  <a:lnTo>
                    <a:pt x="402241" y="128492"/>
                  </a:lnTo>
                  <a:lnTo>
                    <a:pt x="381000" y="126206"/>
                  </a:lnTo>
                  <a:lnTo>
                    <a:pt x="365855" y="132493"/>
                  </a:lnTo>
                  <a:lnTo>
                    <a:pt x="357568" y="151733"/>
                  </a:lnTo>
                  <a:lnTo>
                    <a:pt x="360616" y="169355"/>
                  </a:lnTo>
                  <a:lnTo>
                    <a:pt x="378523" y="181737"/>
                  </a:lnTo>
                  <a:lnTo>
                    <a:pt x="413766" y="205550"/>
                  </a:lnTo>
                  <a:lnTo>
                    <a:pt x="436721" y="225266"/>
                  </a:lnTo>
                  <a:lnTo>
                    <a:pt x="443484" y="240411"/>
                  </a:lnTo>
                  <a:lnTo>
                    <a:pt x="436150" y="253270"/>
                  </a:lnTo>
                  <a:lnTo>
                    <a:pt x="382238" y="301181"/>
                  </a:lnTo>
                  <a:lnTo>
                    <a:pt x="363950" y="307848"/>
                  </a:lnTo>
                  <a:lnTo>
                    <a:pt x="354616" y="311563"/>
                  </a:lnTo>
                  <a:lnTo>
                    <a:pt x="345377" y="308801"/>
                  </a:lnTo>
                  <a:lnTo>
                    <a:pt x="336899" y="296132"/>
                  </a:lnTo>
                  <a:lnTo>
                    <a:pt x="326041" y="276987"/>
                  </a:lnTo>
                  <a:lnTo>
                    <a:pt x="297561" y="236030"/>
                  </a:lnTo>
                  <a:lnTo>
                    <a:pt x="267748" y="196406"/>
                  </a:lnTo>
                  <a:lnTo>
                    <a:pt x="235744" y="168878"/>
                  </a:lnTo>
                  <a:lnTo>
                    <a:pt x="204216" y="141351"/>
                  </a:lnTo>
                  <a:lnTo>
                    <a:pt x="171164" y="125254"/>
                  </a:lnTo>
                  <a:lnTo>
                    <a:pt x="142684" y="113348"/>
                  </a:lnTo>
                  <a:lnTo>
                    <a:pt x="121253" y="113919"/>
                  </a:lnTo>
                  <a:lnTo>
                    <a:pt x="108871" y="122682"/>
                  </a:lnTo>
                  <a:lnTo>
                    <a:pt x="105156" y="136779"/>
                  </a:lnTo>
                  <a:lnTo>
                    <a:pt x="113919" y="151638"/>
                  </a:lnTo>
                  <a:lnTo>
                    <a:pt x="154305" y="192500"/>
                  </a:lnTo>
                  <a:lnTo>
                    <a:pt x="201835" y="244697"/>
                  </a:lnTo>
                  <a:lnTo>
                    <a:pt x="237458" y="310325"/>
                  </a:lnTo>
                  <a:lnTo>
                    <a:pt x="255841" y="356235"/>
                  </a:lnTo>
                  <a:lnTo>
                    <a:pt x="263843" y="376809"/>
                  </a:lnTo>
                  <a:lnTo>
                    <a:pt x="260128" y="384334"/>
                  </a:lnTo>
                  <a:lnTo>
                    <a:pt x="249460" y="386048"/>
                  </a:lnTo>
                  <a:lnTo>
                    <a:pt x="241173" y="376428"/>
                  </a:lnTo>
                  <a:lnTo>
                    <a:pt x="223551" y="353473"/>
                  </a:lnTo>
                  <a:lnTo>
                    <a:pt x="198025" y="329756"/>
                  </a:lnTo>
                  <a:lnTo>
                    <a:pt x="167259" y="305562"/>
                  </a:lnTo>
                  <a:lnTo>
                    <a:pt x="143351" y="290132"/>
                  </a:lnTo>
                  <a:lnTo>
                    <a:pt x="115157" y="285655"/>
                  </a:lnTo>
                  <a:lnTo>
                    <a:pt x="99250" y="290608"/>
                  </a:lnTo>
                  <a:lnTo>
                    <a:pt x="95535" y="306229"/>
                  </a:lnTo>
                  <a:lnTo>
                    <a:pt x="102298" y="324993"/>
                  </a:lnTo>
                  <a:lnTo>
                    <a:pt x="148209" y="383286"/>
                  </a:lnTo>
                  <a:lnTo>
                    <a:pt x="164592" y="421291"/>
                  </a:lnTo>
                  <a:lnTo>
                    <a:pt x="229457" y="566928"/>
                  </a:lnTo>
                  <a:lnTo>
                    <a:pt x="232029" y="573405"/>
                  </a:lnTo>
                  <a:lnTo>
                    <a:pt x="255079" y="606266"/>
                  </a:lnTo>
                  <a:lnTo>
                    <a:pt x="271939" y="617792"/>
                  </a:lnTo>
                  <a:lnTo>
                    <a:pt x="284036" y="613505"/>
                  </a:lnTo>
                  <a:lnTo>
                    <a:pt x="294608" y="602075"/>
                  </a:lnTo>
                  <a:lnTo>
                    <a:pt x="299751" y="576834"/>
                  </a:lnTo>
                  <a:lnTo>
                    <a:pt x="296703" y="529114"/>
                  </a:lnTo>
                  <a:lnTo>
                    <a:pt x="291655" y="516731"/>
                  </a:lnTo>
                  <a:lnTo>
                    <a:pt x="297656" y="507492"/>
                  </a:lnTo>
                  <a:lnTo>
                    <a:pt x="308610" y="502634"/>
                  </a:lnTo>
                  <a:lnTo>
                    <a:pt x="317754" y="506921"/>
                  </a:lnTo>
                  <a:lnTo>
                    <a:pt x="342043" y="531590"/>
                  </a:lnTo>
                  <a:lnTo>
                    <a:pt x="373761" y="558641"/>
                  </a:lnTo>
                  <a:lnTo>
                    <a:pt x="401669" y="568262"/>
                  </a:lnTo>
                  <a:lnTo>
                    <a:pt x="421386" y="559213"/>
                  </a:lnTo>
                  <a:lnTo>
                    <a:pt x="437293" y="537496"/>
                  </a:lnTo>
                  <a:lnTo>
                    <a:pt x="443293" y="503587"/>
                  </a:lnTo>
                  <a:lnTo>
                    <a:pt x="438340" y="479012"/>
                  </a:lnTo>
                  <a:lnTo>
                    <a:pt x="424148" y="457391"/>
                  </a:lnTo>
                  <a:lnTo>
                    <a:pt x="415480" y="437864"/>
                  </a:lnTo>
                  <a:lnTo>
                    <a:pt x="396240" y="389192"/>
                  </a:lnTo>
                  <a:lnTo>
                    <a:pt x="385096" y="368522"/>
                  </a:lnTo>
                  <a:lnTo>
                    <a:pt x="384620" y="359569"/>
                  </a:lnTo>
                  <a:lnTo>
                    <a:pt x="415576" y="330327"/>
                  </a:lnTo>
                  <a:lnTo>
                    <a:pt x="473869" y="294037"/>
                  </a:lnTo>
                  <a:lnTo>
                    <a:pt x="497014" y="285464"/>
                  </a:lnTo>
                  <a:lnTo>
                    <a:pt x="510349" y="290989"/>
                  </a:lnTo>
                  <a:lnTo>
                    <a:pt x="510635" y="304895"/>
                  </a:lnTo>
                  <a:lnTo>
                    <a:pt x="487870" y="335756"/>
                  </a:lnTo>
                  <a:lnTo>
                    <a:pt x="465487" y="386334"/>
                  </a:lnTo>
                  <a:lnTo>
                    <a:pt x="463201" y="427768"/>
                  </a:lnTo>
                  <a:lnTo>
                    <a:pt x="467868" y="449199"/>
                  </a:lnTo>
                  <a:lnTo>
                    <a:pt x="476155" y="484061"/>
                  </a:lnTo>
                  <a:lnTo>
                    <a:pt x="513302" y="504444"/>
                  </a:lnTo>
                  <a:lnTo>
                    <a:pt x="551879" y="513969"/>
                  </a:lnTo>
                  <a:lnTo>
                    <a:pt x="600075" y="518160"/>
                  </a:lnTo>
                  <a:lnTo>
                    <a:pt x="629031" y="504254"/>
                  </a:lnTo>
                  <a:lnTo>
                    <a:pt x="665797" y="473774"/>
                  </a:lnTo>
                  <a:lnTo>
                    <a:pt x="696563" y="434435"/>
                  </a:lnTo>
                  <a:lnTo>
                    <a:pt x="706660" y="391097"/>
                  </a:lnTo>
                  <a:lnTo>
                    <a:pt x="705326" y="364903"/>
                  </a:lnTo>
                  <a:lnTo>
                    <a:pt x="696182" y="331851"/>
                  </a:lnTo>
                  <a:lnTo>
                    <a:pt x="682561" y="300704"/>
                  </a:lnTo>
                  <a:lnTo>
                    <a:pt x="670655" y="280035"/>
                  </a:lnTo>
                  <a:lnTo>
                    <a:pt x="663511" y="270034"/>
                  </a:lnTo>
                  <a:lnTo>
                    <a:pt x="666750" y="262509"/>
                  </a:lnTo>
                  <a:lnTo>
                    <a:pt x="683419" y="252413"/>
                  </a:lnTo>
                  <a:lnTo>
                    <a:pt x="710184" y="238601"/>
                  </a:lnTo>
                  <a:lnTo>
                    <a:pt x="734473" y="231267"/>
                  </a:lnTo>
                  <a:lnTo>
                    <a:pt x="776097" y="211265"/>
                  </a:lnTo>
                  <a:lnTo>
                    <a:pt x="820388" y="197263"/>
                  </a:lnTo>
                  <a:lnTo>
                    <a:pt x="841915" y="200978"/>
                  </a:lnTo>
                  <a:lnTo>
                    <a:pt x="856107" y="213836"/>
                  </a:lnTo>
                  <a:lnTo>
                    <a:pt x="858393" y="229934"/>
                  </a:lnTo>
                  <a:lnTo>
                    <a:pt x="848487" y="261176"/>
                  </a:lnTo>
                  <a:lnTo>
                    <a:pt x="817340" y="315468"/>
                  </a:lnTo>
                  <a:lnTo>
                    <a:pt x="779430" y="381286"/>
                  </a:lnTo>
                  <a:lnTo>
                    <a:pt x="743807" y="438626"/>
                  </a:lnTo>
                  <a:lnTo>
                    <a:pt x="714470" y="485299"/>
                  </a:lnTo>
                  <a:lnTo>
                    <a:pt x="679609" y="514350"/>
                  </a:lnTo>
                  <a:lnTo>
                    <a:pt x="633603" y="535115"/>
                  </a:lnTo>
                  <a:lnTo>
                    <a:pt x="575786" y="565880"/>
                  </a:lnTo>
                  <a:lnTo>
                    <a:pt x="513397" y="595884"/>
                  </a:lnTo>
                  <a:lnTo>
                    <a:pt x="450723" y="624364"/>
                  </a:lnTo>
                  <a:lnTo>
                    <a:pt x="389096" y="653987"/>
                  </a:lnTo>
                  <a:lnTo>
                    <a:pt x="331279" y="681038"/>
                  </a:lnTo>
                  <a:lnTo>
                    <a:pt x="300799" y="694658"/>
                  </a:lnTo>
                  <a:lnTo>
                    <a:pt x="297370" y="707993"/>
                  </a:lnTo>
                  <a:lnTo>
                    <a:pt x="302895" y="718090"/>
                  </a:lnTo>
                  <a:lnTo>
                    <a:pt x="336709" y="732187"/>
                  </a:lnTo>
                  <a:lnTo>
                    <a:pt x="376047" y="741045"/>
                  </a:lnTo>
                  <a:lnTo>
                    <a:pt x="398526" y="741521"/>
                  </a:lnTo>
                  <a:lnTo>
                    <a:pt x="411099" y="732663"/>
                  </a:lnTo>
                  <a:lnTo>
                    <a:pt x="429101" y="726091"/>
                  </a:lnTo>
                  <a:lnTo>
                    <a:pt x="472821" y="699611"/>
                  </a:lnTo>
                  <a:lnTo>
                    <a:pt x="514921" y="667512"/>
                  </a:lnTo>
                  <a:lnTo>
                    <a:pt x="546163" y="652082"/>
                  </a:lnTo>
                  <a:lnTo>
                    <a:pt x="580644" y="630841"/>
                  </a:lnTo>
                  <a:lnTo>
                    <a:pt x="612267" y="612458"/>
                  </a:lnTo>
                  <a:lnTo>
                    <a:pt x="632936" y="601885"/>
                  </a:lnTo>
                  <a:lnTo>
                    <a:pt x="649510" y="602361"/>
                  </a:lnTo>
                  <a:lnTo>
                    <a:pt x="658653" y="613982"/>
                  </a:lnTo>
                  <a:lnTo>
                    <a:pt x="656368" y="627793"/>
                  </a:lnTo>
                  <a:lnTo>
                    <a:pt x="641699" y="667226"/>
                  </a:lnTo>
                  <a:lnTo>
                    <a:pt x="627507" y="699802"/>
                  </a:lnTo>
                  <a:lnTo>
                    <a:pt x="605123" y="736187"/>
                  </a:lnTo>
                  <a:lnTo>
                    <a:pt x="590455" y="762095"/>
                  </a:lnTo>
                  <a:lnTo>
                    <a:pt x="572548" y="779812"/>
                  </a:lnTo>
                  <a:lnTo>
                    <a:pt x="551021" y="794099"/>
                  </a:lnTo>
                  <a:lnTo>
                    <a:pt x="515207" y="812292"/>
                  </a:lnTo>
                  <a:lnTo>
                    <a:pt x="469487" y="844296"/>
                  </a:lnTo>
                  <a:lnTo>
                    <a:pt x="448246" y="851821"/>
                  </a:lnTo>
                  <a:lnTo>
                    <a:pt x="378143" y="889921"/>
                  </a:lnTo>
                  <a:lnTo>
                    <a:pt x="264128" y="955738"/>
                  </a:lnTo>
                  <a:lnTo>
                    <a:pt x="202692" y="989267"/>
                  </a:lnTo>
                  <a:lnTo>
                    <a:pt x="142494" y="1019080"/>
                  </a:lnTo>
                  <a:lnTo>
                    <a:pt x="108966" y="1036034"/>
                  </a:lnTo>
                  <a:lnTo>
                    <a:pt x="85534" y="1042892"/>
                  </a:lnTo>
                  <a:lnTo>
                    <a:pt x="48292" y="1057180"/>
                  </a:lnTo>
                  <a:lnTo>
                    <a:pt x="20478" y="1067276"/>
                  </a:lnTo>
                  <a:lnTo>
                    <a:pt x="7144" y="1077373"/>
                  </a:lnTo>
                  <a:lnTo>
                    <a:pt x="9906" y="1090517"/>
                  </a:lnTo>
                  <a:lnTo>
                    <a:pt x="28289" y="1107472"/>
                  </a:lnTo>
                  <a:lnTo>
                    <a:pt x="90297" y="1148715"/>
                  </a:lnTo>
                  <a:lnTo>
                    <a:pt x="153638" y="1182053"/>
                  </a:lnTo>
                  <a:lnTo>
                    <a:pt x="184404" y="1194911"/>
                  </a:lnTo>
                  <a:lnTo>
                    <a:pt x="213360" y="1193483"/>
                  </a:lnTo>
                  <a:lnTo>
                    <a:pt x="235172" y="1177290"/>
                  </a:lnTo>
                  <a:lnTo>
                    <a:pt x="259937" y="1151858"/>
                  </a:lnTo>
                  <a:lnTo>
                    <a:pt x="310134" y="1100614"/>
                  </a:lnTo>
                  <a:lnTo>
                    <a:pt x="371760" y="1034987"/>
                  </a:lnTo>
                  <a:lnTo>
                    <a:pt x="422243" y="987362"/>
                  </a:lnTo>
                  <a:lnTo>
                    <a:pt x="503301" y="919925"/>
                  </a:lnTo>
                  <a:lnTo>
                    <a:pt x="529971" y="904304"/>
                  </a:lnTo>
                  <a:lnTo>
                    <a:pt x="546830" y="901827"/>
                  </a:lnTo>
                  <a:lnTo>
                    <a:pt x="555403" y="911924"/>
                  </a:lnTo>
                  <a:lnTo>
                    <a:pt x="555879" y="927545"/>
                  </a:lnTo>
                  <a:lnTo>
                    <a:pt x="557879" y="954786"/>
                  </a:lnTo>
                  <a:lnTo>
                    <a:pt x="557879" y="993077"/>
                  </a:lnTo>
                  <a:lnTo>
                    <a:pt x="561880" y="1075849"/>
                  </a:lnTo>
                  <a:lnTo>
                    <a:pt x="558260" y="1205579"/>
                  </a:lnTo>
                  <a:lnTo>
                    <a:pt x="550450" y="1293971"/>
                  </a:lnTo>
                  <a:lnTo>
                    <a:pt x="534352" y="1314641"/>
                  </a:lnTo>
                  <a:lnTo>
                    <a:pt x="501777" y="1329595"/>
                  </a:lnTo>
                  <a:lnTo>
                    <a:pt x="445484" y="1337977"/>
                  </a:lnTo>
                  <a:lnTo>
                    <a:pt x="351377" y="1338453"/>
                  </a:lnTo>
                  <a:lnTo>
                    <a:pt x="344043" y="1340644"/>
                  </a:lnTo>
                  <a:lnTo>
                    <a:pt x="338709" y="1353788"/>
                  </a:lnTo>
                  <a:lnTo>
                    <a:pt x="352234" y="1365695"/>
                  </a:lnTo>
                  <a:lnTo>
                    <a:pt x="393573" y="1378553"/>
                  </a:lnTo>
                  <a:lnTo>
                    <a:pt x="453676" y="1398937"/>
                  </a:lnTo>
                  <a:lnTo>
                    <a:pt x="514255" y="1426750"/>
                  </a:lnTo>
                  <a:lnTo>
                    <a:pt x="581120" y="1447419"/>
                  </a:lnTo>
                  <a:lnTo>
                    <a:pt x="618649" y="1454753"/>
                  </a:lnTo>
                  <a:lnTo>
                    <a:pt x="651510" y="1438180"/>
                  </a:lnTo>
                  <a:lnTo>
                    <a:pt x="675513" y="1411700"/>
                  </a:lnTo>
                  <a:lnTo>
                    <a:pt x="683323" y="1375982"/>
                  </a:lnTo>
                  <a:lnTo>
                    <a:pt x="688371" y="1337691"/>
                  </a:lnTo>
                  <a:lnTo>
                    <a:pt x="686562" y="1298353"/>
                  </a:lnTo>
                  <a:lnTo>
                    <a:pt x="681990" y="1274636"/>
                  </a:lnTo>
                  <a:lnTo>
                    <a:pt x="675704" y="1248347"/>
                  </a:lnTo>
                  <a:lnTo>
                    <a:pt x="676275" y="1223105"/>
                  </a:lnTo>
                  <a:lnTo>
                    <a:pt x="669607" y="1200912"/>
                  </a:lnTo>
                  <a:lnTo>
                    <a:pt x="673512" y="1183196"/>
                  </a:lnTo>
                  <a:lnTo>
                    <a:pt x="669227" y="1162336"/>
                  </a:lnTo>
                  <a:lnTo>
                    <a:pt x="664654" y="1143953"/>
                  </a:lnTo>
                  <a:lnTo>
                    <a:pt x="668178" y="1108615"/>
                  </a:lnTo>
                  <a:lnTo>
                    <a:pt x="662559" y="1044035"/>
                  </a:lnTo>
                  <a:lnTo>
                    <a:pt x="660368" y="901541"/>
                  </a:lnTo>
                  <a:lnTo>
                    <a:pt x="664845" y="836676"/>
                  </a:lnTo>
                  <a:lnTo>
                    <a:pt x="682847" y="822484"/>
                  </a:lnTo>
                  <a:lnTo>
                    <a:pt x="700278" y="814007"/>
                  </a:lnTo>
                  <a:lnTo>
                    <a:pt x="721233" y="812673"/>
                  </a:lnTo>
                  <a:lnTo>
                    <a:pt x="733520" y="819531"/>
                  </a:lnTo>
                  <a:lnTo>
                    <a:pt x="742759" y="836200"/>
                  </a:lnTo>
                  <a:lnTo>
                    <a:pt x="741045" y="862775"/>
                  </a:lnTo>
                  <a:lnTo>
                    <a:pt x="739997" y="909066"/>
                  </a:lnTo>
                  <a:lnTo>
                    <a:pt x="748665" y="916877"/>
                  </a:lnTo>
                  <a:lnTo>
                    <a:pt x="760762" y="915067"/>
                  </a:lnTo>
                  <a:lnTo>
                    <a:pt x="769048" y="906780"/>
                  </a:lnTo>
                  <a:lnTo>
                    <a:pt x="796861" y="889635"/>
                  </a:lnTo>
                  <a:lnTo>
                    <a:pt x="846772" y="863918"/>
                  </a:lnTo>
                  <a:lnTo>
                    <a:pt x="878110" y="854774"/>
                  </a:lnTo>
                  <a:lnTo>
                    <a:pt x="888968" y="846106"/>
                  </a:lnTo>
                  <a:lnTo>
                    <a:pt x="906875" y="833247"/>
                  </a:lnTo>
                  <a:lnTo>
                    <a:pt x="925353" y="811054"/>
                  </a:lnTo>
                  <a:lnTo>
                    <a:pt x="929164" y="793909"/>
                  </a:lnTo>
                  <a:lnTo>
                    <a:pt x="921544" y="781050"/>
                  </a:lnTo>
                  <a:lnTo>
                    <a:pt x="889159" y="755809"/>
                  </a:lnTo>
                  <a:lnTo>
                    <a:pt x="848297" y="729806"/>
                  </a:lnTo>
                  <a:lnTo>
                    <a:pt x="810197" y="719233"/>
                  </a:lnTo>
                  <a:lnTo>
                    <a:pt x="775430" y="712851"/>
                  </a:lnTo>
                  <a:lnTo>
                    <a:pt x="762667" y="716090"/>
                  </a:lnTo>
                  <a:lnTo>
                    <a:pt x="736473" y="722376"/>
                  </a:lnTo>
                  <a:lnTo>
                    <a:pt x="725424" y="720566"/>
                  </a:lnTo>
                  <a:lnTo>
                    <a:pt x="719423" y="711803"/>
                  </a:lnTo>
                  <a:lnTo>
                    <a:pt x="723995" y="703802"/>
                  </a:lnTo>
                  <a:lnTo>
                    <a:pt x="756190" y="672560"/>
                  </a:lnTo>
                  <a:lnTo>
                    <a:pt x="810768" y="630365"/>
                  </a:lnTo>
                  <a:lnTo>
                    <a:pt x="860488" y="592074"/>
                  </a:lnTo>
                  <a:lnTo>
                    <a:pt x="878395" y="573977"/>
                  </a:lnTo>
                  <a:lnTo>
                    <a:pt x="880967" y="557403"/>
                  </a:lnTo>
                  <a:lnTo>
                    <a:pt x="877824" y="540925"/>
                  </a:lnTo>
                  <a:lnTo>
                    <a:pt x="848487" y="511588"/>
                  </a:lnTo>
                  <a:lnTo>
                    <a:pt x="817340" y="486442"/>
                  </a:lnTo>
                  <a:lnTo>
                    <a:pt x="794956" y="474440"/>
                  </a:lnTo>
                  <a:lnTo>
                    <a:pt x="789051" y="466916"/>
                  </a:lnTo>
                  <a:lnTo>
                    <a:pt x="794671" y="456438"/>
                  </a:lnTo>
                  <a:lnTo>
                    <a:pt x="811244" y="439579"/>
                  </a:lnTo>
                  <a:lnTo>
                    <a:pt x="860679" y="392621"/>
                  </a:lnTo>
                  <a:lnTo>
                    <a:pt x="887349" y="371475"/>
                  </a:lnTo>
                  <a:lnTo>
                    <a:pt x="917067" y="351758"/>
                  </a:lnTo>
                  <a:lnTo>
                    <a:pt x="953928" y="330613"/>
                  </a:lnTo>
                  <a:lnTo>
                    <a:pt x="991743" y="311849"/>
                  </a:lnTo>
                  <a:lnTo>
                    <a:pt x="1024794" y="295942"/>
                  </a:lnTo>
                  <a:lnTo>
                    <a:pt x="1050036" y="279749"/>
                  </a:lnTo>
                  <a:lnTo>
                    <a:pt x="1067752" y="251460"/>
                  </a:lnTo>
                  <a:lnTo>
                    <a:pt x="1071467" y="217932"/>
                  </a:lnTo>
                  <a:lnTo>
                    <a:pt x="1071086" y="190691"/>
                  </a:lnTo>
                  <a:close/>
                  <a:moveTo>
                    <a:pt x="625030" y="418624"/>
                  </a:moveTo>
                  <a:lnTo>
                    <a:pt x="614458" y="428244"/>
                  </a:lnTo>
                  <a:lnTo>
                    <a:pt x="589312" y="424720"/>
                  </a:lnTo>
                  <a:lnTo>
                    <a:pt x="567785" y="417767"/>
                  </a:lnTo>
                  <a:lnTo>
                    <a:pt x="556260" y="400907"/>
                  </a:lnTo>
                  <a:lnTo>
                    <a:pt x="551688" y="387191"/>
                  </a:lnTo>
                  <a:lnTo>
                    <a:pt x="557593" y="367379"/>
                  </a:lnTo>
                  <a:lnTo>
                    <a:pt x="580072" y="337947"/>
                  </a:lnTo>
                  <a:lnTo>
                    <a:pt x="593407" y="334423"/>
                  </a:lnTo>
                  <a:lnTo>
                    <a:pt x="604647" y="332137"/>
                  </a:lnTo>
                  <a:lnTo>
                    <a:pt x="615696" y="341281"/>
                  </a:lnTo>
                  <a:lnTo>
                    <a:pt x="626745" y="361474"/>
                  </a:lnTo>
                  <a:lnTo>
                    <a:pt x="629984" y="385191"/>
                  </a:lnTo>
                  <a:lnTo>
                    <a:pt x="631984" y="404717"/>
                  </a:lnTo>
                  <a:lnTo>
                    <a:pt x="625030" y="4186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41" name="矩形 40">
            <a:extLst>
              <a:ext uri="{FF2B5EF4-FFF2-40B4-BE49-F238E27FC236}">
                <a16:creationId xmlns:a16="http://schemas.microsoft.com/office/drawing/2014/main" id="{EF33E2D7-5A71-42C5-9986-5C656C70099E}"/>
              </a:ext>
            </a:extLst>
          </p:cNvPr>
          <p:cNvSpPr/>
          <p:nvPr userDrawn="1"/>
        </p:nvSpPr>
        <p:spPr>
          <a:xfrm>
            <a:off x="8168640" y="6305883"/>
            <a:ext cx="35804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计算机学院 </a:t>
            </a:r>
            <a:r>
              <a:rPr lang="en-US" altLang="zh-CN" sz="1400" dirty="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2023</a:t>
            </a:r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新老生交流会</a:t>
            </a:r>
            <a:endParaRPr lang="en-US" altLang="zh-CN" sz="1400" dirty="0">
              <a:solidFill>
                <a:schemeClr val="tx1"/>
              </a:solidFill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B5F52EE5-3BAE-473D-980E-753E2104F1DD}"/>
              </a:ext>
            </a:extLst>
          </p:cNvPr>
          <p:cNvSpPr/>
          <p:nvPr userDrawn="1"/>
        </p:nvSpPr>
        <p:spPr>
          <a:xfrm>
            <a:off x="4820652" y="3566271"/>
            <a:ext cx="2550695" cy="255069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632BFD9-FB85-44ED-AAFC-9DA1B1CABB0D}"/>
              </a:ext>
            </a:extLst>
          </p:cNvPr>
          <p:cNvGrpSpPr/>
          <p:nvPr userDrawn="1"/>
        </p:nvGrpSpPr>
        <p:grpSpPr>
          <a:xfrm>
            <a:off x="4707466" y="3884040"/>
            <a:ext cx="2777067" cy="2025944"/>
            <a:chOff x="1310726" y="1286639"/>
            <a:chExt cx="2777067" cy="2025944"/>
          </a:xfrm>
        </p:grpSpPr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2619A9B4-E36B-4C37-B708-F3B1860F690C}"/>
                </a:ext>
              </a:extLst>
            </p:cNvPr>
            <p:cNvSpPr/>
            <p:nvPr/>
          </p:nvSpPr>
          <p:spPr>
            <a:xfrm>
              <a:off x="2499790" y="1952625"/>
              <a:ext cx="132855" cy="92513"/>
            </a:xfrm>
            <a:custGeom>
              <a:avLst/>
              <a:gdLst>
                <a:gd name="connsiteX0" fmla="*/ 90930 w 132855"/>
                <a:gd name="connsiteY0" fmla="*/ 107 h 92513"/>
                <a:gd name="connsiteX1" fmla="*/ 121403 w 132855"/>
                <a:gd name="connsiteY1" fmla="*/ 3088 h 92513"/>
                <a:gd name="connsiteX2" fmla="*/ 132855 w 132855"/>
                <a:gd name="connsiteY2" fmla="*/ 4993 h 92513"/>
                <a:gd name="connsiteX3" fmla="*/ 124767 w 132855"/>
                <a:gd name="connsiteY3" fmla="*/ 82326 h 92513"/>
                <a:gd name="connsiteX4" fmla="*/ 123983 w 132855"/>
                <a:gd name="connsiteY4" fmla="*/ 82080 h 92513"/>
                <a:gd name="connsiteX5" fmla="*/ 0 w 132855"/>
                <a:gd name="connsiteY5" fmla="*/ 92513 h 92513"/>
                <a:gd name="connsiteX6" fmla="*/ 12700 w 132855"/>
                <a:gd name="connsiteY6" fmla="*/ 9050 h 92513"/>
                <a:gd name="connsiteX7" fmla="*/ 90930 w 132855"/>
                <a:gd name="connsiteY7" fmla="*/ 107 h 9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855" h="92513">
                  <a:moveTo>
                    <a:pt x="90930" y="107"/>
                  </a:moveTo>
                  <a:cubicBezTo>
                    <a:pt x="101121" y="438"/>
                    <a:pt x="110815" y="1515"/>
                    <a:pt x="121403" y="3088"/>
                  </a:cubicBezTo>
                  <a:lnTo>
                    <a:pt x="132855" y="4993"/>
                  </a:lnTo>
                  <a:lnTo>
                    <a:pt x="124767" y="82326"/>
                  </a:lnTo>
                  <a:lnTo>
                    <a:pt x="123983" y="82080"/>
                  </a:lnTo>
                  <a:cubicBezTo>
                    <a:pt x="93647" y="75125"/>
                    <a:pt x="67130" y="78603"/>
                    <a:pt x="0" y="92513"/>
                  </a:cubicBezTo>
                  <a:lnTo>
                    <a:pt x="12700" y="9050"/>
                  </a:lnTo>
                  <a:cubicBezTo>
                    <a:pt x="48180" y="1763"/>
                    <a:pt x="70549" y="-555"/>
                    <a:pt x="90930" y="107"/>
                  </a:cubicBezTo>
                  <a:close/>
                </a:path>
              </a:pathLst>
            </a:custGeom>
            <a:solidFill>
              <a:srgbClr val="9E7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C892D9A2-6CFC-467D-A1EB-EB5A3973554E}"/>
                </a:ext>
              </a:extLst>
            </p:cNvPr>
            <p:cNvSpPr/>
            <p:nvPr/>
          </p:nvSpPr>
          <p:spPr>
            <a:xfrm>
              <a:off x="2474938" y="2084846"/>
              <a:ext cx="143968" cy="107135"/>
            </a:xfrm>
            <a:custGeom>
              <a:avLst/>
              <a:gdLst>
                <a:gd name="connsiteX0" fmla="*/ 105302 w 143968"/>
                <a:gd name="connsiteY0" fmla="*/ 125 h 107135"/>
                <a:gd name="connsiteX1" fmla="*/ 140591 w 143968"/>
                <a:gd name="connsiteY1" fmla="*/ 3577 h 107135"/>
                <a:gd name="connsiteX2" fmla="*/ 143968 w 143968"/>
                <a:gd name="connsiteY2" fmla="*/ 4139 h 107135"/>
                <a:gd name="connsiteX3" fmla="*/ 134566 w 143968"/>
                <a:gd name="connsiteY3" fmla="*/ 94032 h 107135"/>
                <a:gd name="connsiteX4" fmla="*/ 108017 w 143968"/>
                <a:gd name="connsiteY4" fmla="*/ 91026 h 107135"/>
                <a:gd name="connsiteX5" fmla="*/ 0 w 143968"/>
                <a:gd name="connsiteY5" fmla="*/ 107135 h 107135"/>
                <a:gd name="connsiteX6" fmla="*/ 14707 w 143968"/>
                <a:gd name="connsiteY6" fmla="*/ 10481 h 107135"/>
                <a:gd name="connsiteX7" fmla="*/ 105302 w 143968"/>
                <a:gd name="connsiteY7" fmla="*/ 125 h 10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3968" h="107135">
                  <a:moveTo>
                    <a:pt x="105302" y="125"/>
                  </a:moveTo>
                  <a:cubicBezTo>
                    <a:pt x="117104" y="508"/>
                    <a:pt x="128330" y="1755"/>
                    <a:pt x="140591" y="3577"/>
                  </a:cubicBezTo>
                  <a:lnTo>
                    <a:pt x="143968" y="4139"/>
                  </a:lnTo>
                  <a:lnTo>
                    <a:pt x="134566" y="94032"/>
                  </a:lnTo>
                  <a:lnTo>
                    <a:pt x="108017" y="91026"/>
                  </a:lnTo>
                  <a:cubicBezTo>
                    <a:pt x="82751" y="91026"/>
                    <a:pt x="51827" y="96395"/>
                    <a:pt x="0" y="107135"/>
                  </a:cubicBezTo>
                  <a:lnTo>
                    <a:pt x="14707" y="10481"/>
                  </a:lnTo>
                  <a:cubicBezTo>
                    <a:pt x="55795" y="2042"/>
                    <a:pt x="81699" y="-643"/>
                    <a:pt x="105302" y="125"/>
                  </a:cubicBezTo>
                  <a:close/>
                </a:path>
              </a:pathLst>
            </a:custGeom>
            <a:solidFill>
              <a:srgbClr val="9E7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F5B93835-A5E3-4BF8-B37B-41C6672A178D}"/>
                </a:ext>
              </a:extLst>
            </p:cNvPr>
            <p:cNvSpPr/>
            <p:nvPr/>
          </p:nvSpPr>
          <p:spPr>
            <a:xfrm>
              <a:off x="2439057" y="2231689"/>
              <a:ext cx="164515" cy="128246"/>
            </a:xfrm>
            <a:custGeom>
              <a:avLst/>
              <a:gdLst>
                <a:gd name="connsiteX0" fmla="*/ 126052 w 164515"/>
                <a:gd name="connsiteY0" fmla="*/ 149 h 128246"/>
                <a:gd name="connsiteX1" fmla="*/ 164515 w 164515"/>
                <a:gd name="connsiteY1" fmla="*/ 3911 h 128246"/>
                <a:gd name="connsiteX2" fmla="*/ 153245 w 164515"/>
                <a:gd name="connsiteY2" fmla="*/ 111674 h 128246"/>
                <a:gd name="connsiteX3" fmla="*/ 129302 w 164515"/>
                <a:gd name="connsiteY3" fmla="*/ 108963 h 128246"/>
                <a:gd name="connsiteX4" fmla="*/ 0 w 164515"/>
                <a:gd name="connsiteY4" fmla="*/ 128246 h 128246"/>
                <a:gd name="connsiteX5" fmla="*/ 17605 w 164515"/>
                <a:gd name="connsiteY5" fmla="*/ 12546 h 128246"/>
                <a:gd name="connsiteX6" fmla="*/ 126052 w 164515"/>
                <a:gd name="connsiteY6" fmla="*/ 149 h 12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515" h="128246">
                  <a:moveTo>
                    <a:pt x="126052" y="149"/>
                  </a:moveTo>
                  <a:lnTo>
                    <a:pt x="164515" y="3911"/>
                  </a:lnTo>
                  <a:lnTo>
                    <a:pt x="153245" y="111674"/>
                  </a:lnTo>
                  <a:lnTo>
                    <a:pt x="129302" y="108963"/>
                  </a:lnTo>
                  <a:cubicBezTo>
                    <a:pt x="99057" y="108963"/>
                    <a:pt x="62040" y="115390"/>
                    <a:pt x="0" y="128246"/>
                  </a:cubicBezTo>
                  <a:lnTo>
                    <a:pt x="17605" y="12546"/>
                  </a:lnTo>
                  <a:cubicBezTo>
                    <a:pt x="66789" y="2445"/>
                    <a:pt x="97798" y="-769"/>
                    <a:pt x="126052" y="149"/>
                  </a:cubicBezTo>
                  <a:close/>
                </a:path>
              </a:pathLst>
            </a:custGeom>
            <a:solidFill>
              <a:srgbClr val="9E7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059C0478-E991-4DC2-9279-110A5F66A561}"/>
                </a:ext>
              </a:extLst>
            </p:cNvPr>
            <p:cNvSpPr/>
            <p:nvPr/>
          </p:nvSpPr>
          <p:spPr>
            <a:xfrm>
              <a:off x="2403902" y="2400595"/>
              <a:ext cx="182031" cy="148930"/>
            </a:xfrm>
            <a:custGeom>
              <a:avLst/>
              <a:gdLst>
                <a:gd name="connsiteX0" fmla="*/ 146382 w 182031"/>
                <a:gd name="connsiteY0" fmla="*/ 173 h 148930"/>
                <a:gd name="connsiteX1" fmla="*/ 182031 w 182031"/>
                <a:gd name="connsiteY1" fmla="*/ 3660 h 148930"/>
                <a:gd name="connsiteX2" fmla="*/ 168957 w 182031"/>
                <a:gd name="connsiteY2" fmla="*/ 128666 h 148930"/>
                <a:gd name="connsiteX3" fmla="*/ 150156 w 182031"/>
                <a:gd name="connsiteY3" fmla="*/ 126537 h 148930"/>
                <a:gd name="connsiteX4" fmla="*/ 0 w 182031"/>
                <a:gd name="connsiteY4" fmla="*/ 148930 h 148930"/>
                <a:gd name="connsiteX5" fmla="*/ 20445 w 182031"/>
                <a:gd name="connsiteY5" fmla="*/ 14569 h 148930"/>
                <a:gd name="connsiteX6" fmla="*/ 146382 w 182031"/>
                <a:gd name="connsiteY6" fmla="*/ 173 h 148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031" h="148930">
                  <a:moveTo>
                    <a:pt x="146382" y="173"/>
                  </a:moveTo>
                  <a:lnTo>
                    <a:pt x="182031" y="3660"/>
                  </a:lnTo>
                  <a:lnTo>
                    <a:pt x="168957" y="128666"/>
                  </a:lnTo>
                  <a:lnTo>
                    <a:pt x="150156" y="126537"/>
                  </a:lnTo>
                  <a:cubicBezTo>
                    <a:pt x="115033" y="126536"/>
                    <a:pt x="72046" y="134001"/>
                    <a:pt x="0" y="148930"/>
                  </a:cubicBezTo>
                  <a:lnTo>
                    <a:pt x="20445" y="14569"/>
                  </a:lnTo>
                  <a:cubicBezTo>
                    <a:pt x="77562" y="2839"/>
                    <a:pt x="113572" y="-893"/>
                    <a:pt x="146382" y="173"/>
                  </a:cubicBezTo>
                  <a:close/>
                </a:path>
              </a:pathLst>
            </a:custGeom>
            <a:solidFill>
              <a:srgbClr val="9E7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D0F1DFBE-C470-4216-9CBD-5454A17CA55A}"/>
                </a:ext>
              </a:extLst>
            </p:cNvPr>
            <p:cNvSpPr/>
            <p:nvPr/>
          </p:nvSpPr>
          <p:spPr>
            <a:xfrm>
              <a:off x="1727783" y="1492443"/>
              <a:ext cx="927164" cy="1730711"/>
            </a:xfrm>
            <a:custGeom>
              <a:avLst/>
              <a:gdLst>
                <a:gd name="connsiteX0" fmla="*/ 844656 w 927164"/>
                <a:gd name="connsiteY0" fmla="*/ 0 h 1730711"/>
                <a:gd name="connsiteX1" fmla="*/ 854735 w 927164"/>
                <a:gd name="connsiteY1" fmla="*/ 14950 h 1730711"/>
                <a:gd name="connsiteX2" fmla="*/ 907214 w 927164"/>
                <a:gd name="connsiteY2" fmla="*/ 50333 h 1730711"/>
                <a:gd name="connsiteX3" fmla="*/ 927164 w 927164"/>
                <a:gd name="connsiteY3" fmla="*/ 54360 h 1730711"/>
                <a:gd name="connsiteX4" fmla="*/ 884199 w 927164"/>
                <a:gd name="connsiteY4" fmla="*/ 465175 h 1730711"/>
                <a:gd name="connsiteX5" fmla="*/ 872747 w 927164"/>
                <a:gd name="connsiteY5" fmla="*/ 463270 h 1730711"/>
                <a:gd name="connsiteX6" fmla="*/ 764044 w 927164"/>
                <a:gd name="connsiteY6" fmla="*/ 469232 h 1730711"/>
                <a:gd name="connsiteX7" fmla="*/ 751344 w 927164"/>
                <a:gd name="connsiteY7" fmla="*/ 552695 h 1730711"/>
                <a:gd name="connsiteX8" fmla="*/ 875327 w 927164"/>
                <a:gd name="connsiteY8" fmla="*/ 542262 h 1730711"/>
                <a:gd name="connsiteX9" fmla="*/ 876111 w 927164"/>
                <a:gd name="connsiteY9" fmla="*/ 542508 h 1730711"/>
                <a:gd name="connsiteX10" fmla="*/ 870460 w 927164"/>
                <a:gd name="connsiteY10" fmla="*/ 596542 h 1730711"/>
                <a:gd name="connsiteX11" fmla="*/ 867083 w 927164"/>
                <a:gd name="connsiteY11" fmla="*/ 595980 h 1730711"/>
                <a:gd name="connsiteX12" fmla="*/ 741199 w 927164"/>
                <a:gd name="connsiteY12" fmla="*/ 602884 h 1730711"/>
                <a:gd name="connsiteX13" fmla="*/ 726492 w 927164"/>
                <a:gd name="connsiteY13" fmla="*/ 699538 h 1730711"/>
                <a:gd name="connsiteX14" fmla="*/ 834509 w 927164"/>
                <a:gd name="connsiteY14" fmla="*/ 683429 h 1730711"/>
                <a:gd name="connsiteX15" fmla="*/ 861058 w 927164"/>
                <a:gd name="connsiteY15" fmla="*/ 686435 h 1730711"/>
                <a:gd name="connsiteX16" fmla="*/ 855126 w 927164"/>
                <a:gd name="connsiteY16" fmla="*/ 743157 h 1730711"/>
                <a:gd name="connsiteX17" fmla="*/ 816663 w 927164"/>
                <a:gd name="connsiteY17" fmla="*/ 739395 h 1730711"/>
                <a:gd name="connsiteX18" fmla="*/ 708216 w 927164"/>
                <a:gd name="connsiteY18" fmla="*/ 751792 h 1730711"/>
                <a:gd name="connsiteX19" fmla="*/ 690611 w 927164"/>
                <a:gd name="connsiteY19" fmla="*/ 867492 h 1730711"/>
                <a:gd name="connsiteX20" fmla="*/ 819913 w 927164"/>
                <a:gd name="connsiteY20" fmla="*/ 848209 h 1730711"/>
                <a:gd name="connsiteX21" fmla="*/ 843856 w 927164"/>
                <a:gd name="connsiteY21" fmla="*/ 850920 h 1730711"/>
                <a:gd name="connsiteX22" fmla="*/ 837487 w 927164"/>
                <a:gd name="connsiteY22" fmla="*/ 911812 h 1730711"/>
                <a:gd name="connsiteX23" fmla="*/ 801838 w 927164"/>
                <a:gd name="connsiteY23" fmla="*/ 908325 h 1730711"/>
                <a:gd name="connsiteX24" fmla="*/ 675901 w 927164"/>
                <a:gd name="connsiteY24" fmla="*/ 922721 h 1730711"/>
                <a:gd name="connsiteX25" fmla="*/ 655456 w 927164"/>
                <a:gd name="connsiteY25" fmla="*/ 1057082 h 1730711"/>
                <a:gd name="connsiteX26" fmla="*/ 805612 w 927164"/>
                <a:gd name="connsiteY26" fmla="*/ 1034689 h 1730711"/>
                <a:gd name="connsiteX27" fmla="*/ 824413 w 927164"/>
                <a:gd name="connsiteY27" fmla="*/ 1036818 h 1730711"/>
                <a:gd name="connsiteX28" fmla="*/ 798921 w 927164"/>
                <a:gd name="connsiteY28" fmla="*/ 1280565 h 1730711"/>
                <a:gd name="connsiteX29" fmla="*/ 348156 w 927164"/>
                <a:gd name="connsiteY29" fmla="*/ 1730711 h 1730711"/>
                <a:gd name="connsiteX30" fmla="*/ 0 w 927164"/>
                <a:gd name="connsiteY30" fmla="*/ 1730711 h 1730711"/>
                <a:gd name="connsiteX31" fmla="*/ 844656 w 927164"/>
                <a:gd name="connsiteY31" fmla="*/ 0 h 1730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27164" h="1730711">
                  <a:moveTo>
                    <a:pt x="844656" y="0"/>
                  </a:moveTo>
                  <a:lnTo>
                    <a:pt x="854735" y="14950"/>
                  </a:lnTo>
                  <a:cubicBezTo>
                    <a:pt x="869674" y="29889"/>
                    <a:pt x="887462" y="41978"/>
                    <a:pt x="907214" y="50333"/>
                  </a:cubicBezTo>
                  <a:lnTo>
                    <a:pt x="927164" y="54360"/>
                  </a:lnTo>
                  <a:lnTo>
                    <a:pt x="884199" y="465175"/>
                  </a:lnTo>
                  <a:lnTo>
                    <a:pt x="872747" y="463270"/>
                  </a:lnTo>
                  <a:cubicBezTo>
                    <a:pt x="840984" y="458550"/>
                    <a:pt x="817264" y="458302"/>
                    <a:pt x="764044" y="469232"/>
                  </a:cubicBezTo>
                  <a:lnTo>
                    <a:pt x="751344" y="552695"/>
                  </a:lnTo>
                  <a:cubicBezTo>
                    <a:pt x="818474" y="538785"/>
                    <a:pt x="844991" y="535307"/>
                    <a:pt x="875327" y="542262"/>
                  </a:cubicBezTo>
                  <a:lnTo>
                    <a:pt x="876111" y="542508"/>
                  </a:lnTo>
                  <a:lnTo>
                    <a:pt x="870460" y="596542"/>
                  </a:lnTo>
                  <a:lnTo>
                    <a:pt x="867083" y="595980"/>
                  </a:lnTo>
                  <a:cubicBezTo>
                    <a:pt x="830300" y="590514"/>
                    <a:pt x="802830" y="590226"/>
                    <a:pt x="741199" y="602884"/>
                  </a:cubicBezTo>
                  <a:lnTo>
                    <a:pt x="726492" y="699538"/>
                  </a:lnTo>
                  <a:cubicBezTo>
                    <a:pt x="778319" y="688798"/>
                    <a:pt x="809243" y="683429"/>
                    <a:pt x="834509" y="683429"/>
                  </a:cubicBezTo>
                  <a:lnTo>
                    <a:pt x="861058" y="686435"/>
                  </a:lnTo>
                  <a:lnTo>
                    <a:pt x="855126" y="743157"/>
                  </a:lnTo>
                  <a:lnTo>
                    <a:pt x="816663" y="739395"/>
                  </a:lnTo>
                  <a:cubicBezTo>
                    <a:pt x="788409" y="738477"/>
                    <a:pt x="757400" y="741691"/>
                    <a:pt x="708216" y="751792"/>
                  </a:cubicBezTo>
                  <a:lnTo>
                    <a:pt x="690611" y="867492"/>
                  </a:lnTo>
                  <a:cubicBezTo>
                    <a:pt x="752651" y="854636"/>
                    <a:pt x="789668" y="848209"/>
                    <a:pt x="819913" y="848209"/>
                  </a:cubicBezTo>
                  <a:lnTo>
                    <a:pt x="843856" y="850920"/>
                  </a:lnTo>
                  <a:lnTo>
                    <a:pt x="837487" y="911812"/>
                  </a:lnTo>
                  <a:lnTo>
                    <a:pt x="801838" y="908325"/>
                  </a:lnTo>
                  <a:cubicBezTo>
                    <a:pt x="769028" y="907259"/>
                    <a:pt x="733018" y="910991"/>
                    <a:pt x="675901" y="922721"/>
                  </a:cubicBezTo>
                  <a:lnTo>
                    <a:pt x="655456" y="1057082"/>
                  </a:lnTo>
                  <a:cubicBezTo>
                    <a:pt x="727502" y="1042153"/>
                    <a:pt x="770489" y="1034688"/>
                    <a:pt x="805612" y="1034689"/>
                  </a:cubicBezTo>
                  <a:lnTo>
                    <a:pt x="824413" y="1036818"/>
                  </a:lnTo>
                  <a:lnTo>
                    <a:pt x="798921" y="1280565"/>
                  </a:lnTo>
                  <a:lnTo>
                    <a:pt x="348156" y="1730711"/>
                  </a:lnTo>
                  <a:lnTo>
                    <a:pt x="0" y="1730711"/>
                  </a:lnTo>
                  <a:lnTo>
                    <a:pt x="844656" y="0"/>
                  </a:lnTo>
                  <a:close/>
                </a:path>
              </a:pathLst>
            </a:custGeom>
            <a:solidFill>
              <a:srgbClr val="F3B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8D19D6DA-EBE5-416C-B8F9-DCDD44CAE136}"/>
                </a:ext>
              </a:extLst>
            </p:cNvPr>
            <p:cNvSpPr/>
            <p:nvPr/>
          </p:nvSpPr>
          <p:spPr>
            <a:xfrm>
              <a:off x="2771258" y="1513933"/>
              <a:ext cx="926389" cy="1709220"/>
            </a:xfrm>
            <a:custGeom>
              <a:avLst/>
              <a:gdLst>
                <a:gd name="connsiteX0" fmla="*/ 35045 w 926389"/>
                <a:gd name="connsiteY0" fmla="*/ 0 h 1709220"/>
                <a:gd name="connsiteX1" fmla="*/ 926389 w 926389"/>
                <a:gd name="connsiteY1" fmla="*/ 1709220 h 1709220"/>
                <a:gd name="connsiteX2" fmla="*/ 633264 w 926389"/>
                <a:gd name="connsiteY2" fmla="*/ 1709220 h 1709220"/>
                <a:gd name="connsiteX3" fmla="*/ 250806 w 926389"/>
                <a:gd name="connsiteY3" fmla="*/ 1283489 h 1709220"/>
                <a:gd name="connsiteX4" fmla="*/ 0 w 926389"/>
                <a:gd name="connsiteY4" fmla="*/ 23628 h 1709220"/>
                <a:gd name="connsiteX5" fmla="*/ 35045 w 926389"/>
                <a:gd name="connsiteY5" fmla="*/ 0 h 170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6389" h="1709220">
                  <a:moveTo>
                    <a:pt x="35045" y="0"/>
                  </a:moveTo>
                  <a:lnTo>
                    <a:pt x="926389" y="1709220"/>
                  </a:lnTo>
                  <a:lnTo>
                    <a:pt x="633264" y="1709220"/>
                  </a:lnTo>
                  <a:lnTo>
                    <a:pt x="250806" y="1283489"/>
                  </a:lnTo>
                  <a:lnTo>
                    <a:pt x="0" y="23628"/>
                  </a:lnTo>
                  <a:lnTo>
                    <a:pt x="35045" y="0"/>
                  </a:lnTo>
                  <a:close/>
                </a:path>
              </a:pathLst>
            </a:custGeom>
            <a:solidFill>
              <a:srgbClr val="F3B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F2825119-FF76-47FB-B577-8009D53DE070}"/>
                </a:ext>
              </a:extLst>
            </p:cNvPr>
            <p:cNvSpPr/>
            <p:nvPr/>
          </p:nvSpPr>
          <p:spPr>
            <a:xfrm>
              <a:off x="1310726" y="3223154"/>
              <a:ext cx="2777067" cy="89429"/>
            </a:xfrm>
            <a:custGeom>
              <a:avLst/>
              <a:gdLst>
                <a:gd name="connsiteX0" fmla="*/ 0 w 2777067"/>
                <a:gd name="connsiteY0" fmla="*/ 0 h 205325"/>
                <a:gd name="connsiteX1" fmla="*/ 196923 w 2777067"/>
                <a:gd name="connsiteY1" fmla="*/ 0 h 205325"/>
                <a:gd name="connsiteX2" fmla="*/ 545079 w 2777067"/>
                <a:gd name="connsiteY2" fmla="*/ 0 h 205325"/>
                <a:gd name="connsiteX3" fmla="*/ 948765 w 2777067"/>
                <a:gd name="connsiteY3" fmla="*/ 0 h 205325"/>
                <a:gd name="connsiteX4" fmla="*/ 1388036 w 2777067"/>
                <a:gd name="connsiteY4" fmla="*/ 0 h 205325"/>
                <a:gd name="connsiteX5" fmla="*/ 1873662 w 2777067"/>
                <a:gd name="connsiteY5" fmla="*/ 0 h 205325"/>
                <a:gd name="connsiteX6" fmla="*/ 2166787 w 2777067"/>
                <a:gd name="connsiteY6" fmla="*/ 0 h 205325"/>
                <a:gd name="connsiteX7" fmla="*/ 2777067 w 2777067"/>
                <a:gd name="connsiteY7" fmla="*/ 0 h 205325"/>
                <a:gd name="connsiteX8" fmla="*/ 2777067 w 2777067"/>
                <a:gd name="connsiteY8" fmla="*/ 205325 h 205325"/>
                <a:gd name="connsiteX9" fmla="*/ 2273862 w 2777067"/>
                <a:gd name="connsiteY9" fmla="*/ 205325 h 205325"/>
                <a:gd name="connsiteX10" fmla="*/ 2058117 w 2777067"/>
                <a:gd name="connsiteY10" fmla="*/ 205325 h 205325"/>
                <a:gd name="connsiteX11" fmla="*/ 339471 w 2777067"/>
                <a:gd name="connsiteY11" fmla="*/ 205325 h 205325"/>
                <a:gd name="connsiteX12" fmla="*/ 96716 w 2777067"/>
                <a:gd name="connsiteY12" fmla="*/ 205325 h 205325"/>
                <a:gd name="connsiteX13" fmla="*/ 0 w 2777067"/>
                <a:gd name="connsiteY13" fmla="*/ 205325 h 20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77067" h="205325">
                  <a:moveTo>
                    <a:pt x="0" y="0"/>
                  </a:moveTo>
                  <a:lnTo>
                    <a:pt x="196923" y="0"/>
                  </a:lnTo>
                  <a:lnTo>
                    <a:pt x="545079" y="0"/>
                  </a:lnTo>
                  <a:lnTo>
                    <a:pt x="948765" y="0"/>
                  </a:lnTo>
                  <a:lnTo>
                    <a:pt x="1388036" y="0"/>
                  </a:lnTo>
                  <a:lnTo>
                    <a:pt x="1873662" y="0"/>
                  </a:lnTo>
                  <a:lnTo>
                    <a:pt x="2166787" y="0"/>
                  </a:lnTo>
                  <a:lnTo>
                    <a:pt x="2777067" y="0"/>
                  </a:lnTo>
                  <a:lnTo>
                    <a:pt x="2777067" y="205325"/>
                  </a:lnTo>
                  <a:lnTo>
                    <a:pt x="2273862" y="205325"/>
                  </a:lnTo>
                  <a:lnTo>
                    <a:pt x="2058117" y="205325"/>
                  </a:lnTo>
                  <a:lnTo>
                    <a:pt x="339471" y="205325"/>
                  </a:lnTo>
                  <a:lnTo>
                    <a:pt x="96716" y="205325"/>
                  </a:lnTo>
                  <a:lnTo>
                    <a:pt x="0" y="205325"/>
                  </a:lnTo>
                  <a:close/>
                </a:path>
              </a:pathLst>
            </a:custGeom>
            <a:solidFill>
              <a:srgbClr val="015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直角三角形 42">
              <a:extLst>
                <a:ext uri="{FF2B5EF4-FFF2-40B4-BE49-F238E27FC236}">
                  <a16:creationId xmlns:a16="http://schemas.microsoft.com/office/drawing/2014/main" id="{506A6842-D008-4BC3-A545-F7BA406C5E80}"/>
                </a:ext>
              </a:extLst>
            </p:cNvPr>
            <p:cNvSpPr/>
            <p:nvPr/>
          </p:nvSpPr>
          <p:spPr>
            <a:xfrm rot="16546391" flipH="1">
              <a:off x="2435027" y="2244794"/>
              <a:ext cx="816133" cy="255855"/>
            </a:xfrm>
            <a:prstGeom prst="rtTriangle">
              <a:avLst/>
            </a:prstGeom>
            <a:solidFill>
              <a:srgbClr val="9E7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梯形 43">
              <a:extLst>
                <a:ext uri="{FF2B5EF4-FFF2-40B4-BE49-F238E27FC236}">
                  <a16:creationId xmlns:a16="http://schemas.microsoft.com/office/drawing/2014/main" id="{F477F3D0-5C04-480D-AC23-AE67A281FBB1}"/>
                </a:ext>
              </a:extLst>
            </p:cNvPr>
            <p:cNvSpPr/>
            <p:nvPr/>
          </p:nvSpPr>
          <p:spPr>
            <a:xfrm>
              <a:off x="2494918" y="1546803"/>
              <a:ext cx="480057" cy="1676350"/>
            </a:xfrm>
            <a:prstGeom prst="trapezoid">
              <a:avLst>
                <a:gd name="adj" fmla="val 41624"/>
              </a:avLst>
            </a:prstGeom>
            <a:solidFill>
              <a:srgbClr val="F3B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E250A2CE-CBE2-4957-9BCB-70EE4FC84E9E}"/>
                </a:ext>
              </a:extLst>
            </p:cNvPr>
            <p:cNvSpPr>
              <a:spLocks/>
            </p:cNvSpPr>
            <p:nvPr/>
          </p:nvSpPr>
          <p:spPr>
            <a:xfrm>
              <a:off x="2549423" y="1286639"/>
              <a:ext cx="299674" cy="299674"/>
            </a:xfrm>
            <a:prstGeom prst="ellipse">
              <a:avLst/>
            </a:prstGeom>
            <a:solidFill>
              <a:srgbClr val="F9D8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新月形 45">
              <a:extLst>
                <a:ext uri="{FF2B5EF4-FFF2-40B4-BE49-F238E27FC236}">
                  <a16:creationId xmlns:a16="http://schemas.microsoft.com/office/drawing/2014/main" id="{681F25FA-2785-4F85-B66C-94EA06D6BE94}"/>
                </a:ext>
              </a:extLst>
            </p:cNvPr>
            <p:cNvSpPr>
              <a:spLocks/>
            </p:cNvSpPr>
            <p:nvPr/>
          </p:nvSpPr>
          <p:spPr>
            <a:xfrm rot="3621140">
              <a:off x="2606801" y="1269868"/>
              <a:ext cx="118948" cy="228662"/>
            </a:xfrm>
            <a:prstGeom prst="moon">
              <a:avLst>
                <a:gd name="adj" fmla="val 55408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51" name="椭圆 50">
            <a:extLst>
              <a:ext uri="{FF2B5EF4-FFF2-40B4-BE49-F238E27FC236}">
                <a16:creationId xmlns:a16="http://schemas.microsoft.com/office/drawing/2014/main" id="{9AE994ED-D8BE-41B1-89BE-90FDDD21A354}"/>
              </a:ext>
            </a:extLst>
          </p:cNvPr>
          <p:cNvSpPr/>
          <p:nvPr userDrawn="1"/>
        </p:nvSpPr>
        <p:spPr>
          <a:xfrm>
            <a:off x="4899260" y="3970574"/>
            <a:ext cx="267168" cy="2671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占位符 30">
            <a:extLst>
              <a:ext uri="{FF2B5EF4-FFF2-40B4-BE49-F238E27FC236}">
                <a16:creationId xmlns:a16="http://schemas.microsoft.com/office/drawing/2014/main" id="{2BFF3654-E7EF-48C9-90E0-6D2DEA1D3AE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73964" y="3433879"/>
            <a:ext cx="2671886" cy="40011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rgbClr val="000000"/>
                </a:solidFill>
                <a:latin typeface="+mn-ea"/>
                <a:ea typeface="+mn-ea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小标题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3" name="文本占位符 71">
            <a:extLst>
              <a:ext uri="{FF2B5EF4-FFF2-40B4-BE49-F238E27FC236}">
                <a16:creationId xmlns:a16="http://schemas.microsoft.com/office/drawing/2014/main" id="{D80B3D55-8F0E-42DB-BF19-85436730419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8630" y="3833989"/>
            <a:ext cx="3347220" cy="1857753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marR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spc="0">
                <a:solidFill>
                  <a:srgbClr val="000000"/>
                </a:solidFill>
                <a:latin typeface="+mn-ea"/>
                <a:ea typeface="+mn-ea"/>
                <a:sym typeface="阿里巴巴普惠体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请在此处添加文字说明内容</a:t>
            </a:r>
            <a:endParaRPr lang="en-US" altLang="zh-CN" dirty="0"/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请在此处添加文字说明内容</a:t>
            </a: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请在此处添加文字说明内容</a:t>
            </a: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请在此处添加文字说明内容</a:t>
            </a:r>
          </a:p>
          <a:p>
            <a:pPr lvl="0"/>
            <a:endParaRPr lang="zh-CN" altLang="en-US" dirty="0"/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12B69FE5-34F9-4EAD-A7A1-0EF03EA56E6C}"/>
              </a:ext>
            </a:extLst>
          </p:cNvPr>
          <p:cNvCxnSpPr>
            <a:cxnSpLocks/>
          </p:cNvCxnSpPr>
          <p:nvPr userDrawn="1"/>
        </p:nvCxnSpPr>
        <p:spPr>
          <a:xfrm flipH="1">
            <a:off x="2057357" y="3833989"/>
            <a:ext cx="1988493" cy="0"/>
          </a:xfrm>
          <a:prstGeom prst="line">
            <a:avLst/>
          </a:prstGeom>
          <a:ln w="12700" cap="rnd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占位符 34">
            <a:extLst>
              <a:ext uri="{FF2B5EF4-FFF2-40B4-BE49-F238E27FC236}">
                <a16:creationId xmlns:a16="http://schemas.microsoft.com/office/drawing/2014/main" id="{9C2CE0B0-CA71-4C9F-AF62-D94B6CD215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18502" y="3429124"/>
            <a:ext cx="2671886" cy="40011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rgbClr val="000000"/>
                </a:solidFill>
                <a:latin typeface="+mn-ea"/>
                <a:ea typeface="+mn-ea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小标题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7" name="文本占位符 72">
            <a:extLst>
              <a:ext uri="{FF2B5EF4-FFF2-40B4-BE49-F238E27FC236}">
                <a16:creationId xmlns:a16="http://schemas.microsoft.com/office/drawing/2014/main" id="{92230918-E288-44AC-9BDC-D911E4E608D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118502" y="3829234"/>
            <a:ext cx="3357481" cy="1857753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marR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spc="0">
                <a:solidFill>
                  <a:srgbClr val="000000"/>
                </a:solidFill>
                <a:latin typeface="+mn-ea"/>
                <a:ea typeface="+mn-ea"/>
                <a:sym typeface="阿里巴巴普惠体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请在此处添加文字说明内容</a:t>
            </a:r>
            <a:endParaRPr lang="en-US" altLang="zh-CN" dirty="0"/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请在此处添加文字说明内容</a:t>
            </a: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请在此处添加文字说明内容</a:t>
            </a: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请在此处添加文字说明内容</a:t>
            </a:r>
          </a:p>
          <a:p>
            <a:pPr lvl="0"/>
            <a:endParaRPr lang="zh-CN" altLang="en-US" dirty="0"/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CCE06CF5-73A1-4664-A211-CC2E613B2EA2}"/>
              </a:ext>
            </a:extLst>
          </p:cNvPr>
          <p:cNvCxnSpPr>
            <a:cxnSpLocks/>
          </p:cNvCxnSpPr>
          <p:nvPr userDrawn="1"/>
        </p:nvCxnSpPr>
        <p:spPr>
          <a:xfrm>
            <a:off x="8118502" y="3829234"/>
            <a:ext cx="1988493" cy="0"/>
          </a:xfrm>
          <a:prstGeom prst="line">
            <a:avLst/>
          </a:prstGeom>
          <a:ln w="12700" cap="rnd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椭圆 58">
            <a:extLst>
              <a:ext uri="{FF2B5EF4-FFF2-40B4-BE49-F238E27FC236}">
                <a16:creationId xmlns:a16="http://schemas.microsoft.com/office/drawing/2014/main" id="{ECF8118F-5CCA-4DE5-8EE0-3782B42AC4ED}"/>
              </a:ext>
            </a:extLst>
          </p:cNvPr>
          <p:cNvSpPr/>
          <p:nvPr userDrawn="1"/>
        </p:nvSpPr>
        <p:spPr>
          <a:xfrm>
            <a:off x="7017396" y="3970574"/>
            <a:ext cx="267168" cy="2671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EABC5E84-18E8-4987-B9EB-5A9B7E6BE7C0}"/>
              </a:ext>
            </a:extLst>
          </p:cNvPr>
          <p:cNvSpPr/>
          <p:nvPr userDrawn="1"/>
        </p:nvSpPr>
        <p:spPr>
          <a:xfrm>
            <a:off x="5962416" y="3373807"/>
            <a:ext cx="267168" cy="2671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占位符 69">
            <a:extLst>
              <a:ext uri="{FF2B5EF4-FFF2-40B4-BE49-F238E27FC236}">
                <a16:creationId xmlns:a16="http://schemas.microsoft.com/office/drawing/2014/main" id="{A7F522C2-5EA8-4F2C-9503-0127BA483D8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22390" y="1514513"/>
            <a:ext cx="3347220" cy="1137556"/>
          </a:xfrm>
          <a:prstGeom prst="rect">
            <a:avLst/>
          </a:prstGeom>
        </p:spPr>
        <p:txBody>
          <a:bodyPr vert="horz" wrap="square" lIns="91440" tIns="45720" rIns="91440" bIns="45720" anchor="b" anchorCtr="0">
            <a:spAutoFit/>
          </a:bodyPr>
          <a:lstStyle>
            <a:lvl1pPr marL="0" marR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spc="0">
                <a:solidFill>
                  <a:srgbClr val="000000"/>
                </a:solidFill>
                <a:latin typeface="+mn-ea"/>
                <a:ea typeface="+mn-ea"/>
                <a:sym typeface="阿里巴巴普惠体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请在此处添加文字说明内容</a:t>
            </a:r>
            <a:endParaRPr lang="en-US" altLang="zh-CN" dirty="0"/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请在此处添加文字说明内容</a:t>
            </a: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请在此处添加文字说明内容</a:t>
            </a:r>
          </a:p>
        </p:txBody>
      </p:sp>
      <p:sp>
        <p:nvSpPr>
          <p:cNvPr id="62" name="文本占位符 70">
            <a:extLst>
              <a:ext uri="{FF2B5EF4-FFF2-40B4-BE49-F238E27FC236}">
                <a16:creationId xmlns:a16="http://schemas.microsoft.com/office/drawing/2014/main" id="{95B6CD82-4FD6-49C1-B161-C5AB17ACAB3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760057" y="2684918"/>
            <a:ext cx="2671886" cy="40011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rgbClr val="000000"/>
                </a:solidFill>
                <a:latin typeface="+mn-ea"/>
                <a:ea typeface="+mn-ea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小标题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594DB206-6A8A-4FD3-8CB2-D4F1070248AB}"/>
              </a:ext>
            </a:extLst>
          </p:cNvPr>
          <p:cNvCxnSpPr>
            <a:cxnSpLocks/>
          </p:cNvCxnSpPr>
          <p:nvPr userDrawn="1"/>
        </p:nvCxnSpPr>
        <p:spPr>
          <a:xfrm flipH="1">
            <a:off x="5101754" y="2684919"/>
            <a:ext cx="1988493" cy="0"/>
          </a:xfrm>
          <a:prstGeom prst="line">
            <a:avLst/>
          </a:prstGeom>
          <a:ln w="12700" cap="rnd">
            <a:gradFill>
              <a:gsLst>
                <a:gs pos="0">
                  <a:schemeClr val="accent2"/>
                </a:gs>
                <a:gs pos="100000">
                  <a:schemeClr val="accent2"/>
                </a:gs>
                <a:gs pos="60000">
                  <a:schemeClr val="accent2">
                    <a:alpha val="0"/>
                  </a:schemeClr>
                </a:gs>
                <a:gs pos="40000">
                  <a:schemeClr val="accent2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240FC46F-9ECF-42C2-BE7A-D0A24059411F}"/>
              </a:ext>
            </a:extLst>
          </p:cNvPr>
          <p:cNvCxnSpPr>
            <a:cxnSpLocks/>
            <a:stCxn id="59" idx="7"/>
            <a:endCxn id="56" idx="1"/>
          </p:cNvCxnSpPr>
          <p:nvPr userDrawn="1"/>
        </p:nvCxnSpPr>
        <p:spPr>
          <a:xfrm flipV="1">
            <a:off x="7245438" y="3629179"/>
            <a:ext cx="873064" cy="380521"/>
          </a:xfrm>
          <a:prstGeom prst="line">
            <a:avLst/>
          </a:prstGeom>
          <a:ln w="12700" cap="rnd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CC1E4DA0-B9D0-4AE5-9AC3-7EEC4E5A9F46}"/>
              </a:ext>
            </a:extLst>
          </p:cNvPr>
          <p:cNvCxnSpPr>
            <a:cxnSpLocks/>
            <a:stCxn id="51" idx="1"/>
            <a:endCxn id="52" idx="3"/>
          </p:cNvCxnSpPr>
          <p:nvPr userDrawn="1"/>
        </p:nvCxnSpPr>
        <p:spPr>
          <a:xfrm flipH="1" flipV="1">
            <a:off x="4045850" y="3633934"/>
            <a:ext cx="892536" cy="375766"/>
          </a:xfrm>
          <a:prstGeom prst="line">
            <a:avLst/>
          </a:prstGeom>
          <a:ln w="12700" cap="rnd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270000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14DC906E-1839-4309-940C-4E96F905DC0F}"/>
              </a:ext>
            </a:extLst>
          </p:cNvPr>
          <p:cNvCxnSpPr>
            <a:cxnSpLocks/>
            <a:stCxn id="60" idx="0"/>
            <a:endCxn id="62" idx="2"/>
          </p:cNvCxnSpPr>
          <p:nvPr userDrawn="1"/>
        </p:nvCxnSpPr>
        <p:spPr>
          <a:xfrm flipV="1">
            <a:off x="6096000" y="3085028"/>
            <a:ext cx="0" cy="288779"/>
          </a:xfrm>
          <a:prstGeom prst="line">
            <a:avLst/>
          </a:prstGeom>
          <a:ln w="12700" cap="rnd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E9EC602D-8730-477A-BF8E-1D32871F9C82}"/>
              </a:ext>
            </a:extLst>
          </p:cNvPr>
          <p:cNvCxnSpPr>
            <a:cxnSpLocks/>
          </p:cNvCxnSpPr>
          <p:nvPr userDrawn="1"/>
        </p:nvCxnSpPr>
        <p:spPr>
          <a:xfrm>
            <a:off x="1225244" y="756274"/>
            <a:ext cx="1988493" cy="0"/>
          </a:xfrm>
          <a:prstGeom prst="line">
            <a:avLst/>
          </a:prstGeom>
          <a:ln w="12700" cap="rnd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占位符 24">
            <a:extLst>
              <a:ext uri="{FF2B5EF4-FFF2-40B4-BE49-F238E27FC236}">
                <a16:creationId xmlns:a16="http://schemas.microsoft.com/office/drawing/2014/main" id="{AE32FA59-F595-4373-9EB1-14DD93F1E1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17600" y="269390"/>
            <a:ext cx="6322728" cy="52322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spc="0">
                <a:solidFill>
                  <a:srgbClr val="000000"/>
                </a:solidFill>
                <a:latin typeface="+mn-ea"/>
                <a:ea typeface="+mn-ea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三项并列关系</a:t>
            </a:r>
            <a:endParaRPr kumimoji="0" lang="en-US" altLang="zh-CN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69" name="文本占位符 25">
            <a:extLst>
              <a:ext uri="{FF2B5EF4-FFF2-40B4-BE49-F238E27FC236}">
                <a16:creationId xmlns:a16="http://schemas.microsoft.com/office/drawing/2014/main" id="{90AE33E9-8320-4DB8-A4FD-BB3C48722CA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7600" y="726743"/>
            <a:ext cx="6322728" cy="307777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>
                <a:solidFill>
                  <a:srgbClr val="595959"/>
                </a:solidFill>
                <a:latin typeface="+mn-ea"/>
                <a:ea typeface="+mn-ea"/>
                <a:sym typeface="阿里巴巴普惠体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altLang="zh-CN" dirty="0"/>
              <a:t>Please enter your  title</a:t>
            </a:r>
            <a:endParaRPr lang="zh-CN" altLang="en-US" dirty="0"/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93BA09F0-3184-4DA1-9758-44DDED6058F5}"/>
              </a:ext>
            </a:extLst>
          </p:cNvPr>
          <p:cNvGrpSpPr/>
          <p:nvPr userDrawn="1"/>
        </p:nvGrpSpPr>
        <p:grpSpPr>
          <a:xfrm>
            <a:off x="442911" y="306385"/>
            <a:ext cx="674689" cy="674690"/>
            <a:chOff x="8435884" y="5042046"/>
            <a:chExt cx="674689" cy="674690"/>
          </a:xfrm>
        </p:grpSpPr>
        <p:sp>
          <p:nvSpPr>
            <p:cNvPr id="71" name="矩形: 圆角 70">
              <a:extLst>
                <a:ext uri="{FF2B5EF4-FFF2-40B4-BE49-F238E27FC236}">
                  <a16:creationId xmlns:a16="http://schemas.microsoft.com/office/drawing/2014/main" id="{58FAF7AE-5071-42B6-BB5E-1CA1C0DAE2BD}"/>
                </a:ext>
              </a:extLst>
            </p:cNvPr>
            <p:cNvSpPr>
              <a:spLocks/>
            </p:cNvSpPr>
            <p:nvPr/>
          </p:nvSpPr>
          <p:spPr>
            <a:xfrm>
              <a:off x="8435884" y="5042046"/>
              <a:ext cx="674689" cy="67469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4CE66534-9572-492B-B0F8-A70CB1D32595}"/>
                </a:ext>
              </a:extLst>
            </p:cNvPr>
            <p:cNvSpPr/>
            <p:nvPr/>
          </p:nvSpPr>
          <p:spPr>
            <a:xfrm>
              <a:off x="8549549" y="5136689"/>
              <a:ext cx="561024" cy="580047"/>
            </a:xfrm>
            <a:custGeom>
              <a:avLst/>
              <a:gdLst>
                <a:gd name="connsiteX0" fmla="*/ 310841 w 561024"/>
                <a:gd name="connsiteY0" fmla="*/ 0 h 580047"/>
                <a:gd name="connsiteX1" fmla="*/ 356222 w 561024"/>
                <a:gd name="connsiteY1" fmla="*/ 10322 h 580047"/>
                <a:gd name="connsiteX2" fmla="*/ 379448 w 561024"/>
                <a:gd name="connsiteY2" fmla="*/ 28547 h 580047"/>
                <a:gd name="connsiteX3" fmla="*/ 390732 w 561024"/>
                <a:gd name="connsiteY3" fmla="*/ 36155 h 580047"/>
                <a:gd name="connsiteX4" fmla="*/ 392628 w 561024"/>
                <a:gd name="connsiteY4" fmla="*/ 38967 h 580047"/>
                <a:gd name="connsiteX5" fmla="*/ 396609 w 561024"/>
                <a:gd name="connsiteY5" fmla="*/ 41651 h 580047"/>
                <a:gd name="connsiteX6" fmla="*/ 398506 w 561024"/>
                <a:gd name="connsiteY6" fmla="*/ 44465 h 580047"/>
                <a:gd name="connsiteX7" fmla="*/ 402485 w 561024"/>
                <a:gd name="connsiteY7" fmla="*/ 47147 h 580047"/>
                <a:gd name="connsiteX8" fmla="*/ 404382 w 561024"/>
                <a:gd name="connsiteY8" fmla="*/ 49961 h 580047"/>
                <a:gd name="connsiteX9" fmla="*/ 408361 w 561024"/>
                <a:gd name="connsiteY9" fmla="*/ 52643 h 580047"/>
                <a:gd name="connsiteX10" fmla="*/ 410258 w 561024"/>
                <a:gd name="connsiteY10" fmla="*/ 55457 h 580047"/>
                <a:gd name="connsiteX11" fmla="*/ 414237 w 561024"/>
                <a:gd name="connsiteY11" fmla="*/ 58139 h 580047"/>
                <a:gd name="connsiteX12" fmla="*/ 416134 w 561024"/>
                <a:gd name="connsiteY12" fmla="*/ 60953 h 580047"/>
                <a:gd name="connsiteX13" fmla="*/ 420113 w 561024"/>
                <a:gd name="connsiteY13" fmla="*/ 63635 h 580047"/>
                <a:gd name="connsiteX14" fmla="*/ 422009 w 561024"/>
                <a:gd name="connsiteY14" fmla="*/ 66447 h 580047"/>
                <a:gd name="connsiteX15" fmla="*/ 425989 w 561024"/>
                <a:gd name="connsiteY15" fmla="*/ 69130 h 580047"/>
                <a:gd name="connsiteX16" fmla="*/ 427886 w 561024"/>
                <a:gd name="connsiteY16" fmla="*/ 71944 h 580047"/>
                <a:gd name="connsiteX17" fmla="*/ 431865 w 561024"/>
                <a:gd name="connsiteY17" fmla="*/ 74626 h 580047"/>
                <a:gd name="connsiteX18" fmla="*/ 433761 w 561024"/>
                <a:gd name="connsiteY18" fmla="*/ 77438 h 580047"/>
                <a:gd name="connsiteX19" fmla="*/ 437742 w 561024"/>
                <a:gd name="connsiteY19" fmla="*/ 80122 h 580047"/>
                <a:gd name="connsiteX20" fmla="*/ 439640 w 561024"/>
                <a:gd name="connsiteY20" fmla="*/ 82937 h 580047"/>
                <a:gd name="connsiteX21" fmla="*/ 443617 w 561024"/>
                <a:gd name="connsiteY21" fmla="*/ 85618 h 580047"/>
                <a:gd name="connsiteX22" fmla="*/ 445513 w 561024"/>
                <a:gd name="connsiteY22" fmla="*/ 88430 h 580047"/>
                <a:gd name="connsiteX23" fmla="*/ 449494 w 561024"/>
                <a:gd name="connsiteY23" fmla="*/ 91114 h 580047"/>
                <a:gd name="connsiteX24" fmla="*/ 451391 w 561024"/>
                <a:gd name="connsiteY24" fmla="*/ 93928 h 580047"/>
                <a:gd name="connsiteX25" fmla="*/ 455370 w 561024"/>
                <a:gd name="connsiteY25" fmla="*/ 96610 h 580047"/>
                <a:gd name="connsiteX26" fmla="*/ 457267 w 561024"/>
                <a:gd name="connsiteY26" fmla="*/ 99424 h 580047"/>
                <a:gd name="connsiteX27" fmla="*/ 461246 w 561024"/>
                <a:gd name="connsiteY27" fmla="*/ 102106 h 580047"/>
                <a:gd name="connsiteX28" fmla="*/ 463143 w 561024"/>
                <a:gd name="connsiteY28" fmla="*/ 104920 h 580047"/>
                <a:gd name="connsiteX29" fmla="*/ 467122 w 561024"/>
                <a:gd name="connsiteY29" fmla="*/ 107602 h 580047"/>
                <a:gd name="connsiteX30" fmla="*/ 469018 w 561024"/>
                <a:gd name="connsiteY30" fmla="*/ 110414 h 580047"/>
                <a:gd name="connsiteX31" fmla="*/ 472999 w 561024"/>
                <a:gd name="connsiteY31" fmla="*/ 113098 h 580047"/>
                <a:gd name="connsiteX32" fmla="*/ 474897 w 561024"/>
                <a:gd name="connsiteY32" fmla="*/ 115913 h 580047"/>
                <a:gd name="connsiteX33" fmla="*/ 478874 w 561024"/>
                <a:gd name="connsiteY33" fmla="*/ 118594 h 580047"/>
                <a:gd name="connsiteX34" fmla="*/ 480770 w 561024"/>
                <a:gd name="connsiteY34" fmla="*/ 121406 h 580047"/>
                <a:gd name="connsiteX35" fmla="*/ 484751 w 561024"/>
                <a:gd name="connsiteY35" fmla="*/ 124090 h 580047"/>
                <a:gd name="connsiteX36" fmla="*/ 486648 w 561024"/>
                <a:gd name="connsiteY36" fmla="*/ 126904 h 580047"/>
                <a:gd name="connsiteX37" fmla="*/ 490627 w 561024"/>
                <a:gd name="connsiteY37" fmla="*/ 129586 h 580047"/>
                <a:gd name="connsiteX38" fmla="*/ 492523 w 561024"/>
                <a:gd name="connsiteY38" fmla="*/ 132398 h 580047"/>
                <a:gd name="connsiteX39" fmla="*/ 496503 w 561024"/>
                <a:gd name="connsiteY39" fmla="*/ 135081 h 580047"/>
                <a:gd name="connsiteX40" fmla="*/ 498402 w 561024"/>
                <a:gd name="connsiteY40" fmla="*/ 137897 h 580047"/>
                <a:gd name="connsiteX41" fmla="*/ 502379 w 561024"/>
                <a:gd name="connsiteY41" fmla="*/ 140578 h 580047"/>
                <a:gd name="connsiteX42" fmla="*/ 504275 w 561024"/>
                <a:gd name="connsiteY42" fmla="*/ 143390 h 580047"/>
                <a:gd name="connsiteX43" fmla="*/ 508255 w 561024"/>
                <a:gd name="connsiteY43" fmla="*/ 146073 h 580047"/>
                <a:gd name="connsiteX44" fmla="*/ 510152 w 561024"/>
                <a:gd name="connsiteY44" fmla="*/ 148887 h 580047"/>
                <a:gd name="connsiteX45" fmla="*/ 514131 w 561024"/>
                <a:gd name="connsiteY45" fmla="*/ 151569 h 580047"/>
                <a:gd name="connsiteX46" fmla="*/ 516028 w 561024"/>
                <a:gd name="connsiteY46" fmla="*/ 154383 h 580047"/>
                <a:gd name="connsiteX47" fmla="*/ 520007 w 561024"/>
                <a:gd name="connsiteY47" fmla="*/ 157065 h 580047"/>
                <a:gd name="connsiteX48" fmla="*/ 521903 w 561024"/>
                <a:gd name="connsiteY48" fmla="*/ 159877 h 580047"/>
                <a:gd name="connsiteX49" fmla="*/ 525884 w 561024"/>
                <a:gd name="connsiteY49" fmla="*/ 162561 h 580047"/>
                <a:gd name="connsiteX50" fmla="*/ 527782 w 561024"/>
                <a:gd name="connsiteY50" fmla="*/ 165376 h 580047"/>
                <a:gd name="connsiteX51" fmla="*/ 531759 w 561024"/>
                <a:gd name="connsiteY51" fmla="*/ 168057 h 580047"/>
                <a:gd name="connsiteX52" fmla="*/ 533655 w 561024"/>
                <a:gd name="connsiteY52" fmla="*/ 170869 h 580047"/>
                <a:gd name="connsiteX53" fmla="*/ 537636 w 561024"/>
                <a:gd name="connsiteY53" fmla="*/ 173553 h 580047"/>
                <a:gd name="connsiteX54" fmla="*/ 539533 w 561024"/>
                <a:gd name="connsiteY54" fmla="*/ 176367 h 580047"/>
                <a:gd name="connsiteX55" fmla="*/ 543512 w 561024"/>
                <a:gd name="connsiteY55" fmla="*/ 179049 h 580047"/>
                <a:gd name="connsiteX56" fmla="*/ 545409 w 561024"/>
                <a:gd name="connsiteY56" fmla="*/ 181863 h 580047"/>
                <a:gd name="connsiteX57" fmla="*/ 549388 w 561024"/>
                <a:gd name="connsiteY57" fmla="*/ 184545 h 580047"/>
                <a:gd name="connsiteX58" fmla="*/ 551285 w 561024"/>
                <a:gd name="connsiteY58" fmla="*/ 187359 h 580047"/>
                <a:gd name="connsiteX59" fmla="*/ 555264 w 561024"/>
                <a:gd name="connsiteY59" fmla="*/ 190041 h 580047"/>
                <a:gd name="connsiteX60" fmla="*/ 557160 w 561024"/>
                <a:gd name="connsiteY60" fmla="*/ 192853 h 580047"/>
                <a:gd name="connsiteX61" fmla="*/ 561024 w 561024"/>
                <a:gd name="connsiteY61" fmla="*/ 195458 h 580047"/>
                <a:gd name="connsiteX62" fmla="*/ 561024 w 561024"/>
                <a:gd name="connsiteY62" fmla="*/ 467597 h 580047"/>
                <a:gd name="connsiteX63" fmla="*/ 448574 w 561024"/>
                <a:gd name="connsiteY63" fmla="*/ 580047 h 580047"/>
                <a:gd name="connsiteX64" fmla="*/ 330045 w 561024"/>
                <a:gd name="connsiteY64" fmla="*/ 580047 h 580047"/>
                <a:gd name="connsiteX65" fmla="*/ 328444 w 561024"/>
                <a:gd name="connsiteY65" fmla="*/ 577673 h 580047"/>
                <a:gd name="connsiteX66" fmla="*/ 324465 w 561024"/>
                <a:gd name="connsiteY66" fmla="*/ 574990 h 580047"/>
                <a:gd name="connsiteX67" fmla="*/ 322568 w 561024"/>
                <a:gd name="connsiteY67" fmla="*/ 572176 h 580047"/>
                <a:gd name="connsiteX68" fmla="*/ 318588 w 561024"/>
                <a:gd name="connsiteY68" fmla="*/ 569493 h 580047"/>
                <a:gd name="connsiteX69" fmla="*/ 316692 w 561024"/>
                <a:gd name="connsiteY69" fmla="*/ 566680 h 580047"/>
                <a:gd name="connsiteX70" fmla="*/ 312713 w 561024"/>
                <a:gd name="connsiteY70" fmla="*/ 563998 h 580047"/>
                <a:gd name="connsiteX71" fmla="*/ 310817 w 561024"/>
                <a:gd name="connsiteY71" fmla="*/ 561186 h 580047"/>
                <a:gd name="connsiteX72" fmla="*/ 306836 w 561024"/>
                <a:gd name="connsiteY72" fmla="*/ 558502 h 580047"/>
                <a:gd name="connsiteX73" fmla="*/ 304939 w 561024"/>
                <a:gd name="connsiteY73" fmla="*/ 555689 h 580047"/>
                <a:gd name="connsiteX74" fmla="*/ 300960 w 561024"/>
                <a:gd name="connsiteY74" fmla="*/ 553005 h 580047"/>
                <a:gd name="connsiteX75" fmla="*/ 299064 w 561024"/>
                <a:gd name="connsiteY75" fmla="*/ 550193 h 580047"/>
                <a:gd name="connsiteX76" fmla="*/ 295084 w 561024"/>
                <a:gd name="connsiteY76" fmla="*/ 547510 h 580047"/>
                <a:gd name="connsiteX77" fmla="*/ 293187 w 561024"/>
                <a:gd name="connsiteY77" fmla="*/ 544697 h 580047"/>
                <a:gd name="connsiteX78" fmla="*/ 289208 w 561024"/>
                <a:gd name="connsiteY78" fmla="*/ 542014 h 580047"/>
                <a:gd name="connsiteX79" fmla="*/ 287311 w 561024"/>
                <a:gd name="connsiteY79" fmla="*/ 539201 h 580047"/>
                <a:gd name="connsiteX80" fmla="*/ 283332 w 561024"/>
                <a:gd name="connsiteY80" fmla="*/ 536518 h 580047"/>
                <a:gd name="connsiteX81" fmla="*/ 281435 w 561024"/>
                <a:gd name="connsiteY81" fmla="*/ 533705 h 580047"/>
                <a:gd name="connsiteX82" fmla="*/ 277456 w 561024"/>
                <a:gd name="connsiteY82" fmla="*/ 531022 h 580047"/>
                <a:gd name="connsiteX83" fmla="*/ 275559 w 561024"/>
                <a:gd name="connsiteY83" fmla="*/ 528209 h 580047"/>
                <a:gd name="connsiteX84" fmla="*/ 271580 w 561024"/>
                <a:gd name="connsiteY84" fmla="*/ 525526 h 580047"/>
                <a:gd name="connsiteX85" fmla="*/ 269684 w 561024"/>
                <a:gd name="connsiteY85" fmla="*/ 522714 h 580047"/>
                <a:gd name="connsiteX86" fmla="*/ 265703 w 561024"/>
                <a:gd name="connsiteY86" fmla="*/ 520030 h 580047"/>
                <a:gd name="connsiteX87" fmla="*/ 263805 w 561024"/>
                <a:gd name="connsiteY87" fmla="*/ 517215 h 580047"/>
                <a:gd name="connsiteX88" fmla="*/ 259828 w 561024"/>
                <a:gd name="connsiteY88" fmla="*/ 514534 h 580047"/>
                <a:gd name="connsiteX89" fmla="*/ 257932 w 561024"/>
                <a:gd name="connsiteY89" fmla="*/ 511722 h 580047"/>
                <a:gd name="connsiteX90" fmla="*/ 253951 w 561024"/>
                <a:gd name="connsiteY90" fmla="*/ 509037 h 580047"/>
                <a:gd name="connsiteX91" fmla="*/ 252055 w 561024"/>
                <a:gd name="connsiteY91" fmla="*/ 506225 h 580047"/>
                <a:gd name="connsiteX92" fmla="*/ 248075 w 561024"/>
                <a:gd name="connsiteY92" fmla="*/ 503542 h 580047"/>
                <a:gd name="connsiteX93" fmla="*/ 246180 w 561024"/>
                <a:gd name="connsiteY93" fmla="*/ 500730 h 580047"/>
                <a:gd name="connsiteX94" fmla="*/ 242199 w 561024"/>
                <a:gd name="connsiteY94" fmla="*/ 498047 h 580047"/>
                <a:gd name="connsiteX95" fmla="*/ 240301 w 561024"/>
                <a:gd name="connsiteY95" fmla="*/ 495232 h 580047"/>
                <a:gd name="connsiteX96" fmla="*/ 236323 w 561024"/>
                <a:gd name="connsiteY96" fmla="*/ 492550 h 580047"/>
                <a:gd name="connsiteX97" fmla="*/ 234428 w 561024"/>
                <a:gd name="connsiteY97" fmla="*/ 489740 h 580047"/>
                <a:gd name="connsiteX98" fmla="*/ 230446 w 561024"/>
                <a:gd name="connsiteY98" fmla="*/ 487055 h 580047"/>
                <a:gd name="connsiteX99" fmla="*/ 228547 w 561024"/>
                <a:gd name="connsiteY99" fmla="*/ 484239 h 580047"/>
                <a:gd name="connsiteX100" fmla="*/ 224571 w 561024"/>
                <a:gd name="connsiteY100" fmla="*/ 481558 h 580047"/>
                <a:gd name="connsiteX101" fmla="*/ 222676 w 561024"/>
                <a:gd name="connsiteY101" fmla="*/ 478748 h 580047"/>
                <a:gd name="connsiteX102" fmla="*/ 218694 w 561024"/>
                <a:gd name="connsiteY102" fmla="*/ 476063 h 580047"/>
                <a:gd name="connsiteX103" fmla="*/ 216797 w 561024"/>
                <a:gd name="connsiteY103" fmla="*/ 473250 h 580047"/>
                <a:gd name="connsiteX104" fmla="*/ 212818 w 561024"/>
                <a:gd name="connsiteY104" fmla="*/ 470567 h 580047"/>
                <a:gd name="connsiteX105" fmla="*/ 210920 w 561024"/>
                <a:gd name="connsiteY105" fmla="*/ 467752 h 580047"/>
                <a:gd name="connsiteX106" fmla="*/ 206943 w 561024"/>
                <a:gd name="connsiteY106" fmla="*/ 465071 h 580047"/>
                <a:gd name="connsiteX107" fmla="*/ 205047 w 561024"/>
                <a:gd name="connsiteY107" fmla="*/ 462259 h 580047"/>
                <a:gd name="connsiteX108" fmla="*/ 201066 w 561024"/>
                <a:gd name="connsiteY108" fmla="*/ 459575 h 580047"/>
                <a:gd name="connsiteX109" fmla="*/ 199169 w 561024"/>
                <a:gd name="connsiteY109" fmla="*/ 456762 h 580047"/>
                <a:gd name="connsiteX110" fmla="*/ 195190 w 561024"/>
                <a:gd name="connsiteY110" fmla="*/ 454079 h 580047"/>
                <a:gd name="connsiteX111" fmla="*/ 193293 w 561024"/>
                <a:gd name="connsiteY111" fmla="*/ 451266 h 580047"/>
                <a:gd name="connsiteX112" fmla="*/ 189314 w 561024"/>
                <a:gd name="connsiteY112" fmla="*/ 448583 h 580047"/>
                <a:gd name="connsiteX113" fmla="*/ 187417 w 561024"/>
                <a:gd name="connsiteY113" fmla="*/ 445770 h 580047"/>
                <a:gd name="connsiteX114" fmla="*/ 183438 w 561024"/>
                <a:gd name="connsiteY114" fmla="*/ 443087 h 580047"/>
                <a:gd name="connsiteX115" fmla="*/ 181542 w 561024"/>
                <a:gd name="connsiteY115" fmla="*/ 440275 h 580047"/>
                <a:gd name="connsiteX116" fmla="*/ 177561 w 561024"/>
                <a:gd name="connsiteY116" fmla="*/ 437591 h 580047"/>
                <a:gd name="connsiteX117" fmla="*/ 175663 w 561024"/>
                <a:gd name="connsiteY117" fmla="*/ 434776 h 580047"/>
                <a:gd name="connsiteX118" fmla="*/ 171686 w 561024"/>
                <a:gd name="connsiteY118" fmla="*/ 432095 h 580047"/>
                <a:gd name="connsiteX119" fmla="*/ 169790 w 561024"/>
                <a:gd name="connsiteY119" fmla="*/ 429283 h 580047"/>
                <a:gd name="connsiteX120" fmla="*/ 165809 w 561024"/>
                <a:gd name="connsiteY120" fmla="*/ 426599 h 580047"/>
                <a:gd name="connsiteX121" fmla="*/ 163912 w 561024"/>
                <a:gd name="connsiteY121" fmla="*/ 423786 h 580047"/>
                <a:gd name="connsiteX122" fmla="*/ 159933 w 561024"/>
                <a:gd name="connsiteY122" fmla="*/ 421103 h 580047"/>
                <a:gd name="connsiteX123" fmla="*/ 158036 w 561024"/>
                <a:gd name="connsiteY123" fmla="*/ 418290 h 580047"/>
                <a:gd name="connsiteX124" fmla="*/ 154057 w 561024"/>
                <a:gd name="connsiteY124" fmla="*/ 415607 h 580047"/>
                <a:gd name="connsiteX125" fmla="*/ 152162 w 561024"/>
                <a:gd name="connsiteY125" fmla="*/ 412795 h 580047"/>
                <a:gd name="connsiteX126" fmla="*/ 148181 w 561024"/>
                <a:gd name="connsiteY126" fmla="*/ 410112 h 580047"/>
                <a:gd name="connsiteX127" fmla="*/ 146283 w 561024"/>
                <a:gd name="connsiteY127" fmla="*/ 407297 h 580047"/>
                <a:gd name="connsiteX128" fmla="*/ 142305 w 561024"/>
                <a:gd name="connsiteY128" fmla="*/ 404615 h 580047"/>
                <a:gd name="connsiteX129" fmla="*/ 140410 w 561024"/>
                <a:gd name="connsiteY129" fmla="*/ 401803 h 580047"/>
                <a:gd name="connsiteX130" fmla="*/ 136429 w 561024"/>
                <a:gd name="connsiteY130" fmla="*/ 399120 h 580047"/>
                <a:gd name="connsiteX131" fmla="*/ 134532 w 561024"/>
                <a:gd name="connsiteY131" fmla="*/ 396307 h 580047"/>
                <a:gd name="connsiteX132" fmla="*/ 130553 w 561024"/>
                <a:gd name="connsiteY132" fmla="*/ 393624 h 580047"/>
                <a:gd name="connsiteX133" fmla="*/ 128657 w 561024"/>
                <a:gd name="connsiteY133" fmla="*/ 390812 h 580047"/>
                <a:gd name="connsiteX134" fmla="*/ 124676 w 561024"/>
                <a:gd name="connsiteY134" fmla="*/ 388128 h 580047"/>
                <a:gd name="connsiteX135" fmla="*/ 122779 w 561024"/>
                <a:gd name="connsiteY135" fmla="*/ 385313 h 580047"/>
                <a:gd name="connsiteX136" fmla="*/ 118801 w 561024"/>
                <a:gd name="connsiteY136" fmla="*/ 382632 h 580047"/>
                <a:gd name="connsiteX137" fmla="*/ 116905 w 561024"/>
                <a:gd name="connsiteY137" fmla="*/ 379820 h 580047"/>
                <a:gd name="connsiteX138" fmla="*/ 112924 w 561024"/>
                <a:gd name="connsiteY138" fmla="*/ 377136 h 580047"/>
                <a:gd name="connsiteX139" fmla="*/ 111027 w 561024"/>
                <a:gd name="connsiteY139" fmla="*/ 374323 h 580047"/>
                <a:gd name="connsiteX140" fmla="*/ 107048 w 561024"/>
                <a:gd name="connsiteY140" fmla="*/ 371640 h 580047"/>
                <a:gd name="connsiteX141" fmla="*/ 105151 w 561024"/>
                <a:gd name="connsiteY141" fmla="*/ 368827 h 580047"/>
                <a:gd name="connsiteX142" fmla="*/ 101172 w 561024"/>
                <a:gd name="connsiteY142" fmla="*/ 366144 h 580047"/>
                <a:gd name="connsiteX143" fmla="*/ 99275 w 561024"/>
                <a:gd name="connsiteY143" fmla="*/ 363331 h 580047"/>
                <a:gd name="connsiteX144" fmla="*/ 95296 w 561024"/>
                <a:gd name="connsiteY144" fmla="*/ 360648 h 580047"/>
                <a:gd name="connsiteX145" fmla="*/ 93400 w 561024"/>
                <a:gd name="connsiteY145" fmla="*/ 357836 h 580047"/>
                <a:gd name="connsiteX146" fmla="*/ 89419 w 561024"/>
                <a:gd name="connsiteY146" fmla="*/ 355152 h 580047"/>
                <a:gd name="connsiteX147" fmla="*/ 87521 w 561024"/>
                <a:gd name="connsiteY147" fmla="*/ 352337 h 580047"/>
                <a:gd name="connsiteX148" fmla="*/ 83544 w 561024"/>
                <a:gd name="connsiteY148" fmla="*/ 349656 h 580047"/>
                <a:gd name="connsiteX149" fmla="*/ 81648 w 561024"/>
                <a:gd name="connsiteY149" fmla="*/ 346844 h 580047"/>
                <a:gd name="connsiteX150" fmla="*/ 77667 w 561024"/>
                <a:gd name="connsiteY150" fmla="*/ 344160 h 580047"/>
                <a:gd name="connsiteX151" fmla="*/ 75770 w 561024"/>
                <a:gd name="connsiteY151" fmla="*/ 341347 h 580047"/>
                <a:gd name="connsiteX152" fmla="*/ 71791 w 561024"/>
                <a:gd name="connsiteY152" fmla="*/ 338664 h 580047"/>
                <a:gd name="connsiteX153" fmla="*/ 69896 w 561024"/>
                <a:gd name="connsiteY153" fmla="*/ 335852 h 580047"/>
                <a:gd name="connsiteX154" fmla="*/ 65915 w 561024"/>
                <a:gd name="connsiteY154" fmla="*/ 333169 h 580047"/>
                <a:gd name="connsiteX155" fmla="*/ 64018 w 561024"/>
                <a:gd name="connsiteY155" fmla="*/ 330356 h 580047"/>
                <a:gd name="connsiteX156" fmla="*/ 60039 w 561024"/>
                <a:gd name="connsiteY156" fmla="*/ 327673 h 580047"/>
                <a:gd name="connsiteX157" fmla="*/ 58142 w 561024"/>
                <a:gd name="connsiteY157" fmla="*/ 324860 h 580047"/>
                <a:gd name="connsiteX158" fmla="*/ 54163 w 561024"/>
                <a:gd name="connsiteY158" fmla="*/ 322177 h 580047"/>
                <a:gd name="connsiteX159" fmla="*/ 52266 w 561024"/>
                <a:gd name="connsiteY159" fmla="*/ 319364 h 580047"/>
                <a:gd name="connsiteX160" fmla="*/ 48287 w 561024"/>
                <a:gd name="connsiteY160" fmla="*/ 316681 h 580047"/>
                <a:gd name="connsiteX161" fmla="*/ 46390 w 561024"/>
                <a:gd name="connsiteY161" fmla="*/ 313868 h 580047"/>
                <a:gd name="connsiteX162" fmla="*/ 42411 w 561024"/>
                <a:gd name="connsiteY162" fmla="*/ 311185 h 580047"/>
                <a:gd name="connsiteX163" fmla="*/ 40567 w 561024"/>
                <a:gd name="connsiteY163" fmla="*/ 308450 h 580047"/>
                <a:gd name="connsiteX164" fmla="*/ 38092 w 561024"/>
                <a:gd name="connsiteY164" fmla="*/ 306948 h 580047"/>
                <a:gd name="connsiteX165" fmla="*/ 37744 w 561024"/>
                <a:gd name="connsiteY165" fmla="*/ 306504 h 580047"/>
                <a:gd name="connsiteX166" fmla="*/ 36534 w 561024"/>
                <a:gd name="connsiteY166" fmla="*/ 305689 h 580047"/>
                <a:gd name="connsiteX167" fmla="*/ 33055 w 561024"/>
                <a:gd name="connsiteY167" fmla="*/ 300528 h 580047"/>
                <a:gd name="connsiteX168" fmla="*/ 10322 w 561024"/>
                <a:gd name="connsiteY168" fmla="*/ 271557 h 580047"/>
                <a:gd name="connsiteX169" fmla="*/ 0 w 561024"/>
                <a:gd name="connsiteY169" fmla="*/ 226176 h 580047"/>
                <a:gd name="connsiteX170" fmla="*/ 104675 w 561024"/>
                <a:gd name="connsiteY170" fmla="*/ 121501 h 580047"/>
                <a:gd name="connsiteX171" fmla="*/ 150056 w 561024"/>
                <a:gd name="connsiteY171" fmla="*/ 131823 h 580047"/>
                <a:gd name="connsiteX172" fmla="*/ 173282 w 561024"/>
                <a:gd name="connsiteY172" fmla="*/ 150048 h 580047"/>
                <a:gd name="connsiteX173" fmla="*/ 184566 w 561024"/>
                <a:gd name="connsiteY173" fmla="*/ 157656 h 580047"/>
                <a:gd name="connsiteX174" fmla="*/ 186462 w 561024"/>
                <a:gd name="connsiteY174" fmla="*/ 160468 h 580047"/>
                <a:gd name="connsiteX175" fmla="*/ 190443 w 561024"/>
                <a:gd name="connsiteY175" fmla="*/ 163152 h 580047"/>
                <a:gd name="connsiteX176" fmla="*/ 192340 w 561024"/>
                <a:gd name="connsiteY176" fmla="*/ 165966 h 580047"/>
                <a:gd name="connsiteX177" fmla="*/ 196319 w 561024"/>
                <a:gd name="connsiteY177" fmla="*/ 168648 h 580047"/>
                <a:gd name="connsiteX178" fmla="*/ 198216 w 561024"/>
                <a:gd name="connsiteY178" fmla="*/ 171462 h 580047"/>
                <a:gd name="connsiteX179" fmla="*/ 202195 w 561024"/>
                <a:gd name="connsiteY179" fmla="*/ 174144 h 580047"/>
                <a:gd name="connsiteX180" fmla="*/ 204092 w 561024"/>
                <a:gd name="connsiteY180" fmla="*/ 176958 h 580047"/>
                <a:gd name="connsiteX181" fmla="*/ 208071 w 561024"/>
                <a:gd name="connsiteY181" fmla="*/ 179640 h 580047"/>
                <a:gd name="connsiteX182" fmla="*/ 209968 w 561024"/>
                <a:gd name="connsiteY182" fmla="*/ 182454 h 580047"/>
                <a:gd name="connsiteX183" fmla="*/ 213947 w 561024"/>
                <a:gd name="connsiteY183" fmla="*/ 185136 h 580047"/>
                <a:gd name="connsiteX184" fmla="*/ 215843 w 561024"/>
                <a:gd name="connsiteY184" fmla="*/ 187948 h 580047"/>
                <a:gd name="connsiteX185" fmla="*/ 219823 w 561024"/>
                <a:gd name="connsiteY185" fmla="*/ 190631 h 580047"/>
                <a:gd name="connsiteX186" fmla="*/ 221720 w 561024"/>
                <a:gd name="connsiteY186" fmla="*/ 193445 h 580047"/>
                <a:gd name="connsiteX187" fmla="*/ 225699 w 561024"/>
                <a:gd name="connsiteY187" fmla="*/ 196127 h 580047"/>
                <a:gd name="connsiteX188" fmla="*/ 227595 w 561024"/>
                <a:gd name="connsiteY188" fmla="*/ 198939 h 580047"/>
                <a:gd name="connsiteX189" fmla="*/ 231576 w 561024"/>
                <a:gd name="connsiteY189" fmla="*/ 201623 h 580047"/>
                <a:gd name="connsiteX190" fmla="*/ 233474 w 561024"/>
                <a:gd name="connsiteY190" fmla="*/ 204438 h 580047"/>
                <a:gd name="connsiteX191" fmla="*/ 237451 w 561024"/>
                <a:gd name="connsiteY191" fmla="*/ 207119 h 580047"/>
                <a:gd name="connsiteX192" fmla="*/ 239347 w 561024"/>
                <a:gd name="connsiteY192" fmla="*/ 209931 h 580047"/>
                <a:gd name="connsiteX193" fmla="*/ 243328 w 561024"/>
                <a:gd name="connsiteY193" fmla="*/ 212615 h 580047"/>
                <a:gd name="connsiteX194" fmla="*/ 245225 w 561024"/>
                <a:gd name="connsiteY194" fmla="*/ 215429 h 580047"/>
                <a:gd name="connsiteX195" fmla="*/ 249204 w 561024"/>
                <a:gd name="connsiteY195" fmla="*/ 218111 h 580047"/>
                <a:gd name="connsiteX196" fmla="*/ 251101 w 561024"/>
                <a:gd name="connsiteY196" fmla="*/ 220925 h 580047"/>
                <a:gd name="connsiteX197" fmla="*/ 255080 w 561024"/>
                <a:gd name="connsiteY197" fmla="*/ 223607 h 580047"/>
                <a:gd name="connsiteX198" fmla="*/ 256977 w 561024"/>
                <a:gd name="connsiteY198" fmla="*/ 226421 h 580047"/>
                <a:gd name="connsiteX199" fmla="*/ 260956 w 561024"/>
                <a:gd name="connsiteY199" fmla="*/ 229103 h 580047"/>
                <a:gd name="connsiteX200" fmla="*/ 262852 w 561024"/>
                <a:gd name="connsiteY200" fmla="*/ 231915 h 580047"/>
                <a:gd name="connsiteX201" fmla="*/ 266833 w 561024"/>
                <a:gd name="connsiteY201" fmla="*/ 234599 h 580047"/>
                <a:gd name="connsiteX202" fmla="*/ 268731 w 561024"/>
                <a:gd name="connsiteY202" fmla="*/ 237414 h 580047"/>
                <a:gd name="connsiteX203" fmla="*/ 272708 w 561024"/>
                <a:gd name="connsiteY203" fmla="*/ 240095 h 580047"/>
                <a:gd name="connsiteX204" fmla="*/ 274604 w 561024"/>
                <a:gd name="connsiteY204" fmla="*/ 242907 h 580047"/>
                <a:gd name="connsiteX205" fmla="*/ 278585 w 561024"/>
                <a:gd name="connsiteY205" fmla="*/ 245591 h 580047"/>
                <a:gd name="connsiteX206" fmla="*/ 280482 w 561024"/>
                <a:gd name="connsiteY206" fmla="*/ 248405 h 580047"/>
                <a:gd name="connsiteX207" fmla="*/ 284461 w 561024"/>
                <a:gd name="connsiteY207" fmla="*/ 251087 h 580047"/>
                <a:gd name="connsiteX208" fmla="*/ 285101 w 561024"/>
                <a:gd name="connsiteY208" fmla="*/ 252036 h 580047"/>
                <a:gd name="connsiteX209" fmla="*/ 309928 w 561024"/>
                <a:gd name="connsiteY209" fmla="*/ 246389 h 580047"/>
                <a:gd name="connsiteX210" fmla="*/ 307338 w 561024"/>
                <a:gd name="connsiteY210" fmla="*/ 244643 h 580047"/>
                <a:gd name="connsiteX211" fmla="*/ 305441 w 561024"/>
                <a:gd name="connsiteY211" fmla="*/ 241830 h 580047"/>
                <a:gd name="connsiteX212" fmla="*/ 301462 w 561024"/>
                <a:gd name="connsiteY212" fmla="*/ 239147 h 580047"/>
                <a:gd name="connsiteX213" fmla="*/ 299566 w 561024"/>
                <a:gd name="connsiteY213" fmla="*/ 236335 h 580047"/>
                <a:gd name="connsiteX214" fmla="*/ 295585 w 561024"/>
                <a:gd name="connsiteY214" fmla="*/ 233651 h 580047"/>
                <a:gd name="connsiteX215" fmla="*/ 293687 w 561024"/>
                <a:gd name="connsiteY215" fmla="*/ 230836 h 580047"/>
                <a:gd name="connsiteX216" fmla="*/ 289710 w 561024"/>
                <a:gd name="connsiteY216" fmla="*/ 228155 h 580047"/>
                <a:gd name="connsiteX217" fmla="*/ 287814 w 561024"/>
                <a:gd name="connsiteY217" fmla="*/ 225343 h 580047"/>
                <a:gd name="connsiteX218" fmla="*/ 283833 w 561024"/>
                <a:gd name="connsiteY218" fmla="*/ 222659 h 580047"/>
                <a:gd name="connsiteX219" fmla="*/ 281936 w 561024"/>
                <a:gd name="connsiteY219" fmla="*/ 219846 h 580047"/>
                <a:gd name="connsiteX220" fmla="*/ 277957 w 561024"/>
                <a:gd name="connsiteY220" fmla="*/ 217163 h 580047"/>
                <a:gd name="connsiteX221" fmla="*/ 276062 w 561024"/>
                <a:gd name="connsiteY221" fmla="*/ 214351 h 580047"/>
                <a:gd name="connsiteX222" fmla="*/ 272081 w 561024"/>
                <a:gd name="connsiteY222" fmla="*/ 211668 h 580047"/>
                <a:gd name="connsiteX223" fmla="*/ 270184 w 561024"/>
                <a:gd name="connsiteY223" fmla="*/ 208855 h 580047"/>
                <a:gd name="connsiteX224" fmla="*/ 266205 w 561024"/>
                <a:gd name="connsiteY224" fmla="*/ 206172 h 580047"/>
                <a:gd name="connsiteX225" fmla="*/ 264308 w 561024"/>
                <a:gd name="connsiteY225" fmla="*/ 203359 h 580047"/>
                <a:gd name="connsiteX226" fmla="*/ 260329 w 561024"/>
                <a:gd name="connsiteY226" fmla="*/ 200676 h 580047"/>
                <a:gd name="connsiteX227" fmla="*/ 258432 w 561024"/>
                <a:gd name="connsiteY227" fmla="*/ 197863 h 580047"/>
                <a:gd name="connsiteX228" fmla="*/ 254453 w 561024"/>
                <a:gd name="connsiteY228" fmla="*/ 195180 h 580047"/>
                <a:gd name="connsiteX229" fmla="*/ 252556 w 561024"/>
                <a:gd name="connsiteY229" fmla="*/ 192367 h 580047"/>
                <a:gd name="connsiteX230" fmla="*/ 248577 w 561024"/>
                <a:gd name="connsiteY230" fmla="*/ 189684 h 580047"/>
                <a:gd name="connsiteX231" fmla="*/ 246733 w 561024"/>
                <a:gd name="connsiteY231" fmla="*/ 186949 h 580047"/>
                <a:gd name="connsiteX232" fmla="*/ 244258 w 561024"/>
                <a:gd name="connsiteY232" fmla="*/ 185447 h 580047"/>
                <a:gd name="connsiteX233" fmla="*/ 243910 w 561024"/>
                <a:gd name="connsiteY233" fmla="*/ 185003 h 580047"/>
                <a:gd name="connsiteX234" fmla="*/ 242700 w 561024"/>
                <a:gd name="connsiteY234" fmla="*/ 184188 h 580047"/>
                <a:gd name="connsiteX235" fmla="*/ 239221 w 561024"/>
                <a:gd name="connsiteY235" fmla="*/ 179027 h 580047"/>
                <a:gd name="connsiteX236" fmla="*/ 216488 w 561024"/>
                <a:gd name="connsiteY236" fmla="*/ 150056 h 580047"/>
                <a:gd name="connsiteX237" fmla="*/ 206166 w 561024"/>
                <a:gd name="connsiteY237" fmla="*/ 104675 h 580047"/>
                <a:gd name="connsiteX238" fmla="*/ 310841 w 561024"/>
                <a:gd name="connsiteY238" fmla="*/ 0 h 58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</a:cxnLst>
              <a:rect l="l" t="t" r="r" b="b"/>
              <a:pathLst>
                <a:path w="561024" h="580047">
                  <a:moveTo>
                    <a:pt x="310841" y="0"/>
                  </a:moveTo>
                  <a:cubicBezTo>
                    <a:pt x="327101" y="0"/>
                    <a:pt x="342494" y="3707"/>
                    <a:pt x="356222" y="10322"/>
                  </a:cubicBezTo>
                  <a:lnTo>
                    <a:pt x="379448" y="28547"/>
                  </a:lnTo>
                  <a:lnTo>
                    <a:pt x="390732" y="36155"/>
                  </a:lnTo>
                  <a:lnTo>
                    <a:pt x="392628" y="38967"/>
                  </a:lnTo>
                  <a:lnTo>
                    <a:pt x="396609" y="41651"/>
                  </a:lnTo>
                  <a:lnTo>
                    <a:pt x="398506" y="44465"/>
                  </a:lnTo>
                  <a:lnTo>
                    <a:pt x="402485" y="47147"/>
                  </a:lnTo>
                  <a:lnTo>
                    <a:pt x="404382" y="49961"/>
                  </a:lnTo>
                  <a:lnTo>
                    <a:pt x="408361" y="52643"/>
                  </a:lnTo>
                  <a:lnTo>
                    <a:pt x="410258" y="55457"/>
                  </a:lnTo>
                  <a:lnTo>
                    <a:pt x="414237" y="58139"/>
                  </a:lnTo>
                  <a:lnTo>
                    <a:pt x="416134" y="60953"/>
                  </a:lnTo>
                  <a:lnTo>
                    <a:pt x="420113" y="63635"/>
                  </a:lnTo>
                  <a:lnTo>
                    <a:pt x="422009" y="66447"/>
                  </a:lnTo>
                  <a:lnTo>
                    <a:pt x="425989" y="69130"/>
                  </a:lnTo>
                  <a:lnTo>
                    <a:pt x="427886" y="71944"/>
                  </a:lnTo>
                  <a:lnTo>
                    <a:pt x="431865" y="74626"/>
                  </a:lnTo>
                  <a:lnTo>
                    <a:pt x="433761" y="77438"/>
                  </a:lnTo>
                  <a:lnTo>
                    <a:pt x="437742" y="80122"/>
                  </a:lnTo>
                  <a:lnTo>
                    <a:pt x="439640" y="82937"/>
                  </a:lnTo>
                  <a:lnTo>
                    <a:pt x="443617" y="85618"/>
                  </a:lnTo>
                  <a:lnTo>
                    <a:pt x="445513" y="88430"/>
                  </a:lnTo>
                  <a:lnTo>
                    <a:pt x="449494" y="91114"/>
                  </a:lnTo>
                  <a:lnTo>
                    <a:pt x="451391" y="93928"/>
                  </a:lnTo>
                  <a:lnTo>
                    <a:pt x="455370" y="96610"/>
                  </a:lnTo>
                  <a:lnTo>
                    <a:pt x="457267" y="99424"/>
                  </a:lnTo>
                  <a:lnTo>
                    <a:pt x="461246" y="102106"/>
                  </a:lnTo>
                  <a:lnTo>
                    <a:pt x="463143" y="104920"/>
                  </a:lnTo>
                  <a:lnTo>
                    <a:pt x="467122" y="107602"/>
                  </a:lnTo>
                  <a:lnTo>
                    <a:pt x="469018" y="110414"/>
                  </a:lnTo>
                  <a:lnTo>
                    <a:pt x="472999" y="113098"/>
                  </a:lnTo>
                  <a:lnTo>
                    <a:pt x="474897" y="115913"/>
                  </a:lnTo>
                  <a:lnTo>
                    <a:pt x="478874" y="118594"/>
                  </a:lnTo>
                  <a:lnTo>
                    <a:pt x="480770" y="121406"/>
                  </a:lnTo>
                  <a:lnTo>
                    <a:pt x="484751" y="124090"/>
                  </a:lnTo>
                  <a:lnTo>
                    <a:pt x="486648" y="126904"/>
                  </a:lnTo>
                  <a:lnTo>
                    <a:pt x="490627" y="129586"/>
                  </a:lnTo>
                  <a:lnTo>
                    <a:pt x="492523" y="132398"/>
                  </a:lnTo>
                  <a:lnTo>
                    <a:pt x="496503" y="135081"/>
                  </a:lnTo>
                  <a:lnTo>
                    <a:pt x="498402" y="137897"/>
                  </a:lnTo>
                  <a:lnTo>
                    <a:pt x="502379" y="140578"/>
                  </a:lnTo>
                  <a:lnTo>
                    <a:pt x="504275" y="143390"/>
                  </a:lnTo>
                  <a:lnTo>
                    <a:pt x="508255" y="146073"/>
                  </a:lnTo>
                  <a:lnTo>
                    <a:pt x="510152" y="148887"/>
                  </a:lnTo>
                  <a:lnTo>
                    <a:pt x="514131" y="151569"/>
                  </a:lnTo>
                  <a:lnTo>
                    <a:pt x="516028" y="154383"/>
                  </a:lnTo>
                  <a:lnTo>
                    <a:pt x="520007" y="157065"/>
                  </a:lnTo>
                  <a:lnTo>
                    <a:pt x="521903" y="159877"/>
                  </a:lnTo>
                  <a:lnTo>
                    <a:pt x="525884" y="162561"/>
                  </a:lnTo>
                  <a:lnTo>
                    <a:pt x="527782" y="165376"/>
                  </a:lnTo>
                  <a:lnTo>
                    <a:pt x="531759" y="168057"/>
                  </a:lnTo>
                  <a:lnTo>
                    <a:pt x="533655" y="170869"/>
                  </a:lnTo>
                  <a:lnTo>
                    <a:pt x="537636" y="173553"/>
                  </a:lnTo>
                  <a:lnTo>
                    <a:pt x="539533" y="176367"/>
                  </a:lnTo>
                  <a:lnTo>
                    <a:pt x="543512" y="179049"/>
                  </a:lnTo>
                  <a:lnTo>
                    <a:pt x="545409" y="181863"/>
                  </a:lnTo>
                  <a:lnTo>
                    <a:pt x="549388" y="184545"/>
                  </a:lnTo>
                  <a:lnTo>
                    <a:pt x="551285" y="187359"/>
                  </a:lnTo>
                  <a:lnTo>
                    <a:pt x="555264" y="190041"/>
                  </a:lnTo>
                  <a:lnTo>
                    <a:pt x="557160" y="192853"/>
                  </a:lnTo>
                  <a:lnTo>
                    <a:pt x="561024" y="195458"/>
                  </a:lnTo>
                  <a:lnTo>
                    <a:pt x="561024" y="467597"/>
                  </a:lnTo>
                  <a:cubicBezTo>
                    <a:pt x="561024" y="529701"/>
                    <a:pt x="510678" y="580047"/>
                    <a:pt x="448574" y="580047"/>
                  </a:cubicBezTo>
                  <a:lnTo>
                    <a:pt x="330045" y="580047"/>
                  </a:lnTo>
                  <a:lnTo>
                    <a:pt x="328444" y="577673"/>
                  </a:lnTo>
                  <a:lnTo>
                    <a:pt x="324465" y="574990"/>
                  </a:lnTo>
                  <a:lnTo>
                    <a:pt x="322568" y="572176"/>
                  </a:lnTo>
                  <a:lnTo>
                    <a:pt x="318588" y="569493"/>
                  </a:lnTo>
                  <a:lnTo>
                    <a:pt x="316692" y="566680"/>
                  </a:lnTo>
                  <a:lnTo>
                    <a:pt x="312713" y="563998"/>
                  </a:lnTo>
                  <a:lnTo>
                    <a:pt x="310817" y="561186"/>
                  </a:lnTo>
                  <a:lnTo>
                    <a:pt x="306836" y="558502"/>
                  </a:lnTo>
                  <a:lnTo>
                    <a:pt x="304939" y="555689"/>
                  </a:lnTo>
                  <a:lnTo>
                    <a:pt x="300960" y="553005"/>
                  </a:lnTo>
                  <a:lnTo>
                    <a:pt x="299064" y="550193"/>
                  </a:lnTo>
                  <a:lnTo>
                    <a:pt x="295084" y="547510"/>
                  </a:lnTo>
                  <a:lnTo>
                    <a:pt x="293187" y="544697"/>
                  </a:lnTo>
                  <a:lnTo>
                    <a:pt x="289208" y="542014"/>
                  </a:lnTo>
                  <a:lnTo>
                    <a:pt x="287311" y="539201"/>
                  </a:lnTo>
                  <a:lnTo>
                    <a:pt x="283332" y="536518"/>
                  </a:lnTo>
                  <a:lnTo>
                    <a:pt x="281435" y="533705"/>
                  </a:lnTo>
                  <a:lnTo>
                    <a:pt x="277456" y="531022"/>
                  </a:lnTo>
                  <a:lnTo>
                    <a:pt x="275559" y="528209"/>
                  </a:lnTo>
                  <a:lnTo>
                    <a:pt x="271580" y="525526"/>
                  </a:lnTo>
                  <a:lnTo>
                    <a:pt x="269684" y="522714"/>
                  </a:lnTo>
                  <a:lnTo>
                    <a:pt x="265703" y="520030"/>
                  </a:lnTo>
                  <a:lnTo>
                    <a:pt x="263805" y="517215"/>
                  </a:lnTo>
                  <a:lnTo>
                    <a:pt x="259828" y="514534"/>
                  </a:lnTo>
                  <a:lnTo>
                    <a:pt x="257932" y="511722"/>
                  </a:lnTo>
                  <a:lnTo>
                    <a:pt x="253951" y="509037"/>
                  </a:lnTo>
                  <a:lnTo>
                    <a:pt x="252055" y="506225"/>
                  </a:lnTo>
                  <a:lnTo>
                    <a:pt x="248075" y="503542"/>
                  </a:lnTo>
                  <a:lnTo>
                    <a:pt x="246180" y="500730"/>
                  </a:lnTo>
                  <a:lnTo>
                    <a:pt x="242199" y="498047"/>
                  </a:lnTo>
                  <a:lnTo>
                    <a:pt x="240301" y="495232"/>
                  </a:lnTo>
                  <a:lnTo>
                    <a:pt x="236323" y="492550"/>
                  </a:lnTo>
                  <a:lnTo>
                    <a:pt x="234428" y="489740"/>
                  </a:lnTo>
                  <a:lnTo>
                    <a:pt x="230446" y="487055"/>
                  </a:lnTo>
                  <a:lnTo>
                    <a:pt x="228547" y="484239"/>
                  </a:lnTo>
                  <a:lnTo>
                    <a:pt x="224571" y="481558"/>
                  </a:lnTo>
                  <a:lnTo>
                    <a:pt x="222676" y="478748"/>
                  </a:lnTo>
                  <a:lnTo>
                    <a:pt x="218694" y="476063"/>
                  </a:lnTo>
                  <a:lnTo>
                    <a:pt x="216797" y="473250"/>
                  </a:lnTo>
                  <a:lnTo>
                    <a:pt x="212818" y="470567"/>
                  </a:lnTo>
                  <a:lnTo>
                    <a:pt x="210920" y="467752"/>
                  </a:lnTo>
                  <a:lnTo>
                    <a:pt x="206943" y="465071"/>
                  </a:lnTo>
                  <a:lnTo>
                    <a:pt x="205047" y="462259"/>
                  </a:lnTo>
                  <a:lnTo>
                    <a:pt x="201066" y="459575"/>
                  </a:lnTo>
                  <a:lnTo>
                    <a:pt x="199169" y="456762"/>
                  </a:lnTo>
                  <a:lnTo>
                    <a:pt x="195190" y="454079"/>
                  </a:lnTo>
                  <a:lnTo>
                    <a:pt x="193293" y="451266"/>
                  </a:lnTo>
                  <a:lnTo>
                    <a:pt x="189314" y="448583"/>
                  </a:lnTo>
                  <a:lnTo>
                    <a:pt x="187417" y="445770"/>
                  </a:lnTo>
                  <a:lnTo>
                    <a:pt x="183438" y="443087"/>
                  </a:lnTo>
                  <a:lnTo>
                    <a:pt x="181542" y="440275"/>
                  </a:lnTo>
                  <a:lnTo>
                    <a:pt x="177561" y="437591"/>
                  </a:lnTo>
                  <a:lnTo>
                    <a:pt x="175663" y="434776"/>
                  </a:lnTo>
                  <a:lnTo>
                    <a:pt x="171686" y="432095"/>
                  </a:lnTo>
                  <a:lnTo>
                    <a:pt x="169790" y="429283"/>
                  </a:lnTo>
                  <a:lnTo>
                    <a:pt x="165809" y="426599"/>
                  </a:lnTo>
                  <a:lnTo>
                    <a:pt x="163912" y="423786"/>
                  </a:lnTo>
                  <a:lnTo>
                    <a:pt x="159933" y="421103"/>
                  </a:lnTo>
                  <a:lnTo>
                    <a:pt x="158036" y="418290"/>
                  </a:lnTo>
                  <a:lnTo>
                    <a:pt x="154057" y="415607"/>
                  </a:lnTo>
                  <a:lnTo>
                    <a:pt x="152162" y="412795"/>
                  </a:lnTo>
                  <a:lnTo>
                    <a:pt x="148181" y="410112"/>
                  </a:lnTo>
                  <a:lnTo>
                    <a:pt x="146283" y="407297"/>
                  </a:lnTo>
                  <a:lnTo>
                    <a:pt x="142305" y="404615"/>
                  </a:lnTo>
                  <a:lnTo>
                    <a:pt x="140410" y="401803"/>
                  </a:lnTo>
                  <a:lnTo>
                    <a:pt x="136429" y="399120"/>
                  </a:lnTo>
                  <a:lnTo>
                    <a:pt x="134532" y="396307"/>
                  </a:lnTo>
                  <a:lnTo>
                    <a:pt x="130553" y="393624"/>
                  </a:lnTo>
                  <a:lnTo>
                    <a:pt x="128657" y="390812"/>
                  </a:lnTo>
                  <a:lnTo>
                    <a:pt x="124676" y="388128"/>
                  </a:lnTo>
                  <a:lnTo>
                    <a:pt x="122779" y="385313"/>
                  </a:lnTo>
                  <a:lnTo>
                    <a:pt x="118801" y="382632"/>
                  </a:lnTo>
                  <a:lnTo>
                    <a:pt x="116905" y="379820"/>
                  </a:lnTo>
                  <a:lnTo>
                    <a:pt x="112924" y="377136"/>
                  </a:lnTo>
                  <a:lnTo>
                    <a:pt x="111027" y="374323"/>
                  </a:lnTo>
                  <a:lnTo>
                    <a:pt x="107048" y="371640"/>
                  </a:lnTo>
                  <a:lnTo>
                    <a:pt x="105151" y="368827"/>
                  </a:lnTo>
                  <a:lnTo>
                    <a:pt x="101172" y="366144"/>
                  </a:lnTo>
                  <a:lnTo>
                    <a:pt x="99275" y="363331"/>
                  </a:lnTo>
                  <a:lnTo>
                    <a:pt x="95296" y="360648"/>
                  </a:lnTo>
                  <a:lnTo>
                    <a:pt x="93400" y="357836"/>
                  </a:lnTo>
                  <a:lnTo>
                    <a:pt x="89419" y="355152"/>
                  </a:lnTo>
                  <a:lnTo>
                    <a:pt x="87521" y="352337"/>
                  </a:lnTo>
                  <a:lnTo>
                    <a:pt x="83544" y="349656"/>
                  </a:lnTo>
                  <a:lnTo>
                    <a:pt x="81648" y="346844"/>
                  </a:lnTo>
                  <a:lnTo>
                    <a:pt x="77667" y="344160"/>
                  </a:lnTo>
                  <a:lnTo>
                    <a:pt x="75770" y="341347"/>
                  </a:lnTo>
                  <a:lnTo>
                    <a:pt x="71791" y="338664"/>
                  </a:lnTo>
                  <a:lnTo>
                    <a:pt x="69896" y="335852"/>
                  </a:lnTo>
                  <a:lnTo>
                    <a:pt x="65915" y="333169"/>
                  </a:lnTo>
                  <a:lnTo>
                    <a:pt x="64018" y="330356"/>
                  </a:lnTo>
                  <a:lnTo>
                    <a:pt x="60039" y="327673"/>
                  </a:lnTo>
                  <a:lnTo>
                    <a:pt x="58142" y="324860"/>
                  </a:lnTo>
                  <a:lnTo>
                    <a:pt x="54163" y="322177"/>
                  </a:lnTo>
                  <a:lnTo>
                    <a:pt x="52266" y="319364"/>
                  </a:lnTo>
                  <a:lnTo>
                    <a:pt x="48287" y="316681"/>
                  </a:lnTo>
                  <a:lnTo>
                    <a:pt x="46390" y="313868"/>
                  </a:lnTo>
                  <a:lnTo>
                    <a:pt x="42411" y="311185"/>
                  </a:lnTo>
                  <a:lnTo>
                    <a:pt x="40567" y="308450"/>
                  </a:lnTo>
                  <a:lnTo>
                    <a:pt x="38092" y="306948"/>
                  </a:lnTo>
                  <a:lnTo>
                    <a:pt x="37744" y="306504"/>
                  </a:lnTo>
                  <a:lnTo>
                    <a:pt x="36534" y="305689"/>
                  </a:lnTo>
                  <a:lnTo>
                    <a:pt x="33055" y="300528"/>
                  </a:lnTo>
                  <a:lnTo>
                    <a:pt x="10322" y="271557"/>
                  </a:lnTo>
                  <a:cubicBezTo>
                    <a:pt x="3707" y="257829"/>
                    <a:pt x="0" y="242435"/>
                    <a:pt x="0" y="226176"/>
                  </a:cubicBezTo>
                  <a:cubicBezTo>
                    <a:pt x="0" y="168366"/>
                    <a:pt x="46865" y="121501"/>
                    <a:pt x="104675" y="121501"/>
                  </a:cubicBezTo>
                  <a:cubicBezTo>
                    <a:pt x="120935" y="121501"/>
                    <a:pt x="136328" y="125208"/>
                    <a:pt x="150056" y="131823"/>
                  </a:cubicBezTo>
                  <a:lnTo>
                    <a:pt x="173282" y="150048"/>
                  </a:lnTo>
                  <a:lnTo>
                    <a:pt x="184566" y="157656"/>
                  </a:lnTo>
                  <a:lnTo>
                    <a:pt x="186462" y="160468"/>
                  </a:lnTo>
                  <a:lnTo>
                    <a:pt x="190443" y="163152"/>
                  </a:lnTo>
                  <a:lnTo>
                    <a:pt x="192340" y="165966"/>
                  </a:lnTo>
                  <a:lnTo>
                    <a:pt x="196319" y="168648"/>
                  </a:lnTo>
                  <a:lnTo>
                    <a:pt x="198216" y="171462"/>
                  </a:lnTo>
                  <a:lnTo>
                    <a:pt x="202195" y="174144"/>
                  </a:lnTo>
                  <a:lnTo>
                    <a:pt x="204092" y="176958"/>
                  </a:lnTo>
                  <a:lnTo>
                    <a:pt x="208071" y="179640"/>
                  </a:lnTo>
                  <a:lnTo>
                    <a:pt x="209968" y="182454"/>
                  </a:lnTo>
                  <a:lnTo>
                    <a:pt x="213947" y="185136"/>
                  </a:lnTo>
                  <a:lnTo>
                    <a:pt x="215843" y="187948"/>
                  </a:lnTo>
                  <a:lnTo>
                    <a:pt x="219823" y="190631"/>
                  </a:lnTo>
                  <a:lnTo>
                    <a:pt x="221720" y="193445"/>
                  </a:lnTo>
                  <a:lnTo>
                    <a:pt x="225699" y="196127"/>
                  </a:lnTo>
                  <a:lnTo>
                    <a:pt x="227595" y="198939"/>
                  </a:lnTo>
                  <a:lnTo>
                    <a:pt x="231576" y="201623"/>
                  </a:lnTo>
                  <a:lnTo>
                    <a:pt x="233474" y="204438"/>
                  </a:lnTo>
                  <a:lnTo>
                    <a:pt x="237451" y="207119"/>
                  </a:lnTo>
                  <a:lnTo>
                    <a:pt x="239347" y="209931"/>
                  </a:lnTo>
                  <a:lnTo>
                    <a:pt x="243328" y="212615"/>
                  </a:lnTo>
                  <a:lnTo>
                    <a:pt x="245225" y="215429"/>
                  </a:lnTo>
                  <a:lnTo>
                    <a:pt x="249204" y="218111"/>
                  </a:lnTo>
                  <a:lnTo>
                    <a:pt x="251101" y="220925"/>
                  </a:lnTo>
                  <a:lnTo>
                    <a:pt x="255080" y="223607"/>
                  </a:lnTo>
                  <a:lnTo>
                    <a:pt x="256977" y="226421"/>
                  </a:lnTo>
                  <a:lnTo>
                    <a:pt x="260956" y="229103"/>
                  </a:lnTo>
                  <a:lnTo>
                    <a:pt x="262852" y="231915"/>
                  </a:lnTo>
                  <a:lnTo>
                    <a:pt x="266833" y="234599"/>
                  </a:lnTo>
                  <a:lnTo>
                    <a:pt x="268731" y="237414"/>
                  </a:lnTo>
                  <a:lnTo>
                    <a:pt x="272708" y="240095"/>
                  </a:lnTo>
                  <a:lnTo>
                    <a:pt x="274604" y="242907"/>
                  </a:lnTo>
                  <a:lnTo>
                    <a:pt x="278585" y="245591"/>
                  </a:lnTo>
                  <a:lnTo>
                    <a:pt x="280482" y="248405"/>
                  </a:lnTo>
                  <a:lnTo>
                    <a:pt x="284461" y="251087"/>
                  </a:lnTo>
                  <a:lnTo>
                    <a:pt x="285101" y="252036"/>
                  </a:lnTo>
                  <a:lnTo>
                    <a:pt x="309928" y="246389"/>
                  </a:lnTo>
                  <a:lnTo>
                    <a:pt x="307338" y="244643"/>
                  </a:lnTo>
                  <a:lnTo>
                    <a:pt x="305441" y="241830"/>
                  </a:lnTo>
                  <a:lnTo>
                    <a:pt x="301462" y="239147"/>
                  </a:lnTo>
                  <a:lnTo>
                    <a:pt x="299566" y="236335"/>
                  </a:lnTo>
                  <a:lnTo>
                    <a:pt x="295585" y="233651"/>
                  </a:lnTo>
                  <a:lnTo>
                    <a:pt x="293687" y="230836"/>
                  </a:lnTo>
                  <a:lnTo>
                    <a:pt x="289710" y="228155"/>
                  </a:lnTo>
                  <a:lnTo>
                    <a:pt x="287814" y="225343"/>
                  </a:lnTo>
                  <a:lnTo>
                    <a:pt x="283833" y="222659"/>
                  </a:lnTo>
                  <a:lnTo>
                    <a:pt x="281936" y="219846"/>
                  </a:lnTo>
                  <a:lnTo>
                    <a:pt x="277957" y="217163"/>
                  </a:lnTo>
                  <a:lnTo>
                    <a:pt x="276062" y="214351"/>
                  </a:lnTo>
                  <a:lnTo>
                    <a:pt x="272081" y="211668"/>
                  </a:lnTo>
                  <a:lnTo>
                    <a:pt x="270184" y="208855"/>
                  </a:lnTo>
                  <a:lnTo>
                    <a:pt x="266205" y="206172"/>
                  </a:lnTo>
                  <a:lnTo>
                    <a:pt x="264308" y="203359"/>
                  </a:lnTo>
                  <a:lnTo>
                    <a:pt x="260329" y="200676"/>
                  </a:lnTo>
                  <a:lnTo>
                    <a:pt x="258432" y="197863"/>
                  </a:lnTo>
                  <a:lnTo>
                    <a:pt x="254453" y="195180"/>
                  </a:lnTo>
                  <a:lnTo>
                    <a:pt x="252556" y="192367"/>
                  </a:lnTo>
                  <a:lnTo>
                    <a:pt x="248577" y="189684"/>
                  </a:lnTo>
                  <a:lnTo>
                    <a:pt x="246733" y="186949"/>
                  </a:lnTo>
                  <a:lnTo>
                    <a:pt x="244258" y="185447"/>
                  </a:lnTo>
                  <a:lnTo>
                    <a:pt x="243910" y="185003"/>
                  </a:lnTo>
                  <a:lnTo>
                    <a:pt x="242700" y="184188"/>
                  </a:lnTo>
                  <a:lnTo>
                    <a:pt x="239221" y="179027"/>
                  </a:lnTo>
                  <a:lnTo>
                    <a:pt x="216488" y="150056"/>
                  </a:lnTo>
                  <a:cubicBezTo>
                    <a:pt x="209873" y="136328"/>
                    <a:pt x="206166" y="120934"/>
                    <a:pt x="206166" y="104675"/>
                  </a:cubicBezTo>
                  <a:cubicBezTo>
                    <a:pt x="206166" y="46865"/>
                    <a:pt x="253031" y="0"/>
                    <a:pt x="31084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lt1">
                    <a:lumMod val="10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8959533F-2188-4096-9096-B861898FE07B}"/>
                </a:ext>
              </a:extLst>
            </p:cNvPr>
            <p:cNvSpPr/>
            <p:nvPr/>
          </p:nvSpPr>
          <p:spPr>
            <a:xfrm>
              <a:off x="8543672" y="5131193"/>
              <a:ext cx="418445" cy="454865"/>
            </a:xfrm>
            <a:custGeom>
              <a:avLst/>
              <a:gdLst>
                <a:gd name="connsiteX0" fmla="*/ 313770 w 418445"/>
                <a:gd name="connsiteY0" fmla="*/ 245515 h 454865"/>
                <a:gd name="connsiteX1" fmla="*/ 418445 w 418445"/>
                <a:gd name="connsiteY1" fmla="*/ 350190 h 454865"/>
                <a:gd name="connsiteX2" fmla="*/ 313770 w 418445"/>
                <a:gd name="connsiteY2" fmla="*/ 454865 h 454865"/>
                <a:gd name="connsiteX3" fmla="*/ 209095 w 418445"/>
                <a:gd name="connsiteY3" fmla="*/ 350190 h 454865"/>
                <a:gd name="connsiteX4" fmla="*/ 313770 w 418445"/>
                <a:gd name="connsiteY4" fmla="*/ 245515 h 454865"/>
                <a:gd name="connsiteX5" fmla="*/ 104675 w 418445"/>
                <a:gd name="connsiteY5" fmla="*/ 121501 h 454865"/>
                <a:gd name="connsiteX6" fmla="*/ 209350 w 418445"/>
                <a:gd name="connsiteY6" fmla="*/ 226176 h 454865"/>
                <a:gd name="connsiteX7" fmla="*/ 104675 w 418445"/>
                <a:gd name="connsiteY7" fmla="*/ 330851 h 454865"/>
                <a:gd name="connsiteX8" fmla="*/ 0 w 418445"/>
                <a:gd name="connsiteY8" fmla="*/ 226176 h 454865"/>
                <a:gd name="connsiteX9" fmla="*/ 104675 w 418445"/>
                <a:gd name="connsiteY9" fmla="*/ 121501 h 454865"/>
                <a:gd name="connsiteX10" fmla="*/ 310841 w 418445"/>
                <a:gd name="connsiteY10" fmla="*/ 0 h 454865"/>
                <a:gd name="connsiteX11" fmla="*/ 415516 w 418445"/>
                <a:gd name="connsiteY11" fmla="*/ 104675 h 454865"/>
                <a:gd name="connsiteX12" fmla="*/ 310841 w 418445"/>
                <a:gd name="connsiteY12" fmla="*/ 209350 h 454865"/>
                <a:gd name="connsiteX13" fmla="*/ 206166 w 418445"/>
                <a:gd name="connsiteY13" fmla="*/ 104675 h 454865"/>
                <a:gd name="connsiteX14" fmla="*/ 310841 w 418445"/>
                <a:gd name="connsiteY14" fmla="*/ 0 h 45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18445" h="454865">
                  <a:moveTo>
                    <a:pt x="313770" y="245515"/>
                  </a:moveTo>
                  <a:cubicBezTo>
                    <a:pt x="371580" y="245515"/>
                    <a:pt x="418445" y="292380"/>
                    <a:pt x="418445" y="350190"/>
                  </a:cubicBezTo>
                  <a:cubicBezTo>
                    <a:pt x="418445" y="408000"/>
                    <a:pt x="371580" y="454865"/>
                    <a:pt x="313770" y="454865"/>
                  </a:cubicBezTo>
                  <a:cubicBezTo>
                    <a:pt x="255960" y="454865"/>
                    <a:pt x="209095" y="408000"/>
                    <a:pt x="209095" y="350190"/>
                  </a:cubicBezTo>
                  <a:cubicBezTo>
                    <a:pt x="209095" y="292380"/>
                    <a:pt x="255960" y="245515"/>
                    <a:pt x="313770" y="245515"/>
                  </a:cubicBezTo>
                  <a:close/>
                  <a:moveTo>
                    <a:pt x="104675" y="121501"/>
                  </a:moveTo>
                  <a:cubicBezTo>
                    <a:pt x="162485" y="121501"/>
                    <a:pt x="209350" y="168366"/>
                    <a:pt x="209350" y="226176"/>
                  </a:cubicBezTo>
                  <a:cubicBezTo>
                    <a:pt x="209350" y="283986"/>
                    <a:pt x="162485" y="330851"/>
                    <a:pt x="104675" y="330851"/>
                  </a:cubicBezTo>
                  <a:cubicBezTo>
                    <a:pt x="46865" y="330851"/>
                    <a:pt x="0" y="283986"/>
                    <a:pt x="0" y="226176"/>
                  </a:cubicBezTo>
                  <a:cubicBezTo>
                    <a:pt x="0" y="168366"/>
                    <a:pt x="46865" y="121501"/>
                    <a:pt x="104675" y="121501"/>
                  </a:cubicBezTo>
                  <a:close/>
                  <a:moveTo>
                    <a:pt x="310841" y="0"/>
                  </a:moveTo>
                  <a:cubicBezTo>
                    <a:pt x="368651" y="0"/>
                    <a:pt x="415516" y="46865"/>
                    <a:pt x="415516" y="104675"/>
                  </a:cubicBezTo>
                  <a:cubicBezTo>
                    <a:pt x="415516" y="162485"/>
                    <a:pt x="368651" y="209350"/>
                    <a:pt x="310841" y="209350"/>
                  </a:cubicBezTo>
                  <a:cubicBezTo>
                    <a:pt x="253031" y="209350"/>
                    <a:pt x="206166" y="162485"/>
                    <a:pt x="206166" y="104675"/>
                  </a:cubicBezTo>
                  <a:cubicBezTo>
                    <a:pt x="206166" y="46865"/>
                    <a:pt x="253031" y="0"/>
                    <a:pt x="3108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7C9E2D2C-AC8C-4C20-BE09-591D5E11761C}"/>
              </a:ext>
            </a:extLst>
          </p:cNvPr>
          <p:cNvGrpSpPr/>
          <p:nvPr userDrawn="1"/>
        </p:nvGrpSpPr>
        <p:grpSpPr>
          <a:xfrm>
            <a:off x="11074399" y="306386"/>
            <a:ext cx="674689" cy="674689"/>
            <a:chOff x="11074399" y="306386"/>
            <a:chExt cx="674689" cy="674689"/>
          </a:xfrm>
        </p:grpSpPr>
        <p:sp>
          <p:nvSpPr>
            <p:cNvPr id="77" name="矩形: 圆角 76">
              <a:extLst>
                <a:ext uri="{FF2B5EF4-FFF2-40B4-BE49-F238E27FC236}">
                  <a16:creationId xmlns:a16="http://schemas.microsoft.com/office/drawing/2014/main" id="{E1D433B8-751B-4DF4-9038-4BF979FC869D}"/>
                </a:ext>
              </a:extLst>
            </p:cNvPr>
            <p:cNvSpPr/>
            <p:nvPr/>
          </p:nvSpPr>
          <p:spPr>
            <a:xfrm>
              <a:off x="11074399" y="306386"/>
              <a:ext cx="674689" cy="674689"/>
            </a:xfrm>
            <a:prstGeom prst="roundRect">
              <a:avLst>
                <a:gd name="adj" fmla="val 1462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24D6599A-83E9-4B5C-864D-618F1DF43456}"/>
                </a:ext>
              </a:extLst>
            </p:cNvPr>
            <p:cNvSpPr/>
            <p:nvPr userDrawn="1"/>
          </p:nvSpPr>
          <p:spPr>
            <a:xfrm>
              <a:off x="11119939" y="460218"/>
              <a:ext cx="629149" cy="520856"/>
            </a:xfrm>
            <a:custGeom>
              <a:avLst/>
              <a:gdLst>
                <a:gd name="connsiteX0" fmla="*/ 381665 w 629149"/>
                <a:gd name="connsiteY0" fmla="*/ 35 h 520856"/>
                <a:gd name="connsiteX1" fmla="*/ 417475 w 629149"/>
                <a:gd name="connsiteY1" fmla="*/ 1242 h 520856"/>
                <a:gd name="connsiteX2" fmla="*/ 546322 w 629149"/>
                <a:gd name="connsiteY2" fmla="*/ 34966 h 520856"/>
                <a:gd name="connsiteX3" fmla="*/ 558346 w 629149"/>
                <a:gd name="connsiteY3" fmla="*/ 45046 h 520856"/>
                <a:gd name="connsiteX4" fmla="*/ 558459 w 629149"/>
                <a:gd name="connsiteY4" fmla="*/ 45210 h 520856"/>
                <a:gd name="connsiteX5" fmla="*/ 559947 w 629149"/>
                <a:gd name="connsiteY5" fmla="*/ 46627 h 520856"/>
                <a:gd name="connsiteX6" fmla="*/ 560060 w 629149"/>
                <a:gd name="connsiteY6" fmla="*/ 46791 h 520856"/>
                <a:gd name="connsiteX7" fmla="*/ 561548 w 629149"/>
                <a:gd name="connsiteY7" fmla="*/ 48209 h 520856"/>
                <a:gd name="connsiteX8" fmla="*/ 561662 w 629149"/>
                <a:gd name="connsiteY8" fmla="*/ 48373 h 520856"/>
                <a:gd name="connsiteX9" fmla="*/ 563149 w 629149"/>
                <a:gd name="connsiteY9" fmla="*/ 49790 h 520856"/>
                <a:gd name="connsiteX10" fmla="*/ 563262 w 629149"/>
                <a:gd name="connsiteY10" fmla="*/ 49953 h 520856"/>
                <a:gd name="connsiteX11" fmla="*/ 564750 w 629149"/>
                <a:gd name="connsiteY11" fmla="*/ 51371 h 520856"/>
                <a:gd name="connsiteX12" fmla="*/ 564864 w 629149"/>
                <a:gd name="connsiteY12" fmla="*/ 51535 h 520856"/>
                <a:gd name="connsiteX13" fmla="*/ 566352 w 629149"/>
                <a:gd name="connsiteY13" fmla="*/ 52952 h 520856"/>
                <a:gd name="connsiteX14" fmla="*/ 566465 w 629149"/>
                <a:gd name="connsiteY14" fmla="*/ 53116 h 520856"/>
                <a:gd name="connsiteX15" fmla="*/ 567953 w 629149"/>
                <a:gd name="connsiteY15" fmla="*/ 54534 h 520856"/>
                <a:gd name="connsiteX16" fmla="*/ 568066 w 629149"/>
                <a:gd name="connsiteY16" fmla="*/ 54697 h 520856"/>
                <a:gd name="connsiteX17" fmla="*/ 569554 w 629149"/>
                <a:gd name="connsiteY17" fmla="*/ 56115 h 520856"/>
                <a:gd name="connsiteX18" fmla="*/ 569667 w 629149"/>
                <a:gd name="connsiteY18" fmla="*/ 56280 h 520856"/>
                <a:gd name="connsiteX19" fmla="*/ 571155 w 629149"/>
                <a:gd name="connsiteY19" fmla="*/ 57697 h 520856"/>
                <a:gd name="connsiteX20" fmla="*/ 571268 w 629149"/>
                <a:gd name="connsiteY20" fmla="*/ 57861 h 520856"/>
                <a:gd name="connsiteX21" fmla="*/ 572756 w 629149"/>
                <a:gd name="connsiteY21" fmla="*/ 59278 h 520856"/>
                <a:gd name="connsiteX22" fmla="*/ 572869 w 629149"/>
                <a:gd name="connsiteY22" fmla="*/ 59442 h 520856"/>
                <a:gd name="connsiteX23" fmla="*/ 574357 w 629149"/>
                <a:gd name="connsiteY23" fmla="*/ 60860 h 520856"/>
                <a:gd name="connsiteX24" fmla="*/ 574470 w 629149"/>
                <a:gd name="connsiteY24" fmla="*/ 61023 h 520856"/>
                <a:gd name="connsiteX25" fmla="*/ 575958 w 629149"/>
                <a:gd name="connsiteY25" fmla="*/ 62441 h 520856"/>
                <a:gd name="connsiteX26" fmla="*/ 576071 w 629149"/>
                <a:gd name="connsiteY26" fmla="*/ 62605 h 520856"/>
                <a:gd name="connsiteX27" fmla="*/ 577559 w 629149"/>
                <a:gd name="connsiteY27" fmla="*/ 64022 h 520856"/>
                <a:gd name="connsiteX28" fmla="*/ 577672 w 629149"/>
                <a:gd name="connsiteY28" fmla="*/ 64186 h 520856"/>
                <a:gd name="connsiteX29" fmla="*/ 579160 w 629149"/>
                <a:gd name="connsiteY29" fmla="*/ 65604 h 520856"/>
                <a:gd name="connsiteX30" fmla="*/ 579273 w 629149"/>
                <a:gd name="connsiteY30" fmla="*/ 65768 h 520856"/>
                <a:gd name="connsiteX31" fmla="*/ 580761 w 629149"/>
                <a:gd name="connsiteY31" fmla="*/ 67185 h 520856"/>
                <a:gd name="connsiteX32" fmla="*/ 580874 w 629149"/>
                <a:gd name="connsiteY32" fmla="*/ 67349 h 520856"/>
                <a:gd name="connsiteX33" fmla="*/ 582362 w 629149"/>
                <a:gd name="connsiteY33" fmla="*/ 68767 h 520856"/>
                <a:gd name="connsiteX34" fmla="*/ 582475 w 629149"/>
                <a:gd name="connsiteY34" fmla="*/ 68931 h 520856"/>
                <a:gd name="connsiteX35" fmla="*/ 583963 w 629149"/>
                <a:gd name="connsiteY35" fmla="*/ 70348 h 520856"/>
                <a:gd name="connsiteX36" fmla="*/ 584077 w 629149"/>
                <a:gd name="connsiteY36" fmla="*/ 70512 h 520856"/>
                <a:gd name="connsiteX37" fmla="*/ 585564 w 629149"/>
                <a:gd name="connsiteY37" fmla="*/ 71929 h 520856"/>
                <a:gd name="connsiteX38" fmla="*/ 585677 w 629149"/>
                <a:gd name="connsiteY38" fmla="*/ 72093 h 520856"/>
                <a:gd name="connsiteX39" fmla="*/ 587165 w 629149"/>
                <a:gd name="connsiteY39" fmla="*/ 73511 h 520856"/>
                <a:gd name="connsiteX40" fmla="*/ 587278 w 629149"/>
                <a:gd name="connsiteY40" fmla="*/ 73675 h 520856"/>
                <a:gd name="connsiteX41" fmla="*/ 588766 w 629149"/>
                <a:gd name="connsiteY41" fmla="*/ 75092 h 520856"/>
                <a:gd name="connsiteX42" fmla="*/ 588880 w 629149"/>
                <a:gd name="connsiteY42" fmla="*/ 75256 h 520856"/>
                <a:gd name="connsiteX43" fmla="*/ 590368 w 629149"/>
                <a:gd name="connsiteY43" fmla="*/ 76673 h 520856"/>
                <a:gd name="connsiteX44" fmla="*/ 590481 w 629149"/>
                <a:gd name="connsiteY44" fmla="*/ 76837 h 520856"/>
                <a:gd name="connsiteX45" fmla="*/ 591969 w 629149"/>
                <a:gd name="connsiteY45" fmla="*/ 78255 h 520856"/>
                <a:gd name="connsiteX46" fmla="*/ 592082 w 629149"/>
                <a:gd name="connsiteY46" fmla="*/ 78419 h 520856"/>
                <a:gd name="connsiteX47" fmla="*/ 593570 w 629149"/>
                <a:gd name="connsiteY47" fmla="*/ 79836 h 520856"/>
                <a:gd name="connsiteX48" fmla="*/ 593683 w 629149"/>
                <a:gd name="connsiteY48" fmla="*/ 80001 h 520856"/>
                <a:gd name="connsiteX49" fmla="*/ 595171 w 629149"/>
                <a:gd name="connsiteY49" fmla="*/ 81418 h 520856"/>
                <a:gd name="connsiteX50" fmla="*/ 595284 w 629149"/>
                <a:gd name="connsiteY50" fmla="*/ 81582 h 520856"/>
                <a:gd name="connsiteX51" fmla="*/ 596772 w 629149"/>
                <a:gd name="connsiteY51" fmla="*/ 82999 h 520856"/>
                <a:gd name="connsiteX52" fmla="*/ 596885 w 629149"/>
                <a:gd name="connsiteY52" fmla="*/ 83163 h 520856"/>
                <a:gd name="connsiteX53" fmla="*/ 598373 w 629149"/>
                <a:gd name="connsiteY53" fmla="*/ 84581 h 520856"/>
                <a:gd name="connsiteX54" fmla="*/ 598486 w 629149"/>
                <a:gd name="connsiteY54" fmla="*/ 84744 h 520856"/>
                <a:gd name="connsiteX55" fmla="*/ 599974 w 629149"/>
                <a:gd name="connsiteY55" fmla="*/ 86162 h 520856"/>
                <a:gd name="connsiteX56" fmla="*/ 600087 w 629149"/>
                <a:gd name="connsiteY56" fmla="*/ 86326 h 520856"/>
                <a:gd name="connsiteX57" fmla="*/ 601575 w 629149"/>
                <a:gd name="connsiteY57" fmla="*/ 87743 h 520856"/>
                <a:gd name="connsiteX58" fmla="*/ 601688 w 629149"/>
                <a:gd name="connsiteY58" fmla="*/ 87907 h 520856"/>
                <a:gd name="connsiteX59" fmla="*/ 603176 w 629149"/>
                <a:gd name="connsiteY59" fmla="*/ 89325 h 520856"/>
                <a:gd name="connsiteX60" fmla="*/ 603289 w 629149"/>
                <a:gd name="connsiteY60" fmla="*/ 89489 h 520856"/>
                <a:gd name="connsiteX61" fmla="*/ 604777 w 629149"/>
                <a:gd name="connsiteY61" fmla="*/ 90906 h 520856"/>
                <a:gd name="connsiteX62" fmla="*/ 604890 w 629149"/>
                <a:gd name="connsiteY62" fmla="*/ 91070 h 520856"/>
                <a:gd name="connsiteX63" fmla="*/ 606378 w 629149"/>
                <a:gd name="connsiteY63" fmla="*/ 92488 h 520856"/>
                <a:gd name="connsiteX64" fmla="*/ 606492 w 629149"/>
                <a:gd name="connsiteY64" fmla="*/ 92652 h 520856"/>
                <a:gd name="connsiteX65" fmla="*/ 607979 w 629149"/>
                <a:gd name="connsiteY65" fmla="*/ 94069 h 520856"/>
                <a:gd name="connsiteX66" fmla="*/ 608092 w 629149"/>
                <a:gd name="connsiteY66" fmla="*/ 94233 h 520856"/>
                <a:gd name="connsiteX67" fmla="*/ 609580 w 629149"/>
                <a:gd name="connsiteY67" fmla="*/ 95650 h 520856"/>
                <a:gd name="connsiteX68" fmla="*/ 609694 w 629149"/>
                <a:gd name="connsiteY68" fmla="*/ 95814 h 520856"/>
                <a:gd name="connsiteX69" fmla="*/ 611182 w 629149"/>
                <a:gd name="connsiteY69" fmla="*/ 97231 h 520856"/>
                <a:gd name="connsiteX70" fmla="*/ 611295 w 629149"/>
                <a:gd name="connsiteY70" fmla="*/ 97395 h 520856"/>
                <a:gd name="connsiteX71" fmla="*/ 612783 w 629149"/>
                <a:gd name="connsiteY71" fmla="*/ 98813 h 520856"/>
                <a:gd name="connsiteX72" fmla="*/ 612896 w 629149"/>
                <a:gd name="connsiteY72" fmla="*/ 98977 h 520856"/>
                <a:gd name="connsiteX73" fmla="*/ 614384 w 629149"/>
                <a:gd name="connsiteY73" fmla="*/ 100394 h 520856"/>
                <a:gd name="connsiteX74" fmla="*/ 614497 w 629149"/>
                <a:gd name="connsiteY74" fmla="*/ 100559 h 520856"/>
                <a:gd name="connsiteX75" fmla="*/ 615985 w 629149"/>
                <a:gd name="connsiteY75" fmla="*/ 101976 h 520856"/>
                <a:gd name="connsiteX76" fmla="*/ 616098 w 629149"/>
                <a:gd name="connsiteY76" fmla="*/ 102140 h 520856"/>
                <a:gd name="connsiteX77" fmla="*/ 617586 w 629149"/>
                <a:gd name="connsiteY77" fmla="*/ 103558 h 520856"/>
                <a:gd name="connsiteX78" fmla="*/ 617699 w 629149"/>
                <a:gd name="connsiteY78" fmla="*/ 103722 h 520856"/>
                <a:gd name="connsiteX79" fmla="*/ 619187 w 629149"/>
                <a:gd name="connsiteY79" fmla="*/ 105139 h 520856"/>
                <a:gd name="connsiteX80" fmla="*/ 619300 w 629149"/>
                <a:gd name="connsiteY80" fmla="*/ 105303 h 520856"/>
                <a:gd name="connsiteX81" fmla="*/ 620788 w 629149"/>
                <a:gd name="connsiteY81" fmla="*/ 106721 h 520856"/>
                <a:gd name="connsiteX82" fmla="*/ 620901 w 629149"/>
                <a:gd name="connsiteY82" fmla="*/ 106885 h 520856"/>
                <a:gd name="connsiteX83" fmla="*/ 622389 w 629149"/>
                <a:gd name="connsiteY83" fmla="*/ 108303 h 520856"/>
                <a:gd name="connsiteX84" fmla="*/ 622502 w 629149"/>
                <a:gd name="connsiteY84" fmla="*/ 108466 h 520856"/>
                <a:gd name="connsiteX85" fmla="*/ 623990 w 629149"/>
                <a:gd name="connsiteY85" fmla="*/ 109884 h 520856"/>
                <a:gd name="connsiteX86" fmla="*/ 624103 w 629149"/>
                <a:gd name="connsiteY86" fmla="*/ 110048 h 520856"/>
                <a:gd name="connsiteX87" fmla="*/ 625591 w 629149"/>
                <a:gd name="connsiteY87" fmla="*/ 111465 h 520856"/>
                <a:gd name="connsiteX88" fmla="*/ 625705 w 629149"/>
                <a:gd name="connsiteY88" fmla="*/ 111629 h 520856"/>
                <a:gd name="connsiteX89" fmla="*/ 627192 w 629149"/>
                <a:gd name="connsiteY89" fmla="*/ 113046 h 520856"/>
                <a:gd name="connsiteX90" fmla="*/ 627305 w 629149"/>
                <a:gd name="connsiteY90" fmla="*/ 113210 h 520856"/>
                <a:gd name="connsiteX91" fmla="*/ 628793 w 629149"/>
                <a:gd name="connsiteY91" fmla="*/ 114628 h 520856"/>
                <a:gd name="connsiteX92" fmla="*/ 628906 w 629149"/>
                <a:gd name="connsiteY92" fmla="*/ 114792 h 520856"/>
                <a:gd name="connsiteX93" fmla="*/ 629149 w 629149"/>
                <a:gd name="connsiteY93" fmla="*/ 115023 h 520856"/>
                <a:gd name="connsiteX94" fmla="*/ 629149 w 629149"/>
                <a:gd name="connsiteY94" fmla="*/ 422162 h 520856"/>
                <a:gd name="connsiteX95" fmla="*/ 530455 w 629149"/>
                <a:gd name="connsiteY95" fmla="*/ 520856 h 520856"/>
                <a:gd name="connsiteX96" fmla="*/ 236822 w 629149"/>
                <a:gd name="connsiteY96" fmla="*/ 520856 h 520856"/>
                <a:gd name="connsiteX97" fmla="*/ 237480 w 629149"/>
                <a:gd name="connsiteY97" fmla="*/ 520495 h 520856"/>
                <a:gd name="connsiteX98" fmla="*/ 238264 w 629149"/>
                <a:gd name="connsiteY98" fmla="*/ 520077 h 520856"/>
                <a:gd name="connsiteX99" fmla="*/ 233757 w 629149"/>
                <a:gd name="connsiteY99" fmla="*/ 520077 h 520856"/>
                <a:gd name="connsiteX100" fmla="*/ 235879 w 629149"/>
                <a:gd name="connsiteY100" fmla="*/ 518914 h 520856"/>
                <a:gd name="connsiteX101" fmla="*/ 236663 w 629149"/>
                <a:gd name="connsiteY101" fmla="*/ 518496 h 520856"/>
                <a:gd name="connsiteX102" fmla="*/ 232155 w 629149"/>
                <a:gd name="connsiteY102" fmla="*/ 518496 h 520856"/>
                <a:gd name="connsiteX103" fmla="*/ 234278 w 629149"/>
                <a:gd name="connsiteY103" fmla="*/ 517333 h 520856"/>
                <a:gd name="connsiteX104" fmla="*/ 235062 w 629149"/>
                <a:gd name="connsiteY104" fmla="*/ 516914 h 520856"/>
                <a:gd name="connsiteX105" fmla="*/ 230555 w 629149"/>
                <a:gd name="connsiteY105" fmla="*/ 516914 h 520856"/>
                <a:gd name="connsiteX106" fmla="*/ 232677 w 629149"/>
                <a:gd name="connsiteY106" fmla="*/ 515751 h 520856"/>
                <a:gd name="connsiteX107" fmla="*/ 233461 w 629149"/>
                <a:gd name="connsiteY107" fmla="*/ 515333 h 520856"/>
                <a:gd name="connsiteX108" fmla="*/ 228953 w 629149"/>
                <a:gd name="connsiteY108" fmla="*/ 515333 h 520856"/>
                <a:gd name="connsiteX109" fmla="*/ 231076 w 629149"/>
                <a:gd name="connsiteY109" fmla="*/ 514170 h 520856"/>
                <a:gd name="connsiteX110" fmla="*/ 231860 w 629149"/>
                <a:gd name="connsiteY110" fmla="*/ 513751 h 520856"/>
                <a:gd name="connsiteX111" fmla="*/ 227352 w 629149"/>
                <a:gd name="connsiteY111" fmla="*/ 513751 h 520856"/>
                <a:gd name="connsiteX112" fmla="*/ 229475 w 629149"/>
                <a:gd name="connsiteY112" fmla="*/ 512588 h 520856"/>
                <a:gd name="connsiteX113" fmla="*/ 230259 w 629149"/>
                <a:gd name="connsiteY113" fmla="*/ 512170 h 520856"/>
                <a:gd name="connsiteX114" fmla="*/ 225751 w 629149"/>
                <a:gd name="connsiteY114" fmla="*/ 512170 h 520856"/>
                <a:gd name="connsiteX115" fmla="*/ 227874 w 629149"/>
                <a:gd name="connsiteY115" fmla="*/ 511007 h 520856"/>
                <a:gd name="connsiteX116" fmla="*/ 228658 w 629149"/>
                <a:gd name="connsiteY116" fmla="*/ 510589 h 520856"/>
                <a:gd name="connsiteX117" fmla="*/ 224150 w 629149"/>
                <a:gd name="connsiteY117" fmla="*/ 510589 h 520856"/>
                <a:gd name="connsiteX118" fmla="*/ 226272 w 629149"/>
                <a:gd name="connsiteY118" fmla="*/ 509426 h 520856"/>
                <a:gd name="connsiteX119" fmla="*/ 227057 w 629149"/>
                <a:gd name="connsiteY119" fmla="*/ 509007 h 520856"/>
                <a:gd name="connsiteX120" fmla="*/ 222549 w 629149"/>
                <a:gd name="connsiteY120" fmla="*/ 509007 h 520856"/>
                <a:gd name="connsiteX121" fmla="*/ 224671 w 629149"/>
                <a:gd name="connsiteY121" fmla="*/ 507844 h 520856"/>
                <a:gd name="connsiteX122" fmla="*/ 225456 w 629149"/>
                <a:gd name="connsiteY122" fmla="*/ 507426 h 520856"/>
                <a:gd name="connsiteX123" fmla="*/ 220948 w 629149"/>
                <a:gd name="connsiteY123" fmla="*/ 507426 h 520856"/>
                <a:gd name="connsiteX124" fmla="*/ 223070 w 629149"/>
                <a:gd name="connsiteY124" fmla="*/ 506263 h 520856"/>
                <a:gd name="connsiteX125" fmla="*/ 223855 w 629149"/>
                <a:gd name="connsiteY125" fmla="*/ 505844 h 520856"/>
                <a:gd name="connsiteX126" fmla="*/ 219347 w 629149"/>
                <a:gd name="connsiteY126" fmla="*/ 505844 h 520856"/>
                <a:gd name="connsiteX127" fmla="*/ 221469 w 629149"/>
                <a:gd name="connsiteY127" fmla="*/ 504681 h 520856"/>
                <a:gd name="connsiteX128" fmla="*/ 222253 w 629149"/>
                <a:gd name="connsiteY128" fmla="*/ 504263 h 520856"/>
                <a:gd name="connsiteX129" fmla="*/ 217746 w 629149"/>
                <a:gd name="connsiteY129" fmla="*/ 504263 h 520856"/>
                <a:gd name="connsiteX130" fmla="*/ 219868 w 629149"/>
                <a:gd name="connsiteY130" fmla="*/ 503100 h 520856"/>
                <a:gd name="connsiteX131" fmla="*/ 220653 w 629149"/>
                <a:gd name="connsiteY131" fmla="*/ 502681 h 520856"/>
                <a:gd name="connsiteX132" fmla="*/ 216145 w 629149"/>
                <a:gd name="connsiteY132" fmla="*/ 502681 h 520856"/>
                <a:gd name="connsiteX133" fmla="*/ 218267 w 629149"/>
                <a:gd name="connsiteY133" fmla="*/ 501518 h 520856"/>
                <a:gd name="connsiteX134" fmla="*/ 219051 w 629149"/>
                <a:gd name="connsiteY134" fmla="*/ 501100 h 520856"/>
                <a:gd name="connsiteX135" fmla="*/ 214544 w 629149"/>
                <a:gd name="connsiteY135" fmla="*/ 501100 h 520856"/>
                <a:gd name="connsiteX136" fmla="*/ 216666 w 629149"/>
                <a:gd name="connsiteY136" fmla="*/ 499937 h 520856"/>
                <a:gd name="connsiteX137" fmla="*/ 217450 w 629149"/>
                <a:gd name="connsiteY137" fmla="*/ 499518 h 520856"/>
                <a:gd name="connsiteX138" fmla="*/ 212943 w 629149"/>
                <a:gd name="connsiteY138" fmla="*/ 499518 h 520856"/>
                <a:gd name="connsiteX139" fmla="*/ 215065 w 629149"/>
                <a:gd name="connsiteY139" fmla="*/ 498356 h 520856"/>
                <a:gd name="connsiteX140" fmla="*/ 215849 w 629149"/>
                <a:gd name="connsiteY140" fmla="*/ 497937 h 520856"/>
                <a:gd name="connsiteX141" fmla="*/ 211342 w 629149"/>
                <a:gd name="connsiteY141" fmla="*/ 497937 h 520856"/>
                <a:gd name="connsiteX142" fmla="*/ 213464 w 629149"/>
                <a:gd name="connsiteY142" fmla="*/ 496774 h 520856"/>
                <a:gd name="connsiteX143" fmla="*/ 214248 w 629149"/>
                <a:gd name="connsiteY143" fmla="*/ 496356 h 520856"/>
                <a:gd name="connsiteX144" fmla="*/ 209740 w 629149"/>
                <a:gd name="connsiteY144" fmla="*/ 496356 h 520856"/>
                <a:gd name="connsiteX145" fmla="*/ 211863 w 629149"/>
                <a:gd name="connsiteY145" fmla="*/ 495193 h 520856"/>
                <a:gd name="connsiteX146" fmla="*/ 212647 w 629149"/>
                <a:gd name="connsiteY146" fmla="*/ 494774 h 520856"/>
                <a:gd name="connsiteX147" fmla="*/ 208140 w 629149"/>
                <a:gd name="connsiteY147" fmla="*/ 494774 h 520856"/>
                <a:gd name="connsiteX148" fmla="*/ 210262 w 629149"/>
                <a:gd name="connsiteY148" fmla="*/ 493611 h 520856"/>
                <a:gd name="connsiteX149" fmla="*/ 211046 w 629149"/>
                <a:gd name="connsiteY149" fmla="*/ 493193 h 520856"/>
                <a:gd name="connsiteX150" fmla="*/ 206538 w 629149"/>
                <a:gd name="connsiteY150" fmla="*/ 493193 h 520856"/>
                <a:gd name="connsiteX151" fmla="*/ 208661 w 629149"/>
                <a:gd name="connsiteY151" fmla="*/ 492030 h 520856"/>
                <a:gd name="connsiteX152" fmla="*/ 209445 w 629149"/>
                <a:gd name="connsiteY152" fmla="*/ 491611 h 520856"/>
                <a:gd name="connsiteX153" fmla="*/ 204937 w 629149"/>
                <a:gd name="connsiteY153" fmla="*/ 491611 h 520856"/>
                <a:gd name="connsiteX154" fmla="*/ 207060 w 629149"/>
                <a:gd name="connsiteY154" fmla="*/ 490449 h 520856"/>
                <a:gd name="connsiteX155" fmla="*/ 207844 w 629149"/>
                <a:gd name="connsiteY155" fmla="*/ 490030 h 520856"/>
                <a:gd name="connsiteX156" fmla="*/ 203336 w 629149"/>
                <a:gd name="connsiteY156" fmla="*/ 490030 h 520856"/>
                <a:gd name="connsiteX157" fmla="*/ 205459 w 629149"/>
                <a:gd name="connsiteY157" fmla="*/ 488867 h 520856"/>
                <a:gd name="connsiteX158" fmla="*/ 206243 w 629149"/>
                <a:gd name="connsiteY158" fmla="*/ 488449 h 520856"/>
                <a:gd name="connsiteX159" fmla="*/ 201735 w 629149"/>
                <a:gd name="connsiteY159" fmla="*/ 488449 h 520856"/>
                <a:gd name="connsiteX160" fmla="*/ 203857 w 629149"/>
                <a:gd name="connsiteY160" fmla="*/ 487286 h 520856"/>
                <a:gd name="connsiteX161" fmla="*/ 204642 w 629149"/>
                <a:gd name="connsiteY161" fmla="*/ 486867 h 520856"/>
                <a:gd name="connsiteX162" fmla="*/ 200134 w 629149"/>
                <a:gd name="connsiteY162" fmla="*/ 486867 h 520856"/>
                <a:gd name="connsiteX163" fmla="*/ 202256 w 629149"/>
                <a:gd name="connsiteY163" fmla="*/ 485704 h 520856"/>
                <a:gd name="connsiteX164" fmla="*/ 203041 w 629149"/>
                <a:gd name="connsiteY164" fmla="*/ 485286 h 520856"/>
                <a:gd name="connsiteX165" fmla="*/ 198533 w 629149"/>
                <a:gd name="connsiteY165" fmla="*/ 485286 h 520856"/>
                <a:gd name="connsiteX166" fmla="*/ 200655 w 629149"/>
                <a:gd name="connsiteY166" fmla="*/ 484123 h 520856"/>
                <a:gd name="connsiteX167" fmla="*/ 201440 w 629149"/>
                <a:gd name="connsiteY167" fmla="*/ 483704 h 520856"/>
                <a:gd name="connsiteX168" fmla="*/ 196932 w 629149"/>
                <a:gd name="connsiteY168" fmla="*/ 483704 h 520856"/>
                <a:gd name="connsiteX169" fmla="*/ 199054 w 629149"/>
                <a:gd name="connsiteY169" fmla="*/ 482541 h 520856"/>
                <a:gd name="connsiteX170" fmla="*/ 199839 w 629149"/>
                <a:gd name="connsiteY170" fmla="*/ 482123 h 520856"/>
                <a:gd name="connsiteX171" fmla="*/ 195331 w 629149"/>
                <a:gd name="connsiteY171" fmla="*/ 482123 h 520856"/>
                <a:gd name="connsiteX172" fmla="*/ 197453 w 629149"/>
                <a:gd name="connsiteY172" fmla="*/ 480960 h 520856"/>
                <a:gd name="connsiteX173" fmla="*/ 198238 w 629149"/>
                <a:gd name="connsiteY173" fmla="*/ 480541 h 520856"/>
                <a:gd name="connsiteX174" fmla="*/ 193730 w 629149"/>
                <a:gd name="connsiteY174" fmla="*/ 480541 h 520856"/>
                <a:gd name="connsiteX175" fmla="*/ 195852 w 629149"/>
                <a:gd name="connsiteY175" fmla="*/ 479378 h 520856"/>
                <a:gd name="connsiteX176" fmla="*/ 196636 w 629149"/>
                <a:gd name="connsiteY176" fmla="*/ 478960 h 520856"/>
                <a:gd name="connsiteX177" fmla="*/ 192129 w 629149"/>
                <a:gd name="connsiteY177" fmla="*/ 478960 h 520856"/>
                <a:gd name="connsiteX178" fmla="*/ 194251 w 629149"/>
                <a:gd name="connsiteY178" fmla="*/ 477797 h 520856"/>
                <a:gd name="connsiteX179" fmla="*/ 195035 w 629149"/>
                <a:gd name="connsiteY179" fmla="*/ 477379 h 520856"/>
                <a:gd name="connsiteX180" fmla="*/ 190528 w 629149"/>
                <a:gd name="connsiteY180" fmla="*/ 477379 h 520856"/>
                <a:gd name="connsiteX181" fmla="*/ 192650 w 629149"/>
                <a:gd name="connsiteY181" fmla="*/ 476216 h 520856"/>
                <a:gd name="connsiteX182" fmla="*/ 193434 w 629149"/>
                <a:gd name="connsiteY182" fmla="*/ 475797 h 520856"/>
                <a:gd name="connsiteX183" fmla="*/ 188927 w 629149"/>
                <a:gd name="connsiteY183" fmla="*/ 475797 h 520856"/>
                <a:gd name="connsiteX184" fmla="*/ 191049 w 629149"/>
                <a:gd name="connsiteY184" fmla="*/ 474634 h 520856"/>
                <a:gd name="connsiteX185" fmla="*/ 191833 w 629149"/>
                <a:gd name="connsiteY185" fmla="*/ 474216 h 520856"/>
                <a:gd name="connsiteX186" fmla="*/ 187325 w 629149"/>
                <a:gd name="connsiteY186" fmla="*/ 474216 h 520856"/>
                <a:gd name="connsiteX187" fmla="*/ 189448 w 629149"/>
                <a:gd name="connsiteY187" fmla="*/ 473053 h 520856"/>
                <a:gd name="connsiteX188" fmla="*/ 190232 w 629149"/>
                <a:gd name="connsiteY188" fmla="*/ 472634 h 520856"/>
                <a:gd name="connsiteX189" fmla="*/ 185724 w 629149"/>
                <a:gd name="connsiteY189" fmla="*/ 472634 h 520856"/>
                <a:gd name="connsiteX190" fmla="*/ 187847 w 629149"/>
                <a:gd name="connsiteY190" fmla="*/ 471471 h 520856"/>
                <a:gd name="connsiteX191" fmla="*/ 188631 w 629149"/>
                <a:gd name="connsiteY191" fmla="*/ 471053 h 520856"/>
                <a:gd name="connsiteX192" fmla="*/ 184123 w 629149"/>
                <a:gd name="connsiteY192" fmla="*/ 471053 h 520856"/>
                <a:gd name="connsiteX193" fmla="*/ 186246 w 629149"/>
                <a:gd name="connsiteY193" fmla="*/ 469890 h 520856"/>
                <a:gd name="connsiteX194" fmla="*/ 187030 w 629149"/>
                <a:gd name="connsiteY194" fmla="*/ 469472 h 520856"/>
                <a:gd name="connsiteX195" fmla="*/ 182522 w 629149"/>
                <a:gd name="connsiteY195" fmla="*/ 469472 h 520856"/>
                <a:gd name="connsiteX196" fmla="*/ 184645 w 629149"/>
                <a:gd name="connsiteY196" fmla="*/ 468309 h 520856"/>
                <a:gd name="connsiteX197" fmla="*/ 185429 w 629149"/>
                <a:gd name="connsiteY197" fmla="*/ 467890 h 520856"/>
                <a:gd name="connsiteX198" fmla="*/ 180921 w 629149"/>
                <a:gd name="connsiteY198" fmla="*/ 467890 h 520856"/>
                <a:gd name="connsiteX199" fmla="*/ 183044 w 629149"/>
                <a:gd name="connsiteY199" fmla="*/ 466727 h 520856"/>
                <a:gd name="connsiteX200" fmla="*/ 183828 w 629149"/>
                <a:gd name="connsiteY200" fmla="*/ 466309 h 520856"/>
                <a:gd name="connsiteX201" fmla="*/ 179320 w 629149"/>
                <a:gd name="connsiteY201" fmla="*/ 466309 h 520856"/>
                <a:gd name="connsiteX202" fmla="*/ 181442 w 629149"/>
                <a:gd name="connsiteY202" fmla="*/ 465146 h 520856"/>
                <a:gd name="connsiteX203" fmla="*/ 182227 w 629149"/>
                <a:gd name="connsiteY203" fmla="*/ 464727 h 520856"/>
                <a:gd name="connsiteX204" fmla="*/ 177719 w 629149"/>
                <a:gd name="connsiteY204" fmla="*/ 464727 h 520856"/>
                <a:gd name="connsiteX205" fmla="*/ 179841 w 629149"/>
                <a:gd name="connsiteY205" fmla="*/ 463564 h 520856"/>
                <a:gd name="connsiteX206" fmla="*/ 180626 w 629149"/>
                <a:gd name="connsiteY206" fmla="*/ 463146 h 520856"/>
                <a:gd name="connsiteX207" fmla="*/ 176118 w 629149"/>
                <a:gd name="connsiteY207" fmla="*/ 463146 h 520856"/>
                <a:gd name="connsiteX208" fmla="*/ 178240 w 629149"/>
                <a:gd name="connsiteY208" fmla="*/ 461983 h 520856"/>
                <a:gd name="connsiteX209" fmla="*/ 179025 w 629149"/>
                <a:gd name="connsiteY209" fmla="*/ 461564 h 520856"/>
                <a:gd name="connsiteX210" fmla="*/ 174517 w 629149"/>
                <a:gd name="connsiteY210" fmla="*/ 461564 h 520856"/>
                <a:gd name="connsiteX211" fmla="*/ 176639 w 629149"/>
                <a:gd name="connsiteY211" fmla="*/ 460402 h 520856"/>
                <a:gd name="connsiteX212" fmla="*/ 177424 w 629149"/>
                <a:gd name="connsiteY212" fmla="*/ 459983 h 520856"/>
                <a:gd name="connsiteX213" fmla="*/ 172916 w 629149"/>
                <a:gd name="connsiteY213" fmla="*/ 459983 h 520856"/>
                <a:gd name="connsiteX214" fmla="*/ 175038 w 629149"/>
                <a:gd name="connsiteY214" fmla="*/ 458820 h 520856"/>
                <a:gd name="connsiteX215" fmla="*/ 175823 w 629149"/>
                <a:gd name="connsiteY215" fmla="*/ 458401 h 520856"/>
                <a:gd name="connsiteX216" fmla="*/ 171315 w 629149"/>
                <a:gd name="connsiteY216" fmla="*/ 458401 h 520856"/>
                <a:gd name="connsiteX217" fmla="*/ 173437 w 629149"/>
                <a:gd name="connsiteY217" fmla="*/ 457239 h 520856"/>
                <a:gd name="connsiteX218" fmla="*/ 174221 w 629149"/>
                <a:gd name="connsiteY218" fmla="*/ 456820 h 520856"/>
                <a:gd name="connsiteX219" fmla="*/ 169714 w 629149"/>
                <a:gd name="connsiteY219" fmla="*/ 456820 h 520856"/>
                <a:gd name="connsiteX220" fmla="*/ 171836 w 629149"/>
                <a:gd name="connsiteY220" fmla="*/ 455657 h 520856"/>
                <a:gd name="connsiteX221" fmla="*/ 172620 w 629149"/>
                <a:gd name="connsiteY221" fmla="*/ 455239 h 520856"/>
                <a:gd name="connsiteX222" fmla="*/ 168113 w 629149"/>
                <a:gd name="connsiteY222" fmla="*/ 455239 h 520856"/>
                <a:gd name="connsiteX223" fmla="*/ 170235 w 629149"/>
                <a:gd name="connsiteY223" fmla="*/ 454076 h 520856"/>
                <a:gd name="connsiteX224" fmla="*/ 171019 w 629149"/>
                <a:gd name="connsiteY224" fmla="*/ 453657 h 520856"/>
                <a:gd name="connsiteX225" fmla="*/ 166512 w 629149"/>
                <a:gd name="connsiteY225" fmla="*/ 453657 h 520856"/>
                <a:gd name="connsiteX226" fmla="*/ 168634 w 629149"/>
                <a:gd name="connsiteY226" fmla="*/ 452494 h 520856"/>
                <a:gd name="connsiteX227" fmla="*/ 169418 w 629149"/>
                <a:gd name="connsiteY227" fmla="*/ 452076 h 520856"/>
                <a:gd name="connsiteX228" fmla="*/ 164911 w 629149"/>
                <a:gd name="connsiteY228" fmla="*/ 452076 h 520856"/>
                <a:gd name="connsiteX229" fmla="*/ 167033 w 629149"/>
                <a:gd name="connsiteY229" fmla="*/ 450913 h 520856"/>
                <a:gd name="connsiteX230" fmla="*/ 167817 w 629149"/>
                <a:gd name="connsiteY230" fmla="*/ 450494 h 520856"/>
                <a:gd name="connsiteX231" fmla="*/ 163309 w 629149"/>
                <a:gd name="connsiteY231" fmla="*/ 450494 h 520856"/>
                <a:gd name="connsiteX232" fmla="*/ 165432 w 629149"/>
                <a:gd name="connsiteY232" fmla="*/ 449331 h 520856"/>
                <a:gd name="connsiteX233" fmla="*/ 166216 w 629149"/>
                <a:gd name="connsiteY233" fmla="*/ 448913 h 520856"/>
                <a:gd name="connsiteX234" fmla="*/ 161708 w 629149"/>
                <a:gd name="connsiteY234" fmla="*/ 448913 h 520856"/>
                <a:gd name="connsiteX235" fmla="*/ 163831 w 629149"/>
                <a:gd name="connsiteY235" fmla="*/ 447750 h 520856"/>
                <a:gd name="connsiteX236" fmla="*/ 164615 w 629149"/>
                <a:gd name="connsiteY236" fmla="*/ 447332 h 520856"/>
                <a:gd name="connsiteX237" fmla="*/ 160107 w 629149"/>
                <a:gd name="connsiteY237" fmla="*/ 447332 h 520856"/>
                <a:gd name="connsiteX238" fmla="*/ 162230 w 629149"/>
                <a:gd name="connsiteY238" fmla="*/ 446169 h 520856"/>
                <a:gd name="connsiteX239" fmla="*/ 163014 w 629149"/>
                <a:gd name="connsiteY239" fmla="*/ 445750 h 520856"/>
                <a:gd name="connsiteX240" fmla="*/ 158506 w 629149"/>
                <a:gd name="connsiteY240" fmla="*/ 445750 h 520856"/>
                <a:gd name="connsiteX241" fmla="*/ 160628 w 629149"/>
                <a:gd name="connsiteY241" fmla="*/ 444587 h 520856"/>
                <a:gd name="connsiteX242" fmla="*/ 161413 w 629149"/>
                <a:gd name="connsiteY242" fmla="*/ 444169 h 520856"/>
                <a:gd name="connsiteX243" fmla="*/ 156905 w 629149"/>
                <a:gd name="connsiteY243" fmla="*/ 444169 h 520856"/>
                <a:gd name="connsiteX244" fmla="*/ 159027 w 629149"/>
                <a:gd name="connsiteY244" fmla="*/ 443006 h 520856"/>
                <a:gd name="connsiteX245" fmla="*/ 159812 w 629149"/>
                <a:gd name="connsiteY245" fmla="*/ 442587 h 520856"/>
                <a:gd name="connsiteX246" fmla="*/ 155304 w 629149"/>
                <a:gd name="connsiteY246" fmla="*/ 442587 h 520856"/>
                <a:gd name="connsiteX247" fmla="*/ 157426 w 629149"/>
                <a:gd name="connsiteY247" fmla="*/ 441424 h 520856"/>
                <a:gd name="connsiteX248" fmla="*/ 158211 w 629149"/>
                <a:gd name="connsiteY248" fmla="*/ 441006 h 520856"/>
                <a:gd name="connsiteX249" fmla="*/ 153703 w 629149"/>
                <a:gd name="connsiteY249" fmla="*/ 441006 h 520856"/>
                <a:gd name="connsiteX250" fmla="*/ 155825 w 629149"/>
                <a:gd name="connsiteY250" fmla="*/ 439843 h 520856"/>
                <a:gd name="connsiteX251" fmla="*/ 156610 w 629149"/>
                <a:gd name="connsiteY251" fmla="*/ 439425 h 520856"/>
                <a:gd name="connsiteX252" fmla="*/ 152102 w 629149"/>
                <a:gd name="connsiteY252" fmla="*/ 439425 h 520856"/>
                <a:gd name="connsiteX253" fmla="*/ 154224 w 629149"/>
                <a:gd name="connsiteY253" fmla="*/ 438262 h 520856"/>
                <a:gd name="connsiteX254" fmla="*/ 155009 w 629149"/>
                <a:gd name="connsiteY254" fmla="*/ 437843 h 520856"/>
                <a:gd name="connsiteX255" fmla="*/ 150501 w 629149"/>
                <a:gd name="connsiteY255" fmla="*/ 437843 h 520856"/>
                <a:gd name="connsiteX256" fmla="*/ 152623 w 629149"/>
                <a:gd name="connsiteY256" fmla="*/ 436680 h 520856"/>
                <a:gd name="connsiteX257" fmla="*/ 153408 w 629149"/>
                <a:gd name="connsiteY257" fmla="*/ 436262 h 520856"/>
                <a:gd name="connsiteX258" fmla="*/ 148900 w 629149"/>
                <a:gd name="connsiteY258" fmla="*/ 436262 h 520856"/>
                <a:gd name="connsiteX259" fmla="*/ 151022 w 629149"/>
                <a:gd name="connsiteY259" fmla="*/ 435099 h 520856"/>
                <a:gd name="connsiteX260" fmla="*/ 151806 w 629149"/>
                <a:gd name="connsiteY260" fmla="*/ 434680 h 520856"/>
                <a:gd name="connsiteX261" fmla="*/ 147299 w 629149"/>
                <a:gd name="connsiteY261" fmla="*/ 434680 h 520856"/>
                <a:gd name="connsiteX262" fmla="*/ 149421 w 629149"/>
                <a:gd name="connsiteY262" fmla="*/ 433517 h 520856"/>
                <a:gd name="connsiteX263" fmla="*/ 150205 w 629149"/>
                <a:gd name="connsiteY263" fmla="*/ 433099 h 520856"/>
                <a:gd name="connsiteX264" fmla="*/ 145698 w 629149"/>
                <a:gd name="connsiteY264" fmla="*/ 433099 h 520856"/>
                <a:gd name="connsiteX265" fmla="*/ 147820 w 629149"/>
                <a:gd name="connsiteY265" fmla="*/ 431936 h 520856"/>
                <a:gd name="connsiteX266" fmla="*/ 148604 w 629149"/>
                <a:gd name="connsiteY266" fmla="*/ 431517 h 520856"/>
                <a:gd name="connsiteX267" fmla="*/ 144097 w 629149"/>
                <a:gd name="connsiteY267" fmla="*/ 431517 h 520856"/>
                <a:gd name="connsiteX268" fmla="*/ 146219 w 629149"/>
                <a:gd name="connsiteY268" fmla="*/ 430354 h 520856"/>
                <a:gd name="connsiteX269" fmla="*/ 147003 w 629149"/>
                <a:gd name="connsiteY269" fmla="*/ 429936 h 520856"/>
                <a:gd name="connsiteX270" fmla="*/ 142496 w 629149"/>
                <a:gd name="connsiteY270" fmla="*/ 429936 h 520856"/>
                <a:gd name="connsiteX271" fmla="*/ 144618 w 629149"/>
                <a:gd name="connsiteY271" fmla="*/ 428773 h 520856"/>
                <a:gd name="connsiteX272" fmla="*/ 145402 w 629149"/>
                <a:gd name="connsiteY272" fmla="*/ 428355 h 520856"/>
                <a:gd name="connsiteX273" fmla="*/ 140894 w 629149"/>
                <a:gd name="connsiteY273" fmla="*/ 428355 h 520856"/>
                <a:gd name="connsiteX274" fmla="*/ 143017 w 629149"/>
                <a:gd name="connsiteY274" fmla="*/ 427192 h 520856"/>
                <a:gd name="connsiteX275" fmla="*/ 143801 w 629149"/>
                <a:gd name="connsiteY275" fmla="*/ 426773 h 520856"/>
                <a:gd name="connsiteX276" fmla="*/ 139293 w 629149"/>
                <a:gd name="connsiteY276" fmla="*/ 426773 h 520856"/>
                <a:gd name="connsiteX277" fmla="*/ 141416 w 629149"/>
                <a:gd name="connsiteY277" fmla="*/ 425610 h 520856"/>
                <a:gd name="connsiteX278" fmla="*/ 142200 w 629149"/>
                <a:gd name="connsiteY278" fmla="*/ 425192 h 520856"/>
                <a:gd name="connsiteX279" fmla="*/ 137692 w 629149"/>
                <a:gd name="connsiteY279" fmla="*/ 425192 h 520856"/>
                <a:gd name="connsiteX280" fmla="*/ 139815 w 629149"/>
                <a:gd name="connsiteY280" fmla="*/ 424029 h 520856"/>
                <a:gd name="connsiteX281" fmla="*/ 140599 w 629149"/>
                <a:gd name="connsiteY281" fmla="*/ 423610 h 520856"/>
                <a:gd name="connsiteX282" fmla="*/ 136091 w 629149"/>
                <a:gd name="connsiteY282" fmla="*/ 423610 h 520856"/>
                <a:gd name="connsiteX283" fmla="*/ 138213 w 629149"/>
                <a:gd name="connsiteY283" fmla="*/ 422447 h 520856"/>
                <a:gd name="connsiteX284" fmla="*/ 138998 w 629149"/>
                <a:gd name="connsiteY284" fmla="*/ 422029 h 520856"/>
                <a:gd name="connsiteX285" fmla="*/ 134490 w 629149"/>
                <a:gd name="connsiteY285" fmla="*/ 422029 h 520856"/>
                <a:gd name="connsiteX286" fmla="*/ 136612 w 629149"/>
                <a:gd name="connsiteY286" fmla="*/ 420866 h 520856"/>
                <a:gd name="connsiteX287" fmla="*/ 137397 w 629149"/>
                <a:gd name="connsiteY287" fmla="*/ 420447 h 520856"/>
                <a:gd name="connsiteX288" fmla="*/ 132889 w 629149"/>
                <a:gd name="connsiteY288" fmla="*/ 420447 h 520856"/>
                <a:gd name="connsiteX289" fmla="*/ 135011 w 629149"/>
                <a:gd name="connsiteY289" fmla="*/ 419285 h 520856"/>
                <a:gd name="connsiteX290" fmla="*/ 135796 w 629149"/>
                <a:gd name="connsiteY290" fmla="*/ 418866 h 520856"/>
                <a:gd name="connsiteX291" fmla="*/ 131288 w 629149"/>
                <a:gd name="connsiteY291" fmla="*/ 418866 h 520856"/>
                <a:gd name="connsiteX292" fmla="*/ 133410 w 629149"/>
                <a:gd name="connsiteY292" fmla="*/ 417703 h 520856"/>
                <a:gd name="connsiteX293" fmla="*/ 134195 w 629149"/>
                <a:gd name="connsiteY293" fmla="*/ 417285 h 520856"/>
                <a:gd name="connsiteX294" fmla="*/ 129687 w 629149"/>
                <a:gd name="connsiteY294" fmla="*/ 417285 h 520856"/>
                <a:gd name="connsiteX295" fmla="*/ 131809 w 629149"/>
                <a:gd name="connsiteY295" fmla="*/ 416122 h 520856"/>
                <a:gd name="connsiteX296" fmla="*/ 132594 w 629149"/>
                <a:gd name="connsiteY296" fmla="*/ 415703 h 520856"/>
                <a:gd name="connsiteX297" fmla="*/ 128086 w 629149"/>
                <a:gd name="connsiteY297" fmla="*/ 415703 h 520856"/>
                <a:gd name="connsiteX298" fmla="*/ 130208 w 629149"/>
                <a:gd name="connsiteY298" fmla="*/ 414540 h 520856"/>
                <a:gd name="connsiteX299" fmla="*/ 130992 w 629149"/>
                <a:gd name="connsiteY299" fmla="*/ 414122 h 520856"/>
                <a:gd name="connsiteX300" fmla="*/ 126485 w 629149"/>
                <a:gd name="connsiteY300" fmla="*/ 414122 h 520856"/>
                <a:gd name="connsiteX301" fmla="*/ 128607 w 629149"/>
                <a:gd name="connsiteY301" fmla="*/ 412959 h 520856"/>
                <a:gd name="connsiteX302" fmla="*/ 129392 w 629149"/>
                <a:gd name="connsiteY302" fmla="*/ 412540 h 520856"/>
                <a:gd name="connsiteX303" fmla="*/ 124884 w 629149"/>
                <a:gd name="connsiteY303" fmla="*/ 412540 h 520856"/>
                <a:gd name="connsiteX304" fmla="*/ 127006 w 629149"/>
                <a:gd name="connsiteY304" fmla="*/ 411377 h 520856"/>
                <a:gd name="connsiteX305" fmla="*/ 127790 w 629149"/>
                <a:gd name="connsiteY305" fmla="*/ 410959 h 520856"/>
                <a:gd name="connsiteX306" fmla="*/ 123282 w 629149"/>
                <a:gd name="connsiteY306" fmla="*/ 410959 h 520856"/>
                <a:gd name="connsiteX307" fmla="*/ 125405 w 629149"/>
                <a:gd name="connsiteY307" fmla="*/ 409796 h 520856"/>
                <a:gd name="connsiteX308" fmla="*/ 126189 w 629149"/>
                <a:gd name="connsiteY308" fmla="*/ 409377 h 520856"/>
                <a:gd name="connsiteX309" fmla="*/ 121682 w 629149"/>
                <a:gd name="connsiteY309" fmla="*/ 409377 h 520856"/>
                <a:gd name="connsiteX310" fmla="*/ 123804 w 629149"/>
                <a:gd name="connsiteY310" fmla="*/ 408214 h 520856"/>
                <a:gd name="connsiteX311" fmla="*/ 124588 w 629149"/>
                <a:gd name="connsiteY311" fmla="*/ 407796 h 520856"/>
                <a:gd name="connsiteX312" fmla="*/ 120080 w 629149"/>
                <a:gd name="connsiteY312" fmla="*/ 407796 h 520856"/>
                <a:gd name="connsiteX313" fmla="*/ 122203 w 629149"/>
                <a:gd name="connsiteY313" fmla="*/ 406633 h 520856"/>
                <a:gd name="connsiteX314" fmla="*/ 122987 w 629149"/>
                <a:gd name="connsiteY314" fmla="*/ 406215 h 520856"/>
                <a:gd name="connsiteX315" fmla="*/ 118479 w 629149"/>
                <a:gd name="connsiteY315" fmla="*/ 406215 h 520856"/>
                <a:gd name="connsiteX316" fmla="*/ 120602 w 629149"/>
                <a:gd name="connsiteY316" fmla="*/ 405052 h 520856"/>
                <a:gd name="connsiteX317" fmla="*/ 121386 w 629149"/>
                <a:gd name="connsiteY317" fmla="*/ 404633 h 520856"/>
                <a:gd name="connsiteX318" fmla="*/ 116878 w 629149"/>
                <a:gd name="connsiteY318" fmla="*/ 404633 h 520856"/>
                <a:gd name="connsiteX319" fmla="*/ 119001 w 629149"/>
                <a:gd name="connsiteY319" fmla="*/ 403470 h 520856"/>
                <a:gd name="connsiteX320" fmla="*/ 119785 w 629149"/>
                <a:gd name="connsiteY320" fmla="*/ 403052 h 520856"/>
                <a:gd name="connsiteX321" fmla="*/ 115277 w 629149"/>
                <a:gd name="connsiteY321" fmla="*/ 403052 h 520856"/>
                <a:gd name="connsiteX322" fmla="*/ 117400 w 629149"/>
                <a:gd name="connsiteY322" fmla="*/ 401889 h 520856"/>
                <a:gd name="connsiteX323" fmla="*/ 118184 w 629149"/>
                <a:gd name="connsiteY323" fmla="*/ 401470 h 520856"/>
                <a:gd name="connsiteX324" fmla="*/ 113676 w 629149"/>
                <a:gd name="connsiteY324" fmla="*/ 401470 h 520856"/>
                <a:gd name="connsiteX325" fmla="*/ 115799 w 629149"/>
                <a:gd name="connsiteY325" fmla="*/ 400307 h 520856"/>
                <a:gd name="connsiteX326" fmla="*/ 116583 w 629149"/>
                <a:gd name="connsiteY326" fmla="*/ 399889 h 520856"/>
                <a:gd name="connsiteX327" fmla="*/ 112075 w 629149"/>
                <a:gd name="connsiteY327" fmla="*/ 399889 h 520856"/>
                <a:gd name="connsiteX328" fmla="*/ 114197 w 629149"/>
                <a:gd name="connsiteY328" fmla="*/ 398726 h 520856"/>
                <a:gd name="connsiteX329" fmla="*/ 114982 w 629149"/>
                <a:gd name="connsiteY329" fmla="*/ 398308 h 520856"/>
                <a:gd name="connsiteX330" fmla="*/ 110474 w 629149"/>
                <a:gd name="connsiteY330" fmla="*/ 398308 h 520856"/>
                <a:gd name="connsiteX331" fmla="*/ 112596 w 629149"/>
                <a:gd name="connsiteY331" fmla="*/ 397145 h 520856"/>
                <a:gd name="connsiteX332" fmla="*/ 113381 w 629149"/>
                <a:gd name="connsiteY332" fmla="*/ 396726 h 520856"/>
                <a:gd name="connsiteX333" fmla="*/ 108873 w 629149"/>
                <a:gd name="connsiteY333" fmla="*/ 396726 h 520856"/>
                <a:gd name="connsiteX334" fmla="*/ 110995 w 629149"/>
                <a:gd name="connsiteY334" fmla="*/ 395563 h 520856"/>
                <a:gd name="connsiteX335" fmla="*/ 111780 w 629149"/>
                <a:gd name="connsiteY335" fmla="*/ 395145 h 520856"/>
                <a:gd name="connsiteX336" fmla="*/ 107272 w 629149"/>
                <a:gd name="connsiteY336" fmla="*/ 395145 h 520856"/>
                <a:gd name="connsiteX337" fmla="*/ 109394 w 629149"/>
                <a:gd name="connsiteY337" fmla="*/ 393982 h 520856"/>
                <a:gd name="connsiteX338" fmla="*/ 110179 w 629149"/>
                <a:gd name="connsiteY338" fmla="*/ 393563 h 520856"/>
                <a:gd name="connsiteX339" fmla="*/ 105671 w 629149"/>
                <a:gd name="connsiteY339" fmla="*/ 393563 h 520856"/>
                <a:gd name="connsiteX340" fmla="*/ 107793 w 629149"/>
                <a:gd name="connsiteY340" fmla="*/ 392400 h 520856"/>
                <a:gd name="connsiteX341" fmla="*/ 108578 w 629149"/>
                <a:gd name="connsiteY341" fmla="*/ 391982 h 520856"/>
                <a:gd name="connsiteX342" fmla="*/ 104070 w 629149"/>
                <a:gd name="connsiteY342" fmla="*/ 391982 h 520856"/>
                <a:gd name="connsiteX343" fmla="*/ 106192 w 629149"/>
                <a:gd name="connsiteY343" fmla="*/ 390819 h 520856"/>
                <a:gd name="connsiteX344" fmla="*/ 106976 w 629149"/>
                <a:gd name="connsiteY344" fmla="*/ 390400 h 520856"/>
                <a:gd name="connsiteX345" fmla="*/ 102469 w 629149"/>
                <a:gd name="connsiteY345" fmla="*/ 390400 h 520856"/>
                <a:gd name="connsiteX346" fmla="*/ 104591 w 629149"/>
                <a:gd name="connsiteY346" fmla="*/ 389237 h 520856"/>
                <a:gd name="connsiteX347" fmla="*/ 105375 w 629149"/>
                <a:gd name="connsiteY347" fmla="*/ 388819 h 520856"/>
                <a:gd name="connsiteX348" fmla="*/ 100868 w 629149"/>
                <a:gd name="connsiteY348" fmla="*/ 388819 h 520856"/>
                <a:gd name="connsiteX349" fmla="*/ 102990 w 629149"/>
                <a:gd name="connsiteY349" fmla="*/ 387656 h 520856"/>
                <a:gd name="connsiteX350" fmla="*/ 103774 w 629149"/>
                <a:gd name="connsiteY350" fmla="*/ 387237 h 520856"/>
                <a:gd name="connsiteX351" fmla="*/ 99267 w 629149"/>
                <a:gd name="connsiteY351" fmla="*/ 387237 h 520856"/>
                <a:gd name="connsiteX352" fmla="*/ 101389 w 629149"/>
                <a:gd name="connsiteY352" fmla="*/ 386075 h 520856"/>
                <a:gd name="connsiteX353" fmla="*/ 102173 w 629149"/>
                <a:gd name="connsiteY353" fmla="*/ 385656 h 520856"/>
                <a:gd name="connsiteX354" fmla="*/ 97665 w 629149"/>
                <a:gd name="connsiteY354" fmla="*/ 385656 h 520856"/>
                <a:gd name="connsiteX355" fmla="*/ 99788 w 629149"/>
                <a:gd name="connsiteY355" fmla="*/ 384493 h 520856"/>
                <a:gd name="connsiteX356" fmla="*/ 100572 w 629149"/>
                <a:gd name="connsiteY356" fmla="*/ 384075 h 520856"/>
                <a:gd name="connsiteX357" fmla="*/ 96064 w 629149"/>
                <a:gd name="connsiteY357" fmla="*/ 384075 h 520856"/>
                <a:gd name="connsiteX358" fmla="*/ 98187 w 629149"/>
                <a:gd name="connsiteY358" fmla="*/ 382912 h 520856"/>
                <a:gd name="connsiteX359" fmla="*/ 98971 w 629149"/>
                <a:gd name="connsiteY359" fmla="*/ 382493 h 520856"/>
                <a:gd name="connsiteX360" fmla="*/ 94463 w 629149"/>
                <a:gd name="connsiteY360" fmla="*/ 382493 h 520856"/>
                <a:gd name="connsiteX361" fmla="*/ 96586 w 629149"/>
                <a:gd name="connsiteY361" fmla="*/ 381330 h 520856"/>
                <a:gd name="connsiteX362" fmla="*/ 97370 w 629149"/>
                <a:gd name="connsiteY362" fmla="*/ 380912 h 520856"/>
                <a:gd name="connsiteX363" fmla="*/ 92862 w 629149"/>
                <a:gd name="connsiteY363" fmla="*/ 380912 h 520856"/>
                <a:gd name="connsiteX364" fmla="*/ 94984 w 629149"/>
                <a:gd name="connsiteY364" fmla="*/ 379749 h 520856"/>
                <a:gd name="connsiteX365" fmla="*/ 95769 w 629149"/>
                <a:gd name="connsiteY365" fmla="*/ 379330 h 520856"/>
                <a:gd name="connsiteX366" fmla="*/ 91261 w 629149"/>
                <a:gd name="connsiteY366" fmla="*/ 379330 h 520856"/>
                <a:gd name="connsiteX367" fmla="*/ 93383 w 629149"/>
                <a:gd name="connsiteY367" fmla="*/ 378168 h 520856"/>
                <a:gd name="connsiteX368" fmla="*/ 94168 w 629149"/>
                <a:gd name="connsiteY368" fmla="*/ 377749 h 520856"/>
                <a:gd name="connsiteX369" fmla="*/ 89660 w 629149"/>
                <a:gd name="connsiteY369" fmla="*/ 377749 h 520856"/>
                <a:gd name="connsiteX370" fmla="*/ 91782 w 629149"/>
                <a:gd name="connsiteY370" fmla="*/ 376586 h 520856"/>
                <a:gd name="connsiteX371" fmla="*/ 92567 w 629149"/>
                <a:gd name="connsiteY371" fmla="*/ 376168 h 520856"/>
                <a:gd name="connsiteX372" fmla="*/ 88059 w 629149"/>
                <a:gd name="connsiteY372" fmla="*/ 376168 h 520856"/>
                <a:gd name="connsiteX373" fmla="*/ 90181 w 629149"/>
                <a:gd name="connsiteY373" fmla="*/ 375005 h 520856"/>
                <a:gd name="connsiteX374" fmla="*/ 90966 w 629149"/>
                <a:gd name="connsiteY374" fmla="*/ 374586 h 520856"/>
                <a:gd name="connsiteX375" fmla="*/ 86458 w 629149"/>
                <a:gd name="connsiteY375" fmla="*/ 374586 h 520856"/>
                <a:gd name="connsiteX376" fmla="*/ 88580 w 629149"/>
                <a:gd name="connsiteY376" fmla="*/ 373423 h 520856"/>
                <a:gd name="connsiteX377" fmla="*/ 89365 w 629149"/>
                <a:gd name="connsiteY377" fmla="*/ 373005 h 520856"/>
                <a:gd name="connsiteX378" fmla="*/ 84857 w 629149"/>
                <a:gd name="connsiteY378" fmla="*/ 373005 h 520856"/>
                <a:gd name="connsiteX379" fmla="*/ 86979 w 629149"/>
                <a:gd name="connsiteY379" fmla="*/ 371842 h 520856"/>
                <a:gd name="connsiteX380" fmla="*/ 87764 w 629149"/>
                <a:gd name="connsiteY380" fmla="*/ 371423 h 520856"/>
                <a:gd name="connsiteX381" fmla="*/ 83256 w 629149"/>
                <a:gd name="connsiteY381" fmla="*/ 371423 h 520856"/>
                <a:gd name="connsiteX382" fmla="*/ 85378 w 629149"/>
                <a:gd name="connsiteY382" fmla="*/ 370260 h 520856"/>
                <a:gd name="connsiteX383" fmla="*/ 86162 w 629149"/>
                <a:gd name="connsiteY383" fmla="*/ 369842 h 520856"/>
                <a:gd name="connsiteX384" fmla="*/ 81655 w 629149"/>
                <a:gd name="connsiteY384" fmla="*/ 369842 h 520856"/>
                <a:gd name="connsiteX385" fmla="*/ 83777 w 629149"/>
                <a:gd name="connsiteY385" fmla="*/ 368679 h 520856"/>
                <a:gd name="connsiteX386" fmla="*/ 84562 w 629149"/>
                <a:gd name="connsiteY386" fmla="*/ 368260 h 520856"/>
                <a:gd name="connsiteX387" fmla="*/ 80054 w 629149"/>
                <a:gd name="connsiteY387" fmla="*/ 368260 h 520856"/>
                <a:gd name="connsiteX388" fmla="*/ 82176 w 629149"/>
                <a:gd name="connsiteY388" fmla="*/ 367097 h 520856"/>
                <a:gd name="connsiteX389" fmla="*/ 82960 w 629149"/>
                <a:gd name="connsiteY389" fmla="*/ 366679 h 520856"/>
                <a:gd name="connsiteX390" fmla="*/ 78453 w 629149"/>
                <a:gd name="connsiteY390" fmla="*/ 366679 h 520856"/>
                <a:gd name="connsiteX391" fmla="*/ 80575 w 629149"/>
                <a:gd name="connsiteY391" fmla="*/ 365516 h 520856"/>
                <a:gd name="connsiteX392" fmla="*/ 81359 w 629149"/>
                <a:gd name="connsiteY392" fmla="*/ 365098 h 520856"/>
                <a:gd name="connsiteX393" fmla="*/ 76852 w 629149"/>
                <a:gd name="connsiteY393" fmla="*/ 365098 h 520856"/>
                <a:gd name="connsiteX394" fmla="*/ 78974 w 629149"/>
                <a:gd name="connsiteY394" fmla="*/ 363935 h 520856"/>
                <a:gd name="connsiteX395" fmla="*/ 79758 w 629149"/>
                <a:gd name="connsiteY395" fmla="*/ 363516 h 520856"/>
                <a:gd name="connsiteX396" fmla="*/ 75250 w 629149"/>
                <a:gd name="connsiteY396" fmla="*/ 363516 h 520856"/>
                <a:gd name="connsiteX397" fmla="*/ 77373 w 629149"/>
                <a:gd name="connsiteY397" fmla="*/ 362353 h 520856"/>
                <a:gd name="connsiteX398" fmla="*/ 78157 w 629149"/>
                <a:gd name="connsiteY398" fmla="*/ 361935 h 520856"/>
                <a:gd name="connsiteX399" fmla="*/ 73649 w 629149"/>
                <a:gd name="connsiteY399" fmla="*/ 361935 h 520856"/>
                <a:gd name="connsiteX400" fmla="*/ 75772 w 629149"/>
                <a:gd name="connsiteY400" fmla="*/ 360772 h 520856"/>
                <a:gd name="connsiteX401" fmla="*/ 76556 w 629149"/>
                <a:gd name="connsiteY401" fmla="*/ 360353 h 520856"/>
                <a:gd name="connsiteX402" fmla="*/ 72048 w 629149"/>
                <a:gd name="connsiteY402" fmla="*/ 360353 h 520856"/>
                <a:gd name="connsiteX403" fmla="*/ 74171 w 629149"/>
                <a:gd name="connsiteY403" fmla="*/ 359190 h 520856"/>
                <a:gd name="connsiteX404" fmla="*/ 74955 w 629149"/>
                <a:gd name="connsiteY404" fmla="*/ 358772 h 520856"/>
                <a:gd name="connsiteX405" fmla="*/ 70447 w 629149"/>
                <a:gd name="connsiteY405" fmla="*/ 358772 h 520856"/>
                <a:gd name="connsiteX406" fmla="*/ 72569 w 629149"/>
                <a:gd name="connsiteY406" fmla="*/ 357609 h 520856"/>
                <a:gd name="connsiteX407" fmla="*/ 73354 w 629149"/>
                <a:gd name="connsiteY407" fmla="*/ 357191 h 520856"/>
                <a:gd name="connsiteX408" fmla="*/ 68846 w 629149"/>
                <a:gd name="connsiteY408" fmla="*/ 357191 h 520856"/>
                <a:gd name="connsiteX409" fmla="*/ 70968 w 629149"/>
                <a:gd name="connsiteY409" fmla="*/ 356028 h 520856"/>
                <a:gd name="connsiteX410" fmla="*/ 71753 w 629149"/>
                <a:gd name="connsiteY410" fmla="*/ 355609 h 520856"/>
                <a:gd name="connsiteX411" fmla="*/ 67245 w 629149"/>
                <a:gd name="connsiteY411" fmla="*/ 355609 h 520856"/>
                <a:gd name="connsiteX412" fmla="*/ 69367 w 629149"/>
                <a:gd name="connsiteY412" fmla="*/ 354446 h 520856"/>
                <a:gd name="connsiteX413" fmla="*/ 70152 w 629149"/>
                <a:gd name="connsiteY413" fmla="*/ 354028 h 520856"/>
                <a:gd name="connsiteX414" fmla="*/ 65644 w 629149"/>
                <a:gd name="connsiteY414" fmla="*/ 354028 h 520856"/>
                <a:gd name="connsiteX415" fmla="*/ 67766 w 629149"/>
                <a:gd name="connsiteY415" fmla="*/ 352865 h 520856"/>
                <a:gd name="connsiteX416" fmla="*/ 68551 w 629149"/>
                <a:gd name="connsiteY416" fmla="*/ 352446 h 520856"/>
                <a:gd name="connsiteX417" fmla="*/ 64043 w 629149"/>
                <a:gd name="connsiteY417" fmla="*/ 352446 h 520856"/>
                <a:gd name="connsiteX418" fmla="*/ 66165 w 629149"/>
                <a:gd name="connsiteY418" fmla="*/ 351283 h 520856"/>
                <a:gd name="connsiteX419" fmla="*/ 66950 w 629149"/>
                <a:gd name="connsiteY419" fmla="*/ 350865 h 520856"/>
                <a:gd name="connsiteX420" fmla="*/ 62442 w 629149"/>
                <a:gd name="connsiteY420" fmla="*/ 350865 h 520856"/>
                <a:gd name="connsiteX421" fmla="*/ 64564 w 629149"/>
                <a:gd name="connsiteY421" fmla="*/ 349702 h 520856"/>
                <a:gd name="connsiteX422" fmla="*/ 65348 w 629149"/>
                <a:gd name="connsiteY422" fmla="*/ 349283 h 520856"/>
                <a:gd name="connsiteX423" fmla="*/ 60841 w 629149"/>
                <a:gd name="connsiteY423" fmla="*/ 349283 h 520856"/>
                <a:gd name="connsiteX424" fmla="*/ 62963 w 629149"/>
                <a:gd name="connsiteY424" fmla="*/ 348121 h 520856"/>
                <a:gd name="connsiteX425" fmla="*/ 63747 w 629149"/>
                <a:gd name="connsiteY425" fmla="*/ 347702 h 520856"/>
                <a:gd name="connsiteX426" fmla="*/ 59240 w 629149"/>
                <a:gd name="connsiteY426" fmla="*/ 347702 h 520856"/>
                <a:gd name="connsiteX427" fmla="*/ 61362 w 629149"/>
                <a:gd name="connsiteY427" fmla="*/ 346539 h 520856"/>
                <a:gd name="connsiteX428" fmla="*/ 62147 w 629149"/>
                <a:gd name="connsiteY428" fmla="*/ 346120 h 520856"/>
                <a:gd name="connsiteX429" fmla="*/ 57638 w 629149"/>
                <a:gd name="connsiteY429" fmla="*/ 346120 h 520856"/>
                <a:gd name="connsiteX430" fmla="*/ 59761 w 629149"/>
                <a:gd name="connsiteY430" fmla="*/ 344958 h 520856"/>
                <a:gd name="connsiteX431" fmla="*/ 60545 w 629149"/>
                <a:gd name="connsiteY431" fmla="*/ 344539 h 520856"/>
                <a:gd name="connsiteX432" fmla="*/ 56038 w 629149"/>
                <a:gd name="connsiteY432" fmla="*/ 344539 h 520856"/>
                <a:gd name="connsiteX433" fmla="*/ 58160 w 629149"/>
                <a:gd name="connsiteY433" fmla="*/ 343376 h 520856"/>
                <a:gd name="connsiteX434" fmla="*/ 58944 w 629149"/>
                <a:gd name="connsiteY434" fmla="*/ 342958 h 520856"/>
                <a:gd name="connsiteX435" fmla="*/ 54436 w 629149"/>
                <a:gd name="connsiteY435" fmla="*/ 342958 h 520856"/>
                <a:gd name="connsiteX436" fmla="*/ 56559 w 629149"/>
                <a:gd name="connsiteY436" fmla="*/ 341795 h 520856"/>
                <a:gd name="connsiteX437" fmla="*/ 57343 w 629149"/>
                <a:gd name="connsiteY437" fmla="*/ 341376 h 520856"/>
                <a:gd name="connsiteX438" fmla="*/ 52835 w 629149"/>
                <a:gd name="connsiteY438" fmla="*/ 341376 h 520856"/>
                <a:gd name="connsiteX439" fmla="*/ 54958 w 629149"/>
                <a:gd name="connsiteY439" fmla="*/ 340213 h 520856"/>
                <a:gd name="connsiteX440" fmla="*/ 55742 w 629149"/>
                <a:gd name="connsiteY440" fmla="*/ 339795 h 520856"/>
                <a:gd name="connsiteX441" fmla="*/ 51234 w 629149"/>
                <a:gd name="connsiteY441" fmla="*/ 339795 h 520856"/>
                <a:gd name="connsiteX442" fmla="*/ 53357 w 629149"/>
                <a:gd name="connsiteY442" fmla="*/ 338632 h 520856"/>
                <a:gd name="connsiteX443" fmla="*/ 54141 w 629149"/>
                <a:gd name="connsiteY443" fmla="*/ 338213 h 520856"/>
                <a:gd name="connsiteX444" fmla="*/ 49633 w 629149"/>
                <a:gd name="connsiteY444" fmla="*/ 338213 h 520856"/>
                <a:gd name="connsiteX445" fmla="*/ 51756 w 629149"/>
                <a:gd name="connsiteY445" fmla="*/ 337050 h 520856"/>
                <a:gd name="connsiteX446" fmla="*/ 52540 w 629149"/>
                <a:gd name="connsiteY446" fmla="*/ 336632 h 520856"/>
                <a:gd name="connsiteX447" fmla="*/ 48032 w 629149"/>
                <a:gd name="connsiteY447" fmla="*/ 336632 h 520856"/>
                <a:gd name="connsiteX448" fmla="*/ 50155 w 629149"/>
                <a:gd name="connsiteY448" fmla="*/ 335469 h 520856"/>
                <a:gd name="connsiteX449" fmla="*/ 50939 w 629149"/>
                <a:gd name="connsiteY449" fmla="*/ 335051 h 520856"/>
                <a:gd name="connsiteX450" fmla="*/ 46431 w 629149"/>
                <a:gd name="connsiteY450" fmla="*/ 335051 h 520856"/>
                <a:gd name="connsiteX451" fmla="*/ 48553 w 629149"/>
                <a:gd name="connsiteY451" fmla="*/ 333888 h 520856"/>
                <a:gd name="connsiteX452" fmla="*/ 49338 w 629149"/>
                <a:gd name="connsiteY452" fmla="*/ 333469 h 520856"/>
                <a:gd name="connsiteX453" fmla="*/ 44830 w 629149"/>
                <a:gd name="connsiteY453" fmla="*/ 333469 h 520856"/>
                <a:gd name="connsiteX454" fmla="*/ 46952 w 629149"/>
                <a:gd name="connsiteY454" fmla="*/ 332306 h 520856"/>
                <a:gd name="connsiteX455" fmla="*/ 47737 w 629149"/>
                <a:gd name="connsiteY455" fmla="*/ 331888 h 520856"/>
                <a:gd name="connsiteX456" fmla="*/ 43229 w 629149"/>
                <a:gd name="connsiteY456" fmla="*/ 331888 h 520856"/>
                <a:gd name="connsiteX457" fmla="*/ 45351 w 629149"/>
                <a:gd name="connsiteY457" fmla="*/ 330725 h 520856"/>
                <a:gd name="connsiteX458" fmla="*/ 46136 w 629149"/>
                <a:gd name="connsiteY458" fmla="*/ 330306 h 520856"/>
                <a:gd name="connsiteX459" fmla="*/ 41628 w 629149"/>
                <a:gd name="connsiteY459" fmla="*/ 330306 h 520856"/>
                <a:gd name="connsiteX460" fmla="*/ 43750 w 629149"/>
                <a:gd name="connsiteY460" fmla="*/ 329143 h 520856"/>
                <a:gd name="connsiteX461" fmla="*/ 44535 w 629149"/>
                <a:gd name="connsiteY461" fmla="*/ 328725 h 520856"/>
                <a:gd name="connsiteX462" fmla="*/ 40027 w 629149"/>
                <a:gd name="connsiteY462" fmla="*/ 328725 h 520856"/>
                <a:gd name="connsiteX463" fmla="*/ 42149 w 629149"/>
                <a:gd name="connsiteY463" fmla="*/ 327562 h 520856"/>
                <a:gd name="connsiteX464" fmla="*/ 42933 w 629149"/>
                <a:gd name="connsiteY464" fmla="*/ 327144 h 520856"/>
                <a:gd name="connsiteX465" fmla="*/ 38426 w 629149"/>
                <a:gd name="connsiteY465" fmla="*/ 327144 h 520856"/>
                <a:gd name="connsiteX466" fmla="*/ 40548 w 629149"/>
                <a:gd name="connsiteY466" fmla="*/ 325981 h 520856"/>
                <a:gd name="connsiteX467" fmla="*/ 41332 w 629149"/>
                <a:gd name="connsiteY467" fmla="*/ 325562 h 520856"/>
                <a:gd name="connsiteX468" fmla="*/ 36825 w 629149"/>
                <a:gd name="connsiteY468" fmla="*/ 325562 h 520856"/>
                <a:gd name="connsiteX469" fmla="*/ 38947 w 629149"/>
                <a:gd name="connsiteY469" fmla="*/ 324399 h 520856"/>
                <a:gd name="connsiteX470" fmla="*/ 39731 w 629149"/>
                <a:gd name="connsiteY470" fmla="*/ 323981 h 520856"/>
                <a:gd name="connsiteX471" fmla="*/ 35224 w 629149"/>
                <a:gd name="connsiteY471" fmla="*/ 323981 h 520856"/>
                <a:gd name="connsiteX472" fmla="*/ 37346 w 629149"/>
                <a:gd name="connsiteY472" fmla="*/ 322818 h 520856"/>
                <a:gd name="connsiteX473" fmla="*/ 38131 w 629149"/>
                <a:gd name="connsiteY473" fmla="*/ 322399 h 520856"/>
                <a:gd name="connsiteX474" fmla="*/ 33623 w 629149"/>
                <a:gd name="connsiteY474" fmla="*/ 322399 h 520856"/>
                <a:gd name="connsiteX475" fmla="*/ 35745 w 629149"/>
                <a:gd name="connsiteY475" fmla="*/ 321236 h 520856"/>
                <a:gd name="connsiteX476" fmla="*/ 36529 w 629149"/>
                <a:gd name="connsiteY476" fmla="*/ 320818 h 520856"/>
                <a:gd name="connsiteX477" fmla="*/ 32021 w 629149"/>
                <a:gd name="connsiteY477" fmla="*/ 320818 h 520856"/>
                <a:gd name="connsiteX478" fmla="*/ 34144 w 629149"/>
                <a:gd name="connsiteY478" fmla="*/ 319655 h 520856"/>
                <a:gd name="connsiteX479" fmla="*/ 34928 w 629149"/>
                <a:gd name="connsiteY479" fmla="*/ 319236 h 520856"/>
                <a:gd name="connsiteX480" fmla="*/ 30420 w 629149"/>
                <a:gd name="connsiteY480" fmla="*/ 319236 h 520856"/>
                <a:gd name="connsiteX481" fmla="*/ 32543 w 629149"/>
                <a:gd name="connsiteY481" fmla="*/ 318073 h 520856"/>
                <a:gd name="connsiteX482" fmla="*/ 33327 w 629149"/>
                <a:gd name="connsiteY482" fmla="*/ 317655 h 520856"/>
                <a:gd name="connsiteX483" fmla="*/ 28819 w 629149"/>
                <a:gd name="connsiteY483" fmla="*/ 317655 h 520856"/>
                <a:gd name="connsiteX484" fmla="*/ 30942 w 629149"/>
                <a:gd name="connsiteY484" fmla="*/ 316492 h 520856"/>
                <a:gd name="connsiteX485" fmla="*/ 31726 w 629149"/>
                <a:gd name="connsiteY485" fmla="*/ 316074 h 520856"/>
                <a:gd name="connsiteX486" fmla="*/ 27218 w 629149"/>
                <a:gd name="connsiteY486" fmla="*/ 316074 h 520856"/>
                <a:gd name="connsiteX487" fmla="*/ 29340 w 629149"/>
                <a:gd name="connsiteY487" fmla="*/ 314911 h 520856"/>
                <a:gd name="connsiteX488" fmla="*/ 30125 w 629149"/>
                <a:gd name="connsiteY488" fmla="*/ 314492 h 520856"/>
                <a:gd name="connsiteX489" fmla="*/ 25617 w 629149"/>
                <a:gd name="connsiteY489" fmla="*/ 314492 h 520856"/>
                <a:gd name="connsiteX490" fmla="*/ 27740 w 629149"/>
                <a:gd name="connsiteY490" fmla="*/ 313329 h 520856"/>
                <a:gd name="connsiteX491" fmla="*/ 28524 w 629149"/>
                <a:gd name="connsiteY491" fmla="*/ 312911 h 520856"/>
                <a:gd name="connsiteX492" fmla="*/ 24016 w 629149"/>
                <a:gd name="connsiteY492" fmla="*/ 312911 h 520856"/>
                <a:gd name="connsiteX493" fmla="*/ 26138 w 629149"/>
                <a:gd name="connsiteY493" fmla="*/ 311748 h 520856"/>
                <a:gd name="connsiteX494" fmla="*/ 26923 w 629149"/>
                <a:gd name="connsiteY494" fmla="*/ 311329 h 520856"/>
                <a:gd name="connsiteX495" fmla="*/ 22415 w 629149"/>
                <a:gd name="connsiteY495" fmla="*/ 311329 h 520856"/>
                <a:gd name="connsiteX496" fmla="*/ 24537 w 629149"/>
                <a:gd name="connsiteY496" fmla="*/ 310166 h 520856"/>
                <a:gd name="connsiteX497" fmla="*/ 25322 w 629149"/>
                <a:gd name="connsiteY497" fmla="*/ 309748 h 520856"/>
                <a:gd name="connsiteX498" fmla="*/ 20814 w 629149"/>
                <a:gd name="connsiteY498" fmla="*/ 309748 h 520856"/>
                <a:gd name="connsiteX499" fmla="*/ 22936 w 629149"/>
                <a:gd name="connsiteY499" fmla="*/ 308585 h 520856"/>
                <a:gd name="connsiteX500" fmla="*/ 23721 w 629149"/>
                <a:gd name="connsiteY500" fmla="*/ 308166 h 520856"/>
                <a:gd name="connsiteX501" fmla="*/ 19213 w 629149"/>
                <a:gd name="connsiteY501" fmla="*/ 308166 h 520856"/>
                <a:gd name="connsiteX502" fmla="*/ 21335 w 629149"/>
                <a:gd name="connsiteY502" fmla="*/ 307004 h 520856"/>
                <a:gd name="connsiteX503" fmla="*/ 22120 w 629149"/>
                <a:gd name="connsiteY503" fmla="*/ 306585 h 520856"/>
                <a:gd name="connsiteX504" fmla="*/ 17612 w 629149"/>
                <a:gd name="connsiteY504" fmla="*/ 306585 h 520856"/>
                <a:gd name="connsiteX505" fmla="*/ 19734 w 629149"/>
                <a:gd name="connsiteY505" fmla="*/ 305422 h 520856"/>
                <a:gd name="connsiteX506" fmla="*/ 20518 w 629149"/>
                <a:gd name="connsiteY506" fmla="*/ 305004 h 520856"/>
                <a:gd name="connsiteX507" fmla="*/ 16011 w 629149"/>
                <a:gd name="connsiteY507" fmla="*/ 305004 h 520856"/>
                <a:gd name="connsiteX508" fmla="*/ 18133 w 629149"/>
                <a:gd name="connsiteY508" fmla="*/ 303841 h 520856"/>
                <a:gd name="connsiteX509" fmla="*/ 18917 w 629149"/>
                <a:gd name="connsiteY509" fmla="*/ 303422 h 520856"/>
                <a:gd name="connsiteX510" fmla="*/ 14410 w 629149"/>
                <a:gd name="connsiteY510" fmla="*/ 303422 h 520856"/>
                <a:gd name="connsiteX511" fmla="*/ 16532 w 629149"/>
                <a:gd name="connsiteY511" fmla="*/ 302259 h 520856"/>
                <a:gd name="connsiteX512" fmla="*/ 17316 w 629149"/>
                <a:gd name="connsiteY512" fmla="*/ 301841 h 520856"/>
                <a:gd name="connsiteX513" fmla="*/ 12809 w 629149"/>
                <a:gd name="connsiteY513" fmla="*/ 301841 h 520856"/>
                <a:gd name="connsiteX514" fmla="*/ 14931 w 629149"/>
                <a:gd name="connsiteY514" fmla="*/ 300678 h 520856"/>
                <a:gd name="connsiteX515" fmla="*/ 15716 w 629149"/>
                <a:gd name="connsiteY515" fmla="*/ 300259 h 520856"/>
                <a:gd name="connsiteX516" fmla="*/ 11208 w 629149"/>
                <a:gd name="connsiteY516" fmla="*/ 300259 h 520856"/>
                <a:gd name="connsiteX517" fmla="*/ 13330 w 629149"/>
                <a:gd name="connsiteY517" fmla="*/ 299096 h 520856"/>
                <a:gd name="connsiteX518" fmla="*/ 14114 w 629149"/>
                <a:gd name="connsiteY518" fmla="*/ 298678 h 520856"/>
                <a:gd name="connsiteX519" fmla="*/ 9606 w 629149"/>
                <a:gd name="connsiteY519" fmla="*/ 298678 h 520856"/>
                <a:gd name="connsiteX520" fmla="*/ 11729 w 629149"/>
                <a:gd name="connsiteY520" fmla="*/ 297515 h 520856"/>
                <a:gd name="connsiteX521" fmla="*/ 12513 w 629149"/>
                <a:gd name="connsiteY521" fmla="*/ 297096 h 520856"/>
                <a:gd name="connsiteX522" fmla="*/ 8005 w 629149"/>
                <a:gd name="connsiteY522" fmla="*/ 297096 h 520856"/>
                <a:gd name="connsiteX523" fmla="*/ 10128 w 629149"/>
                <a:gd name="connsiteY523" fmla="*/ 295933 h 520856"/>
                <a:gd name="connsiteX524" fmla="*/ 10912 w 629149"/>
                <a:gd name="connsiteY524" fmla="*/ 295515 h 520856"/>
                <a:gd name="connsiteX525" fmla="*/ 6404 w 629149"/>
                <a:gd name="connsiteY525" fmla="*/ 295515 h 520856"/>
                <a:gd name="connsiteX526" fmla="*/ 8527 w 629149"/>
                <a:gd name="connsiteY526" fmla="*/ 294352 h 520856"/>
                <a:gd name="connsiteX527" fmla="*/ 9311 w 629149"/>
                <a:gd name="connsiteY527" fmla="*/ 293934 h 520856"/>
                <a:gd name="connsiteX528" fmla="*/ 4803 w 629149"/>
                <a:gd name="connsiteY528" fmla="*/ 293934 h 520856"/>
                <a:gd name="connsiteX529" fmla="*/ 6925 w 629149"/>
                <a:gd name="connsiteY529" fmla="*/ 292771 h 520856"/>
                <a:gd name="connsiteX530" fmla="*/ 7710 w 629149"/>
                <a:gd name="connsiteY530" fmla="*/ 292352 h 520856"/>
                <a:gd name="connsiteX531" fmla="*/ 3202 w 629149"/>
                <a:gd name="connsiteY531" fmla="*/ 292352 h 520856"/>
                <a:gd name="connsiteX532" fmla="*/ 5325 w 629149"/>
                <a:gd name="connsiteY532" fmla="*/ 291189 h 520856"/>
                <a:gd name="connsiteX533" fmla="*/ 6109 w 629149"/>
                <a:gd name="connsiteY533" fmla="*/ 290771 h 520856"/>
                <a:gd name="connsiteX534" fmla="*/ 1601 w 629149"/>
                <a:gd name="connsiteY534" fmla="*/ 290771 h 520856"/>
                <a:gd name="connsiteX535" fmla="*/ 3723 w 629149"/>
                <a:gd name="connsiteY535" fmla="*/ 289608 h 520856"/>
                <a:gd name="connsiteX536" fmla="*/ 4508 w 629149"/>
                <a:gd name="connsiteY536" fmla="*/ 289189 h 520856"/>
                <a:gd name="connsiteX537" fmla="*/ 0 w 629149"/>
                <a:gd name="connsiteY537" fmla="*/ 289189 h 520856"/>
                <a:gd name="connsiteX538" fmla="*/ 25076 w 629149"/>
                <a:gd name="connsiteY538" fmla="*/ 276419 h 520856"/>
                <a:gd name="connsiteX539" fmla="*/ 48122 w 629149"/>
                <a:gd name="connsiteY539" fmla="*/ 266524 h 520856"/>
                <a:gd name="connsiteX540" fmla="*/ 59934 w 629149"/>
                <a:gd name="connsiteY540" fmla="*/ 267585 h 520856"/>
                <a:gd name="connsiteX541" fmla="*/ 66572 w 629149"/>
                <a:gd name="connsiteY541" fmla="*/ 268131 h 520856"/>
                <a:gd name="connsiteX542" fmla="*/ 66649 w 629149"/>
                <a:gd name="connsiteY542" fmla="*/ 267864 h 520856"/>
                <a:gd name="connsiteX543" fmla="*/ 64589 w 629149"/>
                <a:gd name="connsiteY543" fmla="*/ 267864 h 520856"/>
                <a:gd name="connsiteX544" fmla="*/ 65048 w 629149"/>
                <a:gd name="connsiteY544" fmla="*/ 266282 h 520856"/>
                <a:gd name="connsiteX545" fmla="*/ 62988 w 629149"/>
                <a:gd name="connsiteY545" fmla="*/ 266282 h 520856"/>
                <a:gd name="connsiteX546" fmla="*/ 63447 w 629149"/>
                <a:gd name="connsiteY546" fmla="*/ 264701 h 520856"/>
                <a:gd name="connsiteX547" fmla="*/ 61386 w 629149"/>
                <a:gd name="connsiteY547" fmla="*/ 264701 h 520856"/>
                <a:gd name="connsiteX548" fmla="*/ 61846 w 629149"/>
                <a:gd name="connsiteY548" fmla="*/ 263119 h 520856"/>
                <a:gd name="connsiteX549" fmla="*/ 59785 w 629149"/>
                <a:gd name="connsiteY549" fmla="*/ 263119 h 520856"/>
                <a:gd name="connsiteX550" fmla="*/ 60245 w 629149"/>
                <a:gd name="connsiteY550" fmla="*/ 261538 h 520856"/>
                <a:gd name="connsiteX551" fmla="*/ 58184 w 629149"/>
                <a:gd name="connsiteY551" fmla="*/ 261538 h 520856"/>
                <a:gd name="connsiteX552" fmla="*/ 58644 w 629149"/>
                <a:gd name="connsiteY552" fmla="*/ 259957 h 520856"/>
                <a:gd name="connsiteX553" fmla="*/ 56583 w 629149"/>
                <a:gd name="connsiteY553" fmla="*/ 259957 h 520856"/>
                <a:gd name="connsiteX554" fmla="*/ 57043 w 629149"/>
                <a:gd name="connsiteY554" fmla="*/ 258375 h 520856"/>
                <a:gd name="connsiteX555" fmla="*/ 54982 w 629149"/>
                <a:gd name="connsiteY555" fmla="*/ 258375 h 520856"/>
                <a:gd name="connsiteX556" fmla="*/ 55442 w 629149"/>
                <a:gd name="connsiteY556" fmla="*/ 256794 h 520856"/>
                <a:gd name="connsiteX557" fmla="*/ 53381 w 629149"/>
                <a:gd name="connsiteY557" fmla="*/ 256794 h 520856"/>
                <a:gd name="connsiteX558" fmla="*/ 53841 w 629149"/>
                <a:gd name="connsiteY558" fmla="*/ 255212 h 520856"/>
                <a:gd name="connsiteX559" fmla="*/ 51780 w 629149"/>
                <a:gd name="connsiteY559" fmla="*/ 255212 h 520856"/>
                <a:gd name="connsiteX560" fmla="*/ 82840 w 629149"/>
                <a:gd name="connsiteY560" fmla="*/ 148379 h 520856"/>
                <a:gd name="connsiteX561" fmla="*/ 126141 w 629149"/>
                <a:gd name="connsiteY561" fmla="*/ 148379 h 520856"/>
                <a:gd name="connsiteX562" fmla="*/ 125688 w 629149"/>
                <a:gd name="connsiteY562" fmla="*/ 149960 h 520856"/>
                <a:gd name="connsiteX563" fmla="*/ 127742 w 629149"/>
                <a:gd name="connsiteY563" fmla="*/ 149960 h 520856"/>
                <a:gd name="connsiteX564" fmla="*/ 127289 w 629149"/>
                <a:gd name="connsiteY564" fmla="*/ 151541 h 520856"/>
                <a:gd name="connsiteX565" fmla="*/ 129343 w 629149"/>
                <a:gd name="connsiteY565" fmla="*/ 151541 h 520856"/>
                <a:gd name="connsiteX566" fmla="*/ 128890 w 629149"/>
                <a:gd name="connsiteY566" fmla="*/ 153123 h 520856"/>
                <a:gd name="connsiteX567" fmla="*/ 130944 w 629149"/>
                <a:gd name="connsiteY567" fmla="*/ 153123 h 520856"/>
                <a:gd name="connsiteX568" fmla="*/ 130491 w 629149"/>
                <a:gd name="connsiteY568" fmla="*/ 154704 h 520856"/>
                <a:gd name="connsiteX569" fmla="*/ 132545 w 629149"/>
                <a:gd name="connsiteY569" fmla="*/ 154704 h 520856"/>
                <a:gd name="connsiteX570" fmla="*/ 132092 w 629149"/>
                <a:gd name="connsiteY570" fmla="*/ 156286 h 520856"/>
                <a:gd name="connsiteX571" fmla="*/ 134146 w 629149"/>
                <a:gd name="connsiteY571" fmla="*/ 156286 h 520856"/>
                <a:gd name="connsiteX572" fmla="*/ 133693 w 629149"/>
                <a:gd name="connsiteY572" fmla="*/ 157868 h 520856"/>
                <a:gd name="connsiteX573" fmla="*/ 135747 w 629149"/>
                <a:gd name="connsiteY573" fmla="*/ 157868 h 520856"/>
                <a:gd name="connsiteX574" fmla="*/ 135294 w 629149"/>
                <a:gd name="connsiteY574" fmla="*/ 159449 h 520856"/>
                <a:gd name="connsiteX575" fmla="*/ 137349 w 629149"/>
                <a:gd name="connsiteY575" fmla="*/ 159449 h 520856"/>
                <a:gd name="connsiteX576" fmla="*/ 136895 w 629149"/>
                <a:gd name="connsiteY576" fmla="*/ 161030 h 520856"/>
                <a:gd name="connsiteX577" fmla="*/ 137243 w 629149"/>
                <a:gd name="connsiteY577" fmla="*/ 161030 h 520856"/>
                <a:gd name="connsiteX578" fmla="*/ 140941 w 629149"/>
                <a:gd name="connsiteY578" fmla="*/ 148379 h 520856"/>
                <a:gd name="connsiteX579" fmla="*/ 184074 w 629149"/>
                <a:gd name="connsiteY579" fmla="*/ 148379 h 520856"/>
                <a:gd name="connsiteX580" fmla="*/ 183612 w 629149"/>
                <a:gd name="connsiteY580" fmla="*/ 149960 h 520856"/>
                <a:gd name="connsiteX581" fmla="*/ 185675 w 629149"/>
                <a:gd name="connsiteY581" fmla="*/ 149960 h 520856"/>
                <a:gd name="connsiteX582" fmla="*/ 185213 w 629149"/>
                <a:gd name="connsiteY582" fmla="*/ 151541 h 520856"/>
                <a:gd name="connsiteX583" fmla="*/ 187276 w 629149"/>
                <a:gd name="connsiteY583" fmla="*/ 151541 h 520856"/>
                <a:gd name="connsiteX584" fmla="*/ 186815 w 629149"/>
                <a:gd name="connsiteY584" fmla="*/ 153123 h 520856"/>
                <a:gd name="connsiteX585" fmla="*/ 188877 w 629149"/>
                <a:gd name="connsiteY585" fmla="*/ 153123 h 520856"/>
                <a:gd name="connsiteX586" fmla="*/ 188415 w 629149"/>
                <a:gd name="connsiteY586" fmla="*/ 154704 h 520856"/>
                <a:gd name="connsiteX587" fmla="*/ 190478 w 629149"/>
                <a:gd name="connsiteY587" fmla="*/ 154704 h 520856"/>
                <a:gd name="connsiteX588" fmla="*/ 190017 w 629149"/>
                <a:gd name="connsiteY588" fmla="*/ 156286 h 520856"/>
                <a:gd name="connsiteX589" fmla="*/ 192079 w 629149"/>
                <a:gd name="connsiteY589" fmla="*/ 156286 h 520856"/>
                <a:gd name="connsiteX590" fmla="*/ 191618 w 629149"/>
                <a:gd name="connsiteY590" fmla="*/ 157868 h 520856"/>
                <a:gd name="connsiteX591" fmla="*/ 193680 w 629149"/>
                <a:gd name="connsiteY591" fmla="*/ 157868 h 520856"/>
                <a:gd name="connsiteX592" fmla="*/ 193219 w 629149"/>
                <a:gd name="connsiteY592" fmla="*/ 159449 h 520856"/>
                <a:gd name="connsiteX593" fmla="*/ 194324 w 629149"/>
                <a:gd name="connsiteY593" fmla="*/ 159449 h 520856"/>
                <a:gd name="connsiteX594" fmla="*/ 197542 w 629149"/>
                <a:gd name="connsiteY594" fmla="*/ 148379 h 520856"/>
                <a:gd name="connsiteX595" fmla="*/ 233963 w 629149"/>
                <a:gd name="connsiteY595" fmla="*/ 148379 h 520856"/>
                <a:gd name="connsiteX596" fmla="*/ 232440 w 629149"/>
                <a:gd name="connsiteY596" fmla="*/ 146922 h 520856"/>
                <a:gd name="connsiteX597" fmla="*/ 232378 w 629149"/>
                <a:gd name="connsiteY597" fmla="*/ 146813 h 520856"/>
                <a:gd name="connsiteX598" fmla="*/ 230839 w 629149"/>
                <a:gd name="connsiteY598" fmla="*/ 145340 h 520856"/>
                <a:gd name="connsiteX599" fmla="*/ 230777 w 629149"/>
                <a:gd name="connsiteY599" fmla="*/ 145232 h 520856"/>
                <a:gd name="connsiteX600" fmla="*/ 229238 w 629149"/>
                <a:gd name="connsiteY600" fmla="*/ 143759 h 520856"/>
                <a:gd name="connsiteX601" fmla="*/ 229176 w 629149"/>
                <a:gd name="connsiteY601" fmla="*/ 143650 h 520856"/>
                <a:gd name="connsiteX602" fmla="*/ 227637 w 629149"/>
                <a:gd name="connsiteY602" fmla="*/ 142178 h 520856"/>
                <a:gd name="connsiteX603" fmla="*/ 227575 w 629149"/>
                <a:gd name="connsiteY603" fmla="*/ 142069 h 520856"/>
                <a:gd name="connsiteX604" fmla="*/ 226036 w 629149"/>
                <a:gd name="connsiteY604" fmla="*/ 140596 h 520856"/>
                <a:gd name="connsiteX605" fmla="*/ 225974 w 629149"/>
                <a:gd name="connsiteY605" fmla="*/ 140488 h 520856"/>
                <a:gd name="connsiteX606" fmla="*/ 224435 w 629149"/>
                <a:gd name="connsiteY606" fmla="*/ 139015 h 520856"/>
                <a:gd name="connsiteX607" fmla="*/ 224373 w 629149"/>
                <a:gd name="connsiteY607" fmla="*/ 138906 h 520856"/>
                <a:gd name="connsiteX608" fmla="*/ 222834 w 629149"/>
                <a:gd name="connsiteY608" fmla="*/ 137433 h 520856"/>
                <a:gd name="connsiteX609" fmla="*/ 222772 w 629149"/>
                <a:gd name="connsiteY609" fmla="*/ 137325 h 520856"/>
                <a:gd name="connsiteX610" fmla="*/ 221233 w 629149"/>
                <a:gd name="connsiteY610" fmla="*/ 135852 h 520856"/>
                <a:gd name="connsiteX611" fmla="*/ 221170 w 629149"/>
                <a:gd name="connsiteY611" fmla="*/ 135743 h 520856"/>
                <a:gd name="connsiteX612" fmla="*/ 219632 w 629149"/>
                <a:gd name="connsiteY612" fmla="*/ 134270 h 520856"/>
                <a:gd name="connsiteX613" fmla="*/ 219570 w 629149"/>
                <a:gd name="connsiteY613" fmla="*/ 134162 h 520856"/>
                <a:gd name="connsiteX614" fmla="*/ 218031 w 629149"/>
                <a:gd name="connsiteY614" fmla="*/ 132689 h 520856"/>
                <a:gd name="connsiteX615" fmla="*/ 217968 w 629149"/>
                <a:gd name="connsiteY615" fmla="*/ 132580 h 520856"/>
                <a:gd name="connsiteX616" fmla="*/ 216651 w 629149"/>
                <a:gd name="connsiteY616" fmla="*/ 131319 h 520856"/>
                <a:gd name="connsiteX617" fmla="*/ 215540 w 629149"/>
                <a:gd name="connsiteY617" fmla="*/ 130520 h 520856"/>
                <a:gd name="connsiteX618" fmla="*/ 206823 w 629149"/>
                <a:gd name="connsiteY618" fmla="*/ 121619 h 520856"/>
                <a:gd name="connsiteX619" fmla="*/ 206761 w 629149"/>
                <a:gd name="connsiteY619" fmla="*/ 121511 h 520856"/>
                <a:gd name="connsiteX620" fmla="*/ 205443 w 629149"/>
                <a:gd name="connsiteY620" fmla="*/ 120250 h 520856"/>
                <a:gd name="connsiteX621" fmla="*/ 204332 w 629149"/>
                <a:gd name="connsiteY621" fmla="*/ 119450 h 520856"/>
                <a:gd name="connsiteX622" fmla="*/ 195616 w 629149"/>
                <a:gd name="connsiteY622" fmla="*/ 110550 h 520856"/>
                <a:gd name="connsiteX623" fmla="*/ 195553 w 629149"/>
                <a:gd name="connsiteY623" fmla="*/ 110441 h 520856"/>
                <a:gd name="connsiteX624" fmla="*/ 194236 w 629149"/>
                <a:gd name="connsiteY624" fmla="*/ 109180 h 520856"/>
                <a:gd name="connsiteX625" fmla="*/ 193125 w 629149"/>
                <a:gd name="connsiteY625" fmla="*/ 108381 h 520856"/>
                <a:gd name="connsiteX626" fmla="*/ 184408 w 629149"/>
                <a:gd name="connsiteY626" fmla="*/ 99479 h 520856"/>
                <a:gd name="connsiteX627" fmla="*/ 184346 w 629149"/>
                <a:gd name="connsiteY627" fmla="*/ 99370 h 520856"/>
                <a:gd name="connsiteX628" fmla="*/ 183028 w 629149"/>
                <a:gd name="connsiteY628" fmla="*/ 98109 h 520856"/>
                <a:gd name="connsiteX629" fmla="*/ 181917 w 629149"/>
                <a:gd name="connsiteY629" fmla="*/ 97309 h 520856"/>
                <a:gd name="connsiteX630" fmla="*/ 173201 w 629149"/>
                <a:gd name="connsiteY630" fmla="*/ 88409 h 520856"/>
                <a:gd name="connsiteX631" fmla="*/ 173138 w 629149"/>
                <a:gd name="connsiteY631" fmla="*/ 88300 h 520856"/>
                <a:gd name="connsiteX632" fmla="*/ 171821 w 629149"/>
                <a:gd name="connsiteY632" fmla="*/ 87040 h 520856"/>
                <a:gd name="connsiteX633" fmla="*/ 170710 w 629149"/>
                <a:gd name="connsiteY633" fmla="*/ 86240 h 520856"/>
                <a:gd name="connsiteX634" fmla="*/ 161993 w 629149"/>
                <a:gd name="connsiteY634" fmla="*/ 77339 h 520856"/>
                <a:gd name="connsiteX635" fmla="*/ 161931 w 629149"/>
                <a:gd name="connsiteY635" fmla="*/ 77231 h 520856"/>
                <a:gd name="connsiteX636" fmla="*/ 160392 w 629149"/>
                <a:gd name="connsiteY636" fmla="*/ 75758 h 520856"/>
                <a:gd name="connsiteX637" fmla="*/ 155234 w 629149"/>
                <a:gd name="connsiteY637" fmla="*/ 61839 h 520856"/>
                <a:gd name="connsiteX638" fmla="*/ 211476 w 629149"/>
                <a:gd name="connsiteY638" fmla="*/ 37080 h 520856"/>
                <a:gd name="connsiteX639" fmla="*/ 241605 w 629149"/>
                <a:gd name="connsiteY639" fmla="*/ 16656 h 520856"/>
                <a:gd name="connsiteX640" fmla="*/ 349799 w 629149"/>
                <a:gd name="connsiteY640" fmla="*/ 452 h 520856"/>
                <a:gd name="connsiteX641" fmla="*/ 381665 w 629149"/>
                <a:gd name="connsiteY641" fmla="*/ 35 h 520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</a:cxnLst>
              <a:rect l="l" t="t" r="r" b="b"/>
              <a:pathLst>
                <a:path w="629149" h="520856">
                  <a:moveTo>
                    <a:pt x="381665" y="35"/>
                  </a:moveTo>
                  <a:cubicBezTo>
                    <a:pt x="392945" y="146"/>
                    <a:pt x="404882" y="529"/>
                    <a:pt x="417475" y="1242"/>
                  </a:cubicBezTo>
                  <a:cubicBezTo>
                    <a:pt x="532051" y="16275"/>
                    <a:pt x="546322" y="34966"/>
                    <a:pt x="546322" y="34966"/>
                  </a:cubicBezTo>
                  <a:cubicBezTo>
                    <a:pt x="546322" y="34966"/>
                    <a:pt x="553339" y="39474"/>
                    <a:pt x="558346" y="45046"/>
                  </a:cubicBezTo>
                  <a:lnTo>
                    <a:pt x="558459" y="45210"/>
                  </a:lnTo>
                  <a:lnTo>
                    <a:pt x="559947" y="46627"/>
                  </a:lnTo>
                  <a:lnTo>
                    <a:pt x="560060" y="46791"/>
                  </a:lnTo>
                  <a:lnTo>
                    <a:pt x="561548" y="48209"/>
                  </a:lnTo>
                  <a:lnTo>
                    <a:pt x="561662" y="48373"/>
                  </a:lnTo>
                  <a:lnTo>
                    <a:pt x="563149" y="49790"/>
                  </a:lnTo>
                  <a:lnTo>
                    <a:pt x="563262" y="49953"/>
                  </a:lnTo>
                  <a:lnTo>
                    <a:pt x="564750" y="51371"/>
                  </a:lnTo>
                  <a:lnTo>
                    <a:pt x="564864" y="51535"/>
                  </a:lnTo>
                  <a:lnTo>
                    <a:pt x="566352" y="52952"/>
                  </a:lnTo>
                  <a:lnTo>
                    <a:pt x="566465" y="53116"/>
                  </a:lnTo>
                  <a:lnTo>
                    <a:pt x="567953" y="54534"/>
                  </a:lnTo>
                  <a:lnTo>
                    <a:pt x="568066" y="54697"/>
                  </a:lnTo>
                  <a:lnTo>
                    <a:pt x="569554" y="56115"/>
                  </a:lnTo>
                  <a:lnTo>
                    <a:pt x="569667" y="56280"/>
                  </a:lnTo>
                  <a:lnTo>
                    <a:pt x="571155" y="57697"/>
                  </a:lnTo>
                  <a:lnTo>
                    <a:pt x="571268" y="57861"/>
                  </a:lnTo>
                  <a:lnTo>
                    <a:pt x="572756" y="59278"/>
                  </a:lnTo>
                  <a:lnTo>
                    <a:pt x="572869" y="59442"/>
                  </a:lnTo>
                  <a:lnTo>
                    <a:pt x="574357" y="60860"/>
                  </a:lnTo>
                  <a:lnTo>
                    <a:pt x="574470" y="61023"/>
                  </a:lnTo>
                  <a:lnTo>
                    <a:pt x="575958" y="62441"/>
                  </a:lnTo>
                  <a:lnTo>
                    <a:pt x="576071" y="62605"/>
                  </a:lnTo>
                  <a:lnTo>
                    <a:pt x="577559" y="64022"/>
                  </a:lnTo>
                  <a:lnTo>
                    <a:pt x="577672" y="64186"/>
                  </a:lnTo>
                  <a:lnTo>
                    <a:pt x="579160" y="65604"/>
                  </a:lnTo>
                  <a:lnTo>
                    <a:pt x="579273" y="65768"/>
                  </a:lnTo>
                  <a:lnTo>
                    <a:pt x="580761" y="67185"/>
                  </a:lnTo>
                  <a:lnTo>
                    <a:pt x="580874" y="67349"/>
                  </a:lnTo>
                  <a:lnTo>
                    <a:pt x="582362" y="68767"/>
                  </a:lnTo>
                  <a:lnTo>
                    <a:pt x="582475" y="68931"/>
                  </a:lnTo>
                  <a:lnTo>
                    <a:pt x="583963" y="70348"/>
                  </a:lnTo>
                  <a:lnTo>
                    <a:pt x="584077" y="70512"/>
                  </a:lnTo>
                  <a:lnTo>
                    <a:pt x="585564" y="71929"/>
                  </a:lnTo>
                  <a:lnTo>
                    <a:pt x="585677" y="72093"/>
                  </a:lnTo>
                  <a:lnTo>
                    <a:pt x="587165" y="73511"/>
                  </a:lnTo>
                  <a:lnTo>
                    <a:pt x="587278" y="73675"/>
                  </a:lnTo>
                  <a:lnTo>
                    <a:pt x="588766" y="75092"/>
                  </a:lnTo>
                  <a:lnTo>
                    <a:pt x="588880" y="75256"/>
                  </a:lnTo>
                  <a:lnTo>
                    <a:pt x="590368" y="76673"/>
                  </a:lnTo>
                  <a:lnTo>
                    <a:pt x="590481" y="76837"/>
                  </a:lnTo>
                  <a:lnTo>
                    <a:pt x="591969" y="78255"/>
                  </a:lnTo>
                  <a:lnTo>
                    <a:pt x="592082" y="78419"/>
                  </a:lnTo>
                  <a:lnTo>
                    <a:pt x="593570" y="79836"/>
                  </a:lnTo>
                  <a:lnTo>
                    <a:pt x="593683" y="80001"/>
                  </a:lnTo>
                  <a:lnTo>
                    <a:pt x="595171" y="81418"/>
                  </a:lnTo>
                  <a:lnTo>
                    <a:pt x="595284" y="81582"/>
                  </a:lnTo>
                  <a:lnTo>
                    <a:pt x="596772" y="82999"/>
                  </a:lnTo>
                  <a:lnTo>
                    <a:pt x="596885" y="83163"/>
                  </a:lnTo>
                  <a:lnTo>
                    <a:pt x="598373" y="84581"/>
                  </a:lnTo>
                  <a:lnTo>
                    <a:pt x="598486" y="84744"/>
                  </a:lnTo>
                  <a:lnTo>
                    <a:pt x="599974" y="86162"/>
                  </a:lnTo>
                  <a:lnTo>
                    <a:pt x="600087" y="86326"/>
                  </a:lnTo>
                  <a:lnTo>
                    <a:pt x="601575" y="87743"/>
                  </a:lnTo>
                  <a:lnTo>
                    <a:pt x="601688" y="87907"/>
                  </a:lnTo>
                  <a:lnTo>
                    <a:pt x="603176" y="89325"/>
                  </a:lnTo>
                  <a:lnTo>
                    <a:pt x="603289" y="89489"/>
                  </a:lnTo>
                  <a:lnTo>
                    <a:pt x="604777" y="90906"/>
                  </a:lnTo>
                  <a:lnTo>
                    <a:pt x="604890" y="91070"/>
                  </a:lnTo>
                  <a:lnTo>
                    <a:pt x="606378" y="92488"/>
                  </a:lnTo>
                  <a:lnTo>
                    <a:pt x="606492" y="92652"/>
                  </a:lnTo>
                  <a:lnTo>
                    <a:pt x="607979" y="94069"/>
                  </a:lnTo>
                  <a:lnTo>
                    <a:pt x="608092" y="94233"/>
                  </a:lnTo>
                  <a:lnTo>
                    <a:pt x="609580" y="95650"/>
                  </a:lnTo>
                  <a:lnTo>
                    <a:pt x="609694" y="95814"/>
                  </a:lnTo>
                  <a:lnTo>
                    <a:pt x="611182" y="97231"/>
                  </a:lnTo>
                  <a:lnTo>
                    <a:pt x="611295" y="97395"/>
                  </a:lnTo>
                  <a:lnTo>
                    <a:pt x="612783" y="98813"/>
                  </a:lnTo>
                  <a:lnTo>
                    <a:pt x="612896" y="98977"/>
                  </a:lnTo>
                  <a:lnTo>
                    <a:pt x="614384" y="100394"/>
                  </a:lnTo>
                  <a:lnTo>
                    <a:pt x="614497" y="100559"/>
                  </a:lnTo>
                  <a:lnTo>
                    <a:pt x="615985" y="101976"/>
                  </a:lnTo>
                  <a:lnTo>
                    <a:pt x="616098" y="102140"/>
                  </a:lnTo>
                  <a:lnTo>
                    <a:pt x="617586" y="103558"/>
                  </a:lnTo>
                  <a:lnTo>
                    <a:pt x="617699" y="103722"/>
                  </a:lnTo>
                  <a:lnTo>
                    <a:pt x="619187" y="105139"/>
                  </a:lnTo>
                  <a:lnTo>
                    <a:pt x="619300" y="105303"/>
                  </a:lnTo>
                  <a:lnTo>
                    <a:pt x="620788" y="106721"/>
                  </a:lnTo>
                  <a:lnTo>
                    <a:pt x="620901" y="106885"/>
                  </a:lnTo>
                  <a:lnTo>
                    <a:pt x="622389" y="108303"/>
                  </a:lnTo>
                  <a:lnTo>
                    <a:pt x="622502" y="108466"/>
                  </a:lnTo>
                  <a:lnTo>
                    <a:pt x="623990" y="109884"/>
                  </a:lnTo>
                  <a:lnTo>
                    <a:pt x="624103" y="110048"/>
                  </a:lnTo>
                  <a:lnTo>
                    <a:pt x="625591" y="111465"/>
                  </a:lnTo>
                  <a:lnTo>
                    <a:pt x="625705" y="111629"/>
                  </a:lnTo>
                  <a:lnTo>
                    <a:pt x="627192" y="113046"/>
                  </a:lnTo>
                  <a:lnTo>
                    <a:pt x="627305" y="113210"/>
                  </a:lnTo>
                  <a:lnTo>
                    <a:pt x="628793" y="114628"/>
                  </a:lnTo>
                  <a:lnTo>
                    <a:pt x="628906" y="114792"/>
                  </a:lnTo>
                  <a:lnTo>
                    <a:pt x="629149" y="115023"/>
                  </a:lnTo>
                  <a:lnTo>
                    <a:pt x="629149" y="422162"/>
                  </a:lnTo>
                  <a:cubicBezTo>
                    <a:pt x="629149" y="476669"/>
                    <a:pt x="584962" y="520856"/>
                    <a:pt x="530455" y="520856"/>
                  </a:cubicBezTo>
                  <a:lnTo>
                    <a:pt x="236822" y="520856"/>
                  </a:lnTo>
                  <a:lnTo>
                    <a:pt x="237480" y="520495"/>
                  </a:lnTo>
                  <a:lnTo>
                    <a:pt x="238264" y="520077"/>
                  </a:lnTo>
                  <a:lnTo>
                    <a:pt x="233757" y="520077"/>
                  </a:lnTo>
                  <a:cubicBezTo>
                    <a:pt x="233757" y="520077"/>
                    <a:pt x="234526" y="519649"/>
                    <a:pt x="235879" y="518914"/>
                  </a:cubicBezTo>
                  <a:lnTo>
                    <a:pt x="236663" y="518496"/>
                  </a:lnTo>
                  <a:lnTo>
                    <a:pt x="232155" y="518496"/>
                  </a:lnTo>
                  <a:cubicBezTo>
                    <a:pt x="232155" y="518496"/>
                    <a:pt x="232925" y="518067"/>
                    <a:pt x="234278" y="517333"/>
                  </a:cubicBezTo>
                  <a:lnTo>
                    <a:pt x="235062" y="516914"/>
                  </a:lnTo>
                  <a:lnTo>
                    <a:pt x="230555" y="516914"/>
                  </a:lnTo>
                  <a:cubicBezTo>
                    <a:pt x="230555" y="516914"/>
                    <a:pt x="231324" y="516486"/>
                    <a:pt x="232677" y="515751"/>
                  </a:cubicBezTo>
                  <a:lnTo>
                    <a:pt x="233461" y="515333"/>
                  </a:lnTo>
                  <a:lnTo>
                    <a:pt x="228953" y="515333"/>
                  </a:lnTo>
                  <a:cubicBezTo>
                    <a:pt x="228953" y="515333"/>
                    <a:pt x="229723" y="514905"/>
                    <a:pt x="231076" y="514170"/>
                  </a:cubicBezTo>
                  <a:lnTo>
                    <a:pt x="231860" y="513751"/>
                  </a:lnTo>
                  <a:lnTo>
                    <a:pt x="227352" y="513751"/>
                  </a:lnTo>
                  <a:cubicBezTo>
                    <a:pt x="227352" y="513751"/>
                    <a:pt x="228121" y="513323"/>
                    <a:pt x="229475" y="512588"/>
                  </a:cubicBezTo>
                  <a:lnTo>
                    <a:pt x="230259" y="512170"/>
                  </a:lnTo>
                  <a:lnTo>
                    <a:pt x="225751" y="512170"/>
                  </a:lnTo>
                  <a:cubicBezTo>
                    <a:pt x="225751" y="512170"/>
                    <a:pt x="226520" y="511742"/>
                    <a:pt x="227874" y="511007"/>
                  </a:cubicBezTo>
                  <a:lnTo>
                    <a:pt x="228658" y="510589"/>
                  </a:lnTo>
                  <a:lnTo>
                    <a:pt x="224150" y="510589"/>
                  </a:lnTo>
                  <a:cubicBezTo>
                    <a:pt x="224150" y="510589"/>
                    <a:pt x="224919" y="510160"/>
                    <a:pt x="226272" y="509426"/>
                  </a:cubicBezTo>
                  <a:lnTo>
                    <a:pt x="227057" y="509007"/>
                  </a:lnTo>
                  <a:lnTo>
                    <a:pt x="222549" y="509007"/>
                  </a:lnTo>
                  <a:cubicBezTo>
                    <a:pt x="222549" y="509007"/>
                    <a:pt x="223318" y="508579"/>
                    <a:pt x="224671" y="507844"/>
                  </a:cubicBezTo>
                  <a:lnTo>
                    <a:pt x="225456" y="507426"/>
                  </a:lnTo>
                  <a:lnTo>
                    <a:pt x="220948" y="507426"/>
                  </a:lnTo>
                  <a:cubicBezTo>
                    <a:pt x="220948" y="507426"/>
                    <a:pt x="221717" y="506998"/>
                    <a:pt x="223070" y="506263"/>
                  </a:cubicBezTo>
                  <a:lnTo>
                    <a:pt x="223855" y="505844"/>
                  </a:lnTo>
                  <a:lnTo>
                    <a:pt x="219347" y="505844"/>
                  </a:lnTo>
                  <a:cubicBezTo>
                    <a:pt x="219347" y="505844"/>
                    <a:pt x="220116" y="505416"/>
                    <a:pt x="221469" y="504681"/>
                  </a:cubicBezTo>
                  <a:lnTo>
                    <a:pt x="222253" y="504263"/>
                  </a:lnTo>
                  <a:lnTo>
                    <a:pt x="217746" y="504263"/>
                  </a:lnTo>
                  <a:cubicBezTo>
                    <a:pt x="217746" y="504263"/>
                    <a:pt x="218515" y="503835"/>
                    <a:pt x="219868" y="503100"/>
                  </a:cubicBezTo>
                  <a:lnTo>
                    <a:pt x="220653" y="502681"/>
                  </a:lnTo>
                  <a:lnTo>
                    <a:pt x="216145" y="502681"/>
                  </a:lnTo>
                  <a:cubicBezTo>
                    <a:pt x="216145" y="502681"/>
                    <a:pt x="216914" y="502253"/>
                    <a:pt x="218267" y="501518"/>
                  </a:cubicBezTo>
                  <a:lnTo>
                    <a:pt x="219051" y="501100"/>
                  </a:lnTo>
                  <a:lnTo>
                    <a:pt x="214544" y="501100"/>
                  </a:lnTo>
                  <a:cubicBezTo>
                    <a:pt x="214544" y="501100"/>
                    <a:pt x="215313" y="500672"/>
                    <a:pt x="216666" y="499937"/>
                  </a:cubicBezTo>
                  <a:lnTo>
                    <a:pt x="217450" y="499518"/>
                  </a:lnTo>
                  <a:lnTo>
                    <a:pt x="212943" y="499518"/>
                  </a:lnTo>
                  <a:cubicBezTo>
                    <a:pt x="212943" y="499518"/>
                    <a:pt x="213712" y="499090"/>
                    <a:pt x="215065" y="498356"/>
                  </a:cubicBezTo>
                  <a:lnTo>
                    <a:pt x="215849" y="497937"/>
                  </a:lnTo>
                  <a:lnTo>
                    <a:pt x="211342" y="497937"/>
                  </a:lnTo>
                  <a:cubicBezTo>
                    <a:pt x="211342" y="497937"/>
                    <a:pt x="212111" y="497509"/>
                    <a:pt x="213464" y="496774"/>
                  </a:cubicBezTo>
                  <a:lnTo>
                    <a:pt x="214248" y="496356"/>
                  </a:lnTo>
                  <a:lnTo>
                    <a:pt x="209740" y="496356"/>
                  </a:lnTo>
                  <a:cubicBezTo>
                    <a:pt x="209740" y="496356"/>
                    <a:pt x="210510" y="495928"/>
                    <a:pt x="211863" y="495193"/>
                  </a:cubicBezTo>
                  <a:lnTo>
                    <a:pt x="212647" y="494774"/>
                  </a:lnTo>
                  <a:lnTo>
                    <a:pt x="208140" y="494774"/>
                  </a:lnTo>
                  <a:cubicBezTo>
                    <a:pt x="208140" y="494774"/>
                    <a:pt x="208909" y="494346"/>
                    <a:pt x="210262" y="493611"/>
                  </a:cubicBezTo>
                  <a:lnTo>
                    <a:pt x="211046" y="493193"/>
                  </a:lnTo>
                  <a:lnTo>
                    <a:pt x="206538" y="493193"/>
                  </a:lnTo>
                  <a:cubicBezTo>
                    <a:pt x="206538" y="493193"/>
                    <a:pt x="207308" y="492765"/>
                    <a:pt x="208661" y="492030"/>
                  </a:cubicBezTo>
                  <a:lnTo>
                    <a:pt x="209445" y="491611"/>
                  </a:lnTo>
                  <a:lnTo>
                    <a:pt x="204937" y="491611"/>
                  </a:lnTo>
                  <a:cubicBezTo>
                    <a:pt x="204937" y="491611"/>
                    <a:pt x="205706" y="491183"/>
                    <a:pt x="207060" y="490449"/>
                  </a:cubicBezTo>
                  <a:lnTo>
                    <a:pt x="207844" y="490030"/>
                  </a:lnTo>
                  <a:lnTo>
                    <a:pt x="203336" y="490030"/>
                  </a:lnTo>
                  <a:cubicBezTo>
                    <a:pt x="203336" y="490030"/>
                    <a:pt x="204105" y="489602"/>
                    <a:pt x="205459" y="488867"/>
                  </a:cubicBezTo>
                  <a:lnTo>
                    <a:pt x="206243" y="488449"/>
                  </a:lnTo>
                  <a:lnTo>
                    <a:pt x="201735" y="488449"/>
                  </a:lnTo>
                  <a:cubicBezTo>
                    <a:pt x="201735" y="488449"/>
                    <a:pt x="202504" y="488020"/>
                    <a:pt x="203857" y="487286"/>
                  </a:cubicBezTo>
                  <a:lnTo>
                    <a:pt x="204642" y="486867"/>
                  </a:lnTo>
                  <a:lnTo>
                    <a:pt x="200134" y="486867"/>
                  </a:lnTo>
                  <a:cubicBezTo>
                    <a:pt x="200134" y="486867"/>
                    <a:pt x="200903" y="486439"/>
                    <a:pt x="202256" y="485704"/>
                  </a:cubicBezTo>
                  <a:lnTo>
                    <a:pt x="203041" y="485286"/>
                  </a:lnTo>
                  <a:lnTo>
                    <a:pt x="198533" y="485286"/>
                  </a:lnTo>
                  <a:cubicBezTo>
                    <a:pt x="198533" y="485286"/>
                    <a:pt x="199302" y="484858"/>
                    <a:pt x="200655" y="484123"/>
                  </a:cubicBezTo>
                  <a:lnTo>
                    <a:pt x="201440" y="483704"/>
                  </a:lnTo>
                  <a:lnTo>
                    <a:pt x="196932" y="483704"/>
                  </a:lnTo>
                  <a:cubicBezTo>
                    <a:pt x="196932" y="483704"/>
                    <a:pt x="197701" y="483276"/>
                    <a:pt x="199054" y="482541"/>
                  </a:cubicBezTo>
                  <a:lnTo>
                    <a:pt x="199839" y="482123"/>
                  </a:lnTo>
                  <a:lnTo>
                    <a:pt x="195331" y="482123"/>
                  </a:lnTo>
                  <a:cubicBezTo>
                    <a:pt x="195331" y="482123"/>
                    <a:pt x="196100" y="481695"/>
                    <a:pt x="197453" y="480960"/>
                  </a:cubicBezTo>
                  <a:lnTo>
                    <a:pt x="198238" y="480541"/>
                  </a:lnTo>
                  <a:lnTo>
                    <a:pt x="193730" y="480541"/>
                  </a:lnTo>
                  <a:cubicBezTo>
                    <a:pt x="193730" y="480541"/>
                    <a:pt x="194499" y="480113"/>
                    <a:pt x="195852" y="479378"/>
                  </a:cubicBezTo>
                  <a:lnTo>
                    <a:pt x="196636" y="478960"/>
                  </a:lnTo>
                  <a:lnTo>
                    <a:pt x="192129" y="478960"/>
                  </a:lnTo>
                  <a:cubicBezTo>
                    <a:pt x="192129" y="478960"/>
                    <a:pt x="192898" y="478532"/>
                    <a:pt x="194251" y="477797"/>
                  </a:cubicBezTo>
                  <a:lnTo>
                    <a:pt x="195035" y="477379"/>
                  </a:lnTo>
                  <a:lnTo>
                    <a:pt x="190528" y="477379"/>
                  </a:lnTo>
                  <a:cubicBezTo>
                    <a:pt x="190528" y="477379"/>
                    <a:pt x="191297" y="476950"/>
                    <a:pt x="192650" y="476216"/>
                  </a:cubicBezTo>
                  <a:lnTo>
                    <a:pt x="193434" y="475797"/>
                  </a:lnTo>
                  <a:lnTo>
                    <a:pt x="188927" y="475797"/>
                  </a:lnTo>
                  <a:cubicBezTo>
                    <a:pt x="188927" y="475797"/>
                    <a:pt x="189696" y="475369"/>
                    <a:pt x="191049" y="474634"/>
                  </a:cubicBezTo>
                  <a:lnTo>
                    <a:pt x="191833" y="474216"/>
                  </a:lnTo>
                  <a:lnTo>
                    <a:pt x="187325" y="474216"/>
                  </a:lnTo>
                  <a:cubicBezTo>
                    <a:pt x="187325" y="474216"/>
                    <a:pt x="188095" y="473788"/>
                    <a:pt x="189448" y="473053"/>
                  </a:cubicBezTo>
                  <a:lnTo>
                    <a:pt x="190232" y="472634"/>
                  </a:lnTo>
                  <a:lnTo>
                    <a:pt x="185724" y="472634"/>
                  </a:lnTo>
                  <a:cubicBezTo>
                    <a:pt x="185724" y="472634"/>
                    <a:pt x="186494" y="472206"/>
                    <a:pt x="187847" y="471471"/>
                  </a:cubicBezTo>
                  <a:lnTo>
                    <a:pt x="188631" y="471053"/>
                  </a:lnTo>
                  <a:lnTo>
                    <a:pt x="184123" y="471053"/>
                  </a:lnTo>
                  <a:cubicBezTo>
                    <a:pt x="184123" y="471053"/>
                    <a:pt x="184892" y="470625"/>
                    <a:pt x="186246" y="469890"/>
                  </a:cubicBezTo>
                  <a:lnTo>
                    <a:pt x="187030" y="469472"/>
                  </a:lnTo>
                  <a:lnTo>
                    <a:pt x="182522" y="469472"/>
                  </a:lnTo>
                  <a:cubicBezTo>
                    <a:pt x="182522" y="469472"/>
                    <a:pt x="183291" y="469043"/>
                    <a:pt x="184645" y="468309"/>
                  </a:cubicBezTo>
                  <a:lnTo>
                    <a:pt x="185429" y="467890"/>
                  </a:lnTo>
                  <a:lnTo>
                    <a:pt x="180921" y="467890"/>
                  </a:lnTo>
                  <a:cubicBezTo>
                    <a:pt x="180921" y="467890"/>
                    <a:pt x="181690" y="467462"/>
                    <a:pt x="183044" y="466727"/>
                  </a:cubicBezTo>
                  <a:lnTo>
                    <a:pt x="183828" y="466309"/>
                  </a:lnTo>
                  <a:lnTo>
                    <a:pt x="179320" y="466309"/>
                  </a:lnTo>
                  <a:cubicBezTo>
                    <a:pt x="179320" y="466309"/>
                    <a:pt x="180089" y="465881"/>
                    <a:pt x="181442" y="465146"/>
                  </a:cubicBezTo>
                  <a:lnTo>
                    <a:pt x="182227" y="464727"/>
                  </a:lnTo>
                  <a:lnTo>
                    <a:pt x="177719" y="464727"/>
                  </a:lnTo>
                  <a:cubicBezTo>
                    <a:pt x="177719" y="464727"/>
                    <a:pt x="178488" y="464299"/>
                    <a:pt x="179841" y="463564"/>
                  </a:cubicBezTo>
                  <a:lnTo>
                    <a:pt x="180626" y="463146"/>
                  </a:lnTo>
                  <a:lnTo>
                    <a:pt x="176118" y="463146"/>
                  </a:lnTo>
                  <a:cubicBezTo>
                    <a:pt x="176118" y="463146"/>
                    <a:pt x="176887" y="462718"/>
                    <a:pt x="178240" y="461983"/>
                  </a:cubicBezTo>
                  <a:lnTo>
                    <a:pt x="179025" y="461564"/>
                  </a:lnTo>
                  <a:lnTo>
                    <a:pt x="174517" y="461564"/>
                  </a:lnTo>
                  <a:cubicBezTo>
                    <a:pt x="174517" y="461564"/>
                    <a:pt x="175286" y="461136"/>
                    <a:pt x="176639" y="460402"/>
                  </a:cubicBezTo>
                  <a:lnTo>
                    <a:pt x="177424" y="459983"/>
                  </a:lnTo>
                  <a:lnTo>
                    <a:pt x="172916" y="459983"/>
                  </a:lnTo>
                  <a:cubicBezTo>
                    <a:pt x="172916" y="459983"/>
                    <a:pt x="173685" y="459555"/>
                    <a:pt x="175038" y="458820"/>
                  </a:cubicBezTo>
                  <a:lnTo>
                    <a:pt x="175823" y="458401"/>
                  </a:lnTo>
                  <a:lnTo>
                    <a:pt x="171315" y="458401"/>
                  </a:lnTo>
                  <a:cubicBezTo>
                    <a:pt x="171315" y="458401"/>
                    <a:pt x="172084" y="457973"/>
                    <a:pt x="173437" y="457239"/>
                  </a:cubicBezTo>
                  <a:lnTo>
                    <a:pt x="174221" y="456820"/>
                  </a:lnTo>
                  <a:lnTo>
                    <a:pt x="169714" y="456820"/>
                  </a:lnTo>
                  <a:cubicBezTo>
                    <a:pt x="169714" y="456820"/>
                    <a:pt x="170483" y="456392"/>
                    <a:pt x="171836" y="455657"/>
                  </a:cubicBezTo>
                  <a:lnTo>
                    <a:pt x="172620" y="455239"/>
                  </a:lnTo>
                  <a:lnTo>
                    <a:pt x="168113" y="455239"/>
                  </a:lnTo>
                  <a:cubicBezTo>
                    <a:pt x="168113" y="455239"/>
                    <a:pt x="168882" y="454810"/>
                    <a:pt x="170235" y="454076"/>
                  </a:cubicBezTo>
                  <a:lnTo>
                    <a:pt x="171019" y="453657"/>
                  </a:lnTo>
                  <a:lnTo>
                    <a:pt x="166512" y="453657"/>
                  </a:lnTo>
                  <a:cubicBezTo>
                    <a:pt x="166512" y="453657"/>
                    <a:pt x="167281" y="453229"/>
                    <a:pt x="168634" y="452494"/>
                  </a:cubicBezTo>
                  <a:lnTo>
                    <a:pt x="169418" y="452076"/>
                  </a:lnTo>
                  <a:lnTo>
                    <a:pt x="164911" y="452076"/>
                  </a:lnTo>
                  <a:cubicBezTo>
                    <a:pt x="164911" y="452076"/>
                    <a:pt x="165680" y="451648"/>
                    <a:pt x="167033" y="450913"/>
                  </a:cubicBezTo>
                  <a:lnTo>
                    <a:pt x="167817" y="450494"/>
                  </a:lnTo>
                  <a:lnTo>
                    <a:pt x="163309" y="450494"/>
                  </a:lnTo>
                  <a:cubicBezTo>
                    <a:pt x="163309" y="450494"/>
                    <a:pt x="164079" y="450066"/>
                    <a:pt x="165432" y="449331"/>
                  </a:cubicBezTo>
                  <a:lnTo>
                    <a:pt x="166216" y="448913"/>
                  </a:lnTo>
                  <a:lnTo>
                    <a:pt x="161708" y="448913"/>
                  </a:lnTo>
                  <a:cubicBezTo>
                    <a:pt x="161708" y="448913"/>
                    <a:pt x="162477" y="448485"/>
                    <a:pt x="163831" y="447750"/>
                  </a:cubicBezTo>
                  <a:lnTo>
                    <a:pt x="164615" y="447332"/>
                  </a:lnTo>
                  <a:lnTo>
                    <a:pt x="160107" y="447332"/>
                  </a:lnTo>
                  <a:cubicBezTo>
                    <a:pt x="160107" y="447332"/>
                    <a:pt x="160876" y="446903"/>
                    <a:pt x="162230" y="446169"/>
                  </a:cubicBezTo>
                  <a:lnTo>
                    <a:pt x="163014" y="445750"/>
                  </a:lnTo>
                  <a:lnTo>
                    <a:pt x="158506" y="445750"/>
                  </a:lnTo>
                  <a:cubicBezTo>
                    <a:pt x="158506" y="445750"/>
                    <a:pt x="159275" y="445322"/>
                    <a:pt x="160628" y="444587"/>
                  </a:cubicBezTo>
                  <a:lnTo>
                    <a:pt x="161413" y="444169"/>
                  </a:lnTo>
                  <a:lnTo>
                    <a:pt x="156905" y="444169"/>
                  </a:lnTo>
                  <a:cubicBezTo>
                    <a:pt x="156905" y="444169"/>
                    <a:pt x="157674" y="443741"/>
                    <a:pt x="159027" y="443006"/>
                  </a:cubicBezTo>
                  <a:lnTo>
                    <a:pt x="159812" y="442587"/>
                  </a:lnTo>
                  <a:lnTo>
                    <a:pt x="155304" y="442587"/>
                  </a:lnTo>
                  <a:cubicBezTo>
                    <a:pt x="155304" y="442587"/>
                    <a:pt x="156073" y="442159"/>
                    <a:pt x="157426" y="441424"/>
                  </a:cubicBezTo>
                  <a:lnTo>
                    <a:pt x="158211" y="441006"/>
                  </a:lnTo>
                  <a:lnTo>
                    <a:pt x="153703" y="441006"/>
                  </a:lnTo>
                  <a:cubicBezTo>
                    <a:pt x="153703" y="441006"/>
                    <a:pt x="154472" y="440578"/>
                    <a:pt x="155825" y="439843"/>
                  </a:cubicBezTo>
                  <a:lnTo>
                    <a:pt x="156610" y="439425"/>
                  </a:lnTo>
                  <a:lnTo>
                    <a:pt x="152102" y="439425"/>
                  </a:lnTo>
                  <a:cubicBezTo>
                    <a:pt x="152102" y="439425"/>
                    <a:pt x="152871" y="438996"/>
                    <a:pt x="154224" y="438262"/>
                  </a:cubicBezTo>
                  <a:lnTo>
                    <a:pt x="155009" y="437843"/>
                  </a:lnTo>
                  <a:lnTo>
                    <a:pt x="150501" y="437843"/>
                  </a:lnTo>
                  <a:cubicBezTo>
                    <a:pt x="150501" y="437843"/>
                    <a:pt x="151270" y="437415"/>
                    <a:pt x="152623" y="436680"/>
                  </a:cubicBezTo>
                  <a:lnTo>
                    <a:pt x="153408" y="436262"/>
                  </a:lnTo>
                  <a:lnTo>
                    <a:pt x="148900" y="436262"/>
                  </a:lnTo>
                  <a:cubicBezTo>
                    <a:pt x="148900" y="436262"/>
                    <a:pt x="149669" y="435833"/>
                    <a:pt x="151022" y="435099"/>
                  </a:cubicBezTo>
                  <a:lnTo>
                    <a:pt x="151806" y="434680"/>
                  </a:lnTo>
                  <a:lnTo>
                    <a:pt x="147299" y="434680"/>
                  </a:lnTo>
                  <a:cubicBezTo>
                    <a:pt x="147299" y="434680"/>
                    <a:pt x="148068" y="434252"/>
                    <a:pt x="149421" y="433517"/>
                  </a:cubicBezTo>
                  <a:lnTo>
                    <a:pt x="150205" y="433099"/>
                  </a:lnTo>
                  <a:lnTo>
                    <a:pt x="145698" y="433099"/>
                  </a:lnTo>
                  <a:cubicBezTo>
                    <a:pt x="145698" y="433099"/>
                    <a:pt x="146467" y="432671"/>
                    <a:pt x="147820" y="431936"/>
                  </a:cubicBezTo>
                  <a:lnTo>
                    <a:pt x="148604" y="431517"/>
                  </a:lnTo>
                  <a:lnTo>
                    <a:pt x="144097" y="431517"/>
                  </a:lnTo>
                  <a:cubicBezTo>
                    <a:pt x="144097" y="431517"/>
                    <a:pt x="144866" y="431089"/>
                    <a:pt x="146219" y="430354"/>
                  </a:cubicBezTo>
                  <a:lnTo>
                    <a:pt x="147003" y="429936"/>
                  </a:lnTo>
                  <a:lnTo>
                    <a:pt x="142496" y="429936"/>
                  </a:lnTo>
                  <a:cubicBezTo>
                    <a:pt x="142496" y="429936"/>
                    <a:pt x="143265" y="429508"/>
                    <a:pt x="144618" y="428773"/>
                  </a:cubicBezTo>
                  <a:lnTo>
                    <a:pt x="145402" y="428355"/>
                  </a:lnTo>
                  <a:lnTo>
                    <a:pt x="140894" y="428355"/>
                  </a:lnTo>
                  <a:cubicBezTo>
                    <a:pt x="140894" y="428355"/>
                    <a:pt x="141664" y="427926"/>
                    <a:pt x="143017" y="427192"/>
                  </a:cubicBezTo>
                  <a:lnTo>
                    <a:pt x="143801" y="426773"/>
                  </a:lnTo>
                  <a:lnTo>
                    <a:pt x="139293" y="426773"/>
                  </a:lnTo>
                  <a:cubicBezTo>
                    <a:pt x="139293" y="426773"/>
                    <a:pt x="140062" y="426345"/>
                    <a:pt x="141416" y="425610"/>
                  </a:cubicBezTo>
                  <a:lnTo>
                    <a:pt x="142200" y="425192"/>
                  </a:lnTo>
                  <a:lnTo>
                    <a:pt x="137692" y="425192"/>
                  </a:lnTo>
                  <a:cubicBezTo>
                    <a:pt x="137692" y="425192"/>
                    <a:pt x="138461" y="424764"/>
                    <a:pt x="139815" y="424029"/>
                  </a:cubicBezTo>
                  <a:lnTo>
                    <a:pt x="140599" y="423610"/>
                  </a:lnTo>
                  <a:lnTo>
                    <a:pt x="136091" y="423610"/>
                  </a:lnTo>
                  <a:cubicBezTo>
                    <a:pt x="136091" y="423610"/>
                    <a:pt x="136860" y="423182"/>
                    <a:pt x="138213" y="422447"/>
                  </a:cubicBezTo>
                  <a:lnTo>
                    <a:pt x="138998" y="422029"/>
                  </a:lnTo>
                  <a:lnTo>
                    <a:pt x="134490" y="422029"/>
                  </a:lnTo>
                  <a:cubicBezTo>
                    <a:pt x="134490" y="422029"/>
                    <a:pt x="135259" y="421601"/>
                    <a:pt x="136612" y="420866"/>
                  </a:cubicBezTo>
                  <a:lnTo>
                    <a:pt x="137397" y="420447"/>
                  </a:lnTo>
                  <a:lnTo>
                    <a:pt x="132889" y="420447"/>
                  </a:lnTo>
                  <a:cubicBezTo>
                    <a:pt x="132889" y="420447"/>
                    <a:pt x="133658" y="420019"/>
                    <a:pt x="135011" y="419285"/>
                  </a:cubicBezTo>
                  <a:lnTo>
                    <a:pt x="135796" y="418866"/>
                  </a:lnTo>
                  <a:lnTo>
                    <a:pt x="131288" y="418866"/>
                  </a:lnTo>
                  <a:cubicBezTo>
                    <a:pt x="131288" y="418866"/>
                    <a:pt x="132057" y="418438"/>
                    <a:pt x="133410" y="417703"/>
                  </a:cubicBezTo>
                  <a:lnTo>
                    <a:pt x="134195" y="417285"/>
                  </a:lnTo>
                  <a:lnTo>
                    <a:pt x="129687" y="417285"/>
                  </a:lnTo>
                  <a:cubicBezTo>
                    <a:pt x="129687" y="417285"/>
                    <a:pt x="130456" y="416856"/>
                    <a:pt x="131809" y="416122"/>
                  </a:cubicBezTo>
                  <a:lnTo>
                    <a:pt x="132594" y="415703"/>
                  </a:lnTo>
                  <a:lnTo>
                    <a:pt x="128086" y="415703"/>
                  </a:lnTo>
                  <a:cubicBezTo>
                    <a:pt x="128086" y="415703"/>
                    <a:pt x="128855" y="415275"/>
                    <a:pt x="130208" y="414540"/>
                  </a:cubicBezTo>
                  <a:lnTo>
                    <a:pt x="130992" y="414122"/>
                  </a:lnTo>
                  <a:lnTo>
                    <a:pt x="126485" y="414122"/>
                  </a:lnTo>
                  <a:cubicBezTo>
                    <a:pt x="126485" y="414122"/>
                    <a:pt x="127254" y="413694"/>
                    <a:pt x="128607" y="412959"/>
                  </a:cubicBezTo>
                  <a:lnTo>
                    <a:pt x="129392" y="412540"/>
                  </a:lnTo>
                  <a:lnTo>
                    <a:pt x="124884" y="412540"/>
                  </a:lnTo>
                  <a:cubicBezTo>
                    <a:pt x="124884" y="412540"/>
                    <a:pt x="125653" y="412112"/>
                    <a:pt x="127006" y="411377"/>
                  </a:cubicBezTo>
                  <a:lnTo>
                    <a:pt x="127790" y="410959"/>
                  </a:lnTo>
                  <a:lnTo>
                    <a:pt x="123282" y="410959"/>
                  </a:lnTo>
                  <a:cubicBezTo>
                    <a:pt x="123282" y="410959"/>
                    <a:pt x="124052" y="410531"/>
                    <a:pt x="125405" y="409796"/>
                  </a:cubicBezTo>
                  <a:lnTo>
                    <a:pt x="126189" y="409377"/>
                  </a:lnTo>
                  <a:lnTo>
                    <a:pt x="121682" y="409377"/>
                  </a:lnTo>
                  <a:cubicBezTo>
                    <a:pt x="121682" y="409377"/>
                    <a:pt x="122451" y="408949"/>
                    <a:pt x="123804" y="408214"/>
                  </a:cubicBezTo>
                  <a:lnTo>
                    <a:pt x="124588" y="407796"/>
                  </a:lnTo>
                  <a:lnTo>
                    <a:pt x="120080" y="407796"/>
                  </a:lnTo>
                  <a:cubicBezTo>
                    <a:pt x="120080" y="407796"/>
                    <a:pt x="120850" y="407368"/>
                    <a:pt x="122203" y="406633"/>
                  </a:cubicBezTo>
                  <a:lnTo>
                    <a:pt x="122987" y="406215"/>
                  </a:lnTo>
                  <a:lnTo>
                    <a:pt x="118479" y="406215"/>
                  </a:lnTo>
                  <a:cubicBezTo>
                    <a:pt x="118479" y="406215"/>
                    <a:pt x="119249" y="405786"/>
                    <a:pt x="120602" y="405052"/>
                  </a:cubicBezTo>
                  <a:lnTo>
                    <a:pt x="121386" y="404633"/>
                  </a:lnTo>
                  <a:lnTo>
                    <a:pt x="116878" y="404633"/>
                  </a:lnTo>
                  <a:cubicBezTo>
                    <a:pt x="116878" y="404633"/>
                    <a:pt x="117647" y="404205"/>
                    <a:pt x="119001" y="403470"/>
                  </a:cubicBezTo>
                  <a:lnTo>
                    <a:pt x="119785" y="403052"/>
                  </a:lnTo>
                  <a:lnTo>
                    <a:pt x="115277" y="403052"/>
                  </a:lnTo>
                  <a:cubicBezTo>
                    <a:pt x="115277" y="403052"/>
                    <a:pt x="116046" y="402624"/>
                    <a:pt x="117400" y="401889"/>
                  </a:cubicBezTo>
                  <a:lnTo>
                    <a:pt x="118184" y="401470"/>
                  </a:lnTo>
                  <a:lnTo>
                    <a:pt x="113676" y="401470"/>
                  </a:lnTo>
                  <a:cubicBezTo>
                    <a:pt x="113676" y="401470"/>
                    <a:pt x="114445" y="401042"/>
                    <a:pt x="115799" y="400307"/>
                  </a:cubicBezTo>
                  <a:lnTo>
                    <a:pt x="116583" y="399889"/>
                  </a:lnTo>
                  <a:lnTo>
                    <a:pt x="112075" y="399889"/>
                  </a:lnTo>
                  <a:cubicBezTo>
                    <a:pt x="112075" y="399889"/>
                    <a:pt x="112844" y="399461"/>
                    <a:pt x="114197" y="398726"/>
                  </a:cubicBezTo>
                  <a:lnTo>
                    <a:pt x="114982" y="398308"/>
                  </a:lnTo>
                  <a:lnTo>
                    <a:pt x="110474" y="398308"/>
                  </a:lnTo>
                  <a:cubicBezTo>
                    <a:pt x="110474" y="398308"/>
                    <a:pt x="111243" y="397879"/>
                    <a:pt x="112596" y="397145"/>
                  </a:cubicBezTo>
                  <a:lnTo>
                    <a:pt x="113381" y="396726"/>
                  </a:lnTo>
                  <a:lnTo>
                    <a:pt x="108873" y="396726"/>
                  </a:lnTo>
                  <a:cubicBezTo>
                    <a:pt x="108873" y="396726"/>
                    <a:pt x="109642" y="396298"/>
                    <a:pt x="110995" y="395563"/>
                  </a:cubicBezTo>
                  <a:lnTo>
                    <a:pt x="111780" y="395145"/>
                  </a:lnTo>
                  <a:lnTo>
                    <a:pt x="107272" y="395145"/>
                  </a:lnTo>
                  <a:cubicBezTo>
                    <a:pt x="107272" y="395145"/>
                    <a:pt x="108041" y="394717"/>
                    <a:pt x="109394" y="393982"/>
                  </a:cubicBezTo>
                  <a:lnTo>
                    <a:pt x="110179" y="393563"/>
                  </a:lnTo>
                  <a:lnTo>
                    <a:pt x="105671" y="393563"/>
                  </a:lnTo>
                  <a:cubicBezTo>
                    <a:pt x="105671" y="393563"/>
                    <a:pt x="106440" y="393135"/>
                    <a:pt x="107793" y="392400"/>
                  </a:cubicBezTo>
                  <a:lnTo>
                    <a:pt x="108578" y="391982"/>
                  </a:lnTo>
                  <a:lnTo>
                    <a:pt x="104070" y="391982"/>
                  </a:lnTo>
                  <a:cubicBezTo>
                    <a:pt x="104070" y="391982"/>
                    <a:pt x="104839" y="391554"/>
                    <a:pt x="106192" y="390819"/>
                  </a:cubicBezTo>
                  <a:lnTo>
                    <a:pt x="106976" y="390400"/>
                  </a:lnTo>
                  <a:lnTo>
                    <a:pt x="102469" y="390400"/>
                  </a:lnTo>
                  <a:cubicBezTo>
                    <a:pt x="102469" y="390400"/>
                    <a:pt x="103238" y="389972"/>
                    <a:pt x="104591" y="389237"/>
                  </a:cubicBezTo>
                  <a:lnTo>
                    <a:pt x="105375" y="388819"/>
                  </a:lnTo>
                  <a:lnTo>
                    <a:pt x="100868" y="388819"/>
                  </a:lnTo>
                  <a:cubicBezTo>
                    <a:pt x="100868" y="388819"/>
                    <a:pt x="101637" y="388391"/>
                    <a:pt x="102990" y="387656"/>
                  </a:cubicBezTo>
                  <a:lnTo>
                    <a:pt x="103774" y="387237"/>
                  </a:lnTo>
                  <a:lnTo>
                    <a:pt x="99267" y="387237"/>
                  </a:lnTo>
                  <a:cubicBezTo>
                    <a:pt x="99267" y="387237"/>
                    <a:pt x="100036" y="386809"/>
                    <a:pt x="101389" y="386075"/>
                  </a:cubicBezTo>
                  <a:lnTo>
                    <a:pt x="102173" y="385656"/>
                  </a:lnTo>
                  <a:lnTo>
                    <a:pt x="97665" y="385656"/>
                  </a:lnTo>
                  <a:cubicBezTo>
                    <a:pt x="97665" y="385656"/>
                    <a:pt x="98435" y="385228"/>
                    <a:pt x="99788" y="384493"/>
                  </a:cubicBezTo>
                  <a:lnTo>
                    <a:pt x="100572" y="384075"/>
                  </a:lnTo>
                  <a:lnTo>
                    <a:pt x="96064" y="384075"/>
                  </a:lnTo>
                  <a:cubicBezTo>
                    <a:pt x="96064" y="384075"/>
                    <a:pt x="96833" y="383647"/>
                    <a:pt x="98187" y="382912"/>
                  </a:cubicBezTo>
                  <a:lnTo>
                    <a:pt x="98971" y="382493"/>
                  </a:lnTo>
                  <a:lnTo>
                    <a:pt x="94463" y="382493"/>
                  </a:lnTo>
                  <a:cubicBezTo>
                    <a:pt x="94463" y="382493"/>
                    <a:pt x="95232" y="382065"/>
                    <a:pt x="96586" y="381330"/>
                  </a:cubicBezTo>
                  <a:lnTo>
                    <a:pt x="97370" y="380912"/>
                  </a:lnTo>
                  <a:lnTo>
                    <a:pt x="92862" y="380912"/>
                  </a:lnTo>
                  <a:cubicBezTo>
                    <a:pt x="92862" y="380912"/>
                    <a:pt x="93631" y="380484"/>
                    <a:pt x="94984" y="379749"/>
                  </a:cubicBezTo>
                  <a:lnTo>
                    <a:pt x="95769" y="379330"/>
                  </a:lnTo>
                  <a:lnTo>
                    <a:pt x="91261" y="379330"/>
                  </a:lnTo>
                  <a:cubicBezTo>
                    <a:pt x="91261" y="379330"/>
                    <a:pt x="92030" y="378902"/>
                    <a:pt x="93383" y="378168"/>
                  </a:cubicBezTo>
                  <a:lnTo>
                    <a:pt x="94168" y="377749"/>
                  </a:lnTo>
                  <a:lnTo>
                    <a:pt x="89660" y="377749"/>
                  </a:lnTo>
                  <a:cubicBezTo>
                    <a:pt x="89660" y="377749"/>
                    <a:pt x="90429" y="377321"/>
                    <a:pt x="91782" y="376586"/>
                  </a:cubicBezTo>
                  <a:lnTo>
                    <a:pt x="92567" y="376168"/>
                  </a:lnTo>
                  <a:lnTo>
                    <a:pt x="88059" y="376168"/>
                  </a:lnTo>
                  <a:cubicBezTo>
                    <a:pt x="88059" y="376168"/>
                    <a:pt x="88828" y="375739"/>
                    <a:pt x="90181" y="375005"/>
                  </a:cubicBezTo>
                  <a:lnTo>
                    <a:pt x="90966" y="374586"/>
                  </a:lnTo>
                  <a:lnTo>
                    <a:pt x="86458" y="374586"/>
                  </a:lnTo>
                  <a:cubicBezTo>
                    <a:pt x="86458" y="374586"/>
                    <a:pt x="87227" y="374158"/>
                    <a:pt x="88580" y="373423"/>
                  </a:cubicBezTo>
                  <a:lnTo>
                    <a:pt x="89365" y="373005"/>
                  </a:lnTo>
                  <a:lnTo>
                    <a:pt x="84857" y="373005"/>
                  </a:lnTo>
                  <a:cubicBezTo>
                    <a:pt x="84857" y="373005"/>
                    <a:pt x="85626" y="372577"/>
                    <a:pt x="86979" y="371842"/>
                  </a:cubicBezTo>
                  <a:lnTo>
                    <a:pt x="87764" y="371423"/>
                  </a:lnTo>
                  <a:lnTo>
                    <a:pt x="83256" y="371423"/>
                  </a:lnTo>
                  <a:cubicBezTo>
                    <a:pt x="83256" y="371423"/>
                    <a:pt x="84025" y="370995"/>
                    <a:pt x="85378" y="370260"/>
                  </a:cubicBezTo>
                  <a:lnTo>
                    <a:pt x="86162" y="369842"/>
                  </a:lnTo>
                  <a:lnTo>
                    <a:pt x="81655" y="369842"/>
                  </a:lnTo>
                  <a:cubicBezTo>
                    <a:pt x="81655" y="369842"/>
                    <a:pt x="82424" y="369414"/>
                    <a:pt x="83777" y="368679"/>
                  </a:cubicBezTo>
                  <a:lnTo>
                    <a:pt x="84562" y="368260"/>
                  </a:lnTo>
                  <a:lnTo>
                    <a:pt x="80054" y="368260"/>
                  </a:lnTo>
                  <a:cubicBezTo>
                    <a:pt x="80054" y="368260"/>
                    <a:pt x="80823" y="367832"/>
                    <a:pt x="82176" y="367097"/>
                  </a:cubicBezTo>
                  <a:lnTo>
                    <a:pt x="82960" y="366679"/>
                  </a:lnTo>
                  <a:lnTo>
                    <a:pt x="78453" y="366679"/>
                  </a:lnTo>
                  <a:cubicBezTo>
                    <a:pt x="78453" y="366679"/>
                    <a:pt x="79222" y="366251"/>
                    <a:pt x="80575" y="365516"/>
                  </a:cubicBezTo>
                  <a:lnTo>
                    <a:pt x="81359" y="365098"/>
                  </a:lnTo>
                  <a:lnTo>
                    <a:pt x="76852" y="365098"/>
                  </a:lnTo>
                  <a:cubicBezTo>
                    <a:pt x="76852" y="365098"/>
                    <a:pt x="77621" y="364669"/>
                    <a:pt x="78974" y="363935"/>
                  </a:cubicBezTo>
                  <a:lnTo>
                    <a:pt x="79758" y="363516"/>
                  </a:lnTo>
                  <a:lnTo>
                    <a:pt x="75250" y="363516"/>
                  </a:lnTo>
                  <a:cubicBezTo>
                    <a:pt x="75250" y="363516"/>
                    <a:pt x="76020" y="363088"/>
                    <a:pt x="77373" y="362353"/>
                  </a:cubicBezTo>
                  <a:lnTo>
                    <a:pt x="78157" y="361935"/>
                  </a:lnTo>
                  <a:lnTo>
                    <a:pt x="73649" y="361935"/>
                  </a:lnTo>
                  <a:cubicBezTo>
                    <a:pt x="73649" y="361935"/>
                    <a:pt x="74418" y="361507"/>
                    <a:pt x="75772" y="360772"/>
                  </a:cubicBezTo>
                  <a:lnTo>
                    <a:pt x="76556" y="360353"/>
                  </a:lnTo>
                  <a:lnTo>
                    <a:pt x="72048" y="360353"/>
                  </a:lnTo>
                  <a:cubicBezTo>
                    <a:pt x="72048" y="360353"/>
                    <a:pt x="72817" y="359925"/>
                    <a:pt x="74171" y="359190"/>
                  </a:cubicBezTo>
                  <a:lnTo>
                    <a:pt x="74955" y="358772"/>
                  </a:lnTo>
                  <a:lnTo>
                    <a:pt x="70447" y="358772"/>
                  </a:lnTo>
                  <a:cubicBezTo>
                    <a:pt x="70447" y="358772"/>
                    <a:pt x="71216" y="358344"/>
                    <a:pt x="72569" y="357609"/>
                  </a:cubicBezTo>
                  <a:lnTo>
                    <a:pt x="73354" y="357191"/>
                  </a:lnTo>
                  <a:lnTo>
                    <a:pt x="68846" y="357191"/>
                  </a:lnTo>
                  <a:cubicBezTo>
                    <a:pt x="68846" y="357191"/>
                    <a:pt x="69615" y="356762"/>
                    <a:pt x="70968" y="356028"/>
                  </a:cubicBezTo>
                  <a:lnTo>
                    <a:pt x="71753" y="355609"/>
                  </a:lnTo>
                  <a:lnTo>
                    <a:pt x="67245" y="355609"/>
                  </a:lnTo>
                  <a:cubicBezTo>
                    <a:pt x="67245" y="355609"/>
                    <a:pt x="68014" y="355181"/>
                    <a:pt x="69367" y="354446"/>
                  </a:cubicBezTo>
                  <a:lnTo>
                    <a:pt x="70152" y="354028"/>
                  </a:lnTo>
                  <a:lnTo>
                    <a:pt x="65644" y="354028"/>
                  </a:lnTo>
                  <a:cubicBezTo>
                    <a:pt x="65644" y="354028"/>
                    <a:pt x="66413" y="353600"/>
                    <a:pt x="67766" y="352865"/>
                  </a:cubicBezTo>
                  <a:lnTo>
                    <a:pt x="68551" y="352446"/>
                  </a:lnTo>
                  <a:lnTo>
                    <a:pt x="64043" y="352446"/>
                  </a:lnTo>
                  <a:cubicBezTo>
                    <a:pt x="64043" y="352446"/>
                    <a:pt x="64812" y="352018"/>
                    <a:pt x="66165" y="351283"/>
                  </a:cubicBezTo>
                  <a:lnTo>
                    <a:pt x="66950" y="350865"/>
                  </a:lnTo>
                  <a:lnTo>
                    <a:pt x="62442" y="350865"/>
                  </a:lnTo>
                  <a:cubicBezTo>
                    <a:pt x="62442" y="350865"/>
                    <a:pt x="63211" y="350437"/>
                    <a:pt x="64564" y="349702"/>
                  </a:cubicBezTo>
                  <a:lnTo>
                    <a:pt x="65348" y="349283"/>
                  </a:lnTo>
                  <a:lnTo>
                    <a:pt x="60841" y="349283"/>
                  </a:lnTo>
                  <a:cubicBezTo>
                    <a:pt x="60841" y="349283"/>
                    <a:pt x="61610" y="348855"/>
                    <a:pt x="62963" y="348121"/>
                  </a:cubicBezTo>
                  <a:lnTo>
                    <a:pt x="63747" y="347702"/>
                  </a:lnTo>
                  <a:lnTo>
                    <a:pt x="59240" y="347702"/>
                  </a:lnTo>
                  <a:cubicBezTo>
                    <a:pt x="59240" y="347702"/>
                    <a:pt x="60009" y="347274"/>
                    <a:pt x="61362" y="346539"/>
                  </a:cubicBezTo>
                  <a:lnTo>
                    <a:pt x="62147" y="346120"/>
                  </a:lnTo>
                  <a:lnTo>
                    <a:pt x="57638" y="346120"/>
                  </a:lnTo>
                  <a:cubicBezTo>
                    <a:pt x="57638" y="346120"/>
                    <a:pt x="58408" y="345692"/>
                    <a:pt x="59761" y="344958"/>
                  </a:cubicBezTo>
                  <a:lnTo>
                    <a:pt x="60545" y="344539"/>
                  </a:lnTo>
                  <a:lnTo>
                    <a:pt x="56038" y="344539"/>
                  </a:lnTo>
                  <a:cubicBezTo>
                    <a:pt x="56038" y="344539"/>
                    <a:pt x="56807" y="344111"/>
                    <a:pt x="58160" y="343376"/>
                  </a:cubicBezTo>
                  <a:lnTo>
                    <a:pt x="58944" y="342958"/>
                  </a:lnTo>
                  <a:lnTo>
                    <a:pt x="54436" y="342958"/>
                  </a:lnTo>
                  <a:cubicBezTo>
                    <a:pt x="54436" y="342958"/>
                    <a:pt x="55206" y="342529"/>
                    <a:pt x="56559" y="341795"/>
                  </a:cubicBezTo>
                  <a:lnTo>
                    <a:pt x="57343" y="341376"/>
                  </a:lnTo>
                  <a:lnTo>
                    <a:pt x="52835" y="341376"/>
                  </a:lnTo>
                  <a:cubicBezTo>
                    <a:pt x="52835" y="341376"/>
                    <a:pt x="53605" y="340948"/>
                    <a:pt x="54958" y="340213"/>
                  </a:cubicBezTo>
                  <a:lnTo>
                    <a:pt x="55742" y="339795"/>
                  </a:lnTo>
                  <a:lnTo>
                    <a:pt x="51234" y="339795"/>
                  </a:lnTo>
                  <a:cubicBezTo>
                    <a:pt x="51234" y="339795"/>
                    <a:pt x="52003" y="339367"/>
                    <a:pt x="53357" y="338632"/>
                  </a:cubicBezTo>
                  <a:lnTo>
                    <a:pt x="54141" y="338213"/>
                  </a:lnTo>
                  <a:lnTo>
                    <a:pt x="49633" y="338213"/>
                  </a:lnTo>
                  <a:cubicBezTo>
                    <a:pt x="49633" y="338213"/>
                    <a:pt x="50402" y="337785"/>
                    <a:pt x="51756" y="337050"/>
                  </a:cubicBezTo>
                  <a:lnTo>
                    <a:pt x="52540" y="336632"/>
                  </a:lnTo>
                  <a:lnTo>
                    <a:pt x="48032" y="336632"/>
                  </a:lnTo>
                  <a:cubicBezTo>
                    <a:pt x="48032" y="336632"/>
                    <a:pt x="48801" y="336204"/>
                    <a:pt x="50155" y="335469"/>
                  </a:cubicBezTo>
                  <a:lnTo>
                    <a:pt x="50939" y="335051"/>
                  </a:lnTo>
                  <a:lnTo>
                    <a:pt x="46431" y="335051"/>
                  </a:lnTo>
                  <a:cubicBezTo>
                    <a:pt x="46431" y="335051"/>
                    <a:pt x="47200" y="334622"/>
                    <a:pt x="48553" y="333888"/>
                  </a:cubicBezTo>
                  <a:lnTo>
                    <a:pt x="49338" y="333469"/>
                  </a:lnTo>
                  <a:lnTo>
                    <a:pt x="44830" y="333469"/>
                  </a:lnTo>
                  <a:cubicBezTo>
                    <a:pt x="44830" y="333469"/>
                    <a:pt x="45599" y="333041"/>
                    <a:pt x="46952" y="332306"/>
                  </a:cubicBezTo>
                  <a:lnTo>
                    <a:pt x="47737" y="331888"/>
                  </a:lnTo>
                  <a:lnTo>
                    <a:pt x="43229" y="331888"/>
                  </a:lnTo>
                  <a:cubicBezTo>
                    <a:pt x="43229" y="331888"/>
                    <a:pt x="43998" y="331460"/>
                    <a:pt x="45351" y="330725"/>
                  </a:cubicBezTo>
                  <a:lnTo>
                    <a:pt x="46136" y="330306"/>
                  </a:lnTo>
                  <a:lnTo>
                    <a:pt x="41628" y="330306"/>
                  </a:lnTo>
                  <a:cubicBezTo>
                    <a:pt x="41628" y="330306"/>
                    <a:pt x="42397" y="329878"/>
                    <a:pt x="43750" y="329143"/>
                  </a:cubicBezTo>
                  <a:lnTo>
                    <a:pt x="44535" y="328725"/>
                  </a:lnTo>
                  <a:lnTo>
                    <a:pt x="40027" y="328725"/>
                  </a:lnTo>
                  <a:cubicBezTo>
                    <a:pt x="40027" y="328725"/>
                    <a:pt x="40796" y="328297"/>
                    <a:pt x="42149" y="327562"/>
                  </a:cubicBezTo>
                  <a:lnTo>
                    <a:pt x="42933" y="327144"/>
                  </a:lnTo>
                  <a:lnTo>
                    <a:pt x="38426" y="327144"/>
                  </a:lnTo>
                  <a:cubicBezTo>
                    <a:pt x="38426" y="327144"/>
                    <a:pt x="39195" y="326715"/>
                    <a:pt x="40548" y="325981"/>
                  </a:cubicBezTo>
                  <a:lnTo>
                    <a:pt x="41332" y="325562"/>
                  </a:lnTo>
                  <a:lnTo>
                    <a:pt x="36825" y="325562"/>
                  </a:lnTo>
                  <a:cubicBezTo>
                    <a:pt x="36825" y="325562"/>
                    <a:pt x="37594" y="325134"/>
                    <a:pt x="38947" y="324399"/>
                  </a:cubicBezTo>
                  <a:lnTo>
                    <a:pt x="39731" y="323981"/>
                  </a:lnTo>
                  <a:lnTo>
                    <a:pt x="35224" y="323981"/>
                  </a:lnTo>
                  <a:cubicBezTo>
                    <a:pt x="35224" y="323981"/>
                    <a:pt x="35993" y="323553"/>
                    <a:pt x="37346" y="322818"/>
                  </a:cubicBezTo>
                  <a:lnTo>
                    <a:pt x="38131" y="322399"/>
                  </a:lnTo>
                  <a:lnTo>
                    <a:pt x="33623" y="322399"/>
                  </a:lnTo>
                  <a:cubicBezTo>
                    <a:pt x="33623" y="322399"/>
                    <a:pt x="34392" y="321971"/>
                    <a:pt x="35745" y="321236"/>
                  </a:cubicBezTo>
                  <a:lnTo>
                    <a:pt x="36529" y="320818"/>
                  </a:lnTo>
                  <a:lnTo>
                    <a:pt x="32021" y="320818"/>
                  </a:lnTo>
                  <a:cubicBezTo>
                    <a:pt x="32021" y="320818"/>
                    <a:pt x="32791" y="320390"/>
                    <a:pt x="34144" y="319655"/>
                  </a:cubicBezTo>
                  <a:lnTo>
                    <a:pt x="34928" y="319236"/>
                  </a:lnTo>
                  <a:lnTo>
                    <a:pt x="30420" y="319236"/>
                  </a:lnTo>
                  <a:cubicBezTo>
                    <a:pt x="30420" y="319236"/>
                    <a:pt x="31189" y="318808"/>
                    <a:pt x="32543" y="318073"/>
                  </a:cubicBezTo>
                  <a:lnTo>
                    <a:pt x="33327" y="317655"/>
                  </a:lnTo>
                  <a:lnTo>
                    <a:pt x="28819" y="317655"/>
                  </a:lnTo>
                  <a:cubicBezTo>
                    <a:pt x="28819" y="317655"/>
                    <a:pt x="29588" y="317227"/>
                    <a:pt x="30942" y="316492"/>
                  </a:cubicBezTo>
                  <a:lnTo>
                    <a:pt x="31726" y="316074"/>
                  </a:lnTo>
                  <a:lnTo>
                    <a:pt x="27218" y="316074"/>
                  </a:lnTo>
                  <a:cubicBezTo>
                    <a:pt x="27218" y="316074"/>
                    <a:pt x="27987" y="315645"/>
                    <a:pt x="29340" y="314911"/>
                  </a:cubicBezTo>
                  <a:lnTo>
                    <a:pt x="30125" y="314492"/>
                  </a:lnTo>
                  <a:lnTo>
                    <a:pt x="25617" y="314492"/>
                  </a:lnTo>
                  <a:cubicBezTo>
                    <a:pt x="25617" y="314492"/>
                    <a:pt x="26386" y="314064"/>
                    <a:pt x="27740" y="313329"/>
                  </a:cubicBezTo>
                  <a:lnTo>
                    <a:pt x="28524" y="312911"/>
                  </a:lnTo>
                  <a:lnTo>
                    <a:pt x="24016" y="312911"/>
                  </a:lnTo>
                  <a:cubicBezTo>
                    <a:pt x="24016" y="312911"/>
                    <a:pt x="24785" y="312483"/>
                    <a:pt x="26138" y="311748"/>
                  </a:cubicBezTo>
                  <a:lnTo>
                    <a:pt x="26923" y="311329"/>
                  </a:lnTo>
                  <a:lnTo>
                    <a:pt x="22415" y="311329"/>
                  </a:lnTo>
                  <a:cubicBezTo>
                    <a:pt x="22415" y="311329"/>
                    <a:pt x="23184" y="310901"/>
                    <a:pt x="24537" y="310166"/>
                  </a:cubicBezTo>
                  <a:lnTo>
                    <a:pt x="25322" y="309748"/>
                  </a:lnTo>
                  <a:lnTo>
                    <a:pt x="20814" y="309748"/>
                  </a:lnTo>
                  <a:cubicBezTo>
                    <a:pt x="20814" y="309748"/>
                    <a:pt x="21583" y="309320"/>
                    <a:pt x="22936" y="308585"/>
                  </a:cubicBezTo>
                  <a:lnTo>
                    <a:pt x="23721" y="308166"/>
                  </a:lnTo>
                  <a:lnTo>
                    <a:pt x="19213" y="308166"/>
                  </a:lnTo>
                  <a:cubicBezTo>
                    <a:pt x="19213" y="308166"/>
                    <a:pt x="19982" y="307738"/>
                    <a:pt x="21335" y="307004"/>
                  </a:cubicBezTo>
                  <a:lnTo>
                    <a:pt x="22120" y="306585"/>
                  </a:lnTo>
                  <a:lnTo>
                    <a:pt x="17612" y="306585"/>
                  </a:lnTo>
                  <a:cubicBezTo>
                    <a:pt x="17612" y="306585"/>
                    <a:pt x="18381" y="306157"/>
                    <a:pt x="19734" y="305422"/>
                  </a:cubicBezTo>
                  <a:lnTo>
                    <a:pt x="20518" y="305004"/>
                  </a:lnTo>
                  <a:lnTo>
                    <a:pt x="16011" y="305004"/>
                  </a:lnTo>
                  <a:cubicBezTo>
                    <a:pt x="16011" y="305004"/>
                    <a:pt x="16780" y="304575"/>
                    <a:pt x="18133" y="303841"/>
                  </a:cubicBezTo>
                  <a:lnTo>
                    <a:pt x="18917" y="303422"/>
                  </a:lnTo>
                  <a:lnTo>
                    <a:pt x="14410" y="303422"/>
                  </a:lnTo>
                  <a:cubicBezTo>
                    <a:pt x="14410" y="303422"/>
                    <a:pt x="15179" y="302994"/>
                    <a:pt x="16532" y="302259"/>
                  </a:cubicBezTo>
                  <a:lnTo>
                    <a:pt x="17316" y="301841"/>
                  </a:lnTo>
                  <a:lnTo>
                    <a:pt x="12809" y="301841"/>
                  </a:lnTo>
                  <a:cubicBezTo>
                    <a:pt x="12809" y="301841"/>
                    <a:pt x="13578" y="301413"/>
                    <a:pt x="14931" y="300678"/>
                  </a:cubicBezTo>
                  <a:lnTo>
                    <a:pt x="15716" y="300259"/>
                  </a:lnTo>
                  <a:lnTo>
                    <a:pt x="11208" y="300259"/>
                  </a:lnTo>
                  <a:cubicBezTo>
                    <a:pt x="11208" y="300259"/>
                    <a:pt x="11977" y="299831"/>
                    <a:pt x="13330" y="299096"/>
                  </a:cubicBezTo>
                  <a:lnTo>
                    <a:pt x="14114" y="298678"/>
                  </a:lnTo>
                  <a:lnTo>
                    <a:pt x="9606" y="298678"/>
                  </a:lnTo>
                  <a:cubicBezTo>
                    <a:pt x="9606" y="298678"/>
                    <a:pt x="10376" y="298250"/>
                    <a:pt x="11729" y="297515"/>
                  </a:cubicBezTo>
                  <a:lnTo>
                    <a:pt x="12513" y="297096"/>
                  </a:lnTo>
                  <a:lnTo>
                    <a:pt x="8005" y="297096"/>
                  </a:lnTo>
                  <a:cubicBezTo>
                    <a:pt x="8005" y="297096"/>
                    <a:pt x="8774" y="296668"/>
                    <a:pt x="10128" y="295933"/>
                  </a:cubicBezTo>
                  <a:lnTo>
                    <a:pt x="10912" y="295515"/>
                  </a:lnTo>
                  <a:lnTo>
                    <a:pt x="6404" y="295515"/>
                  </a:lnTo>
                  <a:cubicBezTo>
                    <a:pt x="6404" y="295515"/>
                    <a:pt x="7173" y="295087"/>
                    <a:pt x="8527" y="294352"/>
                  </a:cubicBezTo>
                  <a:lnTo>
                    <a:pt x="9311" y="293934"/>
                  </a:lnTo>
                  <a:lnTo>
                    <a:pt x="4803" y="293934"/>
                  </a:lnTo>
                  <a:cubicBezTo>
                    <a:pt x="4803" y="293934"/>
                    <a:pt x="5572" y="293505"/>
                    <a:pt x="6925" y="292771"/>
                  </a:cubicBezTo>
                  <a:lnTo>
                    <a:pt x="7710" y="292352"/>
                  </a:lnTo>
                  <a:lnTo>
                    <a:pt x="3202" y="292352"/>
                  </a:lnTo>
                  <a:cubicBezTo>
                    <a:pt x="3202" y="292352"/>
                    <a:pt x="3971" y="291924"/>
                    <a:pt x="5325" y="291189"/>
                  </a:cubicBezTo>
                  <a:lnTo>
                    <a:pt x="6109" y="290771"/>
                  </a:lnTo>
                  <a:lnTo>
                    <a:pt x="1601" y="290771"/>
                  </a:lnTo>
                  <a:cubicBezTo>
                    <a:pt x="1601" y="290771"/>
                    <a:pt x="2370" y="290343"/>
                    <a:pt x="3723" y="289608"/>
                  </a:cubicBezTo>
                  <a:lnTo>
                    <a:pt x="4508" y="289189"/>
                  </a:lnTo>
                  <a:lnTo>
                    <a:pt x="0" y="289189"/>
                  </a:lnTo>
                  <a:cubicBezTo>
                    <a:pt x="0" y="289189"/>
                    <a:pt x="12306" y="282339"/>
                    <a:pt x="25076" y="276419"/>
                  </a:cubicBezTo>
                  <a:cubicBezTo>
                    <a:pt x="36261" y="271239"/>
                    <a:pt x="48122" y="266524"/>
                    <a:pt x="48122" y="266524"/>
                  </a:cubicBezTo>
                  <a:cubicBezTo>
                    <a:pt x="48122" y="266524"/>
                    <a:pt x="52630" y="266964"/>
                    <a:pt x="59934" y="267585"/>
                  </a:cubicBezTo>
                  <a:lnTo>
                    <a:pt x="66572" y="268131"/>
                  </a:lnTo>
                  <a:lnTo>
                    <a:pt x="66649" y="267864"/>
                  </a:lnTo>
                  <a:lnTo>
                    <a:pt x="64589" y="267864"/>
                  </a:lnTo>
                  <a:lnTo>
                    <a:pt x="65048" y="266282"/>
                  </a:lnTo>
                  <a:lnTo>
                    <a:pt x="62988" y="266282"/>
                  </a:lnTo>
                  <a:lnTo>
                    <a:pt x="63447" y="264701"/>
                  </a:lnTo>
                  <a:lnTo>
                    <a:pt x="61386" y="264701"/>
                  </a:lnTo>
                  <a:lnTo>
                    <a:pt x="61846" y="263119"/>
                  </a:lnTo>
                  <a:lnTo>
                    <a:pt x="59785" y="263119"/>
                  </a:lnTo>
                  <a:lnTo>
                    <a:pt x="60245" y="261538"/>
                  </a:lnTo>
                  <a:lnTo>
                    <a:pt x="58184" y="261538"/>
                  </a:lnTo>
                  <a:lnTo>
                    <a:pt x="58644" y="259957"/>
                  </a:lnTo>
                  <a:lnTo>
                    <a:pt x="56583" y="259957"/>
                  </a:lnTo>
                  <a:lnTo>
                    <a:pt x="57043" y="258375"/>
                  </a:lnTo>
                  <a:lnTo>
                    <a:pt x="54982" y="258375"/>
                  </a:lnTo>
                  <a:lnTo>
                    <a:pt x="55442" y="256794"/>
                  </a:lnTo>
                  <a:lnTo>
                    <a:pt x="53381" y="256794"/>
                  </a:lnTo>
                  <a:lnTo>
                    <a:pt x="53841" y="255212"/>
                  </a:lnTo>
                  <a:lnTo>
                    <a:pt x="51780" y="255212"/>
                  </a:lnTo>
                  <a:lnTo>
                    <a:pt x="82840" y="148379"/>
                  </a:lnTo>
                  <a:lnTo>
                    <a:pt x="126141" y="148379"/>
                  </a:lnTo>
                  <a:lnTo>
                    <a:pt x="125688" y="149960"/>
                  </a:lnTo>
                  <a:lnTo>
                    <a:pt x="127742" y="149960"/>
                  </a:lnTo>
                  <a:lnTo>
                    <a:pt x="127289" y="151541"/>
                  </a:lnTo>
                  <a:lnTo>
                    <a:pt x="129343" y="151541"/>
                  </a:lnTo>
                  <a:lnTo>
                    <a:pt x="128890" y="153123"/>
                  </a:lnTo>
                  <a:lnTo>
                    <a:pt x="130944" y="153123"/>
                  </a:lnTo>
                  <a:lnTo>
                    <a:pt x="130491" y="154704"/>
                  </a:lnTo>
                  <a:lnTo>
                    <a:pt x="132545" y="154704"/>
                  </a:lnTo>
                  <a:lnTo>
                    <a:pt x="132092" y="156286"/>
                  </a:lnTo>
                  <a:lnTo>
                    <a:pt x="134146" y="156286"/>
                  </a:lnTo>
                  <a:lnTo>
                    <a:pt x="133693" y="157868"/>
                  </a:lnTo>
                  <a:lnTo>
                    <a:pt x="135747" y="157868"/>
                  </a:lnTo>
                  <a:lnTo>
                    <a:pt x="135294" y="159449"/>
                  </a:lnTo>
                  <a:lnTo>
                    <a:pt x="137349" y="159449"/>
                  </a:lnTo>
                  <a:lnTo>
                    <a:pt x="136895" y="161030"/>
                  </a:lnTo>
                  <a:lnTo>
                    <a:pt x="137243" y="161030"/>
                  </a:lnTo>
                  <a:lnTo>
                    <a:pt x="140941" y="148379"/>
                  </a:lnTo>
                  <a:lnTo>
                    <a:pt x="184074" y="148379"/>
                  </a:lnTo>
                  <a:lnTo>
                    <a:pt x="183612" y="149960"/>
                  </a:lnTo>
                  <a:lnTo>
                    <a:pt x="185675" y="149960"/>
                  </a:lnTo>
                  <a:lnTo>
                    <a:pt x="185213" y="151541"/>
                  </a:lnTo>
                  <a:lnTo>
                    <a:pt x="187276" y="151541"/>
                  </a:lnTo>
                  <a:lnTo>
                    <a:pt x="186815" y="153123"/>
                  </a:lnTo>
                  <a:lnTo>
                    <a:pt x="188877" y="153123"/>
                  </a:lnTo>
                  <a:lnTo>
                    <a:pt x="188415" y="154704"/>
                  </a:lnTo>
                  <a:lnTo>
                    <a:pt x="190478" y="154704"/>
                  </a:lnTo>
                  <a:lnTo>
                    <a:pt x="190017" y="156286"/>
                  </a:lnTo>
                  <a:lnTo>
                    <a:pt x="192079" y="156286"/>
                  </a:lnTo>
                  <a:lnTo>
                    <a:pt x="191618" y="157868"/>
                  </a:lnTo>
                  <a:lnTo>
                    <a:pt x="193680" y="157868"/>
                  </a:lnTo>
                  <a:lnTo>
                    <a:pt x="193219" y="159449"/>
                  </a:lnTo>
                  <a:lnTo>
                    <a:pt x="194324" y="159449"/>
                  </a:lnTo>
                  <a:lnTo>
                    <a:pt x="197542" y="148379"/>
                  </a:lnTo>
                  <a:lnTo>
                    <a:pt x="233963" y="148379"/>
                  </a:lnTo>
                  <a:lnTo>
                    <a:pt x="232440" y="146922"/>
                  </a:lnTo>
                  <a:lnTo>
                    <a:pt x="232378" y="146813"/>
                  </a:lnTo>
                  <a:lnTo>
                    <a:pt x="230839" y="145340"/>
                  </a:lnTo>
                  <a:lnTo>
                    <a:pt x="230777" y="145232"/>
                  </a:lnTo>
                  <a:lnTo>
                    <a:pt x="229238" y="143759"/>
                  </a:lnTo>
                  <a:lnTo>
                    <a:pt x="229176" y="143650"/>
                  </a:lnTo>
                  <a:lnTo>
                    <a:pt x="227637" y="142178"/>
                  </a:lnTo>
                  <a:lnTo>
                    <a:pt x="227575" y="142069"/>
                  </a:lnTo>
                  <a:lnTo>
                    <a:pt x="226036" y="140596"/>
                  </a:lnTo>
                  <a:lnTo>
                    <a:pt x="225974" y="140488"/>
                  </a:lnTo>
                  <a:lnTo>
                    <a:pt x="224435" y="139015"/>
                  </a:lnTo>
                  <a:lnTo>
                    <a:pt x="224373" y="138906"/>
                  </a:lnTo>
                  <a:lnTo>
                    <a:pt x="222834" y="137433"/>
                  </a:lnTo>
                  <a:lnTo>
                    <a:pt x="222772" y="137325"/>
                  </a:lnTo>
                  <a:lnTo>
                    <a:pt x="221233" y="135852"/>
                  </a:lnTo>
                  <a:lnTo>
                    <a:pt x="221170" y="135743"/>
                  </a:lnTo>
                  <a:lnTo>
                    <a:pt x="219632" y="134270"/>
                  </a:lnTo>
                  <a:lnTo>
                    <a:pt x="219570" y="134162"/>
                  </a:lnTo>
                  <a:lnTo>
                    <a:pt x="218031" y="132689"/>
                  </a:lnTo>
                  <a:lnTo>
                    <a:pt x="217968" y="132580"/>
                  </a:lnTo>
                  <a:lnTo>
                    <a:pt x="216651" y="131319"/>
                  </a:lnTo>
                  <a:lnTo>
                    <a:pt x="215540" y="130520"/>
                  </a:lnTo>
                  <a:cubicBezTo>
                    <a:pt x="212308" y="127840"/>
                    <a:pt x="209246" y="124845"/>
                    <a:pt x="206823" y="121619"/>
                  </a:cubicBezTo>
                  <a:lnTo>
                    <a:pt x="206761" y="121511"/>
                  </a:lnTo>
                  <a:lnTo>
                    <a:pt x="205443" y="120250"/>
                  </a:lnTo>
                  <a:lnTo>
                    <a:pt x="204332" y="119450"/>
                  </a:lnTo>
                  <a:cubicBezTo>
                    <a:pt x="201101" y="116771"/>
                    <a:pt x="198038" y="113775"/>
                    <a:pt x="195616" y="110550"/>
                  </a:cubicBezTo>
                  <a:lnTo>
                    <a:pt x="195553" y="110441"/>
                  </a:lnTo>
                  <a:lnTo>
                    <a:pt x="194236" y="109180"/>
                  </a:lnTo>
                  <a:lnTo>
                    <a:pt x="193125" y="108381"/>
                  </a:lnTo>
                  <a:cubicBezTo>
                    <a:pt x="189893" y="105701"/>
                    <a:pt x="186831" y="102705"/>
                    <a:pt x="184408" y="99479"/>
                  </a:cubicBezTo>
                  <a:lnTo>
                    <a:pt x="184346" y="99370"/>
                  </a:lnTo>
                  <a:lnTo>
                    <a:pt x="183028" y="98109"/>
                  </a:lnTo>
                  <a:lnTo>
                    <a:pt x="181917" y="97309"/>
                  </a:lnTo>
                  <a:cubicBezTo>
                    <a:pt x="178686" y="94630"/>
                    <a:pt x="175623" y="91635"/>
                    <a:pt x="173201" y="88409"/>
                  </a:cubicBezTo>
                  <a:lnTo>
                    <a:pt x="173138" y="88300"/>
                  </a:lnTo>
                  <a:lnTo>
                    <a:pt x="171821" y="87040"/>
                  </a:lnTo>
                  <a:lnTo>
                    <a:pt x="170710" y="86240"/>
                  </a:lnTo>
                  <a:cubicBezTo>
                    <a:pt x="167478" y="83561"/>
                    <a:pt x="164416" y="80565"/>
                    <a:pt x="161993" y="77339"/>
                  </a:cubicBezTo>
                  <a:lnTo>
                    <a:pt x="161931" y="77231"/>
                  </a:lnTo>
                  <a:lnTo>
                    <a:pt x="160392" y="75758"/>
                  </a:lnTo>
                  <a:cubicBezTo>
                    <a:pt x="157162" y="71458"/>
                    <a:pt x="155070" y="66750"/>
                    <a:pt x="155234" y="61839"/>
                  </a:cubicBezTo>
                  <a:cubicBezTo>
                    <a:pt x="160288" y="32260"/>
                    <a:pt x="211476" y="37080"/>
                    <a:pt x="211476" y="37080"/>
                  </a:cubicBezTo>
                  <a:cubicBezTo>
                    <a:pt x="211476" y="37080"/>
                    <a:pt x="226445" y="21984"/>
                    <a:pt x="241605" y="16656"/>
                  </a:cubicBezTo>
                  <a:cubicBezTo>
                    <a:pt x="253910" y="12438"/>
                    <a:pt x="290014" y="2666"/>
                    <a:pt x="349799" y="452"/>
                  </a:cubicBezTo>
                  <a:cubicBezTo>
                    <a:pt x="359764" y="83"/>
                    <a:pt x="370386" y="-77"/>
                    <a:pt x="381665" y="3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9" name="Freeform 193">
              <a:extLst>
                <a:ext uri="{FF2B5EF4-FFF2-40B4-BE49-F238E27FC236}">
                  <a16:creationId xmlns:a16="http://schemas.microsoft.com/office/drawing/2014/main" id="{3127C8A7-C983-478B-9B5C-9A581AEC7EF9}"/>
                </a:ext>
              </a:extLst>
            </p:cNvPr>
            <p:cNvSpPr/>
            <p:nvPr/>
          </p:nvSpPr>
          <p:spPr>
            <a:xfrm>
              <a:off x="11119938" y="460218"/>
              <a:ext cx="564757" cy="289361"/>
            </a:xfrm>
            <a:custGeom>
              <a:avLst/>
              <a:gdLst>
                <a:gd name="connsiteX0" fmla="*/ 466741 w 1334378"/>
                <a:gd name="connsiteY0" fmla="*/ 350580 h 683688"/>
                <a:gd name="connsiteX1" fmla="*/ 568902 w 1334378"/>
                <a:gd name="connsiteY1" fmla="*/ 350580 h 683688"/>
                <a:gd name="connsiteX2" fmla="*/ 506007 w 1334378"/>
                <a:gd name="connsiteY2" fmla="*/ 572086 h 683688"/>
                <a:gd name="connsiteX3" fmla="*/ 539078 w 1334378"/>
                <a:gd name="connsiteY3" fmla="*/ 572086 h 683688"/>
                <a:gd name="connsiteX4" fmla="*/ 604071 w 1334378"/>
                <a:gd name="connsiteY4" fmla="*/ 350580 h 683688"/>
                <a:gd name="connsiteX5" fmla="*/ 705982 w 1334378"/>
                <a:gd name="connsiteY5" fmla="*/ 350580 h 683688"/>
                <a:gd name="connsiteX6" fmla="*/ 632347 w 1334378"/>
                <a:gd name="connsiteY6" fmla="*/ 603009 h 683688"/>
                <a:gd name="connsiteX7" fmla="*/ 393356 w 1334378"/>
                <a:gd name="connsiteY7" fmla="*/ 603009 h 683688"/>
                <a:gd name="connsiteX8" fmla="*/ 195729 w 1334378"/>
                <a:gd name="connsiteY8" fmla="*/ 350580 h 683688"/>
                <a:gd name="connsiteX9" fmla="*/ 298039 w 1334378"/>
                <a:gd name="connsiteY9" fmla="*/ 350580 h 683688"/>
                <a:gd name="connsiteX10" fmla="*/ 253728 w 1334378"/>
                <a:gd name="connsiteY10" fmla="*/ 505244 h 683688"/>
                <a:gd name="connsiteX11" fmla="*/ 287798 w 1334378"/>
                <a:gd name="connsiteY11" fmla="*/ 505244 h 683688"/>
                <a:gd name="connsiteX12" fmla="*/ 333009 w 1334378"/>
                <a:gd name="connsiteY12" fmla="*/ 350580 h 683688"/>
                <a:gd name="connsiteX13" fmla="*/ 434919 w 1334378"/>
                <a:gd name="connsiteY13" fmla="*/ 350580 h 683688"/>
                <a:gd name="connsiteX14" fmla="*/ 361284 w 1334378"/>
                <a:gd name="connsiteY14" fmla="*/ 603009 h 683688"/>
                <a:gd name="connsiteX15" fmla="*/ 259773 w 1334378"/>
                <a:gd name="connsiteY15" fmla="*/ 603009 h 683688"/>
                <a:gd name="connsiteX16" fmla="*/ 278856 w 1334378"/>
                <a:gd name="connsiteY16" fmla="*/ 536167 h 683688"/>
                <a:gd name="connsiteX17" fmla="*/ 244886 w 1334378"/>
                <a:gd name="connsiteY17" fmla="*/ 536167 h 683688"/>
                <a:gd name="connsiteX18" fmla="*/ 225103 w 1334378"/>
                <a:gd name="connsiteY18" fmla="*/ 603009 h 683688"/>
                <a:gd name="connsiteX19" fmla="*/ 122343 w 1334378"/>
                <a:gd name="connsiteY19" fmla="*/ 603009 h 683688"/>
                <a:gd name="connsiteX20" fmla="*/ 901778 w 1334378"/>
                <a:gd name="connsiteY20" fmla="*/ 82 h 683688"/>
                <a:gd name="connsiteX21" fmla="*/ 986387 w 1334378"/>
                <a:gd name="connsiteY21" fmla="*/ 2934 h 683688"/>
                <a:gd name="connsiteX22" fmla="*/ 1290820 w 1334378"/>
                <a:gd name="connsiteY22" fmla="*/ 82614 h 683688"/>
                <a:gd name="connsiteX23" fmla="*/ 1328687 w 1334378"/>
                <a:gd name="connsiteY23" fmla="*/ 120132 h 683688"/>
                <a:gd name="connsiteX24" fmla="*/ 1333682 w 1334378"/>
                <a:gd name="connsiteY24" fmla="*/ 165941 h 683688"/>
                <a:gd name="connsiteX25" fmla="*/ 1326538 w 1334378"/>
                <a:gd name="connsiteY25" fmla="*/ 196115 h 683688"/>
                <a:gd name="connsiteX26" fmla="*/ 1313100 w 1334378"/>
                <a:gd name="connsiteY26" fmla="*/ 225739 h 683688"/>
                <a:gd name="connsiteX27" fmla="*/ 1263094 w 1334378"/>
                <a:gd name="connsiteY27" fmla="*/ 284288 h 683688"/>
                <a:gd name="connsiteX28" fmla="*/ 1195753 w 1334378"/>
                <a:gd name="connsiteY28" fmla="*/ 354277 h 683688"/>
                <a:gd name="connsiteX29" fmla="*/ 1123117 w 1334378"/>
                <a:gd name="connsiteY29" fmla="*/ 354277 h 683688"/>
                <a:gd name="connsiteX30" fmla="*/ 1027101 w 1334378"/>
                <a:gd name="connsiteY30" fmla="*/ 683688 h 683688"/>
                <a:gd name="connsiteX31" fmla="*/ 905258 w 1334378"/>
                <a:gd name="connsiteY31" fmla="*/ 683688 h 683688"/>
                <a:gd name="connsiteX32" fmla="*/ 1000724 w 1334378"/>
                <a:gd name="connsiteY32" fmla="*/ 351929 h 683688"/>
                <a:gd name="connsiteX33" fmla="*/ 893768 w 1334378"/>
                <a:gd name="connsiteY33" fmla="*/ 351929 h 683688"/>
                <a:gd name="connsiteX34" fmla="*/ 911352 w 1334378"/>
                <a:gd name="connsiteY34" fmla="*/ 325852 h 683688"/>
                <a:gd name="connsiteX35" fmla="*/ 926889 w 1334378"/>
                <a:gd name="connsiteY35" fmla="*/ 307518 h 683688"/>
                <a:gd name="connsiteX36" fmla="*/ 957761 w 1334378"/>
                <a:gd name="connsiteY36" fmla="*/ 285887 h 683688"/>
                <a:gd name="connsiteX37" fmla="*/ 991782 w 1334378"/>
                <a:gd name="connsiteY37" fmla="*/ 277094 h 683688"/>
                <a:gd name="connsiteX38" fmla="*/ 1193855 w 1334378"/>
                <a:gd name="connsiteY38" fmla="*/ 275595 h 683688"/>
                <a:gd name="connsiteX39" fmla="*/ 1214387 w 1334378"/>
                <a:gd name="connsiteY39" fmla="*/ 266104 h 683688"/>
                <a:gd name="connsiteX40" fmla="*/ 1199150 w 1334378"/>
                <a:gd name="connsiteY40" fmla="*/ 250817 h 683688"/>
                <a:gd name="connsiteX41" fmla="*/ 866891 w 1334378"/>
                <a:gd name="connsiteY41" fmla="*/ 139564 h 683688"/>
                <a:gd name="connsiteX42" fmla="*/ 534832 w 1334378"/>
                <a:gd name="connsiteY42" fmla="*/ 95503 h 683688"/>
                <a:gd name="connsiteX43" fmla="*/ 498563 w 1334378"/>
                <a:gd name="connsiteY43" fmla="*/ 118034 h 683688"/>
                <a:gd name="connsiteX44" fmla="*/ 507706 w 1334378"/>
                <a:gd name="connsiteY44" fmla="*/ 153253 h 683688"/>
                <a:gd name="connsiteX45" fmla="*/ 738054 w 1334378"/>
                <a:gd name="connsiteY45" fmla="*/ 312063 h 683688"/>
                <a:gd name="connsiteX46" fmla="*/ 806094 w 1334378"/>
                <a:gd name="connsiteY46" fmla="*/ 384001 h 683688"/>
                <a:gd name="connsiteX47" fmla="*/ 932184 w 1334378"/>
                <a:gd name="connsiteY47" fmla="*/ 503945 h 683688"/>
                <a:gd name="connsiteX48" fmla="*/ 911152 w 1334378"/>
                <a:gd name="connsiteY48" fmla="*/ 590470 h 683688"/>
                <a:gd name="connsiteX49" fmla="*/ 832022 w 1334378"/>
                <a:gd name="connsiteY49" fmla="*/ 683288 h 683688"/>
                <a:gd name="connsiteX50" fmla="*/ 0 w 1334378"/>
                <a:gd name="connsiteY50" fmla="*/ 683288 h 683688"/>
                <a:gd name="connsiteX51" fmla="*/ 59248 w 1334378"/>
                <a:gd name="connsiteY51" fmla="*/ 653114 h 683688"/>
                <a:gd name="connsiteX52" fmla="*/ 113700 w 1334378"/>
                <a:gd name="connsiteY52" fmla="*/ 629735 h 683688"/>
                <a:gd name="connsiteX53" fmla="*/ 264269 w 1334378"/>
                <a:gd name="connsiteY53" fmla="*/ 640326 h 683688"/>
                <a:gd name="connsiteX54" fmla="*/ 409591 w 1334378"/>
                <a:gd name="connsiteY54" fmla="*/ 642324 h 683688"/>
                <a:gd name="connsiteX55" fmla="*/ 542575 w 1334378"/>
                <a:gd name="connsiteY55" fmla="*/ 631184 h 683688"/>
                <a:gd name="connsiteX56" fmla="*/ 637792 w 1334378"/>
                <a:gd name="connsiteY56" fmla="*/ 609703 h 683688"/>
                <a:gd name="connsiteX57" fmla="*/ 783864 w 1334378"/>
                <a:gd name="connsiteY57" fmla="*/ 443598 h 683688"/>
                <a:gd name="connsiteX58" fmla="*/ 698289 w 1334378"/>
                <a:gd name="connsiteY58" fmla="*/ 333445 h 683688"/>
                <a:gd name="connsiteX59" fmla="*/ 570850 w 1334378"/>
                <a:gd name="connsiteY59" fmla="*/ 283389 h 683688"/>
                <a:gd name="connsiteX60" fmla="*/ 448957 w 1334378"/>
                <a:gd name="connsiteY60" fmla="*/ 231284 h 683688"/>
                <a:gd name="connsiteX61" fmla="*/ 366779 w 1334378"/>
                <a:gd name="connsiteY61" fmla="*/ 146109 h 683688"/>
                <a:gd name="connsiteX62" fmla="*/ 499663 w 1334378"/>
                <a:gd name="connsiteY62" fmla="*/ 87610 h 683688"/>
                <a:gd name="connsiteX63" fmla="*/ 570850 w 1334378"/>
                <a:gd name="connsiteY63" fmla="*/ 39352 h 683688"/>
                <a:gd name="connsiteX64" fmla="*/ 826487 w 1334378"/>
                <a:gd name="connsiteY64" fmla="*/ 1066 h 683688"/>
                <a:gd name="connsiteX65" fmla="*/ 901778 w 1334378"/>
                <a:gd name="connsiteY65" fmla="*/ 82 h 683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334378" h="683688">
                  <a:moveTo>
                    <a:pt x="466741" y="350580"/>
                  </a:moveTo>
                  <a:lnTo>
                    <a:pt x="568902" y="350580"/>
                  </a:lnTo>
                  <a:lnTo>
                    <a:pt x="506007" y="572086"/>
                  </a:lnTo>
                  <a:lnTo>
                    <a:pt x="539078" y="572086"/>
                  </a:lnTo>
                  <a:lnTo>
                    <a:pt x="604071" y="350580"/>
                  </a:lnTo>
                  <a:lnTo>
                    <a:pt x="705982" y="350580"/>
                  </a:lnTo>
                  <a:lnTo>
                    <a:pt x="632347" y="603009"/>
                  </a:lnTo>
                  <a:lnTo>
                    <a:pt x="393356" y="603009"/>
                  </a:lnTo>
                  <a:close/>
                  <a:moveTo>
                    <a:pt x="195729" y="350580"/>
                  </a:moveTo>
                  <a:lnTo>
                    <a:pt x="298039" y="350580"/>
                  </a:lnTo>
                  <a:lnTo>
                    <a:pt x="253728" y="505244"/>
                  </a:lnTo>
                  <a:lnTo>
                    <a:pt x="287798" y="505244"/>
                  </a:lnTo>
                  <a:lnTo>
                    <a:pt x="333009" y="350580"/>
                  </a:lnTo>
                  <a:lnTo>
                    <a:pt x="434919" y="350580"/>
                  </a:lnTo>
                  <a:lnTo>
                    <a:pt x="361284" y="603009"/>
                  </a:lnTo>
                  <a:lnTo>
                    <a:pt x="259773" y="603009"/>
                  </a:lnTo>
                  <a:lnTo>
                    <a:pt x="278856" y="536167"/>
                  </a:lnTo>
                  <a:lnTo>
                    <a:pt x="244886" y="536167"/>
                  </a:lnTo>
                  <a:lnTo>
                    <a:pt x="225103" y="603009"/>
                  </a:lnTo>
                  <a:lnTo>
                    <a:pt x="122343" y="603009"/>
                  </a:lnTo>
                  <a:close/>
                  <a:moveTo>
                    <a:pt x="901778" y="82"/>
                  </a:moveTo>
                  <a:cubicBezTo>
                    <a:pt x="928428" y="345"/>
                    <a:pt x="956632" y="1248"/>
                    <a:pt x="986387" y="2934"/>
                  </a:cubicBezTo>
                  <a:cubicBezTo>
                    <a:pt x="1257100" y="38453"/>
                    <a:pt x="1290820" y="82614"/>
                    <a:pt x="1290820" y="82614"/>
                  </a:cubicBezTo>
                  <a:cubicBezTo>
                    <a:pt x="1290820" y="82614"/>
                    <a:pt x="1320294" y="101548"/>
                    <a:pt x="1328687" y="120132"/>
                  </a:cubicBezTo>
                  <a:cubicBezTo>
                    <a:pt x="1337129" y="138765"/>
                    <a:pt x="1333682" y="165941"/>
                    <a:pt x="1333682" y="165941"/>
                  </a:cubicBezTo>
                  <a:cubicBezTo>
                    <a:pt x="1333682" y="165941"/>
                    <a:pt x="1331534" y="181178"/>
                    <a:pt x="1326538" y="196115"/>
                  </a:cubicBezTo>
                  <a:cubicBezTo>
                    <a:pt x="1321443" y="211252"/>
                    <a:pt x="1313100" y="225739"/>
                    <a:pt x="1313100" y="225739"/>
                  </a:cubicBezTo>
                  <a:cubicBezTo>
                    <a:pt x="1313100" y="225739"/>
                    <a:pt x="1290020" y="255013"/>
                    <a:pt x="1263094" y="284288"/>
                  </a:cubicBezTo>
                  <a:cubicBezTo>
                    <a:pt x="1231472" y="318658"/>
                    <a:pt x="1195753" y="354277"/>
                    <a:pt x="1195753" y="354277"/>
                  </a:cubicBezTo>
                  <a:lnTo>
                    <a:pt x="1123117" y="354277"/>
                  </a:lnTo>
                  <a:lnTo>
                    <a:pt x="1027101" y="683688"/>
                  </a:lnTo>
                  <a:lnTo>
                    <a:pt x="905258" y="683688"/>
                  </a:lnTo>
                  <a:lnTo>
                    <a:pt x="1000724" y="351929"/>
                  </a:lnTo>
                  <a:lnTo>
                    <a:pt x="893768" y="351929"/>
                  </a:lnTo>
                  <a:cubicBezTo>
                    <a:pt x="893768" y="351929"/>
                    <a:pt x="902360" y="337891"/>
                    <a:pt x="911352" y="325852"/>
                  </a:cubicBezTo>
                  <a:cubicBezTo>
                    <a:pt x="918796" y="315910"/>
                    <a:pt x="926889" y="307518"/>
                    <a:pt x="926889" y="307518"/>
                  </a:cubicBezTo>
                  <a:cubicBezTo>
                    <a:pt x="926889" y="307518"/>
                    <a:pt x="940277" y="294080"/>
                    <a:pt x="957761" y="285887"/>
                  </a:cubicBezTo>
                  <a:cubicBezTo>
                    <a:pt x="972499" y="278992"/>
                    <a:pt x="991782" y="277094"/>
                    <a:pt x="991782" y="277094"/>
                  </a:cubicBezTo>
                  <a:lnTo>
                    <a:pt x="1193855" y="275595"/>
                  </a:lnTo>
                  <a:cubicBezTo>
                    <a:pt x="1193855" y="275595"/>
                    <a:pt x="1212338" y="276045"/>
                    <a:pt x="1214387" y="266104"/>
                  </a:cubicBezTo>
                  <a:cubicBezTo>
                    <a:pt x="1215735" y="258860"/>
                    <a:pt x="1199150" y="250817"/>
                    <a:pt x="1199150" y="250817"/>
                  </a:cubicBezTo>
                  <a:cubicBezTo>
                    <a:pt x="1199150" y="250817"/>
                    <a:pt x="1113825" y="197614"/>
                    <a:pt x="866891" y="139564"/>
                  </a:cubicBezTo>
                  <a:cubicBezTo>
                    <a:pt x="618808" y="86211"/>
                    <a:pt x="534832" y="95503"/>
                    <a:pt x="534832" y="95503"/>
                  </a:cubicBezTo>
                  <a:cubicBezTo>
                    <a:pt x="534832" y="95503"/>
                    <a:pt x="506556" y="99949"/>
                    <a:pt x="498563" y="118034"/>
                  </a:cubicBezTo>
                  <a:cubicBezTo>
                    <a:pt x="490671" y="136517"/>
                    <a:pt x="507706" y="153253"/>
                    <a:pt x="507706" y="153253"/>
                  </a:cubicBezTo>
                  <a:lnTo>
                    <a:pt x="738054" y="312063"/>
                  </a:lnTo>
                  <a:lnTo>
                    <a:pt x="806094" y="384001"/>
                  </a:lnTo>
                  <a:lnTo>
                    <a:pt x="932184" y="503945"/>
                  </a:lnTo>
                  <a:cubicBezTo>
                    <a:pt x="932184" y="503945"/>
                    <a:pt x="934482" y="548656"/>
                    <a:pt x="911152" y="590470"/>
                  </a:cubicBezTo>
                  <a:cubicBezTo>
                    <a:pt x="884625" y="637978"/>
                    <a:pt x="832022" y="683288"/>
                    <a:pt x="832022" y="683288"/>
                  </a:cubicBezTo>
                  <a:lnTo>
                    <a:pt x="0" y="683288"/>
                  </a:lnTo>
                  <a:cubicBezTo>
                    <a:pt x="0" y="683288"/>
                    <a:pt x="29075" y="667102"/>
                    <a:pt x="59248" y="653114"/>
                  </a:cubicBezTo>
                  <a:cubicBezTo>
                    <a:pt x="85675" y="640875"/>
                    <a:pt x="113700" y="629735"/>
                    <a:pt x="113700" y="629735"/>
                  </a:cubicBezTo>
                  <a:cubicBezTo>
                    <a:pt x="113700" y="629735"/>
                    <a:pt x="189434" y="637128"/>
                    <a:pt x="264269" y="640326"/>
                  </a:cubicBezTo>
                  <a:cubicBezTo>
                    <a:pt x="337355" y="643423"/>
                    <a:pt x="409591" y="642324"/>
                    <a:pt x="409591" y="642324"/>
                  </a:cubicBezTo>
                  <a:cubicBezTo>
                    <a:pt x="409591" y="642324"/>
                    <a:pt x="481229" y="639976"/>
                    <a:pt x="542575" y="631184"/>
                  </a:cubicBezTo>
                  <a:cubicBezTo>
                    <a:pt x="594580" y="623790"/>
                    <a:pt x="637792" y="609703"/>
                    <a:pt x="637792" y="609703"/>
                  </a:cubicBezTo>
                  <a:cubicBezTo>
                    <a:pt x="637792" y="609703"/>
                    <a:pt x="768827" y="573434"/>
                    <a:pt x="783864" y="443598"/>
                  </a:cubicBezTo>
                  <a:cubicBezTo>
                    <a:pt x="777719" y="363469"/>
                    <a:pt x="698289" y="333445"/>
                    <a:pt x="698289" y="333445"/>
                  </a:cubicBezTo>
                  <a:cubicBezTo>
                    <a:pt x="698289" y="333445"/>
                    <a:pt x="633795" y="309166"/>
                    <a:pt x="570850" y="283389"/>
                  </a:cubicBezTo>
                  <a:cubicBezTo>
                    <a:pt x="509154" y="258111"/>
                    <a:pt x="448957" y="231284"/>
                    <a:pt x="448957" y="231284"/>
                  </a:cubicBezTo>
                  <a:cubicBezTo>
                    <a:pt x="448957" y="231284"/>
                    <a:pt x="365230" y="192518"/>
                    <a:pt x="366779" y="146109"/>
                  </a:cubicBezTo>
                  <a:cubicBezTo>
                    <a:pt x="378719" y="76220"/>
                    <a:pt x="499663" y="87610"/>
                    <a:pt x="499663" y="87610"/>
                  </a:cubicBezTo>
                  <a:cubicBezTo>
                    <a:pt x="499663" y="87610"/>
                    <a:pt x="535032" y="51941"/>
                    <a:pt x="570850" y="39352"/>
                  </a:cubicBezTo>
                  <a:cubicBezTo>
                    <a:pt x="599925" y="29386"/>
                    <a:pt x="685228" y="6297"/>
                    <a:pt x="826487" y="1066"/>
                  </a:cubicBezTo>
                  <a:cubicBezTo>
                    <a:pt x="850030" y="194"/>
                    <a:pt x="875127" y="-182"/>
                    <a:pt x="901778" y="8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9642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框架图页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F7B18B17-2BE2-413C-AEB1-3F107C3C26F6}"/>
              </a:ext>
            </a:extLst>
          </p:cNvPr>
          <p:cNvSpPr/>
          <p:nvPr userDrawn="1"/>
        </p:nvSpPr>
        <p:spPr>
          <a:xfrm>
            <a:off x="773115" y="1466689"/>
            <a:ext cx="5221476" cy="565474"/>
          </a:xfrm>
          <a:prstGeom prst="roundRect">
            <a:avLst>
              <a:gd name="adj" fmla="val 1832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09F77BD-02C0-4E08-A9FC-2211924A16E8}"/>
              </a:ext>
            </a:extLst>
          </p:cNvPr>
          <p:cNvCxnSpPr>
            <a:cxnSpLocks/>
          </p:cNvCxnSpPr>
          <p:nvPr userDrawn="1"/>
        </p:nvCxnSpPr>
        <p:spPr>
          <a:xfrm>
            <a:off x="1225244" y="756274"/>
            <a:ext cx="1988493" cy="0"/>
          </a:xfrm>
          <a:prstGeom prst="line">
            <a:avLst/>
          </a:prstGeom>
          <a:ln w="12700" cap="rnd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A6083258-46D2-4A3F-916D-EC15B11E29CB}"/>
              </a:ext>
            </a:extLst>
          </p:cNvPr>
          <p:cNvSpPr/>
          <p:nvPr userDrawn="1"/>
        </p:nvSpPr>
        <p:spPr>
          <a:xfrm>
            <a:off x="787400" y="2199291"/>
            <a:ext cx="5207192" cy="3551290"/>
          </a:xfrm>
          <a:prstGeom prst="roundRect">
            <a:avLst>
              <a:gd name="adj" fmla="val 5148"/>
            </a:avLst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EB47AAFD-B7BA-4595-9433-67B89CA6670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72068" y="2441200"/>
            <a:ext cx="5037858" cy="417358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>
                <a:solidFill>
                  <a:srgbClr val="000000"/>
                </a:solidFill>
                <a:latin typeface="+mn-ea"/>
                <a:ea typeface="+mn-ea"/>
                <a:sym typeface="阿里巴巴普惠体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请在此处添加文字说明请在此处添加文字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CE970E2D-135A-4AB4-911B-7828F0286FF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828469" y="1549371"/>
            <a:ext cx="3125053" cy="40011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rgbClr val="FFFFFF"/>
                </a:solidFill>
                <a:latin typeface="+mn-ea"/>
                <a:ea typeface="+mn-ea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233EAC88-A074-44C9-9CD1-CB5A80356744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1117600" y="269390"/>
            <a:ext cx="6322728" cy="52322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 spc="0">
                <a:solidFill>
                  <a:srgbClr val="000000"/>
                </a:solidFill>
                <a:latin typeface="+mn-ea"/>
                <a:ea typeface="+mn-ea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框架图</a:t>
            </a:r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9A8D3B00-E153-4BFB-B1ED-CE665EA3261C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117600" y="726743"/>
            <a:ext cx="6322728" cy="307777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>
                <a:solidFill>
                  <a:srgbClr val="595959"/>
                </a:solidFill>
                <a:latin typeface="+mn-ea"/>
                <a:ea typeface="+mn-ea"/>
                <a:sym typeface="阿里巴巴普惠体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altLang="zh-CN" dirty="0"/>
              <a:t>Please enter your  title</a:t>
            </a:r>
            <a:endParaRPr lang="zh-CN" altLang="en-US" dirty="0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3485715B-5843-45F4-A186-2C2FAE428B1A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93065"/>
            <a:ext cx="11306175" cy="0"/>
          </a:xfrm>
          <a:prstGeom prst="line">
            <a:avLst/>
          </a:prstGeom>
          <a:ln w="12700" cap="rnd">
            <a:gradFill>
              <a:gsLst>
                <a:gs pos="0">
                  <a:schemeClr val="accent2"/>
                </a:gs>
                <a:gs pos="100000">
                  <a:schemeClr val="accent2"/>
                </a:gs>
                <a:gs pos="59621">
                  <a:schemeClr val="accent2">
                    <a:alpha val="0"/>
                  </a:schemeClr>
                </a:gs>
                <a:gs pos="40000">
                  <a:schemeClr val="accent2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图形 13">
            <a:extLst>
              <a:ext uri="{FF2B5EF4-FFF2-40B4-BE49-F238E27FC236}">
                <a16:creationId xmlns:a16="http://schemas.microsoft.com/office/drawing/2014/main" id="{86B646B2-184E-42CE-92ED-0ACB71084D7A}"/>
              </a:ext>
            </a:extLst>
          </p:cNvPr>
          <p:cNvGrpSpPr/>
          <p:nvPr userDrawn="1"/>
        </p:nvGrpSpPr>
        <p:grpSpPr>
          <a:xfrm>
            <a:off x="442913" y="6380936"/>
            <a:ext cx="1050303" cy="210061"/>
            <a:chOff x="2428875" y="2695575"/>
            <a:chExt cx="7334250" cy="1466850"/>
          </a:xfrm>
          <a:solidFill>
            <a:schemeClr val="accent1">
              <a:lumMod val="75000"/>
            </a:schemeClr>
          </a:solidFill>
        </p:grpSpPr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EC757C90-0FD8-48C9-BBEA-DB14AFC85903}"/>
                </a:ext>
              </a:extLst>
            </p:cNvPr>
            <p:cNvSpPr/>
            <p:nvPr/>
          </p:nvSpPr>
          <p:spPr>
            <a:xfrm>
              <a:off x="2421731" y="2721769"/>
              <a:ext cx="1114425" cy="1438275"/>
            </a:xfrm>
            <a:custGeom>
              <a:avLst/>
              <a:gdLst>
                <a:gd name="connsiteX0" fmla="*/ 1107472 w 1114425"/>
                <a:gd name="connsiteY0" fmla="*/ 601313 h 1438275"/>
                <a:gd name="connsiteX1" fmla="*/ 1096232 w 1114425"/>
                <a:gd name="connsiteY1" fmla="*/ 574548 h 1438275"/>
                <a:gd name="connsiteX2" fmla="*/ 1067467 w 1114425"/>
                <a:gd name="connsiteY2" fmla="*/ 544449 h 1438275"/>
                <a:gd name="connsiteX3" fmla="*/ 1041749 w 1114425"/>
                <a:gd name="connsiteY3" fmla="*/ 527876 h 1438275"/>
                <a:gd name="connsiteX4" fmla="*/ 1020318 w 1114425"/>
                <a:gd name="connsiteY4" fmla="*/ 523875 h 1438275"/>
                <a:gd name="connsiteX5" fmla="*/ 991648 w 1114425"/>
                <a:gd name="connsiteY5" fmla="*/ 528352 h 1438275"/>
                <a:gd name="connsiteX6" fmla="*/ 949738 w 1114425"/>
                <a:gd name="connsiteY6" fmla="*/ 549783 h 1438275"/>
                <a:gd name="connsiteX7" fmla="*/ 883730 w 1114425"/>
                <a:gd name="connsiteY7" fmla="*/ 586359 h 1438275"/>
                <a:gd name="connsiteX8" fmla="*/ 847535 w 1114425"/>
                <a:gd name="connsiteY8" fmla="*/ 602456 h 1438275"/>
                <a:gd name="connsiteX9" fmla="*/ 837724 w 1114425"/>
                <a:gd name="connsiteY9" fmla="*/ 605219 h 1438275"/>
                <a:gd name="connsiteX10" fmla="*/ 831723 w 1114425"/>
                <a:gd name="connsiteY10" fmla="*/ 595789 h 1438275"/>
                <a:gd name="connsiteX11" fmla="*/ 835914 w 1114425"/>
                <a:gd name="connsiteY11" fmla="*/ 585216 h 1438275"/>
                <a:gd name="connsiteX12" fmla="*/ 895731 w 1114425"/>
                <a:gd name="connsiteY12" fmla="*/ 508730 h 1438275"/>
                <a:gd name="connsiteX13" fmla="*/ 912305 w 1114425"/>
                <a:gd name="connsiteY13" fmla="*/ 496443 h 1438275"/>
                <a:gd name="connsiteX14" fmla="*/ 938022 w 1114425"/>
                <a:gd name="connsiteY14" fmla="*/ 486918 h 1438275"/>
                <a:gd name="connsiteX15" fmla="*/ 958691 w 1114425"/>
                <a:gd name="connsiteY15" fmla="*/ 473774 h 1438275"/>
                <a:gd name="connsiteX16" fmla="*/ 990410 w 1114425"/>
                <a:gd name="connsiteY16" fmla="*/ 452152 h 1438275"/>
                <a:gd name="connsiteX17" fmla="*/ 1006793 w 1114425"/>
                <a:gd name="connsiteY17" fmla="*/ 427958 h 1438275"/>
                <a:gd name="connsiteX18" fmla="*/ 1006793 w 1114425"/>
                <a:gd name="connsiteY18" fmla="*/ 415100 h 1438275"/>
                <a:gd name="connsiteX19" fmla="*/ 992886 w 1114425"/>
                <a:gd name="connsiteY19" fmla="*/ 399479 h 1438275"/>
                <a:gd name="connsiteX20" fmla="*/ 973169 w 1114425"/>
                <a:gd name="connsiteY20" fmla="*/ 387953 h 1438275"/>
                <a:gd name="connsiteX21" fmla="*/ 953738 w 1114425"/>
                <a:gd name="connsiteY21" fmla="*/ 383000 h 1438275"/>
                <a:gd name="connsiteX22" fmla="*/ 944309 w 1114425"/>
                <a:gd name="connsiteY22" fmla="*/ 374809 h 1438275"/>
                <a:gd name="connsiteX23" fmla="*/ 915829 w 1114425"/>
                <a:gd name="connsiteY23" fmla="*/ 348329 h 1438275"/>
                <a:gd name="connsiteX24" fmla="*/ 885730 w 1114425"/>
                <a:gd name="connsiteY24" fmla="*/ 324517 h 1438275"/>
                <a:gd name="connsiteX25" fmla="*/ 865346 w 1114425"/>
                <a:gd name="connsiteY25" fmla="*/ 323183 h 1438275"/>
                <a:gd name="connsiteX26" fmla="*/ 854488 w 1114425"/>
                <a:gd name="connsiteY26" fmla="*/ 331946 h 1438275"/>
                <a:gd name="connsiteX27" fmla="*/ 843629 w 1114425"/>
                <a:gd name="connsiteY27" fmla="*/ 346139 h 1438275"/>
                <a:gd name="connsiteX28" fmla="*/ 841820 w 1114425"/>
                <a:gd name="connsiteY28" fmla="*/ 381191 h 1438275"/>
                <a:gd name="connsiteX29" fmla="*/ 837248 w 1114425"/>
                <a:gd name="connsiteY29" fmla="*/ 406241 h 1438275"/>
                <a:gd name="connsiteX30" fmla="*/ 820769 w 1114425"/>
                <a:gd name="connsiteY30" fmla="*/ 442341 h 1438275"/>
                <a:gd name="connsiteX31" fmla="*/ 798862 w 1114425"/>
                <a:gd name="connsiteY31" fmla="*/ 465773 h 1438275"/>
                <a:gd name="connsiteX32" fmla="*/ 767239 w 1114425"/>
                <a:gd name="connsiteY32" fmla="*/ 480727 h 1438275"/>
                <a:gd name="connsiteX33" fmla="*/ 742950 w 1114425"/>
                <a:gd name="connsiteY33" fmla="*/ 489775 h 1438275"/>
                <a:gd name="connsiteX34" fmla="*/ 732377 w 1114425"/>
                <a:gd name="connsiteY34" fmla="*/ 490252 h 1438275"/>
                <a:gd name="connsiteX35" fmla="*/ 716947 w 1114425"/>
                <a:gd name="connsiteY35" fmla="*/ 476917 h 1438275"/>
                <a:gd name="connsiteX36" fmla="*/ 693896 w 1114425"/>
                <a:gd name="connsiteY36" fmla="*/ 447770 h 1438275"/>
                <a:gd name="connsiteX37" fmla="*/ 674561 w 1114425"/>
                <a:gd name="connsiteY37" fmla="*/ 431292 h 1438275"/>
                <a:gd name="connsiteX38" fmla="*/ 674656 w 1114425"/>
                <a:gd name="connsiteY38" fmla="*/ 424434 h 1438275"/>
                <a:gd name="connsiteX39" fmla="*/ 717613 w 1114425"/>
                <a:gd name="connsiteY39" fmla="*/ 380048 h 1438275"/>
                <a:gd name="connsiteX40" fmla="*/ 764858 w 1114425"/>
                <a:gd name="connsiteY40" fmla="*/ 326993 h 1438275"/>
                <a:gd name="connsiteX41" fmla="*/ 776764 w 1114425"/>
                <a:gd name="connsiteY41" fmla="*/ 323469 h 1438275"/>
                <a:gd name="connsiteX42" fmla="*/ 840867 w 1114425"/>
                <a:gd name="connsiteY42" fmla="*/ 311182 h 1438275"/>
                <a:gd name="connsiteX43" fmla="*/ 890302 w 1114425"/>
                <a:gd name="connsiteY43" fmla="*/ 290989 h 1438275"/>
                <a:gd name="connsiteX44" fmla="*/ 960692 w 1114425"/>
                <a:gd name="connsiteY44" fmla="*/ 246507 h 1438275"/>
                <a:gd name="connsiteX45" fmla="*/ 989552 w 1114425"/>
                <a:gd name="connsiteY45" fmla="*/ 208407 h 1438275"/>
                <a:gd name="connsiteX46" fmla="*/ 993743 w 1114425"/>
                <a:gd name="connsiteY46" fmla="*/ 179165 h 1438275"/>
                <a:gd name="connsiteX47" fmla="*/ 989171 w 1114425"/>
                <a:gd name="connsiteY47" fmla="*/ 153353 h 1438275"/>
                <a:gd name="connsiteX48" fmla="*/ 916877 w 1114425"/>
                <a:gd name="connsiteY48" fmla="*/ 70771 h 1438275"/>
                <a:gd name="connsiteX49" fmla="*/ 877348 w 1114425"/>
                <a:gd name="connsiteY49" fmla="*/ 39053 h 1438275"/>
                <a:gd name="connsiteX50" fmla="*/ 858774 w 1114425"/>
                <a:gd name="connsiteY50" fmla="*/ 34766 h 1438275"/>
                <a:gd name="connsiteX51" fmla="*/ 839629 w 1114425"/>
                <a:gd name="connsiteY51" fmla="*/ 45911 h 1438275"/>
                <a:gd name="connsiteX52" fmla="*/ 804005 w 1114425"/>
                <a:gd name="connsiteY52" fmla="*/ 86011 h 1438275"/>
                <a:gd name="connsiteX53" fmla="*/ 780193 w 1114425"/>
                <a:gd name="connsiteY53" fmla="*/ 121349 h 1438275"/>
                <a:gd name="connsiteX54" fmla="*/ 757809 w 1114425"/>
                <a:gd name="connsiteY54" fmla="*/ 177737 h 1438275"/>
                <a:gd name="connsiteX55" fmla="*/ 736283 w 1114425"/>
                <a:gd name="connsiteY55" fmla="*/ 230505 h 1438275"/>
                <a:gd name="connsiteX56" fmla="*/ 717518 w 1114425"/>
                <a:gd name="connsiteY56" fmla="*/ 255746 h 1438275"/>
                <a:gd name="connsiteX57" fmla="*/ 685133 w 1114425"/>
                <a:gd name="connsiteY57" fmla="*/ 268129 h 1438275"/>
                <a:gd name="connsiteX58" fmla="*/ 656273 w 1114425"/>
                <a:gd name="connsiteY58" fmla="*/ 268796 h 1438275"/>
                <a:gd name="connsiteX59" fmla="*/ 649605 w 1114425"/>
                <a:gd name="connsiteY59" fmla="*/ 266510 h 1438275"/>
                <a:gd name="connsiteX60" fmla="*/ 651415 w 1114425"/>
                <a:gd name="connsiteY60" fmla="*/ 249650 h 1438275"/>
                <a:gd name="connsiteX61" fmla="*/ 664274 w 1114425"/>
                <a:gd name="connsiteY61" fmla="*/ 216503 h 1438275"/>
                <a:gd name="connsiteX62" fmla="*/ 667988 w 1114425"/>
                <a:gd name="connsiteY62" fmla="*/ 168497 h 1438275"/>
                <a:gd name="connsiteX63" fmla="*/ 671703 w 1114425"/>
                <a:gd name="connsiteY63" fmla="*/ 157448 h 1438275"/>
                <a:gd name="connsiteX64" fmla="*/ 673703 w 1114425"/>
                <a:gd name="connsiteY64" fmla="*/ 111538 h 1438275"/>
                <a:gd name="connsiteX65" fmla="*/ 669893 w 1114425"/>
                <a:gd name="connsiteY65" fmla="*/ 93631 h 1438275"/>
                <a:gd name="connsiteX66" fmla="*/ 604647 w 1114425"/>
                <a:gd name="connsiteY66" fmla="*/ 43720 h 1438275"/>
                <a:gd name="connsiteX67" fmla="*/ 542544 w 1114425"/>
                <a:gd name="connsiteY67" fmla="*/ 11144 h 1438275"/>
                <a:gd name="connsiteX68" fmla="*/ 509016 w 1114425"/>
                <a:gd name="connsiteY68" fmla="*/ 7144 h 1438275"/>
                <a:gd name="connsiteX69" fmla="*/ 491681 w 1114425"/>
                <a:gd name="connsiteY69" fmla="*/ 14764 h 1438275"/>
                <a:gd name="connsiteX70" fmla="*/ 486156 w 1114425"/>
                <a:gd name="connsiteY70" fmla="*/ 46863 h 1438275"/>
                <a:gd name="connsiteX71" fmla="*/ 495300 w 1114425"/>
                <a:gd name="connsiteY71" fmla="*/ 65913 h 1438275"/>
                <a:gd name="connsiteX72" fmla="*/ 571310 w 1114425"/>
                <a:gd name="connsiteY72" fmla="*/ 169450 h 1438275"/>
                <a:gd name="connsiteX73" fmla="*/ 595694 w 1114425"/>
                <a:gd name="connsiteY73" fmla="*/ 225647 h 1438275"/>
                <a:gd name="connsiteX74" fmla="*/ 627126 w 1114425"/>
                <a:gd name="connsiteY74" fmla="*/ 258509 h 1438275"/>
                <a:gd name="connsiteX75" fmla="*/ 626840 w 1114425"/>
                <a:gd name="connsiteY75" fmla="*/ 268415 h 1438275"/>
                <a:gd name="connsiteX76" fmla="*/ 620459 w 1114425"/>
                <a:gd name="connsiteY76" fmla="*/ 272129 h 1438275"/>
                <a:gd name="connsiteX77" fmla="*/ 610267 w 1114425"/>
                <a:gd name="connsiteY77" fmla="*/ 277368 h 1438275"/>
                <a:gd name="connsiteX78" fmla="*/ 543782 w 1114425"/>
                <a:gd name="connsiteY78" fmla="*/ 278035 h 1438275"/>
                <a:gd name="connsiteX79" fmla="*/ 501587 w 1114425"/>
                <a:gd name="connsiteY79" fmla="*/ 278987 h 1438275"/>
                <a:gd name="connsiteX80" fmla="*/ 481679 w 1114425"/>
                <a:gd name="connsiteY80" fmla="*/ 277178 h 1438275"/>
                <a:gd name="connsiteX81" fmla="*/ 451390 w 1114425"/>
                <a:gd name="connsiteY81" fmla="*/ 280130 h 1438275"/>
                <a:gd name="connsiteX82" fmla="*/ 425387 w 1114425"/>
                <a:gd name="connsiteY82" fmla="*/ 278130 h 1438275"/>
                <a:gd name="connsiteX83" fmla="*/ 409766 w 1114425"/>
                <a:gd name="connsiteY83" fmla="*/ 279559 h 1438275"/>
                <a:gd name="connsiteX84" fmla="*/ 387572 w 1114425"/>
                <a:gd name="connsiteY84" fmla="*/ 275654 h 1438275"/>
                <a:gd name="connsiteX85" fmla="*/ 360902 w 1114425"/>
                <a:gd name="connsiteY85" fmla="*/ 278416 h 1438275"/>
                <a:gd name="connsiteX86" fmla="*/ 301371 w 1114425"/>
                <a:gd name="connsiteY86" fmla="*/ 277559 h 1438275"/>
                <a:gd name="connsiteX87" fmla="*/ 286036 w 1114425"/>
                <a:gd name="connsiteY87" fmla="*/ 287084 h 1438275"/>
                <a:gd name="connsiteX88" fmla="*/ 276511 w 1114425"/>
                <a:gd name="connsiteY88" fmla="*/ 306800 h 1438275"/>
                <a:gd name="connsiteX89" fmla="*/ 284798 w 1114425"/>
                <a:gd name="connsiteY89" fmla="*/ 327946 h 1438275"/>
                <a:gd name="connsiteX90" fmla="*/ 318707 w 1114425"/>
                <a:gd name="connsiteY90" fmla="*/ 367379 h 1438275"/>
                <a:gd name="connsiteX91" fmla="*/ 354521 w 1114425"/>
                <a:gd name="connsiteY91" fmla="*/ 400717 h 1438275"/>
                <a:gd name="connsiteX92" fmla="*/ 373285 w 1114425"/>
                <a:gd name="connsiteY92" fmla="*/ 413290 h 1438275"/>
                <a:gd name="connsiteX93" fmla="*/ 396907 w 1114425"/>
                <a:gd name="connsiteY93" fmla="*/ 413575 h 1438275"/>
                <a:gd name="connsiteX94" fmla="*/ 425672 w 1114425"/>
                <a:gd name="connsiteY94" fmla="*/ 399955 h 1438275"/>
                <a:gd name="connsiteX95" fmla="*/ 501682 w 1114425"/>
                <a:gd name="connsiteY95" fmla="*/ 374142 h 1438275"/>
                <a:gd name="connsiteX96" fmla="*/ 601694 w 1114425"/>
                <a:gd name="connsiteY96" fmla="*/ 349187 h 1438275"/>
                <a:gd name="connsiteX97" fmla="*/ 651510 w 1114425"/>
                <a:gd name="connsiteY97" fmla="*/ 341662 h 1438275"/>
                <a:gd name="connsiteX98" fmla="*/ 669893 w 1114425"/>
                <a:gd name="connsiteY98" fmla="*/ 341567 h 1438275"/>
                <a:gd name="connsiteX99" fmla="*/ 680180 w 1114425"/>
                <a:gd name="connsiteY99" fmla="*/ 353092 h 1438275"/>
                <a:gd name="connsiteX100" fmla="*/ 676942 w 1114425"/>
                <a:gd name="connsiteY100" fmla="*/ 362236 h 1438275"/>
                <a:gd name="connsiteX101" fmla="*/ 644366 w 1114425"/>
                <a:gd name="connsiteY101" fmla="*/ 413004 h 1438275"/>
                <a:gd name="connsiteX102" fmla="*/ 635603 w 1114425"/>
                <a:gd name="connsiteY102" fmla="*/ 415766 h 1438275"/>
                <a:gd name="connsiteX103" fmla="*/ 625126 w 1114425"/>
                <a:gd name="connsiteY103" fmla="*/ 411956 h 1438275"/>
                <a:gd name="connsiteX104" fmla="*/ 608171 w 1114425"/>
                <a:gd name="connsiteY104" fmla="*/ 402812 h 1438275"/>
                <a:gd name="connsiteX105" fmla="*/ 594646 w 1114425"/>
                <a:gd name="connsiteY105" fmla="*/ 398336 h 1438275"/>
                <a:gd name="connsiteX106" fmla="*/ 585121 w 1114425"/>
                <a:gd name="connsiteY106" fmla="*/ 396145 h 1438275"/>
                <a:gd name="connsiteX107" fmla="*/ 577406 w 1114425"/>
                <a:gd name="connsiteY107" fmla="*/ 401479 h 1438275"/>
                <a:gd name="connsiteX108" fmla="*/ 555784 w 1114425"/>
                <a:gd name="connsiteY108" fmla="*/ 420529 h 1438275"/>
                <a:gd name="connsiteX109" fmla="*/ 552831 w 1114425"/>
                <a:gd name="connsiteY109" fmla="*/ 438722 h 1438275"/>
                <a:gd name="connsiteX110" fmla="*/ 563213 w 1114425"/>
                <a:gd name="connsiteY110" fmla="*/ 478155 h 1438275"/>
                <a:gd name="connsiteX111" fmla="*/ 571976 w 1114425"/>
                <a:gd name="connsiteY111" fmla="*/ 504444 h 1438275"/>
                <a:gd name="connsiteX112" fmla="*/ 569690 w 1114425"/>
                <a:gd name="connsiteY112" fmla="*/ 540925 h 1438275"/>
                <a:gd name="connsiteX113" fmla="*/ 560642 w 1114425"/>
                <a:gd name="connsiteY113" fmla="*/ 545973 h 1438275"/>
                <a:gd name="connsiteX114" fmla="*/ 551498 w 1114425"/>
                <a:gd name="connsiteY114" fmla="*/ 540163 h 1438275"/>
                <a:gd name="connsiteX115" fmla="*/ 535400 w 1114425"/>
                <a:gd name="connsiteY115" fmla="*/ 526828 h 1438275"/>
                <a:gd name="connsiteX116" fmla="*/ 519494 w 1114425"/>
                <a:gd name="connsiteY116" fmla="*/ 514160 h 1438275"/>
                <a:gd name="connsiteX117" fmla="*/ 504063 w 1114425"/>
                <a:gd name="connsiteY117" fmla="*/ 506063 h 1438275"/>
                <a:gd name="connsiteX118" fmla="*/ 494633 w 1114425"/>
                <a:gd name="connsiteY118" fmla="*/ 512350 h 1438275"/>
                <a:gd name="connsiteX119" fmla="*/ 480632 w 1114425"/>
                <a:gd name="connsiteY119" fmla="*/ 538163 h 1438275"/>
                <a:gd name="connsiteX120" fmla="*/ 469011 w 1114425"/>
                <a:gd name="connsiteY120" fmla="*/ 545783 h 1438275"/>
                <a:gd name="connsiteX121" fmla="*/ 462153 w 1114425"/>
                <a:gd name="connsiteY121" fmla="*/ 541782 h 1438275"/>
                <a:gd name="connsiteX122" fmla="*/ 452533 w 1114425"/>
                <a:gd name="connsiteY122" fmla="*/ 534924 h 1438275"/>
                <a:gd name="connsiteX123" fmla="*/ 430911 w 1114425"/>
                <a:gd name="connsiteY123" fmla="*/ 512445 h 1438275"/>
                <a:gd name="connsiteX124" fmla="*/ 399098 w 1114425"/>
                <a:gd name="connsiteY124" fmla="*/ 484918 h 1438275"/>
                <a:gd name="connsiteX125" fmla="*/ 359664 w 1114425"/>
                <a:gd name="connsiteY125" fmla="*/ 455105 h 1438275"/>
                <a:gd name="connsiteX126" fmla="*/ 341281 w 1114425"/>
                <a:gd name="connsiteY126" fmla="*/ 439484 h 1438275"/>
                <a:gd name="connsiteX127" fmla="*/ 325088 w 1114425"/>
                <a:gd name="connsiteY127" fmla="*/ 430530 h 1438275"/>
                <a:gd name="connsiteX128" fmla="*/ 315087 w 1114425"/>
                <a:gd name="connsiteY128" fmla="*/ 432816 h 1438275"/>
                <a:gd name="connsiteX129" fmla="*/ 304895 w 1114425"/>
                <a:gd name="connsiteY129" fmla="*/ 445199 h 1438275"/>
                <a:gd name="connsiteX130" fmla="*/ 303467 w 1114425"/>
                <a:gd name="connsiteY130" fmla="*/ 463582 h 1438275"/>
                <a:gd name="connsiteX131" fmla="*/ 310706 w 1114425"/>
                <a:gd name="connsiteY131" fmla="*/ 490061 h 1438275"/>
                <a:gd name="connsiteX132" fmla="*/ 329756 w 1114425"/>
                <a:gd name="connsiteY132" fmla="*/ 544830 h 1438275"/>
                <a:gd name="connsiteX133" fmla="*/ 339662 w 1114425"/>
                <a:gd name="connsiteY133" fmla="*/ 581406 h 1438275"/>
                <a:gd name="connsiteX134" fmla="*/ 337375 w 1114425"/>
                <a:gd name="connsiteY134" fmla="*/ 588740 h 1438275"/>
                <a:gd name="connsiteX135" fmla="*/ 318992 w 1114425"/>
                <a:gd name="connsiteY135" fmla="*/ 603409 h 1438275"/>
                <a:gd name="connsiteX136" fmla="*/ 286703 w 1114425"/>
                <a:gd name="connsiteY136" fmla="*/ 615791 h 1438275"/>
                <a:gd name="connsiteX137" fmla="*/ 284893 w 1114425"/>
                <a:gd name="connsiteY137" fmla="*/ 628650 h 1438275"/>
                <a:gd name="connsiteX138" fmla="*/ 302324 w 1114425"/>
                <a:gd name="connsiteY138" fmla="*/ 641985 h 1438275"/>
                <a:gd name="connsiteX139" fmla="*/ 344615 w 1114425"/>
                <a:gd name="connsiteY139" fmla="*/ 678561 h 1438275"/>
                <a:gd name="connsiteX140" fmla="*/ 395764 w 1114425"/>
                <a:gd name="connsiteY140" fmla="*/ 729901 h 1438275"/>
                <a:gd name="connsiteX141" fmla="*/ 415385 w 1114425"/>
                <a:gd name="connsiteY141" fmla="*/ 731139 h 1438275"/>
                <a:gd name="connsiteX142" fmla="*/ 465392 w 1114425"/>
                <a:gd name="connsiteY142" fmla="*/ 693039 h 1438275"/>
                <a:gd name="connsiteX143" fmla="*/ 504349 w 1114425"/>
                <a:gd name="connsiteY143" fmla="*/ 648653 h 1438275"/>
                <a:gd name="connsiteX144" fmla="*/ 546545 w 1114425"/>
                <a:gd name="connsiteY144" fmla="*/ 616077 h 1438275"/>
                <a:gd name="connsiteX145" fmla="*/ 562261 w 1114425"/>
                <a:gd name="connsiteY145" fmla="*/ 610553 h 1438275"/>
                <a:gd name="connsiteX146" fmla="*/ 572643 w 1114425"/>
                <a:gd name="connsiteY146" fmla="*/ 620649 h 1438275"/>
                <a:gd name="connsiteX147" fmla="*/ 576358 w 1114425"/>
                <a:gd name="connsiteY147" fmla="*/ 645700 h 1438275"/>
                <a:gd name="connsiteX148" fmla="*/ 572072 w 1114425"/>
                <a:gd name="connsiteY148" fmla="*/ 700564 h 1438275"/>
                <a:gd name="connsiteX149" fmla="*/ 561975 w 1114425"/>
                <a:gd name="connsiteY149" fmla="*/ 708851 h 1438275"/>
                <a:gd name="connsiteX150" fmla="*/ 540830 w 1114425"/>
                <a:gd name="connsiteY150" fmla="*/ 714185 h 1438275"/>
                <a:gd name="connsiteX151" fmla="*/ 517208 w 1114425"/>
                <a:gd name="connsiteY151" fmla="*/ 722376 h 1438275"/>
                <a:gd name="connsiteX152" fmla="*/ 466154 w 1114425"/>
                <a:gd name="connsiteY152" fmla="*/ 737521 h 1438275"/>
                <a:gd name="connsiteX153" fmla="*/ 400812 w 1114425"/>
                <a:gd name="connsiteY153" fmla="*/ 757523 h 1438275"/>
                <a:gd name="connsiteX154" fmla="*/ 345758 w 1114425"/>
                <a:gd name="connsiteY154" fmla="*/ 772668 h 1438275"/>
                <a:gd name="connsiteX155" fmla="*/ 302133 w 1114425"/>
                <a:gd name="connsiteY155" fmla="*/ 781336 h 1438275"/>
                <a:gd name="connsiteX156" fmla="*/ 251174 w 1114425"/>
                <a:gd name="connsiteY156" fmla="*/ 793242 h 1438275"/>
                <a:gd name="connsiteX157" fmla="*/ 197168 w 1114425"/>
                <a:gd name="connsiteY157" fmla="*/ 804291 h 1438275"/>
                <a:gd name="connsiteX158" fmla="*/ 144399 w 1114425"/>
                <a:gd name="connsiteY158" fmla="*/ 816959 h 1438275"/>
                <a:gd name="connsiteX159" fmla="*/ 93250 w 1114425"/>
                <a:gd name="connsiteY159" fmla="*/ 826103 h 1438275"/>
                <a:gd name="connsiteX160" fmla="*/ 35147 w 1114425"/>
                <a:gd name="connsiteY160" fmla="*/ 835057 h 1438275"/>
                <a:gd name="connsiteX161" fmla="*/ 13145 w 1114425"/>
                <a:gd name="connsiteY161" fmla="*/ 839724 h 1438275"/>
                <a:gd name="connsiteX162" fmla="*/ 9430 w 1114425"/>
                <a:gd name="connsiteY162" fmla="*/ 853916 h 1438275"/>
                <a:gd name="connsiteX163" fmla="*/ 7144 w 1114425"/>
                <a:gd name="connsiteY163" fmla="*/ 875824 h 1438275"/>
                <a:gd name="connsiteX164" fmla="*/ 20765 w 1114425"/>
                <a:gd name="connsiteY164" fmla="*/ 889159 h 1438275"/>
                <a:gd name="connsiteX165" fmla="*/ 104394 w 1114425"/>
                <a:gd name="connsiteY165" fmla="*/ 936308 h 1438275"/>
                <a:gd name="connsiteX166" fmla="*/ 147352 w 1114425"/>
                <a:gd name="connsiteY166" fmla="*/ 948119 h 1438275"/>
                <a:gd name="connsiteX167" fmla="*/ 171450 w 1114425"/>
                <a:gd name="connsiteY167" fmla="*/ 950309 h 1438275"/>
                <a:gd name="connsiteX168" fmla="*/ 195358 w 1114425"/>
                <a:gd name="connsiteY168" fmla="*/ 948023 h 1438275"/>
                <a:gd name="connsiteX169" fmla="*/ 235172 w 1114425"/>
                <a:gd name="connsiteY169" fmla="*/ 927354 h 1438275"/>
                <a:gd name="connsiteX170" fmla="*/ 289179 w 1114425"/>
                <a:gd name="connsiteY170" fmla="*/ 896779 h 1438275"/>
                <a:gd name="connsiteX171" fmla="*/ 331089 w 1114425"/>
                <a:gd name="connsiteY171" fmla="*/ 874395 h 1438275"/>
                <a:gd name="connsiteX172" fmla="*/ 375571 w 1114425"/>
                <a:gd name="connsiteY172" fmla="*/ 855440 h 1438275"/>
                <a:gd name="connsiteX173" fmla="*/ 466725 w 1114425"/>
                <a:gd name="connsiteY173" fmla="*/ 812483 h 1438275"/>
                <a:gd name="connsiteX174" fmla="*/ 529114 w 1114425"/>
                <a:gd name="connsiteY174" fmla="*/ 788099 h 1438275"/>
                <a:gd name="connsiteX175" fmla="*/ 553307 w 1114425"/>
                <a:gd name="connsiteY175" fmla="*/ 774478 h 1438275"/>
                <a:gd name="connsiteX176" fmla="*/ 571691 w 1114425"/>
                <a:gd name="connsiteY176" fmla="*/ 772192 h 1438275"/>
                <a:gd name="connsiteX177" fmla="*/ 579501 w 1114425"/>
                <a:gd name="connsiteY177" fmla="*/ 779526 h 1438275"/>
                <a:gd name="connsiteX178" fmla="*/ 581501 w 1114425"/>
                <a:gd name="connsiteY178" fmla="*/ 811435 h 1438275"/>
                <a:gd name="connsiteX179" fmla="*/ 575501 w 1114425"/>
                <a:gd name="connsiteY179" fmla="*/ 824865 h 1438275"/>
                <a:gd name="connsiteX180" fmla="*/ 553498 w 1114425"/>
                <a:gd name="connsiteY180" fmla="*/ 848678 h 1438275"/>
                <a:gd name="connsiteX181" fmla="*/ 521970 w 1114425"/>
                <a:gd name="connsiteY181" fmla="*/ 863822 h 1438275"/>
                <a:gd name="connsiteX182" fmla="*/ 487394 w 1114425"/>
                <a:gd name="connsiteY182" fmla="*/ 881634 h 1438275"/>
                <a:gd name="connsiteX183" fmla="*/ 435578 w 1114425"/>
                <a:gd name="connsiteY183" fmla="*/ 911066 h 1438275"/>
                <a:gd name="connsiteX184" fmla="*/ 359855 w 1114425"/>
                <a:gd name="connsiteY184" fmla="*/ 956882 h 1438275"/>
                <a:gd name="connsiteX185" fmla="*/ 281369 w 1114425"/>
                <a:gd name="connsiteY185" fmla="*/ 1020223 h 1438275"/>
                <a:gd name="connsiteX186" fmla="*/ 234696 w 1114425"/>
                <a:gd name="connsiteY186" fmla="*/ 1061847 h 1438275"/>
                <a:gd name="connsiteX187" fmla="*/ 205454 w 1114425"/>
                <a:gd name="connsiteY187" fmla="*/ 1090327 h 1438275"/>
                <a:gd name="connsiteX188" fmla="*/ 205454 w 1114425"/>
                <a:gd name="connsiteY188" fmla="*/ 1103948 h 1438275"/>
                <a:gd name="connsiteX189" fmla="*/ 222790 w 1114425"/>
                <a:gd name="connsiteY189" fmla="*/ 1119569 h 1438275"/>
                <a:gd name="connsiteX190" fmla="*/ 248222 w 1114425"/>
                <a:gd name="connsiteY190" fmla="*/ 1132713 h 1438275"/>
                <a:gd name="connsiteX191" fmla="*/ 269367 w 1114425"/>
                <a:gd name="connsiteY191" fmla="*/ 1137190 h 1438275"/>
                <a:gd name="connsiteX192" fmla="*/ 302705 w 1114425"/>
                <a:gd name="connsiteY192" fmla="*/ 1132237 h 1438275"/>
                <a:gd name="connsiteX193" fmla="*/ 381953 w 1114425"/>
                <a:gd name="connsiteY193" fmla="*/ 1108043 h 1438275"/>
                <a:gd name="connsiteX194" fmla="*/ 469011 w 1114425"/>
                <a:gd name="connsiteY194" fmla="*/ 1072706 h 1438275"/>
                <a:gd name="connsiteX195" fmla="*/ 568452 w 1114425"/>
                <a:gd name="connsiteY195" fmla="*/ 1037368 h 1438275"/>
                <a:gd name="connsiteX196" fmla="*/ 579501 w 1114425"/>
                <a:gd name="connsiteY196" fmla="*/ 1039654 h 1438275"/>
                <a:gd name="connsiteX197" fmla="*/ 581216 w 1114425"/>
                <a:gd name="connsiteY197" fmla="*/ 1051941 h 1438275"/>
                <a:gd name="connsiteX198" fmla="*/ 573119 w 1114425"/>
                <a:gd name="connsiteY198" fmla="*/ 1062228 h 1438275"/>
                <a:gd name="connsiteX199" fmla="*/ 568071 w 1114425"/>
                <a:gd name="connsiteY199" fmla="*/ 1076897 h 1438275"/>
                <a:gd name="connsiteX200" fmla="*/ 577787 w 1114425"/>
                <a:gd name="connsiteY200" fmla="*/ 1085564 h 1438275"/>
                <a:gd name="connsiteX201" fmla="*/ 577787 w 1114425"/>
                <a:gd name="connsiteY201" fmla="*/ 1096899 h 1438275"/>
                <a:gd name="connsiteX202" fmla="*/ 575215 w 1114425"/>
                <a:gd name="connsiteY202" fmla="*/ 1126617 h 1438275"/>
                <a:gd name="connsiteX203" fmla="*/ 577120 w 1114425"/>
                <a:gd name="connsiteY203" fmla="*/ 1148715 h 1438275"/>
                <a:gd name="connsiteX204" fmla="*/ 575501 w 1114425"/>
                <a:gd name="connsiteY204" fmla="*/ 1167098 h 1438275"/>
                <a:gd name="connsiteX205" fmla="*/ 576644 w 1114425"/>
                <a:gd name="connsiteY205" fmla="*/ 1192530 h 1438275"/>
                <a:gd name="connsiteX206" fmla="*/ 575691 w 1114425"/>
                <a:gd name="connsiteY206" fmla="*/ 1217105 h 1438275"/>
                <a:gd name="connsiteX207" fmla="*/ 574167 w 1114425"/>
                <a:gd name="connsiteY207" fmla="*/ 1257586 h 1438275"/>
                <a:gd name="connsiteX208" fmla="*/ 579692 w 1114425"/>
                <a:gd name="connsiteY208" fmla="*/ 1280351 h 1438275"/>
                <a:gd name="connsiteX209" fmla="*/ 579025 w 1114425"/>
                <a:gd name="connsiteY209" fmla="*/ 1291114 h 1438275"/>
                <a:gd name="connsiteX210" fmla="*/ 575596 w 1114425"/>
                <a:gd name="connsiteY210" fmla="*/ 1314069 h 1438275"/>
                <a:gd name="connsiteX211" fmla="*/ 573881 w 1114425"/>
                <a:gd name="connsiteY211" fmla="*/ 1356360 h 1438275"/>
                <a:gd name="connsiteX212" fmla="*/ 581216 w 1114425"/>
                <a:gd name="connsiteY212" fmla="*/ 1379696 h 1438275"/>
                <a:gd name="connsiteX213" fmla="*/ 583978 w 1114425"/>
                <a:gd name="connsiteY213" fmla="*/ 1400937 h 1438275"/>
                <a:gd name="connsiteX214" fmla="*/ 607505 w 1114425"/>
                <a:gd name="connsiteY214" fmla="*/ 1425131 h 1438275"/>
                <a:gd name="connsiteX215" fmla="*/ 623697 w 1114425"/>
                <a:gd name="connsiteY215" fmla="*/ 1436751 h 1438275"/>
                <a:gd name="connsiteX216" fmla="*/ 635318 w 1114425"/>
                <a:gd name="connsiteY216" fmla="*/ 1434275 h 1438275"/>
                <a:gd name="connsiteX217" fmla="*/ 676275 w 1114425"/>
                <a:gd name="connsiteY217" fmla="*/ 1393317 h 1438275"/>
                <a:gd name="connsiteX218" fmla="*/ 692658 w 1114425"/>
                <a:gd name="connsiteY218" fmla="*/ 1366933 h 1438275"/>
                <a:gd name="connsiteX219" fmla="*/ 699992 w 1114425"/>
                <a:gd name="connsiteY219" fmla="*/ 1344263 h 1438275"/>
                <a:gd name="connsiteX220" fmla="*/ 704564 w 1114425"/>
                <a:gd name="connsiteY220" fmla="*/ 1325499 h 1438275"/>
                <a:gd name="connsiteX221" fmla="*/ 710946 w 1114425"/>
                <a:gd name="connsiteY221" fmla="*/ 1309973 h 1438275"/>
                <a:gd name="connsiteX222" fmla="*/ 712184 w 1114425"/>
                <a:gd name="connsiteY222" fmla="*/ 1275398 h 1438275"/>
                <a:gd name="connsiteX223" fmla="*/ 715899 w 1114425"/>
                <a:gd name="connsiteY223" fmla="*/ 1262539 h 1438275"/>
                <a:gd name="connsiteX224" fmla="*/ 719328 w 1114425"/>
                <a:gd name="connsiteY224" fmla="*/ 1240536 h 1438275"/>
                <a:gd name="connsiteX225" fmla="*/ 717423 w 1114425"/>
                <a:gd name="connsiteY225" fmla="*/ 1143572 h 1438275"/>
                <a:gd name="connsiteX226" fmla="*/ 714661 w 1114425"/>
                <a:gd name="connsiteY226" fmla="*/ 1127379 h 1438275"/>
                <a:gd name="connsiteX227" fmla="*/ 716471 w 1114425"/>
                <a:gd name="connsiteY227" fmla="*/ 1106805 h 1438275"/>
                <a:gd name="connsiteX228" fmla="*/ 719233 w 1114425"/>
                <a:gd name="connsiteY228" fmla="*/ 1018223 h 1438275"/>
                <a:gd name="connsiteX229" fmla="*/ 720757 w 1114425"/>
                <a:gd name="connsiteY229" fmla="*/ 992315 h 1438275"/>
                <a:gd name="connsiteX230" fmla="*/ 735711 w 1114425"/>
                <a:gd name="connsiteY230" fmla="*/ 981742 h 1438275"/>
                <a:gd name="connsiteX231" fmla="*/ 761429 w 1114425"/>
                <a:gd name="connsiteY231" fmla="*/ 970121 h 1438275"/>
                <a:gd name="connsiteX232" fmla="*/ 791718 w 1114425"/>
                <a:gd name="connsiteY232" fmla="*/ 961835 h 1438275"/>
                <a:gd name="connsiteX233" fmla="*/ 869442 w 1114425"/>
                <a:gd name="connsiteY233" fmla="*/ 935546 h 1438275"/>
                <a:gd name="connsiteX234" fmla="*/ 904589 w 1114425"/>
                <a:gd name="connsiteY234" fmla="*/ 920877 h 1438275"/>
                <a:gd name="connsiteX235" fmla="*/ 924687 w 1114425"/>
                <a:gd name="connsiteY235" fmla="*/ 903732 h 1438275"/>
                <a:gd name="connsiteX236" fmla="*/ 930497 w 1114425"/>
                <a:gd name="connsiteY236" fmla="*/ 885635 h 1438275"/>
                <a:gd name="connsiteX237" fmla="*/ 925640 w 1114425"/>
                <a:gd name="connsiteY237" fmla="*/ 870204 h 1438275"/>
                <a:gd name="connsiteX238" fmla="*/ 873919 w 1114425"/>
                <a:gd name="connsiteY238" fmla="*/ 838486 h 1438275"/>
                <a:gd name="connsiteX239" fmla="*/ 818579 w 1114425"/>
                <a:gd name="connsiteY239" fmla="*/ 803053 h 1438275"/>
                <a:gd name="connsiteX240" fmla="*/ 799719 w 1114425"/>
                <a:gd name="connsiteY240" fmla="*/ 791623 h 1438275"/>
                <a:gd name="connsiteX241" fmla="*/ 790956 w 1114425"/>
                <a:gd name="connsiteY241" fmla="*/ 782574 h 1438275"/>
                <a:gd name="connsiteX242" fmla="*/ 792956 w 1114425"/>
                <a:gd name="connsiteY242" fmla="*/ 771811 h 1438275"/>
                <a:gd name="connsiteX243" fmla="*/ 824579 w 1114425"/>
                <a:gd name="connsiteY243" fmla="*/ 754952 h 1438275"/>
                <a:gd name="connsiteX244" fmla="*/ 861441 w 1114425"/>
                <a:gd name="connsiteY244" fmla="*/ 738283 h 1438275"/>
                <a:gd name="connsiteX245" fmla="*/ 936403 w 1114425"/>
                <a:gd name="connsiteY245" fmla="*/ 705898 h 1438275"/>
                <a:gd name="connsiteX246" fmla="*/ 1006126 w 1114425"/>
                <a:gd name="connsiteY246" fmla="*/ 673894 h 1438275"/>
                <a:gd name="connsiteX247" fmla="*/ 1071182 w 1114425"/>
                <a:gd name="connsiteY247" fmla="*/ 644652 h 1438275"/>
                <a:gd name="connsiteX248" fmla="*/ 1094899 w 1114425"/>
                <a:gd name="connsiteY248" fmla="*/ 634270 h 1438275"/>
                <a:gd name="connsiteX249" fmla="*/ 1109091 w 1114425"/>
                <a:gd name="connsiteY249" fmla="*/ 618173 h 1438275"/>
                <a:gd name="connsiteX250" fmla="*/ 1107472 w 1114425"/>
                <a:gd name="connsiteY250" fmla="*/ 601313 h 1438275"/>
                <a:gd name="connsiteX251" fmla="*/ 824198 w 1114425"/>
                <a:gd name="connsiteY251" fmla="*/ 212979 h 1438275"/>
                <a:gd name="connsiteX252" fmla="*/ 848582 w 1114425"/>
                <a:gd name="connsiteY252" fmla="*/ 173165 h 1438275"/>
                <a:gd name="connsiteX253" fmla="*/ 856869 w 1114425"/>
                <a:gd name="connsiteY253" fmla="*/ 159830 h 1438275"/>
                <a:gd name="connsiteX254" fmla="*/ 868394 w 1114425"/>
                <a:gd name="connsiteY254" fmla="*/ 152972 h 1438275"/>
                <a:gd name="connsiteX255" fmla="*/ 877157 w 1114425"/>
                <a:gd name="connsiteY255" fmla="*/ 156591 h 1438275"/>
                <a:gd name="connsiteX256" fmla="*/ 888778 w 1114425"/>
                <a:gd name="connsiteY256" fmla="*/ 167831 h 1438275"/>
                <a:gd name="connsiteX257" fmla="*/ 894302 w 1114425"/>
                <a:gd name="connsiteY257" fmla="*/ 184404 h 1438275"/>
                <a:gd name="connsiteX258" fmla="*/ 892016 w 1114425"/>
                <a:gd name="connsiteY258" fmla="*/ 199644 h 1438275"/>
                <a:gd name="connsiteX259" fmla="*/ 874109 w 1114425"/>
                <a:gd name="connsiteY259" fmla="*/ 220885 h 1438275"/>
                <a:gd name="connsiteX260" fmla="*/ 851535 w 1114425"/>
                <a:gd name="connsiteY260" fmla="*/ 231743 h 1438275"/>
                <a:gd name="connsiteX261" fmla="*/ 838390 w 1114425"/>
                <a:gd name="connsiteY261" fmla="*/ 235839 h 1438275"/>
                <a:gd name="connsiteX262" fmla="*/ 824865 w 1114425"/>
                <a:gd name="connsiteY262" fmla="*/ 231267 h 1438275"/>
                <a:gd name="connsiteX263" fmla="*/ 821912 w 1114425"/>
                <a:gd name="connsiteY263" fmla="*/ 224409 h 1438275"/>
                <a:gd name="connsiteX264" fmla="*/ 824198 w 1114425"/>
                <a:gd name="connsiteY264" fmla="*/ 212979 h 1438275"/>
                <a:gd name="connsiteX265" fmla="*/ 582073 w 1114425"/>
                <a:gd name="connsiteY265" fmla="*/ 925640 h 1438275"/>
                <a:gd name="connsiteX266" fmla="*/ 577501 w 1114425"/>
                <a:gd name="connsiteY266" fmla="*/ 940784 h 1438275"/>
                <a:gd name="connsiteX267" fmla="*/ 557784 w 1114425"/>
                <a:gd name="connsiteY267" fmla="*/ 953357 h 1438275"/>
                <a:gd name="connsiteX268" fmla="*/ 502444 w 1114425"/>
                <a:gd name="connsiteY268" fmla="*/ 974979 h 1438275"/>
                <a:gd name="connsiteX269" fmla="*/ 436436 w 1114425"/>
                <a:gd name="connsiteY269" fmla="*/ 996506 h 1438275"/>
                <a:gd name="connsiteX270" fmla="*/ 387953 w 1114425"/>
                <a:gd name="connsiteY270" fmla="*/ 1013174 h 1438275"/>
                <a:gd name="connsiteX271" fmla="*/ 370523 w 1114425"/>
                <a:gd name="connsiteY271" fmla="*/ 1012222 h 1438275"/>
                <a:gd name="connsiteX272" fmla="*/ 370618 w 1114425"/>
                <a:gd name="connsiteY272" fmla="*/ 1006983 h 1438275"/>
                <a:gd name="connsiteX273" fmla="*/ 397478 w 1114425"/>
                <a:gd name="connsiteY273" fmla="*/ 985552 h 1438275"/>
                <a:gd name="connsiteX274" fmla="*/ 455295 w 1114425"/>
                <a:gd name="connsiteY274" fmla="*/ 955262 h 1438275"/>
                <a:gd name="connsiteX275" fmla="*/ 491966 w 1114425"/>
                <a:gd name="connsiteY275" fmla="*/ 933260 h 1438275"/>
                <a:gd name="connsiteX276" fmla="*/ 535877 w 1114425"/>
                <a:gd name="connsiteY276" fmla="*/ 909066 h 1438275"/>
                <a:gd name="connsiteX277" fmla="*/ 560642 w 1114425"/>
                <a:gd name="connsiteY277" fmla="*/ 892588 h 1438275"/>
                <a:gd name="connsiteX278" fmla="*/ 570357 w 1114425"/>
                <a:gd name="connsiteY278" fmla="*/ 887063 h 1438275"/>
                <a:gd name="connsiteX279" fmla="*/ 577120 w 1114425"/>
                <a:gd name="connsiteY279" fmla="*/ 890016 h 1438275"/>
                <a:gd name="connsiteX280" fmla="*/ 583502 w 1114425"/>
                <a:gd name="connsiteY280" fmla="*/ 899541 h 1438275"/>
                <a:gd name="connsiteX281" fmla="*/ 582073 w 1114425"/>
                <a:gd name="connsiteY281" fmla="*/ 925640 h 1438275"/>
                <a:gd name="connsiteX282" fmla="*/ 709803 w 1114425"/>
                <a:gd name="connsiteY282" fmla="*/ 633889 h 1438275"/>
                <a:gd name="connsiteX283" fmla="*/ 713137 w 1114425"/>
                <a:gd name="connsiteY283" fmla="*/ 587121 h 1438275"/>
                <a:gd name="connsiteX284" fmla="*/ 715423 w 1114425"/>
                <a:gd name="connsiteY284" fmla="*/ 557308 h 1438275"/>
                <a:gd name="connsiteX285" fmla="*/ 715137 w 1114425"/>
                <a:gd name="connsiteY285" fmla="*/ 532638 h 1438275"/>
                <a:gd name="connsiteX286" fmla="*/ 719233 w 1114425"/>
                <a:gd name="connsiteY286" fmla="*/ 519303 h 1438275"/>
                <a:gd name="connsiteX287" fmla="*/ 729520 w 1114425"/>
                <a:gd name="connsiteY287" fmla="*/ 508540 h 1438275"/>
                <a:gd name="connsiteX288" fmla="*/ 741331 w 1114425"/>
                <a:gd name="connsiteY288" fmla="*/ 508540 h 1438275"/>
                <a:gd name="connsiteX289" fmla="*/ 750856 w 1114425"/>
                <a:gd name="connsiteY289" fmla="*/ 513398 h 1438275"/>
                <a:gd name="connsiteX290" fmla="*/ 763905 w 1114425"/>
                <a:gd name="connsiteY290" fmla="*/ 514922 h 1438275"/>
                <a:gd name="connsiteX291" fmla="*/ 787908 w 1114425"/>
                <a:gd name="connsiteY291" fmla="*/ 517970 h 1438275"/>
                <a:gd name="connsiteX292" fmla="*/ 794766 w 1114425"/>
                <a:gd name="connsiteY292" fmla="*/ 521684 h 1438275"/>
                <a:gd name="connsiteX293" fmla="*/ 801148 w 1114425"/>
                <a:gd name="connsiteY293" fmla="*/ 531686 h 1438275"/>
                <a:gd name="connsiteX294" fmla="*/ 797909 w 1114425"/>
                <a:gd name="connsiteY294" fmla="*/ 548164 h 1438275"/>
                <a:gd name="connsiteX295" fmla="*/ 795623 w 1114425"/>
                <a:gd name="connsiteY295" fmla="*/ 572453 h 1438275"/>
                <a:gd name="connsiteX296" fmla="*/ 789051 w 1114425"/>
                <a:gd name="connsiteY296" fmla="*/ 600075 h 1438275"/>
                <a:gd name="connsiteX297" fmla="*/ 777145 w 1114425"/>
                <a:gd name="connsiteY297" fmla="*/ 623888 h 1438275"/>
                <a:gd name="connsiteX298" fmla="*/ 762000 w 1114425"/>
                <a:gd name="connsiteY298" fmla="*/ 642080 h 1438275"/>
                <a:gd name="connsiteX299" fmla="*/ 737235 w 1114425"/>
                <a:gd name="connsiteY299" fmla="*/ 651701 h 1438275"/>
                <a:gd name="connsiteX300" fmla="*/ 722281 w 1114425"/>
                <a:gd name="connsiteY300" fmla="*/ 654939 h 1438275"/>
                <a:gd name="connsiteX301" fmla="*/ 714470 w 1114425"/>
                <a:gd name="connsiteY301" fmla="*/ 648653 h 1438275"/>
                <a:gd name="connsiteX302" fmla="*/ 709803 w 1114425"/>
                <a:gd name="connsiteY302" fmla="*/ 633889 h 1438275"/>
                <a:gd name="connsiteX303" fmla="*/ 767715 w 1114425"/>
                <a:gd name="connsiteY303" fmla="*/ 875824 h 1438275"/>
                <a:gd name="connsiteX304" fmla="*/ 745808 w 1114425"/>
                <a:gd name="connsiteY304" fmla="*/ 894017 h 1438275"/>
                <a:gd name="connsiteX305" fmla="*/ 723424 w 1114425"/>
                <a:gd name="connsiteY305" fmla="*/ 894017 h 1438275"/>
                <a:gd name="connsiteX306" fmla="*/ 723138 w 1114425"/>
                <a:gd name="connsiteY306" fmla="*/ 890873 h 1438275"/>
                <a:gd name="connsiteX307" fmla="*/ 716280 w 1114425"/>
                <a:gd name="connsiteY307" fmla="*/ 876586 h 1438275"/>
                <a:gd name="connsiteX308" fmla="*/ 714470 w 1114425"/>
                <a:gd name="connsiteY308" fmla="*/ 858203 h 1438275"/>
                <a:gd name="connsiteX309" fmla="*/ 720281 w 1114425"/>
                <a:gd name="connsiteY309" fmla="*/ 847725 h 1438275"/>
                <a:gd name="connsiteX310" fmla="*/ 713994 w 1114425"/>
                <a:gd name="connsiteY310" fmla="*/ 833723 h 1438275"/>
                <a:gd name="connsiteX311" fmla="*/ 714756 w 1114425"/>
                <a:gd name="connsiteY311" fmla="*/ 823627 h 1438275"/>
                <a:gd name="connsiteX312" fmla="*/ 724567 w 1114425"/>
                <a:gd name="connsiteY312" fmla="*/ 813245 h 1438275"/>
                <a:gd name="connsiteX313" fmla="*/ 729044 w 1114425"/>
                <a:gd name="connsiteY313" fmla="*/ 810197 h 1438275"/>
                <a:gd name="connsiteX314" fmla="*/ 740093 w 1114425"/>
                <a:gd name="connsiteY314" fmla="*/ 822960 h 1438275"/>
                <a:gd name="connsiteX315" fmla="*/ 753713 w 1114425"/>
                <a:gd name="connsiteY315" fmla="*/ 842963 h 1438275"/>
                <a:gd name="connsiteX316" fmla="*/ 767906 w 1114425"/>
                <a:gd name="connsiteY316" fmla="*/ 864870 h 1438275"/>
                <a:gd name="connsiteX317" fmla="*/ 767715 w 1114425"/>
                <a:gd name="connsiteY317" fmla="*/ 875824 h 1438275"/>
                <a:gd name="connsiteX318" fmla="*/ 898588 w 1114425"/>
                <a:gd name="connsiteY318" fmla="*/ 665893 h 1438275"/>
                <a:gd name="connsiteX319" fmla="*/ 877062 w 1114425"/>
                <a:gd name="connsiteY319" fmla="*/ 681514 h 1438275"/>
                <a:gd name="connsiteX320" fmla="*/ 853250 w 1114425"/>
                <a:gd name="connsiteY320" fmla="*/ 689324 h 1438275"/>
                <a:gd name="connsiteX321" fmla="*/ 827532 w 1114425"/>
                <a:gd name="connsiteY321" fmla="*/ 708279 h 1438275"/>
                <a:gd name="connsiteX322" fmla="*/ 795814 w 1114425"/>
                <a:gd name="connsiteY322" fmla="*/ 723424 h 1438275"/>
                <a:gd name="connsiteX323" fmla="*/ 760762 w 1114425"/>
                <a:gd name="connsiteY323" fmla="*/ 747903 h 1438275"/>
                <a:gd name="connsiteX324" fmla="*/ 746093 w 1114425"/>
                <a:gd name="connsiteY324" fmla="*/ 749713 h 1438275"/>
                <a:gd name="connsiteX325" fmla="*/ 728377 w 1114425"/>
                <a:gd name="connsiteY325" fmla="*/ 742664 h 1438275"/>
                <a:gd name="connsiteX326" fmla="*/ 717804 w 1114425"/>
                <a:gd name="connsiteY326" fmla="*/ 733901 h 1438275"/>
                <a:gd name="connsiteX327" fmla="*/ 713232 w 1114425"/>
                <a:gd name="connsiteY327" fmla="*/ 726281 h 1438275"/>
                <a:gd name="connsiteX328" fmla="*/ 722471 w 1114425"/>
                <a:gd name="connsiteY328" fmla="*/ 716661 h 1438275"/>
                <a:gd name="connsiteX329" fmla="*/ 747141 w 1114425"/>
                <a:gd name="connsiteY329" fmla="*/ 703040 h 1438275"/>
                <a:gd name="connsiteX330" fmla="*/ 791147 w 1114425"/>
                <a:gd name="connsiteY330" fmla="*/ 689705 h 1438275"/>
                <a:gd name="connsiteX331" fmla="*/ 829056 w 1114425"/>
                <a:gd name="connsiteY331" fmla="*/ 674846 h 1438275"/>
                <a:gd name="connsiteX332" fmla="*/ 864203 w 1114425"/>
                <a:gd name="connsiteY332" fmla="*/ 656463 h 1438275"/>
                <a:gd name="connsiteX333" fmla="*/ 892683 w 1114425"/>
                <a:gd name="connsiteY333" fmla="*/ 651415 h 1438275"/>
                <a:gd name="connsiteX334" fmla="*/ 902780 w 1114425"/>
                <a:gd name="connsiteY334" fmla="*/ 655796 h 1438275"/>
                <a:gd name="connsiteX335" fmla="*/ 898588 w 1114425"/>
                <a:gd name="connsiteY335" fmla="*/ 665893 h 1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1114425" h="1438275">
                  <a:moveTo>
                    <a:pt x="1107472" y="601313"/>
                  </a:moveTo>
                  <a:lnTo>
                    <a:pt x="1096232" y="574548"/>
                  </a:lnTo>
                  <a:lnTo>
                    <a:pt x="1067467" y="544449"/>
                  </a:lnTo>
                  <a:lnTo>
                    <a:pt x="1041749" y="527876"/>
                  </a:lnTo>
                  <a:lnTo>
                    <a:pt x="1020318" y="523875"/>
                  </a:lnTo>
                  <a:lnTo>
                    <a:pt x="991648" y="528352"/>
                  </a:lnTo>
                  <a:lnTo>
                    <a:pt x="949738" y="549783"/>
                  </a:lnTo>
                  <a:lnTo>
                    <a:pt x="883730" y="586359"/>
                  </a:lnTo>
                  <a:lnTo>
                    <a:pt x="847535" y="602456"/>
                  </a:lnTo>
                  <a:lnTo>
                    <a:pt x="837724" y="605219"/>
                  </a:lnTo>
                  <a:lnTo>
                    <a:pt x="831723" y="595789"/>
                  </a:lnTo>
                  <a:lnTo>
                    <a:pt x="835914" y="585216"/>
                  </a:lnTo>
                  <a:lnTo>
                    <a:pt x="895731" y="508730"/>
                  </a:lnTo>
                  <a:lnTo>
                    <a:pt x="912305" y="496443"/>
                  </a:lnTo>
                  <a:lnTo>
                    <a:pt x="938022" y="486918"/>
                  </a:lnTo>
                  <a:lnTo>
                    <a:pt x="958691" y="473774"/>
                  </a:lnTo>
                  <a:lnTo>
                    <a:pt x="990410" y="452152"/>
                  </a:lnTo>
                  <a:lnTo>
                    <a:pt x="1006793" y="427958"/>
                  </a:lnTo>
                  <a:lnTo>
                    <a:pt x="1006793" y="415100"/>
                  </a:lnTo>
                  <a:lnTo>
                    <a:pt x="992886" y="399479"/>
                  </a:lnTo>
                  <a:lnTo>
                    <a:pt x="973169" y="387953"/>
                  </a:lnTo>
                  <a:lnTo>
                    <a:pt x="953738" y="383000"/>
                  </a:lnTo>
                  <a:lnTo>
                    <a:pt x="944309" y="374809"/>
                  </a:lnTo>
                  <a:lnTo>
                    <a:pt x="915829" y="348329"/>
                  </a:lnTo>
                  <a:lnTo>
                    <a:pt x="885730" y="324517"/>
                  </a:lnTo>
                  <a:lnTo>
                    <a:pt x="865346" y="323183"/>
                  </a:lnTo>
                  <a:lnTo>
                    <a:pt x="854488" y="331946"/>
                  </a:lnTo>
                  <a:lnTo>
                    <a:pt x="843629" y="346139"/>
                  </a:lnTo>
                  <a:lnTo>
                    <a:pt x="841820" y="381191"/>
                  </a:lnTo>
                  <a:lnTo>
                    <a:pt x="837248" y="406241"/>
                  </a:lnTo>
                  <a:lnTo>
                    <a:pt x="820769" y="442341"/>
                  </a:lnTo>
                  <a:lnTo>
                    <a:pt x="798862" y="465773"/>
                  </a:lnTo>
                  <a:lnTo>
                    <a:pt x="767239" y="480727"/>
                  </a:lnTo>
                  <a:lnTo>
                    <a:pt x="742950" y="489775"/>
                  </a:lnTo>
                  <a:lnTo>
                    <a:pt x="732377" y="490252"/>
                  </a:lnTo>
                  <a:lnTo>
                    <a:pt x="716947" y="476917"/>
                  </a:lnTo>
                  <a:lnTo>
                    <a:pt x="693896" y="447770"/>
                  </a:lnTo>
                  <a:lnTo>
                    <a:pt x="674561" y="431292"/>
                  </a:lnTo>
                  <a:lnTo>
                    <a:pt x="674656" y="424434"/>
                  </a:lnTo>
                  <a:lnTo>
                    <a:pt x="717613" y="380048"/>
                  </a:lnTo>
                  <a:lnTo>
                    <a:pt x="764858" y="326993"/>
                  </a:lnTo>
                  <a:lnTo>
                    <a:pt x="776764" y="323469"/>
                  </a:lnTo>
                  <a:lnTo>
                    <a:pt x="840867" y="311182"/>
                  </a:lnTo>
                  <a:lnTo>
                    <a:pt x="890302" y="290989"/>
                  </a:lnTo>
                  <a:lnTo>
                    <a:pt x="960692" y="246507"/>
                  </a:lnTo>
                  <a:lnTo>
                    <a:pt x="989552" y="208407"/>
                  </a:lnTo>
                  <a:lnTo>
                    <a:pt x="993743" y="179165"/>
                  </a:lnTo>
                  <a:lnTo>
                    <a:pt x="989171" y="153353"/>
                  </a:lnTo>
                  <a:lnTo>
                    <a:pt x="916877" y="70771"/>
                  </a:lnTo>
                  <a:lnTo>
                    <a:pt x="877348" y="39053"/>
                  </a:lnTo>
                  <a:lnTo>
                    <a:pt x="858774" y="34766"/>
                  </a:lnTo>
                  <a:lnTo>
                    <a:pt x="839629" y="45911"/>
                  </a:lnTo>
                  <a:lnTo>
                    <a:pt x="804005" y="86011"/>
                  </a:lnTo>
                  <a:lnTo>
                    <a:pt x="780193" y="121349"/>
                  </a:lnTo>
                  <a:lnTo>
                    <a:pt x="757809" y="177737"/>
                  </a:lnTo>
                  <a:lnTo>
                    <a:pt x="736283" y="230505"/>
                  </a:lnTo>
                  <a:lnTo>
                    <a:pt x="717518" y="255746"/>
                  </a:lnTo>
                  <a:lnTo>
                    <a:pt x="685133" y="268129"/>
                  </a:lnTo>
                  <a:lnTo>
                    <a:pt x="656273" y="268796"/>
                  </a:lnTo>
                  <a:lnTo>
                    <a:pt x="649605" y="266510"/>
                  </a:lnTo>
                  <a:lnTo>
                    <a:pt x="651415" y="249650"/>
                  </a:lnTo>
                  <a:lnTo>
                    <a:pt x="664274" y="216503"/>
                  </a:lnTo>
                  <a:lnTo>
                    <a:pt x="667988" y="168497"/>
                  </a:lnTo>
                  <a:lnTo>
                    <a:pt x="671703" y="157448"/>
                  </a:lnTo>
                  <a:cubicBezTo>
                    <a:pt x="671703" y="157448"/>
                    <a:pt x="673227" y="117062"/>
                    <a:pt x="673703" y="111538"/>
                  </a:cubicBezTo>
                  <a:cubicBezTo>
                    <a:pt x="674180" y="106013"/>
                    <a:pt x="669893" y="93631"/>
                    <a:pt x="669893" y="93631"/>
                  </a:cubicBezTo>
                  <a:cubicBezTo>
                    <a:pt x="669893" y="93631"/>
                    <a:pt x="627983" y="59341"/>
                    <a:pt x="604647" y="43720"/>
                  </a:cubicBezTo>
                  <a:cubicBezTo>
                    <a:pt x="581311" y="28099"/>
                    <a:pt x="542544" y="11144"/>
                    <a:pt x="542544" y="11144"/>
                  </a:cubicBezTo>
                  <a:cubicBezTo>
                    <a:pt x="542544" y="11144"/>
                    <a:pt x="515874" y="7144"/>
                    <a:pt x="509016" y="7144"/>
                  </a:cubicBezTo>
                  <a:cubicBezTo>
                    <a:pt x="502158" y="7144"/>
                    <a:pt x="491681" y="14764"/>
                    <a:pt x="491681" y="14764"/>
                  </a:cubicBezTo>
                  <a:lnTo>
                    <a:pt x="486156" y="46863"/>
                  </a:lnTo>
                  <a:lnTo>
                    <a:pt x="495300" y="65913"/>
                  </a:lnTo>
                  <a:cubicBezTo>
                    <a:pt x="495300" y="65913"/>
                    <a:pt x="564452" y="155353"/>
                    <a:pt x="571310" y="169450"/>
                  </a:cubicBezTo>
                  <a:cubicBezTo>
                    <a:pt x="578168" y="183547"/>
                    <a:pt x="586645" y="210503"/>
                    <a:pt x="595694" y="225647"/>
                  </a:cubicBezTo>
                  <a:cubicBezTo>
                    <a:pt x="604742" y="240792"/>
                    <a:pt x="627126" y="258509"/>
                    <a:pt x="627126" y="258509"/>
                  </a:cubicBezTo>
                  <a:lnTo>
                    <a:pt x="626840" y="268415"/>
                  </a:lnTo>
                  <a:lnTo>
                    <a:pt x="620459" y="272129"/>
                  </a:lnTo>
                  <a:lnTo>
                    <a:pt x="610267" y="277368"/>
                  </a:lnTo>
                  <a:lnTo>
                    <a:pt x="543782" y="278035"/>
                  </a:lnTo>
                  <a:lnTo>
                    <a:pt x="501587" y="278987"/>
                  </a:lnTo>
                  <a:lnTo>
                    <a:pt x="481679" y="277178"/>
                  </a:lnTo>
                  <a:lnTo>
                    <a:pt x="451390" y="280130"/>
                  </a:lnTo>
                  <a:lnTo>
                    <a:pt x="425387" y="278130"/>
                  </a:lnTo>
                  <a:lnTo>
                    <a:pt x="409766" y="279559"/>
                  </a:lnTo>
                  <a:lnTo>
                    <a:pt x="387572" y="275654"/>
                  </a:lnTo>
                  <a:lnTo>
                    <a:pt x="360902" y="278416"/>
                  </a:lnTo>
                  <a:lnTo>
                    <a:pt x="301371" y="277559"/>
                  </a:lnTo>
                  <a:lnTo>
                    <a:pt x="286036" y="287084"/>
                  </a:lnTo>
                  <a:lnTo>
                    <a:pt x="276511" y="306800"/>
                  </a:lnTo>
                  <a:lnTo>
                    <a:pt x="284798" y="327946"/>
                  </a:lnTo>
                  <a:lnTo>
                    <a:pt x="318707" y="367379"/>
                  </a:lnTo>
                  <a:lnTo>
                    <a:pt x="354521" y="400717"/>
                  </a:lnTo>
                  <a:lnTo>
                    <a:pt x="373285" y="413290"/>
                  </a:lnTo>
                  <a:lnTo>
                    <a:pt x="396907" y="413575"/>
                  </a:lnTo>
                  <a:lnTo>
                    <a:pt x="425672" y="399955"/>
                  </a:lnTo>
                  <a:lnTo>
                    <a:pt x="501682" y="374142"/>
                  </a:lnTo>
                  <a:lnTo>
                    <a:pt x="601694" y="349187"/>
                  </a:lnTo>
                  <a:lnTo>
                    <a:pt x="651510" y="341662"/>
                  </a:lnTo>
                  <a:lnTo>
                    <a:pt x="669893" y="341567"/>
                  </a:lnTo>
                  <a:lnTo>
                    <a:pt x="680180" y="353092"/>
                  </a:lnTo>
                  <a:lnTo>
                    <a:pt x="676942" y="362236"/>
                  </a:lnTo>
                  <a:lnTo>
                    <a:pt x="644366" y="413004"/>
                  </a:lnTo>
                  <a:lnTo>
                    <a:pt x="635603" y="415766"/>
                  </a:lnTo>
                  <a:lnTo>
                    <a:pt x="625126" y="411956"/>
                  </a:lnTo>
                  <a:lnTo>
                    <a:pt x="608171" y="402812"/>
                  </a:lnTo>
                  <a:lnTo>
                    <a:pt x="594646" y="398336"/>
                  </a:lnTo>
                  <a:lnTo>
                    <a:pt x="585121" y="396145"/>
                  </a:lnTo>
                  <a:lnTo>
                    <a:pt x="577406" y="401479"/>
                  </a:lnTo>
                  <a:lnTo>
                    <a:pt x="555784" y="420529"/>
                  </a:lnTo>
                  <a:lnTo>
                    <a:pt x="552831" y="438722"/>
                  </a:lnTo>
                  <a:lnTo>
                    <a:pt x="563213" y="478155"/>
                  </a:lnTo>
                  <a:lnTo>
                    <a:pt x="571976" y="504444"/>
                  </a:lnTo>
                  <a:lnTo>
                    <a:pt x="569690" y="540925"/>
                  </a:lnTo>
                  <a:lnTo>
                    <a:pt x="560642" y="545973"/>
                  </a:lnTo>
                  <a:lnTo>
                    <a:pt x="551498" y="540163"/>
                  </a:lnTo>
                  <a:lnTo>
                    <a:pt x="535400" y="526828"/>
                  </a:lnTo>
                  <a:lnTo>
                    <a:pt x="519494" y="514160"/>
                  </a:lnTo>
                  <a:lnTo>
                    <a:pt x="504063" y="506063"/>
                  </a:lnTo>
                  <a:lnTo>
                    <a:pt x="494633" y="512350"/>
                  </a:lnTo>
                  <a:lnTo>
                    <a:pt x="480632" y="538163"/>
                  </a:lnTo>
                  <a:lnTo>
                    <a:pt x="469011" y="545783"/>
                  </a:lnTo>
                  <a:lnTo>
                    <a:pt x="462153" y="541782"/>
                  </a:lnTo>
                  <a:lnTo>
                    <a:pt x="452533" y="534924"/>
                  </a:lnTo>
                  <a:lnTo>
                    <a:pt x="430911" y="512445"/>
                  </a:lnTo>
                  <a:lnTo>
                    <a:pt x="399098" y="484918"/>
                  </a:lnTo>
                  <a:lnTo>
                    <a:pt x="359664" y="455105"/>
                  </a:lnTo>
                  <a:lnTo>
                    <a:pt x="341281" y="439484"/>
                  </a:lnTo>
                  <a:lnTo>
                    <a:pt x="325088" y="430530"/>
                  </a:lnTo>
                  <a:lnTo>
                    <a:pt x="315087" y="432816"/>
                  </a:lnTo>
                  <a:lnTo>
                    <a:pt x="304895" y="445199"/>
                  </a:lnTo>
                  <a:lnTo>
                    <a:pt x="303467" y="463582"/>
                  </a:lnTo>
                  <a:lnTo>
                    <a:pt x="310706" y="490061"/>
                  </a:lnTo>
                  <a:lnTo>
                    <a:pt x="329756" y="544830"/>
                  </a:lnTo>
                  <a:lnTo>
                    <a:pt x="339662" y="581406"/>
                  </a:lnTo>
                  <a:lnTo>
                    <a:pt x="337375" y="588740"/>
                  </a:lnTo>
                  <a:lnTo>
                    <a:pt x="318992" y="603409"/>
                  </a:lnTo>
                  <a:lnTo>
                    <a:pt x="286703" y="615791"/>
                  </a:lnTo>
                  <a:lnTo>
                    <a:pt x="284893" y="628650"/>
                  </a:lnTo>
                  <a:lnTo>
                    <a:pt x="302324" y="641985"/>
                  </a:lnTo>
                  <a:lnTo>
                    <a:pt x="344615" y="678561"/>
                  </a:lnTo>
                  <a:lnTo>
                    <a:pt x="395764" y="729901"/>
                  </a:lnTo>
                  <a:lnTo>
                    <a:pt x="415385" y="731139"/>
                  </a:lnTo>
                  <a:lnTo>
                    <a:pt x="465392" y="693039"/>
                  </a:lnTo>
                  <a:lnTo>
                    <a:pt x="504349" y="648653"/>
                  </a:lnTo>
                  <a:lnTo>
                    <a:pt x="546545" y="616077"/>
                  </a:lnTo>
                  <a:lnTo>
                    <a:pt x="562261" y="610553"/>
                  </a:lnTo>
                  <a:lnTo>
                    <a:pt x="572643" y="620649"/>
                  </a:lnTo>
                  <a:lnTo>
                    <a:pt x="576358" y="645700"/>
                  </a:lnTo>
                  <a:lnTo>
                    <a:pt x="572072" y="700564"/>
                  </a:lnTo>
                  <a:lnTo>
                    <a:pt x="561975" y="708851"/>
                  </a:lnTo>
                  <a:lnTo>
                    <a:pt x="540830" y="714185"/>
                  </a:lnTo>
                  <a:lnTo>
                    <a:pt x="517208" y="722376"/>
                  </a:lnTo>
                  <a:lnTo>
                    <a:pt x="466154" y="737521"/>
                  </a:lnTo>
                  <a:lnTo>
                    <a:pt x="400812" y="757523"/>
                  </a:lnTo>
                  <a:lnTo>
                    <a:pt x="345758" y="772668"/>
                  </a:lnTo>
                  <a:lnTo>
                    <a:pt x="302133" y="781336"/>
                  </a:lnTo>
                  <a:lnTo>
                    <a:pt x="251174" y="793242"/>
                  </a:lnTo>
                  <a:lnTo>
                    <a:pt x="197168" y="804291"/>
                  </a:lnTo>
                  <a:lnTo>
                    <a:pt x="144399" y="816959"/>
                  </a:lnTo>
                  <a:lnTo>
                    <a:pt x="93250" y="826103"/>
                  </a:lnTo>
                  <a:lnTo>
                    <a:pt x="35147" y="835057"/>
                  </a:lnTo>
                  <a:lnTo>
                    <a:pt x="13145" y="839724"/>
                  </a:lnTo>
                  <a:lnTo>
                    <a:pt x="9430" y="853916"/>
                  </a:lnTo>
                  <a:lnTo>
                    <a:pt x="7144" y="875824"/>
                  </a:lnTo>
                  <a:lnTo>
                    <a:pt x="20765" y="889159"/>
                  </a:lnTo>
                  <a:lnTo>
                    <a:pt x="104394" y="936308"/>
                  </a:lnTo>
                  <a:lnTo>
                    <a:pt x="147352" y="948119"/>
                  </a:lnTo>
                  <a:lnTo>
                    <a:pt x="171450" y="950309"/>
                  </a:lnTo>
                  <a:lnTo>
                    <a:pt x="195358" y="948023"/>
                  </a:lnTo>
                  <a:lnTo>
                    <a:pt x="235172" y="927354"/>
                  </a:lnTo>
                  <a:lnTo>
                    <a:pt x="289179" y="896779"/>
                  </a:lnTo>
                  <a:lnTo>
                    <a:pt x="331089" y="874395"/>
                  </a:lnTo>
                  <a:lnTo>
                    <a:pt x="375571" y="855440"/>
                  </a:lnTo>
                  <a:lnTo>
                    <a:pt x="466725" y="812483"/>
                  </a:lnTo>
                  <a:lnTo>
                    <a:pt x="529114" y="788099"/>
                  </a:lnTo>
                  <a:lnTo>
                    <a:pt x="553307" y="774478"/>
                  </a:lnTo>
                  <a:lnTo>
                    <a:pt x="571691" y="772192"/>
                  </a:lnTo>
                  <a:lnTo>
                    <a:pt x="579501" y="779526"/>
                  </a:lnTo>
                  <a:lnTo>
                    <a:pt x="581501" y="811435"/>
                  </a:lnTo>
                  <a:lnTo>
                    <a:pt x="575501" y="824865"/>
                  </a:lnTo>
                  <a:lnTo>
                    <a:pt x="553498" y="848678"/>
                  </a:lnTo>
                  <a:lnTo>
                    <a:pt x="521970" y="863822"/>
                  </a:lnTo>
                  <a:lnTo>
                    <a:pt x="487394" y="881634"/>
                  </a:lnTo>
                  <a:lnTo>
                    <a:pt x="435578" y="911066"/>
                  </a:lnTo>
                  <a:lnTo>
                    <a:pt x="359855" y="956882"/>
                  </a:lnTo>
                  <a:lnTo>
                    <a:pt x="281369" y="1020223"/>
                  </a:lnTo>
                  <a:lnTo>
                    <a:pt x="234696" y="1061847"/>
                  </a:lnTo>
                  <a:lnTo>
                    <a:pt x="205454" y="1090327"/>
                  </a:lnTo>
                  <a:lnTo>
                    <a:pt x="205454" y="1103948"/>
                  </a:lnTo>
                  <a:lnTo>
                    <a:pt x="222790" y="1119569"/>
                  </a:lnTo>
                  <a:lnTo>
                    <a:pt x="248222" y="1132713"/>
                  </a:lnTo>
                  <a:lnTo>
                    <a:pt x="269367" y="1137190"/>
                  </a:lnTo>
                  <a:lnTo>
                    <a:pt x="302705" y="1132237"/>
                  </a:lnTo>
                  <a:lnTo>
                    <a:pt x="381953" y="1108043"/>
                  </a:lnTo>
                  <a:lnTo>
                    <a:pt x="469011" y="1072706"/>
                  </a:lnTo>
                  <a:lnTo>
                    <a:pt x="568452" y="1037368"/>
                  </a:lnTo>
                  <a:lnTo>
                    <a:pt x="579501" y="1039654"/>
                  </a:lnTo>
                  <a:lnTo>
                    <a:pt x="581216" y="1051941"/>
                  </a:lnTo>
                  <a:lnTo>
                    <a:pt x="573119" y="1062228"/>
                  </a:lnTo>
                  <a:lnTo>
                    <a:pt x="568071" y="1076897"/>
                  </a:lnTo>
                  <a:lnTo>
                    <a:pt x="577787" y="1085564"/>
                  </a:lnTo>
                  <a:lnTo>
                    <a:pt x="577787" y="1096899"/>
                  </a:lnTo>
                  <a:lnTo>
                    <a:pt x="575215" y="1126617"/>
                  </a:lnTo>
                  <a:lnTo>
                    <a:pt x="577120" y="1148715"/>
                  </a:lnTo>
                  <a:cubicBezTo>
                    <a:pt x="577120" y="1148715"/>
                    <a:pt x="575501" y="1163384"/>
                    <a:pt x="575501" y="1167098"/>
                  </a:cubicBezTo>
                  <a:cubicBezTo>
                    <a:pt x="575501" y="1170813"/>
                    <a:pt x="576644" y="1192530"/>
                    <a:pt x="576644" y="1192530"/>
                  </a:cubicBezTo>
                  <a:lnTo>
                    <a:pt x="575691" y="1217105"/>
                  </a:lnTo>
                  <a:lnTo>
                    <a:pt x="574167" y="1257586"/>
                  </a:lnTo>
                  <a:lnTo>
                    <a:pt x="579692" y="1280351"/>
                  </a:lnTo>
                  <a:lnTo>
                    <a:pt x="579025" y="1291114"/>
                  </a:lnTo>
                  <a:lnTo>
                    <a:pt x="575596" y="1314069"/>
                  </a:lnTo>
                  <a:lnTo>
                    <a:pt x="573881" y="1356360"/>
                  </a:lnTo>
                  <a:lnTo>
                    <a:pt x="581216" y="1379696"/>
                  </a:lnTo>
                  <a:lnTo>
                    <a:pt x="583978" y="1400937"/>
                  </a:lnTo>
                  <a:lnTo>
                    <a:pt x="607505" y="1425131"/>
                  </a:lnTo>
                  <a:lnTo>
                    <a:pt x="623697" y="1436751"/>
                  </a:lnTo>
                  <a:lnTo>
                    <a:pt x="635318" y="1434275"/>
                  </a:lnTo>
                  <a:lnTo>
                    <a:pt x="676275" y="1393317"/>
                  </a:lnTo>
                  <a:lnTo>
                    <a:pt x="692658" y="1366933"/>
                  </a:lnTo>
                  <a:lnTo>
                    <a:pt x="699992" y="1344263"/>
                  </a:lnTo>
                  <a:lnTo>
                    <a:pt x="704564" y="1325499"/>
                  </a:lnTo>
                  <a:lnTo>
                    <a:pt x="710946" y="1309973"/>
                  </a:lnTo>
                  <a:lnTo>
                    <a:pt x="712184" y="1275398"/>
                  </a:lnTo>
                  <a:lnTo>
                    <a:pt x="715899" y="1262539"/>
                  </a:lnTo>
                  <a:lnTo>
                    <a:pt x="719328" y="1240536"/>
                  </a:lnTo>
                  <a:lnTo>
                    <a:pt x="717423" y="1143572"/>
                  </a:lnTo>
                  <a:lnTo>
                    <a:pt x="714661" y="1127379"/>
                  </a:lnTo>
                  <a:lnTo>
                    <a:pt x="716471" y="1106805"/>
                  </a:lnTo>
                  <a:lnTo>
                    <a:pt x="719233" y="1018223"/>
                  </a:lnTo>
                  <a:lnTo>
                    <a:pt x="720757" y="992315"/>
                  </a:lnTo>
                  <a:lnTo>
                    <a:pt x="735711" y="981742"/>
                  </a:lnTo>
                  <a:lnTo>
                    <a:pt x="761429" y="970121"/>
                  </a:lnTo>
                  <a:lnTo>
                    <a:pt x="791718" y="961835"/>
                  </a:lnTo>
                  <a:lnTo>
                    <a:pt x="869442" y="935546"/>
                  </a:lnTo>
                  <a:lnTo>
                    <a:pt x="904589" y="920877"/>
                  </a:lnTo>
                  <a:lnTo>
                    <a:pt x="924687" y="903732"/>
                  </a:lnTo>
                  <a:lnTo>
                    <a:pt x="930497" y="885635"/>
                  </a:lnTo>
                  <a:lnTo>
                    <a:pt x="925640" y="870204"/>
                  </a:lnTo>
                  <a:lnTo>
                    <a:pt x="873919" y="838486"/>
                  </a:lnTo>
                  <a:lnTo>
                    <a:pt x="818579" y="803053"/>
                  </a:lnTo>
                  <a:lnTo>
                    <a:pt x="799719" y="791623"/>
                  </a:lnTo>
                  <a:lnTo>
                    <a:pt x="790956" y="782574"/>
                  </a:lnTo>
                  <a:lnTo>
                    <a:pt x="792956" y="771811"/>
                  </a:lnTo>
                  <a:cubicBezTo>
                    <a:pt x="792956" y="771811"/>
                    <a:pt x="808387" y="762857"/>
                    <a:pt x="824579" y="754952"/>
                  </a:cubicBezTo>
                  <a:cubicBezTo>
                    <a:pt x="842582" y="746188"/>
                    <a:pt x="861441" y="738283"/>
                    <a:pt x="861441" y="738283"/>
                  </a:cubicBezTo>
                  <a:lnTo>
                    <a:pt x="936403" y="705898"/>
                  </a:lnTo>
                  <a:lnTo>
                    <a:pt x="1006126" y="673894"/>
                  </a:lnTo>
                  <a:lnTo>
                    <a:pt x="1071182" y="644652"/>
                  </a:lnTo>
                  <a:lnTo>
                    <a:pt x="1094899" y="634270"/>
                  </a:lnTo>
                  <a:lnTo>
                    <a:pt x="1109091" y="618173"/>
                  </a:lnTo>
                  <a:lnTo>
                    <a:pt x="1107472" y="601313"/>
                  </a:lnTo>
                  <a:close/>
                  <a:moveTo>
                    <a:pt x="824198" y="212979"/>
                  </a:moveTo>
                  <a:lnTo>
                    <a:pt x="848582" y="173165"/>
                  </a:lnTo>
                  <a:lnTo>
                    <a:pt x="856869" y="159830"/>
                  </a:lnTo>
                  <a:lnTo>
                    <a:pt x="868394" y="152972"/>
                  </a:lnTo>
                  <a:lnTo>
                    <a:pt x="877157" y="156591"/>
                  </a:lnTo>
                  <a:lnTo>
                    <a:pt x="888778" y="167831"/>
                  </a:lnTo>
                  <a:lnTo>
                    <a:pt x="894302" y="184404"/>
                  </a:lnTo>
                  <a:lnTo>
                    <a:pt x="892016" y="199644"/>
                  </a:lnTo>
                  <a:lnTo>
                    <a:pt x="874109" y="220885"/>
                  </a:lnTo>
                  <a:lnTo>
                    <a:pt x="851535" y="231743"/>
                  </a:lnTo>
                  <a:lnTo>
                    <a:pt x="838390" y="235839"/>
                  </a:lnTo>
                  <a:lnTo>
                    <a:pt x="824865" y="231267"/>
                  </a:lnTo>
                  <a:lnTo>
                    <a:pt x="821912" y="224409"/>
                  </a:lnTo>
                  <a:lnTo>
                    <a:pt x="824198" y="212979"/>
                  </a:lnTo>
                  <a:close/>
                  <a:moveTo>
                    <a:pt x="582073" y="925640"/>
                  </a:moveTo>
                  <a:lnTo>
                    <a:pt x="577501" y="940784"/>
                  </a:lnTo>
                  <a:lnTo>
                    <a:pt x="557784" y="953357"/>
                  </a:lnTo>
                  <a:lnTo>
                    <a:pt x="502444" y="974979"/>
                  </a:lnTo>
                  <a:lnTo>
                    <a:pt x="436436" y="996506"/>
                  </a:lnTo>
                  <a:lnTo>
                    <a:pt x="387953" y="1013174"/>
                  </a:lnTo>
                  <a:lnTo>
                    <a:pt x="370523" y="1012222"/>
                  </a:lnTo>
                  <a:lnTo>
                    <a:pt x="370618" y="1006983"/>
                  </a:lnTo>
                  <a:lnTo>
                    <a:pt x="397478" y="985552"/>
                  </a:lnTo>
                  <a:lnTo>
                    <a:pt x="455295" y="955262"/>
                  </a:lnTo>
                  <a:lnTo>
                    <a:pt x="491966" y="933260"/>
                  </a:lnTo>
                  <a:lnTo>
                    <a:pt x="535877" y="909066"/>
                  </a:lnTo>
                  <a:lnTo>
                    <a:pt x="560642" y="892588"/>
                  </a:lnTo>
                  <a:lnTo>
                    <a:pt x="570357" y="887063"/>
                  </a:lnTo>
                  <a:lnTo>
                    <a:pt x="577120" y="890016"/>
                  </a:lnTo>
                  <a:lnTo>
                    <a:pt x="583502" y="899541"/>
                  </a:lnTo>
                  <a:lnTo>
                    <a:pt x="582073" y="925640"/>
                  </a:lnTo>
                  <a:close/>
                  <a:moveTo>
                    <a:pt x="709803" y="633889"/>
                  </a:moveTo>
                  <a:lnTo>
                    <a:pt x="713137" y="587121"/>
                  </a:lnTo>
                  <a:lnTo>
                    <a:pt x="715423" y="557308"/>
                  </a:lnTo>
                  <a:lnTo>
                    <a:pt x="715137" y="532638"/>
                  </a:lnTo>
                  <a:lnTo>
                    <a:pt x="719233" y="519303"/>
                  </a:lnTo>
                  <a:lnTo>
                    <a:pt x="729520" y="508540"/>
                  </a:lnTo>
                  <a:lnTo>
                    <a:pt x="741331" y="508540"/>
                  </a:lnTo>
                  <a:lnTo>
                    <a:pt x="750856" y="513398"/>
                  </a:lnTo>
                  <a:lnTo>
                    <a:pt x="763905" y="514922"/>
                  </a:lnTo>
                  <a:lnTo>
                    <a:pt x="787908" y="517970"/>
                  </a:lnTo>
                  <a:lnTo>
                    <a:pt x="794766" y="521684"/>
                  </a:lnTo>
                  <a:lnTo>
                    <a:pt x="801148" y="531686"/>
                  </a:lnTo>
                  <a:lnTo>
                    <a:pt x="797909" y="548164"/>
                  </a:lnTo>
                  <a:lnTo>
                    <a:pt x="795623" y="572453"/>
                  </a:lnTo>
                  <a:lnTo>
                    <a:pt x="789051" y="600075"/>
                  </a:lnTo>
                  <a:lnTo>
                    <a:pt x="777145" y="623888"/>
                  </a:lnTo>
                  <a:lnTo>
                    <a:pt x="762000" y="642080"/>
                  </a:lnTo>
                  <a:lnTo>
                    <a:pt x="737235" y="651701"/>
                  </a:lnTo>
                  <a:lnTo>
                    <a:pt x="722281" y="654939"/>
                  </a:lnTo>
                  <a:lnTo>
                    <a:pt x="714470" y="648653"/>
                  </a:lnTo>
                  <a:lnTo>
                    <a:pt x="709803" y="633889"/>
                  </a:lnTo>
                  <a:close/>
                  <a:moveTo>
                    <a:pt x="767715" y="875824"/>
                  </a:moveTo>
                  <a:lnTo>
                    <a:pt x="745808" y="894017"/>
                  </a:lnTo>
                  <a:lnTo>
                    <a:pt x="723424" y="894017"/>
                  </a:lnTo>
                  <a:lnTo>
                    <a:pt x="723138" y="890873"/>
                  </a:lnTo>
                  <a:lnTo>
                    <a:pt x="716280" y="876586"/>
                  </a:lnTo>
                  <a:lnTo>
                    <a:pt x="714470" y="858203"/>
                  </a:lnTo>
                  <a:lnTo>
                    <a:pt x="720281" y="847725"/>
                  </a:lnTo>
                  <a:lnTo>
                    <a:pt x="713994" y="833723"/>
                  </a:lnTo>
                  <a:lnTo>
                    <a:pt x="714756" y="823627"/>
                  </a:lnTo>
                  <a:lnTo>
                    <a:pt x="724567" y="813245"/>
                  </a:lnTo>
                  <a:lnTo>
                    <a:pt x="729044" y="810197"/>
                  </a:lnTo>
                  <a:lnTo>
                    <a:pt x="740093" y="822960"/>
                  </a:lnTo>
                  <a:lnTo>
                    <a:pt x="753713" y="842963"/>
                  </a:lnTo>
                  <a:lnTo>
                    <a:pt x="767906" y="864870"/>
                  </a:lnTo>
                  <a:lnTo>
                    <a:pt x="767715" y="875824"/>
                  </a:lnTo>
                  <a:close/>
                  <a:moveTo>
                    <a:pt x="898588" y="665893"/>
                  </a:moveTo>
                  <a:lnTo>
                    <a:pt x="877062" y="681514"/>
                  </a:lnTo>
                  <a:lnTo>
                    <a:pt x="853250" y="689324"/>
                  </a:lnTo>
                  <a:lnTo>
                    <a:pt x="827532" y="708279"/>
                  </a:lnTo>
                  <a:lnTo>
                    <a:pt x="795814" y="723424"/>
                  </a:lnTo>
                  <a:lnTo>
                    <a:pt x="760762" y="747903"/>
                  </a:lnTo>
                  <a:lnTo>
                    <a:pt x="746093" y="749713"/>
                  </a:lnTo>
                  <a:lnTo>
                    <a:pt x="728377" y="742664"/>
                  </a:lnTo>
                  <a:lnTo>
                    <a:pt x="717804" y="733901"/>
                  </a:lnTo>
                  <a:lnTo>
                    <a:pt x="713232" y="726281"/>
                  </a:lnTo>
                  <a:lnTo>
                    <a:pt x="722471" y="716661"/>
                  </a:lnTo>
                  <a:lnTo>
                    <a:pt x="747141" y="703040"/>
                  </a:lnTo>
                  <a:lnTo>
                    <a:pt x="791147" y="689705"/>
                  </a:lnTo>
                  <a:lnTo>
                    <a:pt x="829056" y="674846"/>
                  </a:lnTo>
                  <a:lnTo>
                    <a:pt x="864203" y="656463"/>
                  </a:lnTo>
                  <a:lnTo>
                    <a:pt x="892683" y="651415"/>
                  </a:lnTo>
                  <a:lnTo>
                    <a:pt x="902780" y="655796"/>
                  </a:lnTo>
                  <a:lnTo>
                    <a:pt x="898588" y="6658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BDD8C61C-138A-4C10-9A54-D1F70403C811}"/>
                </a:ext>
              </a:extLst>
            </p:cNvPr>
            <p:cNvSpPr/>
            <p:nvPr/>
          </p:nvSpPr>
          <p:spPr>
            <a:xfrm>
              <a:off x="3725894" y="2822829"/>
              <a:ext cx="857250" cy="1276350"/>
            </a:xfrm>
            <a:custGeom>
              <a:avLst/>
              <a:gdLst>
                <a:gd name="connsiteX0" fmla="*/ 844487 w 857250"/>
                <a:gd name="connsiteY0" fmla="*/ 199454 h 1276350"/>
                <a:gd name="connsiteX1" fmla="*/ 823627 w 857250"/>
                <a:gd name="connsiteY1" fmla="*/ 178975 h 1276350"/>
                <a:gd name="connsiteX2" fmla="*/ 792099 w 857250"/>
                <a:gd name="connsiteY2" fmla="*/ 167926 h 1276350"/>
                <a:gd name="connsiteX3" fmla="*/ 766477 w 857250"/>
                <a:gd name="connsiteY3" fmla="*/ 167926 h 1276350"/>
                <a:gd name="connsiteX4" fmla="*/ 710470 w 857250"/>
                <a:gd name="connsiteY4" fmla="*/ 170212 h 1276350"/>
                <a:gd name="connsiteX5" fmla="*/ 671417 w 857250"/>
                <a:gd name="connsiteY5" fmla="*/ 185547 h 1276350"/>
                <a:gd name="connsiteX6" fmla="*/ 616649 w 857250"/>
                <a:gd name="connsiteY6" fmla="*/ 219456 h 1276350"/>
                <a:gd name="connsiteX7" fmla="*/ 567880 w 857250"/>
                <a:gd name="connsiteY7" fmla="*/ 250984 h 1276350"/>
                <a:gd name="connsiteX8" fmla="*/ 517112 w 857250"/>
                <a:gd name="connsiteY8" fmla="*/ 286798 h 1276350"/>
                <a:gd name="connsiteX9" fmla="*/ 489490 w 857250"/>
                <a:gd name="connsiteY9" fmla="*/ 307086 h 1276350"/>
                <a:gd name="connsiteX10" fmla="*/ 480727 w 857250"/>
                <a:gd name="connsiteY10" fmla="*/ 307086 h 1276350"/>
                <a:gd name="connsiteX11" fmla="*/ 473488 w 857250"/>
                <a:gd name="connsiteY11" fmla="*/ 297275 h 1276350"/>
                <a:gd name="connsiteX12" fmla="*/ 475202 w 857250"/>
                <a:gd name="connsiteY12" fmla="*/ 259461 h 1276350"/>
                <a:gd name="connsiteX13" fmla="*/ 481965 w 857250"/>
                <a:gd name="connsiteY13" fmla="*/ 235268 h 1276350"/>
                <a:gd name="connsiteX14" fmla="*/ 482727 w 857250"/>
                <a:gd name="connsiteY14" fmla="*/ 210598 h 1276350"/>
                <a:gd name="connsiteX15" fmla="*/ 479965 w 857250"/>
                <a:gd name="connsiteY15" fmla="*/ 190405 h 1276350"/>
                <a:gd name="connsiteX16" fmla="*/ 487775 w 857250"/>
                <a:gd name="connsiteY16" fmla="*/ 158306 h 1276350"/>
                <a:gd name="connsiteX17" fmla="*/ 499872 w 857250"/>
                <a:gd name="connsiteY17" fmla="*/ 118777 h 1276350"/>
                <a:gd name="connsiteX18" fmla="*/ 499396 w 857250"/>
                <a:gd name="connsiteY18" fmla="*/ 87344 h 1276350"/>
                <a:gd name="connsiteX19" fmla="*/ 477488 w 857250"/>
                <a:gd name="connsiteY19" fmla="*/ 65151 h 1276350"/>
                <a:gd name="connsiteX20" fmla="*/ 440341 w 857250"/>
                <a:gd name="connsiteY20" fmla="*/ 40386 h 1276350"/>
                <a:gd name="connsiteX21" fmla="*/ 406813 w 857250"/>
                <a:gd name="connsiteY21" fmla="*/ 23336 h 1276350"/>
                <a:gd name="connsiteX22" fmla="*/ 377285 w 857250"/>
                <a:gd name="connsiteY22" fmla="*/ 7144 h 1276350"/>
                <a:gd name="connsiteX23" fmla="*/ 360140 w 857250"/>
                <a:gd name="connsiteY23" fmla="*/ 10192 h 1276350"/>
                <a:gd name="connsiteX24" fmla="*/ 330137 w 857250"/>
                <a:gd name="connsiteY24" fmla="*/ 36671 h 1276350"/>
                <a:gd name="connsiteX25" fmla="*/ 286988 w 857250"/>
                <a:gd name="connsiteY25" fmla="*/ 83820 h 1276350"/>
                <a:gd name="connsiteX26" fmla="*/ 286321 w 857250"/>
                <a:gd name="connsiteY26" fmla="*/ 93345 h 1276350"/>
                <a:gd name="connsiteX27" fmla="*/ 292417 w 857250"/>
                <a:gd name="connsiteY27" fmla="*/ 118872 h 1276350"/>
                <a:gd name="connsiteX28" fmla="*/ 306991 w 857250"/>
                <a:gd name="connsiteY28" fmla="*/ 149638 h 1276350"/>
                <a:gd name="connsiteX29" fmla="*/ 326708 w 857250"/>
                <a:gd name="connsiteY29" fmla="*/ 193072 h 1276350"/>
                <a:gd name="connsiteX30" fmla="*/ 335661 w 857250"/>
                <a:gd name="connsiteY30" fmla="*/ 218504 h 1276350"/>
                <a:gd name="connsiteX31" fmla="*/ 342043 w 857250"/>
                <a:gd name="connsiteY31" fmla="*/ 290798 h 1276350"/>
                <a:gd name="connsiteX32" fmla="*/ 349853 w 857250"/>
                <a:gd name="connsiteY32" fmla="*/ 372428 h 1276350"/>
                <a:gd name="connsiteX33" fmla="*/ 352520 w 857250"/>
                <a:gd name="connsiteY33" fmla="*/ 393859 h 1276350"/>
                <a:gd name="connsiteX34" fmla="*/ 350806 w 857250"/>
                <a:gd name="connsiteY34" fmla="*/ 415481 h 1276350"/>
                <a:gd name="connsiteX35" fmla="*/ 217456 w 857250"/>
                <a:gd name="connsiteY35" fmla="*/ 539877 h 1276350"/>
                <a:gd name="connsiteX36" fmla="*/ 205454 w 857250"/>
                <a:gd name="connsiteY36" fmla="*/ 541115 h 1276350"/>
                <a:gd name="connsiteX37" fmla="*/ 195644 w 857250"/>
                <a:gd name="connsiteY37" fmla="*/ 529114 h 1276350"/>
                <a:gd name="connsiteX38" fmla="*/ 177927 w 857250"/>
                <a:gd name="connsiteY38" fmla="*/ 488347 h 1276350"/>
                <a:gd name="connsiteX39" fmla="*/ 160496 w 857250"/>
                <a:gd name="connsiteY39" fmla="*/ 440627 h 1276350"/>
                <a:gd name="connsiteX40" fmla="*/ 152209 w 857250"/>
                <a:gd name="connsiteY40" fmla="*/ 408527 h 1276350"/>
                <a:gd name="connsiteX41" fmla="*/ 133826 w 857250"/>
                <a:gd name="connsiteY41" fmla="*/ 381000 h 1276350"/>
                <a:gd name="connsiteX42" fmla="*/ 127445 w 857250"/>
                <a:gd name="connsiteY42" fmla="*/ 357664 h 1276350"/>
                <a:gd name="connsiteX43" fmla="*/ 103823 w 857250"/>
                <a:gd name="connsiteY43" fmla="*/ 350901 h 1276350"/>
                <a:gd name="connsiteX44" fmla="*/ 87344 w 857250"/>
                <a:gd name="connsiteY44" fmla="*/ 361950 h 1276350"/>
                <a:gd name="connsiteX45" fmla="*/ 68961 w 857250"/>
                <a:gd name="connsiteY45" fmla="*/ 402717 h 1276350"/>
                <a:gd name="connsiteX46" fmla="*/ 51149 w 857250"/>
                <a:gd name="connsiteY46" fmla="*/ 450152 h 1276350"/>
                <a:gd name="connsiteX47" fmla="*/ 40100 w 857250"/>
                <a:gd name="connsiteY47" fmla="*/ 495490 h 1276350"/>
                <a:gd name="connsiteX48" fmla="*/ 21717 w 857250"/>
                <a:gd name="connsiteY48" fmla="*/ 552450 h 1276350"/>
                <a:gd name="connsiteX49" fmla="*/ 10668 w 857250"/>
                <a:gd name="connsiteY49" fmla="*/ 590741 h 1276350"/>
                <a:gd name="connsiteX50" fmla="*/ 7144 w 857250"/>
                <a:gd name="connsiteY50" fmla="*/ 622840 h 1276350"/>
                <a:gd name="connsiteX51" fmla="*/ 15430 w 857250"/>
                <a:gd name="connsiteY51" fmla="*/ 655987 h 1276350"/>
                <a:gd name="connsiteX52" fmla="*/ 43910 w 857250"/>
                <a:gd name="connsiteY52" fmla="*/ 684467 h 1276350"/>
                <a:gd name="connsiteX53" fmla="*/ 79438 w 857250"/>
                <a:gd name="connsiteY53" fmla="*/ 711422 h 1276350"/>
                <a:gd name="connsiteX54" fmla="*/ 117062 w 857250"/>
                <a:gd name="connsiteY54" fmla="*/ 733139 h 1276350"/>
                <a:gd name="connsiteX55" fmla="*/ 139065 w 857250"/>
                <a:gd name="connsiteY55" fmla="*/ 739521 h 1276350"/>
                <a:gd name="connsiteX56" fmla="*/ 165354 w 857250"/>
                <a:gd name="connsiteY56" fmla="*/ 732187 h 1276350"/>
                <a:gd name="connsiteX57" fmla="*/ 192024 w 857250"/>
                <a:gd name="connsiteY57" fmla="*/ 695516 h 1276350"/>
                <a:gd name="connsiteX58" fmla="*/ 229648 w 857250"/>
                <a:gd name="connsiteY58" fmla="*/ 646652 h 1276350"/>
                <a:gd name="connsiteX59" fmla="*/ 267271 w 857250"/>
                <a:gd name="connsiteY59" fmla="*/ 598265 h 1276350"/>
                <a:gd name="connsiteX60" fmla="*/ 320230 w 857250"/>
                <a:gd name="connsiteY60" fmla="*/ 544068 h 1276350"/>
                <a:gd name="connsiteX61" fmla="*/ 329375 w 857250"/>
                <a:gd name="connsiteY61" fmla="*/ 533972 h 1276350"/>
                <a:gd name="connsiteX62" fmla="*/ 338233 w 857250"/>
                <a:gd name="connsiteY62" fmla="*/ 532543 h 1276350"/>
                <a:gd name="connsiteX63" fmla="*/ 346996 w 857250"/>
                <a:gd name="connsiteY63" fmla="*/ 539687 h 1276350"/>
                <a:gd name="connsiteX64" fmla="*/ 348901 w 857250"/>
                <a:gd name="connsiteY64" fmla="*/ 634079 h 1276350"/>
                <a:gd name="connsiteX65" fmla="*/ 338804 w 857250"/>
                <a:gd name="connsiteY65" fmla="*/ 911352 h 1276350"/>
                <a:gd name="connsiteX66" fmla="*/ 331375 w 857250"/>
                <a:gd name="connsiteY66" fmla="*/ 954215 h 1276350"/>
                <a:gd name="connsiteX67" fmla="*/ 322802 w 857250"/>
                <a:gd name="connsiteY67" fmla="*/ 1015365 h 1276350"/>
                <a:gd name="connsiteX68" fmla="*/ 315468 w 857250"/>
                <a:gd name="connsiteY68" fmla="*/ 1086041 h 1276350"/>
                <a:gd name="connsiteX69" fmla="*/ 317849 w 857250"/>
                <a:gd name="connsiteY69" fmla="*/ 1125093 h 1276350"/>
                <a:gd name="connsiteX70" fmla="*/ 327279 w 857250"/>
                <a:gd name="connsiteY70" fmla="*/ 1162241 h 1276350"/>
                <a:gd name="connsiteX71" fmla="*/ 329755 w 857250"/>
                <a:gd name="connsiteY71" fmla="*/ 1180624 h 1276350"/>
                <a:gd name="connsiteX72" fmla="*/ 343281 w 857250"/>
                <a:gd name="connsiteY72" fmla="*/ 1202627 h 1276350"/>
                <a:gd name="connsiteX73" fmla="*/ 354711 w 857250"/>
                <a:gd name="connsiteY73" fmla="*/ 1226249 h 1276350"/>
                <a:gd name="connsiteX74" fmla="*/ 389858 w 857250"/>
                <a:gd name="connsiteY74" fmla="*/ 1265396 h 1276350"/>
                <a:gd name="connsiteX75" fmla="*/ 405479 w 857250"/>
                <a:gd name="connsiteY75" fmla="*/ 1272731 h 1276350"/>
                <a:gd name="connsiteX76" fmla="*/ 421100 w 857250"/>
                <a:gd name="connsiteY76" fmla="*/ 1271492 h 1276350"/>
                <a:gd name="connsiteX77" fmla="*/ 447580 w 857250"/>
                <a:gd name="connsiteY77" fmla="*/ 1254347 h 1276350"/>
                <a:gd name="connsiteX78" fmla="*/ 462439 w 857250"/>
                <a:gd name="connsiteY78" fmla="*/ 1219200 h 1276350"/>
                <a:gd name="connsiteX79" fmla="*/ 470154 w 857250"/>
                <a:gd name="connsiteY79" fmla="*/ 1176052 h 1276350"/>
                <a:gd name="connsiteX80" fmla="*/ 468916 w 857250"/>
                <a:gd name="connsiteY80" fmla="*/ 1066800 h 1276350"/>
                <a:gd name="connsiteX81" fmla="*/ 464058 w 857250"/>
                <a:gd name="connsiteY81" fmla="*/ 1045940 h 1276350"/>
                <a:gd name="connsiteX82" fmla="*/ 464058 w 857250"/>
                <a:gd name="connsiteY82" fmla="*/ 938213 h 1276350"/>
                <a:gd name="connsiteX83" fmla="*/ 461582 w 857250"/>
                <a:gd name="connsiteY83" fmla="*/ 928021 h 1276350"/>
                <a:gd name="connsiteX84" fmla="*/ 459772 w 857250"/>
                <a:gd name="connsiteY84" fmla="*/ 851630 h 1276350"/>
                <a:gd name="connsiteX85" fmla="*/ 457486 w 857250"/>
                <a:gd name="connsiteY85" fmla="*/ 839248 h 1276350"/>
                <a:gd name="connsiteX86" fmla="*/ 454057 w 857250"/>
                <a:gd name="connsiteY86" fmla="*/ 835724 h 1276350"/>
                <a:gd name="connsiteX87" fmla="*/ 453485 w 857250"/>
                <a:gd name="connsiteY87" fmla="*/ 828866 h 1276350"/>
                <a:gd name="connsiteX88" fmla="*/ 457867 w 857250"/>
                <a:gd name="connsiteY88" fmla="*/ 812673 h 1276350"/>
                <a:gd name="connsiteX89" fmla="*/ 455771 w 857250"/>
                <a:gd name="connsiteY89" fmla="*/ 656082 h 1276350"/>
                <a:gd name="connsiteX90" fmla="*/ 461010 w 857250"/>
                <a:gd name="connsiteY90" fmla="*/ 645795 h 1276350"/>
                <a:gd name="connsiteX91" fmla="*/ 472345 w 857250"/>
                <a:gd name="connsiteY91" fmla="*/ 636842 h 1276350"/>
                <a:gd name="connsiteX92" fmla="*/ 483775 w 857250"/>
                <a:gd name="connsiteY92" fmla="*/ 640080 h 1276350"/>
                <a:gd name="connsiteX93" fmla="*/ 495395 w 857250"/>
                <a:gd name="connsiteY93" fmla="*/ 641033 h 1276350"/>
                <a:gd name="connsiteX94" fmla="*/ 520637 w 857250"/>
                <a:gd name="connsiteY94" fmla="*/ 639604 h 1276350"/>
                <a:gd name="connsiteX95" fmla="*/ 545687 w 857250"/>
                <a:gd name="connsiteY95" fmla="*/ 628364 h 1276350"/>
                <a:gd name="connsiteX96" fmla="*/ 598837 w 857250"/>
                <a:gd name="connsiteY96" fmla="*/ 603314 h 1276350"/>
                <a:gd name="connsiteX97" fmla="*/ 642271 w 857250"/>
                <a:gd name="connsiteY97" fmla="*/ 587121 h 1276350"/>
                <a:gd name="connsiteX98" fmla="*/ 659416 w 857250"/>
                <a:gd name="connsiteY98" fmla="*/ 579311 h 1276350"/>
                <a:gd name="connsiteX99" fmla="*/ 695611 w 857250"/>
                <a:gd name="connsiteY99" fmla="*/ 539020 h 1276350"/>
                <a:gd name="connsiteX100" fmla="*/ 697421 w 857250"/>
                <a:gd name="connsiteY100" fmla="*/ 521113 h 1276350"/>
                <a:gd name="connsiteX101" fmla="*/ 683800 w 857250"/>
                <a:gd name="connsiteY101" fmla="*/ 506063 h 1276350"/>
                <a:gd name="connsiteX102" fmla="*/ 640651 w 857250"/>
                <a:gd name="connsiteY102" fmla="*/ 474536 h 1276350"/>
                <a:gd name="connsiteX103" fmla="*/ 634270 w 857250"/>
                <a:gd name="connsiteY103" fmla="*/ 465868 h 1276350"/>
                <a:gd name="connsiteX104" fmla="*/ 635508 w 857250"/>
                <a:gd name="connsiteY104" fmla="*/ 443103 h 1276350"/>
                <a:gd name="connsiteX105" fmla="*/ 651129 w 857250"/>
                <a:gd name="connsiteY105" fmla="*/ 411194 h 1276350"/>
                <a:gd name="connsiteX106" fmla="*/ 691515 w 857250"/>
                <a:gd name="connsiteY106" fmla="*/ 366713 h 1276350"/>
                <a:gd name="connsiteX107" fmla="*/ 733997 w 857250"/>
                <a:gd name="connsiteY107" fmla="*/ 330899 h 1276350"/>
                <a:gd name="connsiteX108" fmla="*/ 778002 w 857250"/>
                <a:gd name="connsiteY108" fmla="*/ 308801 h 1276350"/>
                <a:gd name="connsiteX109" fmla="*/ 801910 w 857250"/>
                <a:gd name="connsiteY109" fmla="*/ 296799 h 1276350"/>
                <a:gd name="connsiteX110" fmla="*/ 833057 w 857250"/>
                <a:gd name="connsiteY110" fmla="*/ 272891 h 1276350"/>
                <a:gd name="connsiteX111" fmla="*/ 849440 w 857250"/>
                <a:gd name="connsiteY111" fmla="*/ 246697 h 1276350"/>
                <a:gd name="connsiteX112" fmla="*/ 852678 w 857250"/>
                <a:gd name="connsiteY112" fmla="*/ 226695 h 1276350"/>
                <a:gd name="connsiteX113" fmla="*/ 844487 w 857250"/>
                <a:gd name="connsiteY113" fmla="*/ 199454 h 1276350"/>
                <a:gd name="connsiteX114" fmla="*/ 583501 w 857250"/>
                <a:gd name="connsiteY114" fmla="*/ 382619 h 1276350"/>
                <a:gd name="connsiteX115" fmla="*/ 569214 w 857250"/>
                <a:gd name="connsiteY115" fmla="*/ 432626 h 1276350"/>
                <a:gd name="connsiteX116" fmla="*/ 561023 w 857250"/>
                <a:gd name="connsiteY116" fmla="*/ 469678 h 1276350"/>
                <a:gd name="connsiteX117" fmla="*/ 550164 w 857250"/>
                <a:gd name="connsiteY117" fmla="*/ 500825 h 1276350"/>
                <a:gd name="connsiteX118" fmla="*/ 526733 w 857250"/>
                <a:gd name="connsiteY118" fmla="*/ 522256 h 1276350"/>
                <a:gd name="connsiteX119" fmla="*/ 497872 w 857250"/>
                <a:gd name="connsiteY119" fmla="*/ 539210 h 1276350"/>
                <a:gd name="connsiteX120" fmla="*/ 478631 w 857250"/>
                <a:gd name="connsiteY120" fmla="*/ 549307 h 1276350"/>
                <a:gd name="connsiteX121" fmla="*/ 472345 w 857250"/>
                <a:gd name="connsiteY121" fmla="*/ 549783 h 1276350"/>
                <a:gd name="connsiteX122" fmla="*/ 459867 w 857250"/>
                <a:gd name="connsiteY122" fmla="*/ 538353 h 1276350"/>
                <a:gd name="connsiteX123" fmla="*/ 458534 w 857250"/>
                <a:gd name="connsiteY123" fmla="*/ 525018 h 1276350"/>
                <a:gd name="connsiteX124" fmla="*/ 462629 w 857250"/>
                <a:gd name="connsiteY124" fmla="*/ 489299 h 1276350"/>
                <a:gd name="connsiteX125" fmla="*/ 459962 w 857250"/>
                <a:gd name="connsiteY125" fmla="*/ 454724 h 1276350"/>
                <a:gd name="connsiteX126" fmla="*/ 459581 w 857250"/>
                <a:gd name="connsiteY126" fmla="*/ 432245 h 1276350"/>
                <a:gd name="connsiteX127" fmla="*/ 466344 w 857250"/>
                <a:gd name="connsiteY127" fmla="*/ 414814 h 1276350"/>
                <a:gd name="connsiteX128" fmla="*/ 502634 w 857250"/>
                <a:gd name="connsiteY128" fmla="*/ 380429 h 1276350"/>
                <a:gd name="connsiteX129" fmla="*/ 549402 w 857250"/>
                <a:gd name="connsiteY129" fmla="*/ 348425 h 1276350"/>
                <a:gd name="connsiteX130" fmla="*/ 574929 w 857250"/>
                <a:gd name="connsiteY130" fmla="*/ 331565 h 1276350"/>
                <a:gd name="connsiteX131" fmla="*/ 588074 w 857250"/>
                <a:gd name="connsiteY131" fmla="*/ 330613 h 1276350"/>
                <a:gd name="connsiteX132" fmla="*/ 592074 w 857250"/>
                <a:gd name="connsiteY132" fmla="*/ 343757 h 1276350"/>
                <a:gd name="connsiteX133" fmla="*/ 583501 w 857250"/>
                <a:gd name="connsiteY133" fmla="*/ 382619 h 127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857250" h="1276350">
                  <a:moveTo>
                    <a:pt x="844487" y="199454"/>
                  </a:moveTo>
                  <a:lnTo>
                    <a:pt x="823627" y="178975"/>
                  </a:lnTo>
                  <a:lnTo>
                    <a:pt x="792099" y="167926"/>
                  </a:lnTo>
                  <a:lnTo>
                    <a:pt x="766477" y="167926"/>
                  </a:lnTo>
                  <a:lnTo>
                    <a:pt x="710470" y="170212"/>
                  </a:lnTo>
                  <a:lnTo>
                    <a:pt x="671417" y="185547"/>
                  </a:lnTo>
                  <a:lnTo>
                    <a:pt x="616649" y="219456"/>
                  </a:lnTo>
                  <a:lnTo>
                    <a:pt x="567880" y="250984"/>
                  </a:lnTo>
                  <a:lnTo>
                    <a:pt x="517112" y="286798"/>
                  </a:lnTo>
                  <a:lnTo>
                    <a:pt x="489490" y="307086"/>
                  </a:lnTo>
                  <a:lnTo>
                    <a:pt x="480727" y="307086"/>
                  </a:lnTo>
                  <a:lnTo>
                    <a:pt x="473488" y="297275"/>
                  </a:lnTo>
                  <a:lnTo>
                    <a:pt x="475202" y="259461"/>
                  </a:lnTo>
                  <a:lnTo>
                    <a:pt x="481965" y="235268"/>
                  </a:lnTo>
                  <a:lnTo>
                    <a:pt x="482727" y="210598"/>
                  </a:lnTo>
                  <a:lnTo>
                    <a:pt x="479965" y="190405"/>
                  </a:lnTo>
                  <a:lnTo>
                    <a:pt x="487775" y="158306"/>
                  </a:lnTo>
                  <a:lnTo>
                    <a:pt x="499872" y="118777"/>
                  </a:lnTo>
                  <a:lnTo>
                    <a:pt x="499396" y="87344"/>
                  </a:lnTo>
                  <a:lnTo>
                    <a:pt x="477488" y="65151"/>
                  </a:lnTo>
                  <a:lnTo>
                    <a:pt x="440341" y="40386"/>
                  </a:lnTo>
                  <a:lnTo>
                    <a:pt x="406813" y="23336"/>
                  </a:lnTo>
                  <a:lnTo>
                    <a:pt x="377285" y="7144"/>
                  </a:lnTo>
                  <a:lnTo>
                    <a:pt x="360140" y="10192"/>
                  </a:lnTo>
                  <a:lnTo>
                    <a:pt x="330137" y="36671"/>
                  </a:lnTo>
                  <a:lnTo>
                    <a:pt x="286988" y="83820"/>
                  </a:lnTo>
                  <a:lnTo>
                    <a:pt x="286321" y="93345"/>
                  </a:lnTo>
                  <a:lnTo>
                    <a:pt x="292417" y="118872"/>
                  </a:lnTo>
                  <a:lnTo>
                    <a:pt x="306991" y="149638"/>
                  </a:lnTo>
                  <a:lnTo>
                    <a:pt x="326708" y="193072"/>
                  </a:lnTo>
                  <a:lnTo>
                    <a:pt x="335661" y="218504"/>
                  </a:lnTo>
                  <a:lnTo>
                    <a:pt x="342043" y="290798"/>
                  </a:lnTo>
                  <a:lnTo>
                    <a:pt x="349853" y="372428"/>
                  </a:lnTo>
                  <a:lnTo>
                    <a:pt x="352520" y="393859"/>
                  </a:lnTo>
                  <a:lnTo>
                    <a:pt x="350806" y="415481"/>
                  </a:lnTo>
                  <a:lnTo>
                    <a:pt x="217456" y="539877"/>
                  </a:lnTo>
                  <a:lnTo>
                    <a:pt x="205454" y="541115"/>
                  </a:lnTo>
                  <a:lnTo>
                    <a:pt x="195644" y="529114"/>
                  </a:lnTo>
                  <a:lnTo>
                    <a:pt x="177927" y="488347"/>
                  </a:lnTo>
                  <a:lnTo>
                    <a:pt x="160496" y="440627"/>
                  </a:lnTo>
                  <a:lnTo>
                    <a:pt x="152209" y="408527"/>
                  </a:lnTo>
                  <a:lnTo>
                    <a:pt x="133826" y="381000"/>
                  </a:lnTo>
                  <a:lnTo>
                    <a:pt x="127445" y="357664"/>
                  </a:lnTo>
                  <a:lnTo>
                    <a:pt x="103823" y="350901"/>
                  </a:lnTo>
                  <a:lnTo>
                    <a:pt x="87344" y="361950"/>
                  </a:lnTo>
                  <a:lnTo>
                    <a:pt x="68961" y="402717"/>
                  </a:lnTo>
                  <a:lnTo>
                    <a:pt x="51149" y="450152"/>
                  </a:lnTo>
                  <a:lnTo>
                    <a:pt x="40100" y="495490"/>
                  </a:lnTo>
                  <a:lnTo>
                    <a:pt x="21717" y="552450"/>
                  </a:lnTo>
                  <a:lnTo>
                    <a:pt x="10668" y="590741"/>
                  </a:lnTo>
                  <a:lnTo>
                    <a:pt x="7144" y="622840"/>
                  </a:lnTo>
                  <a:lnTo>
                    <a:pt x="15430" y="655987"/>
                  </a:lnTo>
                  <a:lnTo>
                    <a:pt x="43910" y="684467"/>
                  </a:lnTo>
                  <a:lnTo>
                    <a:pt x="79438" y="711422"/>
                  </a:lnTo>
                  <a:lnTo>
                    <a:pt x="117062" y="733139"/>
                  </a:lnTo>
                  <a:lnTo>
                    <a:pt x="139065" y="739521"/>
                  </a:lnTo>
                  <a:lnTo>
                    <a:pt x="165354" y="732187"/>
                  </a:lnTo>
                  <a:lnTo>
                    <a:pt x="192024" y="695516"/>
                  </a:lnTo>
                  <a:lnTo>
                    <a:pt x="229648" y="646652"/>
                  </a:lnTo>
                  <a:lnTo>
                    <a:pt x="267271" y="598265"/>
                  </a:lnTo>
                  <a:lnTo>
                    <a:pt x="320230" y="544068"/>
                  </a:lnTo>
                  <a:lnTo>
                    <a:pt x="329375" y="533972"/>
                  </a:lnTo>
                  <a:lnTo>
                    <a:pt x="338233" y="532543"/>
                  </a:lnTo>
                  <a:lnTo>
                    <a:pt x="346996" y="539687"/>
                  </a:lnTo>
                  <a:lnTo>
                    <a:pt x="348901" y="634079"/>
                  </a:lnTo>
                  <a:lnTo>
                    <a:pt x="338804" y="911352"/>
                  </a:lnTo>
                  <a:lnTo>
                    <a:pt x="331375" y="954215"/>
                  </a:lnTo>
                  <a:lnTo>
                    <a:pt x="322802" y="1015365"/>
                  </a:lnTo>
                  <a:lnTo>
                    <a:pt x="315468" y="1086041"/>
                  </a:lnTo>
                  <a:lnTo>
                    <a:pt x="317849" y="1125093"/>
                  </a:lnTo>
                  <a:lnTo>
                    <a:pt x="327279" y="1162241"/>
                  </a:lnTo>
                  <a:lnTo>
                    <a:pt x="329755" y="1180624"/>
                  </a:lnTo>
                  <a:lnTo>
                    <a:pt x="343281" y="1202627"/>
                  </a:lnTo>
                  <a:lnTo>
                    <a:pt x="354711" y="1226249"/>
                  </a:lnTo>
                  <a:lnTo>
                    <a:pt x="389858" y="1265396"/>
                  </a:lnTo>
                  <a:lnTo>
                    <a:pt x="405479" y="1272731"/>
                  </a:lnTo>
                  <a:lnTo>
                    <a:pt x="421100" y="1271492"/>
                  </a:lnTo>
                  <a:lnTo>
                    <a:pt x="447580" y="1254347"/>
                  </a:lnTo>
                  <a:lnTo>
                    <a:pt x="462439" y="1219200"/>
                  </a:lnTo>
                  <a:lnTo>
                    <a:pt x="470154" y="1176052"/>
                  </a:lnTo>
                  <a:lnTo>
                    <a:pt x="468916" y="1066800"/>
                  </a:lnTo>
                  <a:lnTo>
                    <a:pt x="464058" y="1045940"/>
                  </a:lnTo>
                  <a:lnTo>
                    <a:pt x="464058" y="938213"/>
                  </a:lnTo>
                  <a:lnTo>
                    <a:pt x="461582" y="928021"/>
                  </a:lnTo>
                  <a:lnTo>
                    <a:pt x="459772" y="851630"/>
                  </a:lnTo>
                  <a:lnTo>
                    <a:pt x="457486" y="839248"/>
                  </a:lnTo>
                  <a:lnTo>
                    <a:pt x="454057" y="835724"/>
                  </a:lnTo>
                  <a:lnTo>
                    <a:pt x="453485" y="828866"/>
                  </a:lnTo>
                  <a:lnTo>
                    <a:pt x="457867" y="812673"/>
                  </a:lnTo>
                  <a:lnTo>
                    <a:pt x="455771" y="656082"/>
                  </a:lnTo>
                  <a:lnTo>
                    <a:pt x="461010" y="645795"/>
                  </a:lnTo>
                  <a:lnTo>
                    <a:pt x="472345" y="636842"/>
                  </a:lnTo>
                  <a:lnTo>
                    <a:pt x="483775" y="640080"/>
                  </a:lnTo>
                  <a:lnTo>
                    <a:pt x="495395" y="641033"/>
                  </a:lnTo>
                  <a:lnTo>
                    <a:pt x="520637" y="639604"/>
                  </a:lnTo>
                  <a:lnTo>
                    <a:pt x="545687" y="628364"/>
                  </a:lnTo>
                  <a:lnTo>
                    <a:pt x="598837" y="603314"/>
                  </a:lnTo>
                  <a:lnTo>
                    <a:pt x="642271" y="587121"/>
                  </a:lnTo>
                  <a:lnTo>
                    <a:pt x="659416" y="579311"/>
                  </a:lnTo>
                  <a:lnTo>
                    <a:pt x="695611" y="539020"/>
                  </a:lnTo>
                  <a:lnTo>
                    <a:pt x="697421" y="521113"/>
                  </a:lnTo>
                  <a:lnTo>
                    <a:pt x="683800" y="506063"/>
                  </a:lnTo>
                  <a:lnTo>
                    <a:pt x="640651" y="474536"/>
                  </a:lnTo>
                  <a:lnTo>
                    <a:pt x="634270" y="465868"/>
                  </a:lnTo>
                  <a:lnTo>
                    <a:pt x="635508" y="443103"/>
                  </a:lnTo>
                  <a:lnTo>
                    <a:pt x="651129" y="411194"/>
                  </a:lnTo>
                  <a:lnTo>
                    <a:pt x="691515" y="366713"/>
                  </a:lnTo>
                  <a:lnTo>
                    <a:pt x="733997" y="330899"/>
                  </a:lnTo>
                  <a:lnTo>
                    <a:pt x="778002" y="308801"/>
                  </a:lnTo>
                  <a:lnTo>
                    <a:pt x="801910" y="296799"/>
                  </a:lnTo>
                  <a:lnTo>
                    <a:pt x="833057" y="272891"/>
                  </a:lnTo>
                  <a:lnTo>
                    <a:pt x="849440" y="246697"/>
                  </a:lnTo>
                  <a:lnTo>
                    <a:pt x="852678" y="226695"/>
                  </a:lnTo>
                  <a:lnTo>
                    <a:pt x="844487" y="199454"/>
                  </a:lnTo>
                  <a:close/>
                  <a:moveTo>
                    <a:pt x="583501" y="382619"/>
                  </a:moveTo>
                  <a:lnTo>
                    <a:pt x="569214" y="432626"/>
                  </a:lnTo>
                  <a:lnTo>
                    <a:pt x="561023" y="469678"/>
                  </a:lnTo>
                  <a:lnTo>
                    <a:pt x="550164" y="500825"/>
                  </a:lnTo>
                  <a:lnTo>
                    <a:pt x="526733" y="522256"/>
                  </a:lnTo>
                  <a:lnTo>
                    <a:pt x="497872" y="539210"/>
                  </a:lnTo>
                  <a:lnTo>
                    <a:pt x="478631" y="549307"/>
                  </a:lnTo>
                  <a:lnTo>
                    <a:pt x="472345" y="549783"/>
                  </a:lnTo>
                  <a:lnTo>
                    <a:pt x="459867" y="538353"/>
                  </a:lnTo>
                  <a:lnTo>
                    <a:pt x="458534" y="525018"/>
                  </a:lnTo>
                  <a:lnTo>
                    <a:pt x="462629" y="489299"/>
                  </a:lnTo>
                  <a:lnTo>
                    <a:pt x="459962" y="454724"/>
                  </a:lnTo>
                  <a:lnTo>
                    <a:pt x="459581" y="432245"/>
                  </a:lnTo>
                  <a:lnTo>
                    <a:pt x="466344" y="414814"/>
                  </a:lnTo>
                  <a:lnTo>
                    <a:pt x="502634" y="380429"/>
                  </a:lnTo>
                  <a:lnTo>
                    <a:pt x="549402" y="348425"/>
                  </a:lnTo>
                  <a:lnTo>
                    <a:pt x="574929" y="331565"/>
                  </a:lnTo>
                  <a:lnTo>
                    <a:pt x="588074" y="330613"/>
                  </a:lnTo>
                  <a:lnTo>
                    <a:pt x="592074" y="343757"/>
                  </a:lnTo>
                  <a:lnTo>
                    <a:pt x="583501" y="3826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85577163-F1A2-4A0E-A19D-28E027F2322E}"/>
                </a:ext>
              </a:extLst>
            </p:cNvPr>
            <p:cNvSpPr/>
            <p:nvPr/>
          </p:nvSpPr>
          <p:spPr>
            <a:xfrm>
              <a:off x="4767643" y="2769679"/>
              <a:ext cx="1076325" cy="1304925"/>
            </a:xfrm>
            <a:custGeom>
              <a:avLst/>
              <a:gdLst>
                <a:gd name="connsiteX0" fmla="*/ 175165 w 1076325"/>
                <a:gd name="connsiteY0" fmla="*/ 328517 h 1304925"/>
                <a:gd name="connsiteX1" fmla="*/ 193453 w 1076325"/>
                <a:gd name="connsiteY1" fmla="*/ 321564 h 1304925"/>
                <a:gd name="connsiteX2" fmla="*/ 225647 w 1076325"/>
                <a:gd name="connsiteY2" fmla="*/ 317849 h 1304925"/>
                <a:gd name="connsiteX3" fmla="*/ 262318 w 1076325"/>
                <a:gd name="connsiteY3" fmla="*/ 297085 h 1304925"/>
                <a:gd name="connsiteX4" fmla="*/ 325946 w 1076325"/>
                <a:gd name="connsiteY4" fmla="*/ 264795 h 1304925"/>
                <a:gd name="connsiteX5" fmla="*/ 411575 w 1076325"/>
                <a:gd name="connsiteY5" fmla="*/ 222314 h 1304925"/>
                <a:gd name="connsiteX6" fmla="*/ 443389 w 1076325"/>
                <a:gd name="connsiteY6" fmla="*/ 214979 h 1304925"/>
                <a:gd name="connsiteX7" fmla="*/ 489775 w 1076325"/>
                <a:gd name="connsiteY7" fmla="*/ 206407 h 1304925"/>
                <a:gd name="connsiteX8" fmla="*/ 514255 w 1076325"/>
                <a:gd name="connsiteY8" fmla="*/ 201454 h 1304925"/>
                <a:gd name="connsiteX9" fmla="*/ 538639 w 1076325"/>
                <a:gd name="connsiteY9" fmla="*/ 195263 h 1304925"/>
                <a:gd name="connsiteX10" fmla="*/ 555784 w 1076325"/>
                <a:gd name="connsiteY10" fmla="*/ 178499 h 1304925"/>
                <a:gd name="connsiteX11" fmla="*/ 574548 w 1076325"/>
                <a:gd name="connsiteY11" fmla="*/ 147828 h 1304925"/>
                <a:gd name="connsiteX12" fmla="*/ 578930 w 1076325"/>
                <a:gd name="connsiteY12" fmla="*/ 103442 h 1304925"/>
                <a:gd name="connsiteX13" fmla="*/ 571214 w 1076325"/>
                <a:gd name="connsiteY13" fmla="*/ 73533 h 1304925"/>
                <a:gd name="connsiteX14" fmla="*/ 555403 w 1076325"/>
                <a:gd name="connsiteY14" fmla="*/ 44196 h 1304925"/>
                <a:gd name="connsiteX15" fmla="*/ 527685 w 1076325"/>
                <a:gd name="connsiteY15" fmla="*/ 13240 h 1304925"/>
                <a:gd name="connsiteX16" fmla="*/ 510921 w 1076325"/>
                <a:gd name="connsiteY16" fmla="*/ 7144 h 1304925"/>
                <a:gd name="connsiteX17" fmla="*/ 488442 w 1076325"/>
                <a:gd name="connsiteY17" fmla="*/ 22670 h 1304925"/>
                <a:gd name="connsiteX18" fmla="*/ 485489 w 1076325"/>
                <a:gd name="connsiteY18" fmla="*/ 47625 h 1304925"/>
                <a:gd name="connsiteX19" fmla="*/ 374809 w 1076325"/>
                <a:gd name="connsiteY19" fmla="*/ 126302 h 1304925"/>
                <a:gd name="connsiteX20" fmla="*/ 305943 w 1076325"/>
                <a:gd name="connsiteY20" fmla="*/ 177641 h 1304925"/>
                <a:gd name="connsiteX21" fmla="*/ 242697 w 1076325"/>
                <a:gd name="connsiteY21" fmla="*/ 238411 h 1304925"/>
                <a:gd name="connsiteX22" fmla="*/ 185166 w 1076325"/>
                <a:gd name="connsiteY22" fmla="*/ 298323 h 1304925"/>
                <a:gd name="connsiteX23" fmla="*/ 156686 w 1076325"/>
                <a:gd name="connsiteY23" fmla="*/ 320802 h 1304925"/>
                <a:gd name="connsiteX24" fmla="*/ 156686 w 1076325"/>
                <a:gd name="connsiteY24" fmla="*/ 328136 h 1304925"/>
                <a:gd name="connsiteX25" fmla="*/ 163640 w 1076325"/>
                <a:gd name="connsiteY25" fmla="*/ 330613 h 1304925"/>
                <a:gd name="connsiteX26" fmla="*/ 175165 w 1076325"/>
                <a:gd name="connsiteY26" fmla="*/ 328517 h 1304925"/>
                <a:gd name="connsiteX27" fmla="*/ 582454 w 1076325"/>
                <a:gd name="connsiteY27" fmla="*/ 534924 h 1304925"/>
                <a:gd name="connsiteX28" fmla="*/ 551307 w 1076325"/>
                <a:gd name="connsiteY28" fmla="*/ 571310 h 1304925"/>
                <a:gd name="connsiteX29" fmla="*/ 520541 w 1076325"/>
                <a:gd name="connsiteY29" fmla="*/ 608838 h 1304925"/>
                <a:gd name="connsiteX30" fmla="*/ 473297 w 1076325"/>
                <a:gd name="connsiteY30" fmla="*/ 651701 h 1304925"/>
                <a:gd name="connsiteX31" fmla="*/ 461200 w 1076325"/>
                <a:gd name="connsiteY31" fmla="*/ 665512 h 1304925"/>
                <a:gd name="connsiteX32" fmla="*/ 450914 w 1076325"/>
                <a:gd name="connsiteY32" fmla="*/ 662464 h 1304925"/>
                <a:gd name="connsiteX33" fmla="*/ 446342 w 1076325"/>
                <a:gd name="connsiteY33" fmla="*/ 653129 h 1304925"/>
                <a:gd name="connsiteX34" fmla="*/ 454724 w 1076325"/>
                <a:gd name="connsiteY34" fmla="*/ 620459 h 1304925"/>
                <a:gd name="connsiteX35" fmla="*/ 469106 w 1076325"/>
                <a:gd name="connsiteY35" fmla="*/ 557403 h 1304925"/>
                <a:gd name="connsiteX36" fmla="*/ 489109 w 1076325"/>
                <a:gd name="connsiteY36" fmla="*/ 501968 h 1304925"/>
                <a:gd name="connsiteX37" fmla="*/ 520446 w 1076325"/>
                <a:gd name="connsiteY37" fmla="*/ 451485 h 1304925"/>
                <a:gd name="connsiteX38" fmla="*/ 533781 w 1076325"/>
                <a:gd name="connsiteY38" fmla="*/ 428530 h 1304925"/>
                <a:gd name="connsiteX39" fmla="*/ 532257 w 1076325"/>
                <a:gd name="connsiteY39" fmla="*/ 408813 h 1304925"/>
                <a:gd name="connsiteX40" fmla="*/ 513112 w 1076325"/>
                <a:gd name="connsiteY40" fmla="*/ 380524 h 1304925"/>
                <a:gd name="connsiteX41" fmla="*/ 498920 w 1076325"/>
                <a:gd name="connsiteY41" fmla="*/ 365474 h 1304925"/>
                <a:gd name="connsiteX42" fmla="*/ 489395 w 1076325"/>
                <a:gd name="connsiteY42" fmla="*/ 347853 h 1304925"/>
                <a:gd name="connsiteX43" fmla="*/ 459676 w 1076325"/>
                <a:gd name="connsiteY43" fmla="*/ 327089 h 1304925"/>
                <a:gd name="connsiteX44" fmla="*/ 433959 w 1076325"/>
                <a:gd name="connsiteY44" fmla="*/ 313277 h 1304925"/>
                <a:gd name="connsiteX45" fmla="*/ 419195 w 1076325"/>
                <a:gd name="connsiteY45" fmla="*/ 311087 h 1304925"/>
                <a:gd name="connsiteX46" fmla="*/ 393859 w 1076325"/>
                <a:gd name="connsiteY46" fmla="*/ 326136 h 1304925"/>
                <a:gd name="connsiteX47" fmla="*/ 380143 w 1076325"/>
                <a:gd name="connsiteY47" fmla="*/ 359283 h 1304925"/>
                <a:gd name="connsiteX48" fmla="*/ 369856 w 1076325"/>
                <a:gd name="connsiteY48" fmla="*/ 392811 h 1304925"/>
                <a:gd name="connsiteX49" fmla="*/ 355187 w 1076325"/>
                <a:gd name="connsiteY49" fmla="*/ 414814 h 1304925"/>
                <a:gd name="connsiteX50" fmla="*/ 313563 w 1076325"/>
                <a:gd name="connsiteY50" fmla="*/ 455200 h 1304925"/>
                <a:gd name="connsiteX51" fmla="*/ 234410 w 1076325"/>
                <a:gd name="connsiteY51" fmla="*/ 512731 h 1304925"/>
                <a:gd name="connsiteX52" fmla="*/ 153257 w 1076325"/>
                <a:gd name="connsiteY52" fmla="*/ 565309 h 1304925"/>
                <a:gd name="connsiteX53" fmla="*/ 74962 w 1076325"/>
                <a:gd name="connsiteY53" fmla="*/ 609791 h 1304925"/>
                <a:gd name="connsiteX54" fmla="*/ 18193 w 1076325"/>
                <a:gd name="connsiteY54" fmla="*/ 644843 h 1304925"/>
                <a:gd name="connsiteX55" fmla="*/ 7144 w 1076325"/>
                <a:gd name="connsiteY55" fmla="*/ 655511 h 1304925"/>
                <a:gd name="connsiteX56" fmla="*/ 12002 w 1076325"/>
                <a:gd name="connsiteY56" fmla="*/ 663797 h 1304925"/>
                <a:gd name="connsiteX57" fmla="*/ 26765 w 1076325"/>
                <a:gd name="connsiteY57" fmla="*/ 676085 h 1304925"/>
                <a:gd name="connsiteX58" fmla="*/ 47054 w 1076325"/>
                <a:gd name="connsiteY58" fmla="*/ 690753 h 1304925"/>
                <a:gd name="connsiteX59" fmla="*/ 63818 w 1076325"/>
                <a:gd name="connsiteY59" fmla="*/ 698087 h 1304925"/>
                <a:gd name="connsiteX60" fmla="*/ 82296 w 1076325"/>
                <a:gd name="connsiteY60" fmla="*/ 705421 h 1304925"/>
                <a:gd name="connsiteX61" fmla="*/ 101537 w 1076325"/>
                <a:gd name="connsiteY61" fmla="*/ 702945 h 1304925"/>
                <a:gd name="connsiteX62" fmla="*/ 114967 w 1076325"/>
                <a:gd name="connsiteY62" fmla="*/ 702945 h 1304925"/>
                <a:gd name="connsiteX63" fmla="*/ 128492 w 1076325"/>
                <a:gd name="connsiteY63" fmla="*/ 710756 h 1304925"/>
                <a:gd name="connsiteX64" fmla="*/ 146495 w 1076325"/>
                <a:gd name="connsiteY64" fmla="*/ 707041 h 1304925"/>
                <a:gd name="connsiteX65" fmla="*/ 175832 w 1076325"/>
                <a:gd name="connsiteY65" fmla="*/ 692372 h 1304925"/>
                <a:gd name="connsiteX66" fmla="*/ 239459 w 1076325"/>
                <a:gd name="connsiteY66" fmla="*/ 635222 h 1304925"/>
                <a:gd name="connsiteX67" fmla="*/ 281083 w 1076325"/>
                <a:gd name="connsiteY67" fmla="*/ 590264 h 1304925"/>
                <a:gd name="connsiteX68" fmla="*/ 336042 w 1076325"/>
                <a:gd name="connsiteY68" fmla="*/ 539306 h 1304925"/>
                <a:gd name="connsiteX69" fmla="*/ 347948 w 1076325"/>
                <a:gd name="connsiteY69" fmla="*/ 534829 h 1304925"/>
                <a:gd name="connsiteX70" fmla="*/ 354521 w 1076325"/>
                <a:gd name="connsiteY70" fmla="*/ 542735 h 1304925"/>
                <a:gd name="connsiteX71" fmla="*/ 350425 w 1076325"/>
                <a:gd name="connsiteY71" fmla="*/ 617887 h 1304925"/>
                <a:gd name="connsiteX72" fmla="*/ 343091 w 1076325"/>
                <a:gd name="connsiteY72" fmla="*/ 639985 h 1304925"/>
                <a:gd name="connsiteX73" fmla="*/ 344329 w 1076325"/>
                <a:gd name="connsiteY73" fmla="*/ 676370 h 1304925"/>
                <a:gd name="connsiteX74" fmla="*/ 341948 w 1076325"/>
                <a:gd name="connsiteY74" fmla="*/ 775430 h 1304925"/>
                <a:gd name="connsiteX75" fmla="*/ 317468 w 1076325"/>
                <a:gd name="connsiteY75" fmla="*/ 804767 h 1304925"/>
                <a:gd name="connsiteX76" fmla="*/ 301847 w 1076325"/>
                <a:gd name="connsiteY76" fmla="*/ 802291 h 1304925"/>
                <a:gd name="connsiteX77" fmla="*/ 303848 w 1076325"/>
                <a:gd name="connsiteY77" fmla="*/ 791813 h 1304925"/>
                <a:gd name="connsiteX78" fmla="*/ 311182 w 1076325"/>
                <a:gd name="connsiteY78" fmla="*/ 784289 h 1304925"/>
                <a:gd name="connsiteX79" fmla="*/ 308039 w 1076325"/>
                <a:gd name="connsiteY79" fmla="*/ 759143 h 1304925"/>
                <a:gd name="connsiteX80" fmla="*/ 296990 w 1076325"/>
                <a:gd name="connsiteY80" fmla="*/ 730853 h 1304925"/>
                <a:gd name="connsiteX81" fmla="*/ 286417 w 1076325"/>
                <a:gd name="connsiteY81" fmla="*/ 727139 h 1304925"/>
                <a:gd name="connsiteX82" fmla="*/ 273558 w 1076325"/>
                <a:gd name="connsiteY82" fmla="*/ 731711 h 1304925"/>
                <a:gd name="connsiteX83" fmla="*/ 245364 w 1076325"/>
                <a:gd name="connsiteY83" fmla="*/ 771144 h 1304925"/>
                <a:gd name="connsiteX84" fmla="*/ 209741 w 1076325"/>
                <a:gd name="connsiteY84" fmla="*/ 815054 h 1304925"/>
                <a:gd name="connsiteX85" fmla="*/ 184214 w 1076325"/>
                <a:gd name="connsiteY85" fmla="*/ 846677 h 1304925"/>
                <a:gd name="connsiteX86" fmla="*/ 176403 w 1076325"/>
                <a:gd name="connsiteY86" fmla="*/ 871157 h 1304925"/>
                <a:gd name="connsiteX87" fmla="*/ 173926 w 1076325"/>
                <a:gd name="connsiteY87" fmla="*/ 897731 h 1304925"/>
                <a:gd name="connsiteX88" fmla="*/ 182690 w 1076325"/>
                <a:gd name="connsiteY88" fmla="*/ 929259 h 1304925"/>
                <a:gd name="connsiteX89" fmla="*/ 185928 w 1076325"/>
                <a:gd name="connsiteY89" fmla="*/ 949166 h 1304925"/>
                <a:gd name="connsiteX90" fmla="*/ 187738 w 1076325"/>
                <a:gd name="connsiteY90" fmla="*/ 964311 h 1304925"/>
                <a:gd name="connsiteX91" fmla="*/ 197644 w 1076325"/>
                <a:gd name="connsiteY91" fmla="*/ 982504 h 1304925"/>
                <a:gd name="connsiteX92" fmla="*/ 206407 w 1076325"/>
                <a:gd name="connsiteY92" fmla="*/ 989838 h 1304925"/>
                <a:gd name="connsiteX93" fmla="*/ 220980 w 1076325"/>
                <a:gd name="connsiteY93" fmla="*/ 988124 h 1304925"/>
                <a:gd name="connsiteX94" fmla="*/ 235934 w 1076325"/>
                <a:gd name="connsiteY94" fmla="*/ 977265 h 1304925"/>
                <a:gd name="connsiteX95" fmla="*/ 278035 w 1076325"/>
                <a:gd name="connsiteY95" fmla="*/ 937355 h 1304925"/>
                <a:gd name="connsiteX96" fmla="*/ 320612 w 1076325"/>
                <a:gd name="connsiteY96" fmla="*/ 895064 h 1304925"/>
                <a:gd name="connsiteX97" fmla="*/ 331946 w 1076325"/>
                <a:gd name="connsiteY97" fmla="*/ 892016 h 1304925"/>
                <a:gd name="connsiteX98" fmla="*/ 336995 w 1076325"/>
                <a:gd name="connsiteY98" fmla="*/ 898779 h 1304925"/>
                <a:gd name="connsiteX99" fmla="*/ 338614 w 1076325"/>
                <a:gd name="connsiteY99" fmla="*/ 928973 h 1304925"/>
                <a:gd name="connsiteX100" fmla="*/ 339090 w 1076325"/>
                <a:gd name="connsiteY100" fmla="*/ 961263 h 1304925"/>
                <a:gd name="connsiteX101" fmla="*/ 346329 w 1076325"/>
                <a:gd name="connsiteY101" fmla="*/ 971360 h 1304925"/>
                <a:gd name="connsiteX102" fmla="*/ 372047 w 1076325"/>
                <a:gd name="connsiteY102" fmla="*/ 984980 h 1304925"/>
                <a:gd name="connsiteX103" fmla="*/ 386239 w 1076325"/>
                <a:gd name="connsiteY103" fmla="*/ 993743 h 1304925"/>
                <a:gd name="connsiteX104" fmla="*/ 408432 w 1076325"/>
                <a:gd name="connsiteY104" fmla="*/ 993172 h 1304925"/>
                <a:gd name="connsiteX105" fmla="*/ 427006 w 1076325"/>
                <a:gd name="connsiteY105" fmla="*/ 987171 h 1304925"/>
                <a:gd name="connsiteX106" fmla="*/ 443103 w 1076325"/>
                <a:gd name="connsiteY106" fmla="*/ 974312 h 1304925"/>
                <a:gd name="connsiteX107" fmla="*/ 449866 w 1076325"/>
                <a:gd name="connsiteY107" fmla="*/ 962501 h 1304925"/>
                <a:gd name="connsiteX108" fmla="*/ 444341 w 1076325"/>
                <a:gd name="connsiteY108" fmla="*/ 943070 h 1304925"/>
                <a:gd name="connsiteX109" fmla="*/ 441103 w 1076325"/>
                <a:gd name="connsiteY109" fmla="*/ 925640 h 1304925"/>
                <a:gd name="connsiteX110" fmla="*/ 442436 w 1076325"/>
                <a:gd name="connsiteY110" fmla="*/ 907733 h 1304925"/>
                <a:gd name="connsiteX111" fmla="*/ 444817 w 1076325"/>
                <a:gd name="connsiteY111" fmla="*/ 889635 h 1304925"/>
                <a:gd name="connsiteX112" fmla="*/ 441579 w 1076325"/>
                <a:gd name="connsiteY112" fmla="*/ 861632 h 1304925"/>
                <a:gd name="connsiteX113" fmla="*/ 440246 w 1076325"/>
                <a:gd name="connsiteY113" fmla="*/ 825818 h 1304925"/>
                <a:gd name="connsiteX114" fmla="*/ 443293 w 1076325"/>
                <a:gd name="connsiteY114" fmla="*/ 801053 h 1304925"/>
                <a:gd name="connsiteX115" fmla="*/ 451199 w 1076325"/>
                <a:gd name="connsiteY115" fmla="*/ 779621 h 1304925"/>
                <a:gd name="connsiteX116" fmla="*/ 472631 w 1076325"/>
                <a:gd name="connsiteY116" fmla="*/ 751618 h 1304925"/>
                <a:gd name="connsiteX117" fmla="*/ 522923 w 1076325"/>
                <a:gd name="connsiteY117" fmla="*/ 685991 h 1304925"/>
                <a:gd name="connsiteX118" fmla="*/ 565595 w 1076325"/>
                <a:gd name="connsiteY118" fmla="*/ 622554 h 1304925"/>
                <a:gd name="connsiteX119" fmla="*/ 593598 w 1076325"/>
                <a:gd name="connsiteY119" fmla="*/ 573024 h 1304925"/>
                <a:gd name="connsiteX120" fmla="*/ 598170 w 1076325"/>
                <a:gd name="connsiteY120" fmla="*/ 554831 h 1304925"/>
                <a:gd name="connsiteX121" fmla="*/ 590836 w 1076325"/>
                <a:gd name="connsiteY121" fmla="*/ 533400 h 1304925"/>
                <a:gd name="connsiteX122" fmla="*/ 582454 w 1076325"/>
                <a:gd name="connsiteY122" fmla="*/ 534924 h 1304925"/>
                <a:gd name="connsiteX123" fmla="*/ 1065085 w 1076325"/>
                <a:gd name="connsiteY123" fmla="*/ 491490 h 1304925"/>
                <a:gd name="connsiteX124" fmla="*/ 1041940 w 1076325"/>
                <a:gd name="connsiteY124" fmla="*/ 452057 h 1304925"/>
                <a:gd name="connsiteX125" fmla="*/ 1022223 w 1076325"/>
                <a:gd name="connsiteY125" fmla="*/ 425006 h 1304925"/>
                <a:gd name="connsiteX126" fmla="*/ 1020890 w 1076325"/>
                <a:gd name="connsiteY126" fmla="*/ 376428 h 1304925"/>
                <a:gd name="connsiteX127" fmla="*/ 1007745 w 1076325"/>
                <a:gd name="connsiteY127" fmla="*/ 366713 h 1304925"/>
                <a:gd name="connsiteX128" fmla="*/ 998792 w 1076325"/>
                <a:gd name="connsiteY128" fmla="*/ 374428 h 1304925"/>
                <a:gd name="connsiteX129" fmla="*/ 996029 w 1076325"/>
                <a:gd name="connsiteY129" fmla="*/ 421386 h 1304925"/>
                <a:gd name="connsiteX130" fmla="*/ 982123 w 1076325"/>
                <a:gd name="connsiteY130" fmla="*/ 458534 h 1304925"/>
                <a:gd name="connsiteX131" fmla="*/ 964216 w 1076325"/>
                <a:gd name="connsiteY131" fmla="*/ 496157 h 1304925"/>
                <a:gd name="connsiteX132" fmla="*/ 939546 w 1076325"/>
                <a:gd name="connsiteY132" fmla="*/ 523113 h 1304925"/>
                <a:gd name="connsiteX133" fmla="*/ 929831 w 1076325"/>
                <a:gd name="connsiteY133" fmla="*/ 529971 h 1304925"/>
                <a:gd name="connsiteX134" fmla="*/ 923354 w 1076325"/>
                <a:gd name="connsiteY134" fmla="*/ 523970 h 1304925"/>
                <a:gd name="connsiteX135" fmla="*/ 921639 w 1076325"/>
                <a:gd name="connsiteY135" fmla="*/ 506825 h 1304925"/>
                <a:gd name="connsiteX136" fmla="*/ 924116 w 1076325"/>
                <a:gd name="connsiteY136" fmla="*/ 457962 h 1304925"/>
                <a:gd name="connsiteX137" fmla="*/ 934593 w 1076325"/>
                <a:gd name="connsiteY137" fmla="*/ 387096 h 1304925"/>
                <a:gd name="connsiteX138" fmla="*/ 940975 w 1076325"/>
                <a:gd name="connsiteY138" fmla="*/ 329089 h 1304925"/>
                <a:gd name="connsiteX139" fmla="*/ 956120 w 1076325"/>
                <a:gd name="connsiteY139" fmla="*/ 270796 h 1304925"/>
                <a:gd name="connsiteX140" fmla="*/ 966788 w 1076325"/>
                <a:gd name="connsiteY140" fmla="*/ 190119 h 1304925"/>
                <a:gd name="connsiteX141" fmla="*/ 958596 w 1076325"/>
                <a:gd name="connsiteY141" fmla="*/ 151257 h 1304925"/>
                <a:gd name="connsiteX142" fmla="*/ 937355 w 1076325"/>
                <a:gd name="connsiteY142" fmla="*/ 115062 h 1304925"/>
                <a:gd name="connsiteX143" fmla="*/ 905066 w 1076325"/>
                <a:gd name="connsiteY143" fmla="*/ 85058 h 1304925"/>
                <a:gd name="connsiteX144" fmla="*/ 873252 w 1076325"/>
                <a:gd name="connsiteY144" fmla="*/ 73628 h 1304925"/>
                <a:gd name="connsiteX145" fmla="*/ 842867 w 1076325"/>
                <a:gd name="connsiteY145" fmla="*/ 62008 h 1304925"/>
                <a:gd name="connsiteX146" fmla="*/ 814864 w 1076325"/>
                <a:gd name="connsiteY146" fmla="*/ 55626 h 1304925"/>
                <a:gd name="connsiteX147" fmla="*/ 797433 w 1076325"/>
                <a:gd name="connsiteY147" fmla="*/ 71533 h 1304925"/>
                <a:gd name="connsiteX148" fmla="*/ 786860 w 1076325"/>
                <a:gd name="connsiteY148" fmla="*/ 95060 h 1304925"/>
                <a:gd name="connsiteX149" fmla="*/ 784670 w 1076325"/>
                <a:gd name="connsiteY149" fmla="*/ 132112 h 1304925"/>
                <a:gd name="connsiteX150" fmla="*/ 790670 w 1076325"/>
                <a:gd name="connsiteY150" fmla="*/ 166497 h 1304925"/>
                <a:gd name="connsiteX151" fmla="*/ 798481 w 1076325"/>
                <a:gd name="connsiteY151" fmla="*/ 201740 h 1304925"/>
                <a:gd name="connsiteX152" fmla="*/ 806291 w 1076325"/>
                <a:gd name="connsiteY152" fmla="*/ 245364 h 1304925"/>
                <a:gd name="connsiteX153" fmla="*/ 807815 w 1076325"/>
                <a:gd name="connsiteY153" fmla="*/ 312611 h 1304925"/>
                <a:gd name="connsiteX154" fmla="*/ 812006 w 1076325"/>
                <a:gd name="connsiteY154" fmla="*/ 389858 h 1304925"/>
                <a:gd name="connsiteX155" fmla="*/ 807434 w 1076325"/>
                <a:gd name="connsiteY155" fmla="*/ 425196 h 1304925"/>
                <a:gd name="connsiteX156" fmla="*/ 806196 w 1076325"/>
                <a:gd name="connsiteY156" fmla="*/ 552260 h 1304925"/>
                <a:gd name="connsiteX157" fmla="*/ 807149 w 1076325"/>
                <a:gd name="connsiteY157" fmla="*/ 615601 h 1304925"/>
                <a:gd name="connsiteX158" fmla="*/ 803339 w 1076325"/>
                <a:gd name="connsiteY158" fmla="*/ 647414 h 1304925"/>
                <a:gd name="connsiteX159" fmla="*/ 795433 w 1076325"/>
                <a:gd name="connsiteY159" fmla="*/ 657225 h 1304925"/>
                <a:gd name="connsiteX160" fmla="*/ 735044 w 1076325"/>
                <a:gd name="connsiteY160" fmla="*/ 698183 h 1304925"/>
                <a:gd name="connsiteX161" fmla="*/ 717328 w 1076325"/>
                <a:gd name="connsiteY161" fmla="*/ 707993 h 1304925"/>
                <a:gd name="connsiteX162" fmla="*/ 711613 w 1076325"/>
                <a:gd name="connsiteY162" fmla="*/ 704755 h 1304925"/>
                <a:gd name="connsiteX163" fmla="*/ 711137 w 1076325"/>
                <a:gd name="connsiteY163" fmla="*/ 695992 h 1304925"/>
                <a:gd name="connsiteX164" fmla="*/ 723233 w 1076325"/>
                <a:gd name="connsiteY164" fmla="*/ 676085 h 1304925"/>
                <a:gd name="connsiteX165" fmla="*/ 734282 w 1076325"/>
                <a:gd name="connsiteY165" fmla="*/ 656082 h 1304925"/>
                <a:gd name="connsiteX166" fmla="*/ 736092 w 1076325"/>
                <a:gd name="connsiteY166" fmla="*/ 619792 h 1304925"/>
                <a:gd name="connsiteX167" fmla="*/ 731520 w 1076325"/>
                <a:gd name="connsiteY167" fmla="*/ 591026 h 1304925"/>
                <a:gd name="connsiteX168" fmla="*/ 709232 w 1076325"/>
                <a:gd name="connsiteY168" fmla="*/ 554450 h 1304925"/>
                <a:gd name="connsiteX169" fmla="*/ 692468 w 1076325"/>
                <a:gd name="connsiteY169" fmla="*/ 527209 h 1304925"/>
                <a:gd name="connsiteX170" fmla="*/ 680657 w 1076325"/>
                <a:gd name="connsiteY170" fmla="*/ 503015 h 1304925"/>
                <a:gd name="connsiteX171" fmla="*/ 682276 w 1076325"/>
                <a:gd name="connsiteY171" fmla="*/ 480632 h 1304925"/>
                <a:gd name="connsiteX172" fmla="*/ 695134 w 1076325"/>
                <a:gd name="connsiteY172" fmla="*/ 449771 h 1304925"/>
                <a:gd name="connsiteX173" fmla="*/ 712184 w 1076325"/>
                <a:gd name="connsiteY173" fmla="*/ 403574 h 1304925"/>
                <a:gd name="connsiteX174" fmla="*/ 720566 w 1076325"/>
                <a:gd name="connsiteY174" fmla="*/ 362903 h 1304925"/>
                <a:gd name="connsiteX175" fmla="*/ 716471 w 1076325"/>
                <a:gd name="connsiteY175" fmla="*/ 324993 h 1304925"/>
                <a:gd name="connsiteX176" fmla="*/ 697421 w 1076325"/>
                <a:gd name="connsiteY176" fmla="*/ 292989 h 1304925"/>
                <a:gd name="connsiteX177" fmla="*/ 657416 w 1076325"/>
                <a:gd name="connsiteY177" fmla="*/ 250793 h 1304925"/>
                <a:gd name="connsiteX178" fmla="*/ 622554 w 1076325"/>
                <a:gd name="connsiteY178" fmla="*/ 225076 h 1304925"/>
                <a:gd name="connsiteX179" fmla="*/ 594265 w 1076325"/>
                <a:gd name="connsiteY179" fmla="*/ 211550 h 1304925"/>
                <a:gd name="connsiteX180" fmla="*/ 570833 w 1076325"/>
                <a:gd name="connsiteY180" fmla="*/ 213836 h 1304925"/>
                <a:gd name="connsiteX181" fmla="*/ 556927 w 1076325"/>
                <a:gd name="connsiteY181" fmla="*/ 226124 h 1304925"/>
                <a:gd name="connsiteX182" fmla="*/ 556355 w 1076325"/>
                <a:gd name="connsiteY182" fmla="*/ 249555 h 1304925"/>
                <a:gd name="connsiteX183" fmla="*/ 557593 w 1076325"/>
                <a:gd name="connsiteY183" fmla="*/ 261557 h 1304925"/>
                <a:gd name="connsiteX184" fmla="*/ 563690 w 1076325"/>
                <a:gd name="connsiteY184" fmla="*/ 280511 h 1304925"/>
                <a:gd name="connsiteX185" fmla="*/ 586645 w 1076325"/>
                <a:gd name="connsiteY185" fmla="*/ 329565 h 1304925"/>
                <a:gd name="connsiteX186" fmla="*/ 624268 w 1076325"/>
                <a:gd name="connsiteY186" fmla="*/ 383286 h 1304925"/>
                <a:gd name="connsiteX187" fmla="*/ 647414 w 1076325"/>
                <a:gd name="connsiteY187" fmla="*/ 413480 h 1304925"/>
                <a:gd name="connsiteX188" fmla="*/ 651605 w 1076325"/>
                <a:gd name="connsiteY188" fmla="*/ 431387 h 1304925"/>
                <a:gd name="connsiteX189" fmla="*/ 642938 w 1076325"/>
                <a:gd name="connsiteY189" fmla="*/ 477298 h 1304925"/>
                <a:gd name="connsiteX190" fmla="*/ 632365 w 1076325"/>
                <a:gd name="connsiteY190" fmla="*/ 500729 h 1304925"/>
                <a:gd name="connsiteX191" fmla="*/ 627793 w 1076325"/>
                <a:gd name="connsiteY191" fmla="*/ 526352 h 1304925"/>
                <a:gd name="connsiteX192" fmla="*/ 637508 w 1076325"/>
                <a:gd name="connsiteY192" fmla="*/ 561308 h 1304925"/>
                <a:gd name="connsiteX193" fmla="*/ 644843 w 1076325"/>
                <a:gd name="connsiteY193" fmla="*/ 598456 h 1304925"/>
                <a:gd name="connsiteX194" fmla="*/ 653225 w 1076325"/>
                <a:gd name="connsiteY194" fmla="*/ 633317 h 1304925"/>
                <a:gd name="connsiteX195" fmla="*/ 662273 w 1076325"/>
                <a:gd name="connsiteY195" fmla="*/ 667798 h 1304925"/>
                <a:gd name="connsiteX196" fmla="*/ 659321 w 1076325"/>
                <a:gd name="connsiteY196" fmla="*/ 701707 h 1304925"/>
                <a:gd name="connsiteX197" fmla="*/ 652082 w 1076325"/>
                <a:gd name="connsiteY197" fmla="*/ 729710 h 1304925"/>
                <a:gd name="connsiteX198" fmla="*/ 623507 w 1076325"/>
                <a:gd name="connsiteY198" fmla="*/ 782098 h 1304925"/>
                <a:gd name="connsiteX199" fmla="*/ 610457 w 1076325"/>
                <a:gd name="connsiteY199" fmla="*/ 809339 h 1304925"/>
                <a:gd name="connsiteX200" fmla="*/ 609886 w 1076325"/>
                <a:gd name="connsiteY200" fmla="*/ 826199 h 1304925"/>
                <a:gd name="connsiteX201" fmla="*/ 624268 w 1076325"/>
                <a:gd name="connsiteY201" fmla="*/ 844582 h 1304925"/>
                <a:gd name="connsiteX202" fmla="*/ 642461 w 1076325"/>
                <a:gd name="connsiteY202" fmla="*/ 852583 h 1304925"/>
                <a:gd name="connsiteX203" fmla="*/ 670179 w 1076325"/>
                <a:gd name="connsiteY203" fmla="*/ 853154 h 1304925"/>
                <a:gd name="connsiteX204" fmla="*/ 705041 w 1076325"/>
                <a:gd name="connsiteY204" fmla="*/ 842010 h 1304925"/>
                <a:gd name="connsiteX205" fmla="*/ 759047 w 1076325"/>
                <a:gd name="connsiteY205" fmla="*/ 800576 h 1304925"/>
                <a:gd name="connsiteX206" fmla="*/ 791909 w 1076325"/>
                <a:gd name="connsiteY206" fmla="*/ 767715 h 1304925"/>
                <a:gd name="connsiteX207" fmla="*/ 801053 w 1076325"/>
                <a:gd name="connsiteY207" fmla="*/ 766382 h 1304925"/>
                <a:gd name="connsiteX208" fmla="*/ 802291 w 1076325"/>
                <a:gd name="connsiteY208" fmla="*/ 776478 h 1304925"/>
                <a:gd name="connsiteX209" fmla="*/ 800481 w 1076325"/>
                <a:gd name="connsiteY209" fmla="*/ 902303 h 1304925"/>
                <a:gd name="connsiteX210" fmla="*/ 799529 w 1076325"/>
                <a:gd name="connsiteY210" fmla="*/ 1050608 h 1304925"/>
                <a:gd name="connsiteX211" fmla="*/ 798481 w 1076325"/>
                <a:gd name="connsiteY211" fmla="*/ 1238822 h 1304925"/>
                <a:gd name="connsiteX212" fmla="*/ 798957 w 1076325"/>
                <a:gd name="connsiteY212" fmla="*/ 1288352 h 1304925"/>
                <a:gd name="connsiteX213" fmla="*/ 808958 w 1076325"/>
                <a:gd name="connsiteY213" fmla="*/ 1301687 h 1304925"/>
                <a:gd name="connsiteX214" fmla="*/ 836485 w 1076325"/>
                <a:gd name="connsiteY214" fmla="*/ 1306068 h 1304925"/>
                <a:gd name="connsiteX215" fmla="*/ 845534 w 1076325"/>
                <a:gd name="connsiteY215" fmla="*/ 1303211 h 1304925"/>
                <a:gd name="connsiteX216" fmla="*/ 867537 w 1076325"/>
                <a:gd name="connsiteY216" fmla="*/ 1281017 h 1304925"/>
                <a:gd name="connsiteX217" fmla="*/ 889730 w 1076325"/>
                <a:gd name="connsiteY217" fmla="*/ 1246632 h 1304925"/>
                <a:gd name="connsiteX218" fmla="*/ 894017 w 1076325"/>
                <a:gd name="connsiteY218" fmla="*/ 1222153 h 1304925"/>
                <a:gd name="connsiteX219" fmla="*/ 900398 w 1076325"/>
                <a:gd name="connsiteY219" fmla="*/ 1199388 h 1304925"/>
                <a:gd name="connsiteX220" fmla="*/ 908209 w 1076325"/>
                <a:gd name="connsiteY220" fmla="*/ 1161002 h 1304925"/>
                <a:gd name="connsiteX221" fmla="*/ 912114 w 1076325"/>
                <a:gd name="connsiteY221" fmla="*/ 1127284 h 1304925"/>
                <a:gd name="connsiteX222" fmla="*/ 915829 w 1076325"/>
                <a:gd name="connsiteY222" fmla="*/ 1098233 h 1304925"/>
                <a:gd name="connsiteX223" fmla="*/ 919067 w 1076325"/>
                <a:gd name="connsiteY223" fmla="*/ 1072991 h 1304925"/>
                <a:gd name="connsiteX224" fmla="*/ 914019 w 1076325"/>
                <a:gd name="connsiteY224" fmla="*/ 1063847 h 1304925"/>
                <a:gd name="connsiteX225" fmla="*/ 914305 w 1076325"/>
                <a:gd name="connsiteY225" fmla="*/ 1023271 h 1304925"/>
                <a:gd name="connsiteX226" fmla="*/ 917258 w 1076325"/>
                <a:gd name="connsiteY226" fmla="*/ 992696 h 1304925"/>
                <a:gd name="connsiteX227" fmla="*/ 916972 w 1076325"/>
                <a:gd name="connsiteY227" fmla="*/ 964692 h 1304925"/>
                <a:gd name="connsiteX228" fmla="*/ 913733 w 1076325"/>
                <a:gd name="connsiteY228" fmla="*/ 934307 h 1304925"/>
                <a:gd name="connsiteX229" fmla="*/ 915067 w 1076325"/>
                <a:gd name="connsiteY229" fmla="*/ 908114 h 1304925"/>
                <a:gd name="connsiteX230" fmla="*/ 915067 w 1076325"/>
                <a:gd name="connsiteY230" fmla="*/ 892302 h 1304925"/>
                <a:gd name="connsiteX231" fmla="*/ 915353 w 1076325"/>
                <a:gd name="connsiteY231" fmla="*/ 830104 h 1304925"/>
                <a:gd name="connsiteX232" fmla="*/ 918115 w 1076325"/>
                <a:gd name="connsiteY232" fmla="*/ 808196 h 1304925"/>
                <a:gd name="connsiteX233" fmla="*/ 918401 w 1076325"/>
                <a:gd name="connsiteY233" fmla="*/ 713518 h 1304925"/>
                <a:gd name="connsiteX234" fmla="*/ 922687 w 1076325"/>
                <a:gd name="connsiteY234" fmla="*/ 677323 h 1304925"/>
                <a:gd name="connsiteX235" fmla="*/ 929735 w 1076325"/>
                <a:gd name="connsiteY235" fmla="*/ 659892 h 1304925"/>
                <a:gd name="connsiteX236" fmla="*/ 966597 w 1076325"/>
                <a:gd name="connsiteY236" fmla="*/ 630650 h 1304925"/>
                <a:gd name="connsiteX237" fmla="*/ 1057180 w 1076325"/>
                <a:gd name="connsiteY237" fmla="*/ 547783 h 1304925"/>
                <a:gd name="connsiteX238" fmla="*/ 1071277 w 1076325"/>
                <a:gd name="connsiteY238" fmla="*/ 527114 h 1304925"/>
                <a:gd name="connsiteX239" fmla="*/ 1073277 w 1076325"/>
                <a:gd name="connsiteY239" fmla="*/ 511493 h 1304925"/>
                <a:gd name="connsiteX240" fmla="*/ 1065085 w 1076325"/>
                <a:gd name="connsiteY240" fmla="*/ 491490 h 130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076325" h="1304925">
                  <a:moveTo>
                    <a:pt x="175165" y="328517"/>
                  </a:moveTo>
                  <a:lnTo>
                    <a:pt x="193453" y="321564"/>
                  </a:lnTo>
                  <a:lnTo>
                    <a:pt x="225647" y="317849"/>
                  </a:lnTo>
                  <a:lnTo>
                    <a:pt x="262318" y="297085"/>
                  </a:lnTo>
                  <a:lnTo>
                    <a:pt x="325946" y="264795"/>
                  </a:lnTo>
                  <a:lnTo>
                    <a:pt x="411575" y="222314"/>
                  </a:lnTo>
                  <a:lnTo>
                    <a:pt x="443389" y="214979"/>
                  </a:lnTo>
                  <a:lnTo>
                    <a:pt x="489775" y="206407"/>
                  </a:lnTo>
                  <a:lnTo>
                    <a:pt x="514255" y="201454"/>
                  </a:lnTo>
                  <a:lnTo>
                    <a:pt x="538639" y="195263"/>
                  </a:lnTo>
                  <a:lnTo>
                    <a:pt x="555784" y="178499"/>
                  </a:lnTo>
                  <a:lnTo>
                    <a:pt x="574548" y="147828"/>
                  </a:lnTo>
                  <a:lnTo>
                    <a:pt x="578930" y="103442"/>
                  </a:lnTo>
                  <a:lnTo>
                    <a:pt x="571214" y="73533"/>
                  </a:lnTo>
                  <a:lnTo>
                    <a:pt x="555403" y="44196"/>
                  </a:lnTo>
                  <a:lnTo>
                    <a:pt x="527685" y="13240"/>
                  </a:lnTo>
                  <a:lnTo>
                    <a:pt x="510921" y="7144"/>
                  </a:lnTo>
                  <a:lnTo>
                    <a:pt x="488442" y="22670"/>
                  </a:lnTo>
                  <a:lnTo>
                    <a:pt x="485489" y="47625"/>
                  </a:lnTo>
                  <a:lnTo>
                    <a:pt x="374809" y="126302"/>
                  </a:lnTo>
                  <a:lnTo>
                    <a:pt x="305943" y="177641"/>
                  </a:lnTo>
                  <a:lnTo>
                    <a:pt x="242697" y="238411"/>
                  </a:lnTo>
                  <a:lnTo>
                    <a:pt x="185166" y="298323"/>
                  </a:lnTo>
                  <a:lnTo>
                    <a:pt x="156686" y="320802"/>
                  </a:lnTo>
                  <a:lnTo>
                    <a:pt x="156686" y="328136"/>
                  </a:lnTo>
                  <a:lnTo>
                    <a:pt x="163640" y="330613"/>
                  </a:lnTo>
                  <a:lnTo>
                    <a:pt x="175165" y="328517"/>
                  </a:lnTo>
                  <a:close/>
                  <a:moveTo>
                    <a:pt x="582454" y="534924"/>
                  </a:moveTo>
                  <a:lnTo>
                    <a:pt x="551307" y="571310"/>
                  </a:lnTo>
                  <a:lnTo>
                    <a:pt x="520541" y="608838"/>
                  </a:lnTo>
                  <a:lnTo>
                    <a:pt x="473297" y="651701"/>
                  </a:lnTo>
                  <a:lnTo>
                    <a:pt x="461200" y="665512"/>
                  </a:lnTo>
                  <a:lnTo>
                    <a:pt x="450914" y="662464"/>
                  </a:lnTo>
                  <a:lnTo>
                    <a:pt x="446342" y="653129"/>
                  </a:lnTo>
                  <a:lnTo>
                    <a:pt x="454724" y="620459"/>
                  </a:lnTo>
                  <a:lnTo>
                    <a:pt x="469106" y="557403"/>
                  </a:lnTo>
                  <a:lnTo>
                    <a:pt x="489109" y="501968"/>
                  </a:lnTo>
                  <a:lnTo>
                    <a:pt x="520446" y="451485"/>
                  </a:lnTo>
                  <a:lnTo>
                    <a:pt x="533781" y="428530"/>
                  </a:lnTo>
                  <a:lnTo>
                    <a:pt x="532257" y="408813"/>
                  </a:lnTo>
                  <a:lnTo>
                    <a:pt x="513112" y="380524"/>
                  </a:lnTo>
                  <a:lnTo>
                    <a:pt x="498920" y="365474"/>
                  </a:lnTo>
                  <a:lnTo>
                    <a:pt x="489395" y="347853"/>
                  </a:lnTo>
                  <a:lnTo>
                    <a:pt x="459676" y="327089"/>
                  </a:lnTo>
                  <a:lnTo>
                    <a:pt x="433959" y="313277"/>
                  </a:lnTo>
                  <a:lnTo>
                    <a:pt x="419195" y="311087"/>
                  </a:lnTo>
                  <a:lnTo>
                    <a:pt x="393859" y="326136"/>
                  </a:lnTo>
                  <a:lnTo>
                    <a:pt x="380143" y="359283"/>
                  </a:lnTo>
                  <a:lnTo>
                    <a:pt x="369856" y="392811"/>
                  </a:lnTo>
                  <a:lnTo>
                    <a:pt x="355187" y="414814"/>
                  </a:lnTo>
                  <a:lnTo>
                    <a:pt x="313563" y="455200"/>
                  </a:lnTo>
                  <a:lnTo>
                    <a:pt x="234410" y="512731"/>
                  </a:lnTo>
                  <a:lnTo>
                    <a:pt x="153257" y="565309"/>
                  </a:lnTo>
                  <a:lnTo>
                    <a:pt x="74962" y="609791"/>
                  </a:lnTo>
                  <a:lnTo>
                    <a:pt x="18193" y="644843"/>
                  </a:lnTo>
                  <a:lnTo>
                    <a:pt x="7144" y="655511"/>
                  </a:lnTo>
                  <a:lnTo>
                    <a:pt x="12002" y="663797"/>
                  </a:lnTo>
                  <a:lnTo>
                    <a:pt x="26765" y="676085"/>
                  </a:lnTo>
                  <a:lnTo>
                    <a:pt x="47054" y="690753"/>
                  </a:lnTo>
                  <a:lnTo>
                    <a:pt x="63818" y="698087"/>
                  </a:lnTo>
                  <a:lnTo>
                    <a:pt x="82296" y="705421"/>
                  </a:lnTo>
                  <a:lnTo>
                    <a:pt x="101537" y="702945"/>
                  </a:lnTo>
                  <a:lnTo>
                    <a:pt x="114967" y="702945"/>
                  </a:lnTo>
                  <a:lnTo>
                    <a:pt x="128492" y="710756"/>
                  </a:lnTo>
                  <a:lnTo>
                    <a:pt x="146495" y="707041"/>
                  </a:lnTo>
                  <a:lnTo>
                    <a:pt x="175832" y="692372"/>
                  </a:lnTo>
                  <a:lnTo>
                    <a:pt x="239459" y="635222"/>
                  </a:lnTo>
                  <a:lnTo>
                    <a:pt x="281083" y="590264"/>
                  </a:lnTo>
                  <a:lnTo>
                    <a:pt x="336042" y="539306"/>
                  </a:lnTo>
                  <a:lnTo>
                    <a:pt x="347948" y="534829"/>
                  </a:lnTo>
                  <a:lnTo>
                    <a:pt x="354521" y="542735"/>
                  </a:lnTo>
                  <a:lnTo>
                    <a:pt x="350425" y="617887"/>
                  </a:lnTo>
                  <a:lnTo>
                    <a:pt x="343091" y="639985"/>
                  </a:lnTo>
                  <a:lnTo>
                    <a:pt x="344329" y="676370"/>
                  </a:lnTo>
                  <a:lnTo>
                    <a:pt x="341948" y="775430"/>
                  </a:lnTo>
                  <a:lnTo>
                    <a:pt x="317468" y="804767"/>
                  </a:lnTo>
                  <a:lnTo>
                    <a:pt x="301847" y="802291"/>
                  </a:lnTo>
                  <a:lnTo>
                    <a:pt x="303848" y="791813"/>
                  </a:lnTo>
                  <a:lnTo>
                    <a:pt x="311182" y="784289"/>
                  </a:lnTo>
                  <a:lnTo>
                    <a:pt x="308039" y="759143"/>
                  </a:lnTo>
                  <a:lnTo>
                    <a:pt x="296990" y="730853"/>
                  </a:lnTo>
                  <a:lnTo>
                    <a:pt x="286417" y="727139"/>
                  </a:lnTo>
                  <a:lnTo>
                    <a:pt x="273558" y="731711"/>
                  </a:lnTo>
                  <a:lnTo>
                    <a:pt x="245364" y="771144"/>
                  </a:lnTo>
                  <a:lnTo>
                    <a:pt x="209741" y="815054"/>
                  </a:lnTo>
                  <a:lnTo>
                    <a:pt x="184214" y="846677"/>
                  </a:lnTo>
                  <a:lnTo>
                    <a:pt x="176403" y="871157"/>
                  </a:lnTo>
                  <a:lnTo>
                    <a:pt x="173926" y="897731"/>
                  </a:lnTo>
                  <a:lnTo>
                    <a:pt x="182690" y="929259"/>
                  </a:lnTo>
                  <a:lnTo>
                    <a:pt x="185928" y="949166"/>
                  </a:lnTo>
                  <a:lnTo>
                    <a:pt x="187738" y="964311"/>
                  </a:lnTo>
                  <a:lnTo>
                    <a:pt x="197644" y="982504"/>
                  </a:lnTo>
                  <a:lnTo>
                    <a:pt x="206407" y="989838"/>
                  </a:lnTo>
                  <a:lnTo>
                    <a:pt x="220980" y="988124"/>
                  </a:lnTo>
                  <a:lnTo>
                    <a:pt x="235934" y="977265"/>
                  </a:lnTo>
                  <a:lnTo>
                    <a:pt x="278035" y="937355"/>
                  </a:lnTo>
                  <a:lnTo>
                    <a:pt x="320612" y="895064"/>
                  </a:lnTo>
                  <a:lnTo>
                    <a:pt x="331946" y="892016"/>
                  </a:lnTo>
                  <a:lnTo>
                    <a:pt x="336995" y="898779"/>
                  </a:lnTo>
                  <a:lnTo>
                    <a:pt x="338614" y="928973"/>
                  </a:lnTo>
                  <a:lnTo>
                    <a:pt x="339090" y="961263"/>
                  </a:lnTo>
                  <a:lnTo>
                    <a:pt x="346329" y="971360"/>
                  </a:lnTo>
                  <a:lnTo>
                    <a:pt x="372047" y="984980"/>
                  </a:lnTo>
                  <a:lnTo>
                    <a:pt x="386239" y="993743"/>
                  </a:lnTo>
                  <a:lnTo>
                    <a:pt x="408432" y="993172"/>
                  </a:lnTo>
                  <a:lnTo>
                    <a:pt x="427006" y="987171"/>
                  </a:lnTo>
                  <a:lnTo>
                    <a:pt x="443103" y="974312"/>
                  </a:lnTo>
                  <a:lnTo>
                    <a:pt x="449866" y="962501"/>
                  </a:lnTo>
                  <a:lnTo>
                    <a:pt x="444341" y="943070"/>
                  </a:lnTo>
                  <a:lnTo>
                    <a:pt x="441103" y="925640"/>
                  </a:lnTo>
                  <a:lnTo>
                    <a:pt x="442436" y="907733"/>
                  </a:lnTo>
                  <a:lnTo>
                    <a:pt x="444817" y="889635"/>
                  </a:lnTo>
                  <a:lnTo>
                    <a:pt x="441579" y="861632"/>
                  </a:lnTo>
                  <a:lnTo>
                    <a:pt x="440246" y="825818"/>
                  </a:lnTo>
                  <a:lnTo>
                    <a:pt x="443293" y="801053"/>
                  </a:lnTo>
                  <a:lnTo>
                    <a:pt x="451199" y="779621"/>
                  </a:lnTo>
                  <a:lnTo>
                    <a:pt x="472631" y="751618"/>
                  </a:lnTo>
                  <a:lnTo>
                    <a:pt x="522923" y="685991"/>
                  </a:lnTo>
                  <a:lnTo>
                    <a:pt x="565595" y="622554"/>
                  </a:lnTo>
                  <a:lnTo>
                    <a:pt x="593598" y="573024"/>
                  </a:lnTo>
                  <a:lnTo>
                    <a:pt x="598170" y="554831"/>
                  </a:lnTo>
                  <a:lnTo>
                    <a:pt x="590836" y="533400"/>
                  </a:lnTo>
                  <a:lnTo>
                    <a:pt x="582454" y="534924"/>
                  </a:lnTo>
                  <a:close/>
                  <a:moveTo>
                    <a:pt x="1065085" y="491490"/>
                  </a:moveTo>
                  <a:lnTo>
                    <a:pt x="1041940" y="452057"/>
                  </a:lnTo>
                  <a:lnTo>
                    <a:pt x="1022223" y="425006"/>
                  </a:lnTo>
                  <a:lnTo>
                    <a:pt x="1020890" y="376428"/>
                  </a:lnTo>
                  <a:lnTo>
                    <a:pt x="1007745" y="366713"/>
                  </a:lnTo>
                  <a:lnTo>
                    <a:pt x="998792" y="374428"/>
                  </a:lnTo>
                  <a:lnTo>
                    <a:pt x="996029" y="421386"/>
                  </a:lnTo>
                  <a:lnTo>
                    <a:pt x="982123" y="458534"/>
                  </a:lnTo>
                  <a:lnTo>
                    <a:pt x="964216" y="496157"/>
                  </a:lnTo>
                  <a:lnTo>
                    <a:pt x="939546" y="523113"/>
                  </a:lnTo>
                  <a:lnTo>
                    <a:pt x="929831" y="529971"/>
                  </a:lnTo>
                  <a:lnTo>
                    <a:pt x="923354" y="523970"/>
                  </a:lnTo>
                  <a:lnTo>
                    <a:pt x="921639" y="506825"/>
                  </a:lnTo>
                  <a:lnTo>
                    <a:pt x="924116" y="457962"/>
                  </a:lnTo>
                  <a:lnTo>
                    <a:pt x="934593" y="387096"/>
                  </a:lnTo>
                  <a:lnTo>
                    <a:pt x="940975" y="329089"/>
                  </a:lnTo>
                  <a:lnTo>
                    <a:pt x="956120" y="270796"/>
                  </a:lnTo>
                  <a:lnTo>
                    <a:pt x="966788" y="190119"/>
                  </a:lnTo>
                  <a:lnTo>
                    <a:pt x="958596" y="151257"/>
                  </a:lnTo>
                  <a:lnTo>
                    <a:pt x="937355" y="115062"/>
                  </a:lnTo>
                  <a:lnTo>
                    <a:pt x="905066" y="85058"/>
                  </a:lnTo>
                  <a:lnTo>
                    <a:pt x="873252" y="73628"/>
                  </a:lnTo>
                  <a:lnTo>
                    <a:pt x="842867" y="62008"/>
                  </a:lnTo>
                  <a:lnTo>
                    <a:pt x="814864" y="55626"/>
                  </a:lnTo>
                  <a:lnTo>
                    <a:pt x="797433" y="71533"/>
                  </a:lnTo>
                  <a:lnTo>
                    <a:pt x="786860" y="95060"/>
                  </a:lnTo>
                  <a:lnTo>
                    <a:pt x="784670" y="132112"/>
                  </a:lnTo>
                  <a:lnTo>
                    <a:pt x="790670" y="166497"/>
                  </a:lnTo>
                  <a:lnTo>
                    <a:pt x="798481" y="201740"/>
                  </a:lnTo>
                  <a:lnTo>
                    <a:pt x="806291" y="245364"/>
                  </a:lnTo>
                  <a:lnTo>
                    <a:pt x="807815" y="312611"/>
                  </a:lnTo>
                  <a:lnTo>
                    <a:pt x="812006" y="389858"/>
                  </a:lnTo>
                  <a:lnTo>
                    <a:pt x="807434" y="425196"/>
                  </a:lnTo>
                  <a:lnTo>
                    <a:pt x="806196" y="552260"/>
                  </a:lnTo>
                  <a:lnTo>
                    <a:pt x="807149" y="615601"/>
                  </a:lnTo>
                  <a:lnTo>
                    <a:pt x="803339" y="647414"/>
                  </a:lnTo>
                  <a:lnTo>
                    <a:pt x="795433" y="657225"/>
                  </a:lnTo>
                  <a:lnTo>
                    <a:pt x="735044" y="698183"/>
                  </a:lnTo>
                  <a:lnTo>
                    <a:pt x="717328" y="707993"/>
                  </a:lnTo>
                  <a:lnTo>
                    <a:pt x="711613" y="704755"/>
                  </a:lnTo>
                  <a:lnTo>
                    <a:pt x="711137" y="695992"/>
                  </a:lnTo>
                  <a:lnTo>
                    <a:pt x="723233" y="676085"/>
                  </a:lnTo>
                  <a:lnTo>
                    <a:pt x="734282" y="656082"/>
                  </a:lnTo>
                  <a:lnTo>
                    <a:pt x="736092" y="619792"/>
                  </a:lnTo>
                  <a:lnTo>
                    <a:pt x="731520" y="591026"/>
                  </a:lnTo>
                  <a:lnTo>
                    <a:pt x="709232" y="554450"/>
                  </a:lnTo>
                  <a:lnTo>
                    <a:pt x="692468" y="527209"/>
                  </a:lnTo>
                  <a:lnTo>
                    <a:pt x="680657" y="503015"/>
                  </a:lnTo>
                  <a:lnTo>
                    <a:pt x="682276" y="480632"/>
                  </a:lnTo>
                  <a:lnTo>
                    <a:pt x="695134" y="449771"/>
                  </a:lnTo>
                  <a:lnTo>
                    <a:pt x="712184" y="403574"/>
                  </a:lnTo>
                  <a:lnTo>
                    <a:pt x="720566" y="362903"/>
                  </a:lnTo>
                  <a:lnTo>
                    <a:pt x="716471" y="324993"/>
                  </a:lnTo>
                  <a:lnTo>
                    <a:pt x="697421" y="292989"/>
                  </a:lnTo>
                  <a:lnTo>
                    <a:pt x="657416" y="250793"/>
                  </a:lnTo>
                  <a:lnTo>
                    <a:pt x="622554" y="225076"/>
                  </a:lnTo>
                  <a:lnTo>
                    <a:pt x="594265" y="211550"/>
                  </a:lnTo>
                  <a:lnTo>
                    <a:pt x="570833" y="213836"/>
                  </a:lnTo>
                  <a:lnTo>
                    <a:pt x="556927" y="226124"/>
                  </a:lnTo>
                  <a:lnTo>
                    <a:pt x="556355" y="249555"/>
                  </a:lnTo>
                  <a:lnTo>
                    <a:pt x="557593" y="261557"/>
                  </a:lnTo>
                  <a:lnTo>
                    <a:pt x="563690" y="280511"/>
                  </a:lnTo>
                  <a:lnTo>
                    <a:pt x="586645" y="329565"/>
                  </a:lnTo>
                  <a:lnTo>
                    <a:pt x="624268" y="383286"/>
                  </a:lnTo>
                  <a:lnTo>
                    <a:pt x="647414" y="413480"/>
                  </a:lnTo>
                  <a:lnTo>
                    <a:pt x="651605" y="431387"/>
                  </a:lnTo>
                  <a:lnTo>
                    <a:pt x="642938" y="477298"/>
                  </a:lnTo>
                  <a:lnTo>
                    <a:pt x="632365" y="500729"/>
                  </a:lnTo>
                  <a:lnTo>
                    <a:pt x="627793" y="526352"/>
                  </a:lnTo>
                  <a:lnTo>
                    <a:pt x="637508" y="561308"/>
                  </a:lnTo>
                  <a:lnTo>
                    <a:pt x="644843" y="598456"/>
                  </a:lnTo>
                  <a:lnTo>
                    <a:pt x="653225" y="633317"/>
                  </a:lnTo>
                  <a:lnTo>
                    <a:pt x="662273" y="667798"/>
                  </a:lnTo>
                  <a:lnTo>
                    <a:pt x="659321" y="701707"/>
                  </a:lnTo>
                  <a:lnTo>
                    <a:pt x="652082" y="729710"/>
                  </a:lnTo>
                  <a:lnTo>
                    <a:pt x="623507" y="782098"/>
                  </a:lnTo>
                  <a:lnTo>
                    <a:pt x="610457" y="809339"/>
                  </a:lnTo>
                  <a:lnTo>
                    <a:pt x="609886" y="826199"/>
                  </a:lnTo>
                  <a:lnTo>
                    <a:pt x="624268" y="844582"/>
                  </a:lnTo>
                  <a:lnTo>
                    <a:pt x="642461" y="852583"/>
                  </a:lnTo>
                  <a:lnTo>
                    <a:pt x="670179" y="853154"/>
                  </a:lnTo>
                  <a:lnTo>
                    <a:pt x="705041" y="842010"/>
                  </a:lnTo>
                  <a:lnTo>
                    <a:pt x="759047" y="800576"/>
                  </a:lnTo>
                  <a:lnTo>
                    <a:pt x="791909" y="767715"/>
                  </a:lnTo>
                  <a:lnTo>
                    <a:pt x="801053" y="766382"/>
                  </a:lnTo>
                  <a:lnTo>
                    <a:pt x="802291" y="776478"/>
                  </a:lnTo>
                  <a:lnTo>
                    <a:pt x="800481" y="902303"/>
                  </a:lnTo>
                  <a:lnTo>
                    <a:pt x="799529" y="1050608"/>
                  </a:lnTo>
                  <a:lnTo>
                    <a:pt x="798481" y="1238822"/>
                  </a:lnTo>
                  <a:lnTo>
                    <a:pt x="798957" y="1288352"/>
                  </a:lnTo>
                  <a:lnTo>
                    <a:pt x="808958" y="1301687"/>
                  </a:lnTo>
                  <a:lnTo>
                    <a:pt x="836485" y="1306068"/>
                  </a:lnTo>
                  <a:lnTo>
                    <a:pt x="845534" y="1303211"/>
                  </a:lnTo>
                  <a:lnTo>
                    <a:pt x="867537" y="1281017"/>
                  </a:lnTo>
                  <a:lnTo>
                    <a:pt x="889730" y="1246632"/>
                  </a:lnTo>
                  <a:lnTo>
                    <a:pt x="894017" y="1222153"/>
                  </a:lnTo>
                  <a:lnTo>
                    <a:pt x="900398" y="1199388"/>
                  </a:lnTo>
                  <a:lnTo>
                    <a:pt x="908209" y="1161002"/>
                  </a:lnTo>
                  <a:lnTo>
                    <a:pt x="912114" y="1127284"/>
                  </a:lnTo>
                  <a:lnTo>
                    <a:pt x="915829" y="1098233"/>
                  </a:lnTo>
                  <a:lnTo>
                    <a:pt x="919067" y="1072991"/>
                  </a:lnTo>
                  <a:lnTo>
                    <a:pt x="914019" y="1063847"/>
                  </a:lnTo>
                  <a:lnTo>
                    <a:pt x="914305" y="1023271"/>
                  </a:lnTo>
                  <a:lnTo>
                    <a:pt x="917258" y="992696"/>
                  </a:lnTo>
                  <a:lnTo>
                    <a:pt x="916972" y="964692"/>
                  </a:lnTo>
                  <a:lnTo>
                    <a:pt x="913733" y="934307"/>
                  </a:lnTo>
                  <a:lnTo>
                    <a:pt x="915067" y="908114"/>
                  </a:lnTo>
                  <a:lnTo>
                    <a:pt x="915067" y="892302"/>
                  </a:lnTo>
                  <a:lnTo>
                    <a:pt x="915353" y="830104"/>
                  </a:lnTo>
                  <a:lnTo>
                    <a:pt x="918115" y="808196"/>
                  </a:lnTo>
                  <a:lnTo>
                    <a:pt x="918401" y="713518"/>
                  </a:lnTo>
                  <a:lnTo>
                    <a:pt x="922687" y="677323"/>
                  </a:lnTo>
                  <a:lnTo>
                    <a:pt x="929735" y="659892"/>
                  </a:lnTo>
                  <a:lnTo>
                    <a:pt x="966597" y="630650"/>
                  </a:lnTo>
                  <a:lnTo>
                    <a:pt x="1057180" y="547783"/>
                  </a:lnTo>
                  <a:lnTo>
                    <a:pt x="1071277" y="527114"/>
                  </a:lnTo>
                  <a:lnTo>
                    <a:pt x="1073277" y="511493"/>
                  </a:lnTo>
                  <a:lnTo>
                    <a:pt x="1065085" y="4914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BAB7FF7C-C47F-4A17-A0E5-1A0141DDB59B}"/>
                </a:ext>
              </a:extLst>
            </p:cNvPr>
            <p:cNvSpPr/>
            <p:nvPr/>
          </p:nvSpPr>
          <p:spPr>
            <a:xfrm>
              <a:off x="6085999" y="2786348"/>
              <a:ext cx="1209675" cy="1123950"/>
            </a:xfrm>
            <a:custGeom>
              <a:avLst/>
              <a:gdLst>
                <a:gd name="connsiteX0" fmla="*/ 1191958 w 1209675"/>
                <a:gd name="connsiteY0" fmla="*/ 861917 h 1123950"/>
                <a:gd name="connsiteX1" fmla="*/ 1167384 w 1209675"/>
                <a:gd name="connsiteY1" fmla="*/ 865251 h 1123950"/>
                <a:gd name="connsiteX2" fmla="*/ 1105376 w 1209675"/>
                <a:gd name="connsiteY2" fmla="*/ 872585 h 1123950"/>
                <a:gd name="connsiteX3" fmla="*/ 1033081 w 1209675"/>
                <a:gd name="connsiteY3" fmla="*/ 866394 h 1123950"/>
                <a:gd name="connsiteX4" fmla="*/ 1000506 w 1209675"/>
                <a:gd name="connsiteY4" fmla="*/ 860203 h 1123950"/>
                <a:gd name="connsiteX5" fmla="*/ 967835 w 1209675"/>
                <a:gd name="connsiteY5" fmla="*/ 846773 h 1123950"/>
                <a:gd name="connsiteX6" fmla="*/ 919163 w 1209675"/>
                <a:gd name="connsiteY6" fmla="*/ 817436 h 1123950"/>
                <a:gd name="connsiteX7" fmla="*/ 823341 w 1209675"/>
                <a:gd name="connsiteY7" fmla="*/ 741426 h 1123950"/>
                <a:gd name="connsiteX8" fmla="*/ 821626 w 1209675"/>
                <a:gd name="connsiteY8" fmla="*/ 734092 h 1123950"/>
                <a:gd name="connsiteX9" fmla="*/ 858869 w 1209675"/>
                <a:gd name="connsiteY9" fmla="*/ 664940 h 1123950"/>
                <a:gd name="connsiteX10" fmla="*/ 891921 w 1209675"/>
                <a:gd name="connsiteY10" fmla="*/ 609886 h 1123950"/>
                <a:gd name="connsiteX11" fmla="*/ 914019 w 1209675"/>
                <a:gd name="connsiteY11" fmla="*/ 586550 h 1123950"/>
                <a:gd name="connsiteX12" fmla="*/ 920591 w 1209675"/>
                <a:gd name="connsiteY12" fmla="*/ 557022 h 1123950"/>
                <a:gd name="connsiteX13" fmla="*/ 925449 w 1209675"/>
                <a:gd name="connsiteY13" fmla="*/ 550069 h 1123950"/>
                <a:gd name="connsiteX14" fmla="*/ 917257 w 1209675"/>
                <a:gd name="connsiteY14" fmla="*/ 532448 h 1123950"/>
                <a:gd name="connsiteX15" fmla="*/ 886682 w 1209675"/>
                <a:gd name="connsiteY15" fmla="*/ 505587 h 1123950"/>
                <a:gd name="connsiteX16" fmla="*/ 857345 w 1209675"/>
                <a:gd name="connsiteY16" fmla="*/ 493300 h 1123950"/>
                <a:gd name="connsiteX17" fmla="*/ 837343 w 1209675"/>
                <a:gd name="connsiteY17" fmla="*/ 485870 h 1123950"/>
                <a:gd name="connsiteX18" fmla="*/ 818579 w 1209675"/>
                <a:gd name="connsiteY18" fmla="*/ 486728 h 1123950"/>
                <a:gd name="connsiteX19" fmla="*/ 807530 w 1209675"/>
                <a:gd name="connsiteY19" fmla="*/ 491585 h 1123950"/>
                <a:gd name="connsiteX20" fmla="*/ 797719 w 1209675"/>
                <a:gd name="connsiteY20" fmla="*/ 491585 h 1123950"/>
                <a:gd name="connsiteX21" fmla="*/ 798957 w 1209675"/>
                <a:gd name="connsiteY21" fmla="*/ 463772 h 1123950"/>
                <a:gd name="connsiteX22" fmla="*/ 802576 w 1209675"/>
                <a:gd name="connsiteY22" fmla="*/ 432530 h 1123950"/>
                <a:gd name="connsiteX23" fmla="*/ 836485 w 1209675"/>
                <a:gd name="connsiteY23" fmla="*/ 359950 h 1123950"/>
                <a:gd name="connsiteX24" fmla="*/ 868204 w 1209675"/>
                <a:gd name="connsiteY24" fmla="*/ 293561 h 1123950"/>
                <a:gd name="connsiteX25" fmla="*/ 886587 w 1209675"/>
                <a:gd name="connsiteY25" fmla="*/ 256794 h 1123950"/>
                <a:gd name="connsiteX26" fmla="*/ 914305 w 1209675"/>
                <a:gd name="connsiteY26" fmla="*/ 234410 h 1123950"/>
                <a:gd name="connsiteX27" fmla="*/ 935069 w 1209675"/>
                <a:gd name="connsiteY27" fmla="*/ 223742 h 1123950"/>
                <a:gd name="connsiteX28" fmla="*/ 951833 w 1209675"/>
                <a:gd name="connsiteY28" fmla="*/ 211836 h 1123950"/>
                <a:gd name="connsiteX29" fmla="*/ 990600 w 1209675"/>
                <a:gd name="connsiteY29" fmla="*/ 184118 h 1123950"/>
                <a:gd name="connsiteX30" fmla="*/ 1000697 w 1209675"/>
                <a:gd name="connsiteY30" fmla="*/ 170688 h 1123950"/>
                <a:gd name="connsiteX31" fmla="*/ 998696 w 1209675"/>
                <a:gd name="connsiteY31" fmla="*/ 153448 h 1123950"/>
                <a:gd name="connsiteX32" fmla="*/ 968788 w 1209675"/>
                <a:gd name="connsiteY32" fmla="*/ 115919 h 1123950"/>
                <a:gd name="connsiteX33" fmla="*/ 952119 w 1209675"/>
                <a:gd name="connsiteY33" fmla="*/ 111347 h 1123950"/>
                <a:gd name="connsiteX34" fmla="*/ 943547 w 1209675"/>
                <a:gd name="connsiteY34" fmla="*/ 106871 h 1123950"/>
                <a:gd name="connsiteX35" fmla="*/ 938593 w 1209675"/>
                <a:gd name="connsiteY35" fmla="*/ 87630 h 1123950"/>
                <a:gd name="connsiteX36" fmla="*/ 919448 w 1209675"/>
                <a:gd name="connsiteY36" fmla="*/ 63151 h 1123950"/>
                <a:gd name="connsiteX37" fmla="*/ 888301 w 1209675"/>
                <a:gd name="connsiteY37" fmla="*/ 39053 h 1123950"/>
                <a:gd name="connsiteX38" fmla="*/ 836866 w 1209675"/>
                <a:gd name="connsiteY38" fmla="*/ 11716 h 1123950"/>
                <a:gd name="connsiteX39" fmla="*/ 815245 w 1209675"/>
                <a:gd name="connsiteY39" fmla="*/ 7144 h 1123950"/>
                <a:gd name="connsiteX40" fmla="*/ 795242 w 1209675"/>
                <a:gd name="connsiteY40" fmla="*/ 18288 h 1123950"/>
                <a:gd name="connsiteX41" fmla="*/ 791432 w 1209675"/>
                <a:gd name="connsiteY41" fmla="*/ 45720 h 1123950"/>
                <a:gd name="connsiteX42" fmla="*/ 793909 w 1209675"/>
                <a:gd name="connsiteY42" fmla="*/ 90583 h 1123950"/>
                <a:gd name="connsiteX43" fmla="*/ 781622 w 1209675"/>
                <a:gd name="connsiteY43" fmla="*/ 142018 h 1123950"/>
                <a:gd name="connsiteX44" fmla="*/ 767048 w 1209675"/>
                <a:gd name="connsiteY44" fmla="*/ 198406 h 1123950"/>
                <a:gd name="connsiteX45" fmla="*/ 736854 w 1209675"/>
                <a:gd name="connsiteY45" fmla="*/ 227743 h 1123950"/>
                <a:gd name="connsiteX46" fmla="*/ 720947 w 1209675"/>
                <a:gd name="connsiteY46" fmla="*/ 234791 h 1123950"/>
                <a:gd name="connsiteX47" fmla="*/ 664655 w 1209675"/>
                <a:gd name="connsiteY47" fmla="*/ 273939 h 1123950"/>
                <a:gd name="connsiteX48" fmla="*/ 604742 w 1209675"/>
                <a:gd name="connsiteY48" fmla="*/ 318230 h 1123950"/>
                <a:gd name="connsiteX49" fmla="*/ 545973 w 1209675"/>
                <a:gd name="connsiteY49" fmla="*/ 353663 h 1123950"/>
                <a:gd name="connsiteX50" fmla="*/ 496157 w 1209675"/>
                <a:gd name="connsiteY50" fmla="*/ 382334 h 1123950"/>
                <a:gd name="connsiteX51" fmla="*/ 498634 w 1209675"/>
                <a:gd name="connsiteY51" fmla="*/ 399098 h 1123950"/>
                <a:gd name="connsiteX52" fmla="*/ 520255 w 1209675"/>
                <a:gd name="connsiteY52" fmla="*/ 411385 h 1123950"/>
                <a:gd name="connsiteX53" fmla="*/ 535400 w 1209675"/>
                <a:gd name="connsiteY53" fmla="*/ 417481 h 1123950"/>
                <a:gd name="connsiteX54" fmla="*/ 561118 w 1209675"/>
                <a:gd name="connsiteY54" fmla="*/ 424434 h 1123950"/>
                <a:gd name="connsiteX55" fmla="*/ 580644 w 1209675"/>
                <a:gd name="connsiteY55" fmla="*/ 427006 h 1123950"/>
                <a:gd name="connsiteX56" fmla="*/ 597789 w 1209675"/>
                <a:gd name="connsiteY56" fmla="*/ 428244 h 1123950"/>
                <a:gd name="connsiteX57" fmla="*/ 619411 w 1209675"/>
                <a:gd name="connsiteY57" fmla="*/ 417576 h 1123950"/>
                <a:gd name="connsiteX58" fmla="*/ 638175 w 1209675"/>
                <a:gd name="connsiteY58" fmla="*/ 407765 h 1123950"/>
                <a:gd name="connsiteX59" fmla="*/ 703040 w 1209675"/>
                <a:gd name="connsiteY59" fmla="*/ 349853 h 1123950"/>
                <a:gd name="connsiteX60" fmla="*/ 717423 w 1209675"/>
                <a:gd name="connsiteY60" fmla="*/ 342519 h 1123950"/>
                <a:gd name="connsiteX61" fmla="*/ 720185 w 1209675"/>
                <a:gd name="connsiteY61" fmla="*/ 347663 h 1123950"/>
                <a:gd name="connsiteX62" fmla="*/ 716471 w 1209675"/>
                <a:gd name="connsiteY62" fmla="*/ 363569 h 1123950"/>
                <a:gd name="connsiteX63" fmla="*/ 701802 w 1209675"/>
                <a:gd name="connsiteY63" fmla="*/ 414147 h 1123950"/>
                <a:gd name="connsiteX64" fmla="*/ 681038 w 1209675"/>
                <a:gd name="connsiteY64" fmla="*/ 483870 h 1123950"/>
                <a:gd name="connsiteX65" fmla="*/ 663035 w 1209675"/>
                <a:gd name="connsiteY65" fmla="*/ 521875 h 1123950"/>
                <a:gd name="connsiteX66" fmla="*/ 663035 w 1209675"/>
                <a:gd name="connsiteY66" fmla="*/ 537782 h 1123950"/>
                <a:gd name="connsiteX67" fmla="*/ 668083 w 1209675"/>
                <a:gd name="connsiteY67" fmla="*/ 557117 h 1123950"/>
                <a:gd name="connsiteX68" fmla="*/ 677894 w 1209675"/>
                <a:gd name="connsiteY68" fmla="*/ 570167 h 1123950"/>
                <a:gd name="connsiteX69" fmla="*/ 692182 w 1209675"/>
                <a:gd name="connsiteY69" fmla="*/ 588455 h 1123950"/>
                <a:gd name="connsiteX70" fmla="*/ 708184 w 1209675"/>
                <a:gd name="connsiteY70" fmla="*/ 593408 h 1123950"/>
                <a:gd name="connsiteX71" fmla="*/ 718947 w 1209675"/>
                <a:gd name="connsiteY71" fmla="*/ 588836 h 1123950"/>
                <a:gd name="connsiteX72" fmla="*/ 742283 w 1209675"/>
                <a:gd name="connsiteY72" fmla="*/ 570833 h 1123950"/>
                <a:gd name="connsiteX73" fmla="*/ 758571 w 1209675"/>
                <a:gd name="connsiteY73" fmla="*/ 559784 h 1123950"/>
                <a:gd name="connsiteX74" fmla="*/ 772001 w 1209675"/>
                <a:gd name="connsiteY74" fmla="*/ 564833 h 1123950"/>
                <a:gd name="connsiteX75" fmla="*/ 774478 w 1209675"/>
                <a:gd name="connsiteY75" fmla="*/ 575786 h 1123950"/>
                <a:gd name="connsiteX76" fmla="*/ 766191 w 1209675"/>
                <a:gd name="connsiteY76" fmla="*/ 603885 h 1123950"/>
                <a:gd name="connsiteX77" fmla="*/ 727138 w 1209675"/>
                <a:gd name="connsiteY77" fmla="*/ 675323 h 1123950"/>
                <a:gd name="connsiteX78" fmla="*/ 720947 w 1209675"/>
                <a:gd name="connsiteY78" fmla="*/ 674084 h 1123950"/>
                <a:gd name="connsiteX79" fmla="*/ 688943 w 1209675"/>
                <a:gd name="connsiteY79" fmla="*/ 645509 h 1123950"/>
                <a:gd name="connsiteX80" fmla="*/ 668179 w 1209675"/>
                <a:gd name="connsiteY80" fmla="*/ 635699 h 1123950"/>
                <a:gd name="connsiteX81" fmla="*/ 628174 w 1209675"/>
                <a:gd name="connsiteY81" fmla="*/ 616839 h 1123950"/>
                <a:gd name="connsiteX82" fmla="*/ 611029 w 1209675"/>
                <a:gd name="connsiteY82" fmla="*/ 611124 h 1123950"/>
                <a:gd name="connsiteX83" fmla="*/ 591026 w 1209675"/>
                <a:gd name="connsiteY83" fmla="*/ 618458 h 1123950"/>
                <a:gd name="connsiteX84" fmla="*/ 591026 w 1209675"/>
                <a:gd name="connsiteY84" fmla="*/ 638080 h 1123950"/>
                <a:gd name="connsiteX85" fmla="*/ 600456 w 1209675"/>
                <a:gd name="connsiteY85" fmla="*/ 656558 h 1123950"/>
                <a:gd name="connsiteX86" fmla="*/ 633698 w 1209675"/>
                <a:gd name="connsiteY86" fmla="*/ 703517 h 1123950"/>
                <a:gd name="connsiteX87" fmla="*/ 652081 w 1209675"/>
                <a:gd name="connsiteY87" fmla="*/ 733616 h 1123950"/>
                <a:gd name="connsiteX88" fmla="*/ 669512 w 1209675"/>
                <a:gd name="connsiteY88" fmla="*/ 759333 h 1123950"/>
                <a:gd name="connsiteX89" fmla="*/ 675513 w 1209675"/>
                <a:gd name="connsiteY89" fmla="*/ 771144 h 1123950"/>
                <a:gd name="connsiteX90" fmla="*/ 671893 w 1209675"/>
                <a:gd name="connsiteY90" fmla="*/ 779717 h 1123950"/>
                <a:gd name="connsiteX91" fmla="*/ 654272 w 1209675"/>
                <a:gd name="connsiteY91" fmla="*/ 817340 h 1123950"/>
                <a:gd name="connsiteX92" fmla="*/ 582549 w 1209675"/>
                <a:gd name="connsiteY92" fmla="*/ 909733 h 1123950"/>
                <a:gd name="connsiteX93" fmla="*/ 542544 w 1209675"/>
                <a:gd name="connsiteY93" fmla="*/ 944213 h 1123950"/>
                <a:gd name="connsiteX94" fmla="*/ 496348 w 1209675"/>
                <a:gd name="connsiteY94" fmla="*/ 974122 h 1123950"/>
                <a:gd name="connsiteX95" fmla="*/ 455962 w 1209675"/>
                <a:gd name="connsiteY95" fmla="*/ 985457 h 1123950"/>
                <a:gd name="connsiteX96" fmla="*/ 435673 w 1209675"/>
                <a:gd name="connsiteY96" fmla="*/ 979551 h 1123950"/>
                <a:gd name="connsiteX97" fmla="*/ 425386 w 1209675"/>
                <a:gd name="connsiteY97" fmla="*/ 965454 h 1123950"/>
                <a:gd name="connsiteX98" fmla="*/ 428149 w 1209675"/>
                <a:gd name="connsiteY98" fmla="*/ 769715 h 1123950"/>
                <a:gd name="connsiteX99" fmla="*/ 433006 w 1209675"/>
                <a:gd name="connsiteY99" fmla="*/ 640080 h 1123950"/>
                <a:gd name="connsiteX100" fmla="*/ 445294 w 1209675"/>
                <a:gd name="connsiteY100" fmla="*/ 531495 h 1123950"/>
                <a:gd name="connsiteX101" fmla="*/ 467296 w 1209675"/>
                <a:gd name="connsiteY101" fmla="*/ 421767 h 1123950"/>
                <a:gd name="connsiteX102" fmla="*/ 475012 w 1209675"/>
                <a:gd name="connsiteY102" fmla="*/ 357569 h 1123950"/>
                <a:gd name="connsiteX103" fmla="*/ 487204 w 1209675"/>
                <a:gd name="connsiteY103" fmla="*/ 323660 h 1123950"/>
                <a:gd name="connsiteX104" fmla="*/ 524447 w 1209675"/>
                <a:gd name="connsiteY104" fmla="*/ 288512 h 1123950"/>
                <a:gd name="connsiteX105" fmla="*/ 569690 w 1209675"/>
                <a:gd name="connsiteY105" fmla="*/ 250889 h 1123950"/>
                <a:gd name="connsiteX106" fmla="*/ 599027 w 1209675"/>
                <a:gd name="connsiteY106" fmla="*/ 226314 h 1123950"/>
                <a:gd name="connsiteX107" fmla="*/ 600170 w 1209675"/>
                <a:gd name="connsiteY107" fmla="*/ 204692 h 1123950"/>
                <a:gd name="connsiteX108" fmla="*/ 569976 w 1209675"/>
                <a:gd name="connsiteY108" fmla="*/ 165545 h 1123950"/>
                <a:gd name="connsiteX109" fmla="*/ 560641 w 1209675"/>
                <a:gd name="connsiteY109" fmla="*/ 164306 h 1123950"/>
                <a:gd name="connsiteX110" fmla="*/ 548735 w 1209675"/>
                <a:gd name="connsiteY110" fmla="*/ 175260 h 1123950"/>
                <a:gd name="connsiteX111" fmla="*/ 540448 w 1209675"/>
                <a:gd name="connsiteY111" fmla="*/ 170402 h 1123950"/>
                <a:gd name="connsiteX112" fmla="*/ 547878 w 1209675"/>
                <a:gd name="connsiteY112" fmla="*/ 157258 h 1123950"/>
                <a:gd name="connsiteX113" fmla="*/ 539210 w 1209675"/>
                <a:gd name="connsiteY113" fmla="*/ 137255 h 1123950"/>
                <a:gd name="connsiteX114" fmla="*/ 489109 w 1209675"/>
                <a:gd name="connsiteY114" fmla="*/ 84582 h 1123950"/>
                <a:gd name="connsiteX115" fmla="*/ 435292 w 1209675"/>
                <a:gd name="connsiteY115" fmla="*/ 51626 h 1123950"/>
                <a:gd name="connsiteX116" fmla="*/ 420529 w 1209675"/>
                <a:gd name="connsiteY116" fmla="*/ 55340 h 1123950"/>
                <a:gd name="connsiteX117" fmla="*/ 396145 w 1209675"/>
                <a:gd name="connsiteY117" fmla="*/ 76105 h 1123950"/>
                <a:gd name="connsiteX118" fmla="*/ 392430 w 1209675"/>
                <a:gd name="connsiteY118" fmla="*/ 115729 h 1123950"/>
                <a:gd name="connsiteX119" fmla="*/ 384619 w 1209675"/>
                <a:gd name="connsiteY119" fmla="*/ 187928 h 1123950"/>
                <a:gd name="connsiteX120" fmla="*/ 373189 w 1209675"/>
                <a:gd name="connsiteY120" fmla="*/ 242507 h 1123950"/>
                <a:gd name="connsiteX121" fmla="*/ 270986 w 1209675"/>
                <a:gd name="connsiteY121" fmla="*/ 311658 h 1123950"/>
                <a:gd name="connsiteX122" fmla="*/ 241554 w 1209675"/>
                <a:gd name="connsiteY122" fmla="*/ 315278 h 1123950"/>
                <a:gd name="connsiteX123" fmla="*/ 219456 w 1209675"/>
                <a:gd name="connsiteY123" fmla="*/ 329946 h 1123950"/>
                <a:gd name="connsiteX124" fmla="*/ 221266 w 1209675"/>
                <a:gd name="connsiteY124" fmla="*/ 340900 h 1123950"/>
                <a:gd name="connsiteX125" fmla="*/ 247555 w 1209675"/>
                <a:gd name="connsiteY125" fmla="*/ 379571 h 1123950"/>
                <a:gd name="connsiteX126" fmla="*/ 284226 w 1209675"/>
                <a:gd name="connsiteY126" fmla="*/ 416433 h 1123950"/>
                <a:gd name="connsiteX127" fmla="*/ 305752 w 1209675"/>
                <a:gd name="connsiteY127" fmla="*/ 421386 h 1123950"/>
                <a:gd name="connsiteX128" fmla="*/ 321088 w 1209675"/>
                <a:gd name="connsiteY128" fmla="*/ 417576 h 1123950"/>
                <a:gd name="connsiteX129" fmla="*/ 335756 w 1209675"/>
                <a:gd name="connsiteY129" fmla="*/ 397955 h 1123950"/>
                <a:gd name="connsiteX130" fmla="*/ 348615 w 1209675"/>
                <a:gd name="connsiteY130" fmla="*/ 397955 h 1123950"/>
                <a:gd name="connsiteX131" fmla="*/ 345567 w 1209675"/>
                <a:gd name="connsiteY131" fmla="*/ 412718 h 1123950"/>
                <a:gd name="connsiteX132" fmla="*/ 340138 w 1209675"/>
                <a:gd name="connsiteY132" fmla="*/ 431197 h 1123950"/>
                <a:gd name="connsiteX133" fmla="*/ 334137 w 1209675"/>
                <a:gd name="connsiteY133" fmla="*/ 495586 h 1123950"/>
                <a:gd name="connsiteX134" fmla="*/ 321278 w 1209675"/>
                <a:gd name="connsiteY134" fmla="*/ 532257 h 1123950"/>
                <a:gd name="connsiteX135" fmla="*/ 275368 w 1209675"/>
                <a:gd name="connsiteY135" fmla="*/ 581787 h 1123950"/>
                <a:gd name="connsiteX136" fmla="*/ 224504 w 1209675"/>
                <a:gd name="connsiteY136" fmla="*/ 636746 h 1123950"/>
                <a:gd name="connsiteX137" fmla="*/ 165735 w 1209675"/>
                <a:gd name="connsiteY137" fmla="*/ 706660 h 1123950"/>
                <a:gd name="connsiteX138" fmla="*/ 101441 w 1209675"/>
                <a:gd name="connsiteY138" fmla="*/ 780193 h 1123950"/>
                <a:gd name="connsiteX139" fmla="*/ 78867 w 1209675"/>
                <a:gd name="connsiteY139" fmla="*/ 802196 h 1123950"/>
                <a:gd name="connsiteX140" fmla="*/ 56102 w 1209675"/>
                <a:gd name="connsiteY140" fmla="*/ 810101 h 1123950"/>
                <a:gd name="connsiteX141" fmla="*/ 11335 w 1209675"/>
                <a:gd name="connsiteY141" fmla="*/ 843248 h 1123950"/>
                <a:gd name="connsiteX142" fmla="*/ 7144 w 1209675"/>
                <a:gd name="connsiteY142" fmla="*/ 857345 h 1123950"/>
                <a:gd name="connsiteX143" fmla="*/ 10763 w 1209675"/>
                <a:gd name="connsiteY143" fmla="*/ 866585 h 1123950"/>
                <a:gd name="connsiteX144" fmla="*/ 52959 w 1209675"/>
                <a:gd name="connsiteY144" fmla="*/ 908971 h 1123950"/>
                <a:gd name="connsiteX145" fmla="*/ 77533 w 1209675"/>
                <a:gd name="connsiteY145" fmla="*/ 918210 h 1123950"/>
                <a:gd name="connsiteX146" fmla="*/ 106394 w 1209675"/>
                <a:gd name="connsiteY146" fmla="*/ 923735 h 1123950"/>
                <a:gd name="connsiteX147" fmla="*/ 121634 w 1209675"/>
                <a:gd name="connsiteY147" fmla="*/ 915067 h 1123950"/>
                <a:gd name="connsiteX148" fmla="*/ 179641 w 1209675"/>
                <a:gd name="connsiteY148" fmla="*/ 864299 h 1123950"/>
                <a:gd name="connsiteX149" fmla="*/ 215741 w 1209675"/>
                <a:gd name="connsiteY149" fmla="*/ 822008 h 1123950"/>
                <a:gd name="connsiteX150" fmla="*/ 230410 w 1209675"/>
                <a:gd name="connsiteY150" fmla="*/ 782955 h 1123950"/>
                <a:gd name="connsiteX151" fmla="*/ 254317 w 1209675"/>
                <a:gd name="connsiteY151" fmla="*/ 745617 h 1123950"/>
                <a:gd name="connsiteX152" fmla="*/ 283655 w 1209675"/>
                <a:gd name="connsiteY152" fmla="*/ 694658 h 1123950"/>
                <a:gd name="connsiteX153" fmla="*/ 311277 w 1209675"/>
                <a:gd name="connsiteY153" fmla="*/ 646176 h 1123950"/>
                <a:gd name="connsiteX154" fmla="*/ 319183 w 1209675"/>
                <a:gd name="connsiteY154" fmla="*/ 637032 h 1123950"/>
                <a:gd name="connsiteX155" fmla="*/ 327755 w 1209675"/>
                <a:gd name="connsiteY155" fmla="*/ 639509 h 1123950"/>
                <a:gd name="connsiteX156" fmla="*/ 323659 w 1209675"/>
                <a:gd name="connsiteY156" fmla="*/ 669322 h 1123950"/>
                <a:gd name="connsiteX157" fmla="*/ 312991 w 1209675"/>
                <a:gd name="connsiteY157" fmla="*/ 755904 h 1123950"/>
                <a:gd name="connsiteX158" fmla="*/ 309372 w 1209675"/>
                <a:gd name="connsiteY158" fmla="*/ 954977 h 1123950"/>
                <a:gd name="connsiteX159" fmla="*/ 302133 w 1209675"/>
                <a:gd name="connsiteY159" fmla="*/ 975360 h 1123950"/>
                <a:gd name="connsiteX160" fmla="*/ 288131 w 1209675"/>
                <a:gd name="connsiteY160" fmla="*/ 988124 h 1123950"/>
                <a:gd name="connsiteX161" fmla="*/ 262699 w 1209675"/>
                <a:gd name="connsiteY161" fmla="*/ 989362 h 1123950"/>
                <a:gd name="connsiteX162" fmla="*/ 232124 w 1209675"/>
                <a:gd name="connsiteY162" fmla="*/ 989362 h 1123950"/>
                <a:gd name="connsiteX163" fmla="*/ 187642 w 1209675"/>
                <a:gd name="connsiteY163" fmla="*/ 979361 h 1123950"/>
                <a:gd name="connsiteX164" fmla="*/ 174688 w 1209675"/>
                <a:gd name="connsiteY164" fmla="*/ 981456 h 1123950"/>
                <a:gd name="connsiteX165" fmla="*/ 152590 w 1209675"/>
                <a:gd name="connsiteY165" fmla="*/ 996220 h 1123950"/>
                <a:gd name="connsiteX166" fmla="*/ 153829 w 1209675"/>
                <a:gd name="connsiteY166" fmla="*/ 1008126 h 1123950"/>
                <a:gd name="connsiteX167" fmla="*/ 170974 w 1209675"/>
                <a:gd name="connsiteY167" fmla="*/ 1017842 h 1123950"/>
                <a:gd name="connsiteX168" fmla="*/ 195548 w 1209675"/>
                <a:gd name="connsiteY168" fmla="*/ 1028605 h 1123950"/>
                <a:gd name="connsiteX169" fmla="*/ 213836 w 1209675"/>
                <a:gd name="connsiteY169" fmla="*/ 1037082 h 1123950"/>
                <a:gd name="connsiteX170" fmla="*/ 234315 w 1209675"/>
                <a:gd name="connsiteY170" fmla="*/ 1045274 h 1123950"/>
                <a:gd name="connsiteX171" fmla="*/ 273177 w 1209675"/>
                <a:gd name="connsiteY171" fmla="*/ 1067372 h 1123950"/>
                <a:gd name="connsiteX172" fmla="*/ 297275 w 1209675"/>
                <a:gd name="connsiteY172" fmla="*/ 1080802 h 1123950"/>
                <a:gd name="connsiteX173" fmla="*/ 315563 w 1209675"/>
                <a:gd name="connsiteY173" fmla="*/ 1092994 h 1123950"/>
                <a:gd name="connsiteX174" fmla="*/ 336042 w 1209675"/>
                <a:gd name="connsiteY174" fmla="*/ 1108520 h 1123950"/>
                <a:gd name="connsiteX175" fmla="*/ 344233 w 1209675"/>
                <a:gd name="connsiteY175" fmla="*/ 1122807 h 1123950"/>
                <a:gd name="connsiteX176" fmla="*/ 359759 w 1209675"/>
                <a:gd name="connsiteY176" fmla="*/ 1125284 h 1123950"/>
                <a:gd name="connsiteX177" fmla="*/ 385477 w 1209675"/>
                <a:gd name="connsiteY177" fmla="*/ 1111663 h 1123950"/>
                <a:gd name="connsiteX178" fmla="*/ 418147 w 1209675"/>
                <a:gd name="connsiteY178" fmla="*/ 1073753 h 1123950"/>
                <a:gd name="connsiteX179" fmla="*/ 425482 w 1209675"/>
                <a:gd name="connsiteY179" fmla="*/ 1034510 h 1123950"/>
                <a:gd name="connsiteX180" fmla="*/ 432816 w 1209675"/>
                <a:gd name="connsiteY180" fmla="*/ 1032034 h 1123950"/>
                <a:gd name="connsiteX181" fmla="*/ 450913 w 1209675"/>
                <a:gd name="connsiteY181" fmla="*/ 1052894 h 1123950"/>
                <a:gd name="connsiteX182" fmla="*/ 470535 w 1209675"/>
                <a:gd name="connsiteY182" fmla="*/ 1070896 h 1123950"/>
                <a:gd name="connsiteX183" fmla="*/ 480250 w 1209675"/>
                <a:gd name="connsiteY183" fmla="*/ 1074515 h 1123950"/>
                <a:gd name="connsiteX184" fmla="*/ 495776 w 1209675"/>
                <a:gd name="connsiteY184" fmla="*/ 1072039 h 1123950"/>
                <a:gd name="connsiteX185" fmla="*/ 543211 w 1209675"/>
                <a:gd name="connsiteY185" fmla="*/ 1046417 h 1123950"/>
                <a:gd name="connsiteX186" fmla="*/ 615410 w 1209675"/>
                <a:gd name="connsiteY186" fmla="*/ 988886 h 1123950"/>
                <a:gd name="connsiteX187" fmla="*/ 700468 w 1209675"/>
                <a:gd name="connsiteY187" fmla="*/ 909447 h 1123950"/>
                <a:gd name="connsiteX188" fmla="*/ 736854 w 1209675"/>
                <a:gd name="connsiteY188" fmla="*/ 859536 h 1123950"/>
                <a:gd name="connsiteX189" fmla="*/ 745046 w 1209675"/>
                <a:gd name="connsiteY189" fmla="*/ 852964 h 1123950"/>
                <a:gd name="connsiteX190" fmla="*/ 757238 w 1209675"/>
                <a:gd name="connsiteY190" fmla="*/ 860393 h 1123950"/>
                <a:gd name="connsiteX191" fmla="*/ 798862 w 1209675"/>
                <a:gd name="connsiteY191" fmla="*/ 906399 h 1123950"/>
                <a:gd name="connsiteX192" fmla="*/ 836771 w 1209675"/>
                <a:gd name="connsiteY192" fmla="*/ 953738 h 1123950"/>
                <a:gd name="connsiteX193" fmla="*/ 859250 w 1209675"/>
                <a:gd name="connsiteY193" fmla="*/ 986409 h 1123950"/>
                <a:gd name="connsiteX194" fmla="*/ 876300 w 1209675"/>
                <a:gd name="connsiteY194" fmla="*/ 999839 h 1123950"/>
                <a:gd name="connsiteX195" fmla="*/ 890683 w 1209675"/>
                <a:gd name="connsiteY195" fmla="*/ 1002316 h 1123950"/>
                <a:gd name="connsiteX196" fmla="*/ 921734 w 1209675"/>
                <a:gd name="connsiteY196" fmla="*/ 1002697 h 1123950"/>
                <a:gd name="connsiteX197" fmla="*/ 963263 w 1209675"/>
                <a:gd name="connsiteY197" fmla="*/ 992410 h 1123950"/>
                <a:gd name="connsiteX198" fmla="*/ 1017937 w 1209675"/>
                <a:gd name="connsiteY198" fmla="*/ 974027 h 1123950"/>
                <a:gd name="connsiteX199" fmla="*/ 1079754 w 1209675"/>
                <a:gd name="connsiteY199" fmla="*/ 946214 h 1123950"/>
                <a:gd name="connsiteX200" fmla="*/ 1155573 w 1209675"/>
                <a:gd name="connsiteY200" fmla="*/ 910685 h 1123950"/>
                <a:gd name="connsiteX201" fmla="*/ 1196531 w 1209675"/>
                <a:gd name="connsiteY201" fmla="*/ 889064 h 1123950"/>
                <a:gd name="connsiteX202" fmla="*/ 1203865 w 1209675"/>
                <a:gd name="connsiteY202" fmla="*/ 873443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209675" h="1123950">
                  <a:moveTo>
                    <a:pt x="1191958" y="861917"/>
                  </a:moveTo>
                  <a:lnTo>
                    <a:pt x="1167384" y="865251"/>
                  </a:lnTo>
                  <a:lnTo>
                    <a:pt x="1105376" y="872585"/>
                  </a:lnTo>
                  <a:lnTo>
                    <a:pt x="1033081" y="866394"/>
                  </a:lnTo>
                  <a:lnTo>
                    <a:pt x="1000506" y="860203"/>
                  </a:lnTo>
                  <a:lnTo>
                    <a:pt x="967835" y="846773"/>
                  </a:lnTo>
                  <a:lnTo>
                    <a:pt x="919163" y="817436"/>
                  </a:lnTo>
                  <a:lnTo>
                    <a:pt x="823341" y="741426"/>
                  </a:lnTo>
                  <a:lnTo>
                    <a:pt x="821626" y="734092"/>
                  </a:lnTo>
                  <a:lnTo>
                    <a:pt x="858869" y="664940"/>
                  </a:lnTo>
                  <a:lnTo>
                    <a:pt x="891921" y="609886"/>
                  </a:lnTo>
                  <a:lnTo>
                    <a:pt x="914019" y="586550"/>
                  </a:lnTo>
                  <a:lnTo>
                    <a:pt x="920591" y="557022"/>
                  </a:lnTo>
                  <a:lnTo>
                    <a:pt x="925449" y="550069"/>
                  </a:lnTo>
                  <a:lnTo>
                    <a:pt x="917257" y="532448"/>
                  </a:lnTo>
                  <a:lnTo>
                    <a:pt x="886682" y="505587"/>
                  </a:lnTo>
                  <a:lnTo>
                    <a:pt x="857345" y="493300"/>
                  </a:lnTo>
                  <a:lnTo>
                    <a:pt x="837343" y="485870"/>
                  </a:lnTo>
                  <a:lnTo>
                    <a:pt x="818579" y="486728"/>
                  </a:lnTo>
                  <a:lnTo>
                    <a:pt x="807530" y="491585"/>
                  </a:lnTo>
                  <a:lnTo>
                    <a:pt x="797719" y="491585"/>
                  </a:lnTo>
                  <a:lnTo>
                    <a:pt x="798957" y="463772"/>
                  </a:lnTo>
                  <a:lnTo>
                    <a:pt x="802576" y="432530"/>
                  </a:lnTo>
                  <a:lnTo>
                    <a:pt x="836485" y="359950"/>
                  </a:lnTo>
                  <a:lnTo>
                    <a:pt x="868204" y="293561"/>
                  </a:lnTo>
                  <a:lnTo>
                    <a:pt x="886587" y="256794"/>
                  </a:lnTo>
                  <a:lnTo>
                    <a:pt x="914305" y="234410"/>
                  </a:lnTo>
                  <a:lnTo>
                    <a:pt x="935069" y="223742"/>
                  </a:lnTo>
                  <a:lnTo>
                    <a:pt x="951833" y="211836"/>
                  </a:lnTo>
                  <a:lnTo>
                    <a:pt x="990600" y="184118"/>
                  </a:lnTo>
                  <a:lnTo>
                    <a:pt x="1000697" y="170688"/>
                  </a:lnTo>
                  <a:lnTo>
                    <a:pt x="998696" y="153448"/>
                  </a:lnTo>
                  <a:lnTo>
                    <a:pt x="968788" y="115919"/>
                  </a:lnTo>
                  <a:lnTo>
                    <a:pt x="952119" y="111347"/>
                  </a:lnTo>
                  <a:lnTo>
                    <a:pt x="943547" y="106871"/>
                  </a:lnTo>
                  <a:lnTo>
                    <a:pt x="938593" y="87630"/>
                  </a:lnTo>
                  <a:lnTo>
                    <a:pt x="919448" y="63151"/>
                  </a:lnTo>
                  <a:lnTo>
                    <a:pt x="888301" y="39053"/>
                  </a:lnTo>
                  <a:lnTo>
                    <a:pt x="836866" y="11716"/>
                  </a:lnTo>
                  <a:lnTo>
                    <a:pt x="815245" y="7144"/>
                  </a:lnTo>
                  <a:lnTo>
                    <a:pt x="795242" y="18288"/>
                  </a:lnTo>
                  <a:lnTo>
                    <a:pt x="791432" y="45720"/>
                  </a:lnTo>
                  <a:lnTo>
                    <a:pt x="793909" y="90583"/>
                  </a:lnTo>
                  <a:lnTo>
                    <a:pt x="781622" y="142018"/>
                  </a:lnTo>
                  <a:lnTo>
                    <a:pt x="767048" y="198406"/>
                  </a:lnTo>
                  <a:lnTo>
                    <a:pt x="736854" y="227743"/>
                  </a:lnTo>
                  <a:lnTo>
                    <a:pt x="720947" y="234791"/>
                  </a:lnTo>
                  <a:lnTo>
                    <a:pt x="664655" y="273939"/>
                  </a:lnTo>
                  <a:lnTo>
                    <a:pt x="604742" y="318230"/>
                  </a:lnTo>
                  <a:lnTo>
                    <a:pt x="545973" y="353663"/>
                  </a:lnTo>
                  <a:lnTo>
                    <a:pt x="496157" y="382334"/>
                  </a:lnTo>
                  <a:lnTo>
                    <a:pt x="498634" y="399098"/>
                  </a:lnTo>
                  <a:lnTo>
                    <a:pt x="520255" y="411385"/>
                  </a:lnTo>
                  <a:lnTo>
                    <a:pt x="535400" y="417481"/>
                  </a:lnTo>
                  <a:lnTo>
                    <a:pt x="561118" y="424434"/>
                  </a:lnTo>
                  <a:lnTo>
                    <a:pt x="580644" y="427006"/>
                  </a:lnTo>
                  <a:lnTo>
                    <a:pt x="597789" y="428244"/>
                  </a:lnTo>
                  <a:lnTo>
                    <a:pt x="619411" y="417576"/>
                  </a:lnTo>
                  <a:lnTo>
                    <a:pt x="638175" y="407765"/>
                  </a:lnTo>
                  <a:lnTo>
                    <a:pt x="703040" y="349853"/>
                  </a:lnTo>
                  <a:lnTo>
                    <a:pt x="717423" y="342519"/>
                  </a:lnTo>
                  <a:lnTo>
                    <a:pt x="720185" y="347663"/>
                  </a:lnTo>
                  <a:lnTo>
                    <a:pt x="716471" y="363569"/>
                  </a:lnTo>
                  <a:lnTo>
                    <a:pt x="701802" y="414147"/>
                  </a:lnTo>
                  <a:lnTo>
                    <a:pt x="681038" y="483870"/>
                  </a:lnTo>
                  <a:lnTo>
                    <a:pt x="663035" y="521875"/>
                  </a:lnTo>
                  <a:lnTo>
                    <a:pt x="663035" y="537782"/>
                  </a:lnTo>
                  <a:lnTo>
                    <a:pt x="668083" y="557117"/>
                  </a:lnTo>
                  <a:lnTo>
                    <a:pt x="677894" y="570167"/>
                  </a:lnTo>
                  <a:lnTo>
                    <a:pt x="692182" y="588455"/>
                  </a:lnTo>
                  <a:lnTo>
                    <a:pt x="708184" y="593408"/>
                  </a:lnTo>
                  <a:lnTo>
                    <a:pt x="718947" y="588836"/>
                  </a:lnTo>
                  <a:lnTo>
                    <a:pt x="742283" y="570833"/>
                  </a:lnTo>
                  <a:lnTo>
                    <a:pt x="758571" y="559784"/>
                  </a:lnTo>
                  <a:lnTo>
                    <a:pt x="772001" y="564833"/>
                  </a:lnTo>
                  <a:lnTo>
                    <a:pt x="774478" y="575786"/>
                  </a:lnTo>
                  <a:lnTo>
                    <a:pt x="766191" y="603885"/>
                  </a:lnTo>
                  <a:lnTo>
                    <a:pt x="727138" y="675323"/>
                  </a:lnTo>
                  <a:lnTo>
                    <a:pt x="720947" y="674084"/>
                  </a:lnTo>
                  <a:lnTo>
                    <a:pt x="688943" y="645509"/>
                  </a:lnTo>
                  <a:lnTo>
                    <a:pt x="668179" y="635699"/>
                  </a:lnTo>
                  <a:lnTo>
                    <a:pt x="628174" y="616839"/>
                  </a:lnTo>
                  <a:lnTo>
                    <a:pt x="611029" y="611124"/>
                  </a:lnTo>
                  <a:lnTo>
                    <a:pt x="591026" y="618458"/>
                  </a:lnTo>
                  <a:lnTo>
                    <a:pt x="591026" y="638080"/>
                  </a:lnTo>
                  <a:lnTo>
                    <a:pt x="600456" y="656558"/>
                  </a:lnTo>
                  <a:lnTo>
                    <a:pt x="633698" y="703517"/>
                  </a:lnTo>
                  <a:lnTo>
                    <a:pt x="652081" y="733616"/>
                  </a:lnTo>
                  <a:lnTo>
                    <a:pt x="669512" y="759333"/>
                  </a:lnTo>
                  <a:lnTo>
                    <a:pt x="675513" y="771144"/>
                  </a:lnTo>
                  <a:lnTo>
                    <a:pt x="671893" y="779717"/>
                  </a:lnTo>
                  <a:lnTo>
                    <a:pt x="654272" y="817340"/>
                  </a:lnTo>
                  <a:lnTo>
                    <a:pt x="582549" y="909733"/>
                  </a:lnTo>
                  <a:lnTo>
                    <a:pt x="542544" y="944213"/>
                  </a:lnTo>
                  <a:lnTo>
                    <a:pt x="496348" y="974122"/>
                  </a:lnTo>
                  <a:lnTo>
                    <a:pt x="455962" y="985457"/>
                  </a:lnTo>
                  <a:lnTo>
                    <a:pt x="435673" y="979551"/>
                  </a:lnTo>
                  <a:lnTo>
                    <a:pt x="425386" y="965454"/>
                  </a:lnTo>
                  <a:lnTo>
                    <a:pt x="428149" y="769715"/>
                  </a:lnTo>
                  <a:lnTo>
                    <a:pt x="433006" y="640080"/>
                  </a:lnTo>
                  <a:lnTo>
                    <a:pt x="445294" y="531495"/>
                  </a:lnTo>
                  <a:lnTo>
                    <a:pt x="467296" y="421767"/>
                  </a:lnTo>
                  <a:lnTo>
                    <a:pt x="475012" y="357569"/>
                  </a:lnTo>
                  <a:lnTo>
                    <a:pt x="487204" y="323660"/>
                  </a:lnTo>
                  <a:lnTo>
                    <a:pt x="524447" y="288512"/>
                  </a:lnTo>
                  <a:lnTo>
                    <a:pt x="569690" y="250889"/>
                  </a:lnTo>
                  <a:lnTo>
                    <a:pt x="599027" y="226314"/>
                  </a:lnTo>
                  <a:lnTo>
                    <a:pt x="600170" y="204692"/>
                  </a:lnTo>
                  <a:lnTo>
                    <a:pt x="569976" y="165545"/>
                  </a:lnTo>
                  <a:lnTo>
                    <a:pt x="560641" y="164306"/>
                  </a:lnTo>
                  <a:lnTo>
                    <a:pt x="548735" y="175260"/>
                  </a:lnTo>
                  <a:lnTo>
                    <a:pt x="540448" y="170402"/>
                  </a:lnTo>
                  <a:lnTo>
                    <a:pt x="547878" y="157258"/>
                  </a:lnTo>
                  <a:lnTo>
                    <a:pt x="539210" y="137255"/>
                  </a:lnTo>
                  <a:lnTo>
                    <a:pt x="489109" y="84582"/>
                  </a:lnTo>
                  <a:lnTo>
                    <a:pt x="435292" y="51626"/>
                  </a:lnTo>
                  <a:lnTo>
                    <a:pt x="420529" y="55340"/>
                  </a:lnTo>
                  <a:lnTo>
                    <a:pt x="396145" y="76105"/>
                  </a:lnTo>
                  <a:lnTo>
                    <a:pt x="392430" y="115729"/>
                  </a:lnTo>
                  <a:lnTo>
                    <a:pt x="384619" y="187928"/>
                  </a:lnTo>
                  <a:lnTo>
                    <a:pt x="373189" y="242507"/>
                  </a:lnTo>
                  <a:lnTo>
                    <a:pt x="270986" y="311658"/>
                  </a:lnTo>
                  <a:lnTo>
                    <a:pt x="241554" y="315278"/>
                  </a:lnTo>
                  <a:lnTo>
                    <a:pt x="219456" y="329946"/>
                  </a:lnTo>
                  <a:lnTo>
                    <a:pt x="221266" y="340900"/>
                  </a:lnTo>
                  <a:lnTo>
                    <a:pt x="247555" y="379571"/>
                  </a:lnTo>
                  <a:lnTo>
                    <a:pt x="284226" y="416433"/>
                  </a:lnTo>
                  <a:lnTo>
                    <a:pt x="305752" y="421386"/>
                  </a:lnTo>
                  <a:lnTo>
                    <a:pt x="321088" y="417576"/>
                  </a:lnTo>
                  <a:lnTo>
                    <a:pt x="335756" y="397955"/>
                  </a:lnTo>
                  <a:lnTo>
                    <a:pt x="348615" y="397955"/>
                  </a:lnTo>
                  <a:lnTo>
                    <a:pt x="345567" y="412718"/>
                  </a:lnTo>
                  <a:lnTo>
                    <a:pt x="340138" y="431197"/>
                  </a:lnTo>
                  <a:lnTo>
                    <a:pt x="334137" y="495586"/>
                  </a:lnTo>
                  <a:lnTo>
                    <a:pt x="321278" y="532257"/>
                  </a:lnTo>
                  <a:lnTo>
                    <a:pt x="275368" y="581787"/>
                  </a:lnTo>
                  <a:lnTo>
                    <a:pt x="224504" y="636746"/>
                  </a:lnTo>
                  <a:lnTo>
                    <a:pt x="165735" y="706660"/>
                  </a:lnTo>
                  <a:lnTo>
                    <a:pt x="101441" y="780193"/>
                  </a:lnTo>
                  <a:lnTo>
                    <a:pt x="78867" y="802196"/>
                  </a:lnTo>
                  <a:lnTo>
                    <a:pt x="56102" y="810101"/>
                  </a:lnTo>
                  <a:lnTo>
                    <a:pt x="11335" y="843248"/>
                  </a:lnTo>
                  <a:lnTo>
                    <a:pt x="7144" y="857345"/>
                  </a:lnTo>
                  <a:lnTo>
                    <a:pt x="10763" y="866585"/>
                  </a:lnTo>
                  <a:lnTo>
                    <a:pt x="52959" y="908971"/>
                  </a:lnTo>
                  <a:lnTo>
                    <a:pt x="77533" y="918210"/>
                  </a:lnTo>
                  <a:lnTo>
                    <a:pt x="106394" y="923735"/>
                  </a:lnTo>
                  <a:lnTo>
                    <a:pt x="121634" y="915067"/>
                  </a:lnTo>
                  <a:lnTo>
                    <a:pt x="179641" y="864299"/>
                  </a:lnTo>
                  <a:lnTo>
                    <a:pt x="215741" y="822008"/>
                  </a:lnTo>
                  <a:lnTo>
                    <a:pt x="230410" y="782955"/>
                  </a:lnTo>
                  <a:lnTo>
                    <a:pt x="254317" y="745617"/>
                  </a:lnTo>
                  <a:lnTo>
                    <a:pt x="283655" y="694658"/>
                  </a:lnTo>
                  <a:lnTo>
                    <a:pt x="311277" y="646176"/>
                  </a:lnTo>
                  <a:lnTo>
                    <a:pt x="319183" y="637032"/>
                  </a:lnTo>
                  <a:lnTo>
                    <a:pt x="327755" y="639509"/>
                  </a:lnTo>
                  <a:lnTo>
                    <a:pt x="323659" y="669322"/>
                  </a:lnTo>
                  <a:lnTo>
                    <a:pt x="312991" y="755904"/>
                  </a:lnTo>
                  <a:lnTo>
                    <a:pt x="309372" y="954977"/>
                  </a:lnTo>
                  <a:lnTo>
                    <a:pt x="302133" y="975360"/>
                  </a:lnTo>
                  <a:lnTo>
                    <a:pt x="288131" y="988124"/>
                  </a:lnTo>
                  <a:lnTo>
                    <a:pt x="262699" y="989362"/>
                  </a:lnTo>
                  <a:lnTo>
                    <a:pt x="232124" y="989362"/>
                  </a:lnTo>
                  <a:lnTo>
                    <a:pt x="187642" y="979361"/>
                  </a:lnTo>
                  <a:lnTo>
                    <a:pt x="174688" y="981456"/>
                  </a:lnTo>
                  <a:lnTo>
                    <a:pt x="152590" y="996220"/>
                  </a:lnTo>
                  <a:lnTo>
                    <a:pt x="153829" y="1008126"/>
                  </a:lnTo>
                  <a:lnTo>
                    <a:pt x="170974" y="1017842"/>
                  </a:lnTo>
                  <a:lnTo>
                    <a:pt x="195548" y="1028605"/>
                  </a:lnTo>
                  <a:lnTo>
                    <a:pt x="213836" y="1037082"/>
                  </a:lnTo>
                  <a:lnTo>
                    <a:pt x="234315" y="1045274"/>
                  </a:lnTo>
                  <a:lnTo>
                    <a:pt x="273177" y="1067372"/>
                  </a:lnTo>
                  <a:lnTo>
                    <a:pt x="297275" y="1080802"/>
                  </a:lnTo>
                  <a:lnTo>
                    <a:pt x="315563" y="1092994"/>
                  </a:lnTo>
                  <a:lnTo>
                    <a:pt x="336042" y="1108520"/>
                  </a:lnTo>
                  <a:lnTo>
                    <a:pt x="344233" y="1122807"/>
                  </a:lnTo>
                  <a:lnTo>
                    <a:pt x="359759" y="1125284"/>
                  </a:lnTo>
                  <a:lnTo>
                    <a:pt x="385477" y="1111663"/>
                  </a:lnTo>
                  <a:lnTo>
                    <a:pt x="418147" y="1073753"/>
                  </a:lnTo>
                  <a:lnTo>
                    <a:pt x="425482" y="1034510"/>
                  </a:lnTo>
                  <a:lnTo>
                    <a:pt x="432816" y="1032034"/>
                  </a:lnTo>
                  <a:lnTo>
                    <a:pt x="450913" y="1052894"/>
                  </a:lnTo>
                  <a:lnTo>
                    <a:pt x="470535" y="1070896"/>
                  </a:lnTo>
                  <a:lnTo>
                    <a:pt x="480250" y="1074515"/>
                  </a:lnTo>
                  <a:lnTo>
                    <a:pt x="495776" y="1072039"/>
                  </a:lnTo>
                  <a:lnTo>
                    <a:pt x="543211" y="1046417"/>
                  </a:lnTo>
                  <a:lnTo>
                    <a:pt x="615410" y="988886"/>
                  </a:lnTo>
                  <a:lnTo>
                    <a:pt x="700468" y="909447"/>
                  </a:lnTo>
                  <a:lnTo>
                    <a:pt x="736854" y="859536"/>
                  </a:lnTo>
                  <a:lnTo>
                    <a:pt x="745046" y="852964"/>
                  </a:lnTo>
                  <a:lnTo>
                    <a:pt x="757238" y="860393"/>
                  </a:lnTo>
                  <a:lnTo>
                    <a:pt x="798862" y="906399"/>
                  </a:lnTo>
                  <a:lnTo>
                    <a:pt x="836771" y="953738"/>
                  </a:lnTo>
                  <a:lnTo>
                    <a:pt x="859250" y="986409"/>
                  </a:lnTo>
                  <a:lnTo>
                    <a:pt x="876300" y="999839"/>
                  </a:lnTo>
                  <a:lnTo>
                    <a:pt x="890683" y="1002316"/>
                  </a:lnTo>
                  <a:lnTo>
                    <a:pt x="921734" y="1002697"/>
                  </a:lnTo>
                  <a:lnTo>
                    <a:pt x="963263" y="992410"/>
                  </a:lnTo>
                  <a:lnTo>
                    <a:pt x="1017937" y="974027"/>
                  </a:lnTo>
                  <a:lnTo>
                    <a:pt x="1079754" y="946214"/>
                  </a:lnTo>
                  <a:lnTo>
                    <a:pt x="1155573" y="910685"/>
                  </a:lnTo>
                  <a:lnTo>
                    <a:pt x="1196531" y="889064"/>
                  </a:lnTo>
                  <a:lnTo>
                    <a:pt x="1203865" y="87344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C91FB943-2019-47D7-B586-D439228FFBD5}"/>
                </a:ext>
              </a:extLst>
            </p:cNvPr>
            <p:cNvSpPr/>
            <p:nvPr/>
          </p:nvSpPr>
          <p:spPr>
            <a:xfrm>
              <a:off x="7508653" y="2859310"/>
              <a:ext cx="1028700" cy="1076325"/>
            </a:xfrm>
            <a:custGeom>
              <a:avLst/>
              <a:gdLst>
                <a:gd name="connsiteX0" fmla="*/ 610648 w 1028700"/>
                <a:gd name="connsiteY0" fmla="*/ 545783 h 1076325"/>
                <a:gd name="connsiteX1" fmla="*/ 737330 w 1028700"/>
                <a:gd name="connsiteY1" fmla="*/ 469106 h 1076325"/>
                <a:gd name="connsiteX2" fmla="*/ 789241 w 1028700"/>
                <a:gd name="connsiteY2" fmla="*/ 447484 h 1076325"/>
                <a:gd name="connsiteX3" fmla="*/ 827818 w 1028700"/>
                <a:gd name="connsiteY3" fmla="*/ 432816 h 1076325"/>
                <a:gd name="connsiteX4" fmla="*/ 842486 w 1028700"/>
                <a:gd name="connsiteY4" fmla="*/ 409004 h 1076325"/>
                <a:gd name="connsiteX5" fmla="*/ 838676 w 1028700"/>
                <a:gd name="connsiteY5" fmla="*/ 385667 h 1076325"/>
                <a:gd name="connsiteX6" fmla="*/ 808768 w 1028700"/>
                <a:gd name="connsiteY6" fmla="*/ 358616 h 1076325"/>
                <a:gd name="connsiteX7" fmla="*/ 768382 w 1028700"/>
                <a:gd name="connsiteY7" fmla="*/ 343853 h 1076325"/>
                <a:gd name="connsiteX8" fmla="*/ 734092 w 1028700"/>
                <a:gd name="connsiteY8" fmla="*/ 347567 h 1076325"/>
                <a:gd name="connsiteX9" fmla="*/ 702755 w 1028700"/>
                <a:gd name="connsiteY9" fmla="*/ 362998 h 1076325"/>
                <a:gd name="connsiteX10" fmla="*/ 678942 w 1028700"/>
                <a:gd name="connsiteY10" fmla="*/ 394145 h 1076325"/>
                <a:gd name="connsiteX11" fmla="*/ 604457 w 1028700"/>
                <a:gd name="connsiteY11" fmla="*/ 445865 h 1076325"/>
                <a:gd name="connsiteX12" fmla="*/ 588836 w 1028700"/>
                <a:gd name="connsiteY12" fmla="*/ 452247 h 1076325"/>
                <a:gd name="connsiteX13" fmla="*/ 578930 w 1028700"/>
                <a:gd name="connsiteY13" fmla="*/ 439293 h 1076325"/>
                <a:gd name="connsiteX14" fmla="*/ 586359 w 1028700"/>
                <a:gd name="connsiteY14" fmla="*/ 344424 h 1076325"/>
                <a:gd name="connsiteX15" fmla="*/ 604742 w 1028700"/>
                <a:gd name="connsiteY15" fmla="*/ 258699 h 1076325"/>
                <a:gd name="connsiteX16" fmla="*/ 612743 w 1028700"/>
                <a:gd name="connsiteY16" fmla="*/ 213836 h 1076325"/>
                <a:gd name="connsiteX17" fmla="*/ 623792 w 1028700"/>
                <a:gd name="connsiteY17" fmla="*/ 191834 h 1076325"/>
                <a:gd name="connsiteX18" fmla="*/ 623792 w 1028700"/>
                <a:gd name="connsiteY18" fmla="*/ 163639 h 1076325"/>
                <a:gd name="connsiteX19" fmla="*/ 614553 w 1028700"/>
                <a:gd name="connsiteY19" fmla="*/ 136684 h 1076325"/>
                <a:gd name="connsiteX20" fmla="*/ 585788 w 1028700"/>
                <a:gd name="connsiteY20" fmla="*/ 107061 h 1076325"/>
                <a:gd name="connsiteX21" fmla="*/ 516541 w 1028700"/>
                <a:gd name="connsiteY21" fmla="*/ 52959 h 1076325"/>
                <a:gd name="connsiteX22" fmla="*/ 464344 w 1028700"/>
                <a:gd name="connsiteY22" fmla="*/ 11240 h 1076325"/>
                <a:gd name="connsiteX23" fmla="*/ 444532 w 1028700"/>
                <a:gd name="connsiteY23" fmla="*/ 7144 h 1076325"/>
                <a:gd name="connsiteX24" fmla="*/ 423100 w 1028700"/>
                <a:gd name="connsiteY24" fmla="*/ 29242 h 1076325"/>
                <a:gd name="connsiteX25" fmla="*/ 421291 w 1028700"/>
                <a:gd name="connsiteY25" fmla="*/ 57721 h 1076325"/>
                <a:gd name="connsiteX26" fmla="*/ 424625 w 1028700"/>
                <a:gd name="connsiteY26" fmla="*/ 79534 h 1076325"/>
                <a:gd name="connsiteX27" fmla="*/ 424910 w 1028700"/>
                <a:gd name="connsiteY27" fmla="*/ 95821 h 1076325"/>
                <a:gd name="connsiteX28" fmla="*/ 434816 w 1028700"/>
                <a:gd name="connsiteY28" fmla="*/ 132302 h 1076325"/>
                <a:gd name="connsiteX29" fmla="*/ 438626 w 1028700"/>
                <a:gd name="connsiteY29" fmla="*/ 265557 h 1076325"/>
                <a:gd name="connsiteX30" fmla="*/ 439484 w 1028700"/>
                <a:gd name="connsiteY30" fmla="*/ 350806 h 1076325"/>
                <a:gd name="connsiteX31" fmla="*/ 423863 w 1028700"/>
                <a:gd name="connsiteY31" fmla="*/ 482060 h 1076325"/>
                <a:gd name="connsiteX32" fmla="*/ 415100 w 1028700"/>
                <a:gd name="connsiteY32" fmla="*/ 539877 h 1076325"/>
                <a:gd name="connsiteX33" fmla="*/ 311563 w 1028700"/>
                <a:gd name="connsiteY33" fmla="*/ 601313 h 1076325"/>
                <a:gd name="connsiteX34" fmla="*/ 206216 w 1028700"/>
                <a:gd name="connsiteY34" fmla="*/ 662654 h 1076325"/>
                <a:gd name="connsiteX35" fmla="*/ 137065 w 1028700"/>
                <a:gd name="connsiteY35" fmla="*/ 691420 h 1076325"/>
                <a:gd name="connsiteX36" fmla="*/ 71533 w 1028700"/>
                <a:gd name="connsiteY36" fmla="*/ 702469 h 1076325"/>
                <a:gd name="connsiteX37" fmla="*/ 23146 w 1028700"/>
                <a:gd name="connsiteY37" fmla="*/ 715518 h 1076325"/>
                <a:gd name="connsiteX38" fmla="*/ 10287 w 1028700"/>
                <a:gd name="connsiteY38" fmla="*/ 732092 h 1076325"/>
                <a:gd name="connsiteX39" fmla="*/ 18859 w 1028700"/>
                <a:gd name="connsiteY39" fmla="*/ 754190 h 1076325"/>
                <a:gd name="connsiteX40" fmla="*/ 66104 w 1028700"/>
                <a:gd name="connsiteY40" fmla="*/ 785336 h 1076325"/>
                <a:gd name="connsiteX41" fmla="*/ 111443 w 1028700"/>
                <a:gd name="connsiteY41" fmla="*/ 819626 h 1076325"/>
                <a:gd name="connsiteX42" fmla="*/ 148114 w 1028700"/>
                <a:gd name="connsiteY42" fmla="*/ 841629 h 1076325"/>
                <a:gd name="connsiteX43" fmla="*/ 181833 w 1028700"/>
                <a:gd name="connsiteY43" fmla="*/ 852678 h 1076325"/>
                <a:gd name="connsiteX44" fmla="*/ 205645 w 1028700"/>
                <a:gd name="connsiteY44" fmla="*/ 847154 h 1076325"/>
                <a:gd name="connsiteX45" fmla="*/ 253175 w 1028700"/>
                <a:gd name="connsiteY45" fmla="*/ 805529 h 1076325"/>
                <a:gd name="connsiteX46" fmla="*/ 309182 w 1028700"/>
                <a:gd name="connsiteY46" fmla="*/ 756952 h 1076325"/>
                <a:gd name="connsiteX47" fmla="*/ 355187 w 1028700"/>
                <a:gd name="connsiteY47" fmla="*/ 721138 h 1076325"/>
                <a:gd name="connsiteX48" fmla="*/ 368046 w 1028700"/>
                <a:gd name="connsiteY48" fmla="*/ 717423 h 1076325"/>
                <a:gd name="connsiteX49" fmla="*/ 373666 w 1028700"/>
                <a:gd name="connsiteY49" fmla="*/ 729139 h 1076325"/>
                <a:gd name="connsiteX50" fmla="*/ 372904 w 1028700"/>
                <a:gd name="connsiteY50" fmla="*/ 749332 h 1076325"/>
                <a:gd name="connsiteX51" fmla="*/ 347758 w 1028700"/>
                <a:gd name="connsiteY51" fmla="*/ 796004 h 1076325"/>
                <a:gd name="connsiteX52" fmla="*/ 323850 w 1028700"/>
                <a:gd name="connsiteY52" fmla="*/ 838962 h 1076325"/>
                <a:gd name="connsiteX53" fmla="*/ 221552 w 1028700"/>
                <a:gd name="connsiteY53" fmla="*/ 943547 h 1076325"/>
                <a:gd name="connsiteX54" fmla="*/ 161544 w 1028700"/>
                <a:gd name="connsiteY54" fmla="*/ 982790 h 1076325"/>
                <a:gd name="connsiteX55" fmla="*/ 138113 w 1028700"/>
                <a:gd name="connsiteY55" fmla="*/ 991743 h 1076325"/>
                <a:gd name="connsiteX56" fmla="*/ 63722 w 1028700"/>
                <a:gd name="connsiteY56" fmla="*/ 1028414 h 1076325"/>
                <a:gd name="connsiteX57" fmla="*/ 23908 w 1028700"/>
                <a:gd name="connsiteY57" fmla="*/ 1044321 h 1076325"/>
                <a:gd name="connsiteX58" fmla="*/ 9620 w 1028700"/>
                <a:gd name="connsiteY58" fmla="*/ 1052894 h 1076325"/>
                <a:gd name="connsiteX59" fmla="*/ 7144 w 1028700"/>
                <a:gd name="connsiteY59" fmla="*/ 1063371 h 1076325"/>
                <a:gd name="connsiteX60" fmla="*/ 16288 w 1028700"/>
                <a:gd name="connsiteY60" fmla="*/ 1072325 h 1076325"/>
                <a:gd name="connsiteX61" fmla="*/ 102013 w 1028700"/>
                <a:gd name="connsiteY61" fmla="*/ 1075468 h 1076325"/>
                <a:gd name="connsiteX62" fmla="*/ 171165 w 1028700"/>
                <a:gd name="connsiteY62" fmla="*/ 1070515 h 1076325"/>
                <a:gd name="connsiteX63" fmla="*/ 224409 w 1028700"/>
                <a:gd name="connsiteY63" fmla="*/ 1055942 h 1076325"/>
                <a:gd name="connsiteX64" fmla="*/ 266033 w 1028700"/>
                <a:gd name="connsiteY64" fmla="*/ 1038130 h 1076325"/>
                <a:gd name="connsiteX65" fmla="*/ 307086 w 1028700"/>
                <a:gd name="connsiteY65" fmla="*/ 1014222 h 1076325"/>
                <a:gd name="connsiteX66" fmla="*/ 371666 w 1028700"/>
                <a:gd name="connsiteY66" fmla="*/ 955739 h 1076325"/>
                <a:gd name="connsiteX67" fmla="*/ 431292 w 1028700"/>
                <a:gd name="connsiteY67" fmla="*/ 872109 h 1076325"/>
                <a:gd name="connsiteX68" fmla="*/ 489966 w 1028700"/>
                <a:gd name="connsiteY68" fmla="*/ 747236 h 1076325"/>
                <a:gd name="connsiteX69" fmla="*/ 537115 w 1028700"/>
                <a:gd name="connsiteY69" fmla="*/ 601028 h 1076325"/>
                <a:gd name="connsiteX70" fmla="*/ 548164 w 1028700"/>
                <a:gd name="connsiteY70" fmla="*/ 587026 h 1076325"/>
                <a:gd name="connsiteX71" fmla="*/ 577501 w 1028700"/>
                <a:gd name="connsiteY71" fmla="*/ 569595 h 1076325"/>
                <a:gd name="connsiteX72" fmla="*/ 610648 w 1028700"/>
                <a:gd name="connsiteY72" fmla="*/ 545783 h 1076325"/>
                <a:gd name="connsiteX73" fmla="*/ 1021175 w 1028700"/>
                <a:gd name="connsiteY73" fmla="*/ 918401 h 1076325"/>
                <a:gd name="connsiteX74" fmla="*/ 1001839 w 1028700"/>
                <a:gd name="connsiteY74" fmla="*/ 907066 h 1076325"/>
                <a:gd name="connsiteX75" fmla="*/ 958977 w 1028700"/>
                <a:gd name="connsiteY75" fmla="*/ 904018 h 1076325"/>
                <a:gd name="connsiteX76" fmla="*/ 918877 w 1028700"/>
                <a:gd name="connsiteY76" fmla="*/ 901256 h 1076325"/>
                <a:gd name="connsiteX77" fmla="*/ 874490 w 1028700"/>
                <a:gd name="connsiteY77" fmla="*/ 888397 h 1076325"/>
                <a:gd name="connsiteX78" fmla="*/ 830675 w 1028700"/>
                <a:gd name="connsiteY78" fmla="*/ 872490 h 1076325"/>
                <a:gd name="connsiteX79" fmla="*/ 793814 w 1028700"/>
                <a:gd name="connsiteY79" fmla="*/ 853059 h 1076325"/>
                <a:gd name="connsiteX80" fmla="*/ 742665 w 1028700"/>
                <a:gd name="connsiteY80" fmla="*/ 813245 h 1076325"/>
                <a:gd name="connsiteX81" fmla="*/ 681514 w 1028700"/>
                <a:gd name="connsiteY81" fmla="*/ 751904 h 1076325"/>
                <a:gd name="connsiteX82" fmla="*/ 642175 w 1028700"/>
                <a:gd name="connsiteY82" fmla="*/ 696278 h 1076325"/>
                <a:gd name="connsiteX83" fmla="*/ 621887 w 1028700"/>
                <a:gd name="connsiteY83" fmla="*/ 665321 h 1076325"/>
                <a:gd name="connsiteX84" fmla="*/ 607505 w 1028700"/>
                <a:gd name="connsiteY84" fmla="*/ 649129 h 1076325"/>
                <a:gd name="connsiteX85" fmla="*/ 597408 w 1028700"/>
                <a:gd name="connsiteY85" fmla="*/ 640271 h 1076325"/>
                <a:gd name="connsiteX86" fmla="*/ 585025 w 1028700"/>
                <a:gd name="connsiteY86" fmla="*/ 638366 h 1076325"/>
                <a:gd name="connsiteX87" fmla="*/ 572643 w 1028700"/>
                <a:gd name="connsiteY87" fmla="*/ 640271 h 1076325"/>
                <a:gd name="connsiteX88" fmla="*/ 556927 w 1028700"/>
                <a:gd name="connsiteY88" fmla="*/ 656463 h 1076325"/>
                <a:gd name="connsiteX89" fmla="*/ 557593 w 1028700"/>
                <a:gd name="connsiteY89" fmla="*/ 671798 h 1076325"/>
                <a:gd name="connsiteX90" fmla="*/ 565975 w 1028700"/>
                <a:gd name="connsiteY90" fmla="*/ 688943 h 1076325"/>
                <a:gd name="connsiteX91" fmla="*/ 579215 w 1028700"/>
                <a:gd name="connsiteY91" fmla="*/ 725043 h 1076325"/>
                <a:gd name="connsiteX92" fmla="*/ 593693 w 1028700"/>
                <a:gd name="connsiteY92" fmla="*/ 760381 h 1076325"/>
                <a:gd name="connsiteX93" fmla="*/ 617220 w 1028700"/>
                <a:gd name="connsiteY93" fmla="*/ 813054 h 1076325"/>
                <a:gd name="connsiteX94" fmla="*/ 644557 w 1028700"/>
                <a:gd name="connsiteY94" fmla="*/ 867537 h 1076325"/>
                <a:gd name="connsiteX95" fmla="*/ 662178 w 1028700"/>
                <a:gd name="connsiteY95" fmla="*/ 908495 h 1076325"/>
                <a:gd name="connsiteX96" fmla="*/ 688753 w 1028700"/>
                <a:gd name="connsiteY96" fmla="*/ 962406 h 1076325"/>
                <a:gd name="connsiteX97" fmla="*/ 698849 w 1028700"/>
                <a:gd name="connsiteY97" fmla="*/ 988981 h 1076325"/>
                <a:gd name="connsiteX98" fmla="*/ 708660 w 1028700"/>
                <a:gd name="connsiteY98" fmla="*/ 1006316 h 1076325"/>
                <a:gd name="connsiteX99" fmla="*/ 725805 w 1028700"/>
                <a:gd name="connsiteY99" fmla="*/ 1020985 h 1076325"/>
                <a:gd name="connsiteX100" fmla="*/ 741140 w 1028700"/>
                <a:gd name="connsiteY100" fmla="*/ 1028986 h 1076325"/>
                <a:gd name="connsiteX101" fmla="*/ 757904 w 1028700"/>
                <a:gd name="connsiteY101" fmla="*/ 1040606 h 1076325"/>
                <a:gd name="connsiteX102" fmla="*/ 776574 w 1028700"/>
                <a:gd name="connsiteY102" fmla="*/ 1039940 h 1076325"/>
                <a:gd name="connsiteX103" fmla="*/ 797147 w 1028700"/>
                <a:gd name="connsiteY103" fmla="*/ 1032034 h 1076325"/>
                <a:gd name="connsiteX104" fmla="*/ 828104 w 1028700"/>
                <a:gd name="connsiteY104" fmla="*/ 1015556 h 1076325"/>
                <a:gd name="connsiteX105" fmla="*/ 864489 w 1028700"/>
                <a:gd name="connsiteY105" fmla="*/ 1004792 h 1076325"/>
                <a:gd name="connsiteX106" fmla="*/ 889730 w 1028700"/>
                <a:gd name="connsiteY106" fmla="*/ 993076 h 1076325"/>
                <a:gd name="connsiteX107" fmla="*/ 926306 w 1028700"/>
                <a:gd name="connsiteY107" fmla="*/ 975932 h 1076325"/>
                <a:gd name="connsiteX108" fmla="*/ 962692 w 1028700"/>
                <a:gd name="connsiteY108" fmla="*/ 965454 h 1076325"/>
                <a:gd name="connsiteX109" fmla="*/ 992981 w 1028700"/>
                <a:gd name="connsiteY109" fmla="*/ 954024 h 1076325"/>
                <a:gd name="connsiteX110" fmla="*/ 1011936 w 1028700"/>
                <a:gd name="connsiteY110" fmla="*/ 942975 h 1076325"/>
                <a:gd name="connsiteX111" fmla="*/ 1025557 w 1028700"/>
                <a:gd name="connsiteY111" fmla="*/ 931831 h 1076325"/>
                <a:gd name="connsiteX112" fmla="*/ 1021175 w 1028700"/>
                <a:gd name="connsiteY112" fmla="*/ 918401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1028700" h="1076325">
                  <a:moveTo>
                    <a:pt x="610648" y="545783"/>
                  </a:moveTo>
                  <a:lnTo>
                    <a:pt x="737330" y="469106"/>
                  </a:lnTo>
                  <a:lnTo>
                    <a:pt x="789241" y="447484"/>
                  </a:lnTo>
                  <a:lnTo>
                    <a:pt x="827818" y="432816"/>
                  </a:lnTo>
                  <a:lnTo>
                    <a:pt x="842486" y="409004"/>
                  </a:lnTo>
                  <a:lnTo>
                    <a:pt x="838676" y="385667"/>
                  </a:lnTo>
                  <a:lnTo>
                    <a:pt x="808768" y="358616"/>
                  </a:lnTo>
                  <a:lnTo>
                    <a:pt x="768382" y="343853"/>
                  </a:lnTo>
                  <a:lnTo>
                    <a:pt x="734092" y="347567"/>
                  </a:lnTo>
                  <a:lnTo>
                    <a:pt x="702755" y="362998"/>
                  </a:lnTo>
                  <a:lnTo>
                    <a:pt x="678942" y="394145"/>
                  </a:lnTo>
                  <a:lnTo>
                    <a:pt x="604457" y="445865"/>
                  </a:lnTo>
                  <a:lnTo>
                    <a:pt x="588836" y="452247"/>
                  </a:lnTo>
                  <a:lnTo>
                    <a:pt x="578930" y="439293"/>
                  </a:lnTo>
                  <a:lnTo>
                    <a:pt x="586359" y="344424"/>
                  </a:lnTo>
                  <a:lnTo>
                    <a:pt x="604742" y="258699"/>
                  </a:lnTo>
                  <a:lnTo>
                    <a:pt x="612743" y="213836"/>
                  </a:lnTo>
                  <a:lnTo>
                    <a:pt x="623792" y="191834"/>
                  </a:lnTo>
                  <a:lnTo>
                    <a:pt x="623792" y="163639"/>
                  </a:lnTo>
                  <a:lnTo>
                    <a:pt x="614553" y="136684"/>
                  </a:lnTo>
                  <a:lnTo>
                    <a:pt x="585788" y="107061"/>
                  </a:lnTo>
                  <a:lnTo>
                    <a:pt x="516541" y="52959"/>
                  </a:lnTo>
                  <a:lnTo>
                    <a:pt x="464344" y="11240"/>
                  </a:lnTo>
                  <a:lnTo>
                    <a:pt x="444532" y="7144"/>
                  </a:lnTo>
                  <a:lnTo>
                    <a:pt x="423100" y="29242"/>
                  </a:lnTo>
                  <a:lnTo>
                    <a:pt x="421291" y="57721"/>
                  </a:lnTo>
                  <a:lnTo>
                    <a:pt x="424625" y="79534"/>
                  </a:lnTo>
                  <a:lnTo>
                    <a:pt x="424910" y="95821"/>
                  </a:lnTo>
                  <a:lnTo>
                    <a:pt x="434816" y="132302"/>
                  </a:lnTo>
                  <a:lnTo>
                    <a:pt x="438626" y="265557"/>
                  </a:lnTo>
                  <a:lnTo>
                    <a:pt x="439484" y="350806"/>
                  </a:lnTo>
                  <a:lnTo>
                    <a:pt x="423863" y="482060"/>
                  </a:lnTo>
                  <a:lnTo>
                    <a:pt x="415100" y="539877"/>
                  </a:lnTo>
                  <a:lnTo>
                    <a:pt x="311563" y="601313"/>
                  </a:lnTo>
                  <a:lnTo>
                    <a:pt x="206216" y="662654"/>
                  </a:lnTo>
                  <a:lnTo>
                    <a:pt x="137065" y="691420"/>
                  </a:lnTo>
                  <a:lnTo>
                    <a:pt x="71533" y="702469"/>
                  </a:lnTo>
                  <a:lnTo>
                    <a:pt x="23146" y="715518"/>
                  </a:lnTo>
                  <a:lnTo>
                    <a:pt x="10287" y="732092"/>
                  </a:lnTo>
                  <a:lnTo>
                    <a:pt x="18859" y="754190"/>
                  </a:lnTo>
                  <a:lnTo>
                    <a:pt x="66104" y="785336"/>
                  </a:lnTo>
                  <a:lnTo>
                    <a:pt x="111443" y="819626"/>
                  </a:lnTo>
                  <a:lnTo>
                    <a:pt x="148114" y="841629"/>
                  </a:lnTo>
                  <a:lnTo>
                    <a:pt x="181833" y="852678"/>
                  </a:lnTo>
                  <a:lnTo>
                    <a:pt x="205645" y="847154"/>
                  </a:lnTo>
                  <a:lnTo>
                    <a:pt x="253175" y="805529"/>
                  </a:lnTo>
                  <a:lnTo>
                    <a:pt x="309182" y="756952"/>
                  </a:lnTo>
                  <a:lnTo>
                    <a:pt x="355187" y="721138"/>
                  </a:lnTo>
                  <a:lnTo>
                    <a:pt x="368046" y="717423"/>
                  </a:lnTo>
                  <a:lnTo>
                    <a:pt x="373666" y="729139"/>
                  </a:lnTo>
                  <a:lnTo>
                    <a:pt x="372904" y="749332"/>
                  </a:lnTo>
                  <a:lnTo>
                    <a:pt x="347758" y="796004"/>
                  </a:lnTo>
                  <a:lnTo>
                    <a:pt x="323850" y="838962"/>
                  </a:lnTo>
                  <a:lnTo>
                    <a:pt x="221552" y="943547"/>
                  </a:lnTo>
                  <a:lnTo>
                    <a:pt x="161544" y="982790"/>
                  </a:lnTo>
                  <a:lnTo>
                    <a:pt x="138113" y="991743"/>
                  </a:lnTo>
                  <a:lnTo>
                    <a:pt x="63722" y="1028414"/>
                  </a:lnTo>
                  <a:lnTo>
                    <a:pt x="23908" y="1044321"/>
                  </a:lnTo>
                  <a:lnTo>
                    <a:pt x="9620" y="1052894"/>
                  </a:lnTo>
                  <a:lnTo>
                    <a:pt x="7144" y="1063371"/>
                  </a:lnTo>
                  <a:lnTo>
                    <a:pt x="16288" y="1072325"/>
                  </a:lnTo>
                  <a:lnTo>
                    <a:pt x="102013" y="1075468"/>
                  </a:lnTo>
                  <a:lnTo>
                    <a:pt x="171165" y="1070515"/>
                  </a:lnTo>
                  <a:lnTo>
                    <a:pt x="224409" y="1055942"/>
                  </a:lnTo>
                  <a:lnTo>
                    <a:pt x="266033" y="1038130"/>
                  </a:lnTo>
                  <a:lnTo>
                    <a:pt x="307086" y="1014222"/>
                  </a:lnTo>
                  <a:lnTo>
                    <a:pt x="371666" y="955739"/>
                  </a:lnTo>
                  <a:lnTo>
                    <a:pt x="431292" y="872109"/>
                  </a:lnTo>
                  <a:lnTo>
                    <a:pt x="489966" y="747236"/>
                  </a:lnTo>
                  <a:lnTo>
                    <a:pt x="537115" y="601028"/>
                  </a:lnTo>
                  <a:lnTo>
                    <a:pt x="548164" y="587026"/>
                  </a:lnTo>
                  <a:lnTo>
                    <a:pt x="577501" y="569595"/>
                  </a:lnTo>
                  <a:lnTo>
                    <a:pt x="610648" y="545783"/>
                  </a:lnTo>
                  <a:close/>
                  <a:moveTo>
                    <a:pt x="1021175" y="918401"/>
                  </a:moveTo>
                  <a:lnTo>
                    <a:pt x="1001839" y="907066"/>
                  </a:lnTo>
                  <a:lnTo>
                    <a:pt x="958977" y="904018"/>
                  </a:lnTo>
                  <a:lnTo>
                    <a:pt x="918877" y="901256"/>
                  </a:lnTo>
                  <a:lnTo>
                    <a:pt x="874490" y="888397"/>
                  </a:lnTo>
                  <a:lnTo>
                    <a:pt x="830675" y="872490"/>
                  </a:lnTo>
                  <a:lnTo>
                    <a:pt x="793814" y="853059"/>
                  </a:lnTo>
                  <a:lnTo>
                    <a:pt x="742665" y="813245"/>
                  </a:lnTo>
                  <a:lnTo>
                    <a:pt x="681514" y="751904"/>
                  </a:lnTo>
                  <a:lnTo>
                    <a:pt x="642175" y="696278"/>
                  </a:lnTo>
                  <a:lnTo>
                    <a:pt x="621887" y="665321"/>
                  </a:lnTo>
                  <a:lnTo>
                    <a:pt x="607505" y="649129"/>
                  </a:lnTo>
                  <a:lnTo>
                    <a:pt x="597408" y="640271"/>
                  </a:lnTo>
                  <a:lnTo>
                    <a:pt x="585025" y="638366"/>
                  </a:lnTo>
                  <a:lnTo>
                    <a:pt x="572643" y="640271"/>
                  </a:lnTo>
                  <a:lnTo>
                    <a:pt x="556927" y="656463"/>
                  </a:lnTo>
                  <a:lnTo>
                    <a:pt x="557593" y="671798"/>
                  </a:lnTo>
                  <a:lnTo>
                    <a:pt x="565975" y="688943"/>
                  </a:lnTo>
                  <a:lnTo>
                    <a:pt x="579215" y="725043"/>
                  </a:lnTo>
                  <a:lnTo>
                    <a:pt x="593693" y="760381"/>
                  </a:lnTo>
                  <a:lnTo>
                    <a:pt x="617220" y="813054"/>
                  </a:lnTo>
                  <a:lnTo>
                    <a:pt x="644557" y="867537"/>
                  </a:lnTo>
                  <a:lnTo>
                    <a:pt x="662178" y="908495"/>
                  </a:lnTo>
                  <a:lnTo>
                    <a:pt x="688753" y="962406"/>
                  </a:lnTo>
                  <a:lnTo>
                    <a:pt x="698849" y="988981"/>
                  </a:lnTo>
                  <a:lnTo>
                    <a:pt x="708660" y="1006316"/>
                  </a:lnTo>
                  <a:lnTo>
                    <a:pt x="725805" y="1020985"/>
                  </a:lnTo>
                  <a:lnTo>
                    <a:pt x="741140" y="1028986"/>
                  </a:lnTo>
                  <a:lnTo>
                    <a:pt x="757904" y="1040606"/>
                  </a:lnTo>
                  <a:lnTo>
                    <a:pt x="776574" y="1039940"/>
                  </a:lnTo>
                  <a:lnTo>
                    <a:pt x="797147" y="1032034"/>
                  </a:lnTo>
                  <a:lnTo>
                    <a:pt x="828104" y="1015556"/>
                  </a:lnTo>
                  <a:lnTo>
                    <a:pt x="864489" y="1004792"/>
                  </a:lnTo>
                  <a:lnTo>
                    <a:pt x="889730" y="993076"/>
                  </a:lnTo>
                  <a:lnTo>
                    <a:pt x="926306" y="975932"/>
                  </a:lnTo>
                  <a:lnTo>
                    <a:pt x="962692" y="965454"/>
                  </a:lnTo>
                  <a:lnTo>
                    <a:pt x="992981" y="954024"/>
                  </a:lnTo>
                  <a:lnTo>
                    <a:pt x="1011936" y="942975"/>
                  </a:lnTo>
                  <a:lnTo>
                    <a:pt x="1025557" y="931831"/>
                  </a:lnTo>
                  <a:lnTo>
                    <a:pt x="1021175" y="918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4EB826C7-D701-45B9-B941-828827211368}"/>
                </a:ext>
              </a:extLst>
            </p:cNvPr>
            <p:cNvSpPr/>
            <p:nvPr/>
          </p:nvSpPr>
          <p:spPr>
            <a:xfrm>
              <a:off x="8690515" y="2688431"/>
              <a:ext cx="1076325" cy="1457325"/>
            </a:xfrm>
            <a:custGeom>
              <a:avLst/>
              <a:gdLst>
                <a:gd name="connsiteX0" fmla="*/ 1071086 w 1076325"/>
                <a:gd name="connsiteY0" fmla="*/ 190691 h 1457325"/>
                <a:gd name="connsiteX1" fmla="*/ 1056513 w 1076325"/>
                <a:gd name="connsiteY1" fmla="*/ 157163 h 1457325"/>
                <a:gd name="connsiteX2" fmla="*/ 1038606 w 1076325"/>
                <a:gd name="connsiteY2" fmla="*/ 130016 h 1457325"/>
                <a:gd name="connsiteX3" fmla="*/ 1011460 w 1076325"/>
                <a:gd name="connsiteY3" fmla="*/ 104489 h 1457325"/>
                <a:gd name="connsiteX4" fmla="*/ 979361 w 1076325"/>
                <a:gd name="connsiteY4" fmla="*/ 87630 h 1457325"/>
                <a:gd name="connsiteX5" fmla="*/ 944213 w 1076325"/>
                <a:gd name="connsiteY5" fmla="*/ 70676 h 1457325"/>
                <a:gd name="connsiteX6" fmla="*/ 911637 w 1076325"/>
                <a:gd name="connsiteY6" fmla="*/ 63341 h 1457325"/>
                <a:gd name="connsiteX7" fmla="*/ 888682 w 1076325"/>
                <a:gd name="connsiteY7" fmla="*/ 69723 h 1457325"/>
                <a:gd name="connsiteX8" fmla="*/ 839152 w 1076325"/>
                <a:gd name="connsiteY8" fmla="*/ 100013 h 1457325"/>
                <a:gd name="connsiteX9" fmla="*/ 775525 w 1076325"/>
                <a:gd name="connsiteY9" fmla="*/ 130302 h 1457325"/>
                <a:gd name="connsiteX10" fmla="*/ 732187 w 1076325"/>
                <a:gd name="connsiteY10" fmla="*/ 155258 h 1457325"/>
                <a:gd name="connsiteX11" fmla="*/ 685514 w 1076325"/>
                <a:gd name="connsiteY11" fmla="*/ 178499 h 1457325"/>
                <a:gd name="connsiteX12" fmla="*/ 655415 w 1076325"/>
                <a:gd name="connsiteY12" fmla="*/ 209264 h 1457325"/>
                <a:gd name="connsiteX13" fmla="*/ 639509 w 1076325"/>
                <a:gd name="connsiteY13" fmla="*/ 215932 h 1457325"/>
                <a:gd name="connsiteX14" fmla="*/ 625793 w 1076325"/>
                <a:gd name="connsiteY14" fmla="*/ 215265 h 1457325"/>
                <a:gd name="connsiteX15" fmla="*/ 618554 w 1076325"/>
                <a:gd name="connsiteY15" fmla="*/ 205931 h 1457325"/>
                <a:gd name="connsiteX16" fmla="*/ 621792 w 1076325"/>
                <a:gd name="connsiteY16" fmla="*/ 198311 h 1457325"/>
                <a:gd name="connsiteX17" fmla="*/ 635603 w 1076325"/>
                <a:gd name="connsiteY17" fmla="*/ 189167 h 1457325"/>
                <a:gd name="connsiteX18" fmla="*/ 665416 w 1076325"/>
                <a:gd name="connsiteY18" fmla="*/ 155829 h 1457325"/>
                <a:gd name="connsiteX19" fmla="*/ 685419 w 1076325"/>
                <a:gd name="connsiteY19" fmla="*/ 134588 h 1457325"/>
                <a:gd name="connsiteX20" fmla="*/ 696849 w 1076325"/>
                <a:gd name="connsiteY20" fmla="*/ 117920 h 1457325"/>
                <a:gd name="connsiteX21" fmla="*/ 698087 w 1076325"/>
                <a:gd name="connsiteY21" fmla="*/ 104584 h 1457325"/>
                <a:gd name="connsiteX22" fmla="*/ 690848 w 1076325"/>
                <a:gd name="connsiteY22" fmla="*/ 86773 h 1457325"/>
                <a:gd name="connsiteX23" fmla="*/ 666179 w 1076325"/>
                <a:gd name="connsiteY23" fmla="*/ 59627 h 1457325"/>
                <a:gd name="connsiteX24" fmla="*/ 629698 w 1076325"/>
                <a:gd name="connsiteY24" fmla="*/ 30004 h 1457325"/>
                <a:gd name="connsiteX25" fmla="*/ 600837 w 1076325"/>
                <a:gd name="connsiteY25" fmla="*/ 11335 h 1457325"/>
                <a:gd name="connsiteX26" fmla="*/ 579787 w 1076325"/>
                <a:gd name="connsiteY26" fmla="*/ 7144 h 1457325"/>
                <a:gd name="connsiteX27" fmla="*/ 563213 w 1076325"/>
                <a:gd name="connsiteY27" fmla="*/ 10859 h 1457325"/>
                <a:gd name="connsiteX28" fmla="*/ 549021 w 1076325"/>
                <a:gd name="connsiteY28" fmla="*/ 28766 h 1457325"/>
                <a:gd name="connsiteX29" fmla="*/ 545973 w 1076325"/>
                <a:gd name="connsiteY29" fmla="*/ 44196 h 1457325"/>
                <a:gd name="connsiteX30" fmla="*/ 545020 w 1076325"/>
                <a:gd name="connsiteY30" fmla="*/ 72676 h 1457325"/>
                <a:gd name="connsiteX31" fmla="*/ 515207 w 1076325"/>
                <a:gd name="connsiteY31" fmla="*/ 127540 h 1457325"/>
                <a:gd name="connsiteX32" fmla="*/ 497586 w 1076325"/>
                <a:gd name="connsiteY32" fmla="*/ 143161 h 1457325"/>
                <a:gd name="connsiteX33" fmla="*/ 483012 w 1076325"/>
                <a:gd name="connsiteY33" fmla="*/ 144399 h 1457325"/>
                <a:gd name="connsiteX34" fmla="*/ 454533 w 1076325"/>
                <a:gd name="connsiteY34" fmla="*/ 138589 h 1457325"/>
                <a:gd name="connsiteX35" fmla="*/ 402241 w 1076325"/>
                <a:gd name="connsiteY35" fmla="*/ 128492 h 1457325"/>
                <a:gd name="connsiteX36" fmla="*/ 381000 w 1076325"/>
                <a:gd name="connsiteY36" fmla="*/ 126206 h 1457325"/>
                <a:gd name="connsiteX37" fmla="*/ 365855 w 1076325"/>
                <a:gd name="connsiteY37" fmla="*/ 132493 h 1457325"/>
                <a:gd name="connsiteX38" fmla="*/ 357568 w 1076325"/>
                <a:gd name="connsiteY38" fmla="*/ 151733 h 1457325"/>
                <a:gd name="connsiteX39" fmla="*/ 360616 w 1076325"/>
                <a:gd name="connsiteY39" fmla="*/ 169355 h 1457325"/>
                <a:gd name="connsiteX40" fmla="*/ 378523 w 1076325"/>
                <a:gd name="connsiteY40" fmla="*/ 181737 h 1457325"/>
                <a:gd name="connsiteX41" fmla="*/ 413766 w 1076325"/>
                <a:gd name="connsiteY41" fmla="*/ 205550 h 1457325"/>
                <a:gd name="connsiteX42" fmla="*/ 436721 w 1076325"/>
                <a:gd name="connsiteY42" fmla="*/ 225266 h 1457325"/>
                <a:gd name="connsiteX43" fmla="*/ 443484 w 1076325"/>
                <a:gd name="connsiteY43" fmla="*/ 240411 h 1457325"/>
                <a:gd name="connsiteX44" fmla="*/ 436150 w 1076325"/>
                <a:gd name="connsiteY44" fmla="*/ 253270 h 1457325"/>
                <a:gd name="connsiteX45" fmla="*/ 382238 w 1076325"/>
                <a:gd name="connsiteY45" fmla="*/ 301181 h 1457325"/>
                <a:gd name="connsiteX46" fmla="*/ 363950 w 1076325"/>
                <a:gd name="connsiteY46" fmla="*/ 307848 h 1457325"/>
                <a:gd name="connsiteX47" fmla="*/ 354616 w 1076325"/>
                <a:gd name="connsiteY47" fmla="*/ 311563 h 1457325"/>
                <a:gd name="connsiteX48" fmla="*/ 345377 w 1076325"/>
                <a:gd name="connsiteY48" fmla="*/ 308801 h 1457325"/>
                <a:gd name="connsiteX49" fmla="*/ 336899 w 1076325"/>
                <a:gd name="connsiteY49" fmla="*/ 296132 h 1457325"/>
                <a:gd name="connsiteX50" fmla="*/ 326041 w 1076325"/>
                <a:gd name="connsiteY50" fmla="*/ 276987 h 1457325"/>
                <a:gd name="connsiteX51" fmla="*/ 297561 w 1076325"/>
                <a:gd name="connsiteY51" fmla="*/ 236030 h 1457325"/>
                <a:gd name="connsiteX52" fmla="*/ 267748 w 1076325"/>
                <a:gd name="connsiteY52" fmla="*/ 196406 h 1457325"/>
                <a:gd name="connsiteX53" fmla="*/ 235744 w 1076325"/>
                <a:gd name="connsiteY53" fmla="*/ 168878 h 1457325"/>
                <a:gd name="connsiteX54" fmla="*/ 204216 w 1076325"/>
                <a:gd name="connsiteY54" fmla="*/ 141351 h 1457325"/>
                <a:gd name="connsiteX55" fmla="*/ 171164 w 1076325"/>
                <a:gd name="connsiteY55" fmla="*/ 125254 h 1457325"/>
                <a:gd name="connsiteX56" fmla="*/ 142684 w 1076325"/>
                <a:gd name="connsiteY56" fmla="*/ 113348 h 1457325"/>
                <a:gd name="connsiteX57" fmla="*/ 121253 w 1076325"/>
                <a:gd name="connsiteY57" fmla="*/ 113919 h 1457325"/>
                <a:gd name="connsiteX58" fmla="*/ 108871 w 1076325"/>
                <a:gd name="connsiteY58" fmla="*/ 122682 h 1457325"/>
                <a:gd name="connsiteX59" fmla="*/ 105156 w 1076325"/>
                <a:gd name="connsiteY59" fmla="*/ 136779 h 1457325"/>
                <a:gd name="connsiteX60" fmla="*/ 113919 w 1076325"/>
                <a:gd name="connsiteY60" fmla="*/ 151638 h 1457325"/>
                <a:gd name="connsiteX61" fmla="*/ 154305 w 1076325"/>
                <a:gd name="connsiteY61" fmla="*/ 192500 h 1457325"/>
                <a:gd name="connsiteX62" fmla="*/ 201835 w 1076325"/>
                <a:gd name="connsiteY62" fmla="*/ 244697 h 1457325"/>
                <a:gd name="connsiteX63" fmla="*/ 237458 w 1076325"/>
                <a:gd name="connsiteY63" fmla="*/ 310325 h 1457325"/>
                <a:gd name="connsiteX64" fmla="*/ 255841 w 1076325"/>
                <a:gd name="connsiteY64" fmla="*/ 356235 h 1457325"/>
                <a:gd name="connsiteX65" fmla="*/ 263843 w 1076325"/>
                <a:gd name="connsiteY65" fmla="*/ 376809 h 1457325"/>
                <a:gd name="connsiteX66" fmla="*/ 260128 w 1076325"/>
                <a:gd name="connsiteY66" fmla="*/ 384334 h 1457325"/>
                <a:gd name="connsiteX67" fmla="*/ 249460 w 1076325"/>
                <a:gd name="connsiteY67" fmla="*/ 386048 h 1457325"/>
                <a:gd name="connsiteX68" fmla="*/ 241173 w 1076325"/>
                <a:gd name="connsiteY68" fmla="*/ 376428 h 1457325"/>
                <a:gd name="connsiteX69" fmla="*/ 223551 w 1076325"/>
                <a:gd name="connsiteY69" fmla="*/ 353473 h 1457325"/>
                <a:gd name="connsiteX70" fmla="*/ 198025 w 1076325"/>
                <a:gd name="connsiteY70" fmla="*/ 329756 h 1457325"/>
                <a:gd name="connsiteX71" fmla="*/ 167259 w 1076325"/>
                <a:gd name="connsiteY71" fmla="*/ 305562 h 1457325"/>
                <a:gd name="connsiteX72" fmla="*/ 143351 w 1076325"/>
                <a:gd name="connsiteY72" fmla="*/ 290132 h 1457325"/>
                <a:gd name="connsiteX73" fmla="*/ 115157 w 1076325"/>
                <a:gd name="connsiteY73" fmla="*/ 285655 h 1457325"/>
                <a:gd name="connsiteX74" fmla="*/ 99250 w 1076325"/>
                <a:gd name="connsiteY74" fmla="*/ 290608 h 1457325"/>
                <a:gd name="connsiteX75" fmla="*/ 95535 w 1076325"/>
                <a:gd name="connsiteY75" fmla="*/ 306229 h 1457325"/>
                <a:gd name="connsiteX76" fmla="*/ 102298 w 1076325"/>
                <a:gd name="connsiteY76" fmla="*/ 324993 h 1457325"/>
                <a:gd name="connsiteX77" fmla="*/ 148209 w 1076325"/>
                <a:gd name="connsiteY77" fmla="*/ 383286 h 1457325"/>
                <a:gd name="connsiteX78" fmla="*/ 164592 w 1076325"/>
                <a:gd name="connsiteY78" fmla="*/ 421291 h 1457325"/>
                <a:gd name="connsiteX79" fmla="*/ 229457 w 1076325"/>
                <a:gd name="connsiteY79" fmla="*/ 566928 h 1457325"/>
                <a:gd name="connsiteX80" fmla="*/ 232029 w 1076325"/>
                <a:gd name="connsiteY80" fmla="*/ 573405 h 1457325"/>
                <a:gd name="connsiteX81" fmla="*/ 255079 w 1076325"/>
                <a:gd name="connsiteY81" fmla="*/ 606266 h 1457325"/>
                <a:gd name="connsiteX82" fmla="*/ 271939 w 1076325"/>
                <a:gd name="connsiteY82" fmla="*/ 617792 h 1457325"/>
                <a:gd name="connsiteX83" fmla="*/ 284036 w 1076325"/>
                <a:gd name="connsiteY83" fmla="*/ 613505 h 1457325"/>
                <a:gd name="connsiteX84" fmla="*/ 294608 w 1076325"/>
                <a:gd name="connsiteY84" fmla="*/ 602075 h 1457325"/>
                <a:gd name="connsiteX85" fmla="*/ 299751 w 1076325"/>
                <a:gd name="connsiteY85" fmla="*/ 576834 h 1457325"/>
                <a:gd name="connsiteX86" fmla="*/ 296703 w 1076325"/>
                <a:gd name="connsiteY86" fmla="*/ 529114 h 1457325"/>
                <a:gd name="connsiteX87" fmla="*/ 291655 w 1076325"/>
                <a:gd name="connsiteY87" fmla="*/ 516731 h 1457325"/>
                <a:gd name="connsiteX88" fmla="*/ 297656 w 1076325"/>
                <a:gd name="connsiteY88" fmla="*/ 507492 h 1457325"/>
                <a:gd name="connsiteX89" fmla="*/ 308610 w 1076325"/>
                <a:gd name="connsiteY89" fmla="*/ 502634 h 1457325"/>
                <a:gd name="connsiteX90" fmla="*/ 317754 w 1076325"/>
                <a:gd name="connsiteY90" fmla="*/ 506921 h 1457325"/>
                <a:gd name="connsiteX91" fmla="*/ 342043 w 1076325"/>
                <a:gd name="connsiteY91" fmla="*/ 531590 h 1457325"/>
                <a:gd name="connsiteX92" fmla="*/ 373761 w 1076325"/>
                <a:gd name="connsiteY92" fmla="*/ 558641 h 1457325"/>
                <a:gd name="connsiteX93" fmla="*/ 401669 w 1076325"/>
                <a:gd name="connsiteY93" fmla="*/ 568262 h 1457325"/>
                <a:gd name="connsiteX94" fmla="*/ 421386 w 1076325"/>
                <a:gd name="connsiteY94" fmla="*/ 559213 h 1457325"/>
                <a:gd name="connsiteX95" fmla="*/ 437293 w 1076325"/>
                <a:gd name="connsiteY95" fmla="*/ 537496 h 1457325"/>
                <a:gd name="connsiteX96" fmla="*/ 443293 w 1076325"/>
                <a:gd name="connsiteY96" fmla="*/ 503587 h 1457325"/>
                <a:gd name="connsiteX97" fmla="*/ 438340 w 1076325"/>
                <a:gd name="connsiteY97" fmla="*/ 479012 h 1457325"/>
                <a:gd name="connsiteX98" fmla="*/ 424148 w 1076325"/>
                <a:gd name="connsiteY98" fmla="*/ 457391 h 1457325"/>
                <a:gd name="connsiteX99" fmla="*/ 415480 w 1076325"/>
                <a:gd name="connsiteY99" fmla="*/ 437864 h 1457325"/>
                <a:gd name="connsiteX100" fmla="*/ 396240 w 1076325"/>
                <a:gd name="connsiteY100" fmla="*/ 389192 h 1457325"/>
                <a:gd name="connsiteX101" fmla="*/ 385096 w 1076325"/>
                <a:gd name="connsiteY101" fmla="*/ 368522 h 1457325"/>
                <a:gd name="connsiteX102" fmla="*/ 384620 w 1076325"/>
                <a:gd name="connsiteY102" fmla="*/ 359569 h 1457325"/>
                <a:gd name="connsiteX103" fmla="*/ 415576 w 1076325"/>
                <a:gd name="connsiteY103" fmla="*/ 330327 h 1457325"/>
                <a:gd name="connsiteX104" fmla="*/ 473869 w 1076325"/>
                <a:gd name="connsiteY104" fmla="*/ 294037 h 1457325"/>
                <a:gd name="connsiteX105" fmla="*/ 497014 w 1076325"/>
                <a:gd name="connsiteY105" fmla="*/ 285464 h 1457325"/>
                <a:gd name="connsiteX106" fmla="*/ 510349 w 1076325"/>
                <a:gd name="connsiteY106" fmla="*/ 290989 h 1457325"/>
                <a:gd name="connsiteX107" fmla="*/ 510635 w 1076325"/>
                <a:gd name="connsiteY107" fmla="*/ 304895 h 1457325"/>
                <a:gd name="connsiteX108" fmla="*/ 487870 w 1076325"/>
                <a:gd name="connsiteY108" fmla="*/ 335756 h 1457325"/>
                <a:gd name="connsiteX109" fmla="*/ 465487 w 1076325"/>
                <a:gd name="connsiteY109" fmla="*/ 386334 h 1457325"/>
                <a:gd name="connsiteX110" fmla="*/ 463201 w 1076325"/>
                <a:gd name="connsiteY110" fmla="*/ 427768 h 1457325"/>
                <a:gd name="connsiteX111" fmla="*/ 467868 w 1076325"/>
                <a:gd name="connsiteY111" fmla="*/ 449199 h 1457325"/>
                <a:gd name="connsiteX112" fmla="*/ 476155 w 1076325"/>
                <a:gd name="connsiteY112" fmla="*/ 484061 h 1457325"/>
                <a:gd name="connsiteX113" fmla="*/ 513302 w 1076325"/>
                <a:gd name="connsiteY113" fmla="*/ 504444 h 1457325"/>
                <a:gd name="connsiteX114" fmla="*/ 551879 w 1076325"/>
                <a:gd name="connsiteY114" fmla="*/ 513969 h 1457325"/>
                <a:gd name="connsiteX115" fmla="*/ 600075 w 1076325"/>
                <a:gd name="connsiteY115" fmla="*/ 518160 h 1457325"/>
                <a:gd name="connsiteX116" fmla="*/ 629031 w 1076325"/>
                <a:gd name="connsiteY116" fmla="*/ 504254 h 1457325"/>
                <a:gd name="connsiteX117" fmla="*/ 665797 w 1076325"/>
                <a:gd name="connsiteY117" fmla="*/ 473774 h 1457325"/>
                <a:gd name="connsiteX118" fmla="*/ 696563 w 1076325"/>
                <a:gd name="connsiteY118" fmla="*/ 434435 h 1457325"/>
                <a:gd name="connsiteX119" fmla="*/ 706660 w 1076325"/>
                <a:gd name="connsiteY119" fmla="*/ 391097 h 1457325"/>
                <a:gd name="connsiteX120" fmla="*/ 705326 w 1076325"/>
                <a:gd name="connsiteY120" fmla="*/ 364903 h 1457325"/>
                <a:gd name="connsiteX121" fmla="*/ 696182 w 1076325"/>
                <a:gd name="connsiteY121" fmla="*/ 331851 h 1457325"/>
                <a:gd name="connsiteX122" fmla="*/ 682561 w 1076325"/>
                <a:gd name="connsiteY122" fmla="*/ 300704 h 1457325"/>
                <a:gd name="connsiteX123" fmla="*/ 670655 w 1076325"/>
                <a:gd name="connsiteY123" fmla="*/ 280035 h 1457325"/>
                <a:gd name="connsiteX124" fmla="*/ 663511 w 1076325"/>
                <a:gd name="connsiteY124" fmla="*/ 270034 h 1457325"/>
                <a:gd name="connsiteX125" fmla="*/ 666750 w 1076325"/>
                <a:gd name="connsiteY125" fmla="*/ 262509 h 1457325"/>
                <a:gd name="connsiteX126" fmla="*/ 683419 w 1076325"/>
                <a:gd name="connsiteY126" fmla="*/ 252413 h 1457325"/>
                <a:gd name="connsiteX127" fmla="*/ 710184 w 1076325"/>
                <a:gd name="connsiteY127" fmla="*/ 238601 h 1457325"/>
                <a:gd name="connsiteX128" fmla="*/ 734473 w 1076325"/>
                <a:gd name="connsiteY128" fmla="*/ 231267 h 1457325"/>
                <a:gd name="connsiteX129" fmla="*/ 776097 w 1076325"/>
                <a:gd name="connsiteY129" fmla="*/ 211265 h 1457325"/>
                <a:gd name="connsiteX130" fmla="*/ 820388 w 1076325"/>
                <a:gd name="connsiteY130" fmla="*/ 197263 h 1457325"/>
                <a:gd name="connsiteX131" fmla="*/ 841915 w 1076325"/>
                <a:gd name="connsiteY131" fmla="*/ 200978 h 1457325"/>
                <a:gd name="connsiteX132" fmla="*/ 856107 w 1076325"/>
                <a:gd name="connsiteY132" fmla="*/ 213836 h 1457325"/>
                <a:gd name="connsiteX133" fmla="*/ 858393 w 1076325"/>
                <a:gd name="connsiteY133" fmla="*/ 229934 h 1457325"/>
                <a:gd name="connsiteX134" fmla="*/ 848487 w 1076325"/>
                <a:gd name="connsiteY134" fmla="*/ 261176 h 1457325"/>
                <a:gd name="connsiteX135" fmla="*/ 817340 w 1076325"/>
                <a:gd name="connsiteY135" fmla="*/ 315468 h 1457325"/>
                <a:gd name="connsiteX136" fmla="*/ 779430 w 1076325"/>
                <a:gd name="connsiteY136" fmla="*/ 381286 h 1457325"/>
                <a:gd name="connsiteX137" fmla="*/ 743807 w 1076325"/>
                <a:gd name="connsiteY137" fmla="*/ 438626 h 1457325"/>
                <a:gd name="connsiteX138" fmla="*/ 714470 w 1076325"/>
                <a:gd name="connsiteY138" fmla="*/ 485299 h 1457325"/>
                <a:gd name="connsiteX139" fmla="*/ 679609 w 1076325"/>
                <a:gd name="connsiteY139" fmla="*/ 514350 h 1457325"/>
                <a:gd name="connsiteX140" fmla="*/ 633603 w 1076325"/>
                <a:gd name="connsiteY140" fmla="*/ 535115 h 1457325"/>
                <a:gd name="connsiteX141" fmla="*/ 575786 w 1076325"/>
                <a:gd name="connsiteY141" fmla="*/ 565880 h 1457325"/>
                <a:gd name="connsiteX142" fmla="*/ 513397 w 1076325"/>
                <a:gd name="connsiteY142" fmla="*/ 595884 h 1457325"/>
                <a:gd name="connsiteX143" fmla="*/ 450723 w 1076325"/>
                <a:gd name="connsiteY143" fmla="*/ 624364 h 1457325"/>
                <a:gd name="connsiteX144" fmla="*/ 389096 w 1076325"/>
                <a:gd name="connsiteY144" fmla="*/ 653987 h 1457325"/>
                <a:gd name="connsiteX145" fmla="*/ 331279 w 1076325"/>
                <a:gd name="connsiteY145" fmla="*/ 681038 h 1457325"/>
                <a:gd name="connsiteX146" fmla="*/ 300799 w 1076325"/>
                <a:gd name="connsiteY146" fmla="*/ 694658 h 1457325"/>
                <a:gd name="connsiteX147" fmla="*/ 297370 w 1076325"/>
                <a:gd name="connsiteY147" fmla="*/ 707993 h 1457325"/>
                <a:gd name="connsiteX148" fmla="*/ 302895 w 1076325"/>
                <a:gd name="connsiteY148" fmla="*/ 718090 h 1457325"/>
                <a:gd name="connsiteX149" fmla="*/ 336709 w 1076325"/>
                <a:gd name="connsiteY149" fmla="*/ 732187 h 1457325"/>
                <a:gd name="connsiteX150" fmla="*/ 376047 w 1076325"/>
                <a:gd name="connsiteY150" fmla="*/ 741045 h 1457325"/>
                <a:gd name="connsiteX151" fmla="*/ 398526 w 1076325"/>
                <a:gd name="connsiteY151" fmla="*/ 741521 h 1457325"/>
                <a:gd name="connsiteX152" fmla="*/ 411099 w 1076325"/>
                <a:gd name="connsiteY152" fmla="*/ 732663 h 1457325"/>
                <a:gd name="connsiteX153" fmla="*/ 429101 w 1076325"/>
                <a:gd name="connsiteY153" fmla="*/ 726091 h 1457325"/>
                <a:gd name="connsiteX154" fmla="*/ 472821 w 1076325"/>
                <a:gd name="connsiteY154" fmla="*/ 699611 h 1457325"/>
                <a:gd name="connsiteX155" fmla="*/ 514921 w 1076325"/>
                <a:gd name="connsiteY155" fmla="*/ 667512 h 1457325"/>
                <a:gd name="connsiteX156" fmla="*/ 546163 w 1076325"/>
                <a:gd name="connsiteY156" fmla="*/ 652082 h 1457325"/>
                <a:gd name="connsiteX157" fmla="*/ 580644 w 1076325"/>
                <a:gd name="connsiteY157" fmla="*/ 630841 h 1457325"/>
                <a:gd name="connsiteX158" fmla="*/ 612267 w 1076325"/>
                <a:gd name="connsiteY158" fmla="*/ 612458 h 1457325"/>
                <a:gd name="connsiteX159" fmla="*/ 632936 w 1076325"/>
                <a:gd name="connsiteY159" fmla="*/ 601885 h 1457325"/>
                <a:gd name="connsiteX160" fmla="*/ 649510 w 1076325"/>
                <a:gd name="connsiteY160" fmla="*/ 602361 h 1457325"/>
                <a:gd name="connsiteX161" fmla="*/ 658653 w 1076325"/>
                <a:gd name="connsiteY161" fmla="*/ 613982 h 1457325"/>
                <a:gd name="connsiteX162" fmla="*/ 656368 w 1076325"/>
                <a:gd name="connsiteY162" fmla="*/ 627793 h 1457325"/>
                <a:gd name="connsiteX163" fmla="*/ 641699 w 1076325"/>
                <a:gd name="connsiteY163" fmla="*/ 667226 h 1457325"/>
                <a:gd name="connsiteX164" fmla="*/ 627507 w 1076325"/>
                <a:gd name="connsiteY164" fmla="*/ 699802 h 1457325"/>
                <a:gd name="connsiteX165" fmla="*/ 605123 w 1076325"/>
                <a:gd name="connsiteY165" fmla="*/ 736187 h 1457325"/>
                <a:gd name="connsiteX166" fmla="*/ 590455 w 1076325"/>
                <a:gd name="connsiteY166" fmla="*/ 762095 h 1457325"/>
                <a:gd name="connsiteX167" fmla="*/ 572548 w 1076325"/>
                <a:gd name="connsiteY167" fmla="*/ 779812 h 1457325"/>
                <a:gd name="connsiteX168" fmla="*/ 551021 w 1076325"/>
                <a:gd name="connsiteY168" fmla="*/ 794099 h 1457325"/>
                <a:gd name="connsiteX169" fmla="*/ 515207 w 1076325"/>
                <a:gd name="connsiteY169" fmla="*/ 812292 h 1457325"/>
                <a:gd name="connsiteX170" fmla="*/ 469487 w 1076325"/>
                <a:gd name="connsiteY170" fmla="*/ 844296 h 1457325"/>
                <a:gd name="connsiteX171" fmla="*/ 448246 w 1076325"/>
                <a:gd name="connsiteY171" fmla="*/ 851821 h 1457325"/>
                <a:gd name="connsiteX172" fmla="*/ 378143 w 1076325"/>
                <a:gd name="connsiteY172" fmla="*/ 889921 h 1457325"/>
                <a:gd name="connsiteX173" fmla="*/ 264128 w 1076325"/>
                <a:gd name="connsiteY173" fmla="*/ 955738 h 1457325"/>
                <a:gd name="connsiteX174" fmla="*/ 202692 w 1076325"/>
                <a:gd name="connsiteY174" fmla="*/ 989267 h 1457325"/>
                <a:gd name="connsiteX175" fmla="*/ 142494 w 1076325"/>
                <a:gd name="connsiteY175" fmla="*/ 1019080 h 1457325"/>
                <a:gd name="connsiteX176" fmla="*/ 108966 w 1076325"/>
                <a:gd name="connsiteY176" fmla="*/ 1036034 h 1457325"/>
                <a:gd name="connsiteX177" fmla="*/ 85534 w 1076325"/>
                <a:gd name="connsiteY177" fmla="*/ 1042892 h 1457325"/>
                <a:gd name="connsiteX178" fmla="*/ 48292 w 1076325"/>
                <a:gd name="connsiteY178" fmla="*/ 1057180 h 1457325"/>
                <a:gd name="connsiteX179" fmla="*/ 20478 w 1076325"/>
                <a:gd name="connsiteY179" fmla="*/ 1067276 h 1457325"/>
                <a:gd name="connsiteX180" fmla="*/ 7144 w 1076325"/>
                <a:gd name="connsiteY180" fmla="*/ 1077373 h 1457325"/>
                <a:gd name="connsiteX181" fmla="*/ 9906 w 1076325"/>
                <a:gd name="connsiteY181" fmla="*/ 1090517 h 1457325"/>
                <a:gd name="connsiteX182" fmla="*/ 28289 w 1076325"/>
                <a:gd name="connsiteY182" fmla="*/ 1107472 h 1457325"/>
                <a:gd name="connsiteX183" fmla="*/ 90297 w 1076325"/>
                <a:gd name="connsiteY183" fmla="*/ 1148715 h 1457325"/>
                <a:gd name="connsiteX184" fmla="*/ 153638 w 1076325"/>
                <a:gd name="connsiteY184" fmla="*/ 1182053 h 1457325"/>
                <a:gd name="connsiteX185" fmla="*/ 184404 w 1076325"/>
                <a:gd name="connsiteY185" fmla="*/ 1194911 h 1457325"/>
                <a:gd name="connsiteX186" fmla="*/ 213360 w 1076325"/>
                <a:gd name="connsiteY186" fmla="*/ 1193483 h 1457325"/>
                <a:gd name="connsiteX187" fmla="*/ 235172 w 1076325"/>
                <a:gd name="connsiteY187" fmla="*/ 1177290 h 1457325"/>
                <a:gd name="connsiteX188" fmla="*/ 259937 w 1076325"/>
                <a:gd name="connsiteY188" fmla="*/ 1151858 h 1457325"/>
                <a:gd name="connsiteX189" fmla="*/ 310134 w 1076325"/>
                <a:gd name="connsiteY189" fmla="*/ 1100614 h 1457325"/>
                <a:gd name="connsiteX190" fmla="*/ 371760 w 1076325"/>
                <a:gd name="connsiteY190" fmla="*/ 1034987 h 1457325"/>
                <a:gd name="connsiteX191" fmla="*/ 422243 w 1076325"/>
                <a:gd name="connsiteY191" fmla="*/ 987362 h 1457325"/>
                <a:gd name="connsiteX192" fmla="*/ 503301 w 1076325"/>
                <a:gd name="connsiteY192" fmla="*/ 919925 h 1457325"/>
                <a:gd name="connsiteX193" fmla="*/ 529971 w 1076325"/>
                <a:gd name="connsiteY193" fmla="*/ 904304 h 1457325"/>
                <a:gd name="connsiteX194" fmla="*/ 546830 w 1076325"/>
                <a:gd name="connsiteY194" fmla="*/ 901827 h 1457325"/>
                <a:gd name="connsiteX195" fmla="*/ 555403 w 1076325"/>
                <a:gd name="connsiteY195" fmla="*/ 911924 h 1457325"/>
                <a:gd name="connsiteX196" fmla="*/ 555879 w 1076325"/>
                <a:gd name="connsiteY196" fmla="*/ 927545 h 1457325"/>
                <a:gd name="connsiteX197" fmla="*/ 557879 w 1076325"/>
                <a:gd name="connsiteY197" fmla="*/ 954786 h 1457325"/>
                <a:gd name="connsiteX198" fmla="*/ 557879 w 1076325"/>
                <a:gd name="connsiteY198" fmla="*/ 993077 h 1457325"/>
                <a:gd name="connsiteX199" fmla="*/ 561880 w 1076325"/>
                <a:gd name="connsiteY199" fmla="*/ 1075849 h 1457325"/>
                <a:gd name="connsiteX200" fmla="*/ 558260 w 1076325"/>
                <a:gd name="connsiteY200" fmla="*/ 1205579 h 1457325"/>
                <a:gd name="connsiteX201" fmla="*/ 550450 w 1076325"/>
                <a:gd name="connsiteY201" fmla="*/ 1293971 h 1457325"/>
                <a:gd name="connsiteX202" fmla="*/ 534352 w 1076325"/>
                <a:gd name="connsiteY202" fmla="*/ 1314641 h 1457325"/>
                <a:gd name="connsiteX203" fmla="*/ 501777 w 1076325"/>
                <a:gd name="connsiteY203" fmla="*/ 1329595 h 1457325"/>
                <a:gd name="connsiteX204" fmla="*/ 445484 w 1076325"/>
                <a:gd name="connsiteY204" fmla="*/ 1337977 h 1457325"/>
                <a:gd name="connsiteX205" fmla="*/ 351377 w 1076325"/>
                <a:gd name="connsiteY205" fmla="*/ 1338453 h 1457325"/>
                <a:gd name="connsiteX206" fmla="*/ 344043 w 1076325"/>
                <a:gd name="connsiteY206" fmla="*/ 1340644 h 1457325"/>
                <a:gd name="connsiteX207" fmla="*/ 338709 w 1076325"/>
                <a:gd name="connsiteY207" fmla="*/ 1353788 h 1457325"/>
                <a:gd name="connsiteX208" fmla="*/ 352234 w 1076325"/>
                <a:gd name="connsiteY208" fmla="*/ 1365695 h 1457325"/>
                <a:gd name="connsiteX209" fmla="*/ 393573 w 1076325"/>
                <a:gd name="connsiteY209" fmla="*/ 1378553 h 1457325"/>
                <a:gd name="connsiteX210" fmla="*/ 453676 w 1076325"/>
                <a:gd name="connsiteY210" fmla="*/ 1398937 h 1457325"/>
                <a:gd name="connsiteX211" fmla="*/ 514255 w 1076325"/>
                <a:gd name="connsiteY211" fmla="*/ 1426750 h 1457325"/>
                <a:gd name="connsiteX212" fmla="*/ 581120 w 1076325"/>
                <a:gd name="connsiteY212" fmla="*/ 1447419 h 1457325"/>
                <a:gd name="connsiteX213" fmla="*/ 618649 w 1076325"/>
                <a:gd name="connsiteY213" fmla="*/ 1454753 h 1457325"/>
                <a:gd name="connsiteX214" fmla="*/ 651510 w 1076325"/>
                <a:gd name="connsiteY214" fmla="*/ 1438180 h 1457325"/>
                <a:gd name="connsiteX215" fmla="*/ 675513 w 1076325"/>
                <a:gd name="connsiteY215" fmla="*/ 1411700 h 1457325"/>
                <a:gd name="connsiteX216" fmla="*/ 683323 w 1076325"/>
                <a:gd name="connsiteY216" fmla="*/ 1375982 h 1457325"/>
                <a:gd name="connsiteX217" fmla="*/ 688371 w 1076325"/>
                <a:gd name="connsiteY217" fmla="*/ 1337691 h 1457325"/>
                <a:gd name="connsiteX218" fmla="*/ 686562 w 1076325"/>
                <a:gd name="connsiteY218" fmla="*/ 1298353 h 1457325"/>
                <a:gd name="connsiteX219" fmla="*/ 681990 w 1076325"/>
                <a:gd name="connsiteY219" fmla="*/ 1274636 h 1457325"/>
                <a:gd name="connsiteX220" fmla="*/ 675704 w 1076325"/>
                <a:gd name="connsiteY220" fmla="*/ 1248347 h 1457325"/>
                <a:gd name="connsiteX221" fmla="*/ 676275 w 1076325"/>
                <a:gd name="connsiteY221" fmla="*/ 1223105 h 1457325"/>
                <a:gd name="connsiteX222" fmla="*/ 669607 w 1076325"/>
                <a:gd name="connsiteY222" fmla="*/ 1200912 h 1457325"/>
                <a:gd name="connsiteX223" fmla="*/ 673512 w 1076325"/>
                <a:gd name="connsiteY223" fmla="*/ 1183196 h 1457325"/>
                <a:gd name="connsiteX224" fmla="*/ 669227 w 1076325"/>
                <a:gd name="connsiteY224" fmla="*/ 1162336 h 1457325"/>
                <a:gd name="connsiteX225" fmla="*/ 664654 w 1076325"/>
                <a:gd name="connsiteY225" fmla="*/ 1143953 h 1457325"/>
                <a:gd name="connsiteX226" fmla="*/ 668178 w 1076325"/>
                <a:gd name="connsiteY226" fmla="*/ 1108615 h 1457325"/>
                <a:gd name="connsiteX227" fmla="*/ 662559 w 1076325"/>
                <a:gd name="connsiteY227" fmla="*/ 1044035 h 1457325"/>
                <a:gd name="connsiteX228" fmla="*/ 660368 w 1076325"/>
                <a:gd name="connsiteY228" fmla="*/ 901541 h 1457325"/>
                <a:gd name="connsiteX229" fmla="*/ 664845 w 1076325"/>
                <a:gd name="connsiteY229" fmla="*/ 836676 h 1457325"/>
                <a:gd name="connsiteX230" fmla="*/ 682847 w 1076325"/>
                <a:gd name="connsiteY230" fmla="*/ 822484 h 1457325"/>
                <a:gd name="connsiteX231" fmla="*/ 700278 w 1076325"/>
                <a:gd name="connsiteY231" fmla="*/ 814007 h 1457325"/>
                <a:gd name="connsiteX232" fmla="*/ 721233 w 1076325"/>
                <a:gd name="connsiteY232" fmla="*/ 812673 h 1457325"/>
                <a:gd name="connsiteX233" fmla="*/ 733520 w 1076325"/>
                <a:gd name="connsiteY233" fmla="*/ 819531 h 1457325"/>
                <a:gd name="connsiteX234" fmla="*/ 742759 w 1076325"/>
                <a:gd name="connsiteY234" fmla="*/ 836200 h 1457325"/>
                <a:gd name="connsiteX235" fmla="*/ 741045 w 1076325"/>
                <a:gd name="connsiteY235" fmla="*/ 862775 h 1457325"/>
                <a:gd name="connsiteX236" fmla="*/ 739997 w 1076325"/>
                <a:gd name="connsiteY236" fmla="*/ 909066 h 1457325"/>
                <a:gd name="connsiteX237" fmla="*/ 748665 w 1076325"/>
                <a:gd name="connsiteY237" fmla="*/ 916877 h 1457325"/>
                <a:gd name="connsiteX238" fmla="*/ 760762 w 1076325"/>
                <a:gd name="connsiteY238" fmla="*/ 915067 h 1457325"/>
                <a:gd name="connsiteX239" fmla="*/ 769048 w 1076325"/>
                <a:gd name="connsiteY239" fmla="*/ 906780 h 1457325"/>
                <a:gd name="connsiteX240" fmla="*/ 796861 w 1076325"/>
                <a:gd name="connsiteY240" fmla="*/ 889635 h 1457325"/>
                <a:gd name="connsiteX241" fmla="*/ 846772 w 1076325"/>
                <a:gd name="connsiteY241" fmla="*/ 863918 h 1457325"/>
                <a:gd name="connsiteX242" fmla="*/ 878110 w 1076325"/>
                <a:gd name="connsiteY242" fmla="*/ 854774 h 1457325"/>
                <a:gd name="connsiteX243" fmla="*/ 888968 w 1076325"/>
                <a:gd name="connsiteY243" fmla="*/ 846106 h 1457325"/>
                <a:gd name="connsiteX244" fmla="*/ 906875 w 1076325"/>
                <a:gd name="connsiteY244" fmla="*/ 833247 h 1457325"/>
                <a:gd name="connsiteX245" fmla="*/ 925353 w 1076325"/>
                <a:gd name="connsiteY245" fmla="*/ 811054 h 1457325"/>
                <a:gd name="connsiteX246" fmla="*/ 929164 w 1076325"/>
                <a:gd name="connsiteY246" fmla="*/ 793909 h 1457325"/>
                <a:gd name="connsiteX247" fmla="*/ 921544 w 1076325"/>
                <a:gd name="connsiteY247" fmla="*/ 781050 h 1457325"/>
                <a:gd name="connsiteX248" fmla="*/ 889159 w 1076325"/>
                <a:gd name="connsiteY248" fmla="*/ 755809 h 1457325"/>
                <a:gd name="connsiteX249" fmla="*/ 848297 w 1076325"/>
                <a:gd name="connsiteY249" fmla="*/ 729806 h 1457325"/>
                <a:gd name="connsiteX250" fmla="*/ 810197 w 1076325"/>
                <a:gd name="connsiteY250" fmla="*/ 719233 h 1457325"/>
                <a:gd name="connsiteX251" fmla="*/ 775430 w 1076325"/>
                <a:gd name="connsiteY251" fmla="*/ 712851 h 1457325"/>
                <a:gd name="connsiteX252" fmla="*/ 762667 w 1076325"/>
                <a:gd name="connsiteY252" fmla="*/ 716090 h 1457325"/>
                <a:gd name="connsiteX253" fmla="*/ 736473 w 1076325"/>
                <a:gd name="connsiteY253" fmla="*/ 722376 h 1457325"/>
                <a:gd name="connsiteX254" fmla="*/ 725424 w 1076325"/>
                <a:gd name="connsiteY254" fmla="*/ 720566 h 1457325"/>
                <a:gd name="connsiteX255" fmla="*/ 719423 w 1076325"/>
                <a:gd name="connsiteY255" fmla="*/ 711803 h 1457325"/>
                <a:gd name="connsiteX256" fmla="*/ 723995 w 1076325"/>
                <a:gd name="connsiteY256" fmla="*/ 703802 h 1457325"/>
                <a:gd name="connsiteX257" fmla="*/ 756190 w 1076325"/>
                <a:gd name="connsiteY257" fmla="*/ 672560 h 1457325"/>
                <a:gd name="connsiteX258" fmla="*/ 810768 w 1076325"/>
                <a:gd name="connsiteY258" fmla="*/ 630365 h 1457325"/>
                <a:gd name="connsiteX259" fmla="*/ 860488 w 1076325"/>
                <a:gd name="connsiteY259" fmla="*/ 592074 h 1457325"/>
                <a:gd name="connsiteX260" fmla="*/ 878395 w 1076325"/>
                <a:gd name="connsiteY260" fmla="*/ 573977 h 1457325"/>
                <a:gd name="connsiteX261" fmla="*/ 880967 w 1076325"/>
                <a:gd name="connsiteY261" fmla="*/ 557403 h 1457325"/>
                <a:gd name="connsiteX262" fmla="*/ 877824 w 1076325"/>
                <a:gd name="connsiteY262" fmla="*/ 540925 h 1457325"/>
                <a:gd name="connsiteX263" fmla="*/ 848487 w 1076325"/>
                <a:gd name="connsiteY263" fmla="*/ 511588 h 1457325"/>
                <a:gd name="connsiteX264" fmla="*/ 817340 w 1076325"/>
                <a:gd name="connsiteY264" fmla="*/ 486442 h 1457325"/>
                <a:gd name="connsiteX265" fmla="*/ 794956 w 1076325"/>
                <a:gd name="connsiteY265" fmla="*/ 474440 h 1457325"/>
                <a:gd name="connsiteX266" fmla="*/ 789051 w 1076325"/>
                <a:gd name="connsiteY266" fmla="*/ 466916 h 1457325"/>
                <a:gd name="connsiteX267" fmla="*/ 794671 w 1076325"/>
                <a:gd name="connsiteY267" fmla="*/ 456438 h 1457325"/>
                <a:gd name="connsiteX268" fmla="*/ 811244 w 1076325"/>
                <a:gd name="connsiteY268" fmla="*/ 439579 h 1457325"/>
                <a:gd name="connsiteX269" fmla="*/ 860679 w 1076325"/>
                <a:gd name="connsiteY269" fmla="*/ 392621 h 1457325"/>
                <a:gd name="connsiteX270" fmla="*/ 887349 w 1076325"/>
                <a:gd name="connsiteY270" fmla="*/ 371475 h 1457325"/>
                <a:gd name="connsiteX271" fmla="*/ 917067 w 1076325"/>
                <a:gd name="connsiteY271" fmla="*/ 351758 h 1457325"/>
                <a:gd name="connsiteX272" fmla="*/ 953928 w 1076325"/>
                <a:gd name="connsiteY272" fmla="*/ 330613 h 1457325"/>
                <a:gd name="connsiteX273" fmla="*/ 991743 w 1076325"/>
                <a:gd name="connsiteY273" fmla="*/ 311849 h 1457325"/>
                <a:gd name="connsiteX274" fmla="*/ 1024794 w 1076325"/>
                <a:gd name="connsiteY274" fmla="*/ 295942 h 1457325"/>
                <a:gd name="connsiteX275" fmla="*/ 1050036 w 1076325"/>
                <a:gd name="connsiteY275" fmla="*/ 279749 h 1457325"/>
                <a:gd name="connsiteX276" fmla="*/ 1067752 w 1076325"/>
                <a:gd name="connsiteY276" fmla="*/ 251460 h 1457325"/>
                <a:gd name="connsiteX277" fmla="*/ 1071467 w 1076325"/>
                <a:gd name="connsiteY277" fmla="*/ 217932 h 1457325"/>
                <a:gd name="connsiteX278" fmla="*/ 1071086 w 1076325"/>
                <a:gd name="connsiteY278" fmla="*/ 190691 h 1457325"/>
                <a:gd name="connsiteX279" fmla="*/ 625030 w 1076325"/>
                <a:gd name="connsiteY279" fmla="*/ 418624 h 1457325"/>
                <a:gd name="connsiteX280" fmla="*/ 614458 w 1076325"/>
                <a:gd name="connsiteY280" fmla="*/ 428244 h 1457325"/>
                <a:gd name="connsiteX281" fmla="*/ 589312 w 1076325"/>
                <a:gd name="connsiteY281" fmla="*/ 424720 h 1457325"/>
                <a:gd name="connsiteX282" fmla="*/ 567785 w 1076325"/>
                <a:gd name="connsiteY282" fmla="*/ 417767 h 1457325"/>
                <a:gd name="connsiteX283" fmla="*/ 556260 w 1076325"/>
                <a:gd name="connsiteY283" fmla="*/ 400907 h 1457325"/>
                <a:gd name="connsiteX284" fmla="*/ 551688 w 1076325"/>
                <a:gd name="connsiteY284" fmla="*/ 387191 h 1457325"/>
                <a:gd name="connsiteX285" fmla="*/ 557593 w 1076325"/>
                <a:gd name="connsiteY285" fmla="*/ 367379 h 1457325"/>
                <a:gd name="connsiteX286" fmla="*/ 580072 w 1076325"/>
                <a:gd name="connsiteY286" fmla="*/ 337947 h 1457325"/>
                <a:gd name="connsiteX287" fmla="*/ 593407 w 1076325"/>
                <a:gd name="connsiteY287" fmla="*/ 334423 h 1457325"/>
                <a:gd name="connsiteX288" fmla="*/ 604647 w 1076325"/>
                <a:gd name="connsiteY288" fmla="*/ 332137 h 1457325"/>
                <a:gd name="connsiteX289" fmla="*/ 615696 w 1076325"/>
                <a:gd name="connsiteY289" fmla="*/ 341281 h 1457325"/>
                <a:gd name="connsiteX290" fmla="*/ 626745 w 1076325"/>
                <a:gd name="connsiteY290" fmla="*/ 361474 h 1457325"/>
                <a:gd name="connsiteX291" fmla="*/ 629984 w 1076325"/>
                <a:gd name="connsiteY291" fmla="*/ 385191 h 1457325"/>
                <a:gd name="connsiteX292" fmla="*/ 631984 w 1076325"/>
                <a:gd name="connsiteY292" fmla="*/ 404717 h 1457325"/>
                <a:gd name="connsiteX293" fmla="*/ 625030 w 1076325"/>
                <a:gd name="connsiteY293" fmla="*/ 418624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</a:cxnLst>
              <a:rect l="l" t="t" r="r" b="b"/>
              <a:pathLst>
                <a:path w="1076325" h="1457325">
                  <a:moveTo>
                    <a:pt x="1071086" y="190691"/>
                  </a:moveTo>
                  <a:lnTo>
                    <a:pt x="1056513" y="157163"/>
                  </a:lnTo>
                  <a:lnTo>
                    <a:pt x="1038606" y="130016"/>
                  </a:lnTo>
                  <a:lnTo>
                    <a:pt x="1011460" y="104489"/>
                  </a:lnTo>
                  <a:lnTo>
                    <a:pt x="979361" y="87630"/>
                  </a:lnTo>
                  <a:lnTo>
                    <a:pt x="944213" y="70676"/>
                  </a:lnTo>
                  <a:lnTo>
                    <a:pt x="911637" y="63341"/>
                  </a:lnTo>
                  <a:lnTo>
                    <a:pt x="888682" y="69723"/>
                  </a:lnTo>
                  <a:lnTo>
                    <a:pt x="839152" y="100013"/>
                  </a:lnTo>
                  <a:lnTo>
                    <a:pt x="775525" y="130302"/>
                  </a:lnTo>
                  <a:lnTo>
                    <a:pt x="732187" y="155258"/>
                  </a:lnTo>
                  <a:lnTo>
                    <a:pt x="685514" y="178499"/>
                  </a:lnTo>
                  <a:lnTo>
                    <a:pt x="655415" y="209264"/>
                  </a:lnTo>
                  <a:lnTo>
                    <a:pt x="639509" y="215932"/>
                  </a:lnTo>
                  <a:lnTo>
                    <a:pt x="625793" y="215265"/>
                  </a:lnTo>
                  <a:lnTo>
                    <a:pt x="618554" y="205931"/>
                  </a:lnTo>
                  <a:lnTo>
                    <a:pt x="621792" y="198311"/>
                  </a:lnTo>
                  <a:lnTo>
                    <a:pt x="635603" y="189167"/>
                  </a:lnTo>
                  <a:lnTo>
                    <a:pt x="665416" y="155829"/>
                  </a:lnTo>
                  <a:lnTo>
                    <a:pt x="685419" y="134588"/>
                  </a:lnTo>
                  <a:lnTo>
                    <a:pt x="696849" y="117920"/>
                  </a:lnTo>
                  <a:lnTo>
                    <a:pt x="698087" y="104584"/>
                  </a:lnTo>
                  <a:lnTo>
                    <a:pt x="690848" y="86773"/>
                  </a:lnTo>
                  <a:lnTo>
                    <a:pt x="666179" y="59627"/>
                  </a:lnTo>
                  <a:lnTo>
                    <a:pt x="629698" y="30004"/>
                  </a:lnTo>
                  <a:lnTo>
                    <a:pt x="600837" y="11335"/>
                  </a:lnTo>
                  <a:lnTo>
                    <a:pt x="579787" y="7144"/>
                  </a:lnTo>
                  <a:lnTo>
                    <a:pt x="563213" y="10859"/>
                  </a:lnTo>
                  <a:lnTo>
                    <a:pt x="549021" y="28766"/>
                  </a:lnTo>
                  <a:lnTo>
                    <a:pt x="545973" y="44196"/>
                  </a:lnTo>
                  <a:lnTo>
                    <a:pt x="545020" y="72676"/>
                  </a:lnTo>
                  <a:lnTo>
                    <a:pt x="515207" y="127540"/>
                  </a:lnTo>
                  <a:lnTo>
                    <a:pt x="497586" y="143161"/>
                  </a:lnTo>
                  <a:lnTo>
                    <a:pt x="483012" y="144399"/>
                  </a:lnTo>
                  <a:lnTo>
                    <a:pt x="454533" y="138589"/>
                  </a:lnTo>
                  <a:lnTo>
                    <a:pt x="402241" y="128492"/>
                  </a:lnTo>
                  <a:lnTo>
                    <a:pt x="381000" y="126206"/>
                  </a:lnTo>
                  <a:lnTo>
                    <a:pt x="365855" y="132493"/>
                  </a:lnTo>
                  <a:lnTo>
                    <a:pt x="357568" y="151733"/>
                  </a:lnTo>
                  <a:lnTo>
                    <a:pt x="360616" y="169355"/>
                  </a:lnTo>
                  <a:lnTo>
                    <a:pt x="378523" y="181737"/>
                  </a:lnTo>
                  <a:lnTo>
                    <a:pt x="413766" y="205550"/>
                  </a:lnTo>
                  <a:lnTo>
                    <a:pt x="436721" y="225266"/>
                  </a:lnTo>
                  <a:lnTo>
                    <a:pt x="443484" y="240411"/>
                  </a:lnTo>
                  <a:lnTo>
                    <a:pt x="436150" y="253270"/>
                  </a:lnTo>
                  <a:lnTo>
                    <a:pt x="382238" y="301181"/>
                  </a:lnTo>
                  <a:lnTo>
                    <a:pt x="363950" y="307848"/>
                  </a:lnTo>
                  <a:lnTo>
                    <a:pt x="354616" y="311563"/>
                  </a:lnTo>
                  <a:lnTo>
                    <a:pt x="345377" y="308801"/>
                  </a:lnTo>
                  <a:lnTo>
                    <a:pt x="336899" y="296132"/>
                  </a:lnTo>
                  <a:lnTo>
                    <a:pt x="326041" y="276987"/>
                  </a:lnTo>
                  <a:lnTo>
                    <a:pt x="297561" y="236030"/>
                  </a:lnTo>
                  <a:lnTo>
                    <a:pt x="267748" y="196406"/>
                  </a:lnTo>
                  <a:lnTo>
                    <a:pt x="235744" y="168878"/>
                  </a:lnTo>
                  <a:lnTo>
                    <a:pt x="204216" y="141351"/>
                  </a:lnTo>
                  <a:lnTo>
                    <a:pt x="171164" y="125254"/>
                  </a:lnTo>
                  <a:lnTo>
                    <a:pt x="142684" y="113348"/>
                  </a:lnTo>
                  <a:lnTo>
                    <a:pt x="121253" y="113919"/>
                  </a:lnTo>
                  <a:lnTo>
                    <a:pt x="108871" y="122682"/>
                  </a:lnTo>
                  <a:lnTo>
                    <a:pt x="105156" y="136779"/>
                  </a:lnTo>
                  <a:lnTo>
                    <a:pt x="113919" y="151638"/>
                  </a:lnTo>
                  <a:lnTo>
                    <a:pt x="154305" y="192500"/>
                  </a:lnTo>
                  <a:lnTo>
                    <a:pt x="201835" y="244697"/>
                  </a:lnTo>
                  <a:lnTo>
                    <a:pt x="237458" y="310325"/>
                  </a:lnTo>
                  <a:lnTo>
                    <a:pt x="255841" y="356235"/>
                  </a:lnTo>
                  <a:lnTo>
                    <a:pt x="263843" y="376809"/>
                  </a:lnTo>
                  <a:lnTo>
                    <a:pt x="260128" y="384334"/>
                  </a:lnTo>
                  <a:lnTo>
                    <a:pt x="249460" y="386048"/>
                  </a:lnTo>
                  <a:lnTo>
                    <a:pt x="241173" y="376428"/>
                  </a:lnTo>
                  <a:lnTo>
                    <a:pt x="223551" y="353473"/>
                  </a:lnTo>
                  <a:lnTo>
                    <a:pt x="198025" y="329756"/>
                  </a:lnTo>
                  <a:lnTo>
                    <a:pt x="167259" y="305562"/>
                  </a:lnTo>
                  <a:lnTo>
                    <a:pt x="143351" y="290132"/>
                  </a:lnTo>
                  <a:lnTo>
                    <a:pt x="115157" y="285655"/>
                  </a:lnTo>
                  <a:lnTo>
                    <a:pt x="99250" y="290608"/>
                  </a:lnTo>
                  <a:lnTo>
                    <a:pt x="95535" y="306229"/>
                  </a:lnTo>
                  <a:lnTo>
                    <a:pt x="102298" y="324993"/>
                  </a:lnTo>
                  <a:lnTo>
                    <a:pt x="148209" y="383286"/>
                  </a:lnTo>
                  <a:lnTo>
                    <a:pt x="164592" y="421291"/>
                  </a:lnTo>
                  <a:lnTo>
                    <a:pt x="229457" y="566928"/>
                  </a:lnTo>
                  <a:lnTo>
                    <a:pt x="232029" y="573405"/>
                  </a:lnTo>
                  <a:lnTo>
                    <a:pt x="255079" y="606266"/>
                  </a:lnTo>
                  <a:lnTo>
                    <a:pt x="271939" y="617792"/>
                  </a:lnTo>
                  <a:lnTo>
                    <a:pt x="284036" y="613505"/>
                  </a:lnTo>
                  <a:lnTo>
                    <a:pt x="294608" y="602075"/>
                  </a:lnTo>
                  <a:lnTo>
                    <a:pt x="299751" y="576834"/>
                  </a:lnTo>
                  <a:lnTo>
                    <a:pt x="296703" y="529114"/>
                  </a:lnTo>
                  <a:lnTo>
                    <a:pt x="291655" y="516731"/>
                  </a:lnTo>
                  <a:lnTo>
                    <a:pt x="297656" y="507492"/>
                  </a:lnTo>
                  <a:lnTo>
                    <a:pt x="308610" y="502634"/>
                  </a:lnTo>
                  <a:lnTo>
                    <a:pt x="317754" y="506921"/>
                  </a:lnTo>
                  <a:lnTo>
                    <a:pt x="342043" y="531590"/>
                  </a:lnTo>
                  <a:lnTo>
                    <a:pt x="373761" y="558641"/>
                  </a:lnTo>
                  <a:lnTo>
                    <a:pt x="401669" y="568262"/>
                  </a:lnTo>
                  <a:lnTo>
                    <a:pt x="421386" y="559213"/>
                  </a:lnTo>
                  <a:lnTo>
                    <a:pt x="437293" y="537496"/>
                  </a:lnTo>
                  <a:lnTo>
                    <a:pt x="443293" y="503587"/>
                  </a:lnTo>
                  <a:lnTo>
                    <a:pt x="438340" y="479012"/>
                  </a:lnTo>
                  <a:lnTo>
                    <a:pt x="424148" y="457391"/>
                  </a:lnTo>
                  <a:lnTo>
                    <a:pt x="415480" y="437864"/>
                  </a:lnTo>
                  <a:lnTo>
                    <a:pt x="396240" y="389192"/>
                  </a:lnTo>
                  <a:lnTo>
                    <a:pt x="385096" y="368522"/>
                  </a:lnTo>
                  <a:lnTo>
                    <a:pt x="384620" y="359569"/>
                  </a:lnTo>
                  <a:lnTo>
                    <a:pt x="415576" y="330327"/>
                  </a:lnTo>
                  <a:lnTo>
                    <a:pt x="473869" y="294037"/>
                  </a:lnTo>
                  <a:lnTo>
                    <a:pt x="497014" y="285464"/>
                  </a:lnTo>
                  <a:lnTo>
                    <a:pt x="510349" y="290989"/>
                  </a:lnTo>
                  <a:lnTo>
                    <a:pt x="510635" y="304895"/>
                  </a:lnTo>
                  <a:lnTo>
                    <a:pt x="487870" y="335756"/>
                  </a:lnTo>
                  <a:lnTo>
                    <a:pt x="465487" y="386334"/>
                  </a:lnTo>
                  <a:lnTo>
                    <a:pt x="463201" y="427768"/>
                  </a:lnTo>
                  <a:lnTo>
                    <a:pt x="467868" y="449199"/>
                  </a:lnTo>
                  <a:lnTo>
                    <a:pt x="476155" y="484061"/>
                  </a:lnTo>
                  <a:lnTo>
                    <a:pt x="513302" y="504444"/>
                  </a:lnTo>
                  <a:lnTo>
                    <a:pt x="551879" y="513969"/>
                  </a:lnTo>
                  <a:lnTo>
                    <a:pt x="600075" y="518160"/>
                  </a:lnTo>
                  <a:lnTo>
                    <a:pt x="629031" y="504254"/>
                  </a:lnTo>
                  <a:lnTo>
                    <a:pt x="665797" y="473774"/>
                  </a:lnTo>
                  <a:lnTo>
                    <a:pt x="696563" y="434435"/>
                  </a:lnTo>
                  <a:lnTo>
                    <a:pt x="706660" y="391097"/>
                  </a:lnTo>
                  <a:lnTo>
                    <a:pt x="705326" y="364903"/>
                  </a:lnTo>
                  <a:lnTo>
                    <a:pt x="696182" y="331851"/>
                  </a:lnTo>
                  <a:lnTo>
                    <a:pt x="682561" y="300704"/>
                  </a:lnTo>
                  <a:lnTo>
                    <a:pt x="670655" y="280035"/>
                  </a:lnTo>
                  <a:lnTo>
                    <a:pt x="663511" y="270034"/>
                  </a:lnTo>
                  <a:lnTo>
                    <a:pt x="666750" y="262509"/>
                  </a:lnTo>
                  <a:lnTo>
                    <a:pt x="683419" y="252413"/>
                  </a:lnTo>
                  <a:lnTo>
                    <a:pt x="710184" y="238601"/>
                  </a:lnTo>
                  <a:lnTo>
                    <a:pt x="734473" y="231267"/>
                  </a:lnTo>
                  <a:lnTo>
                    <a:pt x="776097" y="211265"/>
                  </a:lnTo>
                  <a:lnTo>
                    <a:pt x="820388" y="197263"/>
                  </a:lnTo>
                  <a:lnTo>
                    <a:pt x="841915" y="200978"/>
                  </a:lnTo>
                  <a:lnTo>
                    <a:pt x="856107" y="213836"/>
                  </a:lnTo>
                  <a:lnTo>
                    <a:pt x="858393" y="229934"/>
                  </a:lnTo>
                  <a:lnTo>
                    <a:pt x="848487" y="261176"/>
                  </a:lnTo>
                  <a:lnTo>
                    <a:pt x="817340" y="315468"/>
                  </a:lnTo>
                  <a:lnTo>
                    <a:pt x="779430" y="381286"/>
                  </a:lnTo>
                  <a:lnTo>
                    <a:pt x="743807" y="438626"/>
                  </a:lnTo>
                  <a:lnTo>
                    <a:pt x="714470" y="485299"/>
                  </a:lnTo>
                  <a:lnTo>
                    <a:pt x="679609" y="514350"/>
                  </a:lnTo>
                  <a:lnTo>
                    <a:pt x="633603" y="535115"/>
                  </a:lnTo>
                  <a:lnTo>
                    <a:pt x="575786" y="565880"/>
                  </a:lnTo>
                  <a:lnTo>
                    <a:pt x="513397" y="595884"/>
                  </a:lnTo>
                  <a:lnTo>
                    <a:pt x="450723" y="624364"/>
                  </a:lnTo>
                  <a:lnTo>
                    <a:pt x="389096" y="653987"/>
                  </a:lnTo>
                  <a:lnTo>
                    <a:pt x="331279" y="681038"/>
                  </a:lnTo>
                  <a:lnTo>
                    <a:pt x="300799" y="694658"/>
                  </a:lnTo>
                  <a:lnTo>
                    <a:pt x="297370" y="707993"/>
                  </a:lnTo>
                  <a:lnTo>
                    <a:pt x="302895" y="718090"/>
                  </a:lnTo>
                  <a:lnTo>
                    <a:pt x="336709" y="732187"/>
                  </a:lnTo>
                  <a:lnTo>
                    <a:pt x="376047" y="741045"/>
                  </a:lnTo>
                  <a:lnTo>
                    <a:pt x="398526" y="741521"/>
                  </a:lnTo>
                  <a:lnTo>
                    <a:pt x="411099" y="732663"/>
                  </a:lnTo>
                  <a:lnTo>
                    <a:pt x="429101" y="726091"/>
                  </a:lnTo>
                  <a:lnTo>
                    <a:pt x="472821" y="699611"/>
                  </a:lnTo>
                  <a:lnTo>
                    <a:pt x="514921" y="667512"/>
                  </a:lnTo>
                  <a:lnTo>
                    <a:pt x="546163" y="652082"/>
                  </a:lnTo>
                  <a:lnTo>
                    <a:pt x="580644" y="630841"/>
                  </a:lnTo>
                  <a:lnTo>
                    <a:pt x="612267" y="612458"/>
                  </a:lnTo>
                  <a:lnTo>
                    <a:pt x="632936" y="601885"/>
                  </a:lnTo>
                  <a:lnTo>
                    <a:pt x="649510" y="602361"/>
                  </a:lnTo>
                  <a:lnTo>
                    <a:pt x="658653" y="613982"/>
                  </a:lnTo>
                  <a:lnTo>
                    <a:pt x="656368" y="627793"/>
                  </a:lnTo>
                  <a:lnTo>
                    <a:pt x="641699" y="667226"/>
                  </a:lnTo>
                  <a:lnTo>
                    <a:pt x="627507" y="699802"/>
                  </a:lnTo>
                  <a:lnTo>
                    <a:pt x="605123" y="736187"/>
                  </a:lnTo>
                  <a:lnTo>
                    <a:pt x="590455" y="762095"/>
                  </a:lnTo>
                  <a:lnTo>
                    <a:pt x="572548" y="779812"/>
                  </a:lnTo>
                  <a:lnTo>
                    <a:pt x="551021" y="794099"/>
                  </a:lnTo>
                  <a:lnTo>
                    <a:pt x="515207" y="812292"/>
                  </a:lnTo>
                  <a:lnTo>
                    <a:pt x="469487" y="844296"/>
                  </a:lnTo>
                  <a:lnTo>
                    <a:pt x="448246" y="851821"/>
                  </a:lnTo>
                  <a:lnTo>
                    <a:pt x="378143" y="889921"/>
                  </a:lnTo>
                  <a:lnTo>
                    <a:pt x="264128" y="955738"/>
                  </a:lnTo>
                  <a:lnTo>
                    <a:pt x="202692" y="989267"/>
                  </a:lnTo>
                  <a:lnTo>
                    <a:pt x="142494" y="1019080"/>
                  </a:lnTo>
                  <a:lnTo>
                    <a:pt x="108966" y="1036034"/>
                  </a:lnTo>
                  <a:lnTo>
                    <a:pt x="85534" y="1042892"/>
                  </a:lnTo>
                  <a:lnTo>
                    <a:pt x="48292" y="1057180"/>
                  </a:lnTo>
                  <a:lnTo>
                    <a:pt x="20478" y="1067276"/>
                  </a:lnTo>
                  <a:lnTo>
                    <a:pt x="7144" y="1077373"/>
                  </a:lnTo>
                  <a:lnTo>
                    <a:pt x="9906" y="1090517"/>
                  </a:lnTo>
                  <a:lnTo>
                    <a:pt x="28289" y="1107472"/>
                  </a:lnTo>
                  <a:lnTo>
                    <a:pt x="90297" y="1148715"/>
                  </a:lnTo>
                  <a:lnTo>
                    <a:pt x="153638" y="1182053"/>
                  </a:lnTo>
                  <a:lnTo>
                    <a:pt x="184404" y="1194911"/>
                  </a:lnTo>
                  <a:lnTo>
                    <a:pt x="213360" y="1193483"/>
                  </a:lnTo>
                  <a:lnTo>
                    <a:pt x="235172" y="1177290"/>
                  </a:lnTo>
                  <a:lnTo>
                    <a:pt x="259937" y="1151858"/>
                  </a:lnTo>
                  <a:lnTo>
                    <a:pt x="310134" y="1100614"/>
                  </a:lnTo>
                  <a:lnTo>
                    <a:pt x="371760" y="1034987"/>
                  </a:lnTo>
                  <a:lnTo>
                    <a:pt x="422243" y="987362"/>
                  </a:lnTo>
                  <a:lnTo>
                    <a:pt x="503301" y="919925"/>
                  </a:lnTo>
                  <a:lnTo>
                    <a:pt x="529971" y="904304"/>
                  </a:lnTo>
                  <a:lnTo>
                    <a:pt x="546830" y="901827"/>
                  </a:lnTo>
                  <a:lnTo>
                    <a:pt x="555403" y="911924"/>
                  </a:lnTo>
                  <a:lnTo>
                    <a:pt x="555879" y="927545"/>
                  </a:lnTo>
                  <a:lnTo>
                    <a:pt x="557879" y="954786"/>
                  </a:lnTo>
                  <a:lnTo>
                    <a:pt x="557879" y="993077"/>
                  </a:lnTo>
                  <a:lnTo>
                    <a:pt x="561880" y="1075849"/>
                  </a:lnTo>
                  <a:lnTo>
                    <a:pt x="558260" y="1205579"/>
                  </a:lnTo>
                  <a:lnTo>
                    <a:pt x="550450" y="1293971"/>
                  </a:lnTo>
                  <a:lnTo>
                    <a:pt x="534352" y="1314641"/>
                  </a:lnTo>
                  <a:lnTo>
                    <a:pt x="501777" y="1329595"/>
                  </a:lnTo>
                  <a:lnTo>
                    <a:pt x="445484" y="1337977"/>
                  </a:lnTo>
                  <a:lnTo>
                    <a:pt x="351377" y="1338453"/>
                  </a:lnTo>
                  <a:lnTo>
                    <a:pt x="344043" y="1340644"/>
                  </a:lnTo>
                  <a:lnTo>
                    <a:pt x="338709" y="1353788"/>
                  </a:lnTo>
                  <a:lnTo>
                    <a:pt x="352234" y="1365695"/>
                  </a:lnTo>
                  <a:lnTo>
                    <a:pt x="393573" y="1378553"/>
                  </a:lnTo>
                  <a:lnTo>
                    <a:pt x="453676" y="1398937"/>
                  </a:lnTo>
                  <a:lnTo>
                    <a:pt x="514255" y="1426750"/>
                  </a:lnTo>
                  <a:lnTo>
                    <a:pt x="581120" y="1447419"/>
                  </a:lnTo>
                  <a:lnTo>
                    <a:pt x="618649" y="1454753"/>
                  </a:lnTo>
                  <a:lnTo>
                    <a:pt x="651510" y="1438180"/>
                  </a:lnTo>
                  <a:lnTo>
                    <a:pt x="675513" y="1411700"/>
                  </a:lnTo>
                  <a:lnTo>
                    <a:pt x="683323" y="1375982"/>
                  </a:lnTo>
                  <a:lnTo>
                    <a:pt x="688371" y="1337691"/>
                  </a:lnTo>
                  <a:lnTo>
                    <a:pt x="686562" y="1298353"/>
                  </a:lnTo>
                  <a:lnTo>
                    <a:pt x="681990" y="1274636"/>
                  </a:lnTo>
                  <a:lnTo>
                    <a:pt x="675704" y="1248347"/>
                  </a:lnTo>
                  <a:lnTo>
                    <a:pt x="676275" y="1223105"/>
                  </a:lnTo>
                  <a:lnTo>
                    <a:pt x="669607" y="1200912"/>
                  </a:lnTo>
                  <a:lnTo>
                    <a:pt x="673512" y="1183196"/>
                  </a:lnTo>
                  <a:lnTo>
                    <a:pt x="669227" y="1162336"/>
                  </a:lnTo>
                  <a:lnTo>
                    <a:pt x="664654" y="1143953"/>
                  </a:lnTo>
                  <a:lnTo>
                    <a:pt x="668178" y="1108615"/>
                  </a:lnTo>
                  <a:lnTo>
                    <a:pt x="662559" y="1044035"/>
                  </a:lnTo>
                  <a:lnTo>
                    <a:pt x="660368" y="901541"/>
                  </a:lnTo>
                  <a:lnTo>
                    <a:pt x="664845" y="836676"/>
                  </a:lnTo>
                  <a:lnTo>
                    <a:pt x="682847" y="822484"/>
                  </a:lnTo>
                  <a:lnTo>
                    <a:pt x="700278" y="814007"/>
                  </a:lnTo>
                  <a:lnTo>
                    <a:pt x="721233" y="812673"/>
                  </a:lnTo>
                  <a:lnTo>
                    <a:pt x="733520" y="819531"/>
                  </a:lnTo>
                  <a:lnTo>
                    <a:pt x="742759" y="836200"/>
                  </a:lnTo>
                  <a:lnTo>
                    <a:pt x="741045" y="862775"/>
                  </a:lnTo>
                  <a:lnTo>
                    <a:pt x="739997" y="909066"/>
                  </a:lnTo>
                  <a:lnTo>
                    <a:pt x="748665" y="916877"/>
                  </a:lnTo>
                  <a:lnTo>
                    <a:pt x="760762" y="915067"/>
                  </a:lnTo>
                  <a:lnTo>
                    <a:pt x="769048" y="906780"/>
                  </a:lnTo>
                  <a:lnTo>
                    <a:pt x="796861" y="889635"/>
                  </a:lnTo>
                  <a:lnTo>
                    <a:pt x="846772" y="863918"/>
                  </a:lnTo>
                  <a:lnTo>
                    <a:pt x="878110" y="854774"/>
                  </a:lnTo>
                  <a:lnTo>
                    <a:pt x="888968" y="846106"/>
                  </a:lnTo>
                  <a:lnTo>
                    <a:pt x="906875" y="833247"/>
                  </a:lnTo>
                  <a:lnTo>
                    <a:pt x="925353" y="811054"/>
                  </a:lnTo>
                  <a:lnTo>
                    <a:pt x="929164" y="793909"/>
                  </a:lnTo>
                  <a:lnTo>
                    <a:pt x="921544" y="781050"/>
                  </a:lnTo>
                  <a:lnTo>
                    <a:pt x="889159" y="755809"/>
                  </a:lnTo>
                  <a:lnTo>
                    <a:pt x="848297" y="729806"/>
                  </a:lnTo>
                  <a:lnTo>
                    <a:pt x="810197" y="719233"/>
                  </a:lnTo>
                  <a:lnTo>
                    <a:pt x="775430" y="712851"/>
                  </a:lnTo>
                  <a:lnTo>
                    <a:pt x="762667" y="716090"/>
                  </a:lnTo>
                  <a:lnTo>
                    <a:pt x="736473" y="722376"/>
                  </a:lnTo>
                  <a:lnTo>
                    <a:pt x="725424" y="720566"/>
                  </a:lnTo>
                  <a:lnTo>
                    <a:pt x="719423" y="711803"/>
                  </a:lnTo>
                  <a:lnTo>
                    <a:pt x="723995" y="703802"/>
                  </a:lnTo>
                  <a:lnTo>
                    <a:pt x="756190" y="672560"/>
                  </a:lnTo>
                  <a:lnTo>
                    <a:pt x="810768" y="630365"/>
                  </a:lnTo>
                  <a:lnTo>
                    <a:pt x="860488" y="592074"/>
                  </a:lnTo>
                  <a:lnTo>
                    <a:pt x="878395" y="573977"/>
                  </a:lnTo>
                  <a:lnTo>
                    <a:pt x="880967" y="557403"/>
                  </a:lnTo>
                  <a:lnTo>
                    <a:pt x="877824" y="540925"/>
                  </a:lnTo>
                  <a:lnTo>
                    <a:pt x="848487" y="511588"/>
                  </a:lnTo>
                  <a:lnTo>
                    <a:pt x="817340" y="486442"/>
                  </a:lnTo>
                  <a:lnTo>
                    <a:pt x="794956" y="474440"/>
                  </a:lnTo>
                  <a:lnTo>
                    <a:pt x="789051" y="466916"/>
                  </a:lnTo>
                  <a:lnTo>
                    <a:pt x="794671" y="456438"/>
                  </a:lnTo>
                  <a:lnTo>
                    <a:pt x="811244" y="439579"/>
                  </a:lnTo>
                  <a:lnTo>
                    <a:pt x="860679" y="392621"/>
                  </a:lnTo>
                  <a:lnTo>
                    <a:pt x="887349" y="371475"/>
                  </a:lnTo>
                  <a:lnTo>
                    <a:pt x="917067" y="351758"/>
                  </a:lnTo>
                  <a:lnTo>
                    <a:pt x="953928" y="330613"/>
                  </a:lnTo>
                  <a:lnTo>
                    <a:pt x="991743" y="311849"/>
                  </a:lnTo>
                  <a:lnTo>
                    <a:pt x="1024794" y="295942"/>
                  </a:lnTo>
                  <a:lnTo>
                    <a:pt x="1050036" y="279749"/>
                  </a:lnTo>
                  <a:lnTo>
                    <a:pt x="1067752" y="251460"/>
                  </a:lnTo>
                  <a:lnTo>
                    <a:pt x="1071467" y="217932"/>
                  </a:lnTo>
                  <a:lnTo>
                    <a:pt x="1071086" y="190691"/>
                  </a:lnTo>
                  <a:close/>
                  <a:moveTo>
                    <a:pt x="625030" y="418624"/>
                  </a:moveTo>
                  <a:lnTo>
                    <a:pt x="614458" y="428244"/>
                  </a:lnTo>
                  <a:lnTo>
                    <a:pt x="589312" y="424720"/>
                  </a:lnTo>
                  <a:lnTo>
                    <a:pt x="567785" y="417767"/>
                  </a:lnTo>
                  <a:lnTo>
                    <a:pt x="556260" y="400907"/>
                  </a:lnTo>
                  <a:lnTo>
                    <a:pt x="551688" y="387191"/>
                  </a:lnTo>
                  <a:lnTo>
                    <a:pt x="557593" y="367379"/>
                  </a:lnTo>
                  <a:lnTo>
                    <a:pt x="580072" y="337947"/>
                  </a:lnTo>
                  <a:lnTo>
                    <a:pt x="593407" y="334423"/>
                  </a:lnTo>
                  <a:lnTo>
                    <a:pt x="604647" y="332137"/>
                  </a:lnTo>
                  <a:lnTo>
                    <a:pt x="615696" y="341281"/>
                  </a:lnTo>
                  <a:lnTo>
                    <a:pt x="626745" y="361474"/>
                  </a:lnTo>
                  <a:lnTo>
                    <a:pt x="629984" y="385191"/>
                  </a:lnTo>
                  <a:lnTo>
                    <a:pt x="631984" y="404717"/>
                  </a:lnTo>
                  <a:lnTo>
                    <a:pt x="625030" y="4186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AD123E8D-F320-46FC-85B3-64B4C7F2E0FE}"/>
              </a:ext>
            </a:extLst>
          </p:cNvPr>
          <p:cNvSpPr/>
          <p:nvPr userDrawn="1"/>
        </p:nvSpPr>
        <p:spPr>
          <a:xfrm>
            <a:off x="8168640" y="6305883"/>
            <a:ext cx="35804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计算机学院 </a:t>
            </a:r>
            <a:r>
              <a:rPr lang="en-US" altLang="zh-CN" sz="1400" dirty="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2023</a:t>
            </a:r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新老生交流会</a:t>
            </a:r>
            <a:endParaRPr lang="en-US" altLang="zh-CN" sz="1400" dirty="0">
              <a:solidFill>
                <a:schemeClr val="tx1"/>
              </a:solidFill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3F308BB-055A-4FA2-8AFD-FC2346CB08FE}"/>
              </a:ext>
            </a:extLst>
          </p:cNvPr>
          <p:cNvGrpSpPr/>
          <p:nvPr userDrawn="1"/>
        </p:nvGrpSpPr>
        <p:grpSpPr>
          <a:xfrm>
            <a:off x="441890" y="306385"/>
            <a:ext cx="674689" cy="674690"/>
            <a:chOff x="9652343" y="3277921"/>
            <a:chExt cx="674689" cy="674690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3F828B1F-6449-4B4E-85C1-EDA03D1AD7E9}"/>
                </a:ext>
              </a:extLst>
            </p:cNvPr>
            <p:cNvSpPr>
              <a:spLocks/>
            </p:cNvSpPr>
            <p:nvPr/>
          </p:nvSpPr>
          <p:spPr>
            <a:xfrm>
              <a:off x="9652343" y="3277921"/>
              <a:ext cx="674689" cy="674689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4325EB5A-0E19-4032-85C5-B83A1D192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5988" y="3405848"/>
              <a:ext cx="541044" cy="546763"/>
            </a:xfrm>
            <a:custGeom>
              <a:avLst/>
              <a:gdLst>
                <a:gd name="connsiteX0" fmla="*/ 182171 w 541044"/>
                <a:gd name="connsiteY0" fmla="*/ 0 h 546763"/>
                <a:gd name="connsiteX1" fmla="*/ 204456 w 541044"/>
                <a:gd name="connsiteY1" fmla="*/ 7025 h 546763"/>
                <a:gd name="connsiteX2" fmla="*/ 214779 w 541044"/>
                <a:gd name="connsiteY2" fmla="*/ 9173 h 546763"/>
                <a:gd name="connsiteX3" fmla="*/ 217645 w 541044"/>
                <a:gd name="connsiteY3" fmla="*/ 11183 h 546763"/>
                <a:gd name="connsiteX4" fmla="*/ 222350 w 541044"/>
                <a:gd name="connsiteY4" fmla="*/ 12666 h 546763"/>
                <a:gd name="connsiteX5" fmla="*/ 225565 w 541044"/>
                <a:gd name="connsiteY5" fmla="*/ 16739 h 546763"/>
                <a:gd name="connsiteX6" fmla="*/ 237348 w 541044"/>
                <a:gd name="connsiteY6" fmla="*/ 25005 h 546763"/>
                <a:gd name="connsiteX7" fmla="*/ 237529 w 541044"/>
                <a:gd name="connsiteY7" fmla="*/ 25285 h 546763"/>
                <a:gd name="connsiteX8" fmla="*/ 241878 w 541044"/>
                <a:gd name="connsiteY8" fmla="*/ 28336 h 546763"/>
                <a:gd name="connsiteX9" fmla="*/ 242058 w 541044"/>
                <a:gd name="connsiteY9" fmla="*/ 28614 h 546763"/>
                <a:gd name="connsiteX10" fmla="*/ 246409 w 541044"/>
                <a:gd name="connsiteY10" fmla="*/ 31667 h 546763"/>
                <a:gd name="connsiteX11" fmla="*/ 246590 w 541044"/>
                <a:gd name="connsiteY11" fmla="*/ 31947 h 546763"/>
                <a:gd name="connsiteX12" fmla="*/ 250939 w 541044"/>
                <a:gd name="connsiteY12" fmla="*/ 34998 h 546763"/>
                <a:gd name="connsiteX13" fmla="*/ 251121 w 541044"/>
                <a:gd name="connsiteY13" fmla="*/ 35280 h 546763"/>
                <a:gd name="connsiteX14" fmla="*/ 255469 w 541044"/>
                <a:gd name="connsiteY14" fmla="*/ 38330 h 546763"/>
                <a:gd name="connsiteX15" fmla="*/ 255649 w 541044"/>
                <a:gd name="connsiteY15" fmla="*/ 38608 h 546763"/>
                <a:gd name="connsiteX16" fmla="*/ 260000 w 541044"/>
                <a:gd name="connsiteY16" fmla="*/ 41661 h 546763"/>
                <a:gd name="connsiteX17" fmla="*/ 260181 w 541044"/>
                <a:gd name="connsiteY17" fmla="*/ 41941 h 546763"/>
                <a:gd name="connsiteX18" fmla="*/ 264530 w 541044"/>
                <a:gd name="connsiteY18" fmla="*/ 44992 h 546763"/>
                <a:gd name="connsiteX19" fmla="*/ 264712 w 541044"/>
                <a:gd name="connsiteY19" fmla="*/ 45274 h 546763"/>
                <a:gd name="connsiteX20" fmla="*/ 269060 w 541044"/>
                <a:gd name="connsiteY20" fmla="*/ 48324 h 546763"/>
                <a:gd name="connsiteX21" fmla="*/ 269240 w 541044"/>
                <a:gd name="connsiteY21" fmla="*/ 48602 h 546763"/>
                <a:gd name="connsiteX22" fmla="*/ 273591 w 541044"/>
                <a:gd name="connsiteY22" fmla="*/ 51655 h 546763"/>
                <a:gd name="connsiteX23" fmla="*/ 273772 w 541044"/>
                <a:gd name="connsiteY23" fmla="*/ 51935 h 546763"/>
                <a:gd name="connsiteX24" fmla="*/ 278121 w 541044"/>
                <a:gd name="connsiteY24" fmla="*/ 54986 h 546763"/>
                <a:gd name="connsiteX25" fmla="*/ 278301 w 541044"/>
                <a:gd name="connsiteY25" fmla="*/ 55264 h 546763"/>
                <a:gd name="connsiteX26" fmla="*/ 282652 w 541044"/>
                <a:gd name="connsiteY26" fmla="*/ 58317 h 546763"/>
                <a:gd name="connsiteX27" fmla="*/ 282834 w 541044"/>
                <a:gd name="connsiteY27" fmla="*/ 58599 h 546763"/>
                <a:gd name="connsiteX28" fmla="*/ 287182 w 541044"/>
                <a:gd name="connsiteY28" fmla="*/ 61649 h 546763"/>
                <a:gd name="connsiteX29" fmla="*/ 287363 w 541044"/>
                <a:gd name="connsiteY29" fmla="*/ 61929 h 546763"/>
                <a:gd name="connsiteX30" fmla="*/ 291712 w 541044"/>
                <a:gd name="connsiteY30" fmla="*/ 64980 h 546763"/>
                <a:gd name="connsiteX31" fmla="*/ 291892 w 541044"/>
                <a:gd name="connsiteY31" fmla="*/ 65258 h 546763"/>
                <a:gd name="connsiteX32" fmla="*/ 296243 w 541044"/>
                <a:gd name="connsiteY32" fmla="*/ 68311 h 546763"/>
                <a:gd name="connsiteX33" fmla="*/ 296425 w 541044"/>
                <a:gd name="connsiteY33" fmla="*/ 68592 h 546763"/>
                <a:gd name="connsiteX34" fmla="*/ 300773 w 541044"/>
                <a:gd name="connsiteY34" fmla="*/ 71643 h 546763"/>
                <a:gd name="connsiteX35" fmla="*/ 300953 w 541044"/>
                <a:gd name="connsiteY35" fmla="*/ 71921 h 546763"/>
                <a:gd name="connsiteX36" fmla="*/ 305304 w 541044"/>
                <a:gd name="connsiteY36" fmla="*/ 74974 h 546763"/>
                <a:gd name="connsiteX37" fmla="*/ 305485 w 541044"/>
                <a:gd name="connsiteY37" fmla="*/ 75254 h 546763"/>
                <a:gd name="connsiteX38" fmla="*/ 309834 w 541044"/>
                <a:gd name="connsiteY38" fmla="*/ 78305 h 546763"/>
                <a:gd name="connsiteX39" fmla="*/ 310015 w 541044"/>
                <a:gd name="connsiteY39" fmla="*/ 78585 h 546763"/>
                <a:gd name="connsiteX40" fmla="*/ 314364 w 541044"/>
                <a:gd name="connsiteY40" fmla="*/ 81636 h 546763"/>
                <a:gd name="connsiteX41" fmla="*/ 314545 w 541044"/>
                <a:gd name="connsiteY41" fmla="*/ 81916 h 546763"/>
                <a:gd name="connsiteX42" fmla="*/ 318895 w 541044"/>
                <a:gd name="connsiteY42" fmla="*/ 84968 h 546763"/>
                <a:gd name="connsiteX43" fmla="*/ 319076 w 541044"/>
                <a:gd name="connsiteY43" fmla="*/ 85248 h 546763"/>
                <a:gd name="connsiteX44" fmla="*/ 323425 w 541044"/>
                <a:gd name="connsiteY44" fmla="*/ 88299 h 546763"/>
                <a:gd name="connsiteX45" fmla="*/ 323606 w 541044"/>
                <a:gd name="connsiteY45" fmla="*/ 88579 h 546763"/>
                <a:gd name="connsiteX46" fmla="*/ 327955 w 541044"/>
                <a:gd name="connsiteY46" fmla="*/ 91630 h 546763"/>
                <a:gd name="connsiteX47" fmla="*/ 328136 w 541044"/>
                <a:gd name="connsiteY47" fmla="*/ 91910 h 546763"/>
                <a:gd name="connsiteX48" fmla="*/ 332486 w 541044"/>
                <a:gd name="connsiteY48" fmla="*/ 94962 h 546763"/>
                <a:gd name="connsiteX49" fmla="*/ 332667 w 541044"/>
                <a:gd name="connsiteY49" fmla="*/ 95242 h 546763"/>
                <a:gd name="connsiteX50" fmla="*/ 337016 w 541044"/>
                <a:gd name="connsiteY50" fmla="*/ 98293 h 546763"/>
                <a:gd name="connsiteX51" fmla="*/ 337196 w 541044"/>
                <a:gd name="connsiteY51" fmla="*/ 98571 h 546763"/>
                <a:gd name="connsiteX52" fmla="*/ 341547 w 541044"/>
                <a:gd name="connsiteY52" fmla="*/ 101624 h 546763"/>
                <a:gd name="connsiteX53" fmla="*/ 341728 w 541044"/>
                <a:gd name="connsiteY53" fmla="*/ 101904 h 546763"/>
                <a:gd name="connsiteX54" fmla="*/ 346077 w 541044"/>
                <a:gd name="connsiteY54" fmla="*/ 104955 h 546763"/>
                <a:gd name="connsiteX55" fmla="*/ 346259 w 541044"/>
                <a:gd name="connsiteY55" fmla="*/ 105237 h 546763"/>
                <a:gd name="connsiteX56" fmla="*/ 350607 w 541044"/>
                <a:gd name="connsiteY56" fmla="*/ 108287 h 546763"/>
                <a:gd name="connsiteX57" fmla="*/ 350787 w 541044"/>
                <a:gd name="connsiteY57" fmla="*/ 108565 h 546763"/>
                <a:gd name="connsiteX58" fmla="*/ 355138 w 541044"/>
                <a:gd name="connsiteY58" fmla="*/ 111618 h 546763"/>
                <a:gd name="connsiteX59" fmla="*/ 355319 w 541044"/>
                <a:gd name="connsiteY59" fmla="*/ 111898 h 546763"/>
                <a:gd name="connsiteX60" fmla="*/ 359668 w 541044"/>
                <a:gd name="connsiteY60" fmla="*/ 114949 h 546763"/>
                <a:gd name="connsiteX61" fmla="*/ 359810 w 541044"/>
                <a:gd name="connsiteY61" fmla="*/ 115168 h 546763"/>
                <a:gd name="connsiteX62" fmla="*/ 369481 w 541044"/>
                <a:gd name="connsiteY62" fmla="*/ 116618 h 546763"/>
                <a:gd name="connsiteX63" fmla="*/ 393418 w 541044"/>
                <a:gd name="connsiteY63" fmla="*/ 127912 h 546763"/>
                <a:gd name="connsiteX64" fmla="*/ 397891 w 541044"/>
                <a:gd name="connsiteY64" fmla="*/ 133184 h 546763"/>
                <a:gd name="connsiteX65" fmla="*/ 411575 w 541044"/>
                <a:gd name="connsiteY65" fmla="*/ 142202 h 546763"/>
                <a:gd name="connsiteX66" fmla="*/ 412020 w 541044"/>
                <a:gd name="connsiteY66" fmla="*/ 142842 h 546763"/>
                <a:gd name="connsiteX67" fmla="*/ 416105 w 541044"/>
                <a:gd name="connsiteY67" fmla="*/ 145533 h 546763"/>
                <a:gd name="connsiteX68" fmla="*/ 416549 w 541044"/>
                <a:gd name="connsiteY68" fmla="*/ 146171 h 546763"/>
                <a:gd name="connsiteX69" fmla="*/ 420636 w 541044"/>
                <a:gd name="connsiteY69" fmla="*/ 148864 h 546763"/>
                <a:gd name="connsiteX70" fmla="*/ 421081 w 541044"/>
                <a:gd name="connsiteY70" fmla="*/ 149504 h 546763"/>
                <a:gd name="connsiteX71" fmla="*/ 425166 w 541044"/>
                <a:gd name="connsiteY71" fmla="*/ 152195 h 546763"/>
                <a:gd name="connsiteX72" fmla="*/ 425612 w 541044"/>
                <a:gd name="connsiteY72" fmla="*/ 152836 h 546763"/>
                <a:gd name="connsiteX73" fmla="*/ 429696 w 541044"/>
                <a:gd name="connsiteY73" fmla="*/ 155527 h 546763"/>
                <a:gd name="connsiteX74" fmla="*/ 430140 w 541044"/>
                <a:gd name="connsiteY74" fmla="*/ 156165 h 546763"/>
                <a:gd name="connsiteX75" fmla="*/ 434227 w 541044"/>
                <a:gd name="connsiteY75" fmla="*/ 158858 h 546763"/>
                <a:gd name="connsiteX76" fmla="*/ 434672 w 541044"/>
                <a:gd name="connsiteY76" fmla="*/ 159498 h 546763"/>
                <a:gd name="connsiteX77" fmla="*/ 438757 w 541044"/>
                <a:gd name="connsiteY77" fmla="*/ 162189 h 546763"/>
                <a:gd name="connsiteX78" fmla="*/ 439204 w 541044"/>
                <a:gd name="connsiteY78" fmla="*/ 162830 h 546763"/>
                <a:gd name="connsiteX79" fmla="*/ 443287 w 541044"/>
                <a:gd name="connsiteY79" fmla="*/ 165521 h 546763"/>
                <a:gd name="connsiteX80" fmla="*/ 443731 w 541044"/>
                <a:gd name="connsiteY80" fmla="*/ 166159 h 546763"/>
                <a:gd name="connsiteX81" fmla="*/ 447818 w 541044"/>
                <a:gd name="connsiteY81" fmla="*/ 168852 h 546763"/>
                <a:gd name="connsiteX82" fmla="*/ 448263 w 541044"/>
                <a:gd name="connsiteY82" fmla="*/ 169492 h 546763"/>
                <a:gd name="connsiteX83" fmla="*/ 452348 w 541044"/>
                <a:gd name="connsiteY83" fmla="*/ 172183 h 546763"/>
                <a:gd name="connsiteX84" fmla="*/ 452792 w 541044"/>
                <a:gd name="connsiteY84" fmla="*/ 172821 h 546763"/>
                <a:gd name="connsiteX85" fmla="*/ 456879 w 541044"/>
                <a:gd name="connsiteY85" fmla="*/ 175514 h 546763"/>
                <a:gd name="connsiteX86" fmla="*/ 457325 w 541044"/>
                <a:gd name="connsiteY86" fmla="*/ 176155 h 546763"/>
                <a:gd name="connsiteX87" fmla="*/ 461409 w 541044"/>
                <a:gd name="connsiteY87" fmla="*/ 178846 h 546763"/>
                <a:gd name="connsiteX88" fmla="*/ 461854 w 541044"/>
                <a:gd name="connsiteY88" fmla="*/ 179486 h 546763"/>
                <a:gd name="connsiteX89" fmla="*/ 465939 w 541044"/>
                <a:gd name="connsiteY89" fmla="*/ 182177 h 546763"/>
                <a:gd name="connsiteX90" fmla="*/ 466383 w 541044"/>
                <a:gd name="connsiteY90" fmla="*/ 182815 h 546763"/>
                <a:gd name="connsiteX91" fmla="*/ 470470 w 541044"/>
                <a:gd name="connsiteY91" fmla="*/ 185508 h 546763"/>
                <a:gd name="connsiteX92" fmla="*/ 470916 w 541044"/>
                <a:gd name="connsiteY92" fmla="*/ 186149 h 546763"/>
                <a:gd name="connsiteX93" fmla="*/ 475000 w 541044"/>
                <a:gd name="connsiteY93" fmla="*/ 188840 h 546763"/>
                <a:gd name="connsiteX94" fmla="*/ 475444 w 541044"/>
                <a:gd name="connsiteY94" fmla="*/ 189478 h 546763"/>
                <a:gd name="connsiteX95" fmla="*/ 479531 w 541044"/>
                <a:gd name="connsiteY95" fmla="*/ 192171 h 546763"/>
                <a:gd name="connsiteX96" fmla="*/ 479976 w 541044"/>
                <a:gd name="connsiteY96" fmla="*/ 192811 h 546763"/>
                <a:gd name="connsiteX97" fmla="*/ 484061 w 541044"/>
                <a:gd name="connsiteY97" fmla="*/ 195502 h 546763"/>
                <a:gd name="connsiteX98" fmla="*/ 484506 w 541044"/>
                <a:gd name="connsiteY98" fmla="*/ 196142 h 546763"/>
                <a:gd name="connsiteX99" fmla="*/ 488591 w 541044"/>
                <a:gd name="connsiteY99" fmla="*/ 198833 h 546763"/>
                <a:gd name="connsiteX100" fmla="*/ 489037 w 541044"/>
                <a:gd name="connsiteY100" fmla="*/ 199473 h 546763"/>
                <a:gd name="connsiteX101" fmla="*/ 493122 w 541044"/>
                <a:gd name="connsiteY101" fmla="*/ 202165 h 546763"/>
                <a:gd name="connsiteX102" fmla="*/ 493567 w 541044"/>
                <a:gd name="connsiteY102" fmla="*/ 202805 h 546763"/>
                <a:gd name="connsiteX103" fmla="*/ 497652 w 541044"/>
                <a:gd name="connsiteY103" fmla="*/ 205496 h 546763"/>
                <a:gd name="connsiteX104" fmla="*/ 498097 w 541044"/>
                <a:gd name="connsiteY104" fmla="*/ 206136 h 546763"/>
                <a:gd name="connsiteX105" fmla="*/ 502182 w 541044"/>
                <a:gd name="connsiteY105" fmla="*/ 208827 h 546763"/>
                <a:gd name="connsiteX106" fmla="*/ 502628 w 541044"/>
                <a:gd name="connsiteY106" fmla="*/ 209467 h 546763"/>
                <a:gd name="connsiteX107" fmla="*/ 506713 w 541044"/>
                <a:gd name="connsiteY107" fmla="*/ 212159 h 546763"/>
                <a:gd name="connsiteX108" fmla="*/ 507158 w 541044"/>
                <a:gd name="connsiteY108" fmla="*/ 212799 h 546763"/>
                <a:gd name="connsiteX109" fmla="*/ 511243 w 541044"/>
                <a:gd name="connsiteY109" fmla="*/ 215490 h 546763"/>
                <a:gd name="connsiteX110" fmla="*/ 511687 w 541044"/>
                <a:gd name="connsiteY110" fmla="*/ 216128 h 546763"/>
                <a:gd name="connsiteX111" fmla="*/ 515774 w 541044"/>
                <a:gd name="connsiteY111" fmla="*/ 218821 h 546763"/>
                <a:gd name="connsiteX112" fmla="*/ 516219 w 541044"/>
                <a:gd name="connsiteY112" fmla="*/ 219461 h 546763"/>
                <a:gd name="connsiteX113" fmla="*/ 520304 w 541044"/>
                <a:gd name="connsiteY113" fmla="*/ 222152 h 546763"/>
                <a:gd name="connsiteX114" fmla="*/ 520750 w 541044"/>
                <a:gd name="connsiteY114" fmla="*/ 222793 h 546763"/>
                <a:gd name="connsiteX115" fmla="*/ 524834 w 541044"/>
                <a:gd name="connsiteY115" fmla="*/ 225484 h 546763"/>
                <a:gd name="connsiteX116" fmla="*/ 525278 w 541044"/>
                <a:gd name="connsiteY116" fmla="*/ 226122 h 546763"/>
                <a:gd name="connsiteX117" fmla="*/ 529365 w 541044"/>
                <a:gd name="connsiteY117" fmla="*/ 228815 h 546763"/>
                <a:gd name="connsiteX118" fmla="*/ 529810 w 541044"/>
                <a:gd name="connsiteY118" fmla="*/ 229455 h 546763"/>
                <a:gd name="connsiteX119" fmla="*/ 533895 w 541044"/>
                <a:gd name="connsiteY119" fmla="*/ 232146 h 546763"/>
                <a:gd name="connsiteX120" fmla="*/ 534341 w 541044"/>
                <a:gd name="connsiteY120" fmla="*/ 232786 h 546763"/>
                <a:gd name="connsiteX121" fmla="*/ 538426 w 541044"/>
                <a:gd name="connsiteY121" fmla="*/ 235478 h 546763"/>
                <a:gd name="connsiteX122" fmla="*/ 538871 w 541044"/>
                <a:gd name="connsiteY122" fmla="*/ 236118 h 546763"/>
                <a:gd name="connsiteX123" fmla="*/ 541044 w 541044"/>
                <a:gd name="connsiteY123" fmla="*/ 237549 h 546763"/>
                <a:gd name="connsiteX124" fmla="*/ 541044 w 541044"/>
                <a:gd name="connsiteY124" fmla="*/ 434313 h 546763"/>
                <a:gd name="connsiteX125" fmla="*/ 428594 w 541044"/>
                <a:gd name="connsiteY125" fmla="*/ 546763 h 546763"/>
                <a:gd name="connsiteX126" fmla="*/ 214259 w 541044"/>
                <a:gd name="connsiteY126" fmla="*/ 546763 h 546763"/>
                <a:gd name="connsiteX127" fmla="*/ 212144 w 541044"/>
                <a:gd name="connsiteY127" fmla="*/ 545348 h 546763"/>
                <a:gd name="connsiteX128" fmla="*/ 211772 w 541044"/>
                <a:gd name="connsiteY128" fmla="*/ 544800 h 546763"/>
                <a:gd name="connsiteX129" fmla="*/ 207614 w 541044"/>
                <a:gd name="connsiteY129" fmla="*/ 542017 h 546763"/>
                <a:gd name="connsiteX130" fmla="*/ 207242 w 541044"/>
                <a:gd name="connsiteY130" fmla="*/ 541469 h 546763"/>
                <a:gd name="connsiteX131" fmla="*/ 203084 w 541044"/>
                <a:gd name="connsiteY131" fmla="*/ 538686 h 546763"/>
                <a:gd name="connsiteX132" fmla="*/ 202713 w 541044"/>
                <a:gd name="connsiteY132" fmla="*/ 538139 h 546763"/>
                <a:gd name="connsiteX133" fmla="*/ 198553 w 541044"/>
                <a:gd name="connsiteY133" fmla="*/ 535355 h 546763"/>
                <a:gd name="connsiteX134" fmla="*/ 198180 w 541044"/>
                <a:gd name="connsiteY134" fmla="*/ 534805 h 546763"/>
                <a:gd name="connsiteX135" fmla="*/ 194023 w 541044"/>
                <a:gd name="connsiteY135" fmla="*/ 532023 h 546763"/>
                <a:gd name="connsiteX136" fmla="*/ 193651 w 541044"/>
                <a:gd name="connsiteY136" fmla="*/ 531475 h 546763"/>
                <a:gd name="connsiteX137" fmla="*/ 189493 w 541044"/>
                <a:gd name="connsiteY137" fmla="*/ 528692 h 546763"/>
                <a:gd name="connsiteX138" fmla="*/ 189122 w 541044"/>
                <a:gd name="connsiteY138" fmla="*/ 528145 h 546763"/>
                <a:gd name="connsiteX139" fmla="*/ 184962 w 541044"/>
                <a:gd name="connsiteY139" fmla="*/ 525361 h 546763"/>
                <a:gd name="connsiteX140" fmla="*/ 184590 w 541044"/>
                <a:gd name="connsiteY140" fmla="*/ 524813 h 546763"/>
                <a:gd name="connsiteX141" fmla="*/ 180432 w 541044"/>
                <a:gd name="connsiteY141" fmla="*/ 522030 h 546763"/>
                <a:gd name="connsiteX142" fmla="*/ 180059 w 541044"/>
                <a:gd name="connsiteY142" fmla="*/ 521481 h 546763"/>
                <a:gd name="connsiteX143" fmla="*/ 175901 w 541044"/>
                <a:gd name="connsiteY143" fmla="*/ 518698 h 546763"/>
                <a:gd name="connsiteX144" fmla="*/ 175529 w 541044"/>
                <a:gd name="connsiteY144" fmla="*/ 518150 h 546763"/>
                <a:gd name="connsiteX145" fmla="*/ 171371 w 541044"/>
                <a:gd name="connsiteY145" fmla="*/ 515367 h 546763"/>
                <a:gd name="connsiteX146" fmla="*/ 170999 w 541044"/>
                <a:gd name="connsiteY146" fmla="*/ 514819 h 546763"/>
                <a:gd name="connsiteX147" fmla="*/ 166841 w 541044"/>
                <a:gd name="connsiteY147" fmla="*/ 512036 h 546763"/>
                <a:gd name="connsiteX148" fmla="*/ 166468 w 541044"/>
                <a:gd name="connsiteY148" fmla="*/ 511487 h 546763"/>
                <a:gd name="connsiteX149" fmla="*/ 162310 w 541044"/>
                <a:gd name="connsiteY149" fmla="*/ 508704 h 546763"/>
                <a:gd name="connsiteX150" fmla="*/ 161938 w 541044"/>
                <a:gd name="connsiteY150" fmla="*/ 508156 h 546763"/>
                <a:gd name="connsiteX151" fmla="*/ 157780 w 541044"/>
                <a:gd name="connsiteY151" fmla="*/ 505373 h 546763"/>
                <a:gd name="connsiteX152" fmla="*/ 157409 w 541044"/>
                <a:gd name="connsiteY152" fmla="*/ 504826 h 546763"/>
                <a:gd name="connsiteX153" fmla="*/ 153249 w 541044"/>
                <a:gd name="connsiteY153" fmla="*/ 502042 h 546763"/>
                <a:gd name="connsiteX154" fmla="*/ 152876 w 541044"/>
                <a:gd name="connsiteY154" fmla="*/ 501492 h 546763"/>
                <a:gd name="connsiteX155" fmla="*/ 148719 w 541044"/>
                <a:gd name="connsiteY155" fmla="*/ 498710 h 546763"/>
                <a:gd name="connsiteX156" fmla="*/ 148347 w 541044"/>
                <a:gd name="connsiteY156" fmla="*/ 498162 h 546763"/>
                <a:gd name="connsiteX157" fmla="*/ 144189 w 541044"/>
                <a:gd name="connsiteY157" fmla="*/ 495379 h 546763"/>
                <a:gd name="connsiteX158" fmla="*/ 143818 w 541044"/>
                <a:gd name="connsiteY158" fmla="*/ 494832 h 546763"/>
                <a:gd name="connsiteX159" fmla="*/ 139658 w 541044"/>
                <a:gd name="connsiteY159" fmla="*/ 492048 h 546763"/>
                <a:gd name="connsiteX160" fmla="*/ 139286 w 541044"/>
                <a:gd name="connsiteY160" fmla="*/ 491500 h 546763"/>
                <a:gd name="connsiteX161" fmla="*/ 135128 w 541044"/>
                <a:gd name="connsiteY161" fmla="*/ 488717 h 546763"/>
                <a:gd name="connsiteX162" fmla="*/ 134755 w 541044"/>
                <a:gd name="connsiteY162" fmla="*/ 488168 h 546763"/>
                <a:gd name="connsiteX163" fmla="*/ 130597 w 541044"/>
                <a:gd name="connsiteY163" fmla="*/ 485385 h 546763"/>
                <a:gd name="connsiteX164" fmla="*/ 130225 w 541044"/>
                <a:gd name="connsiteY164" fmla="*/ 484837 h 546763"/>
                <a:gd name="connsiteX165" fmla="*/ 126067 w 541044"/>
                <a:gd name="connsiteY165" fmla="*/ 482054 h 546763"/>
                <a:gd name="connsiteX166" fmla="*/ 125695 w 541044"/>
                <a:gd name="connsiteY166" fmla="*/ 481506 h 546763"/>
                <a:gd name="connsiteX167" fmla="*/ 121537 w 541044"/>
                <a:gd name="connsiteY167" fmla="*/ 478723 h 546763"/>
                <a:gd name="connsiteX168" fmla="*/ 121164 w 541044"/>
                <a:gd name="connsiteY168" fmla="*/ 478174 h 546763"/>
                <a:gd name="connsiteX169" fmla="*/ 117006 w 541044"/>
                <a:gd name="connsiteY169" fmla="*/ 475391 h 546763"/>
                <a:gd name="connsiteX170" fmla="*/ 116634 w 541044"/>
                <a:gd name="connsiteY170" fmla="*/ 474843 h 546763"/>
                <a:gd name="connsiteX171" fmla="*/ 112476 w 541044"/>
                <a:gd name="connsiteY171" fmla="*/ 472060 h 546763"/>
                <a:gd name="connsiteX172" fmla="*/ 112104 w 541044"/>
                <a:gd name="connsiteY172" fmla="*/ 471512 h 546763"/>
                <a:gd name="connsiteX173" fmla="*/ 107946 w 541044"/>
                <a:gd name="connsiteY173" fmla="*/ 468729 h 546763"/>
                <a:gd name="connsiteX174" fmla="*/ 107574 w 541044"/>
                <a:gd name="connsiteY174" fmla="*/ 468182 h 546763"/>
                <a:gd name="connsiteX175" fmla="*/ 103415 w 541044"/>
                <a:gd name="connsiteY175" fmla="*/ 465398 h 546763"/>
                <a:gd name="connsiteX176" fmla="*/ 103041 w 541044"/>
                <a:gd name="connsiteY176" fmla="*/ 464848 h 546763"/>
                <a:gd name="connsiteX177" fmla="*/ 98885 w 541044"/>
                <a:gd name="connsiteY177" fmla="*/ 462066 h 546763"/>
                <a:gd name="connsiteX178" fmla="*/ 98513 w 541044"/>
                <a:gd name="connsiteY178" fmla="*/ 461519 h 546763"/>
                <a:gd name="connsiteX179" fmla="*/ 94354 w 541044"/>
                <a:gd name="connsiteY179" fmla="*/ 458735 h 546763"/>
                <a:gd name="connsiteX180" fmla="*/ 93982 w 541044"/>
                <a:gd name="connsiteY180" fmla="*/ 458187 h 546763"/>
                <a:gd name="connsiteX181" fmla="*/ 89824 w 541044"/>
                <a:gd name="connsiteY181" fmla="*/ 455404 h 546763"/>
                <a:gd name="connsiteX182" fmla="*/ 89450 w 541044"/>
                <a:gd name="connsiteY182" fmla="*/ 454854 h 546763"/>
                <a:gd name="connsiteX183" fmla="*/ 85294 w 541044"/>
                <a:gd name="connsiteY183" fmla="*/ 452072 h 546763"/>
                <a:gd name="connsiteX184" fmla="*/ 84922 w 541044"/>
                <a:gd name="connsiteY184" fmla="*/ 451525 h 546763"/>
                <a:gd name="connsiteX185" fmla="*/ 80763 w 541044"/>
                <a:gd name="connsiteY185" fmla="*/ 448741 h 546763"/>
                <a:gd name="connsiteX186" fmla="*/ 80391 w 541044"/>
                <a:gd name="connsiteY186" fmla="*/ 448193 h 546763"/>
                <a:gd name="connsiteX187" fmla="*/ 76233 w 541044"/>
                <a:gd name="connsiteY187" fmla="*/ 445410 h 546763"/>
                <a:gd name="connsiteX188" fmla="*/ 75861 w 541044"/>
                <a:gd name="connsiteY188" fmla="*/ 444863 h 546763"/>
                <a:gd name="connsiteX189" fmla="*/ 71702 w 541044"/>
                <a:gd name="connsiteY189" fmla="*/ 442079 h 546763"/>
                <a:gd name="connsiteX190" fmla="*/ 71328 w 541044"/>
                <a:gd name="connsiteY190" fmla="*/ 441529 h 546763"/>
                <a:gd name="connsiteX191" fmla="*/ 67172 w 541044"/>
                <a:gd name="connsiteY191" fmla="*/ 438747 h 546763"/>
                <a:gd name="connsiteX192" fmla="*/ 66800 w 541044"/>
                <a:gd name="connsiteY192" fmla="*/ 438199 h 546763"/>
                <a:gd name="connsiteX193" fmla="*/ 62642 w 541044"/>
                <a:gd name="connsiteY193" fmla="*/ 435416 h 546763"/>
                <a:gd name="connsiteX194" fmla="*/ 62270 w 541044"/>
                <a:gd name="connsiteY194" fmla="*/ 434869 h 546763"/>
                <a:gd name="connsiteX195" fmla="*/ 58111 w 541044"/>
                <a:gd name="connsiteY195" fmla="*/ 432085 h 546763"/>
                <a:gd name="connsiteX196" fmla="*/ 57737 w 541044"/>
                <a:gd name="connsiteY196" fmla="*/ 431535 h 546763"/>
                <a:gd name="connsiteX197" fmla="*/ 55803 w 541044"/>
                <a:gd name="connsiteY197" fmla="*/ 430240 h 546763"/>
                <a:gd name="connsiteX198" fmla="*/ 44016 w 541044"/>
                <a:gd name="connsiteY198" fmla="*/ 423140 h 546763"/>
                <a:gd name="connsiteX199" fmla="*/ 41185 w 541044"/>
                <a:gd name="connsiteY199" fmla="*/ 419560 h 546763"/>
                <a:gd name="connsiteX200" fmla="*/ 39990 w 541044"/>
                <a:gd name="connsiteY200" fmla="*/ 418760 h 546763"/>
                <a:gd name="connsiteX201" fmla="*/ 36554 w 541044"/>
                <a:gd name="connsiteY201" fmla="*/ 413704 h 546763"/>
                <a:gd name="connsiteX202" fmla="*/ 11975 w 541044"/>
                <a:gd name="connsiteY202" fmla="*/ 382622 h 546763"/>
                <a:gd name="connsiteX203" fmla="*/ 0 w 541044"/>
                <a:gd name="connsiteY203" fmla="*/ 330238 h 546763"/>
                <a:gd name="connsiteX204" fmla="*/ 120020 w 541044"/>
                <a:gd name="connsiteY204" fmla="*/ 210152 h 546763"/>
                <a:gd name="connsiteX205" fmla="*/ 191722 w 541044"/>
                <a:gd name="connsiteY205" fmla="*/ 233545 h 546763"/>
                <a:gd name="connsiteX206" fmla="*/ 194817 w 541044"/>
                <a:gd name="connsiteY206" fmla="*/ 236126 h 546763"/>
                <a:gd name="connsiteX207" fmla="*/ 196252 w 541044"/>
                <a:gd name="connsiteY207" fmla="*/ 236877 h 546763"/>
                <a:gd name="connsiteX208" fmla="*/ 199343 w 541044"/>
                <a:gd name="connsiteY208" fmla="*/ 239455 h 546763"/>
                <a:gd name="connsiteX209" fmla="*/ 200782 w 541044"/>
                <a:gd name="connsiteY209" fmla="*/ 240208 h 546763"/>
                <a:gd name="connsiteX210" fmla="*/ 203872 w 541044"/>
                <a:gd name="connsiteY210" fmla="*/ 242785 h 546763"/>
                <a:gd name="connsiteX211" fmla="*/ 205313 w 541044"/>
                <a:gd name="connsiteY211" fmla="*/ 243539 h 546763"/>
                <a:gd name="connsiteX212" fmla="*/ 208404 w 541044"/>
                <a:gd name="connsiteY212" fmla="*/ 246117 h 546763"/>
                <a:gd name="connsiteX213" fmla="*/ 209843 w 541044"/>
                <a:gd name="connsiteY213" fmla="*/ 246870 h 546763"/>
                <a:gd name="connsiteX214" fmla="*/ 211709 w 541044"/>
                <a:gd name="connsiteY214" fmla="*/ 248426 h 546763"/>
                <a:gd name="connsiteX215" fmla="*/ 213785 w 541044"/>
                <a:gd name="connsiteY215" fmla="*/ 247268 h 546763"/>
                <a:gd name="connsiteX216" fmla="*/ 237298 w 541044"/>
                <a:gd name="connsiteY216" fmla="*/ 234155 h 546763"/>
                <a:gd name="connsiteX217" fmla="*/ 263331 w 541044"/>
                <a:gd name="connsiteY217" fmla="*/ 219637 h 546763"/>
                <a:gd name="connsiteX218" fmla="*/ 259729 w 541044"/>
                <a:gd name="connsiteY218" fmla="*/ 217146 h 546763"/>
                <a:gd name="connsiteX219" fmla="*/ 259491 w 541044"/>
                <a:gd name="connsiteY219" fmla="*/ 216783 h 546763"/>
                <a:gd name="connsiteX220" fmla="*/ 255199 w 541044"/>
                <a:gd name="connsiteY220" fmla="*/ 213815 h 546763"/>
                <a:gd name="connsiteX221" fmla="*/ 254962 w 541044"/>
                <a:gd name="connsiteY221" fmla="*/ 213453 h 546763"/>
                <a:gd name="connsiteX222" fmla="*/ 250668 w 541044"/>
                <a:gd name="connsiteY222" fmla="*/ 210484 h 546763"/>
                <a:gd name="connsiteX223" fmla="*/ 250429 w 541044"/>
                <a:gd name="connsiteY223" fmla="*/ 210119 h 546763"/>
                <a:gd name="connsiteX224" fmla="*/ 246138 w 541044"/>
                <a:gd name="connsiteY224" fmla="*/ 207152 h 546763"/>
                <a:gd name="connsiteX225" fmla="*/ 245900 w 541044"/>
                <a:gd name="connsiteY225" fmla="*/ 206789 h 546763"/>
                <a:gd name="connsiteX226" fmla="*/ 241608 w 541044"/>
                <a:gd name="connsiteY226" fmla="*/ 203821 h 546763"/>
                <a:gd name="connsiteX227" fmla="*/ 241371 w 541044"/>
                <a:gd name="connsiteY227" fmla="*/ 203459 h 546763"/>
                <a:gd name="connsiteX228" fmla="*/ 237077 w 541044"/>
                <a:gd name="connsiteY228" fmla="*/ 200490 h 546763"/>
                <a:gd name="connsiteX229" fmla="*/ 236839 w 541044"/>
                <a:gd name="connsiteY229" fmla="*/ 200127 h 546763"/>
                <a:gd name="connsiteX230" fmla="*/ 232547 w 541044"/>
                <a:gd name="connsiteY230" fmla="*/ 197159 h 546763"/>
                <a:gd name="connsiteX231" fmla="*/ 232309 w 541044"/>
                <a:gd name="connsiteY231" fmla="*/ 196795 h 546763"/>
                <a:gd name="connsiteX232" fmla="*/ 228015 w 541044"/>
                <a:gd name="connsiteY232" fmla="*/ 193827 h 546763"/>
                <a:gd name="connsiteX233" fmla="*/ 227778 w 541044"/>
                <a:gd name="connsiteY233" fmla="*/ 193464 h 546763"/>
                <a:gd name="connsiteX234" fmla="*/ 223485 w 541044"/>
                <a:gd name="connsiteY234" fmla="*/ 190496 h 546763"/>
                <a:gd name="connsiteX235" fmla="*/ 223248 w 541044"/>
                <a:gd name="connsiteY235" fmla="*/ 190133 h 546763"/>
                <a:gd name="connsiteX236" fmla="*/ 218955 w 541044"/>
                <a:gd name="connsiteY236" fmla="*/ 187165 h 546763"/>
                <a:gd name="connsiteX237" fmla="*/ 218718 w 541044"/>
                <a:gd name="connsiteY237" fmla="*/ 186801 h 546763"/>
                <a:gd name="connsiteX238" fmla="*/ 214424 w 541044"/>
                <a:gd name="connsiteY238" fmla="*/ 183833 h 546763"/>
                <a:gd name="connsiteX239" fmla="*/ 214187 w 541044"/>
                <a:gd name="connsiteY239" fmla="*/ 183470 h 546763"/>
                <a:gd name="connsiteX240" fmla="*/ 209894 w 541044"/>
                <a:gd name="connsiteY240" fmla="*/ 180502 h 546763"/>
                <a:gd name="connsiteX241" fmla="*/ 209657 w 541044"/>
                <a:gd name="connsiteY241" fmla="*/ 180139 h 546763"/>
                <a:gd name="connsiteX242" fmla="*/ 205364 w 541044"/>
                <a:gd name="connsiteY242" fmla="*/ 177171 h 546763"/>
                <a:gd name="connsiteX243" fmla="*/ 205128 w 541044"/>
                <a:gd name="connsiteY243" fmla="*/ 176809 h 546763"/>
                <a:gd name="connsiteX244" fmla="*/ 200833 w 541044"/>
                <a:gd name="connsiteY244" fmla="*/ 173840 h 546763"/>
                <a:gd name="connsiteX245" fmla="*/ 200595 w 541044"/>
                <a:gd name="connsiteY245" fmla="*/ 173475 h 546763"/>
                <a:gd name="connsiteX246" fmla="*/ 196303 w 541044"/>
                <a:gd name="connsiteY246" fmla="*/ 170508 h 546763"/>
                <a:gd name="connsiteX247" fmla="*/ 196067 w 541044"/>
                <a:gd name="connsiteY247" fmla="*/ 170146 h 546763"/>
                <a:gd name="connsiteX248" fmla="*/ 191772 w 541044"/>
                <a:gd name="connsiteY248" fmla="*/ 167177 h 546763"/>
                <a:gd name="connsiteX249" fmla="*/ 191535 w 541044"/>
                <a:gd name="connsiteY249" fmla="*/ 166814 h 546763"/>
                <a:gd name="connsiteX250" fmla="*/ 187242 w 541044"/>
                <a:gd name="connsiteY250" fmla="*/ 163846 h 546763"/>
                <a:gd name="connsiteX251" fmla="*/ 187004 w 541044"/>
                <a:gd name="connsiteY251" fmla="*/ 163481 h 546763"/>
                <a:gd name="connsiteX252" fmla="*/ 182712 w 541044"/>
                <a:gd name="connsiteY252" fmla="*/ 160514 h 546763"/>
                <a:gd name="connsiteX253" fmla="*/ 182476 w 541044"/>
                <a:gd name="connsiteY253" fmla="*/ 160152 h 546763"/>
                <a:gd name="connsiteX254" fmla="*/ 178181 w 541044"/>
                <a:gd name="connsiteY254" fmla="*/ 157183 h 546763"/>
                <a:gd name="connsiteX255" fmla="*/ 177944 w 541044"/>
                <a:gd name="connsiteY255" fmla="*/ 156820 h 546763"/>
                <a:gd name="connsiteX256" fmla="*/ 173651 w 541044"/>
                <a:gd name="connsiteY256" fmla="*/ 153852 h 546763"/>
                <a:gd name="connsiteX257" fmla="*/ 173415 w 541044"/>
                <a:gd name="connsiteY257" fmla="*/ 153490 h 546763"/>
                <a:gd name="connsiteX258" fmla="*/ 169120 w 541044"/>
                <a:gd name="connsiteY258" fmla="*/ 150521 h 546763"/>
                <a:gd name="connsiteX259" fmla="*/ 168882 w 541044"/>
                <a:gd name="connsiteY259" fmla="*/ 150156 h 546763"/>
                <a:gd name="connsiteX260" fmla="*/ 164590 w 541044"/>
                <a:gd name="connsiteY260" fmla="*/ 147189 h 546763"/>
                <a:gd name="connsiteX261" fmla="*/ 164353 w 541044"/>
                <a:gd name="connsiteY261" fmla="*/ 146826 h 546763"/>
                <a:gd name="connsiteX262" fmla="*/ 160060 w 541044"/>
                <a:gd name="connsiteY262" fmla="*/ 143858 h 546763"/>
                <a:gd name="connsiteX263" fmla="*/ 159824 w 541044"/>
                <a:gd name="connsiteY263" fmla="*/ 143496 h 546763"/>
                <a:gd name="connsiteX264" fmla="*/ 155529 w 541044"/>
                <a:gd name="connsiteY264" fmla="*/ 140527 h 546763"/>
                <a:gd name="connsiteX265" fmla="*/ 155291 w 541044"/>
                <a:gd name="connsiteY265" fmla="*/ 140162 h 546763"/>
                <a:gd name="connsiteX266" fmla="*/ 150999 w 541044"/>
                <a:gd name="connsiteY266" fmla="*/ 137195 h 546763"/>
                <a:gd name="connsiteX267" fmla="*/ 150762 w 541044"/>
                <a:gd name="connsiteY267" fmla="*/ 136832 h 546763"/>
                <a:gd name="connsiteX268" fmla="*/ 146469 w 541044"/>
                <a:gd name="connsiteY268" fmla="*/ 133864 h 546763"/>
                <a:gd name="connsiteX269" fmla="*/ 146233 w 541044"/>
                <a:gd name="connsiteY269" fmla="*/ 133502 h 546763"/>
                <a:gd name="connsiteX270" fmla="*/ 141938 w 541044"/>
                <a:gd name="connsiteY270" fmla="*/ 130533 h 546763"/>
                <a:gd name="connsiteX271" fmla="*/ 141701 w 541044"/>
                <a:gd name="connsiteY271" fmla="*/ 130170 h 546763"/>
                <a:gd name="connsiteX272" fmla="*/ 137408 w 541044"/>
                <a:gd name="connsiteY272" fmla="*/ 127202 h 546763"/>
                <a:gd name="connsiteX273" fmla="*/ 133151 w 541044"/>
                <a:gd name="connsiteY273" fmla="*/ 120688 h 546763"/>
                <a:gd name="connsiteX274" fmla="*/ 124406 w 541044"/>
                <a:gd name="connsiteY274" fmla="*/ 113292 h 546763"/>
                <a:gd name="connsiteX275" fmla="*/ 112581 w 541044"/>
                <a:gd name="connsiteY275" fmla="*/ 73169 h 546763"/>
                <a:gd name="connsiteX276" fmla="*/ 182171 w 541044"/>
                <a:gd name="connsiteY276" fmla="*/ 0 h 54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</a:cxnLst>
              <a:rect l="l" t="t" r="r" b="b"/>
              <a:pathLst>
                <a:path w="541044" h="546763">
                  <a:moveTo>
                    <a:pt x="182171" y="0"/>
                  </a:moveTo>
                  <a:lnTo>
                    <a:pt x="204456" y="7025"/>
                  </a:lnTo>
                  <a:lnTo>
                    <a:pt x="214779" y="9173"/>
                  </a:lnTo>
                  <a:lnTo>
                    <a:pt x="217645" y="11183"/>
                  </a:lnTo>
                  <a:lnTo>
                    <a:pt x="222350" y="12666"/>
                  </a:lnTo>
                  <a:lnTo>
                    <a:pt x="225565" y="16739"/>
                  </a:lnTo>
                  <a:lnTo>
                    <a:pt x="237348" y="25005"/>
                  </a:lnTo>
                  <a:lnTo>
                    <a:pt x="237529" y="25285"/>
                  </a:lnTo>
                  <a:lnTo>
                    <a:pt x="241878" y="28336"/>
                  </a:lnTo>
                  <a:lnTo>
                    <a:pt x="242058" y="28614"/>
                  </a:lnTo>
                  <a:lnTo>
                    <a:pt x="246409" y="31667"/>
                  </a:lnTo>
                  <a:lnTo>
                    <a:pt x="246590" y="31947"/>
                  </a:lnTo>
                  <a:lnTo>
                    <a:pt x="250939" y="34998"/>
                  </a:lnTo>
                  <a:lnTo>
                    <a:pt x="251121" y="35280"/>
                  </a:lnTo>
                  <a:lnTo>
                    <a:pt x="255469" y="38330"/>
                  </a:lnTo>
                  <a:lnTo>
                    <a:pt x="255649" y="38608"/>
                  </a:lnTo>
                  <a:lnTo>
                    <a:pt x="260000" y="41661"/>
                  </a:lnTo>
                  <a:lnTo>
                    <a:pt x="260181" y="41941"/>
                  </a:lnTo>
                  <a:lnTo>
                    <a:pt x="264530" y="44992"/>
                  </a:lnTo>
                  <a:lnTo>
                    <a:pt x="264712" y="45274"/>
                  </a:lnTo>
                  <a:lnTo>
                    <a:pt x="269060" y="48324"/>
                  </a:lnTo>
                  <a:lnTo>
                    <a:pt x="269240" y="48602"/>
                  </a:lnTo>
                  <a:lnTo>
                    <a:pt x="273591" y="51655"/>
                  </a:lnTo>
                  <a:lnTo>
                    <a:pt x="273772" y="51935"/>
                  </a:lnTo>
                  <a:lnTo>
                    <a:pt x="278121" y="54986"/>
                  </a:lnTo>
                  <a:lnTo>
                    <a:pt x="278301" y="55264"/>
                  </a:lnTo>
                  <a:lnTo>
                    <a:pt x="282652" y="58317"/>
                  </a:lnTo>
                  <a:lnTo>
                    <a:pt x="282834" y="58599"/>
                  </a:lnTo>
                  <a:lnTo>
                    <a:pt x="287182" y="61649"/>
                  </a:lnTo>
                  <a:lnTo>
                    <a:pt x="287363" y="61929"/>
                  </a:lnTo>
                  <a:lnTo>
                    <a:pt x="291712" y="64980"/>
                  </a:lnTo>
                  <a:lnTo>
                    <a:pt x="291892" y="65258"/>
                  </a:lnTo>
                  <a:lnTo>
                    <a:pt x="296243" y="68311"/>
                  </a:lnTo>
                  <a:lnTo>
                    <a:pt x="296425" y="68592"/>
                  </a:lnTo>
                  <a:lnTo>
                    <a:pt x="300773" y="71643"/>
                  </a:lnTo>
                  <a:lnTo>
                    <a:pt x="300953" y="71921"/>
                  </a:lnTo>
                  <a:lnTo>
                    <a:pt x="305304" y="74974"/>
                  </a:lnTo>
                  <a:lnTo>
                    <a:pt x="305485" y="75254"/>
                  </a:lnTo>
                  <a:lnTo>
                    <a:pt x="309834" y="78305"/>
                  </a:lnTo>
                  <a:lnTo>
                    <a:pt x="310015" y="78585"/>
                  </a:lnTo>
                  <a:lnTo>
                    <a:pt x="314364" y="81636"/>
                  </a:lnTo>
                  <a:lnTo>
                    <a:pt x="314545" y="81916"/>
                  </a:lnTo>
                  <a:lnTo>
                    <a:pt x="318895" y="84968"/>
                  </a:lnTo>
                  <a:lnTo>
                    <a:pt x="319076" y="85248"/>
                  </a:lnTo>
                  <a:lnTo>
                    <a:pt x="323425" y="88299"/>
                  </a:lnTo>
                  <a:lnTo>
                    <a:pt x="323606" y="88579"/>
                  </a:lnTo>
                  <a:lnTo>
                    <a:pt x="327955" y="91630"/>
                  </a:lnTo>
                  <a:lnTo>
                    <a:pt x="328136" y="91910"/>
                  </a:lnTo>
                  <a:lnTo>
                    <a:pt x="332486" y="94962"/>
                  </a:lnTo>
                  <a:lnTo>
                    <a:pt x="332667" y="95242"/>
                  </a:lnTo>
                  <a:lnTo>
                    <a:pt x="337016" y="98293"/>
                  </a:lnTo>
                  <a:lnTo>
                    <a:pt x="337196" y="98571"/>
                  </a:lnTo>
                  <a:lnTo>
                    <a:pt x="341547" y="101624"/>
                  </a:lnTo>
                  <a:lnTo>
                    <a:pt x="341728" y="101904"/>
                  </a:lnTo>
                  <a:lnTo>
                    <a:pt x="346077" y="104955"/>
                  </a:lnTo>
                  <a:lnTo>
                    <a:pt x="346259" y="105237"/>
                  </a:lnTo>
                  <a:lnTo>
                    <a:pt x="350607" y="108287"/>
                  </a:lnTo>
                  <a:lnTo>
                    <a:pt x="350787" y="108565"/>
                  </a:lnTo>
                  <a:lnTo>
                    <a:pt x="355138" y="111618"/>
                  </a:lnTo>
                  <a:lnTo>
                    <a:pt x="355319" y="111898"/>
                  </a:lnTo>
                  <a:lnTo>
                    <a:pt x="359668" y="114949"/>
                  </a:lnTo>
                  <a:lnTo>
                    <a:pt x="359810" y="115168"/>
                  </a:lnTo>
                  <a:lnTo>
                    <a:pt x="369481" y="116618"/>
                  </a:lnTo>
                  <a:cubicBezTo>
                    <a:pt x="378033" y="119241"/>
                    <a:pt x="386087" y="123074"/>
                    <a:pt x="393418" y="127912"/>
                  </a:cubicBezTo>
                  <a:lnTo>
                    <a:pt x="397891" y="133184"/>
                  </a:lnTo>
                  <a:lnTo>
                    <a:pt x="411575" y="142202"/>
                  </a:lnTo>
                  <a:lnTo>
                    <a:pt x="412020" y="142842"/>
                  </a:lnTo>
                  <a:lnTo>
                    <a:pt x="416105" y="145533"/>
                  </a:lnTo>
                  <a:lnTo>
                    <a:pt x="416549" y="146171"/>
                  </a:lnTo>
                  <a:lnTo>
                    <a:pt x="420636" y="148864"/>
                  </a:lnTo>
                  <a:lnTo>
                    <a:pt x="421081" y="149504"/>
                  </a:lnTo>
                  <a:lnTo>
                    <a:pt x="425166" y="152195"/>
                  </a:lnTo>
                  <a:lnTo>
                    <a:pt x="425612" y="152836"/>
                  </a:lnTo>
                  <a:lnTo>
                    <a:pt x="429696" y="155527"/>
                  </a:lnTo>
                  <a:lnTo>
                    <a:pt x="430140" y="156165"/>
                  </a:lnTo>
                  <a:lnTo>
                    <a:pt x="434227" y="158858"/>
                  </a:lnTo>
                  <a:lnTo>
                    <a:pt x="434672" y="159498"/>
                  </a:lnTo>
                  <a:lnTo>
                    <a:pt x="438757" y="162189"/>
                  </a:lnTo>
                  <a:lnTo>
                    <a:pt x="439204" y="162830"/>
                  </a:lnTo>
                  <a:lnTo>
                    <a:pt x="443287" y="165521"/>
                  </a:lnTo>
                  <a:lnTo>
                    <a:pt x="443731" y="166159"/>
                  </a:lnTo>
                  <a:lnTo>
                    <a:pt x="447818" y="168852"/>
                  </a:lnTo>
                  <a:lnTo>
                    <a:pt x="448263" y="169492"/>
                  </a:lnTo>
                  <a:lnTo>
                    <a:pt x="452348" y="172183"/>
                  </a:lnTo>
                  <a:lnTo>
                    <a:pt x="452792" y="172821"/>
                  </a:lnTo>
                  <a:lnTo>
                    <a:pt x="456879" y="175514"/>
                  </a:lnTo>
                  <a:lnTo>
                    <a:pt x="457325" y="176155"/>
                  </a:lnTo>
                  <a:lnTo>
                    <a:pt x="461409" y="178846"/>
                  </a:lnTo>
                  <a:lnTo>
                    <a:pt x="461854" y="179486"/>
                  </a:lnTo>
                  <a:lnTo>
                    <a:pt x="465939" y="182177"/>
                  </a:lnTo>
                  <a:lnTo>
                    <a:pt x="466383" y="182815"/>
                  </a:lnTo>
                  <a:lnTo>
                    <a:pt x="470470" y="185508"/>
                  </a:lnTo>
                  <a:lnTo>
                    <a:pt x="470916" y="186149"/>
                  </a:lnTo>
                  <a:lnTo>
                    <a:pt x="475000" y="188840"/>
                  </a:lnTo>
                  <a:lnTo>
                    <a:pt x="475444" y="189478"/>
                  </a:lnTo>
                  <a:lnTo>
                    <a:pt x="479531" y="192171"/>
                  </a:lnTo>
                  <a:lnTo>
                    <a:pt x="479976" y="192811"/>
                  </a:lnTo>
                  <a:lnTo>
                    <a:pt x="484061" y="195502"/>
                  </a:lnTo>
                  <a:lnTo>
                    <a:pt x="484506" y="196142"/>
                  </a:lnTo>
                  <a:lnTo>
                    <a:pt x="488591" y="198833"/>
                  </a:lnTo>
                  <a:lnTo>
                    <a:pt x="489037" y="199473"/>
                  </a:lnTo>
                  <a:lnTo>
                    <a:pt x="493122" y="202165"/>
                  </a:lnTo>
                  <a:lnTo>
                    <a:pt x="493567" y="202805"/>
                  </a:lnTo>
                  <a:lnTo>
                    <a:pt x="497652" y="205496"/>
                  </a:lnTo>
                  <a:lnTo>
                    <a:pt x="498097" y="206136"/>
                  </a:lnTo>
                  <a:lnTo>
                    <a:pt x="502182" y="208827"/>
                  </a:lnTo>
                  <a:lnTo>
                    <a:pt x="502628" y="209467"/>
                  </a:lnTo>
                  <a:lnTo>
                    <a:pt x="506713" y="212159"/>
                  </a:lnTo>
                  <a:lnTo>
                    <a:pt x="507158" y="212799"/>
                  </a:lnTo>
                  <a:lnTo>
                    <a:pt x="511243" y="215490"/>
                  </a:lnTo>
                  <a:lnTo>
                    <a:pt x="511687" y="216128"/>
                  </a:lnTo>
                  <a:lnTo>
                    <a:pt x="515774" y="218821"/>
                  </a:lnTo>
                  <a:lnTo>
                    <a:pt x="516219" y="219461"/>
                  </a:lnTo>
                  <a:lnTo>
                    <a:pt x="520304" y="222152"/>
                  </a:lnTo>
                  <a:lnTo>
                    <a:pt x="520750" y="222793"/>
                  </a:lnTo>
                  <a:lnTo>
                    <a:pt x="524834" y="225484"/>
                  </a:lnTo>
                  <a:lnTo>
                    <a:pt x="525278" y="226122"/>
                  </a:lnTo>
                  <a:lnTo>
                    <a:pt x="529365" y="228815"/>
                  </a:lnTo>
                  <a:lnTo>
                    <a:pt x="529810" y="229455"/>
                  </a:lnTo>
                  <a:lnTo>
                    <a:pt x="533895" y="232146"/>
                  </a:lnTo>
                  <a:lnTo>
                    <a:pt x="534341" y="232786"/>
                  </a:lnTo>
                  <a:lnTo>
                    <a:pt x="538426" y="235478"/>
                  </a:lnTo>
                  <a:lnTo>
                    <a:pt x="538871" y="236118"/>
                  </a:lnTo>
                  <a:lnTo>
                    <a:pt x="541044" y="237549"/>
                  </a:lnTo>
                  <a:lnTo>
                    <a:pt x="541044" y="434313"/>
                  </a:lnTo>
                  <a:cubicBezTo>
                    <a:pt x="541044" y="496417"/>
                    <a:pt x="490698" y="546763"/>
                    <a:pt x="428594" y="546763"/>
                  </a:cubicBezTo>
                  <a:lnTo>
                    <a:pt x="214259" y="546763"/>
                  </a:lnTo>
                  <a:lnTo>
                    <a:pt x="212144" y="545348"/>
                  </a:lnTo>
                  <a:lnTo>
                    <a:pt x="211772" y="544800"/>
                  </a:lnTo>
                  <a:lnTo>
                    <a:pt x="207614" y="542017"/>
                  </a:lnTo>
                  <a:lnTo>
                    <a:pt x="207242" y="541469"/>
                  </a:lnTo>
                  <a:lnTo>
                    <a:pt x="203084" y="538686"/>
                  </a:lnTo>
                  <a:lnTo>
                    <a:pt x="202713" y="538139"/>
                  </a:lnTo>
                  <a:lnTo>
                    <a:pt x="198553" y="535355"/>
                  </a:lnTo>
                  <a:lnTo>
                    <a:pt x="198180" y="534805"/>
                  </a:lnTo>
                  <a:lnTo>
                    <a:pt x="194023" y="532023"/>
                  </a:lnTo>
                  <a:lnTo>
                    <a:pt x="193651" y="531475"/>
                  </a:lnTo>
                  <a:lnTo>
                    <a:pt x="189493" y="528692"/>
                  </a:lnTo>
                  <a:lnTo>
                    <a:pt x="189122" y="528145"/>
                  </a:lnTo>
                  <a:lnTo>
                    <a:pt x="184962" y="525361"/>
                  </a:lnTo>
                  <a:lnTo>
                    <a:pt x="184590" y="524813"/>
                  </a:lnTo>
                  <a:lnTo>
                    <a:pt x="180432" y="522030"/>
                  </a:lnTo>
                  <a:lnTo>
                    <a:pt x="180059" y="521481"/>
                  </a:lnTo>
                  <a:lnTo>
                    <a:pt x="175901" y="518698"/>
                  </a:lnTo>
                  <a:lnTo>
                    <a:pt x="175529" y="518150"/>
                  </a:lnTo>
                  <a:lnTo>
                    <a:pt x="171371" y="515367"/>
                  </a:lnTo>
                  <a:lnTo>
                    <a:pt x="170999" y="514819"/>
                  </a:lnTo>
                  <a:lnTo>
                    <a:pt x="166841" y="512036"/>
                  </a:lnTo>
                  <a:lnTo>
                    <a:pt x="166468" y="511487"/>
                  </a:lnTo>
                  <a:lnTo>
                    <a:pt x="162310" y="508704"/>
                  </a:lnTo>
                  <a:lnTo>
                    <a:pt x="161938" y="508156"/>
                  </a:lnTo>
                  <a:lnTo>
                    <a:pt x="157780" y="505373"/>
                  </a:lnTo>
                  <a:lnTo>
                    <a:pt x="157409" y="504826"/>
                  </a:lnTo>
                  <a:lnTo>
                    <a:pt x="153249" y="502042"/>
                  </a:lnTo>
                  <a:lnTo>
                    <a:pt x="152876" y="501492"/>
                  </a:lnTo>
                  <a:lnTo>
                    <a:pt x="148719" y="498710"/>
                  </a:lnTo>
                  <a:lnTo>
                    <a:pt x="148347" y="498162"/>
                  </a:lnTo>
                  <a:lnTo>
                    <a:pt x="144189" y="495379"/>
                  </a:lnTo>
                  <a:lnTo>
                    <a:pt x="143818" y="494832"/>
                  </a:lnTo>
                  <a:lnTo>
                    <a:pt x="139658" y="492048"/>
                  </a:lnTo>
                  <a:lnTo>
                    <a:pt x="139286" y="491500"/>
                  </a:lnTo>
                  <a:lnTo>
                    <a:pt x="135128" y="488717"/>
                  </a:lnTo>
                  <a:lnTo>
                    <a:pt x="134755" y="488168"/>
                  </a:lnTo>
                  <a:lnTo>
                    <a:pt x="130597" y="485385"/>
                  </a:lnTo>
                  <a:lnTo>
                    <a:pt x="130225" y="484837"/>
                  </a:lnTo>
                  <a:lnTo>
                    <a:pt x="126067" y="482054"/>
                  </a:lnTo>
                  <a:lnTo>
                    <a:pt x="125695" y="481506"/>
                  </a:lnTo>
                  <a:lnTo>
                    <a:pt x="121537" y="478723"/>
                  </a:lnTo>
                  <a:lnTo>
                    <a:pt x="121164" y="478174"/>
                  </a:lnTo>
                  <a:lnTo>
                    <a:pt x="117006" y="475391"/>
                  </a:lnTo>
                  <a:lnTo>
                    <a:pt x="116634" y="474843"/>
                  </a:lnTo>
                  <a:lnTo>
                    <a:pt x="112476" y="472060"/>
                  </a:lnTo>
                  <a:lnTo>
                    <a:pt x="112104" y="471512"/>
                  </a:lnTo>
                  <a:lnTo>
                    <a:pt x="107946" y="468729"/>
                  </a:lnTo>
                  <a:lnTo>
                    <a:pt x="107574" y="468182"/>
                  </a:lnTo>
                  <a:lnTo>
                    <a:pt x="103415" y="465398"/>
                  </a:lnTo>
                  <a:lnTo>
                    <a:pt x="103041" y="464848"/>
                  </a:lnTo>
                  <a:lnTo>
                    <a:pt x="98885" y="462066"/>
                  </a:lnTo>
                  <a:lnTo>
                    <a:pt x="98513" y="461519"/>
                  </a:lnTo>
                  <a:lnTo>
                    <a:pt x="94354" y="458735"/>
                  </a:lnTo>
                  <a:lnTo>
                    <a:pt x="93982" y="458187"/>
                  </a:lnTo>
                  <a:lnTo>
                    <a:pt x="89824" y="455404"/>
                  </a:lnTo>
                  <a:lnTo>
                    <a:pt x="89450" y="454854"/>
                  </a:lnTo>
                  <a:lnTo>
                    <a:pt x="85294" y="452072"/>
                  </a:lnTo>
                  <a:lnTo>
                    <a:pt x="84922" y="451525"/>
                  </a:lnTo>
                  <a:lnTo>
                    <a:pt x="80763" y="448741"/>
                  </a:lnTo>
                  <a:lnTo>
                    <a:pt x="80391" y="448193"/>
                  </a:lnTo>
                  <a:lnTo>
                    <a:pt x="76233" y="445410"/>
                  </a:lnTo>
                  <a:lnTo>
                    <a:pt x="75861" y="444863"/>
                  </a:lnTo>
                  <a:lnTo>
                    <a:pt x="71702" y="442079"/>
                  </a:lnTo>
                  <a:lnTo>
                    <a:pt x="71328" y="441529"/>
                  </a:lnTo>
                  <a:lnTo>
                    <a:pt x="67172" y="438747"/>
                  </a:lnTo>
                  <a:lnTo>
                    <a:pt x="66800" y="438199"/>
                  </a:lnTo>
                  <a:lnTo>
                    <a:pt x="62642" y="435416"/>
                  </a:lnTo>
                  <a:lnTo>
                    <a:pt x="62270" y="434869"/>
                  </a:lnTo>
                  <a:lnTo>
                    <a:pt x="58111" y="432085"/>
                  </a:lnTo>
                  <a:lnTo>
                    <a:pt x="57737" y="431535"/>
                  </a:lnTo>
                  <a:lnTo>
                    <a:pt x="55803" y="430240"/>
                  </a:lnTo>
                  <a:lnTo>
                    <a:pt x="44016" y="423140"/>
                  </a:lnTo>
                  <a:lnTo>
                    <a:pt x="41185" y="419560"/>
                  </a:lnTo>
                  <a:lnTo>
                    <a:pt x="39990" y="418760"/>
                  </a:lnTo>
                  <a:lnTo>
                    <a:pt x="36554" y="413704"/>
                  </a:lnTo>
                  <a:lnTo>
                    <a:pt x="11975" y="382622"/>
                  </a:lnTo>
                  <a:cubicBezTo>
                    <a:pt x="4316" y="366849"/>
                    <a:pt x="0" y="349098"/>
                    <a:pt x="0" y="330238"/>
                  </a:cubicBezTo>
                  <a:cubicBezTo>
                    <a:pt x="0" y="263176"/>
                    <a:pt x="54553" y="210152"/>
                    <a:pt x="120020" y="210152"/>
                  </a:cubicBezTo>
                  <a:cubicBezTo>
                    <a:pt x="146520" y="210152"/>
                    <a:pt x="171457" y="217948"/>
                    <a:pt x="191722" y="233545"/>
                  </a:cubicBezTo>
                  <a:lnTo>
                    <a:pt x="194817" y="236126"/>
                  </a:lnTo>
                  <a:lnTo>
                    <a:pt x="196252" y="236877"/>
                  </a:lnTo>
                  <a:lnTo>
                    <a:pt x="199343" y="239455"/>
                  </a:lnTo>
                  <a:lnTo>
                    <a:pt x="200782" y="240208"/>
                  </a:lnTo>
                  <a:lnTo>
                    <a:pt x="203872" y="242785"/>
                  </a:lnTo>
                  <a:lnTo>
                    <a:pt x="205313" y="243539"/>
                  </a:lnTo>
                  <a:lnTo>
                    <a:pt x="208404" y="246117"/>
                  </a:lnTo>
                  <a:lnTo>
                    <a:pt x="209843" y="246870"/>
                  </a:lnTo>
                  <a:lnTo>
                    <a:pt x="211709" y="248426"/>
                  </a:lnTo>
                  <a:lnTo>
                    <a:pt x="213785" y="247268"/>
                  </a:lnTo>
                  <a:cubicBezTo>
                    <a:pt x="217144" y="245395"/>
                    <a:pt x="223862" y="241648"/>
                    <a:pt x="237298" y="234155"/>
                  </a:cubicBezTo>
                  <a:lnTo>
                    <a:pt x="263331" y="219637"/>
                  </a:lnTo>
                  <a:lnTo>
                    <a:pt x="259729" y="217146"/>
                  </a:lnTo>
                  <a:lnTo>
                    <a:pt x="259491" y="216783"/>
                  </a:lnTo>
                  <a:lnTo>
                    <a:pt x="255199" y="213815"/>
                  </a:lnTo>
                  <a:lnTo>
                    <a:pt x="254962" y="213453"/>
                  </a:lnTo>
                  <a:lnTo>
                    <a:pt x="250668" y="210484"/>
                  </a:lnTo>
                  <a:lnTo>
                    <a:pt x="250429" y="210119"/>
                  </a:lnTo>
                  <a:lnTo>
                    <a:pt x="246138" y="207152"/>
                  </a:lnTo>
                  <a:lnTo>
                    <a:pt x="245900" y="206789"/>
                  </a:lnTo>
                  <a:lnTo>
                    <a:pt x="241608" y="203821"/>
                  </a:lnTo>
                  <a:lnTo>
                    <a:pt x="241371" y="203459"/>
                  </a:lnTo>
                  <a:lnTo>
                    <a:pt x="237077" y="200490"/>
                  </a:lnTo>
                  <a:lnTo>
                    <a:pt x="236839" y="200127"/>
                  </a:lnTo>
                  <a:lnTo>
                    <a:pt x="232547" y="197159"/>
                  </a:lnTo>
                  <a:lnTo>
                    <a:pt x="232309" y="196795"/>
                  </a:lnTo>
                  <a:lnTo>
                    <a:pt x="228015" y="193827"/>
                  </a:lnTo>
                  <a:lnTo>
                    <a:pt x="227778" y="193464"/>
                  </a:lnTo>
                  <a:lnTo>
                    <a:pt x="223485" y="190496"/>
                  </a:lnTo>
                  <a:lnTo>
                    <a:pt x="223248" y="190133"/>
                  </a:lnTo>
                  <a:lnTo>
                    <a:pt x="218955" y="187165"/>
                  </a:lnTo>
                  <a:lnTo>
                    <a:pt x="218718" y="186801"/>
                  </a:lnTo>
                  <a:lnTo>
                    <a:pt x="214424" y="183833"/>
                  </a:lnTo>
                  <a:lnTo>
                    <a:pt x="214187" y="183470"/>
                  </a:lnTo>
                  <a:lnTo>
                    <a:pt x="209894" y="180502"/>
                  </a:lnTo>
                  <a:lnTo>
                    <a:pt x="209657" y="180139"/>
                  </a:lnTo>
                  <a:lnTo>
                    <a:pt x="205364" y="177171"/>
                  </a:lnTo>
                  <a:lnTo>
                    <a:pt x="205128" y="176809"/>
                  </a:lnTo>
                  <a:lnTo>
                    <a:pt x="200833" y="173840"/>
                  </a:lnTo>
                  <a:lnTo>
                    <a:pt x="200595" y="173475"/>
                  </a:lnTo>
                  <a:lnTo>
                    <a:pt x="196303" y="170508"/>
                  </a:lnTo>
                  <a:lnTo>
                    <a:pt x="196067" y="170146"/>
                  </a:lnTo>
                  <a:lnTo>
                    <a:pt x="191772" y="167177"/>
                  </a:lnTo>
                  <a:lnTo>
                    <a:pt x="191535" y="166814"/>
                  </a:lnTo>
                  <a:lnTo>
                    <a:pt x="187242" y="163846"/>
                  </a:lnTo>
                  <a:lnTo>
                    <a:pt x="187004" y="163481"/>
                  </a:lnTo>
                  <a:lnTo>
                    <a:pt x="182712" y="160514"/>
                  </a:lnTo>
                  <a:lnTo>
                    <a:pt x="182476" y="160152"/>
                  </a:lnTo>
                  <a:lnTo>
                    <a:pt x="178181" y="157183"/>
                  </a:lnTo>
                  <a:lnTo>
                    <a:pt x="177944" y="156820"/>
                  </a:lnTo>
                  <a:lnTo>
                    <a:pt x="173651" y="153852"/>
                  </a:lnTo>
                  <a:lnTo>
                    <a:pt x="173415" y="153490"/>
                  </a:lnTo>
                  <a:lnTo>
                    <a:pt x="169120" y="150521"/>
                  </a:lnTo>
                  <a:lnTo>
                    <a:pt x="168882" y="150156"/>
                  </a:lnTo>
                  <a:lnTo>
                    <a:pt x="164590" y="147189"/>
                  </a:lnTo>
                  <a:lnTo>
                    <a:pt x="164353" y="146826"/>
                  </a:lnTo>
                  <a:lnTo>
                    <a:pt x="160060" y="143858"/>
                  </a:lnTo>
                  <a:lnTo>
                    <a:pt x="159824" y="143496"/>
                  </a:lnTo>
                  <a:lnTo>
                    <a:pt x="155529" y="140527"/>
                  </a:lnTo>
                  <a:lnTo>
                    <a:pt x="155291" y="140162"/>
                  </a:lnTo>
                  <a:lnTo>
                    <a:pt x="150999" y="137195"/>
                  </a:lnTo>
                  <a:lnTo>
                    <a:pt x="150762" y="136832"/>
                  </a:lnTo>
                  <a:lnTo>
                    <a:pt x="146469" y="133864"/>
                  </a:lnTo>
                  <a:lnTo>
                    <a:pt x="146233" y="133502"/>
                  </a:lnTo>
                  <a:lnTo>
                    <a:pt x="141938" y="130533"/>
                  </a:lnTo>
                  <a:lnTo>
                    <a:pt x="141701" y="130170"/>
                  </a:lnTo>
                  <a:lnTo>
                    <a:pt x="137408" y="127202"/>
                  </a:lnTo>
                  <a:lnTo>
                    <a:pt x="133151" y="120688"/>
                  </a:lnTo>
                  <a:lnTo>
                    <a:pt x="124406" y="113292"/>
                  </a:lnTo>
                  <a:cubicBezTo>
                    <a:pt x="116931" y="101875"/>
                    <a:pt x="112581" y="88081"/>
                    <a:pt x="112581" y="73169"/>
                  </a:cubicBezTo>
                  <a:cubicBezTo>
                    <a:pt x="112581" y="33404"/>
                    <a:pt x="143511" y="0"/>
                    <a:pt x="18217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47F40FF1-9072-4A4B-938B-6AE0CE403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1457" y="3402517"/>
              <a:ext cx="434240" cy="450323"/>
            </a:xfrm>
            <a:custGeom>
              <a:avLst/>
              <a:gdLst>
                <a:gd name="connsiteX0" fmla="*/ 126161 w 171450"/>
                <a:gd name="connsiteY0" fmla="*/ 76200 h 177800"/>
                <a:gd name="connsiteX1" fmla="*/ 136623 w 171450"/>
                <a:gd name="connsiteY1" fmla="*/ 81742 h 177800"/>
                <a:gd name="connsiteX2" fmla="*/ 132315 w 171450"/>
                <a:gd name="connsiteY2" fmla="*/ 97752 h 177800"/>
                <a:gd name="connsiteX3" fmla="*/ 93544 w 171450"/>
                <a:gd name="connsiteY3" fmla="*/ 118688 h 177800"/>
                <a:gd name="connsiteX4" fmla="*/ 94775 w 171450"/>
                <a:gd name="connsiteY4" fmla="*/ 128540 h 177800"/>
                <a:gd name="connsiteX5" fmla="*/ 95390 w 171450"/>
                <a:gd name="connsiteY5" fmla="*/ 130387 h 177800"/>
                <a:gd name="connsiteX6" fmla="*/ 47387 w 171450"/>
                <a:gd name="connsiteY6" fmla="*/ 177800 h 177800"/>
                <a:gd name="connsiteX7" fmla="*/ 0 w 171450"/>
                <a:gd name="connsiteY7" fmla="*/ 130387 h 177800"/>
                <a:gd name="connsiteX8" fmla="*/ 47387 w 171450"/>
                <a:gd name="connsiteY8" fmla="*/ 82974 h 177800"/>
                <a:gd name="connsiteX9" fmla="*/ 75697 w 171450"/>
                <a:gd name="connsiteY9" fmla="*/ 92210 h 177800"/>
                <a:gd name="connsiteX10" fmla="*/ 83082 w 171450"/>
                <a:gd name="connsiteY10" fmla="*/ 98368 h 177800"/>
                <a:gd name="connsiteX11" fmla="*/ 120622 w 171450"/>
                <a:gd name="connsiteY11" fmla="*/ 77432 h 177800"/>
                <a:gd name="connsiteX12" fmla="*/ 126161 w 171450"/>
                <a:gd name="connsiteY12" fmla="*/ 76200 h 177800"/>
                <a:gd name="connsiteX13" fmla="*/ 79414 w 171450"/>
                <a:gd name="connsiteY13" fmla="*/ 28575 h 177800"/>
                <a:gd name="connsiteX14" fmla="*/ 83709 w 171450"/>
                <a:gd name="connsiteY14" fmla="*/ 29796 h 177800"/>
                <a:gd name="connsiteX15" fmla="*/ 111933 w 171450"/>
                <a:gd name="connsiteY15" fmla="*/ 52998 h 177800"/>
                <a:gd name="connsiteX16" fmla="*/ 119910 w 171450"/>
                <a:gd name="connsiteY16" fmla="*/ 47503 h 177800"/>
                <a:gd name="connsiteX17" fmla="*/ 135249 w 171450"/>
                <a:gd name="connsiteY17" fmla="*/ 44450 h 177800"/>
                <a:gd name="connsiteX18" fmla="*/ 171450 w 171450"/>
                <a:gd name="connsiteY18" fmla="*/ 79864 h 177800"/>
                <a:gd name="connsiteX19" fmla="*/ 135249 w 171450"/>
                <a:gd name="connsiteY19" fmla="*/ 115888 h 177800"/>
                <a:gd name="connsiteX20" fmla="*/ 121751 w 171450"/>
                <a:gd name="connsiteY20" fmla="*/ 113446 h 177800"/>
                <a:gd name="connsiteX21" fmla="*/ 136476 w 171450"/>
                <a:gd name="connsiteY21" fmla="*/ 104898 h 177800"/>
                <a:gd name="connsiteX22" fmla="*/ 144453 w 171450"/>
                <a:gd name="connsiteY22" fmla="*/ 76811 h 177800"/>
                <a:gd name="connsiteX23" fmla="*/ 126046 w 171450"/>
                <a:gd name="connsiteY23" fmla="*/ 66431 h 177800"/>
                <a:gd name="connsiteX24" fmla="*/ 116228 w 171450"/>
                <a:gd name="connsiteY24" fmla="*/ 68874 h 177800"/>
                <a:gd name="connsiteX25" fmla="*/ 99048 w 171450"/>
                <a:gd name="connsiteY25" fmla="*/ 78032 h 177800"/>
                <a:gd name="connsiteX26" fmla="*/ 99662 w 171450"/>
                <a:gd name="connsiteY26" fmla="*/ 73148 h 177800"/>
                <a:gd name="connsiteX27" fmla="*/ 103343 w 171450"/>
                <a:gd name="connsiteY27" fmla="*/ 63989 h 177800"/>
                <a:gd name="connsiteX28" fmla="*/ 74505 w 171450"/>
                <a:gd name="connsiteY28" fmla="*/ 40787 h 177800"/>
                <a:gd name="connsiteX29" fmla="*/ 73892 w 171450"/>
                <a:gd name="connsiteY29" fmla="*/ 31018 h 177800"/>
                <a:gd name="connsiteX30" fmla="*/ 79414 w 171450"/>
                <a:gd name="connsiteY30" fmla="*/ 28575 h 177800"/>
                <a:gd name="connsiteX31" fmla="*/ 71926 w 171450"/>
                <a:gd name="connsiteY31" fmla="*/ 0 h 177800"/>
                <a:gd name="connsiteX32" fmla="*/ 100013 w 171450"/>
                <a:gd name="connsiteY32" fmla="*/ 28889 h 177800"/>
                <a:gd name="connsiteX33" fmla="*/ 100013 w 171450"/>
                <a:gd name="connsiteY33" fmla="*/ 31401 h 177800"/>
                <a:gd name="connsiteX34" fmla="*/ 89633 w 171450"/>
                <a:gd name="connsiteY34" fmla="*/ 23237 h 177800"/>
                <a:gd name="connsiteX35" fmla="*/ 79864 w 171450"/>
                <a:gd name="connsiteY35" fmla="*/ 19469 h 177800"/>
                <a:gd name="connsiteX36" fmla="*/ 67042 w 171450"/>
                <a:gd name="connsiteY36" fmla="*/ 25121 h 177800"/>
                <a:gd name="connsiteX37" fmla="*/ 63378 w 171450"/>
                <a:gd name="connsiteY37" fmla="*/ 37682 h 177800"/>
                <a:gd name="connsiteX38" fmla="*/ 69484 w 171450"/>
                <a:gd name="connsiteY38" fmla="*/ 48358 h 177800"/>
                <a:gd name="connsiteX39" fmla="*/ 78643 w 171450"/>
                <a:gd name="connsiteY39" fmla="*/ 56522 h 177800"/>
                <a:gd name="connsiteX40" fmla="*/ 71926 w 171450"/>
                <a:gd name="connsiteY40" fmla="*/ 57150 h 177800"/>
                <a:gd name="connsiteX41" fmla="*/ 44450 w 171450"/>
                <a:gd name="connsiteY41" fmla="*/ 28889 h 177800"/>
                <a:gd name="connsiteX42" fmla="*/ 71926 w 171450"/>
                <a:gd name="connsiteY42" fmla="*/ 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71450" h="177800">
                  <a:moveTo>
                    <a:pt x="126161" y="76200"/>
                  </a:moveTo>
                  <a:cubicBezTo>
                    <a:pt x="130469" y="76200"/>
                    <a:pt x="134777" y="78048"/>
                    <a:pt x="136623" y="81742"/>
                  </a:cubicBezTo>
                  <a:cubicBezTo>
                    <a:pt x="139700" y="87284"/>
                    <a:pt x="137854" y="94673"/>
                    <a:pt x="132315" y="97752"/>
                  </a:cubicBezTo>
                  <a:cubicBezTo>
                    <a:pt x="132315" y="97752"/>
                    <a:pt x="132315" y="97752"/>
                    <a:pt x="93544" y="118688"/>
                  </a:cubicBezTo>
                  <a:cubicBezTo>
                    <a:pt x="94775" y="122382"/>
                    <a:pt x="94775" y="125461"/>
                    <a:pt x="94775" y="128540"/>
                  </a:cubicBezTo>
                  <a:cubicBezTo>
                    <a:pt x="95390" y="129155"/>
                    <a:pt x="95390" y="129771"/>
                    <a:pt x="95390" y="130387"/>
                  </a:cubicBezTo>
                  <a:cubicBezTo>
                    <a:pt x="95390" y="156864"/>
                    <a:pt x="73850" y="177800"/>
                    <a:pt x="47387" y="177800"/>
                  </a:cubicBezTo>
                  <a:cubicBezTo>
                    <a:pt x="21539" y="177800"/>
                    <a:pt x="0" y="156864"/>
                    <a:pt x="0" y="130387"/>
                  </a:cubicBezTo>
                  <a:cubicBezTo>
                    <a:pt x="0" y="103909"/>
                    <a:pt x="21539" y="82974"/>
                    <a:pt x="47387" y="82974"/>
                  </a:cubicBezTo>
                  <a:cubicBezTo>
                    <a:pt x="57850" y="82974"/>
                    <a:pt x="67696" y="86052"/>
                    <a:pt x="75697" y="92210"/>
                  </a:cubicBezTo>
                  <a:cubicBezTo>
                    <a:pt x="78158" y="94057"/>
                    <a:pt x="80620" y="95904"/>
                    <a:pt x="83082" y="98368"/>
                  </a:cubicBezTo>
                  <a:cubicBezTo>
                    <a:pt x="83082" y="98368"/>
                    <a:pt x="83082" y="98368"/>
                    <a:pt x="120622" y="77432"/>
                  </a:cubicBezTo>
                  <a:cubicBezTo>
                    <a:pt x="122469" y="76200"/>
                    <a:pt x="124315" y="76200"/>
                    <a:pt x="126161" y="76200"/>
                  </a:cubicBezTo>
                  <a:close/>
                  <a:moveTo>
                    <a:pt x="79414" y="28575"/>
                  </a:moveTo>
                  <a:cubicBezTo>
                    <a:pt x="80641" y="28575"/>
                    <a:pt x="82482" y="28575"/>
                    <a:pt x="83709" y="29796"/>
                  </a:cubicBezTo>
                  <a:cubicBezTo>
                    <a:pt x="83709" y="29796"/>
                    <a:pt x="83709" y="29796"/>
                    <a:pt x="111933" y="52998"/>
                  </a:cubicBezTo>
                  <a:cubicBezTo>
                    <a:pt x="114388" y="50556"/>
                    <a:pt x="116842" y="49335"/>
                    <a:pt x="119910" y="47503"/>
                  </a:cubicBezTo>
                  <a:cubicBezTo>
                    <a:pt x="124205" y="45672"/>
                    <a:pt x="129727" y="44450"/>
                    <a:pt x="135249" y="44450"/>
                  </a:cubicBezTo>
                  <a:cubicBezTo>
                    <a:pt x="154884" y="44450"/>
                    <a:pt x="171450" y="60325"/>
                    <a:pt x="171450" y="79864"/>
                  </a:cubicBezTo>
                  <a:cubicBezTo>
                    <a:pt x="171450" y="100013"/>
                    <a:pt x="154884" y="115888"/>
                    <a:pt x="135249" y="115888"/>
                  </a:cubicBezTo>
                  <a:cubicBezTo>
                    <a:pt x="130341" y="115888"/>
                    <a:pt x="125432" y="114667"/>
                    <a:pt x="121751" y="113446"/>
                  </a:cubicBezTo>
                  <a:cubicBezTo>
                    <a:pt x="121751" y="113446"/>
                    <a:pt x="121751" y="113446"/>
                    <a:pt x="136476" y="104898"/>
                  </a:cubicBezTo>
                  <a:cubicBezTo>
                    <a:pt x="146294" y="99403"/>
                    <a:pt x="149975" y="86580"/>
                    <a:pt x="144453" y="76811"/>
                  </a:cubicBezTo>
                  <a:cubicBezTo>
                    <a:pt x="140771" y="70095"/>
                    <a:pt x="134022" y="66431"/>
                    <a:pt x="126046" y="66431"/>
                  </a:cubicBezTo>
                  <a:cubicBezTo>
                    <a:pt x="122978" y="66431"/>
                    <a:pt x="119296" y="67042"/>
                    <a:pt x="116228" y="68874"/>
                  </a:cubicBezTo>
                  <a:cubicBezTo>
                    <a:pt x="116228" y="68874"/>
                    <a:pt x="116228" y="68874"/>
                    <a:pt x="99048" y="78032"/>
                  </a:cubicBezTo>
                  <a:cubicBezTo>
                    <a:pt x="99048" y="76201"/>
                    <a:pt x="99662" y="74369"/>
                    <a:pt x="99662" y="73148"/>
                  </a:cubicBezTo>
                  <a:cubicBezTo>
                    <a:pt x="100275" y="69484"/>
                    <a:pt x="101503" y="66431"/>
                    <a:pt x="103343" y="63989"/>
                  </a:cubicBezTo>
                  <a:cubicBezTo>
                    <a:pt x="103343" y="63989"/>
                    <a:pt x="103343" y="63989"/>
                    <a:pt x="74505" y="40787"/>
                  </a:cubicBezTo>
                  <a:cubicBezTo>
                    <a:pt x="72051" y="38345"/>
                    <a:pt x="71437" y="34070"/>
                    <a:pt x="73892" y="31018"/>
                  </a:cubicBezTo>
                  <a:cubicBezTo>
                    <a:pt x="75119" y="29186"/>
                    <a:pt x="76959" y="28575"/>
                    <a:pt x="79414" y="28575"/>
                  </a:cubicBezTo>
                  <a:close/>
                  <a:moveTo>
                    <a:pt x="71926" y="0"/>
                  </a:moveTo>
                  <a:cubicBezTo>
                    <a:pt x="87802" y="0"/>
                    <a:pt x="100013" y="13189"/>
                    <a:pt x="100013" y="28889"/>
                  </a:cubicBezTo>
                  <a:cubicBezTo>
                    <a:pt x="100013" y="29517"/>
                    <a:pt x="100013" y="30773"/>
                    <a:pt x="100013" y="31401"/>
                  </a:cubicBezTo>
                  <a:cubicBezTo>
                    <a:pt x="100013" y="31401"/>
                    <a:pt x="100013" y="31401"/>
                    <a:pt x="89633" y="23237"/>
                  </a:cubicBezTo>
                  <a:cubicBezTo>
                    <a:pt x="87191" y="20725"/>
                    <a:pt x="83528" y="19469"/>
                    <a:pt x="79864" y="19469"/>
                  </a:cubicBezTo>
                  <a:cubicBezTo>
                    <a:pt x="74979" y="19469"/>
                    <a:pt x="70095" y="21353"/>
                    <a:pt x="67042" y="25121"/>
                  </a:cubicBezTo>
                  <a:cubicBezTo>
                    <a:pt x="64599" y="28889"/>
                    <a:pt x="63378" y="33285"/>
                    <a:pt x="63378" y="37682"/>
                  </a:cubicBezTo>
                  <a:cubicBezTo>
                    <a:pt x="63989" y="42078"/>
                    <a:pt x="65821" y="45846"/>
                    <a:pt x="69484" y="48358"/>
                  </a:cubicBezTo>
                  <a:cubicBezTo>
                    <a:pt x="69484" y="48358"/>
                    <a:pt x="69484" y="48358"/>
                    <a:pt x="78643" y="56522"/>
                  </a:cubicBezTo>
                  <a:cubicBezTo>
                    <a:pt x="76811" y="57150"/>
                    <a:pt x="74369" y="57150"/>
                    <a:pt x="71926" y="57150"/>
                  </a:cubicBezTo>
                  <a:cubicBezTo>
                    <a:pt x="56662" y="57150"/>
                    <a:pt x="44450" y="44590"/>
                    <a:pt x="44450" y="28889"/>
                  </a:cubicBezTo>
                  <a:cubicBezTo>
                    <a:pt x="44450" y="13189"/>
                    <a:pt x="56662" y="0"/>
                    <a:pt x="719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0CC89520-C212-4ABF-AD03-8421EDD4067D}"/>
              </a:ext>
            </a:extLst>
          </p:cNvPr>
          <p:cNvGrpSpPr/>
          <p:nvPr userDrawn="1"/>
        </p:nvGrpSpPr>
        <p:grpSpPr>
          <a:xfrm>
            <a:off x="11074399" y="306386"/>
            <a:ext cx="674689" cy="674689"/>
            <a:chOff x="11074399" y="306386"/>
            <a:chExt cx="674689" cy="674689"/>
          </a:xfrm>
        </p:grpSpPr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A9D97458-7F1A-4C9E-B179-3CAB3D47C097}"/>
                </a:ext>
              </a:extLst>
            </p:cNvPr>
            <p:cNvSpPr/>
            <p:nvPr/>
          </p:nvSpPr>
          <p:spPr>
            <a:xfrm>
              <a:off x="11074399" y="306386"/>
              <a:ext cx="674689" cy="674689"/>
            </a:xfrm>
            <a:prstGeom prst="roundRect">
              <a:avLst>
                <a:gd name="adj" fmla="val 1462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8378C86E-A7D3-4311-9AD0-90C9B4EBBA44}"/>
                </a:ext>
              </a:extLst>
            </p:cNvPr>
            <p:cNvSpPr/>
            <p:nvPr userDrawn="1"/>
          </p:nvSpPr>
          <p:spPr>
            <a:xfrm>
              <a:off x="11119939" y="460218"/>
              <a:ext cx="629149" cy="520856"/>
            </a:xfrm>
            <a:custGeom>
              <a:avLst/>
              <a:gdLst>
                <a:gd name="connsiteX0" fmla="*/ 381665 w 629149"/>
                <a:gd name="connsiteY0" fmla="*/ 35 h 520856"/>
                <a:gd name="connsiteX1" fmla="*/ 417475 w 629149"/>
                <a:gd name="connsiteY1" fmla="*/ 1242 h 520856"/>
                <a:gd name="connsiteX2" fmla="*/ 546322 w 629149"/>
                <a:gd name="connsiteY2" fmla="*/ 34966 h 520856"/>
                <a:gd name="connsiteX3" fmla="*/ 558346 w 629149"/>
                <a:gd name="connsiteY3" fmla="*/ 45046 h 520856"/>
                <a:gd name="connsiteX4" fmla="*/ 558459 w 629149"/>
                <a:gd name="connsiteY4" fmla="*/ 45210 h 520856"/>
                <a:gd name="connsiteX5" fmla="*/ 559947 w 629149"/>
                <a:gd name="connsiteY5" fmla="*/ 46627 h 520856"/>
                <a:gd name="connsiteX6" fmla="*/ 560060 w 629149"/>
                <a:gd name="connsiteY6" fmla="*/ 46791 h 520856"/>
                <a:gd name="connsiteX7" fmla="*/ 561548 w 629149"/>
                <a:gd name="connsiteY7" fmla="*/ 48209 h 520856"/>
                <a:gd name="connsiteX8" fmla="*/ 561662 w 629149"/>
                <a:gd name="connsiteY8" fmla="*/ 48373 h 520856"/>
                <a:gd name="connsiteX9" fmla="*/ 563149 w 629149"/>
                <a:gd name="connsiteY9" fmla="*/ 49790 h 520856"/>
                <a:gd name="connsiteX10" fmla="*/ 563262 w 629149"/>
                <a:gd name="connsiteY10" fmla="*/ 49953 h 520856"/>
                <a:gd name="connsiteX11" fmla="*/ 564750 w 629149"/>
                <a:gd name="connsiteY11" fmla="*/ 51371 h 520856"/>
                <a:gd name="connsiteX12" fmla="*/ 564864 w 629149"/>
                <a:gd name="connsiteY12" fmla="*/ 51535 h 520856"/>
                <a:gd name="connsiteX13" fmla="*/ 566352 w 629149"/>
                <a:gd name="connsiteY13" fmla="*/ 52952 h 520856"/>
                <a:gd name="connsiteX14" fmla="*/ 566465 w 629149"/>
                <a:gd name="connsiteY14" fmla="*/ 53116 h 520856"/>
                <a:gd name="connsiteX15" fmla="*/ 567953 w 629149"/>
                <a:gd name="connsiteY15" fmla="*/ 54534 h 520856"/>
                <a:gd name="connsiteX16" fmla="*/ 568066 w 629149"/>
                <a:gd name="connsiteY16" fmla="*/ 54697 h 520856"/>
                <a:gd name="connsiteX17" fmla="*/ 569554 w 629149"/>
                <a:gd name="connsiteY17" fmla="*/ 56115 h 520856"/>
                <a:gd name="connsiteX18" fmla="*/ 569667 w 629149"/>
                <a:gd name="connsiteY18" fmla="*/ 56280 h 520856"/>
                <a:gd name="connsiteX19" fmla="*/ 571155 w 629149"/>
                <a:gd name="connsiteY19" fmla="*/ 57697 h 520856"/>
                <a:gd name="connsiteX20" fmla="*/ 571268 w 629149"/>
                <a:gd name="connsiteY20" fmla="*/ 57861 h 520856"/>
                <a:gd name="connsiteX21" fmla="*/ 572756 w 629149"/>
                <a:gd name="connsiteY21" fmla="*/ 59278 h 520856"/>
                <a:gd name="connsiteX22" fmla="*/ 572869 w 629149"/>
                <a:gd name="connsiteY22" fmla="*/ 59442 h 520856"/>
                <a:gd name="connsiteX23" fmla="*/ 574357 w 629149"/>
                <a:gd name="connsiteY23" fmla="*/ 60860 h 520856"/>
                <a:gd name="connsiteX24" fmla="*/ 574470 w 629149"/>
                <a:gd name="connsiteY24" fmla="*/ 61023 h 520856"/>
                <a:gd name="connsiteX25" fmla="*/ 575958 w 629149"/>
                <a:gd name="connsiteY25" fmla="*/ 62441 h 520856"/>
                <a:gd name="connsiteX26" fmla="*/ 576071 w 629149"/>
                <a:gd name="connsiteY26" fmla="*/ 62605 h 520856"/>
                <a:gd name="connsiteX27" fmla="*/ 577559 w 629149"/>
                <a:gd name="connsiteY27" fmla="*/ 64022 h 520856"/>
                <a:gd name="connsiteX28" fmla="*/ 577672 w 629149"/>
                <a:gd name="connsiteY28" fmla="*/ 64186 h 520856"/>
                <a:gd name="connsiteX29" fmla="*/ 579160 w 629149"/>
                <a:gd name="connsiteY29" fmla="*/ 65604 h 520856"/>
                <a:gd name="connsiteX30" fmla="*/ 579273 w 629149"/>
                <a:gd name="connsiteY30" fmla="*/ 65768 h 520856"/>
                <a:gd name="connsiteX31" fmla="*/ 580761 w 629149"/>
                <a:gd name="connsiteY31" fmla="*/ 67185 h 520856"/>
                <a:gd name="connsiteX32" fmla="*/ 580874 w 629149"/>
                <a:gd name="connsiteY32" fmla="*/ 67349 h 520856"/>
                <a:gd name="connsiteX33" fmla="*/ 582362 w 629149"/>
                <a:gd name="connsiteY33" fmla="*/ 68767 h 520856"/>
                <a:gd name="connsiteX34" fmla="*/ 582475 w 629149"/>
                <a:gd name="connsiteY34" fmla="*/ 68931 h 520856"/>
                <a:gd name="connsiteX35" fmla="*/ 583963 w 629149"/>
                <a:gd name="connsiteY35" fmla="*/ 70348 h 520856"/>
                <a:gd name="connsiteX36" fmla="*/ 584077 w 629149"/>
                <a:gd name="connsiteY36" fmla="*/ 70512 h 520856"/>
                <a:gd name="connsiteX37" fmla="*/ 585564 w 629149"/>
                <a:gd name="connsiteY37" fmla="*/ 71929 h 520856"/>
                <a:gd name="connsiteX38" fmla="*/ 585677 w 629149"/>
                <a:gd name="connsiteY38" fmla="*/ 72093 h 520856"/>
                <a:gd name="connsiteX39" fmla="*/ 587165 w 629149"/>
                <a:gd name="connsiteY39" fmla="*/ 73511 h 520856"/>
                <a:gd name="connsiteX40" fmla="*/ 587278 w 629149"/>
                <a:gd name="connsiteY40" fmla="*/ 73675 h 520856"/>
                <a:gd name="connsiteX41" fmla="*/ 588766 w 629149"/>
                <a:gd name="connsiteY41" fmla="*/ 75092 h 520856"/>
                <a:gd name="connsiteX42" fmla="*/ 588880 w 629149"/>
                <a:gd name="connsiteY42" fmla="*/ 75256 h 520856"/>
                <a:gd name="connsiteX43" fmla="*/ 590368 w 629149"/>
                <a:gd name="connsiteY43" fmla="*/ 76673 h 520856"/>
                <a:gd name="connsiteX44" fmla="*/ 590481 w 629149"/>
                <a:gd name="connsiteY44" fmla="*/ 76837 h 520856"/>
                <a:gd name="connsiteX45" fmla="*/ 591969 w 629149"/>
                <a:gd name="connsiteY45" fmla="*/ 78255 h 520856"/>
                <a:gd name="connsiteX46" fmla="*/ 592082 w 629149"/>
                <a:gd name="connsiteY46" fmla="*/ 78419 h 520856"/>
                <a:gd name="connsiteX47" fmla="*/ 593570 w 629149"/>
                <a:gd name="connsiteY47" fmla="*/ 79836 h 520856"/>
                <a:gd name="connsiteX48" fmla="*/ 593683 w 629149"/>
                <a:gd name="connsiteY48" fmla="*/ 80001 h 520856"/>
                <a:gd name="connsiteX49" fmla="*/ 595171 w 629149"/>
                <a:gd name="connsiteY49" fmla="*/ 81418 h 520856"/>
                <a:gd name="connsiteX50" fmla="*/ 595284 w 629149"/>
                <a:gd name="connsiteY50" fmla="*/ 81582 h 520856"/>
                <a:gd name="connsiteX51" fmla="*/ 596772 w 629149"/>
                <a:gd name="connsiteY51" fmla="*/ 82999 h 520856"/>
                <a:gd name="connsiteX52" fmla="*/ 596885 w 629149"/>
                <a:gd name="connsiteY52" fmla="*/ 83163 h 520856"/>
                <a:gd name="connsiteX53" fmla="*/ 598373 w 629149"/>
                <a:gd name="connsiteY53" fmla="*/ 84581 h 520856"/>
                <a:gd name="connsiteX54" fmla="*/ 598486 w 629149"/>
                <a:gd name="connsiteY54" fmla="*/ 84744 h 520856"/>
                <a:gd name="connsiteX55" fmla="*/ 599974 w 629149"/>
                <a:gd name="connsiteY55" fmla="*/ 86162 h 520856"/>
                <a:gd name="connsiteX56" fmla="*/ 600087 w 629149"/>
                <a:gd name="connsiteY56" fmla="*/ 86326 h 520856"/>
                <a:gd name="connsiteX57" fmla="*/ 601575 w 629149"/>
                <a:gd name="connsiteY57" fmla="*/ 87743 h 520856"/>
                <a:gd name="connsiteX58" fmla="*/ 601688 w 629149"/>
                <a:gd name="connsiteY58" fmla="*/ 87907 h 520856"/>
                <a:gd name="connsiteX59" fmla="*/ 603176 w 629149"/>
                <a:gd name="connsiteY59" fmla="*/ 89325 h 520856"/>
                <a:gd name="connsiteX60" fmla="*/ 603289 w 629149"/>
                <a:gd name="connsiteY60" fmla="*/ 89489 h 520856"/>
                <a:gd name="connsiteX61" fmla="*/ 604777 w 629149"/>
                <a:gd name="connsiteY61" fmla="*/ 90906 h 520856"/>
                <a:gd name="connsiteX62" fmla="*/ 604890 w 629149"/>
                <a:gd name="connsiteY62" fmla="*/ 91070 h 520856"/>
                <a:gd name="connsiteX63" fmla="*/ 606378 w 629149"/>
                <a:gd name="connsiteY63" fmla="*/ 92488 h 520856"/>
                <a:gd name="connsiteX64" fmla="*/ 606492 w 629149"/>
                <a:gd name="connsiteY64" fmla="*/ 92652 h 520856"/>
                <a:gd name="connsiteX65" fmla="*/ 607979 w 629149"/>
                <a:gd name="connsiteY65" fmla="*/ 94069 h 520856"/>
                <a:gd name="connsiteX66" fmla="*/ 608092 w 629149"/>
                <a:gd name="connsiteY66" fmla="*/ 94233 h 520856"/>
                <a:gd name="connsiteX67" fmla="*/ 609580 w 629149"/>
                <a:gd name="connsiteY67" fmla="*/ 95650 h 520856"/>
                <a:gd name="connsiteX68" fmla="*/ 609694 w 629149"/>
                <a:gd name="connsiteY68" fmla="*/ 95814 h 520856"/>
                <a:gd name="connsiteX69" fmla="*/ 611182 w 629149"/>
                <a:gd name="connsiteY69" fmla="*/ 97231 h 520856"/>
                <a:gd name="connsiteX70" fmla="*/ 611295 w 629149"/>
                <a:gd name="connsiteY70" fmla="*/ 97395 h 520856"/>
                <a:gd name="connsiteX71" fmla="*/ 612783 w 629149"/>
                <a:gd name="connsiteY71" fmla="*/ 98813 h 520856"/>
                <a:gd name="connsiteX72" fmla="*/ 612896 w 629149"/>
                <a:gd name="connsiteY72" fmla="*/ 98977 h 520856"/>
                <a:gd name="connsiteX73" fmla="*/ 614384 w 629149"/>
                <a:gd name="connsiteY73" fmla="*/ 100394 h 520856"/>
                <a:gd name="connsiteX74" fmla="*/ 614497 w 629149"/>
                <a:gd name="connsiteY74" fmla="*/ 100559 h 520856"/>
                <a:gd name="connsiteX75" fmla="*/ 615985 w 629149"/>
                <a:gd name="connsiteY75" fmla="*/ 101976 h 520856"/>
                <a:gd name="connsiteX76" fmla="*/ 616098 w 629149"/>
                <a:gd name="connsiteY76" fmla="*/ 102140 h 520856"/>
                <a:gd name="connsiteX77" fmla="*/ 617586 w 629149"/>
                <a:gd name="connsiteY77" fmla="*/ 103558 h 520856"/>
                <a:gd name="connsiteX78" fmla="*/ 617699 w 629149"/>
                <a:gd name="connsiteY78" fmla="*/ 103722 h 520856"/>
                <a:gd name="connsiteX79" fmla="*/ 619187 w 629149"/>
                <a:gd name="connsiteY79" fmla="*/ 105139 h 520856"/>
                <a:gd name="connsiteX80" fmla="*/ 619300 w 629149"/>
                <a:gd name="connsiteY80" fmla="*/ 105303 h 520856"/>
                <a:gd name="connsiteX81" fmla="*/ 620788 w 629149"/>
                <a:gd name="connsiteY81" fmla="*/ 106721 h 520856"/>
                <a:gd name="connsiteX82" fmla="*/ 620901 w 629149"/>
                <a:gd name="connsiteY82" fmla="*/ 106885 h 520856"/>
                <a:gd name="connsiteX83" fmla="*/ 622389 w 629149"/>
                <a:gd name="connsiteY83" fmla="*/ 108303 h 520856"/>
                <a:gd name="connsiteX84" fmla="*/ 622502 w 629149"/>
                <a:gd name="connsiteY84" fmla="*/ 108466 h 520856"/>
                <a:gd name="connsiteX85" fmla="*/ 623990 w 629149"/>
                <a:gd name="connsiteY85" fmla="*/ 109884 h 520856"/>
                <a:gd name="connsiteX86" fmla="*/ 624103 w 629149"/>
                <a:gd name="connsiteY86" fmla="*/ 110048 h 520856"/>
                <a:gd name="connsiteX87" fmla="*/ 625591 w 629149"/>
                <a:gd name="connsiteY87" fmla="*/ 111465 h 520856"/>
                <a:gd name="connsiteX88" fmla="*/ 625705 w 629149"/>
                <a:gd name="connsiteY88" fmla="*/ 111629 h 520856"/>
                <a:gd name="connsiteX89" fmla="*/ 627192 w 629149"/>
                <a:gd name="connsiteY89" fmla="*/ 113046 h 520856"/>
                <a:gd name="connsiteX90" fmla="*/ 627305 w 629149"/>
                <a:gd name="connsiteY90" fmla="*/ 113210 h 520856"/>
                <a:gd name="connsiteX91" fmla="*/ 628793 w 629149"/>
                <a:gd name="connsiteY91" fmla="*/ 114628 h 520856"/>
                <a:gd name="connsiteX92" fmla="*/ 628906 w 629149"/>
                <a:gd name="connsiteY92" fmla="*/ 114792 h 520856"/>
                <a:gd name="connsiteX93" fmla="*/ 629149 w 629149"/>
                <a:gd name="connsiteY93" fmla="*/ 115023 h 520856"/>
                <a:gd name="connsiteX94" fmla="*/ 629149 w 629149"/>
                <a:gd name="connsiteY94" fmla="*/ 422162 h 520856"/>
                <a:gd name="connsiteX95" fmla="*/ 530455 w 629149"/>
                <a:gd name="connsiteY95" fmla="*/ 520856 h 520856"/>
                <a:gd name="connsiteX96" fmla="*/ 236822 w 629149"/>
                <a:gd name="connsiteY96" fmla="*/ 520856 h 520856"/>
                <a:gd name="connsiteX97" fmla="*/ 237480 w 629149"/>
                <a:gd name="connsiteY97" fmla="*/ 520495 h 520856"/>
                <a:gd name="connsiteX98" fmla="*/ 238264 w 629149"/>
                <a:gd name="connsiteY98" fmla="*/ 520077 h 520856"/>
                <a:gd name="connsiteX99" fmla="*/ 233757 w 629149"/>
                <a:gd name="connsiteY99" fmla="*/ 520077 h 520856"/>
                <a:gd name="connsiteX100" fmla="*/ 235879 w 629149"/>
                <a:gd name="connsiteY100" fmla="*/ 518914 h 520856"/>
                <a:gd name="connsiteX101" fmla="*/ 236663 w 629149"/>
                <a:gd name="connsiteY101" fmla="*/ 518496 h 520856"/>
                <a:gd name="connsiteX102" fmla="*/ 232155 w 629149"/>
                <a:gd name="connsiteY102" fmla="*/ 518496 h 520856"/>
                <a:gd name="connsiteX103" fmla="*/ 234278 w 629149"/>
                <a:gd name="connsiteY103" fmla="*/ 517333 h 520856"/>
                <a:gd name="connsiteX104" fmla="*/ 235062 w 629149"/>
                <a:gd name="connsiteY104" fmla="*/ 516914 h 520856"/>
                <a:gd name="connsiteX105" fmla="*/ 230555 w 629149"/>
                <a:gd name="connsiteY105" fmla="*/ 516914 h 520856"/>
                <a:gd name="connsiteX106" fmla="*/ 232677 w 629149"/>
                <a:gd name="connsiteY106" fmla="*/ 515751 h 520856"/>
                <a:gd name="connsiteX107" fmla="*/ 233461 w 629149"/>
                <a:gd name="connsiteY107" fmla="*/ 515333 h 520856"/>
                <a:gd name="connsiteX108" fmla="*/ 228953 w 629149"/>
                <a:gd name="connsiteY108" fmla="*/ 515333 h 520856"/>
                <a:gd name="connsiteX109" fmla="*/ 231076 w 629149"/>
                <a:gd name="connsiteY109" fmla="*/ 514170 h 520856"/>
                <a:gd name="connsiteX110" fmla="*/ 231860 w 629149"/>
                <a:gd name="connsiteY110" fmla="*/ 513751 h 520856"/>
                <a:gd name="connsiteX111" fmla="*/ 227352 w 629149"/>
                <a:gd name="connsiteY111" fmla="*/ 513751 h 520856"/>
                <a:gd name="connsiteX112" fmla="*/ 229475 w 629149"/>
                <a:gd name="connsiteY112" fmla="*/ 512588 h 520856"/>
                <a:gd name="connsiteX113" fmla="*/ 230259 w 629149"/>
                <a:gd name="connsiteY113" fmla="*/ 512170 h 520856"/>
                <a:gd name="connsiteX114" fmla="*/ 225751 w 629149"/>
                <a:gd name="connsiteY114" fmla="*/ 512170 h 520856"/>
                <a:gd name="connsiteX115" fmla="*/ 227874 w 629149"/>
                <a:gd name="connsiteY115" fmla="*/ 511007 h 520856"/>
                <a:gd name="connsiteX116" fmla="*/ 228658 w 629149"/>
                <a:gd name="connsiteY116" fmla="*/ 510589 h 520856"/>
                <a:gd name="connsiteX117" fmla="*/ 224150 w 629149"/>
                <a:gd name="connsiteY117" fmla="*/ 510589 h 520856"/>
                <a:gd name="connsiteX118" fmla="*/ 226272 w 629149"/>
                <a:gd name="connsiteY118" fmla="*/ 509426 h 520856"/>
                <a:gd name="connsiteX119" fmla="*/ 227057 w 629149"/>
                <a:gd name="connsiteY119" fmla="*/ 509007 h 520856"/>
                <a:gd name="connsiteX120" fmla="*/ 222549 w 629149"/>
                <a:gd name="connsiteY120" fmla="*/ 509007 h 520856"/>
                <a:gd name="connsiteX121" fmla="*/ 224671 w 629149"/>
                <a:gd name="connsiteY121" fmla="*/ 507844 h 520856"/>
                <a:gd name="connsiteX122" fmla="*/ 225456 w 629149"/>
                <a:gd name="connsiteY122" fmla="*/ 507426 h 520856"/>
                <a:gd name="connsiteX123" fmla="*/ 220948 w 629149"/>
                <a:gd name="connsiteY123" fmla="*/ 507426 h 520856"/>
                <a:gd name="connsiteX124" fmla="*/ 223070 w 629149"/>
                <a:gd name="connsiteY124" fmla="*/ 506263 h 520856"/>
                <a:gd name="connsiteX125" fmla="*/ 223855 w 629149"/>
                <a:gd name="connsiteY125" fmla="*/ 505844 h 520856"/>
                <a:gd name="connsiteX126" fmla="*/ 219347 w 629149"/>
                <a:gd name="connsiteY126" fmla="*/ 505844 h 520856"/>
                <a:gd name="connsiteX127" fmla="*/ 221469 w 629149"/>
                <a:gd name="connsiteY127" fmla="*/ 504681 h 520856"/>
                <a:gd name="connsiteX128" fmla="*/ 222253 w 629149"/>
                <a:gd name="connsiteY128" fmla="*/ 504263 h 520856"/>
                <a:gd name="connsiteX129" fmla="*/ 217746 w 629149"/>
                <a:gd name="connsiteY129" fmla="*/ 504263 h 520856"/>
                <a:gd name="connsiteX130" fmla="*/ 219868 w 629149"/>
                <a:gd name="connsiteY130" fmla="*/ 503100 h 520856"/>
                <a:gd name="connsiteX131" fmla="*/ 220653 w 629149"/>
                <a:gd name="connsiteY131" fmla="*/ 502681 h 520856"/>
                <a:gd name="connsiteX132" fmla="*/ 216145 w 629149"/>
                <a:gd name="connsiteY132" fmla="*/ 502681 h 520856"/>
                <a:gd name="connsiteX133" fmla="*/ 218267 w 629149"/>
                <a:gd name="connsiteY133" fmla="*/ 501518 h 520856"/>
                <a:gd name="connsiteX134" fmla="*/ 219051 w 629149"/>
                <a:gd name="connsiteY134" fmla="*/ 501100 h 520856"/>
                <a:gd name="connsiteX135" fmla="*/ 214544 w 629149"/>
                <a:gd name="connsiteY135" fmla="*/ 501100 h 520856"/>
                <a:gd name="connsiteX136" fmla="*/ 216666 w 629149"/>
                <a:gd name="connsiteY136" fmla="*/ 499937 h 520856"/>
                <a:gd name="connsiteX137" fmla="*/ 217450 w 629149"/>
                <a:gd name="connsiteY137" fmla="*/ 499518 h 520856"/>
                <a:gd name="connsiteX138" fmla="*/ 212943 w 629149"/>
                <a:gd name="connsiteY138" fmla="*/ 499518 h 520856"/>
                <a:gd name="connsiteX139" fmla="*/ 215065 w 629149"/>
                <a:gd name="connsiteY139" fmla="*/ 498356 h 520856"/>
                <a:gd name="connsiteX140" fmla="*/ 215849 w 629149"/>
                <a:gd name="connsiteY140" fmla="*/ 497937 h 520856"/>
                <a:gd name="connsiteX141" fmla="*/ 211342 w 629149"/>
                <a:gd name="connsiteY141" fmla="*/ 497937 h 520856"/>
                <a:gd name="connsiteX142" fmla="*/ 213464 w 629149"/>
                <a:gd name="connsiteY142" fmla="*/ 496774 h 520856"/>
                <a:gd name="connsiteX143" fmla="*/ 214248 w 629149"/>
                <a:gd name="connsiteY143" fmla="*/ 496356 h 520856"/>
                <a:gd name="connsiteX144" fmla="*/ 209740 w 629149"/>
                <a:gd name="connsiteY144" fmla="*/ 496356 h 520856"/>
                <a:gd name="connsiteX145" fmla="*/ 211863 w 629149"/>
                <a:gd name="connsiteY145" fmla="*/ 495193 h 520856"/>
                <a:gd name="connsiteX146" fmla="*/ 212647 w 629149"/>
                <a:gd name="connsiteY146" fmla="*/ 494774 h 520856"/>
                <a:gd name="connsiteX147" fmla="*/ 208140 w 629149"/>
                <a:gd name="connsiteY147" fmla="*/ 494774 h 520856"/>
                <a:gd name="connsiteX148" fmla="*/ 210262 w 629149"/>
                <a:gd name="connsiteY148" fmla="*/ 493611 h 520856"/>
                <a:gd name="connsiteX149" fmla="*/ 211046 w 629149"/>
                <a:gd name="connsiteY149" fmla="*/ 493193 h 520856"/>
                <a:gd name="connsiteX150" fmla="*/ 206538 w 629149"/>
                <a:gd name="connsiteY150" fmla="*/ 493193 h 520856"/>
                <a:gd name="connsiteX151" fmla="*/ 208661 w 629149"/>
                <a:gd name="connsiteY151" fmla="*/ 492030 h 520856"/>
                <a:gd name="connsiteX152" fmla="*/ 209445 w 629149"/>
                <a:gd name="connsiteY152" fmla="*/ 491611 h 520856"/>
                <a:gd name="connsiteX153" fmla="*/ 204937 w 629149"/>
                <a:gd name="connsiteY153" fmla="*/ 491611 h 520856"/>
                <a:gd name="connsiteX154" fmla="*/ 207060 w 629149"/>
                <a:gd name="connsiteY154" fmla="*/ 490449 h 520856"/>
                <a:gd name="connsiteX155" fmla="*/ 207844 w 629149"/>
                <a:gd name="connsiteY155" fmla="*/ 490030 h 520856"/>
                <a:gd name="connsiteX156" fmla="*/ 203336 w 629149"/>
                <a:gd name="connsiteY156" fmla="*/ 490030 h 520856"/>
                <a:gd name="connsiteX157" fmla="*/ 205459 w 629149"/>
                <a:gd name="connsiteY157" fmla="*/ 488867 h 520856"/>
                <a:gd name="connsiteX158" fmla="*/ 206243 w 629149"/>
                <a:gd name="connsiteY158" fmla="*/ 488449 h 520856"/>
                <a:gd name="connsiteX159" fmla="*/ 201735 w 629149"/>
                <a:gd name="connsiteY159" fmla="*/ 488449 h 520856"/>
                <a:gd name="connsiteX160" fmla="*/ 203857 w 629149"/>
                <a:gd name="connsiteY160" fmla="*/ 487286 h 520856"/>
                <a:gd name="connsiteX161" fmla="*/ 204642 w 629149"/>
                <a:gd name="connsiteY161" fmla="*/ 486867 h 520856"/>
                <a:gd name="connsiteX162" fmla="*/ 200134 w 629149"/>
                <a:gd name="connsiteY162" fmla="*/ 486867 h 520856"/>
                <a:gd name="connsiteX163" fmla="*/ 202256 w 629149"/>
                <a:gd name="connsiteY163" fmla="*/ 485704 h 520856"/>
                <a:gd name="connsiteX164" fmla="*/ 203041 w 629149"/>
                <a:gd name="connsiteY164" fmla="*/ 485286 h 520856"/>
                <a:gd name="connsiteX165" fmla="*/ 198533 w 629149"/>
                <a:gd name="connsiteY165" fmla="*/ 485286 h 520856"/>
                <a:gd name="connsiteX166" fmla="*/ 200655 w 629149"/>
                <a:gd name="connsiteY166" fmla="*/ 484123 h 520856"/>
                <a:gd name="connsiteX167" fmla="*/ 201440 w 629149"/>
                <a:gd name="connsiteY167" fmla="*/ 483704 h 520856"/>
                <a:gd name="connsiteX168" fmla="*/ 196932 w 629149"/>
                <a:gd name="connsiteY168" fmla="*/ 483704 h 520856"/>
                <a:gd name="connsiteX169" fmla="*/ 199054 w 629149"/>
                <a:gd name="connsiteY169" fmla="*/ 482541 h 520856"/>
                <a:gd name="connsiteX170" fmla="*/ 199839 w 629149"/>
                <a:gd name="connsiteY170" fmla="*/ 482123 h 520856"/>
                <a:gd name="connsiteX171" fmla="*/ 195331 w 629149"/>
                <a:gd name="connsiteY171" fmla="*/ 482123 h 520856"/>
                <a:gd name="connsiteX172" fmla="*/ 197453 w 629149"/>
                <a:gd name="connsiteY172" fmla="*/ 480960 h 520856"/>
                <a:gd name="connsiteX173" fmla="*/ 198238 w 629149"/>
                <a:gd name="connsiteY173" fmla="*/ 480541 h 520856"/>
                <a:gd name="connsiteX174" fmla="*/ 193730 w 629149"/>
                <a:gd name="connsiteY174" fmla="*/ 480541 h 520856"/>
                <a:gd name="connsiteX175" fmla="*/ 195852 w 629149"/>
                <a:gd name="connsiteY175" fmla="*/ 479378 h 520856"/>
                <a:gd name="connsiteX176" fmla="*/ 196636 w 629149"/>
                <a:gd name="connsiteY176" fmla="*/ 478960 h 520856"/>
                <a:gd name="connsiteX177" fmla="*/ 192129 w 629149"/>
                <a:gd name="connsiteY177" fmla="*/ 478960 h 520856"/>
                <a:gd name="connsiteX178" fmla="*/ 194251 w 629149"/>
                <a:gd name="connsiteY178" fmla="*/ 477797 h 520856"/>
                <a:gd name="connsiteX179" fmla="*/ 195035 w 629149"/>
                <a:gd name="connsiteY179" fmla="*/ 477379 h 520856"/>
                <a:gd name="connsiteX180" fmla="*/ 190528 w 629149"/>
                <a:gd name="connsiteY180" fmla="*/ 477379 h 520856"/>
                <a:gd name="connsiteX181" fmla="*/ 192650 w 629149"/>
                <a:gd name="connsiteY181" fmla="*/ 476216 h 520856"/>
                <a:gd name="connsiteX182" fmla="*/ 193434 w 629149"/>
                <a:gd name="connsiteY182" fmla="*/ 475797 h 520856"/>
                <a:gd name="connsiteX183" fmla="*/ 188927 w 629149"/>
                <a:gd name="connsiteY183" fmla="*/ 475797 h 520856"/>
                <a:gd name="connsiteX184" fmla="*/ 191049 w 629149"/>
                <a:gd name="connsiteY184" fmla="*/ 474634 h 520856"/>
                <a:gd name="connsiteX185" fmla="*/ 191833 w 629149"/>
                <a:gd name="connsiteY185" fmla="*/ 474216 h 520856"/>
                <a:gd name="connsiteX186" fmla="*/ 187325 w 629149"/>
                <a:gd name="connsiteY186" fmla="*/ 474216 h 520856"/>
                <a:gd name="connsiteX187" fmla="*/ 189448 w 629149"/>
                <a:gd name="connsiteY187" fmla="*/ 473053 h 520856"/>
                <a:gd name="connsiteX188" fmla="*/ 190232 w 629149"/>
                <a:gd name="connsiteY188" fmla="*/ 472634 h 520856"/>
                <a:gd name="connsiteX189" fmla="*/ 185724 w 629149"/>
                <a:gd name="connsiteY189" fmla="*/ 472634 h 520856"/>
                <a:gd name="connsiteX190" fmla="*/ 187847 w 629149"/>
                <a:gd name="connsiteY190" fmla="*/ 471471 h 520856"/>
                <a:gd name="connsiteX191" fmla="*/ 188631 w 629149"/>
                <a:gd name="connsiteY191" fmla="*/ 471053 h 520856"/>
                <a:gd name="connsiteX192" fmla="*/ 184123 w 629149"/>
                <a:gd name="connsiteY192" fmla="*/ 471053 h 520856"/>
                <a:gd name="connsiteX193" fmla="*/ 186246 w 629149"/>
                <a:gd name="connsiteY193" fmla="*/ 469890 h 520856"/>
                <a:gd name="connsiteX194" fmla="*/ 187030 w 629149"/>
                <a:gd name="connsiteY194" fmla="*/ 469472 h 520856"/>
                <a:gd name="connsiteX195" fmla="*/ 182522 w 629149"/>
                <a:gd name="connsiteY195" fmla="*/ 469472 h 520856"/>
                <a:gd name="connsiteX196" fmla="*/ 184645 w 629149"/>
                <a:gd name="connsiteY196" fmla="*/ 468309 h 520856"/>
                <a:gd name="connsiteX197" fmla="*/ 185429 w 629149"/>
                <a:gd name="connsiteY197" fmla="*/ 467890 h 520856"/>
                <a:gd name="connsiteX198" fmla="*/ 180921 w 629149"/>
                <a:gd name="connsiteY198" fmla="*/ 467890 h 520856"/>
                <a:gd name="connsiteX199" fmla="*/ 183044 w 629149"/>
                <a:gd name="connsiteY199" fmla="*/ 466727 h 520856"/>
                <a:gd name="connsiteX200" fmla="*/ 183828 w 629149"/>
                <a:gd name="connsiteY200" fmla="*/ 466309 h 520856"/>
                <a:gd name="connsiteX201" fmla="*/ 179320 w 629149"/>
                <a:gd name="connsiteY201" fmla="*/ 466309 h 520856"/>
                <a:gd name="connsiteX202" fmla="*/ 181442 w 629149"/>
                <a:gd name="connsiteY202" fmla="*/ 465146 h 520856"/>
                <a:gd name="connsiteX203" fmla="*/ 182227 w 629149"/>
                <a:gd name="connsiteY203" fmla="*/ 464727 h 520856"/>
                <a:gd name="connsiteX204" fmla="*/ 177719 w 629149"/>
                <a:gd name="connsiteY204" fmla="*/ 464727 h 520856"/>
                <a:gd name="connsiteX205" fmla="*/ 179841 w 629149"/>
                <a:gd name="connsiteY205" fmla="*/ 463564 h 520856"/>
                <a:gd name="connsiteX206" fmla="*/ 180626 w 629149"/>
                <a:gd name="connsiteY206" fmla="*/ 463146 h 520856"/>
                <a:gd name="connsiteX207" fmla="*/ 176118 w 629149"/>
                <a:gd name="connsiteY207" fmla="*/ 463146 h 520856"/>
                <a:gd name="connsiteX208" fmla="*/ 178240 w 629149"/>
                <a:gd name="connsiteY208" fmla="*/ 461983 h 520856"/>
                <a:gd name="connsiteX209" fmla="*/ 179025 w 629149"/>
                <a:gd name="connsiteY209" fmla="*/ 461564 h 520856"/>
                <a:gd name="connsiteX210" fmla="*/ 174517 w 629149"/>
                <a:gd name="connsiteY210" fmla="*/ 461564 h 520856"/>
                <a:gd name="connsiteX211" fmla="*/ 176639 w 629149"/>
                <a:gd name="connsiteY211" fmla="*/ 460402 h 520856"/>
                <a:gd name="connsiteX212" fmla="*/ 177424 w 629149"/>
                <a:gd name="connsiteY212" fmla="*/ 459983 h 520856"/>
                <a:gd name="connsiteX213" fmla="*/ 172916 w 629149"/>
                <a:gd name="connsiteY213" fmla="*/ 459983 h 520856"/>
                <a:gd name="connsiteX214" fmla="*/ 175038 w 629149"/>
                <a:gd name="connsiteY214" fmla="*/ 458820 h 520856"/>
                <a:gd name="connsiteX215" fmla="*/ 175823 w 629149"/>
                <a:gd name="connsiteY215" fmla="*/ 458401 h 520856"/>
                <a:gd name="connsiteX216" fmla="*/ 171315 w 629149"/>
                <a:gd name="connsiteY216" fmla="*/ 458401 h 520856"/>
                <a:gd name="connsiteX217" fmla="*/ 173437 w 629149"/>
                <a:gd name="connsiteY217" fmla="*/ 457239 h 520856"/>
                <a:gd name="connsiteX218" fmla="*/ 174221 w 629149"/>
                <a:gd name="connsiteY218" fmla="*/ 456820 h 520856"/>
                <a:gd name="connsiteX219" fmla="*/ 169714 w 629149"/>
                <a:gd name="connsiteY219" fmla="*/ 456820 h 520856"/>
                <a:gd name="connsiteX220" fmla="*/ 171836 w 629149"/>
                <a:gd name="connsiteY220" fmla="*/ 455657 h 520856"/>
                <a:gd name="connsiteX221" fmla="*/ 172620 w 629149"/>
                <a:gd name="connsiteY221" fmla="*/ 455239 h 520856"/>
                <a:gd name="connsiteX222" fmla="*/ 168113 w 629149"/>
                <a:gd name="connsiteY222" fmla="*/ 455239 h 520856"/>
                <a:gd name="connsiteX223" fmla="*/ 170235 w 629149"/>
                <a:gd name="connsiteY223" fmla="*/ 454076 h 520856"/>
                <a:gd name="connsiteX224" fmla="*/ 171019 w 629149"/>
                <a:gd name="connsiteY224" fmla="*/ 453657 h 520856"/>
                <a:gd name="connsiteX225" fmla="*/ 166512 w 629149"/>
                <a:gd name="connsiteY225" fmla="*/ 453657 h 520856"/>
                <a:gd name="connsiteX226" fmla="*/ 168634 w 629149"/>
                <a:gd name="connsiteY226" fmla="*/ 452494 h 520856"/>
                <a:gd name="connsiteX227" fmla="*/ 169418 w 629149"/>
                <a:gd name="connsiteY227" fmla="*/ 452076 h 520856"/>
                <a:gd name="connsiteX228" fmla="*/ 164911 w 629149"/>
                <a:gd name="connsiteY228" fmla="*/ 452076 h 520856"/>
                <a:gd name="connsiteX229" fmla="*/ 167033 w 629149"/>
                <a:gd name="connsiteY229" fmla="*/ 450913 h 520856"/>
                <a:gd name="connsiteX230" fmla="*/ 167817 w 629149"/>
                <a:gd name="connsiteY230" fmla="*/ 450494 h 520856"/>
                <a:gd name="connsiteX231" fmla="*/ 163309 w 629149"/>
                <a:gd name="connsiteY231" fmla="*/ 450494 h 520856"/>
                <a:gd name="connsiteX232" fmla="*/ 165432 w 629149"/>
                <a:gd name="connsiteY232" fmla="*/ 449331 h 520856"/>
                <a:gd name="connsiteX233" fmla="*/ 166216 w 629149"/>
                <a:gd name="connsiteY233" fmla="*/ 448913 h 520856"/>
                <a:gd name="connsiteX234" fmla="*/ 161708 w 629149"/>
                <a:gd name="connsiteY234" fmla="*/ 448913 h 520856"/>
                <a:gd name="connsiteX235" fmla="*/ 163831 w 629149"/>
                <a:gd name="connsiteY235" fmla="*/ 447750 h 520856"/>
                <a:gd name="connsiteX236" fmla="*/ 164615 w 629149"/>
                <a:gd name="connsiteY236" fmla="*/ 447332 h 520856"/>
                <a:gd name="connsiteX237" fmla="*/ 160107 w 629149"/>
                <a:gd name="connsiteY237" fmla="*/ 447332 h 520856"/>
                <a:gd name="connsiteX238" fmla="*/ 162230 w 629149"/>
                <a:gd name="connsiteY238" fmla="*/ 446169 h 520856"/>
                <a:gd name="connsiteX239" fmla="*/ 163014 w 629149"/>
                <a:gd name="connsiteY239" fmla="*/ 445750 h 520856"/>
                <a:gd name="connsiteX240" fmla="*/ 158506 w 629149"/>
                <a:gd name="connsiteY240" fmla="*/ 445750 h 520856"/>
                <a:gd name="connsiteX241" fmla="*/ 160628 w 629149"/>
                <a:gd name="connsiteY241" fmla="*/ 444587 h 520856"/>
                <a:gd name="connsiteX242" fmla="*/ 161413 w 629149"/>
                <a:gd name="connsiteY242" fmla="*/ 444169 h 520856"/>
                <a:gd name="connsiteX243" fmla="*/ 156905 w 629149"/>
                <a:gd name="connsiteY243" fmla="*/ 444169 h 520856"/>
                <a:gd name="connsiteX244" fmla="*/ 159027 w 629149"/>
                <a:gd name="connsiteY244" fmla="*/ 443006 h 520856"/>
                <a:gd name="connsiteX245" fmla="*/ 159812 w 629149"/>
                <a:gd name="connsiteY245" fmla="*/ 442587 h 520856"/>
                <a:gd name="connsiteX246" fmla="*/ 155304 w 629149"/>
                <a:gd name="connsiteY246" fmla="*/ 442587 h 520856"/>
                <a:gd name="connsiteX247" fmla="*/ 157426 w 629149"/>
                <a:gd name="connsiteY247" fmla="*/ 441424 h 520856"/>
                <a:gd name="connsiteX248" fmla="*/ 158211 w 629149"/>
                <a:gd name="connsiteY248" fmla="*/ 441006 h 520856"/>
                <a:gd name="connsiteX249" fmla="*/ 153703 w 629149"/>
                <a:gd name="connsiteY249" fmla="*/ 441006 h 520856"/>
                <a:gd name="connsiteX250" fmla="*/ 155825 w 629149"/>
                <a:gd name="connsiteY250" fmla="*/ 439843 h 520856"/>
                <a:gd name="connsiteX251" fmla="*/ 156610 w 629149"/>
                <a:gd name="connsiteY251" fmla="*/ 439425 h 520856"/>
                <a:gd name="connsiteX252" fmla="*/ 152102 w 629149"/>
                <a:gd name="connsiteY252" fmla="*/ 439425 h 520856"/>
                <a:gd name="connsiteX253" fmla="*/ 154224 w 629149"/>
                <a:gd name="connsiteY253" fmla="*/ 438262 h 520856"/>
                <a:gd name="connsiteX254" fmla="*/ 155009 w 629149"/>
                <a:gd name="connsiteY254" fmla="*/ 437843 h 520856"/>
                <a:gd name="connsiteX255" fmla="*/ 150501 w 629149"/>
                <a:gd name="connsiteY255" fmla="*/ 437843 h 520856"/>
                <a:gd name="connsiteX256" fmla="*/ 152623 w 629149"/>
                <a:gd name="connsiteY256" fmla="*/ 436680 h 520856"/>
                <a:gd name="connsiteX257" fmla="*/ 153408 w 629149"/>
                <a:gd name="connsiteY257" fmla="*/ 436262 h 520856"/>
                <a:gd name="connsiteX258" fmla="*/ 148900 w 629149"/>
                <a:gd name="connsiteY258" fmla="*/ 436262 h 520856"/>
                <a:gd name="connsiteX259" fmla="*/ 151022 w 629149"/>
                <a:gd name="connsiteY259" fmla="*/ 435099 h 520856"/>
                <a:gd name="connsiteX260" fmla="*/ 151806 w 629149"/>
                <a:gd name="connsiteY260" fmla="*/ 434680 h 520856"/>
                <a:gd name="connsiteX261" fmla="*/ 147299 w 629149"/>
                <a:gd name="connsiteY261" fmla="*/ 434680 h 520856"/>
                <a:gd name="connsiteX262" fmla="*/ 149421 w 629149"/>
                <a:gd name="connsiteY262" fmla="*/ 433517 h 520856"/>
                <a:gd name="connsiteX263" fmla="*/ 150205 w 629149"/>
                <a:gd name="connsiteY263" fmla="*/ 433099 h 520856"/>
                <a:gd name="connsiteX264" fmla="*/ 145698 w 629149"/>
                <a:gd name="connsiteY264" fmla="*/ 433099 h 520856"/>
                <a:gd name="connsiteX265" fmla="*/ 147820 w 629149"/>
                <a:gd name="connsiteY265" fmla="*/ 431936 h 520856"/>
                <a:gd name="connsiteX266" fmla="*/ 148604 w 629149"/>
                <a:gd name="connsiteY266" fmla="*/ 431517 h 520856"/>
                <a:gd name="connsiteX267" fmla="*/ 144097 w 629149"/>
                <a:gd name="connsiteY267" fmla="*/ 431517 h 520856"/>
                <a:gd name="connsiteX268" fmla="*/ 146219 w 629149"/>
                <a:gd name="connsiteY268" fmla="*/ 430354 h 520856"/>
                <a:gd name="connsiteX269" fmla="*/ 147003 w 629149"/>
                <a:gd name="connsiteY269" fmla="*/ 429936 h 520856"/>
                <a:gd name="connsiteX270" fmla="*/ 142496 w 629149"/>
                <a:gd name="connsiteY270" fmla="*/ 429936 h 520856"/>
                <a:gd name="connsiteX271" fmla="*/ 144618 w 629149"/>
                <a:gd name="connsiteY271" fmla="*/ 428773 h 520856"/>
                <a:gd name="connsiteX272" fmla="*/ 145402 w 629149"/>
                <a:gd name="connsiteY272" fmla="*/ 428355 h 520856"/>
                <a:gd name="connsiteX273" fmla="*/ 140894 w 629149"/>
                <a:gd name="connsiteY273" fmla="*/ 428355 h 520856"/>
                <a:gd name="connsiteX274" fmla="*/ 143017 w 629149"/>
                <a:gd name="connsiteY274" fmla="*/ 427192 h 520856"/>
                <a:gd name="connsiteX275" fmla="*/ 143801 w 629149"/>
                <a:gd name="connsiteY275" fmla="*/ 426773 h 520856"/>
                <a:gd name="connsiteX276" fmla="*/ 139293 w 629149"/>
                <a:gd name="connsiteY276" fmla="*/ 426773 h 520856"/>
                <a:gd name="connsiteX277" fmla="*/ 141416 w 629149"/>
                <a:gd name="connsiteY277" fmla="*/ 425610 h 520856"/>
                <a:gd name="connsiteX278" fmla="*/ 142200 w 629149"/>
                <a:gd name="connsiteY278" fmla="*/ 425192 h 520856"/>
                <a:gd name="connsiteX279" fmla="*/ 137692 w 629149"/>
                <a:gd name="connsiteY279" fmla="*/ 425192 h 520856"/>
                <a:gd name="connsiteX280" fmla="*/ 139815 w 629149"/>
                <a:gd name="connsiteY280" fmla="*/ 424029 h 520856"/>
                <a:gd name="connsiteX281" fmla="*/ 140599 w 629149"/>
                <a:gd name="connsiteY281" fmla="*/ 423610 h 520856"/>
                <a:gd name="connsiteX282" fmla="*/ 136091 w 629149"/>
                <a:gd name="connsiteY282" fmla="*/ 423610 h 520856"/>
                <a:gd name="connsiteX283" fmla="*/ 138213 w 629149"/>
                <a:gd name="connsiteY283" fmla="*/ 422447 h 520856"/>
                <a:gd name="connsiteX284" fmla="*/ 138998 w 629149"/>
                <a:gd name="connsiteY284" fmla="*/ 422029 h 520856"/>
                <a:gd name="connsiteX285" fmla="*/ 134490 w 629149"/>
                <a:gd name="connsiteY285" fmla="*/ 422029 h 520856"/>
                <a:gd name="connsiteX286" fmla="*/ 136612 w 629149"/>
                <a:gd name="connsiteY286" fmla="*/ 420866 h 520856"/>
                <a:gd name="connsiteX287" fmla="*/ 137397 w 629149"/>
                <a:gd name="connsiteY287" fmla="*/ 420447 h 520856"/>
                <a:gd name="connsiteX288" fmla="*/ 132889 w 629149"/>
                <a:gd name="connsiteY288" fmla="*/ 420447 h 520856"/>
                <a:gd name="connsiteX289" fmla="*/ 135011 w 629149"/>
                <a:gd name="connsiteY289" fmla="*/ 419285 h 520856"/>
                <a:gd name="connsiteX290" fmla="*/ 135796 w 629149"/>
                <a:gd name="connsiteY290" fmla="*/ 418866 h 520856"/>
                <a:gd name="connsiteX291" fmla="*/ 131288 w 629149"/>
                <a:gd name="connsiteY291" fmla="*/ 418866 h 520856"/>
                <a:gd name="connsiteX292" fmla="*/ 133410 w 629149"/>
                <a:gd name="connsiteY292" fmla="*/ 417703 h 520856"/>
                <a:gd name="connsiteX293" fmla="*/ 134195 w 629149"/>
                <a:gd name="connsiteY293" fmla="*/ 417285 h 520856"/>
                <a:gd name="connsiteX294" fmla="*/ 129687 w 629149"/>
                <a:gd name="connsiteY294" fmla="*/ 417285 h 520856"/>
                <a:gd name="connsiteX295" fmla="*/ 131809 w 629149"/>
                <a:gd name="connsiteY295" fmla="*/ 416122 h 520856"/>
                <a:gd name="connsiteX296" fmla="*/ 132594 w 629149"/>
                <a:gd name="connsiteY296" fmla="*/ 415703 h 520856"/>
                <a:gd name="connsiteX297" fmla="*/ 128086 w 629149"/>
                <a:gd name="connsiteY297" fmla="*/ 415703 h 520856"/>
                <a:gd name="connsiteX298" fmla="*/ 130208 w 629149"/>
                <a:gd name="connsiteY298" fmla="*/ 414540 h 520856"/>
                <a:gd name="connsiteX299" fmla="*/ 130992 w 629149"/>
                <a:gd name="connsiteY299" fmla="*/ 414122 h 520856"/>
                <a:gd name="connsiteX300" fmla="*/ 126485 w 629149"/>
                <a:gd name="connsiteY300" fmla="*/ 414122 h 520856"/>
                <a:gd name="connsiteX301" fmla="*/ 128607 w 629149"/>
                <a:gd name="connsiteY301" fmla="*/ 412959 h 520856"/>
                <a:gd name="connsiteX302" fmla="*/ 129392 w 629149"/>
                <a:gd name="connsiteY302" fmla="*/ 412540 h 520856"/>
                <a:gd name="connsiteX303" fmla="*/ 124884 w 629149"/>
                <a:gd name="connsiteY303" fmla="*/ 412540 h 520856"/>
                <a:gd name="connsiteX304" fmla="*/ 127006 w 629149"/>
                <a:gd name="connsiteY304" fmla="*/ 411377 h 520856"/>
                <a:gd name="connsiteX305" fmla="*/ 127790 w 629149"/>
                <a:gd name="connsiteY305" fmla="*/ 410959 h 520856"/>
                <a:gd name="connsiteX306" fmla="*/ 123282 w 629149"/>
                <a:gd name="connsiteY306" fmla="*/ 410959 h 520856"/>
                <a:gd name="connsiteX307" fmla="*/ 125405 w 629149"/>
                <a:gd name="connsiteY307" fmla="*/ 409796 h 520856"/>
                <a:gd name="connsiteX308" fmla="*/ 126189 w 629149"/>
                <a:gd name="connsiteY308" fmla="*/ 409377 h 520856"/>
                <a:gd name="connsiteX309" fmla="*/ 121682 w 629149"/>
                <a:gd name="connsiteY309" fmla="*/ 409377 h 520856"/>
                <a:gd name="connsiteX310" fmla="*/ 123804 w 629149"/>
                <a:gd name="connsiteY310" fmla="*/ 408214 h 520856"/>
                <a:gd name="connsiteX311" fmla="*/ 124588 w 629149"/>
                <a:gd name="connsiteY311" fmla="*/ 407796 h 520856"/>
                <a:gd name="connsiteX312" fmla="*/ 120080 w 629149"/>
                <a:gd name="connsiteY312" fmla="*/ 407796 h 520856"/>
                <a:gd name="connsiteX313" fmla="*/ 122203 w 629149"/>
                <a:gd name="connsiteY313" fmla="*/ 406633 h 520856"/>
                <a:gd name="connsiteX314" fmla="*/ 122987 w 629149"/>
                <a:gd name="connsiteY314" fmla="*/ 406215 h 520856"/>
                <a:gd name="connsiteX315" fmla="*/ 118479 w 629149"/>
                <a:gd name="connsiteY315" fmla="*/ 406215 h 520856"/>
                <a:gd name="connsiteX316" fmla="*/ 120602 w 629149"/>
                <a:gd name="connsiteY316" fmla="*/ 405052 h 520856"/>
                <a:gd name="connsiteX317" fmla="*/ 121386 w 629149"/>
                <a:gd name="connsiteY317" fmla="*/ 404633 h 520856"/>
                <a:gd name="connsiteX318" fmla="*/ 116878 w 629149"/>
                <a:gd name="connsiteY318" fmla="*/ 404633 h 520856"/>
                <a:gd name="connsiteX319" fmla="*/ 119001 w 629149"/>
                <a:gd name="connsiteY319" fmla="*/ 403470 h 520856"/>
                <a:gd name="connsiteX320" fmla="*/ 119785 w 629149"/>
                <a:gd name="connsiteY320" fmla="*/ 403052 h 520856"/>
                <a:gd name="connsiteX321" fmla="*/ 115277 w 629149"/>
                <a:gd name="connsiteY321" fmla="*/ 403052 h 520856"/>
                <a:gd name="connsiteX322" fmla="*/ 117400 w 629149"/>
                <a:gd name="connsiteY322" fmla="*/ 401889 h 520856"/>
                <a:gd name="connsiteX323" fmla="*/ 118184 w 629149"/>
                <a:gd name="connsiteY323" fmla="*/ 401470 h 520856"/>
                <a:gd name="connsiteX324" fmla="*/ 113676 w 629149"/>
                <a:gd name="connsiteY324" fmla="*/ 401470 h 520856"/>
                <a:gd name="connsiteX325" fmla="*/ 115799 w 629149"/>
                <a:gd name="connsiteY325" fmla="*/ 400307 h 520856"/>
                <a:gd name="connsiteX326" fmla="*/ 116583 w 629149"/>
                <a:gd name="connsiteY326" fmla="*/ 399889 h 520856"/>
                <a:gd name="connsiteX327" fmla="*/ 112075 w 629149"/>
                <a:gd name="connsiteY327" fmla="*/ 399889 h 520856"/>
                <a:gd name="connsiteX328" fmla="*/ 114197 w 629149"/>
                <a:gd name="connsiteY328" fmla="*/ 398726 h 520856"/>
                <a:gd name="connsiteX329" fmla="*/ 114982 w 629149"/>
                <a:gd name="connsiteY329" fmla="*/ 398308 h 520856"/>
                <a:gd name="connsiteX330" fmla="*/ 110474 w 629149"/>
                <a:gd name="connsiteY330" fmla="*/ 398308 h 520856"/>
                <a:gd name="connsiteX331" fmla="*/ 112596 w 629149"/>
                <a:gd name="connsiteY331" fmla="*/ 397145 h 520856"/>
                <a:gd name="connsiteX332" fmla="*/ 113381 w 629149"/>
                <a:gd name="connsiteY332" fmla="*/ 396726 h 520856"/>
                <a:gd name="connsiteX333" fmla="*/ 108873 w 629149"/>
                <a:gd name="connsiteY333" fmla="*/ 396726 h 520856"/>
                <a:gd name="connsiteX334" fmla="*/ 110995 w 629149"/>
                <a:gd name="connsiteY334" fmla="*/ 395563 h 520856"/>
                <a:gd name="connsiteX335" fmla="*/ 111780 w 629149"/>
                <a:gd name="connsiteY335" fmla="*/ 395145 h 520856"/>
                <a:gd name="connsiteX336" fmla="*/ 107272 w 629149"/>
                <a:gd name="connsiteY336" fmla="*/ 395145 h 520856"/>
                <a:gd name="connsiteX337" fmla="*/ 109394 w 629149"/>
                <a:gd name="connsiteY337" fmla="*/ 393982 h 520856"/>
                <a:gd name="connsiteX338" fmla="*/ 110179 w 629149"/>
                <a:gd name="connsiteY338" fmla="*/ 393563 h 520856"/>
                <a:gd name="connsiteX339" fmla="*/ 105671 w 629149"/>
                <a:gd name="connsiteY339" fmla="*/ 393563 h 520856"/>
                <a:gd name="connsiteX340" fmla="*/ 107793 w 629149"/>
                <a:gd name="connsiteY340" fmla="*/ 392400 h 520856"/>
                <a:gd name="connsiteX341" fmla="*/ 108578 w 629149"/>
                <a:gd name="connsiteY341" fmla="*/ 391982 h 520856"/>
                <a:gd name="connsiteX342" fmla="*/ 104070 w 629149"/>
                <a:gd name="connsiteY342" fmla="*/ 391982 h 520856"/>
                <a:gd name="connsiteX343" fmla="*/ 106192 w 629149"/>
                <a:gd name="connsiteY343" fmla="*/ 390819 h 520856"/>
                <a:gd name="connsiteX344" fmla="*/ 106976 w 629149"/>
                <a:gd name="connsiteY344" fmla="*/ 390400 h 520856"/>
                <a:gd name="connsiteX345" fmla="*/ 102469 w 629149"/>
                <a:gd name="connsiteY345" fmla="*/ 390400 h 520856"/>
                <a:gd name="connsiteX346" fmla="*/ 104591 w 629149"/>
                <a:gd name="connsiteY346" fmla="*/ 389237 h 520856"/>
                <a:gd name="connsiteX347" fmla="*/ 105375 w 629149"/>
                <a:gd name="connsiteY347" fmla="*/ 388819 h 520856"/>
                <a:gd name="connsiteX348" fmla="*/ 100868 w 629149"/>
                <a:gd name="connsiteY348" fmla="*/ 388819 h 520856"/>
                <a:gd name="connsiteX349" fmla="*/ 102990 w 629149"/>
                <a:gd name="connsiteY349" fmla="*/ 387656 h 520856"/>
                <a:gd name="connsiteX350" fmla="*/ 103774 w 629149"/>
                <a:gd name="connsiteY350" fmla="*/ 387237 h 520856"/>
                <a:gd name="connsiteX351" fmla="*/ 99267 w 629149"/>
                <a:gd name="connsiteY351" fmla="*/ 387237 h 520856"/>
                <a:gd name="connsiteX352" fmla="*/ 101389 w 629149"/>
                <a:gd name="connsiteY352" fmla="*/ 386075 h 520856"/>
                <a:gd name="connsiteX353" fmla="*/ 102173 w 629149"/>
                <a:gd name="connsiteY353" fmla="*/ 385656 h 520856"/>
                <a:gd name="connsiteX354" fmla="*/ 97665 w 629149"/>
                <a:gd name="connsiteY354" fmla="*/ 385656 h 520856"/>
                <a:gd name="connsiteX355" fmla="*/ 99788 w 629149"/>
                <a:gd name="connsiteY355" fmla="*/ 384493 h 520856"/>
                <a:gd name="connsiteX356" fmla="*/ 100572 w 629149"/>
                <a:gd name="connsiteY356" fmla="*/ 384075 h 520856"/>
                <a:gd name="connsiteX357" fmla="*/ 96064 w 629149"/>
                <a:gd name="connsiteY357" fmla="*/ 384075 h 520856"/>
                <a:gd name="connsiteX358" fmla="*/ 98187 w 629149"/>
                <a:gd name="connsiteY358" fmla="*/ 382912 h 520856"/>
                <a:gd name="connsiteX359" fmla="*/ 98971 w 629149"/>
                <a:gd name="connsiteY359" fmla="*/ 382493 h 520856"/>
                <a:gd name="connsiteX360" fmla="*/ 94463 w 629149"/>
                <a:gd name="connsiteY360" fmla="*/ 382493 h 520856"/>
                <a:gd name="connsiteX361" fmla="*/ 96586 w 629149"/>
                <a:gd name="connsiteY361" fmla="*/ 381330 h 520856"/>
                <a:gd name="connsiteX362" fmla="*/ 97370 w 629149"/>
                <a:gd name="connsiteY362" fmla="*/ 380912 h 520856"/>
                <a:gd name="connsiteX363" fmla="*/ 92862 w 629149"/>
                <a:gd name="connsiteY363" fmla="*/ 380912 h 520856"/>
                <a:gd name="connsiteX364" fmla="*/ 94984 w 629149"/>
                <a:gd name="connsiteY364" fmla="*/ 379749 h 520856"/>
                <a:gd name="connsiteX365" fmla="*/ 95769 w 629149"/>
                <a:gd name="connsiteY365" fmla="*/ 379330 h 520856"/>
                <a:gd name="connsiteX366" fmla="*/ 91261 w 629149"/>
                <a:gd name="connsiteY366" fmla="*/ 379330 h 520856"/>
                <a:gd name="connsiteX367" fmla="*/ 93383 w 629149"/>
                <a:gd name="connsiteY367" fmla="*/ 378168 h 520856"/>
                <a:gd name="connsiteX368" fmla="*/ 94168 w 629149"/>
                <a:gd name="connsiteY368" fmla="*/ 377749 h 520856"/>
                <a:gd name="connsiteX369" fmla="*/ 89660 w 629149"/>
                <a:gd name="connsiteY369" fmla="*/ 377749 h 520856"/>
                <a:gd name="connsiteX370" fmla="*/ 91782 w 629149"/>
                <a:gd name="connsiteY370" fmla="*/ 376586 h 520856"/>
                <a:gd name="connsiteX371" fmla="*/ 92567 w 629149"/>
                <a:gd name="connsiteY371" fmla="*/ 376168 h 520856"/>
                <a:gd name="connsiteX372" fmla="*/ 88059 w 629149"/>
                <a:gd name="connsiteY372" fmla="*/ 376168 h 520856"/>
                <a:gd name="connsiteX373" fmla="*/ 90181 w 629149"/>
                <a:gd name="connsiteY373" fmla="*/ 375005 h 520856"/>
                <a:gd name="connsiteX374" fmla="*/ 90966 w 629149"/>
                <a:gd name="connsiteY374" fmla="*/ 374586 h 520856"/>
                <a:gd name="connsiteX375" fmla="*/ 86458 w 629149"/>
                <a:gd name="connsiteY375" fmla="*/ 374586 h 520856"/>
                <a:gd name="connsiteX376" fmla="*/ 88580 w 629149"/>
                <a:gd name="connsiteY376" fmla="*/ 373423 h 520856"/>
                <a:gd name="connsiteX377" fmla="*/ 89365 w 629149"/>
                <a:gd name="connsiteY377" fmla="*/ 373005 h 520856"/>
                <a:gd name="connsiteX378" fmla="*/ 84857 w 629149"/>
                <a:gd name="connsiteY378" fmla="*/ 373005 h 520856"/>
                <a:gd name="connsiteX379" fmla="*/ 86979 w 629149"/>
                <a:gd name="connsiteY379" fmla="*/ 371842 h 520856"/>
                <a:gd name="connsiteX380" fmla="*/ 87764 w 629149"/>
                <a:gd name="connsiteY380" fmla="*/ 371423 h 520856"/>
                <a:gd name="connsiteX381" fmla="*/ 83256 w 629149"/>
                <a:gd name="connsiteY381" fmla="*/ 371423 h 520856"/>
                <a:gd name="connsiteX382" fmla="*/ 85378 w 629149"/>
                <a:gd name="connsiteY382" fmla="*/ 370260 h 520856"/>
                <a:gd name="connsiteX383" fmla="*/ 86162 w 629149"/>
                <a:gd name="connsiteY383" fmla="*/ 369842 h 520856"/>
                <a:gd name="connsiteX384" fmla="*/ 81655 w 629149"/>
                <a:gd name="connsiteY384" fmla="*/ 369842 h 520856"/>
                <a:gd name="connsiteX385" fmla="*/ 83777 w 629149"/>
                <a:gd name="connsiteY385" fmla="*/ 368679 h 520856"/>
                <a:gd name="connsiteX386" fmla="*/ 84562 w 629149"/>
                <a:gd name="connsiteY386" fmla="*/ 368260 h 520856"/>
                <a:gd name="connsiteX387" fmla="*/ 80054 w 629149"/>
                <a:gd name="connsiteY387" fmla="*/ 368260 h 520856"/>
                <a:gd name="connsiteX388" fmla="*/ 82176 w 629149"/>
                <a:gd name="connsiteY388" fmla="*/ 367097 h 520856"/>
                <a:gd name="connsiteX389" fmla="*/ 82960 w 629149"/>
                <a:gd name="connsiteY389" fmla="*/ 366679 h 520856"/>
                <a:gd name="connsiteX390" fmla="*/ 78453 w 629149"/>
                <a:gd name="connsiteY390" fmla="*/ 366679 h 520856"/>
                <a:gd name="connsiteX391" fmla="*/ 80575 w 629149"/>
                <a:gd name="connsiteY391" fmla="*/ 365516 h 520856"/>
                <a:gd name="connsiteX392" fmla="*/ 81359 w 629149"/>
                <a:gd name="connsiteY392" fmla="*/ 365098 h 520856"/>
                <a:gd name="connsiteX393" fmla="*/ 76852 w 629149"/>
                <a:gd name="connsiteY393" fmla="*/ 365098 h 520856"/>
                <a:gd name="connsiteX394" fmla="*/ 78974 w 629149"/>
                <a:gd name="connsiteY394" fmla="*/ 363935 h 520856"/>
                <a:gd name="connsiteX395" fmla="*/ 79758 w 629149"/>
                <a:gd name="connsiteY395" fmla="*/ 363516 h 520856"/>
                <a:gd name="connsiteX396" fmla="*/ 75250 w 629149"/>
                <a:gd name="connsiteY396" fmla="*/ 363516 h 520856"/>
                <a:gd name="connsiteX397" fmla="*/ 77373 w 629149"/>
                <a:gd name="connsiteY397" fmla="*/ 362353 h 520856"/>
                <a:gd name="connsiteX398" fmla="*/ 78157 w 629149"/>
                <a:gd name="connsiteY398" fmla="*/ 361935 h 520856"/>
                <a:gd name="connsiteX399" fmla="*/ 73649 w 629149"/>
                <a:gd name="connsiteY399" fmla="*/ 361935 h 520856"/>
                <a:gd name="connsiteX400" fmla="*/ 75772 w 629149"/>
                <a:gd name="connsiteY400" fmla="*/ 360772 h 520856"/>
                <a:gd name="connsiteX401" fmla="*/ 76556 w 629149"/>
                <a:gd name="connsiteY401" fmla="*/ 360353 h 520856"/>
                <a:gd name="connsiteX402" fmla="*/ 72048 w 629149"/>
                <a:gd name="connsiteY402" fmla="*/ 360353 h 520856"/>
                <a:gd name="connsiteX403" fmla="*/ 74171 w 629149"/>
                <a:gd name="connsiteY403" fmla="*/ 359190 h 520856"/>
                <a:gd name="connsiteX404" fmla="*/ 74955 w 629149"/>
                <a:gd name="connsiteY404" fmla="*/ 358772 h 520856"/>
                <a:gd name="connsiteX405" fmla="*/ 70447 w 629149"/>
                <a:gd name="connsiteY405" fmla="*/ 358772 h 520856"/>
                <a:gd name="connsiteX406" fmla="*/ 72569 w 629149"/>
                <a:gd name="connsiteY406" fmla="*/ 357609 h 520856"/>
                <a:gd name="connsiteX407" fmla="*/ 73354 w 629149"/>
                <a:gd name="connsiteY407" fmla="*/ 357191 h 520856"/>
                <a:gd name="connsiteX408" fmla="*/ 68846 w 629149"/>
                <a:gd name="connsiteY408" fmla="*/ 357191 h 520856"/>
                <a:gd name="connsiteX409" fmla="*/ 70968 w 629149"/>
                <a:gd name="connsiteY409" fmla="*/ 356028 h 520856"/>
                <a:gd name="connsiteX410" fmla="*/ 71753 w 629149"/>
                <a:gd name="connsiteY410" fmla="*/ 355609 h 520856"/>
                <a:gd name="connsiteX411" fmla="*/ 67245 w 629149"/>
                <a:gd name="connsiteY411" fmla="*/ 355609 h 520856"/>
                <a:gd name="connsiteX412" fmla="*/ 69367 w 629149"/>
                <a:gd name="connsiteY412" fmla="*/ 354446 h 520856"/>
                <a:gd name="connsiteX413" fmla="*/ 70152 w 629149"/>
                <a:gd name="connsiteY413" fmla="*/ 354028 h 520856"/>
                <a:gd name="connsiteX414" fmla="*/ 65644 w 629149"/>
                <a:gd name="connsiteY414" fmla="*/ 354028 h 520856"/>
                <a:gd name="connsiteX415" fmla="*/ 67766 w 629149"/>
                <a:gd name="connsiteY415" fmla="*/ 352865 h 520856"/>
                <a:gd name="connsiteX416" fmla="*/ 68551 w 629149"/>
                <a:gd name="connsiteY416" fmla="*/ 352446 h 520856"/>
                <a:gd name="connsiteX417" fmla="*/ 64043 w 629149"/>
                <a:gd name="connsiteY417" fmla="*/ 352446 h 520856"/>
                <a:gd name="connsiteX418" fmla="*/ 66165 w 629149"/>
                <a:gd name="connsiteY418" fmla="*/ 351283 h 520856"/>
                <a:gd name="connsiteX419" fmla="*/ 66950 w 629149"/>
                <a:gd name="connsiteY419" fmla="*/ 350865 h 520856"/>
                <a:gd name="connsiteX420" fmla="*/ 62442 w 629149"/>
                <a:gd name="connsiteY420" fmla="*/ 350865 h 520856"/>
                <a:gd name="connsiteX421" fmla="*/ 64564 w 629149"/>
                <a:gd name="connsiteY421" fmla="*/ 349702 h 520856"/>
                <a:gd name="connsiteX422" fmla="*/ 65348 w 629149"/>
                <a:gd name="connsiteY422" fmla="*/ 349283 h 520856"/>
                <a:gd name="connsiteX423" fmla="*/ 60841 w 629149"/>
                <a:gd name="connsiteY423" fmla="*/ 349283 h 520856"/>
                <a:gd name="connsiteX424" fmla="*/ 62963 w 629149"/>
                <a:gd name="connsiteY424" fmla="*/ 348121 h 520856"/>
                <a:gd name="connsiteX425" fmla="*/ 63747 w 629149"/>
                <a:gd name="connsiteY425" fmla="*/ 347702 h 520856"/>
                <a:gd name="connsiteX426" fmla="*/ 59240 w 629149"/>
                <a:gd name="connsiteY426" fmla="*/ 347702 h 520856"/>
                <a:gd name="connsiteX427" fmla="*/ 61362 w 629149"/>
                <a:gd name="connsiteY427" fmla="*/ 346539 h 520856"/>
                <a:gd name="connsiteX428" fmla="*/ 62147 w 629149"/>
                <a:gd name="connsiteY428" fmla="*/ 346120 h 520856"/>
                <a:gd name="connsiteX429" fmla="*/ 57638 w 629149"/>
                <a:gd name="connsiteY429" fmla="*/ 346120 h 520856"/>
                <a:gd name="connsiteX430" fmla="*/ 59761 w 629149"/>
                <a:gd name="connsiteY430" fmla="*/ 344958 h 520856"/>
                <a:gd name="connsiteX431" fmla="*/ 60545 w 629149"/>
                <a:gd name="connsiteY431" fmla="*/ 344539 h 520856"/>
                <a:gd name="connsiteX432" fmla="*/ 56038 w 629149"/>
                <a:gd name="connsiteY432" fmla="*/ 344539 h 520856"/>
                <a:gd name="connsiteX433" fmla="*/ 58160 w 629149"/>
                <a:gd name="connsiteY433" fmla="*/ 343376 h 520856"/>
                <a:gd name="connsiteX434" fmla="*/ 58944 w 629149"/>
                <a:gd name="connsiteY434" fmla="*/ 342958 h 520856"/>
                <a:gd name="connsiteX435" fmla="*/ 54436 w 629149"/>
                <a:gd name="connsiteY435" fmla="*/ 342958 h 520856"/>
                <a:gd name="connsiteX436" fmla="*/ 56559 w 629149"/>
                <a:gd name="connsiteY436" fmla="*/ 341795 h 520856"/>
                <a:gd name="connsiteX437" fmla="*/ 57343 w 629149"/>
                <a:gd name="connsiteY437" fmla="*/ 341376 h 520856"/>
                <a:gd name="connsiteX438" fmla="*/ 52835 w 629149"/>
                <a:gd name="connsiteY438" fmla="*/ 341376 h 520856"/>
                <a:gd name="connsiteX439" fmla="*/ 54958 w 629149"/>
                <a:gd name="connsiteY439" fmla="*/ 340213 h 520856"/>
                <a:gd name="connsiteX440" fmla="*/ 55742 w 629149"/>
                <a:gd name="connsiteY440" fmla="*/ 339795 h 520856"/>
                <a:gd name="connsiteX441" fmla="*/ 51234 w 629149"/>
                <a:gd name="connsiteY441" fmla="*/ 339795 h 520856"/>
                <a:gd name="connsiteX442" fmla="*/ 53357 w 629149"/>
                <a:gd name="connsiteY442" fmla="*/ 338632 h 520856"/>
                <a:gd name="connsiteX443" fmla="*/ 54141 w 629149"/>
                <a:gd name="connsiteY443" fmla="*/ 338213 h 520856"/>
                <a:gd name="connsiteX444" fmla="*/ 49633 w 629149"/>
                <a:gd name="connsiteY444" fmla="*/ 338213 h 520856"/>
                <a:gd name="connsiteX445" fmla="*/ 51756 w 629149"/>
                <a:gd name="connsiteY445" fmla="*/ 337050 h 520856"/>
                <a:gd name="connsiteX446" fmla="*/ 52540 w 629149"/>
                <a:gd name="connsiteY446" fmla="*/ 336632 h 520856"/>
                <a:gd name="connsiteX447" fmla="*/ 48032 w 629149"/>
                <a:gd name="connsiteY447" fmla="*/ 336632 h 520856"/>
                <a:gd name="connsiteX448" fmla="*/ 50155 w 629149"/>
                <a:gd name="connsiteY448" fmla="*/ 335469 h 520856"/>
                <a:gd name="connsiteX449" fmla="*/ 50939 w 629149"/>
                <a:gd name="connsiteY449" fmla="*/ 335051 h 520856"/>
                <a:gd name="connsiteX450" fmla="*/ 46431 w 629149"/>
                <a:gd name="connsiteY450" fmla="*/ 335051 h 520856"/>
                <a:gd name="connsiteX451" fmla="*/ 48553 w 629149"/>
                <a:gd name="connsiteY451" fmla="*/ 333888 h 520856"/>
                <a:gd name="connsiteX452" fmla="*/ 49338 w 629149"/>
                <a:gd name="connsiteY452" fmla="*/ 333469 h 520856"/>
                <a:gd name="connsiteX453" fmla="*/ 44830 w 629149"/>
                <a:gd name="connsiteY453" fmla="*/ 333469 h 520856"/>
                <a:gd name="connsiteX454" fmla="*/ 46952 w 629149"/>
                <a:gd name="connsiteY454" fmla="*/ 332306 h 520856"/>
                <a:gd name="connsiteX455" fmla="*/ 47737 w 629149"/>
                <a:gd name="connsiteY455" fmla="*/ 331888 h 520856"/>
                <a:gd name="connsiteX456" fmla="*/ 43229 w 629149"/>
                <a:gd name="connsiteY456" fmla="*/ 331888 h 520856"/>
                <a:gd name="connsiteX457" fmla="*/ 45351 w 629149"/>
                <a:gd name="connsiteY457" fmla="*/ 330725 h 520856"/>
                <a:gd name="connsiteX458" fmla="*/ 46136 w 629149"/>
                <a:gd name="connsiteY458" fmla="*/ 330306 h 520856"/>
                <a:gd name="connsiteX459" fmla="*/ 41628 w 629149"/>
                <a:gd name="connsiteY459" fmla="*/ 330306 h 520856"/>
                <a:gd name="connsiteX460" fmla="*/ 43750 w 629149"/>
                <a:gd name="connsiteY460" fmla="*/ 329143 h 520856"/>
                <a:gd name="connsiteX461" fmla="*/ 44535 w 629149"/>
                <a:gd name="connsiteY461" fmla="*/ 328725 h 520856"/>
                <a:gd name="connsiteX462" fmla="*/ 40027 w 629149"/>
                <a:gd name="connsiteY462" fmla="*/ 328725 h 520856"/>
                <a:gd name="connsiteX463" fmla="*/ 42149 w 629149"/>
                <a:gd name="connsiteY463" fmla="*/ 327562 h 520856"/>
                <a:gd name="connsiteX464" fmla="*/ 42933 w 629149"/>
                <a:gd name="connsiteY464" fmla="*/ 327144 h 520856"/>
                <a:gd name="connsiteX465" fmla="*/ 38426 w 629149"/>
                <a:gd name="connsiteY465" fmla="*/ 327144 h 520856"/>
                <a:gd name="connsiteX466" fmla="*/ 40548 w 629149"/>
                <a:gd name="connsiteY466" fmla="*/ 325981 h 520856"/>
                <a:gd name="connsiteX467" fmla="*/ 41332 w 629149"/>
                <a:gd name="connsiteY467" fmla="*/ 325562 h 520856"/>
                <a:gd name="connsiteX468" fmla="*/ 36825 w 629149"/>
                <a:gd name="connsiteY468" fmla="*/ 325562 h 520856"/>
                <a:gd name="connsiteX469" fmla="*/ 38947 w 629149"/>
                <a:gd name="connsiteY469" fmla="*/ 324399 h 520856"/>
                <a:gd name="connsiteX470" fmla="*/ 39731 w 629149"/>
                <a:gd name="connsiteY470" fmla="*/ 323981 h 520856"/>
                <a:gd name="connsiteX471" fmla="*/ 35224 w 629149"/>
                <a:gd name="connsiteY471" fmla="*/ 323981 h 520856"/>
                <a:gd name="connsiteX472" fmla="*/ 37346 w 629149"/>
                <a:gd name="connsiteY472" fmla="*/ 322818 h 520856"/>
                <a:gd name="connsiteX473" fmla="*/ 38131 w 629149"/>
                <a:gd name="connsiteY473" fmla="*/ 322399 h 520856"/>
                <a:gd name="connsiteX474" fmla="*/ 33623 w 629149"/>
                <a:gd name="connsiteY474" fmla="*/ 322399 h 520856"/>
                <a:gd name="connsiteX475" fmla="*/ 35745 w 629149"/>
                <a:gd name="connsiteY475" fmla="*/ 321236 h 520856"/>
                <a:gd name="connsiteX476" fmla="*/ 36529 w 629149"/>
                <a:gd name="connsiteY476" fmla="*/ 320818 h 520856"/>
                <a:gd name="connsiteX477" fmla="*/ 32021 w 629149"/>
                <a:gd name="connsiteY477" fmla="*/ 320818 h 520856"/>
                <a:gd name="connsiteX478" fmla="*/ 34144 w 629149"/>
                <a:gd name="connsiteY478" fmla="*/ 319655 h 520856"/>
                <a:gd name="connsiteX479" fmla="*/ 34928 w 629149"/>
                <a:gd name="connsiteY479" fmla="*/ 319236 h 520856"/>
                <a:gd name="connsiteX480" fmla="*/ 30420 w 629149"/>
                <a:gd name="connsiteY480" fmla="*/ 319236 h 520856"/>
                <a:gd name="connsiteX481" fmla="*/ 32543 w 629149"/>
                <a:gd name="connsiteY481" fmla="*/ 318073 h 520856"/>
                <a:gd name="connsiteX482" fmla="*/ 33327 w 629149"/>
                <a:gd name="connsiteY482" fmla="*/ 317655 h 520856"/>
                <a:gd name="connsiteX483" fmla="*/ 28819 w 629149"/>
                <a:gd name="connsiteY483" fmla="*/ 317655 h 520856"/>
                <a:gd name="connsiteX484" fmla="*/ 30942 w 629149"/>
                <a:gd name="connsiteY484" fmla="*/ 316492 h 520856"/>
                <a:gd name="connsiteX485" fmla="*/ 31726 w 629149"/>
                <a:gd name="connsiteY485" fmla="*/ 316074 h 520856"/>
                <a:gd name="connsiteX486" fmla="*/ 27218 w 629149"/>
                <a:gd name="connsiteY486" fmla="*/ 316074 h 520856"/>
                <a:gd name="connsiteX487" fmla="*/ 29340 w 629149"/>
                <a:gd name="connsiteY487" fmla="*/ 314911 h 520856"/>
                <a:gd name="connsiteX488" fmla="*/ 30125 w 629149"/>
                <a:gd name="connsiteY488" fmla="*/ 314492 h 520856"/>
                <a:gd name="connsiteX489" fmla="*/ 25617 w 629149"/>
                <a:gd name="connsiteY489" fmla="*/ 314492 h 520856"/>
                <a:gd name="connsiteX490" fmla="*/ 27740 w 629149"/>
                <a:gd name="connsiteY490" fmla="*/ 313329 h 520856"/>
                <a:gd name="connsiteX491" fmla="*/ 28524 w 629149"/>
                <a:gd name="connsiteY491" fmla="*/ 312911 h 520856"/>
                <a:gd name="connsiteX492" fmla="*/ 24016 w 629149"/>
                <a:gd name="connsiteY492" fmla="*/ 312911 h 520856"/>
                <a:gd name="connsiteX493" fmla="*/ 26138 w 629149"/>
                <a:gd name="connsiteY493" fmla="*/ 311748 h 520856"/>
                <a:gd name="connsiteX494" fmla="*/ 26923 w 629149"/>
                <a:gd name="connsiteY494" fmla="*/ 311329 h 520856"/>
                <a:gd name="connsiteX495" fmla="*/ 22415 w 629149"/>
                <a:gd name="connsiteY495" fmla="*/ 311329 h 520856"/>
                <a:gd name="connsiteX496" fmla="*/ 24537 w 629149"/>
                <a:gd name="connsiteY496" fmla="*/ 310166 h 520856"/>
                <a:gd name="connsiteX497" fmla="*/ 25322 w 629149"/>
                <a:gd name="connsiteY497" fmla="*/ 309748 h 520856"/>
                <a:gd name="connsiteX498" fmla="*/ 20814 w 629149"/>
                <a:gd name="connsiteY498" fmla="*/ 309748 h 520856"/>
                <a:gd name="connsiteX499" fmla="*/ 22936 w 629149"/>
                <a:gd name="connsiteY499" fmla="*/ 308585 h 520856"/>
                <a:gd name="connsiteX500" fmla="*/ 23721 w 629149"/>
                <a:gd name="connsiteY500" fmla="*/ 308166 h 520856"/>
                <a:gd name="connsiteX501" fmla="*/ 19213 w 629149"/>
                <a:gd name="connsiteY501" fmla="*/ 308166 h 520856"/>
                <a:gd name="connsiteX502" fmla="*/ 21335 w 629149"/>
                <a:gd name="connsiteY502" fmla="*/ 307004 h 520856"/>
                <a:gd name="connsiteX503" fmla="*/ 22120 w 629149"/>
                <a:gd name="connsiteY503" fmla="*/ 306585 h 520856"/>
                <a:gd name="connsiteX504" fmla="*/ 17612 w 629149"/>
                <a:gd name="connsiteY504" fmla="*/ 306585 h 520856"/>
                <a:gd name="connsiteX505" fmla="*/ 19734 w 629149"/>
                <a:gd name="connsiteY505" fmla="*/ 305422 h 520856"/>
                <a:gd name="connsiteX506" fmla="*/ 20518 w 629149"/>
                <a:gd name="connsiteY506" fmla="*/ 305004 h 520856"/>
                <a:gd name="connsiteX507" fmla="*/ 16011 w 629149"/>
                <a:gd name="connsiteY507" fmla="*/ 305004 h 520856"/>
                <a:gd name="connsiteX508" fmla="*/ 18133 w 629149"/>
                <a:gd name="connsiteY508" fmla="*/ 303841 h 520856"/>
                <a:gd name="connsiteX509" fmla="*/ 18917 w 629149"/>
                <a:gd name="connsiteY509" fmla="*/ 303422 h 520856"/>
                <a:gd name="connsiteX510" fmla="*/ 14410 w 629149"/>
                <a:gd name="connsiteY510" fmla="*/ 303422 h 520856"/>
                <a:gd name="connsiteX511" fmla="*/ 16532 w 629149"/>
                <a:gd name="connsiteY511" fmla="*/ 302259 h 520856"/>
                <a:gd name="connsiteX512" fmla="*/ 17316 w 629149"/>
                <a:gd name="connsiteY512" fmla="*/ 301841 h 520856"/>
                <a:gd name="connsiteX513" fmla="*/ 12809 w 629149"/>
                <a:gd name="connsiteY513" fmla="*/ 301841 h 520856"/>
                <a:gd name="connsiteX514" fmla="*/ 14931 w 629149"/>
                <a:gd name="connsiteY514" fmla="*/ 300678 h 520856"/>
                <a:gd name="connsiteX515" fmla="*/ 15716 w 629149"/>
                <a:gd name="connsiteY515" fmla="*/ 300259 h 520856"/>
                <a:gd name="connsiteX516" fmla="*/ 11208 w 629149"/>
                <a:gd name="connsiteY516" fmla="*/ 300259 h 520856"/>
                <a:gd name="connsiteX517" fmla="*/ 13330 w 629149"/>
                <a:gd name="connsiteY517" fmla="*/ 299096 h 520856"/>
                <a:gd name="connsiteX518" fmla="*/ 14114 w 629149"/>
                <a:gd name="connsiteY518" fmla="*/ 298678 h 520856"/>
                <a:gd name="connsiteX519" fmla="*/ 9606 w 629149"/>
                <a:gd name="connsiteY519" fmla="*/ 298678 h 520856"/>
                <a:gd name="connsiteX520" fmla="*/ 11729 w 629149"/>
                <a:gd name="connsiteY520" fmla="*/ 297515 h 520856"/>
                <a:gd name="connsiteX521" fmla="*/ 12513 w 629149"/>
                <a:gd name="connsiteY521" fmla="*/ 297096 h 520856"/>
                <a:gd name="connsiteX522" fmla="*/ 8005 w 629149"/>
                <a:gd name="connsiteY522" fmla="*/ 297096 h 520856"/>
                <a:gd name="connsiteX523" fmla="*/ 10128 w 629149"/>
                <a:gd name="connsiteY523" fmla="*/ 295933 h 520856"/>
                <a:gd name="connsiteX524" fmla="*/ 10912 w 629149"/>
                <a:gd name="connsiteY524" fmla="*/ 295515 h 520856"/>
                <a:gd name="connsiteX525" fmla="*/ 6404 w 629149"/>
                <a:gd name="connsiteY525" fmla="*/ 295515 h 520856"/>
                <a:gd name="connsiteX526" fmla="*/ 8527 w 629149"/>
                <a:gd name="connsiteY526" fmla="*/ 294352 h 520856"/>
                <a:gd name="connsiteX527" fmla="*/ 9311 w 629149"/>
                <a:gd name="connsiteY527" fmla="*/ 293934 h 520856"/>
                <a:gd name="connsiteX528" fmla="*/ 4803 w 629149"/>
                <a:gd name="connsiteY528" fmla="*/ 293934 h 520856"/>
                <a:gd name="connsiteX529" fmla="*/ 6925 w 629149"/>
                <a:gd name="connsiteY529" fmla="*/ 292771 h 520856"/>
                <a:gd name="connsiteX530" fmla="*/ 7710 w 629149"/>
                <a:gd name="connsiteY530" fmla="*/ 292352 h 520856"/>
                <a:gd name="connsiteX531" fmla="*/ 3202 w 629149"/>
                <a:gd name="connsiteY531" fmla="*/ 292352 h 520856"/>
                <a:gd name="connsiteX532" fmla="*/ 5325 w 629149"/>
                <a:gd name="connsiteY532" fmla="*/ 291189 h 520856"/>
                <a:gd name="connsiteX533" fmla="*/ 6109 w 629149"/>
                <a:gd name="connsiteY533" fmla="*/ 290771 h 520856"/>
                <a:gd name="connsiteX534" fmla="*/ 1601 w 629149"/>
                <a:gd name="connsiteY534" fmla="*/ 290771 h 520856"/>
                <a:gd name="connsiteX535" fmla="*/ 3723 w 629149"/>
                <a:gd name="connsiteY535" fmla="*/ 289608 h 520856"/>
                <a:gd name="connsiteX536" fmla="*/ 4508 w 629149"/>
                <a:gd name="connsiteY536" fmla="*/ 289189 h 520856"/>
                <a:gd name="connsiteX537" fmla="*/ 0 w 629149"/>
                <a:gd name="connsiteY537" fmla="*/ 289189 h 520856"/>
                <a:gd name="connsiteX538" fmla="*/ 25076 w 629149"/>
                <a:gd name="connsiteY538" fmla="*/ 276419 h 520856"/>
                <a:gd name="connsiteX539" fmla="*/ 48122 w 629149"/>
                <a:gd name="connsiteY539" fmla="*/ 266524 h 520856"/>
                <a:gd name="connsiteX540" fmla="*/ 59934 w 629149"/>
                <a:gd name="connsiteY540" fmla="*/ 267585 h 520856"/>
                <a:gd name="connsiteX541" fmla="*/ 66572 w 629149"/>
                <a:gd name="connsiteY541" fmla="*/ 268131 h 520856"/>
                <a:gd name="connsiteX542" fmla="*/ 66649 w 629149"/>
                <a:gd name="connsiteY542" fmla="*/ 267864 h 520856"/>
                <a:gd name="connsiteX543" fmla="*/ 64589 w 629149"/>
                <a:gd name="connsiteY543" fmla="*/ 267864 h 520856"/>
                <a:gd name="connsiteX544" fmla="*/ 65048 w 629149"/>
                <a:gd name="connsiteY544" fmla="*/ 266282 h 520856"/>
                <a:gd name="connsiteX545" fmla="*/ 62988 w 629149"/>
                <a:gd name="connsiteY545" fmla="*/ 266282 h 520856"/>
                <a:gd name="connsiteX546" fmla="*/ 63447 w 629149"/>
                <a:gd name="connsiteY546" fmla="*/ 264701 h 520856"/>
                <a:gd name="connsiteX547" fmla="*/ 61386 w 629149"/>
                <a:gd name="connsiteY547" fmla="*/ 264701 h 520856"/>
                <a:gd name="connsiteX548" fmla="*/ 61846 w 629149"/>
                <a:gd name="connsiteY548" fmla="*/ 263119 h 520856"/>
                <a:gd name="connsiteX549" fmla="*/ 59785 w 629149"/>
                <a:gd name="connsiteY549" fmla="*/ 263119 h 520856"/>
                <a:gd name="connsiteX550" fmla="*/ 60245 w 629149"/>
                <a:gd name="connsiteY550" fmla="*/ 261538 h 520856"/>
                <a:gd name="connsiteX551" fmla="*/ 58184 w 629149"/>
                <a:gd name="connsiteY551" fmla="*/ 261538 h 520856"/>
                <a:gd name="connsiteX552" fmla="*/ 58644 w 629149"/>
                <a:gd name="connsiteY552" fmla="*/ 259957 h 520856"/>
                <a:gd name="connsiteX553" fmla="*/ 56583 w 629149"/>
                <a:gd name="connsiteY553" fmla="*/ 259957 h 520856"/>
                <a:gd name="connsiteX554" fmla="*/ 57043 w 629149"/>
                <a:gd name="connsiteY554" fmla="*/ 258375 h 520856"/>
                <a:gd name="connsiteX555" fmla="*/ 54982 w 629149"/>
                <a:gd name="connsiteY555" fmla="*/ 258375 h 520856"/>
                <a:gd name="connsiteX556" fmla="*/ 55442 w 629149"/>
                <a:gd name="connsiteY556" fmla="*/ 256794 h 520856"/>
                <a:gd name="connsiteX557" fmla="*/ 53381 w 629149"/>
                <a:gd name="connsiteY557" fmla="*/ 256794 h 520856"/>
                <a:gd name="connsiteX558" fmla="*/ 53841 w 629149"/>
                <a:gd name="connsiteY558" fmla="*/ 255212 h 520856"/>
                <a:gd name="connsiteX559" fmla="*/ 51780 w 629149"/>
                <a:gd name="connsiteY559" fmla="*/ 255212 h 520856"/>
                <a:gd name="connsiteX560" fmla="*/ 82840 w 629149"/>
                <a:gd name="connsiteY560" fmla="*/ 148379 h 520856"/>
                <a:gd name="connsiteX561" fmla="*/ 126141 w 629149"/>
                <a:gd name="connsiteY561" fmla="*/ 148379 h 520856"/>
                <a:gd name="connsiteX562" fmla="*/ 125688 w 629149"/>
                <a:gd name="connsiteY562" fmla="*/ 149960 h 520856"/>
                <a:gd name="connsiteX563" fmla="*/ 127742 w 629149"/>
                <a:gd name="connsiteY563" fmla="*/ 149960 h 520856"/>
                <a:gd name="connsiteX564" fmla="*/ 127289 w 629149"/>
                <a:gd name="connsiteY564" fmla="*/ 151541 h 520856"/>
                <a:gd name="connsiteX565" fmla="*/ 129343 w 629149"/>
                <a:gd name="connsiteY565" fmla="*/ 151541 h 520856"/>
                <a:gd name="connsiteX566" fmla="*/ 128890 w 629149"/>
                <a:gd name="connsiteY566" fmla="*/ 153123 h 520856"/>
                <a:gd name="connsiteX567" fmla="*/ 130944 w 629149"/>
                <a:gd name="connsiteY567" fmla="*/ 153123 h 520856"/>
                <a:gd name="connsiteX568" fmla="*/ 130491 w 629149"/>
                <a:gd name="connsiteY568" fmla="*/ 154704 h 520856"/>
                <a:gd name="connsiteX569" fmla="*/ 132545 w 629149"/>
                <a:gd name="connsiteY569" fmla="*/ 154704 h 520856"/>
                <a:gd name="connsiteX570" fmla="*/ 132092 w 629149"/>
                <a:gd name="connsiteY570" fmla="*/ 156286 h 520856"/>
                <a:gd name="connsiteX571" fmla="*/ 134146 w 629149"/>
                <a:gd name="connsiteY571" fmla="*/ 156286 h 520856"/>
                <a:gd name="connsiteX572" fmla="*/ 133693 w 629149"/>
                <a:gd name="connsiteY572" fmla="*/ 157868 h 520856"/>
                <a:gd name="connsiteX573" fmla="*/ 135747 w 629149"/>
                <a:gd name="connsiteY573" fmla="*/ 157868 h 520856"/>
                <a:gd name="connsiteX574" fmla="*/ 135294 w 629149"/>
                <a:gd name="connsiteY574" fmla="*/ 159449 h 520856"/>
                <a:gd name="connsiteX575" fmla="*/ 137349 w 629149"/>
                <a:gd name="connsiteY575" fmla="*/ 159449 h 520856"/>
                <a:gd name="connsiteX576" fmla="*/ 136895 w 629149"/>
                <a:gd name="connsiteY576" fmla="*/ 161030 h 520856"/>
                <a:gd name="connsiteX577" fmla="*/ 137243 w 629149"/>
                <a:gd name="connsiteY577" fmla="*/ 161030 h 520856"/>
                <a:gd name="connsiteX578" fmla="*/ 140941 w 629149"/>
                <a:gd name="connsiteY578" fmla="*/ 148379 h 520856"/>
                <a:gd name="connsiteX579" fmla="*/ 184074 w 629149"/>
                <a:gd name="connsiteY579" fmla="*/ 148379 h 520856"/>
                <a:gd name="connsiteX580" fmla="*/ 183612 w 629149"/>
                <a:gd name="connsiteY580" fmla="*/ 149960 h 520856"/>
                <a:gd name="connsiteX581" fmla="*/ 185675 w 629149"/>
                <a:gd name="connsiteY581" fmla="*/ 149960 h 520856"/>
                <a:gd name="connsiteX582" fmla="*/ 185213 w 629149"/>
                <a:gd name="connsiteY582" fmla="*/ 151541 h 520856"/>
                <a:gd name="connsiteX583" fmla="*/ 187276 w 629149"/>
                <a:gd name="connsiteY583" fmla="*/ 151541 h 520856"/>
                <a:gd name="connsiteX584" fmla="*/ 186815 w 629149"/>
                <a:gd name="connsiteY584" fmla="*/ 153123 h 520856"/>
                <a:gd name="connsiteX585" fmla="*/ 188877 w 629149"/>
                <a:gd name="connsiteY585" fmla="*/ 153123 h 520856"/>
                <a:gd name="connsiteX586" fmla="*/ 188415 w 629149"/>
                <a:gd name="connsiteY586" fmla="*/ 154704 h 520856"/>
                <a:gd name="connsiteX587" fmla="*/ 190478 w 629149"/>
                <a:gd name="connsiteY587" fmla="*/ 154704 h 520856"/>
                <a:gd name="connsiteX588" fmla="*/ 190017 w 629149"/>
                <a:gd name="connsiteY588" fmla="*/ 156286 h 520856"/>
                <a:gd name="connsiteX589" fmla="*/ 192079 w 629149"/>
                <a:gd name="connsiteY589" fmla="*/ 156286 h 520856"/>
                <a:gd name="connsiteX590" fmla="*/ 191618 w 629149"/>
                <a:gd name="connsiteY590" fmla="*/ 157868 h 520856"/>
                <a:gd name="connsiteX591" fmla="*/ 193680 w 629149"/>
                <a:gd name="connsiteY591" fmla="*/ 157868 h 520856"/>
                <a:gd name="connsiteX592" fmla="*/ 193219 w 629149"/>
                <a:gd name="connsiteY592" fmla="*/ 159449 h 520856"/>
                <a:gd name="connsiteX593" fmla="*/ 194324 w 629149"/>
                <a:gd name="connsiteY593" fmla="*/ 159449 h 520856"/>
                <a:gd name="connsiteX594" fmla="*/ 197542 w 629149"/>
                <a:gd name="connsiteY594" fmla="*/ 148379 h 520856"/>
                <a:gd name="connsiteX595" fmla="*/ 233963 w 629149"/>
                <a:gd name="connsiteY595" fmla="*/ 148379 h 520856"/>
                <a:gd name="connsiteX596" fmla="*/ 232440 w 629149"/>
                <a:gd name="connsiteY596" fmla="*/ 146922 h 520856"/>
                <a:gd name="connsiteX597" fmla="*/ 232378 w 629149"/>
                <a:gd name="connsiteY597" fmla="*/ 146813 h 520856"/>
                <a:gd name="connsiteX598" fmla="*/ 230839 w 629149"/>
                <a:gd name="connsiteY598" fmla="*/ 145340 h 520856"/>
                <a:gd name="connsiteX599" fmla="*/ 230777 w 629149"/>
                <a:gd name="connsiteY599" fmla="*/ 145232 h 520856"/>
                <a:gd name="connsiteX600" fmla="*/ 229238 w 629149"/>
                <a:gd name="connsiteY600" fmla="*/ 143759 h 520856"/>
                <a:gd name="connsiteX601" fmla="*/ 229176 w 629149"/>
                <a:gd name="connsiteY601" fmla="*/ 143650 h 520856"/>
                <a:gd name="connsiteX602" fmla="*/ 227637 w 629149"/>
                <a:gd name="connsiteY602" fmla="*/ 142178 h 520856"/>
                <a:gd name="connsiteX603" fmla="*/ 227575 w 629149"/>
                <a:gd name="connsiteY603" fmla="*/ 142069 h 520856"/>
                <a:gd name="connsiteX604" fmla="*/ 226036 w 629149"/>
                <a:gd name="connsiteY604" fmla="*/ 140596 h 520856"/>
                <a:gd name="connsiteX605" fmla="*/ 225974 w 629149"/>
                <a:gd name="connsiteY605" fmla="*/ 140488 h 520856"/>
                <a:gd name="connsiteX606" fmla="*/ 224435 w 629149"/>
                <a:gd name="connsiteY606" fmla="*/ 139015 h 520856"/>
                <a:gd name="connsiteX607" fmla="*/ 224373 w 629149"/>
                <a:gd name="connsiteY607" fmla="*/ 138906 h 520856"/>
                <a:gd name="connsiteX608" fmla="*/ 222834 w 629149"/>
                <a:gd name="connsiteY608" fmla="*/ 137433 h 520856"/>
                <a:gd name="connsiteX609" fmla="*/ 222772 w 629149"/>
                <a:gd name="connsiteY609" fmla="*/ 137325 h 520856"/>
                <a:gd name="connsiteX610" fmla="*/ 221233 w 629149"/>
                <a:gd name="connsiteY610" fmla="*/ 135852 h 520856"/>
                <a:gd name="connsiteX611" fmla="*/ 221170 w 629149"/>
                <a:gd name="connsiteY611" fmla="*/ 135743 h 520856"/>
                <a:gd name="connsiteX612" fmla="*/ 219632 w 629149"/>
                <a:gd name="connsiteY612" fmla="*/ 134270 h 520856"/>
                <a:gd name="connsiteX613" fmla="*/ 219570 w 629149"/>
                <a:gd name="connsiteY613" fmla="*/ 134162 h 520856"/>
                <a:gd name="connsiteX614" fmla="*/ 218031 w 629149"/>
                <a:gd name="connsiteY614" fmla="*/ 132689 h 520856"/>
                <a:gd name="connsiteX615" fmla="*/ 217968 w 629149"/>
                <a:gd name="connsiteY615" fmla="*/ 132580 h 520856"/>
                <a:gd name="connsiteX616" fmla="*/ 216651 w 629149"/>
                <a:gd name="connsiteY616" fmla="*/ 131319 h 520856"/>
                <a:gd name="connsiteX617" fmla="*/ 215540 w 629149"/>
                <a:gd name="connsiteY617" fmla="*/ 130520 h 520856"/>
                <a:gd name="connsiteX618" fmla="*/ 206823 w 629149"/>
                <a:gd name="connsiteY618" fmla="*/ 121619 h 520856"/>
                <a:gd name="connsiteX619" fmla="*/ 206761 w 629149"/>
                <a:gd name="connsiteY619" fmla="*/ 121511 h 520856"/>
                <a:gd name="connsiteX620" fmla="*/ 205443 w 629149"/>
                <a:gd name="connsiteY620" fmla="*/ 120250 h 520856"/>
                <a:gd name="connsiteX621" fmla="*/ 204332 w 629149"/>
                <a:gd name="connsiteY621" fmla="*/ 119450 h 520856"/>
                <a:gd name="connsiteX622" fmla="*/ 195616 w 629149"/>
                <a:gd name="connsiteY622" fmla="*/ 110550 h 520856"/>
                <a:gd name="connsiteX623" fmla="*/ 195553 w 629149"/>
                <a:gd name="connsiteY623" fmla="*/ 110441 h 520856"/>
                <a:gd name="connsiteX624" fmla="*/ 194236 w 629149"/>
                <a:gd name="connsiteY624" fmla="*/ 109180 h 520856"/>
                <a:gd name="connsiteX625" fmla="*/ 193125 w 629149"/>
                <a:gd name="connsiteY625" fmla="*/ 108381 h 520856"/>
                <a:gd name="connsiteX626" fmla="*/ 184408 w 629149"/>
                <a:gd name="connsiteY626" fmla="*/ 99479 h 520856"/>
                <a:gd name="connsiteX627" fmla="*/ 184346 w 629149"/>
                <a:gd name="connsiteY627" fmla="*/ 99370 h 520856"/>
                <a:gd name="connsiteX628" fmla="*/ 183028 w 629149"/>
                <a:gd name="connsiteY628" fmla="*/ 98109 h 520856"/>
                <a:gd name="connsiteX629" fmla="*/ 181917 w 629149"/>
                <a:gd name="connsiteY629" fmla="*/ 97309 h 520856"/>
                <a:gd name="connsiteX630" fmla="*/ 173201 w 629149"/>
                <a:gd name="connsiteY630" fmla="*/ 88409 h 520856"/>
                <a:gd name="connsiteX631" fmla="*/ 173138 w 629149"/>
                <a:gd name="connsiteY631" fmla="*/ 88300 h 520856"/>
                <a:gd name="connsiteX632" fmla="*/ 171821 w 629149"/>
                <a:gd name="connsiteY632" fmla="*/ 87040 h 520856"/>
                <a:gd name="connsiteX633" fmla="*/ 170710 w 629149"/>
                <a:gd name="connsiteY633" fmla="*/ 86240 h 520856"/>
                <a:gd name="connsiteX634" fmla="*/ 161993 w 629149"/>
                <a:gd name="connsiteY634" fmla="*/ 77339 h 520856"/>
                <a:gd name="connsiteX635" fmla="*/ 161931 w 629149"/>
                <a:gd name="connsiteY635" fmla="*/ 77231 h 520856"/>
                <a:gd name="connsiteX636" fmla="*/ 160392 w 629149"/>
                <a:gd name="connsiteY636" fmla="*/ 75758 h 520856"/>
                <a:gd name="connsiteX637" fmla="*/ 155234 w 629149"/>
                <a:gd name="connsiteY637" fmla="*/ 61839 h 520856"/>
                <a:gd name="connsiteX638" fmla="*/ 211476 w 629149"/>
                <a:gd name="connsiteY638" fmla="*/ 37080 h 520856"/>
                <a:gd name="connsiteX639" fmla="*/ 241605 w 629149"/>
                <a:gd name="connsiteY639" fmla="*/ 16656 h 520856"/>
                <a:gd name="connsiteX640" fmla="*/ 349799 w 629149"/>
                <a:gd name="connsiteY640" fmla="*/ 452 h 520856"/>
                <a:gd name="connsiteX641" fmla="*/ 381665 w 629149"/>
                <a:gd name="connsiteY641" fmla="*/ 35 h 520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</a:cxnLst>
              <a:rect l="l" t="t" r="r" b="b"/>
              <a:pathLst>
                <a:path w="629149" h="520856">
                  <a:moveTo>
                    <a:pt x="381665" y="35"/>
                  </a:moveTo>
                  <a:cubicBezTo>
                    <a:pt x="392945" y="146"/>
                    <a:pt x="404882" y="529"/>
                    <a:pt x="417475" y="1242"/>
                  </a:cubicBezTo>
                  <a:cubicBezTo>
                    <a:pt x="532051" y="16275"/>
                    <a:pt x="546322" y="34966"/>
                    <a:pt x="546322" y="34966"/>
                  </a:cubicBezTo>
                  <a:cubicBezTo>
                    <a:pt x="546322" y="34966"/>
                    <a:pt x="553339" y="39474"/>
                    <a:pt x="558346" y="45046"/>
                  </a:cubicBezTo>
                  <a:lnTo>
                    <a:pt x="558459" y="45210"/>
                  </a:lnTo>
                  <a:lnTo>
                    <a:pt x="559947" y="46627"/>
                  </a:lnTo>
                  <a:lnTo>
                    <a:pt x="560060" y="46791"/>
                  </a:lnTo>
                  <a:lnTo>
                    <a:pt x="561548" y="48209"/>
                  </a:lnTo>
                  <a:lnTo>
                    <a:pt x="561662" y="48373"/>
                  </a:lnTo>
                  <a:lnTo>
                    <a:pt x="563149" y="49790"/>
                  </a:lnTo>
                  <a:lnTo>
                    <a:pt x="563262" y="49953"/>
                  </a:lnTo>
                  <a:lnTo>
                    <a:pt x="564750" y="51371"/>
                  </a:lnTo>
                  <a:lnTo>
                    <a:pt x="564864" y="51535"/>
                  </a:lnTo>
                  <a:lnTo>
                    <a:pt x="566352" y="52952"/>
                  </a:lnTo>
                  <a:lnTo>
                    <a:pt x="566465" y="53116"/>
                  </a:lnTo>
                  <a:lnTo>
                    <a:pt x="567953" y="54534"/>
                  </a:lnTo>
                  <a:lnTo>
                    <a:pt x="568066" y="54697"/>
                  </a:lnTo>
                  <a:lnTo>
                    <a:pt x="569554" y="56115"/>
                  </a:lnTo>
                  <a:lnTo>
                    <a:pt x="569667" y="56280"/>
                  </a:lnTo>
                  <a:lnTo>
                    <a:pt x="571155" y="57697"/>
                  </a:lnTo>
                  <a:lnTo>
                    <a:pt x="571268" y="57861"/>
                  </a:lnTo>
                  <a:lnTo>
                    <a:pt x="572756" y="59278"/>
                  </a:lnTo>
                  <a:lnTo>
                    <a:pt x="572869" y="59442"/>
                  </a:lnTo>
                  <a:lnTo>
                    <a:pt x="574357" y="60860"/>
                  </a:lnTo>
                  <a:lnTo>
                    <a:pt x="574470" y="61023"/>
                  </a:lnTo>
                  <a:lnTo>
                    <a:pt x="575958" y="62441"/>
                  </a:lnTo>
                  <a:lnTo>
                    <a:pt x="576071" y="62605"/>
                  </a:lnTo>
                  <a:lnTo>
                    <a:pt x="577559" y="64022"/>
                  </a:lnTo>
                  <a:lnTo>
                    <a:pt x="577672" y="64186"/>
                  </a:lnTo>
                  <a:lnTo>
                    <a:pt x="579160" y="65604"/>
                  </a:lnTo>
                  <a:lnTo>
                    <a:pt x="579273" y="65768"/>
                  </a:lnTo>
                  <a:lnTo>
                    <a:pt x="580761" y="67185"/>
                  </a:lnTo>
                  <a:lnTo>
                    <a:pt x="580874" y="67349"/>
                  </a:lnTo>
                  <a:lnTo>
                    <a:pt x="582362" y="68767"/>
                  </a:lnTo>
                  <a:lnTo>
                    <a:pt x="582475" y="68931"/>
                  </a:lnTo>
                  <a:lnTo>
                    <a:pt x="583963" y="70348"/>
                  </a:lnTo>
                  <a:lnTo>
                    <a:pt x="584077" y="70512"/>
                  </a:lnTo>
                  <a:lnTo>
                    <a:pt x="585564" y="71929"/>
                  </a:lnTo>
                  <a:lnTo>
                    <a:pt x="585677" y="72093"/>
                  </a:lnTo>
                  <a:lnTo>
                    <a:pt x="587165" y="73511"/>
                  </a:lnTo>
                  <a:lnTo>
                    <a:pt x="587278" y="73675"/>
                  </a:lnTo>
                  <a:lnTo>
                    <a:pt x="588766" y="75092"/>
                  </a:lnTo>
                  <a:lnTo>
                    <a:pt x="588880" y="75256"/>
                  </a:lnTo>
                  <a:lnTo>
                    <a:pt x="590368" y="76673"/>
                  </a:lnTo>
                  <a:lnTo>
                    <a:pt x="590481" y="76837"/>
                  </a:lnTo>
                  <a:lnTo>
                    <a:pt x="591969" y="78255"/>
                  </a:lnTo>
                  <a:lnTo>
                    <a:pt x="592082" y="78419"/>
                  </a:lnTo>
                  <a:lnTo>
                    <a:pt x="593570" y="79836"/>
                  </a:lnTo>
                  <a:lnTo>
                    <a:pt x="593683" y="80001"/>
                  </a:lnTo>
                  <a:lnTo>
                    <a:pt x="595171" y="81418"/>
                  </a:lnTo>
                  <a:lnTo>
                    <a:pt x="595284" y="81582"/>
                  </a:lnTo>
                  <a:lnTo>
                    <a:pt x="596772" y="82999"/>
                  </a:lnTo>
                  <a:lnTo>
                    <a:pt x="596885" y="83163"/>
                  </a:lnTo>
                  <a:lnTo>
                    <a:pt x="598373" y="84581"/>
                  </a:lnTo>
                  <a:lnTo>
                    <a:pt x="598486" y="84744"/>
                  </a:lnTo>
                  <a:lnTo>
                    <a:pt x="599974" y="86162"/>
                  </a:lnTo>
                  <a:lnTo>
                    <a:pt x="600087" y="86326"/>
                  </a:lnTo>
                  <a:lnTo>
                    <a:pt x="601575" y="87743"/>
                  </a:lnTo>
                  <a:lnTo>
                    <a:pt x="601688" y="87907"/>
                  </a:lnTo>
                  <a:lnTo>
                    <a:pt x="603176" y="89325"/>
                  </a:lnTo>
                  <a:lnTo>
                    <a:pt x="603289" y="89489"/>
                  </a:lnTo>
                  <a:lnTo>
                    <a:pt x="604777" y="90906"/>
                  </a:lnTo>
                  <a:lnTo>
                    <a:pt x="604890" y="91070"/>
                  </a:lnTo>
                  <a:lnTo>
                    <a:pt x="606378" y="92488"/>
                  </a:lnTo>
                  <a:lnTo>
                    <a:pt x="606492" y="92652"/>
                  </a:lnTo>
                  <a:lnTo>
                    <a:pt x="607979" y="94069"/>
                  </a:lnTo>
                  <a:lnTo>
                    <a:pt x="608092" y="94233"/>
                  </a:lnTo>
                  <a:lnTo>
                    <a:pt x="609580" y="95650"/>
                  </a:lnTo>
                  <a:lnTo>
                    <a:pt x="609694" y="95814"/>
                  </a:lnTo>
                  <a:lnTo>
                    <a:pt x="611182" y="97231"/>
                  </a:lnTo>
                  <a:lnTo>
                    <a:pt x="611295" y="97395"/>
                  </a:lnTo>
                  <a:lnTo>
                    <a:pt x="612783" y="98813"/>
                  </a:lnTo>
                  <a:lnTo>
                    <a:pt x="612896" y="98977"/>
                  </a:lnTo>
                  <a:lnTo>
                    <a:pt x="614384" y="100394"/>
                  </a:lnTo>
                  <a:lnTo>
                    <a:pt x="614497" y="100559"/>
                  </a:lnTo>
                  <a:lnTo>
                    <a:pt x="615985" y="101976"/>
                  </a:lnTo>
                  <a:lnTo>
                    <a:pt x="616098" y="102140"/>
                  </a:lnTo>
                  <a:lnTo>
                    <a:pt x="617586" y="103558"/>
                  </a:lnTo>
                  <a:lnTo>
                    <a:pt x="617699" y="103722"/>
                  </a:lnTo>
                  <a:lnTo>
                    <a:pt x="619187" y="105139"/>
                  </a:lnTo>
                  <a:lnTo>
                    <a:pt x="619300" y="105303"/>
                  </a:lnTo>
                  <a:lnTo>
                    <a:pt x="620788" y="106721"/>
                  </a:lnTo>
                  <a:lnTo>
                    <a:pt x="620901" y="106885"/>
                  </a:lnTo>
                  <a:lnTo>
                    <a:pt x="622389" y="108303"/>
                  </a:lnTo>
                  <a:lnTo>
                    <a:pt x="622502" y="108466"/>
                  </a:lnTo>
                  <a:lnTo>
                    <a:pt x="623990" y="109884"/>
                  </a:lnTo>
                  <a:lnTo>
                    <a:pt x="624103" y="110048"/>
                  </a:lnTo>
                  <a:lnTo>
                    <a:pt x="625591" y="111465"/>
                  </a:lnTo>
                  <a:lnTo>
                    <a:pt x="625705" y="111629"/>
                  </a:lnTo>
                  <a:lnTo>
                    <a:pt x="627192" y="113046"/>
                  </a:lnTo>
                  <a:lnTo>
                    <a:pt x="627305" y="113210"/>
                  </a:lnTo>
                  <a:lnTo>
                    <a:pt x="628793" y="114628"/>
                  </a:lnTo>
                  <a:lnTo>
                    <a:pt x="628906" y="114792"/>
                  </a:lnTo>
                  <a:lnTo>
                    <a:pt x="629149" y="115023"/>
                  </a:lnTo>
                  <a:lnTo>
                    <a:pt x="629149" y="422162"/>
                  </a:lnTo>
                  <a:cubicBezTo>
                    <a:pt x="629149" y="476669"/>
                    <a:pt x="584962" y="520856"/>
                    <a:pt x="530455" y="520856"/>
                  </a:cubicBezTo>
                  <a:lnTo>
                    <a:pt x="236822" y="520856"/>
                  </a:lnTo>
                  <a:lnTo>
                    <a:pt x="237480" y="520495"/>
                  </a:lnTo>
                  <a:lnTo>
                    <a:pt x="238264" y="520077"/>
                  </a:lnTo>
                  <a:lnTo>
                    <a:pt x="233757" y="520077"/>
                  </a:lnTo>
                  <a:cubicBezTo>
                    <a:pt x="233757" y="520077"/>
                    <a:pt x="234526" y="519649"/>
                    <a:pt x="235879" y="518914"/>
                  </a:cubicBezTo>
                  <a:lnTo>
                    <a:pt x="236663" y="518496"/>
                  </a:lnTo>
                  <a:lnTo>
                    <a:pt x="232155" y="518496"/>
                  </a:lnTo>
                  <a:cubicBezTo>
                    <a:pt x="232155" y="518496"/>
                    <a:pt x="232925" y="518067"/>
                    <a:pt x="234278" y="517333"/>
                  </a:cubicBezTo>
                  <a:lnTo>
                    <a:pt x="235062" y="516914"/>
                  </a:lnTo>
                  <a:lnTo>
                    <a:pt x="230555" y="516914"/>
                  </a:lnTo>
                  <a:cubicBezTo>
                    <a:pt x="230555" y="516914"/>
                    <a:pt x="231324" y="516486"/>
                    <a:pt x="232677" y="515751"/>
                  </a:cubicBezTo>
                  <a:lnTo>
                    <a:pt x="233461" y="515333"/>
                  </a:lnTo>
                  <a:lnTo>
                    <a:pt x="228953" y="515333"/>
                  </a:lnTo>
                  <a:cubicBezTo>
                    <a:pt x="228953" y="515333"/>
                    <a:pt x="229723" y="514905"/>
                    <a:pt x="231076" y="514170"/>
                  </a:cubicBezTo>
                  <a:lnTo>
                    <a:pt x="231860" y="513751"/>
                  </a:lnTo>
                  <a:lnTo>
                    <a:pt x="227352" y="513751"/>
                  </a:lnTo>
                  <a:cubicBezTo>
                    <a:pt x="227352" y="513751"/>
                    <a:pt x="228121" y="513323"/>
                    <a:pt x="229475" y="512588"/>
                  </a:cubicBezTo>
                  <a:lnTo>
                    <a:pt x="230259" y="512170"/>
                  </a:lnTo>
                  <a:lnTo>
                    <a:pt x="225751" y="512170"/>
                  </a:lnTo>
                  <a:cubicBezTo>
                    <a:pt x="225751" y="512170"/>
                    <a:pt x="226520" y="511742"/>
                    <a:pt x="227874" y="511007"/>
                  </a:cubicBezTo>
                  <a:lnTo>
                    <a:pt x="228658" y="510589"/>
                  </a:lnTo>
                  <a:lnTo>
                    <a:pt x="224150" y="510589"/>
                  </a:lnTo>
                  <a:cubicBezTo>
                    <a:pt x="224150" y="510589"/>
                    <a:pt x="224919" y="510160"/>
                    <a:pt x="226272" y="509426"/>
                  </a:cubicBezTo>
                  <a:lnTo>
                    <a:pt x="227057" y="509007"/>
                  </a:lnTo>
                  <a:lnTo>
                    <a:pt x="222549" y="509007"/>
                  </a:lnTo>
                  <a:cubicBezTo>
                    <a:pt x="222549" y="509007"/>
                    <a:pt x="223318" y="508579"/>
                    <a:pt x="224671" y="507844"/>
                  </a:cubicBezTo>
                  <a:lnTo>
                    <a:pt x="225456" y="507426"/>
                  </a:lnTo>
                  <a:lnTo>
                    <a:pt x="220948" y="507426"/>
                  </a:lnTo>
                  <a:cubicBezTo>
                    <a:pt x="220948" y="507426"/>
                    <a:pt x="221717" y="506998"/>
                    <a:pt x="223070" y="506263"/>
                  </a:cubicBezTo>
                  <a:lnTo>
                    <a:pt x="223855" y="505844"/>
                  </a:lnTo>
                  <a:lnTo>
                    <a:pt x="219347" y="505844"/>
                  </a:lnTo>
                  <a:cubicBezTo>
                    <a:pt x="219347" y="505844"/>
                    <a:pt x="220116" y="505416"/>
                    <a:pt x="221469" y="504681"/>
                  </a:cubicBezTo>
                  <a:lnTo>
                    <a:pt x="222253" y="504263"/>
                  </a:lnTo>
                  <a:lnTo>
                    <a:pt x="217746" y="504263"/>
                  </a:lnTo>
                  <a:cubicBezTo>
                    <a:pt x="217746" y="504263"/>
                    <a:pt x="218515" y="503835"/>
                    <a:pt x="219868" y="503100"/>
                  </a:cubicBezTo>
                  <a:lnTo>
                    <a:pt x="220653" y="502681"/>
                  </a:lnTo>
                  <a:lnTo>
                    <a:pt x="216145" y="502681"/>
                  </a:lnTo>
                  <a:cubicBezTo>
                    <a:pt x="216145" y="502681"/>
                    <a:pt x="216914" y="502253"/>
                    <a:pt x="218267" y="501518"/>
                  </a:cubicBezTo>
                  <a:lnTo>
                    <a:pt x="219051" y="501100"/>
                  </a:lnTo>
                  <a:lnTo>
                    <a:pt x="214544" y="501100"/>
                  </a:lnTo>
                  <a:cubicBezTo>
                    <a:pt x="214544" y="501100"/>
                    <a:pt x="215313" y="500672"/>
                    <a:pt x="216666" y="499937"/>
                  </a:cubicBezTo>
                  <a:lnTo>
                    <a:pt x="217450" y="499518"/>
                  </a:lnTo>
                  <a:lnTo>
                    <a:pt x="212943" y="499518"/>
                  </a:lnTo>
                  <a:cubicBezTo>
                    <a:pt x="212943" y="499518"/>
                    <a:pt x="213712" y="499090"/>
                    <a:pt x="215065" y="498356"/>
                  </a:cubicBezTo>
                  <a:lnTo>
                    <a:pt x="215849" y="497937"/>
                  </a:lnTo>
                  <a:lnTo>
                    <a:pt x="211342" y="497937"/>
                  </a:lnTo>
                  <a:cubicBezTo>
                    <a:pt x="211342" y="497937"/>
                    <a:pt x="212111" y="497509"/>
                    <a:pt x="213464" y="496774"/>
                  </a:cubicBezTo>
                  <a:lnTo>
                    <a:pt x="214248" y="496356"/>
                  </a:lnTo>
                  <a:lnTo>
                    <a:pt x="209740" y="496356"/>
                  </a:lnTo>
                  <a:cubicBezTo>
                    <a:pt x="209740" y="496356"/>
                    <a:pt x="210510" y="495928"/>
                    <a:pt x="211863" y="495193"/>
                  </a:cubicBezTo>
                  <a:lnTo>
                    <a:pt x="212647" y="494774"/>
                  </a:lnTo>
                  <a:lnTo>
                    <a:pt x="208140" y="494774"/>
                  </a:lnTo>
                  <a:cubicBezTo>
                    <a:pt x="208140" y="494774"/>
                    <a:pt x="208909" y="494346"/>
                    <a:pt x="210262" y="493611"/>
                  </a:cubicBezTo>
                  <a:lnTo>
                    <a:pt x="211046" y="493193"/>
                  </a:lnTo>
                  <a:lnTo>
                    <a:pt x="206538" y="493193"/>
                  </a:lnTo>
                  <a:cubicBezTo>
                    <a:pt x="206538" y="493193"/>
                    <a:pt x="207308" y="492765"/>
                    <a:pt x="208661" y="492030"/>
                  </a:cubicBezTo>
                  <a:lnTo>
                    <a:pt x="209445" y="491611"/>
                  </a:lnTo>
                  <a:lnTo>
                    <a:pt x="204937" y="491611"/>
                  </a:lnTo>
                  <a:cubicBezTo>
                    <a:pt x="204937" y="491611"/>
                    <a:pt x="205706" y="491183"/>
                    <a:pt x="207060" y="490449"/>
                  </a:cubicBezTo>
                  <a:lnTo>
                    <a:pt x="207844" y="490030"/>
                  </a:lnTo>
                  <a:lnTo>
                    <a:pt x="203336" y="490030"/>
                  </a:lnTo>
                  <a:cubicBezTo>
                    <a:pt x="203336" y="490030"/>
                    <a:pt x="204105" y="489602"/>
                    <a:pt x="205459" y="488867"/>
                  </a:cubicBezTo>
                  <a:lnTo>
                    <a:pt x="206243" y="488449"/>
                  </a:lnTo>
                  <a:lnTo>
                    <a:pt x="201735" y="488449"/>
                  </a:lnTo>
                  <a:cubicBezTo>
                    <a:pt x="201735" y="488449"/>
                    <a:pt x="202504" y="488020"/>
                    <a:pt x="203857" y="487286"/>
                  </a:cubicBezTo>
                  <a:lnTo>
                    <a:pt x="204642" y="486867"/>
                  </a:lnTo>
                  <a:lnTo>
                    <a:pt x="200134" y="486867"/>
                  </a:lnTo>
                  <a:cubicBezTo>
                    <a:pt x="200134" y="486867"/>
                    <a:pt x="200903" y="486439"/>
                    <a:pt x="202256" y="485704"/>
                  </a:cubicBezTo>
                  <a:lnTo>
                    <a:pt x="203041" y="485286"/>
                  </a:lnTo>
                  <a:lnTo>
                    <a:pt x="198533" y="485286"/>
                  </a:lnTo>
                  <a:cubicBezTo>
                    <a:pt x="198533" y="485286"/>
                    <a:pt x="199302" y="484858"/>
                    <a:pt x="200655" y="484123"/>
                  </a:cubicBezTo>
                  <a:lnTo>
                    <a:pt x="201440" y="483704"/>
                  </a:lnTo>
                  <a:lnTo>
                    <a:pt x="196932" y="483704"/>
                  </a:lnTo>
                  <a:cubicBezTo>
                    <a:pt x="196932" y="483704"/>
                    <a:pt x="197701" y="483276"/>
                    <a:pt x="199054" y="482541"/>
                  </a:cubicBezTo>
                  <a:lnTo>
                    <a:pt x="199839" y="482123"/>
                  </a:lnTo>
                  <a:lnTo>
                    <a:pt x="195331" y="482123"/>
                  </a:lnTo>
                  <a:cubicBezTo>
                    <a:pt x="195331" y="482123"/>
                    <a:pt x="196100" y="481695"/>
                    <a:pt x="197453" y="480960"/>
                  </a:cubicBezTo>
                  <a:lnTo>
                    <a:pt x="198238" y="480541"/>
                  </a:lnTo>
                  <a:lnTo>
                    <a:pt x="193730" y="480541"/>
                  </a:lnTo>
                  <a:cubicBezTo>
                    <a:pt x="193730" y="480541"/>
                    <a:pt x="194499" y="480113"/>
                    <a:pt x="195852" y="479378"/>
                  </a:cubicBezTo>
                  <a:lnTo>
                    <a:pt x="196636" y="478960"/>
                  </a:lnTo>
                  <a:lnTo>
                    <a:pt x="192129" y="478960"/>
                  </a:lnTo>
                  <a:cubicBezTo>
                    <a:pt x="192129" y="478960"/>
                    <a:pt x="192898" y="478532"/>
                    <a:pt x="194251" y="477797"/>
                  </a:cubicBezTo>
                  <a:lnTo>
                    <a:pt x="195035" y="477379"/>
                  </a:lnTo>
                  <a:lnTo>
                    <a:pt x="190528" y="477379"/>
                  </a:lnTo>
                  <a:cubicBezTo>
                    <a:pt x="190528" y="477379"/>
                    <a:pt x="191297" y="476950"/>
                    <a:pt x="192650" y="476216"/>
                  </a:cubicBezTo>
                  <a:lnTo>
                    <a:pt x="193434" y="475797"/>
                  </a:lnTo>
                  <a:lnTo>
                    <a:pt x="188927" y="475797"/>
                  </a:lnTo>
                  <a:cubicBezTo>
                    <a:pt x="188927" y="475797"/>
                    <a:pt x="189696" y="475369"/>
                    <a:pt x="191049" y="474634"/>
                  </a:cubicBezTo>
                  <a:lnTo>
                    <a:pt x="191833" y="474216"/>
                  </a:lnTo>
                  <a:lnTo>
                    <a:pt x="187325" y="474216"/>
                  </a:lnTo>
                  <a:cubicBezTo>
                    <a:pt x="187325" y="474216"/>
                    <a:pt x="188095" y="473788"/>
                    <a:pt x="189448" y="473053"/>
                  </a:cubicBezTo>
                  <a:lnTo>
                    <a:pt x="190232" y="472634"/>
                  </a:lnTo>
                  <a:lnTo>
                    <a:pt x="185724" y="472634"/>
                  </a:lnTo>
                  <a:cubicBezTo>
                    <a:pt x="185724" y="472634"/>
                    <a:pt x="186494" y="472206"/>
                    <a:pt x="187847" y="471471"/>
                  </a:cubicBezTo>
                  <a:lnTo>
                    <a:pt x="188631" y="471053"/>
                  </a:lnTo>
                  <a:lnTo>
                    <a:pt x="184123" y="471053"/>
                  </a:lnTo>
                  <a:cubicBezTo>
                    <a:pt x="184123" y="471053"/>
                    <a:pt x="184892" y="470625"/>
                    <a:pt x="186246" y="469890"/>
                  </a:cubicBezTo>
                  <a:lnTo>
                    <a:pt x="187030" y="469472"/>
                  </a:lnTo>
                  <a:lnTo>
                    <a:pt x="182522" y="469472"/>
                  </a:lnTo>
                  <a:cubicBezTo>
                    <a:pt x="182522" y="469472"/>
                    <a:pt x="183291" y="469043"/>
                    <a:pt x="184645" y="468309"/>
                  </a:cubicBezTo>
                  <a:lnTo>
                    <a:pt x="185429" y="467890"/>
                  </a:lnTo>
                  <a:lnTo>
                    <a:pt x="180921" y="467890"/>
                  </a:lnTo>
                  <a:cubicBezTo>
                    <a:pt x="180921" y="467890"/>
                    <a:pt x="181690" y="467462"/>
                    <a:pt x="183044" y="466727"/>
                  </a:cubicBezTo>
                  <a:lnTo>
                    <a:pt x="183828" y="466309"/>
                  </a:lnTo>
                  <a:lnTo>
                    <a:pt x="179320" y="466309"/>
                  </a:lnTo>
                  <a:cubicBezTo>
                    <a:pt x="179320" y="466309"/>
                    <a:pt x="180089" y="465881"/>
                    <a:pt x="181442" y="465146"/>
                  </a:cubicBezTo>
                  <a:lnTo>
                    <a:pt x="182227" y="464727"/>
                  </a:lnTo>
                  <a:lnTo>
                    <a:pt x="177719" y="464727"/>
                  </a:lnTo>
                  <a:cubicBezTo>
                    <a:pt x="177719" y="464727"/>
                    <a:pt x="178488" y="464299"/>
                    <a:pt x="179841" y="463564"/>
                  </a:cubicBezTo>
                  <a:lnTo>
                    <a:pt x="180626" y="463146"/>
                  </a:lnTo>
                  <a:lnTo>
                    <a:pt x="176118" y="463146"/>
                  </a:lnTo>
                  <a:cubicBezTo>
                    <a:pt x="176118" y="463146"/>
                    <a:pt x="176887" y="462718"/>
                    <a:pt x="178240" y="461983"/>
                  </a:cubicBezTo>
                  <a:lnTo>
                    <a:pt x="179025" y="461564"/>
                  </a:lnTo>
                  <a:lnTo>
                    <a:pt x="174517" y="461564"/>
                  </a:lnTo>
                  <a:cubicBezTo>
                    <a:pt x="174517" y="461564"/>
                    <a:pt x="175286" y="461136"/>
                    <a:pt x="176639" y="460402"/>
                  </a:cubicBezTo>
                  <a:lnTo>
                    <a:pt x="177424" y="459983"/>
                  </a:lnTo>
                  <a:lnTo>
                    <a:pt x="172916" y="459983"/>
                  </a:lnTo>
                  <a:cubicBezTo>
                    <a:pt x="172916" y="459983"/>
                    <a:pt x="173685" y="459555"/>
                    <a:pt x="175038" y="458820"/>
                  </a:cubicBezTo>
                  <a:lnTo>
                    <a:pt x="175823" y="458401"/>
                  </a:lnTo>
                  <a:lnTo>
                    <a:pt x="171315" y="458401"/>
                  </a:lnTo>
                  <a:cubicBezTo>
                    <a:pt x="171315" y="458401"/>
                    <a:pt x="172084" y="457973"/>
                    <a:pt x="173437" y="457239"/>
                  </a:cubicBezTo>
                  <a:lnTo>
                    <a:pt x="174221" y="456820"/>
                  </a:lnTo>
                  <a:lnTo>
                    <a:pt x="169714" y="456820"/>
                  </a:lnTo>
                  <a:cubicBezTo>
                    <a:pt x="169714" y="456820"/>
                    <a:pt x="170483" y="456392"/>
                    <a:pt x="171836" y="455657"/>
                  </a:cubicBezTo>
                  <a:lnTo>
                    <a:pt x="172620" y="455239"/>
                  </a:lnTo>
                  <a:lnTo>
                    <a:pt x="168113" y="455239"/>
                  </a:lnTo>
                  <a:cubicBezTo>
                    <a:pt x="168113" y="455239"/>
                    <a:pt x="168882" y="454810"/>
                    <a:pt x="170235" y="454076"/>
                  </a:cubicBezTo>
                  <a:lnTo>
                    <a:pt x="171019" y="453657"/>
                  </a:lnTo>
                  <a:lnTo>
                    <a:pt x="166512" y="453657"/>
                  </a:lnTo>
                  <a:cubicBezTo>
                    <a:pt x="166512" y="453657"/>
                    <a:pt x="167281" y="453229"/>
                    <a:pt x="168634" y="452494"/>
                  </a:cubicBezTo>
                  <a:lnTo>
                    <a:pt x="169418" y="452076"/>
                  </a:lnTo>
                  <a:lnTo>
                    <a:pt x="164911" y="452076"/>
                  </a:lnTo>
                  <a:cubicBezTo>
                    <a:pt x="164911" y="452076"/>
                    <a:pt x="165680" y="451648"/>
                    <a:pt x="167033" y="450913"/>
                  </a:cubicBezTo>
                  <a:lnTo>
                    <a:pt x="167817" y="450494"/>
                  </a:lnTo>
                  <a:lnTo>
                    <a:pt x="163309" y="450494"/>
                  </a:lnTo>
                  <a:cubicBezTo>
                    <a:pt x="163309" y="450494"/>
                    <a:pt x="164079" y="450066"/>
                    <a:pt x="165432" y="449331"/>
                  </a:cubicBezTo>
                  <a:lnTo>
                    <a:pt x="166216" y="448913"/>
                  </a:lnTo>
                  <a:lnTo>
                    <a:pt x="161708" y="448913"/>
                  </a:lnTo>
                  <a:cubicBezTo>
                    <a:pt x="161708" y="448913"/>
                    <a:pt x="162477" y="448485"/>
                    <a:pt x="163831" y="447750"/>
                  </a:cubicBezTo>
                  <a:lnTo>
                    <a:pt x="164615" y="447332"/>
                  </a:lnTo>
                  <a:lnTo>
                    <a:pt x="160107" y="447332"/>
                  </a:lnTo>
                  <a:cubicBezTo>
                    <a:pt x="160107" y="447332"/>
                    <a:pt x="160876" y="446903"/>
                    <a:pt x="162230" y="446169"/>
                  </a:cubicBezTo>
                  <a:lnTo>
                    <a:pt x="163014" y="445750"/>
                  </a:lnTo>
                  <a:lnTo>
                    <a:pt x="158506" y="445750"/>
                  </a:lnTo>
                  <a:cubicBezTo>
                    <a:pt x="158506" y="445750"/>
                    <a:pt x="159275" y="445322"/>
                    <a:pt x="160628" y="444587"/>
                  </a:cubicBezTo>
                  <a:lnTo>
                    <a:pt x="161413" y="444169"/>
                  </a:lnTo>
                  <a:lnTo>
                    <a:pt x="156905" y="444169"/>
                  </a:lnTo>
                  <a:cubicBezTo>
                    <a:pt x="156905" y="444169"/>
                    <a:pt x="157674" y="443741"/>
                    <a:pt x="159027" y="443006"/>
                  </a:cubicBezTo>
                  <a:lnTo>
                    <a:pt x="159812" y="442587"/>
                  </a:lnTo>
                  <a:lnTo>
                    <a:pt x="155304" y="442587"/>
                  </a:lnTo>
                  <a:cubicBezTo>
                    <a:pt x="155304" y="442587"/>
                    <a:pt x="156073" y="442159"/>
                    <a:pt x="157426" y="441424"/>
                  </a:cubicBezTo>
                  <a:lnTo>
                    <a:pt x="158211" y="441006"/>
                  </a:lnTo>
                  <a:lnTo>
                    <a:pt x="153703" y="441006"/>
                  </a:lnTo>
                  <a:cubicBezTo>
                    <a:pt x="153703" y="441006"/>
                    <a:pt x="154472" y="440578"/>
                    <a:pt x="155825" y="439843"/>
                  </a:cubicBezTo>
                  <a:lnTo>
                    <a:pt x="156610" y="439425"/>
                  </a:lnTo>
                  <a:lnTo>
                    <a:pt x="152102" y="439425"/>
                  </a:lnTo>
                  <a:cubicBezTo>
                    <a:pt x="152102" y="439425"/>
                    <a:pt x="152871" y="438996"/>
                    <a:pt x="154224" y="438262"/>
                  </a:cubicBezTo>
                  <a:lnTo>
                    <a:pt x="155009" y="437843"/>
                  </a:lnTo>
                  <a:lnTo>
                    <a:pt x="150501" y="437843"/>
                  </a:lnTo>
                  <a:cubicBezTo>
                    <a:pt x="150501" y="437843"/>
                    <a:pt x="151270" y="437415"/>
                    <a:pt x="152623" y="436680"/>
                  </a:cubicBezTo>
                  <a:lnTo>
                    <a:pt x="153408" y="436262"/>
                  </a:lnTo>
                  <a:lnTo>
                    <a:pt x="148900" y="436262"/>
                  </a:lnTo>
                  <a:cubicBezTo>
                    <a:pt x="148900" y="436262"/>
                    <a:pt x="149669" y="435833"/>
                    <a:pt x="151022" y="435099"/>
                  </a:cubicBezTo>
                  <a:lnTo>
                    <a:pt x="151806" y="434680"/>
                  </a:lnTo>
                  <a:lnTo>
                    <a:pt x="147299" y="434680"/>
                  </a:lnTo>
                  <a:cubicBezTo>
                    <a:pt x="147299" y="434680"/>
                    <a:pt x="148068" y="434252"/>
                    <a:pt x="149421" y="433517"/>
                  </a:cubicBezTo>
                  <a:lnTo>
                    <a:pt x="150205" y="433099"/>
                  </a:lnTo>
                  <a:lnTo>
                    <a:pt x="145698" y="433099"/>
                  </a:lnTo>
                  <a:cubicBezTo>
                    <a:pt x="145698" y="433099"/>
                    <a:pt x="146467" y="432671"/>
                    <a:pt x="147820" y="431936"/>
                  </a:cubicBezTo>
                  <a:lnTo>
                    <a:pt x="148604" y="431517"/>
                  </a:lnTo>
                  <a:lnTo>
                    <a:pt x="144097" y="431517"/>
                  </a:lnTo>
                  <a:cubicBezTo>
                    <a:pt x="144097" y="431517"/>
                    <a:pt x="144866" y="431089"/>
                    <a:pt x="146219" y="430354"/>
                  </a:cubicBezTo>
                  <a:lnTo>
                    <a:pt x="147003" y="429936"/>
                  </a:lnTo>
                  <a:lnTo>
                    <a:pt x="142496" y="429936"/>
                  </a:lnTo>
                  <a:cubicBezTo>
                    <a:pt x="142496" y="429936"/>
                    <a:pt x="143265" y="429508"/>
                    <a:pt x="144618" y="428773"/>
                  </a:cubicBezTo>
                  <a:lnTo>
                    <a:pt x="145402" y="428355"/>
                  </a:lnTo>
                  <a:lnTo>
                    <a:pt x="140894" y="428355"/>
                  </a:lnTo>
                  <a:cubicBezTo>
                    <a:pt x="140894" y="428355"/>
                    <a:pt x="141664" y="427926"/>
                    <a:pt x="143017" y="427192"/>
                  </a:cubicBezTo>
                  <a:lnTo>
                    <a:pt x="143801" y="426773"/>
                  </a:lnTo>
                  <a:lnTo>
                    <a:pt x="139293" y="426773"/>
                  </a:lnTo>
                  <a:cubicBezTo>
                    <a:pt x="139293" y="426773"/>
                    <a:pt x="140062" y="426345"/>
                    <a:pt x="141416" y="425610"/>
                  </a:cubicBezTo>
                  <a:lnTo>
                    <a:pt x="142200" y="425192"/>
                  </a:lnTo>
                  <a:lnTo>
                    <a:pt x="137692" y="425192"/>
                  </a:lnTo>
                  <a:cubicBezTo>
                    <a:pt x="137692" y="425192"/>
                    <a:pt x="138461" y="424764"/>
                    <a:pt x="139815" y="424029"/>
                  </a:cubicBezTo>
                  <a:lnTo>
                    <a:pt x="140599" y="423610"/>
                  </a:lnTo>
                  <a:lnTo>
                    <a:pt x="136091" y="423610"/>
                  </a:lnTo>
                  <a:cubicBezTo>
                    <a:pt x="136091" y="423610"/>
                    <a:pt x="136860" y="423182"/>
                    <a:pt x="138213" y="422447"/>
                  </a:cubicBezTo>
                  <a:lnTo>
                    <a:pt x="138998" y="422029"/>
                  </a:lnTo>
                  <a:lnTo>
                    <a:pt x="134490" y="422029"/>
                  </a:lnTo>
                  <a:cubicBezTo>
                    <a:pt x="134490" y="422029"/>
                    <a:pt x="135259" y="421601"/>
                    <a:pt x="136612" y="420866"/>
                  </a:cubicBezTo>
                  <a:lnTo>
                    <a:pt x="137397" y="420447"/>
                  </a:lnTo>
                  <a:lnTo>
                    <a:pt x="132889" y="420447"/>
                  </a:lnTo>
                  <a:cubicBezTo>
                    <a:pt x="132889" y="420447"/>
                    <a:pt x="133658" y="420019"/>
                    <a:pt x="135011" y="419285"/>
                  </a:cubicBezTo>
                  <a:lnTo>
                    <a:pt x="135796" y="418866"/>
                  </a:lnTo>
                  <a:lnTo>
                    <a:pt x="131288" y="418866"/>
                  </a:lnTo>
                  <a:cubicBezTo>
                    <a:pt x="131288" y="418866"/>
                    <a:pt x="132057" y="418438"/>
                    <a:pt x="133410" y="417703"/>
                  </a:cubicBezTo>
                  <a:lnTo>
                    <a:pt x="134195" y="417285"/>
                  </a:lnTo>
                  <a:lnTo>
                    <a:pt x="129687" y="417285"/>
                  </a:lnTo>
                  <a:cubicBezTo>
                    <a:pt x="129687" y="417285"/>
                    <a:pt x="130456" y="416856"/>
                    <a:pt x="131809" y="416122"/>
                  </a:cubicBezTo>
                  <a:lnTo>
                    <a:pt x="132594" y="415703"/>
                  </a:lnTo>
                  <a:lnTo>
                    <a:pt x="128086" y="415703"/>
                  </a:lnTo>
                  <a:cubicBezTo>
                    <a:pt x="128086" y="415703"/>
                    <a:pt x="128855" y="415275"/>
                    <a:pt x="130208" y="414540"/>
                  </a:cubicBezTo>
                  <a:lnTo>
                    <a:pt x="130992" y="414122"/>
                  </a:lnTo>
                  <a:lnTo>
                    <a:pt x="126485" y="414122"/>
                  </a:lnTo>
                  <a:cubicBezTo>
                    <a:pt x="126485" y="414122"/>
                    <a:pt x="127254" y="413694"/>
                    <a:pt x="128607" y="412959"/>
                  </a:cubicBezTo>
                  <a:lnTo>
                    <a:pt x="129392" y="412540"/>
                  </a:lnTo>
                  <a:lnTo>
                    <a:pt x="124884" y="412540"/>
                  </a:lnTo>
                  <a:cubicBezTo>
                    <a:pt x="124884" y="412540"/>
                    <a:pt x="125653" y="412112"/>
                    <a:pt x="127006" y="411377"/>
                  </a:cubicBezTo>
                  <a:lnTo>
                    <a:pt x="127790" y="410959"/>
                  </a:lnTo>
                  <a:lnTo>
                    <a:pt x="123282" y="410959"/>
                  </a:lnTo>
                  <a:cubicBezTo>
                    <a:pt x="123282" y="410959"/>
                    <a:pt x="124052" y="410531"/>
                    <a:pt x="125405" y="409796"/>
                  </a:cubicBezTo>
                  <a:lnTo>
                    <a:pt x="126189" y="409377"/>
                  </a:lnTo>
                  <a:lnTo>
                    <a:pt x="121682" y="409377"/>
                  </a:lnTo>
                  <a:cubicBezTo>
                    <a:pt x="121682" y="409377"/>
                    <a:pt x="122451" y="408949"/>
                    <a:pt x="123804" y="408214"/>
                  </a:cubicBezTo>
                  <a:lnTo>
                    <a:pt x="124588" y="407796"/>
                  </a:lnTo>
                  <a:lnTo>
                    <a:pt x="120080" y="407796"/>
                  </a:lnTo>
                  <a:cubicBezTo>
                    <a:pt x="120080" y="407796"/>
                    <a:pt x="120850" y="407368"/>
                    <a:pt x="122203" y="406633"/>
                  </a:cubicBezTo>
                  <a:lnTo>
                    <a:pt x="122987" y="406215"/>
                  </a:lnTo>
                  <a:lnTo>
                    <a:pt x="118479" y="406215"/>
                  </a:lnTo>
                  <a:cubicBezTo>
                    <a:pt x="118479" y="406215"/>
                    <a:pt x="119249" y="405786"/>
                    <a:pt x="120602" y="405052"/>
                  </a:cubicBezTo>
                  <a:lnTo>
                    <a:pt x="121386" y="404633"/>
                  </a:lnTo>
                  <a:lnTo>
                    <a:pt x="116878" y="404633"/>
                  </a:lnTo>
                  <a:cubicBezTo>
                    <a:pt x="116878" y="404633"/>
                    <a:pt x="117647" y="404205"/>
                    <a:pt x="119001" y="403470"/>
                  </a:cubicBezTo>
                  <a:lnTo>
                    <a:pt x="119785" y="403052"/>
                  </a:lnTo>
                  <a:lnTo>
                    <a:pt x="115277" y="403052"/>
                  </a:lnTo>
                  <a:cubicBezTo>
                    <a:pt x="115277" y="403052"/>
                    <a:pt x="116046" y="402624"/>
                    <a:pt x="117400" y="401889"/>
                  </a:cubicBezTo>
                  <a:lnTo>
                    <a:pt x="118184" y="401470"/>
                  </a:lnTo>
                  <a:lnTo>
                    <a:pt x="113676" y="401470"/>
                  </a:lnTo>
                  <a:cubicBezTo>
                    <a:pt x="113676" y="401470"/>
                    <a:pt x="114445" y="401042"/>
                    <a:pt x="115799" y="400307"/>
                  </a:cubicBezTo>
                  <a:lnTo>
                    <a:pt x="116583" y="399889"/>
                  </a:lnTo>
                  <a:lnTo>
                    <a:pt x="112075" y="399889"/>
                  </a:lnTo>
                  <a:cubicBezTo>
                    <a:pt x="112075" y="399889"/>
                    <a:pt x="112844" y="399461"/>
                    <a:pt x="114197" y="398726"/>
                  </a:cubicBezTo>
                  <a:lnTo>
                    <a:pt x="114982" y="398308"/>
                  </a:lnTo>
                  <a:lnTo>
                    <a:pt x="110474" y="398308"/>
                  </a:lnTo>
                  <a:cubicBezTo>
                    <a:pt x="110474" y="398308"/>
                    <a:pt x="111243" y="397879"/>
                    <a:pt x="112596" y="397145"/>
                  </a:cubicBezTo>
                  <a:lnTo>
                    <a:pt x="113381" y="396726"/>
                  </a:lnTo>
                  <a:lnTo>
                    <a:pt x="108873" y="396726"/>
                  </a:lnTo>
                  <a:cubicBezTo>
                    <a:pt x="108873" y="396726"/>
                    <a:pt x="109642" y="396298"/>
                    <a:pt x="110995" y="395563"/>
                  </a:cubicBezTo>
                  <a:lnTo>
                    <a:pt x="111780" y="395145"/>
                  </a:lnTo>
                  <a:lnTo>
                    <a:pt x="107272" y="395145"/>
                  </a:lnTo>
                  <a:cubicBezTo>
                    <a:pt x="107272" y="395145"/>
                    <a:pt x="108041" y="394717"/>
                    <a:pt x="109394" y="393982"/>
                  </a:cubicBezTo>
                  <a:lnTo>
                    <a:pt x="110179" y="393563"/>
                  </a:lnTo>
                  <a:lnTo>
                    <a:pt x="105671" y="393563"/>
                  </a:lnTo>
                  <a:cubicBezTo>
                    <a:pt x="105671" y="393563"/>
                    <a:pt x="106440" y="393135"/>
                    <a:pt x="107793" y="392400"/>
                  </a:cubicBezTo>
                  <a:lnTo>
                    <a:pt x="108578" y="391982"/>
                  </a:lnTo>
                  <a:lnTo>
                    <a:pt x="104070" y="391982"/>
                  </a:lnTo>
                  <a:cubicBezTo>
                    <a:pt x="104070" y="391982"/>
                    <a:pt x="104839" y="391554"/>
                    <a:pt x="106192" y="390819"/>
                  </a:cubicBezTo>
                  <a:lnTo>
                    <a:pt x="106976" y="390400"/>
                  </a:lnTo>
                  <a:lnTo>
                    <a:pt x="102469" y="390400"/>
                  </a:lnTo>
                  <a:cubicBezTo>
                    <a:pt x="102469" y="390400"/>
                    <a:pt x="103238" y="389972"/>
                    <a:pt x="104591" y="389237"/>
                  </a:cubicBezTo>
                  <a:lnTo>
                    <a:pt x="105375" y="388819"/>
                  </a:lnTo>
                  <a:lnTo>
                    <a:pt x="100868" y="388819"/>
                  </a:lnTo>
                  <a:cubicBezTo>
                    <a:pt x="100868" y="388819"/>
                    <a:pt x="101637" y="388391"/>
                    <a:pt x="102990" y="387656"/>
                  </a:cubicBezTo>
                  <a:lnTo>
                    <a:pt x="103774" y="387237"/>
                  </a:lnTo>
                  <a:lnTo>
                    <a:pt x="99267" y="387237"/>
                  </a:lnTo>
                  <a:cubicBezTo>
                    <a:pt x="99267" y="387237"/>
                    <a:pt x="100036" y="386809"/>
                    <a:pt x="101389" y="386075"/>
                  </a:cubicBezTo>
                  <a:lnTo>
                    <a:pt x="102173" y="385656"/>
                  </a:lnTo>
                  <a:lnTo>
                    <a:pt x="97665" y="385656"/>
                  </a:lnTo>
                  <a:cubicBezTo>
                    <a:pt x="97665" y="385656"/>
                    <a:pt x="98435" y="385228"/>
                    <a:pt x="99788" y="384493"/>
                  </a:cubicBezTo>
                  <a:lnTo>
                    <a:pt x="100572" y="384075"/>
                  </a:lnTo>
                  <a:lnTo>
                    <a:pt x="96064" y="384075"/>
                  </a:lnTo>
                  <a:cubicBezTo>
                    <a:pt x="96064" y="384075"/>
                    <a:pt x="96833" y="383647"/>
                    <a:pt x="98187" y="382912"/>
                  </a:cubicBezTo>
                  <a:lnTo>
                    <a:pt x="98971" y="382493"/>
                  </a:lnTo>
                  <a:lnTo>
                    <a:pt x="94463" y="382493"/>
                  </a:lnTo>
                  <a:cubicBezTo>
                    <a:pt x="94463" y="382493"/>
                    <a:pt x="95232" y="382065"/>
                    <a:pt x="96586" y="381330"/>
                  </a:cubicBezTo>
                  <a:lnTo>
                    <a:pt x="97370" y="380912"/>
                  </a:lnTo>
                  <a:lnTo>
                    <a:pt x="92862" y="380912"/>
                  </a:lnTo>
                  <a:cubicBezTo>
                    <a:pt x="92862" y="380912"/>
                    <a:pt x="93631" y="380484"/>
                    <a:pt x="94984" y="379749"/>
                  </a:cubicBezTo>
                  <a:lnTo>
                    <a:pt x="95769" y="379330"/>
                  </a:lnTo>
                  <a:lnTo>
                    <a:pt x="91261" y="379330"/>
                  </a:lnTo>
                  <a:cubicBezTo>
                    <a:pt x="91261" y="379330"/>
                    <a:pt x="92030" y="378902"/>
                    <a:pt x="93383" y="378168"/>
                  </a:cubicBezTo>
                  <a:lnTo>
                    <a:pt x="94168" y="377749"/>
                  </a:lnTo>
                  <a:lnTo>
                    <a:pt x="89660" y="377749"/>
                  </a:lnTo>
                  <a:cubicBezTo>
                    <a:pt x="89660" y="377749"/>
                    <a:pt x="90429" y="377321"/>
                    <a:pt x="91782" y="376586"/>
                  </a:cubicBezTo>
                  <a:lnTo>
                    <a:pt x="92567" y="376168"/>
                  </a:lnTo>
                  <a:lnTo>
                    <a:pt x="88059" y="376168"/>
                  </a:lnTo>
                  <a:cubicBezTo>
                    <a:pt x="88059" y="376168"/>
                    <a:pt x="88828" y="375739"/>
                    <a:pt x="90181" y="375005"/>
                  </a:cubicBezTo>
                  <a:lnTo>
                    <a:pt x="90966" y="374586"/>
                  </a:lnTo>
                  <a:lnTo>
                    <a:pt x="86458" y="374586"/>
                  </a:lnTo>
                  <a:cubicBezTo>
                    <a:pt x="86458" y="374586"/>
                    <a:pt x="87227" y="374158"/>
                    <a:pt x="88580" y="373423"/>
                  </a:cubicBezTo>
                  <a:lnTo>
                    <a:pt x="89365" y="373005"/>
                  </a:lnTo>
                  <a:lnTo>
                    <a:pt x="84857" y="373005"/>
                  </a:lnTo>
                  <a:cubicBezTo>
                    <a:pt x="84857" y="373005"/>
                    <a:pt x="85626" y="372577"/>
                    <a:pt x="86979" y="371842"/>
                  </a:cubicBezTo>
                  <a:lnTo>
                    <a:pt x="87764" y="371423"/>
                  </a:lnTo>
                  <a:lnTo>
                    <a:pt x="83256" y="371423"/>
                  </a:lnTo>
                  <a:cubicBezTo>
                    <a:pt x="83256" y="371423"/>
                    <a:pt x="84025" y="370995"/>
                    <a:pt x="85378" y="370260"/>
                  </a:cubicBezTo>
                  <a:lnTo>
                    <a:pt x="86162" y="369842"/>
                  </a:lnTo>
                  <a:lnTo>
                    <a:pt x="81655" y="369842"/>
                  </a:lnTo>
                  <a:cubicBezTo>
                    <a:pt x="81655" y="369842"/>
                    <a:pt x="82424" y="369414"/>
                    <a:pt x="83777" y="368679"/>
                  </a:cubicBezTo>
                  <a:lnTo>
                    <a:pt x="84562" y="368260"/>
                  </a:lnTo>
                  <a:lnTo>
                    <a:pt x="80054" y="368260"/>
                  </a:lnTo>
                  <a:cubicBezTo>
                    <a:pt x="80054" y="368260"/>
                    <a:pt x="80823" y="367832"/>
                    <a:pt x="82176" y="367097"/>
                  </a:cubicBezTo>
                  <a:lnTo>
                    <a:pt x="82960" y="366679"/>
                  </a:lnTo>
                  <a:lnTo>
                    <a:pt x="78453" y="366679"/>
                  </a:lnTo>
                  <a:cubicBezTo>
                    <a:pt x="78453" y="366679"/>
                    <a:pt x="79222" y="366251"/>
                    <a:pt x="80575" y="365516"/>
                  </a:cubicBezTo>
                  <a:lnTo>
                    <a:pt x="81359" y="365098"/>
                  </a:lnTo>
                  <a:lnTo>
                    <a:pt x="76852" y="365098"/>
                  </a:lnTo>
                  <a:cubicBezTo>
                    <a:pt x="76852" y="365098"/>
                    <a:pt x="77621" y="364669"/>
                    <a:pt x="78974" y="363935"/>
                  </a:cubicBezTo>
                  <a:lnTo>
                    <a:pt x="79758" y="363516"/>
                  </a:lnTo>
                  <a:lnTo>
                    <a:pt x="75250" y="363516"/>
                  </a:lnTo>
                  <a:cubicBezTo>
                    <a:pt x="75250" y="363516"/>
                    <a:pt x="76020" y="363088"/>
                    <a:pt x="77373" y="362353"/>
                  </a:cubicBezTo>
                  <a:lnTo>
                    <a:pt x="78157" y="361935"/>
                  </a:lnTo>
                  <a:lnTo>
                    <a:pt x="73649" y="361935"/>
                  </a:lnTo>
                  <a:cubicBezTo>
                    <a:pt x="73649" y="361935"/>
                    <a:pt x="74418" y="361507"/>
                    <a:pt x="75772" y="360772"/>
                  </a:cubicBezTo>
                  <a:lnTo>
                    <a:pt x="76556" y="360353"/>
                  </a:lnTo>
                  <a:lnTo>
                    <a:pt x="72048" y="360353"/>
                  </a:lnTo>
                  <a:cubicBezTo>
                    <a:pt x="72048" y="360353"/>
                    <a:pt x="72817" y="359925"/>
                    <a:pt x="74171" y="359190"/>
                  </a:cubicBezTo>
                  <a:lnTo>
                    <a:pt x="74955" y="358772"/>
                  </a:lnTo>
                  <a:lnTo>
                    <a:pt x="70447" y="358772"/>
                  </a:lnTo>
                  <a:cubicBezTo>
                    <a:pt x="70447" y="358772"/>
                    <a:pt x="71216" y="358344"/>
                    <a:pt x="72569" y="357609"/>
                  </a:cubicBezTo>
                  <a:lnTo>
                    <a:pt x="73354" y="357191"/>
                  </a:lnTo>
                  <a:lnTo>
                    <a:pt x="68846" y="357191"/>
                  </a:lnTo>
                  <a:cubicBezTo>
                    <a:pt x="68846" y="357191"/>
                    <a:pt x="69615" y="356762"/>
                    <a:pt x="70968" y="356028"/>
                  </a:cubicBezTo>
                  <a:lnTo>
                    <a:pt x="71753" y="355609"/>
                  </a:lnTo>
                  <a:lnTo>
                    <a:pt x="67245" y="355609"/>
                  </a:lnTo>
                  <a:cubicBezTo>
                    <a:pt x="67245" y="355609"/>
                    <a:pt x="68014" y="355181"/>
                    <a:pt x="69367" y="354446"/>
                  </a:cubicBezTo>
                  <a:lnTo>
                    <a:pt x="70152" y="354028"/>
                  </a:lnTo>
                  <a:lnTo>
                    <a:pt x="65644" y="354028"/>
                  </a:lnTo>
                  <a:cubicBezTo>
                    <a:pt x="65644" y="354028"/>
                    <a:pt x="66413" y="353600"/>
                    <a:pt x="67766" y="352865"/>
                  </a:cubicBezTo>
                  <a:lnTo>
                    <a:pt x="68551" y="352446"/>
                  </a:lnTo>
                  <a:lnTo>
                    <a:pt x="64043" y="352446"/>
                  </a:lnTo>
                  <a:cubicBezTo>
                    <a:pt x="64043" y="352446"/>
                    <a:pt x="64812" y="352018"/>
                    <a:pt x="66165" y="351283"/>
                  </a:cubicBezTo>
                  <a:lnTo>
                    <a:pt x="66950" y="350865"/>
                  </a:lnTo>
                  <a:lnTo>
                    <a:pt x="62442" y="350865"/>
                  </a:lnTo>
                  <a:cubicBezTo>
                    <a:pt x="62442" y="350865"/>
                    <a:pt x="63211" y="350437"/>
                    <a:pt x="64564" y="349702"/>
                  </a:cubicBezTo>
                  <a:lnTo>
                    <a:pt x="65348" y="349283"/>
                  </a:lnTo>
                  <a:lnTo>
                    <a:pt x="60841" y="349283"/>
                  </a:lnTo>
                  <a:cubicBezTo>
                    <a:pt x="60841" y="349283"/>
                    <a:pt x="61610" y="348855"/>
                    <a:pt x="62963" y="348121"/>
                  </a:cubicBezTo>
                  <a:lnTo>
                    <a:pt x="63747" y="347702"/>
                  </a:lnTo>
                  <a:lnTo>
                    <a:pt x="59240" y="347702"/>
                  </a:lnTo>
                  <a:cubicBezTo>
                    <a:pt x="59240" y="347702"/>
                    <a:pt x="60009" y="347274"/>
                    <a:pt x="61362" y="346539"/>
                  </a:cubicBezTo>
                  <a:lnTo>
                    <a:pt x="62147" y="346120"/>
                  </a:lnTo>
                  <a:lnTo>
                    <a:pt x="57638" y="346120"/>
                  </a:lnTo>
                  <a:cubicBezTo>
                    <a:pt x="57638" y="346120"/>
                    <a:pt x="58408" y="345692"/>
                    <a:pt x="59761" y="344958"/>
                  </a:cubicBezTo>
                  <a:lnTo>
                    <a:pt x="60545" y="344539"/>
                  </a:lnTo>
                  <a:lnTo>
                    <a:pt x="56038" y="344539"/>
                  </a:lnTo>
                  <a:cubicBezTo>
                    <a:pt x="56038" y="344539"/>
                    <a:pt x="56807" y="344111"/>
                    <a:pt x="58160" y="343376"/>
                  </a:cubicBezTo>
                  <a:lnTo>
                    <a:pt x="58944" y="342958"/>
                  </a:lnTo>
                  <a:lnTo>
                    <a:pt x="54436" y="342958"/>
                  </a:lnTo>
                  <a:cubicBezTo>
                    <a:pt x="54436" y="342958"/>
                    <a:pt x="55206" y="342529"/>
                    <a:pt x="56559" y="341795"/>
                  </a:cubicBezTo>
                  <a:lnTo>
                    <a:pt x="57343" y="341376"/>
                  </a:lnTo>
                  <a:lnTo>
                    <a:pt x="52835" y="341376"/>
                  </a:lnTo>
                  <a:cubicBezTo>
                    <a:pt x="52835" y="341376"/>
                    <a:pt x="53605" y="340948"/>
                    <a:pt x="54958" y="340213"/>
                  </a:cubicBezTo>
                  <a:lnTo>
                    <a:pt x="55742" y="339795"/>
                  </a:lnTo>
                  <a:lnTo>
                    <a:pt x="51234" y="339795"/>
                  </a:lnTo>
                  <a:cubicBezTo>
                    <a:pt x="51234" y="339795"/>
                    <a:pt x="52003" y="339367"/>
                    <a:pt x="53357" y="338632"/>
                  </a:cubicBezTo>
                  <a:lnTo>
                    <a:pt x="54141" y="338213"/>
                  </a:lnTo>
                  <a:lnTo>
                    <a:pt x="49633" y="338213"/>
                  </a:lnTo>
                  <a:cubicBezTo>
                    <a:pt x="49633" y="338213"/>
                    <a:pt x="50402" y="337785"/>
                    <a:pt x="51756" y="337050"/>
                  </a:cubicBezTo>
                  <a:lnTo>
                    <a:pt x="52540" y="336632"/>
                  </a:lnTo>
                  <a:lnTo>
                    <a:pt x="48032" y="336632"/>
                  </a:lnTo>
                  <a:cubicBezTo>
                    <a:pt x="48032" y="336632"/>
                    <a:pt x="48801" y="336204"/>
                    <a:pt x="50155" y="335469"/>
                  </a:cubicBezTo>
                  <a:lnTo>
                    <a:pt x="50939" y="335051"/>
                  </a:lnTo>
                  <a:lnTo>
                    <a:pt x="46431" y="335051"/>
                  </a:lnTo>
                  <a:cubicBezTo>
                    <a:pt x="46431" y="335051"/>
                    <a:pt x="47200" y="334622"/>
                    <a:pt x="48553" y="333888"/>
                  </a:cubicBezTo>
                  <a:lnTo>
                    <a:pt x="49338" y="333469"/>
                  </a:lnTo>
                  <a:lnTo>
                    <a:pt x="44830" y="333469"/>
                  </a:lnTo>
                  <a:cubicBezTo>
                    <a:pt x="44830" y="333469"/>
                    <a:pt x="45599" y="333041"/>
                    <a:pt x="46952" y="332306"/>
                  </a:cubicBezTo>
                  <a:lnTo>
                    <a:pt x="47737" y="331888"/>
                  </a:lnTo>
                  <a:lnTo>
                    <a:pt x="43229" y="331888"/>
                  </a:lnTo>
                  <a:cubicBezTo>
                    <a:pt x="43229" y="331888"/>
                    <a:pt x="43998" y="331460"/>
                    <a:pt x="45351" y="330725"/>
                  </a:cubicBezTo>
                  <a:lnTo>
                    <a:pt x="46136" y="330306"/>
                  </a:lnTo>
                  <a:lnTo>
                    <a:pt x="41628" y="330306"/>
                  </a:lnTo>
                  <a:cubicBezTo>
                    <a:pt x="41628" y="330306"/>
                    <a:pt x="42397" y="329878"/>
                    <a:pt x="43750" y="329143"/>
                  </a:cubicBezTo>
                  <a:lnTo>
                    <a:pt x="44535" y="328725"/>
                  </a:lnTo>
                  <a:lnTo>
                    <a:pt x="40027" y="328725"/>
                  </a:lnTo>
                  <a:cubicBezTo>
                    <a:pt x="40027" y="328725"/>
                    <a:pt x="40796" y="328297"/>
                    <a:pt x="42149" y="327562"/>
                  </a:cubicBezTo>
                  <a:lnTo>
                    <a:pt x="42933" y="327144"/>
                  </a:lnTo>
                  <a:lnTo>
                    <a:pt x="38426" y="327144"/>
                  </a:lnTo>
                  <a:cubicBezTo>
                    <a:pt x="38426" y="327144"/>
                    <a:pt x="39195" y="326715"/>
                    <a:pt x="40548" y="325981"/>
                  </a:cubicBezTo>
                  <a:lnTo>
                    <a:pt x="41332" y="325562"/>
                  </a:lnTo>
                  <a:lnTo>
                    <a:pt x="36825" y="325562"/>
                  </a:lnTo>
                  <a:cubicBezTo>
                    <a:pt x="36825" y="325562"/>
                    <a:pt x="37594" y="325134"/>
                    <a:pt x="38947" y="324399"/>
                  </a:cubicBezTo>
                  <a:lnTo>
                    <a:pt x="39731" y="323981"/>
                  </a:lnTo>
                  <a:lnTo>
                    <a:pt x="35224" y="323981"/>
                  </a:lnTo>
                  <a:cubicBezTo>
                    <a:pt x="35224" y="323981"/>
                    <a:pt x="35993" y="323553"/>
                    <a:pt x="37346" y="322818"/>
                  </a:cubicBezTo>
                  <a:lnTo>
                    <a:pt x="38131" y="322399"/>
                  </a:lnTo>
                  <a:lnTo>
                    <a:pt x="33623" y="322399"/>
                  </a:lnTo>
                  <a:cubicBezTo>
                    <a:pt x="33623" y="322399"/>
                    <a:pt x="34392" y="321971"/>
                    <a:pt x="35745" y="321236"/>
                  </a:cubicBezTo>
                  <a:lnTo>
                    <a:pt x="36529" y="320818"/>
                  </a:lnTo>
                  <a:lnTo>
                    <a:pt x="32021" y="320818"/>
                  </a:lnTo>
                  <a:cubicBezTo>
                    <a:pt x="32021" y="320818"/>
                    <a:pt x="32791" y="320390"/>
                    <a:pt x="34144" y="319655"/>
                  </a:cubicBezTo>
                  <a:lnTo>
                    <a:pt x="34928" y="319236"/>
                  </a:lnTo>
                  <a:lnTo>
                    <a:pt x="30420" y="319236"/>
                  </a:lnTo>
                  <a:cubicBezTo>
                    <a:pt x="30420" y="319236"/>
                    <a:pt x="31189" y="318808"/>
                    <a:pt x="32543" y="318073"/>
                  </a:cubicBezTo>
                  <a:lnTo>
                    <a:pt x="33327" y="317655"/>
                  </a:lnTo>
                  <a:lnTo>
                    <a:pt x="28819" y="317655"/>
                  </a:lnTo>
                  <a:cubicBezTo>
                    <a:pt x="28819" y="317655"/>
                    <a:pt x="29588" y="317227"/>
                    <a:pt x="30942" y="316492"/>
                  </a:cubicBezTo>
                  <a:lnTo>
                    <a:pt x="31726" y="316074"/>
                  </a:lnTo>
                  <a:lnTo>
                    <a:pt x="27218" y="316074"/>
                  </a:lnTo>
                  <a:cubicBezTo>
                    <a:pt x="27218" y="316074"/>
                    <a:pt x="27987" y="315645"/>
                    <a:pt x="29340" y="314911"/>
                  </a:cubicBezTo>
                  <a:lnTo>
                    <a:pt x="30125" y="314492"/>
                  </a:lnTo>
                  <a:lnTo>
                    <a:pt x="25617" y="314492"/>
                  </a:lnTo>
                  <a:cubicBezTo>
                    <a:pt x="25617" y="314492"/>
                    <a:pt x="26386" y="314064"/>
                    <a:pt x="27740" y="313329"/>
                  </a:cubicBezTo>
                  <a:lnTo>
                    <a:pt x="28524" y="312911"/>
                  </a:lnTo>
                  <a:lnTo>
                    <a:pt x="24016" y="312911"/>
                  </a:lnTo>
                  <a:cubicBezTo>
                    <a:pt x="24016" y="312911"/>
                    <a:pt x="24785" y="312483"/>
                    <a:pt x="26138" y="311748"/>
                  </a:cubicBezTo>
                  <a:lnTo>
                    <a:pt x="26923" y="311329"/>
                  </a:lnTo>
                  <a:lnTo>
                    <a:pt x="22415" y="311329"/>
                  </a:lnTo>
                  <a:cubicBezTo>
                    <a:pt x="22415" y="311329"/>
                    <a:pt x="23184" y="310901"/>
                    <a:pt x="24537" y="310166"/>
                  </a:cubicBezTo>
                  <a:lnTo>
                    <a:pt x="25322" y="309748"/>
                  </a:lnTo>
                  <a:lnTo>
                    <a:pt x="20814" y="309748"/>
                  </a:lnTo>
                  <a:cubicBezTo>
                    <a:pt x="20814" y="309748"/>
                    <a:pt x="21583" y="309320"/>
                    <a:pt x="22936" y="308585"/>
                  </a:cubicBezTo>
                  <a:lnTo>
                    <a:pt x="23721" y="308166"/>
                  </a:lnTo>
                  <a:lnTo>
                    <a:pt x="19213" y="308166"/>
                  </a:lnTo>
                  <a:cubicBezTo>
                    <a:pt x="19213" y="308166"/>
                    <a:pt x="19982" y="307738"/>
                    <a:pt x="21335" y="307004"/>
                  </a:cubicBezTo>
                  <a:lnTo>
                    <a:pt x="22120" y="306585"/>
                  </a:lnTo>
                  <a:lnTo>
                    <a:pt x="17612" y="306585"/>
                  </a:lnTo>
                  <a:cubicBezTo>
                    <a:pt x="17612" y="306585"/>
                    <a:pt x="18381" y="306157"/>
                    <a:pt x="19734" y="305422"/>
                  </a:cubicBezTo>
                  <a:lnTo>
                    <a:pt x="20518" y="305004"/>
                  </a:lnTo>
                  <a:lnTo>
                    <a:pt x="16011" y="305004"/>
                  </a:lnTo>
                  <a:cubicBezTo>
                    <a:pt x="16011" y="305004"/>
                    <a:pt x="16780" y="304575"/>
                    <a:pt x="18133" y="303841"/>
                  </a:cubicBezTo>
                  <a:lnTo>
                    <a:pt x="18917" y="303422"/>
                  </a:lnTo>
                  <a:lnTo>
                    <a:pt x="14410" y="303422"/>
                  </a:lnTo>
                  <a:cubicBezTo>
                    <a:pt x="14410" y="303422"/>
                    <a:pt x="15179" y="302994"/>
                    <a:pt x="16532" y="302259"/>
                  </a:cubicBezTo>
                  <a:lnTo>
                    <a:pt x="17316" y="301841"/>
                  </a:lnTo>
                  <a:lnTo>
                    <a:pt x="12809" y="301841"/>
                  </a:lnTo>
                  <a:cubicBezTo>
                    <a:pt x="12809" y="301841"/>
                    <a:pt x="13578" y="301413"/>
                    <a:pt x="14931" y="300678"/>
                  </a:cubicBezTo>
                  <a:lnTo>
                    <a:pt x="15716" y="300259"/>
                  </a:lnTo>
                  <a:lnTo>
                    <a:pt x="11208" y="300259"/>
                  </a:lnTo>
                  <a:cubicBezTo>
                    <a:pt x="11208" y="300259"/>
                    <a:pt x="11977" y="299831"/>
                    <a:pt x="13330" y="299096"/>
                  </a:cubicBezTo>
                  <a:lnTo>
                    <a:pt x="14114" y="298678"/>
                  </a:lnTo>
                  <a:lnTo>
                    <a:pt x="9606" y="298678"/>
                  </a:lnTo>
                  <a:cubicBezTo>
                    <a:pt x="9606" y="298678"/>
                    <a:pt x="10376" y="298250"/>
                    <a:pt x="11729" y="297515"/>
                  </a:cubicBezTo>
                  <a:lnTo>
                    <a:pt x="12513" y="297096"/>
                  </a:lnTo>
                  <a:lnTo>
                    <a:pt x="8005" y="297096"/>
                  </a:lnTo>
                  <a:cubicBezTo>
                    <a:pt x="8005" y="297096"/>
                    <a:pt x="8774" y="296668"/>
                    <a:pt x="10128" y="295933"/>
                  </a:cubicBezTo>
                  <a:lnTo>
                    <a:pt x="10912" y="295515"/>
                  </a:lnTo>
                  <a:lnTo>
                    <a:pt x="6404" y="295515"/>
                  </a:lnTo>
                  <a:cubicBezTo>
                    <a:pt x="6404" y="295515"/>
                    <a:pt x="7173" y="295087"/>
                    <a:pt x="8527" y="294352"/>
                  </a:cubicBezTo>
                  <a:lnTo>
                    <a:pt x="9311" y="293934"/>
                  </a:lnTo>
                  <a:lnTo>
                    <a:pt x="4803" y="293934"/>
                  </a:lnTo>
                  <a:cubicBezTo>
                    <a:pt x="4803" y="293934"/>
                    <a:pt x="5572" y="293505"/>
                    <a:pt x="6925" y="292771"/>
                  </a:cubicBezTo>
                  <a:lnTo>
                    <a:pt x="7710" y="292352"/>
                  </a:lnTo>
                  <a:lnTo>
                    <a:pt x="3202" y="292352"/>
                  </a:lnTo>
                  <a:cubicBezTo>
                    <a:pt x="3202" y="292352"/>
                    <a:pt x="3971" y="291924"/>
                    <a:pt x="5325" y="291189"/>
                  </a:cubicBezTo>
                  <a:lnTo>
                    <a:pt x="6109" y="290771"/>
                  </a:lnTo>
                  <a:lnTo>
                    <a:pt x="1601" y="290771"/>
                  </a:lnTo>
                  <a:cubicBezTo>
                    <a:pt x="1601" y="290771"/>
                    <a:pt x="2370" y="290343"/>
                    <a:pt x="3723" y="289608"/>
                  </a:cubicBezTo>
                  <a:lnTo>
                    <a:pt x="4508" y="289189"/>
                  </a:lnTo>
                  <a:lnTo>
                    <a:pt x="0" y="289189"/>
                  </a:lnTo>
                  <a:cubicBezTo>
                    <a:pt x="0" y="289189"/>
                    <a:pt x="12306" y="282339"/>
                    <a:pt x="25076" y="276419"/>
                  </a:cubicBezTo>
                  <a:cubicBezTo>
                    <a:pt x="36261" y="271239"/>
                    <a:pt x="48122" y="266524"/>
                    <a:pt x="48122" y="266524"/>
                  </a:cubicBezTo>
                  <a:cubicBezTo>
                    <a:pt x="48122" y="266524"/>
                    <a:pt x="52630" y="266964"/>
                    <a:pt x="59934" y="267585"/>
                  </a:cubicBezTo>
                  <a:lnTo>
                    <a:pt x="66572" y="268131"/>
                  </a:lnTo>
                  <a:lnTo>
                    <a:pt x="66649" y="267864"/>
                  </a:lnTo>
                  <a:lnTo>
                    <a:pt x="64589" y="267864"/>
                  </a:lnTo>
                  <a:lnTo>
                    <a:pt x="65048" y="266282"/>
                  </a:lnTo>
                  <a:lnTo>
                    <a:pt x="62988" y="266282"/>
                  </a:lnTo>
                  <a:lnTo>
                    <a:pt x="63447" y="264701"/>
                  </a:lnTo>
                  <a:lnTo>
                    <a:pt x="61386" y="264701"/>
                  </a:lnTo>
                  <a:lnTo>
                    <a:pt x="61846" y="263119"/>
                  </a:lnTo>
                  <a:lnTo>
                    <a:pt x="59785" y="263119"/>
                  </a:lnTo>
                  <a:lnTo>
                    <a:pt x="60245" y="261538"/>
                  </a:lnTo>
                  <a:lnTo>
                    <a:pt x="58184" y="261538"/>
                  </a:lnTo>
                  <a:lnTo>
                    <a:pt x="58644" y="259957"/>
                  </a:lnTo>
                  <a:lnTo>
                    <a:pt x="56583" y="259957"/>
                  </a:lnTo>
                  <a:lnTo>
                    <a:pt x="57043" y="258375"/>
                  </a:lnTo>
                  <a:lnTo>
                    <a:pt x="54982" y="258375"/>
                  </a:lnTo>
                  <a:lnTo>
                    <a:pt x="55442" y="256794"/>
                  </a:lnTo>
                  <a:lnTo>
                    <a:pt x="53381" y="256794"/>
                  </a:lnTo>
                  <a:lnTo>
                    <a:pt x="53841" y="255212"/>
                  </a:lnTo>
                  <a:lnTo>
                    <a:pt x="51780" y="255212"/>
                  </a:lnTo>
                  <a:lnTo>
                    <a:pt x="82840" y="148379"/>
                  </a:lnTo>
                  <a:lnTo>
                    <a:pt x="126141" y="148379"/>
                  </a:lnTo>
                  <a:lnTo>
                    <a:pt x="125688" y="149960"/>
                  </a:lnTo>
                  <a:lnTo>
                    <a:pt x="127742" y="149960"/>
                  </a:lnTo>
                  <a:lnTo>
                    <a:pt x="127289" y="151541"/>
                  </a:lnTo>
                  <a:lnTo>
                    <a:pt x="129343" y="151541"/>
                  </a:lnTo>
                  <a:lnTo>
                    <a:pt x="128890" y="153123"/>
                  </a:lnTo>
                  <a:lnTo>
                    <a:pt x="130944" y="153123"/>
                  </a:lnTo>
                  <a:lnTo>
                    <a:pt x="130491" y="154704"/>
                  </a:lnTo>
                  <a:lnTo>
                    <a:pt x="132545" y="154704"/>
                  </a:lnTo>
                  <a:lnTo>
                    <a:pt x="132092" y="156286"/>
                  </a:lnTo>
                  <a:lnTo>
                    <a:pt x="134146" y="156286"/>
                  </a:lnTo>
                  <a:lnTo>
                    <a:pt x="133693" y="157868"/>
                  </a:lnTo>
                  <a:lnTo>
                    <a:pt x="135747" y="157868"/>
                  </a:lnTo>
                  <a:lnTo>
                    <a:pt x="135294" y="159449"/>
                  </a:lnTo>
                  <a:lnTo>
                    <a:pt x="137349" y="159449"/>
                  </a:lnTo>
                  <a:lnTo>
                    <a:pt x="136895" y="161030"/>
                  </a:lnTo>
                  <a:lnTo>
                    <a:pt x="137243" y="161030"/>
                  </a:lnTo>
                  <a:lnTo>
                    <a:pt x="140941" y="148379"/>
                  </a:lnTo>
                  <a:lnTo>
                    <a:pt x="184074" y="148379"/>
                  </a:lnTo>
                  <a:lnTo>
                    <a:pt x="183612" y="149960"/>
                  </a:lnTo>
                  <a:lnTo>
                    <a:pt x="185675" y="149960"/>
                  </a:lnTo>
                  <a:lnTo>
                    <a:pt x="185213" y="151541"/>
                  </a:lnTo>
                  <a:lnTo>
                    <a:pt x="187276" y="151541"/>
                  </a:lnTo>
                  <a:lnTo>
                    <a:pt x="186815" y="153123"/>
                  </a:lnTo>
                  <a:lnTo>
                    <a:pt x="188877" y="153123"/>
                  </a:lnTo>
                  <a:lnTo>
                    <a:pt x="188415" y="154704"/>
                  </a:lnTo>
                  <a:lnTo>
                    <a:pt x="190478" y="154704"/>
                  </a:lnTo>
                  <a:lnTo>
                    <a:pt x="190017" y="156286"/>
                  </a:lnTo>
                  <a:lnTo>
                    <a:pt x="192079" y="156286"/>
                  </a:lnTo>
                  <a:lnTo>
                    <a:pt x="191618" y="157868"/>
                  </a:lnTo>
                  <a:lnTo>
                    <a:pt x="193680" y="157868"/>
                  </a:lnTo>
                  <a:lnTo>
                    <a:pt x="193219" y="159449"/>
                  </a:lnTo>
                  <a:lnTo>
                    <a:pt x="194324" y="159449"/>
                  </a:lnTo>
                  <a:lnTo>
                    <a:pt x="197542" y="148379"/>
                  </a:lnTo>
                  <a:lnTo>
                    <a:pt x="233963" y="148379"/>
                  </a:lnTo>
                  <a:lnTo>
                    <a:pt x="232440" y="146922"/>
                  </a:lnTo>
                  <a:lnTo>
                    <a:pt x="232378" y="146813"/>
                  </a:lnTo>
                  <a:lnTo>
                    <a:pt x="230839" y="145340"/>
                  </a:lnTo>
                  <a:lnTo>
                    <a:pt x="230777" y="145232"/>
                  </a:lnTo>
                  <a:lnTo>
                    <a:pt x="229238" y="143759"/>
                  </a:lnTo>
                  <a:lnTo>
                    <a:pt x="229176" y="143650"/>
                  </a:lnTo>
                  <a:lnTo>
                    <a:pt x="227637" y="142178"/>
                  </a:lnTo>
                  <a:lnTo>
                    <a:pt x="227575" y="142069"/>
                  </a:lnTo>
                  <a:lnTo>
                    <a:pt x="226036" y="140596"/>
                  </a:lnTo>
                  <a:lnTo>
                    <a:pt x="225974" y="140488"/>
                  </a:lnTo>
                  <a:lnTo>
                    <a:pt x="224435" y="139015"/>
                  </a:lnTo>
                  <a:lnTo>
                    <a:pt x="224373" y="138906"/>
                  </a:lnTo>
                  <a:lnTo>
                    <a:pt x="222834" y="137433"/>
                  </a:lnTo>
                  <a:lnTo>
                    <a:pt x="222772" y="137325"/>
                  </a:lnTo>
                  <a:lnTo>
                    <a:pt x="221233" y="135852"/>
                  </a:lnTo>
                  <a:lnTo>
                    <a:pt x="221170" y="135743"/>
                  </a:lnTo>
                  <a:lnTo>
                    <a:pt x="219632" y="134270"/>
                  </a:lnTo>
                  <a:lnTo>
                    <a:pt x="219570" y="134162"/>
                  </a:lnTo>
                  <a:lnTo>
                    <a:pt x="218031" y="132689"/>
                  </a:lnTo>
                  <a:lnTo>
                    <a:pt x="217968" y="132580"/>
                  </a:lnTo>
                  <a:lnTo>
                    <a:pt x="216651" y="131319"/>
                  </a:lnTo>
                  <a:lnTo>
                    <a:pt x="215540" y="130520"/>
                  </a:lnTo>
                  <a:cubicBezTo>
                    <a:pt x="212308" y="127840"/>
                    <a:pt x="209246" y="124845"/>
                    <a:pt x="206823" y="121619"/>
                  </a:cubicBezTo>
                  <a:lnTo>
                    <a:pt x="206761" y="121511"/>
                  </a:lnTo>
                  <a:lnTo>
                    <a:pt x="205443" y="120250"/>
                  </a:lnTo>
                  <a:lnTo>
                    <a:pt x="204332" y="119450"/>
                  </a:lnTo>
                  <a:cubicBezTo>
                    <a:pt x="201101" y="116771"/>
                    <a:pt x="198038" y="113775"/>
                    <a:pt x="195616" y="110550"/>
                  </a:cubicBezTo>
                  <a:lnTo>
                    <a:pt x="195553" y="110441"/>
                  </a:lnTo>
                  <a:lnTo>
                    <a:pt x="194236" y="109180"/>
                  </a:lnTo>
                  <a:lnTo>
                    <a:pt x="193125" y="108381"/>
                  </a:lnTo>
                  <a:cubicBezTo>
                    <a:pt x="189893" y="105701"/>
                    <a:pt x="186831" y="102705"/>
                    <a:pt x="184408" y="99479"/>
                  </a:cubicBezTo>
                  <a:lnTo>
                    <a:pt x="184346" y="99370"/>
                  </a:lnTo>
                  <a:lnTo>
                    <a:pt x="183028" y="98109"/>
                  </a:lnTo>
                  <a:lnTo>
                    <a:pt x="181917" y="97309"/>
                  </a:lnTo>
                  <a:cubicBezTo>
                    <a:pt x="178686" y="94630"/>
                    <a:pt x="175623" y="91635"/>
                    <a:pt x="173201" y="88409"/>
                  </a:cubicBezTo>
                  <a:lnTo>
                    <a:pt x="173138" y="88300"/>
                  </a:lnTo>
                  <a:lnTo>
                    <a:pt x="171821" y="87040"/>
                  </a:lnTo>
                  <a:lnTo>
                    <a:pt x="170710" y="86240"/>
                  </a:lnTo>
                  <a:cubicBezTo>
                    <a:pt x="167478" y="83561"/>
                    <a:pt x="164416" y="80565"/>
                    <a:pt x="161993" y="77339"/>
                  </a:cubicBezTo>
                  <a:lnTo>
                    <a:pt x="161931" y="77231"/>
                  </a:lnTo>
                  <a:lnTo>
                    <a:pt x="160392" y="75758"/>
                  </a:lnTo>
                  <a:cubicBezTo>
                    <a:pt x="157162" y="71458"/>
                    <a:pt x="155070" y="66750"/>
                    <a:pt x="155234" y="61839"/>
                  </a:cubicBezTo>
                  <a:cubicBezTo>
                    <a:pt x="160288" y="32260"/>
                    <a:pt x="211476" y="37080"/>
                    <a:pt x="211476" y="37080"/>
                  </a:cubicBezTo>
                  <a:cubicBezTo>
                    <a:pt x="211476" y="37080"/>
                    <a:pt x="226445" y="21984"/>
                    <a:pt x="241605" y="16656"/>
                  </a:cubicBezTo>
                  <a:cubicBezTo>
                    <a:pt x="253910" y="12438"/>
                    <a:pt x="290014" y="2666"/>
                    <a:pt x="349799" y="452"/>
                  </a:cubicBezTo>
                  <a:cubicBezTo>
                    <a:pt x="359764" y="83"/>
                    <a:pt x="370386" y="-77"/>
                    <a:pt x="381665" y="3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7" name="Freeform 193">
              <a:extLst>
                <a:ext uri="{FF2B5EF4-FFF2-40B4-BE49-F238E27FC236}">
                  <a16:creationId xmlns:a16="http://schemas.microsoft.com/office/drawing/2014/main" id="{66294DFC-B598-413D-93EA-A46A7C93F98F}"/>
                </a:ext>
              </a:extLst>
            </p:cNvPr>
            <p:cNvSpPr/>
            <p:nvPr/>
          </p:nvSpPr>
          <p:spPr>
            <a:xfrm>
              <a:off x="11119938" y="460218"/>
              <a:ext cx="564757" cy="289361"/>
            </a:xfrm>
            <a:custGeom>
              <a:avLst/>
              <a:gdLst>
                <a:gd name="connsiteX0" fmla="*/ 466741 w 1334378"/>
                <a:gd name="connsiteY0" fmla="*/ 350580 h 683688"/>
                <a:gd name="connsiteX1" fmla="*/ 568902 w 1334378"/>
                <a:gd name="connsiteY1" fmla="*/ 350580 h 683688"/>
                <a:gd name="connsiteX2" fmla="*/ 506007 w 1334378"/>
                <a:gd name="connsiteY2" fmla="*/ 572086 h 683688"/>
                <a:gd name="connsiteX3" fmla="*/ 539078 w 1334378"/>
                <a:gd name="connsiteY3" fmla="*/ 572086 h 683688"/>
                <a:gd name="connsiteX4" fmla="*/ 604071 w 1334378"/>
                <a:gd name="connsiteY4" fmla="*/ 350580 h 683688"/>
                <a:gd name="connsiteX5" fmla="*/ 705982 w 1334378"/>
                <a:gd name="connsiteY5" fmla="*/ 350580 h 683688"/>
                <a:gd name="connsiteX6" fmla="*/ 632347 w 1334378"/>
                <a:gd name="connsiteY6" fmla="*/ 603009 h 683688"/>
                <a:gd name="connsiteX7" fmla="*/ 393356 w 1334378"/>
                <a:gd name="connsiteY7" fmla="*/ 603009 h 683688"/>
                <a:gd name="connsiteX8" fmla="*/ 195729 w 1334378"/>
                <a:gd name="connsiteY8" fmla="*/ 350580 h 683688"/>
                <a:gd name="connsiteX9" fmla="*/ 298039 w 1334378"/>
                <a:gd name="connsiteY9" fmla="*/ 350580 h 683688"/>
                <a:gd name="connsiteX10" fmla="*/ 253728 w 1334378"/>
                <a:gd name="connsiteY10" fmla="*/ 505244 h 683688"/>
                <a:gd name="connsiteX11" fmla="*/ 287798 w 1334378"/>
                <a:gd name="connsiteY11" fmla="*/ 505244 h 683688"/>
                <a:gd name="connsiteX12" fmla="*/ 333009 w 1334378"/>
                <a:gd name="connsiteY12" fmla="*/ 350580 h 683688"/>
                <a:gd name="connsiteX13" fmla="*/ 434919 w 1334378"/>
                <a:gd name="connsiteY13" fmla="*/ 350580 h 683688"/>
                <a:gd name="connsiteX14" fmla="*/ 361284 w 1334378"/>
                <a:gd name="connsiteY14" fmla="*/ 603009 h 683688"/>
                <a:gd name="connsiteX15" fmla="*/ 259773 w 1334378"/>
                <a:gd name="connsiteY15" fmla="*/ 603009 h 683688"/>
                <a:gd name="connsiteX16" fmla="*/ 278856 w 1334378"/>
                <a:gd name="connsiteY16" fmla="*/ 536167 h 683688"/>
                <a:gd name="connsiteX17" fmla="*/ 244886 w 1334378"/>
                <a:gd name="connsiteY17" fmla="*/ 536167 h 683688"/>
                <a:gd name="connsiteX18" fmla="*/ 225103 w 1334378"/>
                <a:gd name="connsiteY18" fmla="*/ 603009 h 683688"/>
                <a:gd name="connsiteX19" fmla="*/ 122343 w 1334378"/>
                <a:gd name="connsiteY19" fmla="*/ 603009 h 683688"/>
                <a:gd name="connsiteX20" fmla="*/ 901778 w 1334378"/>
                <a:gd name="connsiteY20" fmla="*/ 82 h 683688"/>
                <a:gd name="connsiteX21" fmla="*/ 986387 w 1334378"/>
                <a:gd name="connsiteY21" fmla="*/ 2934 h 683688"/>
                <a:gd name="connsiteX22" fmla="*/ 1290820 w 1334378"/>
                <a:gd name="connsiteY22" fmla="*/ 82614 h 683688"/>
                <a:gd name="connsiteX23" fmla="*/ 1328687 w 1334378"/>
                <a:gd name="connsiteY23" fmla="*/ 120132 h 683688"/>
                <a:gd name="connsiteX24" fmla="*/ 1333682 w 1334378"/>
                <a:gd name="connsiteY24" fmla="*/ 165941 h 683688"/>
                <a:gd name="connsiteX25" fmla="*/ 1326538 w 1334378"/>
                <a:gd name="connsiteY25" fmla="*/ 196115 h 683688"/>
                <a:gd name="connsiteX26" fmla="*/ 1313100 w 1334378"/>
                <a:gd name="connsiteY26" fmla="*/ 225739 h 683688"/>
                <a:gd name="connsiteX27" fmla="*/ 1263094 w 1334378"/>
                <a:gd name="connsiteY27" fmla="*/ 284288 h 683688"/>
                <a:gd name="connsiteX28" fmla="*/ 1195753 w 1334378"/>
                <a:gd name="connsiteY28" fmla="*/ 354277 h 683688"/>
                <a:gd name="connsiteX29" fmla="*/ 1123117 w 1334378"/>
                <a:gd name="connsiteY29" fmla="*/ 354277 h 683688"/>
                <a:gd name="connsiteX30" fmla="*/ 1027101 w 1334378"/>
                <a:gd name="connsiteY30" fmla="*/ 683688 h 683688"/>
                <a:gd name="connsiteX31" fmla="*/ 905258 w 1334378"/>
                <a:gd name="connsiteY31" fmla="*/ 683688 h 683688"/>
                <a:gd name="connsiteX32" fmla="*/ 1000724 w 1334378"/>
                <a:gd name="connsiteY32" fmla="*/ 351929 h 683688"/>
                <a:gd name="connsiteX33" fmla="*/ 893768 w 1334378"/>
                <a:gd name="connsiteY33" fmla="*/ 351929 h 683688"/>
                <a:gd name="connsiteX34" fmla="*/ 911352 w 1334378"/>
                <a:gd name="connsiteY34" fmla="*/ 325852 h 683688"/>
                <a:gd name="connsiteX35" fmla="*/ 926889 w 1334378"/>
                <a:gd name="connsiteY35" fmla="*/ 307518 h 683688"/>
                <a:gd name="connsiteX36" fmla="*/ 957761 w 1334378"/>
                <a:gd name="connsiteY36" fmla="*/ 285887 h 683688"/>
                <a:gd name="connsiteX37" fmla="*/ 991782 w 1334378"/>
                <a:gd name="connsiteY37" fmla="*/ 277094 h 683688"/>
                <a:gd name="connsiteX38" fmla="*/ 1193855 w 1334378"/>
                <a:gd name="connsiteY38" fmla="*/ 275595 h 683688"/>
                <a:gd name="connsiteX39" fmla="*/ 1214387 w 1334378"/>
                <a:gd name="connsiteY39" fmla="*/ 266104 h 683688"/>
                <a:gd name="connsiteX40" fmla="*/ 1199150 w 1334378"/>
                <a:gd name="connsiteY40" fmla="*/ 250817 h 683688"/>
                <a:gd name="connsiteX41" fmla="*/ 866891 w 1334378"/>
                <a:gd name="connsiteY41" fmla="*/ 139564 h 683688"/>
                <a:gd name="connsiteX42" fmla="*/ 534832 w 1334378"/>
                <a:gd name="connsiteY42" fmla="*/ 95503 h 683688"/>
                <a:gd name="connsiteX43" fmla="*/ 498563 w 1334378"/>
                <a:gd name="connsiteY43" fmla="*/ 118034 h 683688"/>
                <a:gd name="connsiteX44" fmla="*/ 507706 w 1334378"/>
                <a:gd name="connsiteY44" fmla="*/ 153253 h 683688"/>
                <a:gd name="connsiteX45" fmla="*/ 738054 w 1334378"/>
                <a:gd name="connsiteY45" fmla="*/ 312063 h 683688"/>
                <a:gd name="connsiteX46" fmla="*/ 806094 w 1334378"/>
                <a:gd name="connsiteY46" fmla="*/ 384001 h 683688"/>
                <a:gd name="connsiteX47" fmla="*/ 932184 w 1334378"/>
                <a:gd name="connsiteY47" fmla="*/ 503945 h 683688"/>
                <a:gd name="connsiteX48" fmla="*/ 911152 w 1334378"/>
                <a:gd name="connsiteY48" fmla="*/ 590470 h 683688"/>
                <a:gd name="connsiteX49" fmla="*/ 832022 w 1334378"/>
                <a:gd name="connsiteY49" fmla="*/ 683288 h 683688"/>
                <a:gd name="connsiteX50" fmla="*/ 0 w 1334378"/>
                <a:gd name="connsiteY50" fmla="*/ 683288 h 683688"/>
                <a:gd name="connsiteX51" fmla="*/ 59248 w 1334378"/>
                <a:gd name="connsiteY51" fmla="*/ 653114 h 683688"/>
                <a:gd name="connsiteX52" fmla="*/ 113700 w 1334378"/>
                <a:gd name="connsiteY52" fmla="*/ 629735 h 683688"/>
                <a:gd name="connsiteX53" fmla="*/ 264269 w 1334378"/>
                <a:gd name="connsiteY53" fmla="*/ 640326 h 683688"/>
                <a:gd name="connsiteX54" fmla="*/ 409591 w 1334378"/>
                <a:gd name="connsiteY54" fmla="*/ 642324 h 683688"/>
                <a:gd name="connsiteX55" fmla="*/ 542575 w 1334378"/>
                <a:gd name="connsiteY55" fmla="*/ 631184 h 683688"/>
                <a:gd name="connsiteX56" fmla="*/ 637792 w 1334378"/>
                <a:gd name="connsiteY56" fmla="*/ 609703 h 683688"/>
                <a:gd name="connsiteX57" fmla="*/ 783864 w 1334378"/>
                <a:gd name="connsiteY57" fmla="*/ 443598 h 683688"/>
                <a:gd name="connsiteX58" fmla="*/ 698289 w 1334378"/>
                <a:gd name="connsiteY58" fmla="*/ 333445 h 683688"/>
                <a:gd name="connsiteX59" fmla="*/ 570850 w 1334378"/>
                <a:gd name="connsiteY59" fmla="*/ 283389 h 683688"/>
                <a:gd name="connsiteX60" fmla="*/ 448957 w 1334378"/>
                <a:gd name="connsiteY60" fmla="*/ 231284 h 683688"/>
                <a:gd name="connsiteX61" fmla="*/ 366779 w 1334378"/>
                <a:gd name="connsiteY61" fmla="*/ 146109 h 683688"/>
                <a:gd name="connsiteX62" fmla="*/ 499663 w 1334378"/>
                <a:gd name="connsiteY62" fmla="*/ 87610 h 683688"/>
                <a:gd name="connsiteX63" fmla="*/ 570850 w 1334378"/>
                <a:gd name="connsiteY63" fmla="*/ 39352 h 683688"/>
                <a:gd name="connsiteX64" fmla="*/ 826487 w 1334378"/>
                <a:gd name="connsiteY64" fmla="*/ 1066 h 683688"/>
                <a:gd name="connsiteX65" fmla="*/ 901778 w 1334378"/>
                <a:gd name="connsiteY65" fmla="*/ 82 h 683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334378" h="683688">
                  <a:moveTo>
                    <a:pt x="466741" y="350580"/>
                  </a:moveTo>
                  <a:lnTo>
                    <a:pt x="568902" y="350580"/>
                  </a:lnTo>
                  <a:lnTo>
                    <a:pt x="506007" y="572086"/>
                  </a:lnTo>
                  <a:lnTo>
                    <a:pt x="539078" y="572086"/>
                  </a:lnTo>
                  <a:lnTo>
                    <a:pt x="604071" y="350580"/>
                  </a:lnTo>
                  <a:lnTo>
                    <a:pt x="705982" y="350580"/>
                  </a:lnTo>
                  <a:lnTo>
                    <a:pt x="632347" y="603009"/>
                  </a:lnTo>
                  <a:lnTo>
                    <a:pt x="393356" y="603009"/>
                  </a:lnTo>
                  <a:close/>
                  <a:moveTo>
                    <a:pt x="195729" y="350580"/>
                  </a:moveTo>
                  <a:lnTo>
                    <a:pt x="298039" y="350580"/>
                  </a:lnTo>
                  <a:lnTo>
                    <a:pt x="253728" y="505244"/>
                  </a:lnTo>
                  <a:lnTo>
                    <a:pt x="287798" y="505244"/>
                  </a:lnTo>
                  <a:lnTo>
                    <a:pt x="333009" y="350580"/>
                  </a:lnTo>
                  <a:lnTo>
                    <a:pt x="434919" y="350580"/>
                  </a:lnTo>
                  <a:lnTo>
                    <a:pt x="361284" y="603009"/>
                  </a:lnTo>
                  <a:lnTo>
                    <a:pt x="259773" y="603009"/>
                  </a:lnTo>
                  <a:lnTo>
                    <a:pt x="278856" y="536167"/>
                  </a:lnTo>
                  <a:lnTo>
                    <a:pt x="244886" y="536167"/>
                  </a:lnTo>
                  <a:lnTo>
                    <a:pt x="225103" y="603009"/>
                  </a:lnTo>
                  <a:lnTo>
                    <a:pt x="122343" y="603009"/>
                  </a:lnTo>
                  <a:close/>
                  <a:moveTo>
                    <a:pt x="901778" y="82"/>
                  </a:moveTo>
                  <a:cubicBezTo>
                    <a:pt x="928428" y="345"/>
                    <a:pt x="956632" y="1248"/>
                    <a:pt x="986387" y="2934"/>
                  </a:cubicBezTo>
                  <a:cubicBezTo>
                    <a:pt x="1257100" y="38453"/>
                    <a:pt x="1290820" y="82614"/>
                    <a:pt x="1290820" y="82614"/>
                  </a:cubicBezTo>
                  <a:cubicBezTo>
                    <a:pt x="1290820" y="82614"/>
                    <a:pt x="1320294" y="101548"/>
                    <a:pt x="1328687" y="120132"/>
                  </a:cubicBezTo>
                  <a:cubicBezTo>
                    <a:pt x="1337129" y="138765"/>
                    <a:pt x="1333682" y="165941"/>
                    <a:pt x="1333682" y="165941"/>
                  </a:cubicBezTo>
                  <a:cubicBezTo>
                    <a:pt x="1333682" y="165941"/>
                    <a:pt x="1331534" y="181178"/>
                    <a:pt x="1326538" y="196115"/>
                  </a:cubicBezTo>
                  <a:cubicBezTo>
                    <a:pt x="1321443" y="211252"/>
                    <a:pt x="1313100" y="225739"/>
                    <a:pt x="1313100" y="225739"/>
                  </a:cubicBezTo>
                  <a:cubicBezTo>
                    <a:pt x="1313100" y="225739"/>
                    <a:pt x="1290020" y="255013"/>
                    <a:pt x="1263094" y="284288"/>
                  </a:cubicBezTo>
                  <a:cubicBezTo>
                    <a:pt x="1231472" y="318658"/>
                    <a:pt x="1195753" y="354277"/>
                    <a:pt x="1195753" y="354277"/>
                  </a:cubicBezTo>
                  <a:lnTo>
                    <a:pt x="1123117" y="354277"/>
                  </a:lnTo>
                  <a:lnTo>
                    <a:pt x="1027101" y="683688"/>
                  </a:lnTo>
                  <a:lnTo>
                    <a:pt x="905258" y="683688"/>
                  </a:lnTo>
                  <a:lnTo>
                    <a:pt x="1000724" y="351929"/>
                  </a:lnTo>
                  <a:lnTo>
                    <a:pt x="893768" y="351929"/>
                  </a:lnTo>
                  <a:cubicBezTo>
                    <a:pt x="893768" y="351929"/>
                    <a:pt x="902360" y="337891"/>
                    <a:pt x="911352" y="325852"/>
                  </a:cubicBezTo>
                  <a:cubicBezTo>
                    <a:pt x="918796" y="315910"/>
                    <a:pt x="926889" y="307518"/>
                    <a:pt x="926889" y="307518"/>
                  </a:cubicBezTo>
                  <a:cubicBezTo>
                    <a:pt x="926889" y="307518"/>
                    <a:pt x="940277" y="294080"/>
                    <a:pt x="957761" y="285887"/>
                  </a:cubicBezTo>
                  <a:cubicBezTo>
                    <a:pt x="972499" y="278992"/>
                    <a:pt x="991782" y="277094"/>
                    <a:pt x="991782" y="277094"/>
                  </a:cubicBezTo>
                  <a:lnTo>
                    <a:pt x="1193855" y="275595"/>
                  </a:lnTo>
                  <a:cubicBezTo>
                    <a:pt x="1193855" y="275595"/>
                    <a:pt x="1212338" y="276045"/>
                    <a:pt x="1214387" y="266104"/>
                  </a:cubicBezTo>
                  <a:cubicBezTo>
                    <a:pt x="1215735" y="258860"/>
                    <a:pt x="1199150" y="250817"/>
                    <a:pt x="1199150" y="250817"/>
                  </a:cubicBezTo>
                  <a:cubicBezTo>
                    <a:pt x="1199150" y="250817"/>
                    <a:pt x="1113825" y="197614"/>
                    <a:pt x="866891" y="139564"/>
                  </a:cubicBezTo>
                  <a:cubicBezTo>
                    <a:pt x="618808" y="86211"/>
                    <a:pt x="534832" y="95503"/>
                    <a:pt x="534832" y="95503"/>
                  </a:cubicBezTo>
                  <a:cubicBezTo>
                    <a:pt x="534832" y="95503"/>
                    <a:pt x="506556" y="99949"/>
                    <a:pt x="498563" y="118034"/>
                  </a:cubicBezTo>
                  <a:cubicBezTo>
                    <a:pt x="490671" y="136517"/>
                    <a:pt x="507706" y="153253"/>
                    <a:pt x="507706" y="153253"/>
                  </a:cubicBezTo>
                  <a:lnTo>
                    <a:pt x="738054" y="312063"/>
                  </a:lnTo>
                  <a:lnTo>
                    <a:pt x="806094" y="384001"/>
                  </a:lnTo>
                  <a:lnTo>
                    <a:pt x="932184" y="503945"/>
                  </a:lnTo>
                  <a:cubicBezTo>
                    <a:pt x="932184" y="503945"/>
                    <a:pt x="934482" y="548656"/>
                    <a:pt x="911152" y="590470"/>
                  </a:cubicBezTo>
                  <a:cubicBezTo>
                    <a:pt x="884625" y="637978"/>
                    <a:pt x="832022" y="683288"/>
                    <a:pt x="832022" y="683288"/>
                  </a:cubicBezTo>
                  <a:lnTo>
                    <a:pt x="0" y="683288"/>
                  </a:lnTo>
                  <a:cubicBezTo>
                    <a:pt x="0" y="683288"/>
                    <a:pt x="29075" y="667102"/>
                    <a:pt x="59248" y="653114"/>
                  </a:cubicBezTo>
                  <a:cubicBezTo>
                    <a:pt x="85675" y="640875"/>
                    <a:pt x="113700" y="629735"/>
                    <a:pt x="113700" y="629735"/>
                  </a:cubicBezTo>
                  <a:cubicBezTo>
                    <a:pt x="113700" y="629735"/>
                    <a:pt x="189434" y="637128"/>
                    <a:pt x="264269" y="640326"/>
                  </a:cubicBezTo>
                  <a:cubicBezTo>
                    <a:pt x="337355" y="643423"/>
                    <a:pt x="409591" y="642324"/>
                    <a:pt x="409591" y="642324"/>
                  </a:cubicBezTo>
                  <a:cubicBezTo>
                    <a:pt x="409591" y="642324"/>
                    <a:pt x="481229" y="639976"/>
                    <a:pt x="542575" y="631184"/>
                  </a:cubicBezTo>
                  <a:cubicBezTo>
                    <a:pt x="594580" y="623790"/>
                    <a:pt x="637792" y="609703"/>
                    <a:pt x="637792" y="609703"/>
                  </a:cubicBezTo>
                  <a:cubicBezTo>
                    <a:pt x="637792" y="609703"/>
                    <a:pt x="768827" y="573434"/>
                    <a:pt x="783864" y="443598"/>
                  </a:cubicBezTo>
                  <a:cubicBezTo>
                    <a:pt x="777719" y="363469"/>
                    <a:pt x="698289" y="333445"/>
                    <a:pt x="698289" y="333445"/>
                  </a:cubicBezTo>
                  <a:cubicBezTo>
                    <a:pt x="698289" y="333445"/>
                    <a:pt x="633795" y="309166"/>
                    <a:pt x="570850" y="283389"/>
                  </a:cubicBezTo>
                  <a:cubicBezTo>
                    <a:pt x="509154" y="258111"/>
                    <a:pt x="448957" y="231284"/>
                    <a:pt x="448957" y="231284"/>
                  </a:cubicBezTo>
                  <a:cubicBezTo>
                    <a:pt x="448957" y="231284"/>
                    <a:pt x="365230" y="192518"/>
                    <a:pt x="366779" y="146109"/>
                  </a:cubicBezTo>
                  <a:cubicBezTo>
                    <a:pt x="378719" y="76220"/>
                    <a:pt x="499663" y="87610"/>
                    <a:pt x="499663" y="87610"/>
                  </a:cubicBezTo>
                  <a:cubicBezTo>
                    <a:pt x="499663" y="87610"/>
                    <a:pt x="535032" y="51941"/>
                    <a:pt x="570850" y="39352"/>
                  </a:cubicBezTo>
                  <a:cubicBezTo>
                    <a:pt x="599925" y="29386"/>
                    <a:pt x="685228" y="6297"/>
                    <a:pt x="826487" y="1066"/>
                  </a:cubicBezTo>
                  <a:cubicBezTo>
                    <a:pt x="850030" y="194"/>
                    <a:pt x="875127" y="-182"/>
                    <a:pt x="901778" y="8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1597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并列关系页面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84A7DEA3-38CA-4FCF-9BEE-7C1591B7774C}"/>
              </a:ext>
            </a:extLst>
          </p:cNvPr>
          <p:cNvCxnSpPr>
            <a:cxnSpLocks/>
          </p:cNvCxnSpPr>
          <p:nvPr userDrawn="1"/>
        </p:nvCxnSpPr>
        <p:spPr>
          <a:xfrm>
            <a:off x="1225244" y="756274"/>
            <a:ext cx="1988493" cy="0"/>
          </a:xfrm>
          <a:prstGeom prst="line">
            <a:avLst/>
          </a:prstGeom>
          <a:ln w="12700" cap="rnd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占位符 24">
            <a:extLst>
              <a:ext uri="{FF2B5EF4-FFF2-40B4-BE49-F238E27FC236}">
                <a16:creationId xmlns:a16="http://schemas.microsoft.com/office/drawing/2014/main" id="{BAE21B30-145B-42AA-B851-F6A21C951C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17600" y="269390"/>
            <a:ext cx="6322728" cy="52322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spc="0">
                <a:solidFill>
                  <a:srgbClr val="000000"/>
                </a:solidFill>
                <a:latin typeface="+mn-ea"/>
                <a:ea typeface="+mn-ea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空白页</a:t>
            </a:r>
            <a:endParaRPr kumimoji="0" lang="en-US" altLang="zh-CN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4" name="文本占位符 25">
            <a:extLst>
              <a:ext uri="{FF2B5EF4-FFF2-40B4-BE49-F238E27FC236}">
                <a16:creationId xmlns:a16="http://schemas.microsoft.com/office/drawing/2014/main" id="{02CE78A6-041F-4279-8AD0-B06F23355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7600" y="726743"/>
            <a:ext cx="6322728" cy="307777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>
                <a:solidFill>
                  <a:srgbClr val="595959"/>
                </a:solidFill>
                <a:latin typeface="+mn-ea"/>
                <a:ea typeface="+mn-ea"/>
                <a:sym typeface="阿里巴巴普惠体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altLang="zh-CN" dirty="0"/>
              <a:t>Please enter your  title</a:t>
            </a:r>
            <a:endParaRPr lang="zh-CN" altLang="en-US" dirty="0"/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792B5F94-3740-4230-9486-24B597A03463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93065"/>
            <a:ext cx="11306175" cy="0"/>
          </a:xfrm>
          <a:prstGeom prst="line">
            <a:avLst/>
          </a:prstGeom>
          <a:ln w="12700" cap="rnd">
            <a:gradFill>
              <a:gsLst>
                <a:gs pos="0">
                  <a:schemeClr val="accent2"/>
                </a:gs>
                <a:gs pos="100000">
                  <a:schemeClr val="accent2"/>
                </a:gs>
                <a:gs pos="59621">
                  <a:schemeClr val="accent2">
                    <a:alpha val="0"/>
                  </a:schemeClr>
                </a:gs>
                <a:gs pos="40000">
                  <a:schemeClr val="accent2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图形 13">
            <a:extLst>
              <a:ext uri="{FF2B5EF4-FFF2-40B4-BE49-F238E27FC236}">
                <a16:creationId xmlns:a16="http://schemas.microsoft.com/office/drawing/2014/main" id="{BEB4A53E-ABF4-4BE4-8ACF-6F9BD2BB0050}"/>
              </a:ext>
            </a:extLst>
          </p:cNvPr>
          <p:cNvGrpSpPr/>
          <p:nvPr userDrawn="1"/>
        </p:nvGrpSpPr>
        <p:grpSpPr>
          <a:xfrm>
            <a:off x="442913" y="6380936"/>
            <a:ext cx="1050303" cy="210061"/>
            <a:chOff x="2428875" y="2695575"/>
            <a:chExt cx="7334250" cy="1466850"/>
          </a:xfrm>
          <a:solidFill>
            <a:schemeClr val="accent1">
              <a:lumMod val="75000"/>
            </a:schemeClr>
          </a:solidFill>
        </p:grpSpPr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88B12583-E40E-4987-9B3B-A4A13447FB4B}"/>
                </a:ext>
              </a:extLst>
            </p:cNvPr>
            <p:cNvSpPr/>
            <p:nvPr/>
          </p:nvSpPr>
          <p:spPr>
            <a:xfrm>
              <a:off x="2421731" y="2721769"/>
              <a:ext cx="1114425" cy="1438275"/>
            </a:xfrm>
            <a:custGeom>
              <a:avLst/>
              <a:gdLst>
                <a:gd name="connsiteX0" fmla="*/ 1107472 w 1114425"/>
                <a:gd name="connsiteY0" fmla="*/ 601313 h 1438275"/>
                <a:gd name="connsiteX1" fmla="*/ 1096232 w 1114425"/>
                <a:gd name="connsiteY1" fmla="*/ 574548 h 1438275"/>
                <a:gd name="connsiteX2" fmla="*/ 1067467 w 1114425"/>
                <a:gd name="connsiteY2" fmla="*/ 544449 h 1438275"/>
                <a:gd name="connsiteX3" fmla="*/ 1041749 w 1114425"/>
                <a:gd name="connsiteY3" fmla="*/ 527876 h 1438275"/>
                <a:gd name="connsiteX4" fmla="*/ 1020318 w 1114425"/>
                <a:gd name="connsiteY4" fmla="*/ 523875 h 1438275"/>
                <a:gd name="connsiteX5" fmla="*/ 991648 w 1114425"/>
                <a:gd name="connsiteY5" fmla="*/ 528352 h 1438275"/>
                <a:gd name="connsiteX6" fmla="*/ 949738 w 1114425"/>
                <a:gd name="connsiteY6" fmla="*/ 549783 h 1438275"/>
                <a:gd name="connsiteX7" fmla="*/ 883730 w 1114425"/>
                <a:gd name="connsiteY7" fmla="*/ 586359 h 1438275"/>
                <a:gd name="connsiteX8" fmla="*/ 847535 w 1114425"/>
                <a:gd name="connsiteY8" fmla="*/ 602456 h 1438275"/>
                <a:gd name="connsiteX9" fmla="*/ 837724 w 1114425"/>
                <a:gd name="connsiteY9" fmla="*/ 605219 h 1438275"/>
                <a:gd name="connsiteX10" fmla="*/ 831723 w 1114425"/>
                <a:gd name="connsiteY10" fmla="*/ 595789 h 1438275"/>
                <a:gd name="connsiteX11" fmla="*/ 835914 w 1114425"/>
                <a:gd name="connsiteY11" fmla="*/ 585216 h 1438275"/>
                <a:gd name="connsiteX12" fmla="*/ 895731 w 1114425"/>
                <a:gd name="connsiteY12" fmla="*/ 508730 h 1438275"/>
                <a:gd name="connsiteX13" fmla="*/ 912305 w 1114425"/>
                <a:gd name="connsiteY13" fmla="*/ 496443 h 1438275"/>
                <a:gd name="connsiteX14" fmla="*/ 938022 w 1114425"/>
                <a:gd name="connsiteY14" fmla="*/ 486918 h 1438275"/>
                <a:gd name="connsiteX15" fmla="*/ 958691 w 1114425"/>
                <a:gd name="connsiteY15" fmla="*/ 473774 h 1438275"/>
                <a:gd name="connsiteX16" fmla="*/ 990410 w 1114425"/>
                <a:gd name="connsiteY16" fmla="*/ 452152 h 1438275"/>
                <a:gd name="connsiteX17" fmla="*/ 1006793 w 1114425"/>
                <a:gd name="connsiteY17" fmla="*/ 427958 h 1438275"/>
                <a:gd name="connsiteX18" fmla="*/ 1006793 w 1114425"/>
                <a:gd name="connsiteY18" fmla="*/ 415100 h 1438275"/>
                <a:gd name="connsiteX19" fmla="*/ 992886 w 1114425"/>
                <a:gd name="connsiteY19" fmla="*/ 399479 h 1438275"/>
                <a:gd name="connsiteX20" fmla="*/ 973169 w 1114425"/>
                <a:gd name="connsiteY20" fmla="*/ 387953 h 1438275"/>
                <a:gd name="connsiteX21" fmla="*/ 953738 w 1114425"/>
                <a:gd name="connsiteY21" fmla="*/ 383000 h 1438275"/>
                <a:gd name="connsiteX22" fmla="*/ 944309 w 1114425"/>
                <a:gd name="connsiteY22" fmla="*/ 374809 h 1438275"/>
                <a:gd name="connsiteX23" fmla="*/ 915829 w 1114425"/>
                <a:gd name="connsiteY23" fmla="*/ 348329 h 1438275"/>
                <a:gd name="connsiteX24" fmla="*/ 885730 w 1114425"/>
                <a:gd name="connsiteY24" fmla="*/ 324517 h 1438275"/>
                <a:gd name="connsiteX25" fmla="*/ 865346 w 1114425"/>
                <a:gd name="connsiteY25" fmla="*/ 323183 h 1438275"/>
                <a:gd name="connsiteX26" fmla="*/ 854488 w 1114425"/>
                <a:gd name="connsiteY26" fmla="*/ 331946 h 1438275"/>
                <a:gd name="connsiteX27" fmla="*/ 843629 w 1114425"/>
                <a:gd name="connsiteY27" fmla="*/ 346139 h 1438275"/>
                <a:gd name="connsiteX28" fmla="*/ 841820 w 1114425"/>
                <a:gd name="connsiteY28" fmla="*/ 381191 h 1438275"/>
                <a:gd name="connsiteX29" fmla="*/ 837248 w 1114425"/>
                <a:gd name="connsiteY29" fmla="*/ 406241 h 1438275"/>
                <a:gd name="connsiteX30" fmla="*/ 820769 w 1114425"/>
                <a:gd name="connsiteY30" fmla="*/ 442341 h 1438275"/>
                <a:gd name="connsiteX31" fmla="*/ 798862 w 1114425"/>
                <a:gd name="connsiteY31" fmla="*/ 465773 h 1438275"/>
                <a:gd name="connsiteX32" fmla="*/ 767239 w 1114425"/>
                <a:gd name="connsiteY32" fmla="*/ 480727 h 1438275"/>
                <a:gd name="connsiteX33" fmla="*/ 742950 w 1114425"/>
                <a:gd name="connsiteY33" fmla="*/ 489775 h 1438275"/>
                <a:gd name="connsiteX34" fmla="*/ 732377 w 1114425"/>
                <a:gd name="connsiteY34" fmla="*/ 490252 h 1438275"/>
                <a:gd name="connsiteX35" fmla="*/ 716947 w 1114425"/>
                <a:gd name="connsiteY35" fmla="*/ 476917 h 1438275"/>
                <a:gd name="connsiteX36" fmla="*/ 693896 w 1114425"/>
                <a:gd name="connsiteY36" fmla="*/ 447770 h 1438275"/>
                <a:gd name="connsiteX37" fmla="*/ 674561 w 1114425"/>
                <a:gd name="connsiteY37" fmla="*/ 431292 h 1438275"/>
                <a:gd name="connsiteX38" fmla="*/ 674656 w 1114425"/>
                <a:gd name="connsiteY38" fmla="*/ 424434 h 1438275"/>
                <a:gd name="connsiteX39" fmla="*/ 717613 w 1114425"/>
                <a:gd name="connsiteY39" fmla="*/ 380048 h 1438275"/>
                <a:gd name="connsiteX40" fmla="*/ 764858 w 1114425"/>
                <a:gd name="connsiteY40" fmla="*/ 326993 h 1438275"/>
                <a:gd name="connsiteX41" fmla="*/ 776764 w 1114425"/>
                <a:gd name="connsiteY41" fmla="*/ 323469 h 1438275"/>
                <a:gd name="connsiteX42" fmla="*/ 840867 w 1114425"/>
                <a:gd name="connsiteY42" fmla="*/ 311182 h 1438275"/>
                <a:gd name="connsiteX43" fmla="*/ 890302 w 1114425"/>
                <a:gd name="connsiteY43" fmla="*/ 290989 h 1438275"/>
                <a:gd name="connsiteX44" fmla="*/ 960692 w 1114425"/>
                <a:gd name="connsiteY44" fmla="*/ 246507 h 1438275"/>
                <a:gd name="connsiteX45" fmla="*/ 989552 w 1114425"/>
                <a:gd name="connsiteY45" fmla="*/ 208407 h 1438275"/>
                <a:gd name="connsiteX46" fmla="*/ 993743 w 1114425"/>
                <a:gd name="connsiteY46" fmla="*/ 179165 h 1438275"/>
                <a:gd name="connsiteX47" fmla="*/ 989171 w 1114425"/>
                <a:gd name="connsiteY47" fmla="*/ 153353 h 1438275"/>
                <a:gd name="connsiteX48" fmla="*/ 916877 w 1114425"/>
                <a:gd name="connsiteY48" fmla="*/ 70771 h 1438275"/>
                <a:gd name="connsiteX49" fmla="*/ 877348 w 1114425"/>
                <a:gd name="connsiteY49" fmla="*/ 39053 h 1438275"/>
                <a:gd name="connsiteX50" fmla="*/ 858774 w 1114425"/>
                <a:gd name="connsiteY50" fmla="*/ 34766 h 1438275"/>
                <a:gd name="connsiteX51" fmla="*/ 839629 w 1114425"/>
                <a:gd name="connsiteY51" fmla="*/ 45911 h 1438275"/>
                <a:gd name="connsiteX52" fmla="*/ 804005 w 1114425"/>
                <a:gd name="connsiteY52" fmla="*/ 86011 h 1438275"/>
                <a:gd name="connsiteX53" fmla="*/ 780193 w 1114425"/>
                <a:gd name="connsiteY53" fmla="*/ 121349 h 1438275"/>
                <a:gd name="connsiteX54" fmla="*/ 757809 w 1114425"/>
                <a:gd name="connsiteY54" fmla="*/ 177737 h 1438275"/>
                <a:gd name="connsiteX55" fmla="*/ 736283 w 1114425"/>
                <a:gd name="connsiteY55" fmla="*/ 230505 h 1438275"/>
                <a:gd name="connsiteX56" fmla="*/ 717518 w 1114425"/>
                <a:gd name="connsiteY56" fmla="*/ 255746 h 1438275"/>
                <a:gd name="connsiteX57" fmla="*/ 685133 w 1114425"/>
                <a:gd name="connsiteY57" fmla="*/ 268129 h 1438275"/>
                <a:gd name="connsiteX58" fmla="*/ 656273 w 1114425"/>
                <a:gd name="connsiteY58" fmla="*/ 268796 h 1438275"/>
                <a:gd name="connsiteX59" fmla="*/ 649605 w 1114425"/>
                <a:gd name="connsiteY59" fmla="*/ 266510 h 1438275"/>
                <a:gd name="connsiteX60" fmla="*/ 651415 w 1114425"/>
                <a:gd name="connsiteY60" fmla="*/ 249650 h 1438275"/>
                <a:gd name="connsiteX61" fmla="*/ 664274 w 1114425"/>
                <a:gd name="connsiteY61" fmla="*/ 216503 h 1438275"/>
                <a:gd name="connsiteX62" fmla="*/ 667988 w 1114425"/>
                <a:gd name="connsiteY62" fmla="*/ 168497 h 1438275"/>
                <a:gd name="connsiteX63" fmla="*/ 671703 w 1114425"/>
                <a:gd name="connsiteY63" fmla="*/ 157448 h 1438275"/>
                <a:gd name="connsiteX64" fmla="*/ 673703 w 1114425"/>
                <a:gd name="connsiteY64" fmla="*/ 111538 h 1438275"/>
                <a:gd name="connsiteX65" fmla="*/ 669893 w 1114425"/>
                <a:gd name="connsiteY65" fmla="*/ 93631 h 1438275"/>
                <a:gd name="connsiteX66" fmla="*/ 604647 w 1114425"/>
                <a:gd name="connsiteY66" fmla="*/ 43720 h 1438275"/>
                <a:gd name="connsiteX67" fmla="*/ 542544 w 1114425"/>
                <a:gd name="connsiteY67" fmla="*/ 11144 h 1438275"/>
                <a:gd name="connsiteX68" fmla="*/ 509016 w 1114425"/>
                <a:gd name="connsiteY68" fmla="*/ 7144 h 1438275"/>
                <a:gd name="connsiteX69" fmla="*/ 491681 w 1114425"/>
                <a:gd name="connsiteY69" fmla="*/ 14764 h 1438275"/>
                <a:gd name="connsiteX70" fmla="*/ 486156 w 1114425"/>
                <a:gd name="connsiteY70" fmla="*/ 46863 h 1438275"/>
                <a:gd name="connsiteX71" fmla="*/ 495300 w 1114425"/>
                <a:gd name="connsiteY71" fmla="*/ 65913 h 1438275"/>
                <a:gd name="connsiteX72" fmla="*/ 571310 w 1114425"/>
                <a:gd name="connsiteY72" fmla="*/ 169450 h 1438275"/>
                <a:gd name="connsiteX73" fmla="*/ 595694 w 1114425"/>
                <a:gd name="connsiteY73" fmla="*/ 225647 h 1438275"/>
                <a:gd name="connsiteX74" fmla="*/ 627126 w 1114425"/>
                <a:gd name="connsiteY74" fmla="*/ 258509 h 1438275"/>
                <a:gd name="connsiteX75" fmla="*/ 626840 w 1114425"/>
                <a:gd name="connsiteY75" fmla="*/ 268415 h 1438275"/>
                <a:gd name="connsiteX76" fmla="*/ 620459 w 1114425"/>
                <a:gd name="connsiteY76" fmla="*/ 272129 h 1438275"/>
                <a:gd name="connsiteX77" fmla="*/ 610267 w 1114425"/>
                <a:gd name="connsiteY77" fmla="*/ 277368 h 1438275"/>
                <a:gd name="connsiteX78" fmla="*/ 543782 w 1114425"/>
                <a:gd name="connsiteY78" fmla="*/ 278035 h 1438275"/>
                <a:gd name="connsiteX79" fmla="*/ 501587 w 1114425"/>
                <a:gd name="connsiteY79" fmla="*/ 278987 h 1438275"/>
                <a:gd name="connsiteX80" fmla="*/ 481679 w 1114425"/>
                <a:gd name="connsiteY80" fmla="*/ 277178 h 1438275"/>
                <a:gd name="connsiteX81" fmla="*/ 451390 w 1114425"/>
                <a:gd name="connsiteY81" fmla="*/ 280130 h 1438275"/>
                <a:gd name="connsiteX82" fmla="*/ 425387 w 1114425"/>
                <a:gd name="connsiteY82" fmla="*/ 278130 h 1438275"/>
                <a:gd name="connsiteX83" fmla="*/ 409766 w 1114425"/>
                <a:gd name="connsiteY83" fmla="*/ 279559 h 1438275"/>
                <a:gd name="connsiteX84" fmla="*/ 387572 w 1114425"/>
                <a:gd name="connsiteY84" fmla="*/ 275654 h 1438275"/>
                <a:gd name="connsiteX85" fmla="*/ 360902 w 1114425"/>
                <a:gd name="connsiteY85" fmla="*/ 278416 h 1438275"/>
                <a:gd name="connsiteX86" fmla="*/ 301371 w 1114425"/>
                <a:gd name="connsiteY86" fmla="*/ 277559 h 1438275"/>
                <a:gd name="connsiteX87" fmla="*/ 286036 w 1114425"/>
                <a:gd name="connsiteY87" fmla="*/ 287084 h 1438275"/>
                <a:gd name="connsiteX88" fmla="*/ 276511 w 1114425"/>
                <a:gd name="connsiteY88" fmla="*/ 306800 h 1438275"/>
                <a:gd name="connsiteX89" fmla="*/ 284798 w 1114425"/>
                <a:gd name="connsiteY89" fmla="*/ 327946 h 1438275"/>
                <a:gd name="connsiteX90" fmla="*/ 318707 w 1114425"/>
                <a:gd name="connsiteY90" fmla="*/ 367379 h 1438275"/>
                <a:gd name="connsiteX91" fmla="*/ 354521 w 1114425"/>
                <a:gd name="connsiteY91" fmla="*/ 400717 h 1438275"/>
                <a:gd name="connsiteX92" fmla="*/ 373285 w 1114425"/>
                <a:gd name="connsiteY92" fmla="*/ 413290 h 1438275"/>
                <a:gd name="connsiteX93" fmla="*/ 396907 w 1114425"/>
                <a:gd name="connsiteY93" fmla="*/ 413575 h 1438275"/>
                <a:gd name="connsiteX94" fmla="*/ 425672 w 1114425"/>
                <a:gd name="connsiteY94" fmla="*/ 399955 h 1438275"/>
                <a:gd name="connsiteX95" fmla="*/ 501682 w 1114425"/>
                <a:gd name="connsiteY95" fmla="*/ 374142 h 1438275"/>
                <a:gd name="connsiteX96" fmla="*/ 601694 w 1114425"/>
                <a:gd name="connsiteY96" fmla="*/ 349187 h 1438275"/>
                <a:gd name="connsiteX97" fmla="*/ 651510 w 1114425"/>
                <a:gd name="connsiteY97" fmla="*/ 341662 h 1438275"/>
                <a:gd name="connsiteX98" fmla="*/ 669893 w 1114425"/>
                <a:gd name="connsiteY98" fmla="*/ 341567 h 1438275"/>
                <a:gd name="connsiteX99" fmla="*/ 680180 w 1114425"/>
                <a:gd name="connsiteY99" fmla="*/ 353092 h 1438275"/>
                <a:gd name="connsiteX100" fmla="*/ 676942 w 1114425"/>
                <a:gd name="connsiteY100" fmla="*/ 362236 h 1438275"/>
                <a:gd name="connsiteX101" fmla="*/ 644366 w 1114425"/>
                <a:gd name="connsiteY101" fmla="*/ 413004 h 1438275"/>
                <a:gd name="connsiteX102" fmla="*/ 635603 w 1114425"/>
                <a:gd name="connsiteY102" fmla="*/ 415766 h 1438275"/>
                <a:gd name="connsiteX103" fmla="*/ 625126 w 1114425"/>
                <a:gd name="connsiteY103" fmla="*/ 411956 h 1438275"/>
                <a:gd name="connsiteX104" fmla="*/ 608171 w 1114425"/>
                <a:gd name="connsiteY104" fmla="*/ 402812 h 1438275"/>
                <a:gd name="connsiteX105" fmla="*/ 594646 w 1114425"/>
                <a:gd name="connsiteY105" fmla="*/ 398336 h 1438275"/>
                <a:gd name="connsiteX106" fmla="*/ 585121 w 1114425"/>
                <a:gd name="connsiteY106" fmla="*/ 396145 h 1438275"/>
                <a:gd name="connsiteX107" fmla="*/ 577406 w 1114425"/>
                <a:gd name="connsiteY107" fmla="*/ 401479 h 1438275"/>
                <a:gd name="connsiteX108" fmla="*/ 555784 w 1114425"/>
                <a:gd name="connsiteY108" fmla="*/ 420529 h 1438275"/>
                <a:gd name="connsiteX109" fmla="*/ 552831 w 1114425"/>
                <a:gd name="connsiteY109" fmla="*/ 438722 h 1438275"/>
                <a:gd name="connsiteX110" fmla="*/ 563213 w 1114425"/>
                <a:gd name="connsiteY110" fmla="*/ 478155 h 1438275"/>
                <a:gd name="connsiteX111" fmla="*/ 571976 w 1114425"/>
                <a:gd name="connsiteY111" fmla="*/ 504444 h 1438275"/>
                <a:gd name="connsiteX112" fmla="*/ 569690 w 1114425"/>
                <a:gd name="connsiteY112" fmla="*/ 540925 h 1438275"/>
                <a:gd name="connsiteX113" fmla="*/ 560642 w 1114425"/>
                <a:gd name="connsiteY113" fmla="*/ 545973 h 1438275"/>
                <a:gd name="connsiteX114" fmla="*/ 551498 w 1114425"/>
                <a:gd name="connsiteY114" fmla="*/ 540163 h 1438275"/>
                <a:gd name="connsiteX115" fmla="*/ 535400 w 1114425"/>
                <a:gd name="connsiteY115" fmla="*/ 526828 h 1438275"/>
                <a:gd name="connsiteX116" fmla="*/ 519494 w 1114425"/>
                <a:gd name="connsiteY116" fmla="*/ 514160 h 1438275"/>
                <a:gd name="connsiteX117" fmla="*/ 504063 w 1114425"/>
                <a:gd name="connsiteY117" fmla="*/ 506063 h 1438275"/>
                <a:gd name="connsiteX118" fmla="*/ 494633 w 1114425"/>
                <a:gd name="connsiteY118" fmla="*/ 512350 h 1438275"/>
                <a:gd name="connsiteX119" fmla="*/ 480632 w 1114425"/>
                <a:gd name="connsiteY119" fmla="*/ 538163 h 1438275"/>
                <a:gd name="connsiteX120" fmla="*/ 469011 w 1114425"/>
                <a:gd name="connsiteY120" fmla="*/ 545783 h 1438275"/>
                <a:gd name="connsiteX121" fmla="*/ 462153 w 1114425"/>
                <a:gd name="connsiteY121" fmla="*/ 541782 h 1438275"/>
                <a:gd name="connsiteX122" fmla="*/ 452533 w 1114425"/>
                <a:gd name="connsiteY122" fmla="*/ 534924 h 1438275"/>
                <a:gd name="connsiteX123" fmla="*/ 430911 w 1114425"/>
                <a:gd name="connsiteY123" fmla="*/ 512445 h 1438275"/>
                <a:gd name="connsiteX124" fmla="*/ 399098 w 1114425"/>
                <a:gd name="connsiteY124" fmla="*/ 484918 h 1438275"/>
                <a:gd name="connsiteX125" fmla="*/ 359664 w 1114425"/>
                <a:gd name="connsiteY125" fmla="*/ 455105 h 1438275"/>
                <a:gd name="connsiteX126" fmla="*/ 341281 w 1114425"/>
                <a:gd name="connsiteY126" fmla="*/ 439484 h 1438275"/>
                <a:gd name="connsiteX127" fmla="*/ 325088 w 1114425"/>
                <a:gd name="connsiteY127" fmla="*/ 430530 h 1438275"/>
                <a:gd name="connsiteX128" fmla="*/ 315087 w 1114425"/>
                <a:gd name="connsiteY128" fmla="*/ 432816 h 1438275"/>
                <a:gd name="connsiteX129" fmla="*/ 304895 w 1114425"/>
                <a:gd name="connsiteY129" fmla="*/ 445199 h 1438275"/>
                <a:gd name="connsiteX130" fmla="*/ 303467 w 1114425"/>
                <a:gd name="connsiteY130" fmla="*/ 463582 h 1438275"/>
                <a:gd name="connsiteX131" fmla="*/ 310706 w 1114425"/>
                <a:gd name="connsiteY131" fmla="*/ 490061 h 1438275"/>
                <a:gd name="connsiteX132" fmla="*/ 329756 w 1114425"/>
                <a:gd name="connsiteY132" fmla="*/ 544830 h 1438275"/>
                <a:gd name="connsiteX133" fmla="*/ 339662 w 1114425"/>
                <a:gd name="connsiteY133" fmla="*/ 581406 h 1438275"/>
                <a:gd name="connsiteX134" fmla="*/ 337375 w 1114425"/>
                <a:gd name="connsiteY134" fmla="*/ 588740 h 1438275"/>
                <a:gd name="connsiteX135" fmla="*/ 318992 w 1114425"/>
                <a:gd name="connsiteY135" fmla="*/ 603409 h 1438275"/>
                <a:gd name="connsiteX136" fmla="*/ 286703 w 1114425"/>
                <a:gd name="connsiteY136" fmla="*/ 615791 h 1438275"/>
                <a:gd name="connsiteX137" fmla="*/ 284893 w 1114425"/>
                <a:gd name="connsiteY137" fmla="*/ 628650 h 1438275"/>
                <a:gd name="connsiteX138" fmla="*/ 302324 w 1114425"/>
                <a:gd name="connsiteY138" fmla="*/ 641985 h 1438275"/>
                <a:gd name="connsiteX139" fmla="*/ 344615 w 1114425"/>
                <a:gd name="connsiteY139" fmla="*/ 678561 h 1438275"/>
                <a:gd name="connsiteX140" fmla="*/ 395764 w 1114425"/>
                <a:gd name="connsiteY140" fmla="*/ 729901 h 1438275"/>
                <a:gd name="connsiteX141" fmla="*/ 415385 w 1114425"/>
                <a:gd name="connsiteY141" fmla="*/ 731139 h 1438275"/>
                <a:gd name="connsiteX142" fmla="*/ 465392 w 1114425"/>
                <a:gd name="connsiteY142" fmla="*/ 693039 h 1438275"/>
                <a:gd name="connsiteX143" fmla="*/ 504349 w 1114425"/>
                <a:gd name="connsiteY143" fmla="*/ 648653 h 1438275"/>
                <a:gd name="connsiteX144" fmla="*/ 546545 w 1114425"/>
                <a:gd name="connsiteY144" fmla="*/ 616077 h 1438275"/>
                <a:gd name="connsiteX145" fmla="*/ 562261 w 1114425"/>
                <a:gd name="connsiteY145" fmla="*/ 610553 h 1438275"/>
                <a:gd name="connsiteX146" fmla="*/ 572643 w 1114425"/>
                <a:gd name="connsiteY146" fmla="*/ 620649 h 1438275"/>
                <a:gd name="connsiteX147" fmla="*/ 576358 w 1114425"/>
                <a:gd name="connsiteY147" fmla="*/ 645700 h 1438275"/>
                <a:gd name="connsiteX148" fmla="*/ 572072 w 1114425"/>
                <a:gd name="connsiteY148" fmla="*/ 700564 h 1438275"/>
                <a:gd name="connsiteX149" fmla="*/ 561975 w 1114425"/>
                <a:gd name="connsiteY149" fmla="*/ 708851 h 1438275"/>
                <a:gd name="connsiteX150" fmla="*/ 540830 w 1114425"/>
                <a:gd name="connsiteY150" fmla="*/ 714185 h 1438275"/>
                <a:gd name="connsiteX151" fmla="*/ 517208 w 1114425"/>
                <a:gd name="connsiteY151" fmla="*/ 722376 h 1438275"/>
                <a:gd name="connsiteX152" fmla="*/ 466154 w 1114425"/>
                <a:gd name="connsiteY152" fmla="*/ 737521 h 1438275"/>
                <a:gd name="connsiteX153" fmla="*/ 400812 w 1114425"/>
                <a:gd name="connsiteY153" fmla="*/ 757523 h 1438275"/>
                <a:gd name="connsiteX154" fmla="*/ 345758 w 1114425"/>
                <a:gd name="connsiteY154" fmla="*/ 772668 h 1438275"/>
                <a:gd name="connsiteX155" fmla="*/ 302133 w 1114425"/>
                <a:gd name="connsiteY155" fmla="*/ 781336 h 1438275"/>
                <a:gd name="connsiteX156" fmla="*/ 251174 w 1114425"/>
                <a:gd name="connsiteY156" fmla="*/ 793242 h 1438275"/>
                <a:gd name="connsiteX157" fmla="*/ 197168 w 1114425"/>
                <a:gd name="connsiteY157" fmla="*/ 804291 h 1438275"/>
                <a:gd name="connsiteX158" fmla="*/ 144399 w 1114425"/>
                <a:gd name="connsiteY158" fmla="*/ 816959 h 1438275"/>
                <a:gd name="connsiteX159" fmla="*/ 93250 w 1114425"/>
                <a:gd name="connsiteY159" fmla="*/ 826103 h 1438275"/>
                <a:gd name="connsiteX160" fmla="*/ 35147 w 1114425"/>
                <a:gd name="connsiteY160" fmla="*/ 835057 h 1438275"/>
                <a:gd name="connsiteX161" fmla="*/ 13145 w 1114425"/>
                <a:gd name="connsiteY161" fmla="*/ 839724 h 1438275"/>
                <a:gd name="connsiteX162" fmla="*/ 9430 w 1114425"/>
                <a:gd name="connsiteY162" fmla="*/ 853916 h 1438275"/>
                <a:gd name="connsiteX163" fmla="*/ 7144 w 1114425"/>
                <a:gd name="connsiteY163" fmla="*/ 875824 h 1438275"/>
                <a:gd name="connsiteX164" fmla="*/ 20765 w 1114425"/>
                <a:gd name="connsiteY164" fmla="*/ 889159 h 1438275"/>
                <a:gd name="connsiteX165" fmla="*/ 104394 w 1114425"/>
                <a:gd name="connsiteY165" fmla="*/ 936308 h 1438275"/>
                <a:gd name="connsiteX166" fmla="*/ 147352 w 1114425"/>
                <a:gd name="connsiteY166" fmla="*/ 948119 h 1438275"/>
                <a:gd name="connsiteX167" fmla="*/ 171450 w 1114425"/>
                <a:gd name="connsiteY167" fmla="*/ 950309 h 1438275"/>
                <a:gd name="connsiteX168" fmla="*/ 195358 w 1114425"/>
                <a:gd name="connsiteY168" fmla="*/ 948023 h 1438275"/>
                <a:gd name="connsiteX169" fmla="*/ 235172 w 1114425"/>
                <a:gd name="connsiteY169" fmla="*/ 927354 h 1438275"/>
                <a:gd name="connsiteX170" fmla="*/ 289179 w 1114425"/>
                <a:gd name="connsiteY170" fmla="*/ 896779 h 1438275"/>
                <a:gd name="connsiteX171" fmla="*/ 331089 w 1114425"/>
                <a:gd name="connsiteY171" fmla="*/ 874395 h 1438275"/>
                <a:gd name="connsiteX172" fmla="*/ 375571 w 1114425"/>
                <a:gd name="connsiteY172" fmla="*/ 855440 h 1438275"/>
                <a:gd name="connsiteX173" fmla="*/ 466725 w 1114425"/>
                <a:gd name="connsiteY173" fmla="*/ 812483 h 1438275"/>
                <a:gd name="connsiteX174" fmla="*/ 529114 w 1114425"/>
                <a:gd name="connsiteY174" fmla="*/ 788099 h 1438275"/>
                <a:gd name="connsiteX175" fmla="*/ 553307 w 1114425"/>
                <a:gd name="connsiteY175" fmla="*/ 774478 h 1438275"/>
                <a:gd name="connsiteX176" fmla="*/ 571691 w 1114425"/>
                <a:gd name="connsiteY176" fmla="*/ 772192 h 1438275"/>
                <a:gd name="connsiteX177" fmla="*/ 579501 w 1114425"/>
                <a:gd name="connsiteY177" fmla="*/ 779526 h 1438275"/>
                <a:gd name="connsiteX178" fmla="*/ 581501 w 1114425"/>
                <a:gd name="connsiteY178" fmla="*/ 811435 h 1438275"/>
                <a:gd name="connsiteX179" fmla="*/ 575501 w 1114425"/>
                <a:gd name="connsiteY179" fmla="*/ 824865 h 1438275"/>
                <a:gd name="connsiteX180" fmla="*/ 553498 w 1114425"/>
                <a:gd name="connsiteY180" fmla="*/ 848678 h 1438275"/>
                <a:gd name="connsiteX181" fmla="*/ 521970 w 1114425"/>
                <a:gd name="connsiteY181" fmla="*/ 863822 h 1438275"/>
                <a:gd name="connsiteX182" fmla="*/ 487394 w 1114425"/>
                <a:gd name="connsiteY182" fmla="*/ 881634 h 1438275"/>
                <a:gd name="connsiteX183" fmla="*/ 435578 w 1114425"/>
                <a:gd name="connsiteY183" fmla="*/ 911066 h 1438275"/>
                <a:gd name="connsiteX184" fmla="*/ 359855 w 1114425"/>
                <a:gd name="connsiteY184" fmla="*/ 956882 h 1438275"/>
                <a:gd name="connsiteX185" fmla="*/ 281369 w 1114425"/>
                <a:gd name="connsiteY185" fmla="*/ 1020223 h 1438275"/>
                <a:gd name="connsiteX186" fmla="*/ 234696 w 1114425"/>
                <a:gd name="connsiteY186" fmla="*/ 1061847 h 1438275"/>
                <a:gd name="connsiteX187" fmla="*/ 205454 w 1114425"/>
                <a:gd name="connsiteY187" fmla="*/ 1090327 h 1438275"/>
                <a:gd name="connsiteX188" fmla="*/ 205454 w 1114425"/>
                <a:gd name="connsiteY188" fmla="*/ 1103948 h 1438275"/>
                <a:gd name="connsiteX189" fmla="*/ 222790 w 1114425"/>
                <a:gd name="connsiteY189" fmla="*/ 1119569 h 1438275"/>
                <a:gd name="connsiteX190" fmla="*/ 248222 w 1114425"/>
                <a:gd name="connsiteY190" fmla="*/ 1132713 h 1438275"/>
                <a:gd name="connsiteX191" fmla="*/ 269367 w 1114425"/>
                <a:gd name="connsiteY191" fmla="*/ 1137190 h 1438275"/>
                <a:gd name="connsiteX192" fmla="*/ 302705 w 1114425"/>
                <a:gd name="connsiteY192" fmla="*/ 1132237 h 1438275"/>
                <a:gd name="connsiteX193" fmla="*/ 381953 w 1114425"/>
                <a:gd name="connsiteY193" fmla="*/ 1108043 h 1438275"/>
                <a:gd name="connsiteX194" fmla="*/ 469011 w 1114425"/>
                <a:gd name="connsiteY194" fmla="*/ 1072706 h 1438275"/>
                <a:gd name="connsiteX195" fmla="*/ 568452 w 1114425"/>
                <a:gd name="connsiteY195" fmla="*/ 1037368 h 1438275"/>
                <a:gd name="connsiteX196" fmla="*/ 579501 w 1114425"/>
                <a:gd name="connsiteY196" fmla="*/ 1039654 h 1438275"/>
                <a:gd name="connsiteX197" fmla="*/ 581216 w 1114425"/>
                <a:gd name="connsiteY197" fmla="*/ 1051941 h 1438275"/>
                <a:gd name="connsiteX198" fmla="*/ 573119 w 1114425"/>
                <a:gd name="connsiteY198" fmla="*/ 1062228 h 1438275"/>
                <a:gd name="connsiteX199" fmla="*/ 568071 w 1114425"/>
                <a:gd name="connsiteY199" fmla="*/ 1076897 h 1438275"/>
                <a:gd name="connsiteX200" fmla="*/ 577787 w 1114425"/>
                <a:gd name="connsiteY200" fmla="*/ 1085564 h 1438275"/>
                <a:gd name="connsiteX201" fmla="*/ 577787 w 1114425"/>
                <a:gd name="connsiteY201" fmla="*/ 1096899 h 1438275"/>
                <a:gd name="connsiteX202" fmla="*/ 575215 w 1114425"/>
                <a:gd name="connsiteY202" fmla="*/ 1126617 h 1438275"/>
                <a:gd name="connsiteX203" fmla="*/ 577120 w 1114425"/>
                <a:gd name="connsiteY203" fmla="*/ 1148715 h 1438275"/>
                <a:gd name="connsiteX204" fmla="*/ 575501 w 1114425"/>
                <a:gd name="connsiteY204" fmla="*/ 1167098 h 1438275"/>
                <a:gd name="connsiteX205" fmla="*/ 576644 w 1114425"/>
                <a:gd name="connsiteY205" fmla="*/ 1192530 h 1438275"/>
                <a:gd name="connsiteX206" fmla="*/ 575691 w 1114425"/>
                <a:gd name="connsiteY206" fmla="*/ 1217105 h 1438275"/>
                <a:gd name="connsiteX207" fmla="*/ 574167 w 1114425"/>
                <a:gd name="connsiteY207" fmla="*/ 1257586 h 1438275"/>
                <a:gd name="connsiteX208" fmla="*/ 579692 w 1114425"/>
                <a:gd name="connsiteY208" fmla="*/ 1280351 h 1438275"/>
                <a:gd name="connsiteX209" fmla="*/ 579025 w 1114425"/>
                <a:gd name="connsiteY209" fmla="*/ 1291114 h 1438275"/>
                <a:gd name="connsiteX210" fmla="*/ 575596 w 1114425"/>
                <a:gd name="connsiteY210" fmla="*/ 1314069 h 1438275"/>
                <a:gd name="connsiteX211" fmla="*/ 573881 w 1114425"/>
                <a:gd name="connsiteY211" fmla="*/ 1356360 h 1438275"/>
                <a:gd name="connsiteX212" fmla="*/ 581216 w 1114425"/>
                <a:gd name="connsiteY212" fmla="*/ 1379696 h 1438275"/>
                <a:gd name="connsiteX213" fmla="*/ 583978 w 1114425"/>
                <a:gd name="connsiteY213" fmla="*/ 1400937 h 1438275"/>
                <a:gd name="connsiteX214" fmla="*/ 607505 w 1114425"/>
                <a:gd name="connsiteY214" fmla="*/ 1425131 h 1438275"/>
                <a:gd name="connsiteX215" fmla="*/ 623697 w 1114425"/>
                <a:gd name="connsiteY215" fmla="*/ 1436751 h 1438275"/>
                <a:gd name="connsiteX216" fmla="*/ 635318 w 1114425"/>
                <a:gd name="connsiteY216" fmla="*/ 1434275 h 1438275"/>
                <a:gd name="connsiteX217" fmla="*/ 676275 w 1114425"/>
                <a:gd name="connsiteY217" fmla="*/ 1393317 h 1438275"/>
                <a:gd name="connsiteX218" fmla="*/ 692658 w 1114425"/>
                <a:gd name="connsiteY218" fmla="*/ 1366933 h 1438275"/>
                <a:gd name="connsiteX219" fmla="*/ 699992 w 1114425"/>
                <a:gd name="connsiteY219" fmla="*/ 1344263 h 1438275"/>
                <a:gd name="connsiteX220" fmla="*/ 704564 w 1114425"/>
                <a:gd name="connsiteY220" fmla="*/ 1325499 h 1438275"/>
                <a:gd name="connsiteX221" fmla="*/ 710946 w 1114425"/>
                <a:gd name="connsiteY221" fmla="*/ 1309973 h 1438275"/>
                <a:gd name="connsiteX222" fmla="*/ 712184 w 1114425"/>
                <a:gd name="connsiteY222" fmla="*/ 1275398 h 1438275"/>
                <a:gd name="connsiteX223" fmla="*/ 715899 w 1114425"/>
                <a:gd name="connsiteY223" fmla="*/ 1262539 h 1438275"/>
                <a:gd name="connsiteX224" fmla="*/ 719328 w 1114425"/>
                <a:gd name="connsiteY224" fmla="*/ 1240536 h 1438275"/>
                <a:gd name="connsiteX225" fmla="*/ 717423 w 1114425"/>
                <a:gd name="connsiteY225" fmla="*/ 1143572 h 1438275"/>
                <a:gd name="connsiteX226" fmla="*/ 714661 w 1114425"/>
                <a:gd name="connsiteY226" fmla="*/ 1127379 h 1438275"/>
                <a:gd name="connsiteX227" fmla="*/ 716471 w 1114425"/>
                <a:gd name="connsiteY227" fmla="*/ 1106805 h 1438275"/>
                <a:gd name="connsiteX228" fmla="*/ 719233 w 1114425"/>
                <a:gd name="connsiteY228" fmla="*/ 1018223 h 1438275"/>
                <a:gd name="connsiteX229" fmla="*/ 720757 w 1114425"/>
                <a:gd name="connsiteY229" fmla="*/ 992315 h 1438275"/>
                <a:gd name="connsiteX230" fmla="*/ 735711 w 1114425"/>
                <a:gd name="connsiteY230" fmla="*/ 981742 h 1438275"/>
                <a:gd name="connsiteX231" fmla="*/ 761429 w 1114425"/>
                <a:gd name="connsiteY231" fmla="*/ 970121 h 1438275"/>
                <a:gd name="connsiteX232" fmla="*/ 791718 w 1114425"/>
                <a:gd name="connsiteY232" fmla="*/ 961835 h 1438275"/>
                <a:gd name="connsiteX233" fmla="*/ 869442 w 1114425"/>
                <a:gd name="connsiteY233" fmla="*/ 935546 h 1438275"/>
                <a:gd name="connsiteX234" fmla="*/ 904589 w 1114425"/>
                <a:gd name="connsiteY234" fmla="*/ 920877 h 1438275"/>
                <a:gd name="connsiteX235" fmla="*/ 924687 w 1114425"/>
                <a:gd name="connsiteY235" fmla="*/ 903732 h 1438275"/>
                <a:gd name="connsiteX236" fmla="*/ 930497 w 1114425"/>
                <a:gd name="connsiteY236" fmla="*/ 885635 h 1438275"/>
                <a:gd name="connsiteX237" fmla="*/ 925640 w 1114425"/>
                <a:gd name="connsiteY237" fmla="*/ 870204 h 1438275"/>
                <a:gd name="connsiteX238" fmla="*/ 873919 w 1114425"/>
                <a:gd name="connsiteY238" fmla="*/ 838486 h 1438275"/>
                <a:gd name="connsiteX239" fmla="*/ 818579 w 1114425"/>
                <a:gd name="connsiteY239" fmla="*/ 803053 h 1438275"/>
                <a:gd name="connsiteX240" fmla="*/ 799719 w 1114425"/>
                <a:gd name="connsiteY240" fmla="*/ 791623 h 1438275"/>
                <a:gd name="connsiteX241" fmla="*/ 790956 w 1114425"/>
                <a:gd name="connsiteY241" fmla="*/ 782574 h 1438275"/>
                <a:gd name="connsiteX242" fmla="*/ 792956 w 1114425"/>
                <a:gd name="connsiteY242" fmla="*/ 771811 h 1438275"/>
                <a:gd name="connsiteX243" fmla="*/ 824579 w 1114425"/>
                <a:gd name="connsiteY243" fmla="*/ 754952 h 1438275"/>
                <a:gd name="connsiteX244" fmla="*/ 861441 w 1114425"/>
                <a:gd name="connsiteY244" fmla="*/ 738283 h 1438275"/>
                <a:gd name="connsiteX245" fmla="*/ 936403 w 1114425"/>
                <a:gd name="connsiteY245" fmla="*/ 705898 h 1438275"/>
                <a:gd name="connsiteX246" fmla="*/ 1006126 w 1114425"/>
                <a:gd name="connsiteY246" fmla="*/ 673894 h 1438275"/>
                <a:gd name="connsiteX247" fmla="*/ 1071182 w 1114425"/>
                <a:gd name="connsiteY247" fmla="*/ 644652 h 1438275"/>
                <a:gd name="connsiteX248" fmla="*/ 1094899 w 1114425"/>
                <a:gd name="connsiteY248" fmla="*/ 634270 h 1438275"/>
                <a:gd name="connsiteX249" fmla="*/ 1109091 w 1114425"/>
                <a:gd name="connsiteY249" fmla="*/ 618173 h 1438275"/>
                <a:gd name="connsiteX250" fmla="*/ 1107472 w 1114425"/>
                <a:gd name="connsiteY250" fmla="*/ 601313 h 1438275"/>
                <a:gd name="connsiteX251" fmla="*/ 824198 w 1114425"/>
                <a:gd name="connsiteY251" fmla="*/ 212979 h 1438275"/>
                <a:gd name="connsiteX252" fmla="*/ 848582 w 1114425"/>
                <a:gd name="connsiteY252" fmla="*/ 173165 h 1438275"/>
                <a:gd name="connsiteX253" fmla="*/ 856869 w 1114425"/>
                <a:gd name="connsiteY253" fmla="*/ 159830 h 1438275"/>
                <a:gd name="connsiteX254" fmla="*/ 868394 w 1114425"/>
                <a:gd name="connsiteY254" fmla="*/ 152972 h 1438275"/>
                <a:gd name="connsiteX255" fmla="*/ 877157 w 1114425"/>
                <a:gd name="connsiteY255" fmla="*/ 156591 h 1438275"/>
                <a:gd name="connsiteX256" fmla="*/ 888778 w 1114425"/>
                <a:gd name="connsiteY256" fmla="*/ 167831 h 1438275"/>
                <a:gd name="connsiteX257" fmla="*/ 894302 w 1114425"/>
                <a:gd name="connsiteY257" fmla="*/ 184404 h 1438275"/>
                <a:gd name="connsiteX258" fmla="*/ 892016 w 1114425"/>
                <a:gd name="connsiteY258" fmla="*/ 199644 h 1438275"/>
                <a:gd name="connsiteX259" fmla="*/ 874109 w 1114425"/>
                <a:gd name="connsiteY259" fmla="*/ 220885 h 1438275"/>
                <a:gd name="connsiteX260" fmla="*/ 851535 w 1114425"/>
                <a:gd name="connsiteY260" fmla="*/ 231743 h 1438275"/>
                <a:gd name="connsiteX261" fmla="*/ 838390 w 1114425"/>
                <a:gd name="connsiteY261" fmla="*/ 235839 h 1438275"/>
                <a:gd name="connsiteX262" fmla="*/ 824865 w 1114425"/>
                <a:gd name="connsiteY262" fmla="*/ 231267 h 1438275"/>
                <a:gd name="connsiteX263" fmla="*/ 821912 w 1114425"/>
                <a:gd name="connsiteY263" fmla="*/ 224409 h 1438275"/>
                <a:gd name="connsiteX264" fmla="*/ 824198 w 1114425"/>
                <a:gd name="connsiteY264" fmla="*/ 212979 h 1438275"/>
                <a:gd name="connsiteX265" fmla="*/ 582073 w 1114425"/>
                <a:gd name="connsiteY265" fmla="*/ 925640 h 1438275"/>
                <a:gd name="connsiteX266" fmla="*/ 577501 w 1114425"/>
                <a:gd name="connsiteY266" fmla="*/ 940784 h 1438275"/>
                <a:gd name="connsiteX267" fmla="*/ 557784 w 1114425"/>
                <a:gd name="connsiteY267" fmla="*/ 953357 h 1438275"/>
                <a:gd name="connsiteX268" fmla="*/ 502444 w 1114425"/>
                <a:gd name="connsiteY268" fmla="*/ 974979 h 1438275"/>
                <a:gd name="connsiteX269" fmla="*/ 436436 w 1114425"/>
                <a:gd name="connsiteY269" fmla="*/ 996506 h 1438275"/>
                <a:gd name="connsiteX270" fmla="*/ 387953 w 1114425"/>
                <a:gd name="connsiteY270" fmla="*/ 1013174 h 1438275"/>
                <a:gd name="connsiteX271" fmla="*/ 370523 w 1114425"/>
                <a:gd name="connsiteY271" fmla="*/ 1012222 h 1438275"/>
                <a:gd name="connsiteX272" fmla="*/ 370618 w 1114425"/>
                <a:gd name="connsiteY272" fmla="*/ 1006983 h 1438275"/>
                <a:gd name="connsiteX273" fmla="*/ 397478 w 1114425"/>
                <a:gd name="connsiteY273" fmla="*/ 985552 h 1438275"/>
                <a:gd name="connsiteX274" fmla="*/ 455295 w 1114425"/>
                <a:gd name="connsiteY274" fmla="*/ 955262 h 1438275"/>
                <a:gd name="connsiteX275" fmla="*/ 491966 w 1114425"/>
                <a:gd name="connsiteY275" fmla="*/ 933260 h 1438275"/>
                <a:gd name="connsiteX276" fmla="*/ 535877 w 1114425"/>
                <a:gd name="connsiteY276" fmla="*/ 909066 h 1438275"/>
                <a:gd name="connsiteX277" fmla="*/ 560642 w 1114425"/>
                <a:gd name="connsiteY277" fmla="*/ 892588 h 1438275"/>
                <a:gd name="connsiteX278" fmla="*/ 570357 w 1114425"/>
                <a:gd name="connsiteY278" fmla="*/ 887063 h 1438275"/>
                <a:gd name="connsiteX279" fmla="*/ 577120 w 1114425"/>
                <a:gd name="connsiteY279" fmla="*/ 890016 h 1438275"/>
                <a:gd name="connsiteX280" fmla="*/ 583502 w 1114425"/>
                <a:gd name="connsiteY280" fmla="*/ 899541 h 1438275"/>
                <a:gd name="connsiteX281" fmla="*/ 582073 w 1114425"/>
                <a:gd name="connsiteY281" fmla="*/ 925640 h 1438275"/>
                <a:gd name="connsiteX282" fmla="*/ 709803 w 1114425"/>
                <a:gd name="connsiteY282" fmla="*/ 633889 h 1438275"/>
                <a:gd name="connsiteX283" fmla="*/ 713137 w 1114425"/>
                <a:gd name="connsiteY283" fmla="*/ 587121 h 1438275"/>
                <a:gd name="connsiteX284" fmla="*/ 715423 w 1114425"/>
                <a:gd name="connsiteY284" fmla="*/ 557308 h 1438275"/>
                <a:gd name="connsiteX285" fmla="*/ 715137 w 1114425"/>
                <a:gd name="connsiteY285" fmla="*/ 532638 h 1438275"/>
                <a:gd name="connsiteX286" fmla="*/ 719233 w 1114425"/>
                <a:gd name="connsiteY286" fmla="*/ 519303 h 1438275"/>
                <a:gd name="connsiteX287" fmla="*/ 729520 w 1114425"/>
                <a:gd name="connsiteY287" fmla="*/ 508540 h 1438275"/>
                <a:gd name="connsiteX288" fmla="*/ 741331 w 1114425"/>
                <a:gd name="connsiteY288" fmla="*/ 508540 h 1438275"/>
                <a:gd name="connsiteX289" fmla="*/ 750856 w 1114425"/>
                <a:gd name="connsiteY289" fmla="*/ 513398 h 1438275"/>
                <a:gd name="connsiteX290" fmla="*/ 763905 w 1114425"/>
                <a:gd name="connsiteY290" fmla="*/ 514922 h 1438275"/>
                <a:gd name="connsiteX291" fmla="*/ 787908 w 1114425"/>
                <a:gd name="connsiteY291" fmla="*/ 517970 h 1438275"/>
                <a:gd name="connsiteX292" fmla="*/ 794766 w 1114425"/>
                <a:gd name="connsiteY292" fmla="*/ 521684 h 1438275"/>
                <a:gd name="connsiteX293" fmla="*/ 801148 w 1114425"/>
                <a:gd name="connsiteY293" fmla="*/ 531686 h 1438275"/>
                <a:gd name="connsiteX294" fmla="*/ 797909 w 1114425"/>
                <a:gd name="connsiteY294" fmla="*/ 548164 h 1438275"/>
                <a:gd name="connsiteX295" fmla="*/ 795623 w 1114425"/>
                <a:gd name="connsiteY295" fmla="*/ 572453 h 1438275"/>
                <a:gd name="connsiteX296" fmla="*/ 789051 w 1114425"/>
                <a:gd name="connsiteY296" fmla="*/ 600075 h 1438275"/>
                <a:gd name="connsiteX297" fmla="*/ 777145 w 1114425"/>
                <a:gd name="connsiteY297" fmla="*/ 623888 h 1438275"/>
                <a:gd name="connsiteX298" fmla="*/ 762000 w 1114425"/>
                <a:gd name="connsiteY298" fmla="*/ 642080 h 1438275"/>
                <a:gd name="connsiteX299" fmla="*/ 737235 w 1114425"/>
                <a:gd name="connsiteY299" fmla="*/ 651701 h 1438275"/>
                <a:gd name="connsiteX300" fmla="*/ 722281 w 1114425"/>
                <a:gd name="connsiteY300" fmla="*/ 654939 h 1438275"/>
                <a:gd name="connsiteX301" fmla="*/ 714470 w 1114425"/>
                <a:gd name="connsiteY301" fmla="*/ 648653 h 1438275"/>
                <a:gd name="connsiteX302" fmla="*/ 709803 w 1114425"/>
                <a:gd name="connsiteY302" fmla="*/ 633889 h 1438275"/>
                <a:gd name="connsiteX303" fmla="*/ 767715 w 1114425"/>
                <a:gd name="connsiteY303" fmla="*/ 875824 h 1438275"/>
                <a:gd name="connsiteX304" fmla="*/ 745808 w 1114425"/>
                <a:gd name="connsiteY304" fmla="*/ 894017 h 1438275"/>
                <a:gd name="connsiteX305" fmla="*/ 723424 w 1114425"/>
                <a:gd name="connsiteY305" fmla="*/ 894017 h 1438275"/>
                <a:gd name="connsiteX306" fmla="*/ 723138 w 1114425"/>
                <a:gd name="connsiteY306" fmla="*/ 890873 h 1438275"/>
                <a:gd name="connsiteX307" fmla="*/ 716280 w 1114425"/>
                <a:gd name="connsiteY307" fmla="*/ 876586 h 1438275"/>
                <a:gd name="connsiteX308" fmla="*/ 714470 w 1114425"/>
                <a:gd name="connsiteY308" fmla="*/ 858203 h 1438275"/>
                <a:gd name="connsiteX309" fmla="*/ 720281 w 1114425"/>
                <a:gd name="connsiteY309" fmla="*/ 847725 h 1438275"/>
                <a:gd name="connsiteX310" fmla="*/ 713994 w 1114425"/>
                <a:gd name="connsiteY310" fmla="*/ 833723 h 1438275"/>
                <a:gd name="connsiteX311" fmla="*/ 714756 w 1114425"/>
                <a:gd name="connsiteY311" fmla="*/ 823627 h 1438275"/>
                <a:gd name="connsiteX312" fmla="*/ 724567 w 1114425"/>
                <a:gd name="connsiteY312" fmla="*/ 813245 h 1438275"/>
                <a:gd name="connsiteX313" fmla="*/ 729044 w 1114425"/>
                <a:gd name="connsiteY313" fmla="*/ 810197 h 1438275"/>
                <a:gd name="connsiteX314" fmla="*/ 740093 w 1114425"/>
                <a:gd name="connsiteY314" fmla="*/ 822960 h 1438275"/>
                <a:gd name="connsiteX315" fmla="*/ 753713 w 1114425"/>
                <a:gd name="connsiteY315" fmla="*/ 842963 h 1438275"/>
                <a:gd name="connsiteX316" fmla="*/ 767906 w 1114425"/>
                <a:gd name="connsiteY316" fmla="*/ 864870 h 1438275"/>
                <a:gd name="connsiteX317" fmla="*/ 767715 w 1114425"/>
                <a:gd name="connsiteY317" fmla="*/ 875824 h 1438275"/>
                <a:gd name="connsiteX318" fmla="*/ 898588 w 1114425"/>
                <a:gd name="connsiteY318" fmla="*/ 665893 h 1438275"/>
                <a:gd name="connsiteX319" fmla="*/ 877062 w 1114425"/>
                <a:gd name="connsiteY319" fmla="*/ 681514 h 1438275"/>
                <a:gd name="connsiteX320" fmla="*/ 853250 w 1114425"/>
                <a:gd name="connsiteY320" fmla="*/ 689324 h 1438275"/>
                <a:gd name="connsiteX321" fmla="*/ 827532 w 1114425"/>
                <a:gd name="connsiteY321" fmla="*/ 708279 h 1438275"/>
                <a:gd name="connsiteX322" fmla="*/ 795814 w 1114425"/>
                <a:gd name="connsiteY322" fmla="*/ 723424 h 1438275"/>
                <a:gd name="connsiteX323" fmla="*/ 760762 w 1114425"/>
                <a:gd name="connsiteY323" fmla="*/ 747903 h 1438275"/>
                <a:gd name="connsiteX324" fmla="*/ 746093 w 1114425"/>
                <a:gd name="connsiteY324" fmla="*/ 749713 h 1438275"/>
                <a:gd name="connsiteX325" fmla="*/ 728377 w 1114425"/>
                <a:gd name="connsiteY325" fmla="*/ 742664 h 1438275"/>
                <a:gd name="connsiteX326" fmla="*/ 717804 w 1114425"/>
                <a:gd name="connsiteY326" fmla="*/ 733901 h 1438275"/>
                <a:gd name="connsiteX327" fmla="*/ 713232 w 1114425"/>
                <a:gd name="connsiteY327" fmla="*/ 726281 h 1438275"/>
                <a:gd name="connsiteX328" fmla="*/ 722471 w 1114425"/>
                <a:gd name="connsiteY328" fmla="*/ 716661 h 1438275"/>
                <a:gd name="connsiteX329" fmla="*/ 747141 w 1114425"/>
                <a:gd name="connsiteY329" fmla="*/ 703040 h 1438275"/>
                <a:gd name="connsiteX330" fmla="*/ 791147 w 1114425"/>
                <a:gd name="connsiteY330" fmla="*/ 689705 h 1438275"/>
                <a:gd name="connsiteX331" fmla="*/ 829056 w 1114425"/>
                <a:gd name="connsiteY331" fmla="*/ 674846 h 1438275"/>
                <a:gd name="connsiteX332" fmla="*/ 864203 w 1114425"/>
                <a:gd name="connsiteY332" fmla="*/ 656463 h 1438275"/>
                <a:gd name="connsiteX333" fmla="*/ 892683 w 1114425"/>
                <a:gd name="connsiteY333" fmla="*/ 651415 h 1438275"/>
                <a:gd name="connsiteX334" fmla="*/ 902780 w 1114425"/>
                <a:gd name="connsiteY334" fmla="*/ 655796 h 1438275"/>
                <a:gd name="connsiteX335" fmla="*/ 898588 w 1114425"/>
                <a:gd name="connsiteY335" fmla="*/ 665893 h 1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1114425" h="1438275">
                  <a:moveTo>
                    <a:pt x="1107472" y="601313"/>
                  </a:moveTo>
                  <a:lnTo>
                    <a:pt x="1096232" y="574548"/>
                  </a:lnTo>
                  <a:lnTo>
                    <a:pt x="1067467" y="544449"/>
                  </a:lnTo>
                  <a:lnTo>
                    <a:pt x="1041749" y="527876"/>
                  </a:lnTo>
                  <a:lnTo>
                    <a:pt x="1020318" y="523875"/>
                  </a:lnTo>
                  <a:lnTo>
                    <a:pt x="991648" y="528352"/>
                  </a:lnTo>
                  <a:lnTo>
                    <a:pt x="949738" y="549783"/>
                  </a:lnTo>
                  <a:lnTo>
                    <a:pt x="883730" y="586359"/>
                  </a:lnTo>
                  <a:lnTo>
                    <a:pt x="847535" y="602456"/>
                  </a:lnTo>
                  <a:lnTo>
                    <a:pt x="837724" y="605219"/>
                  </a:lnTo>
                  <a:lnTo>
                    <a:pt x="831723" y="595789"/>
                  </a:lnTo>
                  <a:lnTo>
                    <a:pt x="835914" y="585216"/>
                  </a:lnTo>
                  <a:lnTo>
                    <a:pt x="895731" y="508730"/>
                  </a:lnTo>
                  <a:lnTo>
                    <a:pt x="912305" y="496443"/>
                  </a:lnTo>
                  <a:lnTo>
                    <a:pt x="938022" y="486918"/>
                  </a:lnTo>
                  <a:lnTo>
                    <a:pt x="958691" y="473774"/>
                  </a:lnTo>
                  <a:lnTo>
                    <a:pt x="990410" y="452152"/>
                  </a:lnTo>
                  <a:lnTo>
                    <a:pt x="1006793" y="427958"/>
                  </a:lnTo>
                  <a:lnTo>
                    <a:pt x="1006793" y="415100"/>
                  </a:lnTo>
                  <a:lnTo>
                    <a:pt x="992886" y="399479"/>
                  </a:lnTo>
                  <a:lnTo>
                    <a:pt x="973169" y="387953"/>
                  </a:lnTo>
                  <a:lnTo>
                    <a:pt x="953738" y="383000"/>
                  </a:lnTo>
                  <a:lnTo>
                    <a:pt x="944309" y="374809"/>
                  </a:lnTo>
                  <a:lnTo>
                    <a:pt x="915829" y="348329"/>
                  </a:lnTo>
                  <a:lnTo>
                    <a:pt x="885730" y="324517"/>
                  </a:lnTo>
                  <a:lnTo>
                    <a:pt x="865346" y="323183"/>
                  </a:lnTo>
                  <a:lnTo>
                    <a:pt x="854488" y="331946"/>
                  </a:lnTo>
                  <a:lnTo>
                    <a:pt x="843629" y="346139"/>
                  </a:lnTo>
                  <a:lnTo>
                    <a:pt x="841820" y="381191"/>
                  </a:lnTo>
                  <a:lnTo>
                    <a:pt x="837248" y="406241"/>
                  </a:lnTo>
                  <a:lnTo>
                    <a:pt x="820769" y="442341"/>
                  </a:lnTo>
                  <a:lnTo>
                    <a:pt x="798862" y="465773"/>
                  </a:lnTo>
                  <a:lnTo>
                    <a:pt x="767239" y="480727"/>
                  </a:lnTo>
                  <a:lnTo>
                    <a:pt x="742950" y="489775"/>
                  </a:lnTo>
                  <a:lnTo>
                    <a:pt x="732377" y="490252"/>
                  </a:lnTo>
                  <a:lnTo>
                    <a:pt x="716947" y="476917"/>
                  </a:lnTo>
                  <a:lnTo>
                    <a:pt x="693896" y="447770"/>
                  </a:lnTo>
                  <a:lnTo>
                    <a:pt x="674561" y="431292"/>
                  </a:lnTo>
                  <a:lnTo>
                    <a:pt x="674656" y="424434"/>
                  </a:lnTo>
                  <a:lnTo>
                    <a:pt x="717613" y="380048"/>
                  </a:lnTo>
                  <a:lnTo>
                    <a:pt x="764858" y="326993"/>
                  </a:lnTo>
                  <a:lnTo>
                    <a:pt x="776764" y="323469"/>
                  </a:lnTo>
                  <a:lnTo>
                    <a:pt x="840867" y="311182"/>
                  </a:lnTo>
                  <a:lnTo>
                    <a:pt x="890302" y="290989"/>
                  </a:lnTo>
                  <a:lnTo>
                    <a:pt x="960692" y="246507"/>
                  </a:lnTo>
                  <a:lnTo>
                    <a:pt x="989552" y="208407"/>
                  </a:lnTo>
                  <a:lnTo>
                    <a:pt x="993743" y="179165"/>
                  </a:lnTo>
                  <a:lnTo>
                    <a:pt x="989171" y="153353"/>
                  </a:lnTo>
                  <a:lnTo>
                    <a:pt x="916877" y="70771"/>
                  </a:lnTo>
                  <a:lnTo>
                    <a:pt x="877348" y="39053"/>
                  </a:lnTo>
                  <a:lnTo>
                    <a:pt x="858774" y="34766"/>
                  </a:lnTo>
                  <a:lnTo>
                    <a:pt x="839629" y="45911"/>
                  </a:lnTo>
                  <a:lnTo>
                    <a:pt x="804005" y="86011"/>
                  </a:lnTo>
                  <a:lnTo>
                    <a:pt x="780193" y="121349"/>
                  </a:lnTo>
                  <a:lnTo>
                    <a:pt x="757809" y="177737"/>
                  </a:lnTo>
                  <a:lnTo>
                    <a:pt x="736283" y="230505"/>
                  </a:lnTo>
                  <a:lnTo>
                    <a:pt x="717518" y="255746"/>
                  </a:lnTo>
                  <a:lnTo>
                    <a:pt x="685133" y="268129"/>
                  </a:lnTo>
                  <a:lnTo>
                    <a:pt x="656273" y="268796"/>
                  </a:lnTo>
                  <a:lnTo>
                    <a:pt x="649605" y="266510"/>
                  </a:lnTo>
                  <a:lnTo>
                    <a:pt x="651415" y="249650"/>
                  </a:lnTo>
                  <a:lnTo>
                    <a:pt x="664274" y="216503"/>
                  </a:lnTo>
                  <a:lnTo>
                    <a:pt x="667988" y="168497"/>
                  </a:lnTo>
                  <a:lnTo>
                    <a:pt x="671703" y="157448"/>
                  </a:lnTo>
                  <a:cubicBezTo>
                    <a:pt x="671703" y="157448"/>
                    <a:pt x="673227" y="117062"/>
                    <a:pt x="673703" y="111538"/>
                  </a:cubicBezTo>
                  <a:cubicBezTo>
                    <a:pt x="674180" y="106013"/>
                    <a:pt x="669893" y="93631"/>
                    <a:pt x="669893" y="93631"/>
                  </a:cubicBezTo>
                  <a:cubicBezTo>
                    <a:pt x="669893" y="93631"/>
                    <a:pt x="627983" y="59341"/>
                    <a:pt x="604647" y="43720"/>
                  </a:cubicBezTo>
                  <a:cubicBezTo>
                    <a:pt x="581311" y="28099"/>
                    <a:pt x="542544" y="11144"/>
                    <a:pt x="542544" y="11144"/>
                  </a:cubicBezTo>
                  <a:cubicBezTo>
                    <a:pt x="542544" y="11144"/>
                    <a:pt x="515874" y="7144"/>
                    <a:pt x="509016" y="7144"/>
                  </a:cubicBezTo>
                  <a:cubicBezTo>
                    <a:pt x="502158" y="7144"/>
                    <a:pt x="491681" y="14764"/>
                    <a:pt x="491681" y="14764"/>
                  </a:cubicBezTo>
                  <a:lnTo>
                    <a:pt x="486156" y="46863"/>
                  </a:lnTo>
                  <a:lnTo>
                    <a:pt x="495300" y="65913"/>
                  </a:lnTo>
                  <a:cubicBezTo>
                    <a:pt x="495300" y="65913"/>
                    <a:pt x="564452" y="155353"/>
                    <a:pt x="571310" y="169450"/>
                  </a:cubicBezTo>
                  <a:cubicBezTo>
                    <a:pt x="578168" y="183547"/>
                    <a:pt x="586645" y="210503"/>
                    <a:pt x="595694" y="225647"/>
                  </a:cubicBezTo>
                  <a:cubicBezTo>
                    <a:pt x="604742" y="240792"/>
                    <a:pt x="627126" y="258509"/>
                    <a:pt x="627126" y="258509"/>
                  </a:cubicBezTo>
                  <a:lnTo>
                    <a:pt x="626840" y="268415"/>
                  </a:lnTo>
                  <a:lnTo>
                    <a:pt x="620459" y="272129"/>
                  </a:lnTo>
                  <a:lnTo>
                    <a:pt x="610267" y="277368"/>
                  </a:lnTo>
                  <a:lnTo>
                    <a:pt x="543782" y="278035"/>
                  </a:lnTo>
                  <a:lnTo>
                    <a:pt x="501587" y="278987"/>
                  </a:lnTo>
                  <a:lnTo>
                    <a:pt x="481679" y="277178"/>
                  </a:lnTo>
                  <a:lnTo>
                    <a:pt x="451390" y="280130"/>
                  </a:lnTo>
                  <a:lnTo>
                    <a:pt x="425387" y="278130"/>
                  </a:lnTo>
                  <a:lnTo>
                    <a:pt x="409766" y="279559"/>
                  </a:lnTo>
                  <a:lnTo>
                    <a:pt x="387572" y="275654"/>
                  </a:lnTo>
                  <a:lnTo>
                    <a:pt x="360902" y="278416"/>
                  </a:lnTo>
                  <a:lnTo>
                    <a:pt x="301371" y="277559"/>
                  </a:lnTo>
                  <a:lnTo>
                    <a:pt x="286036" y="287084"/>
                  </a:lnTo>
                  <a:lnTo>
                    <a:pt x="276511" y="306800"/>
                  </a:lnTo>
                  <a:lnTo>
                    <a:pt x="284798" y="327946"/>
                  </a:lnTo>
                  <a:lnTo>
                    <a:pt x="318707" y="367379"/>
                  </a:lnTo>
                  <a:lnTo>
                    <a:pt x="354521" y="400717"/>
                  </a:lnTo>
                  <a:lnTo>
                    <a:pt x="373285" y="413290"/>
                  </a:lnTo>
                  <a:lnTo>
                    <a:pt x="396907" y="413575"/>
                  </a:lnTo>
                  <a:lnTo>
                    <a:pt x="425672" y="399955"/>
                  </a:lnTo>
                  <a:lnTo>
                    <a:pt x="501682" y="374142"/>
                  </a:lnTo>
                  <a:lnTo>
                    <a:pt x="601694" y="349187"/>
                  </a:lnTo>
                  <a:lnTo>
                    <a:pt x="651510" y="341662"/>
                  </a:lnTo>
                  <a:lnTo>
                    <a:pt x="669893" y="341567"/>
                  </a:lnTo>
                  <a:lnTo>
                    <a:pt x="680180" y="353092"/>
                  </a:lnTo>
                  <a:lnTo>
                    <a:pt x="676942" y="362236"/>
                  </a:lnTo>
                  <a:lnTo>
                    <a:pt x="644366" y="413004"/>
                  </a:lnTo>
                  <a:lnTo>
                    <a:pt x="635603" y="415766"/>
                  </a:lnTo>
                  <a:lnTo>
                    <a:pt x="625126" y="411956"/>
                  </a:lnTo>
                  <a:lnTo>
                    <a:pt x="608171" y="402812"/>
                  </a:lnTo>
                  <a:lnTo>
                    <a:pt x="594646" y="398336"/>
                  </a:lnTo>
                  <a:lnTo>
                    <a:pt x="585121" y="396145"/>
                  </a:lnTo>
                  <a:lnTo>
                    <a:pt x="577406" y="401479"/>
                  </a:lnTo>
                  <a:lnTo>
                    <a:pt x="555784" y="420529"/>
                  </a:lnTo>
                  <a:lnTo>
                    <a:pt x="552831" y="438722"/>
                  </a:lnTo>
                  <a:lnTo>
                    <a:pt x="563213" y="478155"/>
                  </a:lnTo>
                  <a:lnTo>
                    <a:pt x="571976" y="504444"/>
                  </a:lnTo>
                  <a:lnTo>
                    <a:pt x="569690" y="540925"/>
                  </a:lnTo>
                  <a:lnTo>
                    <a:pt x="560642" y="545973"/>
                  </a:lnTo>
                  <a:lnTo>
                    <a:pt x="551498" y="540163"/>
                  </a:lnTo>
                  <a:lnTo>
                    <a:pt x="535400" y="526828"/>
                  </a:lnTo>
                  <a:lnTo>
                    <a:pt x="519494" y="514160"/>
                  </a:lnTo>
                  <a:lnTo>
                    <a:pt x="504063" y="506063"/>
                  </a:lnTo>
                  <a:lnTo>
                    <a:pt x="494633" y="512350"/>
                  </a:lnTo>
                  <a:lnTo>
                    <a:pt x="480632" y="538163"/>
                  </a:lnTo>
                  <a:lnTo>
                    <a:pt x="469011" y="545783"/>
                  </a:lnTo>
                  <a:lnTo>
                    <a:pt x="462153" y="541782"/>
                  </a:lnTo>
                  <a:lnTo>
                    <a:pt x="452533" y="534924"/>
                  </a:lnTo>
                  <a:lnTo>
                    <a:pt x="430911" y="512445"/>
                  </a:lnTo>
                  <a:lnTo>
                    <a:pt x="399098" y="484918"/>
                  </a:lnTo>
                  <a:lnTo>
                    <a:pt x="359664" y="455105"/>
                  </a:lnTo>
                  <a:lnTo>
                    <a:pt x="341281" y="439484"/>
                  </a:lnTo>
                  <a:lnTo>
                    <a:pt x="325088" y="430530"/>
                  </a:lnTo>
                  <a:lnTo>
                    <a:pt x="315087" y="432816"/>
                  </a:lnTo>
                  <a:lnTo>
                    <a:pt x="304895" y="445199"/>
                  </a:lnTo>
                  <a:lnTo>
                    <a:pt x="303467" y="463582"/>
                  </a:lnTo>
                  <a:lnTo>
                    <a:pt x="310706" y="490061"/>
                  </a:lnTo>
                  <a:lnTo>
                    <a:pt x="329756" y="544830"/>
                  </a:lnTo>
                  <a:lnTo>
                    <a:pt x="339662" y="581406"/>
                  </a:lnTo>
                  <a:lnTo>
                    <a:pt x="337375" y="588740"/>
                  </a:lnTo>
                  <a:lnTo>
                    <a:pt x="318992" y="603409"/>
                  </a:lnTo>
                  <a:lnTo>
                    <a:pt x="286703" y="615791"/>
                  </a:lnTo>
                  <a:lnTo>
                    <a:pt x="284893" y="628650"/>
                  </a:lnTo>
                  <a:lnTo>
                    <a:pt x="302324" y="641985"/>
                  </a:lnTo>
                  <a:lnTo>
                    <a:pt x="344615" y="678561"/>
                  </a:lnTo>
                  <a:lnTo>
                    <a:pt x="395764" y="729901"/>
                  </a:lnTo>
                  <a:lnTo>
                    <a:pt x="415385" y="731139"/>
                  </a:lnTo>
                  <a:lnTo>
                    <a:pt x="465392" y="693039"/>
                  </a:lnTo>
                  <a:lnTo>
                    <a:pt x="504349" y="648653"/>
                  </a:lnTo>
                  <a:lnTo>
                    <a:pt x="546545" y="616077"/>
                  </a:lnTo>
                  <a:lnTo>
                    <a:pt x="562261" y="610553"/>
                  </a:lnTo>
                  <a:lnTo>
                    <a:pt x="572643" y="620649"/>
                  </a:lnTo>
                  <a:lnTo>
                    <a:pt x="576358" y="645700"/>
                  </a:lnTo>
                  <a:lnTo>
                    <a:pt x="572072" y="700564"/>
                  </a:lnTo>
                  <a:lnTo>
                    <a:pt x="561975" y="708851"/>
                  </a:lnTo>
                  <a:lnTo>
                    <a:pt x="540830" y="714185"/>
                  </a:lnTo>
                  <a:lnTo>
                    <a:pt x="517208" y="722376"/>
                  </a:lnTo>
                  <a:lnTo>
                    <a:pt x="466154" y="737521"/>
                  </a:lnTo>
                  <a:lnTo>
                    <a:pt x="400812" y="757523"/>
                  </a:lnTo>
                  <a:lnTo>
                    <a:pt x="345758" y="772668"/>
                  </a:lnTo>
                  <a:lnTo>
                    <a:pt x="302133" y="781336"/>
                  </a:lnTo>
                  <a:lnTo>
                    <a:pt x="251174" y="793242"/>
                  </a:lnTo>
                  <a:lnTo>
                    <a:pt x="197168" y="804291"/>
                  </a:lnTo>
                  <a:lnTo>
                    <a:pt x="144399" y="816959"/>
                  </a:lnTo>
                  <a:lnTo>
                    <a:pt x="93250" y="826103"/>
                  </a:lnTo>
                  <a:lnTo>
                    <a:pt x="35147" y="835057"/>
                  </a:lnTo>
                  <a:lnTo>
                    <a:pt x="13145" y="839724"/>
                  </a:lnTo>
                  <a:lnTo>
                    <a:pt x="9430" y="853916"/>
                  </a:lnTo>
                  <a:lnTo>
                    <a:pt x="7144" y="875824"/>
                  </a:lnTo>
                  <a:lnTo>
                    <a:pt x="20765" y="889159"/>
                  </a:lnTo>
                  <a:lnTo>
                    <a:pt x="104394" y="936308"/>
                  </a:lnTo>
                  <a:lnTo>
                    <a:pt x="147352" y="948119"/>
                  </a:lnTo>
                  <a:lnTo>
                    <a:pt x="171450" y="950309"/>
                  </a:lnTo>
                  <a:lnTo>
                    <a:pt x="195358" y="948023"/>
                  </a:lnTo>
                  <a:lnTo>
                    <a:pt x="235172" y="927354"/>
                  </a:lnTo>
                  <a:lnTo>
                    <a:pt x="289179" y="896779"/>
                  </a:lnTo>
                  <a:lnTo>
                    <a:pt x="331089" y="874395"/>
                  </a:lnTo>
                  <a:lnTo>
                    <a:pt x="375571" y="855440"/>
                  </a:lnTo>
                  <a:lnTo>
                    <a:pt x="466725" y="812483"/>
                  </a:lnTo>
                  <a:lnTo>
                    <a:pt x="529114" y="788099"/>
                  </a:lnTo>
                  <a:lnTo>
                    <a:pt x="553307" y="774478"/>
                  </a:lnTo>
                  <a:lnTo>
                    <a:pt x="571691" y="772192"/>
                  </a:lnTo>
                  <a:lnTo>
                    <a:pt x="579501" y="779526"/>
                  </a:lnTo>
                  <a:lnTo>
                    <a:pt x="581501" y="811435"/>
                  </a:lnTo>
                  <a:lnTo>
                    <a:pt x="575501" y="824865"/>
                  </a:lnTo>
                  <a:lnTo>
                    <a:pt x="553498" y="848678"/>
                  </a:lnTo>
                  <a:lnTo>
                    <a:pt x="521970" y="863822"/>
                  </a:lnTo>
                  <a:lnTo>
                    <a:pt x="487394" y="881634"/>
                  </a:lnTo>
                  <a:lnTo>
                    <a:pt x="435578" y="911066"/>
                  </a:lnTo>
                  <a:lnTo>
                    <a:pt x="359855" y="956882"/>
                  </a:lnTo>
                  <a:lnTo>
                    <a:pt x="281369" y="1020223"/>
                  </a:lnTo>
                  <a:lnTo>
                    <a:pt x="234696" y="1061847"/>
                  </a:lnTo>
                  <a:lnTo>
                    <a:pt x="205454" y="1090327"/>
                  </a:lnTo>
                  <a:lnTo>
                    <a:pt x="205454" y="1103948"/>
                  </a:lnTo>
                  <a:lnTo>
                    <a:pt x="222790" y="1119569"/>
                  </a:lnTo>
                  <a:lnTo>
                    <a:pt x="248222" y="1132713"/>
                  </a:lnTo>
                  <a:lnTo>
                    <a:pt x="269367" y="1137190"/>
                  </a:lnTo>
                  <a:lnTo>
                    <a:pt x="302705" y="1132237"/>
                  </a:lnTo>
                  <a:lnTo>
                    <a:pt x="381953" y="1108043"/>
                  </a:lnTo>
                  <a:lnTo>
                    <a:pt x="469011" y="1072706"/>
                  </a:lnTo>
                  <a:lnTo>
                    <a:pt x="568452" y="1037368"/>
                  </a:lnTo>
                  <a:lnTo>
                    <a:pt x="579501" y="1039654"/>
                  </a:lnTo>
                  <a:lnTo>
                    <a:pt x="581216" y="1051941"/>
                  </a:lnTo>
                  <a:lnTo>
                    <a:pt x="573119" y="1062228"/>
                  </a:lnTo>
                  <a:lnTo>
                    <a:pt x="568071" y="1076897"/>
                  </a:lnTo>
                  <a:lnTo>
                    <a:pt x="577787" y="1085564"/>
                  </a:lnTo>
                  <a:lnTo>
                    <a:pt x="577787" y="1096899"/>
                  </a:lnTo>
                  <a:lnTo>
                    <a:pt x="575215" y="1126617"/>
                  </a:lnTo>
                  <a:lnTo>
                    <a:pt x="577120" y="1148715"/>
                  </a:lnTo>
                  <a:cubicBezTo>
                    <a:pt x="577120" y="1148715"/>
                    <a:pt x="575501" y="1163384"/>
                    <a:pt x="575501" y="1167098"/>
                  </a:cubicBezTo>
                  <a:cubicBezTo>
                    <a:pt x="575501" y="1170813"/>
                    <a:pt x="576644" y="1192530"/>
                    <a:pt x="576644" y="1192530"/>
                  </a:cubicBezTo>
                  <a:lnTo>
                    <a:pt x="575691" y="1217105"/>
                  </a:lnTo>
                  <a:lnTo>
                    <a:pt x="574167" y="1257586"/>
                  </a:lnTo>
                  <a:lnTo>
                    <a:pt x="579692" y="1280351"/>
                  </a:lnTo>
                  <a:lnTo>
                    <a:pt x="579025" y="1291114"/>
                  </a:lnTo>
                  <a:lnTo>
                    <a:pt x="575596" y="1314069"/>
                  </a:lnTo>
                  <a:lnTo>
                    <a:pt x="573881" y="1356360"/>
                  </a:lnTo>
                  <a:lnTo>
                    <a:pt x="581216" y="1379696"/>
                  </a:lnTo>
                  <a:lnTo>
                    <a:pt x="583978" y="1400937"/>
                  </a:lnTo>
                  <a:lnTo>
                    <a:pt x="607505" y="1425131"/>
                  </a:lnTo>
                  <a:lnTo>
                    <a:pt x="623697" y="1436751"/>
                  </a:lnTo>
                  <a:lnTo>
                    <a:pt x="635318" y="1434275"/>
                  </a:lnTo>
                  <a:lnTo>
                    <a:pt x="676275" y="1393317"/>
                  </a:lnTo>
                  <a:lnTo>
                    <a:pt x="692658" y="1366933"/>
                  </a:lnTo>
                  <a:lnTo>
                    <a:pt x="699992" y="1344263"/>
                  </a:lnTo>
                  <a:lnTo>
                    <a:pt x="704564" y="1325499"/>
                  </a:lnTo>
                  <a:lnTo>
                    <a:pt x="710946" y="1309973"/>
                  </a:lnTo>
                  <a:lnTo>
                    <a:pt x="712184" y="1275398"/>
                  </a:lnTo>
                  <a:lnTo>
                    <a:pt x="715899" y="1262539"/>
                  </a:lnTo>
                  <a:lnTo>
                    <a:pt x="719328" y="1240536"/>
                  </a:lnTo>
                  <a:lnTo>
                    <a:pt x="717423" y="1143572"/>
                  </a:lnTo>
                  <a:lnTo>
                    <a:pt x="714661" y="1127379"/>
                  </a:lnTo>
                  <a:lnTo>
                    <a:pt x="716471" y="1106805"/>
                  </a:lnTo>
                  <a:lnTo>
                    <a:pt x="719233" y="1018223"/>
                  </a:lnTo>
                  <a:lnTo>
                    <a:pt x="720757" y="992315"/>
                  </a:lnTo>
                  <a:lnTo>
                    <a:pt x="735711" y="981742"/>
                  </a:lnTo>
                  <a:lnTo>
                    <a:pt x="761429" y="970121"/>
                  </a:lnTo>
                  <a:lnTo>
                    <a:pt x="791718" y="961835"/>
                  </a:lnTo>
                  <a:lnTo>
                    <a:pt x="869442" y="935546"/>
                  </a:lnTo>
                  <a:lnTo>
                    <a:pt x="904589" y="920877"/>
                  </a:lnTo>
                  <a:lnTo>
                    <a:pt x="924687" y="903732"/>
                  </a:lnTo>
                  <a:lnTo>
                    <a:pt x="930497" y="885635"/>
                  </a:lnTo>
                  <a:lnTo>
                    <a:pt x="925640" y="870204"/>
                  </a:lnTo>
                  <a:lnTo>
                    <a:pt x="873919" y="838486"/>
                  </a:lnTo>
                  <a:lnTo>
                    <a:pt x="818579" y="803053"/>
                  </a:lnTo>
                  <a:lnTo>
                    <a:pt x="799719" y="791623"/>
                  </a:lnTo>
                  <a:lnTo>
                    <a:pt x="790956" y="782574"/>
                  </a:lnTo>
                  <a:lnTo>
                    <a:pt x="792956" y="771811"/>
                  </a:lnTo>
                  <a:cubicBezTo>
                    <a:pt x="792956" y="771811"/>
                    <a:pt x="808387" y="762857"/>
                    <a:pt x="824579" y="754952"/>
                  </a:cubicBezTo>
                  <a:cubicBezTo>
                    <a:pt x="842582" y="746188"/>
                    <a:pt x="861441" y="738283"/>
                    <a:pt x="861441" y="738283"/>
                  </a:cubicBezTo>
                  <a:lnTo>
                    <a:pt x="936403" y="705898"/>
                  </a:lnTo>
                  <a:lnTo>
                    <a:pt x="1006126" y="673894"/>
                  </a:lnTo>
                  <a:lnTo>
                    <a:pt x="1071182" y="644652"/>
                  </a:lnTo>
                  <a:lnTo>
                    <a:pt x="1094899" y="634270"/>
                  </a:lnTo>
                  <a:lnTo>
                    <a:pt x="1109091" y="618173"/>
                  </a:lnTo>
                  <a:lnTo>
                    <a:pt x="1107472" y="601313"/>
                  </a:lnTo>
                  <a:close/>
                  <a:moveTo>
                    <a:pt x="824198" y="212979"/>
                  </a:moveTo>
                  <a:lnTo>
                    <a:pt x="848582" y="173165"/>
                  </a:lnTo>
                  <a:lnTo>
                    <a:pt x="856869" y="159830"/>
                  </a:lnTo>
                  <a:lnTo>
                    <a:pt x="868394" y="152972"/>
                  </a:lnTo>
                  <a:lnTo>
                    <a:pt x="877157" y="156591"/>
                  </a:lnTo>
                  <a:lnTo>
                    <a:pt x="888778" y="167831"/>
                  </a:lnTo>
                  <a:lnTo>
                    <a:pt x="894302" y="184404"/>
                  </a:lnTo>
                  <a:lnTo>
                    <a:pt x="892016" y="199644"/>
                  </a:lnTo>
                  <a:lnTo>
                    <a:pt x="874109" y="220885"/>
                  </a:lnTo>
                  <a:lnTo>
                    <a:pt x="851535" y="231743"/>
                  </a:lnTo>
                  <a:lnTo>
                    <a:pt x="838390" y="235839"/>
                  </a:lnTo>
                  <a:lnTo>
                    <a:pt x="824865" y="231267"/>
                  </a:lnTo>
                  <a:lnTo>
                    <a:pt x="821912" y="224409"/>
                  </a:lnTo>
                  <a:lnTo>
                    <a:pt x="824198" y="212979"/>
                  </a:lnTo>
                  <a:close/>
                  <a:moveTo>
                    <a:pt x="582073" y="925640"/>
                  </a:moveTo>
                  <a:lnTo>
                    <a:pt x="577501" y="940784"/>
                  </a:lnTo>
                  <a:lnTo>
                    <a:pt x="557784" y="953357"/>
                  </a:lnTo>
                  <a:lnTo>
                    <a:pt x="502444" y="974979"/>
                  </a:lnTo>
                  <a:lnTo>
                    <a:pt x="436436" y="996506"/>
                  </a:lnTo>
                  <a:lnTo>
                    <a:pt x="387953" y="1013174"/>
                  </a:lnTo>
                  <a:lnTo>
                    <a:pt x="370523" y="1012222"/>
                  </a:lnTo>
                  <a:lnTo>
                    <a:pt x="370618" y="1006983"/>
                  </a:lnTo>
                  <a:lnTo>
                    <a:pt x="397478" y="985552"/>
                  </a:lnTo>
                  <a:lnTo>
                    <a:pt x="455295" y="955262"/>
                  </a:lnTo>
                  <a:lnTo>
                    <a:pt x="491966" y="933260"/>
                  </a:lnTo>
                  <a:lnTo>
                    <a:pt x="535877" y="909066"/>
                  </a:lnTo>
                  <a:lnTo>
                    <a:pt x="560642" y="892588"/>
                  </a:lnTo>
                  <a:lnTo>
                    <a:pt x="570357" y="887063"/>
                  </a:lnTo>
                  <a:lnTo>
                    <a:pt x="577120" y="890016"/>
                  </a:lnTo>
                  <a:lnTo>
                    <a:pt x="583502" y="899541"/>
                  </a:lnTo>
                  <a:lnTo>
                    <a:pt x="582073" y="925640"/>
                  </a:lnTo>
                  <a:close/>
                  <a:moveTo>
                    <a:pt x="709803" y="633889"/>
                  </a:moveTo>
                  <a:lnTo>
                    <a:pt x="713137" y="587121"/>
                  </a:lnTo>
                  <a:lnTo>
                    <a:pt x="715423" y="557308"/>
                  </a:lnTo>
                  <a:lnTo>
                    <a:pt x="715137" y="532638"/>
                  </a:lnTo>
                  <a:lnTo>
                    <a:pt x="719233" y="519303"/>
                  </a:lnTo>
                  <a:lnTo>
                    <a:pt x="729520" y="508540"/>
                  </a:lnTo>
                  <a:lnTo>
                    <a:pt x="741331" y="508540"/>
                  </a:lnTo>
                  <a:lnTo>
                    <a:pt x="750856" y="513398"/>
                  </a:lnTo>
                  <a:lnTo>
                    <a:pt x="763905" y="514922"/>
                  </a:lnTo>
                  <a:lnTo>
                    <a:pt x="787908" y="517970"/>
                  </a:lnTo>
                  <a:lnTo>
                    <a:pt x="794766" y="521684"/>
                  </a:lnTo>
                  <a:lnTo>
                    <a:pt x="801148" y="531686"/>
                  </a:lnTo>
                  <a:lnTo>
                    <a:pt x="797909" y="548164"/>
                  </a:lnTo>
                  <a:lnTo>
                    <a:pt x="795623" y="572453"/>
                  </a:lnTo>
                  <a:lnTo>
                    <a:pt x="789051" y="600075"/>
                  </a:lnTo>
                  <a:lnTo>
                    <a:pt x="777145" y="623888"/>
                  </a:lnTo>
                  <a:lnTo>
                    <a:pt x="762000" y="642080"/>
                  </a:lnTo>
                  <a:lnTo>
                    <a:pt x="737235" y="651701"/>
                  </a:lnTo>
                  <a:lnTo>
                    <a:pt x="722281" y="654939"/>
                  </a:lnTo>
                  <a:lnTo>
                    <a:pt x="714470" y="648653"/>
                  </a:lnTo>
                  <a:lnTo>
                    <a:pt x="709803" y="633889"/>
                  </a:lnTo>
                  <a:close/>
                  <a:moveTo>
                    <a:pt x="767715" y="875824"/>
                  </a:moveTo>
                  <a:lnTo>
                    <a:pt x="745808" y="894017"/>
                  </a:lnTo>
                  <a:lnTo>
                    <a:pt x="723424" y="894017"/>
                  </a:lnTo>
                  <a:lnTo>
                    <a:pt x="723138" y="890873"/>
                  </a:lnTo>
                  <a:lnTo>
                    <a:pt x="716280" y="876586"/>
                  </a:lnTo>
                  <a:lnTo>
                    <a:pt x="714470" y="858203"/>
                  </a:lnTo>
                  <a:lnTo>
                    <a:pt x="720281" y="847725"/>
                  </a:lnTo>
                  <a:lnTo>
                    <a:pt x="713994" y="833723"/>
                  </a:lnTo>
                  <a:lnTo>
                    <a:pt x="714756" y="823627"/>
                  </a:lnTo>
                  <a:lnTo>
                    <a:pt x="724567" y="813245"/>
                  </a:lnTo>
                  <a:lnTo>
                    <a:pt x="729044" y="810197"/>
                  </a:lnTo>
                  <a:lnTo>
                    <a:pt x="740093" y="822960"/>
                  </a:lnTo>
                  <a:lnTo>
                    <a:pt x="753713" y="842963"/>
                  </a:lnTo>
                  <a:lnTo>
                    <a:pt x="767906" y="864870"/>
                  </a:lnTo>
                  <a:lnTo>
                    <a:pt x="767715" y="875824"/>
                  </a:lnTo>
                  <a:close/>
                  <a:moveTo>
                    <a:pt x="898588" y="665893"/>
                  </a:moveTo>
                  <a:lnTo>
                    <a:pt x="877062" y="681514"/>
                  </a:lnTo>
                  <a:lnTo>
                    <a:pt x="853250" y="689324"/>
                  </a:lnTo>
                  <a:lnTo>
                    <a:pt x="827532" y="708279"/>
                  </a:lnTo>
                  <a:lnTo>
                    <a:pt x="795814" y="723424"/>
                  </a:lnTo>
                  <a:lnTo>
                    <a:pt x="760762" y="747903"/>
                  </a:lnTo>
                  <a:lnTo>
                    <a:pt x="746093" y="749713"/>
                  </a:lnTo>
                  <a:lnTo>
                    <a:pt x="728377" y="742664"/>
                  </a:lnTo>
                  <a:lnTo>
                    <a:pt x="717804" y="733901"/>
                  </a:lnTo>
                  <a:lnTo>
                    <a:pt x="713232" y="726281"/>
                  </a:lnTo>
                  <a:lnTo>
                    <a:pt x="722471" y="716661"/>
                  </a:lnTo>
                  <a:lnTo>
                    <a:pt x="747141" y="703040"/>
                  </a:lnTo>
                  <a:lnTo>
                    <a:pt x="791147" y="689705"/>
                  </a:lnTo>
                  <a:lnTo>
                    <a:pt x="829056" y="674846"/>
                  </a:lnTo>
                  <a:lnTo>
                    <a:pt x="864203" y="656463"/>
                  </a:lnTo>
                  <a:lnTo>
                    <a:pt x="892683" y="651415"/>
                  </a:lnTo>
                  <a:lnTo>
                    <a:pt x="902780" y="655796"/>
                  </a:lnTo>
                  <a:lnTo>
                    <a:pt x="898588" y="6658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EB51E2D8-5F34-4AEA-A7DE-83B47387511D}"/>
                </a:ext>
              </a:extLst>
            </p:cNvPr>
            <p:cNvSpPr/>
            <p:nvPr/>
          </p:nvSpPr>
          <p:spPr>
            <a:xfrm>
              <a:off x="3725894" y="2822829"/>
              <a:ext cx="857250" cy="1276350"/>
            </a:xfrm>
            <a:custGeom>
              <a:avLst/>
              <a:gdLst>
                <a:gd name="connsiteX0" fmla="*/ 844487 w 857250"/>
                <a:gd name="connsiteY0" fmla="*/ 199454 h 1276350"/>
                <a:gd name="connsiteX1" fmla="*/ 823627 w 857250"/>
                <a:gd name="connsiteY1" fmla="*/ 178975 h 1276350"/>
                <a:gd name="connsiteX2" fmla="*/ 792099 w 857250"/>
                <a:gd name="connsiteY2" fmla="*/ 167926 h 1276350"/>
                <a:gd name="connsiteX3" fmla="*/ 766477 w 857250"/>
                <a:gd name="connsiteY3" fmla="*/ 167926 h 1276350"/>
                <a:gd name="connsiteX4" fmla="*/ 710470 w 857250"/>
                <a:gd name="connsiteY4" fmla="*/ 170212 h 1276350"/>
                <a:gd name="connsiteX5" fmla="*/ 671417 w 857250"/>
                <a:gd name="connsiteY5" fmla="*/ 185547 h 1276350"/>
                <a:gd name="connsiteX6" fmla="*/ 616649 w 857250"/>
                <a:gd name="connsiteY6" fmla="*/ 219456 h 1276350"/>
                <a:gd name="connsiteX7" fmla="*/ 567880 w 857250"/>
                <a:gd name="connsiteY7" fmla="*/ 250984 h 1276350"/>
                <a:gd name="connsiteX8" fmla="*/ 517112 w 857250"/>
                <a:gd name="connsiteY8" fmla="*/ 286798 h 1276350"/>
                <a:gd name="connsiteX9" fmla="*/ 489490 w 857250"/>
                <a:gd name="connsiteY9" fmla="*/ 307086 h 1276350"/>
                <a:gd name="connsiteX10" fmla="*/ 480727 w 857250"/>
                <a:gd name="connsiteY10" fmla="*/ 307086 h 1276350"/>
                <a:gd name="connsiteX11" fmla="*/ 473488 w 857250"/>
                <a:gd name="connsiteY11" fmla="*/ 297275 h 1276350"/>
                <a:gd name="connsiteX12" fmla="*/ 475202 w 857250"/>
                <a:gd name="connsiteY12" fmla="*/ 259461 h 1276350"/>
                <a:gd name="connsiteX13" fmla="*/ 481965 w 857250"/>
                <a:gd name="connsiteY13" fmla="*/ 235268 h 1276350"/>
                <a:gd name="connsiteX14" fmla="*/ 482727 w 857250"/>
                <a:gd name="connsiteY14" fmla="*/ 210598 h 1276350"/>
                <a:gd name="connsiteX15" fmla="*/ 479965 w 857250"/>
                <a:gd name="connsiteY15" fmla="*/ 190405 h 1276350"/>
                <a:gd name="connsiteX16" fmla="*/ 487775 w 857250"/>
                <a:gd name="connsiteY16" fmla="*/ 158306 h 1276350"/>
                <a:gd name="connsiteX17" fmla="*/ 499872 w 857250"/>
                <a:gd name="connsiteY17" fmla="*/ 118777 h 1276350"/>
                <a:gd name="connsiteX18" fmla="*/ 499396 w 857250"/>
                <a:gd name="connsiteY18" fmla="*/ 87344 h 1276350"/>
                <a:gd name="connsiteX19" fmla="*/ 477488 w 857250"/>
                <a:gd name="connsiteY19" fmla="*/ 65151 h 1276350"/>
                <a:gd name="connsiteX20" fmla="*/ 440341 w 857250"/>
                <a:gd name="connsiteY20" fmla="*/ 40386 h 1276350"/>
                <a:gd name="connsiteX21" fmla="*/ 406813 w 857250"/>
                <a:gd name="connsiteY21" fmla="*/ 23336 h 1276350"/>
                <a:gd name="connsiteX22" fmla="*/ 377285 w 857250"/>
                <a:gd name="connsiteY22" fmla="*/ 7144 h 1276350"/>
                <a:gd name="connsiteX23" fmla="*/ 360140 w 857250"/>
                <a:gd name="connsiteY23" fmla="*/ 10192 h 1276350"/>
                <a:gd name="connsiteX24" fmla="*/ 330137 w 857250"/>
                <a:gd name="connsiteY24" fmla="*/ 36671 h 1276350"/>
                <a:gd name="connsiteX25" fmla="*/ 286988 w 857250"/>
                <a:gd name="connsiteY25" fmla="*/ 83820 h 1276350"/>
                <a:gd name="connsiteX26" fmla="*/ 286321 w 857250"/>
                <a:gd name="connsiteY26" fmla="*/ 93345 h 1276350"/>
                <a:gd name="connsiteX27" fmla="*/ 292417 w 857250"/>
                <a:gd name="connsiteY27" fmla="*/ 118872 h 1276350"/>
                <a:gd name="connsiteX28" fmla="*/ 306991 w 857250"/>
                <a:gd name="connsiteY28" fmla="*/ 149638 h 1276350"/>
                <a:gd name="connsiteX29" fmla="*/ 326708 w 857250"/>
                <a:gd name="connsiteY29" fmla="*/ 193072 h 1276350"/>
                <a:gd name="connsiteX30" fmla="*/ 335661 w 857250"/>
                <a:gd name="connsiteY30" fmla="*/ 218504 h 1276350"/>
                <a:gd name="connsiteX31" fmla="*/ 342043 w 857250"/>
                <a:gd name="connsiteY31" fmla="*/ 290798 h 1276350"/>
                <a:gd name="connsiteX32" fmla="*/ 349853 w 857250"/>
                <a:gd name="connsiteY32" fmla="*/ 372428 h 1276350"/>
                <a:gd name="connsiteX33" fmla="*/ 352520 w 857250"/>
                <a:gd name="connsiteY33" fmla="*/ 393859 h 1276350"/>
                <a:gd name="connsiteX34" fmla="*/ 350806 w 857250"/>
                <a:gd name="connsiteY34" fmla="*/ 415481 h 1276350"/>
                <a:gd name="connsiteX35" fmla="*/ 217456 w 857250"/>
                <a:gd name="connsiteY35" fmla="*/ 539877 h 1276350"/>
                <a:gd name="connsiteX36" fmla="*/ 205454 w 857250"/>
                <a:gd name="connsiteY36" fmla="*/ 541115 h 1276350"/>
                <a:gd name="connsiteX37" fmla="*/ 195644 w 857250"/>
                <a:gd name="connsiteY37" fmla="*/ 529114 h 1276350"/>
                <a:gd name="connsiteX38" fmla="*/ 177927 w 857250"/>
                <a:gd name="connsiteY38" fmla="*/ 488347 h 1276350"/>
                <a:gd name="connsiteX39" fmla="*/ 160496 w 857250"/>
                <a:gd name="connsiteY39" fmla="*/ 440627 h 1276350"/>
                <a:gd name="connsiteX40" fmla="*/ 152209 w 857250"/>
                <a:gd name="connsiteY40" fmla="*/ 408527 h 1276350"/>
                <a:gd name="connsiteX41" fmla="*/ 133826 w 857250"/>
                <a:gd name="connsiteY41" fmla="*/ 381000 h 1276350"/>
                <a:gd name="connsiteX42" fmla="*/ 127445 w 857250"/>
                <a:gd name="connsiteY42" fmla="*/ 357664 h 1276350"/>
                <a:gd name="connsiteX43" fmla="*/ 103823 w 857250"/>
                <a:gd name="connsiteY43" fmla="*/ 350901 h 1276350"/>
                <a:gd name="connsiteX44" fmla="*/ 87344 w 857250"/>
                <a:gd name="connsiteY44" fmla="*/ 361950 h 1276350"/>
                <a:gd name="connsiteX45" fmla="*/ 68961 w 857250"/>
                <a:gd name="connsiteY45" fmla="*/ 402717 h 1276350"/>
                <a:gd name="connsiteX46" fmla="*/ 51149 w 857250"/>
                <a:gd name="connsiteY46" fmla="*/ 450152 h 1276350"/>
                <a:gd name="connsiteX47" fmla="*/ 40100 w 857250"/>
                <a:gd name="connsiteY47" fmla="*/ 495490 h 1276350"/>
                <a:gd name="connsiteX48" fmla="*/ 21717 w 857250"/>
                <a:gd name="connsiteY48" fmla="*/ 552450 h 1276350"/>
                <a:gd name="connsiteX49" fmla="*/ 10668 w 857250"/>
                <a:gd name="connsiteY49" fmla="*/ 590741 h 1276350"/>
                <a:gd name="connsiteX50" fmla="*/ 7144 w 857250"/>
                <a:gd name="connsiteY50" fmla="*/ 622840 h 1276350"/>
                <a:gd name="connsiteX51" fmla="*/ 15430 w 857250"/>
                <a:gd name="connsiteY51" fmla="*/ 655987 h 1276350"/>
                <a:gd name="connsiteX52" fmla="*/ 43910 w 857250"/>
                <a:gd name="connsiteY52" fmla="*/ 684467 h 1276350"/>
                <a:gd name="connsiteX53" fmla="*/ 79438 w 857250"/>
                <a:gd name="connsiteY53" fmla="*/ 711422 h 1276350"/>
                <a:gd name="connsiteX54" fmla="*/ 117062 w 857250"/>
                <a:gd name="connsiteY54" fmla="*/ 733139 h 1276350"/>
                <a:gd name="connsiteX55" fmla="*/ 139065 w 857250"/>
                <a:gd name="connsiteY55" fmla="*/ 739521 h 1276350"/>
                <a:gd name="connsiteX56" fmla="*/ 165354 w 857250"/>
                <a:gd name="connsiteY56" fmla="*/ 732187 h 1276350"/>
                <a:gd name="connsiteX57" fmla="*/ 192024 w 857250"/>
                <a:gd name="connsiteY57" fmla="*/ 695516 h 1276350"/>
                <a:gd name="connsiteX58" fmla="*/ 229648 w 857250"/>
                <a:gd name="connsiteY58" fmla="*/ 646652 h 1276350"/>
                <a:gd name="connsiteX59" fmla="*/ 267271 w 857250"/>
                <a:gd name="connsiteY59" fmla="*/ 598265 h 1276350"/>
                <a:gd name="connsiteX60" fmla="*/ 320230 w 857250"/>
                <a:gd name="connsiteY60" fmla="*/ 544068 h 1276350"/>
                <a:gd name="connsiteX61" fmla="*/ 329375 w 857250"/>
                <a:gd name="connsiteY61" fmla="*/ 533972 h 1276350"/>
                <a:gd name="connsiteX62" fmla="*/ 338233 w 857250"/>
                <a:gd name="connsiteY62" fmla="*/ 532543 h 1276350"/>
                <a:gd name="connsiteX63" fmla="*/ 346996 w 857250"/>
                <a:gd name="connsiteY63" fmla="*/ 539687 h 1276350"/>
                <a:gd name="connsiteX64" fmla="*/ 348901 w 857250"/>
                <a:gd name="connsiteY64" fmla="*/ 634079 h 1276350"/>
                <a:gd name="connsiteX65" fmla="*/ 338804 w 857250"/>
                <a:gd name="connsiteY65" fmla="*/ 911352 h 1276350"/>
                <a:gd name="connsiteX66" fmla="*/ 331375 w 857250"/>
                <a:gd name="connsiteY66" fmla="*/ 954215 h 1276350"/>
                <a:gd name="connsiteX67" fmla="*/ 322802 w 857250"/>
                <a:gd name="connsiteY67" fmla="*/ 1015365 h 1276350"/>
                <a:gd name="connsiteX68" fmla="*/ 315468 w 857250"/>
                <a:gd name="connsiteY68" fmla="*/ 1086041 h 1276350"/>
                <a:gd name="connsiteX69" fmla="*/ 317849 w 857250"/>
                <a:gd name="connsiteY69" fmla="*/ 1125093 h 1276350"/>
                <a:gd name="connsiteX70" fmla="*/ 327279 w 857250"/>
                <a:gd name="connsiteY70" fmla="*/ 1162241 h 1276350"/>
                <a:gd name="connsiteX71" fmla="*/ 329755 w 857250"/>
                <a:gd name="connsiteY71" fmla="*/ 1180624 h 1276350"/>
                <a:gd name="connsiteX72" fmla="*/ 343281 w 857250"/>
                <a:gd name="connsiteY72" fmla="*/ 1202627 h 1276350"/>
                <a:gd name="connsiteX73" fmla="*/ 354711 w 857250"/>
                <a:gd name="connsiteY73" fmla="*/ 1226249 h 1276350"/>
                <a:gd name="connsiteX74" fmla="*/ 389858 w 857250"/>
                <a:gd name="connsiteY74" fmla="*/ 1265396 h 1276350"/>
                <a:gd name="connsiteX75" fmla="*/ 405479 w 857250"/>
                <a:gd name="connsiteY75" fmla="*/ 1272731 h 1276350"/>
                <a:gd name="connsiteX76" fmla="*/ 421100 w 857250"/>
                <a:gd name="connsiteY76" fmla="*/ 1271492 h 1276350"/>
                <a:gd name="connsiteX77" fmla="*/ 447580 w 857250"/>
                <a:gd name="connsiteY77" fmla="*/ 1254347 h 1276350"/>
                <a:gd name="connsiteX78" fmla="*/ 462439 w 857250"/>
                <a:gd name="connsiteY78" fmla="*/ 1219200 h 1276350"/>
                <a:gd name="connsiteX79" fmla="*/ 470154 w 857250"/>
                <a:gd name="connsiteY79" fmla="*/ 1176052 h 1276350"/>
                <a:gd name="connsiteX80" fmla="*/ 468916 w 857250"/>
                <a:gd name="connsiteY80" fmla="*/ 1066800 h 1276350"/>
                <a:gd name="connsiteX81" fmla="*/ 464058 w 857250"/>
                <a:gd name="connsiteY81" fmla="*/ 1045940 h 1276350"/>
                <a:gd name="connsiteX82" fmla="*/ 464058 w 857250"/>
                <a:gd name="connsiteY82" fmla="*/ 938213 h 1276350"/>
                <a:gd name="connsiteX83" fmla="*/ 461582 w 857250"/>
                <a:gd name="connsiteY83" fmla="*/ 928021 h 1276350"/>
                <a:gd name="connsiteX84" fmla="*/ 459772 w 857250"/>
                <a:gd name="connsiteY84" fmla="*/ 851630 h 1276350"/>
                <a:gd name="connsiteX85" fmla="*/ 457486 w 857250"/>
                <a:gd name="connsiteY85" fmla="*/ 839248 h 1276350"/>
                <a:gd name="connsiteX86" fmla="*/ 454057 w 857250"/>
                <a:gd name="connsiteY86" fmla="*/ 835724 h 1276350"/>
                <a:gd name="connsiteX87" fmla="*/ 453485 w 857250"/>
                <a:gd name="connsiteY87" fmla="*/ 828866 h 1276350"/>
                <a:gd name="connsiteX88" fmla="*/ 457867 w 857250"/>
                <a:gd name="connsiteY88" fmla="*/ 812673 h 1276350"/>
                <a:gd name="connsiteX89" fmla="*/ 455771 w 857250"/>
                <a:gd name="connsiteY89" fmla="*/ 656082 h 1276350"/>
                <a:gd name="connsiteX90" fmla="*/ 461010 w 857250"/>
                <a:gd name="connsiteY90" fmla="*/ 645795 h 1276350"/>
                <a:gd name="connsiteX91" fmla="*/ 472345 w 857250"/>
                <a:gd name="connsiteY91" fmla="*/ 636842 h 1276350"/>
                <a:gd name="connsiteX92" fmla="*/ 483775 w 857250"/>
                <a:gd name="connsiteY92" fmla="*/ 640080 h 1276350"/>
                <a:gd name="connsiteX93" fmla="*/ 495395 w 857250"/>
                <a:gd name="connsiteY93" fmla="*/ 641033 h 1276350"/>
                <a:gd name="connsiteX94" fmla="*/ 520637 w 857250"/>
                <a:gd name="connsiteY94" fmla="*/ 639604 h 1276350"/>
                <a:gd name="connsiteX95" fmla="*/ 545687 w 857250"/>
                <a:gd name="connsiteY95" fmla="*/ 628364 h 1276350"/>
                <a:gd name="connsiteX96" fmla="*/ 598837 w 857250"/>
                <a:gd name="connsiteY96" fmla="*/ 603314 h 1276350"/>
                <a:gd name="connsiteX97" fmla="*/ 642271 w 857250"/>
                <a:gd name="connsiteY97" fmla="*/ 587121 h 1276350"/>
                <a:gd name="connsiteX98" fmla="*/ 659416 w 857250"/>
                <a:gd name="connsiteY98" fmla="*/ 579311 h 1276350"/>
                <a:gd name="connsiteX99" fmla="*/ 695611 w 857250"/>
                <a:gd name="connsiteY99" fmla="*/ 539020 h 1276350"/>
                <a:gd name="connsiteX100" fmla="*/ 697421 w 857250"/>
                <a:gd name="connsiteY100" fmla="*/ 521113 h 1276350"/>
                <a:gd name="connsiteX101" fmla="*/ 683800 w 857250"/>
                <a:gd name="connsiteY101" fmla="*/ 506063 h 1276350"/>
                <a:gd name="connsiteX102" fmla="*/ 640651 w 857250"/>
                <a:gd name="connsiteY102" fmla="*/ 474536 h 1276350"/>
                <a:gd name="connsiteX103" fmla="*/ 634270 w 857250"/>
                <a:gd name="connsiteY103" fmla="*/ 465868 h 1276350"/>
                <a:gd name="connsiteX104" fmla="*/ 635508 w 857250"/>
                <a:gd name="connsiteY104" fmla="*/ 443103 h 1276350"/>
                <a:gd name="connsiteX105" fmla="*/ 651129 w 857250"/>
                <a:gd name="connsiteY105" fmla="*/ 411194 h 1276350"/>
                <a:gd name="connsiteX106" fmla="*/ 691515 w 857250"/>
                <a:gd name="connsiteY106" fmla="*/ 366713 h 1276350"/>
                <a:gd name="connsiteX107" fmla="*/ 733997 w 857250"/>
                <a:gd name="connsiteY107" fmla="*/ 330899 h 1276350"/>
                <a:gd name="connsiteX108" fmla="*/ 778002 w 857250"/>
                <a:gd name="connsiteY108" fmla="*/ 308801 h 1276350"/>
                <a:gd name="connsiteX109" fmla="*/ 801910 w 857250"/>
                <a:gd name="connsiteY109" fmla="*/ 296799 h 1276350"/>
                <a:gd name="connsiteX110" fmla="*/ 833057 w 857250"/>
                <a:gd name="connsiteY110" fmla="*/ 272891 h 1276350"/>
                <a:gd name="connsiteX111" fmla="*/ 849440 w 857250"/>
                <a:gd name="connsiteY111" fmla="*/ 246697 h 1276350"/>
                <a:gd name="connsiteX112" fmla="*/ 852678 w 857250"/>
                <a:gd name="connsiteY112" fmla="*/ 226695 h 1276350"/>
                <a:gd name="connsiteX113" fmla="*/ 844487 w 857250"/>
                <a:gd name="connsiteY113" fmla="*/ 199454 h 1276350"/>
                <a:gd name="connsiteX114" fmla="*/ 583501 w 857250"/>
                <a:gd name="connsiteY114" fmla="*/ 382619 h 1276350"/>
                <a:gd name="connsiteX115" fmla="*/ 569214 w 857250"/>
                <a:gd name="connsiteY115" fmla="*/ 432626 h 1276350"/>
                <a:gd name="connsiteX116" fmla="*/ 561023 w 857250"/>
                <a:gd name="connsiteY116" fmla="*/ 469678 h 1276350"/>
                <a:gd name="connsiteX117" fmla="*/ 550164 w 857250"/>
                <a:gd name="connsiteY117" fmla="*/ 500825 h 1276350"/>
                <a:gd name="connsiteX118" fmla="*/ 526733 w 857250"/>
                <a:gd name="connsiteY118" fmla="*/ 522256 h 1276350"/>
                <a:gd name="connsiteX119" fmla="*/ 497872 w 857250"/>
                <a:gd name="connsiteY119" fmla="*/ 539210 h 1276350"/>
                <a:gd name="connsiteX120" fmla="*/ 478631 w 857250"/>
                <a:gd name="connsiteY120" fmla="*/ 549307 h 1276350"/>
                <a:gd name="connsiteX121" fmla="*/ 472345 w 857250"/>
                <a:gd name="connsiteY121" fmla="*/ 549783 h 1276350"/>
                <a:gd name="connsiteX122" fmla="*/ 459867 w 857250"/>
                <a:gd name="connsiteY122" fmla="*/ 538353 h 1276350"/>
                <a:gd name="connsiteX123" fmla="*/ 458534 w 857250"/>
                <a:gd name="connsiteY123" fmla="*/ 525018 h 1276350"/>
                <a:gd name="connsiteX124" fmla="*/ 462629 w 857250"/>
                <a:gd name="connsiteY124" fmla="*/ 489299 h 1276350"/>
                <a:gd name="connsiteX125" fmla="*/ 459962 w 857250"/>
                <a:gd name="connsiteY125" fmla="*/ 454724 h 1276350"/>
                <a:gd name="connsiteX126" fmla="*/ 459581 w 857250"/>
                <a:gd name="connsiteY126" fmla="*/ 432245 h 1276350"/>
                <a:gd name="connsiteX127" fmla="*/ 466344 w 857250"/>
                <a:gd name="connsiteY127" fmla="*/ 414814 h 1276350"/>
                <a:gd name="connsiteX128" fmla="*/ 502634 w 857250"/>
                <a:gd name="connsiteY128" fmla="*/ 380429 h 1276350"/>
                <a:gd name="connsiteX129" fmla="*/ 549402 w 857250"/>
                <a:gd name="connsiteY129" fmla="*/ 348425 h 1276350"/>
                <a:gd name="connsiteX130" fmla="*/ 574929 w 857250"/>
                <a:gd name="connsiteY130" fmla="*/ 331565 h 1276350"/>
                <a:gd name="connsiteX131" fmla="*/ 588074 w 857250"/>
                <a:gd name="connsiteY131" fmla="*/ 330613 h 1276350"/>
                <a:gd name="connsiteX132" fmla="*/ 592074 w 857250"/>
                <a:gd name="connsiteY132" fmla="*/ 343757 h 1276350"/>
                <a:gd name="connsiteX133" fmla="*/ 583501 w 857250"/>
                <a:gd name="connsiteY133" fmla="*/ 382619 h 127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857250" h="1276350">
                  <a:moveTo>
                    <a:pt x="844487" y="199454"/>
                  </a:moveTo>
                  <a:lnTo>
                    <a:pt x="823627" y="178975"/>
                  </a:lnTo>
                  <a:lnTo>
                    <a:pt x="792099" y="167926"/>
                  </a:lnTo>
                  <a:lnTo>
                    <a:pt x="766477" y="167926"/>
                  </a:lnTo>
                  <a:lnTo>
                    <a:pt x="710470" y="170212"/>
                  </a:lnTo>
                  <a:lnTo>
                    <a:pt x="671417" y="185547"/>
                  </a:lnTo>
                  <a:lnTo>
                    <a:pt x="616649" y="219456"/>
                  </a:lnTo>
                  <a:lnTo>
                    <a:pt x="567880" y="250984"/>
                  </a:lnTo>
                  <a:lnTo>
                    <a:pt x="517112" y="286798"/>
                  </a:lnTo>
                  <a:lnTo>
                    <a:pt x="489490" y="307086"/>
                  </a:lnTo>
                  <a:lnTo>
                    <a:pt x="480727" y="307086"/>
                  </a:lnTo>
                  <a:lnTo>
                    <a:pt x="473488" y="297275"/>
                  </a:lnTo>
                  <a:lnTo>
                    <a:pt x="475202" y="259461"/>
                  </a:lnTo>
                  <a:lnTo>
                    <a:pt x="481965" y="235268"/>
                  </a:lnTo>
                  <a:lnTo>
                    <a:pt x="482727" y="210598"/>
                  </a:lnTo>
                  <a:lnTo>
                    <a:pt x="479965" y="190405"/>
                  </a:lnTo>
                  <a:lnTo>
                    <a:pt x="487775" y="158306"/>
                  </a:lnTo>
                  <a:lnTo>
                    <a:pt x="499872" y="118777"/>
                  </a:lnTo>
                  <a:lnTo>
                    <a:pt x="499396" y="87344"/>
                  </a:lnTo>
                  <a:lnTo>
                    <a:pt x="477488" y="65151"/>
                  </a:lnTo>
                  <a:lnTo>
                    <a:pt x="440341" y="40386"/>
                  </a:lnTo>
                  <a:lnTo>
                    <a:pt x="406813" y="23336"/>
                  </a:lnTo>
                  <a:lnTo>
                    <a:pt x="377285" y="7144"/>
                  </a:lnTo>
                  <a:lnTo>
                    <a:pt x="360140" y="10192"/>
                  </a:lnTo>
                  <a:lnTo>
                    <a:pt x="330137" y="36671"/>
                  </a:lnTo>
                  <a:lnTo>
                    <a:pt x="286988" y="83820"/>
                  </a:lnTo>
                  <a:lnTo>
                    <a:pt x="286321" y="93345"/>
                  </a:lnTo>
                  <a:lnTo>
                    <a:pt x="292417" y="118872"/>
                  </a:lnTo>
                  <a:lnTo>
                    <a:pt x="306991" y="149638"/>
                  </a:lnTo>
                  <a:lnTo>
                    <a:pt x="326708" y="193072"/>
                  </a:lnTo>
                  <a:lnTo>
                    <a:pt x="335661" y="218504"/>
                  </a:lnTo>
                  <a:lnTo>
                    <a:pt x="342043" y="290798"/>
                  </a:lnTo>
                  <a:lnTo>
                    <a:pt x="349853" y="372428"/>
                  </a:lnTo>
                  <a:lnTo>
                    <a:pt x="352520" y="393859"/>
                  </a:lnTo>
                  <a:lnTo>
                    <a:pt x="350806" y="415481"/>
                  </a:lnTo>
                  <a:lnTo>
                    <a:pt x="217456" y="539877"/>
                  </a:lnTo>
                  <a:lnTo>
                    <a:pt x="205454" y="541115"/>
                  </a:lnTo>
                  <a:lnTo>
                    <a:pt x="195644" y="529114"/>
                  </a:lnTo>
                  <a:lnTo>
                    <a:pt x="177927" y="488347"/>
                  </a:lnTo>
                  <a:lnTo>
                    <a:pt x="160496" y="440627"/>
                  </a:lnTo>
                  <a:lnTo>
                    <a:pt x="152209" y="408527"/>
                  </a:lnTo>
                  <a:lnTo>
                    <a:pt x="133826" y="381000"/>
                  </a:lnTo>
                  <a:lnTo>
                    <a:pt x="127445" y="357664"/>
                  </a:lnTo>
                  <a:lnTo>
                    <a:pt x="103823" y="350901"/>
                  </a:lnTo>
                  <a:lnTo>
                    <a:pt x="87344" y="361950"/>
                  </a:lnTo>
                  <a:lnTo>
                    <a:pt x="68961" y="402717"/>
                  </a:lnTo>
                  <a:lnTo>
                    <a:pt x="51149" y="450152"/>
                  </a:lnTo>
                  <a:lnTo>
                    <a:pt x="40100" y="495490"/>
                  </a:lnTo>
                  <a:lnTo>
                    <a:pt x="21717" y="552450"/>
                  </a:lnTo>
                  <a:lnTo>
                    <a:pt x="10668" y="590741"/>
                  </a:lnTo>
                  <a:lnTo>
                    <a:pt x="7144" y="622840"/>
                  </a:lnTo>
                  <a:lnTo>
                    <a:pt x="15430" y="655987"/>
                  </a:lnTo>
                  <a:lnTo>
                    <a:pt x="43910" y="684467"/>
                  </a:lnTo>
                  <a:lnTo>
                    <a:pt x="79438" y="711422"/>
                  </a:lnTo>
                  <a:lnTo>
                    <a:pt x="117062" y="733139"/>
                  </a:lnTo>
                  <a:lnTo>
                    <a:pt x="139065" y="739521"/>
                  </a:lnTo>
                  <a:lnTo>
                    <a:pt x="165354" y="732187"/>
                  </a:lnTo>
                  <a:lnTo>
                    <a:pt x="192024" y="695516"/>
                  </a:lnTo>
                  <a:lnTo>
                    <a:pt x="229648" y="646652"/>
                  </a:lnTo>
                  <a:lnTo>
                    <a:pt x="267271" y="598265"/>
                  </a:lnTo>
                  <a:lnTo>
                    <a:pt x="320230" y="544068"/>
                  </a:lnTo>
                  <a:lnTo>
                    <a:pt x="329375" y="533972"/>
                  </a:lnTo>
                  <a:lnTo>
                    <a:pt x="338233" y="532543"/>
                  </a:lnTo>
                  <a:lnTo>
                    <a:pt x="346996" y="539687"/>
                  </a:lnTo>
                  <a:lnTo>
                    <a:pt x="348901" y="634079"/>
                  </a:lnTo>
                  <a:lnTo>
                    <a:pt x="338804" y="911352"/>
                  </a:lnTo>
                  <a:lnTo>
                    <a:pt x="331375" y="954215"/>
                  </a:lnTo>
                  <a:lnTo>
                    <a:pt x="322802" y="1015365"/>
                  </a:lnTo>
                  <a:lnTo>
                    <a:pt x="315468" y="1086041"/>
                  </a:lnTo>
                  <a:lnTo>
                    <a:pt x="317849" y="1125093"/>
                  </a:lnTo>
                  <a:lnTo>
                    <a:pt x="327279" y="1162241"/>
                  </a:lnTo>
                  <a:lnTo>
                    <a:pt x="329755" y="1180624"/>
                  </a:lnTo>
                  <a:lnTo>
                    <a:pt x="343281" y="1202627"/>
                  </a:lnTo>
                  <a:lnTo>
                    <a:pt x="354711" y="1226249"/>
                  </a:lnTo>
                  <a:lnTo>
                    <a:pt x="389858" y="1265396"/>
                  </a:lnTo>
                  <a:lnTo>
                    <a:pt x="405479" y="1272731"/>
                  </a:lnTo>
                  <a:lnTo>
                    <a:pt x="421100" y="1271492"/>
                  </a:lnTo>
                  <a:lnTo>
                    <a:pt x="447580" y="1254347"/>
                  </a:lnTo>
                  <a:lnTo>
                    <a:pt x="462439" y="1219200"/>
                  </a:lnTo>
                  <a:lnTo>
                    <a:pt x="470154" y="1176052"/>
                  </a:lnTo>
                  <a:lnTo>
                    <a:pt x="468916" y="1066800"/>
                  </a:lnTo>
                  <a:lnTo>
                    <a:pt x="464058" y="1045940"/>
                  </a:lnTo>
                  <a:lnTo>
                    <a:pt x="464058" y="938213"/>
                  </a:lnTo>
                  <a:lnTo>
                    <a:pt x="461582" y="928021"/>
                  </a:lnTo>
                  <a:lnTo>
                    <a:pt x="459772" y="851630"/>
                  </a:lnTo>
                  <a:lnTo>
                    <a:pt x="457486" y="839248"/>
                  </a:lnTo>
                  <a:lnTo>
                    <a:pt x="454057" y="835724"/>
                  </a:lnTo>
                  <a:lnTo>
                    <a:pt x="453485" y="828866"/>
                  </a:lnTo>
                  <a:lnTo>
                    <a:pt x="457867" y="812673"/>
                  </a:lnTo>
                  <a:lnTo>
                    <a:pt x="455771" y="656082"/>
                  </a:lnTo>
                  <a:lnTo>
                    <a:pt x="461010" y="645795"/>
                  </a:lnTo>
                  <a:lnTo>
                    <a:pt x="472345" y="636842"/>
                  </a:lnTo>
                  <a:lnTo>
                    <a:pt x="483775" y="640080"/>
                  </a:lnTo>
                  <a:lnTo>
                    <a:pt x="495395" y="641033"/>
                  </a:lnTo>
                  <a:lnTo>
                    <a:pt x="520637" y="639604"/>
                  </a:lnTo>
                  <a:lnTo>
                    <a:pt x="545687" y="628364"/>
                  </a:lnTo>
                  <a:lnTo>
                    <a:pt x="598837" y="603314"/>
                  </a:lnTo>
                  <a:lnTo>
                    <a:pt x="642271" y="587121"/>
                  </a:lnTo>
                  <a:lnTo>
                    <a:pt x="659416" y="579311"/>
                  </a:lnTo>
                  <a:lnTo>
                    <a:pt x="695611" y="539020"/>
                  </a:lnTo>
                  <a:lnTo>
                    <a:pt x="697421" y="521113"/>
                  </a:lnTo>
                  <a:lnTo>
                    <a:pt x="683800" y="506063"/>
                  </a:lnTo>
                  <a:lnTo>
                    <a:pt x="640651" y="474536"/>
                  </a:lnTo>
                  <a:lnTo>
                    <a:pt x="634270" y="465868"/>
                  </a:lnTo>
                  <a:lnTo>
                    <a:pt x="635508" y="443103"/>
                  </a:lnTo>
                  <a:lnTo>
                    <a:pt x="651129" y="411194"/>
                  </a:lnTo>
                  <a:lnTo>
                    <a:pt x="691515" y="366713"/>
                  </a:lnTo>
                  <a:lnTo>
                    <a:pt x="733997" y="330899"/>
                  </a:lnTo>
                  <a:lnTo>
                    <a:pt x="778002" y="308801"/>
                  </a:lnTo>
                  <a:lnTo>
                    <a:pt x="801910" y="296799"/>
                  </a:lnTo>
                  <a:lnTo>
                    <a:pt x="833057" y="272891"/>
                  </a:lnTo>
                  <a:lnTo>
                    <a:pt x="849440" y="246697"/>
                  </a:lnTo>
                  <a:lnTo>
                    <a:pt x="852678" y="226695"/>
                  </a:lnTo>
                  <a:lnTo>
                    <a:pt x="844487" y="199454"/>
                  </a:lnTo>
                  <a:close/>
                  <a:moveTo>
                    <a:pt x="583501" y="382619"/>
                  </a:moveTo>
                  <a:lnTo>
                    <a:pt x="569214" y="432626"/>
                  </a:lnTo>
                  <a:lnTo>
                    <a:pt x="561023" y="469678"/>
                  </a:lnTo>
                  <a:lnTo>
                    <a:pt x="550164" y="500825"/>
                  </a:lnTo>
                  <a:lnTo>
                    <a:pt x="526733" y="522256"/>
                  </a:lnTo>
                  <a:lnTo>
                    <a:pt x="497872" y="539210"/>
                  </a:lnTo>
                  <a:lnTo>
                    <a:pt x="478631" y="549307"/>
                  </a:lnTo>
                  <a:lnTo>
                    <a:pt x="472345" y="549783"/>
                  </a:lnTo>
                  <a:lnTo>
                    <a:pt x="459867" y="538353"/>
                  </a:lnTo>
                  <a:lnTo>
                    <a:pt x="458534" y="525018"/>
                  </a:lnTo>
                  <a:lnTo>
                    <a:pt x="462629" y="489299"/>
                  </a:lnTo>
                  <a:lnTo>
                    <a:pt x="459962" y="454724"/>
                  </a:lnTo>
                  <a:lnTo>
                    <a:pt x="459581" y="432245"/>
                  </a:lnTo>
                  <a:lnTo>
                    <a:pt x="466344" y="414814"/>
                  </a:lnTo>
                  <a:lnTo>
                    <a:pt x="502634" y="380429"/>
                  </a:lnTo>
                  <a:lnTo>
                    <a:pt x="549402" y="348425"/>
                  </a:lnTo>
                  <a:lnTo>
                    <a:pt x="574929" y="331565"/>
                  </a:lnTo>
                  <a:lnTo>
                    <a:pt x="588074" y="330613"/>
                  </a:lnTo>
                  <a:lnTo>
                    <a:pt x="592074" y="343757"/>
                  </a:lnTo>
                  <a:lnTo>
                    <a:pt x="583501" y="3826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646CB2FA-9F84-45BA-84D7-40A735824FE4}"/>
                </a:ext>
              </a:extLst>
            </p:cNvPr>
            <p:cNvSpPr/>
            <p:nvPr/>
          </p:nvSpPr>
          <p:spPr>
            <a:xfrm>
              <a:off x="4767643" y="2769679"/>
              <a:ext cx="1076325" cy="1304925"/>
            </a:xfrm>
            <a:custGeom>
              <a:avLst/>
              <a:gdLst>
                <a:gd name="connsiteX0" fmla="*/ 175165 w 1076325"/>
                <a:gd name="connsiteY0" fmla="*/ 328517 h 1304925"/>
                <a:gd name="connsiteX1" fmla="*/ 193453 w 1076325"/>
                <a:gd name="connsiteY1" fmla="*/ 321564 h 1304925"/>
                <a:gd name="connsiteX2" fmla="*/ 225647 w 1076325"/>
                <a:gd name="connsiteY2" fmla="*/ 317849 h 1304925"/>
                <a:gd name="connsiteX3" fmla="*/ 262318 w 1076325"/>
                <a:gd name="connsiteY3" fmla="*/ 297085 h 1304925"/>
                <a:gd name="connsiteX4" fmla="*/ 325946 w 1076325"/>
                <a:gd name="connsiteY4" fmla="*/ 264795 h 1304925"/>
                <a:gd name="connsiteX5" fmla="*/ 411575 w 1076325"/>
                <a:gd name="connsiteY5" fmla="*/ 222314 h 1304925"/>
                <a:gd name="connsiteX6" fmla="*/ 443389 w 1076325"/>
                <a:gd name="connsiteY6" fmla="*/ 214979 h 1304925"/>
                <a:gd name="connsiteX7" fmla="*/ 489775 w 1076325"/>
                <a:gd name="connsiteY7" fmla="*/ 206407 h 1304925"/>
                <a:gd name="connsiteX8" fmla="*/ 514255 w 1076325"/>
                <a:gd name="connsiteY8" fmla="*/ 201454 h 1304925"/>
                <a:gd name="connsiteX9" fmla="*/ 538639 w 1076325"/>
                <a:gd name="connsiteY9" fmla="*/ 195263 h 1304925"/>
                <a:gd name="connsiteX10" fmla="*/ 555784 w 1076325"/>
                <a:gd name="connsiteY10" fmla="*/ 178499 h 1304925"/>
                <a:gd name="connsiteX11" fmla="*/ 574548 w 1076325"/>
                <a:gd name="connsiteY11" fmla="*/ 147828 h 1304925"/>
                <a:gd name="connsiteX12" fmla="*/ 578930 w 1076325"/>
                <a:gd name="connsiteY12" fmla="*/ 103442 h 1304925"/>
                <a:gd name="connsiteX13" fmla="*/ 571214 w 1076325"/>
                <a:gd name="connsiteY13" fmla="*/ 73533 h 1304925"/>
                <a:gd name="connsiteX14" fmla="*/ 555403 w 1076325"/>
                <a:gd name="connsiteY14" fmla="*/ 44196 h 1304925"/>
                <a:gd name="connsiteX15" fmla="*/ 527685 w 1076325"/>
                <a:gd name="connsiteY15" fmla="*/ 13240 h 1304925"/>
                <a:gd name="connsiteX16" fmla="*/ 510921 w 1076325"/>
                <a:gd name="connsiteY16" fmla="*/ 7144 h 1304925"/>
                <a:gd name="connsiteX17" fmla="*/ 488442 w 1076325"/>
                <a:gd name="connsiteY17" fmla="*/ 22670 h 1304925"/>
                <a:gd name="connsiteX18" fmla="*/ 485489 w 1076325"/>
                <a:gd name="connsiteY18" fmla="*/ 47625 h 1304925"/>
                <a:gd name="connsiteX19" fmla="*/ 374809 w 1076325"/>
                <a:gd name="connsiteY19" fmla="*/ 126302 h 1304925"/>
                <a:gd name="connsiteX20" fmla="*/ 305943 w 1076325"/>
                <a:gd name="connsiteY20" fmla="*/ 177641 h 1304925"/>
                <a:gd name="connsiteX21" fmla="*/ 242697 w 1076325"/>
                <a:gd name="connsiteY21" fmla="*/ 238411 h 1304925"/>
                <a:gd name="connsiteX22" fmla="*/ 185166 w 1076325"/>
                <a:gd name="connsiteY22" fmla="*/ 298323 h 1304925"/>
                <a:gd name="connsiteX23" fmla="*/ 156686 w 1076325"/>
                <a:gd name="connsiteY23" fmla="*/ 320802 h 1304925"/>
                <a:gd name="connsiteX24" fmla="*/ 156686 w 1076325"/>
                <a:gd name="connsiteY24" fmla="*/ 328136 h 1304925"/>
                <a:gd name="connsiteX25" fmla="*/ 163640 w 1076325"/>
                <a:gd name="connsiteY25" fmla="*/ 330613 h 1304925"/>
                <a:gd name="connsiteX26" fmla="*/ 175165 w 1076325"/>
                <a:gd name="connsiteY26" fmla="*/ 328517 h 1304925"/>
                <a:gd name="connsiteX27" fmla="*/ 582454 w 1076325"/>
                <a:gd name="connsiteY27" fmla="*/ 534924 h 1304925"/>
                <a:gd name="connsiteX28" fmla="*/ 551307 w 1076325"/>
                <a:gd name="connsiteY28" fmla="*/ 571310 h 1304925"/>
                <a:gd name="connsiteX29" fmla="*/ 520541 w 1076325"/>
                <a:gd name="connsiteY29" fmla="*/ 608838 h 1304925"/>
                <a:gd name="connsiteX30" fmla="*/ 473297 w 1076325"/>
                <a:gd name="connsiteY30" fmla="*/ 651701 h 1304925"/>
                <a:gd name="connsiteX31" fmla="*/ 461200 w 1076325"/>
                <a:gd name="connsiteY31" fmla="*/ 665512 h 1304925"/>
                <a:gd name="connsiteX32" fmla="*/ 450914 w 1076325"/>
                <a:gd name="connsiteY32" fmla="*/ 662464 h 1304925"/>
                <a:gd name="connsiteX33" fmla="*/ 446342 w 1076325"/>
                <a:gd name="connsiteY33" fmla="*/ 653129 h 1304925"/>
                <a:gd name="connsiteX34" fmla="*/ 454724 w 1076325"/>
                <a:gd name="connsiteY34" fmla="*/ 620459 h 1304925"/>
                <a:gd name="connsiteX35" fmla="*/ 469106 w 1076325"/>
                <a:gd name="connsiteY35" fmla="*/ 557403 h 1304925"/>
                <a:gd name="connsiteX36" fmla="*/ 489109 w 1076325"/>
                <a:gd name="connsiteY36" fmla="*/ 501968 h 1304925"/>
                <a:gd name="connsiteX37" fmla="*/ 520446 w 1076325"/>
                <a:gd name="connsiteY37" fmla="*/ 451485 h 1304925"/>
                <a:gd name="connsiteX38" fmla="*/ 533781 w 1076325"/>
                <a:gd name="connsiteY38" fmla="*/ 428530 h 1304925"/>
                <a:gd name="connsiteX39" fmla="*/ 532257 w 1076325"/>
                <a:gd name="connsiteY39" fmla="*/ 408813 h 1304925"/>
                <a:gd name="connsiteX40" fmla="*/ 513112 w 1076325"/>
                <a:gd name="connsiteY40" fmla="*/ 380524 h 1304925"/>
                <a:gd name="connsiteX41" fmla="*/ 498920 w 1076325"/>
                <a:gd name="connsiteY41" fmla="*/ 365474 h 1304925"/>
                <a:gd name="connsiteX42" fmla="*/ 489395 w 1076325"/>
                <a:gd name="connsiteY42" fmla="*/ 347853 h 1304925"/>
                <a:gd name="connsiteX43" fmla="*/ 459676 w 1076325"/>
                <a:gd name="connsiteY43" fmla="*/ 327089 h 1304925"/>
                <a:gd name="connsiteX44" fmla="*/ 433959 w 1076325"/>
                <a:gd name="connsiteY44" fmla="*/ 313277 h 1304925"/>
                <a:gd name="connsiteX45" fmla="*/ 419195 w 1076325"/>
                <a:gd name="connsiteY45" fmla="*/ 311087 h 1304925"/>
                <a:gd name="connsiteX46" fmla="*/ 393859 w 1076325"/>
                <a:gd name="connsiteY46" fmla="*/ 326136 h 1304925"/>
                <a:gd name="connsiteX47" fmla="*/ 380143 w 1076325"/>
                <a:gd name="connsiteY47" fmla="*/ 359283 h 1304925"/>
                <a:gd name="connsiteX48" fmla="*/ 369856 w 1076325"/>
                <a:gd name="connsiteY48" fmla="*/ 392811 h 1304925"/>
                <a:gd name="connsiteX49" fmla="*/ 355187 w 1076325"/>
                <a:gd name="connsiteY49" fmla="*/ 414814 h 1304925"/>
                <a:gd name="connsiteX50" fmla="*/ 313563 w 1076325"/>
                <a:gd name="connsiteY50" fmla="*/ 455200 h 1304925"/>
                <a:gd name="connsiteX51" fmla="*/ 234410 w 1076325"/>
                <a:gd name="connsiteY51" fmla="*/ 512731 h 1304925"/>
                <a:gd name="connsiteX52" fmla="*/ 153257 w 1076325"/>
                <a:gd name="connsiteY52" fmla="*/ 565309 h 1304925"/>
                <a:gd name="connsiteX53" fmla="*/ 74962 w 1076325"/>
                <a:gd name="connsiteY53" fmla="*/ 609791 h 1304925"/>
                <a:gd name="connsiteX54" fmla="*/ 18193 w 1076325"/>
                <a:gd name="connsiteY54" fmla="*/ 644843 h 1304925"/>
                <a:gd name="connsiteX55" fmla="*/ 7144 w 1076325"/>
                <a:gd name="connsiteY55" fmla="*/ 655511 h 1304925"/>
                <a:gd name="connsiteX56" fmla="*/ 12002 w 1076325"/>
                <a:gd name="connsiteY56" fmla="*/ 663797 h 1304925"/>
                <a:gd name="connsiteX57" fmla="*/ 26765 w 1076325"/>
                <a:gd name="connsiteY57" fmla="*/ 676085 h 1304925"/>
                <a:gd name="connsiteX58" fmla="*/ 47054 w 1076325"/>
                <a:gd name="connsiteY58" fmla="*/ 690753 h 1304925"/>
                <a:gd name="connsiteX59" fmla="*/ 63818 w 1076325"/>
                <a:gd name="connsiteY59" fmla="*/ 698087 h 1304925"/>
                <a:gd name="connsiteX60" fmla="*/ 82296 w 1076325"/>
                <a:gd name="connsiteY60" fmla="*/ 705421 h 1304925"/>
                <a:gd name="connsiteX61" fmla="*/ 101537 w 1076325"/>
                <a:gd name="connsiteY61" fmla="*/ 702945 h 1304925"/>
                <a:gd name="connsiteX62" fmla="*/ 114967 w 1076325"/>
                <a:gd name="connsiteY62" fmla="*/ 702945 h 1304925"/>
                <a:gd name="connsiteX63" fmla="*/ 128492 w 1076325"/>
                <a:gd name="connsiteY63" fmla="*/ 710756 h 1304925"/>
                <a:gd name="connsiteX64" fmla="*/ 146495 w 1076325"/>
                <a:gd name="connsiteY64" fmla="*/ 707041 h 1304925"/>
                <a:gd name="connsiteX65" fmla="*/ 175832 w 1076325"/>
                <a:gd name="connsiteY65" fmla="*/ 692372 h 1304925"/>
                <a:gd name="connsiteX66" fmla="*/ 239459 w 1076325"/>
                <a:gd name="connsiteY66" fmla="*/ 635222 h 1304925"/>
                <a:gd name="connsiteX67" fmla="*/ 281083 w 1076325"/>
                <a:gd name="connsiteY67" fmla="*/ 590264 h 1304925"/>
                <a:gd name="connsiteX68" fmla="*/ 336042 w 1076325"/>
                <a:gd name="connsiteY68" fmla="*/ 539306 h 1304925"/>
                <a:gd name="connsiteX69" fmla="*/ 347948 w 1076325"/>
                <a:gd name="connsiteY69" fmla="*/ 534829 h 1304925"/>
                <a:gd name="connsiteX70" fmla="*/ 354521 w 1076325"/>
                <a:gd name="connsiteY70" fmla="*/ 542735 h 1304925"/>
                <a:gd name="connsiteX71" fmla="*/ 350425 w 1076325"/>
                <a:gd name="connsiteY71" fmla="*/ 617887 h 1304925"/>
                <a:gd name="connsiteX72" fmla="*/ 343091 w 1076325"/>
                <a:gd name="connsiteY72" fmla="*/ 639985 h 1304925"/>
                <a:gd name="connsiteX73" fmla="*/ 344329 w 1076325"/>
                <a:gd name="connsiteY73" fmla="*/ 676370 h 1304925"/>
                <a:gd name="connsiteX74" fmla="*/ 341948 w 1076325"/>
                <a:gd name="connsiteY74" fmla="*/ 775430 h 1304925"/>
                <a:gd name="connsiteX75" fmla="*/ 317468 w 1076325"/>
                <a:gd name="connsiteY75" fmla="*/ 804767 h 1304925"/>
                <a:gd name="connsiteX76" fmla="*/ 301847 w 1076325"/>
                <a:gd name="connsiteY76" fmla="*/ 802291 h 1304925"/>
                <a:gd name="connsiteX77" fmla="*/ 303848 w 1076325"/>
                <a:gd name="connsiteY77" fmla="*/ 791813 h 1304925"/>
                <a:gd name="connsiteX78" fmla="*/ 311182 w 1076325"/>
                <a:gd name="connsiteY78" fmla="*/ 784289 h 1304925"/>
                <a:gd name="connsiteX79" fmla="*/ 308039 w 1076325"/>
                <a:gd name="connsiteY79" fmla="*/ 759143 h 1304925"/>
                <a:gd name="connsiteX80" fmla="*/ 296990 w 1076325"/>
                <a:gd name="connsiteY80" fmla="*/ 730853 h 1304925"/>
                <a:gd name="connsiteX81" fmla="*/ 286417 w 1076325"/>
                <a:gd name="connsiteY81" fmla="*/ 727139 h 1304925"/>
                <a:gd name="connsiteX82" fmla="*/ 273558 w 1076325"/>
                <a:gd name="connsiteY82" fmla="*/ 731711 h 1304925"/>
                <a:gd name="connsiteX83" fmla="*/ 245364 w 1076325"/>
                <a:gd name="connsiteY83" fmla="*/ 771144 h 1304925"/>
                <a:gd name="connsiteX84" fmla="*/ 209741 w 1076325"/>
                <a:gd name="connsiteY84" fmla="*/ 815054 h 1304925"/>
                <a:gd name="connsiteX85" fmla="*/ 184214 w 1076325"/>
                <a:gd name="connsiteY85" fmla="*/ 846677 h 1304925"/>
                <a:gd name="connsiteX86" fmla="*/ 176403 w 1076325"/>
                <a:gd name="connsiteY86" fmla="*/ 871157 h 1304925"/>
                <a:gd name="connsiteX87" fmla="*/ 173926 w 1076325"/>
                <a:gd name="connsiteY87" fmla="*/ 897731 h 1304925"/>
                <a:gd name="connsiteX88" fmla="*/ 182690 w 1076325"/>
                <a:gd name="connsiteY88" fmla="*/ 929259 h 1304925"/>
                <a:gd name="connsiteX89" fmla="*/ 185928 w 1076325"/>
                <a:gd name="connsiteY89" fmla="*/ 949166 h 1304925"/>
                <a:gd name="connsiteX90" fmla="*/ 187738 w 1076325"/>
                <a:gd name="connsiteY90" fmla="*/ 964311 h 1304925"/>
                <a:gd name="connsiteX91" fmla="*/ 197644 w 1076325"/>
                <a:gd name="connsiteY91" fmla="*/ 982504 h 1304925"/>
                <a:gd name="connsiteX92" fmla="*/ 206407 w 1076325"/>
                <a:gd name="connsiteY92" fmla="*/ 989838 h 1304925"/>
                <a:gd name="connsiteX93" fmla="*/ 220980 w 1076325"/>
                <a:gd name="connsiteY93" fmla="*/ 988124 h 1304925"/>
                <a:gd name="connsiteX94" fmla="*/ 235934 w 1076325"/>
                <a:gd name="connsiteY94" fmla="*/ 977265 h 1304925"/>
                <a:gd name="connsiteX95" fmla="*/ 278035 w 1076325"/>
                <a:gd name="connsiteY95" fmla="*/ 937355 h 1304925"/>
                <a:gd name="connsiteX96" fmla="*/ 320612 w 1076325"/>
                <a:gd name="connsiteY96" fmla="*/ 895064 h 1304925"/>
                <a:gd name="connsiteX97" fmla="*/ 331946 w 1076325"/>
                <a:gd name="connsiteY97" fmla="*/ 892016 h 1304925"/>
                <a:gd name="connsiteX98" fmla="*/ 336995 w 1076325"/>
                <a:gd name="connsiteY98" fmla="*/ 898779 h 1304925"/>
                <a:gd name="connsiteX99" fmla="*/ 338614 w 1076325"/>
                <a:gd name="connsiteY99" fmla="*/ 928973 h 1304925"/>
                <a:gd name="connsiteX100" fmla="*/ 339090 w 1076325"/>
                <a:gd name="connsiteY100" fmla="*/ 961263 h 1304925"/>
                <a:gd name="connsiteX101" fmla="*/ 346329 w 1076325"/>
                <a:gd name="connsiteY101" fmla="*/ 971360 h 1304925"/>
                <a:gd name="connsiteX102" fmla="*/ 372047 w 1076325"/>
                <a:gd name="connsiteY102" fmla="*/ 984980 h 1304925"/>
                <a:gd name="connsiteX103" fmla="*/ 386239 w 1076325"/>
                <a:gd name="connsiteY103" fmla="*/ 993743 h 1304925"/>
                <a:gd name="connsiteX104" fmla="*/ 408432 w 1076325"/>
                <a:gd name="connsiteY104" fmla="*/ 993172 h 1304925"/>
                <a:gd name="connsiteX105" fmla="*/ 427006 w 1076325"/>
                <a:gd name="connsiteY105" fmla="*/ 987171 h 1304925"/>
                <a:gd name="connsiteX106" fmla="*/ 443103 w 1076325"/>
                <a:gd name="connsiteY106" fmla="*/ 974312 h 1304925"/>
                <a:gd name="connsiteX107" fmla="*/ 449866 w 1076325"/>
                <a:gd name="connsiteY107" fmla="*/ 962501 h 1304925"/>
                <a:gd name="connsiteX108" fmla="*/ 444341 w 1076325"/>
                <a:gd name="connsiteY108" fmla="*/ 943070 h 1304925"/>
                <a:gd name="connsiteX109" fmla="*/ 441103 w 1076325"/>
                <a:gd name="connsiteY109" fmla="*/ 925640 h 1304925"/>
                <a:gd name="connsiteX110" fmla="*/ 442436 w 1076325"/>
                <a:gd name="connsiteY110" fmla="*/ 907733 h 1304925"/>
                <a:gd name="connsiteX111" fmla="*/ 444817 w 1076325"/>
                <a:gd name="connsiteY111" fmla="*/ 889635 h 1304925"/>
                <a:gd name="connsiteX112" fmla="*/ 441579 w 1076325"/>
                <a:gd name="connsiteY112" fmla="*/ 861632 h 1304925"/>
                <a:gd name="connsiteX113" fmla="*/ 440246 w 1076325"/>
                <a:gd name="connsiteY113" fmla="*/ 825818 h 1304925"/>
                <a:gd name="connsiteX114" fmla="*/ 443293 w 1076325"/>
                <a:gd name="connsiteY114" fmla="*/ 801053 h 1304925"/>
                <a:gd name="connsiteX115" fmla="*/ 451199 w 1076325"/>
                <a:gd name="connsiteY115" fmla="*/ 779621 h 1304925"/>
                <a:gd name="connsiteX116" fmla="*/ 472631 w 1076325"/>
                <a:gd name="connsiteY116" fmla="*/ 751618 h 1304925"/>
                <a:gd name="connsiteX117" fmla="*/ 522923 w 1076325"/>
                <a:gd name="connsiteY117" fmla="*/ 685991 h 1304925"/>
                <a:gd name="connsiteX118" fmla="*/ 565595 w 1076325"/>
                <a:gd name="connsiteY118" fmla="*/ 622554 h 1304925"/>
                <a:gd name="connsiteX119" fmla="*/ 593598 w 1076325"/>
                <a:gd name="connsiteY119" fmla="*/ 573024 h 1304925"/>
                <a:gd name="connsiteX120" fmla="*/ 598170 w 1076325"/>
                <a:gd name="connsiteY120" fmla="*/ 554831 h 1304925"/>
                <a:gd name="connsiteX121" fmla="*/ 590836 w 1076325"/>
                <a:gd name="connsiteY121" fmla="*/ 533400 h 1304925"/>
                <a:gd name="connsiteX122" fmla="*/ 582454 w 1076325"/>
                <a:gd name="connsiteY122" fmla="*/ 534924 h 1304925"/>
                <a:gd name="connsiteX123" fmla="*/ 1065085 w 1076325"/>
                <a:gd name="connsiteY123" fmla="*/ 491490 h 1304925"/>
                <a:gd name="connsiteX124" fmla="*/ 1041940 w 1076325"/>
                <a:gd name="connsiteY124" fmla="*/ 452057 h 1304925"/>
                <a:gd name="connsiteX125" fmla="*/ 1022223 w 1076325"/>
                <a:gd name="connsiteY125" fmla="*/ 425006 h 1304925"/>
                <a:gd name="connsiteX126" fmla="*/ 1020890 w 1076325"/>
                <a:gd name="connsiteY126" fmla="*/ 376428 h 1304925"/>
                <a:gd name="connsiteX127" fmla="*/ 1007745 w 1076325"/>
                <a:gd name="connsiteY127" fmla="*/ 366713 h 1304925"/>
                <a:gd name="connsiteX128" fmla="*/ 998792 w 1076325"/>
                <a:gd name="connsiteY128" fmla="*/ 374428 h 1304925"/>
                <a:gd name="connsiteX129" fmla="*/ 996029 w 1076325"/>
                <a:gd name="connsiteY129" fmla="*/ 421386 h 1304925"/>
                <a:gd name="connsiteX130" fmla="*/ 982123 w 1076325"/>
                <a:gd name="connsiteY130" fmla="*/ 458534 h 1304925"/>
                <a:gd name="connsiteX131" fmla="*/ 964216 w 1076325"/>
                <a:gd name="connsiteY131" fmla="*/ 496157 h 1304925"/>
                <a:gd name="connsiteX132" fmla="*/ 939546 w 1076325"/>
                <a:gd name="connsiteY132" fmla="*/ 523113 h 1304925"/>
                <a:gd name="connsiteX133" fmla="*/ 929831 w 1076325"/>
                <a:gd name="connsiteY133" fmla="*/ 529971 h 1304925"/>
                <a:gd name="connsiteX134" fmla="*/ 923354 w 1076325"/>
                <a:gd name="connsiteY134" fmla="*/ 523970 h 1304925"/>
                <a:gd name="connsiteX135" fmla="*/ 921639 w 1076325"/>
                <a:gd name="connsiteY135" fmla="*/ 506825 h 1304925"/>
                <a:gd name="connsiteX136" fmla="*/ 924116 w 1076325"/>
                <a:gd name="connsiteY136" fmla="*/ 457962 h 1304925"/>
                <a:gd name="connsiteX137" fmla="*/ 934593 w 1076325"/>
                <a:gd name="connsiteY137" fmla="*/ 387096 h 1304925"/>
                <a:gd name="connsiteX138" fmla="*/ 940975 w 1076325"/>
                <a:gd name="connsiteY138" fmla="*/ 329089 h 1304925"/>
                <a:gd name="connsiteX139" fmla="*/ 956120 w 1076325"/>
                <a:gd name="connsiteY139" fmla="*/ 270796 h 1304925"/>
                <a:gd name="connsiteX140" fmla="*/ 966788 w 1076325"/>
                <a:gd name="connsiteY140" fmla="*/ 190119 h 1304925"/>
                <a:gd name="connsiteX141" fmla="*/ 958596 w 1076325"/>
                <a:gd name="connsiteY141" fmla="*/ 151257 h 1304925"/>
                <a:gd name="connsiteX142" fmla="*/ 937355 w 1076325"/>
                <a:gd name="connsiteY142" fmla="*/ 115062 h 1304925"/>
                <a:gd name="connsiteX143" fmla="*/ 905066 w 1076325"/>
                <a:gd name="connsiteY143" fmla="*/ 85058 h 1304925"/>
                <a:gd name="connsiteX144" fmla="*/ 873252 w 1076325"/>
                <a:gd name="connsiteY144" fmla="*/ 73628 h 1304925"/>
                <a:gd name="connsiteX145" fmla="*/ 842867 w 1076325"/>
                <a:gd name="connsiteY145" fmla="*/ 62008 h 1304925"/>
                <a:gd name="connsiteX146" fmla="*/ 814864 w 1076325"/>
                <a:gd name="connsiteY146" fmla="*/ 55626 h 1304925"/>
                <a:gd name="connsiteX147" fmla="*/ 797433 w 1076325"/>
                <a:gd name="connsiteY147" fmla="*/ 71533 h 1304925"/>
                <a:gd name="connsiteX148" fmla="*/ 786860 w 1076325"/>
                <a:gd name="connsiteY148" fmla="*/ 95060 h 1304925"/>
                <a:gd name="connsiteX149" fmla="*/ 784670 w 1076325"/>
                <a:gd name="connsiteY149" fmla="*/ 132112 h 1304925"/>
                <a:gd name="connsiteX150" fmla="*/ 790670 w 1076325"/>
                <a:gd name="connsiteY150" fmla="*/ 166497 h 1304925"/>
                <a:gd name="connsiteX151" fmla="*/ 798481 w 1076325"/>
                <a:gd name="connsiteY151" fmla="*/ 201740 h 1304925"/>
                <a:gd name="connsiteX152" fmla="*/ 806291 w 1076325"/>
                <a:gd name="connsiteY152" fmla="*/ 245364 h 1304925"/>
                <a:gd name="connsiteX153" fmla="*/ 807815 w 1076325"/>
                <a:gd name="connsiteY153" fmla="*/ 312611 h 1304925"/>
                <a:gd name="connsiteX154" fmla="*/ 812006 w 1076325"/>
                <a:gd name="connsiteY154" fmla="*/ 389858 h 1304925"/>
                <a:gd name="connsiteX155" fmla="*/ 807434 w 1076325"/>
                <a:gd name="connsiteY155" fmla="*/ 425196 h 1304925"/>
                <a:gd name="connsiteX156" fmla="*/ 806196 w 1076325"/>
                <a:gd name="connsiteY156" fmla="*/ 552260 h 1304925"/>
                <a:gd name="connsiteX157" fmla="*/ 807149 w 1076325"/>
                <a:gd name="connsiteY157" fmla="*/ 615601 h 1304925"/>
                <a:gd name="connsiteX158" fmla="*/ 803339 w 1076325"/>
                <a:gd name="connsiteY158" fmla="*/ 647414 h 1304925"/>
                <a:gd name="connsiteX159" fmla="*/ 795433 w 1076325"/>
                <a:gd name="connsiteY159" fmla="*/ 657225 h 1304925"/>
                <a:gd name="connsiteX160" fmla="*/ 735044 w 1076325"/>
                <a:gd name="connsiteY160" fmla="*/ 698183 h 1304925"/>
                <a:gd name="connsiteX161" fmla="*/ 717328 w 1076325"/>
                <a:gd name="connsiteY161" fmla="*/ 707993 h 1304925"/>
                <a:gd name="connsiteX162" fmla="*/ 711613 w 1076325"/>
                <a:gd name="connsiteY162" fmla="*/ 704755 h 1304925"/>
                <a:gd name="connsiteX163" fmla="*/ 711137 w 1076325"/>
                <a:gd name="connsiteY163" fmla="*/ 695992 h 1304925"/>
                <a:gd name="connsiteX164" fmla="*/ 723233 w 1076325"/>
                <a:gd name="connsiteY164" fmla="*/ 676085 h 1304925"/>
                <a:gd name="connsiteX165" fmla="*/ 734282 w 1076325"/>
                <a:gd name="connsiteY165" fmla="*/ 656082 h 1304925"/>
                <a:gd name="connsiteX166" fmla="*/ 736092 w 1076325"/>
                <a:gd name="connsiteY166" fmla="*/ 619792 h 1304925"/>
                <a:gd name="connsiteX167" fmla="*/ 731520 w 1076325"/>
                <a:gd name="connsiteY167" fmla="*/ 591026 h 1304925"/>
                <a:gd name="connsiteX168" fmla="*/ 709232 w 1076325"/>
                <a:gd name="connsiteY168" fmla="*/ 554450 h 1304925"/>
                <a:gd name="connsiteX169" fmla="*/ 692468 w 1076325"/>
                <a:gd name="connsiteY169" fmla="*/ 527209 h 1304925"/>
                <a:gd name="connsiteX170" fmla="*/ 680657 w 1076325"/>
                <a:gd name="connsiteY170" fmla="*/ 503015 h 1304925"/>
                <a:gd name="connsiteX171" fmla="*/ 682276 w 1076325"/>
                <a:gd name="connsiteY171" fmla="*/ 480632 h 1304925"/>
                <a:gd name="connsiteX172" fmla="*/ 695134 w 1076325"/>
                <a:gd name="connsiteY172" fmla="*/ 449771 h 1304925"/>
                <a:gd name="connsiteX173" fmla="*/ 712184 w 1076325"/>
                <a:gd name="connsiteY173" fmla="*/ 403574 h 1304925"/>
                <a:gd name="connsiteX174" fmla="*/ 720566 w 1076325"/>
                <a:gd name="connsiteY174" fmla="*/ 362903 h 1304925"/>
                <a:gd name="connsiteX175" fmla="*/ 716471 w 1076325"/>
                <a:gd name="connsiteY175" fmla="*/ 324993 h 1304925"/>
                <a:gd name="connsiteX176" fmla="*/ 697421 w 1076325"/>
                <a:gd name="connsiteY176" fmla="*/ 292989 h 1304925"/>
                <a:gd name="connsiteX177" fmla="*/ 657416 w 1076325"/>
                <a:gd name="connsiteY177" fmla="*/ 250793 h 1304925"/>
                <a:gd name="connsiteX178" fmla="*/ 622554 w 1076325"/>
                <a:gd name="connsiteY178" fmla="*/ 225076 h 1304925"/>
                <a:gd name="connsiteX179" fmla="*/ 594265 w 1076325"/>
                <a:gd name="connsiteY179" fmla="*/ 211550 h 1304925"/>
                <a:gd name="connsiteX180" fmla="*/ 570833 w 1076325"/>
                <a:gd name="connsiteY180" fmla="*/ 213836 h 1304925"/>
                <a:gd name="connsiteX181" fmla="*/ 556927 w 1076325"/>
                <a:gd name="connsiteY181" fmla="*/ 226124 h 1304925"/>
                <a:gd name="connsiteX182" fmla="*/ 556355 w 1076325"/>
                <a:gd name="connsiteY182" fmla="*/ 249555 h 1304925"/>
                <a:gd name="connsiteX183" fmla="*/ 557593 w 1076325"/>
                <a:gd name="connsiteY183" fmla="*/ 261557 h 1304925"/>
                <a:gd name="connsiteX184" fmla="*/ 563690 w 1076325"/>
                <a:gd name="connsiteY184" fmla="*/ 280511 h 1304925"/>
                <a:gd name="connsiteX185" fmla="*/ 586645 w 1076325"/>
                <a:gd name="connsiteY185" fmla="*/ 329565 h 1304925"/>
                <a:gd name="connsiteX186" fmla="*/ 624268 w 1076325"/>
                <a:gd name="connsiteY186" fmla="*/ 383286 h 1304925"/>
                <a:gd name="connsiteX187" fmla="*/ 647414 w 1076325"/>
                <a:gd name="connsiteY187" fmla="*/ 413480 h 1304925"/>
                <a:gd name="connsiteX188" fmla="*/ 651605 w 1076325"/>
                <a:gd name="connsiteY188" fmla="*/ 431387 h 1304925"/>
                <a:gd name="connsiteX189" fmla="*/ 642938 w 1076325"/>
                <a:gd name="connsiteY189" fmla="*/ 477298 h 1304925"/>
                <a:gd name="connsiteX190" fmla="*/ 632365 w 1076325"/>
                <a:gd name="connsiteY190" fmla="*/ 500729 h 1304925"/>
                <a:gd name="connsiteX191" fmla="*/ 627793 w 1076325"/>
                <a:gd name="connsiteY191" fmla="*/ 526352 h 1304925"/>
                <a:gd name="connsiteX192" fmla="*/ 637508 w 1076325"/>
                <a:gd name="connsiteY192" fmla="*/ 561308 h 1304925"/>
                <a:gd name="connsiteX193" fmla="*/ 644843 w 1076325"/>
                <a:gd name="connsiteY193" fmla="*/ 598456 h 1304925"/>
                <a:gd name="connsiteX194" fmla="*/ 653225 w 1076325"/>
                <a:gd name="connsiteY194" fmla="*/ 633317 h 1304925"/>
                <a:gd name="connsiteX195" fmla="*/ 662273 w 1076325"/>
                <a:gd name="connsiteY195" fmla="*/ 667798 h 1304925"/>
                <a:gd name="connsiteX196" fmla="*/ 659321 w 1076325"/>
                <a:gd name="connsiteY196" fmla="*/ 701707 h 1304925"/>
                <a:gd name="connsiteX197" fmla="*/ 652082 w 1076325"/>
                <a:gd name="connsiteY197" fmla="*/ 729710 h 1304925"/>
                <a:gd name="connsiteX198" fmla="*/ 623507 w 1076325"/>
                <a:gd name="connsiteY198" fmla="*/ 782098 h 1304925"/>
                <a:gd name="connsiteX199" fmla="*/ 610457 w 1076325"/>
                <a:gd name="connsiteY199" fmla="*/ 809339 h 1304925"/>
                <a:gd name="connsiteX200" fmla="*/ 609886 w 1076325"/>
                <a:gd name="connsiteY200" fmla="*/ 826199 h 1304925"/>
                <a:gd name="connsiteX201" fmla="*/ 624268 w 1076325"/>
                <a:gd name="connsiteY201" fmla="*/ 844582 h 1304925"/>
                <a:gd name="connsiteX202" fmla="*/ 642461 w 1076325"/>
                <a:gd name="connsiteY202" fmla="*/ 852583 h 1304925"/>
                <a:gd name="connsiteX203" fmla="*/ 670179 w 1076325"/>
                <a:gd name="connsiteY203" fmla="*/ 853154 h 1304925"/>
                <a:gd name="connsiteX204" fmla="*/ 705041 w 1076325"/>
                <a:gd name="connsiteY204" fmla="*/ 842010 h 1304925"/>
                <a:gd name="connsiteX205" fmla="*/ 759047 w 1076325"/>
                <a:gd name="connsiteY205" fmla="*/ 800576 h 1304925"/>
                <a:gd name="connsiteX206" fmla="*/ 791909 w 1076325"/>
                <a:gd name="connsiteY206" fmla="*/ 767715 h 1304925"/>
                <a:gd name="connsiteX207" fmla="*/ 801053 w 1076325"/>
                <a:gd name="connsiteY207" fmla="*/ 766382 h 1304925"/>
                <a:gd name="connsiteX208" fmla="*/ 802291 w 1076325"/>
                <a:gd name="connsiteY208" fmla="*/ 776478 h 1304925"/>
                <a:gd name="connsiteX209" fmla="*/ 800481 w 1076325"/>
                <a:gd name="connsiteY209" fmla="*/ 902303 h 1304925"/>
                <a:gd name="connsiteX210" fmla="*/ 799529 w 1076325"/>
                <a:gd name="connsiteY210" fmla="*/ 1050608 h 1304925"/>
                <a:gd name="connsiteX211" fmla="*/ 798481 w 1076325"/>
                <a:gd name="connsiteY211" fmla="*/ 1238822 h 1304925"/>
                <a:gd name="connsiteX212" fmla="*/ 798957 w 1076325"/>
                <a:gd name="connsiteY212" fmla="*/ 1288352 h 1304925"/>
                <a:gd name="connsiteX213" fmla="*/ 808958 w 1076325"/>
                <a:gd name="connsiteY213" fmla="*/ 1301687 h 1304925"/>
                <a:gd name="connsiteX214" fmla="*/ 836485 w 1076325"/>
                <a:gd name="connsiteY214" fmla="*/ 1306068 h 1304925"/>
                <a:gd name="connsiteX215" fmla="*/ 845534 w 1076325"/>
                <a:gd name="connsiteY215" fmla="*/ 1303211 h 1304925"/>
                <a:gd name="connsiteX216" fmla="*/ 867537 w 1076325"/>
                <a:gd name="connsiteY216" fmla="*/ 1281017 h 1304925"/>
                <a:gd name="connsiteX217" fmla="*/ 889730 w 1076325"/>
                <a:gd name="connsiteY217" fmla="*/ 1246632 h 1304925"/>
                <a:gd name="connsiteX218" fmla="*/ 894017 w 1076325"/>
                <a:gd name="connsiteY218" fmla="*/ 1222153 h 1304925"/>
                <a:gd name="connsiteX219" fmla="*/ 900398 w 1076325"/>
                <a:gd name="connsiteY219" fmla="*/ 1199388 h 1304925"/>
                <a:gd name="connsiteX220" fmla="*/ 908209 w 1076325"/>
                <a:gd name="connsiteY220" fmla="*/ 1161002 h 1304925"/>
                <a:gd name="connsiteX221" fmla="*/ 912114 w 1076325"/>
                <a:gd name="connsiteY221" fmla="*/ 1127284 h 1304925"/>
                <a:gd name="connsiteX222" fmla="*/ 915829 w 1076325"/>
                <a:gd name="connsiteY222" fmla="*/ 1098233 h 1304925"/>
                <a:gd name="connsiteX223" fmla="*/ 919067 w 1076325"/>
                <a:gd name="connsiteY223" fmla="*/ 1072991 h 1304925"/>
                <a:gd name="connsiteX224" fmla="*/ 914019 w 1076325"/>
                <a:gd name="connsiteY224" fmla="*/ 1063847 h 1304925"/>
                <a:gd name="connsiteX225" fmla="*/ 914305 w 1076325"/>
                <a:gd name="connsiteY225" fmla="*/ 1023271 h 1304925"/>
                <a:gd name="connsiteX226" fmla="*/ 917258 w 1076325"/>
                <a:gd name="connsiteY226" fmla="*/ 992696 h 1304925"/>
                <a:gd name="connsiteX227" fmla="*/ 916972 w 1076325"/>
                <a:gd name="connsiteY227" fmla="*/ 964692 h 1304925"/>
                <a:gd name="connsiteX228" fmla="*/ 913733 w 1076325"/>
                <a:gd name="connsiteY228" fmla="*/ 934307 h 1304925"/>
                <a:gd name="connsiteX229" fmla="*/ 915067 w 1076325"/>
                <a:gd name="connsiteY229" fmla="*/ 908114 h 1304925"/>
                <a:gd name="connsiteX230" fmla="*/ 915067 w 1076325"/>
                <a:gd name="connsiteY230" fmla="*/ 892302 h 1304925"/>
                <a:gd name="connsiteX231" fmla="*/ 915353 w 1076325"/>
                <a:gd name="connsiteY231" fmla="*/ 830104 h 1304925"/>
                <a:gd name="connsiteX232" fmla="*/ 918115 w 1076325"/>
                <a:gd name="connsiteY232" fmla="*/ 808196 h 1304925"/>
                <a:gd name="connsiteX233" fmla="*/ 918401 w 1076325"/>
                <a:gd name="connsiteY233" fmla="*/ 713518 h 1304925"/>
                <a:gd name="connsiteX234" fmla="*/ 922687 w 1076325"/>
                <a:gd name="connsiteY234" fmla="*/ 677323 h 1304925"/>
                <a:gd name="connsiteX235" fmla="*/ 929735 w 1076325"/>
                <a:gd name="connsiteY235" fmla="*/ 659892 h 1304925"/>
                <a:gd name="connsiteX236" fmla="*/ 966597 w 1076325"/>
                <a:gd name="connsiteY236" fmla="*/ 630650 h 1304925"/>
                <a:gd name="connsiteX237" fmla="*/ 1057180 w 1076325"/>
                <a:gd name="connsiteY237" fmla="*/ 547783 h 1304925"/>
                <a:gd name="connsiteX238" fmla="*/ 1071277 w 1076325"/>
                <a:gd name="connsiteY238" fmla="*/ 527114 h 1304925"/>
                <a:gd name="connsiteX239" fmla="*/ 1073277 w 1076325"/>
                <a:gd name="connsiteY239" fmla="*/ 511493 h 1304925"/>
                <a:gd name="connsiteX240" fmla="*/ 1065085 w 1076325"/>
                <a:gd name="connsiteY240" fmla="*/ 491490 h 130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076325" h="1304925">
                  <a:moveTo>
                    <a:pt x="175165" y="328517"/>
                  </a:moveTo>
                  <a:lnTo>
                    <a:pt x="193453" y="321564"/>
                  </a:lnTo>
                  <a:lnTo>
                    <a:pt x="225647" y="317849"/>
                  </a:lnTo>
                  <a:lnTo>
                    <a:pt x="262318" y="297085"/>
                  </a:lnTo>
                  <a:lnTo>
                    <a:pt x="325946" y="264795"/>
                  </a:lnTo>
                  <a:lnTo>
                    <a:pt x="411575" y="222314"/>
                  </a:lnTo>
                  <a:lnTo>
                    <a:pt x="443389" y="214979"/>
                  </a:lnTo>
                  <a:lnTo>
                    <a:pt x="489775" y="206407"/>
                  </a:lnTo>
                  <a:lnTo>
                    <a:pt x="514255" y="201454"/>
                  </a:lnTo>
                  <a:lnTo>
                    <a:pt x="538639" y="195263"/>
                  </a:lnTo>
                  <a:lnTo>
                    <a:pt x="555784" y="178499"/>
                  </a:lnTo>
                  <a:lnTo>
                    <a:pt x="574548" y="147828"/>
                  </a:lnTo>
                  <a:lnTo>
                    <a:pt x="578930" y="103442"/>
                  </a:lnTo>
                  <a:lnTo>
                    <a:pt x="571214" y="73533"/>
                  </a:lnTo>
                  <a:lnTo>
                    <a:pt x="555403" y="44196"/>
                  </a:lnTo>
                  <a:lnTo>
                    <a:pt x="527685" y="13240"/>
                  </a:lnTo>
                  <a:lnTo>
                    <a:pt x="510921" y="7144"/>
                  </a:lnTo>
                  <a:lnTo>
                    <a:pt x="488442" y="22670"/>
                  </a:lnTo>
                  <a:lnTo>
                    <a:pt x="485489" y="47625"/>
                  </a:lnTo>
                  <a:lnTo>
                    <a:pt x="374809" y="126302"/>
                  </a:lnTo>
                  <a:lnTo>
                    <a:pt x="305943" y="177641"/>
                  </a:lnTo>
                  <a:lnTo>
                    <a:pt x="242697" y="238411"/>
                  </a:lnTo>
                  <a:lnTo>
                    <a:pt x="185166" y="298323"/>
                  </a:lnTo>
                  <a:lnTo>
                    <a:pt x="156686" y="320802"/>
                  </a:lnTo>
                  <a:lnTo>
                    <a:pt x="156686" y="328136"/>
                  </a:lnTo>
                  <a:lnTo>
                    <a:pt x="163640" y="330613"/>
                  </a:lnTo>
                  <a:lnTo>
                    <a:pt x="175165" y="328517"/>
                  </a:lnTo>
                  <a:close/>
                  <a:moveTo>
                    <a:pt x="582454" y="534924"/>
                  </a:moveTo>
                  <a:lnTo>
                    <a:pt x="551307" y="571310"/>
                  </a:lnTo>
                  <a:lnTo>
                    <a:pt x="520541" y="608838"/>
                  </a:lnTo>
                  <a:lnTo>
                    <a:pt x="473297" y="651701"/>
                  </a:lnTo>
                  <a:lnTo>
                    <a:pt x="461200" y="665512"/>
                  </a:lnTo>
                  <a:lnTo>
                    <a:pt x="450914" y="662464"/>
                  </a:lnTo>
                  <a:lnTo>
                    <a:pt x="446342" y="653129"/>
                  </a:lnTo>
                  <a:lnTo>
                    <a:pt x="454724" y="620459"/>
                  </a:lnTo>
                  <a:lnTo>
                    <a:pt x="469106" y="557403"/>
                  </a:lnTo>
                  <a:lnTo>
                    <a:pt x="489109" y="501968"/>
                  </a:lnTo>
                  <a:lnTo>
                    <a:pt x="520446" y="451485"/>
                  </a:lnTo>
                  <a:lnTo>
                    <a:pt x="533781" y="428530"/>
                  </a:lnTo>
                  <a:lnTo>
                    <a:pt x="532257" y="408813"/>
                  </a:lnTo>
                  <a:lnTo>
                    <a:pt x="513112" y="380524"/>
                  </a:lnTo>
                  <a:lnTo>
                    <a:pt x="498920" y="365474"/>
                  </a:lnTo>
                  <a:lnTo>
                    <a:pt x="489395" y="347853"/>
                  </a:lnTo>
                  <a:lnTo>
                    <a:pt x="459676" y="327089"/>
                  </a:lnTo>
                  <a:lnTo>
                    <a:pt x="433959" y="313277"/>
                  </a:lnTo>
                  <a:lnTo>
                    <a:pt x="419195" y="311087"/>
                  </a:lnTo>
                  <a:lnTo>
                    <a:pt x="393859" y="326136"/>
                  </a:lnTo>
                  <a:lnTo>
                    <a:pt x="380143" y="359283"/>
                  </a:lnTo>
                  <a:lnTo>
                    <a:pt x="369856" y="392811"/>
                  </a:lnTo>
                  <a:lnTo>
                    <a:pt x="355187" y="414814"/>
                  </a:lnTo>
                  <a:lnTo>
                    <a:pt x="313563" y="455200"/>
                  </a:lnTo>
                  <a:lnTo>
                    <a:pt x="234410" y="512731"/>
                  </a:lnTo>
                  <a:lnTo>
                    <a:pt x="153257" y="565309"/>
                  </a:lnTo>
                  <a:lnTo>
                    <a:pt x="74962" y="609791"/>
                  </a:lnTo>
                  <a:lnTo>
                    <a:pt x="18193" y="644843"/>
                  </a:lnTo>
                  <a:lnTo>
                    <a:pt x="7144" y="655511"/>
                  </a:lnTo>
                  <a:lnTo>
                    <a:pt x="12002" y="663797"/>
                  </a:lnTo>
                  <a:lnTo>
                    <a:pt x="26765" y="676085"/>
                  </a:lnTo>
                  <a:lnTo>
                    <a:pt x="47054" y="690753"/>
                  </a:lnTo>
                  <a:lnTo>
                    <a:pt x="63818" y="698087"/>
                  </a:lnTo>
                  <a:lnTo>
                    <a:pt x="82296" y="705421"/>
                  </a:lnTo>
                  <a:lnTo>
                    <a:pt x="101537" y="702945"/>
                  </a:lnTo>
                  <a:lnTo>
                    <a:pt x="114967" y="702945"/>
                  </a:lnTo>
                  <a:lnTo>
                    <a:pt x="128492" y="710756"/>
                  </a:lnTo>
                  <a:lnTo>
                    <a:pt x="146495" y="707041"/>
                  </a:lnTo>
                  <a:lnTo>
                    <a:pt x="175832" y="692372"/>
                  </a:lnTo>
                  <a:lnTo>
                    <a:pt x="239459" y="635222"/>
                  </a:lnTo>
                  <a:lnTo>
                    <a:pt x="281083" y="590264"/>
                  </a:lnTo>
                  <a:lnTo>
                    <a:pt x="336042" y="539306"/>
                  </a:lnTo>
                  <a:lnTo>
                    <a:pt x="347948" y="534829"/>
                  </a:lnTo>
                  <a:lnTo>
                    <a:pt x="354521" y="542735"/>
                  </a:lnTo>
                  <a:lnTo>
                    <a:pt x="350425" y="617887"/>
                  </a:lnTo>
                  <a:lnTo>
                    <a:pt x="343091" y="639985"/>
                  </a:lnTo>
                  <a:lnTo>
                    <a:pt x="344329" y="676370"/>
                  </a:lnTo>
                  <a:lnTo>
                    <a:pt x="341948" y="775430"/>
                  </a:lnTo>
                  <a:lnTo>
                    <a:pt x="317468" y="804767"/>
                  </a:lnTo>
                  <a:lnTo>
                    <a:pt x="301847" y="802291"/>
                  </a:lnTo>
                  <a:lnTo>
                    <a:pt x="303848" y="791813"/>
                  </a:lnTo>
                  <a:lnTo>
                    <a:pt x="311182" y="784289"/>
                  </a:lnTo>
                  <a:lnTo>
                    <a:pt x="308039" y="759143"/>
                  </a:lnTo>
                  <a:lnTo>
                    <a:pt x="296990" y="730853"/>
                  </a:lnTo>
                  <a:lnTo>
                    <a:pt x="286417" y="727139"/>
                  </a:lnTo>
                  <a:lnTo>
                    <a:pt x="273558" y="731711"/>
                  </a:lnTo>
                  <a:lnTo>
                    <a:pt x="245364" y="771144"/>
                  </a:lnTo>
                  <a:lnTo>
                    <a:pt x="209741" y="815054"/>
                  </a:lnTo>
                  <a:lnTo>
                    <a:pt x="184214" y="846677"/>
                  </a:lnTo>
                  <a:lnTo>
                    <a:pt x="176403" y="871157"/>
                  </a:lnTo>
                  <a:lnTo>
                    <a:pt x="173926" y="897731"/>
                  </a:lnTo>
                  <a:lnTo>
                    <a:pt x="182690" y="929259"/>
                  </a:lnTo>
                  <a:lnTo>
                    <a:pt x="185928" y="949166"/>
                  </a:lnTo>
                  <a:lnTo>
                    <a:pt x="187738" y="964311"/>
                  </a:lnTo>
                  <a:lnTo>
                    <a:pt x="197644" y="982504"/>
                  </a:lnTo>
                  <a:lnTo>
                    <a:pt x="206407" y="989838"/>
                  </a:lnTo>
                  <a:lnTo>
                    <a:pt x="220980" y="988124"/>
                  </a:lnTo>
                  <a:lnTo>
                    <a:pt x="235934" y="977265"/>
                  </a:lnTo>
                  <a:lnTo>
                    <a:pt x="278035" y="937355"/>
                  </a:lnTo>
                  <a:lnTo>
                    <a:pt x="320612" y="895064"/>
                  </a:lnTo>
                  <a:lnTo>
                    <a:pt x="331946" y="892016"/>
                  </a:lnTo>
                  <a:lnTo>
                    <a:pt x="336995" y="898779"/>
                  </a:lnTo>
                  <a:lnTo>
                    <a:pt x="338614" y="928973"/>
                  </a:lnTo>
                  <a:lnTo>
                    <a:pt x="339090" y="961263"/>
                  </a:lnTo>
                  <a:lnTo>
                    <a:pt x="346329" y="971360"/>
                  </a:lnTo>
                  <a:lnTo>
                    <a:pt x="372047" y="984980"/>
                  </a:lnTo>
                  <a:lnTo>
                    <a:pt x="386239" y="993743"/>
                  </a:lnTo>
                  <a:lnTo>
                    <a:pt x="408432" y="993172"/>
                  </a:lnTo>
                  <a:lnTo>
                    <a:pt x="427006" y="987171"/>
                  </a:lnTo>
                  <a:lnTo>
                    <a:pt x="443103" y="974312"/>
                  </a:lnTo>
                  <a:lnTo>
                    <a:pt x="449866" y="962501"/>
                  </a:lnTo>
                  <a:lnTo>
                    <a:pt x="444341" y="943070"/>
                  </a:lnTo>
                  <a:lnTo>
                    <a:pt x="441103" y="925640"/>
                  </a:lnTo>
                  <a:lnTo>
                    <a:pt x="442436" y="907733"/>
                  </a:lnTo>
                  <a:lnTo>
                    <a:pt x="444817" y="889635"/>
                  </a:lnTo>
                  <a:lnTo>
                    <a:pt x="441579" y="861632"/>
                  </a:lnTo>
                  <a:lnTo>
                    <a:pt x="440246" y="825818"/>
                  </a:lnTo>
                  <a:lnTo>
                    <a:pt x="443293" y="801053"/>
                  </a:lnTo>
                  <a:lnTo>
                    <a:pt x="451199" y="779621"/>
                  </a:lnTo>
                  <a:lnTo>
                    <a:pt x="472631" y="751618"/>
                  </a:lnTo>
                  <a:lnTo>
                    <a:pt x="522923" y="685991"/>
                  </a:lnTo>
                  <a:lnTo>
                    <a:pt x="565595" y="622554"/>
                  </a:lnTo>
                  <a:lnTo>
                    <a:pt x="593598" y="573024"/>
                  </a:lnTo>
                  <a:lnTo>
                    <a:pt x="598170" y="554831"/>
                  </a:lnTo>
                  <a:lnTo>
                    <a:pt x="590836" y="533400"/>
                  </a:lnTo>
                  <a:lnTo>
                    <a:pt x="582454" y="534924"/>
                  </a:lnTo>
                  <a:close/>
                  <a:moveTo>
                    <a:pt x="1065085" y="491490"/>
                  </a:moveTo>
                  <a:lnTo>
                    <a:pt x="1041940" y="452057"/>
                  </a:lnTo>
                  <a:lnTo>
                    <a:pt x="1022223" y="425006"/>
                  </a:lnTo>
                  <a:lnTo>
                    <a:pt x="1020890" y="376428"/>
                  </a:lnTo>
                  <a:lnTo>
                    <a:pt x="1007745" y="366713"/>
                  </a:lnTo>
                  <a:lnTo>
                    <a:pt x="998792" y="374428"/>
                  </a:lnTo>
                  <a:lnTo>
                    <a:pt x="996029" y="421386"/>
                  </a:lnTo>
                  <a:lnTo>
                    <a:pt x="982123" y="458534"/>
                  </a:lnTo>
                  <a:lnTo>
                    <a:pt x="964216" y="496157"/>
                  </a:lnTo>
                  <a:lnTo>
                    <a:pt x="939546" y="523113"/>
                  </a:lnTo>
                  <a:lnTo>
                    <a:pt x="929831" y="529971"/>
                  </a:lnTo>
                  <a:lnTo>
                    <a:pt x="923354" y="523970"/>
                  </a:lnTo>
                  <a:lnTo>
                    <a:pt x="921639" y="506825"/>
                  </a:lnTo>
                  <a:lnTo>
                    <a:pt x="924116" y="457962"/>
                  </a:lnTo>
                  <a:lnTo>
                    <a:pt x="934593" y="387096"/>
                  </a:lnTo>
                  <a:lnTo>
                    <a:pt x="940975" y="329089"/>
                  </a:lnTo>
                  <a:lnTo>
                    <a:pt x="956120" y="270796"/>
                  </a:lnTo>
                  <a:lnTo>
                    <a:pt x="966788" y="190119"/>
                  </a:lnTo>
                  <a:lnTo>
                    <a:pt x="958596" y="151257"/>
                  </a:lnTo>
                  <a:lnTo>
                    <a:pt x="937355" y="115062"/>
                  </a:lnTo>
                  <a:lnTo>
                    <a:pt x="905066" y="85058"/>
                  </a:lnTo>
                  <a:lnTo>
                    <a:pt x="873252" y="73628"/>
                  </a:lnTo>
                  <a:lnTo>
                    <a:pt x="842867" y="62008"/>
                  </a:lnTo>
                  <a:lnTo>
                    <a:pt x="814864" y="55626"/>
                  </a:lnTo>
                  <a:lnTo>
                    <a:pt x="797433" y="71533"/>
                  </a:lnTo>
                  <a:lnTo>
                    <a:pt x="786860" y="95060"/>
                  </a:lnTo>
                  <a:lnTo>
                    <a:pt x="784670" y="132112"/>
                  </a:lnTo>
                  <a:lnTo>
                    <a:pt x="790670" y="166497"/>
                  </a:lnTo>
                  <a:lnTo>
                    <a:pt x="798481" y="201740"/>
                  </a:lnTo>
                  <a:lnTo>
                    <a:pt x="806291" y="245364"/>
                  </a:lnTo>
                  <a:lnTo>
                    <a:pt x="807815" y="312611"/>
                  </a:lnTo>
                  <a:lnTo>
                    <a:pt x="812006" y="389858"/>
                  </a:lnTo>
                  <a:lnTo>
                    <a:pt x="807434" y="425196"/>
                  </a:lnTo>
                  <a:lnTo>
                    <a:pt x="806196" y="552260"/>
                  </a:lnTo>
                  <a:lnTo>
                    <a:pt x="807149" y="615601"/>
                  </a:lnTo>
                  <a:lnTo>
                    <a:pt x="803339" y="647414"/>
                  </a:lnTo>
                  <a:lnTo>
                    <a:pt x="795433" y="657225"/>
                  </a:lnTo>
                  <a:lnTo>
                    <a:pt x="735044" y="698183"/>
                  </a:lnTo>
                  <a:lnTo>
                    <a:pt x="717328" y="707993"/>
                  </a:lnTo>
                  <a:lnTo>
                    <a:pt x="711613" y="704755"/>
                  </a:lnTo>
                  <a:lnTo>
                    <a:pt x="711137" y="695992"/>
                  </a:lnTo>
                  <a:lnTo>
                    <a:pt x="723233" y="676085"/>
                  </a:lnTo>
                  <a:lnTo>
                    <a:pt x="734282" y="656082"/>
                  </a:lnTo>
                  <a:lnTo>
                    <a:pt x="736092" y="619792"/>
                  </a:lnTo>
                  <a:lnTo>
                    <a:pt x="731520" y="591026"/>
                  </a:lnTo>
                  <a:lnTo>
                    <a:pt x="709232" y="554450"/>
                  </a:lnTo>
                  <a:lnTo>
                    <a:pt x="692468" y="527209"/>
                  </a:lnTo>
                  <a:lnTo>
                    <a:pt x="680657" y="503015"/>
                  </a:lnTo>
                  <a:lnTo>
                    <a:pt x="682276" y="480632"/>
                  </a:lnTo>
                  <a:lnTo>
                    <a:pt x="695134" y="449771"/>
                  </a:lnTo>
                  <a:lnTo>
                    <a:pt x="712184" y="403574"/>
                  </a:lnTo>
                  <a:lnTo>
                    <a:pt x="720566" y="362903"/>
                  </a:lnTo>
                  <a:lnTo>
                    <a:pt x="716471" y="324993"/>
                  </a:lnTo>
                  <a:lnTo>
                    <a:pt x="697421" y="292989"/>
                  </a:lnTo>
                  <a:lnTo>
                    <a:pt x="657416" y="250793"/>
                  </a:lnTo>
                  <a:lnTo>
                    <a:pt x="622554" y="225076"/>
                  </a:lnTo>
                  <a:lnTo>
                    <a:pt x="594265" y="211550"/>
                  </a:lnTo>
                  <a:lnTo>
                    <a:pt x="570833" y="213836"/>
                  </a:lnTo>
                  <a:lnTo>
                    <a:pt x="556927" y="226124"/>
                  </a:lnTo>
                  <a:lnTo>
                    <a:pt x="556355" y="249555"/>
                  </a:lnTo>
                  <a:lnTo>
                    <a:pt x="557593" y="261557"/>
                  </a:lnTo>
                  <a:lnTo>
                    <a:pt x="563690" y="280511"/>
                  </a:lnTo>
                  <a:lnTo>
                    <a:pt x="586645" y="329565"/>
                  </a:lnTo>
                  <a:lnTo>
                    <a:pt x="624268" y="383286"/>
                  </a:lnTo>
                  <a:lnTo>
                    <a:pt x="647414" y="413480"/>
                  </a:lnTo>
                  <a:lnTo>
                    <a:pt x="651605" y="431387"/>
                  </a:lnTo>
                  <a:lnTo>
                    <a:pt x="642938" y="477298"/>
                  </a:lnTo>
                  <a:lnTo>
                    <a:pt x="632365" y="500729"/>
                  </a:lnTo>
                  <a:lnTo>
                    <a:pt x="627793" y="526352"/>
                  </a:lnTo>
                  <a:lnTo>
                    <a:pt x="637508" y="561308"/>
                  </a:lnTo>
                  <a:lnTo>
                    <a:pt x="644843" y="598456"/>
                  </a:lnTo>
                  <a:lnTo>
                    <a:pt x="653225" y="633317"/>
                  </a:lnTo>
                  <a:lnTo>
                    <a:pt x="662273" y="667798"/>
                  </a:lnTo>
                  <a:lnTo>
                    <a:pt x="659321" y="701707"/>
                  </a:lnTo>
                  <a:lnTo>
                    <a:pt x="652082" y="729710"/>
                  </a:lnTo>
                  <a:lnTo>
                    <a:pt x="623507" y="782098"/>
                  </a:lnTo>
                  <a:lnTo>
                    <a:pt x="610457" y="809339"/>
                  </a:lnTo>
                  <a:lnTo>
                    <a:pt x="609886" y="826199"/>
                  </a:lnTo>
                  <a:lnTo>
                    <a:pt x="624268" y="844582"/>
                  </a:lnTo>
                  <a:lnTo>
                    <a:pt x="642461" y="852583"/>
                  </a:lnTo>
                  <a:lnTo>
                    <a:pt x="670179" y="853154"/>
                  </a:lnTo>
                  <a:lnTo>
                    <a:pt x="705041" y="842010"/>
                  </a:lnTo>
                  <a:lnTo>
                    <a:pt x="759047" y="800576"/>
                  </a:lnTo>
                  <a:lnTo>
                    <a:pt x="791909" y="767715"/>
                  </a:lnTo>
                  <a:lnTo>
                    <a:pt x="801053" y="766382"/>
                  </a:lnTo>
                  <a:lnTo>
                    <a:pt x="802291" y="776478"/>
                  </a:lnTo>
                  <a:lnTo>
                    <a:pt x="800481" y="902303"/>
                  </a:lnTo>
                  <a:lnTo>
                    <a:pt x="799529" y="1050608"/>
                  </a:lnTo>
                  <a:lnTo>
                    <a:pt x="798481" y="1238822"/>
                  </a:lnTo>
                  <a:lnTo>
                    <a:pt x="798957" y="1288352"/>
                  </a:lnTo>
                  <a:lnTo>
                    <a:pt x="808958" y="1301687"/>
                  </a:lnTo>
                  <a:lnTo>
                    <a:pt x="836485" y="1306068"/>
                  </a:lnTo>
                  <a:lnTo>
                    <a:pt x="845534" y="1303211"/>
                  </a:lnTo>
                  <a:lnTo>
                    <a:pt x="867537" y="1281017"/>
                  </a:lnTo>
                  <a:lnTo>
                    <a:pt x="889730" y="1246632"/>
                  </a:lnTo>
                  <a:lnTo>
                    <a:pt x="894017" y="1222153"/>
                  </a:lnTo>
                  <a:lnTo>
                    <a:pt x="900398" y="1199388"/>
                  </a:lnTo>
                  <a:lnTo>
                    <a:pt x="908209" y="1161002"/>
                  </a:lnTo>
                  <a:lnTo>
                    <a:pt x="912114" y="1127284"/>
                  </a:lnTo>
                  <a:lnTo>
                    <a:pt x="915829" y="1098233"/>
                  </a:lnTo>
                  <a:lnTo>
                    <a:pt x="919067" y="1072991"/>
                  </a:lnTo>
                  <a:lnTo>
                    <a:pt x="914019" y="1063847"/>
                  </a:lnTo>
                  <a:lnTo>
                    <a:pt x="914305" y="1023271"/>
                  </a:lnTo>
                  <a:lnTo>
                    <a:pt x="917258" y="992696"/>
                  </a:lnTo>
                  <a:lnTo>
                    <a:pt x="916972" y="964692"/>
                  </a:lnTo>
                  <a:lnTo>
                    <a:pt x="913733" y="934307"/>
                  </a:lnTo>
                  <a:lnTo>
                    <a:pt x="915067" y="908114"/>
                  </a:lnTo>
                  <a:lnTo>
                    <a:pt x="915067" y="892302"/>
                  </a:lnTo>
                  <a:lnTo>
                    <a:pt x="915353" y="830104"/>
                  </a:lnTo>
                  <a:lnTo>
                    <a:pt x="918115" y="808196"/>
                  </a:lnTo>
                  <a:lnTo>
                    <a:pt x="918401" y="713518"/>
                  </a:lnTo>
                  <a:lnTo>
                    <a:pt x="922687" y="677323"/>
                  </a:lnTo>
                  <a:lnTo>
                    <a:pt x="929735" y="659892"/>
                  </a:lnTo>
                  <a:lnTo>
                    <a:pt x="966597" y="630650"/>
                  </a:lnTo>
                  <a:lnTo>
                    <a:pt x="1057180" y="547783"/>
                  </a:lnTo>
                  <a:lnTo>
                    <a:pt x="1071277" y="527114"/>
                  </a:lnTo>
                  <a:lnTo>
                    <a:pt x="1073277" y="511493"/>
                  </a:lnTo>
                  <a:lnTo>
                    <a:pt x="1065085" y="4914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133A24FC-E419-4EC4-9D3D-1F12F2EDB744}"/>
                </a:ext>
              </a:extLst>
            </p:cNvPr>
            <p:cNvSpPr/>
            <p:nvPr/>
          </p:nvSpPr>
          <p:spPr>
            <a:xfrm>
              <a:off x="6085999" y="2786348"/>
              <a:ext cx="1209675" cy="1123950"/>
            </a:xfrm>
            <a:custGeom>
              <a:avLst/>
              <a:gdLst>
                <a:gd name="connsiteX0" fmla="*/ 1191958 w 1209675"/>
                <a:gd name="connsiteY0" fmla="*/ 861917 h 1123950"/>
                <a:gd name="connsiteX1" fmla="*/ 1167384 w 1209675"/>
                <a:gd name="connsiteY1" fmla="*/ 865251 h 1123950"/>
                <a:gd name="connsiteX2" fmla="*/ 1105376 w 1209675"/>
                <a:gd name="connsiteY2" fmla="*/ 872585 h 1123950"/>
                <a:gd name="connsiteX3" fmla="*/ 1033081 w 1209675"/>
                <a:gd name="connsiteY3" fmla="*/ 866394 h 1123950"/>
                <a:gd name="connsiteX4" fmla="*/ 1000506 w 1209675"/>
                <a:gd name="connsiteY4" fmla="*/ 860203 h 1123950"/>
                <a:gd name="connsiteX5" fmla="*/ 967835 w 1209675"/>
                <a:gd name="connsiteY5" fmla="*/ 846773 h 1123950"/>
                <a:gd name="connsiteX6" fmla="*/ 919163 w 1209675"/>
                <a:gd name="connsiteY6" fmla="*/ 817436 h 1123950"/>
                <a:gd name="connsiteX7" fmla="*/ 823341 w 1209675"/>
                <a:gd name="connsiteY7" fmla="*/ 741426 h 1123950"/>
                <a:gd name="connsiteX8" fmla="*/ 821626 w 1209675"/>
                <a:gd name="connsiteY8" fmla="*/ 734092 h 1123950"/>
                <a:gd name="connsiteX9" fmla="*/ 858869 w 1209675"/>
                <a:gd name="connsiteY9" fmla="*/ 664940 h 1123950"/>
                <a:gd name="connsiteX10" fmla="*/ 891921 w 1209675"/>
                <a:gd name="connsiteY10" fmla="*/ 609886 h 1123950"/>
                <a:gd name="connsiteX11" fmla="*/ 914019 w 1209675"/>
                <a:gd name="connsiteY11" fmla="*/ 586550 h 1123950"/>
                <a:gd name="connsiteX12" fmla="*/ 920591 w 1209675"/>
                <a:gd name="connsiteY12" fmla="*/ 557022 h 1123950"/>
                <a:gd name="connsiteX13" fmla="*/ 925449 w 1209675"/>
                <a:gd name="connsiteY13" fmla="*/ 550069 h 1123950"/>
                <a:gd name="connsiteX14" fmla="*/ 917257 w 1209675"/>
                <a:gd name="connsiteY14" fmla="*/ 532448 h 1123950"/>
                <a:gd name="connsiteX15" fmla="*/ 886682 w 1209675"/>
                <a:gd name="connsiteY15" fmla="*/ 505587 h 1123950"/>
                <a:gd name="connsiteX16" fmla="*/ 857345 w 1209675"/>
                <a:gd name="connsiteY16" fmla="*/ 493300 h 1123950"/>
                <a:gd name="connsiteX17" fmla="*/ 837343 w 1209675"/>
                <a:gd name="connsiteY17" fmla="*/ 485870 h 1123950"/>
                <a:gd name="connsiteX18" fmla="*/ 818579 w 1209675"/>
                <a:gd name="connsiteY18" fmla="*/ 486728 h 1123950"/>
                <a:gd name="connsiteX19" fmla="*/ 807530 w 1209675"/>
                <a:gd name="connsiteY19" fmla="*/ 491585 h 1123950"/>
                <a:gd name="connsiteX20" fmla="*/ 797719 w 1209675"/>
                <a:gd name="connsiteY20" fmla="*/ 491585 h 1123950"/>
                <a:gd name="connsiteX21" fmla="*/ 798957 w 1209675"/>
                <a:gd name="connsiteY21" fmla="*/ 463772 h 1123950"/>
                <a:gd name="connsiteX22" fmla="*/ 802576 w 1209675"/>
                <a:gd name="connsiteY22" fmla="*/ 432530 h 1123950"/>
                <a:gd name="connsiteX23" fmla="*/ 836485 w 1209675"/>
                <a:gd name="connsiteY23" fmla="*/ 359950 h 1123950"/>
                <a:gd name="connsiteX24" fmla="*/ 868204 w 1209675"/>
                <a:gd name="connsiteY24" fmla="*/ 293561 h 1123950"/>
                <a:gd name="connsiteX25" fmla="*/ 886587 w 1209675"/>
                <a:gd name="connsiteY25" fmla="*/ 256794 h 1123950"/>
                <a:gd name="connsiteX26" fmla="*/ 914305 w 1209675"/>
                <a:gd name="connsiteY26" fmla="*/ 234410 h 1123950"/>
                <a:gd name="connsiteX27" fmla="*/ 935069 w 1209675"/>
                <a:gd name="connsiteY27" fmla="*/ 223742 h 1123950"/>
                <a:gd name="connsiteX28" fmla="*/ 951833 w 1209675"/>
                <a:gd name="connsiteY28" fmla="*/ 211836 h 1123950"/>
                <a:gd name="connsiteX29" fmla="*/ 990600 w 1209675"/>
                <a:gd name="connsiteY29" fmla="*/ 184118 h 1123950"/>
                <a:gd name="connsiteX30" fmla="*/ 1000697 w 1209675"/>
                <a:gd name="connsiteY30" fmla="*/ 170688 h 1123950"/>
                <a:gd name="connsiteX31" fmla="*/ 998696 w 1209675"/>
                <a:gd name="connsiteY31" fmla="*/ 153448 h 1123950"/>
                <a:gd name="connsiteX32" fmla="*/ 968788 w 1209675"/>
                <a:gd name="connsiteY32" fmla="*/ 115919 h 1123950"/>
                <a:gd name="connsiteX33" fmla="*/ 952119 w 1209675"/>
                <a:gd name="connsiteY33" fmla="*/ 111347 h 1123950"/>
                <a:gd name="connsiteX34" fmla="*/ 943547 w 1209675"/>
                <a:gd name="connsiteY34" fmla="*/ 106871 h 1123950"/>
                <a:gd name="connsiteX35" fmla="*/ 938593 w 1209675"/>
                <a:gd name="connsiteY35" fmla="*/ 87630 h 1123950"/>
                <a:gd name="connsiteX36" fmla="*/ 919448 w 1209675"/>
                <a:gd name="connsiteY36" fmla="*/ 63151 h 1123950"/>
                <a:gd name="connsiteX37" fmla="*/ 888301 w 1209675"/>
                <a:gd name="connsiteY37" fmla="*/ 39053 h 1123950"/>
                <a:gd name="connsiteX38" fmla="*/ 836866 w 1209675"/>
                <a:gd name="connsiteY38" fmla="*/ 11716 h 1123950"/>
                <a:gd name="connsiteX39" fmla="*/ 815245 w 1209675"/>
                <a:gd name="connsiteY39" fmla="*/ 7144 h 1123950"/>
                <a:gd name="connsiteX40" fmla="*/ 795242 w 1209675"/>
                <a:gd name="connsiteY40" fmla="*/ 18288 h 1123950"/>
                <a:gd name="connsiteX41" fmla="*/ 791432 w 1209675"/>
                <a:gd name="connsiteY41" fmla="*/ 45720 h 1123950"/>
                <a:gd name="connsiteX42" fmla="*/ 793909 w 1209675"/>
                <a:gd name="connsiteY42" fmla="*/ 90583 h 1123950"/>
                <a:gd name="connsiteX43" fmla="*/ 781622 w 1209675"/>
                <a:gd name="connsiteY43" fmla="*/ 142018 h 1123950"/>
                <a:gd name="connsiteX44" fmla="*/ 767048 w 1209675"/>
                <a:gd name="connsiteY44" fmla="*/ 198406 h 1123950"/>
                <a:gd name="connsiteX45" fmla="*/ 736854 w 1209675"/>
                <a:gd name="connsiteY45" fmla="*/ 227743 h 1123950"/>
                <a:gd name="connsiteX46" fmla="*/ 720947 w 1209675"/>
                <a:gd name="connsiteY46" fmla="*/ 234791 h 1123950"/>
                <a:gd name="connsiteX47" fmla="*/ 664655 w 1209675"/>
                <a:gd name="connsiteY47" fmla="*/ 273939 h 1123950"/>
                <a:gd name="connsiteX48" fmla="*/ 604742 w 1209675"/>
                <a:gd name="connsiteY48" fmla="*/ 318230 h 1123950"/>
                <a:gd name="connsiteX49" fmla="*/ 545973 w 1209675"/>
                <a:gd name="connsiteY49" fmla="*/ 353663 h 1123950"/>
                <a:gd name="connsiteX50" fmla="*/ 496157 w 1209675"/>
                <a:gd name="connsiteY50" fmla="*/ 382334 h 1123950"/>
                <a:gd name="connsiteX51" fmla="*/ 498634 w 1209675"/>
                <a:gd name="connsiteY51" fmla="*/ 399098 h 1123950"/>
                <a:gd name="connsiteX52" fmla="*/ 520255 w 1209675"/>
                <a:gd name="connsiteY52" fmla="*/ 411385 h 1123950"/>
                <a:gd name="connsiteX53" fmla="*/ 535400 w 1209675"/>
                <a:gd name="connsiteY53" fmla="*/ 417481 h 1123950"/>
                <a:gd name="connsiteX54" fmla="*/ 561118 w 1209675"/>
                <a:gd name="connsiteY54" fmla="*/ 424434 h 1123950"/>
                <a:gd name="connsiteX55" fmla="*/ 580644 w 1209675"/>
                <a:gd name="connsiteY55" fmla="*/ 427006 h 1123950"/>
                <a:gd name="connsiteX56" fmla="*/ 597789 w 1209675"/>
                <a:gd name="connsiteY56" fmla="*/ 428244 h 1123950"/>
                <a:gd name="connsiteX57" fmla="*/ 619411 w 1209675"/>
                <a:gd name="connsiteY57" fmla="*/ 417576 h 1123950"/>
                <a:gd name="connsiteX58" fmla="*/ 638175 w 1209675"/>
                <a:gd name="connsiteY58" fmla="*/ 407765 h 1123950"/>
                <a:gd name="connsiteX59" fmla="*/ 703040 w 1209675"/>
                <a:gd name="connsiteY59" fmla="*/ 349853 h 1123950"/>
                <a:gd name="connsiteX60" fmla="*/ 717423 w 1209675"/>
                <a:gd name="connsiteY60" fmla="*/ 342519 h 1123950"/>
                <a:gd name="connsiteX61" fmla="*/ 720185 w 1209675"/>
                <a:gd name="connsiteY61" fmla="*/ 347663 h 1123950"/>
                <a:gd name="connsiteX62" fmla="*/ 716471 w 1209675"/>
                <a:gd name="connsiteY62" fmla="*/ 363569 h 1123950"/>
                <a:gd name="connsiteX63" fmla="*/ 701802 w 1209675"/>
                <a:gd name="connsiteY63" fmla="*/ 414147 h 1123950"/>
                <a:gd name="connsiteX64" fmla="*/ 681038 w 1209675"/>
                <a:gd name="connsiteY64" fmla="*/ 483870 h 1123950"/>
                <a:gd name="connsiteX65" fmla="*/ 663035 w 1209675"/>
                <a:gd name="connsiteY65" fmla="*/ 521875 h 1123950"/>
                <a:gd name="connsiteX66" fmla="*/ 663035 w 1209675"/>
                <a:gd name="connsiteY66" fmla="*/ 537782 h 1123950"/>
                <a:gd name="connsiteX67" fmla="*/ 668083 w 1209675"/>
                <a:gd name="connsiteY67" fmla="*/ 557117 h 1123950"/>
                <a:gd name="connsiteX68" fmla="*/ 677894 w 1209675"/>
                <a:gd name="connsiteY68" fmla="*/ 570167 h 1123950"/>
                <a:gd name="connsiteX69" fmla="*/ 692182 w 1209675"/>
                <a:gd name="connsiteY69" fmla="*/ 588455 h 1123950"/>
                <a:gd name="connsiteX70" fmla="*/ 708184 w 1209675"/>
                <a:gd name="connsiteY70" fmla="*/ 593408 h 1123950"/>
                <a:gd name="connsiteX71" fmla="*/ 718947 w 1209675"/>
                <a:gd name="connsiteY71" fmla="*/ 588836 h 1123950"/>
                <a:gd name="connsiteX72" fmla="*/ 742283 w 1209675"/>
                <a:gd name="connsiteY72" fmla="*/ 570833 h 1123950"/>
                <a:gd name="connsiteX73" fmla="*/ 758571 w 1209675"/>
                <a:gd name="connsiteY73" fmla="*/ 559784 h 1123950"/>
                <a:gd name="connsiteX74" fmla="*/ 772001 w 1209675"/>
                <a:gd name="connsiteY74" fmla="*/ 564833 h 1123950"/>
                <a:gd name="connsiteX75" fmla="*/ 774478 w 1209675"/>
                <a:gd name="connsiteY75" fmla="*/ 575786 h 1123950"/>
                <a:gd name="connsiteX76" fmla="*/ 766191 w 1209675"/>
                <a:gd name="connsiteY76" fmla="*/ 603885 h 1123950"/>
                <a:gd name="connsiteX77" fmla="*/ 727138 w 1209675"/>
                <a:gd name="connsiteY77" fmla="*/ 675323 h 1123950"/>
                <a:gd name="connsiteX78" fmla="*/ 720947 w 1209675"/>
                <a:gd name="connsiteY78" fmla="*/ 674084 h 1123950"/>
                <a:gd name="connsiteX79" fmla="*/ 688943 w 1209675"/>
                <a:gd name="connsiteY79" fmla="*/ 645509 h 1123950"/>
                <a:gd name="connsiteX80" fmla="*/ 668179 w 1209675"/>
                <a:gd name="connsiteY80" fmla="*/ 635699 h 1123950"/>
                <a:gd name="connsiteX81" fmla="*/ 628174 w 1209675"/>
                <a:gd name="connsiteY81" fmla="*/ 616839 h 1123950"/>
                <a:gd name="connsiteX82" fmla="*/ 611029 w 1209675"/>
                <a:gd name="connsiteY82" fmla="*/ 611124 h 1123950"/>
                <a:gd name="connsiteX83" fmla="*/ 591026 w 1209675"/>
                <a:gd name="connsiteY83" fmla="*/ 618458 h 1123950"/>
                <a:gd name="connsiteX84" fmla="*/ 591026 w 1209675"/>
                <a:gd name="connsiteY84" fmla="*/ 638080 h 1123950"/>
                <a:gd name="connsiteX85" fmla="*/ 600456 w 1209675"/>
                <a:gd name="connsiteY85" fmla="*/ 656558 h 1123950"/>
                <a:gd name="connsiteX86" fmla="*/ 633698 w 1209675"/>
                <a:gd name="connsiteY86" fmla="*/ 703517 h 1123950"/>
                <a:gd name="connsiteX87" fmla="*/ 652081 w 1209675"/>
                <a:gd name="connsiteY87" fmla="*/ 733616 h 1123950"/>
                <a:gd name="connsiteX88" fmla="*/ 669512 w 1209675"/>
                <a:gd name="connsiteY88" fmla="*/ 759333 h 1123950"/>
                <a:gd name="connsiteX89" fmla="*/ 675513 w 1209675"/>
                <a:gd name="connsiteY89" fmla="*/ 771144 h 1123950"/>
                <a:gd name="connsiteX90" fmla="*/ 671893 w 1209675"/>
                <a:gd name="connsiteY90" fmla="*/ 779717 h 1123950"/>
                <a:gd name="connsiteX91" fmla="*/ 654272 w 1209675"/>
                <a:gd name="connsiteY91" fmla="*/ 817340 h 1123950"/>
                <a:gd name="connsiteX92" fmla="*/ 582549 w 1209675"/>
                <a:gd name="connsiteY92" fmla="*/ 909733 h 1123950"/>
                <a:gd name="connsiteX93" fmla="*/ 542544 w 1209675"/>
                <a:gd name="connsiteY93" fmla="*/ 944213 h 1123950"/>
                <a:gd name="connsiteX94" fmla="*/ 496348 w 1209675"/>
                <a:gd name="connsiteY94" fmla="*/ 974122 h 1123950"/>
                <a:gd name="connsiteX95" fmla="*/ 455962 w 1209675"/>
                <a:gd name="connsiteY95" fmla="*/ 985457 h 1123950"/>
                <a:gd name="connsiteX96" fmla="*/ 435673 w 1209675"/>
                <a:gd name="connsiteY96" fmla="*/ 979551 h 1123950"/>
                <a:gd name="connsiteX97" fmla="*/ 425386 w 1209675"/>
                <a:gd name="connsiteY97" fmla="*/ 965454 h 1123950"/>
                <a:gd name="connsiteX98" fmla="*/ 428149 w 1209675"/>
                <a:gd name="connsiteY98" fmla="*/ 769715 h 1123950"/>
                <a:gd name="connsiteX99" fmla="*/ 433006 w 1209675"/>
                <a:gd name="connsiteY99" fmla="*/ 640080 h 1123950"/>
                <a:gd name="connsiteX100" fmla="*/ 445294 w 1209675"/>
                <a:gd name="connsiteY100" fmla="*/ 531495 h 1123950"/>
                <a:gd name="connsiteX101" fmla="*/ 467296 w 1209675"/>
                <a:gd name="connsiteY101" fmla="*/ 421767 h 1123950"/>
                <a:gd name="connsiteX102" fmla="*/ 475012 w 1209675"/>
                <a:gd name="connsiteY102" fmla="*/ 357569 h 1123950"/>
                <a:gd name="connsiteX103" fmla="*/ 487204 w 1209675"/>
                <a:gd name="connsiteY103" fmla="*/ 323660 h 1123950"/>
                <a:gd name="connsiteX104" fmla="*/ 524447 w 1209675"/>
                <a:gd name="connsiteY104" fmla="*/ 288512 h 1123950"/>
                <a:gd name="connsiteX105" fmla="*/ 569690 w 1209675"/>
                <a:gd name="connsiteY105" fmla="*/ 250889 h 1123950"/>
                <a:gd name="connsiteX106" fmla="*/ 599027 w 1209675"/>
                <a:gd name="connsiteY106" fmla="*/ 226314 h 1123950"/>
                <a:gd name="connsiteX107" fmla="*/ 600170 w 1209675"/>
                <a:gd name="connsiteY107" fmla="*/ 204692 h 1123950"/>
                <a:gd name="connsiteX108" fmla="*/ 569976 w 1209675"/>
                <a:gd name="connsiteY108" fmla="*/ 165545 h 1123950"/>
                <a:gd name="connsiteX109" fmla="*/ 560641 w 1209675"/>
                <a:gd name="connsiteY109" fmla="*/ 164306 h 1123950"/>
                <a:gd name="connsiteX110" fmla="*/ 548735 w 1209675"/>
                <a:gd name="connsiteY110" fmla="*/ 175260 h 1123950"/>
                <a:gd name="connsiteX111" fmla="*/ 540448 w 1209675"/>
                <a:gd name="connsiteY111" fmla="*/ 170402 h 1123950"/>
                <a:gd name="connsiteX112" fmla="*/ 547878 w 1209675"/>
                <a:gd name="connsiteY112" fmla="*/ 157258 h 1123950"/>
                <a:gd name="connsiteX113" fmla="*/ 539210 w 1209675"/>
                <a:gd name="connsiteY113" fmla="*/ 137255 h 1123950"/>
                <a:gd name="connsiteX114" fmla="*/ 489109 w 1209675"/>
                <a:gd name="connsiteY114" fmla="*/ 84582 h 1123950"/>
                <a:gd name="connsiteX115" fmla="*/ 435292 w 1209675"/>
                <a:gd name="connsiteY115" fmla="*/ 51626 h 1123950"/>
                <a:gd name="connsiteX116" fmla="*/ 420529 w 1209675"/>
                <a:gd name="connsiteY116" fmla="*/ 55340 h 1123950"/>
                <a:gd name="connsiteX117" fmla="*/ 396145 w 1209675"/>
                <a:gd name="connsiteY117" fmla="*/ 76105 h 1123950"/>
                <a:gd name="connsiteX118" fmla="*/ 392430 w 1209675"/>
                <a:gd name="connsiteY118" fmla="*/ 115729 h 1123950"/>
                <a:gd name="connsiteX119" fmla="*/ 384619 w 1209675"/>
                <a:gd name="connsiteY119" fmla="*/ 187928 h 1123950"/>
                <a:gd name="connsiteX120" fmla="*/ 373189 w 1209675"/>
                <a:gd name="connsiteY120" fmla="*/ 242507 h 1123950"/>
                <a:gd name="connsiteX121" fmla="*/ 270986 w 1209675"/>
                <a:gd name="connsiteY121" fmla="*/ 311658 h 1123950"/>
                <a:gd name="connsiteX122" fmla="*/ 241554 w 1209675"/>
                <a:gd name="connsiteY122" fmla="*/ 315278 h 1123950"/>
                <a:gd name="connsiteX123" fmla="*/ 219456 w 1209675"/>
                <a:gd name="connsiteY123" fmla="*/ 329946 h 1123950"/>
                <a:gd name="connsiteX124" fmla="*/ 221266 w 1209675"/>
                <a:gd name="connsiteY124" fmla="*/ 340900 h 1123950"/>
                <a:gd name="connsiteX125" fmla="*/ 247555 w 1209675"/>
                <a:gd name="connsiteY125" fmla="*/ 379571 h 1123950"/>
                <a:gd name="connsiteX126" fmla="*/ 284226 w 1209675"/>
                <a:gd name="connsiteY126" fmla="*/ 416433 h 1123950"/>
                <a:gd name="connsiteX127" fmla="*/ 305752 w 1209675"/>
                <a:gd name="connsiteY127" fmla="*/ 421386 h 1123950"/>
                <a:gd name="connsiteX128" fmla="*/ 321088 w 1209675"/>
                <a:gd name="connsiteY128" fmla="*/ 417576 h 1123950"/>
                <a:gd name="connsiteX129" fmla="*/ 335756 w 1209675"/>
                <a:gd name="connsiteY129" fmla="*/ 397955 h 1123950"/>
                <a:gd name="connsiteX130" fmla="*/ 348615 w 1209675"/>
                <a:gd name="connsiteY130" fmla="*/ 397955 h 1123950"/>
                <a:gd name="connsiteX131" fmla="*/ 345567 w 1209675"/>
                <a:gd name="connsiteY131" fmla="*/ 412718 h 1123950"/>
                <a:gd name="connsiteX132" fmla="*/ 340138 w 1209675"/>
                <a:gd name="connsiteY132" fmla="*/ 431197 h 1123950"/>
                <a:gd name="connsiteX133" fmla="*/ 334137 w 1209675"/>
                <a:gd name="connsiteY133" fmla="*/ 495586 h 1123950"/>
                <a:gd name="connsiteX134" fmla="*/ 321278 w 1209675"/>
                <a:gd name="connsiteY134" fmla="*/ 532257 h 1123950"/>
                <a:gd name="connsiteX135" fmla="*/ 275368 w 1209675"/>
                <a:gd name="connsiteY135" fmla="*/ 581787 h 1123950"/>
                <a:gd name="connsiteX136" fmla="*/ 224504 w 1209675"/>
                <a:gd name="connsiteY136" fmla="*/ 636746 h 1123950"/>
                <a:gd name="connsiteX137" fmla="*/ 165735 w 1209675"/>
                <a:gd name="connsiteY137" fmla="*/ 706660 h 1123950"/>
                <a:gd name="connsiteX138" fmla="*/ 101441 w 1209675"/>
                <a:gd name="connsiteY138" fmla="*/ 780193 h 1123950"/>
                <a:gd name="connsiteX139" fmla="*/ 78867 w 1209675"/>
                <a:gd name="connsiteY139" fmla="*/ 802196 h 1123950"/>
                <a:gd name="connsiteX140" fmla="*/ 56102 w 1209675"/>
                <a:gd name="connsiteY140" fmla="*/ 810101 h 1123950"/>
                <a:gd name="connsiteX141" fmla="*/ 11335 w 1209675"/>
                <a:gd name="connsiteY141" fmla="*/ 843248 h 1123950"/>
                <a:gd name="connsiteX142" fmla="*/ 7144 w 1209675"/>
                <a:gd name="connsiteY142" fmla="*/ 857345 h 1123950"/>
                <a:gd name="connsiteX143" fmla="*/ 10763 w 1209675"/>
                <a:gd name="connsiteY143" fmla="*/ 866585 h 1123950"/>
                <a:gd name="connsiteX144" fmla="*/ 52959 w 1209675"/>
                <a:gd name="connsiteY144" fmla="*/ 908971 h 1123950"/>
                <a:gd name="connsiteX145" fmla="*/ 77533 w 1209675"/>
                <a:gd name="connsiteY145" fmla="*/ 918210 h 1123950"/>
                <a:gd name="connsiteX146" fmla="*/ 106394 w 1209675"/>
                <a:gd name="connsiteY146" fmla="*/ 923735 h 1123950"/>
                <a:gd name="connsiteX147" fmla="*/ 121634 w 1209675"/>
                <a:gd name="connsiteY147" fmla="*/ 915067 h 1123950"/>
                <a:gd name="connsiteX148" fmla="*/ 179641 w 1209675"/>
                <a:gd name="connsiteY148" fmla="*/ 864299 h 1123950"/>
                <a:gd name="connsiteX149" fmla="*/ 215741 w 1209675"/>
                <a:gd name="connsiteY149" fmla="*/ 822008 h 1123950"/>
                <a:gd name="connsiteX150" fmla="*/ 230410 w 1209675"/>
                <a:gd name="connsiteY150" fmla="*/ 782955 h 1123950"/>
                <a:gd name="connsiteX151" fmla="*/ 254317 w 1209675"/>
                <a:gd name="connsiteY151" fmla="*/ 745617 h 1123950"/>
                <a:gd name="connsiteX152" fmla="*/ 283655 w 1209675"/>
                <a:gd name="connsiteY152" fmla="*/ 694658 h 1123950"/>
                <a:gd name="connsiteX153" fmla="*/ 311277 w 1209675"/>
                <a:gd name="connsiteY153" fmla="*/ 646176 h 1123950"/>
                <a:gd name="connsiteX154" fmla="*/ 319183 w 1209675"/>
                <a:gd name="connsiteY154" fmla="*/ 637032 h 1123950"/>
                <a:gd name="connsiteX155" fmla="*/ 327755 w 1209675"/>
                <a:gd name="connsiteY155" fmla="*/ 639509 h 1123950"/>
                <a:gd name="connsiteX156" fmla="*/ 323659 w 1209675"/>
                <a:gd name="connsiteY156" fmla="*/ 669322 h 1123950"/>
                <a:gd name="connsiteX157" fmla="*/ 312991 w 1209675"/>
                <a:gd name="connsiteY157" fmla="*/ 755904 h 1123950"/>
                <a:gd name="connsiteX158" fmla="*/ 309372 w 1209675"/>
                <a:gd name="connsiteY158" fmla="*/ 954977 h 1123950"/>
                <a:gd name="connsiteX159" fmla="*/ 302133 w 1209675"/>
                <a:gd name="connsiteY159" fmla="*/ 975360 h 1123950"/>
                <a:gd name="connsiteX160" fmla="*/ 288131 w 1209675"/>
                <a:gd name="connsiteY160" fmla="*/ 988124 h 1123950"/>
                <a:gd name="connsiteX161" fmla="*/ 262699 w 1209675"/>
                <a:gd name="connsiteY161" fmla="*/ 989362 h 1123950"/>
                <a:gd name="connsiteX162" fmla="*/ 232124 w 1209675"/>
                <a:gd name="connsiteY162" fmla="*/ 989362 h 1123950"/>
                <a:gd name="connsiteX163" fmla="*/ 187642 w 1209675"/>
                <a:gd name="connsiteY163" fmla="*/ 979361 h 1123950"/>
                <a:gd name="connsiteX164" fmla="*/ 174688 w 1209675"/>
                <a:gd name="connsiteY164" fmla="*/ 981456 h 1123950"/>
                <a:gd name="connsiteX165" fmla="*/ 152590 w 1209675"/>
                <a:gd name="connsiteY165" fmla="*/ 996220 h 1123950"/>
                <a:gd name="connsiteX166" fmla="*/ 153829 w 1209675"/>
                <a:gd name="connsiteY166" fmla="*/ 1008126 h 1123950"/>
                <a:gd name="connsiteX167" fmla="*/ 170974 w 1209675"/>
                <a:gd name="connsiteY167" fmla="*/ 1017842 h 1123950"/>
                <a:gd name="connsiteX168" fmla="*/ 195548 w 1209675"/>
                <a:gd name="connsiteY168" fmla="*/ 1028605 h 1123950"/>
                <a:gd name="connsiteX169" fmla="*/ 213836 w 1209675"/>
                <a:gd name="connsiteY169" fmla="*/ 1037082 h 1123950"/>
                <a:gd name="connsiteX170" fmla="*/ 234315 w 1209675"/>
                <a:gd name="connsiteY170" fmla="*/ 1045274 h 1123950"/>
                <a:gd name="connsiteX171" fmla="*/ 273177 w 1209675"/>
                <a:gd name="connsiteY171" fmla="*/ 1067372 h 1123950"/>
                <a:gd name="connsiteX172" fmla="*/ 297275 w 1209675"/>
                <a:gd name="connsiteY172" fmla="*/ 1080802 h 1123950"/>
                <a:gd name="connsiteX173" fmla="*/ 315563 w 1209675"/>
                <a:gd name="connsiteY173" fmla="*/ 1092994 h 1123950"/>
                <a:gd name="connsiteX174" fmla="*/ 336042 w 1209675"/>
                <a:gd name="connsiteY174" fmla="*/ 1108520 h 1123950"/>
                <a:gd name="connsiteX175" fmla="*/ 344233 w 1209675"/>
                <a:gd name="connsiteY175" fmla="*/ 1122807 h 1123950"/>
                <a:gd name="connsiteX176" fmla="*/ 359759 w 1209675"/>
                <a:gd name="connsiteY176" fmla="*/ 1125284 h 1123950"/>
                <a:gd name="connsiteX177" fmla="*/ 385477 w 1209675"/>
                <a:gd name="connsiteY177" fmla="*/ 1111663 h 1123950"/>
                <a:gd name="connsiteX178" fmla="*/ 418147 w 1209675"/>
                <a:gd name="connsiteY178" fmla="*/ 1073753 h 1123950"/>
                <a:gd name="connsiteX179" fmla="*/ 425482 w 1209675"/>
                <a:gd name="connsiteY179" fmla="*/ 1034510 h 1123950"/>
                <a:gd name="connsiteX180" fmla="*/ 432816 w 1209675"/>
                <a:gd name="connsiteY180" fmla="*/ 1032034 h 1123950"/>
                <a:gd name="connsiteX181" fmla="*/ 450913 w 1209675"/>
                <a:gd name="connsiteY181" fmla="*/ 1052894 h 1123950"/>
                <a:gd name="connsiteX182" fmla="*/ 470535 w 1209675"/>
                <a:gd name="connsiteY182" fmla="*/ 1070896 h 1123950"/>
                <a:gd name="connsiteX183" fmla="*/ 480250 w 1209675"/>
                <a:gd name="connsiteY183" fmla="*/ 1074515 h 1123950"/>
                <a:gd name="connsiteX184" fmla="*/ 495776 w 1209675"/>
                <a:gd name="connsiteY184" fmla="*/ 1072039 h 1123950"/>
                <a:gd name="connsiteX185" fmla="*/ 543211 w 1209675"/>
                <a:gd name="connsiteY185" fmla="*/ 1046417 h 1123950"/>
                <a:gd name="connsiteX186" fmla="*/ 615410 w 1209675"/>
                <a:gd name="connsiteY186" fmla="*/ 988886 h 1123950"/>
                <a:gd name="connsiteX187" fmla="*/ 700468 w 1209675"/>
                <a:gd name="connsiteY187" fmla="*/ 909447 h 1123950"/>
                <a:gd name="connsiteX188" fmla="*/ 736854 w 1209675"/>
                <a:gd name="connsiteY188" fmla="*/ 859536 h 1123950"/>
                <a:gd name="connsiteX189" fmla="*/ 745046 w 1209675"/>
                <a:gd name="connsiteY189" fmla="*/ 852964 h 1123950"/>
                <a:gd name="connsiteX190" fmla="*/ 757238 w 1209675"/>
                <a:gd name="connsiteY190" fmla="*/ 860393 h 1123950"/>
                <a:gd name="connsiteX191" fmla="*/ 798862 w 1209675"/>
                <a:gd name="connsiteY191" fmla="*/ 906399 h 1123950"/>
                <a:gd name="connsiteX192" fmla="*/ 836771 w 1209675"/>
                <a:gd name="connsiteY192" fmla="*/ 953738 h 1123950"/>
                <a:gd name="connsiteX193" fmla="*/ 859250 w 1209675"/>
                <a:gd name="connsiteY193" fmla="*/ 986409 h 1123950"/>
                <a:gd name="connsiteX194" fmla="*/ 876300 w 1209675"/>
                <a:gd name="connsiteY194" fmla="*/ 999839 h 1123950"/>
                <a:gd name="connsiteX195" fmla="*/ 890683 w 1209675"/>
                <a:gd name="connsiteY195" fmla="*/ 1002316 h 1123950"/>
                <a:gd name="connsiteX196" fmla="*/ 921734 w 1209675"/>
                <a:gd name="connsiteY196" fmla="*/ 1002697 h 1123950"/>
                <a:gd name="connsiteX197" fmla="*/ 963263 w 1209675"/>
                <a:gd name="connsiteY197" fmla="*/ 992410 h 1123950"/>
                <a:gd name="connsiteX198" fmla="*/ 1017937 w 1209675"/>
                <a:gd name="connsiteY198" fmla="*/ 974027 h 1123950"/>
                <a:gd name="connsiteX199" fmla="*/ 1079754 w 1209675"/>
                <a:gd name="connsiteY199" fmla="*/ 946214 h 1123950"/>
                <a:gd name="connsiteX200" fmla="*/ 1155573 w 1209675"/>
                <a:gd name="connsiteY200" fmla="*/ 910685 h 1123950"/>
                <a:gd name="connsiteX201" fmla="*/ 1196531 w 1209675"/>
                <a:gd name="connsiteY201" fmla="*/ 889064 h 1123950"/>
                <a:gd name="connsiteX202" fmla="*/ 1203865 w 1209675"/>
                <a:gd name="connsiteY202" fmla="*/ 873443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209675" h="1123950">
                  <a:moveTo>
                    <a:pt x="1191958" y="861917"/>
                  </a:moveTo>
                  <a:lnTo>
                    <a:pt x="1167384" y="865251"/>
                  </a:lnTo>
                  <a:lnTo>
                    <a:pt x="1105376" y="872585"/>
                  </a:lnTo>
                  <a:lnTo>
                    <a:pt x="1033081" y="866394"/>
                  </a:lnTo>
                  <a:lnTo>
                    <a:pt x="1000506" y="860203"/>
                  </a:lnTo>
                  <a:lnTo>
                    <a:pt x="967835" y="846773"/>
                  </a:lnTo>
                  <a:lnTo>
                    <a:pt x="919163" y="817436"/>
                  </a:lnTo>
                  <a:lnTo>
                    <a:pt x="823341" y="741426"/>
                  </a:lnTo>
                  <a:lnTo>
                    <a:pt x="821626" y="734092"/>
                  </a:lnTo>
                  <a:lnTo>
                    <a:pt x="858869" y="664940"/>
                  </a:lnTo>
                  <a:lnTo>
                    <a:pt x="891921" y="609886"/>
                  </a:lnTo>
                  <a:lnTo>
                    <a:pt x="914019" y="586550"/>
                  </a:lnTo>
                  <a:lnTo>
                    <a:pt x="920591" y="557022"/>
                  </a:lnTo>
                  <a:lnTo>
                    <a:pt x="925449" y="550069"/>
                  </a:lnTo>
                  <a:lnTo>
                    <a:pt x="917257" y="532448"/>
                  </a:lnTo>
                  <a:lnTo>
                    <a:pt x="886682" y="505587"/>
                  </a:lnTo>
                  <a:lnTo>
                    <a:pt x="857345" y="493300"/>
                  </a:lnTo>
                  <a:lnTo>
                    <a:pt x="837343" y="485870"/>
                  </a:lnTo>
                  <a:lnTo>
                    <a:pt x="818579" y="486728"/>
                  </a:lnTo>
                  <a:lnTo>
                    <a:pt x="807530" y="491585"/>
                  </a:lnTo>
                  <a:lnTo>
                    <a:pt x="797719" y="491585"/>
                  </a:lnTo>
                  <a:lnTo>
                    <a:pt x="798957" y="463772"/>
                  </a:lnTo>
                  <a:lnTo>
                    <a:pt x="802576" y="432530"/>
                  </a:lnTo>
                  <a:lnTo>
                    <a:pt x="836485" y="359950"/>
                  </a:lnTo>
                  <a:lnTo>
                    <a:pt x="868204" y="293561"/>
                  </a:lnTo>
                  <a:lnTo>
                    <a:pt x="886587" y="256794"/>
                  </a:lnTo>
                  <a:lnTo>
                    <a:pt x="914305" y="234410"/>
                  </a:lnTo>
                  <a:lnTo>
                    <a:pt x="935069" y="223742"/>
                  </a:lnTo>
                  <a:lnTo>
                    <a:pt x="951833" y="211836"/>
                  </a:lnTo>
                  <a:lnTo>
                    <a:pt x="990600" y="184118"/>
                  </a:lnTo>
                  <a:lnTo>
                    <a:pt x="1000697" y="170688"/>
                  </a:lnTo>
                  <a:lnTo>
                    <a:pt x="998696" y="153448"/>
                  </a:lnTo>
                  <a:lnTo>
                    <a:pt x="968788" y="115919"/>
                  </a:lnTo>
                  <a:lnTo>
                    <a:pt x="952119" y="111347"/>
                  </a:lnTo>
                  <a:lnTo>
                    <a:pt x="943547" y="106871"/>
                  </a:lnTo>
                  <a:lnTo>
                    <a:pt x="938593" y="87630"/>
                  </a:lnTo>
                  <a:lnTo>
                    <a:pt x="919448" y="63151"/>
                  </a:lnTo>
                  <a:lnTo>
                    <a:pt x="888301" y="39053"/>
                  </a:lnTo>
                  <a:lnTo>
                    <a:pt x="836866" y="11716"/>
                  </a:lnTo>
                  <a:lnTo>
                    <a:pt x="815245" y="7144"/>
                  </a:lnTo>
                  <a:lnTo>
                    <a:pt x="795242" y="18288"/>
                  </a:lnTo>
                  <a:lnTo>
                    <a:pt x="791432" y="45720"/>
                  </a:lnTo>
                  <a:lnTo>
                    <a:pt x="793909" y="90583"/>
                  </a:lnTo>
                  <a:lnTo>
                    <a:pt x="781622" y="142018"/>
                  </a:lnTo>
                  <a:lnTo>
                    <a:pt x="767048" y="198406"/>
                  </a:lnTo>
                  <a:lnTo>
                    <a:pt x="736854" y="227743"/>
                  </a:lnTo>
                  <a:lnTo>
                    <a:pt x="720947" y="234791"/>
                  </a:lnTo>
                  <a:lnTo>
                    <a:pt x="664655" y="273939"/>
                  </a:lnTo>
                  <a:lnTo>
                    <a:pt x="604742" y="318230"/>
                  </a:lnTo>
                  <a:lnTo>
                    <a:pt x="545973" y="353663"/>
                  </a:lnTo>
                  <a:lnTo>
                    <a:pt x="496157" y="382334"/>
                  </a:lnTo>
                  <a:lnTo>
                    <a:pt x="498634" y="399098"/>
                  </a:lnTo>
                  <a:lnTo>
                    <a:pt x="520255" y="411385"/>
                  </a:lnTo>
                  <a:lnTo>
                    <a:pt x="535400" y="417481"/>
                  </a:lnTo>
                  <a:lnTo>
                    <a:pt x="561118" y="424434"/>
                  </a:lnTo>
                  <a:lnTo>
                    <a:pt x="580644" y="427006"/>
                  </a:lnTo>
                  <a:lnTo>
                    <a:pt x="597789" y="428244"/>
                  </a:lnTo>
                  <a:lnTo>
                    <a:pt x="619411" y="417576"/>
                  </a:lnTo>
                  <a:lnTo>
                    <a:pt x="638175" y="407765"/>
                  </a:lnTo>
                  <a:lnTo>
                    <a:pt x="703040" y="349853"/>
                  </a:lnTo>
                  <a:lnTo>
                    <a:pt x="717423" y="342519"/>
                  </a:lnTo>
                  <a:lnTo>
                    <a:pt x="720185" y="347663"/>
                  </a:lnTo>
                  <a:lnTo>
                    <a:pt x="716471" y="363569"/>
                  </a:lnTo>
                  <a:lnTo>
                    <a:pt x="701802" y="414147"/>
                  </a:lnTo>
                  <a:lnTo>
                    <a:pt x="681038" y="483870"/>
                  </a:lnTo>
                  <a:lnTo>
                    <a:pt x="663035" y="521875"/>
                  </a:lnTo>
                  <a:lnTo>
                    <a:pt x="663035" y="537782"/>
                  </a:lnTo>
                  <a:lnTo>
                    <a:pt x="668083" y="557117"/>
                  </a:lnTo>
                  <a:lnTo>
                    <a:pt x="677894" y="570167"/>
                  </a:lnTo>
                  <a:lnTo>
                    <a:pt x="692182" y="588455"/>
                  </a:lnTo>
                  <a:lnTo>
                    <a:pt x="708184" y="593408"/>
                  </a:lnTo>
                  <a:lnTo>
                    <a:pt x="718947" y="588836"/>
                  </a:lnTo>
                  <a:lnTo>
                    <a:pt x="742283" y="570833"/>
                  </a:lnTo>
                  <a:lnTo>
                    <a:pt x="758571" y="559784"/>
                  </a:lnTo>
                  <a:lnTo>
                    <a:pt x="772001" y="564833"/>
                  </a:lnTo>
                  <a:lnTo>
                    <a:pt x="774478" y="575786"/>
                  </a:lnTo>
                  <a:lnTo>
                    <a:pt x="766191" y="603885"/>
                  </a:lnTo>
                  <a:lnTo>
                    <a:pt x="727138" y="675323"/>
                  </a:lnTo>
                  <a:lnTo>
                    <a:pt x="720947" y="674084"/>
                  </a:lnTo>
                  <a:lnTo>
                    <a:pt x="688943" y="645509"/>
                  </a:lnTo>
                  <a:lnTo>
                    <a:pt x="668179" y="635699"/>
                  </a:lnTo>
                  <a:lnTo>
                    <a:pt x="628174" y="616839"/>
                  </a:lnTo>
                  <a:lnTo>
                    <a:pt x="611029" y="611124"/>
                  </a:lnTo>
                  <a:lnTo>
                    <a:pt x="591026" y="618458"/>
                  </a:lnTo>
                  <a:lnTo>
                    <a:pt x="591026" y="638080"/>
                  </a:lnTo>
                  <a:lnTo>
                    <a:pt x="600456" y="656558"/>
                  </a:lnTo>
                  <a:lnTo>
                    <a:pt x="633698" y="703517"/>
                  </a:lnTo>
                  <a:lnTo>
                    <a:pt x="652081" y="733616"/>
                  </a:lnTo>
                  <a:lnTo>
                    <a:pt x="669512" y="759333"/>
                  </a:lnTo>
                  <a:lnTo>
                    <a:pt x="675513" y="771144"/>
                  </a:lnTo>
                  <a:lnTo>
                    <a:pt x="671893" y="779717"/>
                  </a:lnTo>
                  <a:lnTo>
                    <a:pt x="654272" y="817340"/>
                  </a:lnTo>
                  <a:lnTo>
                    <a:pt x="582549" y="909733"/>
                  </a:lnTo>
                  <a:lnTo>
                    <a:pt x="542544" y="944213"/>
                  </a:lnTo>
                  <a:lnTo>
                    <a:pt x="496348" y="974122"/>
                  </a:lnTo>
                  <a:lnTo>
                    <a:pt x="455962" y="985457"/>
                  </a:lnTo>
                  <a:lnTo>
                    <a:pt x="435673" y="979551"/>
                  </a:lnTo>
                  <a:lnTo>
                    <a:pt x="425386" y="965454"/>
                  </a:lnTo>
                  <a:lnTo>
                    <a:pt x="428149" y="769715"/>
                  </a:lnTo>
                  <a:lnTo>
                    <a:pt x="433006" y="640080"/>
                  </a:lnTo>
                  <a:lnTo>
                    <a:pt x="445294" y="531495"/>
                  </a:lnTo>
                  <a:lnTo>
                    <a:pt x="467296" y="421767"/>
                  </a:lnTo>
                  <a:lnTo>
                    <a:pt x="475012" y="357569"/>
                  </a:lnTo>
                  <a:lnTo>
                    <a:pt x="487204" y="323660"/>
                  </a:lnTo>
                  <a:lnTo>
                    <a:pt x="524447" y="288512"/>
                  </a:lnTo>
                  <a:lnTo>
                    <a:pt x="569690" y="250889"/>
                  </a:lnTo>
                  <a:lnTo>
                    <a:pt x="599027" y="226314"/>
                  </a:lnTo>
                  <a:lnTo>
                    <a:pt x="600170" y="204692"/>
                  </a:lnTo>
                  <a:lnTo>
                    <a:pt x="569976" y="165545"/>
                  </a:lnTo>
                  <a:lnTo>
                    <a:pt x="560641" y="164306"/>
                  </a:lnTo>
                  <a:lnTo>
                    <a:pt x="548735" y="175260"/>
                  </a:lnTo>
                  <a:lnTo>
                    <a:pt x="540448" y="170402"/>
                  </a:lnTo>
                  <a:lnTo>
                    <a:pt x="547878" y="157258"/>
                  </a:lnTo>
                  <a:lnTo>
                    <a:pt x="539210" y="137255"/>
                  </a:lnTo>
                  <a:lnTo>
                    <a:pt x="489109" y="84582"/>
                  </a:lnTo>
                  <a:lnTo>
                    <a:pt x="435292" y="51626"/>
                  </a:lnTo>
                  <a:lnTo>
                    <a:pt x="420529" y="55340"/>
                  </a:lnTo>
                  <a:lnTo>
                    <a:pt x="396145" y="76105"/>
                  </a:lnTo>
                  <a:lnTo>
                    <a:pt x="392430" y="115729"/>
                  </a:lnTo>
                  <a:lnTo>
                    <a:pt x="384619" y="187928"/>
                  </a:lnTo>
                  <a:lnTo>
                    <a:pt x="373189" y="242507"/>
                  </a:lnTo>
                  <a:lnTo>
                    <a:pt x="270986" y="311658"/>
                  </a:lnTo>
                  <a:lnTo>
                    <a:pt x="241554" y="315278"/>
                  </a:lnTo>
                  <a:lnTo>
                    <a:pt x="219456" y="329946"/>
                  </a:lnTo>
                  <a:lnTo>
                    <a:pt x="221266" y="340900"/>
                  </a:lnTo>
                  <a:lnTo>
                    <a:pt x="247555" y="379571"/>
                  </a:lnTo>
                  <a:lnTo>
                    <a:pt x="284226" y="416433"/>
                  </a:lnTo>
                  <a:lnTo>
                    <a:pt x="305752" y="421386"/>
                  </a:lnTo>
                  <a:lnTo>
                    <a:pt x="321088" y="417576"/>
                  </a:lnTo>
                  <a:lnTo>
                    <a:pt x="335756" y="397955"/>
                  </a:lnTo>
                  <a:lnTo>
                    <a:pt x="348615" y="397955"/>
                  </a:lnTo>
                  <a:lnTo>
                    <a:pt x="345567" y="412718"/>
                  </a:lnTo>
                  <a:lnTo>
                    <a:pt x="340138" y="431197"/>
                  </a:lnTo>
                  <a:lnTo>
                    <a:pt x="334137" y="495586"/>
                  </a:lnTo>
                  <a:lnTo>
                    <a:pt x="321278" y="532257"/>
                  </a:lnTo>
                  <a:lnTo>
                    <a:pt x="275368" y="581787"/>
                  </a:lnTo>
                  <a:lnTo>
                    <a:pt x="224504" y="636746"/>
                  </a:lnTo>
                  <a:lnTo>
                    <a:pt x="165735" y="706660"/>
                  </a:lnTo>
                  <a:lnTo>
                    <a:pt x="101441" y="780193"/>
                  </a:lnTo>
                  <a:lnTo>
                    <a:pt x="78867" y="802196"/>
                  </a:lnTo>
                  <a:lnTo>
                    <a:pt x="56102" y="810101"/>
                  </a:lnTo>
                  <a:lnTo>
                    <a:pt x="11335" y="843248"/>
                  </a:lnTo>
                  <a:lnTo>
                    <a:pt x="7144" y="857345"/>
                  </a:lnTo>
                  <a:lnTo>
                    <a:pt x="10763" y="866585"/>
                  </a:lnTo>
                  <a:lnTo>
                    <a:pt x="52959" y="908971"/>
                  </a:lnTo>
                  <a:lnTo>
                    <a:pt x="77533" y="918210"/>
                  </a:lnTo>
                  <a:lnTo>
                    <a:pt x="106394" y="923735"/>
                  </a:lnTo>
                  <a:lnTo>
                    <a:pt x="121634" y="915067"/>
                  </a:lnTo>
                  <a:lnTo>
                    <a:pt x="179641" y="864299"/>
                  </a:lnTo>
                  <a:lnTo>
                    <a:pt x="215741" y="822008"/>
                  </a:lnTo>
                  <a:lnTo>
                    <a:pt x="230410" y="782955"/>
                  </a:lnTo>
                  <a:lnTo>
                    <a:pt x="254317" y="745617"/>
                  </a:lnTo>
                  <a:lnTo>
                    <a:pt x="283655" y="694658"/>
                  </a:lnTo>
                  <a:lnTo>
                    <a:pt x="311277" y="646176"/>
                  </a:lnTo>
                  <a:lnTo>
                    <a:pt x="319183" y="637032"/>
                  </a:lnTo>
                  <a:lnTo>
                    <a:pt x="327755" y="639509"/>
                  </a:lnTo>
                  <a:lnTo>
                    <a:pt x="323659" y="669322"/>
                  </a:lnTo>
                  <a:lnTo>
                    <a:pt x="312991" y="755904"/>
                  </a:lnTo>
                  <a:lnTo>
                    <a:pt x="309372" y="954977"/>
                  </a:lnTo>
                  <a:lnTo>
                    <a:pt x="302133" y="975360"/>
                  </a:lnTo>
                  <a:lnTo>
                    <a:pt x="288131" y="988124"/>
                  </a:lnTo>
                  <a:lnTo>
                    <a:pt x="262699" y="989362"/>
                  </a:lnTo>
                  <a:lnTo>
                    <a:pt x="232124" y="989362"/>
                  </a:lnTo>
                  <a:lnTo>
                    <a:pt x="187642" y="979361"/>
                  </a:lnTo>
                  <a:lnTo>
                    <a:pt x="174688" y="981456"/>
                  </a:lnTo>
                  <a:lnTo>
                    <a:pt x="152590" y="996220"/>
                  </a:lnTo>
                  <a:lnTo>
                    <a:pt x="153829" y="1008126"/>
                  </a:lnTo>
                  <a:lnTo>
                    <a:pt x="170974" y="1017842"/>
                  </a:lnTo>
                  <a:lnTo>
                    <a:pt x="195548" y="1028605"/>
                  </a:lnTo>
                  <a:lnTo>
                    <a:pt x="213836" y="1037082"/>
                  </a:lnTo>
                  <a:lnTo>
                    <a:pt x="234315" y="1045274"/>
                  </a:lnTo>
                  <a:lnTo>
                    <a:pt x="273177" y="1067372"/>
                  </a:lnTo>
                  <a:lnTo>
                    <a:pt x="297275" y="1080802"/>
                  </a:lnTo>
                  <a:lnTo>
                    <a:pt x="315563" y="1092994"/>
                  </a:lnTo>
                  <a:lnTo>
                    <a:pt x="336042" y="1108520"/>
                  </a:lnTo>
                  <a:lnTo>
                    <a:pt x="344233" y="1122807"/>
                  </a:lnTo>
                  <a:lnTo>
                    <a:pt x="359759" y="1125284"/>
                  </a:lnTo>
                  <a:lnTo>
                    <a:pt x="385477" y="1111663"/>
                  </a:lnTo>
                  <a:lnTo>
                    <a:pt x="418147" y="1073753"/>
                  </a:lnTo>
                  <a:lnTo>
                    <a:pt x="425482" y="1034510"/>
                  </a:lnTo>
                  <a:lnTo>
                    <a:pt x="432816" y="1032034"/>
                  </a:lnTo>
                  <a:lnTo>
                    <a:pt x="450913" y="1052894"/>
                  </a:lnTo>
                  <a:lnTo>
                    <a:pt x="470535" y="1070896"/>
                  </a:lnTo>
                  <a:lnTo>
                    <a:pt x="480250" y="1074515"/>
                  </a:lnTo>
                  <a:lnTo>
                    <a:pt x="495776" y="1072039"/>
                  </a:lnTo>
                  <a:lnTo>
                    <a:pt x="543211" y="1046417"/>
                  </a:lnTo>
                  <a:lnTo>
                    <a:pt x="615410" y="988886"/>
                  </a:lnTo>
                  <a:lnTo>
                    <a:pt x="700468" y="909447"/>
                  </a:lnTo>
                  <a:lnTo>
                    <a:pt x="736854" y="859536"/>
                  </a:lnTo>
                  <a:lnTo>
                    <a:pt x="745046" y="852964"/>
                  </a:lnTo>
                  <a:lnTo>
                    <a:pt x="757238" y="860393"/>
                  </a:lnTo>
                  <a:lnTo>
                    <a:pt x="798862" y="906399"/>
                  </a:lnTo>
                  <a:lnTo>
                    <a:pt x="836771" y="953738"/>
                  </a:lnTo>
                  <a:lnTo>
                    <a:pt x="859250" y="986409"/>
                  </a:lnTo>
                  <a:lnTo>
                    <a:pt x="876300" y="999839"/>
                  </a:lnTo>
                  <a:lnTo>
                    <a:pt x="890683" y="1002316"/>
                  </a:lnTo>
                  <a:lnTo>
                    <a:pt x="921734" y="1002697"/>
                  </a:lnTo>
                  <a:lnTo>
                    <a:pt x="963263" y="992410"/>
                  </a:lnTo>
                  <a:lnTo>
                    <a:pt x="1017937" y="974027"/>
                  </a:lnTo>
                  <a:lnTo>
                    <a:pt x="1079754" y="946214"/>
                  </a:lnTo>
                  <a:lnTo>
                    <a:pt x="1155573" y="910685"/>
                  </a:lnTo>
                  <a:lnTo>
                    <a:pt x="1196531" y="889064"/>
                  </a:lnTo>
                  <a:lnTo>
                    <a:pt x="1203865" y="87344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5FBD1E38-D7A3-479B-85C8-20A4FB663E92}"/>
                </a:ext>
              </a:extLst>
            </p:cNvPr>
            <p:cNvSpPr/>
            <p:nvPr/>
          </p:nvSpPr>
          <p:spPr>
            <a:xfrm>
              <a:off x="7508653" y="2859310"/>
              <a:ext cx="1028700" cy="1076325"/>
            </a:xfrm>
            <a:custGeom>
              <a:avLst/>
              <a:gdLst>
                <a:gd name="connsiteX0" fmla="*/ 610648 w 1028700"/>
                <a:gd name="connsiteY0" fmla="*/ 545783 h 1076325"/>
                <a:gd name="connsiteX1" fmla="*/ 737330 w 1028700"/>
                <a:gd name="connsiteY1" fmla="*/ 469106 h 1076325"/>
                <a:gd name="connsiteX2" fmla="*/ 789241 w 1028700"/>
                <a:gd name="connsiteY2" fmla="*/ 447484 h 1076325"/>
                <a:gd name="connsiteX3" fmla="*/ 827818 w 1028700"/>
                <a:gd name="connsiteY3" fmla="*/ 432816 h 1076325"/>
                <a:gd name="connsiteX4" fmla="*/ 842486 w 1028700"/>
                <a:gd name="connsiteY4" fmla="*/ 409004 h 1076325"/>
                <a:gd name="connsiteX5" fmla="*/ 838676 w 1028700"/>
                <a:gd name="connsiteY5" fmla="*/ 385667 h 1076325"/>
                <a:gd name="connsiteX6" fmla="*/ 808768 w 1028700"/>
                <a:gd name="connsiteY6" fmla="*/ 358616 h 1076325"/>
                <a:gd name="connsiteX7" fmla="*/ 768382 w 1028700"/>
                <a:gd name="connsiteY7" fmla="*/ 343853 h 1076325"/>
                <a:gd name="connsiteX8" fmla="*/ 734092 w 1028700"/>
                <a:gd name="connsiteY8" fmla="*/ 347567 h 1076325"/>
                <a:gd name="connsiteX9" fmla="*/ 702755 w 1028700"/>
                <a:gd name="connsiteY9" fmla="*/ 362998 h 1076325"/>
                <a:gd name="connsiteX10" fmla="*/ 678942 w 1028700"/>
                <a:gd name="connsiteY10" fmla="*/ 394145 h 1076325"/>
                <a:gd name="connsiteX11" fmla="*/ 604457 w 1028700"/>
                <a:gd name="connsiteY11" fmla="*/ 445865 h 1076325"/>
                <a:gd name="connsiteX12" fmla="*/ 588836 w 1028700"/>
                <a:gd name="connsiteY12" fmla="*/ 452247 h 1076325"/>
                <a:gd name="connsiteX13" fmla="*/ 578930 w 1028700"/>
                <a:gd name="connsiteY13" fmla="*/ 439293 h 1076325"/>
                <a:gd name="connsiteX14" fmla="*/ 586359 w 1028700"/>
                <a:gd name="connsiteY14" fmla="*/ 344424 h 1076325"/>
                <a:gd name="connsiteX15" fmla="*/ 604742 w 1028700"/>
                <a:gd name="connsiteY15" fmla="*/ 258699 h 1076325"/>
                <a:gd name="connsiteX16" fmla="*/ 612743 w 1028700"/>
                <a:gd name="connsiteY16" fmla="*/ 213836 h 1076325"/>
                <a:gd name="connsiteX17" fmla="*/ 623792 w 1028700"/>
                <a:gd name="connsiteY17" fmla="*/ 191834 h 1076325"/>
                <a:gd name="connsiteX18" fmla="*/ 623792 w 1028700"/>
                <a:gd name="connsiteY18" fmla="*/ 163639 h 1076325"/>
                <a:gd name="connsiteX19" fmla="*/ 614553 w 1028700"/>
                <a:gd name="connsiteY19" fmla="*/ 136684 h 1076325"/>
                <a:gd name="connsiteX20" fmla="*/ 585788 w 1028700"/>
                <a:gd name="connsiteY20" fmla="*/ 107061 h 1076325"/>
                <a:gd name="connsiteX21" fmla="*/ 516541 w 1028700"/>
                <a:gd name="connsiteY21" fmla="*/ 52959 h 1076325"/>
                <a:gd name="connsiteX22" fmla="*/ 464344 w 1028700"/>
                <a:gd name="connsiteY22" fmla="*/ 11240 h 1076325"/>
                <a:gd name="connsiteX23" fmla="*/ 444532 w 1028700"/>
                <a:gd name="connsiteY23" fmla="*/ 7144 h 1076325"/>
                <a:gd name="connsiteX24" fmla="*/ 423100 w 1028700"/>
                <a:gd name="connsiteY24" fmla="*/ 29242 h 1076325"/>
                <a:gd name="connsiteX25" fmla="*/ 421291 w 1028700"/>
                <a:gd name="connsiteY25" fmla="*/ 57721 h 1076325"/>
                <a:gd name="connsiteX26" fmla="*/ 424625 w 1028700"/>
                <a:gd name="connsiteY26" fmla="*/ 79534 h 1076325"/>
                <a:gd name="connsiteX27" fmla="*/ 424910 w 1028700"/>
                <a:gd name="connsiteY27" fmla="*/ 95821 h 1076325"/>
                <a:gd name="connsiteX28" fmla="*/ 434816 w 1028700"/>
                <a:gd name="connsiteY28" fmla="*/ 132302 h 1076325"/>
                <a:gd name="connsiteX29" fmla="*/ 438626 w 1028700"/>
                <a:gd name="connsiteY29" fmla="*/ 265557 h 1076325"/>
                <a:gd name="connsiteX30" fmla="*/ 439484 w 1028700"/>
                <a:gd name="connsiteY30" fmla="*/ 350806 h 1076325"/>
                <a:gd name="connsiteX31" fmla="*/ 423863 w 1028700"/>
                <a:gd name="connsiteY31" fmla="*/ 482060 h 1076325"/>
                <a:gd name="connsiteX32" fmla="*/ 415100 w 1028700"/>
                <a:gd name="connsiteY32" fmla="*/ 539877 h 1076325"/>
                <a:gd name="connsiteX33" fmla="*/ 311563 w 1028700"/>
                <a:gd name="connsiteY33" fmla="*/ 601313 h 1076325"/>
                <a:gd name="connsiteX34" fmla="*/ 206216 w 1028700"/>
                <a:gd name="connsiteY34" fmla="*/ 662654 h 1076325"/>
                <a:gd name="connsiteX35" fmla="*/ 137065 w 1028700"/>
                <a:gd name="connsiteY35" fmla="*/ 691420 h 1076325"/>
                <a:gd name="connsiteX36" fmla="*/ 71533 w 1028700"/>
                <a:gd name="connsiteY36" fmla="*/ 702469 h 1076325"/>
                <a:gd name="connsiteX37" fmla="*/ 23146 w 1028700"/>
                <a:gd name="connsiteY37" fmla="*/ 715518 h 1076325"/>
                <a:gd name="connsiteX38" fmla="*/ 10287 w 1028700"/>
                <a:gd name="connsiteY38" fmla="*/ 732092 h 1076325"/>
                <a:gd name="connsiteX39" fmla="*/ 18859 w 1028700"/>
                <a:gd name="connsiteY39" fmla="*/ 754190 h 1076325"/>
                <a:gd name="connsiteX40" fmla="*/ 66104 w 1028700"/>
                <a:gd name="connsiteY40" fmla="*/ 785336 h 1076325"/>
                <a:gd name="connsiteX41" fmla="*/ 111443 w 1028700"/>
                <a:gd name="connsiteY41" fmla="*/ 819626 h 1076325"/>
                <a:gd name="connsiteX42" fmla="*/ 148114 w 1028700"/>
                <a:gd name="connsiteY42" fmla="*/ 841629 h 1076325"/>
                <a:gd name="connsiteX43" fmla="*/ 181833 w 1028700"/>
                <a:gd name="connsiteY43" fmla="*/ 852678 h 1076325"/>
                <a:gd name="connsiteX44" fmla="*/ 205645 w 1028700"/>
                <a:gd name="connsiteY44" fmla="*/ 847154 h 1076325"/>
                <a:gd name="connsiteX45" fmla="*/ 253175 w 1028700"/>
                <a:gd name="connsiteY45" fmla="*/ 805529 h 1076325"/>
                <a:gd name="connsiteX46" fmla="*/ 309182 w 1028700"/>
                <a:gd name="connsiteY46" fmla="*/ 756952 h 1076325"/>
                <a:gd name="connsiteX47" fmla="*/ 355187 w 1028700"/>
                <a:gd name="connsiteY47" fmla="*/ 721138 h 1076325"/>
                <a:gd name="connsiteX48" fmla="*/ 368046 w 1028700"/>
                <a:gd name="connsiteY48" fmla="*/ 717423 h 1076325"/>
                <a:gd name="connsiteX49" fmla="*/ 373666 w 1028700"/>
                <a:gd name="connsiteY49" fmla="*/ 729139 h 1076325"/>
                <a:gd name="connsiteX50" fmla="*/ 372904 w 1028700"/>
                <a:gd name="connsiteY50" fmla="*/ 749332 h 1076325"/>
                <a:gd name="connsiteX51" fmla="*/ 347758 w 1028700"/>
                <a:gd name="connsiteY51" fmla="*/ 796004 h 1076325"/>
                <a:gd name="connsiteX52" fmla="*/ 323850 w 1028700"/>
                <a:gd name="connsiteY52" fmla="*/ 838962 h 1076325"/>
                <a:gd name="connsiteX53" fmla="*/ 221552 w 1028700"/>
                <a:gd name="connsiteY53" fmla="*/ 943547 h 1076325"/>
                <a:gd name="connsiteX54" fmla="*/ 161544 w 1028700"/>
                <a:gd name="connsiteY54" fmla="*/ 982790 h 1076325"/>
                <a:gd name="connsiteX55" fmla="*/ 138113 w 1028700"/>
                <a:gd name="connsiteY55" fmla="*/ 991743 h 1076325"/>
                <a:gd name="connsiteX56" fmla="*/ 63722 w 1028700"/>
                <a:gd name="connsiteY56" fmla="*/ 1028414 h 1076325"/>
                <a:gd name="connsiteX57" fmla="*/ 23908 w 1028700"/>
                <a:gd name="connsiteY57" fmla="*/ 1044321 h 1076325"/>
                <a:gd name="connsiteX58" fmla="*/ 9620 w 1028700"/>
                <a:gd name="connsiteY58" fmla="*/ 1052894 h 1076325"/>
                <a:gd name="connsiteX59" fmla="*/ 7144 w 1028700"/>
                <a:gd name="connsiteY59" fmla="*/ 1063371 h 1076325"/>
                <a:gd name="connsiteX60" fmla="*/ 16288 w 1028700"/>
                <a:gd name="connsiteY60" fmla="*/ 1072325 h 1076325"/>
                <a:gd name="connsiteX61" fmla="*/ 102013 w 1028700"/>
                <a:gd name="connsiteY61" fmla="*/ 1075468 h 1076325"/>
                <a:gd name="connsiteX62" fmla="*/ 171165 w 1028700"/>
                <a:gd name="connsiteY62" fmla="*/ 1070515 h 1076325"/>
                <a:gd name="connsiteX63" fmla="*/ 224409 w 1028700"/>
                <a:gd name="connsiteY63" fmla="*/ 1055942 h 1076325"/>
                <a:gd name="connsiteX64" fmla="*/ 266033 w 1028700"/>
                <a:gd name="connsiteY64" fmla="*/ 1038130 h 1076325"/>
                <a:gd name="connsiteX65" fmla="*/ 307086 w 1028700"/>
                <a:gd name="connsiteY65" fmla="*/ 1014222 h 1076325"/>
                <a:gd name="connsiteX66" fmla="*/ 371666 w 1028700"/>
                <a:gd name="connsiteY66" fmla="*/ 955739 h 1076325"/>
                <a:gd name="connsiteX67" fmla="*/ 431292 w 1028700"/>
                <a:gd name="connsiteY67" fmla="*/ 872109 h 1076325"/>
                <a:gd name="connsiteX68" fmla="*/ 489966 w 1028700"/>
                <a:gd name="connsiteY68" fmla="*/ 747236 h 1076325"/>
                <a:gd name="connsiteX69" fmla="*/ 537115 w 1028700"/>
                <a:gd name="connsiteY69" fmla="*/ 601028 h 1076325"/>
                <a:gd name="connsiteX70" fmla="*/ 548164 w 1028700"/>
                <a:gd name="connsiteY70" fmla="*/ 587026 h 1076325"/>
                <a:gd name="connsiteX71" fmla="*/ 577501 w 1028700"/>
                <a:gd name="connsiteY71" fmla="*/ 569595 h 1076325"/>
                <a:gd name="connsiteX72" fmla="*/ 610648 w 1028700"/>
                <a:gd name="connsiteY72" fmla="*/ 545783 h 1076325"/>
                <a:gd name="connsiteX73" fmla="*/ 1021175 w 1028700"/>
                <a:gd name="connsiteY73" fmla="*/ 918401 h 1076325"/>
                <a:gd name="connsiteX74" fmla="*/ 1001839 w 1028700"/>
                <a:gd name="connsiteY74" fmla="*/ 907066 h 1076325"/>
                <a:gd name="connsiteX75" fmla="*/ 958977 w 1028700"/>
                <a:gd name="connsiteY75" fmla="*/ 904018 h 1076325"/>
                <a:gd name="connsiteX76" fmla="*/ 918877 w 1028700"/>
                <a:gd name="connsiteY76" fmla="*/ 901256 h 1076325"/>
                <a:gd name="connsiteX77" fmla="*/ 874490 w 1028700"/>
                <a:gd name="connsiteY77" fmla="*/ 888397 h 1076325"/>
                <a:gd name="connsiteX78" fmla="*/ 830675 w 1028700"/>
                <a:gd name="connsiteY78" fmla="*/ 872490 h 1076325"/>
                <a:gd name="connsiteX79" fmla="*/ 793814 w 1028700"/>
                <a:gd name="connsiteY79" fmla="*/ 853059 h 1076325"/>
                <a:gd name="connsiteX80" fmla="*/ 742665 w 1028700"/>
                <a:gd name="connsiteY80" fmla="*/ 813245 h 1076325"/>
                <a:gd name="connsiteX81" fmla="*/ 681514 w 1028700"/>
                <a:gd name="connsiteY81" fmla="*/ 751904 h 1076325"/>
                <a:gd name="connsiteX82" fmla="*/ 642175 w 1028700"/>
                <a:gd name="connsiteY82" fmla="*/ 696278 h 1076325"/>
                <a:gd name="connsiteX83" fmla="*/ 621887 w 1028700"/>
                <a:gd name="connsiteY83" fmla="*/ 665321 h 1076325"/>
                <a:gd name="connsiteX84" fmla="*/ 607505 w 1028700"/>
                <a:gd name="connsiteY84" fmla="*/ 649129 h 1076325"/>
                <a:gd name="connsiteX85" fmla="*/ 597408 w 1028700"/>
                <a:gd name="connsiteY85" fmla="*/ 640271 h 1076325"/>
                <a:gd name="connsiteX86" fmla="*/ 585025 w 1028700"/>
                <a:gd name="connsiteY86" fmla="*/ 638366 h 1076325"/>
                <a:gd name="connsiteX87" fmla="*/ 572643 w 1028700"/>
                <a:gd name="connsiteY87" fmla="*/ 640271 h 1076325"/>
                <a:gd name="connsiteX88" fmla="*/ 556927 w 1028700"/>
                <a:gd name="connsiteY88" fmla="*/ 656463 h 1076325"/>
                <a:gd name="connsiteX89" fmla="*/ 557593 w 1028700"/>
                <a:gd name="connsiteY89" fmla="*/ 671798 h 1076325"/>
                <a:gd name="connsiteX90" fmla="*/ 565975 w 1028700"/>
                <a:gd name="connsiteY90" fmla="*/ 688943 h 1076325"/>
                <a:gd name="connsiteX91" fmla="*/ 579215 w 1028700"/>
                <a:gd name="connsiteY91" fmla="*/ 725043 h 1076325"/>
                <a:gd name="connsiteX92" fmla="*/ 593693 w 1028700"/>
                <a:gd name="connsiteY92" fmla="*/ 760381 h 1076325"/>
                <a:gd name="connsiteX93" fmla="*/ 617220 w 1028700"/>
                <a:gd name="connsiteY93" fmla="*/ 813054 h 1076325"/>
                <a:gd name="connsiteX94" fmla="*/ 644557 w 1028700"/>
                <a:gd name="connsiteY94" fmla="*/ 867537 h 1076325"/>
                <a:gd name="connsiteX95" fmla="*/ 662178 w 1028700"/>
                <a:gd name="connsiteY95" fmla="*/ 908495 h 1076325"/>
                <a:gd name="connsiteX96" fmla="*/ 688753 w 1028700"/>
                <a:gd name="connsiteY96" fmla="*/ 962406 h 1076325"/>
                <a:gd name="connsiteX97" fmla="*/ 698849 w 1028700"/>
                <a:gd name="connsiteY97" fmla="*/ 988981 h 1076325"/>
                <a:gd name="connsiteX98" fmla="*/ 708660 w 1028700"/>
                <a:gd name="connsiteY98" fmla="*/ 1006316 h 1076325"/>
                <a:gd name="connsiteX99" fmla="*/ 725805 w 1028700"/>
                <a:gd name="connsiteY99" fmla="*/ 1020985 h 1076325"/>
                <a:gd name="connsiteX100" fmla="*/ 741140 w 1028700"/>
                <a:gd name="connsiteY100" fmla="*/ 1028986 h 1076325"/>
                <a:gd name="connsiteX101" fmla="*/ 757904 w 1028700"/>
                <a:gd name="connsiteY101" fmla="*/ 1040606 h 1076325"/>
                <a:gd name="connsiteX102" fmla="*/ 776574 w 1028700"/>
                <a:gd name="connsiteY102" fmla="*/ 1039940 h 1076325"/>
                <a:gd name="connsiteX103" fmla="*/ 797147 w 1028700"/>
                <a:gd name="connsiteY103" fmla="*/ 1032034 h 1076325"/>
                <a:gd name="connsiteX104" fmla="*/ 828104 w 1028700"/>
                <a:gd name="connsiteY104" fmla="*/ 1015556 h 1076325"/>
                <a:gd name="connsiteX105" fmla="*/ 864489 w 1028700"/>
                <a:gd name="connsiteY105" fmla="*/ 1004792 h 1076325"/>
                <a:gd name="connsiteX106" fmla="*/ 889730 w 1028700"/>
                <a:gd name="connsiteY106" fmla="*/ 993076 h 1076325"/>
                <a:gd name="connsiteX107" fmla="*/ 926306 w 1028700"/>
                <a:gd name="connsiteY107" fmla="*/ 975932 h 1076325"/>
                <a:gd name="connsiteX108" fmla="*/ 962692 w 1028700"/>
                <a:gd name="connsiteY108" fmla="*/ 965454 h 1076325"/>
                <a:gd name="connsiteX109" fmla="*/ 992981 w 1028700"/>
                <a:gd name="connsiteY109" fmla="*/ 954024 h 1076325"/>
                <a:gd name="connsiteX110" fmla="*/ 1011936 w 1028700"/>
                <a:gd name="connsiteY110" fmla="*/ 942975 h 1076325"/>
                <a:gd name="connsiteX111" fmla="*/ 1025557 w 1028700"/>
                <a:gd name="connsiteY111" fmla="*/ 931831 h 1076325"/>
                <a:gd name="connsiteX112" fmla="*/ 1021175 w 1028700"/>
                <a:gd name="connsiteY112" fmla="*/ 918401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1028700" h="1076325">
                  <a:moveTo>
                    <a:pt x="610648" y="545783"/>
                  </a:moveTo>
                  <a:lnTo>
                    <a:pt x="737330" y="469106"/>
                  </a:lnTo>
                  <a:lnTo>
                    <a:pt x="789241" y="447484"/>
                  </a:lnTo>
                  <a:lnTo>
                    <a:pt x="827818" y="432816"/>
                  </a:lnTo>
                  <a:lnTo>
                    <a:pt x="842486" y="409004"/>
                  </a:lnTo>
                  <a:lnTo>
                    <a:pt x="838676" y="385667"/>
                  </a:lnTo>
                  <a:lnTo>
                    <a:pt x="808768" y="358616"/>
                  </a:lnTo>
                  <a:lnTo>
                    <a:pt x="768382" y="343853"/>
                  </a:lnTo>
                  <a:lnTo>
                    <a:pt x="734092" y="347567"/>
                  </a:lnTo>
                  <a:lnTo>
                    <a:pt x="702755" y="362998"/>
                  </a:lnTo>
                  <a:lnTo>
                    <a:pt x="678942" y="394145"/>
                  </a:lnTo>
                  <a:lnTo>
                    <a:pt x="604457" y="445865"/>
                  </a:lnTo>
                  <a:lnTo>
                    <a:pt x="588836" y="452247"/>
                  </a:lnTo>
                  <a:lnTo>
                    <a:pt x="578930" y="439293"/>
                  </a:lnTo>
                  <a:lnTo>
                    <a:pt x="586359" y="344424"/>
                  </a:lnTo>
                  <a:lnTo>
                    <a:pt x="604742" y="258699"/>
                  </a:lnTo>
                  <a:lnTo>
                    <a:pt x="612743" y="213836"/>
                  </a:lnTo>
                  <a:lnTo>
                    <a:pt x="623792" y="191834"/>
                  </a:lnTo>
                  <a:lnTo>
                    <a:pt x="623792" y="163639"/>
                  </a:lnTo>
                  <a:lnTo>
                    <a:pt x="614553" y="136684"/>
                  </a:lnTo>
                  <a:lnTo>
                    <a:pt x="585788" y="107061"/>
                  </a:lnTo>
                  <a:lnTo>
                    <a:pt x="516541" y="52959"/>
                  </a:lnTo>
                  <a:lnTo>
                    <a:pt x="464344" y="11240"/>
                  </a:lnTo>
                  <a:lnTo>
                    <a:pt x="444532" y="7144"/>
                  </a:lnTo>
                  <a:lnTo>
                    <a:pt x="423100" y="29242"/>
                  </a:lnTo>
                  <a:lnTo>
                    <a:pt x="421291" y="57721"/>
                  </a:lnTo>
                  <a:lnTo>
                    <a:pt x="424625" y="79534"/>
                  </a:lnTo>
                  <a:lnTo>
                    <a:pt x="424910" y="95821"/>
                  </a:lnTo>
                  <a:lnTo>
                    <a:pt x="434816" y="132302"/>
                  </a:lnTo>
                  <a:lnTo>
                    <a:pt x="438626" y="265557"/>
                  </a:lnTo>
                  <a:lnTo>
                    <a:pt x="439484" y="350806"/>
                  </a:lnTo>
                  <a:lnTo>
                    <a:pt x="423863" y="482060"/>
                  </a:lnTo>
                  <a:lnTo>
                    <a:pt x="415100" y="539877"/>
                  </a:lnTo>
                  <a:lnTo>
                    <a:pt x="311563" y="601313"/>
                  </a:lnTo>
                  <a:lnTo>
                    <a:pt x="206216" y="662654"/>
                  </a:lnTo>
                  <a:lnTo>
                    <a:pt x="137065" y="691420"/>
                  </a:lnTo>
                  <a:lnTo>
                    <a:pt x="71533" y="702469"/>
                  </a:lnTo>
                  <a:lnTo>
                    <a:pt x="23146" y="715518"/>
                  </a:lnTo>
                  <a:lnTo>
                    <a:pt x="10287" y="732092"/>
                  </a:lnTo>
                  <a:lnTo>
                    <a:pt x="18859" y="754190"/>
                  </a:lnTo>
                  <a:lnTo>
                    <a:pt x="66104" y="785336"/>
                  </a:lnTo>
                  <a:lnTo>
                    <a:pt x="111443" y="819626"/>
                  </a:lnTo>
                  <a:lnTo>
                    <a:pt x="148114" y="841629"/>
                  </a:lnTo>
                  <a:lnTo>
                    <a:pt x="181833" y="852678"/>
                  </a:lnTo>
                  <a:lnTo>
                    <a:pt x="205645" y="847154"/>
                  </a:lnTo>
                  <a:lnTo>
                    <a:pt x="253175" y="805529"/>
                  </a:lnTo>
                  <a:lnTo>
                    <a:pt x="309182" y="756952"/>
                  </a:lnTo>
                  <a:lnTo>
                    <a:pt x="355187" y="721138"/>
                  </a:lnTo>
                  <a:lnTo>
                    <a:pt x="368046" y="717423"/>
                  </a:lnTo>
                  <a:lnTo>
                    <a:pt x="373666" y="729139"/>
                  </a:lnTo>
                  <a:lnTo>
                    <a:pt x="372904" y="749332"/>
                  </a:lnTo>
                  <a:lnTo>
                    <a:pt x="347758" y="796004"/>
                  </a:lnTo>
                  <a:lnTo>
                    <a:pt x="323850" y="838962"/>
                  </a:lnTo>
                  <a:lnTo>
                    <a:pt x="221552" y="943547"/>
                  </a:lnTo>
                  <a:lnTo>
                    <a:pt x="161544" y="982790"/>
                  </a:lnTo>
                  <a:lnTo>
                    <a:pt x="138113" y="991743"/>
                  </a:lnTo>
                  <a:lnTo>
                    <a:pt x="63722" y="1028414"/>
                  </a:lnTo>
                  <a:lnTo>
                    <a:pt x="23908" y="1044321"/>
                  </a:lnTo>
                  <a:lnTo>
                    <a:pt x="9620" y="1052894"/>
                  </a:lnTo>
                  <a:lnTo>
                    <a:pt x="7144" y="1063371"/>
                  </a:lnTo>
                  <a:lnTo>
                    <a:pt x="16288" y="1072325"/>
                  </a:lnTo>
                  <a:lnTo>
                    <a:pt x="102013" y="1075468"/>
                  </a:lnTo>
                  <a:lnTo>
                    <a:pt x="171165" y="1070515"/>
                  </a:lnTo>
                  <a:lnTo>
                    <a:pt x="224409" y="1055942"/>
                  </a:lnTo>
                  <a:lnTo>
                    <a:pt x="266033" y="1038130"/>
                  </a:lnTo>
                  <a:lnTo>
                    <a:pt x="307086" y="1014222"/>
                  </a:lnTo>
                  <a:lnTo>
                    <a:pt x="371666" y="955739"/>
                  </a:lnTo>
                  <a:lnTo>
                    <a:pt x="431292" y="872109"/>
                  </a:lnTo>
                  <a:lnTo>
                    <a:pt x="489966" y="747236"/>
                  </a:lnTo>
                  <a:lnTo>
                    <a:pt x="537115" y="601028"/>
                  </a:lnTo>
                  <a:lnTo>
                    <a:pt x="548164" y="587026"/>
                  </a:lnTo>
                  <a:lnTo>
                    <a:pt x="577501" y="569595"/>
                  </a:lnTo>
                  <a:lnTo>
                    <a:pt x="610648" y="545783"/>
                  </a:lnTo>
                  <a:close/>
                  <a:moveTo>
                    <a:pt x="1021175" y="918401"/>
                  </a:moveTo>
                  <a:lnTo>
                    <a:pt x="1001839" y="907066"/>
                  </a:lnTo>
                  <a:lnTo>
                    <a:pt x="958977" y="904018"/>
                  </a:lnTo>
                  <a:lnTo>
                    <a:pt x="918877" y="901256"/>
                  </a:lnTo>
                  <a:lnTo>
                    <a:pt x="874490" y="888397"/>
                  </a:lnTo>
                  <a:lnTo>
                    <a:pt x="830675" y="872490"/>
                  </a:lnTo>
                  <a:lnTo>
                    <a:pt x="793814" y="853059"/>
                  </a:lnTo>
                  <a:lnTo>
                    <a:pt x="742665" y="813245"/>
                  </a:lnTo>
                  <a:lnTo>
                    <a:pt x="681514" y="751904"/>
                  </a:lnTo>
                  <a:lnTo>
                    <a:pt x="642175" y="696278"/>
                  </a:lnTo>
                  <a:lnTo>
                    <a:pt x="621887" y="665321"/>
                  </a:lnTo>
                  <a:lnTo>
                    <a:pt x="607505" y="649129"/>
                  </a:lnTo>
                  <a:lnTo>
                    <a:pt x="597408" y="640271"/>
                  </a:lnTo>
                  <a:lnTo>
                    <a:pt x="585025" y="638366"/>
                  </a:lnTo>
                  <a:lnTo>
                    <a:pt x="572643" y="640271"/>
                  </a:lnTo>
                  <a:lnTo>
                    <a:pt x="556927" y="656463"/>
                  </a:lnTo>
                  <a:lnTo>
                    <a:pt x="557593" y="671798"/>
                  </a:lnTo>
                  <a:lnTo>
                    <a:pt x="565975" y="688943"/>
                  </a:lnTo>
                  <a:lnTo>
                    <a:pt x="579215" y="725043"/>
                  </a:lnTo>
                  <a:lnTo>
                    <a:pt x="593693" y="760381"/>
                  </a:lnTo>
                  <a:lnTo>
                    <a:pt x="617220" y="813054"/>
                  </a:lnTo>
                  <a:lnTo>
                    <a:pt x="644557" y="867537"/>
                  </a:lnTo>
                  <a:lnTo>
                    <a:pt x="662178" y="908495"/>
                  </a:lnTo>
                  <a:lnTo>
                    <a:pt x="688753" y="962406"/>
                  </a:lnTo>
                  <a:lnTo>
                    <a:pt x="698849" y="988981"/>
                  </a:lnTo>
                  <a:lnTo>
                    <a:pt x="708660" y="1006316"/>
                  </a:lnTo>
                  <a:lnTo>
                    <a:pt x="725805" y="1020985"/>
                  </a:lnTo>
                  <a:lnTo>
                    <a:pt x="741140" y="1028986"/>
                  </a:lnTo>
                  <a:lnTo>
                    <a:pt x="757904" y="1040606"/>
                  </a:lnTo>
                  <a:lnTo>
                    <a:pt x="776574" y="1039940"/>
                  </a:lnTo>
                  <a:lnTo>
                    <a:pt x="797147" y="1032034"/>
                  </a:lnTo>
                  <a:lnTo>
                    <a:pt x="828104" y="1015556"/>
                  </a:lnTo>
                  <a:lnTo>
                    <a:pt x="864489" y="1004792"/>
                  </a:lnTo>
                  <a:lnTo>
                    <a:pt x="889730" y="993076"/>
                  </a:lnTo>
                  <a:lnTo>
                    <a:pt x="926306" y="975932"/>
                  </a:lnTo>
                  <a:lnTo>
                    <a:pt x="962692" y="965454"/>
                  </a:lnTo>
                  <a:lnTo>
                    <a:pt x="992981" y="954024"/>
                  </a:lnTo>
                  <a:lnTo>
                    <a:pt x="1011936" y="942975"/>
                  </a:lnTo>
                  <a:lnTo>
                    <a:pt x="1025557" y="931831"/>
                  </a:lnTo>
                  <a:lnTo>
                    <a:pt x="1021175" y="918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E9261B85-D0C9-4D0C-945E-5F56C88C286D}"/>
                </a:ext>
              </a:extLst>
            </p:cNvPr>
            <p:cNvSpPr/>
            <p:nvPr/>
          </p:nvSpPr>
          <p:spPr>
            <a:xfrm>
              <a:off x="8690515" y="2688431"/>
              <a:ext cx="1076325" cy="1457325"/>
            </a:xfrm>
            <a:custGeom>
              <a:avLst/>
              <a:gdLst>
                <a:gd name="connsiteX0" fmla="*/ 1071086 w 1076325"/>
                <a:gd name="connsiteY0" fmla="*/ 190691 h 1457325"/>
                <a:gd name="connsiteX1" fmla="*/ 1056513 w 1076325"/>
                <a:gd name="connsiteY1" fmla="*/ 157163 h 1457325"/>
                <a:gd name="connsiteX2" fmla="*/ 1038606 w 1076325"/>
                <a:gd name="connsiteY2" fmla="*/ 130016 h 1457325"/>
                <a:gd name="connsiteX3" fmla="*/ 1011460 w 1076325"/>
                <a:gd name="connsiteY3" fmla="*/ 104489 h 1457325"/>
                <a:gd name="connsiteX4" fmla="*/ 979361 w 1076325"/>
                <a:gd name="connsiteY4" fmla="*/ 87630 h 1457325"/>
                <a:gd name="connsiteX5" fmla="*/ 944213 w 1076325"/>
                <a:gd name="connsiteY5" fmla="*/ 70676 h 1457325"/>
                <a:gd name="connsiteX6" fmla="*/ 911637 w 1076325"/>
                <a:gd name="connsiteY6" fmla="*/ 63341 h 1457325"/>
                <a:gd name="connsiteX7" fmla="*/ 888682 w 1076325"/>
                <a:gd name="connsiteY7" fmla="*/ 69723 h 1457325"/>
                <a:gd name="connsiteX8" fmla="*/ 839152 w 1076325"/>
                <a:gd name="connsiteY8" fmla="*/ 100013 h 1457325"/>
                <a:gd name="connsiteX9" fmla="*/ 775525 w 1076325"/>
                <a:gd name="connsiteY9" fmla="*/ 130302 h 1457325"/>
                <a:gd name="connsiteX10" fmla="*/ 732187 w 1076325"/>
                <a:gd name="connsiteY10" fmla="*/ 155258 h 1457325"/>
                <a:gd name="connsiteX11" fmla="*/ 685514 w 1076325"/>
                <a:gd name="connsiteY11" fmla="*/ 178499 h 1457325"/>
                <a:gd name="connsiteX12" fmla="*/ 655415 w 1076325"/>
                <a:gd name="connsiteY12" fmla="*/ 209264 h 1457325"/>
                <a:gd name="connsiteX13" fmla="*/ 639509 w 1076325"/>
                <a:gd name="connsiteY13" fmla="*/ 215932 h 1457325"/>
                <a:gd name="connsiteX14" fmla="*/ 625793 w 1076325"/>
                <a:gd name="connsiteY14" fmla="*/ 215265 h 1457325"/>
                <a:gd name="connsiteX15" fmla="*/ 618554 w 1076325"/>
                <a:gd name="connsiteY15" fmla="*/ 205931 h 1457325"/>
                <a:gd name="connsiteX16" fmla="*/ 621792 w 1076325"/>
                <a:gd name="connsiteY16" fmla="*/ 198311 h 1457325"/>
                <a:gd name="connsiteX17" fmla="*/ 635603 w 1076325"/>
                <a:gd name="connsiteY17" fmla="*/ 189167 h 1457325"/>
                <a:gd name="connsiteX18" fmla="*/ 665416 w 1076325"/>
                <a:gd name="connsiteY18" fmla="*/ 155829 h 1457325"/>
                <a:gd name="connsiteX19" fmla="*/ 685419 w 1076325"/>
                <a:gd name="connsiteY19" fmla="*/ 134588 h 1457325"/>
                <a:gd name="connsiteX20" fmla="*/ 696849 w 1076325"/>
                <a:gd name="connsiteY20" fmla="*/ 117920 h 1457325"/>
                <a:gd name="connsiteX21" fmla="*/ 698087 w 1076325"/>
                <a:gd name="connsiteY21" fmla="*/ 104584 h 1457325"/>
                <a:gd name="connsiteX22" fmla="*/ 690848 w 1076325"/>
                <a:gd name="connsiteY22" fmla="*/ 86773 h 1457325"/>
                <a:gd name="connsiteX23" fmla="*/ 666179 w 1076325"/>
                <a:gd name="connsiteY23" fmla="*/ 59627 h 1457325"/>
                <a:gd name="connsiteX24" fmla="*/ 629698 w 1076325"/>
                <a:gd name="connsiteY24" fmla="*/ 30004 h 1457325"/>
                <a:gd name="connsiteX25" fmla="*/ 600837 w 1076325"/>
                <a:gd name="connsiteY25" fmla="*/ 11335 h 1457325"/>
                <a:gd name="connsiteX26" fmla="*/ 579787 w 1076325"/>
                <a:gd name="connsiteY26" fmla="*/ 7144 h 1457325"/>
                <a:gd name="connsiteX27" fmla="*/ 563213 w 1076325"/>
                <a:gd name="connsiteY27" fmla="*/ 10859 h 1457325"/>
                <a:gd name="connsiteX28" fmla="*/ 549021 w 1076325"/>
                <a:gd name="connsiteY28" fmla="*/ 28766 h 1457325"/>
                <a:gd name="connsiteX29" fmla="*/ 545973 w 1076325"/>
                <a:gd name="connsiteY29" fmla="*/ 44196 h 1457325"/>
                <a:gd name="connsiteX30" fmla="*/ 545020 w 1076325"/>
                <a:gd name="connsiteY30" fmla="*/ 72676 h 1457325"/>
                <a:gd name="connsiteX31" fmla="*/ 515207 w 1076325"/>
                <a:gd name="connsiteY31" fmla="*/ 127540 h 1457325"/>
                <a:gd name="connsiteX32" fmla="*/ 497586 w 1076325"/>
                <a:gd name="connsiteY32" fmla="*/ 143161 h 1457325"/>
                <a:gd name="connsiteX33" fmla="*/ 483012 w 1076325"/>
                <a:gd name="connsiteY33" fmla="*/ 144399 h 1457325"/>
                <a:gd name="connsiteX34" fmla="*/ 454533 w 1076325"/>
                <a:gd name="connsiteY34" fmla="*/ 138589 h 1457325"/>
                <a:gd name="connsiteX35" fmla="*/ 402241 w 1076325"/>
                <a:gd name="connsiteY35" fmla="*/ 128492 h 1457325"/>
                <a:gd name="connsiteX36" fmla="*/ 381000 w 1076325"/>
                <a:gd name="connsiteY36" fmla="*/ 126206 h 1457325"/>
                <a:gd name="connsiteX37" fmla="*/ 365855 w 1076325"/>
                <a:gd name="connsiteY37" fmla="*/ 132493 h 1457325"/>
                <a:gd name="connsiteX38" fmla="*/ 357568 w 1076325"/>
                <a:gd name="connsiteY38" fmla="*/ 151733 h 1457325"/>
                <a:gd name="connsiteX39" fmla="*/ 360616 w 1076325"/>
                <a:gd name="connsiteY39" fmla="*/ 169355 h 1457325"/>
                <a:gd name="connsiteX40" fmla="*/ 378523 w 1076325"/>
                <a:gd name="connsiteY40" fmla="*/ 181737 h 1457325"/>
                <a:gd name="connsiteX41" fmla="*/ 413766 w 1076325"/>
                <a:gd name="connsiteY41" fmla="*/ 205550 h 1457325"/>
                <a:gd name="connsiteX42" fmla="*/ 436721 w 1076325"/>
                <a:gd name="connsiteY42" fmla="*/ 225266 h 1457325"/>
                <a:gd name="connsiteX43" fmla="*/ 443484 w 1076325"/>
                <a:gd name="connsiteY43" fmla="*/ 240411 h 1457325"/>
                <a:gd name="connsiteX44" fmla="*/ 436150 w 1076325"/>
                <a:gd name="connsiteY44" fmla="*/ 253270 h 1457325"/>
                <a:gd name="connsiteX45" fmla="*/ 382238 w 1076325"/>
                <a:gd name="connsiteY45" fmla="*/ 301181 h 1457325"/>
                <a:gd name="connsiteX46" fmla="*/ 363950 w 1076325"/>
                <a:gd name="connsiteY46" fmla="*/ 307848 h 1457325"/>
                <a:gd name="connsiteX47" fmla="*/ 354616 w 1076325"/>
                <a:gd name="connsiteY47" fmla="*/ 311563 h 1457325"/>
                <a:gd name="connsiteX48" fmla="*/ 345377 w 1076325"/>
                <a:gd name="connsiteY48" fmla="*/ 308801 h 1457325"/>
                <a:gd name="connsiteX49" fmla="*/ 336899 w 1076325"/>
                <a:gd name="connsiteY49" fmla="*/ 296132 h 1457325"/>
                <a:gd name="connsiteX50" fmla="*/ 326041 w 1076325"/>
                <a:gd name="connsiteY50" fmla="*/ 276987 h 1457325"/>
                <a:gd name="connsiteX51" fmla="*/ 297561 w 1076325"/>
                <a:gd name="connsiteY51" fmla="*/ 236030 h 1457325"/>
                <a:gd name="connsiteX52" fmla="*/ 267748 w 1076325"/>
                <a:gd name="connsiteY52" fmla="*/ 196406 h 1457325"/>
                <a:gd name="connsiteX53" fmla="*/ 235744 w 1076325"/>
                <a:gd name="connsiteY53" fmla="*/ 168878 h 1457325"/>
                <a:gd name="connsiteX54" fmla="*/ 204216 w 1076325"/>
                <a:gd name="connsiteY54" fmla="*/ 141351 h 1457325"/>
                <a:gd name="connsiteX55" fmla="*/ 171164 w 1076325"/>
                <a:gd name="connsiteY55" fmla="*/ 125254 h 1457325"/>
                <a:gd name="connsiteX56" fmla="*/ 142684 w 1076325"/>
                <a:gd name="connsiteY56" fmla="*/ 113348 h 1457325"/>
                <a:gd name="connsiteX57" fmla="*/ 121253 w 1076325"/>
                <a:gd name="connsiteY57" fmla="*/ 113919 h 1457325"/>
                <a:gd name="connsiteX58" fmla="*/ 108871 w 1076325"/>
                <a:gd name="connsiteY58" fmla="*/ 122682 h 1457325"/>
                <a:gd name="connsiteX59" fmla="*/ 105156 w 1076325"/>
                <a:gd name="connsiteY59" fmla="*/ 136779 h 1457325"/>
                <a:gd name="connsiteX60" fmla="*/ 113919 w 1076325"/>
                <a:gd name="connsiteY60" fmla="*/ 151638 h 1457325"/>
                <a:gd name="connsiteX61" fmla="*/ 154305 w 1076325"/>
                <a:gd name="connsiteY61" fmla="*/ 192500 h 1457325"/>
                <a:gd name="connsiteX62" fmla="*/ 201835 w 1076325"/>
                <a:gd name="connsiteY62" fmla="*/ 244697 h 1457325"/>
                <a:gd name="connsiteX63" fmla="*/ 237458 w 1076325"/>
                <a:gd name="connsiteY63" fmla="*/ 310325 h 1457325"/>
                <a:gd name="connsiteX64" fmla="*/ 255841 w 1076325"/>
                <a:gd name="connsiteY64" fmla="*/ 356235 h 1457325"/>
                <a:gd name="connsiteX65" fmla="*/ 263843 w 1076325"/>
                <a:gd name="connsiteY65" fmla="*/ 376809 h 1457325"/>
                <a:gd name="connsiteX66" fmla="*/ 260128 w 1076325"/>
                <a:gd name="connsiteY66" fmla="*/ 384334 h 1457325"/>
                <a:gd name="connsiteX67" fmla="*/ 249460 w 1076325"/>
                <a:gd name="connsiteY67" fmla="*/ 386048 h 1457325"/>
                <a:gd name="connsiteX68" fmla="*/ 241173 w 1076325"/>
                <a:gd name="connsiteY68" fmla="*/ 376428 h 1457325"/>
                <a:gd name="connsiteX69" fmla="*/ 223551 w 1076325"/>
                <a:gd name="connsiteY69" fmla="*/ 353473 h 1457325"/>
                <a:gd name="connsiteX70" fmla="*/ 198025 w 1076325"/>
                <a:gd name="connsiteY70" fmla="*/ 329756 h 1457325"/>
                <a:gd name="connsiteX71" fmla="*/ 167259 w 1076325"/>
                <a:gd name="connsiteY71" fmla="*/ 305562 h 1457325"/>
                <a:gd name="connsiteX72" fmla="*/ 143351 w 1076325"/>
                <a:gd name="connsiteY72" fmla="*/ 290132 h 1457325"/>
                <a:gd name="connsiteX73" fmla="*/ 115157 w 1076325"/>
                <a:gd name="connsiteY73" fmla="*/ 285655 h 1457325"/>
                <a:gd name="connsiteX74" fmla="*/ 99250 w 1076325"/>
                <a:gd name="connsiteY74" fmla="*/ 290608 h 1457325"/>
                <a:gd name="connsiteX75" fmla="*/ 95535 w 1076325"/>
                <a:gd name="connsiteY75" fmla="*/ 306229 h 1457325"/>
                <a:gd name="connsiteX76" fmla="*/ 102298 w 1076325"/>
                <a:gd name="connsiteY76" fmla="*/ 324993 h 1457325"/>
                <a:gd name="connsiteX77" fmla="*/ 148209 w 1076325"/>
                <a:gd name="connsiteY77" fmla="*/ 383286 h 1457325"/>
                <a:gd name="connsiteX78" fmla="*/ 164592 w 1076325"/>
                <a:gd name="connsiteY78" fmla="*/ 421291 h 1457325"/>
                <a:gd name="connsiteX79" fmla="*/ 229457 w 1076325"/>
                <a:gd name="connsiteY79" fmla="*/ 566928 h 1457325"/>
                <a:gd name="connsiteX80" fmla="*/ 232029 w 1076325"/>
                <a:gd name="connsiteY80" fmla="*/ 573405 h 1457325"/>
                <a:gd name="connsiteX81" fmla="*/ 255079 w 1076325"/>
                <a:gd name="connsiteY81" fmla="*/ 606266 h 1457325"/>
                <a:gd name="connsiteX82" fmla="*/ 271939 w 1076325"/>
                <a:gd name="connsiteY82" fmla="*/ 617792 h 1457325"/>
                <a:gd name="connsiteX83" fmla="*/ 284036 w 1076325"/>
                <a:gd name="connsiteY83" fmla="*/ 613505 h 1457325"/>
                <a:gd name="connsiteX84" fmla="*/ 294608 w 1076325"/>
                <a:gd name="connsiteY84" fmla="*/ 602075 h 1457325"/>
                <a:gd name="connsiteX85" fmla="*/ 299751 w 1076325"/>
                <a:gd name="connsiteY85" fmla="*/ 576834 h 1457325"/>
                <a:gd name="connsiteX86" fmla="*/ 296703 w 1076325"/>
                <a:gd name="connsiteY86" fmla="*/ 529114 h 1457325"/>
                <a:gd name="connsiteX87" fmla="*/ 291655 w 1076325"/>
                <a:gd name="connsiteY87" fmla="*/ 516731 h 1457325"/>
                <a:gd name="connsiteX88" fmla="*/ 297656 w 1076325"/>
                <a:gd name="connsiteY88" fmla="*/ 507492 h 1457325"/>
                <a:gd name="connsiteX89" fmla="*/ 308610 w 1076325"/>
                <a:gd name="connsiteY89" fmla="*/ 502634 h 1457325"/>
                <a:gd name="connsiteX90" fmla="*/ 317754 w 1076325"/>
                <a:gd name="connsiteY90" fmla="*/ 506921 h 1457325"/>
                <a:gd name="connsiteX91" fmla="*/ 342043 w 1076325"/>
                <a:gd name="connsiteY91" fmla="*/ 531590 h 1457325"/>
                <a:gd name="connsiteX92" fmla="*/ 373761 w 1076325"/>
                <a:gd name="connsiteY92" fmla="*/ 558641 h 1457325"/>
                <a:gd name="connsiteX93" fmla="*/ 401669 w 1076325"/>
                <a:gd name="connsiteY93" fmla="*/ 568262 h 1457325"/>
                <a:gd name="connsiteX94" fmla="*/ 421386 w 1076325"/>
                <a:gd name="connsiteY94" fmla="*/ 559213 h 1457325"/>
                <a:gd name="connsiteX95" fmla="*/ 437293 w 1076325"/>
                <a:gd name="connsiteY95" fmla="*/ 537496 h 1457325"/>
                <a:gd name="connsiteX96" fmla="*/ 443293 w 1076325"/>
                <a:gd name="connsiteY96" fmla="*/ 503587 h 1457325"/>
                <a:gd name="connsiteX97" fmla="*/ 438340 w 1076325"/>
                <a:gd name="connsiteY97" fmla="*/ 479012 h 1457325"/>
                <a:gd name="connsiteX98" fmla="*/ 424148 w 1076325"/>
                <a:gd name="connsiteY98" fmla="*/ 457391 h 1457325"/>
                <a:gd name="connsiteX99" fmla="*/ 415480 w 1076325"/>
                <a:gd name="connsiteY99" fmla="*/ 437864 h 1457325"/>
                <a:gd name="connsiteX100" fmla="*/ 396240 w 1076325"/>
                <a:gd name="connsiteY100" fmla="*/ 389192 h 1457325"/>
                <a:gd name="connsiteX101" fmla="*/ 385096 w 1076325"/>
                <a:gd name="connsiteY101" fmla="*/ 368522 h 1457325"/>
                <a:gd name="connsiteX102" fmla="*/ 384620 w 1076325"/>
                <a:gd name="connsiteY102" fmla="*/ 359569 h 1457325"/>
                <a:gd name="connsiteX103" fmla="*/ 415576 w 1076325"/>
                <a:gd name="connsiteY103" fmla="*/ 330327 h 1457325"/>
                <a:gd name="connsiteX104" fmla="*/ 473869 w 1076325"/>
                <a:gd name="connsiteY104" fmla="*/ 294037 h 1457325"/>
                <a:gd name="connsiteX105" fmla="*/ 497014 w 1076325"/>
                <a:gd name="connsiteY105" fmla="*/ 285464 h 1457325"/>
                <a:gd name="connsiteX106" fmla="*/ 510349 w 1076325"/>
                <a:gd name="connsiteY106" fmla="*/ 290989 h 1457325"/>
                <a:gd name="connsiteX107" fmla="*/ 510635 w 1076325"/>
                <a:gd name="connsiteY107" fmla="*/ 304895 h 1457325"/>
                <a:gd name="connsiteX108" fmla="*/ 487870 w 1076325"/>
                <a:gd name="connsiteY108" fmla="*/ 335756 h 1457325"/>
                <a:gd name="connsiteX109" fmla="*/ 465487 w 1076325"/>
                <a:gd name="connsiteY109" fmla="*/ 386334 h 1457325"/>
                <a:gd name="connsiteX110" fmla="*/ 463201 w 1076325"/>
                <a:gd name="connsiteY110" fmla="*/ 427768 h 1457325"/>
                <a:gd name="connsiteX111" fmla="*/ 467868 w 1076325"/>
                <a:gd name="connsiteY111" fmla="*/ 449199 h 1457325"/>
                <a:gd name="connsiteX112" fmla="*/ 476155 w 1076325"/>
                <a:gd name="connsiteY112" fmla="*/ 484061 h 1457325"/>
                <a:gd name="connsiteX113" fmla="*/ 513302 w 1076325"/>
                <a:gd name="connsiteY113" fmla="*/ 504444 h 1457325"/>
                <a:gd name="connsiteX114" fmla="*/ 551879 w 1076325"/>
                <a:gd name="connsiteY114" fmla="*/ 513969 h 1457325"/>
                <a:gd name="connsiteX115" fmla="*/ 600075 w 1076325"/>
                <a:gd name="connsiteY115" fmla="*/ 518160 h 1457325"/>
                <a:gd name="connsiteX116" fmla="*/ 629031 w 1076325"/>
                <a:gd name="connsiteY116" fmla="*/ 504254 h 1457325"/>
                <a:gd name="connsiteX117" fmla="*/ 665797 w 1076325"/>
                <a:gd name="connsiteY117" fmla="*/ 473774 h 1457325"/>
                <a:gd name="connsiteX118" fmla="*/ 696563 w 1076325"/>
                <a:gd name="connsiteY118" fmla="*/ 434435 h 1457325"/>
                <a:gd name="connsiteX119" fmla="*/ 706660 w 1076325"/>
                <a:gd name="connsiteY119" fmla="*/ 391097 h 1457325"/>
                <a:gd name="connsiteX120" fmla="*/ 705326 w 1076325"/>
                <a:gd name="connsiteY120" fmla="*/ 364903 h 1457325"/>
                <a:gd name="connsiteX121" fmla="*/ 696182 w 1076325"/>
                <a:gd name="connsiteY121" fmla="*/ 331851 h 1457325"/>
                <a:gd name="connsiteX122" fmla="*/ 682561 w 1076325"/>
                <a:gd name="connsiteY122" fmla="*/ 300704 h 1457325"/>
                <a:gd name="connsiteX123" fmla="*/ 670655 w 1076325"/>
                <a:gd name="connsiteY123" fmla="*/ 280035 h 1457325"/>
                <a:gd name="connsiteX124" fmla="*/ 663511 w 1076325"/>
                <a:gd name="connsiteY124" fmla="*/ 270034 h 1457325"/>
                <a:gd name="connsiteX125" fmla="*/ 666750 w 1076325"/>
                <a:gd name="connsiteY125" fmla="*/ 262509 h 1457325"/>
                <a:gd name="connsiteX126" fmla="*/ 683419 w 1076325"/>
                <a:gd name="connsiteY126" fmla="*/ 252413 h 1457325"/>
                <a:gd name="connsiteX127" fmla="*/ 710184 w 1076325"/>
                <a:gd name="connsiteY127" fmla="*/ 238601 h 1457325"/>
                <a:gd name="connsiteX128" fmla="*/ 734473 w 1076325"/>
                <a:gd name="connsiteY128" fmla="*/ 231267 h 1457325"/>
                <a:gd name="connsiteX129" fmla="*/ 776097 w 1076325"/>
                <a:gd name="connsiteY129" fmla="*/ 211265 h 1457325"/>
                <a:gd name="connsiteX130" fmla="*/ 820388 w 1076325"/>
                <a:gd name="connsiteY130" fmla="*/ 197263 h 1457325"/>
                <a:gd name="connsiteX131" fmla="*/ 841915 w 1076325"/>
                <a:gd name="connsiteY131" fmla="*/ 200978 h 1457325"/>
                <a:gd name="connsiteX132" fmla="*/ 856107 w 1076325"/>
                <a:gd name="connsiteY132" fmla="*/ 213836 h 1457325"/>
                <a:gd name="connsiteX133" fmla="*/ 858393 w 1076325"/>
                <a:gd name="connsiteY133" fmla="*/ 229934 h 1457325"/>
                <a:gd name="connsiteX134" fmla="*/ 848487 w 1076325"/>
                <a:gd name="connsiteY134" fmla="*/ 261176 h 1457325"/>
                <a:gd name="connsiteX135" fmla="*/ 817340 w 1076325"/>
                <a:gd name="connsiteY135" fmla="*/ 315468 h 1457325"/>
                <a:gd name="connsiteX136" fmla="*/ 779430 w 1076325"/>
                <a:gd name="connsiteY136" fmla="*/ 381286 h 1457325"/>
                <a:gd name="connsiteX137" fmla="*/ 743807 w 1076325"/>
                <a:gd name="connsiteY137" fmla="*/ 438626 h 1457325"/>
                <a:gd name="connsiteX138" fmla="*/ 714470 w 1076325"/>
                <a:gd name="connsiteY138" fmla="*/ 485299 h 1457325"/>
                <a:gd name="connsiteX139" fmla="*/ 679609 w 1076325"/>
                <a:gd name="connsiteY139" fmla="*/ 514350 h 1457325"/>
                <a:gd name="connsiteX140" fmla="*/ 633603 w 1076325"/>
                <a:gd name="connsiteY140" fmla="*/ 535115 h 1457325"/>
                <a:gd name="connsiteX141" fmla="*/ 575786 w 1076325"/>
                <a:gd name="connsiteY141" fmla="*/ 565880 h 1457325"/>
                <a:gd name="connsiteX142" fmla="*/ 513397 w 1076325"/>
                <a:gd name="connsiteY142" fmla="*/ 595884 h 1457325"/>
                <a:gd name="connsiteX143" fmla="*/ 450723 w 1076325"/>
                <a:gd name="connsiteY143" fmla="*/ 624364 h 1457325"/>
                <a:gd name="connsiteX144" fmla="*/ 389096 w 1076325"/>
                <a:gd name="connsiteY144" fmla="*/ 653987 h 1457325"/>
                <a:gd name="connsiteX145" fmla="*/ 331279 w 1076325"/>
                <a:gd name="connsiteY145" fmla="*/ 681038 h 1457325"/>
                <a:gd name="connsiteX146" fmla="*/ 300799 w 1076325"/>
                <a:gd name="connsiteY146" fmla="*/ 694658 h 1457325"/>
                <a:gd name="connsiteX147" fmla="*/ 297370 w 1076325"/>
                <a:gd name="connsiteY147" fmla="*/ 707993 h 1457325"/>
                <a:gd name="connsiteX148" fmla="*/ 302895 w 1076325"/>
                <a:gd name="connsiteY148" fmla="*/ 718090 h 1457325"/>
                <a:gd name="connsiteX149" fmla="*/ 336709 w 1076325"/>
                <a:gd name="connsiteY149" fmla="*/ 732187 h 1457325"/>
                <a:gd name="connsiteX150" fmla="*/ 376047 w 1076325"/>
                <a:gd name="connsiteY150" fmla="*/ 741045 h 1457325"/>
                <a:gd name="connsiteX151" fmla="*/ 398526 w 1076325"/>
                <a:gd name="connsiteY151" fmla="*/ 741521 h 1457325"/>
                <a:gd name="connsiteX152" fmla="*/ 411099 w 1076325"/>
                <a:gd name="connsiteY152" fmla="*/ 732663 h 1457325"/>
                <a:gd name="connsiteX153" fmla="*/ 429101 w 1076325"/>
                <a:gd name="connsiteY153" fmla="*/ 726091 h 1457325"/>
                <a:gd name="connsiteX154" fmla="*/ 472821 w 1076325"/>
                <a:gd name="connsiteY154" fmla="*/ 699611 h 1457325"/>
                <a:gd name="connsiteX155" fmla="*/ 514921 w 1076325"/>
                <a:gd name="connsiteY155" fmla="*/ 667512 h 1457325"/>
                <a:gd name="connsiteX156" fmla="*/ 546163 w 1076325"/>
                <a:gd name="connsiteY156" fmla="*/ 652082 h 1457325"/>
                <a:gd name="connsiteX157" fmla="*/ 580644 w 1076325"/>
                <a:gd name="connsiteY157" fmla="*/ 630841 h 1457325"/>
                <a:gd name="connsiteX158" fmla="*/ 612267 w 1076325"/>
                <a:gd name="connsiteY158" fmla="*/ 612458 h 1457325"/>
                <a:gd name="connsiteX159" fmla="*/ 632936 w 1076325"/>
                <a:gd name="connsiteY159" fmla="*/ 601885 h 1457325"/>
                <a:gd name="connsiteX160" fmla="*/ 649510 w 1076325"/>
                <a:gd name="connsiteY160" fmla="*/ 602361 h 1457325"/>
                <a:gd name="connsiteX161" fmla="*/ 658653 w 1076325"/>
                <a:gd name="connsiteY161" fmla="*/ 613982 h 1457325"/>
                <a:gd name="connsiteX162" fmla="*/ 656368 w 1076325"/>
                <a:gd name="connsiteY162" fmla="*/ 627793 h 1457325"/>
                <a:gd name="connsiteX163" fmla="*/ 641699 w 1076325"/>
                <a:gd name="connsiteY163" fmla="*/ 667226 h 1457325"/>
                <a:gd name="connsiteX164" fmla="*/ 627507 w 1076325"/>
                <a:gd name="connsiteY164" fmla="*/ 699802 h 1457325"/>
                <a:gd name="connsiteX165" fmla="*/ 605123 w 1076325"/>
                <a:gd name="connsiteY165" fmla="*/ 736187 h 1457325"/>
                <a:gd name="connsiteX166" fmla="*/ 590455 w 1076325"/>
                <a:gd name="connsiteY166" fmla="*/ 762095 h 1457325"/>
                <a:gd name="connsiteX167" fmla="*/ 572548 w 1076325"/>
                <a:gd name="connsiteY167" fmla="*/ 779812 h 1457325"/>
                <a:gd name="connsiteX168" fmla="*/ 551021 w 1076325"/>
                <a:gd name="connsiteY168" fmla="*/ 794099 h 1457325"/>
                <a:gd name="connsiteX169" fmla="*/ 515207 w 1076325"/>
                <a:gd name="connsiteY169" fmla="*/ 812292 h 1457325"/>
                <a:gd name="connsiteX170" fmla="*/ 469487 w 1076325"/>
                <a:gd name="connsiteY170" fmla="*/ 844296 h 1457325"/>
                <a:gd name="connsiteX171" fmla="*/ 448246 w 1076325"/>
                <a:gd name="connsiteY171" fmla="*/ 851821 h 1457325"/>
                <a:gd name="connsiteX172" fmla="*/ 378143 w 1076325"/>
                <a:gd name="connsiteY172" fmla="*/ 889921 h 1457325"/>
                <a:gd name="connsiteX173" fmla="*/ 264128 w 1076325"/>
                <a:gd name="connsiteY173" fmla="*/ 955738 h 1457325"/>
                <a:gd name="connsiteX174" fmla="*/ 202692 w 1076325"/>
                <a:gd name="connsiteY174" fmla="*/ 989267 h 1457325"/>
                <a:gd name="connsiteX175" fmla="*/ 142494 w 1076325"/>
                <a:gd name="connsiteY175" fmla="*/ 1019080 h 1457325"/>
                <a:gd name="connsiteX176" fmla="*/ 108966 w 1076325"/>
                <a:gd name="connsiteY176" fmla="*/ 1036034 h 1457325"/>
                <a:gd name="connsiteX177" fmla="*/ 85534 w 1076325"/>
                <a:gd name="connsiteY177" fmla="*/ 1042892 h 1457325"/>
                <a:gd name="connsiteX178" fmla="*/ 48292 w 1076325"/>
                <a:gd name="connsiteY178" fmla="*/ 1057180 h 1457325"/>
                <a:gd name="connsiteX179" fmla="*/ 20478 w 1076325"/>
                <a:gd name="connsiteY179" fmla="*/ 1067276 h 1457325"/>
                <a:gd name="connsiteX180" fmla="*/ 7144 w 1076325"/>
                <a:gd name="connsiteY180" fmla="*/ 1077373 h 1457325"/>
                <a:gd name="connsiteX181" fmla="*/ 9906 w 1076325"/>
                <a:gd name="connsiteY181" fmla="*/ 1090517 h 1457325"/>
                <a:gd name="connsiteX182" fmla="*/ 28289 w 1076325"/>
                <a:gd name="connsiteY182" fmla="*/ 1107472 h 1457325"/>
                <a:gd name="connsiteX183" fmla="*/ 90297 w 1076325"/>
                <a:gd name="connsiteY183" fmla="*/ 1148715 h 1457325"/>
                <a:gd name="connsiteX184" fmla="*/ 153638 w 1076325"/>
                <a:gd name="connsiteY184" fmla="*/ 1182053 h 1457325"/>
                <a:gd name="connsiteX185" fmla="*/ 184404 w 1076325"/>
                <a:gd name="connsiteY185" fmla="*/ 1194911 h 1457325"/>
                <a:gd name="connsiteX186" fmla="*/ 213360 w 1076325"/>
                <a:gd name="connsiteY186" fmla="*/ 1193483 h 1457325"/>
                <a:gd name="connsiteX187" fmla="*/ 235172 w 1076325"/>
                <a:gd name="connsiteY187" fmla="*/ 1177290 h 1457325"/>
                <a:gd name="connsiteX188" fmla="*/ 259937 w 1076325"/>
                <a:gd name="connsiteY188" fmla="*/ 1151858 h 1457325"/>
                <a:gd name="connsiteX189" fmla="*/ 310134 w 1076325"/>
                <a:gd name="connsiteY189" fmla="*/ 1100614 h 1457325"/>
                <a:gd name="connsiteX190" fmla="*/ 371760 w 1076325"/>
                <a:gd name="connsiteY190" fmla="*/ 1034987 h 1457325"/>
                <a:gd name="connsiteX191" fmla="*/ 422243 w 1076325"/>
                <a:gd name="connsiteY191" fmla="*/ 987362 h 1457325"/>
                <a:gd name="connsiteX192" fmla="*/ 503301 w 1076325"/>
                <a:gd name="connsiteY192" fmla="*/ 919925 h 1457325"/>
                <a:gd name="connsiteX193" fmla="*/ 529971 w 1076325"/>
                <a:gd name="connsiteY193" fmla="*/ 904304 h 1457325"/>
                <a:gd name="connsiteX194" fmla="*/ 546830 w 1076325"/>
                <a:gd name="connsiteY194" fmla="*/ 901827 h 1457325"/>
                <a:gd name="connsiteX195" fmla="*/ 555403 w 1076325"/>
                <a:gd name="connsiteY195" fmla="*/ 911924 h 1457325"/>
                <a:gd name="connsiteX196" fmla="*/ 555879 w 1076325"/>
                <a:gd name="connsiteY196" fmla="*/ 927545 h 1457325"/>
                <a:gd name="connsiteX197" fmla="*/ 557879 w 1076325"/>
                <a:gd name="connsiteY197" fmla="*/ 954786 h 1457325"/>
                <a:gd name="connsiteX198" fmla="*/ 557879 w 1076325"/>
                <a:gd name="connsiteY198" fmla="*/ 993077 h 1457325"/>
                <a:gd name="connsiteX199" fmla="*/ 561880 w 1076325"/>
                <a:gd name="connsiteY199" fmla="*/ 1075849 h 1457325"/>
                <a:gd name="connsiteX200" fmla="*/ 558260 w 1076325"/>
                <a:gd name="connsiteY200" fmla="*/ 1205579 h 1457325"/>
                <a:gd name="connsiteX201" fmla="*/ 550450 w 1076325"/>
                <a:gd name="connsiteY201" fmla="*/ 1293971 h 1457325"/>
                <a:gd name="connsiteX202" fmla="*/ 534352 w 1076325"/>
                <a:gd name="connsiteY202" fmla="*/ 1314641 h 1457325"/>
                <a:gd name="connsiteX203" fmla="*/ 501777 w 1076325"/>
                <a:gd name="connsiteY203" fmla="*/ 1329595 h 1457325"/>
                <a:gd name="connsiteX204" fmla="*/ 445484 w 1076325"/>
                <a:gd name="connsiteY204" fmla="*/ 1337977 h 1457325"/>
                <a:gd name="connsiteX205" fmla="*/ 351377 w 1076325"/>
                <a:gd name="connsiteY205" fmla="*/ 1338453 h 1457325"/>
                <a:gd name="connsiteX206" fmla="*/ 344043 w 1076325"/>
                <a:gd name="connsiteY206" fmla="*/ 1340644 h 1457325"/>
                <a:gd name="connsiteX207" fmla="*/ 338709 w 1076325"/>
                <a:gd name="connsiteY207" fmla="*/ 1353788 h 1457325"/>
                <a:gd name="connsiteX208" fmla="*/ 352234 w 1076325"/>
                <a:gd name="connsiteY208" fmla="*/ 1365695 h 1457325"/>
                <a:gd name="connsiteX209" fmla="*/ 393573 w 1076325"/>
                <a:gd name="connsiteY209" fmla="*/ 1378553 h 1457325"/>
                <a:gd name="connsiteX210" fmla="*/ 453676 w 1076325"/>
                <a:gd name="connsiteY210" fmla="*/ 1398937 h 1457325"/>
                <a:gd name="connsiteX211" fmla="*/ 514255 w 1076325"/>
                <a:gd name="connsiteY211" fmla="*/ 1426750 h 1457325"/>
                <a:gd name="connsiteX212" fmla="*/ 581120 w 1076325"/>
                <a:gd name="connsiteY212" fmla="*/ 1447419 h 1457325"/>
                <a:gd name="connsiteX213" fmla="*/ 618649 w 1076325"/>
                <a:gd name="connsiteY213" fmla="*/ 1454753 h 1457325"/>
                <a:gd name="connsiteX214" fmla="*/ 651510 w 1076325"/>
                <a:gd name="connsiteY214" fmla="*/ 1438180 h 1457325"/>
                <a:gd name="connsiteX215" fmla="*/ 675513 w 1076325"/>
                <a:gd name="connsiteY215" fmla="*/ 1411700 h 1457325"/>
                <a:gd name="connsiteX216" fmla="*/ 683323 w 1076325"/>
                <a:gd name="connsiteY216" fmla="*/ 1375982 h 1457325"/>
                <a:gd name="connsiteX217" fmla="*/ 688371 w 1076325"/>
                <a:gd name="connsiteY217" fmla="*/ 1337691 h 1457325"/>
                <a:gd name="connsiteX218" fmla="*/ 686562 w 1076325"/>
                <a:gd name="connsiteY218" fmla="*/ 1298353 h 1457325"/>
                <a:gd name="connsiteX219" fmla="*/ 681990 w 1076325"/>
                <a:gd name="connsiteY219" fmla="*/ 1274636 h 1457325"/>
                <a:gd name="connsiteX220" fmla="*/ 675704 w 1076325"/>
                <a:gd name="connsiteY220" fmla="*/ 1248347 h 1457325"/>
                <a:gd name="connsiteX221" fmla="*/ 676275 w 1076325"/>
                <a:gd name="connsiteY221" fmla="*/ 1223105 h 1457325"/>
                <a:gd name="connsiteX222" fmla="*/ 669607 w 1076325"/>
                <a:gd name="connsiteY222" fmla="*/ 1200912 h 1457325"/>
                <a:gd name="connsiteX223" fmla="*/ 673512 w 1076325"/>
                <a:gd name="connsiteY223" fmla="*/ 1183196 h 1457325"/>
                <a:gd name="connsiteX224" fmla="*/ 669227 w 1076325"/>
                <a:gd name="connsiteY224" fmla="*/ 1162336 h 1457325"/>
                <a:gd name="connsiteX225" fmla="*/ 664654 w 1076325"/>
                <a:gd name="connsiteY225" fmla="*/ 1143953 h 1457325"/>
                <a:gd name="connsiteX226" fmla="*/ 668178 w 1076325"/>
                <a:gd name="connsiteY226" fmla="*/ 1108615 h 1457325"/>
                <a:gd name="connsiteX227" fmla="*/ 662559 w 1076325"/>
                <a:gd name="connsiteY227" fmla="*/ 1044035 h 1457325"/>
                <a:gd name="connsiteX228" fmla="*/ 660368 w 1076325"/>
                <a:gd name="connsiteY228" fmla="*/ 901541 h 1457325"/>
                <a:gd name="connsiteX229" fmla="*/ 664845 w 1076325"/>
                <a:gd name="connsiteY229" fmla="*/ 836676 h 1457325"/>
                <a:gd name="connsiteX230" fmla="*/ 682847 w 1076325"/>
                <a:gd name="connsiteY230" fmla="*/ 822484 h 1457325"/>
                <a:gd name="connsiteX231" fmla="*/ 700278 w 1076325"/>
                <a:gd name="connsiteY231" fmla="*/ 814007 h 1457325"/>
                <a:gd name="connsiteX232" fmla="*/ 721233 w 1076325"/>
                <a:gd name="connsiteY232" fmla="*/ 812673 h 1457325"/>
                <a:gd name="connsiteX233" fmla="*/ 733520 w 1076325"/>
                <a:gd name="connsiteY233" fmla="*/ 819531 h 1457325"/>
                <a:gd name="connsiteX234" fmla="*/ 742759 w 1076325"/>
                <a:gd name="connsiteY234" fmla="*/ 836200 h 1457325"/>
                <a:gd name="connsiteX235" fmla="*/ 741045 w 1076325"/>
                <a:gd name="connsiteY235" fmla="*/ 862775 h 1457325"/>
                <a:gd name="connsiteX236" fmla="*/ 739997 w 1076325"/>
                <a:gd name="connsiteY236" fmla="*/ 909066 h 1457325"/>
                <a:gd name="connsiteX237" fmla="*/ 748665 w 1076325"/>
                <a:gd name="connsiteY237" fmla="*/ 916877 h 1457325"/>
                <a:gd name="connsiteX238" fmla="*/ 760762 w 1076325"/>
                <a:gd name="connsiteY238" fmla="*/ 915067 h 1457325"/>
                <a:gd name="connsiteX239" fmla="*/ 769048 w 1076325"/>
                <a:gd name="connsiteY239" fmla="*/ 906780 h 1457325"/>
                <a:gd name="connsiteX240" fmla="*/ 796861 w 1076325"/>
                <a:gd name="connsiteY240" fmla="*/ 889635 h 1457325"/>
                <a:gd name="connsiteX241" fmla="*/ 846772 w 1076325"/>
                <a:gd name="connsiteY241" fmla="*/ 863918 h 1457325"/>
                <a:gd name="connsiteX242" fmla="*/ 878110 w 1076325"/>
                <a:gd name="connsiteY242" fmla="*/ 854774 h 1457325"/>
                <a:gd name="connsiteX243" fmla="*/ 888968 w 1076325"/>
                <a:gd name="connsiteY243" fmla="*/ 846106 h 1457325"/>
                <a:gd name="connsiteX244" fmla="*/ 906875 w 1076325"/>
                <a:gd name="connsiteY244" fmla="*/ 833247 h 1457325"/>
                <a:gd name="connsiteX245" fmla="*/ 925353 w 1076325"/>
                <a:gd name="connsiteY245" fmla="*/ 811054 h 1457325"/>
                <a:gd name="connsiteX246" fmla="*/ 929164 w 1076325"/>
                <a:gd name="connsiteY246" fmla="*/ 793909 h 1457325"/>
                <a:gd name="connsiteX247" fmla="*/ 921544 w 1076325"/>
                <a:gd name="connsiteY247" fmla="*/ 781050 h 1457325"/>
                <a:gd name="connsiteX248" fmla="*/ 889159 w 1076325"/>
                <a:gd name="connsiteY248" fmla="*/ 755809 h 1457325"/>
                <a:gd name="connsiteX249" fmla="*/ 848297 w 1076325"/>
                <a:gd name="connsiteY249" fmla="*/ 729806 h 1457325"/>
                <a:gd name="connsiteX250" fmla="*/ 810197 w 1076325"/>
                <a:gd name="connsiteY250" fmla="*/ 719233 h 1457325"/>
                <a:gd name="connsiteX251" fmla="*/ 775430 w 1076325"/>
                <a:gd name="connsiteY251" fmla="*/ 712851 h 1457325"/>
                <a:gd name="connsiteX252" fmla="*/ 762667 w 1076325"/>
                <a:gd name="connsiteY252" fmla="*/ 716090 h 1457325"/>
                <a:gd name="connsiteX253" fmla="*/ 736473 w 1076325"/>
                <a:gd name="connsiteY253" fmla="*/ 722376 h 1457325"/>
                <a:gd name="connsiteX254" fmla="*/ 725424 w 1076325"/>
                <a:gd name="connsiteY254" fmla="*/ 720566 h 1457325"/>
                <a:gd name="connsiteX255" fmla="*/ 719423 w 1076325"/>
                <a:gd name="connsiteY255" fmla="*/ 711803 h 1457325"/>
                <a:gd name="connsiteX256" fmla="*/ 723995 w 1076325"/>
                <a:gd name="connsiteY256" fmla="*/ 703802 h 1457325"/>
                <a:gd name="connsiteX257" fmla="*/ 756190 w 1076325"/>
                <a:gd name="connsiteY257" fmla="*/ 672560 h 1457325"/>
                <a:gd name="connsiteX258" fmla="*/ 810768 w 1076325"/>
                <a:gd name="connsiteY258" fmla="*/ 630365 h 1457325"/>
                <a:gd name="connsiteX259" fmla="*/ 860488 w 1076325"/>
                <a:gd name="connsiteY259" fmla="*/ 592074 h 1457325"/>
                <a:gd name="connsiteX260" fmla="*/ 878395 w 1076325"/>
                <a:gd name="connsiteY260" fmla="*/ 573977 h 1457325"/>
                <a:gd name="connsiteX261" fmla="*/ 880967 w 1076325"/>
                <a:gd name="connsiteY261" fmla="*/ 557403 h 1457325"/>
                <a:gd name="connsiteX262" fmla="*/ 877824 w 1076325"/>
                <a:gd name="connsiteY262" fmla="*/ 540925 h 1457325"/>
                <a:gd name="connsiteX263" fmla="*/ 848487 w 1076325"/>
                <a:gd name="connsiteY263" fmla="*/ 511588 h 1457325"/>
                <a:gd name="connsiteX264" fmla="*/ 817340 w 1076325"/>
                <a:gd name="connsiteY264" fmla="*/ 486442 h 1457325"/>
                <a:gd name="connsiteX265" fmla="*/ 794956 w 1076325"/>
                <a:gd name="connsiteY265" fmla="*/ 474440 h 1457325"/>
                <a:gd name="connsiteX266" fmla="*/ 789051 w 1076325"/>
                <a:gd name="connsiteY266" fmla="*/ 466916 h 1457325"/>
                <a:gd name="connsiteX267" fmla="*/ 794671 w 1076325"/>
                <a:gd name="connsiteY267" fmla="*/ 456438 h 1457325"/>
                <a:gd name="connsiteX268" fmla="*/ 811244 w 1076325"/>
                <a:gd name="connsiteY268" fmla="*/ 439579 h 1457325"/>
                <a:gd name="connsiteX269" fmla="*/ 860679 w 1076325"/>
                <a:gd name="connsiteY269" fmla="*/ 392621 h 1457325"/>
                <a:gd name="connsiteX270" fmla="*/ 887349 w 1076325"/>
                <a:gd name="connsiteY270" fmla="*/ 371475 h 1457325"/>
                <a:gd name="connsiteX271" fmla="*/ 917067 w 1076325"/>
                <a:gd name="connsiteY271" fmla="*/ 351758 h 1457325"/>
                <a:gd name="connsiteX272" fmla="*/ 953928 w 1076325"/>
                <a:gd name="connsiteY272" fmla="*/ 330613 h 1457325"/>
                <a:gd name="connsiteX273" fmla="*/ 991743 w 1076325"/>
                <a:gd name="connsiteY273" fmla="*/ 311849 h 1457325"/>
                <a:gd name="connsiteX274" fmla="*/ 1024794 w 1076325"/>
                <a:gd name="connsiteY274" fmla="*/ 295942 h 1457325"/>
                <a:gd name="connsiteX275" fmla="*/ 1050036 w 1076325"/>
                <a:gd name="connsiteY275" fmla="*/ 279749 h 1457325"/>
                <a:gd name="connsiteX276" fmla="*/ 1067752 w 1076325"/>
                <a:gd name="connsiteY276" fmla="*/ 251460 h 1457325"/>
                <a:gd name="connsiteX277" fmla="*/ 1071467 w 1076325"/>
                <a:gd name="connsiteY277" fmla="*/ 217932 h 1457325"/>
                <a:gd name="connsiteX278" fmla="*/ 1071086 w 1076325"/>
                <a:gd name="connsiteY278" fmla="*/ 190691 h 1457325"/>
                <a:gd name="connsiteX279" fmla="*/ 625030 w 1076325"/>
                <a:gd name="connsiteY279" fmla="*/ 418624 h 1457325"/>
                <a:gd name="connsiteX280" fmla="*/ 614458 w 1076325"/>
                <a:gd name="connsiteY280" fmla="*/ 428244 h 1457325"/>
                <a:gd name="connsiteX281" fmla="*/ 589312 w 1076325"/>
                <a:gd name="connsiteY281" fmla="*/ 424720 h 1457325"/>
                <a:gd name="connsiteX282" fmla="*/ 567785 w 1076325"/>
                <a:gd name="connsiteY282" fmla="*/ 417767 h 1457325"/>
                <a:gd name="connsiteX283" fmla="*/ 556260 w 1076325"/>
                <a:gd name="connsiteY283" fmla="*/ 400907 h 1457325"/>
                <a:gd name="connsiteX284" fmla="*/ 551688 w 1076325"/>
                <a:gd name="connsiteY284" fmla="*/ 387191 h 1457325"/>
                <a:gd name="connsiteX285" fmla="*/ 557593 w 1076325"/>
                <a:gd name="connsiteY285" fmla="*/ 367379 h 1457325"/>
                <a:gd name="connsiteX286" fmla="*/ 580072 w 1076325"/>
                <a:gd name="connsiteY286" fmla="*/ 337947 h 1457325"/>
                <a:gd name="connsiteX287" fmla="*/ 593407 w 1076325"/>
                <a:gd name="connsiteY287" fmla="*/ 334423 h 1457325"/>
                <a:gd name="connsiteX288" fmla="*/ 604647 w 1076325"/>
                <a:gd name="connsiteY288" fmla="*/ 332137 h 1457325"/>
                <a:gd name="connsiteX289" fmla="*/ 615696 w 1076325"/>
                <a:gd name="connsiteY289" fmla="*/ 341281 h 1457325"/>
                <a:gd name="connsiteX290" fmla="*/ 626745 w 1076325"/>
                <a:gd name="connsiteY290" fmla="*/ 361474 h 1457325"/>
                <a:gd name="connsiteX291" fmla="*/ 629984 w 1076325"/>
                <a:gd name="connsiteY291" fmla="*/ 385191 h 1457325"/>
                <a:gd name="connsiteX292" fmla="*/ 631984 w 1076325"/>
                <a:gd name="connsiteY292" fmla="*/ 404717 h 1457325"/>
                <a:gd name="connsiteX293" fmla="*/ 625030 w 1076325"/>
                <a:gd name="connsiteY293" fmla="*/ 418624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</a:cxnLst>
              <a:rect l="l" t="t" r="r" b="b"/>
              <a:pathLst>
                <a:path w="1076325" h="1457325">
                  <a:moveTo>
                    <a:pt x="1071086" y="190691"/>
                  </a:moveTo>
                  <a:lnTo>
                    <a:pt x="1056513" y="157163"/>
                  </a:lnTo>
                  <a:lnTo>
                    <a:pt x="1038606" y="130016"/>
                  </a:lnTo>
                  <a:lnTo>
                    <a:pt x="1011460" y="104489"/>
                  </a:lnTo>
                  <a:lnTo>
                    <a:pt x="979361" y="87630"/>
                  </a:lnTo>
                  <a:lnTo>
                    <a:pt x="944213" y="70676"/>
                  </a:lnTo>
                  <a:lnTo>
                    <a:pt x="911637" y="63341"/>
                  </a:lnTo>
                  <a:lnTo>
                    <a:pt x="888682" y="69723"/>
                  </a:lnTo>
                  <a:lnTo>
                    <a:pt x="839152" y="100013"/>
                  </a:lnTo>
                  <a:lnTo>
                    <a:pt x="775525" y="130302"/>
                  </a:lnTo>
                  <a:lnTo>
                    <a:pt x="732187" y="155258"/>
                  </a:lnTo>
                  <a:lnTo>
                    <a:pt x="685514" y="178499"/>
                  </a:lnTo>
                  <a:lnTo>
                    <a:pt x="655415" y="209264"/>
                  </a:lnTo>
                  <a:lnTo>
                    <a:pt x="639509" y="215932"/>
                  </a:lnTo>
                  <a:lnTo>
                    <a:pt x="625793" y="215265"/>
                  </a:lnTo>
                  <a:lnTo>
                    <a:pt x="618554" y="205931"/>
                  </a:lnTo>
                  <a:lnTo>
                    <a:pt x="621792" y="198311"/>
                  </a:lnTo>
                  <a:lnTo>
                    <a:pt x="635603" y="189167"/>
                  </a:lnTo>
                  <a:lnTo>
                    <a:pt x="665416" y="155829"/>
                  </a:lnTo>
                  <a:lnTo>
                    <a:pt x="685419" y="134588"/>
                  </a:lnTo>
                  <a:lnTo>
                    <a:pt x="696849" y="117920"/>
                  </a:lnTo>
                  <a:lnTo>
                    <a:pt x="698087" y="104584"/>
                  </a:lnTo>
                  <a:lnTo>
                    <a:pt x="690848" y="86773"/>
                  </a:lnTo>
                  <a:lnTo>
                    <a:pt x="666179" y="59627"/>
                  </a:lnTo>
                  <a:lnTo>
                    <a:pt x="629698" y="30004"/>
                  </a:lnTo>
                  <a:lnTo>
                    <a:pt x="600837" y="11335"/>
                  </a:lnTo>
                  <a:lnTo>
                    <a:pt x="579787" y="7144"/>
                  </a:lnTo>
                  <a:lnTo>
                    <a:pt x="563213" y="10859"/>
                  </a:lnTo>
                  <a:lnTo>
                    <a:pt x="549021" y="28766"/>
                  </a:lnTo>
                  <a:lnTo>
                    <a:pt x="545973" y="44196"/>
                  </a:lnTo>
                  <a:lnTo>
                    <a:pt x="545020" y="72676"/>
                  </a:lnTo>
                  <a:lnTo>
                    <a:pt x="515207" y="127540"/>
                  </a:lnTo>
                  <a:lnTo>
                    <a:pt x="497586" y="143161"/>
                  </a:lnTo>
                  <a:lnTo>
                    <a:pt x="483012" y="144399"/>
                  </a:lnTo>
                  <a:lnTo>
                    <a:pt x="454533" y="138589"/>
                  </a:lnTo>
                  <a:lnTo>
                    <a:pt x="402241" y="128492"/>
                  </a:lnTo>
                  <a:lnTo>
                    <a:pt x="381000" y="126206"/>
                  </a:lnTo>
                  <a:lnTo>
                    <a:pt x="365855" y="132493"/>
                  </a:lnTo>
                  <a:lnTo>
                    <a:pt x="357568" y="151733"/>
                  </a:lnTo>
                  <a:lnTo>
                    <a:pt x="360616" y="169355"/>
                  </a:lnTo>
                  <a:lnTo>
                    <a:pt x="378523" y="181737"/>
                  </a:lnTo>
                  <a:lnTo>
                    <a:pt x="413766" y="205550"/>
                  </a:lnTo>
                  <a:lnTo>
                    <a:pt x="436721" y="225266"/>
                  </a:lnTo>
                  <a:lnTo>
                    <a:pt x="443484" y="240411"/>
                  </a:lnTo>
                  <a:lnTo>
                    <a:pt x="436150" y="253270"/>
                  </a:lnTo>
                  <a:lnTo>
                    <a:pt x="382238" y="301181"/>
                  </a:lnTo>
                  <a:lnTo>
                    <a:pt x="363950" y="307848"/>
                  </a:lnTo>
                  <a:lnTo>
                    <a:pt x="354616" y="311563"/>
                  </a:lnTo>
                  <a:lnTo>
                    <a:pt x="345377" y="308801"/>
                  </a:lnTo>
                  <a:lnTo>
                    <a:pt x="336899" y="296132"/>
                  </a:lnTo>
                  <a:lnTo>
                    <a:pt x="326041" y="276987"/>
                  </a:lnTo>
                  <a:lnTo>
                    <a:pt x="297561" y="236030"/>
                  </a:lnTo>
                  <a:lnTo>
                    <a:pt x="267748" y="196406"/>
                  </a:lnTo>
                  <a:lnTo>
                    <a:pt x="235744" y="168878"/>
                  </a:lnTo>
                  <a:lnTo>
                    <a:pt x="204216" y="141351"/>
                  </a:lnTo>
                  <a:lnTo>
                    <a:pt x="171164" y="125254"/>
                  </a:lnTo>
                  <a:lnTo>
                    <a:pt x="142684" y="113348"/>
                  </a:lnTo>
                  <a:lnTo>
                    <a:pt x="121253" y="113919"/>
                  </a:lnTo>
                  <a:lnTo>
                    <a:pt x="108871" y="122682"/>
                  </a:lnTo>
                  <a:lnTo>
                    <a:pt x="105156" y="136779"/>
                  </a:lnTo>
                  <a:lnTo>
                    <a:pt x="113919" y="151638"/>
                  </a:lnTo>
                  <a:lnTo>
                    <a:pt x="154305" y="192500"/>
                  </a:lnTo>
                  <a:lnTo>
                    <a:pt x="201835" y="244697"/>
                  </a:lnTo>
                  <a:lnTo>
                    <a:pt x="237458" y="310325"/>
                  </a:lnTo>
                  <a:lnTo>
                    <a:pt x="255841" y="356235"/>
                  </a:lnTo>
                  <a:lnTo>
                    <a:pt x="263843" y="376809"/>
                  </a:lnTo>
                  <a:lnTo>
                    <a:pt x="260128" y="384334"/>
                  </a:lnTo>
                  <a:lnTo>
                    <a:pt x="249460" y="386048"/>
                  </a:lnTo>
                  <a:lnTo>
                    <a:pt x="241173" y="376428"/>
                  </a:lnTo>
                  <a:lnTo>
                    <a:pt x="223551" y="353473"/>
                  </a:lnTo>
                  <a:lnTo>
                    <a:pt x="198025" y="329756"/>
                  </a:lnTo>
                  <a:lnTo>
                    <a:pt x="167259" y="305562"/>
                  </a:lnTo>
                  <a:lnTo>
                    <a:pt x="143351" y="290132"/>
                  </a:lnTo>
                  <a:lnTo>
                    <a:pt x="115157" y="285655"/>
                  </a:lnTo>
                  <a:lnTo>
                    <a:pt x="99250" y="290608"/>
                  </a:lnTo>
                  <a:lnTo>
                    <a:pt x="95535" y="306229"/>
                  </a:lnTo>
                  <a:lnTo>
                    <a:pt x="102298" y="324993"/>
                  </a:lnTo>
                  <a:lnTo>
                    <a:pt x="148209" y="383286"/>
                  </a:lnTo>
                  <a:lnTo>
                    <a:pt x="164592" y="421291"/>
                  </a:lnTo>
                  <a:lnTo>
                    <a:pt x="229457" y="566928"/>
                  </a:lnTo>
                  <a:lnTo>
                    <a:pt x="232029" y="573405"/>
                  </a:lnTo>
                  <a:lnTo>
                    <a:pt x="255079" y="606266"/>
                  </a:lnTo>
                  <a:lnTo>
                    <a:pt x="271939" y="617792"/>
                  </a:lnTo>
                  <a:lnTo>
                    <a:pt x="284036" y="613505"/>
                  </a:lnTo>
                  <a:lnTo>
                    <a:pt x="294608" y="602075"/>
                  </a:lnTo>
                  <a:lnTo>
                    <a:pt x="299751" y="576834"/>
                  </a:lnTo>
                  <a:lnTo>
                    <a:pt x="296703" y="529114"/>
                  </a:lnTo>
                  <a:lnTo>
                    <a:pt x="291655" y="516731"/>
                  </a:lnTo>
                  <a:lnTo>
                    <a:pt x="297656" y="507492"/>
                  </a:lnTo>
                  <a:lnTo>
                    <a:pt x="308610" y="502634"/>
                  </a:lnTo>
                  <a:lnTo>
                    <a:pt x="317754" y="506921"/>
                  </a:lnTo>
                  <a:lnTo>
                    <a:pt x="342043" y="531590"/>
                  </a:lnTo>
                  <a:lnTo>
                    <a:pt x="373761" y="558641"/>
                  </a:lnTo>
                  <a:lnTo>
                    <a:pt x="401669" y="568262"/>
                  </a:lnTo>
                  <a:lnTo>
                    <a:pt x="421386" y="559213"/>
                  </a:lnTo>
                  <a:lnTo>
                    <a:pt x="437293" y="537496"/>
                  </a:lnTo>
                  <a:lnTo>
                    <a:pt x="443293" y="503587"/>
                  </a:lnTo>
                  <a:lnTo>
                    <a:pt x="438340" y="479012"/>
                  </a:lnTo>
                  <a:lnTo>
                    <a:pt x="424148" y="457391"/>
                  </a:lnTo>
                  <a:lnTo>
                    <a:pt x="415480" y="437864"/>
                  </a:lnTo>
                  <a:lnTo>
                    <a:pt x="396240" y="389192"/>
                  </a:lnTo>
                  <a:lnTo>
                    <a:pt x="385096" y="368522"/>
                  </a:lnTo>
                  <a:lnTo>
                    <a:pt x="384620" y="359569"/>
                  </a:lnTo>
                  <a:lnTo>
                    <a:pt x="415576" y="330327"/>
                  </a:lnTo>
                  <a:lnTo>
                    <a:pt x="473869" y="294037"/>
                  </a:lnTo>
                  <a:lnTo>
                    <a:pt x="497014" y="285464"/>
                  </a:lnTo>
                  <a:lnTo>
                    <a:pt x="510349" y="290989"/>
                  </a:lnTo>
                  <a:lnTo>
                    <a:pt x="510635" y="304895"/>
                  </a:lnTo>
                  <a:lnTo>
                    <a:pt x="487870" y="335756"/>
                  </a:lnTo>
                  <a:lnTo>
                    <a:pt x="465487" y="386334"/>
                  </a:lnTo>
                  <a:lnTo>
                    <a:pt x="463201" y="427768"/>
                  </a:lnTo>
                  <a:lnTo>
                    <a:pt x="467868" y="449199"/>
                  </a:lnTo>
                  <a:lnTo>
                    <a:pt x="476155" y="484061"/>
                  </a:lnTo>
                  <a:lnTo>
                    <a:pt x="513302" y="504444"/>
                  </a:lnTo>
                  <a:lnTo>
                    <a:pt x="551879" y="513969"/>
                  </a:lnTo>
                  <a:lnTo>
                    <a:pt x="600075" y="518160"/>
                  </a:lnTo>
                  <a:lnTo>
                    <a:pt x="629031" y="504254"/>
                  </a:lnTo>
                  <a:lnTo>
                    <a:pt x="665797" y="473774"/>
                  </a:lnTo>
                  <a:lnTo>
                    <a:pt x="696563" y="434435"/>
                  </a:lnTo>
                  <a:lnTo>
                    <a:pt x="706660" y="391097"/>
                  </a:lnTo>
                  <a:lnTo>
                    <a:pt x="705326" y="364903"/>
                  </a:lnTo>
                  <a:lnTo>
                    <a:pt x="696182" y="331851"/>
                  </a:lnTo>
                  <a:lnTo>
                    <a:pt x="682561" y="300704"/>
                  </a:lnTo>
                  <a:lnTo>
                    <a:pt x="670655" y="280035"/>
                  </a:lnTo>
                  <a:lnTo>
                    <a:pt x="663511" y="270034"/>
                  </a:lnTo>
                  <a:lnTo>
                    <a:pt x="666750" y="262509"/>
                  </a:lnTo>
                  <a:lnTo>
                    <a:pt x="683419" y="252413"/>
                  </a:lnTo>
                  <a:lnTo>
                    <a:pt x="710184" y="238601"/>
                  </a:lnTo>
                  <a:lnTo>
                    <a:pt x="734473" y="231267"/>
                  </a:lnTo>
                  <a:lnTo>
                    <a:pt x="776097" y="211265"/>
                  </a:lnTo>
                  <a:lnTo>
                    <a:pt x="820388" y="197263"/>
                  </a:lnTo>
                  <a:lnTo>
                    <a:pt x="841915" y="200978"/>
                  </a:lnTo>
                  <a:lnTo>
                    <a:pt x="856107" y="213836"/>
                  </a:lnTo>
                  <a:lnTo>
                    <a:pt x="858393" y="229934"/>
                  </a:lnTo>
                  <a:lnTo>
                    <a:pt x="848487" y="261176"/>
                  </a:lnTo>
                  <a:lnTo>
                    <a:pt x="817340" y="315468"/>
                  </a:lnTo>
                  <a:lnTo>
                    <a:pt x="779430" y="381286"/>
                  </a:lnTo>
                  <a:lnTo>
                    <a:pt x="743807" y="438626"/>
                  </a:lnTo>
                  <a:lnTo>
                    <a:pt x="714470" y="485299"/>
                  </a:lnTo>
                  <a:lnTo>
                    <a:pt x="679609" y="514350"/>
                  </a:lnTo>
                  <a:lnTo>
                    <a:pt x="633603" y="535115"/>
                  </a:lnTo>
                  <a:lnTo>
                    <a:pt x="575786" y="565880"/>
                  </a:lnTo>
                  <a:lnTo>
                    <a:pt x="513397" y="595884"/>
                  </a:lnTo>
                  <a:lnTo>
                    <a:pt x="450723" y="624364"/>
                  </a:lnTo>
                  <a:lnTo>
                    <a:pt x="389096" y="653987"/>
                  </a:lnTo>
                  <a:lnTo>
                    <a:pt x="331279" y="681038"/>
                  </a:lnTo>
                  <a:lnTo>
                    <a:pt x="300799" y="694658"/>
                  </a:lnTo>
                  <a:lnTo>
                    <a:pt x="297370" y="707993"/>
                  </a:lnTo>
                  <a:lnTo>
                    <a:pt x="302895" y="718090"/>
                  </a:lnTo>
                  <a:lnTo>
                    <a:pt x="336709" y="732187"/>
                  </a:lnTo>
                  <a:lnTo>
                    <a:pt x="376047" y="741045"/>
                  </a:lnTo>
                  <a:lnTo>
                    <a:pt x="398526" y="741521"/>
                  </a:lnTo>
                  <a:lnTo>
                    <a:pt x="411099" y="732663"/>
                  </a:lnTo>
                  <a:lnTo>
                    <a:pt x="429101" y="726091"/>
                  </a:lnTo>
                  <a:lnTo>
                    <a:pt x="472821" y="699611"/>
                  </a:lnTo>
                  <a:lnTo>
                    <a:pt x="514921" y="667512"/>
                  </a:lnTo>
                  <a:lnTo>
                    <a:pt x="546163" y="652082"/>
                  </a:lnTo>
                  <a:lnTo>
                    <a:pt x="580644" y="630841"/>
                  </a:lnTo>
                  <a:lnTo>
                    <a:pt x="612267" y="612458"/>
                  </a:lnTo>
                  <a:lnTo>
                    <a:pt x="632936" y="601885"/>
                  </a:lnTo>
                  <a:lnTo>
                    <a:pt x="649510" y="602361"/>
                  </a:lnTo>
                  <a:lnTo>
                    <a:pt x="658653" y="613982"/>
                  </a:lnTo>
                  <a:lnTo>
                    <a:pt x="656368" y="627793"/>
                  </a:lnTo>
                  <a:lnTo>
                    <a:pt x="641699" y="667226"/>
                  </a:lnTo>
                  <a:lnTo>
                    <a:pt x="627507" y="699802"/>
                  </a:lnTo>
                  <a:lnTo>
                    <a:pt x="605123" y="736187"/>
                  </a:lnTo>
                  <a:lnTo>
                    <a:pt x="590455" y="762095"/>
                  </a:lnTo>
                  <a:lnTo>
                    <a:pt x="572548" y="779812"/>
                  </a:lnTo>
                  <a:lnTo>
                    <a:pt x="551021" y="794099"/>
                  </a:lnTo>
                  <a:lnTo>
                    <a:pt x="515207" y="812292"/>
                  </a:lnTo>
                  <a:lnTo>
                    <a:pt x="469487" y="844296"/>
                  </a:lnTo>
                  <a:lnTo>
                    <a:pt x="448246" y="851821"/>
                  </a:lnTo>
                  <a:lnTo>
                    <a:pt x="378143" y="889921"/>
                  </a:lnTo>
                  <a:lnTo>
                    <a:pt x="264128" y="955738"/>
                  </a:lnTo>
                  <a:lnTo>
                    <a:pt x="202692" y="989267"/>
                  </a:lnTo>
                  <a:lnTo>
                    <a:pt x="142494" y="1019080"/>
                  </a:lnTo>
                  <a:lnTo>
                    <a:pt x="108966" y="1036034"/>
                  </a:lnTo>
                  <a:lnTo>
                    <a:pt x="85534" y="1042892"/>
                  </a:lnTo>
                  <a:lnTo>
                    <a:pt x="48292" y="1057180"/>
                  </a:lnTo>
                  <a:lnTo>
                    <a:pt x="20478" y="1067276"/>
                  </a:lnTo>
                  <a:lnTo>
                    <a:pt x="7144" y="1077373"/>
                  </a:lnTo>
                  <a:lnTo>
                    <a:pt x="9906" y="1090517"/>
                  </a:lnTo>
                  <a:lnTo>
                    <a:pt x="28289" y="1107472"/>
                  </a:lnTo>
                  <a:lnTo>
                    <a:pt x="90297" y="1148715"/>
                  </a:lnTo>
                  <a:lnTo>
                    <a:pt x="153638" y="1182053"/>
                  </a:lnTo>
                  <a:lnTo>
                    <a:pt x="184404" y="1194911"/>
                  </a:lnTo>
                  <a:lnTo>
                    <a:pt x="213360" y="1193483"/>
                  </a:lnTo>
                  <a:lnTo>
                    <a:pt x="235172" y="1177290"/>
                  </a:lnTo>
                  <a:lnTo>
                    <a:pt x="259937" y="1151858"/>
                  </a:lnTo>
                  <a:lnTo>
                    <a:pt x="310134" y="1100614"/>
                  </a:lnTo>
                  <a:lnTo>
                    <a:pt x="371760" y="1034987"/>
                  </a:lnTo>
                  <a:lnTo>
                    <a:pt x="422243" y="987362"/>
                  </a:lnTo>
                  <a:lnTo>
                    <a:pt x="503301" y="919925"/>
                  </a:lnTo>
                  <a:lnTo>
                    <a:pt x="529971" y="904304"/>
                  </a:lnTo>
                  <a:lnTo>
                    <a:pt x="546830" y="901827"/>
                  </a:lnTo>
                  <a:lnTo>
                    <a:pt x="555403" y="911924"/>
                  </a:lnTo>
                  <a:lnTo>
                    <a:pt x="555879" y="927545"/>
                  </a:lnTo>
                  <a:lnTo>
                    <a:pt x="557879" y="954786"/>
                  </a:lnTo>
                  <a:lnTo>
                    <a:pt x="557879" y="993077"/>
                  </a:lnTo>
                  <a:lnTo>
                    <a:pt x="561880" y="1075849"/>
                  </a:lnTo>
                  <a:lnTo>
                    <a:pt x="558260" y="1205579"/>
                  </a:lnTo>
                  <a:lnTo>
                    <a:pt x="550450" y="1293971"/>
                  </a:lnTo>
                  <a:lnTo>
                    <a:pt x="534352" y="1314641"/>
                  </a:lnTo>
                  <a:lnTo>
                    <a:pt x="501777" y="1329595"/>
                  </a:lnTo>
                  <a:lnTo>
                    <a:pt x="445484" y="1337977"/>
                  </a:lnTo>
                  <a:lnTo>
                    <a:pt x="351377" y="1338453"/>
                  </a:lnTo>
                  <a:lnTo>
                    <a:pt x="344043" y="1340644"/>
                  </a:lnTo>
                  <a:lnTo>
                    <a:pt x="338709" y="1353788"/>
                  </a:lnTo>
                  <a:lnTo>
                    <a:pt x="352234" y="1365695"/>
                  </a:lnTo>
                  <a:lnTo>
                    <a:pt x="393573" y="1378553"/>
                  </a:lnTo>
                  <a:lnTo>
                    <a:pt x="453676" y="1398937"/>
                  </a:lnTo>
                  <a:lnTo>
                    <a:pt x="514255" y="1426750"/>
                  </a:lnTo>
                  <a:lnTo>
                    <a:pt x="581120" y="1447419"/>
                  </a:lnTo>
                  <a:lnTo>
                    <a:pt x="618649" y="1454753"/>
                  </a:lnTo>
                  <a:lnTo>
                    <a:pt x="651510" y="1438180"/>
                  </a:lnTo>
                  <a:lnTo>
                    <a:pt x="675513" y="1411700"/>
                  </a:lnTo>
                  <a:lnTo>
                    <a:pt x="683323" y="1375982"/>
                  </a:lnTo>
                  <a:lnTo>
                    <a:pt x="688371" y="1337691"/>
                  </a:lnTo>
                  <a:lnTo>
                    <a:pt x="686562" y="1298353"/>
                  </a:lnTo>
                  <a:lnTo>
                    <a:pt x="681990" y="1274636"/>
                  </a:lnTo>
                  <a:lnTo>
                    <a:pt x="675704" y="1248347"/>
                  </a:lnTo>
                  <a:lnTo>
                    <a:pt x="676275" y="1223105"/>
                  </a:lnTo>
                  <a:lnTo>
                    <a:pt x="669607" y="1200912"/>
                  </a:lnTo>
                  <a:lnTo>
                    <a:pt x="673512" y="1183196"/>
                  </a:lnTo>
                  <a:lnTo>
                    <a:pt x="669227" y="1162336"/>
                  </a:lnTo>
                  <a:lnTo>
                    <a:pt x="664654" y="1143953"/>
                  </a:lnTo>
                  <a:lnTo>
                    <a:pt x="668178" y="1108615"/>
                  </a:lnTo>
                  <a:lnTo>
                    <a:pt x="662559" y="1044035"/>
                  </a:lnTo>
                  <a:lnTo>
                    <a:pt x="660368" y="901541"/>
                  </a:lnTo>
                  <a:lnTo>
                    <a:pt x="664845" y="836676"/>
                  </a:lnTo>
                  <a:lnTo>
                    <a:pt x="682847" y="822484"/>
                  </a:lnTo>
                  <a:lnTo>
                    <a:pt x="700278" y="814007"/>
                  </a:lnTo>
                  <a:lnTo>
                    <a:pt x="721233" y="812673"/>
                  </a:lnTo>
                  <a:lnTo>
                    <a:pt x="733520" y="819531"/>
                  </a:lnTo>
                  <a:lnTo>
                    <a:pt x="742759" y="836200"/>
                  </a:lnTo>
                  <a:lnTo>
                    <a:pt x="741045" y="862775"/>
                  </a:lnTo>
                  <a:lnTo>
                    <a:pt x="739997" y="909066"/>
                  </a:lnTo>
                  <a:lnTo>
                    <a:pt x="748665" y="916877"/>
                  </a:lnTo>
                  <a:lnTo>
                    <a:pt x="760762" y="915067"/>
                  </a:lnTo>
                  <a:lnTo>
                    <a:pt x="769048" y="906780"/>
                  </a:lnTo>
                  <a:lnTo>
                    <a:pt x="796861" y="889635"/>
                  </a:lnTo>
                  <a:lnTo>
                    <a:pt x="846772" y="863918"/>
                  </a:lnTo>
                  <a:lnTo>
                    <a:pt x="878110" y="854774"/>
                  </a:lnTo>
                  <a:lnTo>
                    <a:pt x="888968" y="846106"/>
                  </a:lnTo>
                  <a:lnTo>
                    <a:pt x="906875" y="833247"/>
                  </a:lnTo>
                  <a:lnTo>
                    <a:pt x="925353" y="811054"/>
                  </a:lnTo>
                  <a:lnTo>
                    <a:pt x="929164" y="793909"/>
                  </a:lnTo>
                  <a:lnTo>
                    <a:pt x="921544" y="781050"/>
                  </a:lnTo>
                  <a:lnTo>
                    <a:pt x="889159" y="755809"/>
                  </a:lnTo>
                  <a:lnTo>
                    <a:pt x="848297" y="729806"/>
                  </a:lnTo>
                  <a:lnTo>
                    <a:pt x="810197" y="719233"/>
                  </a:lnTo>
                  <a:lnTo>
                    <a:pt x="775430" y="712851"/>
                  </a:lnTo>
                  <a:lnTo>
                    <a:pt x="762667" y="716090"/>
                  </a:lnTo>
                  <a:lnTo>
                    <a:pt x="736473" y="722376"/>
                  </a:lnTo>
                  <a:lnTo>
                    <a:pt x="725424" y="720566"/>
                  </a:lnTo>
                  <a:lnTo>
                    <a:pt x="719423" y="711803"/>
                  </a:lnTo>
                  <a:lnTo>
                    <a:pt x="723995" y="703802"/>
                  </a:lnTo>
                  <a:lnTo>
                    <a:pt x="756190" y="672560"/>
                  </a:lnTo>
                  <a:lnTo>
                    <a:pt x="810768" y="630365"/>
                  </a:lnTo>
                  <a:lnTo>
                    <a:pt x="860488" y="592074"/>
                  </a:lnTo>
                  <a:lnTo>
                    <a:pt x="878395" y="573977"/>
                  </a:lnTo>
                  <a:lnTo>
                    <a:pt x="880967" y="557403"/>
                  </a:lnTo>
                  <a:lnTo>
                    <a:pt x="877824" y="540925"/>
                  </a:lnTo>
                  <a:lnTo>
                    <a:pt x="848487" y="511588"/>
                  </a:lnTo>
                  <a:lnTo>
                    <a:pt x="817340" y="486442"/>
                  </a:lnTo>
                  <a:lnTo>
                    <a:pt x="794956" y="474440"/>
                  </a:lnTo>
                  <a:lnTo>
                    <a:pt x="789051" y="466916"/>
                  </a:lnTo>
                  <a:lnTo>
                    <a:pt x="794671" y="456438"/>
                  </a:lnTo>
                  <a:lnTo>
                    <a:pt x="811244" y="439579"/>
                  </a:lnTo>
                  <a:lnTo>
                    <a:pt x="860679" y="392621"/>
                  </a:lnTo>
                  <a:lnTo>
                    <a:pt x="887349" y="371475"/>
                  </a:lnTo>
                  <a:lnTo>
                    <a:pt x="917067" y="351758"/>
                  </a:lnTo>
                  <a:lnTo>
                    <a:pt x="953928" y="330613"/>
                  </a:lnTo>
                  <a:lnTo>
                    <a:pt x="991743" y="311849"/>
                  </a:lnTo>
                  <a:lnTo>
                    <a:pt x="1024794" y="295942"/>
                  </a:lnTo>
                  <a:lnTo>
                    <a:pt x="1050036" y="279749"/>
                  </a:lnTo>
                  <a:lnTo>
                    <a:pt x="1067752" y="251460"/>
                  </a:lnTo>
                  <a:lnTo>
                    <a:pt x="1071467" y="217932"/>
                  </a:lnTo>
                  <a:lnTo>
                    <a:pt x="1071086" y="190691"/>
                  </a:lnTo>
                  <a:close/>
                  <a:moveTo>
                    <a:pt x="625030" y="418624"/>
                  </a:moveTo>
                  <a:lnTo>
                    <a:pt x="614458" y="428244"/>
                  </a:lnTo>
                  <a:lnTo>
                    <a:pt x="589312" y="424720"/>
                  </a:lnTo>
                  <a:lnTo>
                    <a:pt x="567785" y="417767"/>
                  </a:lnTo>
                  <a:lnTo>
                    <a:pt x="556260" y="400907"/>
                  </a:lnTo>
                  <a:lnTo>
                    <a:pt x="551688" y="387191"/>
                  </a:lnTo>
                  <a:lnTo>
                    <a:pt x="557593" y="367379"/>
                  </a:lnTo>
                  <a:lnTo>
                    <a:pt x="580072" y="337947"/>
                  </a:lnTo>
                  <a:lnTo>
                    <a:pt x="593407" y="334423"/>
                  </a:lnTo>
                  <a:lnTo>
                    <a:pt x="604647" y="332137"/>
                  </a:lnTo>
                  <a:lnTo>
                    <a:pt x="615696" y="341281"/>
                  </a:lnTo>
                  <a:lnTo>
                    <a:pt x="626745" y="361474"/>
                  </a:lnTo>
                  <a:lnTo>
                    <a:pt x="629984" y="385191"/>
                  </a:lnTo>
                  <a:lnTo>
                    <a:pt x="631984" y="404717"/>
                  </a:lnTo>
                  <a:lnTo>
                    <a:pt x="625030" y="4186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41" name="矩形 40">
            <a:extLst>
              <a:ext uri="{FF2B5EF4-FFF2-40B4-BE49-F238E27FC236}">
                <a16:creationId xmlns:a16="http://schemas.microsoft.com/office/drawing/2014/main" id="{EF33E2D7-5A71-42C5-9986-5C656C70099E}"/>
              </a:ext>
            </a:extLst>
          </p:cNvPr>
          <p:cNvSpPr/>
          <p:nvPr userDrawn="1"/>
        </p:nvSpPr>
        <p:spPr>
          <a:xfrm>
            <a:off x="8168640" y="6305883"/>
            <a:ext cx="35804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计算机学院 </a:t>
            </a:r>
            <a:r>
              <a:rPr lang="en-US" altLang="zh-CN" sz="1400" dirty="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2023</a:t>
            </a:r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新老生交流会</a:t>
            </a:r>
            <a:endParaRPr lang="en-US" altLang="zh-CN" sz="1400" dirty="0">
              <a:solidFill>
                <a:schemeClr val="tx1"/>
              </a:solidFill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D160A65-AAB6-471F-9079-299C288716C8}"/>
              </a:ext>
            </a:extLst>
          </p:cNvPr>
          <p:cNvSpPr/>
          <p:nvPr userDrawn="1"/>
        </p:nvSpPr>
        <p:spPr>
          <a:xfrm>
            <a:off x="4019418" y="2380407"/>
            <a:ext cx="4153166" cy="2252311"/>
          </a:xfrm>
          <a:prstGeom prst="rect">
            <a:avLst/>
          </a:prstGeom>
          <a:solidFill>
            <a:schemeClr val="accent1">
              <a:lumMod val="20000"/>
              <a:lumOff val="8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0C83B93-0C4B-4974-8F2C-0976D7D5FF64}"/>
              </a:ext>
            </a:extLst>
          </p:cNvPr>
          <p:cNvGrpSpPr/>
          <p:nvPr userDrawn="1"/>
        </p:nvGrpSpPr>
        <p:grpSpPr>
          <a:xfrm>
            <a:off x="4197350" y="2816431"/>
            <a:ext cx="3797300" cy="1380262"/>
            <a:chOff x="895148" y="1289785"/>
            <a:chExt cx="9374095" cy="3407343"/>
          </a:xfrm>
        </p:grpSpPr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12622221-307A-4BFE-93AF-2BA0BB11F437}"/>
                </a:ext>
              </a:extLst>
            </p:cNvPr>
            <p:cNvSpPr/>
            <p:nvPr/>
          </p:nvSpPr>
          <p:spPr>
            <a:xfrm>
              <a:off x="895148" y="1289785"/>
              <a:ext cx="9374095" cy="3407343"/>
            </a:xfrm>
            <a:custGeom>
              <a:avLst/>
              <a:gdLst>
                <a:gd name="connsiteX0" fmla="*/ 9355757 w 9413509"/>
                <a:gd name="connsiteY0" fmla="*/ 0 h 3407343"/>
                <a:gd name="connsiteX1" fmla="*/ 9413509 w 9413509"/>
                <a:gd name="connsiteY1" fmla="*/ 2829828 h 3407343"/>
                <a:gd name="connsiteX2" fmla="*/ 1961130 w 9413509"/>
                <a:gd name="connsiteY2" fmla="*/ 3368184 h 3407343"/>
                <a:gd name="connsiteX3" fmla="*/ 920794 w 9413509"/>
                <a:gd name="connsiteY3" fmla="*/ 3397008 h 3407343"/>
                <a:gd name="connsiteX4" fmla="*/ 920524 w 9413509"/>
                <a:gd name="connsiteY4" fmla="*/ 3407343 h 3407343"/>
                <a:gd name="connsiteX5" fmla="*/ 0 w 9413509"/>
                <a:gd name="connsiteY5" fmla="*/ 3378468 h 3407343"/>
                <a:gd name="connsiteX6" fmla="*/ 68550 w 9413509"/>
                <a:gd name="connsiteY6" fmla="*/ 1530417 h 3407343"/>
                <a:gd name="connsiteX7" fmla="*/ 969489 w 9413509"/>
                <a:gd name="connsiteY7" fmla="*/ 1530417 h 3407343"/>
                <a:gd name="connsiteX8" fmla="*/ 968912 w 9413509"/>
                <a:gd name="connsiteY8" fmla="*/ 1552534 h 3407343"/>
                <a:gd name="connsiteX9" fmla="*/ 1434166 w 9413509"/>
                <a:gd name="connsiteY9" fmla="*/ 1761423 h 3407343"/>
                <a:gd name="connsiteX10" fmla="*/ 1434166 w 9413509"/>
                <a:gd name="connsiteY10" fmla="*/ 1934678 h 3407343"/>
                <a:gd name="connsiteX11" fmla="*/ 6718435 w 9413509"/>
                <a:gd name="connsiteY11" fmla="*/ 2002055 h 3407343"/>
                <a:gd name="connsiteX12" fmla="*/ 7382578 w 9413509"/>
                <a:gd name="connsiteY12" fmla="*/ 1001028 h 3407343"/>
                <a:gd name="connsiteX13" fmla="*/ 7382578 w 9413509"/>
                <a:gd name="connsiteY13" fmla="*/ 693019 h 3407343"/>
                <a:gd name="connsiteX14" fmla="*/ 7738713 w 9413509"/>
                <a:gd name="connsiteY14" fmla="*/ 144379 h 3407343"/>
                <a:gd name="connsiteX0" fmla="*/ 9355757 w 9397743"/>
                <a:gd name="connsiteY0" fmla="*/ 0 h 3473818"/>
                <a:gd name="connsiteX1" fmla="*/ 9397743 w 9397743"/>
                <a:gd name="connsiteY1" fmla="*/ 3208200 h 3473818"/>
                <a:gd name="connsiteX2" fmla="*/ 1961130 w 9397743"/>
                <a:gd name="connsiteY2" fmla="*/ 3368184 h 3473818"/>
                <a:gd name="connsiteX3" fmla="*/ 920794 w 9397743"/>
                <a:gd name="connsiteY3" fmla="*/ 3397008 h 3473818"/>
                <a:gd name="connsiteX4" fmla="*/ 920524 w 9397743"/>
                <a:gd name="connsiteY4" fmla="*/ 3407343 h 3473818"/>
                <a:gd name="connsiteX5" fmla="*/ 0 w 9397743"/>
                <a:gd name="connsiteY5" fmla="*/ 3378468 h 3473818"/>
                <a:gd name="connsiteX6" fmla="*/ 68550 w 9397743"/>
                <a:gd name="connsiteY6" fmla="*/ 1530417 h 3473818"/>
                <a:gd name="connsiteX7" fmla="*/ 969489 w 9397743"/>
                <a:gd name="connsiteY7" fmla="*/ 1530417 h 3473818"/>
                <a:gd name="connsiteX8" fmla="*/ 968912 w 9397743"/>
                <a:gd name="connsiteY8" fmla="*/ 1552534 h 3473818"/>
                <a:gd name="connsiteX9" fmla="*/ 1434166 w 9397743"/>
                <a:gd name="connsiteY9" fmla="*/ 1761423 h 3473818"/>
                <a:gd name="connsiteX10" fmla="*/ 1434166 w 9397743"/>
                <a:gd name="connsiteY10" fmla="*/ 1934678 h 3473818"/>
                <a:gd name="connsiteX11" fmla="*/ 6718435 w 9397743"/>
                <a:gd name="connsiteY11" fmla="*/ 2002055 h 3473818"/>
                <a:gd name="connsiteX12" fmla="*/ 7382578 w 9397743"/>
                <a:gd name="connsiteY12" fmla="*/ 1001028 h 3473818"/>
                <a:gd name="connsiteX13" fmla="*/ 7382578 w 9397743"/>
                <a:gd name="connsiteY13" fmla="*/ 693019 h 3473818"/>
                <a:gd name="connsiteX14" fmla="*/ 7738713 w 9397743"/>
                <a:gd name="connsiteY14" fmla="*/ 144379 h 3473818"/>
                <a:gd name="connsiteX15" fmla="*/ 9355757 w 9397743"/>
                <a:gd name="connsiteY15" fmla="*/ 0 h 3473818"/>
                <a:gd name="connsiteX0" fmla="*/ 9355757 w 9397743"/>
                <a:gd name="connsiteY0" fmla="*/ 0 h 3407343"/>
                <a:gd name="connsiteX1" fmla="*/ 9397743 w 9397743"/>
                <a:gd name="connsiteY1" fmla="*/ 3208200 h 3407343"/>
                <a:gd name="connsiteX2" fmla="*/ 1961130 w 9397743"/>
                <a:gd name="connsiteY2" fmla="*/ 3368184 h 3407343"/>
                <a:gd name="connsiteX3" fmla="*/ 920794 w 9397743"/>
                <a:gd name="connsiteY3" fmla="*/ 3397008 h 3407343"/>
                <a:gd name="connsiteX4" fmla="*/ 920524 w 9397743"/>
                <a:gd name="connsiteY4" fmla="*/ 3407343 h 3407343"/>
                <a:gd name="connsiteX5" fmla="*/ 0 w 9397743"/>
                <a:gd name="connsiteY5" fmla="*/ 3378468 h 3407343"/>
                <a:gd name="connsiteX6" fmla="*/ 68550 w 9397743"/>
                <a:gd name="connsiteY6" fmla="*/ 1530417 h 3407343"/>
                <a:gd name="connsiteX7" fmla="*/ 969489 w 9397743"/>
                <a:gd name="connsiteY7" fmla="*/ 1530417 h 3407343"/>
                <a:gd name="connsiteX8" fmla="*/ 968912 w 9397743"/>
                <a:gd name="connsiteY8" fmla="*/ 1552534 h 3407343"/>
                <a:gd name="connsiteX9" fmla="*/ 1434166 w 9397743"/>
                <a:gd name="connsiteY9" fmla="*/ 1761423 h 3407343"/>
                <a:gd name="connsiteX10" fmla="*/ 1434166 w 9397743"/>
                <a:gd name="connsiteY10" fmla="*/ 1934678 h 3407343"/>
                <a:gd name="connsiteX11" fmla="*/ 6718435 w 9397743"/>
                <a:gd name="connsiteY11" fmla="*/ 2002055 h 3407343"/>
                <a:gd name="connsiteX12" fmla="*/ 7382578 w 9397743"/>
                <a:gd name="connsiteY12" fmla="*/ 1001028 h 3407343"/>
                <a:gd name="connsiteX13" fmla="*/ 7382578 w 9397743"/>
                <a:gd name="connsiteY13" fmla="*/ 693019 h 3407343"/>
                <a:gd name="connsiteX14" fmla="*/ 7738713 w 9397743"/>
                <a:gd name="connsiteY14" fmla="*/ 144379 h 3407343"/>
                <a:gd name="connsiteX15" fmla="*/ 9355757 w 9397743"/>
                <a:gd name="connsiteY15" fmla="*/ 0 h 3407343"/>
                <a:gd name="connsiteX0" fmla="*/ 9355757 w 9374095"/>
                <a:gd name="connsiteY0" fmla="*/ 0 h 3407343"/>
                <a:gd name="connsiteX1" fmla="*/ 9374095 w 9374095"/>
                <a:gd name="connsiteY1" fmla="*/ 3405269 h 3407343"/>
                <a:gd name="connsiteX2" fmla="*/ 1961130 w 9374095"/>
                <a:gd name="connsiteY2" fmla="*/ 3368184 h 3407343"/>
                <a:gd name="connsiteX3" fmla="*/ 920794 w 9374095"/>
                <a:gd name="connsiteY3" fmla="*/ 3397008 h 3407343"/>
                <a:gd name="connsiteX4" fmla="*/ 920524 w 9374095"/>
                <a:gd name="connsiteY4" fmla="*/ 3407343 h 3407343"/>
                <a:gd name="connsiteX5" fmla="*/ 0 w 9374095"/>
                <a:gd name="connsiteY5" fmla="*/ 3378468 h 3407343"/>
                <a:gd name="connsiteX6" fmla="*/ 68550 w 9374095"/>
                <a:gd name="connsiteY6" fmla="*/ 1530417 h 3407343"/>
                <a:gd name="connsiteX7" fmla="*/ 969489 w 9374095"/>
                <a:gd name="connsiteY7" fmla="*/ 1530417 h 3407343"/>
                <a:gd name="connsiteX8" fmla="*/ 968912 w 9374095"/>
                <a:gd name="connsiteY8" fmla="*/ 1552534 h 3407343"/>
                <a:gd name="connsiteX9" fmla="*/ 1434166 w 9374095"/>
                <a:gd name="connsiteY9" fmla="*/ 1761423 h 3407343"/>
                <a:gd name="connsiteX10" fmla="*/ 1434166 w 9374095"/>
                <a:gd name="connsiteY10" fmla="*/ 1934678 h 3407343"/>
                <a:gd name="connsiteX11" fmla="*/ 6718435 w 9374095"/>
                <a:gd name="connsiteY11" fmla="*/ 2002055 h 3407343"/>
                <a:gd name="connsiteX12" fmla="*/ 7382578 w 9374095"/>
                <a:gd name="connsiteY12" fmla="*/ 1001028 h 3407343"/>
                <a:gd name="connsiteX13" fmla="*/ 7382578 w 9374095"/>
                <a:gd name="connsiteY13" fmla="*/ 693019 h 3407343"/>
                <a:gd name="connsiteX14" fmla="*/ 7738713 w 9374095"/>
                <a:gd name="connsiteY14" fmla="*/ 144379 h 3407343"/>
                <a:gd name="connsiteX15" fmla="*/ 9355757 w 9374095"/>
                <a:gd name="connsiteY15" fmla="*/ 0 h 3407343"/>
                <a:gd name="connsiteX0" fmla="*/ 9355757 w 9374095"/>
                <a:gd name="connsiteY0" fmla="*/ 0 h 3407343"/>
                <a:gd name="connsiteX1" fmla="*/ 9374095 w 9374095"/>
                <a:gd name="connsiteY1" fmla="*/ 3405269 h 3407343"/>
                <a:gd name="connsiteX2" fmla="*/ 1961130 w 9374095"/>
                <a:gd name="connsiteY2" fmla="*/ 3368184 h 3407343"/>
                <a:gd name="connsiteX3" fmla="*/ 920794 w 9374095"/>
                <a:gd name="connsiteY3" fmla="*/ 3397008 h 3407343"/>
                <a:gd name="connsiteX4" fmla="*/ 920524 w 9374095"/>
                <a:gd name="connsiteY4" fmla="*/ 3407343 h 3407343"/>
                <a:gd name="connsiteX5" fmla="*/ 0 w 9374095"/>
                <a:gd name="connsiteY5" fmla="*/ 3378468 h 3407343"/>
                <a:gd name="connsiteX6" fmla="*/ 68550 w 9374095"/>
                <a:gd name="connsiteY6" fmla="*/ 1530417 h 3407343"/>
                <a:gd name="connsiteX7" fmla="*/ 969489 w 9374095"/>
                <a:gd name="connsiteY7" fmla="*/ 1530417 h 3407343"/>
                <a:gd name="connsiteX8" fmla="*/ 968912 w 9374095"/>
                <a:gd name="connsiteY8" fmla="*/ 1552534 h 3407343"/>
                <a:gd name="connsiteX9" fmla="*/ 1434166 w 9374095"/>
                <a:gd name="connsiteY9" fmla="*/ 1761423 h 3407343"/>
                <a:gd name="connsiteX10" fmla="*/ 1434166 w 9374095"/>
                <a:gd name="connsiteY10" fmla="*/ 1934678 h 3407343"/>
                <a:gd name="connsiteX11" fmla="*/ 6718435 w 9374095"/>
                <a:gd name="connsiteY11" fmla="*/ 2002055 h 3407343"/>
                <a:gd name="connsiteX12" fmla="*/ 7382578 w 9374095"/>
                <a:gd name="connsiteY12" fmla="*/ 1001028 h 3407343"/>
                <a:gd name="connsiteX13" fmla="*/ 7382578 w 9374095"/>
                <a:gd name="connsiteY13" fmla="*/ 693019 h 3407343"/>
                <a:gd name="connsiteX14" fmla="*/ 7738713 w 9374095"/>
                <a:gd name="connsiteY14" fmla="*/ 144379 h 3407343"/>
                <a:gd name="connsiteX15" fmla="*/ 9355757 w 9374095"/>
                <a:gd name="connsiteY15" fmla="*/ 0 h 340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74095" h="3407343">
                  <a:moveTo>
                    <a:pt x="9355757" y="0"/>
                  </a:moveTo>
                  <a:cubicBezTo>
                    <a:pt x="9375008" y="943276"/>
                    <a:pt x="9354844" y="2461993"/>
                    <a:pt x="9374095" y="3405269"/>
                  </a:cubicBezTo>
                  <a:cubicBezTo>
                    <a:pt x="6620398" y="3230949"/>
                    <a:pt x="4399198" y="3315853"/>
                    <a:pt x="1961130" y="3368184"/>
                  </a:cubicBezTo>
                  <a:lnTo>
                    <a:pt x="920794" y="3397008"/>
                  </a:lnTo>
                  <a:lnTo>
                    <a:pt x="920524" y="3407343"/>
                  </a:lnTo>
                  <a:lnTo>
                    <a:pt x="0" y="3378468"/>
                  </a:lnTo>
                  <a:lnTo>
                    <a:pt x="68550" y="1530417"/>
                  </a:lnTo>
                  <a:lnTo>
                    <a:pt x="969489" y="1530417"/>
                  </a:lnTo>
                  <a:cubicBezTo>
                    <a:pt x="969297" y="1537789"/>
                    <a:pt x="969104" y="1545162"/>
                    <a:pt x="968912" y="1552534"/>
                  </a:cubicBezTo>
                  <a:lnTo>
                    <a:pt x="1434166" y="1761423"/>
                  </a:lnTo>
                  <a:lnTo>
                    <a:pt x="1434166" y="1934678"/>
                  </a:lnTo>
                  <a:cubicBezTo>
                    <a:pt x="2002057" y="2621280"/>
                    <a:pt x="5669281" y="2297230"/>
                    <a:pt x="6718435" y="2002055"/>
                  </a:cubicBezTo>
                  <a:lnTo>
                    <a:pt x="7382578" y="1001028"/>
                  </a:lnTo>
                  <a:lnTo>
                    <a:pt x="7382578" y="693019"/>
                  </a:lnTo>
                  <a:lnTo>
                    <a:pt x="7738713" y="144379"/>
                  </a:lnTo>
                  <a:lnTo>
                    <a:pt x="9355757" y="0"/>
                  </a:lnTo>
                  <a:close/>
                </a:path>
              </a:pathLst>
            </a:custGeom>
            <a:solidFill>
              <a:srgbClr val="4F9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C0EA0784-674F-489C-80A3-F2E24DC8BEDB}"/>
                </a:ext>
              </a:extLst>
            </p:cNvPr>
            <p:cNvSpPr/>
            <p:nvPr/>
          </p:nvSpPr>
          <p:spPr>
            <a:xfrm rot="11915198" flipH="1">
              <a:off x="1881874" y="3292817"/>
              <a:ext cx="149031" cy="167177"/>
            </a:xfrm>
            <a:custGeom>
              <a:avLst/>
              <a:gdLst>
                <a:gd name="connsiteX0" fmla="*/ 0 w 149031"/>
                <a:gd name="connsiteY0" fmla="*/ 167177 h 167177"/>
                <a:gd name="connsiteX1" fmla="*/ 89696 w 149031"/>
                <a:gd name="connsiteY1" fmla="*/ 166076 h 167177"/>
                <a:gd name="connsiteX2" fmla="*/ 149031 w 149031"/>
                <a:gd name="connsiteY2" fmla="*/ 2911 h 167177"/>
                <a:gd name="connsiteX3" fmla="*/ 60685 w 149031"/>
                <a:gd name="connsiteY3" fmla="*/ 0 h 167177"/>
                <a:gd name="connsiteX4" fmla="*/ 0 w 149031"/>
                <a:gd name="connsiteY4" fmla="*/ 167177 h 16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031" h="167177">
                  <a:moveTo>
                    <a:pt x="0" y="167177"/>
                  </a:moveTo>
                  <a:lnTo>
                    <a:pt x="89696" y="166076"/>
                  </a:lnTo>
                  <a:lnTo>
                    <a:pt x="149031" y="2911"/>
                  </a:lnTo>
                  <a:lnTo>
                    <a:pt x="60685" y="0"/>
                  </a:lnTo>
                  <a:cubicBezTo>
                    <a:pt x="40457" y="55726"/>
                    <a:pt x="20228" y="111451"/>
                    <a:pt x="0" y="167177"/>
                  </a:cubicBezTo>
                  <a:close/>
                </a:path>
              </a:pathLst>
            </a:cu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1E059D78-BCC9-4D16-B582-A6A8247E9E6B}"/>
                </a:ext>
              </a:extLst>
            </p:cNvPr>
            <p:cNvSpPr/>
            <p:nvPr/>
          </p:nvSpPr>
          <p:spPr>
            <a:xfrm rot="11915198" flipH="1">
              <a:off x="2047919" y="3369715"/>
              <a:ext cx="222116" cy="170370"/>
            </a:xfrm>
            <a:custGeom>
              <a:avLst/>
              <a:gdLst>
                <a:gd name="connsiteX0" fmla="*/ 0 w 222116"/>
                <a:gd name="connsiteY0" fmla="*/ 170370 h 170370"/>
                <a:gd name="connsiteX1" fmla="*/ 168865 w 222116"/>
                <a:gd name="connsiteY1" fmla="*/ 158352 h 170370"/>
                <a:gd name="connsiteX2" fmla="*/ 222116 w 222116"/>
                <a:gd name="connsiteY2" fmla="*/ 0 h 170370"/>
                <a:gd name="connsiteX3" fmla="*/ 49878 w 222116"/>
                <a:gd name="connsiteY3" fmla="*/ 3920 h 170370"/>
                <a:gd name="connsiteX4" fmla="*/ 0 w 222116"/>
                <a:gd name="connsiteY4" fmla="*/ 170370 h 170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116" h="170370">
                  <a:moveTo>
                    <a:pt x="0" y="170370"/>
                  </a:moveTo>
                  <a:lnTo>
                    <a:pt x="168865" y="158352"/>
                  </a:lnTo>
                  <a:lnTo>
                    <a:pt x="222116" y="0"/>
                  </a:lnTo>
                  <a:lnTo>
                    <a:pt x="49878" y="3920"/>
                  </a:lnTo>
                  <a:lnTo>
                    <a:pt x="0" y="170370"/>
                  </a:lnTo>
                  <a:close/>
                </a:path>
              </a:pathLst>
            </a:cu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9BFC8DD4-DE13-4DD1-AB1F-C9C4ADB3556B}"/>
                </a:ext>
              </a:extLst>
            </p:cNvPr>
            <p:cNvSpPr/>
            <p:nvPr/>
          </p:nvSpPr>
          <p:spPr>
            <a:xfrm rot="11915198" flipH="1">
              <a:off x="2251392" y="3455139"/>
              <a:ext cx="227456" cy="159924"/>
            </a:xfrm>
            <a:custGeom>
              <a:avLst/>
              <a:gdLst>
                <a:gd name="connsiteX0" fmla="*/ 0 w 227456"/>
                <a:gd name="connsiteY0" fmla="*/ 159924 h 159924"/>
                <a:gd name="connsiteX1" fmla="*/ 177936 w 227456"/>
                <a:gd name="connsiteY1" fmla="*/ 147260 h 159924"/>
                <a:gd name="connsiteX2" fmla="*/ 227456 w 227456"/>
                <a:gd name="connsiteY2" fmla="*/ 0 h 159924"/>
                <a:gd name="connsiteX3" fmla="*/ 52439 w 227456"/>
                <a:gd name="connsiteY3" fmla="*/ 3983 h 159924"/>
                <a:gd name="connsiteX4" fmla="*/ 0 w 227456"/>
                <a:gd name="connsiteY4" fmla="*/ 159924 h 1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456" h="159924">
                  <a:moveTo>
                    <a:pt x="0" y="159924"/>
                  </a:moveTo>
                  <a:lnTo>
                    <a:pt x="177936" y="147260"/>
                  </a:lnTo>
                  <a:lnTo>
                    <a:pt x="227456" y="0"/>
                  </a:lnTo>
                  <a:lnTo>
                    <a:pt x="52439" y="3983"/>
                  </a:lnTo>
                  <a:lnTo>
                    <a:pt x="0" y="159924"/>
                  </a:lnTo>
                  <a:close/>
                </a:path>
              </a:pathLst>
            </a:cu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80CBBA51-4FD5-451F-91B5-6E29D75830D5}"/>
                </a:ext>
              </a:extLst>
            </p:cNvPr>
            <p:cNvSpPr/>
            <p:nvPr/>
          </p:nvSpPr>
          <p:spPr>
            <a:xfrm rot="11915198" flipH="1">
              <a:off x="2464654" y="3536977"/>
              <a:ext cx="188082" cy="148021"/>
            </a:xfrm>
            <a:custGeom>
              <a:avLst/>
              <a:gdLst>
                <a:gd name="connsiteX0" fmla="*/ 0 w 188082"/>
                <a:gd name="connsiteY0" fmla="*/ 148021 h 148021"/>
                <a:gd name="connsiteX1" fmla="*/ 141697 w 188082"/>
                <a:gd name="connsiteY1" fmla="*/ 137936 h 148021"/>
                <a:gd name="connsiteX2" fmla="*/ 188082 w 188082"/>
                <a:gd name="connsiteY2" fmla="*/ 0 h 148021"/>
                <a:gd name="connsiteX3" fmla="*/ 48709 w 188082"/>
                <a:gd name="connsiteY3" fmla="*/ 3172 h 148021"/>
                <a:gd name="connsiteX4" fmla="*/ 0 w 188082"/>
                <a:gd name="connsiteY4" fmla="*/ 148021 h 14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082" h="148021">
                  <a:moveTo>
                    <a:pt x="0" y="148021"/>
                  </a:moveTo>
                  <a:lnTo>
                    <a:pt x="141697" y="137936"/>
                  </a:lnTo>
                  <a:lnTo>
                    <a:pt x="188082" y="0"/>
                  </a:lnTo>
                  <a:lnTo>
                    <a:pt x="48709" y="3172"/>
                  </a:lnTo>
                  <a:lnTo>
                    <a:pt x="0" y="148021"/>
                  </a:lnTo>
                  <a:close/>
                </a:path>
              </a:pathLst>
            </a:cu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BB5415E3-548E-41CC-AA92-154FB638058C}"/>
                </a:ext>
              </a:extLst>
            </p:cNvPr>
            <p:cNvSpPr/>
            <p:nvPr/>
          </p:nvSpPr>
          <p:spPr>
            <a:xfrm rot="11915198" flipH="1">
              <a:off x="1859769" y="3582510"/>
              <a:ext cx="149031" cy="167176"/>
            </a:xfrm>
            <a:custGeom>
              <a:avLst/>
              <a:gdLst>
                <a:gd name="connsiteX0" fmla="*/ 0 w 149031"/>
                <a:gd name="connsiteY0" fmla="*/ 167176 h 167176"/>
                <a:gd name="connsiteX1" fmla="*/ 89696 w 149031"/>
                <a:gd name="connsiteY1" fmla="*/ 166076 h 167176"/>
                <a:gd name="connsiteX2" fmla="*/ 149031 w 149031"/>
                <a:gd name="connsiteY2" fmla="*/ 2911 h 167176"/>
                <a:gd name="connsiteX3" fmla="*/ 60685 w 149031"/>
                <a:gd name="connsiteY3" fmla="*/ 0 h 167176"/>
                <a:gd name="connsiteX4" fmla="*/ 0 w 149031"/>
                <a:gd name="connsiteY4" fmla="*/ 167176 h 167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031" h="167176">
                  <a:moveTo>
                    <a:pt x="0" y="167176"/>
                  </a:moveTo>
                  <a:lnTo>
                    <a:pt x="89696" y="166076"/>
                  </a:lnTo>
                  <a:lnTo>
                    <a:pt x="149031" y="2911"/>
                  </a:lnTo>
                  <a:lnTo>
                    <a:pt x="60685" y="0"/>
                  </a:lnTo>
                  <a:cubicBezTo>
                    <a:pt x="40457" y="55726"/>
                    <a:pt x="20228" y="111450"/>
                    <a:pt x="0" y="167176"/>
                  </a:cubicBezTo>
                  <a:close/>
                </a:path>
              </a:pathLst>
            </a:cu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77B76853-4BE4-40B0-81B9-BFB3BE8BFF50}"/>
                </a:ext>
              </a:extLst>
            </p:cNvPr>
            <p:cNvSpPr/>
            <p:nvPr/>
          </p:nvSpPr>
          <p:spPr>
            <a:xfrm rot="11915198" flipH="1">
              <a:off x="2643799" y="3606440"/>
              <a:ext cx="159189" cy="138110"/>
            </a:xfrm>
            <a:custGeom>
              <a:avLst/>
              <a:gdLst>
                <a:gd name="connsiteX0" fmla="*/ 0 w 159189"/>
                <a:gd name="connsiteY0" fmla="*/ 138110 h 138110"/>
                <a:gd name="connsiteX1" fmla="*/ 102881 w 159189"/>
                <a:gd name="connsiteY1" fmla="*/ 130788 h 138110"/>
                <a:gd name="connsiteX2" fmla="*/ 159189 w 159189"/>
                <a:gd name="connsiteY2" fmla="*/ 0 h 138110"/>
                <a:gd name="connsiteX3" fmla="*/ 45574 w 159189"/>
                <a:gd name="connsiteY3" fmla="*/ 2585 h 138110"/>
                <a:gd name="connsiteX4" fmla="*/ 0 w 159189"/>
                <a:gd name="connsiteY4" fmla="*/ 138110 h 138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189" h="138110">
                  <a:moveTo>
                    <a:pt x="0" y="138110"/>
                  </a:moveTo>
                  <a:lnTo>
                    <a:pt x="102881" y="130788"/>
                  </a:lnTo>
                  <a:lnTo>
                    <a:pt x="159189" y="0"/>
                  </a:lnTo>
                  <a:lnTo>
                    <a:pt x="45574" y="2585"/>
                  </a:lnTo>
                  <a:lnTo>
                    <a:pt x="0" y="138110"/>
                  </a:lnTo>
                  <a:close/>
                </a:path>
              </a:pathLst>
            </a:cu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7BA64BDD-901C-4C13-90FB-442ACEBBD831}"/>
                </a:ext>
              </a:extLst>
            </p:cNvPr>
            <p:cNvSpPr/>
            <p:nvPr/>
          </p:nvSpPr>
          <p:spPr>
            <a:xfrm rot="11915198" flipH="1">
              <a:off x="2046819" y="3649936"/>
              <a:ext cx="218574" cy="164763"/>
            </a:xfrm>
            <a:custGeom>
              <a:avLst/>
              <a:gdLst>
                <a:gd name="connsiteX0" fmla="*/ 0 w 218574"/>
                <a:gd name="connsiteY0" fmla="*/ 164763 h 164763"/>
                <a:gd name="connsiteX1" fmla="*/ 168081 w 218574"/>
                <a:gd name="connsiteY1" fmla="*/ 161625 h 164763"/>
                <a:gd name="connsiteX2" fmla="*/ 218574 w 218574"/>
                <a:gd name="connsiteY2" fmla="*/ 11471 h 164763"/>
                <a:gd name="connsiteX3" fmla="*/ 32483 w 218574"/>
                <a:gd name="connsiteY3" fmla="*/ 0 h 164763"/>
                <a:gd name="connsiteX4" fmla="*/ 0 w 218574"/>
                <a:gd name="connsiteY4" fmla="*/ 164763 h 164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574" h="164763">
                  <a:moveTo>
                    <a:pt x="0" y="164763"/>
                  </a:moveTo>
                  <a:lnTo>
                    <a:pt x="168081" y="161625"/>
                  </a:lnTo>
                  <a:lnTo>
                    <a:pt x="218574" y="11471"/>
                  </a:lnTo>
                  <a:lnTo>
                    <a:pt x="32483" y="0"/>
                  </a:lnTo>
                  <a:lnTo>
                    <a:pt x="0" y="164763"/>
                  </a:lnTo>
                  <a:close/>
                </a:path>
              </a:pathLst>
            </a:cu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D0AD99EB-5385-49E2-B723-558E2F96EB02}"/>
                </a:ext>
              </a:extLst>
            </p:cNvPr>
            <p:cNvSpPr/>
            <p:nvPr/>
          </p:nvSpPr>
          <p:spPr>
            <a:xfrm rot="11915198" flipH="1">
              <a:off x="2253770" y="3723420"/>
              <a:ext cx="219359" cy="146335"/>
            </a:xfrm>
            <a:custGeom>
              <a:avLst/>
              <a:gdLst>
                <a:gd name="connsiteX0" fmla="*/ 0 w 219359"/>
                <a:gd name="connsiteY0" fmla="*/ 146335 h 146335"/>
                <a:gd name="connsiteX1" fmla="*/ 174774 w 219359"/>
                <a:gd name="connsiteY1" fmla="*/ 143072 h 146335"/>
                <a:gd name="connsiteX2" fmla="*/ 219359 w 219359"/>
                <a:gd name="connsiteY2" fmla="*/ 10488 h 146335"/>
                <a:gd name="connsiteX3" fmla="*/ 49209 w 219359"/>
                <a:gd name="connsiteY3" fmla="*/ 0 h 146335"/>
                <a:gd name="connsiteX4" fmla="*/ 0 w 219359"/>
                <a:gd name="connsiteY4" fmla="*/ 146335 h 14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359" h="146335">
                  <a:moveTo>
                    <a:pt x="0" y="146335"/>
                  </a:moveTo>
                  <a:lnTo>
                    <a:pt x="174774" y="143072"/>
                  </a:lnTo>
                  <a:lnTo>
                    <a:pt x="219359" y="10488"/>
                  </a:lnTo>
                  <a:lnTo>
                    <a:pt x="49209" y="0"/>
                  </a:lnTo>
                  <a:lnTo>
                    <a:pt x="0" y="146335"/>
                  </a:lnTo>
                  <a:close/>
                </a:path>
              </a:pathLst>
            </a:cu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5DB70947-7574-42BF-977E-C9B85E887B89}"/>
                </a:ext>
              </a:extLst>
            </p:cNvPr>
            <p:cNvSpPr/>
            <p:nvPr/>
          </p:nvSpPr>
          <p:spPr>
            <a:xfrm rot="11915198" flipH="1">
              <a:off x="2467965" y="3792545"/>
              <a:ext cx="178799" cy="128764"/>
            </a:xfrm>
            <a:custGeom>
              <a:avLst/>
              <a:gdLst>
                <a:gd name="connsiteX0" fmla="*/ 0 w 178799"/>
                <a:gd name="connsiteY0" fmla="*/ 128764 h 128764"/>
                <a:gd name="connsiteX1" fmla="*/ 139180 w 178799"/>
                <a:gd name="connsiteY1" fmla="*/ 126166 h 128764"/>
                <a:gd name="connsiteX2" fmla="*/ 178799 w 178799"/>
                <a:gd name="connsiteY2" fmla="*/ 8352 h 128764"/>
                <a:gd name="connsiteX3" fmla="*/ 43300 w 178799"/>
                <a:gd name="connsiteY3" fmla="*/ 0 h 128764"/>
                <a:gd name="connsiteX4" fmla="*/ 0 w 178799"/>
                <a:gd name="connsiteY4" fmla="*/ 128764 h 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99" h="128764">
                  <a:moveTo>
                    <a:pt x="0" y="128764"/>
                  </a:moveTo>
                  <a:lnTo>
                    <a:pt x="139180" y="126166"/>
                  </a:lnTo>
                  <a:lnTo>
                    <a:pt x="178799" y="8352"/>
                  </a:lnTo>
                  <a:lnTo>
                    <a:pt x="43300" y="0"/>
                  </a:lnTo>
                  <a:lnTo>
                    <a:pt x="0" y="128764"/>
                  </a:lnTo>
                  <a:close/>
                </a:path>
              </a:pathLst>
            </a:cu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858B4DCF-EA9E-4142-B329-072D0FC2EE3F}"/>
                </a:ext>
              </a:extLst>
            </p:cNvPr>
            <p:cNvSpPr/>
            <p:nvPr/>
          </p:nvSpPr>
          <p:spPr>
            <a:xfrm rot="11915198" flipH="1">
              <a:off x="2648066" y="3850364"/>
              <a:ext cx="142902" cy="113995"/>
            </a:xfrm>
            <a:custGeom>
              <a:avLst/>
              <a:gdLst>
                <a:gd name="connsiteX0" fmla="*/ 0 w 142902"/>
                <a:gd name="connsiteY0" fmla="*/ 113995 h 113995"/>
                <a:gd name="connsiteX1" fmla="*/ 108568 w 142902"/>
                <a:gd name="connsiteY1" fmla="*/ 111968 h 113995"/>
                <a:gd name="connsiteX2" fmla="*/ 142902 w 142902"/>
                <a:gd name="connsiteY2" fmla="*/ 6446 h 113995"/>
                <a:gd name="connsiteX3" fmla="*/ 38334 w 142902"/>
                <a:gd name="connsiteY3" fmla="*/ 0 h 113995"/>
                <a:gd name="connsiteX4" fmla="*/ 0 w 142902"/>
                <a:gd name="connsiteY4" fmla="*/ 113995 h 113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902" h="113995">
                  <a:moveTo>
                    <a:pt x="0" y="113995"/>
                  </a:moveTo>
                  <a:lnTo>
                    <a:pt x="108568" y="111968"/>
                  </a:lnTo>
                  <a:lnTo>
                    <a:pt x="142902" y="6446"/>
                  </a:lnTo>
                  <a:lnTo>
                    <a:pt x="38334" y="0"/>
                  </a:lnTo>
                  <a:lnTo>
                    <a:pt x="0" y="113995"/>
                  </a:lnTo>
                  <a:close/>
                </a:path>
              </a:pathLst>
            </a:cu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5D1B01B1-4362-4C93-BAA4-BFF366C5366E}"/>
                </a:ext>
              </a:extLst>
            </p:cNvPr>
            <p:cNvSpPr/>
            <p:nvPr/>
          </p:nvSpPr>
          <p:spPr>
            <a:xfrm rot="11915198" flipH="1">
              <a:off x="1866097" y="3866831"/>
              <a:ext cx="149031" cy="167177"/>
            </a:xfrm>
            <a:custGeom>
              <a:avLst/>
              <a:gdLst>
                <a:gd name="connsiteX0" fmla="*/ 0 w 149031"/>
                <a:gd name="connsiteY0" fmla="*/ 167177 h 167177"/>
                <a:gd name="connsiteX1" fmla="*/ 89696 w 149031"/>
                <a:gd name="connsiteY1" fmla="*/ 166076 h 167177"/>
                <a:gd name="connsiteX2" fmla="*/ 149031 w 149031"/>
                <a:gd name="connsiteY2" fmla="*/ 2911 h 167177"/>
                <a:gd name="connsiteX3" fmla="*/ 60685 w 149031"/>
                <a:gd name="connsiteY3" fmla="*/ 0 h 167177"/>
                <a:gd name="connsiteX4" fmla="*/ 0 w 149031"/>
                <a:gd name="connsiteY4" fmla="*/ 167177 h 16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031" h="167177">
                  <a:moveTo>
                    <a:pt x="0" y="167177"/>
                  </a:moveTo>
                  <a:lnTo>
                    <a:pt x="89696" y="166076"/>
                  </a:lnTo>
                  <a:lnTo>
                    <a:pt x="149031" y="2911"/>
                  </a:lnTo>
                  <a:lnTo>
                    <a:pt x="60685" y="0"/>
                  </a:lnTo>
                  <a:cubicBezTo>
                    <a:pt x="40457" y="55726"/>
                    <a:pt x="20228" y="111450"/>
                    <a:pt x="0" y="167177"/>
                  </a:cubicBezTo>
                  <a:close/>
                </a:path>
              </a:pathLst>
            </a:cu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F41DE4E0-2E0D-49CB-8B03-34BC5DD83547}"/>
                </a:ext>
              </a:extLst>
            </p:cNvPr>
            <p:cNvSpPr/>
            <p:nvPr/>
          </p:nvSpPr>
          <p:spPr>
            <a:xfrm rot="11915198" flipH="1">
              <a:off x="2043110" y="3912760"/>
              <a:ext cx="217627" cy="151415"/>
            </a:xfrm>
            <a:custGeom>
              <a:avLst/>
              <a:gdLst>
                <a:gd name="connsiteX0" fmla="*/ 0 w 217627"/>
                <a:gd name="connsiteY0" fmla="*/ 142425 h 151415"/>
                <a:gd name="connsiteX1" fmla="*/ 173210 w 217627"/>
                <a:gd name="connsiteY1" fmla="*/ 151415 h 151415"/>
                <a:gd name="connsiteX2" fmla="*/ 217627 w 217627"/>
                <a:gd name="connsiteY2" fmla="*/ 19331 h 151415"/>
                <a:gd name="connsiteX3" fmla="*/ 42661 w 217627"/>
                <a:gd name="connsiteY3" fmla="*/ 0 h 151415"/>
                <a:gd name="connsiteX4" fmla="*/ 0 w 217627"/>
                <a:gd name="connsiteY4" fmla="*/ 142425 h 151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627" h="151415">
                  <a:moveTo>
                    <a:pt x="0" y="142425"/>
                  </a:moveTo>
                  <a:lnTo>
                    <a:pt x="173210" y="151415"/>
                  </a:lnTo>
                  <a:lnTo>
                    <a:pt x="217627" y="19331"/>
                  </a:lnTo>
                  <a:lnTo>
                    <a:pt x="42661" y="0"/>
                  </a:lnTo>
                  <a:lnTo>
                    <a:pt x="0" y="142425"/>
                  </a:lnTo>
                  <a:close/>
                </a:path>
              </a:pathLst>
            </a:cu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B5D11AF1-2163-4D81-A54F-33B432F0ED61}"/>
                </a:ext>
              </a:extLst>
            </p:cNvPr>
            <p:cNvSpPr/>
            <p:nvPr/>
          </p:nvSpPr>
          <p:spPr>
            <a:xfrm rot="11915198" flipH="1">
              <a:off x="2258097" y="3971632"/>
              <a:ext cx="210972" cy="138265"/>
            </a:xfrm>
            <a:custGeom>
              <a:avLst/>
              <a:gdLst>
                <a:gd name="connsiteX0" fmla="*/ 0 w 210972"/>
                <a:gd name="connsiteY0" fmla="*/ 129406 h 138265"/>
                <a:gd name="connsiteX1" fmla="*/ 170698 w 210972"/>
                <a:gd name="connsiteY1" fmla="*/ 138265 h 138265"/>
                <a:gd name="connsiteX2" fmla="*/ 210972 w 210972"/>
                <a:gd name="connsiteY2" fmla="*/ 18502 h 138265"/>
                <a:gd name="connsiteX3" fmla="*/ 43516 w 210972"/>
                <a:gd name="connsiteY3" fmla="*/ 0 h 138265"/>
                <a:gd name="connsiteX4" fmla="*/ 0 w 210972"/>
                <a:gd name="connsiteY4" fmla="*/ 129406 h 138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972" h="138265">
                  <a:moveTo>
                    <a:pt x="0" y="129406"/>
                  </a:moveTo>
                  <a:lnTo>
                    <a:pt x="170698" y="138265"/>
                  </a:lnTo>
                  <a:lnTo>
                    <a:pt x="210972" y="18502"/>
                  </a:lnTo>
                  <a:lnTo>
                    <a:pt x="43516" y="0"/>
                  </a:lnTo>
                  <a:lnTo>
                    <a:pt x="0" y="129406"/>
                  </a:lnTo>
                  <a:close/>
                </a:path>
              </a:pathLst>
            </a:cu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E209C467-8821-4ACC-B721-B36B0CF4E073}"/>
                </a:ext>
              </a:extLst>
            </p:cNvPr>
            <p:cNvSpPr/>
            <p:nvPr/>
          </p:nvSpPr>
          <p:spPr>
            <a:xfrm rot="11915198" flipH="1">
              <a:off x="2471108" y="4026404"/>
              <a:ext cx="172726" cy="124141"/>
            </a:xfrm>
            <a:custGeom>
              <a:avLst/>
              <a:gdLst>
                <a:gd name="connsiteX0" fmla="*/ 0 w 172726"/>
                <a:gd name="connsiteY0" fmla="*/ 117086 h 124141"/>
                <a:gd name="connsiteX1" fmla="*/ 135935 w 172726"/>
                <a:gd name="connsiteY1" fmla="*/ 124141 h 124141"/>
                <a:gd name="connsiteX2" fmla="*/ 172726 w 172726"/>
                <a:gd name="connsiteY2" fmla="*/ 14734 h 124141"/>
                <a:gd name="connsiteX3" fmla="*/ 39374 w 172726"/>
                <a:gd name="connsiteY3" fmla="*/ 0 h 124141"/>
                <a:gd name="connsiteX4" fmla="*/ 0 w 172726"/>
                <a:gd name="connsiteY4" fmla="*/ 117086 h 1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726" h="124141">
                  <a:moveTo>
                    <a:pt x="0" y="117086"/>
                  </a:moveTo>
                  <a:lnTo>
                    <a:pt x="135935" y="124141"/>
                  </a:lnTo>
                  <a:lnTo>
                    <a:pt x="172726" y="14734"/>
                  </a:lnTo>
                  <a:lnTo>
                    <a:pt x="39374" y="0"/>
                  </a:lnTo>
                  <a:lnTo>
                    <a:pt x="0" y="117086"/>
                  </a:lnTo>
                  <a:close/>
                </a:path>
              </a:pathLst>
            </a:cu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DB87269D-24FA-4AE4-9E38-D35319DF123F}"/>
                </a:ext>
              </a:extLst>
            </p:cNvPr>
            <p:cNvSpPr/>
            <p:nvPr/>
          </p:nvSpPr>
          <p:spPr>
            <a:xfrm rot="11915198" flipH="1">
              <a:off x="2649929" y="4073909"/>
              <a:ext cx="151149" cy="112496"/>
            </a:xfrm>
            <a:custGeom>
              <a:avLst/>
              <a:gdLst>
                <a:gd name="connsiteX0" fmla="*/ 0 w 151149"/>
                <a:gd name="connsiteY0" fmla="*/ 106729 h 112496"/>
                <a:gd name="connsiteX1" fmla="*/ 111112 w 151149"/>
                <a:gd name="connsiteY1" fmla="*/ 112496 h 112496"/>
                <a:gd name="connsiteX2" fmla="*/ 151149 w 151149"/>
                <a:gd name="connsiteY2" fmla="*/ 12734 h 112496"/>
                <a:gd name="connsiteX3" fmla="*/ 35891 w 151149"/>
                <a:gd name="connsiteY3" fmla="*/ 0 h 112496"/>
                <a:gd name="connsiteX4" fmla="*/ 0 w 151149"/>
                <a:gd name="connsiteY4" fmla="*/ 106729 h 1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149" h="112496">
                  <a:moveTo>
                    <a:pt x="0" y="106729"/>
                  </a:moveTo>
                  <a:lnTo>
                    <a:pt x="111112" y="112496"/>
                  </a:lnTo>
                  <a:lnTo>
                    <a:pt x="151149" y="12734"/>
                  </a:lnTo>
                  <a:lnTo>
                    <a:pt x="35891" y="0"/>
                  </a:lnTo>
                  <a:lnTo>
                    <a:pt x="0" y="106729"/>
                  </a:lnTo>
                  <a:close/>
                </a:path>
              </a:pathLst>
            </a:cu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B6610A2B-568F-45CC-93BC-41977E8B684B}"/>
                </a:ext>
              </a:extLst>
            </p:cNvPr>
            <p:cNvSpPr/>
            <p:nvPr/>
          </p:nvSpPr>
          <p:spPr>
            <a:xfrm rot="11915198" flipH="1">
              <a:off x="1859770" y="4142319"/>
              <a:ext cx="149031" cy="167177"/>
            </a:xfrm>
            <a:custGeom>
              <a:avLst/>
              <a:gdLst>
                <a:gd name="connsiteX0" fmla="*/ 0 w 149031"/>
                <a:gd name="connsiteY0" fmla="*/ 167177 h 167177"/>
                <a:gd name="connsiteX1" fmla="*/ 89696 w 149031"/>
                <a:gd name="connsiteY1" fmla="*/ 166076 h 167177"/>
                <a:gd name="connsiteX2" fmla="*/ 149031 w 149031"/>
                <a:gd name="connsiteY2" fmla="*/ 2911 h 167177"/>
                <a:gd name="connsiteX3" fmla="*/ 60685 w 149031"/>
                <a:gd name="connsiteY3" fmla="*/ 0 h 167177"/>
                <a:gd name="connsiteX4" fmla="*/ 0 w 149031"/>
                <a:gd name="connsiteY4" fmla="*/ 167177 h 16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031" h="167177">
                  <a:moveTo>
                    <a:pt x="0" y="167177"/>
                  </a:moveTo>
                  <a:lnTo>
                    <a:pt x="89696" y="166076"/>
                  </a:lnTo>
                  <a:lnTo>
                    <a:pt x="149031" y="2911"/>
                  </a:lnTo>
                  <a:lnTo>
                    <a:pt x="60685" y="0"/>
                  </a:lnTo>
                  <a:cubicBezTo>
                    <a:pt x="40457" y="55726"/>
                    <a:pt x="20228" y="111450"/>
                    <a:pt x="0" y="167177"/>
                  </a:cubicBezTo>
                  <a:close/>
                </a:path>
              </a:pathLst>
            </a:cu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64C6A88B-4727-4E05-838C-6ECC0E22E60F}"/>
                </a:ext>
              </a:extLst>
            </p:cNvPr>
            <p:cNvSpPr/>
            <p:nvPr/>
          </p:nvSpPr>
          <p:spPr>
            <a:xfrm rot="11915198" flipH="1">
              <a:off x="2034214" y="4153076"/>
              <a:ext cx="226619" cy="186172"/>
            </a:xfrm>
            <a:custGeom>
              <a:avLst/>
              <a:gdLst>
                <a:gd name="connsiteX0" fmla="*/ 0 w 226619"/>
                <a:gd name="connsiteY0" fmla="*/ 159810 h 186172"/>
                <a:gd name="connsiteX1" fmla="*/ 176504 w 226619"/>
                <a:gd name="connsiteY1" fmla="*/ 186172 h 186172"/>
                <a:gd name="connsiteX2" fmla="*/ 226619 w 226619"/>
                <a:gd name="connsiteY2" fmla="*/ 37143 h 186172"/>
                <a:gd name="connsiteX3" fmla="*/ 52503 w 226619"/>
                <a:gd name="connsiteY3" fmla="*/ 0 h 186172"/>
                <a:gd name="connsiteX4" fmla="*/ 0 w 226619"/>
                <a:gd name="connsiteY4" fmla="*/ 159810 h 1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619" h="186172">
                  <a:moveTo>
                    <a:pt x="0" y="159810"/>
                  </a:moveTo>
                  <a:lnTo>
                    <a:pt x="176504" y="186172"/>
                  </a:lnTo>
                  <a:lnTo>
                    <a:pt x="226619" y="37143"/>
                  </a:lnTo>
                  <a:lnTo>
                    <a:pt x="52503" y="0"/>
                  </a:lnTo>
                  <a:lnTo>
                    <a:pt x="0" y="159810"/>
                  </a:lnTo>
                  <a:close/>
                </a:path>
              </a:pathLst>
            </a:cu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4E19B7B3-207B-487B-85C5-B2D190F59310}"/>
                </a:ext>
              </a:extLst>
            </p:cNvPr>
            <p:cNvSpPr/>
            <p:nvPr/>
          </p:nvSpPr>
          <p:spPr>
            <a:xfrm rot="11915198" flipH="1">
              <a:off x="2257923" y="4192007"/>
              <a:ext cx="211246" cy="170987"/>
            </a:xfrm>
            <a:custGeom>
              <a:avLst/>
              <a:gdLst>
                <a:gd name="connsiteX0" fmla="*/ 0 w 211246"/>
                <a:gd name="connsiteY0" fmla="*/ 146288 h 170987"/>
                <a:gd name="connsiteX1" fmla="*/ 165372 w 211246"/>
                <a:gd name="connsiteY1" fmla="*/ 170987 h 170987"/>
                <a:gd name="connsiteX2" fmla="*/ 211246 w 211246"/>
                <a:gd name="connsiteY2" fmla="*/ 34569 h 170987"/>
                <a:gd name="connsiteX3" fmla="*/ 49194 w 211246"/>
                <a:gd name="connsiteY3" fmla="*/ 0 h 170987"/>
                <a:gd name="connsiteX4" fmla="*/ 0 w 211246"/>
                <a:gd name="connsiteY4" fmla="*/ 146288 h 17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246" h="170987">
                  <a:moveTo>
                    <a:pt x="0" y="146288"/>
                  </a:moveTo>
                  <a:lnTo>
                    <a:pt x="165372" y="170987"/>
                  </a:lnTo>
                  <a:lnTo>
                    <a:pt x="211246" y="34569"/>
                  </a:lnTo>
                  <a:lnTo>
                    <a:pt x="49194" y="0"/>
                  </a:lnTo>
                  <a:lnTo>
                    <a:pt x="0" y="146288"/>
                  </a:lnTo>
                  <a:close/>
                </a:path>
              </a:pathLst>
            </a:cu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2C521353-FEBD-4CA6-BDA4-9F2B6A87401B}"/>
                </a:ext>
              </a:extLst>
            </p:cNvPr>
            <p:cNvSpPr/>
            <p:nvPr/>
          </p:nvSpPr>
          <p:spPr>
            <a:xfrm rot="11915198" flipH="1">
              <a:off x="2470441" y="4228736"/>
              <a:ext cx="174002" cy="153345"/>
            </a:xfrm>
            <a:custGeom>
              <a:avLst/>
              <a:gdLst>
                <a:gd name="connsiteX0" fmla="*/ 0 w 174002"/>
                <a:gd name="connsiteY0" fmla="*/ 133676 h 153345"/>
                <a:gd name="connsiteX1" fmla="*/ 131693 w 174002"/>
                <a:gd name="connsiteY1" fmla="*/ 153345 h 153345"/>
                <a:gd name="connsiteX2" fmla="*/ 174002 w 174002"/>
                <a:gd name="connsiteY2" fmla="*/ 27529 h 153345"/>
                <a:gd name="connsiteX3" fmla="*/ 44953 w 174002"/>
                <a:gd name="connsiteY3" fmla="*/ 0 h 153345"/>
                <a:gd name="connsiteX4" fmla="*/ 0 w 174002"/>
                <a:gd name="connsiteY4" fmla="*/ 133676 h 153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002" h="153345">
                  <a:moveTo>
                    <a:pt x="0" y="133676"/>
                  </a:moveTo>
                  <a:lnTo>
                    <a:pt x="131693" y="153345"/>
                  </a:lnTo>
                  <a:lnTo>
                    <a:pt x="174002" y="27529"/>
                  </a:lnTo>
                  <a:lnTo>
                    <a:pt x="44953" y="0"/>
                  </a:lnTo>
                  <a:lnTo>
                    <a:pt x="0" y="133676"/>
                  </a:lnTo>
                  <a:close/>
                </a:path>
              </a:pathLst>
            </a:cu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12199FDB-E796-437C-A7F1-96E1AB11EA1E}"/>
                </a:ext>
              </a:extLst>
            </p:cNvPr>
            <p:cNvSpPr/>
            <p:nvPr/>
          </p:nvSpPr>
          <p:spPr>
            <a:xfrm rot="11915198" flipH="1">
              <a:off x="2649270" y="4258483"/>
              <a:ext cx="140000" cy="139234"/>
            </a:xfrm>
            <a:custGeom>
              <a:avLst/>
              <a:gdLst>
                <a:gd name="connsiteX0" fmla="*/ 0 w 140000"/>
                <a:gd name="connsiteY0" fmla="*/ 123076 h 139234"/>
                <a:gd name="connsiteX1" fmla="*/ 108190 w 140000"/>
                <a:gd name="connsiteY1" fmla="*/ 139234 h 139234"/>
                <a:gd name="connsiteX2" fmla="*/ 140000 w 140000"/>
                <a:gd name="connsiteY2" fmla="*/ 21037 h 139234"/>
                <a:gd name="connsiteX3" fmla="*/ 41387 w 140000"/>
                <a:gd name="connsiteY3" fmla="*/ 0 h 139234"/>
                <a:gd name="connsiteX4" fmla="*/ 0 w 140000"/>
                <a:gd name="connsiteY4" fmla="*/ 123076 h 139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000" h="139234">
                  <a:moveTo>
                    <a:pt x="0" y="123076"/>
                  </a:moveTo>
                  <a:lnTo>
                    <a:pt x="108190" y="139234"/>
                  </a:lnTo>
                  <a:lnTo>
                    <a:pt x="140000" y="21037"/>
                  </a:lnTo>
                  <a:lnTo>
                    <a:pt x="41387" y="0"/>
                  </a:lnTo>
                  <a:lnTo>
                    <a:pt x="0" y="123076"/>
                  </a:lnTo>
                  <a:close/>
                </a:path>
              </a:pathLst>
            </a:cu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D0FA0259-525D-41F5-B763-A052C582406F}"/>
                </a:ext>
              </a:extLst>
            </p:cNvPr>
            <p:cNvSpPr/>
            <p:nvPr/>
          </p:nvSpPr>
          <p:spPr>
            <a:xfrm rot="11915198" flipH="1">
              <a:off x="1859770" y="4405809"/>
              <a:ext cx="149031" cy="167177"/>
            </a:xfrm>
            <a:custGeom>
              <a:avLst/>
              <a:gdLst>
                <a:gd name="connsiteX0" fmla="*/ 0 w 149031"/>
                <a:gd name="connsiteY0" fmla="*/ 167177 h 167177"/>
                <a:gd name="connsiteX1" fmla="*/ 89696 w 149031"/>
                <a:gd name="connsiteY1" fmla="*/ 166077 h 167177"/>
                <a:gd name="connsiteX2" fmla="*/ 149031 w 149031"/>
                <a:gd name="connsiteY2" fmla="*/ 2912 h 167177"/>
                <a:gd name="connsiteX3" fmla="*/ 60685 w 149031"/>
                <a:gd name="connsiteY3" fmla="*/ 0 h 167177"/>
                <a:gd name="connsiteX4" fmla="*/ 0 w 149031"/>
                <a:gd name="connsiteY4" fmla="*/ 167177 h 16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031" h="167177">
                  <a:moveTo>
                    <a:pt x="0" y="167177"/>
                  </a:moveTo>
                  <a:lnTo>
                    <a:pt x="89696" y="166077"/>
                  </a:lnTo>
                  <a:lnTo>
                    <a:pt x="149031" y="2912"/>
                  </a:lnTo>
                  <a:lnTo>
                    <a:pt x="60685" y="0"/>
                  </a:lnTo>
                  <a:cubicBezTo>
                    <a:pt x="40457" y="55727"/>
                    <a:pt x="20228" y="111451"/>
                    <a:pt x="0" y="167177"/>
                  </a:cubicBezTo>
                  <a:close/>
                </a:path>
              </a:pathLst>
            </a:cu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5BECB695-23AE-44AD-8572-8D569E3483B9}"/>
                </a:ext>
              </a:extLst>
            </p:cNvPr>
            <p:cNvSpPr/>
            <p:nvPr/>
          </p:nvSpPr>
          <p:spPr>
            <a:xfrm rot="11915198" flipH="1">
              <a:off x="2027253" y="4403784"/>
              <a:ext cx="231426" cy="197701"/>
            </a:xfrm>
            <a:custGeom>
              <a:avLst/>
              <a:gdLst>
                <a:gd name="connsiteX0" fmla="*/ 0 w 231426"/>
                <a:gd name="connsiteY0" fmla="*/ 154912 h 197701"/>
                <a:gd name="connsiteX1" fmla="*/ 181777 w 231426"/>
                <a:gd name="connsiteY1" fmla="*/ 197701 h 197701"/>
                <a:gd name="connsiteX2" fmla="*/ 231426 w 231426"/>
                <a:gd name="connsiteY2" fmla="*/ 50057 h 197701"/>
                <a:gd name="connsiteX3" fmla="*/ 65561 w 231426"/>
                <a:gd name="connsiteY3" fmla="*/ 0 h 197701"/>
                <a:gd name="connsiteX4" fmla="*/ 0 w 231426"/>
                <a:gd name="connsiteY4" fmla="*/ 154912 h 19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426" h="197701">
                  <a:moveTo>
                    <a:pt x="0" y="154912"/>
                  </a:moveTo>
                  <a:lnTo>
                    <a:pt x="181777" y="197701"/>
                  </a:lnTo>
                  <a:lnTo>
                    <a:pt x="231426" y="50057"/>
                  </a:lnTo>
                  <a:lnTo>
                    <a:pt x="65561" y="0"/>
                  </a:lnTo>
                  <a:lnTo>
                    <a:pt x="0" y="154912"/>
                  </a:lnTo>
                  <a:close/>
                </a:path>
              </a:pathLst>
            </a:cu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8C771B1A-3ADD-4A22-9D96-21451D53445E}"/>
                </a:ext>
              </a:extLst>
            </p:cNvPr>
            <p:cNvSpPr/>
            <p:nvPr/>
          </p:nvSpPr>
          <p:spPr>
            <a:xfrm rot="11915198" flipH="1">
              <a:off x="2260365" y="4426490"/>
              <a:ext cx="206419" cy="182835"/>
            </a:xfrm>
            <a:custGeom>
              <a:avLst/>
              <a:gdLst>
                <a:gd name="connsiteX0" fmla="*/ 0 w 206419"/>
                <a:gd name="connsiteY0" fmla="*/ 144950 h 182835"/>
                <a:gd name="connsiteX1" fmla="*/ 160938 w 206419"/>
                <a:gd name="connsiteY1" fmla="*/ 182835 h 182835"/>
                <a:gd name="connsiteX2" fmla="*/ 206419 w 206419"/>
                <a:gd name="connsiteY2" fmla="*/ 47585 h 182835"/>
                <a:gd name="connsiteX3" fmla="*/ 48744 w 206419"/>
                <a:gd name="connsiteY3" fmla="*/ 0 h 182835"/>
                <a:gd name="connsiteX4" fmla="*/ 0 w 206419"/>
                <a:gd name="connsiteY4" fmla="*/ 144950 h 182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419" h="182835">
                  <a:moveTo>
                    <a:pt x="0" y="144950"/>
                  </a:moveTo>
                  <a:lnTo>
                    <a:pt x="160938" y="182835"/>
                  </a:lnTo>
                  <a:lnTo>
                    <a:pt x="206419" y="47585"/>
                  </a:lnTo>
                  <a:lnTo>
                    <a:pt x="48744" y="0"/>
                  </a:lnTo>
                  <a:lnTo>
                    <a:pt x="0" y="144950"/>
                  </a:lnTo>
                  <a:close/>
                </a:path>
              </a:pathLst>
            </a:cu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5ADFA635-372C-4BC7-8A16-BBD2640117FA}"/>
                </a:ext>
              </a:extLst>
            </p:cNvPr>
            <p:cNvSpPr/>
            <p:nvPr/>
          </p:nvSpPr>
          <p:spPr>
            <a:xfrm rot="11915198" flipH="1">
              <a:off x="2472395" y="4448209"/>
              <a:ext cx="170139" cy="162724"/>
            </a:xfrm>
            <a:custGeom>
              <a:avLst/>
              <a:gdLst>
                <a:gd name="connsiteX0" fmla="*/ 0 w 170139"/>
                <a:gd name="connsiteY0" fmla="*/ 132555 h 162724"/>
                <a:gd name="connsiteX1" fmla="*/ 128161 w 170139"/>
                <a:gd name="connsiteY1" fmla="*/ 162724 h 162724"/>
                <a:gd name="connsiteX2" fmla="*/ 170139 w 170139"/>
                <a:gd name="connsiteY2" fmla="*/ 37894 h 162724"/>
                <a:gd name="connsiteX3" fmla="*/ 44575 w 170139"/>
                <a:gd name="connsiteY3" fmla="*/ 0 h 162724"/>
                <a:gd name="connsiteX4" fmla="*/ 0 w 170139"/>
                <a:gd name="connsiteY4" fmla="*/ 132555 h 1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9" h="162724">
                  <a:moveTo>
                    <a:pt x="0" y="132555"/>
                  </a:moveTo>
                  <a:lnTo>
                    <a:pt x="128161" y="162724"/>
                  </a:lnTo>
                  <a:lnTo>
                    <a:pt x="170139" y="37894"/>
                  </a:lnTo>
                  <a:lnTo>
                    <a:pt x="44575" y="0"/>
                  </a:lnTo>
                  <a:lnTo>
                    <a:pt x="0" y="132555"/>
                  </a:lnTo>
                  <a:close/>
                </a:path>
              </a:pathLst>
            </a:cu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70D01914-D2D5-4392-A8C2-E54D24459C74}"/>
                </a:ext>
              </a:extLst>
            </p:cNvPr>
            <p:cNvSpPr/>
            <p:nvPr/>
          </p:nvSpPr>
          <p:spPr>
            <a:xfrm rot="11915198" flipH="1">
              <a:off x="2650595" y="4466677"/>
              <a:ext cx="144695" cy="146429"/>
            </a:xfrm>
            <a:custGeom>
              <a:avLst/>
              <a:gdLst>
                <a:gd name="connsiteX0" fmla="*/ 0 w 144695"/>
                <a:gd name="connsiteY0" fmla="*/ 122135 h 146429"/>
                <a:gd name="connsiteX1" fmla="*/ 103203 w 144695"/>
                <a:gd name="connsiteY1" fmla="*/ 146429 h 146429"/>
                <a:gd name="connsiteX2" fmla="*/ 144695 w 144695"/>
                <a:gd name="connsiteY2" fmla="*/ 31273 h 146429"/>
                <a:gd name="connsiteX3" fmla="*/ 41072 w 144695"/>
                <a:gd name="connsiteY3" fmla="*/ 0 h 146429"/>
                <a:gd name="connsiteX4" fmla="*/ 0 w 144695"/>
                <a:gd name="connsiteY4" fmla="*/ 122135 h 146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695" h="146429">
                  <a:moveTo>
                    <a:pt x="0" y="122135"/>
                  </a:moveTo>
                  <a:lnTo>
                    <a:pt x="103203" y="146429"/>
                  </a:lnTo>
                  <a:lnTo>
                    <a:pt x="144695" y="31273"/>
                  </a:lnTo>
                  <a:lnTo>
                    <a:pt x="41072" y="0"/>
                  </a:lnTo>
                  <a:lnTo>
                    <a:pt x="0" y="122135"/>
                  </a:lnTo>
                  <a:close/>
                </a:path>
              </a:pathLst>
            </a:cu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B28D7C0B-8536-4AF1-BCA2-D104DAF5D2BE}"/>
                </a:ext>
              </a:extLst>
            </p:cNvPr>
            <p:cNvSpPr/>
            <p:nvPr/>
          </p:nvSpPr>
          <p:spPr>
            <a:xfrm>
              <a:off x="8225215" y="2305051"/>
              <a:ext cx="258384" cy="576257"/>
            </a:xfrm>
            <a:custGeom>
              <a:avLst/>
              <a:gdLst>
                <a:gd name="connsiteX0" fmla="*/ 258384 w 258384"/>
                <a:gd name="connsiteY0" fmla="*/ 0 h 576257"/>
                <a:gd name="connsiteX1" fmla="*/ 250809 w 258384"/>
                <a:gd name="connsiteY1" fmla="*/ 332023 h 576257"/>
                <a:gd name="connsiteX2" fmla="*/ 0 w 258384"/>
                <a:gd name="connsiteY2" fmla="*/ 576257 h 576257"/>
                <a:gd name="connsiteX3" fmla="*/ 0 w 258384"/>
                <a:gd name="connsiteY3" fmla="*/ 317506 h 576257"/>
                <a:gd name="connsiteX4" fmla="*/ 258384 w 258384"/>
                <a:gd name="connsiteY4" fmla="*/ 0 h 57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384" h="576257">
                  <a:moveTo>
                    <a:pt x="258384" y="0"/>
                  </a:moveTo>
                  <a:lnTo>
                    <a:pt x="250809" y="332023"/>
                  </a:lnTo>
                  <a:lnTo>
                    <a:pt x="0" y="576257"/>
                  </a:lnTo>
                  <a:lnTo>
                    <a:pt x="0" y="317506"/>
                  </a:lnTo>
                  <a:lnTo>
                    <a:pt x="258384" y="0"/>
                  </a:lnTo>
                  <a:close/>
                </a:path>
              </a:pathLst>
            </a:cu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44D2B758-6B17-48F4-86FE-EB759CD89C6B}"/>
                </a:ext>
              </a:extLst>
            </p:cNvPr>
            <p:cNvSpPr/>
            <p:nvPr/>
          </p:nvSpPr>
          <p:spPr>
            <a:xfrm>
              <a:off x="7956508" y="2712580"/>
              <a:ext cx="195447" cy="430390"/>
            </a:xfrm>
            <a:custGeom>
              <a:avLst/>
              <a:gdLst>
                <a:gd name="connsiteX0" fmla="*/ 195447 w 195447"/>
                <a:gd name="connsiteY0" fmla="*/ 0 h 430390"/>
                <a:gd name="connsiteX1" fmla="*/ 195447 w 195447"/>
                <a:gd name="connsiteY1" fmla="*/ 240067 h 430390"/>
                <a:gd name="connsiteX2" fmla="*/ 0 w 195447"/>
                <a:gd name="connsiteY2" fmla="*/ 430390 h 430390"/>
                <a:gd name="connsiteX3" fmla="*/ 0 w 195447"/>
                <a:gd name="connsiteY3" fmla="*/ 240168 h 430390"/>
                <a:gd name="connsiteX4" fmla="*/ 195447 w 195447"/>
                <a:gd name="connsiteY4" fmla="*/ 0 h 4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447" h="430390">
                  <a:moveTo>
                    <a:pt x="195447" y="0"/>
                  </a:moveTo>
                  <a:lnTo>
                    <a:pt x="195447" y="240067"/>
                  </a:lnTo>
                  <a:lnTo>
                    <a:pt x="0" y="430390"/>
                  </a:lnTo>
                  <a:lnTo>
                    <a:pt x="0" y="240168"/>
                  </a:lnTo>
                  <a:lnTo>
                    <a:pt x="195447" y="0"/>
                  </a:lnTo>
                  <a:close/>
                </a:path>
              </a:pathLst>
            </a:cu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06DD6516-6DE2-40F8-A862-D5F2802D9D1C}"/>
                </a:ext>
              </a:extLst>
            </p:cNvPr>
            <p:cNvSpPr/>
            <p:nvPr/>
          </p:nvSpPr>
          <p:spPr>
            <a:xfrm>
              <a:off x="8225215" y="2755762"/>
              <a:ext cx="248102" cy="510409"/>
            </a:xfrm>
            <a:custGeom>
              <a:avLst/>
              <a:gdLst>
                <a:gd name="connsiteX0" fmla="*/ 248102 w 248102"/>
                <a:gd name="connsiteY0" fmla="*/ 0 h 510409"/>
                <a:gd name="connsiteX1" fmla="*/ 241100 w 248102"/>
                <a:gd name="connsiteY1" fmla="*/ 306907 h 510409"/>
                <a:gd name="connsiteX2" fmla="*/ 0 w 248102"/>
                <a:gd name="connsiteY2" fmla="*/ 510409 h 510409"/>
                <a:gd name="connsiteX3" fmla="*/ 0 w 248102"/>
                <a:gd name="connsiteY3" fmla="*/ 262519 h 510409"/>
                <a:gd name="connsiteX4" fmla="*/ 248102 w 248102"/>
                <a:gd name="connsiteY4" fmla="*/ 0 h 51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102" h="510409">
                  <a:moveTo>
                    <a:pt x="248102" y="0"/>
                  </a:moveTo>
                  <a:lnTo>
                    <a:pt x="241100" y="306907"/>
                  </a:lnTo>
                  <a:lnTo>
                    <a:pt x="0" y="510409"/>
                  </a:lnTo>
                  <a:lnTo>
                    <a:pt x="0" y="262519"/>
                  </a:lnTo>
                  <a:lnTo>
                    <a:pt x="248102" y="0"/>
                  </a:lnTo>
                  <a:close/>
                </a:path>
              </a:pathLst>
            </a:cu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EF38EBE2-49D9-48AB-A17A-1B1FE0DA76AB}"/>
                </a:ext>
              </a:extLst>
            </p:cNvPr>
            <p:cNvSpPr/>
            <p:nvPr/>
          </p:nvSpPr>
          <p:spPr>
            <a:xfrm>
              <a:off x="7731930" y="3042772"/>
              <a:ext cx="151317" cy="318888"/>
            </a:xfrm>
            <a:custGeom>
              <a:avLst/>
              <a:gdLst>
                <a:gd name="connsiteX0" fmla="*/ 151317 w 151317"/>
                <a:gd name="connsiteY0" fmla="*/ 0 h 318888"/>
                <a:gd name="connsiteX1" fmla="*/ 151317 w 151317"/>
                <a:gd name="connsiteY1" fmla="*/ 171538 h 318888"/>
                <a:gd name="connsiteX2" fmla="*/ 0 w 151317"/>
                <a:gd name="connsiteY2" fmla="*/ 318888 h 318888"/>
                <a:gd name="connsiteX3" fmla="*/ 2370 w 151317"/>
                <a:gd name="connsiteY3" fmla="*/ 183028 h 318888"/>
                <a:gd name="connsiteX4" fmla="*/ 151317 w 151317"/>
                <a:gd name="connsiteY4" fmla="*/ 0 h 31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17" h="318888">
                  <a:moveTo>
                    <a:pt x="151317" y="0"/>
                  </a:moveTo>
                  <a:lnTo>
                    <a:pt x="151317" y="171538"/>
                  </a:lnTo>
                  <a:lnTo>
                    <a:pt x="0" y="318888"/>
                  </a:lnTo>
                  <a:lnTo>
                    <a:pt x="2370" y="183028"/>
                  </a:lnTo>
                  <a:lnTo>
                    <a:pt x="151317" y="0"/>
                  </a:lnTo>
                  <a:close/>
                </a:path>
              </a:pathLst>
            </a:cu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D8333AEC-F57E-46CC-A4CE-C66826893518}"/>
                </a:ext>
              </a:extLst>
            </p:cNvPr>
            <p:cNvSpPr/>
            <p:nvPr/>
          </p:nvSpPr>
          <p:spPr>
            <a:xfrm>
              <a:off x="7956508" y="3095800"/>
              <a:ext cx="195447" cy="397175"/>
            </a:xfrm>
            <a:custGeom>
              <a:avLst/>
              <a:gdLst>
                <a:gd name="connsiteX0" fmla="*/ 195447 w 195447"/>
                <a:gd name="connsiteY0" fmla="*/ 0 h 397175"/>
                <a:gd name="connsiteX1" fmla="*/ 195447 w 195447"/>
                <a:gd name="connsiteY1" fmla="*/ 232207 h 397175"/>
                <a:gd name="connsiteX2" fmla="*/ 0 w 195447"/>
                <a:gd name="connsiteY2" fmla="*/ 397175 h 397175"/>
                <a:gd name="connsiteX3" fmla="*/ 0 w 195447"/>
                <a:gd name="connsiteY3" fmla="*/ 206804 h 397175"/>
                <a:gd name="connsiteX4" fmla="*/ 195447 w 195447"/>
                <a:gd name="connsiteY4" fmla="*/ 0 h 39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447" h="397175">
                  <a:moveTo>
                    <a:pt x="195447" y="0"/>
                  </a:moveTo>
                  <a:lnTo>
                    <a:pt x="195447" y="232207"/>
                  </a:lnTo>
                  <a:lnTo>
                    <a:pt x="0" y="397175"/>
                  </a:lnTo>
                  <a:lnTo>
                    <a:pt x="0" y="206804"/>
                  </a:lnTo>
                  <a:lnTo>
                    <a:pt x="195447" y="0"/>
                  </a:lnTo>
                  <a:close/>
                </a:path>
              </a:pathLst>
            </a:cu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F8232D8B-14D6-42E8-897E-77584D4C0954}"/>
                </a:ext>
              </a:extLst>
            </p:cNvPr>
            <p:cNvSpPr/>
            <p:nvPr/>
          </p:nvSpPr>
          <p:spPr>
            <a:xfrm>
              <a:off x="8225215" y="3230882"/>
              <a:ext cx="237262" cy="455041"/>
            </a:xfrm>
            <a:custGeom>
              <a:avLst/>
              <a:gdLst>
                <a:gd name="connsiteX0" fmla="*/ 237262 w 237262"/>
                <a:gd name="connsiteY0" fmla="*/ 0 h 455041"/>
                <a:gd name="connsiteX1" fmla="*/ 230480 w 237262"/>
                <a:gd name="connsiteY1" fmla="*/ 297298 h 455041"/>
                <a:gd name="connsiteX2" fmla="*/ 0 w 237262"/>
                <a:gd name="connsiteY2" fmla="*/ 455041 h 455041"/>
                <a:gd name="connsiteX3" fmla="*/ 0 w 237262"/>
                <a:gd name="connsiteY3" fmla="*/ 225971 h 455041"/>
                <a:gd name="connsiteX4" fmla="*/ 237262 w 237262"/>
                <a:gd name="connsiteY4" fmla="*/ 0 h 455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262" h="455041">
                  <a:moveTo>
                    <a:pt x="237262" y="0"/>
                  </a:moveTo>
                  <a:lnTo>
                    <a:pt x="230480" y="297298"/>
                  </a:lnTo>
                  <a:lnTo>
                    <a:pt x="0" y="455041"/>
                  </a:lnTo>
                  <a:lnTo>
                    <a:pt x="0" y="225971"/>
                  </a:lnTo>
                  <a:lnTo>
                    <a:pt x="237262" y="0"/>
                  </a:lnTo>
                  <a:close/>
                </a:path>
              </a:pathLst>
            </a:cu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A5416B17-2BA9-4733-A5D5-1A8E011D41E0}"/>
                </a:ext>
              </a:extLst>
            </p:cNvPr>
            <p:cNvSpPr/>
            <p:nvPr/>
          </p:nvSpPr>
          <p:spPr>
            <a:xfrm>
              <a:off x="7726250" y="3380122"/>
              <a:ext cx="156997" cy="307202"/>
            </a:xfrm>
            <a:custGeom>
              <a:avLst/>
              <a:gdLst>
                <a:gd name="connsiteX0" fmla="*/ 156997 w 156997"/>
                <a:gd name="connsiteY0" fmla="*/ 0 h 307202"/>
                <a:gd name="connsiteX1" fmla="*/ 156997 w 156997"/>
                <a:gd name="connsiteY1" fmla="*/ 174688 h 307202"/>
                <a:gd name="connsiteX2" fmla="*/ 0 w 156997"/>
                <a:gd name="connsiteY2" fmla="*/ 307202 h 307202"/>
                <a:gd name="connsiteX3" fmla="*/ 2507 w 156997"/>
                <a:gd name="connsiteY3" fmla="*/ 163467 h 307202"/>
                <a:gd name="connsiteX4" fmla="*/ 156997 w 156997"/>
                <a:gd name="connsiteY4" fmla="*/ 0 h 307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997" h="307202">
                  <a:moveTo>
                    <a:pt x="156997" y="0"/>
                  </a:moveTo>
                  <a:lnTo>
                    <a:pt x="156997" y="174688"/>
                  </a:lnTo>
                  <a:lnTo>
                    <a:pt x="0" y="307202"/>
                  </a:lnTo>
                  <a:lnTo>
                    <a:pt x="2507" y="163467"/>
                  </a:lnTo>
                  <a:lnTo>
                    <a:pt x="156997" y="0"/>
                  </a:lnTo>
                  <a:close/>
                </a:path>
              </a:pathLst>
            </a:cu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2953B80C-78D8-46E8-B25A-856522630D06}"/>
                </a:ext>
              </a:extLst>
            </p:cNvPr>
            <p:cNvSpPr/>
            <p:nvPr/>
          </p:nvSpPr>
          <p:spPr>
            <a:xfrm>
              <a:off x="7956508" y="3526627"/>
              <a:ext cx="195447" cy="343203"/>
            </a:xfrm>
            <a:custGeom>
              <a:avLst/>
              <a:gdLst>
                <a:gd name="connsiteX0" fmla="*/ 195447 w 195447"/>
                <a:gd name="connsiteY0" fmla="*/ 0 h 343203"/>
                <a:gd name="connsiteX1" fmla="*/ 195447 w 195447"/>
                <a:gd name="connsiteY1" fmla="*/ 209436 h 343203"/>
                <a:gd name="connsiteX2" fmla="*/ 0 w 195447"/>
                <a:gd name="connsiteY2" fmla="*/ 343203 h 343203"/>
                <a:gd name="connsiteX3" fmla="*/ 0 w 195447"/>
                <a:gd name="connsiteY3" fmla="*/ 186145 h 343203"/>
                <a:gd name="connsiteX4" fmla="*/ 195447 w 195447"/>
                <a:gd name="connsiteY4" fmla="*/ 0 h 343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447" h="343203">
                  <a:moveTo>
                    <a:pt x="195447" y="0"/>
                  </a:moveTo>
                  <a:lnTo>
                    <a:pt x="195447" y="209436"/>
                  </a:lnTo>
                  <a:lnTo>
                    <a:pt x="0" y="343203"/>
                  </a:lnTo>
                  <a:lnTo>
                    <a:pt x="0" y="186145"/>
                  </a:lnTo>
                  <a:lnTo>
                    <a:pt x="195447" y="0"/>
                  </a:lnTo>
                  <a:close/>
                </a:path>
              </a:pathLst>
            </a:cu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0E22C3A9-1241-45C7-ACC5-954CCC443848}"/>
                </a:ext>
              </a:extLst>
            </p:cNvPr>
            <p:cNvSpPr/>
            <p:nvPr/>
          </p:nvSpPr>
          <p:spPr>
            <a:xfrm>
              <a:off x="8225216" y="3691880"/>
              <a:ext cx="226745" cy="386659"/>
            </a:xfrm>
            <a:custGeom>
              <a:avLst/>
              <a:gdLst>
                <a:gd name="connsiteX0" fmla="*/ 226745 w 226745"/>
                <a:gd name="connsiteY0" fmla="*/ 0 h 386659"/>
                <a:gd name="connsiteX1" fmla="*/ 220284 w 226745"/>
                <a:gd name="connsiteY1" fmla="*/ 283221 h 386659"/>
                <a:gd name="connsiteX2" fmla="*/ 0 w 226745"/>
                <a:gd name="connsiteY2" fmla="*/ 386659 h 386659"/>
                <a:gd name="connsiteX3" fmla="*/ 0 w 226745"/>
                <a:gd name="connsiteY3" fmla="*/ 176995 h 386659"/>
                <a:gd name="connsiteX4" fmla="*/ 226745 w 226745"/>
                <a:gd name="connsiteY4" fmla="*/ 0 h 38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745" h="386659">
                  <a:moveTo>
                    <a:pt x="226745" y="0"/>
                  </a:moveTo>
                  <a:lnTo>
                    <a:pt x="220284" y="283221"/>
                  </a:lnTo>
                  <a:lnTo>
                    <a:pt x="0" y="386659"/>
                  </a:lnTo>
                  <a:lnTo>
                    <a:pt x="0" y="176995"/>
                  </a:lnTo>
                  <a:lnTo>
                    <a:pt x="226745" y="0"/>
                  </a:lnTo>
                  <a:close/>
                </a:path>
              </a:pathLst>
            </a:cu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E54512D8-BA0F-459D-9AA8-DFC49F075D59}"/>
                </a:ext>
              </a:extLst>
            </p:cNvPr>
            <p:cNvSpPr/>
            <p:nvPr/>
          </p:nvSpPr>
          <p:spPr>
            <a:xfrm>
              <a:off x="7720246" y="3782547"/>
              <a:ext cx="163001" cy="248983"/>
            </a:xfrm>
            <a:custGeom>
              <a:avLst/>
              <a:gdLst>
                <a:gd name="connsiteX0" fmla="*/ 163001 w 163001"/>
                <a:gd name="connsiteY0" fmla="*/ 0 h 248983"/>
                <a:gd name="connsiteX1" fmla="*/ 163001 w 163001"/>
                <a:gd name="connsiteY1" fmla="*/ 137423 h 248983"/>
                <a:gd name="connsiteX2" fmla="*/ 0 w 163001"/>
                <a:gd name="connsiteY2" fmla="*/ 248983 h 248983"/>
                <a:gd name="connsiteX3" fmla="*/ 1663 w 163001"/>
                <a:gd name="connsiteY3" fmla="*/ 153659 h 248983"/>
                <a:gd name="connsiteX4" fmla="*/ 163001 w 163001"/>
                <a:gd name="connsiteY4" fmla="*/ 0 h 248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001" h="248983">
                  <a:moveTo>
                    <a:pt x="163001" y="0"/>
                  </a:moveTo>
                  <a:lnTo>
                    <a:pt x="163001" y="137423"/>
                  </a:lnTo>
                  <a:lnTo>
                    <a:pt x="0" y="248983"/>
                  </a:lnTo>
                  <a:lnTo>
                    <a:pt x="1663" y="153659"/>
                  </a:lnTo>
                  <a:lnTo>
                    <a:pt x="163001" y="0"/>
                  </a:lnTo>
                  <a:close/>
                </a:path>
              </a:pathLst>
            </a:cu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4246EFD8-610F-44F5-9223-6732C4D69CAA}"/>
                </a:ext>
              </a:extLst>
            </p:cNvPr>
            <p:cNvSpPr/>
            <p:nvPr/>
          </p:nvSpPr>
          <p:spPr>
            <a:xfrm>
              <a:off x="7956508" y="3926062"/>
              <a:ext cx="195447" cy="278653"/>
            </a:xfrm>
            <a:custGeom>
              <a:avLst/>
              <a:gdLst>
                <a:gd name="connsiteX0" fmla="*/ 195447 w 195447"/>
                <a:gd name="connsiteY0" fmla="*/ 0 h 278653"/>
                <a:gd name="connsiteX1" fmla="*/ 195447 w 195447"/>
                <a:gd name="connsiteY1" fmla="*/ 186878 h 278653"/>
                <a:gd name="connsiteX2" fmla="*/ 0 w 195447"/>
                <a:gd name="connsiteY2" fmla="*/ 278653 h 278653"/>
                <a:gd name="connsiteX3" fmla="*/ 0 w 195447"/>
                <a:gd name="connsiteY3" fmla="*/ 152564 h 278653"/>
                <a:gd name="connsiteX4" fmla="*/ 195447 w 195447"/>
                <a:gd name="connsiteY4" fmla="*/ 0 h 27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447" h="278653">
                  <a:moveTo>
                    <a:pt x="195447" y="0"/>
                  </a:moveTo>
                  <a:lnTo>
                    <a:pt x="195447" y="186878"/>
                  </a:lnTo>
                  <a:lnTo>
                    <a:pt x="0" y="278653"/>
                  </a:lnTo>
                  <a:lnTo>
                    <a:pt x="0" y="152564"/>
                  </a:lnTo>
                  <a:lnTo>
                    <a:pt x="195447" y="0"/>
                  </a:lnTo>
                  <a:close/>
                </a:path>
              </a:pathLst>
            </a:cu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9B81F01C-811D-43A4-B563-08F425C348F5}"/>
                </a:ext>
              </a:extLst>
            </p:cNvPr>
            <p:cNvSpPr/>
            <p:nvPr/>
          </p:nvSpPr>
          <p:spPr>
            <a:xfrm>
              <a:off x="7715250" y="4135812"/>
              <a:ext cx="167997" cy="182188"/>
            </a:xfrm>
            <a:custGeom>
              <a:avLst/>
              <a:gdLst>
                <a:gd name="connsiteX0" fmla="*/ 167997 w 167997"/>
                <a:gd name="connsiteY0" fmla="*/ 0 h 182188"/>
                <a:gd name="connsiteX1" fmla="*/ 167997 w 167997"/>
                <a:gd name="connsiteY1" fmla="*/ 103303 h 182188"/>
                <a:gd name="connsiteX2" fmla="*/ 0 w 167997"/>
                <a:gd name="connsiteY2" fmla="*/ 182188 h 182188"/>
                <a:gd name="connsiteX3" fmla="*/ 902 w 167997"/>
                <a:gd name="connsiteY3" fmla="*/ 130432 h 182188"/>
                <a:gd name="connsiteX4" fmla="*/ 167997 w 167997"/>
                <a:gd name="connsiteY4" fmla="*/ 0 h 1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997" h="182188">
                  <a:moveTo>
                    <a:pt x="167997" y="0"/>
                  </a:moveTo>
                  <a:lnTo>
                    <a:pt x="167997" y="103303"/>
                  </a:lnTo>
                  <a:lnTo>
                    <a:pt x="0" y="182188"/>
                  </a:lnTo>
                  <a:lnTo>
                    <a:pt x="902" y="130432"/>
                  </a:lnTo>
                  <a:lnTo>
                    <a:pt x="167997" y="0"/>
                  </a:lnTo>
                  <a:close/>
                </a:path>
              </a:pathLst>
            </a:cu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D4EAEA8E-7580-494F-9513-59ED83A3464F}"/>
                </a:ext>
              </a:extLst>
            </p:cNvPr>
            <p:cNvSpPr/>
            <p:nvPr/>
          </p:nvSpPr>
          <p:spPr>
            <a:xfrm>
              <a:off x="7923324" y="4292001"/>
              <a:ext cx="205927" cy="123988"/>
            </a:xfrm>
            <a:custGeom>
              <a:avLst/>
              <a:gdLst>
                <a:gd name="connsiteX0" fmla="*/ 188801 w 205927"/>
                <a:gd name="connsiteY0" fmla="*/ 0 h 123988"/>
                <a:gd name="connsiteX1" fmla="*/ 205927 w 205927"/>
                <a:gd name="connsiteY1" fmla="*/ 102751 h 123988"/>
                <a:gd name="connsiteX2" fmla="*/ 78428 w 205927"/>
                <a:gd name="connsiteY2" fmla="*/ 116790 h 123988"/>
                <a:gd name="connsiteX3" fmla="*/ 0 w 205927"/>
                <a:gd name="connsiteY3" fmla="*/ 123988 h 123988"/>
                <a:gd name="connsiteX4" fmla="*/ 3064 w 205927"/>
                <a:gd name="connsiteY4" fmla="*/ 69850 h 12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927" h="123988">
                  <a:moveTo>
                    <a:pt x="188801" y="0"/>
                  </a:moveTo>
                  <a:lnTo>
                    <a:pt x="205927" y="102751"/>
                  </a:lnTo>
                  <a:lnTo>
                    <a:pt x="78428" y="116790"/>
                  </a:lnTo>
                  <a:lnTo>
                    <a:pt x="0" y="123988"/>
                  </a:lnTo>
                  <a:lnTo>
                    <a:pt x="3064" y="69850"/>
                  </a:lnTo>
                  <a:close/>
                </a:path>
              </a:pathLst>
            </a:cu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73DB8AC1-9225-4591-B9AF-D36A8DF09243}"/>
                </a:ext>
              </a:extLst>
            </p:cNvPr>
            <p:cNvSpPr/>
            <p:nvPr/>
          </p:nvSpPr>
          <p:spPr>
            <a:xfrm>
              <a:off x="8208963" y="4152301"/>
              <a:ext cx="244475" cy="232841"/>
            </a:xfrm>
            <a:custGeom>
              <a:avLst/>
              <a:gdLst>
                <a:gd name="connsiteX0" fmla="*/ 244475 w 244475"/>
                <a:gd name="connsiteY0" fmla="*/ 0 h 232841"/>
                <a:gd name="connsiteX1" fmla="*/ 238515 w 244475"/>
                <a:gd name="connsiteY1" fmla="*/ 207409 h 232841"/>
                <a:gd name="connsiteX2" fmla="*/ 7559 w 244475"/>
                <a:gd name="connsiteY2" fmla="*/ 232841 h 232841"/>
                <a:gd name="connsiteX3" fmla="*/ 0 w 244475"/>
                <a:gd name="connsiteY3" fmla="*/ 100013 h 232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475" h="232841">
                  <a:moveTo>
                    <a:pt x="244475" y="0"/>
                  </a:moveTo>
                  <a:lnTo>
                    <a:pt x="238515" y="207409"/>
                  </a:lnTo>
                  <a:lnTo>
                    <a:pt x="7559" y="232841"/>
                  </a:lnTo>
                  <a:lnTo>
                    <a:pt x="0" y="100013"/>
                  </a:lnTo>
                  <a:close/>
                </a:path>
              </a:pathLst>
            </a:cu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F52F8D50-0780-40DF-B0A2-5E0A62307BD7}"/>
                </a:ext>
              </a:extLst>
            </p:cNvPr>
            <p:cNvSpPr/>
            <p:nvPr/>
          </p:nvSpPr>
          <p:spPr>
            <a:xfrm>
              <a:off x="2857500" y="3390900"/>
              <a:ext cx="4779433" cy="454533"/>
            </a:xfrm>
            <a:custGeom>
              <a:avLst/>
              <a:gdLst>
                <a:gd name="connsiteX0" fmla="*/ 0 w 4779433"/>
                <a:gd name="connsiteY0" fmla="*/ 228600 h 330200"/>
                <a:gd name="connsiteX1" fmla="*/ 0 w 4779433"/>
                <a:gd name="connsiteY1" fmla="*/ 330200 h 330200"/>
                <a:gd name="connsiteX2" fmla="*/ 4779433 w 4779433"/>
                <a:gd name="connsiteY2" fmla="*/ 127000 h 330200"/>
                <a:gd name="connsiteX3" fmla="*/ 4779433 w 4779433"/>
                <a:gd name="connsiteY3" fmla="*/ 0 h 330200"/>
                <a:gd name="connsiteX4" fmla="*/ 0 w 4779433"/>
                <a:gd name="connsiteY4" fmla="*/ 228600 h 330200"/>
                <a:gd name="connsiteX0" fmla="*/ 0 w 4779433"/>
                <a:gd name="connsiteY0" fmla="*/ 228600 h 424081"/>
                <a:gd name="connsiteX1" fmla="*/ 0 w 4779433"/>
                <a:gd name="connsiteY1" fmla="*/ 330200 h 424081"/>
                <a:gd name="connsiteX2" fmla="*/ 4779433 w 4779433"/>
                <a:gd name="connsiteY2" fmla="*/ 127000 h 424081"/>
                <a:gd name="connsiteX3" fmla="*/ 4779433 w 4779433"/>
                <a:gd name="connsiteY3" fmla="*/ 0 h 424081"/>
                <a:gd name="connsiteX4" fmla="*/ 0 w 4779433"/>
                <a:gd name="connsiteY4" fmla="*/ 228600 h 424081"/>
                <a:gd name="connsiteX0" fmla="*/ 0 w 4779433"/>
                <a:gd name="connsiteY0" fmla="*/ 228600 h 454533"/>
                <a:gd name="connsiteX1" fmla="*/ 0 w 4779433"/>
                <a:gd name="connsiteY1" fmla="*/ 330200 h 454533"/>
                <a:gd name="connsiteX2" fmla="*/ 4779433 w 4779433"/>
                <a:gd name="connsiteY2" fmla="*/ 127000 h 454533"/>
                <a:gd name="connsiteX3" fmla="*/ 4779433 w 4779433"/>
                <a:gd name="connsiteY3" fmla="*/ 0 h 454533"/>
                <a:gd name="connsiteX4" fmla="*/ 0 w 4779433"/>
                <a:gd name="connsiteY4" fmla="*/ 228600 h 454533"/>
                <a:gd name="connsiteX0" fmla="*/ 0 w 4779433"/>
                <a:gd name="connsiteY0" fmla="*/ 228600 h 454533"/>
                <a:gd name="connsiteX1" fmla="*/ 0 w 4779433"/>
                <a:gd name="connsiteY1" fmla="*/ 330200 h 454533"/>
                <a:gd name="connsiteX2" fmla="*/ 4779433 w 4779433"/>
                <a:gd name="connsiteY2" fmla="*/ 127000 h 454533"/>
                <a:gd name="connsiteX3" fmla="*/ 4779433 w 4779433"/>
                <a:gd name="connsiteY3" fmla="*/ 0 h 454533"/>
                <a:gd name="connsiteX4" fmla="*/ 0 w 4779433"/>
                <a:gd name="connsiteY4" fmla="*/ 228600 h 454533"/>
                <a:gd name="connsiteX0" fmla="*/ 0 w 4779433"/>
                <a:gd name="connsiteY0" fmla="*/ 228600 h 454533"/>
                <a:gd name="connsiteX1" fmla="*/ 0 w 4779433"/>
                <a:gd name="connsiteY1" fmla="*/ 330200 h 454533"/>
                <a:gd name="connsiteX2" fmla="*/ 4779433 w 4779433"/>
                <a:gd name="connsiteY2" fmla="*/ 127000 h 454533"/>
                <a:gd name="connsiteX3" fmla="*/ 4779433 w 4779433"/>
                <a:gd name="connsiteY3" fmla="*/ 0 h 454533"/>
                <a:gd name="connsiteX4" fmla="*/ 0 w 4779433"/>
                <a:gd name="connsiteY4" fmla="*/ 228600 h 454533"/>
                <a:gd name="connsiteX0" fmla="*/ 0 w 4779433"/>
                <a:gd name="connsiteY0" fmla="*/ 228600 h 454533"/>
                <a:gd name="connsiteX1" fmla="*/ 0 w 4779433"/>
                <a:gd name="connsiteY1" fmla="*/ 330200 h 454533"/>
                <a:gd name="connsiteX2" fmla="*/ 4779433 w 4779433"/>
                <a:gd name="connsiteY2" fmla="*/ 127000 h 454533"/>
                <a:gd name="connsiteX3" fmla="*/ 4779433 w 4779433"/>
                <a:gd name="connsiteY3" fmla="*/ 0 h 454533"/>
                <a:gd name="connsiteX4" fmla="*/ 0 w 4779433"/>
                <a:gd name="connsiteY4" fmla="*/ 228600 h 454533"/>
                <a:gd name="connsiteX0" fmla="*/ 0 w 4779433"/>
                <a:gd name="connsiteY0" fmla="*/ 228600 h 454533"/>
                <a:gd name="connsiteX1" fmla="*/ 0 w 4779433"/>
                <a:gd name="connsiteY1" fmla="*/ 330200 h 454533"/>
                <a:gd name="connsiteX2" fmla="*/ 4779433 w 4779433"/>
                <a:gd name="connsiteY2" fmla="*/ 127000 h 454533"/>
                <a:gd name="connsiteX3" fmla="*/ 4779433 w 4779433"/>
                <a:gd name="connsiteY3" fmla="*/ 0 h 454533"/>
                <a:gd name="connsiteX4" fmla="*/ 0 w 4779433"/>
                <a:gd name="connsiteY4" fmla="*/ 228600 h 454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9433" h="454533">
                  <a:moveTo>
                    <a:pt x="0" y="228600"/>
                  </a:moveTo>
                  <a:lnTo>
                    <a:pt x="0" y="330200"/>
                  </a:lnTo>
                  <a:cubicBezTo>
                    <a:pt x="1868311" y="605367"/>
                    <a:pt x="3402189" y="372533"/>
                    <a:pt x="4779433" y="127000"/>
                  </a:cubicBezTo>
                  <a:lnTo>
                    <a:pt x="4779433" y="0"/>
                  </a:lnTo>
                  <a:cubicBezTo>
                    <a:pt x="2805289" y="372534"/>
                    <a:pt x="1813277" y="381000"/>
                    <a:pt x="0" y="22860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5C7376FE-8E34-4ADF-8A33-AE3AFB08A2B0}"/>
                </a:ext>
              </a:extLst>
            </p:cNvPr>
            <p:cNvSpPr/>
            <p:nvPr/>
          </p:nvSpPr>
          <p:spPr>
            <a:xfrm>
              <a:off x="2857500" y="3571228"/>
              <a:ext cx="4779433" cy="454533"/>
            </a:xfrm>
            <a:custGeom>
              <a:avLst/>
              <a:gdLst>
                <a:gd name="connsiteX0" fmla="*/ 0 w 4779433"/>
                <a:gd name="connsiteY0" fmla="*/ 228600 h 330200"/>
                <a:gd name="connsiteX1" fmla="*/ 0 w 4779433"/>
                <a:gd name="connsiteY1" fmla="*/ 330200 h 330200"/>
                <a:gd name="connsiteX2" fmla="*/ 4779433 w 4779433"/>
                <a:gd name="connsiteY2" fmla="*/ 127000 h 330200"/>
                <a:gd name="connsiteX3" fmla="*/ 4779433 w 4779433"/>
                <a:gd name="connsiteY3" fmla="*/ 0 h 330200"/>
                <a:gd name="connsiteX4" fmla="*/ 0 w 4779433"/>
                <a:gd name="connsiteY4" fmla="*/ 228600 h 330200"/>
                <a:gd name="connsiteX0" fmla="*/ 0 w 4779433"/>
                <a:gd name="connsiteY0" fmla="*/ 228600 h 424081"/>
                <a:gd name="connsiteX1" fmla="*/ 0 w 4779433"/>
                <a:gd name="connsiteY1" fmla="*/ 330200 h 424081"/>
                <a:gd name="connsiteX2" fmla="*/ 4779433 w 4779433"/>
                <a:gd name="connsiteY2" fmla="*/ 127000 h 424081"/>
                <a:gd name="connsiteX3" fmla="*/ 4779433 w 4779433"/>
                <a:gd name="connsiteY3" fmla="*/ 0 h 424081"/>
                <a:gd name="connsiteX4" fmla="*/ 0 w 4779433"/>
                <a:gd name="connsiteY4" fmla="*/ 228600 h 424081"/>
                <a:gd name="connsiteX0" fmla="*/ 0 w 4779433"/>
                <a:gd name="connsiteY0" fmla="*/ 228600 h 454533"/>
                <a:gd name="connsiteX1" fmla="*/ 0 w 4779433"/>
                <a:gd name="connsiteY1" fmla="*/ 330200 h 454533"/>
                <a:gd name="connsiteX2" fmla="*/ 4779433 w 4779433"/>
                <a:gd name="connsiteY2" fmla="*/ 127000 h 454533"/>
                <a:gd name="connsiteX3" fmla="*/ 4779433 w 4779433"/>
                <a:gd name="connsiteY3" fmla="*/ 0 h 454533"/>
                <a:gd name="connsiteX4" fmla="*/ 0 w 4779433"/>
                <a:gd name="connsiteY4" fmla="*/ 228600 h 454533"/>
                <a:gd name="connsiteX0" fmla="*/ 0 w 4779433"/>
                <a:gd name="connsiteY0" fmla="*/ 228600 h 454533"/>
                <a:gd name="connsiteX1" fmla="*/ 0 w 4779433"/>
                <a:gd name="connsiteY1" fmla="*/ 330200 h 454533"/>
                <a:gd name="connsiteX2" fmla="*/ 4779433 w 4779433"/>
                <a:gd name="connsiteY2" fmla="*/ 127000 h 454533"/>
                <a:gd name="connsiteX3" fmla="*/ 4779433 w 4779433"/>
                <a:gd name="connsiteY3" fmla="*/ 0 h 454533"/>
                <a:gd name="connsiteX4" fmla="*/ 0 w 4779433"/>
                <a:gd name="connsiteY4" fmla="*/ 228600 h 454533"/>
                <a:gd name="connsiteX0" fmla="*/ 0 w 4779433"/>
                <a:gd name="connsiteY0" fmla="*/ 228600 h 454533"/>
                <a:gd name="connsiteX1" fmla="*/ 0 w 4779433"/>
                <a:gd name="connsiteY1" fmla="*/ 330200 h 454533"/>
                <a:gd name="connsiteX2" fmla="*/ 4779433 w 4779433"/>
                <a:gd name="connsiteY2" fmla="*/ 127000 h 454533"/>
                <a:gd name="connsiteX3" fmla="*/ 4779433 w 4779433"/>
                <a:gd name="connsiteY3" fmla="*/ 0 h 454533"/>
                <a:gd name="connsiteX4" fmla="*/ 0 w 4779433"/>
                <a:gd name="connsiteY4" fmla="*/ 228600 h 454533"/>
                <a:gd name="connsiteX0" fmla="*/ 0 w 4779433"/>
                <a:gd name="connsiteY0" fmla="*/ 228600 h 454533"/>
                <a:gd name="connsiteX1" fmla="*/ 0 w 4779433"/>
                <a:gd name="connsiteY1" fmla="*/ 330200 h 454533"/>
                <a:gd name="connsiteX2" fmla="*/ 4779433 w 4779433"/>
                <a:gd name="connsiteY2" fmla="*/ 127000 h 454533"/>
                <a:gd name="connsiteX3" fmla="*/ 4779433 w 4779433"/>
                <a:gd name="connsiteY3" fmla="*/ 0 h 454533"/>
                <a:gd name="connsiteX4" fmla="*/ 0 w 4779433"/>
                <a:gd name="connsiteY4" fmla="*/ 228600 h 454533"/>
                <a:gd name="connsiteX0" fmla="*/ 0 w 4779433"/>
                <a:gd name="connsiteY0" fmla="*/ 228600 h 454533"/>
                <a:gd name="connsiteX1" fmla="*/ 0 w 4779433"/>
                <a:gd name="connsiteY1" fmla="*/ 330200 h 454533"/>
                <a:gd name="connsiteX2" fmla="*/ 4779433 w 4779433"/>
                <a:gd name="connsiteY2" fmla="*/ 127000 h 454533"/>
                <a:gd name="connsiteX3" fmla="*/ 4779433 w 4779433"/>
                <a:gd name="connsiteY3" fmla="*/ 0 h 454533"/>
                <a:gd name="connsiteX4" fmla="*/ 0 w 4779433"/>
                <a:gd name="connsiteY4" fmla="*/ 228600 h 454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9433" h="454533">
                  <a:moveTo>
                    <a:pt x="0" y="228600"/>
                  </a:moveTo>
                  <a:lnTo>
                    <a:pt x="0" y="330200"/>
                  </a:lnTo>
                  <a:cubicBezTo>
                    <a:pt x="1868311" y="605367"/>
                    <a:pt x="3402189" y="372533"/>
                    <a:pt x="4779433" y="127000"/>
                  </a:cubicBezTo>
                  <a:lnTo>
                    <a:pt x="4779433" y="0"/>
                  </a:lnTo>
                  <a:cubicBezTo>
                    <a:pt x="2805289" y="372534"/>
                    <a:pt x="1813277" y="381000"/>
                    <a:pt x="0" y="22860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19990E2F-BDD4-4CB8-9872-01EF861757E5}"/>
                </a:ext>
              </a:extLst>
            </p:cNvPr>
            <p:cNvSpPr/>
            <p:nvPr/>
          </p:nvSpPr>
          <p:spPr>
            <a:xfrm>
              <a:off x="2857500" y="3751556"/>
              <a:ext cx="4779433" cy="454533"/>
            </a:xfrm>
            <a:custGeom>
              <a:avLst/>
              <a:gdLst>
                <a:gd name="connsiteX0" fmla="*/ 0 w 4779433"/>
                <a:gd name="connsiteY0" fmla="*/ 228600 h 330200"/>
                <a:gd name="connsiteX1" fmla="*/ 0 w 4779433"/>
                <a:gd name="connsiteY1" fmla="*/ 330200 h 330200"/>
                <a:gd name="connsiteX2" fmla="*/ 4779433 w 4779433"/>
                <a:gd name="connsiteY2" fmla="*/ 127000 h 330200"/>
                <a:gd name="connsiteX3" fmla="*/ 4779433 w 4779433"/>
                <a:gd name="connsiteY3" fmla="*/ 0 h 330200"/>
                <a:gd name="connsiteX4" fmla="*/ 0 w 4779433"/>
                <a:gd name="connsiteY4" fmla="*/ 228600 h 330200"/>
                <a:gd name="connsiteX0" fmla="*/ 0 w 4779433"/>
                <a:gd name="connsiteY0" fmla="*/ 228600 h 424081"/>
                <a:gd name="connsiteX1" fmla="*/ 0 w 4779433"/>
                <a:gd name="connsiteY1" fmla="*/ 330200 h 424081"/>
                <a:gd name="connsiteX2" fmla="*/ 4779433 w 4779433"/>
                <a:gd name="connsiteY2" fmla="*/ 127000 h 424081"/>
                <a:gd name="connsiteX3" fmla="*/ 4779433 w 4779433"/>
                <a:gd name="connsiteY3" fmla="*/ 0 h 424081"/>
                <a:gd name="connsiteX4" fmla="*/ 0 w 4779433"/>
                <a:gd name="connsiteY4" fmla="*/ 228600 h 424081"/>
                <a:gd name="connsiteX0" fmla="*/ 0 w 4779433"/>
                <a:gd name="connsiteY0" fmla="*/ 228600 h 454533"/>
                <a:gd name="connsiteX1" fmla="*/ 0 w 4779433"/>
                <a:gd name="connsiteY1" fmla="*/ 330200 h 454533"/>
                <a:gd name="connsiteX2" fmla="*/ 4779433 w 4779433"/>
                <a:gd name="connsiteY2" fmla="*/ 127000 h 454533"/>
                <a:gd name="connsiteX3" fmla="*/ 4779433 w 4779433"/>
                <a:gd name="connsiteY3" fmla="*/ 0 h 454533"/>
                <a:gd name="connsiteX4" fmla="*/ 0 w 4779433"/>
                <a:gd name="connsiteY4" fmla="*/ 228600 h 454533"/>
                <a:gd name="connsiteX0" fmla="*/ 0 w 4779433"/>
                <a:gd name="connsiteY0" fmla="*/ 228600 h 454533"/>
                <a:gd name="connsiteX1" fmla="*/ 0 w 4779433"/>
                <a:gd name="connsiteY1" fmla="*/ 330200 h 454533"/>
                <a:gd name="connsiteX2" fmla="*/ 4779433 w 4779433"/>
                <a:gd name="connsiteY2" fmla="*/ 127000 h 454533"/>
                <a:gd name="connsiteX3" fmla="*/ 4779433 w 4779433"/>
                <a:gd name="connsiteY3" fmla="*/ 0 h 454533"/>
                <a:gd name="connsiteX4" fmla="*/ 0 w 4779433"/>
                <a:gd name="connsiteY4" fmla="*/ 228600 h 454533"/>
                <a:gd name="connsiteX0" fmla="*/ 0 w 4779433"/>
                <a:gd name="connsiteY0" fmla="*/ 228600 h 454533"/>
                <a:gd name="connsiteX1" fmla="*/ 0 w 4779433"/>
                <a:gd name="connsiteY1" fmla="*/ 330200 h 454533"/>
                <a:gd name="connsiteX2" fmla="*/ 4779433 w 4779433"/>
                <a:gd name="connsiteY2" fmla="*/ 127000 h 454533"/>
                <a:gd name="connsiteX3" fmla="*/ 4779433 w 4779433"/>
                <a:gd name="connsiteY3" fmla="*/ 0 h 454533"/>
                <a:gd name="connsiteX4" fmla="*/ 0 w 4779433"/>
                <a:gd name="connsiteY4" fmla="*/ 228600 h 454533"/>
                <a:gd name="connsiteX0" fmla="*/ 0 w 4779433"/>
                <a:gd name="connsiteY0" fmla="*/ 228600 h 454533"/>
                <a:gd name="connsiteX1" fmla="*/ 0 w 4779433"/>
                <a:gd name="connsiteY1" fmla="*/ 330200 h 454533"/>
                <a:gd name="connsiteX2" fmla="*/ 4779433 w 4779433"/>
                <a:gd name="connsiteY2" fmla="*/ 127000 h 454533"/>
                <a:gd name="connsiteX3" fmla="*/ 4779433 w 4779433"/>
                <a:gd name="connsiteY3" fmla="*/ 0 h 454533"/>
                <a:gd name="connsiteX4" fmla="*/ 0 w 4779433"/>
                <a:gd name="connsiteY4" fmla="*/ 228600 h 454533"/>
                <a:gd name="connsiteX0" fmla="*/ 0 w 4779433"/>
                <a:gd name="connsiteY0" fmla="*/ 228600 h 454533"/>
                <a:gd name="connsiteX1" fmla="*/ 0 w 4779433"/>
                <a:gd name="connsiteY1" fmla="*/ 330200 h 454533"/>
                <a:gd name="connsiteX2" fmla="*/ 4779433 w 4779433"/>
                <a:gd name="connsiteY2" fmla="*/ 127000 h 454533"/>
                <a:gd name="connsiteX3" fmla="*/ 4779433 w 4779433"/>
                <a:gd name="connsiteY3" fmla="*/ 0 h 454533"/>
                <a:gd name="connsiteX4" fmla="*/ 0 w 4779433"/>
                <a:gd name="connsiteY4" fmla="*/ 228600 h 454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9433" h="454533">
                  <a:moveTo>
                    <a:pt x="0" y="228600"/>
                  </a:moveTo>
                  <a:lnTo>
                    <a:pt x="0" y="330200"/>
                  </a:lnTo>
                  <a:cubicBezTo>
                    <a:pt x="1868311" y="605367"/>
                    <a:pt x="3402189" y="372533"/>
                    <a:pt x="4779433" y="127000"/>
                  </a:cubicBezTo>
                  <a:lnTo>
                    <a:pt x="4779433" y="0"/>
                  </a:lnTo>
                  <a:cubicBezTo>
                    <a:pt x="2805289" y="372534"/>
                    <a:pt x="1813277" y="381000"/>
                    <a:pt x="0" y="22860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CE009DA2-9EDB-4889-9544-A2B48070DBB4}"/>
                </a:ext>
              </a:extLst>
            </p:cNvPr>
            <p:cNvSpPr/>
            <p:nvPr/>
          </p:nvSpPr>
          <p:spPr>
            <a:xfrm>
              <a:off x="2857500" y="3931884"/>
              <a:ext cx="4779433" cy="454533"/>
            </a:xfrm>
            <a:custGeom>
              <a:avLst/>
              <a:gdLst>
                <a:gd name="connsiteX0" fmla="*/ 0 w 4779433"/>
                <a:gd name="connsiteY0" fmla="*/ 228600 h 330200"/>
                <a:gd name="connsiteX1" fmla="*/ 0 w 4779433"/>
                <a:gd name="connsiteY1" fmla="*/ 330200 h 330200"/>
                <a:gd name="connsiteX2" fmla="*/ 4779433 w 4779433"/>
                <a:gd name="connsiteY2" fmla="*/ 127000 h 330200"/>
                <a:gd name="connsiteX3" fmla="*/ 4779433 w 4779433"/>
                <a:gd name="connsiteY3" fmla="*/ 0 h 330200"/>
                <a:gd name="connsiteX4" fmla="*/ 0 w 4779433"/>
                <a:gd name="connsiteY4" fmla="*/ 228600 h 330200"/>
                <a:gd name="connsiteX0" fmla="*/ 0 w 4779433"/>
                <a:gd name="connsiteY0" fmla="*/ 228600 h 424081"/>
                <a:gd name="connsiteX1" fmla="*/ 0 w 4779433"/>
                <a:gd name="connsiteY1" fmla="*/ 330200 h 424081"/>
                <a:gd name="connsiteX2" fmla="*/ 4779433 w 4779433"/>
                <a:gd name="connsiteY2" fmla="*/ 127000 h 424081"/>
                <a:gd name="connsiteX3" fmla="*/ 4779433 w 4779433"/>
                <a:gd name="connsiteY3" fmla="*/ 0 h 424081"/>
                <a:gd name="connsiteX4" fmla="*/ 0 w 4779433"/>
                <a:gd name="connsiteY4" fmla="*/ 228600 h 424081"/>
                <a:gd name="connsiteX0" fmla="*/ 0 w 4779433"/>
                <a:gd name="connsiteY0" fmla="*/ 228600 h 454533"/>
                <a:gd name="connsiteX1" fmla="*/ 0 w 4779433"/>
                <a:gd name="connsiteY1" fmla="*/ 330200 h 454533"/>
                <a:gd name="connsiteX2" fmla="*/ 4779433 w 4779433"/>
                <a:gd name="connsiteY2" fmla="*/ 127000 h 454533"/>
                <a:gd name="connsiteX3" fmla="*/ 4779433 w 4779433"/>
                <a:gd name="connsiteY3" fmla="*/ 0 h 454533"/>
                <a:gd name="connsiteX4" fmla="*/ 0 w 4779433"/>
                <a:gd name="connsiteY4" fmla="*/ 228600 h 454533"/>
                <a:gd name="connsiteX0" fmla="*/ 0 w 4779433"/>
                <a:gd name="connsiteY0" fmla="*/ 228600 h 454533"/>
                <a:gd name="connsiteX1" fmla="*/ 0 w 4779433"/>
                <a:gd name="connsiteY1" fmla="*/ 330200 h 454533"/>
                <a:gd name="connsiteX2" fmla="*/ 4779433 w 4779433"/>
                <a:gd name="connsiteY2" fmla="*/ 127000 h 454533"/>
                <a:gd name="connsiteX3" fmla="*/ 4779433 w 4779433"/>
                <a:gd name="connsiteY3" fmla="*/ 0 h 454533"/>
                <a:gd name="connsiteX4" fmla="*/ 0 w 4779433"/>
                <a:gd name="connsiteY4" fmla="*/ 228600 h 454533"/>
                <a:gd name="connsiteX0" fmla="*/ 0 w 4779433"/>
                <a:gd name="connsiteY0" fmla="*/ 228600 h 454533"/>
                <a:gd name="connsiteX1" fmla="*/ 0 w 4779433"/>
                <a:gd name="connsiteY1" fmla="*/ 330200 h 454533"/>
                <a:gd name="connsiteX2" fmla="*/ 4779433 w 4779433"/>
                <a:gd name="connsiteY2" fmla="*/ 127000 h 454533"/>
                <a:gd name="connsiteX3" fmla="*/ 4779433 w 4779433"/>
                <a:gd name="connsiteY3" fmla="*/ 0 h 454533"/>
                <a:gd name="connsiteX4" fmla="*/ 0 w 4779433"/>
                <a:gd name="connsiteY4" fmla="*/ 228600 h 454533"/>
                <a:gd name="connsiteX0" fmla="*/ 0 w 4779433"/>
                <a:gd name="connsiteY0" fmla="*/ 228600 h 454533"/>
                <a:gd name="connsiteX1" fmla="*/ 0 w 4779433"/>
                <a:gd name="connsiteY1" fmla="*/ 330200 h 454533"/>
                <a:gd name="connsiteX2" fmla="*/ 4779433 w 4779433"/>
                <a:gd name="connsiteY2" fmla="*/ 127000 h 454533"/>
                <a:gd name="connsiteX3" fmla="*/ 4779433 w 4779433"/>
                <a:gd name="connsiteY3" fmla="*/ 0 h 454533"/>
                <a:gd name="connsiteX4" fmla="*/ 0 w 4779433"/>
                <a:gd name="connsiteY4" fmla="*/ 228600 h 454533"/>
                <a:gd name="connsiteX0" fmla="*/ 0 w 4779433"/>
                <a:gd name="connsiteY0" fmla="*/ 228600 h 454533"/>
                <a:gd name="connsiteX1" fmla="*/ 0 w 4779433"/>
                <a:gd name="connsiteY1" fmla="*/ 330200 h 454533"/>
                <a:gd name="connsiteX2" fmla="*/ 4779433 w 4779433"/>
                <a:gd name="connsiteY2" fmla="*/ 127000 h 454533"/>
                <a:gd name="connsiteX3" fmla="*/ 4779433 w 4779433"/>
                <a:gd name="connsiteY3" fmla="*/ 0 h 454533"/>
                <a:gd name="connsiteX4" fmla="*/ 0 w 4779433"/>
                <a:gd name="connsiteY4" fmla="*/ 228600 h 454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9433" h="454533">
                  <a:moveTo>
                    <a:pt x="0" y="228600"/>
                  </a:moveTo>
                  <a:lnTo>
                    <a:pt x="0" y="330200"/>
                  </a:lnTo>
                  <a:cubicBezTo>
                    <a:pt x="1868311" y="605367"/>
                    <a:pt x="3402189" y="372533"/>
                    <a:pt x="4779433" y="127000"/>
                  </a:cubicBezTo>
                  <a:lnTo>
                    <a:pt x="4779433" y="0"/>
                  </a:lnTo>
                  <a:cubicBezTo>
                    <a:pt x="2805289" y="372534"/>
                    <a:pt x="1813277" y="381000"/>
                    <a:pt x="0" y="22860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A748D83C-EA60-4AB5-8C22-A6C76E22CF2E}"/>
                </a:ext>
              </a:extLst>
            </p:cNvPr>
            <p:cNvSpPr/>
            <p:nvPr/>
          </p:nvSpPr>
          <p:spPr>
            <a:xfrm>
              <a:off x="8915400" y="1395248"/>
              <a:ext cx="1174531" cy="3003331"/>
            </a:xfrm>
            <a:custGeom>
              <a:avLst/>
              <a:gdLst>
                <a:gd name="connsiteX0" fmla="*/ 39414 w 1174531"/>
                <a:gd name="connsiteY0" fmla="*/ 149773 h 3003331"/>
                <a:gd name="connsiteX1" fmla="*/ 0 w 1174531"/>
                <a:gd name="connsiteY1" fmla="*/ 3003331 h 3003331"/>
                <a:gd name="connsiteX2" fmla="*/ 1166648 w 1174531"/>
                <a:gd name="connsiteY2" fmla="*/ 2995449 h 3003331"/>
                <a:gd name="connsiteX3" fmla="*/ 1174531 w 1174531"/>
                <a:gd name="connsiteY3" fmla="*/ 0 h 3003331"/>
                <a:gd name="connsiteX4" fmla="*/ 39414 w 1174531"/>
                <a:gd name="connsiteY4" fmla="*/ 149773 h 3003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531" h="3003331">
                  <a:moveTo>
                    <a:pt x="39414" y="149773"/>
                  </a:moveTo>
                  <a:lnTo>
                    <a:pt x="0" y="3003331"/>
                  </a:lnTo>
                  <a:lnTo>
                    <a:pt x="1166648" y="2995449"/>
                  </a:lnTo>
                  <a:cubicBezTo>
                    <a:pt x="1169276" y="1996966"/>
                    <a:pt x="1171903" y="998483"/>
                    <a:pt x="1174531" y="0"/>
                  </a:cubicBezTo>
                  <a:lnTo>
                    <a:pt x="39414" y="149773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BC2A2DB5-DE5D-48BD-9584-A76B2ADABF13}"/>
                </a:ext>
              </a:extLst>
            </p:cNvPr>
            <p:cNvSpPr/>
            <p:nvPr/>
          </p:nvSpPr>
          <p:spPr>
            <a:xfrm>
              <a:off x="9330267" y="1602071"/>
              <a:ext cx="330200" cy="321734"/>
            </a:xfrm>
            <a:custGeom>
              <a:avLst/>
              <a:gdLst>
                <a:gd name="connsiteX0" fmla="*/ 0 w 330200"/>
                <a:gd name="connsiteY0" fmla="*/ 25400 h 321734"/>
                <a:gd name="connsiteX1" fmla="*/ 330200 w 330200"/>
                <a:gd name="connsiteY1" fmla="*/ 0 h 321734"/>
                <a:gd name="connsiteX2" fmla="*/ 313266 w 330200"/>
                <a:gd name="connsiteY2" fmla="*/ 304800 h 321734"/>
                <a:gd name="connsiteX3" fmla="*/ 8466 w 330200"/>
                <a:gd name="connsiteY3" fmla="*/ 321734 h 321734"/>
                <a:gd name="connsiteX4" fmla="*/ 0 w 330200"/>
                <a:gd name="connsiteY4" fmla="*/ 25400 h 32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200" h="321734">
                  <a:moveTo>
                    <a:pt x="0" y="25400"/>
                  </a:moveTo>
                  <a:lnTo>
                    <a:pt x="330200" y="0"/>
                  </a:lnTo>
                  <a:lnTo>
                    <a:pt x="313266" y="304800"/>
                  </a:lnTo>
                  <a:lnTo>
                    <a:pt x="8466" y="321734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6CD8C98B-4C45-4918-8E2C-3BE4AB0FCE16}"/>
                </a:ext>
              </a:extLst>
            </p:cNvPr>
            <p:cNvSpPr/>
            <p:nvPr/>
          </p:nvSpPr>
          <p:spPr>
            <a:xfrm>
              <a:off x="9355667" y="2121881"/>
              <a:ext cx="330200" cy="321734"/>
            </a:xfrm>
            <a:custGeom>
              <a:avLst/>
              <a:gdLst>
                <a:gd name="connsiteX0" fmla="*/ 0 w 330200"/>
                <a:gd name="connsiteY0" fmla="*/ 25400 h 321734"/>
                <a:gd name="connsiteX1" fmla="*/ 330200 w 330200"/>
                <a:gd name="connsiteY1" fmla="*/ 0 h 321734"/>
                <a:gd name="connsiteX2" fmla="*/ 313266 w 330200"/>
                <a:gd name="connsiteY2" fmla="*/ 304800 h 321734"/>
                <a:gd name="connsiteX3" fmla="*/ 8466 w 330200"/>
                <a:gd name="connsiteY3" fmla="*/ 321734 h 321734"/>
                <a:gd name="connsiteX4" fmla="*/ 0 w 330200"/>
                <a:gd name="connsiteY4" fmla="*/ 25400 h 32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200" h="321734">
                  <a:moveTo>
                    <a:pt x="0" y="25400"/>
                  </a:moveTo>
                  <a:lnTo>
                    <a:pt x="330200" y="0"/>
                  </a:lnTo>
                  <a:lnTo>
                    <a:pt x="313266" y="304800"/>
                  </a:lnTo>
                  <a:lnTo>
                    <a:pt x="8466" y="321734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560D8F6D-31CC-4BFE-90C6-614D94BCA3D7}"/>
                </a:ext>
              </a:extLst>
            </p:cNvPr>
            <p:cNvSpPr/>
            <p:nvPr/>
          </p:nvSpPr>
          <p:spPr>
            <a:xfrm>
              <a:off x="9378749" y="2712580"/>
              <a:ext cx="330200" cy="321734"/>
            </a:xfrm>
            <a:custGeom>
              <a:avLst/>
              <a:gdLst>
                <a:gd name="connsiteX0" fmla="*/ 0 w 330200"/>
                <a:gd name="connsiteY0" fmla="*/ 25400 h 321734"/>
                <a:gd name="connsiteX1" fmla="*/ 330200 w 330200"/>
                <a:gd name="connsiteY1" fmla="*/ 0 h 321734"/>
                <a:gd name="connsiteX2" fmla="*/ 313266 w 330200"/>
                <a:gd name="connsiteY2" fmla="*/ 304800 h 321734"/>
                <a:gd name="connsiteX3" fmla="*/ 8466 w 330200"/>
                <a:gd name="connsiteY3" fmla="*/ 321734 h 321734"/>
                <a:gd name="connsiteX4" fmla="*/ 0 w 330200"/>
                <a:gd name="connsiteY4" fmla="*/ 25400 h 32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200" h="321734">
                  <a:moveTo>
                    <a:pt x="0" y="25400"/>
                  </a:moveTo>
                  <a:lnTo>
                    <a:pt x="330200" y="0"/>
                  </a:lnTo>
                  <a:lnTo>
                    <a:pt x="313266" y="304800"/>
                  </a:lnTo>
                  <a:lnTo>
                    <a:pt x="8466" y="321734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2DA16DB0-7C85-4413-9D69-0884B684A377}"/>
                </a:ext>
              </a:extLst>
            </p:cNvPr>
            <p:cNvSpPr/>
            <p:nvPr/>
          </p:nvSpPr>
          <p:spPr>
            <a:xfrm>
              <a:off x="9390391" y="3245473"/>
              <a:ext cx="330200" cy="355392"/>
            </a:xfrm>
            <a:custGeom>
              <a:avLst/>
              <a:gdLst>
                <a:gd name="connsiteX0" fmla="*/ 0 w 330200"/>
                <a:gd name="connsiteY0" fmla="*/ 25400 h 321734"/>
                <a:gd name="connsiteX1" fmla="*/ 330200 w 330200"/>
                <a:gd name="connsiteY1" fmla="*/ 0 h 321734"/>
                <a:gd name="connsiteX2" fmla="*/ 313266 w 330200"/>
                <a:gd name="connsiteY2" fmla="*/ 304800 h 321734"/>
                <a:gd name="connsiteX3" fmla="*/ 8466 w 330200"/>
                <a:gd name="connsiteY3" fmla="*/ 321734 h 321734"/>
                <a:gd name="connsiteX4" fmla="*/ 0 w 330200"/>
                <a:gd name="connsiteY4" fmla="*/ 25400 h 32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200" h="321734">
                  <a:moveTo>
                    <a:pt x="0" y="25400"/>
                  </a:moveTo>
                  <a:lnTo>
                    <a:pt x="330200" y="0"/>
                  </a:lnTo>
                  <a:lnTo>
                    <a:pt x="313266" y="304800"/>
                  </a:lnTo>
                  <a:lnTo>
                    <a:pt x="8466" y="321734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E86CCE54-B94A-497C-9AA9-71DDE0744373}"/>
                </a:ext>
              </a:extLst>
            </p:cNvPr>
            <p:cNvSpPr/>
            <p:nvPr/>
          </p:nvSpPr>
          <p:spPr>
            <a:xfrm>
              <a:off x="9410494" y="3869830"/>
              <a:ext cx="330200" cy="355392"/>
            </a:xfrm>
            <a:custGeom>
              <a:avLst/>
              <a:gdLst>
                <a:gd name="connsiteX0" fmla="*/ 0 w 330200"/>
                <a:gd name="connsiteY0" fmla="*/ 25400 h 321734"/>
                <a:gd name="connsiteX1" fmla="*/ 330200 w 330200"/>
                <a:gd name="connsiteY1" fmla="*/ 0 h 321734"/>
                <a:gd name="connsiteX2" fmla="*/ 313266 w 330200"/>
                <a:gd name="connsiteY2" fmla="*/ 304800 h 321734"/>
                <a:gd name="connsiteX3" fmla="*/ 8466 w 330200"/>
                <a:gd name="connsiteY3" fmla="*/ 321734 h 321734"/>
                <a:gd name="connsiteX4" fmla="*/ 0 w 330200"/>
                <a:gd name="connsiteY4" fmla="*/ 25400 h 32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200" h="321734">
                  <a:moveTo>
                    <a:pt x="0" y="25400"/>
                  </a:moveTo>
                  <a:lnTo>
                    <a:pt x="330200" y="0"/>
                  </a:lnTo>
                  <a:lnTo>
                    <a:pt x="313266" y="304800"/>
                  </a:lnTo>
                  <a:lnTo>
                    <a:pt x="8466" y="321734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510E881E-0E1F-4D55-B93A-77956E229282}"/>
                </a:ext>
              </a:extLst>
            </p:cNvPr>
            <p:cNvSpPr/>
            <p:nvPr/>
          </p:nvSpPr>
          <p:spPr>
            <a:xfrm>
              <a:off x="1001110" y="2885090"/>
              <a:ext cx="677918" cy="1773620"/>
            </a:xfrm>
            <a:custGeom>
              <a:avLst/>
              <a:gdLst>
                <a:gd name="connsiteX0" fmla="*/ 86711 w 677918"/>
                <a:gd name="connsiteY0" fmla="*/ 0 h 1773620"/>
                <a:gd name="connsiteX1" fmla="*/ 662152 w 677918"/>
                <a:gd name="connsiteY1" fmla="*/ 15765 h 1773620"/>
                <a:gd name="connsiteX2" fmla="*/ 677918 w 677918"/>
                <a:gd name="connsiteY2" fmla="*/ 1773620 h 1773620"/>
                <a:gd name="connsiteX3" fmla="*/ 0 w 677918"/>
                <a:gd name="connsiteY3" fmla="*/ 1726324 h 1773620"/>
                <a:gd name="connsiteX4" fmla="*/ 86711 w 677918"/>
                <a:gd name="connsiteY4" fmla="*/ 0 h 177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918" h="1773620">
                  <a:moveTo>
                    <a:pt x="86711" y="0"/>
                  </a:moveTo>
                  <a:lnTo>
                    <a:pt x="662152" y="15765"/>
                  </a:lnTo>
                  <a:lnTo>
                    <a:pt x="677918" y="1773620"/>
                  </a:lnTo>
                  <a:lnTo>
                    <a:pt x="0" y="1726324"/>
                  </a:lnTo>
                  <a:lnTo>
                    <a:pt x="86711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5EFBB6FD-F1B1-406B-8408-5FFA3581FC96}"/>
                </a:ext>
              </a:extLst>
            </p:cNvPr>
            <p:cNvSpPr/>
            <p:nvPr/>
          </p:nvSpPr>
          <p:spPr>
            <a:xfrm rot="192339">
              <a:off x="1239891" y="2960407"/>
              <a:ext cx="222705" cy="216995"/>
            </a:xfrm>
            <a:custGeom>
              <a:avLst/>
              <a:gdLst>
                <a:gd name="connsiteX0" fmla="*/ 0 w 330200"/>
                <a:gd name="connsiteY0" fmla="*/ 25400 h 321734"/>
                <a:gd name="connsiteX1" fmla="*/ 330200 w 330200"/>
                <a:gd name="connsiteY1" fmla="*/ 0 h 321734"/>
                <a:gd name="connsiteX2" fmla="*/ 313266 w 330200"/>
                <a:gd name="connsiteY2" fmla="*/ 304800 h 321734"/>
                <a:gd name="connsiteX3" fmla="*/ 8466 w 330200"/>
                <a:gd name="connsiteY3" fmla="*/ 321734 h 321734"/>
                <a:gd name="connsiteX4" fmla="*/ 0 w 330200"/>
                <a:gd name="connsiteY4" fmla="*/ 25400 h 32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200" h="321734">
                  <a:moveTo>
                    <a:pt x="0" y="25400"/>
                  </a:moveTo>
                  <a:lnTo>
                    <a:pt x="330200" y="0"/>
                  </a:lnTo>
                  <a:lnTo>
                    <a:pt x="313266" y="304800"/>
                  </a:lnTo>
                  <a:lnTo>
                    <a:pt x="8466" y="321734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082F8799-C387-4B91-95C2-AC797356A566}"/>
                </a:ext>
              </a:extLst>
            </p:cNvPr>
            <p:cNvSpPr/>
            <p:nvPr/>
          </p:nvSpPr>
          <p:spPr>
            <a:xfrm rot="192339">
              <a:off x="1239341" y="3276588"/>
              <a:ext cx="222705" cy="216995"/>
            </a:xfrm>
            <a:custGeom>
              <a:avLst/>
              <a:gdLst>
                <a:gd name="connsiteX0" fmla="*/ 0 w 330200"/>
                <a:gd name="connsiteY0" fmla="*/ 25400 h 321734"/>
                <a:gd name="connsiteX1" fmla="*/ 330200 w 330200"/>
                <a:gd name="connsiteY1" fmla="*/ 0 h 321734"/>
                <a:gd name="connsiteX2" fmla="*/ 313266 w 330200"/>
                <a:gd name="connsiteY2" fmla="*/ 304800 h 321734"/>
                <a:gd name="connsiteX3" fmla="*/ 8466 w 330200"/>
                <a:gd name="connsiteY3" fmla="*/ 321734 h 321734"/>
                <a:gd name="connsiteX4" fmla="*/ 0 w 330200"/>
                <a:gd name="connsiteY4" fmla="*/ 25400 h 32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200" h="321734">
                  <a:moveTo>
                    <a:pt x="0" y="25400"/>
                  </a:moveTo>
                  <a:lnTo>
                    <a:pt x="330200" y="0"/>
                  </a:lnTo>
                  <a:lnTo>
                    <a:pt x="313266" y="304800"/>
                  </a:lnTo>
                  <a:lnTo>
                    <a:pt x="8466" y="321734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508DC680-EA5D-4E06-A282-B3F963DD45AB}"/>
                </a:ext>
              </a:extLst>
            </p:cNvPr>
            <p:cNvSpPr/>
            <p:nvPr/>
          </p:nvSpPr>
          <p:spPr>
            <a:xfrm rot="192339">
              <a:off x="1235074" y="3631167"/>
              <a:ext cx="222705" cy="216995"/>
            </a:xfrm>
            <a:custGeom>
              <a:avLst/>
              <a:gdLst>
                <a:gd name="connsiteX0" fmla="*/ 0 w 330200"/>
                <a:gd name="connsiteY0" fmla="*/ 25400 h 321734"/>
                <a:gd name="connsiteX1" fmla="*/ 330200 w 330200"/>
                <a:gd name="connsiteY1" fmla="*/ 0 h 321734"/>
                <a:gd name="connsiteX2" fmla="*/ 313266 w 330200"/>
                <a:gd name="connsiteY2" fmla="*/ 304800 h 321734"/>
                <a:gd name="connsiteX3" fmla="*/ 8466 w 330200"/>
                <a:gd name="connsiteY3" fmla="*/ 321734 h 321734"/>
                <a:gd name="connsiteX4" fmla="*/ 0 w 330200"/>
                <a:gd name="connsiteY4" fmla="*/ 25400 h 32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200" h="321734">
                  <a:moveTo>
                    <a:pt x="0" y="25400"/>
                  </a:moveTo>
                  <a:lnTo>
                    <a:pt x="330200" y="0"/>
                  </a:lnTo>
                  <a:lnTo>
                    <a:pt x="313266" y="304800"/>
                  </a:lnTo>
                  <a:lnTo>
                    <a:pt x="8466" y="321734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A6E8A5B6-8060-49AC-8EBD-256B1DEED3C8}"/>
                </a:ext>
              </a:extLst>
            </p:cNvPr>
            <p:cNvSpPr/>
            <p:nvPr/>
          </p:nvSpPr>
          <p:spPr>
            <a:xfrm rot="192339">
              <a:off x="1223546" y="3966055"/>
              <a:ext cx="222705" cy="239696"/>
            </a:xfrm>
            <a:custGeom>
              <a:avLst/>
              <a:gdLst>
                <a:gd name="connsiteX0" fmla="*/ 0 w 330200"/>
                <a:gd name="connsiteY0" fmla="*/ 25400 h 321734"/>
                <a:gd name="connsiteX1" fmla="*/ 330200 w 330200"/>
                <a:gd name="connsiteY1" fmla="*/ 0 h 321734"/>
                <a:gd name="connsiteX2" fmla="*/ 313266 w 330200"/>
                <a:gd name="connsiteY2" fmla="*/ 304800 h 321734"/>
                <a:gd name="connsiteX3" fmla="*/ 8466 w 330200"/>
                <a:gd name="connsiteY3" fmla="*/ 321734 h 321734"/>
                <a:gd name="connsiteX4" fmla="*/ 0 w 330200"/>
                <a:gd name="connsiteY4" fmla="*/ 25400 h 32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200" h="321734">
                  <a:moveTo>
                    <a:pt x="0" y="25400"/>
                  </a:moveTo>
                  <a:lnTo>
                    <a:pt x="330200" y="0"/>
                  </a:lnTo>
                  <a:lnTo>
                    <a:pt x="313266" y="304800"/>
                  </a:lnTo>
                  <a:lnTo>
                    <a:pt x="8466" y="321734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0EEA6B15-6630-4CE7-9861-01C5456ED471}"/>
                </a:ext>
              </a:extLst>
            </p:cNvPr>
            <p:cNvSpPr/>
            <p:nvPr/>
          </p:nvSpPr>
          <p:spPr>
            <a:xfrm rot="192339">
              <a:off x="1217457" y="4317245"/>
              <a:ext cx="222705" cy="239696"/>
            </a:xfrm>
            <a:custGeom>
              <a:avLst/>
              <a:gdLst>
                <a:gd name="connsiteX0" fmla="*/ 0 w 330200"/>
                <a:gd name="connsiteY0" fmla="*/ 25400 h 321734"/>
                <a:gd name="connsiteX1" fmla="*/ 330200 w 330200"/>
                <a:gd name="connsiteY1" fmla="*/ 0 h 321734"/>
                <a:gd name="connsiteX2" fmla="*/ 313266 w 330200"/>
                <a:gd name="connsiteY2" fmla="*/ 304800 h 321734"/>
                <a:gd name="connsiteX3" fmla="*/ 8466 w 330200"/>
                <a:gd name="connsiteY3" fmla="*/ 321734 h 321734"/>
                <a:gd name="connsiteX4" fmla="*/ 0 w 330200"/>
                <a:gd name="connsiteY4" fmla="*/ 25400 h 32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200" h="321734">
                  <a:moveTo>
                    <a:pt x="0" y="25400"/>
                  </a:moveTo>
                  <a:lnTo>
                    <a:pt x="330200" y="0"/>
                  </a:lnTo>
                  <a:lnTo>
                    <a:pt x="313266" y="304800"/>
                  </a:lnTo>
                  <a:lnTo>
                    <a:pt x="8466" y="321734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2" name="椭圆 91">
            <a:extLst>
              <a:ext uri="{FF2B5EF4-FFF2-40B4-BE49-F238E27FC236}">
                <a16:creationId xmlns:a16="http://schemas.microsoft.com/office/drawing/2014/main" id="{64F70893-9FB5-4B9C-A134-9557FFE231B7}"/>
              </a:ext>
            </a:extLst>
          </p:cNvPr>
          <p:cNvSpPr/>
          <p:nvPr userDrawn="1"/>
        </p:nvSpPr>
        <p:spPr>
          <a:xfrm>
            <a:off x="3898005" y="2246823"/>
            <a:ext cx="267168" cy="26716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ABA5AA4E-5278-4F2E-BAE8-515438918627}"/>
              </a:ext>
            </a:extLst>
          </p:cNvPr>
          <p:cNvSpPr/>
          <p:nvPr userDrawn="1"/>
        </p:nvSpPr>
        <p:spPr>
          <a:xfrm>
            <a:off x="3898005" y="4472777"/>
            <a:ext cx="267168" cy="26716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8D6FAE35-4728-4D74-A2D2-53C7590E46EA}"/>
              </a:ext>
            </a:extLst>
          </p:cNvPr>
          <p:cNvSpPr/>
          <p:nvPr userDrawn="1"/>
        </p:nvSpPr>
        <p:spPr>
          <a:xfrm>
            <a:off x="8023936" y="2246823"/>
            <a:ext cx="267168" cy="26716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1FF7F263-6898-4535-B4B1-ED44D02B3AC7}"/>
              </a:ext>
            </a:extLst>
          </p:cNvPr>
          <p:cNvSpPr/>
          <p:nvPr userDrawn="1"/>
        </p:nvSpPr>
        <p:spPr>
          <a:xfrm>
            <a:off x="8023936" y="4472777"/>
            <a:ext cx="267168" cy="26716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占位符 30">
            <a:extLst>
              <a:ext uri="{FF2B5EF4-FFF2-40B4-BE49-F238E27FC236}">
                <a16:creationId xmlns:a16="http://schemas.microsoft.com/office/drawing/2014/main" id="{C4D939B2-183A-425F-A40F-56E7647DE6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18247" y="1736171"/>
            <a:ext cx="2671886" cy="40011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rgbClr val="000000"/>
                </a:solidFill>
                <a:latin typeface="+mn-ea"/>
                <a:ea typeface="+mn-ea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小标题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97" name="文本占位符 34">
            <a:extLst>
              <a:ext uri="{FF2B5EF4-FFF2-40B4-BE49-F238E27FC236}">
                <a16:creationId xmlns:a16="http://schemas.microsoft.com/office/drawing/2014/main" id="{CB950881-65B3-4B7D-ACF4-69465A5EEA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91606" y="1736171"/>
            <a:ext cx="2671886" cy="40011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rgbClr val="000000"/>
                </a:solidFill>
                <a:latin typeface="+mn-ea"/>
                <a:ea typeface="+mn-ea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小标题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98" name="文本占位符 35">
            <a:extLst>
              <a:ext uri="{FF2B5EF4-FFF2-40B4-BE49-F238E27FC236}">
                <a16:creationId xmlns:a16="http://schemas.microsoft.com/office/drawing/2014/main" id="{EDA3444F-90E0-4201-9F2C-5FE5F9681F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91606" y="4345492"/>
            <a:ext cx="2671886" cy="40011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rgbClr val="000000"/>
                </a:solidFill>
                <a:latin typeface="+mn-ea"/>
                <a:ea typeface="+mn-ea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小标题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99" name="文本占位符 68">
            <a:extLst>
              <a:ext uri="{FF2B5EF4-FFF2-40B4-BE49-F238E27FC236}">
                <a16:creationId xmlns:a16="http://schemas.microsoft.com/office/drawing/2014/main" id="{EC4FB062-BC6D-45F0-A7FF-90A3E6B46C0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91606" y="4745602"/>
            <a:ext cx="3357481" cy="1497654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marR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spc="0">
                <a:solidFill>
                  <a:srgbClr val="000000"/>
                </a:solidFill>
                <a:latin typeface="+mn-ea"/>
                <a:ea typeface="+mn-ea"/>
                <a:sym typeface="阿里巴巴普惠体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请在此处添加文字说明内容</a:t>
            </a:r>
            <a:endParaRPr lang="en-US" altLang="zh-CN" dirty="0"/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请在此处添加文字说明内容</a:t>
            </a: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请在此处添加文字说明内容</a:t>
            </a:r>
          </a:p>
          <a:p>
            <a:pPr lvl="0"/>
            <a:endParaRPr lang="zh-CN" altLang="en-US" dirty="0"/>
          </a:p>
        </p:txBody>
      </p:sp>
      <p:sp>
        <p:nvSpPr>
          <p:cNvPr id="100" name="文本占位符 69">
            <a:extLst>
              <a:ext uri="{FF2B5EF4-FFF2-40B4-BE49-F238E27FC236}">
                <a16:creationId xmlns:a16="http://schemas.microsoft.com/office/drawing/2014/main" id="{E4EB8C44-E6E7-45F3-886D-A1A3B3DE2A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2913" y="4745602"/>
            <a:ext cx="3347220" cy="1497654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marR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spc="0">
                <a:solidFill>
                  <a:srgbClr val="000000"/>
                </a:solidFill>
                <a:latin typeface="+mn-ea"/>
                <a:ea typeface="+mn-ea"/>
                <a:sym typeface="阿里巴巴普惠体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请在此处添加文字说明内容</a:t>
            </a:r>
            <a:endParaRPr lang="en-US" altLang="zh-CN" dirty="0"/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请在此处添加文字说明内容</a:t>
            </a: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请在此处添加文字说明内容</a:t>
            </a:r>
          </a:p>
          <a:p>
            <a:pPr lvl="0"/>
            <a:endParaRPr lang="zh-CN" altLang="en-US" dirty="0"/>
          </a:p>
        </p:txBody>
      </p:sp>
      <p:sp>
        <p:nvSpPr>
          <p:cNvPr id="101" name="文本占位符 70">
            <a:extLst>
              <a:ext uri="{FF2B5EF4-FFF2-40B4-BE49-F238E27FC236}">
                <a16:creationId xmlns:a16="http://schemas.microsoft.com/office/drawing/2014/main" id="{4D49388F-BB01-4842-88A7-2121A8E0A5F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18247" y="4345492"/>
            <a:ext cx="2671886" cy="40011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rgbClr val="000000"/>
                </a:solidFill>
                <a:latin typeface="+mn-ea"/>
                <a:ea typeface="+mn-ea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小标题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02" name="文本占位符 71">
            <a:extLst>
              <a:ext uri="{FF2B5EF4-FFF2-40B4-BE49-F238E27FC236}">
                <a16:creationId xmlns:a16="http://schemas.microsoft.com/office/drawing/2014/main" id="{21D2CDE6-C6D5-476B-9647-98830E4168F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42913" y="2136281"/>
            <a:ext cx="3347220" cy="1857753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marR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spc="0">
                <a:solidFill>
                  <a:srgbClr val="000000"/>
                </a:solidFill>
                <a:latin typeface="+mn-ea"/>
                <a:ea typeface="+mn-ea"/>
                <a:sym typeface="阿里巴巴普惠体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请在此处添加文字说明内容</a:t>
            </a:r>
            <a:endParaRPr lang="en-US" altLang="zh-CN" dirty="0"/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请在此处添加文字说明内容</a:t>
            </a: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请在此处添加文字说明内容</a:t>
            </a: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请在此处添加文字说明内容</a:t>
            </a:r>
          </a:p>
          <a:p>
            <a:pPr lvl="0"/>
            <a:endParaRPr lang="zh-CN" altLang="en-US" dirty="0"/>
          </a:p>
        </p:txBody>
      </p:sp>
      <p:sp>
        <p:nvSpPr>
          <p:cNvPr id="103" name="文本占位符 72">
            <a:extLst>
              <a:ext uri="{FF2B5EF4-FFF2-40B4-BE49-F238E27FC236}">
                <a16:creationId xmlns:a16="http://schemas.microsoft.com/office/drawing/2014/main" id="{5DE5E66A-FC98-4026-A85E-28ADAA8CB49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91606" y="2136281"/>
            <a:ext cx="3357481" cy="1857753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marR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spc="0">
                <a:solidFill>
                  <a:srgbClr val="000000"/>
                </a:solidFill>
                <a:latin typeface="+mn-ea"/>
                <a:ea typeface="+mn-ea"/>
                <a:sym typeface="阿里巴巴普惠体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请在此处添加文字说明内容</a:t>
            </a:r>
            <a:endParaRPr lang="en-US" altLang="zh-CN" dirty="0"/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请在此处添加文字说明内容</a:t>
            </a: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请在此处添加文字说明内容</a:t>
            </a: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请在此处添加文字说明内容</a:t>
            </a:r>
          </a:p>
          <a:p>
            <a:pPr lvl="0"/>
            <a:endParaRPr lang="zh-CN" altLang="en-US" dirty="0"/>
          </a:p>
        </p:txBody>
      </p: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CE31C34C-6D81-4CA8-8374-4BC895C5218C}"/>
              </a:ext>
            </a:extLst>
          </p:cNvPr>
          <p:cNvGrpSpPr>
            <a:grpSpLocks/>
          </p:cNvGrpSpPr>
          <p:nvPr userDrawn="1"/>
        </p:nvGrpSpPr>
        <p:grpSpPr>
          <a:xfrm>
            <a:off x="442912" y="306385"/>
            <a:ext cx="674689" cy="674690"/>
            <a:chOff x="-299161" y="-1042855"/>
            <a:chExt cx="674689" cy="674690"/>
          </a:xfrm>
        </p:grpSpPr>
        <p:sp>
          <p:nvSpPr>
            <p:cNvPr id="105" name="矩形: 圆角 104">
              <a:extLst>
                <a:ext uri="{FF2B5EF4-FFF2-40B4-BE49-F238E27FC236}">
                  <a16:creationId xmlns:a16="http://schemas.microsoft.com/office/drawing/2014/main" id="{4E5C84C0-2508-407E-8B20-E28A4F07C566}"/>
                </a:ext>
              </a:extLst>
            </p:cNvPr>
            <p:cNvSpPr>
              <a:spLocks/>
            </p:cNvSpPr>
            <p:nvPr/>
          </p:nvSpPr>
          <p:spPr>
            <a:xfrm>
              <a:off x="-299161" y="-1042855"/>
              <a:ext cx="674689" cy="674689"/>
            </a:xfrm>
            <a:prstGeom prst="roundRect">
              <a:avLst/>
            </a:prstGeom>
            <a:solidFill>
              <a:srgbClr val="015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>
                <a:latin typeface="+mn-ea"/>
                <a:ea typeface="+mn-ea"/>
                <a:cs typeface="阿里巴巴普惠体" panose="00020600040101010101" pitchFamily="18" charset="-122"/>
              </a:endParaRPr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F625CC21-9137-452B-B987-6831DAC49110}"/>
                </a:ext>
              </a:extLst>
            </p:cNvPr>
            <p:cNvSpPr/>
            <p:nvPr/>
          </p:nvSpPr>
          <p:spPr>
            <a:xfrm>
              <a:off x="-169572" y="-895308"/>
              <a:ext cx="545100" cy="527143"/>
            </a:xfrm>
            <a:custGeom>
              <a:avLst/>
              <a:gdLst>
                <a:gd name="connsiteX0" fmla="*/ 0 w 545100"/>
                <a:gd name="connsiteY0" fmla="*/ 0 h 527143"/>
                <a:gd name="connsiteX1" fmla="*/ 90269 w 545100"/>
                <a:gd name="connsiteY1" fmla="*/ 0 h 527143"/>
                <a:gd name="connsiteX2" fmla="*/ 90269 w 545100"/>
                <a:gd name="connsiteY2" fmla="*/ 4332 h 527143"/>
                <a:gd name="connsiteX3" fmla="*/ 94737 w 545100"/>
                <a:gd name="connsiteY3" fmla="*/ 4332 h 527143"/>
                <a:gd name="connsiteX4" fmla="*/ 94737 w 545100"/>
                <a:gd name="connsiteY4" fmla="*/ 8663 h 527143"/>
                <a:gd name="connsiteX5" fmla="*/ 99209 w 545100"/>
                <a:gd name="connsiteY5" fmla="*/ 8663 h 527143"/>
                <a:gd name="connsiteX6" fmla="*/ 99209 w 545100"/>
                <a:gd name="connsiteY6" fmla="*/ 12995 h 527143"/>
                <a:gd name="connsiteX7" fmla="*/ 103681 w 545100"/>
                <a:gd name="connsiteY7" fmla="*/ 12995 h 527143"/>
                <a:gd name="connsiteX8" fmla="*/ 103681 w 545100"/>
                <a:gd name="connsiteY8" fmla="*/ 17326 h 527143"/>
                <a:gd name="connsiteX9" fmla="*/ 108152 w 545100"/>
                <a:gd name="connsiteY9" fmla="*/ 17326 h 527143"/>
                <a:gd name="connsiteX10" fmla="*/ 108152 w 545100"/>
                <a:gd name="connsiteY10" fmla="*/ 21658 h 527143"/>
                <a:gd name="connsiteX11" fmla="*/ 112624 w 545100"/>
                <a:gd name="connsiteY11" fmla="*/ 21658 h 527143"/>
                <a:gd name="connsiteX12" fmla="*/ 112624 w 545100"/>
                <a:gd name="connsiteY12" fmla="*/ 25989 h 527143"/>
                <a:gd name="connsiteX13" fmla="*/ 114140 w 545100"/>
                <a:gd name="connsiteY13" fmla="*/ 25989 h 527143"/>
                <a:gd name="connsiteX14" fmla="*/ 114140 w 545100"/>
                <a:gd name="connsiteY14" fmla="*/ 19640 h 527143"/>
                <a:gd name="connsiteX15" fmla="*/ 419458 w 545100"/>
                <a:gd name="connsiteY15" fmla="*/ 19640 h 527143"/>
                <a:gd name="connsiteX16" fmla="*/ 419458 w 545100"/>
                <a:gd name="connsiteY16" fmla="*/ 23972 h 527143"/>
                <a:gd name="connsiteX17" fmla="*/ 423927 w 545100"/>
                <a:gd name="connsiteY17" fmla="*/ 23972 h 527143"/>
                <a:gd name="connsiteX18" fmla="*/ 423927 w 545100"/>
                <a:gd name="connsiteY18" fmla="*/ 28303 h 527143"/>
                <a:gd name="connsiteX19" fmla="*/ 428399 w 545100"/>
                <a:gd name="connsiteY19" fmla="*/ 28303 h 527143"/>
                <a:gd name="connsiteX20" fmla="*/ 428399 w 545100"/>
                <a:gd name="connsiteY20" fmla="*/ 32635 h 527143"/>
                <a:gd name="connsiteX21" fmla="*/ 432871 w 545100"/>
                <a:gd name="connsiteY21" fmla="*/ 32635 h 527143"/>
                <a:gd name="connsiteX22" fmla="*/ 432871 w 545100"/>
                <a:gd name="connsiteY22" fmla="*/ 36966 h 527143"/>
                <a:gd name="connsiteX23" fmla="*/ 437342 w 545100"/>
                <a:gd name="connsiteY23" fmla="*/ 36966 h 527143"/>
                <a:gd name="connsiteX24" fmla="*/ 437342 w 545100"/>
                <a:gd name="connsiteY24" fmla="*/ 41298 h 527143"/>
                <a:gd name="connsiteX25" fmla="*/ 441814 w 545100"/>
                <a:gd name="connsiteY25" fmla="*/ 41298 h 527143"/>
                <a:gd name="connsiteX26" fmla="*/ 441814 w 545100"/>
                <a:gd name="connsiteY26" fmla="*/ 45629 h 527143"/>
                <a:gd name="connsiteX27" fmla="*/ 446285 w 545100"/>
                <a:gd name="connsiteY27" fmla="*/ 45629 h 527143"/>
                <a:gd name="connsiteX28" fmla="*/ 446285 w 545100"/>
                <a:gd name="connsiteY28" fmla="*/ 49961 h 527143"/>
                <a:gd name="connsiteX29" fmla="*/ 450757 w 545100"/>
                <a:gd name="connsiteY29" fmla="*/ 49961 h 527143"/>
                <a:gd name="connsiteX30" fmla="*/ 450757 w 545100"/>
                <a:gd name="connsiteY30" fmla="*/ 54292 h 527143"/>
                <a:gd name="connsiteX31" fmla="*/ 455229 w 545100"/>
                <a:gd name="connsiteY31" fmla="*/ 54292 h 527143"/>
                <a:gd name="connsiteX32" fmla="*/ 455229 w 545100"/>
                <a:gd name="connsiteY32" fmla="*/ 58624 h 527143"/>
                <a:gd name="connsiteX33" fmla="*/ 459700 w 545100"/>
                <a:gd name="connsiteY33" fmla="*/ 58624 h 527143"/>
                <a:gd name="connsiteX34" fmla="*/ 459700 w 545100"/>
                <a:gd name="connsiteY34" fmla="*/ 62955 h 527143"/>
                <a:gd name="connsiteX35" fmla="*/ 464172 w 545100"/>
                <a:gd name="connsiteY35" fmla="*/ 62955 h 527143"/>
                <a:gd name="connsiteX36" fmla="*/ 464172 w 545100"/>
                <a:gd name="connsiteY36" fmla="*/ 67286 h 527143"/>
                <a:gd name="connsiteX37" fmla="*/ 468644 w 545100"/>
                <a:gd name="connsiteY37" fmla="*/ 67286 h 527143"/>
                <a:gd name="connsiteX38" fmla="*/ 468644 w 545100"/>
                <a:gd name="connsiteY38" fmla="*/ 71618 h 527143"/>
                <a:gd name="connsiteX39" fmla="*/ 473115 w 545100"/>
                <a:gd name="connsiteY39" fmla="*/ 71618 h 527143"/>
                <a:gd name="connsiteX40" fmla="*/ 473115 w 545100"/>
                <a:gd name="connsiteY40" fmla="*/ 75949 h 527143"/>
                <a:gd name="connsiteX41" fmla="*/ 477587 w 545100"/>
                <a:gd name="connsiteY41" fmla="*/ 75949 h 527143"/>
                <a:gd name="connsiteX42" fmla="*/ 477587 w 545100"/>
                <a:gd name="connsiteY42" fmla="*/ 80281 h 527143"/>
                <a:gd name="connsiteX43" fmla="*/ 482059 w 545100"/>
                <a:gd name="connsiteY43" fmla="*/ 80281 h 527143"/>
                <a:gd name="connsiteX44" fmla="*/ 482059 w 545100"/>
                <a:gd name="connsiteY44" fmla="*/ 84612 h 527143"/>
                <a:gd name="connsiteX45" fmla="*/ 486530 w 545100"/>
                <a:gd name="connsiteY45" fmla="*/ 84612 h 527143"/>
                <a:gd name="connsiteX46" fmla="*/ 486530 w 545100"/>
                <a:gd name="connsiteY46" fmla="*/ 88944 h 527143"/>
                <a:gd name="connsiteX47" fmla="*/ 491002 w 545100"/>
                <a:gd name="connsiteY47" fmla="*/ 88944 h 527143"/>
                <a:gd name="connsiteX48" fmla="*/ 491002 w 545100"/>
                <a:gd name="connsiteY48" fmla="*/ 93275 h 527143"/>
                <a:gd name="connsiteX49" fmla="*/ 495473 w 545100"/>
                <a:gd name="connsiteY49" fmla="*/ 93275 h 527143"/>
                <a:gd name="connsiteX50" fmla="*/ 495473 w 545100"/>
                <a:gd name="connsiteY50" fmla="*/ 97607 h 527143"/>
                <a:gd name="connsiteX51" fmla="*/ 499945 w 545100"/>
                <a:gd name="connsiteY51" fmla="*/ 97607 h 527143"/>
                <a:gd name="connsiteX52" fmla="*/ 499945 w 545100"/>
                <a:gd name="connsiteY52" fmla="*/ 101938 h 527143"/>
                <a:gd name="connsiteX53" fmla="*/ 504417 w 545100"/>
                <a:gd name="connsiteY53" fmla="*/ 101938 h 527143"/>
                <a:gd name="connsiteX54" fmla="*/ 504417 w 545100"/>
                <a:gd name="connsiteY54" fmla="*/ 106270 h 527143"/>
                <a:gd name="connsiteX55" fmla="*/ 508888 w 545100"/>
                <a:gd name="connsiteY55" fmla="*/ 106270 h 527143"/>
                <a:gd name="connsiteX56" fmla="*/ 508888 w 545100"/>
                <a:gd name="connsiteY56" fmla="*/ 110601 h 527143"/>
                <a:gd name="connsiteX57" fmla="*/ 513360 w 545100"/>
                <a:gd name="connsiteY57" fmla="*/ 110601 h 527143"/>
                <a:gd name="connsiteX58" fmla="*/ 513360 w 545100"/>
                <a:gd name="connsiteY58" fmla="*/ 114933 h 527143"/>
                <a:gd name="connsiteX59" fmla="*/ 517832 w 545100"/>
                <a:gd name="connsiteY59" fmla="*/ 114933 h 527143"/>
                <a:gd name="connsiteX60" fmla="*/ 517832 w 545100"/>
                <a:gd name="connsiteY60" fmla="*/ 119264 h 527143"/>
                <a:gd name="connsiteX61" fmla="*/ 522303 w 545100"/>
                <a:gd name="connsiteY61" fmla="*/ 119264 h 527143"/>
                <a:gd name="connsiteX62" fmla="*/ 522303 w 545100"/>
                <a:gd name="connsiteY62" fmla="*/ 123595 h 527143"/>
                <a:gd name="connsiteX63" fmla="*/ 526775 w 545100"/>
                <a:gd name="connsiteY63" fmla="*/ 123595 h 527143"/>
                <a:gd name="connsiteX64" fmla="*/ 526775 w 545100"/>
                <a:gd name="connsiteY64" fmla="*/ 127927 h 527143"/>
                <a:gd name="connsiteX65" fmla="*/ 531247 w 545100"/>
                <a:gd name="connsiteY65" fmla="*/ 127927 h 527143"/>
                <a:gd name="connsiteX66" fmla="*/ 531247 w 545100"/>
                <a:gd name="connsiteY66" fmla="*/ 132258 h 527143"/>
                <a:gd name="connsiteX67" fmla="*/ 535719 w 545100"/>
                <a:gd name="connsiteY67" fmla="*/ 132258 h 527143"/>
                <a:gd name="connsiteX68" fmla="*/ 535719 w 545100"/>
                <a:gd name="connsiteY68" fmla="*/ 136590 h 527143"/>
                <a:gd name="connsiteX69" fmla="*/ 540190 w 545100"/>
                <a:gd name="connsiteY69" fmla="*/ 136590 h 527143"/>
                <a:gd name="connsiteX70" fmla="*/ 540190 w 545100"/>
                <a:gd name="connsiteY70" fmla="*/ 140921 h 527143"/>
                <a:gd name="connsiteX71" fmla="*/ 544661 w 545100"/>
                <a:gd name="connsiteY71" fmla="*/ 140921 h 527143"/>
                <a:gd name="connsiteX72" fmla="*/ 544661 w 545100"/>
                <a:gd name="connsiteY72" fmla="*/ 145253 h 527143"/>
                <a:gd name="connsiteX73" fmla="*/ 545100 w 545100"/>
                <a:gd name="connsiteY73" fmla="*/ 145253 h 527143"/>
                <a:gd name="connsiteX74" fmla="*/ 545100 w 545100"/>
                <a:gd name="connsiteY74" fmla="*/ 414693 h 527143"/>
                <a:gd name="connsiteX75" fmla="*/ 432650 w 545100"/>
                <a:gd name="connsiteY75" fmla="*/ 527143 h 527143"/>
                <a:gd name="connsiteX76" fmla="*/ 201222 w 545100"/>
                <a:gd name="connsiteY76" fmla="*/ 527143 h 527143"/>
                <a:gd name="connsiteX77" fmla="*/ 201222 w 545100"/>
                <a:gd name="connsiteY77" fmla="*/ 523758 h 527143"/>
                <a:gd name="connsiteX78" fmla="*/ 196751 w 545100"/>
                <a:gd name="connsiteY78" fmla="*/ 523758 h 527143"/>
                <a:gd name="connsiteX79" fmla="*/ 196751 w 545100"/>
                <a:gd name="connsiteY79" fmla="*/ 519426 h 527143"/>
                <a:gd name="connsiteX80" fmla="*/ 192279 w 545100"/>
                <a:gd name="connsiteY80" fmla="*/ 519426 h 527143"/>
                <a:gd name="connsiteX81" fmla="*/ 192279 w 545100"/>
                <a:gd name="connsiteY81" fmla="*/ 515095 h 527143"/>
                <a:gd name="connsiteX82" fmla="*/ 187807 w 545100"/>
                <a:gd name="connsiteY82" fmla="*/ 515095 h 527143"/>
                <a:gd name="connsiteX83" fmla="*/ 187807 w 545100"/>
                <a:gd name="connsiteY83" fmla="*/ 510763 h 527143"/>
                <a:gd name="connsiteX84" fmla="*/ 183336 w 545100"/>
                <a:gd name="connsiteY84" fmla="*/ 510763 h 527143"/>
                <a:gd name="connsiteX85" fmla="*/ 183336 w 545100"/>
                <a:gd name="connsiteY85" fmla="*/ 506432 h 527143"/>
                <a:gd name="connsiteX86" fmla="*/ 178864 w 545100"/>
                <a:gd name="connsiteY86" fmla="*/ 506432 h 527143"/>
                <a:gd name="connsiteX87" fmla="*/ 178864 w 545100"/>
                <a:gd name="connsiteY87" fmla="*/ 502100 h 527143"/>
                <a:gd name="connsiteX88" fmla="*/ 174392 w 545100"/>
                <a:gd name="connsiteY88" fmla="*/ 502100 h 527143"/>
                <a:gd name="connsiteX89" fmla="*/ 174392 w 545100"/>
                <a:gd name="connsiteY89" fmla="*/ 497769 h 527143"/>
                <a:gd name="connsiteX90" fmla="*/ 169921 w 545100"/>
                <a:gd name="connsiteY90" fmla="*/ 497769 h 527143"/>
                <a:gd name="connsiteX91" fmla="*/ 169921 w 545100"/>
                <a:gd name="connsiteY91" fmla="*/ 493437 h 527143"/>
                <a:gd name="connsiteX92" fmla="*/ 165449 w 545100"/>
                <a:gd name="connsiteY92" fmla="*/ 493437 h 527143"/>
                <a:gd name="connsiteX93" fmla="*/ 165449 w 545100"/>
                <a:gd name="connsiteY93" fmla="*/ 489106 h 527143"/>
                <a:gd name="connsiteX94" fmla="*/ 160978 w 545100"/>
                <a:gd name="connsiteY94" fmla="*/ 489106 h 527143"/>
                <a:gd name="connsiteX95" fmla="*/ 160978 w 545100"/>
                <a:gd name="connsiteY95" fmla="*/ 484774 h 527143"/>
                <a:gd name="connsiteX96" fmla="*/ 156506 w 545100"/>
                <a:gd name="connsiteY96" fmla="*/ 484774 h 527143"/>
                <a:gd name="connsiteX97" fmla="*/ 156506 w 545100"/>
                <a:gd name="connsiteY97" fmla="*/ 480443 h 527143"/>
                <a:gd name="connsiteX98" fmla="*/ 152034 w 545100"/>
                <a:gd name="connsiteY98" fmla="*/ 480443 h 527143"/>
                <a:gd name="connsiteX99" fmla="*/ 152034 w 545100"/>
                <a:gd name="connsiteY99" fmla="*/ 476112 h 527143"/>
                <a:gd name="connsiteX100" fmla="*/ 147563 w 545100"/>
                <a:gd name="connsiteY100" fmla="*/ 476112 h 527143"/>
                <a:gd name="connsiteX101" fmla="*/ 147563 w 545100"/>
                <a:gd name="connsiteY101" fmla="*/ 471780 h 527143"/>
                <a:gd name="connsiteX102" fmla="*/ 143091 w 545100"/>
                <a:gd name="connsiteY102" fmla="*/ 471780 h 527143"/>
                <a:gd name="connsiteX103" fmla="*/ 143091 w 545100"/>
                <a:gd name="connsiteY103" fmla="*/ 467449 h 527143"/>
                <a:gd name="connsiteX104" fmla="*/ 138619 w 545100"/>
                <a:gd name="connsiteY104" fmla="*/ 467449 h 527143"/>
                <a:gd name="connsiteX105" fmla="*/ 138619 w 545100"/>
                <a:gd name="connsiteY105" fmla="*/ 463117 h 527143"/>
                <a:gd name="connsiteX106" fmla="*/ 134148 w 545100"/>
                <a:gd name="connsiteY106" fmla="*/ 463117 h 527143"/>
                <a:gd name="connsiteX107" fmla="*/ 134148 w 545100"/>
                <a:gd name="connsiteY107" fmla="*/ 458786 h 527143"/>
                <a:gd name="connsiteX108" fmla="*/ 129675 w 545100"/>
                <a:gd name="connsiteY108" fmla="*/ 458786 h 527143"/>
                <a:gd name="connsiteX109" fmla="*/ 129675 w 545100"/>
                <a:gd name="connsiteY109" fmla="*/ 454454 h 527143"/>
                <a:gd name="connsiteX110" fmla="*/ 125203 w 545100"/>
                <a:gd name="connsiteY110" fmla="*/ 454454 h 527143"/>
                <a:gd name="connsiteX111" fmla="*/ 125203 w 545100"/>
                <a:gd name="connsiteY111" fmla="*/ 450123 h 527143"/>
                <a:gd name="connsiteX112" fmla="*/ 120732 w 545100"/>
                <a:gd name="connsiteY112" fmla="*/ 450123 h 527143"/>
                <a:gd name="connsiteX113" fmla="*/ 120732 w 545100"/>
                <a:gd name="connsiteY113" fmla="*/ 445791 h 527143"/>
                <a:gd name="connsiteX114" fmla="*/ 116260 w 545100"/>
                <a:gd name="connsiteY114" fmla="*/ 445791 h 527143"/>
                <a:gd name="connsiteX115" fmla="*/ 116260 w 545100"/>
                <a:gd name="connsiteY115" fmla="*/ 441460 h 527143"/>
                <a:gd name="connsiteX116" fmla="*/ 111789 w 545100"/>
                <a:gd name="connsiteY116" fmla="*/ 441460 h 527143"/>
                <a:gd name="connsiteX117" fmla="*/ 111789 w 545100"/>
                <a:gd name="connsiteY117" fmla="*/ 437128 h 527143"/>
                <a:gd name="connsiteX118" fmla="*/ 107317 w 545100"/>
                <a:gd name="connsiteY118" fmla="*/ 437128 h 527143"/>
                <a:gd name="connsiteX119" fmla="*/ 107317 w 545100"/>
                <a:gd name="connsiteY119" fmla="*/ 432797 h 527143"/>
                <a:gd name="connsiteX120" fmla="*/ 102845 w 545100"/>
                <a:gd name="connsiteY120" fmla="*/ 432797 h 527143"/>
                <a:gd name="connsiteX121" fmla="*/ 102845 w 545100"/>
                <a:gd name="connsiteY121" fmla="*/ 428466 h 527143"/>
                <a:gd name="connsiteX122" fmla="*/ 98374 w 545100"/>
                <a:gd name="connsiteY122" fmla="*/ 428466 h 527143"/>
                <a:gd name="connsiteX123" fmla="*/ 98374 w 545100"/>
                <a:gd name="connsiteY123" fmla="*/ 424134 h 527143"/>
                <a:gd name="connsiteX124" fmla="*/ 93902 w 545100"/>
                <a:gd name="connsiteY124" fmla="*/ 424134 h 527143"/>
                <a:gd name="connsiteX125" fmla="*/ 93902 w 545100"/>
                <a:gd name="connsiteY125" fmla="*/ 419803 h 527143"/>
                <a:gd name="connsiteX126" fmla="*/ 89430 w 545100"/>
                <a:gd name="connsiteY126" fmla="*/ 419803 h 527143"/>
                <a:gd name="connsiteX127" fmla="*/ 89430 w 545100"/>
                <a:gd name="connsiteY127" fmla="*/ 415471 h 527143"/>
                <a:gd name="connsiteX128" fmla="*/ 84959 w 545100"/>
                <a:gd name="connsiteY128" fmla="*/ 415471 h 527143"/>
                <a:gd name="connsiteX129" fmla="*/ 84959 w 545100"/>
                <a:gd name="connsiteY129" fmla="*/ 411140 h 527143"/>
                <a:gd name="connsiteX130" fmla="*/ 80487 w 545100"/>
                <a:gd name="connsiteY130" fmla="*/ 411140 h 527143"/>
                <a:gd name="connsiteX131" fmla="*/ 80487 w 545100"/>
                <a:gd name="connsiteY131" fmla="*/ 406808 h 527143"/>
                <a:gd name="connsiteX132" fmla="*/ 76015 w 545100"/>
                <a:gd name="connsiteY132" fmla="*/ 406808 h 527143"/>
                <a:gd name="connsiteX133" fmla="*/ 76015 w 545100"/>
                <a:gd name="connsiteY133" fmla="*/ 402477 h 527143"/>
                <a:gd name="connsiteX134" fmla="*/ 71544 w 545100"/>
                <a:gd name="connsiteY134" fmla="*/ 402477 h 527143"/>
                <a:gd name="connsiteX135" fmla="*/ 71544 w 545100"/>
                <a:gd name="connsiteY135" fmla="*/ 398145 h 527143"/>
                <a:gd name="connsiteX136" fmla="*/ 67072 w 545100"/>
                <a:gd name="connsiteY136" fmla="*/ 398145 h 527143"/>
                <a:gd name="connsiteX137" fmla="*/ 67072 w 545100"/>
                <a:gd name="connsiteY137" fmla="*/ 393814 h 527143"/>
                <a:gd name="connsiteX138" fmla="*/ 62601 w 545100"/>
                <a:gd name="connsiteY138" fmla="*/ 393814 h 527143"/>
                <a:gd name="connsiteX139" fmla="*/ 62601 w 545100"/>
                <a:gd name="connsiteY139" fmla="*/ 389482 h 527143"/>
                <a:gd name="connsiteX140" fmla="*/ 58129 w 545100"/>
                <a:gd name="connsiteY140" fmla="*/ 389482 h 527143"/>
                <a:gd name="connsiteX141" fmla="*/ 58129 w 545100"/>
                <a:gd name="connsiteY141" fmla="*/ 385151 h 527143"/>
                <a:gd name="connsiteX142" fmla="*/ 53657 w 545100"/>
                <a:gd name="connsiteY142" fmla="*/ 385151 h 527143"/>
                <a:gd name="connsiteX143" fmla="*/ 53657 w 545100"/>
                <a:gd name="connsiteY143" fmla="*/ 380819 h 527143"/>
                <a:gd name="connsiteX144" fmla="*/ 49186 w 545100"/>
                <a:gd name="connsiteY144" fmla="*/ 380819 h 527143"/>
                <a:gd name="connsiteX145" fmla="*/ 49186 w 545100"/>
                <a:gd name="connsiteY145" fmla="*/ 376488 h 527143"/>
                <a:gd name="connsiteX146" fmla="*/ 44714 w 545100"/>
                <a:gd name="connsiteY146" fmla="*/ 376488 h 527143"/>
                <a:gd name="connsiteX147" fmla="*/ 44714 w 545100"/>
                <a:gd name="connsiteY147" fmla="*/ 372157 h 527143"/>
                <a:gd name="connsiteX148" fmla="*/ 40242 w 545100"/>
                <a:gd name="connsiteY148" fmla="*/ 372157 h 527143"/>
                <a:gd name="connsiteX149" fmla="*/ 40242 w 545100"/>
                <a:gd name="connsiteY149" fmla="*/ 367825 h 527143"/>
                <a:gd name="connsiteX150" fmla="*/ 35771 w 545100"/>
                <a:gd name="connsiteY150" fmla="*/ 367825 h 527143"/>
                <a:gd name="connsiteX151" fmla="*/ 35771 w 545100"/>
                <a:gd name="connsiteY151" fmla="*/ 363494 h 527143"/>
                <a:gd name="connsiteX152" fmla="*/ 31299 w 545100"/>
                <a:gd name="connsiteY152" fmla="*/ 363494 h 527143"/>
                <a:gd name="connsiteX153" fmla="*/ 31299 w 545100"/>
                <a:gd name="connsiteY153" fmla="*/ 359162 h 527143"/>
                <a:gd name="connsiteX154" fmla="*/ 26827 w 545100"/>
                <a:gd name="connsiteY154" fmla="*/ 359162 h 527143"/>
                <a:gd name="connsiteX155" fmla="*/ 26827 w 545100"/>
                <a:gd name="connsiteY155" fmla="*/ 354831 h 527143"/>
                <a:gd name="connsiteX156" fmla="*/ 22356 w 545100"/>
                <a:gd name="connsiteY156" fmla="*/ 354831 h 527143"/>
                <a:gd name="connsiteX157" fmla="*/ 22356 w 545100"/>
                <a:gd name="connsiteY157" fmla="*/ 350499 h 527143"/>
                <a:gd name="connsiteX158" fmla="*/ 17884 w 545100"/>
                <a:gd name="connsiteY158" fmla="*/ 350499 h 527143"/>
                <a:gd name="connsiteX159" fmla="*/ 17884 w 545100"/>
                <a:gd name="connsiteY159" fmla="*/ 346168 h 527143"/>
                <a:gd name="connsiteX160" fmla="*/ 13413 w 545100"/>
                <a:gd name="connsiteY160" fmla="*/ 346168 h 527143"/>
                <a:gd name="connsiteX161" fmla="*/ 13413 w 545100"/>
                <a:gd name="connsiteY161" fmla="*/ 341836 h 527143"/>
                <a:gd name="connsiteX162" fmla="*/ 8941 w 545100"/>
                <a:gd name="connsiteY162" fmla="*/ 341836 h 527143"/>
                <a:gd name="connsiteX163" fmla="*/ 8941 w 545100"/>
                <a:gd name="connsiteY163" fmla="*/ 337505 h 527143"/>
                <a:gd name="connsiteX164" fmla="*/ 4469 w 545100"/>
                <a:gd name="connsiteY164" fmla="*/ 337505 h 527143"/>
                <a:gd name="connsiteX165" fmla="*/ 4469 w 545100"/>
                <a:gd name="connsiteY165" fmla="*/ 333173 h 527143"/>
                <a:gd name="connsiteX166" fmla="*/ 0 w 545100"/>
                <a:gd name="connsiteY166" fmla="*/ 333173 h 527143"/>
                <a:gd name="connsiteX167" fmla="*/ 0 w 545100"/>
                <a:gd name="connsiteY167" fmla="*/ 242905 h 527143"/>
                <a:gd name="connsiteX168" fmla="*/ 35771 w 545100"/>
                <a:gd name="connsiteY168" fmla="*/ 242905 h 527143"/>
                <a:gd name="connsiteX169" fmla="*/ 35771 w 545100"/>
                <a:gd name="connsiteY169" fmla="*/ 242521 h 527143"/>
                <a:gd name="connsiteX170" fmla="*/ 31299 w 545100"/>
                <a:gd name="connsiteY170" fmla="*/ 242521 h 527143"/>
                <a:gd name="connsiteX171" fmla="*/ 31299 w 545100"/>
                <a:gd name="connsiteY171" fmla="*/ 238189 h 527143"/>
                <a:gd name="connsiteX172" fmla="*/ 26827 w 545100"/>
                <a:gd name="connsiteY172" fmla="*/ 238189 h 527143"/>
                <a:gd name="connsiteX173" fmla="*/ 26827 w 545100"/>
                <a:gd name="connsiteY173" fmla="*/ 233858 h 527143"/>
                <a:gd name="connsiteX174" fmla="*/ 22356 w 545100"/>
                <a:gd name="connsiteY174" fmla="*/ 233858 h 527143"/>
                <a:gd name="connsiteX175" fmla="*/ 22356 w 545100"/>
                <a:gd name="connsiteY175" fmla="*/ 229526 h 527143"/>
                <a:gd name="connsiteX176" fmla="*/ 17884 w 545100"/>
                <a:gd name="connsiteY176" fmla="*/ 229526 h 527143"/>
                <a:gd name="connsiteX177" fmla="*/ 17884 w 545100"/>
                <a:gd name="connsiteY177" fmla="*/ 225195 h 527143"/>
                <a:gd name="connsiteX178" fmla="*/ 13413 w 545100"/>
                <a:gd name="connsiteY178" fmla="*/ 225195 h 527143"/>
                <a:gd name="connsiteX179" fmla="*/ 13413 w 545100"/>
                <a:gd name="connsiteY179" fmla="*/ 220863 h 527143"/>
                <a:gd name="connsiteX180" fmla="*/ 8941 w 545100"/>
                <a:gd name="connsiteY180" fmla="*/ 220863 h 527143"/>
                <a:gd name="connsiteX181" fmla="*/ 8941 w 545100"/>
                <a:gd name="connsiteY181" fmla="*/ 216532 h 527143"/>
                <a:gd name="connsiteX182" fmla="*/ 4469 w 545100"/>
                <a:gd name="connsiteY182" fmla="*/ 216532 h 527143"/>
                <a:gd name="connsiteX183" fmla="*/ 4469 w 545100"/>
                <a:gd name="connsiteY183" fmla="*/ 212200 h 527143"/>
                <a:gd name="connsiteX184" fmla="*/ 0 w 545100"/>
                <a:gd name="connsiteY184" fmla="*/ 212200 h 527143"/>
                <a:gd name="connsiteX185" fmla="*/ 0 w 545100"/>
                <a:gd name="connsiteY185" fmla="*/ 121931 h 527143"/>
                <a:gd name="connsiteX186" fmla="*/ 35771 w 545100"/>
                <a:gd name="connsiteY186" fmla="*/ 121931 h 527143"/>
                <a:gd name="connsiteX187" fmla="*/ 35771 w 545100"/>
                <a:gd name="connsiteY187" fmla="*/ 120589 h 527143"/>
                <a:gd name="connsiteX188" fmla="*/ 31299 w 545100"/>
                <a:gd name="connsiteY188" fmla="*/ 120589 h 527143"/>
                <a:gd name="connsiteX189" fmla="*/ 31299 w 545100"/>
                <a:gd name="connsiteY189" fmla="*/ 116257 h 527143"/>
                <a:gd name="connsiteX190" fmla="*/ 26827 w 545100"/>
                <a:gd name="connsiteY190" fmla="*/ 116257 h 527143"/>
                <a:gd name="connsiteX191" fmla="*/ 26827 w 545100"/>
                <a:gd name="connsiteY191" fmla="*/ 111926 h 527143"/>
                <a:gd name="connsiteX192" fmla="*/ 22356 w 545100"/>
                <a:gd name="connsiteY192" fmla="*/ 111926 h 527143"/>
                <a:gd name="connsiteX193" fmla="*/ 22356 w 545100"/>
                <a:gd name="connsiteY193" fmla="*/ 107594 h 527143"/>
                <a:gd name="connsiteX194" fmla="*/ 17884 w 545100"/>
                <a:gd name="connsiteY194" fmla="*/ 107594 h 527143"/>
                <a:gd name="connsiteX195" fmla="*/ 17884 w 545100"/>
                <a:gd name="connsiteY195" fmla="*/ 103263 h 527143"/>
                <a:gd name="connsiteX196" fmla="*/ 13413 w 545100"/>
                <a:gd name="connsiteY196" fmla="*/ 103263 h 527143"/>
                <a:gd name="connsiteX197" fmla="*/ 13413 w 545100"/>
                <a:gd name="connsiteY197" fmla="*/ 98931 h 527143"/>
                <a:gd name="connsiteX198" fmla="*/ 8941 w 545100"/>
                <a:gd name="connsiteY198" fmla="*/ 98931 h 527143"/>
                <a:gd name="connsiteX199" fmla="*/ 8941 w 545100"/>
                <a:gd name="connsiteY199" fmla="*/ 94600 h 527143"/>
                <a:gd name="connsiteX200" fmla="*/ 4469 w 545100"/>
                <a:gd name="connsiteY200" fmla="*/ 94600 h 527143"/>
                <a:gd name="connsiteX201" fmla="*/ 4469 w 545100"/>
                <a:gd name="connsiteY201" fmla="*/ 90268 h 527143"/>
                <a:gd name="connsiteX202" fmla="*/ 0 w 545100"/>
                <a:gd name="connsiteY202" fmla="*/ 90268 h 527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545100" h="527143">
                  <a:moveTo>
                    <a:pt x="0" y="0"/>
                  </a:moveTo>
                  <a:lnTo>
                    <a:pt x="90269" y="0"/>
                  </a:lnTo>
                  <a:lnTo>
                    <a:pt x="90269" y="4332"/>
                  </a:lnTo>
                  <a:lnTo>
                    <a:pt x="94737" y="4332"/>
                  </a:lnTo>
                  <a:lnTo>
                    <a:pt x="94737" y="8663"/>
                  </a:lnTo>
                  <a:lnTo>
                    <a:pt x="99209" y="8663"/>
                  </a:lnTo>
                  <a:lnTo>
                    <a:pt x="99209" y="12995"/>
                  </a:lnTo>
                  <a:lnTo>
                    <a:pt x="103681" y="12995"/>
                  </a:lnTo>
                  <a:lnTo>
                    <a:pt x="103681" y="17326"/>
                  </a:lnTo>
                  <a:lnTo>
                    <a:pt x="108152" y="17326"/>
                  </a:lnTo>
                  <a:lnTo>
                    <a:pt x="108152" y="21658"/>
                  </a:lnTo>
                  <a:lnTo>
                    <a:pt x="112624" y="21658"/>
                  </a:lnTo>
                  <a:lnTo>
                    <a:pt x="112624" y="25989"/>
                  </a:lnTo>
                  <a:lnTo>
                    <a:pt x="114140" y="25989"/>
                  </a:lnTo>
                  <a:lnTo>
                    <a:pt x="114140" y="19640"/>
                  </a:lnTo>
                  <a:lnTo>
                    <a:pt x="419458" y="19640"/>
                  </a:lnTo>
                  <a:lnTo>
                    <a:pt x="419458" y="23972"/>
                  </a:lnTo>
                  <a:lnTo>
                    <a:pt x="423927" y="23972"/>
                  </a:lnTo>
                  <a:lnTo>
                    <a:pt x="423927" y="28303"/>
                  </a:lnTo>
                  <a:lnTo>
                    <a:pt x="428399" y="28303"/>
                  </a:lnTo>
                  <a:lnTo>
                    <a:pt x="428399" y="32635"/>
                  </a:lnTo>
                  <a:lnTo>
                    <a:pt x="432871" y="32635"/>
                  </a:lnTo>
                  <a:lnTo>
                    <a:pt x="432871" y="36966"/>
                  </a:lnTo>
                  <a:lnTo>
                    <a:pt x="437342" y="36966"/>
                  </a:lnTo>
                  <a:lnTo>
                    <a:pt x="437342" y="41298"/>
                  </a:lnTo>
                  <a:lnTo>
                    <a:pt x="441814" y="41298"/>
                  </a:lnTo>
                  <a:lnTo>
                    <a:pt x="441814" y="45629"/>
                  </a:lnTo>
                  <a:lnTo>
                    <a:pt x="446285" y="45629"/>
                  </a:lnTo>
                  <a:lnTo>
                    <a:pt x="446285" y="49961"/>
                  </a:lnTo>
                  <a:lnTo>
                    <a:pt x="450757" y="49961"/>
                  </a:lnTo>
                  <a:lnTo>
                    <a:pt x="450757" y="54292"/>
                  </a:lnTo>
                  <a:lnTo>
                    <a:pt x="455229" y="54292"/>
                  </a:lnTo>
                  <a:lnTo>
                    <a:pt x="455229" y="58624"/>
                  </a:lnTo>
                  <a:lnTo>
                    <a:pt x="459700" y="58624"/>
                  </a:lnTo>
                  <a:lnTo>
                    <a:pt x="459700" y="62955"/>
                  </a:lnTo>
                  <a:lnTo>
                    <a:pt x="464172" y="62955"/>
                  </a:lnTo>
                  <a:lnTo>
                    <a:pt x="464172" y="67286"/>
                  </a:lnTo>
                  <a:lnTo>
                    <a:pt x="468644" y="67286"/>
                  </a:lnTo>
                  <a:lnTo>
                    <a:pt x="468644" y="71618"/>
                  </a:lnTo>
                  <a:lnTo>
                    <a:pt x="473115" y="71618"/>
                  </a:lnTo>
                  <a:lnTo>
                    <a:pt x="473115" y="75949"/>
                  </a:lnTo>
                  <a:lnTo>
                    <a:pt x="477587" y="75949"/>
                  </a:lnTo>
                  <a:lnTo>
                    <a:pt x="477587" y="80281"/>
                  </a:lnTo>
                  <a:lnTo>
                    <a:pt x="482059" y="80281"/>
                  </a:lnTo>
                  <a:lnTo>
                    <a:pt x="482059" y="84612"/>
                  </a:lnTo>
                  <a:lnTo>
                    <a:pt x="486530" y="84612"/>
                  </a:lnTo>
                  <a:lnTo>
                    <a:pt x="486530" y="88944"/>
                  </a:lnTo>
                  <a:lnTo>
                    <a:pt x="491002" y="88944"/>
                  </a:lnTo>
                  <a:lnTo>
                    <a:pt x="491002" y="93275"/>
                  </a:lnTo>
                  <a:lnTo>
                    <a:pt x="495473" y="93275"/>
                  </a:lnTo>
                  <a:lnTo>
                    <a:pt x="495473" y="97607"/>
                  </a:lnTo>
                  <a:lnTo>
                    <a:pt x="499945" y="97607"/>
                  </a:lnTo>
                  <a:lnTo>
                    <a:pt x="499945" y="101938"/>
                  </a:lnTo>
                  <a:lnTo>
                    <a:pt x="504417" y="101938"/>
                  </a:lnTo>
                  <a:lnTo>
                    <a:pt x="504417" y="106270"/>
                  </a:lnTo>
                  <a:lnTo>
                    <a:pt x="508888" y="106270"/>
                  </a:lnTo>
                  <a:lnTo>
                    <a:pt x="508888" y="110601"/>
                  </a:lnTo>
                  <a:lnTo>
                    <a:pt x="513360" y="110601"/>
                  </a:lnTo>
                  <a:lnTo>
                    <a:pt x="513360" y="114933"/>
                  </a:lnTo>
                  <a:lnTo>
                    <a:pt x="517832" y="114933"/>
                  </a:lnTo>
                  <a:lnTo>
                    <a:pt x="517832" y="119264"/>
                  </a:lnTo>
                  <a:lnTo>
                    <a:pt x="522303" y="119264"/>
                  </a:lnTo>
                  <a:lnTo>
                    <a:pt x="522303" y="123595"/>
                  </a:lnTo>
                  <a:lnTo>
                    <a:pt x="526775" y="123595"/>
                  </a:lnTo>
                  <a:lnTo>
                    <a:pt x="526775" y="127927"/>
                  </a:lnTo>
                  <a:lnTo>
                    <a:pt x="531247" y="127927"/>
                  </a:lnTo>
                  <a:lnTo>
                    <a:pt x="531247" y="132258"/>
                  </a:lnTo>
                  <a:lnTo>
                    <a:pt x="535719" y="132258"/>
                  </a:lnTo>
                  <a:lnTo>
                    <a:pt x="535719" y="136590"/>
                  </a:lnTo>
                  <a:lnTo>
                    <a:pt x="540190" y="136590"/>
                  </a:lnTo>
                  <a:lnTo>
                    <a:pt x="540190" y="140921"/>
                  </a:lnTo>
                  <a:lnTo>
                    <a:pt x="544661" y="140921"/>
                  </a:lnTo>
                  <a:lnTo>
                    <a:pt x="544661" y="145253"/>
                  </a:lnTo>
                  <a:lnTo>
                    <a:pt x="545100" y="145253"/>
                  </a:lnTo>
                  <a:lnTo>
                    <a:pt x="545100" y="414693"/>
                  </a:lnTo>
                  <a:cubicBezTo>
                    <a:pt x="545100" y="476797"/>
                    <a:pt x="494754" y="527143"/>
                    <a:pt x="432650" y="527143"/>
                  </a:cubicBezTo>
                  <a:lnTo>
                    <a:pt x="201222" y="527143"/>
                  </a:lnTo>
                  <a:lnTo>
                    <a:pt x="201222" y="523758"/>
                  </a:lnTo>
                  <a:lnTo>
                    <a:pt x="196751" y="523758"/>
                  </a:lnTo>
                  <a:lnTo>
                    <a:pt x="196751" y="519426"/>
                  </a:lnTo>
                  <a:lnTo>
                    <a:pt x="192279" y="519426"/>
                  </a:lnTo>
                  <a:lnTo>
                    <a:pt x="192279" y="515095"/>
                  </a:lnTo>
                  <a:lnTo>
                    <a:pt x="187807" y="515095"/>
                  </a:lnTo>
                  <a:lnTo>
                    <a:pt x="187807" y="510763"/>
                  </a:lnTo>
                  <a:lnTo>
                    <a:pt x="183336" y="510763"/>
                  </a:lnTo>
                  <a:lnTo>
                    <a:pt x="183336" y="506432"/>
                  </a:lnTo>
                  <a:lnTo>
                    <a:pt x="178864" y="506432"/>
                  </a:lnTo>
                  <a:lnTo>
                    <a:pt x="178864" y="502100"/>
                  </a:lnTo>
                  <a:lnTo>
                    <a:pt x="174392" y="502100"/>
                  </a:lnTo>
                  <a:lnTo>
                    <a:pt x="174392" y="497769"/>
                  </a:lnTo>
                  <a:lnTo>
                    <a:pt x="169921" y="497769"/>
                  </a:lnTo>
                  <a:lnTo>
                    <a:pt x="169921" y="493437"/>
                  </a:lnTo>
                  <a:lnTo>
                    <a:pt x="165449" y="493437"/>
                  </a:lnTo>
                  <a:lnTo>
                    <a:pt x="165449" y="489106"/>
                  </a:lnTo>
                  <a:lnTo>
                    <a:pt x="160978" y="489106"/>
                  </a:lnTo>
                  <a:lnTo>
                    <a:pt x="160978" y="484774"/>
                  </a:lnTo>
                  <a:lnTo>
                    <a:pt x="156506" y="484774"/>
                  </a:lnTo>
                  <a:lnTo>
                    <a:pt x="156506" y="480443"/>
                  </a:lnTo>
                  <a:lnTo>
                    <a:pt x="152034" y="480443"/>
                  </a:lnTo>
                  <a:lnTo>
                    <a:pt x="152034" y="476112"/>
                  </a:lnTo>
                  <a:lnTo>
                    <a:pt x="147563" y="476112"/>
                  </a:lnTo>
                  <a:lnTo>
                    <a:pt x="147563" y="471780"/>
                  </a:lnTo>
                  <a:lnTo>
                    <a:pt x="143091" y="471780"/>
                  </a:lnTo>
                  <a:lnTo>
                    <a:pt x="143091" y="467449"/>
                  </a:lnTo>
                  <a:lnTo>
                    <a:pt x="138619" y="467449"/>
                  </a:lnTo>
                  <a:lnTo>
                    <a:pt x="138619" y="463117"/>
                  </a:lnTo>
                  <a:lnTo>
                    <a:pt x="134148" y="463117"/>
                  </a:lnTo>
                  <a:lnTo>
                    <a:pt x="134148" y="458786"/>
                  </a:lnTo>
                  <a:lnTo>
                    <a:pt x="129675" y="458786"/>
                  </a:lnTo>
                  <a:lnTo>
                    <a:pt x="129675" y="454454"/>
                  </a:lnTo>
                  <a:lnTo>
                    <a:pt x="125203" y="454454"/>
                  </a:lnTo>
                  <a:lnTo>
                    <a:pt x="125203" y="450123"/>
                  </a:lnTo>
                  <a:lnTo>
                    <a:pt x="120732" y="450123"/>
                  </a:lnTo>
                  <a:lnTo>
                    <a:pt x="120732" y="445791"/>
                  </a:lnTo>
                  <a:lnTo>
                    <a:pt x="116260" y="445791"/>
                  </a:lnTo>
                  <a:lnTo>
                    <a:pt x="116260" y="441460"/>
                  </a:lnTo>
                  <a:lnTo>
                    <a:pt x="111789" y="441460"/>
                  </a:lnTo>
                  <a:lnTo>
                    <a:pt x="111789" y="437128"/>
                  </a:lnTo>
                  <a:lnTo>
                    <a:pt x="107317" y="437128"/>
                  </a:lnTo>
                  <a:lnTo>
                    <a:pt x="107317" y="432797"/>
                  </a:lnTo>
                  <a:lnTo>
                    <a:pt x="102845" y="432797"/>
                  </a:lnTo>
                  <a:lnTo>
                    <a:pt x="102845" y="428466"/>
                  </a:lnTo>
                  <a:lnTo>
                    <a:pt x="98374" y="428466"/>
                  </a:lnTo>
                  <a:lnTo>
                    <a:pt x="98374" y="424134"/>
                  </a:lnTo>
                  <a:lnTo>
                    <a:pt x="93902" y="424134"/>
                  </a:lnTo>
                  <a:lnTo>
                    <a:pt x="93902" y="419803"/>
                  </a:lnTo>
                  <a:lnTo>
                    <a:pt x="89430" y="419803"/>
                  </a:lnTo>
                  <a:lnTo>
                    <a:pt x="89430" y="415471"/>
                  </a:lnTo>
                  <a:lnTo>
                    <a:pt x="84959" y="415471"/>
                  </a:lnTo>
                  <a:lnTo>
                    <a:pt x="84959" y="411140"/>
                  </a:lnTo>
                  <a:lnTo>
                    <a:pt x="80487" y="411140"/>
                  </a:lnTo>
                  <a:lnTo>
                    <a:pt x="80487" y="406808"/>
                  </a:lnTo>
                  <a:lnTo>
                    <a:pt x="76015" y="406808"/>
                  </a:lnTo>
                  <a:lnTo>
                    <a:pt x="76015" y="402477"/>
                  </a:lnTo>
                  <a:lnTo>
                    <a:pt x="71544" y="402477"/>
                  </a:lnTo>
                  <a:lnTo>
                    <a:pt x="71544" y="398145"/>
                  </a:lnTo>
                  <a:lnTo>
                    <a:pt x="67072" y="398145"/>
                  </a:lnTo>
                  <a:lnTo>
                    <a:pt x="67072" y="393814"/>
                  </a:lnTo>
                  <a:lnTo>
                    <a:pt x="62601" y="393814"/>
                  </a:lnTo>
                  <a:lnTo>
                    <a:pt x="62601" y="389482"/>
                  </a:lnTo>
                  <a:lnTo>
                    <a:pt x="58129" y="389482"/>
                  </a:lnTo>
                  <a:lnTo>
                    <a:pt x="58129" y="385151"/>
                  </a:lnTo>
                  <a:lnTo>
                    <a:pt x="53657" y="385151"/>
                  </a:lnTo>
                  <a:lnTo>
                    <a:pt x="53657" y="380819"/>
                  </a:lnTo>
                  <a:lnTo>
                    <a:pt x="49186" y="380819"/>
                  </a:lnTo>
                  <a:lnTo>
                    <a:pt x="49186" y="376488"/>
                  </a:lnTo>
                  <a:lnTo>
                    <a:pt x="44714" y="376488"/>
                  </a:lnTo>
                  <a:lnTo>
                    <a:pt x="44714" y="372157"/>
                  </a:lnTo>
                  <a:lnTo>
                    <a:pt x="40242" y="372157"/>
                  </a:lnTo>
                  <a:lnTo>
                    <a:pt x="40242" y="367825"/>
                  </a:lnTo>
                  <a:lnTo>
                    <a:pt x="35771" y="367825"/>
                  </a:lnTo>
                  <a:lnTo>
                    <a:pt x="35771" y="363494"/>
                  </a:lnTo>
                  <a:lnTo>
                    <a:pt x="31299" y="363494"/>
                  </a:lnTo>
                  <a:lnTo>
                    <a:pt x="31299" y="359162"/>
                  </a:lnTo>
                  <a:lnTo>
                    <a:pt x="26827" y="359162"/>
                  </a:lnTo>
                  <a:lnTo>
                    <a:pt x="26827" y="354831"/>
                  </a:lnTo>
                  <a:lnTo>
                    <a:pt x="22356" y="354831"/>
                  </a:lnTo>
                  <a:lnTo>
                    <a:pt x="22356" y="350499"/>
                  </a:lnTo>
                  <a:lnTo>
                    <a:pt x="17884" y="350499"/>
                  </a:lnTo>
                  <a:lnTo>
                    <a:pt x="17884" y="346168"/>
                  </a:lnTo>
                  <a:lnTo>
                    <a:pt x="13413" y="346168"/>
                  </a:lnTo>
                  <a:lnTo>
                    <a:pt x="13413" y="341836"/>
                  </a:lnTo>
                  <a:lnTo>
                    <a:pt x="8941" y="341836"/>
                  </a:lnTo>
                  <a:lnTo>
                    <a:pt x="8941" y="337505"/>
                  </a:lnTo>
                  <a:lnTo>
                    <a:pt x="4469" y="337505"/>
                  </a:lnTo>
                  <a:lnTo>
                    <a:pt x="4469" y="333173"/>
                  </a:lnTo>
                  <a:lnTo>
                    <a:pt x="0" y="333173"/>
                  </a:lnTo>
                  <a:lnTo>
                    <a:pt x="0" y="242905"/>
                  </a:lnTo>
                  <a:lnTo>
                    <a:pt x="35771" y="242905"/>
                  </a:lnTo>
                  <a:lnTo>
                    <a:pt x="35771" y="242521"/>
                  </a:lnTo>
                  <a:lnTo>
                    <a:pt x="31299" y="242521"/>
                  </a:lnTo>
                  <a:lnTo>
                    <a:pt x="31299" y="238189"/>
                  </a:lnTo>
                  <a:lnTo>
                    <a:pt x="26827" y="238189"/>
                  </a:lnTo>
                  <a:lnTo>
                    <a:pt x="26827" y="233858"/>
                  </a:lnTo>
                  <a:lnTo>
                    <a:pt x="22356" y="233858"/>
                  </a:lnTo>
                  <a:lnTo>
                    <a:pt x="22356" y="229526"/>
                  </a:lnTo>
                  <a:lnTo>
                    <a:pt x="17884" y="229526"/>
                  </a:lnTo>
                  <a:lnTo>
                    <a:pt x="17884" y="225195"/>
                  </a:lnTo>
                  <a:lnTo>
                    <a:pt x="13413" y="225195"/>
                  </a:lnTo>
                  <a:lnTo>
                    <a:pt x="13413" y="220863"/>
                  </a:lnTo>
                  <a:lnTo>
                    <a:pt x="8941" y="220863"/>
                  </a:lnTo>
                  <a:lnTo>
                    <a:pt x="8941" y="216532"/>
                  </a:lnTo>
                  <a:lnTo>
                    <a:pt x="4469" y="216532"/>
                  </a:lnTo>
                  <a:lnTo>
                    <a:pt x="4469" y="212200"/>
                  </a:lnTo>
                  <a:lnTo>
                    <a:pt x="0" y="212200"/>
                  </a:lnTo>
                  <a:lnTo>
                    <a:pt x="0" y="121931"/>
                  </a:lnTo>
                  <a:lnTo>
                    <a:pt x="35771" y="121931"/>
                  </a:lnTo>
                  <a:lnTo>
                    <a:pt x="35771" y="120589"/>
                  </a:lnTo>
                  <a:lnTo>
                    <a:pt x="31299" y="120589"/>
                  </a:lnTo>
                  <a:lnTo>
                    <a:pt x="31299" y="116257"/>
                  </a:lnTo>
                  <a:lnTo>
                    <a:pt x="26827" y="116257"/>
                  </a:lnTo>
                  <a:lnTo>
                    <a:pt x="26827" y="111926"/>
                  </a:lnTo>
                  <a:lnTo>
                    <a:pt x="22356" y="111926"/>
                  </a:lnTo>
                  <a:lnTo>
                    <a:pt x="22356" y="107594"/>
                  </a:lnTo>
                  <a:lnTo>
                    <a:pt x="17884" y="107594"/>
                  </a:lnTo>
                  <a:lnTo>
                    <a:pt x="17884" y="103263"/>
                  </a:lnTo>
                  <a:lnTo>
                    <a:pt x="13413" y="103263"/>
                  </a:lnTo>
                  <a:lnTo>
                    <a:pt x="13413" y="98931"/>
                  </a:lnTo>
                  <a:lnTo>
                    <a:pt x="8941" y="98931"/>
                  </a:lnTo>
                  <a:lnTo>
                    <a:pt x="8941" y="94600"/>
                  </a:lnTo>
                  <a:lnTo>
                    <a:pt x="4469" y="94600"/>
                  </a:lnTo>
                  <a:lnTo>
                    <a:pt x="4469" y="90268"/>
                  </a:lnTo>
                  <a:lnTo>
                    <a:pt x="0" y="90268"/>
                  </a:lnTo>
                  <a:close/>
                </a:path>
              </a:pathLst>
            </a:custGeom>
            <a:solidFill>
              <a:srgbClr val="00386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lt1">
                    <a:lumMod val="100000"/>
                  </a:schemeClr>
                </a:solidFill>
                <a:latin typeface="+mn-ea"/>
                <a:ea typeface="+mn-ea"/>
                <a:cs typeface="阿里巴巴普惠体" panose="00020600040101010101" pitchFamily="18" charset="-122"/>
              </a:endParaRPr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52DC4383-7F5B-45C6-BF39-7525565CBEBB}"/>
                </a:ext>
              </a:extLst>
            </p:cNvPr>
            <p:cNvSpPr/>
            <p:nvPr/>
          </p:nvSpPr>
          <p:spPr>
            <a:xfrm>
              <a:off x="-174046" y="-899639"/>
              <a:ext cx="419458" cy="333173"/>
            </a:xfrm>
            <a:custGeom>
              <a:avLst/>
              <a:gdLst>
                <a:gd name="connsiteX0" fmla="*/ 587324 w 2158394"/>
                <a:gd name="connsiteY0" fmla="*/ 1350969 h 1714401"/>
                <a:gd name="connsiteX1" fmla="*/ 2158394 w 2158394"/>
                <a:gd name="connsiteY1" fmla="*/ 1350969 h 1714401"/>
                <a:gd name="connsiteX2" fmla="*/ 2158394 w 2158394"/>
                <a:gd name="connsiteY2" fmla="*/ 1613340 h 1714401"/>
                <a:gd name="connsiteX3" fmla="*/ 587324 w 2158394"/>
                <a:gd name="connsiteY3" fmla="*/ 1613340 h 1714401"/>
                <a:gd name="connsiteX4" fmla="*/ 0 w 2158394"/>
                <a:gd name="connsiteY4" fmla="*/ 1249910 h 1714401"/>
                <a:gd name="connsiteX5" fmla="*/ 464491 w 2158394"/>
                <a:gd name="connsiteY5" fmla="*/ 1249910 h 1714401"/>
                <a:gd name="connsiteX6" fmla="*/ 464491 w 2158394"/>
                <a:gd name="connsiteY6" fmla="*/ 1714401 h 1714401"/>
                <a:gd name="connsiteX7" fmla="*/ 0 w 2158394"/>
                <a:gd name="connsiteY7" fmla="*/ 1714401 h 1714401"/>
                <a:gd name="connsiteX8" fmla="*/ 587324 w 2158394"/>
                <a:gd name="connsiteY8" fmla="*/ 728479 h 1714401"/>
                <a:gd name="connsiteX9" fmla="*/ 2158394 w 2158394"/>
                <a:gd name="connsiteY9" fmla="*/ 728479 h 1714401"/>
                <a:gd name="connsiteX10" fmla="*/ 2158394 w 2158394"/>
                <a:gd name="connsiteY10" fmla="*/ 990850 h 1714401"/>
                <a:gd name="connsiteX11" fmla="*/ 587324 w 2158394"/>
                <a:gd name="connsiteY11" fmla="*/ 990850 h 1714401"/>
                <a:gd name="connsiteX12" fmla="*/ 0 w 2158394"/>
                <a:gd name="connsiteY12" fmla="*/ 627420 h 1714401"/>
                <a:gd name="connsiteX13" fmla="*/ 464491 w 2158394"/>
                <a:gd name="connsiteY13" fmla="*/ 627420 h 1714401"/>
                <a:gd name="connsiteX14" fmla="*/ 464491 w 2158394"/>
                <a:gd name="connsiteY14" fmla="*/ 1091911 h 1714401"/>
                <a:gd name="connsiteX15" fmla="*/ 0 w 2158394"/>
                <a:gd name="connsiteY15" fmla="*/ 1091911 h 1714401"/>
                <a:gd name="connsiteX16" fmla="*/ 587324 w 2158394"/>
                <a:gd name="connsiteY16" fmla="*/ 101059 h 1714401"/>
                <a:gd name="connsiteX17" fmla="*/ 2158394 w 2158394"/>
                <a:gd name="connsiteY17" fmla="*/ 101059 h 1714401"/>
                <a:gd name="connsiteX18" fmla="*/ 2158394 w 2158394"/>
                <a:gd name="connsiteY18" fmla="*/ 363430 h 1714401"/>
                <a:gd name="connsiteX19" fmla="*/ 587324 w 2158394"/>
                <a:gd name="connsiteY19" fmla="*/ 363430 h 1714401"/>
                <a:gd name="connsiteX20" fmla="*/ 0 w 2158394"/>
                <a:gd name="connsiteY20" fmla="*/ 0 h 1714401"/>
                <a:gd name="connsiteX21" fmla="*/ 464491 w 2158394"/>
                <a:gd name="connsiteY21" fmla="*/ 0 h 1714401"/>
                <a:gd name="connsiteX22" fmla="*/ 464491 w 2158394"/>
                <a:gd name="connsiteY22" fmla="*/ 464491 h 1714401"/>
                <a:gd name="connsiteX23" fmla="*/ 0 w 2158394"/>
                <a:gd name="connsiteY23" fmla="*/ 464491 h 17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58394" h="1714401">
                  <a:moveTo>
                    <a:pt x="587324" y="1350969"/>
                  </a:moveTo>
                  <a:lnTo>
                    <a:pt x="2158394" y="1350969"/>
                  </a:lnTo>
                  <a:lnTo>
                    <a:pt x="2158394" y="1613340"/>
                  </a:lnTo>
                  <a:lnTo>
                    <a:pt x="587324" y="1613340"/>
                  </a:lnTo>
                  <a:close/>
                  <a:moveTo>
                    <a:pt x="0" y="1249910"/>
                  </a:moveTo>
                  <a:lnTo>
                    <a:pt x="464491" y="1249910"/>
                  </a:lnTo>
                  <a:lnTo>
                    <a:pt x="464491" y="1714401"/>
                  </a:lnTo>
                  <a:lnTo>
                    <a:pt x="0" y="1714401"/>
                  </a:lnTo>
                  <a:close/>
                  <a:moveTo>
                    <a:pt x="587324" y="728479"/>
                  </a:moveTo>
                  <a:lnTo>
                    <a:pt x="2158394" y="728479"/>
                  </a:lnTo>
                  <a:lnTo>
                    <a:pt x="2158394" y="990850"/>
                  </a:lnTo>
                  <a:lnTo>
                    <a:pt x="587324" y="990850"/>
                  </a:lnTo>
                  <a:close/>
                  <a:moveTo>
                    <a:pt x="0" y="627420"/>
                  </a:moveTo>
                  <a:lnTo>
                    <a:pt x="464491" y="627420"/>
                  </a:lnTo>
                  <a:lnTo>
                    <a:pt x="464491" y="1091911"/>
                  </a:lnTo>
                  <a:lnTo>
                    <a:pt x="0" y="1091911"/>
                  </a:lnTo>
                  <a:close/>
                  <a:moveTo>
                    <a:pt x="587324" y="101059"/>
                  </a:moveTo>
                  <a:lnTo>
                    <a:pt x="2158394" y="101059"/>
                  </a:lnTo>
                  <a:lnTo>
                    <a:pt x="2158394" y="363430"/>
                  </a:lnTo>
                  <a:lnTo>
                    <a:pt x="587324" y="363430"/>
                  </a:lnTo>
                  <a:close/>
                  <a:moveTo>
                    <a:pt x="0" y="0"/>
                  </a:moveTo>
                  <a:lnTo>
                    <a:pt x="464491" y="0"/>
                  </a:lnTo>
                  <a:lnTo>
                    <a:pt x="464491" y="464491"/>
                  </a:lnTo>
                  <a:lnTo>
                    <a:pt x="0" y="46449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atin typeface="+mn-ea"/>
                <a:ea typeface="+mn-ea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08" name="矩形: 圆角 107">
            <a:extLst>
              <a:ext uri="{FF2B5EF4-FFF2-40B4-BE49-F238E27FC236}">
                <a16:creationId xmlns:a16="http://schemas.microsoft.com/office/drawing/2014/main" id="{B45253B9-2316-49C0-B245-86CE6C3E82DF}"/>
              </a:ext>
            </a:extLst>
          </p:cNvPr>
          <p:cNvSpPr>
            <a:spLocks/>
          </p:cNvSpPr>
          <p:nvPr userDrawn="1"/>
        </p:nvSpPr>
        <p:spPr>
          <a:xfrm>
            <a:off x="442912" y="306385"/>
            <a:ext cx="674689" cy="67468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109" name="任意多边形: 形状 108">
            <a:extLst>
              <a:ext uri="{FF2B5EF4-FFF2-40B4-BE49-F238E27FC236}">
                <a16:creationId xmlns:a16="http://schemas.microsoft.com/office/drawing/2014/main" id="{0B525E44-A68C-42C1-8D88-5AD35EF1D214}"/>
              </a:ext>
            </a:extLst>
          </p:cNvPr>
          <p:cNvSpPr/>
          <p:nvPr userDrawn="1"/>
        </p:nvSpPr>
        <p:spPr>
          <a:xfrm>
            <a:off x="572501" y="453932"/>
            <a:ext cx="545100" cy="527143"/>
          </a:xfrm>
          <a:custGeom>
            <a:avLst/>
            <a:gdLst>
              <a:gd name="connsiteX0" fmla="*/ 0 w 545100"/>
              <a:gd name="connsiteY0" fmla="*/ 0 h 527143"/>
              <a:gd name="connsiteX1" fmla="*/ 90269 w 545100"/>
              <a:gd name="connsiteY1" fmla="*/ 0 h 527143"/>
              <a:gd name="connsiteX2" fmla="*/ 90269 w 545100"/>
              <a:gd name="connsiteY2" fmla="*/ 4332 h 527143"/>
              <a:gd name="connsiteX3" fmla="*/ 94737 w 545100"/>
              <a:gd name="connsiteY3" fmla="*/ 4332 h 527143"/>
              <a:gd name="connsiteX4" fmla="*/ 94737 w 545100"/>
              <a:gd name="connsiteY4" fmla="*/ 8663 h 527143"/>
              <a:gd name="connsiteX5" fmla="*/ 99209 w 545100"/>
              <a:gd name="connsiteY5" fmla="*/ 8663 h 527143"/>
              <a:gd name="connsiteX6" fmla="*/ 99209 w 545100"/>
              <a:gd name="connsiteY6" fmla="*/ 12995 h 527143"/>
              <a:gd name="connsiteX7" fmla="*/ 103681 w 545100"/>
              <a:gd name="connsiteY7" fmla="*/ 12995 h 527143"/>
              <a:gd name="connsiteX8" fmla="*/ 103681 w 545100"/>
              <a:gd name="connsiteY8" fmla="*/ 17326 h 527143"/>
              <a:gd name="connsiteX9" fmla="*/ 108152 w 545100"/>
              <a:gd name="connsiteY9" fmla="*/ 17326 h 527143"/>
              <a:gd name="connsiteX10" fmla="*/ 108152 w 545100"/>
              <a:gd name="connsiteY10" fmla="*/ 21658 h 527143"/>
              <a:gd name="connsiteX11" fmla="*/ 112624 w 545100"/>
              <a:gd name="connsiteY11" fmla="*/ 21658 h 527143"/>
              <a:gd name="connsiteX12" fmla="*/ 112624 w 545100"/>
              <a:gd name="connsiteY12" fmla="*/ 25989 h 527143"/>
              <a:gd name="connsiteX13" fmla="*/ 114140 w 545100"/>
              <a:gd name="connsiteY13" fmla="*/ 25989 h 527143"/>
              <a:gd name="connsiteX14" fmla="*/ 114140 w 545100"/>
              <a:gd name="connsiteY14" fmla="*/ 19640 h 527143"/>
              <a:gd name="connsiteX15" fmla="*/ 419458 w 545100"/>
              <a:gd name="connsiteY15" fmla="*/ 19640 h 527143"/>
              <a:gd name="connsiteX16" fmla="*/ 419458 w 545100"/>
              <a:gd name="connsiteY16" fmla="*/ 23972 h 527143"/>
              <a:gd name="connsiteX17" fmla="*/ 423927 w 545100"/>
              <a:gd name="connsiteY17" fmla="*/ 23972 h 527143"/>
              <a:gd name="connsiteX18" fmla="*/ 423927 w 545100"/>
              <a:gd name="connsiteY18" fmla="*/ 28303 h 527143"/>
              <a:gd name="connsiteX19" fmla="*/ 428399 w 545100"/>
              <a:gd name="connsiteY19" fmla="*/ 28303 h 527143"/>
              <a:gd name="connsiteX20" fmla="*/ 428399 w 545100"/>
              <a:gd name="connsiteY20" fmla="*/ 32635 h 527143"/>
              <a:gd name="connsiteX21" fmla="*/ 432871 w 545100"/>
              <a:gd name="connsiteY21" fmla="*/ 32635 h 527143"/>
              <a:gd name="connsiteX22" fmla="*/ 432871 w 545100"/>
              <a:gd name="connsiteY22" fmla="*/ 36966 h 527143"/>
              <a:gd name="connsiteX23" fmla="*/ 437342 w 545100"/>
              <a:gd name="connsiteY23" fmla="*/ 36966 h 527143"/>
              <a:gd name="connsiteX24" fmla="*/ 437342 w 545100"/>
              <a:gd name="connsiteY24" fmla="*/ 41298 h 527143"/>
              <a:gd name="connsiteX25" fmla="*/ 441814 w 545100"/>
              <a:gd name="connsiteY25" fmla="*/ 41298 h 527143"/>
              <a:gd name="connsiteX26" fmla="*/ 441814 w 545100"/>
              <a:gd name="connsiteY26" fmla="*/ 45629 h 527143"/>
              <a:gd name="connsiteX27" fmla="*/ 446285 w 545100"/>
              <a:gd name="connsiteY27" fmla="*/ 45629 h 527143"/>
              <a:gd name="connsiteX28" fmla="*/ 446285 w 545100"/>
              <a:gd name="connsiteY28" fmla="*/ 49961 h 527143"/>
              <a:gd name="connsiteX29" fmla="*/ 450757 w 545100"/>
              <a:gd name="connsiteY29" fmla="*/ 49961 h 527143"/>
              <a:gd name="connsiteX30" fmla="*/ 450757 w 545100"/>
              <a:gd name="connsiteY30" fmla="*/ 54292 h 527143"/>
              <a:gd name="connsiteX31" fmla="*/ 455229 w 545100"/>
              <a:gd name="connsiteY31" fmla="*/ 54292 h 527143"/>
              <a:gd name="connsiteX32" fmla="*/ 455229 w 545100"/>
              <a:gd name="connsiteY32" fmla="*/ 58624 h 527143"/>
              <a:gd name="connsiteX33" fmla="*/ 459700 w 545100"/>
              <a:gd name="connsiteY33" fmla="*/ 58624 h 527143"/>
              <a:gd name="connsiteX34" fmla="*/ 459700 w 545100"/>
              <a:gd name="connsiteY34" fmla="*/ 62955 h 527143"/>
              <a:gd name="connsiteX35" fmla="*/ 464172 w 545100"/>
              <a:gd name="connsiteY35" fmla="*/ 62955 h 527143"/>
              <a:gd name="connsiteX36" fmla="*/ 464172 w 545100"/>
              <a:gd name="connsiteY36" fmla="*/ 67286 h 527143"/>
              <a:gd name="connsiteX37" fmla="*/ 468644 w 545100"/>
              <a:gd name="connsiteY37" fmla="*/ 67286 h 527143"/>
              <a:gd name="connsiteX38" fmla="*/ 468644 w 545100"/>
              <a:gd name="connsiteY38" fmla="*/ 71618 h 527143"/>
              <a:gd name="connsiteX39" fmla="*/ 473115 w 545100"/>
              <a:gd name="connsiteY39" fmla="*/ 71618 h 527143"/>
              <a:gd name="connsiteX40" fmla="*/ 473115 w 545100"/>
              <a:gd name="connsiteY40" fmla="*/ 75949 h 527143"/>
              <a:gd name="connsiteX41" fmla="*/ 477587 w 545100"/>
              <a:gd name="connsiteY41" fmla="*/ 75949 h 527143"/>
              <a:gd name="connsiteX42" fmla="*/ 477587 w 545100"/>
              <a:gd name="connsiteY42" fmla="*/ 80281 h 527143"/>
              <a:gd name="connsiteX43" fmla="*/ 482059 w 545100"/>
              <a:gd name="connsiteY43" fmla="*/ 80281 h 527143"/>
              <a:gd name="connsiteX44" fmla="*/ 482059 w 545100"/>
              <a:gd name="connsiteY44" fmla="*/ 84612 h 527143"/>
              <a:gd name="connsiteX45" fmla="*/ 486530 w 545100"/>
              <a:gd name="connsiteY45" fmla="*/ 84612 h 527143"/>
              <a:gd name="connsiteX46" fmla="*/ 486530 w 545100"/>
              <a:gd name="connsiteY46" fmla="*/ 88944 h 527143"/>
              <a:gd name="connsiteX47" fmla="*/ 491002 w 545100"/>
              <a:gd name="connsiteY47" fmla="*/ 88944 h 527143"/>
              <a:gd name="connsiteX48" fmla="*/ 491002 w 545100"/>
              <a:gd name="connsiteY48" fmla="*/ 93275 h 527143"/>
              <a:gd name="connsiteX49" fmla="*/ 495473 w 545100"/>
              <a:gd name="connsiteY49" fmla="*/ 93275 h 527143"/>
              <a:gd name="connsiteX50" fmla="*/ 495473 w 545100"/>
              <a:gd name="connsiteY50" fmla="*/ 97607 h 527143"/>
              <a:gd name="connsiteX51" fmla="*/ 499945 w 545100"/>
              <a:gd name="connsiteY51" fmla="*/ 97607 h 527143"/>
              <a:gd name="connsiteX52" fmla="*/ 499945 w 545100"/>
              <a:gd name="connsiteY52" fmla="*/ 101938 h 527143"/>
              <a:gd name="connsiteX53" fmla="*/ 504417 w 545100"/>
              <a:gd name="connsiteY53" fmla="*/ 101938 h 527143"/>
              <a:gd name="connsiteX54" fmla="*/ 504417 w 545100"/>
              <a:gd name="connsiteY54" fmla="*/ 106270 h 527143"/>
              <a:gd name="connsiteX55" fmla="*/ 508888 w 545100"/>
              <a:gd name="connsiteY55" fmla="*/ 106270 h 527143"/>
              <a:gd name="connsiteX56" fmla="*/ 508888 w 545100"/>
              <a:gd name="connsiteY56" fmla="*/ 110601 h 527143"/>
              <a:gd name="connsiteX57" fmla="*/ 513360 w 545100"/>
              <a:gd name="connsiteY57" fmla="*/ 110601 h 527143"/>
              <a:gd name="connsiteX58" fmla="*/ 513360 w 545100"/>
              <a:gd name="connsiteY58" fmla="*/ 114933 h 527143"/>
              <a:gd name="connsiteX59" fmla="*/ 517832 w 545100"/>
              <a:gd name="connsiteY59" fmla="*/ 114933 h 527143"/>
              <a:gd name="connsiteX60" fmla="*/ 517832 w 545100"/>
              <a:gd name="connsiteY60" fmla="*/ 119264 h 527143"/>
              <a:gd name="connsiteX61" fmla="*/ 522303 w 545100"/>
              <a:gd name="connsiteY61" fmla="*/ 119264 h 527143"/>
              <a:gd name="connsiteX62" fmla="*/ 522303 w 545100"/>
              <a:gd name="connsiteY62" fmla="*/ 123595 h 527143"/>
              <a:gd name="connsiteX63" fmla="*/ 526775 w 545100"/>
              <a:gd name="connsiteY63" fmla="*/ 123595 h 527143"/>
              <a:gd name="connsiteX64" fmla="*/ 526775 w 545100"/>
              <a:gd name="connsiteY64" fmla="*/ 127927 h 527143"/>
              <a:gd name="connsiteX65" fmla="*/ 531247 w 545100"/>
              <a:gd name="connsiteY65" fmla="*/ 127927 h 527143"/>
              <a:gd name="connsiteX66" fmla="*/ 531247 w 545100"/>
              <a:gd name="connsiteY66" fmla="*/ 132258 h 527143"/>
              <a:gd name="connsiteX67" fmla="*/ 535719 w 545100"/>
              <a:gd name="connsiteY67" fmla="*/ 132258 h 527143"/>
              <a:gd name="connsiteX68" fmla="*/ 535719 w 545100"/>
              <a:gd name="connsiteY68" fmla="*/ 136590 h 527143"/>
              <a:gd name="connsiteX69" fmla="*/ 540190 w 545100"/>
              <a:gd name="connsiteY69" fmla="*/ 136590 h 527143"/>
              <a:gd name="connsiteX70" fmla="*/ 540190 w 545100"/>
              <a:gd name="connsiteY70" fmla="*/ 140921 h 527143"/>
              <a:gd name="connsiteX71" fmla="*/ 544661 w 545100"/>
              <a:gd name="connsiteY71" fmla="*/ 140921 h 527143"/>
              <a:gd name="connsiteX72" fmla="*/ 544661 w 545100"/>
              <a:gd name="connsiteY72" fmla="*/ 145253 h 527143"/>
              <a:gd name="connsiteX73" fmla="*/ 545100 w 545100"/>
              <a:gd name="connsiteY73" fmla="*/ 145253 h 527143"/>
              <a:gd name="connsiteX74" fmla="*/ 545100 w 545100"/>
              <a:gd name="connsiteY74" fmla="*/ 414693 h 527143"/>
              <a:gd name="connsiteX75" fmla="*/ 432650 w 545100"/>
              <a:gd name="connsiteY75" fmla="*/ 527143 h 527143"/>
              <a:gd name="connsiteX76" fmla="*/ 201222 w 545100"/>
              <a:gd name="connsiteY76" fmla="*/ 527143 h 527143"/>
              <a:gd name="connsiteX77" fmla="*/ 201222 w 545100"/>
              <a:gd name="connsiteY77" fmla="*/ 523758 h 527143"/>
              <a:gd name="connsiteX78" fmla="*/ 196751 w 545100"/>
              <a:gd name="connsiteY78" fmla="*/ 523758 h 527143"/>
              <a:gd name="connsiteX79" fmla="*/ 196751 w 545100"/>
              <a:gd name="connsiteY79" fmla="*/ 519426 h 527143"/>
              <a:gd name="connsiteX80" fmla="*/ 192279 w 545100"/>
              <a:gd name="connsiteY80" fmla="*/ 519426 h 527143"/>
              <a:gd name="connsiteX81" fmla="*/ 192279 w 545100"/>
              <a:gd name="connsiteY81" fmla="*/ 515095 h 527143"/>
              <a:gd name="connsiteX82" fmla="*/ 187807 w 545100"/>
              <a:gd name="connsiteY82" fmla="*/ 515095 h 527143"/>
              <a:gd name="connsiteX83" fmla="*/ 187807 w 545100"/>
              <a:gd name="connsiteY83" fmla="*/ 510763 h 527143"/>
              <a:gd name="connsiteX84" fmla="*/ 183336 w 545100"/>
              <a:gd name="connsiteY84" fmla="*/ 510763 h 527143"/>
              <a:gd name="connsiteX85" fmla="*/ 183336 w 545100"/>
              <a:gd name="connsiteY85" fmla="*/ 506432 h 527143"/>
              <a:gd name="connsiteX86" fmla="*/ 178864 w 545100"/>
              <a:gd name="connsiteY86" fmla="*/ 506432 h 527143"/>
              <a:gd name="connsiteX87" fmla="*/ 178864 w 545100"/>
              <a:gd name="connsiteY87" fmla="*/ 502100 h 527143"/>
              <a:gd name="connsiteX88" fmla="*/ 174392 w 545100"/>
              <a:gd name="connsiteY88" fmla="*/ 502100 h 527143"/>
              <a:gd name="connsiteX89" fmla="*/ 174392 w 545100"/>
              <a:gd name="connsiteY89" fmla="*/ 497769 h 527143"/>
              <a:gd name="connsiteX90" fmla="*/ 169921 w 545100"/>
              <a:gd name="connsiteY90" fmla="*/ 497769 h 527143"/>
              <a:gd name="connsiteX91" fmla="*/ 169921 w 545100"/>
              <a:gd name="connsiteY91" fmla="*/ 493437 h 527143"/>
              <a:gd name="connsiteX92" fmla="*/ 165449 w 545100"/>
              <a:gd name="connsiteY92" fmla="*/ 493437 h 527143"/>
              <a:gd name="connsiteX93" fmla="*/ 165449 w 545100"/>
              <a:gd name="connsiteY93" fmla="*/ 489106 h 527143"/>
              <a:gd name="connsiteX94" fmla="*/ 160978 w 545100"/>
              <a:gd name="connsiteY94" fmla="*/ 489106 h 527143"/>
              <a:gd name="connsiteX95" fmla="*/ 160978 w 545100"/>
              <a:gd name="connsiteY95" fmla="*/ 484774 h 527143"/>
              <a:gd name="connsiteX96" fmla="*/ 156506 w 545100"/>
              <a:gd name="connsiteY96" fmla="*/ 484774 h 527143"/>
              <a:gd name="connsiteX97" fmla="*/ 156506 w 545100"/>
              <a:gd name="connsiteY97" fmla="*/ 480443 h 527143"/>
              <a:gd name="connsiteX98" fmla="*/ 152034 w 545100"/>
              <a:gd name="connsiteY98" fmla="*/ 480443 h 527143"/>
              <a:gd name="connsiteX99" fmla="*/ 152034 w 545100"/>
              <a:gd name="connsiteY99" fmla="*/ 476112 h 527143"/>
              <a:gd name="connsiteX100" fmla="*/ 147563 w 545100"/>
              <a:gd name="connsiteY100" fmla="*/ 476112 h 527143"/>
              <a:gd name="connsiteX101" fmla="*/ 147563 w 545100"/>
              <a:gd name="connsiteY101" fmla="*/ 471780 h 527143"/>
              <a:gd name="connsiteX102" fmla="*/ 143091 w 545100"/>
              <a:gd name="connsiteY102" fmla="*/ 471780 h 527143"/>
              <a:gd name="connsiteX103" fmla="*/ 143091 w 545100"/>
              <a:gd name="connsiteY103" fmla="*/ 467449 h 527143"/>
              <a:gd name="connsiteX104" fmla="*/ 138619 w 545100"/>
              <a:gd name="connsiteY104" fmla="*/ 467449 h 527143"/>
              <a:gd name="connsiteX105" fmla="*/ 138619 w 545100"/>
              <a:gd name="connsiteY105" fmla="*/ 463117 h 527143"/>
              <a:gd name="connsiteX106" fmla="*/ 134148 w 545100"/>
              <a:gd name="connsiteY106" fmla="*/ 463117 h 527143"/>
              <a:gd name="connsiteX107" fmla="*/ 134148 w 545100"/>
              <a:gd name="connsiteY107" fmla="*/ 458786 h 527143"/>
              <a:gd name="connsiteX108" fmla="*/ 129675 w 545100"/>
              <a:gd name="connsiteY108" fmla="*/ 458786 h 527143"/>
              <a:gd name="connsiteX109" fmla="*/ 129675 w 545100"/>
              <a:gd name="connsiteY109" fmla="*/ 454454 h 527143"/>
              <a:gd name="connsiteX110" fmla="*/ 125203 w 545100"/>
              <a:gd name="connsiteY110" fmla="*/ 454454 h 527143"/>
              <a:gd name="connsiteX111" fmla="*/ 125203 w 545100"/>
              <a:gd name="connsiteY111" fmla="*/ 450123 h 527143"/>
              <a:gd name="connsiteX112" fmla="*/ 120732 w 545100"/>
              <a:gd name="connsiteY112" fmla="*/ 450123 h 527143"/>
              <a:gd name="connsiteX113" fmla="*/ 120732 w 545100"/>
              <a:gd name="connsiteY113" fmla="*/ 445791 h 527143"/>
              <a:gd name="connsiteX114" fmla="*/ 116260 w 545100"/>
              <a:gd name="connsiteY114" fmla="*/ 445791 h 527143"/>
              <a:gd name="connsiteX115" fmla="*/ 116260 w 545100"/>
              <a:gd name="connsiteY115" fmla="*/ 441460 h 527143"/>
              <a:gd name="connsiteX116" fmla="*/ 111789 w 545100"/>
              <a:gd name="connsiteY116" fmla="*/ 441460 h 527143"/>
              <a:gd name="connsiteX117" fmla="*/ 111789 w 545100"/>
              <a:gd name="connsiteY117" fmla="*/ 437128 h 527143"/>
              <a:gd name="connsiteX118" fmla="*/ 107317 w 545100"/>
              <a:gd name="connsiteY118" fmla="*/ 437128 h 527143"/>
              <a:gd name="connsiteX119" fmla="*/ 107317 w 545100"/>
              <a:gd name="connsiteY119" fmla="*/ 432797 h 527143"/>
              <a:gd name="connsiteX120" fmla="*/ 102845 w 545100"/>
              <a:gd name="connsiteY120" fmla="*/ 432797 h 527143"/>
              <a:gd name="connsiteX121" fmla="*/ 102845 w 545100"/>
              <a:gd name="connsiteY121" fmla="*/ 428466 h 527143"/>
              <a:gd name="connsiteX122" fmla="*/ 98374 w 545100"/>
              <a:gd name="connsiteY122" fmla="*/ 428466 h 527143"/>
              <a:gd name="connsiteX123" fmla="*/ 98374 w 545100"/>
              <a:gd name="connsiteY123" fmla="*/ 424134 h 527143"/>
              <a:gd name="connsiteX124" fmla="*/ 93902 w 545100"/>
              <a:gd name="connsiteY124" fmla="*/ 424134 h 527143"/>
              <a:gd name="connsiteX125" fmla="*/ 93902 w 545100"/>
              <a:gd name="connsiteY125" fmla="*/ 419803 h 527143"/>
              <a:gd name="connsiteX126" fmla="*/ 89430 w 545100"/>
              <a:gd name="connsiteY126" fmla="*/ 419803 h 527143"/>
              <a:gd name="connsiteX127" fmla="*/ 89430 w 545100"/>
              <a:gd name="connsiteY127" fmla="*/ 415471 h 527143"/>
              <a:gd name="connsiteX128" fmla="*/ 84959 w 545100"/>
              <a:gd name="connsiteY128" fmla="*/ 415471 h 527143"/>
              <a:gd name="connsiteX129" fmla="*/ 84959 w 545100"/>
              <a:gd name="connsiteY129" fmla="*/ 411140 h 527143"/>
              <a:gd name="connsiteX130" fmla="*/ 80487 w 545100"/>
              <a:gd name="connsiteY130" fmla="*/ 411140 h 527143"/>
              <a:gd name="connsiteX131" fmla="*/ 80487 w 545100"/>
              <a:gd name="connsiteY131" fmla="*/ 406808 h 527143"/>
              <a:gd name="connsiteX132" fmla="*/ 76015 w 545100"/>
              <a:gd name="connsiteY132" fmla="*/ 406808 h 527143"/>
              <a:gd name="connsiteX133" fmla="*/ 76015 w 545100"/>
              <a:gd name="connsiteY133" fmla="*/ 402477 h 527143"/>
              <a:gd name="connsiteX134" fmla="*/ 71544 w 545100"/>
              <a:gd name="connsiteY134" fmla="*/ 402477 h 527143"/>
              <a:gd name="connsiteX135" fmla="*/ 71544 w 545100"/>
              <a:gd name="connsiteY135" fmla="*/ 398145 h 527143"/>
              <a:gd name="connsiteX136" fmla="*/ 67072 w 545100"/>
              <a:gd name="connsiteY136" fmla="*/ 398145 h 527143"/>
              <a:gd name="connsiteX137" fmla="*/ 67072 w 545100"/>
              <a:gd name="connsiteY137" fmla="*/ 393814 h 527143"/>
              <a:gd name="connsiteX138" fmla="*/ 62601 w 545100"/>
              <a:gd name="connsiteY138" fmla="*/ 393814 h 527143"/>
              <a:gd name="connsiteX139" fmla="*/ 62601 w 545100"/>
              <a:gd name="connsiteY139" fmla="*/ 389482 h 527143"/>
              <a:gd name="connsiteX140" fmla="*/ 58129 w 545100"/>
              <a:gd name="connsiteY140" fmla="*/ 389482 h 527143"/>
              <a:gd name="connsiteX141" fmla="*/ 58129 w 545100"/>
              <a:gd name="connsiteY141" fmla="*/ 385151 h 527143"/>
              <a:gd name="connsiteX142" fmla="*/ 53657 w 545100"/>
              <a:gd name="connsiteY142" fmla="*/ 385151 h 527143"/>
              <a:gd name="connsiteX143" fmla="*/ 53657 w 545100"/>
              <a:gd name="connsiteY143" fmla="*/ 380819 h 527143"/>
              <a:gd name="connsiteX144" fmla="*/ 49186 w 545100"/>
              <a:gd name="connsiteY144" fmla="*/ 380819 h 527143"/>
              <a:gd name="connsiteX145" fmla="*/ 49186 w 545100"/>
              <a:gd name="connsiteY145" fmla="*/ 376488 h 527143"/>
              <a:gd name="connsiteX146" fmla="*/ 44714 w 545100"/>
              <a:gd name="connsiteY146" fmla="*/ 376488 h 527143"/>
              <a:gd name="connsiteX147" fmla="*/ 44714 w 545100"/>
              <a:gd name="connsiteY147" fmla="*/ 372157 h 527143"/>
              <a:gd name="connsiteX148" fmla="*/ 40242 w 545100"/>
              <a:gd name="connsiteY148" fmla="*/ 372157 h 527143"/>
              <a:gd name="connsiteX149" fmla="*/ 40242 w 545100"/>
              <a:gd name="connsiteY149" fmla="*/ 367825 h 527143"/>
              <a:gd name="connsiteX150" fmla="*/ 35771 w 545100"/>
              <a:gd name="connsiteY150" fmla="*/ 367825 h 527143"/>
              <a:gd name="connsiteX151" fmla="*/ 35771 w 545100"/>
              <a:gd name="connsiteY151" fmla="*/ 363494 h 527143"/>
              <a:gd name="connsiteX152" fmla="*/ 31299 w 545100"/>
              <a:gd name="connsiteY152" fmla="*/ 363494 h 527143"/>
              <a:gd name="connsiteX153" fmla="*/ 31299 w 545100"/>
              <a:gd name="connsiteY153" fmla="*/ 359162 h 527143"/>
              <a:gd name="connsiteX154" fmla="*/ 26827 w 545100"/>
              <a:gd name="connsiteY154" fmla="*/ 359162 h 527143"/>
              <a:gd name="connsiteX155" fmla="*/ 26827 w 545100"/>
              <a:gd name="connsiteY155" fmla="*/ 354831 h 527143"/>
              <a:gd name="connsiteX156" fmla="*/ 22356 w 545100"/>
              <a:gd name="connsiteY156" fmla="*/ 354831 h 527143"/>
              <a:gd name="connsiteX157" fmla="*/ 22356 w 545100"/>
              <a:gd name="connsiteY157" fmla="*/ 350499 h 527143"/>
              <a:gd name="connsiteX158" fmla="*/ 17884 w 545100"/>
              <a:gd name="connsiteY158" fmla="*/ 350499 h 527143"/>
              <a:gd name="connsiteX159" fmla="*/ 17884 w 545100"/>
              <a:gd name="connsiteY159" fmla="*/ 346168 h 527143"/>
              <a:gd name="connsiteX160" fmla="*/ 13413 w 545100"/>
              <a:gd name="connsiteY160" fmla="*/ 346168 h 527143"/>
              <a:gd name="connsiteX161" fmla="*/ 13413 w 545100"/>
              <a:gd name="connsiteY161" fmla="*/ 341836 h 527143"/>
              <a:gd name="connsiteX162" fmla="*/ 8941 w 545100"/>
              <a:gd name="connsiteY162" fmla="*/ 341836 h 527143"/>
              <a:gd name="connsiteX163" fmla="*/ 8941 w 545100"/>
              <a:gd name="connsiteY163" fmla="*/ 337505 h 527143"/>
              <a:gd name="connsiteX164" fmla="*/ 4469 w 545100"/>
              <a:gd name="connsiteY164" fmla="*/ 337505 h 527143"/>
              <a:gd name="connsiteX165" fmla="*/ 4469 w 545100"/>
              <a:gd name="connsiteY165" fmla="*/ 333173 h 527143"/>
              <a:gd name="connsiteX166" fmla="*/ 0 w 545100"/>
              <a:gd name="connsiteY166" fmla="*/ 333173 h 527143"/>
              <a:gd name="connsiteX167" fmla="*/ 0 w 545100"/>
              <a:gd name="connsiteY167" fmla="*/ 242905 h 527143"/>
              <a:gd name="connsiteX168" fmla="*/ 35771 w 545100"/>
              <a:gd name="connsiteY168" fmla="*/ 242905 h 527143"/>
              <a:gd name="connsiteX169" fmla="*/ 35771 w 545100"/>
              <a:gd name="connsiteY169" fmla="*/ 242521 h 527143"/>
              <a:gd name="connsiteX170" fmla="*/ 31299 w 545100"/>
              <a:gd name="connsiteY170" fmla="*/ 242521 h 527143"/>
              <a:gd name="connsiteX171" fmla="*/ 31299 w 545100"/>
              <a:gd name="connsiteY171" fmla="*/ 238189 h 527143"/>
              <a:gd name="connsiteX172" fmla="*/ 26827 w 545100"/>
              <a:gd name="connsiteY172" fmla="*/ 238189 h 527143"/>
              <a:gd name="connsiteX173" fmla="*/ 26827 w 545100"/>
              <a:gd name="connsiteY173" fmla="*/ 233858 h 527143"/>
              <a:gd name="connsiteX174" fmla="*/ 22356 w 545100"/>
              <a:gd name="connsiteY174" fmla="*/ 233858 h 527143"/>
              <a:gd name="connsiteX175" fmla="*/ 22356 w 545100"/>
              <a:gd name="connsiteY175" fmla="*/ 229526 h 527143"/>
              <a:gd name="connsiteX176" fmla="*/ 17884 w 545100"/>
              <a:gd name="connsiteY176" fmla="*/ 229526 h 527143"/>
              <a:gd name="connsiteX177" fmla="*/ 17884 w 545100"/>
              <a:gd name="connsiteY177" fmla="*/ 225195 h 527143"/>
              <a:gd name="connsiteX178" fmla="*/ 13413 w 545100"/>
              <a:gd name="connsiteY178" fmla="*/ 225195 h 527143"/>
              <a:gd name="connsiteX179" fmla="*/ 13413 w 545100"/>
              <a:gd name="connsiteY179" fmla="*/ 220863 h 527143"/>
              <a:gd name="connsiteX180" fmla="*/ 8941 w 545100"/>
              <a:gd name="connsiteY180" fmla="*/ 220863 h 527143"/>
              <a:gd name="connsiteX181" fmla="*/ 8941 w 545100"/>
              <a:gd name="connsiteY181" fmla="*/ 216532 h 527143"/>
              <a:gd name="connsiteX182" fmla="*/ 4469 w 545100"/>
              <a:gd name="connsiteY182" fmla="*/ 216532 h 527143"/>
              <a:gd name="connsiteX183" fmla="*/ 4469 w 545100"/>
              <a:gd name="connsiteY183" fmla="*/ 212200 h 527143"/>
              <a:gd name="connsiteX184" fmla="*/ 0 w 545100"/>
              <a:gd name="connsiteY184" fmla="*/ 212200 h 527143"/>
              <a:gd name="connsiteX185" fmla="*/ 0 w 545100"/>
              <a:gd name="connsiteY185" fmla="*/ 121931 h 527143"/>
              <a:gd name="connsiteX186" fmla="*/ 35771 w 545100"/>
              <a:gd name="connsiteY186" fmla="*/ 121931 h 527143"/>
              <a:gd name="connsiteX187" fmla="*/ 35771 w 545100"/>
              <a:gd name="connsiteY187" fmla="*/ 120589 h 527143"/>
              <a:gd name="connsiteX188" fmla="*/ 31299 w 545100"/>
              <a:gd name="connsiteY188" fmla="*/ 120589 h 527143"/>
              <a:gd name="connsiteX189" fmla="*/ 31299 w 545100"/>
              <a:gd name="connsiteY189" fmla="*/ 116257 h 527143"/>
              <a:gd name="connsiteX190" fmla="*/ 26827 w 545100"/>
              <a:gd name="connsiteY190" fmla="*/ 116257 h 527143"/>
              <a:gd name="connsiteX191" fmla="*/ 26827 w 545100"/>
              <a:gd name="connsiteY191" fmla="*/ 111926 h 527143"/>
              <a:gd name="connsiteX192" fmla="*/ 22356 w 545100"/>
              <a:gd name="connsiteY192" fmla="*/ 111926 h 527143"/>
              <a:gd name="connsiteX193" fmla="*/ 22356 w 545100"/>
              <a:gd name="connsiteY193" fmla="*/ 107594 h 527143"/>
              <a:gd name="connsiteX194" fmla="*/ 17884 w 545100"/>
              <a:gd name="connsiteY194" fmla="*/ 107594 h 527143"/>
              <a:gd name="connsiteX195" fmla="*/ 17884 w 545100"/>
              <a:gd name="connsiteY195" fmla="*/ 103263 h 527143"/>
              <a:gd name="connsiteX196" fmla="*/ 13413 w 545100"/>
              <a:gd name="connsiteY196" fmla="*/ 103263 h 527143"/>
              <a:gd name="connsiteX197" fmla="*/ 13413 w 545100"/>
              <a:gd name="connsiteY197" fmla="*/ 98931 h 527143"/>
              <a:gd name="connsiteX198" fmla="*/ 8941 w 545100"/>
              <a:gd name="connsiteY198" fmla="*/ 98931 h 527143"/>
              <a:gd name="connsiteX199" fmla="*/ 8941 w 545100"/>
              <a:gd name="connsiteY199" fmla="*/ 94600 h 527143"/>
              <a:gd name="connsiteX200" fmla="*/ 4469 w 545100"/>
              <a:gd name="connsiteY200" fmla="*/ 94600 h 527143"/>
              <a:gd name="connsiteX201" fmla="*/ 4469 w 545100"/>
              <a:gd name="connsiteY201" fmla="*/ 90268 h 527143"/>
              <a:gd name="connsiteX202" fmla="*/ 0 w 545100"/>
              <a:gd name="connsiteY202" fmla="*/ 90268 h 527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545100" h="527143">
                <a:moveTo>
                  <a:pt x="0" y="0"/>
                </a:moveTo>
                <a:lnTo>
                  <a:pt x="90269" y="0"/>
                </a:lnTo>
                <a:lnTo>
                  <a:pt x="90269" y="4332"/>
                </a:lnTo>
                <a:lnTo>
                  <a:pt x="94737" y="4332"/>
                </a:lnTo>
                <a:lnTo>
                  <a:pt x="94737" y="8663"/>
                </a:lnTo>
                <a:lnTo>
                  <a:pt x="99209" y="8663"/>
                </a:lnTo>
                <a:lnTo>
                  <a:pt x="99209" y="12995"/>
                </a:lnTo>
                <a:lnTo>
                  <a:pt x="103681" y="12995"/>
                </a:lnTo>
                <a:lnTo>
                  <a:pt x="103681" y="17326"/>
                </a:lnTo>
                <a:lnTo>
                  <a:pt x="108152" y="17326"/>
                </a:lnTo>
                <a:lnTo>
                  <a:pt x="108152" y="21658"/>
                </a:lnTo>
                <a:lnTo>
                  <a:pt x="112624" y="21658"/>
                </a:lnTo>
                <a:lnTo>
                  <a:pt x="112624" y="25989"/>
                </a:lnTo>
                <a:lnTo>
                  <a:pt x="114140" y="25989"/>
                </a:lnTo>
                <a:lnTo>
                  <a:pt x="114140" y="19640"/>
                </a:lnTo>
                <a:lnTo>
                  <a:pt x="419458" y="19640"/>
                </a:lnTo>
                <a:lnTo>
                  <a:pt x="419458" y="23972"/>
                </a:lnTo>
                <a:lnTo>
                  <a:pt x="423927" y="23972"/>
                </a:lnTo>
                <a:lnTo>
                  <a:pt x="423927" y="28303"/>
                </a:lnTo>
                <a:lnTo>
                  <a:pt x="428399" y="28303"/>
                </a:lnTo>
                <a:lnTo>
                  <a:pt x="428399" y="32635"/>
                </a:lnTo>
                <a:lnTo>
                  <a:pt x="432871" y="32635"/>
                </a:lnTo>
                <a:lnTo>
                  <a:pt x="432871" y="36966"/>
                </a:lnTo>
                <a:lnTo>
                  <a:pt x="437342" y="36966"/>
                </a:lnTo>
                <a:lnTo>
                  <a:pt x="437342" y="41298"/>
                </a:lnTo>
                <a:lnTo>
                  <a:pt x="441814" y="41298"/>
                </a:lnTo>
                <a:lnTo>
                  <a:pt x="441814" y="45629"/>
                </a:lnTo>
                <a:lnTo>
                  <a:pt x="446285" y="45629"/>
                </a:lnTo>
                <a:lnTo>
                  <a:pt x="446285" y="49961"/>
                </a:lnTo>
                <a:lnTo>
                  <a:pt x="450757" y="49961"/>
                </a:lnTo>
                <a:lnTo>
                  <a:pt x="450757" y="54292"/>
                </a:lnTo>
                <a:lnTo>
                  <a:pt x="455229" y="54292"/>
                </a:lnTo>
                <a:lnTo>
                  <a:pt x="455229" y="58624"/>
                </a:lnTo>
                <a:lnTo>
                  <a:pt x="459700" y="58624"/>
                </a:lnTo>
                <a:lnTo>
                  <a:pt x="459700" y="62955"/>
                </a:lnTo>
                <a:lnTo>
                  <a:pt x="464172" y="62955"/>
                </a:lnTo>
                <a:lnTo>
                  <a:pt x="464172" y="67286"/>
                </a:lnTo>
                <a:lnTo>
                  <a:pt x="468644" y="67286"/>
                </a:lnTo>
                <a:lnTo>
                  <a:pt x="468644" y="71618"/>
                </a:lnTo>
                <a:lnTo>
                  <a:pt x="473115" y="71618"/>
                </a:lnTo>
                <a:lnTo>
                  <a:pt x="473115" y="75949"/>
                </a:lnTo>
                <a:lnTo>
                  <a:pt x="477587" y="75949"/>
                </a:lnTo>
                <a:lnTo>
                  <a:pt x="477587" y="80281"/>
                </a:lnTo>
                <a:lnTo>
                  <a:pt x="482059" y="80281"/>
                </a:lnTo>
                <a:lnTo>
                  <a:pt x="482059" y="84612"/>
                </a:lnTo>
                <a:lnTo>
                  <a:pt x="486530" y="84612"/>
                </a:lnTo>
                <a:lnTo>
                  <a:pt x="486530" y="88944"/>
                </a:lnTo>
                <a:lnTo>
                  <a:pt x="491002" y="88944"/>
                </a:lnTo>
                <a:lnTo>
                  <a:pt x="491002" y="93275"/>
                </a:lnTo>
                <a:lnTo>
                  <a:pt x="495473" y="93275"/>
                </a:lnTo>
                <a:lnTo>
                  <a:pt x="495473" y="97607"/>
                </a:lnTo>
                <a:lnTo>
                  <a:pt x="499945" y="97607"/>
                </a:lnTo>
                <a:lnTo>
                  <a:pt x="499945" y="101938"/>
                </a:lnTo>
                <a:lnTo>
                  <a:pt x="504417" y="101938"/>
                </a:lnTo>
                <a:lnTo>
                  <a:pt x="504417" y="106270"/>
                </a:lnTo>
                <a:lnTo>
                  <a:pt x="508888" y="106270"/>
                </a:lnTo>
                <a:lnTo>
                  <a:pt x="508888" y="110601"/>
                </a:lnTo>
                <a:lnTo>
                  <a:pt x="513360" y="110601"/>
                </a:lnTo>
                <a:lnTo>
                  <a:pt x="513360" y="114933"/>
                </a:lnTo>
                <a:lnTo>
                  <a:pt x="517832" y="114933"/>
                </a:lnTo>
                <a:lnTo>
                  <a:pt x="517832" y="119264"/>
                </a:lnTo>
                <a:lnTo>
                  <a:pt x="522303" y="119264"/>
                </a:lnTo>
                <a:lnTo>
                  <a:pt x="522303" y="123595"/>
                </a:lnTo>
                <a:lnTo>
                  <a:pt x="526775" y="123595"/>
                </a:lnTo>
                <a:lnTo>
                  <a:pt x="526775" y="127927"/>
                </a:lnTo>
                <a:lnTo>
                  <a:pt x="531247" y="127927"/>
                </a:lnTo>
                <a:lnTo>
                  <a:pt x="531247" y="132258"/>
                </a:lnTo>
                <a:lnTo>
                  <a:pt x="535719" y="132258"/>
                </a:lnTo>
                <a:lnTo>
                  <a:pt x="535719" y="136590"/>
                </a:lnTo>
                <a:lnTo>
                  <a:pt x="540190" y="136590"/>
                </a:lnTo>
                <a:lnTo>
                  <a:pt x="540190" y="140921"/>
                </a:lnTo>
                <a:lnTo>
                  <a:pt x="544661" y="140921"/>
                </a:lnTo>
                <a:lnTo>
                  <a:pt x="544661" y="145253"/>
                </a:lnTo>
                <a:lnTo>
                  <a:pt x="545100" y="145253"/>
                </a:lnTo>
                <a:lnTo>
                  <a:pt x="545100" y="414693"/>
                </a:lnTo>
                <a:cubicBezTo>
                  <a:pt x="545100" y="476797"/>
                  <a:pt x="494754" y="527143"/>
                  <a:pt x="432650" y="527143"/>
                </a:cubicBezTo>
                <a:lnTo>
                  <a:pt x="201222" y="527143"/>
                </a:lnTo>
                <a:lnTo>
                  <a:pt x="201222" y="523758"/>
                </a:lnTo>
                <a:lnTo>
                  <a:pt x="196751" y="523758"/>
                </a:lnTo>
                <a:lnTo>
                  <a:pt x="196751" y="519426"/>
                </a:lnTo>
                <a:lnTo>
                  <a:pt x="192279" y="519426"/>
                </a:lnTo>
                <a:lnTo>
                  <a:pt x="192279" y="515095"/>
                </a:lnTo>
                <a:lnTo>
                  <a:pt x="187807" y="515095"/>
                </a:lnTo>
                <a:lnTo>
                  <a:pt x="187807" y="510763"/>
                </a:lnTo>
                <a:lnTo>
                  <a:pt x="183336" y="510763"/>
                </a:lnTo>
                <a:lnTo>
                  <a:pt x="183336" y="506432"/>
                </a:lnTo>
                <a:lnTo>
                  <a:pt x="178864" y="506432"/>
                </a:lnTo>
                <a:lnTo>
                  <a:pt x="178864" y="502100"/>
                </a:lnTo>
                <a:lnTo>
                  <a:pt x="174392" y="502100"/>
                </a:lnTo>
                <a:lnTo>
                  <a:pt x="174392" y="497769"/>
                </a:lnTo>
                <a:lnTo>
                  <a:pt x="169921" y="497769"/>
                </a:lnTo>
                <a:lnTo>
                  <a:pt x="169921" y="493437"/>
                </a:lnTo>
                <a:lnTo>
                  <a:pt x="165449" y="493437"/>
                </a:lnTo>
                <a:lnTo>
                  <a:pt x="165449" y="489106"/>
                </a:lnTo>
                <a:lnTo>
                  <a:pt x="160978" y="489106"/>
                </a:lnTo>
                <a:lnTo>
                  <a:pt x="160978" y="484774"/>
                </a:lnTo>
                <a:lnTo>
                  <a:pt x="156506" y="484774"/>
                </a:lnTo>
                <a:lnTo>
                  <a:pt x="156506" y="480443"/>
                </a:lnTo>
                <a:lnTo>
                  <a:pt x="152034" y="480443"/>
                </a:lnTo>
                <a:lnTo>
                  <a:pt x="152034" y="476112"/>
                </a:lnTo>
                <a:lnTo>
                  <a:pt x="147563" y="476112"/>
                </a:lnTo>
                <a:lnTo>
                  <a:pt x="147563" y="471780"/>
                </a:lnTo>
                <a:lnTo>
                  <a:pt x="143091" y="471780"/>
                </a:lnTo>
                <a:lnTo>
                  <a:pt x="143091" y="467449"/>
                </a:lnTo>
                <a:lnTo>
                  <a:pt x="138619" y="467449"/>
                </a:lnTo>
                <a:lnTo>
                  <a:pt x="138619" y="463117"/>
                </a:lnTo>
                <a:lnTo>
                  <a:pt x="134148" y="463117"/>
                </a:lnTo>
                <a:lnTo>
                  <a:pt x="134148" y="458786"/>
                </a:lnTo>
                <a:lnTo>
                  <a:pt x="129675" y="458786"/>
                </a:lnTo>
                <a:lnTo>
                  <a:pt x="129675" y="454454"/>
                </a:lnTo>
                <a:lnTo>
                  <a:pt x="125203" y="454454"/>
                </a:lnTo>
                <a:lnTo>
                  <a:pt x="125203" y="450123"/>
                </a:lnTo>
                <a:lnTo>
                  <a:pt x="120732" y="450123"/>
                </a:lnTo>
                <a:lnTo>
                  <a:pt x="120732" y="445791"/>
                </a:lnTo>
                <a:lnTo>
                  <a:pt x="116260" y="445791"/>
                </a:lnTo>
                <a:lnTo>
                  <a:pt x="116260" y="441460"/>
                </a:lnTo>
                <a:lnTo>
                  <a:pt x="111789" y="441460"/>
                </a:lnTo>
                <a:lnTo>
                  <a:pt x="111789" y="437128"/>
                </a:lnTo>
                <a:lnTo>
                  <a:pt x="107317" y="437128"/>
                </a:lnTo>
                <a:lnTo>
                  <a:pt x="107317" y="432797"/>
                </a:lnTo>
                <a:lnTo>
                  <a:pt x="102845" y="432797"/>
                </a:lnTo>
                <a:lnTo>
                  <a:pt x="102845" y="428466"/>
                </a:lnTo>
                <a:lnTo>
                  <a:pt x="98374" y="428466"/>
                </a:lnTo>
                <a:lnTo>
                  <a:pt x="98374" y="424134"/>
                </a:lnTo>
                <a:lnTo>
                  <a:pt x="93902" y="424134"/>
                </a:lnTo>
                <a:lnTo>
                  <a:pt x="93902" y="419803"/>
                </a:lnTo>
                <a:lnTo>
                  <a:pt x="89430" y="419803"/>
                </a:lnTo>
                <a:lnTo>
                  <a:pt x="89430" y="415471"/>
                </a:lnTo>
                <a:lnTo>
                  <a:pt x="84959" y="415471"/>
                </a:lnTo>
                <a:lnTo>
                  <a:pt x="84959" y="411140"/>
                </a:lnTo>
                <a:lnTo>
                  <a:pt x="80487" y="411140"/>
                </a:lnTo>
                <a:lnTo>
                  <a:pt x="80487" y="406808"/>
                </a:lnTo>
                <a:lnTo>
                  <a:pt x="76015" y="406808"/>
                </a:lnTo>
                <a:lnTo>
                  <a:pt x="76015" y="402477"/>
                </a:lnTo>
                <a:lnTo>
                  <a:pt x="71544" y="402477"/>
                </a:lnTo>
                <a:lnTo>
                  <a:pt x="71544" y="398145"/>
                </a:lnTo>
                <a:lnTo>
                  <a:pt x="67072" y="398145"/>
                </a:lnTo>
                <a:lnTo>
                  <a:pt x="67072" y="393814"/>
                </a:lnTo>
                <a:lnTo>
                  <a:pt x="62601" y="393814"/>
                </a:lnTo>
                <a:lnTo>
                  <a:pt x="62601" y="389482"/>
                </a:lnTo>
                <a:lnTo>
                  <a:pt x="58129" y="389482"/>
                </a:lnTo>
                <a:lnTo>
                  <a:pt x="58129" y="385151"/>
                </a:lnTo>
                <a:lnTo>
                  <a:pt x="53657" y="385151"/>
                </a:lnTo>
                <a:lnTo>
                  <a:pt x="53657" y="380819"/>
                </a:lnTo>
                <a:lnTo>
                  <a:pt x="49186" y="380819"/>
                </a:lnTo>
                <a:lnTo>
                  <a:pt x="49186" y="376488"/>
                </a:lnTo>
                <a:lnTo>
                  <a:pt x="44714" y="376488"/>
                </a:lnTo>
                <a:lnTo>
                  <a:pt x="44714" y="372157"/>
                </a:lnTo>
                <a:lnTo>
                  <a:pt x="40242" y="372157"/>
                </a:lnTo>
                <a:lnTo>
                  <a:pt x="40242" y="367825"/>
                </a:lnTo>
                <a:lnTo>
                  <a:pt x="35771" y="367825"/>
                </a:lnTo>
                <a:lnTo>
                  <a:pt x="35771" y="363494"/>
                </a:lnTo>
                <a:lnTo>
                  <a:pt x="31299" y="363494"/>
                </a:lnTo>
                <a:lnTo>
                  <a:pt x="31299" y="359162"/>
                </a:lnTo>
                <a:lnTo>
                  <a:pt x="26827" y="359162"/>
                </a:lnTo>
                <a:lnTo>
                  <a:pt x="26827" y="354831"/>
                </a:lnTo>
                <a:lnTo>
                  <a:pt x="22356" y="354831"/>
                </a:lnTo>
                <a:lnTo>
                  <a:pt x="22356" y="350499"/>
                </a:lnTo>
                <a:lnTo>
                  <a:pt x="17884" y="350499"/>
                </a:lnTo>
                <a:lnTo>
                  <a:pt x="17884" y="346168"/>
                </a:lnTo>
                <a:lnTo>
                  <a:pt x="13413" y="346168"/>
                </a:lnTo>
                <a:lnTo>
                  <a:pt x="13413" y="341836"/>
                </a:lnTo>
                <a:lnTo>
                  <a:pt x="8941" y="341836"/>
                </a:lnTo>
                <a:lnTo>
                  <a:pt x="8941" y="337505"/>
                </a:lnTo>
                <a:lnTo>
                  <a:pt x="4469" y="337505"/>
                </a:lnTo>
                <a:lnTo>
                  <a:pt x="4469" y="333173"/>
                </a:lnTo>
                <a:lnTo>
                  <a:pt x="0" y="333173"/>
                </a:lnTo>
                <a:lnTo>
                  <a:pt x="0" y="242905"/>
                </a:lnTo>
                <a:lnTo>
                  <a:pt x="35771" y="242905"/>
                </a:lnTo>
                <a:lnTo>
                  <a:pt x="35771" y="242521"/>
                </a:lnTo>
                <a:lnTo>
                  <a:pt x="31299" y="242521"/>
                </a:lnTo>
                <a:lnTo>
                  <a:pt x="31299" y="238189"/>
                </a:lnTo>
                <a:lnTo>
                  <a:pt x="26827" y="238189"/>
                </a:lnTo>
                <a:lnTo>
                  <a:pt x="26827" y="233858"/>
                </a:lnTo>
                <a:lnTo>
                  <a:pt x="22356" y="233858"/>
                </a:lnTo>
                <a:lnTo>
                  <a:pt x="22356" y="229526"/>
                </a:lnTo>
                <a:lnTo>
                  <a:pt x="17884" y="229526"/>
                </a:lnTo>
                <a:lnTo>
                  <a:pt x="17884" y="225195"/>
                </a:lnTo>
                <a:lnTo>
                  <a:pt x="13413" y="225195"/>
                </a:lnTo>
                <a:lnTo>
                  <a:pt x="13413" y="220863"/>
                </a:lnTo>
                <a:lnTo>
                  <a:pt x="8941" y="220863"/>
                </a:lnTo>
                <a:lnTo>
                  <a:pt x="8941" y="216532"/>
                </a:lnTo>
                <a:lnTo>
                  <a:pt x="4469" y="216532"/>
                </a:lnTo>
                <a:lnTo>
                  <a:pt x="4469" y="212200"/>
                </a:lnTo>
                <a:lnTo>
                  <a:pt x="0" y="212200"/>
                </a:lnTo>
                <a:lnTo>
                  <a:pt x="0" y="121931"/>
                </a:lnTo>
                <a:lnTo>
                  <a:pt x="35771" y="121931"/>
                </a:lnTo>
                <a:lnTo>
                  <a:pt x="35771" y="120589"/>
                </a:lnTo>
                <a:lnTo>
                  <a:pt x="31299" y="120589"/>
                </a:lnTo>
                <a:lnTo>
                  <a:pt x="31299" y="116257"/>
                </a:lnTo>
                <a:lnTo>
                  <a:pt x="26827" y="116257"/>
                </a:lnTo>
                <a:lnTo>
                  <a:pt x="26827" y="111926"/>
                </a:lnTo>
                <a:lnTo>
                  <a:pt x="22356" y="111926"/>
                </a:lnTo>
                <a:lnTo>
                  <a:pt x="22356" y="107594"/>
                </a:lnTo>
                <a:lnTo>
                  <a:pt x="17884" y="107594"/>
                </a:lnTo>
                <a:lnTo>
                  <a:pt x="17884" y="103263"/>
                </a:lnTo>
                <a:lnTo>
                  <a:pt x="13413" y="103263"/>
                </a:lnTo>
                <a:lnTo>
                  <a:pt x="13413" y="98931"/>
                </a:lnTo>
                <a:lnTo>
                  <a:pt x="8941" y="98931"/>
                </a:lnTo>
                <a:lnTo>
                  <a:pt x="8941" y="94600"/>
                </a:lnTo>
                <a:lnTo>
                  <a:pt x="4469" y="94600"/>
                </a:lnTo>
                <a:lnTo>
                  <a:pt x="4469" y="90268"/>
                </a:lnTo>
                <a:lnTo>
                  <a:pt x="0" y="902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lt1">
                  <a:lumMod val="100000"/>
                </a:schemeClr>
              </a:solidFill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110" name="任意多边形: 形状 109">
            <a:extLst>
              <a:ext uri="{FF2B5EF4-FFF2-40B4-BE49-F238E27FC236}">
                <a16:creationId xmlns:a16="http://schemas.microsoft.com/office/drawing/2014/main" id="{D775306E-F774-4CF9-94EA-90E350591A0B}"/>
              </a:ext>
            </a:extLst>
          </p:cNvPr>
          <p:cNvSpPr/>
          <p:nvPr userDrawn="1"/>
        </p:nvSpPr>
        <p:spPr>
          <a:xfrm>
            <a:off x="568027" y="449601"/>
            <a:ext cx="419458" cy="333173"/>
          </a:xfrm>
          <a:custGeom>
            <a:avLst/>
            <a:gdLst>
              <a:gd name="connsiteX0" fmla="*/ 587324 w 2158394"/>
              <a:gd name="connsiteY0" fmla="*/ 1350969 h 1714401"/>
              <a:gd name="connsiteX1" fmla="*/ 2158394 w 2158394"/>
              <a:gd name="connsiteY1" fmla="*/ 1350969 h 1714401"/>
              <a:gd name="connsiteX2" fmla="*/ 2158394 w 2158394"/>
              <a:gd name="connsiteY2" fmla="*/ 1613340 h 1714401"/>
              <a:gd name="connsiteX3" fmla="*/ 587324 w 2158394"/>
              <a:gd name="connsiteY3" fmla="*/ 1613340 h 1714401"/>
              <a:gd name="connsiteX4" fmla="*/ 0 w 2158394"/>
              <a:gd name="connsiteY4" fmla="*/ 1249910 h 1714401"/>
              <a:gd name="connsiteX5" fmla="*/ 464491 w 2158394"/>
              <a:gd name="connsiteY5" fmla="*/ 1249910 h 1714401"/>
              <a:gd name="connsiteX6" fmla="*/ 464491 w 2158394"/>
              <a:gd name="connsiteY6" fmla="*/ 1714401 h 1714401"/>
              <a:gd name="connsiteX7" fmla="*/ 0 w 2158394"/>
              <a:gd name="connsiteY7" fmla="*/ 1714401 h 1714401"/>
              <a:gd name="connsiteX8" fmla="*/ 587324 w 2158394"/>
              <a:gd name="connsiteY8" fmla="*/ 728479 h 1714401"/>
              <a:gd name="connsiteX9" fmla="*/ 2158394 w 2158394"/>
              <a:gd name="connsiteY9" fmla="*/ 728479 h 1714401"/>
              <a:gd name="connsiteX10" fmla="*/ 2158394 w 2158394"/>
              <a:gd name="connsiteY10" fmla="*/ 990850 h 1714401"/>
              <a:gd name="connsiteX11" fmla="*/ 587324 w 2158394"/>
              <a:gd name="connsiteY11" fmla="*/ 990850 h 1714401"/>
              <a:gd name="connsiteX12" fmla="*/ 0 w 2158394"/>
              <a:gd name="connsiteY12" fmla="*/ 627420 h 1714401"/>
              <a:gd name="connsiteX13" fmla="*/ 464491 w 2158394"/>
              <a:gd name="connsiteY13" fmla="*/ 627420 h 1714401"/>
              <a:gd name="connsiteX14" fmla="*/ 464491 w 2158394"/>
              <a:gd name="connsiteY14" fmla="*/ 1091911 h 1714401"/>
              <a:gd name="connsiteX15" fmla="*/ 0 w 2158394"/>
              <a:gd name="connsiteY15" fmla="*/ 1091911 h 1714401"/>
              <a:gd name="connsiteX16" fmla="*/ 587324 w 2158394"/>
              <a:gd name="connsiteY16" fmla="*/ 101059 h 1714401"/>
              <a:gd name="connsiteX17" fmla="*/ 2158394 w 2158394"/>
              <a:gd name="connsiteY17" fmla="*/ 101059 h 1714401"/>
              <a:gd name="connsiteX18" fmla="*/ 2158394 w 2158394"/>
              <a:gd name="connsiteY18" fmla="*/ 363430 h 1714401"/>
              <a:gd name="connsiteX19" fmla="*/ 587324 w 2158394"/>
              <a:gd name="connsiteY19" fmla="*/ 363430 h 1714401"/>
              <a:gd name="connsiteX20" fmla="*/ 0 w 2158394"/>
              <a:gd name="connsiteY20" fmla="*/ 0 h 1714401"/>
              <a:gd name="connsiteX21" fmla="*/ 464491 w 2158394"/>
              <a:gd name="connsiteY21" fmla="*/ 0 h 1714401"/>
              <a:gd name="connsiteX22" fmla="*/ 464491 w 2158394"/>
              <a:gd name="connsiteY22" fmla="*/ 464491 h 1714401"/>
              <a:gd name="connsiteX23" fmla="*/ 0 w 2158394"/>
              <a:gd name="connsiteY23" fmla="*/ 464491 h 17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158394" h="1714401">
                <a:moveTo>
                  <a:pt x="587324" y="1350969"/>
                </a:moveTo>
                <a:lnTo>
                  <a:pt x="2158394" y="1350969"/>
                </a:lnTo>
                <a:lnTo>
                  <a:pt x="2158394" y="1613340"/>
                </a:lnTo>
                <a:lnTo>
                  <a:pt x="587324" y="1613340"/>
                </a:lnTo>
                <a:close/>
                <a:moveTo>
                  <a:pt x="0" y="1249910"/>
                </a:moveTo>
                <a:lnTo>
                  <a:pt x="464491" y="1249910"/>
                </a:lnTo>
                <a:lnTo>
                  <a:pt x="464491" y="1714401"/>
                </a:lnTo>
                <a:lnTo>
                  <a:pt x="0" y="1714401"/>
                </a:lnTo>
                <a:close/>
                <a:moveTo>
                  <a:pt x="587324" y="728479"/>
                </a:moveTo>
                <a:lnTo>
                  <a:pt x="2158394" y="728479"/>
                </a:lnTo>
                <a:lnTo>
                  <a:pt x="2158394" y="990850"/>
                </a:lnTo>
                <a:lnTo>
                  <a:pt x="587324" y="990850"/>
                </a:lnTo>
                <a:close/>
                <a:moveTo>
                  <a:pt x="0" y="627420"/>
                </a:moveTo>
                <a:lnTo>
                  <a:pt x="464491" y="627420"/>
                </a:lnTo>
                <a:lnTo>
                  <a:pt x="464491" y="1091911"/>
                </a:lnTo>
                <a:lnTo>
                  <a:pt x="0" y="1091911"/>
                </a:lnTo>
                <a:close/>
                <a:moveTo>
                  <a:pt x="587324" y="101059"/>
                </a:moveTo>
                <a:lnTo>
                  <a:pt x="2158394" y="101059"/>
                </a:lnTo>
                <a:lnTo>
                  <a:pt x="2158394" y="363430"/>
                </a:lnTo>
                <a:lnTo>
                  <a:pt x="587324" y="363430"/>
                </a:lnTo>
                <a:close/>
                <a:moveTo>
                  <a:pt x="0" y="0"/>
                </a:moveTo>
                <a:lnTo>
                  <a:pt x="464491" y="0"/>
                </a:lnTo>
                <a:lnTo>
                  <a:pt x="464491" y="464491"/>
                </a:lnTo>
                <a:lnTo>
                  <a:pt x="0" y="46449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DD97E270-9600-4B56-973C-779C94AEB116}"/>
              </a:ext>
            </a:extLst>
          </p:cNvPr>
          <p:cNvGrpSpPr/>
          <p:nvPr userDrawn="1"/>
        </p:nvGrpSpPr>
        <p:grpSpPr>
          <a:xfrm>
            <a:off x="442911" y="292674"/>
            <a:ext cx="674689" cy="674690"/>
            <a:chOff x="7056551" y="3277921"/>
            <a:chExt cx="674689" cy="674690"/>
          </a:xfrm>
        </p:grpSpPr>
        <p:sp>
          <p:nvSpPr>
            <p:cNvPr id="112" name="矩形: 圆角 111">
              <a:extLst>
                <a:ext uri="{FF2B5EF4-FFF2-40B4-BE49-F238E27FC236}">
                  <a16:creationId xmlns:a16="http://schemas.microsoft.com/office/drawing/2014/main" id="{94EA0B89-D3F6-4CAE-9787-60FB599E4B9F}"/>
                </a:ext>
              </a:extLst>
            </p:cNvPr>
            <p:cNvSpPr>
              <a:spLocks/>
            </p:cNvSpPr>
            <p:nvPr/>
          </p:nvSpPr>
          <p:spPr>
            <a:xfrm>
              <a:off x="7056551" y="3277921"/>
              <a:ext cx="674689" cy="67469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13" name="任意多边形: 形状 112">
              <a:extLst>
                <a:ext uri="{FF2B5EF4-FFF2-40B4-BE49-F238E27FC236}">
                  <a16:creationId xmlns:a16="http://schemas.microsoft.com/office/drawing/2014/main" id="{3BD4E1C4-8125-4F67-B6CF-6688DB9D0B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752" y="3416372"/>
              <a:ext cx="538488" cy="536239"/>
            </a:xfrm>
            <a:custGeom>
              <a:avLst/>
              <a:gdLst>
                <a:gd name="connsiteX0" fmla="*/ 0 w 522282"/>
                <a:gd name="connsiteY0" fmla="*/ 0 h 507532"/>
                <a:gd name="connsiteX1" fmla="*/ 162150 w 522282"/>
                <a:gd name="connsiteY1" fmla="*/ 0 h 507532"/>
                <a:gd name="connsiteX2" fmla="*/ 162150 w 522282"/>
                <a:gd name="connsiteY2" fmla="*/ 4301 h 507532"/>
                <a:gd name="connsiteX3" fmla="*/ 166610 w 522282"/>
                <a:gd name="connsiteY3" fmla="*/ 4301 h 507532"/>
                <a:gd name="connsiteX4" fmla="*/ 166610 w 522282"/>
                <a:gd name="connsiteY4" fmla="*/ 8601 h 507532"/>
                <a:gd name="connsiteX5" fmla="*/ 171071 w 522282"/>
                <a:gd name="connsiteY5" fmla="*/ 8601 h 507532"/>
                <a:gd name="connsiteX6" fmla="*/ 171071 w 522282"/>
                <a:gd name="connsiteY6" fmla="*/ 12902 h 507532"/>
                <a:gd name="connsiteX7" fmla="*/ 175532 w 522282"/>
                <a:gd name="connsiteY7" fmla="*/ 12902 h 507532"/>
                <a:gd name="connsiteX8" fmla="*/ 175532 w 522282"/>
                <a:gd name="connsiteY8" fmla="*/ 17202 h 507532"/>
                <a:gd name="connsiteX9" fmla="*/ 179993 w 522282"/>
                <a:gd name="connsiteY9" fmla="*/ 17202 h 507532"/>
                <a:gd name="connsiteX10" fmla="*/ 179993 w 522282"/>
                <a:gd name="connsiteY10" fmla="*/ 21502 h 507532"/>
                <a:gd name="connsiteX11" fmla="*/ 184454 w 522282"/>
                <a:gd name="connsiteY11" fmla="*/ 21502 h 507532"/>
                <a:gd name="connsiteX12" fmla="*/ 184454 w 522282"/>
                <a:gd name="connsiteY12" fmla="*/ 25803 h 507532"/>
                <a:gd name="connsiteX13" fmla="*/ 188914 w 522282"/>
                <a:gd name="connsiteY13" fmla="*/ 25803 h 507532"/>
                <a:gd name="connsiteX14" fmla="*/ 188914 w 522282"/>
                <a:gd name="connsiteY14" fmla="*/ 30103 h 507532"/>
                <a:gd name="connsiteX15" fmla="*/ 193375 w 522282"/>
                <a:gd name="connsiteY15" fmla="*/ 30103 h 507532"/>
                <a:gd name="connsiteX16" fmla="*/ 193375 w 522282"/>
                <a:gd name="connsiteY16" fmla="*/ 34404 h 507532"/>
                <a:gd name="connsiteX17" fmla="*/ 197836 w 522282"/>
                <a:gd name="connsiteY17" fmla="*/ 34404 h 507532"/>
                <a:gd name="connsiteX18" fmla="*/ 197836 w 522282"/>
                <a:gd name="connsiteY18" fmla="*/ 38705 h 507532"/>
                <a:gd name="connsiteX19" fmla="*/ 202297 w 522282"/>
                <a:gd name="connsiteY19" fmla="*/ 38705 h 507532"/>
                <a:gd name="connsiteX20" fmla="*/ 202297 w 522282"/>
                <a:gd name="connsiteY20" fmla="*/ 43005 h 507532"/>
                <a:gd name="connsiteX21" fmla="*/ 206758 w 522282"/>
                <a:gd name="connsiteY21" fmla="*/ 43005 h 507532"/>
                <a:gd name="connsiteX22" fmla="*/ 206758 w 522282"/>
                <a:gd name="connsiteY22" fmla="*/ 47305 h 507532"/>
                <a:gd name="connsiteX23" fmla="*/ 211218 w 522282"/>
                <a:gd name="connsiteY23" fmla="*/ 47305 h 507532"/>
                <a:gd name="connsiteX24" fmla="*/ 211218 w 522282"/>
                <a:gd name="connsiteY24" fmla="*/ 51606 h 507532"/>
                <a:gd name="connsiteX25" fmla="*/ 215679 w 522282"/>
                <a:gd name="connsiteY25" fmla="*/ 51606 h 507532"/>
                <a:gd name="connsiteX26" fmla="*/ 215679 w 522282"/>
                <a:gd name="connsiteY26" fmla="*/ 55906 h 507532"/>
                <a:gd name="connsiteX27" fmla="*/ 220140 w 522282"/>
                <a:gd name="connsiteY27" fmla="*/ 55906 h 507532"/>
                <a:gd name="connsiteX28" fmla="*/ 220140 w 522282"/>
                <a:gd name="connsiteY28" fmla="*/ 60207 h 507532"/>
                <a:gd name="connsiteX29" fmla="*/ 224601 w 522282"/>
                <a:gd name="connsiteY29" fmla="*/ 60207 h 507532"/>
                <a:gd name="connsiteX30" fmla="*/ 224601 w 522282"/>
                <a:gd name="connsiteY30" fmla="*/ 64507 h 507532"/>
                <a:gd name="connsiteX31" fmla="*/ 229062 w 522282"/>
                <a:gd name="connsiteY31" fmla="*/ 64507 h 507532"/>
                <a:gd name="connsiteX32" fmla="*/ 229062 w 522282"/>
                <a:gd name="connsiteY32" fmla="*/ 68808 h 507532"/>
                <a:gd name="connsiteX33" fmla="*/ 232650 w 522282"/>
                <a:gd name="connsiteY33" fmla="*/ 68808 h 507532"/>
                <a:gd name="connsiteX34" fmla="*/ 232650 w 522282"/>
                <a:gd name="connsiteY34" fmla="*/ 0 h 507532"/>
                <a:gd name="connsiteX35" fmla="*/ 391275 w 522282"/>
                <a:gd name="connsiteY35" fmla="*/ 0 h 507532"/>
                <a:gd name="connsiteX36" fmla="*/ 391275 w 522282"/>
                <a:gd name="connsiteY36" fmla="*/ 4301 h 507532"/>
                <a:gd name="connsiteX37" fmla="*/ 395736 w 522282"/>
                <a:gd name="connsiteY37" fmla="*/ 4301 h 507532"/>
                <a:gd name="connsiteX38" fmla="*/ 395736 w 522282"/>
                <a:gd name="connsiteY38" fmla="*/ 8601 h 507532"/>
                <a:gd name="connsiteX39" fmla="*/ 400197 w 522282"/>
                <a:gd name="connsiteY39" fmla="*/ 8601 h 507532"/>
                <a:gd name="connsiteX40" fmla="*/ 400197 w 522282"/>
                <a:gd name="connsiteY40" fmla="*/ 12902 h 507532"/>
                <a:gd name="connsiteX41" fmla="*/ 404658 w 522282"/>
                <a:gd name="connsiteY41" fmla="*/ 12902 h 507532"/>
                <a:gd name="connsiteX42" fmla="*/ 404658 w 522282"/>
                <a:gd name="connsiteY42" fmla="*/ 17202 h 507532"/>
                <a:gd name="connsiteX43" fmla="*/ 409118 w 522282"/>
                <a:gd name="connsiteY43" fmla="*/ 17202 h 507532"/>
                <a:gd name="connsiteX44" fmla="*/ 409118 w 522282"/>
                <a:gd name="connsiteY44" fmla="*/ 21502 h 507532"/>
                <a:gd name="connsiteX45" fmla="*/ 413579 w 522282"/>
                <a:gd name="connsiteY45" fmla="*/ 21502 h 507532"/>
                <a:gd name="connsiteX46" fmla="*/ 413579 w 522282"/>
                <a:gd name="connsiteY46" fmla="*/ 25803 h 507532"/>
                <a:gd name="connsiteX47" fmla="*/ 418040 w 522282"/>
                <a:gd name="connsiteY47" fmla="*/ 25803 h 507532"/>
                <a:gd name="connsiteX48" fmla="*/ 418040 w 522282"/>
                <a:gd name="connsiteY48" fmla="*/ 30103 h 507532"/>
                <a:gd name="connsiteX49" fmla="*/ 422501 w 522282"/>
                <a:gd name="connsiteY49" fmla="*/ 30103 h 507532"/>
                <a:gd name="connsiteX50" fmla="*/ 422501 w 522282"/>
                <a:gd name="connsiteY50" fmla="*/ 34404 h 507532"/>
                <a:gd name="connsiteX51" fmla="*/ 426962 w 522282"/>
                <a:gd name="connsiteY51" fmla="*/ 34404 h 507532"/>
                <a:gd name="connsiteX52" fmla="*/ 426962 w 522282"/>
                <a:gd name="connsiteY52" fmla="*/ 38705 h 507532"/>
                <a:gd name="connsiteX53" fmla="*/ 431422 w 522282"/>
                <a:gd name="connsiteY53" fmla="*/ 38705 h 507532"/>
                <a:gd name="connsiteX54" fmla="*/ 431422 w 522282"/>
                <a:gd name="connsiteY54" fmla="*/ 43005 h 507532"/>
                <a:gd name="connsiteX55" fmla="*/ 435883 w 522282"/>
                <a:gd name="connsiteY55" fmla="*/ 43005 h 507532"/>
                <a:gd name="connsiteX56" fmla="*/ 435883 w 522282"/>
                <a:gd name="connsiteY56" fmla="*/ 47305 h 507532"/>
                <a:gd name="connsiteX57" fmla="*/ 440344 w 522282"/>
                <a:gd name="connsiteY57" fmla="*/ 47305 h 507532"/>
                <a:gd name="connsiteX58" fmla="*/ 440344 w 522282"/>
                <a:gd name="connsiteY58" fmla="*/ 51606 h 507532"/>
                <a:gd name="connsiteX59" fmla="*/ 444805 w 522282"/>
                <a:gd name="connsiteY59" fmla="*/ 51606 h 507532"/>
                <a:gd name="connsiteX60" fmla="*/ 444805 w 522282"/>
                <a:gd name="connsiteY60" fmla="*/ 55906 h 507532"/>
                <a:gd name="connsiteX61" fmla="*/ 449266 w 522282"/>
                <a:gd name="connsiteY61" fmla="*/ 55906 h 507532"/>
                <a:gd name="connsiteX62" fmla="*/ 449266 w 522282"/>
                <a:gd name="connsiteY62" fmla="*/ 60207 h 507532"/>
                <a:gd name="connsiteX63" fmla="*/ 453726 w 522282"/>
                <a:gd name="connsiteY63" fmla="*/ 60207 h 507532"/>
                <a:gd name="connsiteX64" fmla="*/ 453726 w 522282"/>
                <a:gd name="connsiteY64" fmla="*/ 64507 h 507532"/>
                <a:gd name="connsiteX65" fmla="*/ 458187 w 522282"/>
                <a:gd name="connsiteY65" fmla="*/ 64507 h 507532"/>
                <a:gd name="connsiteX66" fmla="*/ 458187 w 522282"/>
                <a:gd name="connsiteY66" fmla="*/ 68808 h 507532"/>
                <a:gd name="connsiteX67" fmla="*/ 462648 w 522282"/>
                <a:gd name="connsiteY67" fmla="*/ 68808 h 507532"/>
                <a:gd name="connsiteX68" fmla="*/ 462648 w 522282"/>
                <a:gd name="connsiteY68" fmla="*/ 73108 h 507532"/>
                <a:gd name="connsiteX69" fmla="*/ 467109 w 522282"/>
                <a:gd name="connsiteY69" fmla="*/ 73108 h 507532"/>
                <a:gd name="connsiteX70" fmla="*/ 467109 w 522282"/>
                <a:gd name="connsiteY70" fmla="*/ 77409 h 507532"/>
                <a:gd name="connsiteX71" fmla="*/ 471570 w 522282"/>
                <a:gd name="connsiteY71" fmla="*/ 77409 h 507532"/>
                <a:gd name="connsiteX72" fmla="*/ 471570 w 522282"/>
                <a:gd name="connsiteY72" fmla="*/ 81709 h 507532"/>
                <a:gd name="connsiteX73" fmla="*/ 476030 w 522282"/>
                <a:gd name="connsiteY73" fmla="*/ 81709 h 507532"/>
                <a:gd name="connsiteX74" fmla="*/ 476030 w 522282"/>
                <a:gd name="connsiteY74" fmla="*/ 86009 h 507532"/>
                <a:gd name="connsiteX75" fmla="*/ 480491 w 522282"/>
                <a:gd name="connsiteY75" fmla="*/ 86009 h 507532"/>
                <a:gd name="connsiteX76" fmla="*/ 480491 w 522282"/>
                <a:gd name="connsiteY76" fmla="*/ 90310 h 507532"/>
                <a:gd name="connsiteX77" fmla="*/ 484953 w 522282"/>
                <a:gd name="connsiteY77" fmla="*/ 90310 h 507532"/>
                <a:gd name="connsiteX78" fmla="*/ 484953 w 522282"/>
                <a:gd name="connsiteY78" fmla="*/ 94611 h 507532"/>
                <a:gd name="connsiteX79" fmla="*/ 489413 w 522282"/>
                <a:gd name="connsiteY79" fmla="*/ 94611 h 507532"/>
                <a:gd name="connsiteX80" fmla="*/ 489413 w 522282"/>
                <a:gd name="connsiteY80" fmla="*/ 98911 h 507532"/>
                <a:gd name="connsiteX81" fmla="*/ 493874 w 522282"/>
                <a:gd name="connsiteY81" fmla="*/ 98911 h 507532"/>
                <a:gd name="connsiteX82" fmla="*/ 493874 w 522282"/>
                <a:gd name="connsiteY82" fmla="*/ 103211 h 507532"/>
                <a:gd name="connsiteX83" fmla="*/ 498334 w 522282"/>
                <a:gd name="connsiteY83" fmla="*/ 103211 h 507532"/>
                <a:gd name="connsiteX84" fmla="*/ 498334 w 522282"/>
                <a:gd name="connsiteY84" fmla="*/ 107512 h 507532"/>
                <a:gd name="connsiteX85" fmla="*/ 502796 w 522282"/>
                <a:gd name="connsiteY85" fmla="*/ 107512 h 507532"/>
                <a:gd name="connsiteX86" fmla="*/ 502796 w 522282"/>
                <a:gd name="connsiteY86" fmla="*/ 111813 h 507532"/>
                <a:gd name="connsiteX87" fmla="*/ 507256 w 522282"/>
                <a:gd name="connsiteY87" fmla="*/ 111813 h 507532"/>
                <a:gd name="connsiteX88" fmla="*/ 507256 w 522282"/>
                <a:gd name="connsiteY88" fmla="*/ 116113 h 507532"/>
                <a:gd name="connsiteX89" fmla="*/ 511717 w 522282"/>
                <a:gd name="connsiteY89" fmla="*/ 116113 h 507532"/>
                <a:gd name="connsiteX90" fmla="*/ 511717 w 522282"/>
                <a:gd name="connsiteY90" fmla="*/ 120413 h 507532"/>
                <a:gd name="connsiteX91" fmla="*/ 516178 w 522282"/>
                <a:gd name="connsiteY91" fmla="*/ 120413 h 507532"/>
                <a:gd name="connsiteX92" fmla="*/ 516178 w 522282"/>
                <a:gd name="connsiteY92" fmla="*/ 124713 h 507532"/>
                <a:gd name="connsiteX93" fmla="*/ 520639 w 522282"/>
                <a:gd name="connsiteY93" fmla="*/ 124713 h 507532"/>
                <a:gd name="connsiteX94" fmla="*/ 520639 w 522282"/>
                <a:gd name="connsiteY94" fmla="*/ 129014 h 507532"/>
                <a:gd name="connsiteX95" fmla="*/ 522282 w 522282"/>
                <a:gd name="connsiteY95" fmla="*/ 129014 h 507532"/>
                <a:gd name="connsiteX96" fmla="*/ 522282 w 522282"/>
                <a:gd name="connsiteY96" fmla="*/ 401101 h 507532"/>
                <a:gd name="connsiteX97" fmla="*/ 415851 w 522282"/>
                <a:gd name="connsiteY97" fmla="*/ 507532 h 507532"/>
                <a:gd name="connsiteX98" fmla="*/ 120442 w 522282"/>
                <a:gd name="connsiteY98" fmla="*/ 507532 h 507532"/>
                <a:gd name="connsiteX99" fmla="*/ 120442 w 522282"/>
                <a:gd name="connsiteY99" fmla="*/ 506612 h 507532"/>
                <a:gd name="connsiteX100" fmla="*/ 115981 w 522282"/>
                <a:gd name="connsiteY100" fmla="*/ 506612 h 507532"/>
                <a:gd name="connsiteX101" fmla="*/ 115981 w 522282"/>
                <a:gd name="connsiteY101" fmla="*/ 502311 h 507532"/>
                <a:gd name="connsiteX102" fmla="*/ 111520 w 522282"/>
                <a:gd name="connsiteY102" fmla="*/ 502311 h 507532"/>
                <a:gd name="connsiteX103" fmla="*/ 111520 w 522282"/>
                <a:gd name="connsiteY103" fmla="*/ 498010 h 507532"/>
                <a:gd name="connsiteX104" fmla="*/ 107059 w 522282"/>
                <a:gd name="connsiteY104" fmla="*/ 498010 h 507532"/>
                <a:gd name="connsiteX105" fmla="*/ 107059 w 522282"/>
                <a:gd name="connsiteY105" fmla="*/ 493710 h 507532"/>
                <a:gd name="connsiteX106" fmla="*/ 102599 w 522282"/>
                <a:gd name="connsiteY106" fmla="*/ 493710 h 507532"/>
                <a:gd name="connsiteX107" fmla="*/ 102599 w 522282"/>
                <a:gd name="connsiteY107" fmla="*/ 489410 h 507532"/>
                <a:gd name="connsiteX108" fmla="*/ 98138 w 522282"/>
                <a:gd name="connsiteY108" fmla="*/ 489410 h 507532"/>
                <a:gd name="connsiteX109" fmla="*/ 98138 w 522282"/>
                <a:gd name="connsiteY109" fmla="*/ 485109 h 507532"/>
                <a:gd name="connsiteX110" fmla="*/ 93677 w 522282"/>
                <a:gd name="connsiteY110" fmla="*/ 485109 h 507532"/>
                <a:gd name="connsiteX111" fmla="*/ 93677 w 522282"/>
                <a:gd name="connsiteY111" fmla="*/ 480809 h 507532"/>
                <a:gd name="connsiteX112" fmla="*/ 89216 w 522282"/>
                <a:gd name="connsiteY112" fmla="*/ 480809 h 507532"/>
                <a:gd name="connsiteX113" fmla="*/ 89216 w 522282"/>
                <a:gd name="connsiteY113" fmla="*/ 476508 h 507532"/>
                <a:gd name="connsiteX114" fmla="*/ 84755 w 522282"/>
                <a:gd name="connsiteY114" fmla="*/ 476508 h 507532"/>
                <a:gd name="connsiteX115" fmla="*/ 84755 w 522282"/>
                <a:gd name="connsiteY115" fmla="*/ 472208 h 507532"/>
                <a:gd name="connsiteX116" fmla="*/ 80295 w 522282"/>
                <a:gd name="connsiteY116" fmla="*/ 472208 h 507532"/>
                <a:gd name="connsiteX117" fmla="*/ 80295 w 522282"/>
                <a:gd name="connsiteY117" fmla="*/ 467907 h 507532"/>
                <a:gd name="connsiteX118" fmla="*/ 75834 w 522282"/>
                <a:gd name="connsiteY118" fmla="*/ 467907 h 507532"/>
                <a:gd name="connsiteX119" fmla="*/ 75834 w 522282"/>
                <a:gd name="connsiteY119" fmla="*/ 463607 h 507532"/>
                <a:gd name="connsiteX120" fmla="*/ 71373 w 522282"/>
                <a:gd name="connsiteY120" fmla="*/ 463607 h 507532"/>
                <a:gd name="connsiteX121" fmla="*/ 71373 w 522282"/>
                <a:gd name="connsiteY121" fmla="*/ 459306 h 507532"/>
                <a:gd name="connsiteX122" fmla="*/ 66912 w 522282"/>
                <a:gd name="connsiteY122" fmla="*/ 459306 h 507532"/>
                <a:gd name="connsiteX123" fmla="*/ 66912 w 522282"/>
                <a:gd name="connsiteY123" fmla="*/ 455006 h 507532"/>
                <a:gd name="connsiteX124" fmla="*/ 62451 w 522282"/>
                <a:gd name="connsiteY124" fmla="*/ 455006 h 507532"/>
                <a:gd name="connsiteX125" fmla="*/ 62451 w 522282"/>
                <a:gd name="connsiteY125" fmla="*/ 450705 h 507532"/>
                <a:gd name="connsiteX126" fmla="*/ 57991 w 522282"/>
                <a:gd name="connsiteY126" fmla="*/ 450705 h 507532"/>
                <a:gd name="connsiteX127" fmla="*/ 57991 w 522282"/>
                <a:gd name="connsiteY127" fmla="*/ 446405 h 507532"/>
                <a:gd name="connsiteX128" fmla="*/ 53530 w 522282"/>
                <a:gd name="connsiteY128" fmla="*/ 446405 h 507532"/>
                <a:gd name="connsiteX129" fmla="*/ 53530 w 522282"/>
                <a:gd name="connsiteY129" fmla="*/ 442105 h 507532"/>
                <a:gd name="connsiteX130" fmla="*/ 49069 w 522282"/>
                <a:gd name="connsiteY130" fmla="*/ 442105 h 507532"/>
                <a:gd name="connsiteX131" fmla="*/ 49069 w 522282"/>
                <a:gd name="connsiteY131" fmla="*/ 437804 h 507532"/>
                <a:gd name="connsiteX132" fmla="*/ 44608 w 522282"/>
                <a:gd name="connsiteY132" fmla="*/ 437804 h 507532"/>
                <a:gd name="connsiteX133" fmla="*/ 44608 w 522282"/>
                <a:gd name="connsiteY133" fmla="*/ 433504 h 507532"/>
                <a:gd name="connsiteX134" fmla="*/ 40147 w 522282"/>
                <a:gd name="connsiteY134" fmla="*/ 433504 h 507532"/>
                <a:gd name="connsiteX135" fmla="*/ 40147 w 522282"/>
                <a:gd name="connsiteY135" fmla="*/ 429203 h 507532"/>
                <a:gd name="connsiteX136" fmla="*/ 35687 w 522282"/>
                <a:gd name="connsiteY136" fmla="*/ 429203 h 507532"/>
                <a:gd name="connsiteX137" fmla="*/ 35687 w 522282"/>
                <a:gd name="connsiteY137" fmla="*/ 424903 h 507532"/>
                <a:gd name="connsiteX138" fmla="*/ 31226 w 522282"/>
                <a:gd name="connsiteY138" fmla="*/ 424903 h 507532"/>
                <a:gd name="connsiteX139" fmla="*/ 31226 w 522282"/>
                <a:gd name="connsiteY139" fmla="*/ 420602 h 507532"/>
                <a:gd name="connsiteX140" fmla="*/ 26765 w 522282"/>
                <a:gd name="connsiteY140" fmla="*/ 420602 h 507532"/>
                <a:gd name="connsiteX141" fmla="*/ 26765 w 522282"/>
                <a:gd name="connsiteY141" fmla="*/ 416301 h 507532"/>
                <a:gd name="connsiteX142" fmla="*/ 22304 w 522282"/>
                <a:gd name="connsiteY142" fmla="*/ 416301 h 507532"/>
                <a:gd name="connsiteX143" fmla="*/ 22304 w 522282"/>
                <a:gd name="connsiteY143" fmla="*/ 412001 h 507532"/>
                <a:gd name="connsiteX144" fmla="*/ 17843 w 522282"/>
                <a:gd name="connsiteY144" fmla="*/ 412001 h 507532"/>
                <a:gd name="connsiteX145" fmla="*/ 17843 w 522282"/>
                <a:gd name="connsiteY145" fmla="*/ 407701 h 507532"/>
                <a:gd name="connsiteX146" fmla="*/ 13383 w 522282"/>
                <a:gd name="connsiteY146" fmla="*/ 407701 h 507532"/>
                <a:gd name="connsiteX147" fmla="*/ 13383 w 522282"/>
                <a:gd name="connsiteY147" fmla="*/ 403400 h 507532"/>
                <a:gd name="connsiteX148" fmla="*/ 8922 w 522282"/>
                <a:gd name="connsiteY148" fmla="*/ 403400 h 507532"/>
                <a:gd name="connsiteX149" fmla="*/ 8922 w 522282"/>
                <a:gd name="connsiteY149" fmla="*/ 399100 h 507532"/>
                <a:gd name="connsiteX150" fmla="*/ 4461 w 522282"/>
                <a:gd name="connsiteY150" fmla="*/ 399100 h 507532"/>
                <a:gd name="connsiteX151" fmla="*/ 4461 w 522282"/>
                <a:gd name="connsiteY151" fmla="*/ 394799 h 507532"/>
                <a:gd name="connsiteX152" fmla="*/ 0 w 522282"/>
                <a:gd name="connsiteY152" fmla="*/ 394799 h 507532"/>
                <a:gd name="connsiteX153" fmla="*/ 0 w 522282"/>
                <a:gd name="connsiteY153" fmla="*/ 232650 h 507532"/>
                <a:gd name="connsiteX154" fmla="*/ 75834 w 522282"/>
                <a:gd name="connsiteY154" fmla="*/ 232650 h 507532"/>
                <a:gd name="connsiteX155" fmla="*/ 75834 w 522282"/>
                <a:gd name="connsiteY155" fmla="*/ 230957 h 507532"/>
                <a:gd name="connsiteX156" fmla="*/ 71373 w 522282"/>
                <a:gd name="connsiteY156" fmla="*/ 230957 h 507532"/>
                <a:gd name="connsiteX157" fmla="*/ 71373 w 522282"/>
                <a:gd name="connsiteY157" fmla="*/ 226657 h 507532"/>
                <a:gd name="connsiteX158" fmla="*/ 66912 w 522282"/>
                <a:gd name="connsiteY158" fmla="*/ 226657 h 507532"/>
                <a:gd name="connsiteX159" fmla="*/ 66912 w 522282"/>
                <a:gd name="connsiteY159" fmla="*/ 222356 h 507532"/>
                <a:gd name="connsiteX160" fmla="*/ 62451 w 522282"/>
                <a:gd name="connsiteY160" fmla="*/ 222356 h 507532"/>
                <a:gd name="connsiteX161" fmla="*/ 62451 w 522282"/>
                <a:gd name="connsiteY161" fmla="*/ 218056 h 507532"/>
                <a:gd name="connsiteX162" fmla="*/ 57991 w 522282"/>
                <a:gd name="connsiteY162" fmla="*/ 218056 h 507532"/>
                <a:gd name="connsiteX163" fmla="*/ 57991 w 522282"/>
                <a:gd name="connsiteY163" fmla="*/ 213755 h 507532"/>
                <a:gd name="connsiteX164" fmla="*/ 53530 w 522282"/>
                <a:gd name="connsiteY164" fmla="*/ 213755 h 507532"/>
                <a:gd name="connsiteX165" fmla="*/ 53530 w 522282"/>
                <a:gd name="connsiteY165" fmla="*/ 209455 h 507532"/>
                <a:gd name="connsiteX166" fmla="*/ 49069 w 522282"/>
                <a:gd name="connsiteY166" fmla="*/ 209455 h 507532"/>
                <a:gd name="connsiteX167" fmla="*/ 49069 w 522282"/>
                <a:gd name="connsiteY167" fmla="*/ 205155 h 507532"/>
                <a:gd name="connsiteX168" fmla="*/ 44608 w 522282"/>
                <a:gd name="connsiteY168" fmla="*/ 205155 h 507532"/>
                <a:gd name="connsiteX169" fmla="*/ 44608 w 522282"/>
                <a:gd name="connsiteY169" fmla="*/ 200854 h 507532"/>
                <a:gd name="connsiteX170" fmla="*/ 40147 w 522282"/>
                <a:gd name="connsiteY170" fmla="*/ 200854 h 507532"/>
                <a:gd name="connsiteX171" fmla="*/ 40147 w 522282"/>
                <a:gd name="connsiteY171" fmla="*/ 196553 h 507532"/>
                <a:gd name="connsiteX172" fmla="*/ 35687 w 522282"/>
                <a:gd name="connsiteY172" fmla="*/ 196553 h 507532"/>
                <a:gd name="connsiteX173" fmla="*/ 35687 w 522282"/>
                <a:gd name="connsiteY173" fmla="*/ 192253 h 507532"/>
                <a:gd name="connsiteX174" fmla="*/ 31226 w 522282"/>
                <a:gd name="connsiteY174" fmla="*/ 192253 h 507532"/>
                <a:gd name="connsiteX175" fmla="*/ 31226 w 522282"/>
                <a:gd name="connsiteY175" fmla="*/ 187953 h 507532"/>
                <a:gd name="connsiteX176" fmla="*/ 26765 w 522282"/>
                <a:gd name="connsiteY176" fmla="*/ 187953 h 507532"/>
                <a:gd name="connsiteX177" fmla="*/ 26765 w 522282"/>
                <a:gd name="connsiteY177" fmla="*/ 183652 h 507532"/>
                <a:gd name="connsiteX178" fmla="*/ 22304 w 522282"/>
                <a:gd name="connsiteY178" fmla="*/ 183652 h 507532"/>
                <a:gd name="connsiteX179" fmla="*/ 22304 w 522282"/>
                <a:gd name="connsiteY179" fmla="*/ 179351 h 507532"/>
                <a:gd name="connsiteX180" fmla="*/ 17843 w 522282"/>
                <a:gd name="connsiteY180" fmla="*/ 179351 h 507532"/>
                <a:gd name="connsiteX181" fmla="*/ 17843 w 522282"/>
                <a:gd name="connsiteY181" fmla="*/ 175051 h 507532"/>
                <a:gd name="connsiteX182" fmla="*/ 13383 w 522282"/>
                <a:gd name="connsiteY182" fmla="*/ 175051 h 507532"/>
                <a:gd name="connsiteX183" fmla="*/ 13383 w 522282"/>
                <a:gd name="connsiteY183" fmla="*/ 170751 h 507532"/>
                <a:gd name="connsiteX184" fmla="*/ 8922 w 522282"/>
                <a:gd name="connsiteY184" fmla="*/ 170751 h 507532"/>
                <a:gd name="connsiteX185" fmla="*/ 8922 w 522282"/>
                <a:gd name="connsiteY185" fmla="*/ 166451 h 507532"/>
                <a:gd name="connsiteX186" fmla="*/ 4461 w 522282"/>
                <a:gd name="connsiteY186" fmla="*/ 166451 h 507532"/>
                <a:gd name="connsiteX187" fmla="*/ 4461 w 522282"/>
                <a:gd name="connsiteY187" fmla="*/ 162150 h 507532"/>
                <a:gd name="connsiteX188" fmla="*/ 0 w 522282"/>
                <a:gd name="connsiteY188" fmla="*/ 162150 h 50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522282" h="507532">
                  <a:moveTo>
                    <a:pt x="0" y="0"/>
                  </a:moveTo>
                  <a:lnTo>
                    <a:pt x="162150" y="0"/>
                  </a:lnTo>
                  <a:lnTo>
                    <a:pt x="162150" y="4301"/>
                  </a:lnTo>
                  <a:lnTo>
                    <a:pt x="166610" y="4301"/>
                  </a:lnTo>
                  <a:lnTo>
                    <a:pt x="166610" y="8601"/>
                  </a:lnTo>
                  <a:lnTo>
                    <a:pt x="171071" y="8601"/>
                  </a:lnTo>
                  <a:lnTo>
                    <a:pt x="171071" y="12902"/>
                  </a:lnTo>
                  <a:lnTo>
                    <a:pt x="175532" y="12902"/>
                  </a:lnTo>
                  <a:lnTo>
                    <a:pt x="175532" y="17202"/>
                  </a:lnTo>
                  <a:lnTo>
                    <a:pt x="179993" y="17202"/>
                  </a:lnTo>
                  <a:lnTo>
                    <a:pt x="179993" y="21502"/>
                  </a:lnTo>
                  <a:lnTo>
                    <a:pt x="184454" y="21502"/>
                  </a:lnTo>
                  <a:lnTo>
                    <a:pt x="184454" y="25803"/>
                  </a:lnTo>
                  <a:lnTo>
                    <a:pt x="188914" y="25803"/>
                  </a:lnTo>
                  <a:lnTo>
                    <a:pt x="188914" y="30103"/>
                  </a:lnTo>
                  <a:lnTo>
                    <a:pt x="193375" y="30103"/>
                  </a:lnTo>
                  <a:lnTo>
                    <a:pt x="193375" y="34404"/>
                  </a:lnTo>
                  <a:lnTo>
                    <a:pt x="197836" y="34404"/>
                  </a:lnTo>
                  <a:lnTo>
                    <a:pt x="197836" y="38705"/>
                  </a:lnTo>
                  <a:lnTo>
                    <a:pt x="202297" y="38705"/>
                  </a:lnTo>
                  <a:lnTo>
                    <a:pt x="202297" y="43005"/>
                  </a:lnTo>
                  <a:lnTo>
                    <a:pt x="206758" y="43005"/>
                  </a:lnTo>
                  <a:lnTo>
                    <a:pt x="206758" y="47305"/>
                  </a:lnTo>
                  <a:lnTo>
                    <a:pt x="211218" y="47305"/>
                  </a:lnTo>
                  <a:lnTo>
                    <a:pt x="211218" y="51606"/>
                  </a:lnTo>
                  <a:lnTo>
                    <a:pt x="215679" y="51606"/>
                  </a:lnTo>
                  <a:lnTo>
                    <a:pt x="215679" y="55906"/>
                  </a:lnTo>
                  <a:lnTo>
                    <a:pt x="220140" y="55906"/>
                  </a:lnTo>
                  <a:lnTo>
                    <a:pt x="220140" y="60207"/>
                  </a:lnTo>
                  <a:lnTo>
                    <a:pt x="224601" y="60207"/>
                  </a:lnTo>
                  <a:lnTo>
                    <a:pt x="224601" y="64507"/>
                  </a:lnTo>
                  <a:lnTo>
                    <a:pt x="229062" y="64507"/>
                  </a:lnTo>
                  <a:lnTo>
                    <a:pt x="229062" y="68808"/>
                  </a:lnTo>
                  <a:lnTo>
                    <a:pt x="232650" y="68808"/>
                  </a:lnTo>
                  <a:lnTo>
                    <a:pt x="232650" y="0"/>
                  </a:lnTo>
                  <a:lnTo>
                    <a:pt x="391275" y="0"/>
                  </a:lnTo>
                  <a:lnTo>
                    <a:pt x="391275" y="4301"/>
                  </a:lnTo>
                  <a:lnTo>
                    <a:pt x="395736" y="4301"/>
                  </a:lnTo>
                  <a:lnTo>
                    <a:pt x="395736" y="8601"/>
                  </a:lnTo>
                  <a:lnTo>
                    <a:pt x="400197" y="8601"/>
                  </a:lnTo>
                  <a:lnTo>
                    <a:pt x="400197" y="12902"/>
                  </a:lnTo>
                  <a:lnTo>
                    <a:pt x="404658" y="12902"/>
                  </a:lnTo>
                  <a:lnTo>
                    <a:pt x="404658" y="17202"/>
                  </a:lnTo>
                  <a:lnTo>
                    <a:pt x="409118" y="17202"/>
                  </a:lnTo>
                  <a:lnTo>
                    <a:pt x="409118" y="21502"/>
                  </a:lnTo>
                  <a:lnTo>
                    <a:pt x="413579" y="21502"/>
                  </a:lnTo>
                  <a:lnTo>
                    <a:pt x="413579" y="25803"/>
                  </a:lnTo>
                  <a:lnTo>
                    <a:pt x="418040" y="25803"/>
                  </a:lnTo>
                  <a:lnTo>
                    <a:pt x="418040" y="30103"/>
                  </a:lnTo>
                  <a:lnTo>
                    <a:pt x="422501" y="30103"/>
                  </a:lnTo>
                  <a:lnTo>
                    <a:pt x="422501" y="34404"/>
                  </a:lnTo>
                  <a:lnTo>
                    <a:pt x="426962" y="34404"/>
                  </a:lnTo>
                  <a:lnTo>
                    <a:pt x="426962" y="38705"/>
                  </a:lnTo>
                  <a:lnTo>
                    <a:pt x="431422" y="38705"/>
                  </a:lnTo>
                  <a:lnTo>
                    <a:pt x="431422" y="43005"/>
                  </a:lnTo>
                  <a:lnTo>
                    <a:pt x="435883" y="43005"/>
                  </a:lnTo>
                  <a:lnTo>
                    <a:pt x="435883" y="47305"/>
                  </a:lnTo>
                  <a:lnTo>
                    <a:pt x="440344" y="47305"/>
                  </a:lnTo>
                  <a:lnTo>
                    <a:pt x="440344" y="51606"/>
                  </a:lnTo>
                  <a:lnTo>
                    <a:pt x="444805" y="51606"/>
                  </a:lnTo>
                  <a:lnTo>
                    <a:pt x="444805" y="55906"/>
                  </a:lnTo>
                  <a:lnTo>
                    <a:pt x="449266" y="55906"/>
                  </a:lnTo>
                  <a:lnTo>
                    <a:pt x="449266" y="60207"/>
                  </a:lnTo>
                  <a:lnTo>
                    <a:pt x="453726" y="60207"/>
                  </a:lnTo>
                  <a:lnTo>
                    <a:pt x="453726" y="64507"/>
                  </a:lnTo>
                  <a:lnTo>
                    <a:pt x="458187" y="64507"/>
                  </a:lnTo>
                  <a:lnTo>
                    <a:pt x="458187" y="68808"/>
                  </a:lnTo>
                  <a:lnTo>
                    <a:pt x="462648" y="68808"/>
                  </a:lnTo>
                  <a:lnTo>
                    <a:pt x="462648" y="73108"/>
                  </a:lnTo>
                  <a:lnTo>
                    <a:pt x="467109" y="73108"/>
                  </a:lnTo>
                  <a:lnTo>
                    <a:pt x="467109" y="77409"/>
                  </a:lnTo>
                  <a:lnTo>
                    <a:pt x="471570" y="77409"/>
                  </a:lnTo>
                  <a:lnTo>
                    <a:pt x="471570" y="81709"/>
                  </a:lnTo>
                  <a:lnTo>
                    <a:pt x="476030" y="81709"/>
                  </a:lnTo>
                  <a:lnTo>
                    <a:pt x="476030" y="86009"/>
                  </a:lnTo>
                  <a:lnTo>
                    <a:pt x="480491" y="86009"/>
                  </a:lnTo>
                  <a:lnTo>
                    <a:pt x="480491" y="90310"/>
                  </a:lnTo>
                  <a:lnTo>
                    <a:pt x="484953" y="90310"/>
                  </a:lnTo>
                  <a:lnTo>
                    <a:pt x="484953" y="94611"/>
                  </a:lnTo>
                  <a:lnTo>
                    <a:pt x="489413" y="94611"/>
                  </a:lnTo>
                  <a:lnTo>
                    <a:pt x="489413" y="98911"/>
                  </a:lnTo>
                  <a:lnTo>
                    <a:pt x="493874" y="98911"/>
                  </a:lnTo>
                  <a:lnTo>
                    <a:pt x="493874" y="103211"/>
                  </a:lnTo>
                  <a:lnTo>
                    <a:pt x="498334" y="103211"/>
                  </a:lnTo>
                  <a:lnTo>
                    <a:pt x="498334" y="107512"/>
                  </a:lnTo>
                  <a:lnTo>
                    <a:pt x="502796" y="107512"/>
                  </a:lnTo>
                  <a:lnTo>
                    <a:pt x="502796" y="111813"/>
                  </a:lnTo>
                  <a:lnTo>
                    <a:pt x="507256" y="111813"/>
                  </a:lnTo>
                  <a:lnTo>
                    <a:pt x="507256" y="116113"/>
                  </a:lnTo>
                  <a:lnTo>
                    <a:pt x="511717" y="116113"/>
                  </a:lnTo>
                  <a:lnTo>
                    <a:pt x="511717" y="120413"/>
                  </a:lnTo>
                  <a:lnTo>
                    <a:pt x="516178" y="120413"/>
                  </a:lnTo>
                  <a:lnTo>
                    <a:pt x="516178" y="124713"/>
                  </a:lnTo>
                  <a:lnTo>
                    <a:pt x="520639" y="124713"/>
                  </a:lnTo>
                  <a:lnTo>
                    <a:pt x="520639" y="129014"/>
                  </a:lnTo>
                  <a:lnTo>
                    <a:pt x="522282" y="129014"/>
                  </a:lnTo>
                  <a:lnTo>
                    <a:pt x="522282" y="401101"/>
                  </a:lnTo>
                  <a:cubicBezTo>
                    <a:pt x="522282" y="459881"/>
                    <a:pt x="474631" y="507532"/>
                    <a:pt x="415851" y="507532"/>
                  </a:cubicBezTo>
                  <a:lnTo>
                    <a:pt x="120442" y="507532"/>
                  </a:lnTo>
                  <a:lnTo>
                    <a:pt x="120442" y="506612"/>
                  </a:lnTo>
                  <a:lnTo>
                    <a:pt x="115981" y="506612"/>
                  </a:lnTo>
                  <a:lnTo>
                    <a:pt x="115981" y="502311"/>
                  </a:lnTo>
                  <a:lnTo>
                    <a:pt x="111520" y="502311"/>
                  </a:lnTo>
                  <a:lnTo>
                    <a:pt x="111520" y="498010"/>
                  </a:lnTo>
                  <a:lnTo>
                    <a:pt x="107059" y="498010"/>
                  </a:lnTo>
                  <a:lnTo>
                    <a:pt x="107059" y="493710"/>
                  </a:lnTo>
                  <a:lnTo>
                    <a:pt x="102599" y="493710"/>
                  </a:lnTo>
                  <a:lnTo>
                    <a:pt x="102599" y="489410"/>
                  </a:lnTo>
                  <a:lnTo>
                    <a:pt x="98138" y="489410"/>
                  </a:lnTo>
                  <a:lnTo>
                    <a:pt x="98138" y="485109"/>
                  </a:lnTo>
                  <a:lnTo>
                    <a:pt x="93677" y="485109"/>
                  </a:lnTo>
                  <a:lnTo>
                    <a:pt x="93677" y="480809"/>
                  </a:lnTo>
                  <a:lnTo>
                    <a:pt x="89216" y="480809"/>
                  </a:lnTo>
                  <a:lnTo>
                    <a:pt x="89216" y="476508"/>
                  </a:lnTo>
                  <a:lnTo>
                    <a:pt x="84755" y="476508"/>
                  </a:lnTo>
                  <a:lnTo>
                    <a:pt x="84755" y="472208"/>
                  </a:lnTo>
                  <a:lnTo>
                    <a:pt x="80295" y="472208"/>
                  </a:lnTo>
                  <a:lnTo>
                    <a:pt x="80295" y="467907"/>
                  </a:lnTo>
                  <a:lnTo>
                    <a:pt x="75834" y="467907"/>
                  </a:lnTo>
                  <a:lnTo>
                    <a:pt x="75834" y="463607"/>
                  </a:lnTo>
                  <a:lnTo>
                    <a:pt x="71373" y="463607"/>
                  </a:lnTo>
                  <a:lnTo>
                    <a:pt x="71373" y="459306"/>
                  </a:lnTo>
                  <a:lnTo>
                    <a:pt x="66912" y="459306"/>
                  </a:lnTo>
                  <a:lnTo>
                    <a:pt x="66912" y="455006"/>
                  </a:lnTo>
                  <a:lnTo>
                    <a:pt x="62451" y="455006"/>
                  </a:lnTo>
                  <a:lnTo>
                    <a:pt x="62451" y="450705"/>
                  </a:lnTo>
                  <a:lnTo>
                    <a:pt x="57991" y="450705"/>
                  </a:lnTo>
                  <a:lnTo>
                    <a:pt x="57991" y="446405"/>
                  </a:lnTo>
                  <a:lnTo>
                    <a:pt x="53530" y="446405"/>
                  </a:lnTo>
                  <a:lnTo>
                    <a:pt x="53530" y="442105"/>
                  </a:lnTo>
                  <a:lnTo>
                    <a:pt x="49069" y="442105"/>
                  </a:lnTo>
                  <a:lnTo>
                    <a:pt x="49069" y="437804"/>
                  </a:lnTo>
                  <a:lnTo>
                    <a:pt x="44608" y="437804"/>
                  </a:lnTo>
                  <a:lnTo>
                    <a:pt x="44608" y="433504"/>
                  </a:lnTo>
                  <a:lnTo>
                    <a:pt x="40147" y="433504"/>
                  </a:lnTo>
                  <a:lnTo>
                    <a:pt x="40147" y="429203"/>
                  </a:lnTo>
                  <a:lnTo>
                    <a:pt x="35687" y="429203"/>
                  </a:lnTo>
                  <a:lnTo>
                    <a:pt x="35687" y="424903"/>
                  </a:lnTo>
                  <a:lnTo>
                    <a:pt x="31226" y="424903"/>
                  </a:lnTo>
                  <a:lnTo>
                    <a:pt x="31226" y="420602"/>
                  </a:lnTo>
                  <a:lnTo>
                    <a:pt x="26765" y="420602"/>
                  </a:lnTo>
                  <a:lnTo>
                    <a:pt x="26765" y="416301"/>
                  </a:lnTo>
                  <a:lnTo>
                    <a:pt x="22304" y="416301"/>
                  </a:lnTo>
                  <a:lnTo>
                    <a:pt x="22304" y="412001"/>
                  </a:lnTo>
                  <a:lnTo>
                    <a:pt x="17843" y="412001"/>
                  </a:lnTo>
                  <a:lnTo>
                    <a:pt x="17843" y="407701"/>
                  </a:lnTo>
                  <a:lnTo>
                    <a:pt x="13383" y="407701"/>
                  </a:lnTo>
                  <a:lnTo>
                    <a:pt x="13383" y="403400"/>
                  </a:lnTo>
                  <a:lnTo>
                    <a:pt x="8922" y="403400"/>
                  </a:lnTo>
                  <a:lnTo>
                    <a:pt x="8922" y="399100"/>
                  </a:lnTo>
                  <a:lnTo>
                    <a:pt x="4461" y="399100"/>
                  </a:lnTo>
                  <a:lnTo>
                    <a:pt x="4461" y="394799"/>
                  </a:lnTo>
                  <a:lnTo>
                    <a:pt x="0" y="394799"/>
                  </a:lnTo>
                  <a:lnTo>
                    <a:pt x="0" y="232650"/>
                  </a:lnTo>
                  <a:lnTo>
                    <a:pt x="75834" y="232650"/>
                  </a:lnTo>
                  <a:lnTo>
                    <a:pt x="75834" y="230957"/>
                  </a:lnTo>
                  <a:lnTo>
                    <a:pt x="71373" y="230957"/>
                  </a:lnTo>
                  <a:lnTo>
                    <a:pt x="71373" y="226657"/>
                  </a:lnTo>
                  <a:lnTo>
                    <a:pt x="66912" y="226657"/>
                  </a:lnTo>
                  <a:lnTo>
                    <a:pt x="66912" y="222356"/>
                  </a:lnTo>
                  <a:lnTo>
                    <a:pt x="62451" y="222356"/>
                  </a:lnTo>
                  <a:lnTo>
                    <a:pt x="62451" y="218056"/>
                  </a:lnTo>
                  <a:lnTo>
                    <a:pt x="57991" y="218056"/>
                  </a:lnTo>
                  <a:lnTo>
                    <a:pt x="57991" y="213755"/>
                  </a:lnTo>
                  <a:lnTo>
                    <a:pt x="53530" y="213755"/>
                  </a:lnTo>
                  <a:lnTo>
                    <a:pt x="53530" y="209455"/>
                  </a:lnTo>
                  <a:lnTo>
                    <a:pt x="49069" y="209455"/>
                  </a:lnTo>
                  <a:lnTo>
                    <a:pt x="49069" y="205155"/>
                  </a:lnTo>
                  <a:lnTo>
                    <a:pt x="44608" y="205155"/>
                  </a:lnTo>
                  <a:lnTo>
                    <a:pt x="44608" y="200854"/>
                  </a:lnTo>
                  <a:lnTo>
                    <a:pt x="40147" y="200854"/>
                  </a:lnTo>
                  <a:lnTo>
                    <a:pt x="40147" y="196553"/>
                  </a:lnTo>
                  <a:lnTo>
                    <a:pt x="35687" y="196553"/>
                  </a:lnTo>
                  <a:lnTo>
                    <a:pt x="35687" y="192253"/>
                  </a:lnTo>
                  <a:lnTo>
                    <a:pt x="31226" y="192253"/>
                  </a:lnTo>
                  <a:lnTo>
                    <a:pt x="31226" y="187953"/>
                  </a:lnTo>
                  <a:lnTo>
                    <a:pt x="26765" y="187953"/>
                  </a:lnTo>
                  <a:lnTo>
                    <a:pt x="26765" y="183652"/>
                  </a:lnTo>
                  <a:lnTo>
                    <a:pt x="22304" y="183652"/>
                  </a:lnTo>
                  <a:lnTo>
                    <a:pt x="22304" y="179351"/>
                  </a:lnTo>
                  <a:lnTo>
                    <a:pt x="17843" y="179351"/>
                  </a:lnTo>
                  <a:lnTo>
                    <a:pt x="17843" y="175051"/>
                  </a:lnTo>
                  <a:lnTo>
                    <a:pt x="13383" y="175051"/>
                  </a:lnTo>
                  <a:lnTo>
                    <a:pt x="13383" y="170751"/>
                  </a:lnTo>
                  <a:lnTo>
                    <a:pt x="8922" y="170751"/>
                  </a:lnTo>
                  <a:lnTo>
                    <a:pt x="8922" y="166451"/>
                  </a:lnTo>
                  <a:lnTo>
                    <a:pt x="4461" y="166451"/>
                  </a:lnTo>
                  <a:lnTo>
                    <a:pt x="4461" y="162150"/>
                  </a:lnTo>
                  <a:lnTo>
                    <a:pt x="0" y="16215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CE54731B-2CC4-423C-A1DB-58D12931EC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8153" y="3411829"/>
              <a:ext cx="403416" cy="417130"/>
            </a:xfrm>
            <a:custGeom>
              <a:avLst/>
              <a:gdLst>
                <a:gd name="connsiteX0" fmla="*/ 104775 w 176213"/>
                <a:gd name="connsiteY0" fmla="*/ 104775 h 177800"/>
                <a:gd name="connsiteX1" fmla="*/ 176213 w 176213"/>
                <a:gd name="connsiteY1" fmla="*/ 104775 h 177800"/>
                <a:gd name="connsiteX2" fmla="*/ 176213 w 176213"/>
                <a:gd name="connsiteY2" fmla="*/ 177800 h 177800"/>
                <a:gd name="connsiteX3" fmla="*/ 104775 w 176213"/>
                <a:gd name="connsiteY3" fmla="*/ 177800 h 177800"/>
                <a:gd name="connsiteX4" fmla="*/ 0 w 176213"/>
                <a:gd name="connsiteY4" fmla="*/ 104775 h 177800"/>
                <a:gd name="connsiteX5" fmla="*/ 73025 w 176213"/>
                <a:gd name="connsiteY5" fmla="*/ 104775 h 177800"/>
                <a:gd name="connsiteX6" fmla="*/ 73025 w 176213"/>
                <a:gd name="connsiteY6" fmla="*/ 177800 h 177800"/>
                <a:gd name="connsiteX7" fmla="*/ 0 w 176213"/>
                <a:gd name="connsiteY7" fmla="*/ 177800 h 177800"/>
                <a:gd name="connsiteX8" fmla="*/ 104775 w 176213"/>
                <a:gd name="connsiteY8" fmla="*/ 0 h 177800"/>
                <a:gd name="connsiteX9" fmla="*/ 176213 w 176213"/>
                <a:gd name="connsiteY9" fmla="*/ 0 h 177800"/>
                <a:gd name="connsiteX10" fmla="*/ 176213 w 176213"/>
                <a:gd name="connsiteY10" fmla="*/ 73025 h 177800"/>
                <a:gd name="connsiteX11" fmla="*/ 104775 w 176213"/>
                <a:gd name="connsiteY11" fmla="*/ 73025 h 177800"/>
                <a:gd name="connsiteX12" fmla="*/ 0 w 176213"/>
                <a:gd name="connsiteY12" fmla="*/ 0 h 177800"/>
                <a:gd name="connsiteX13" fmla="*/ 73025 w 176213"/>
                <a:gd name="connsiteY13" fmla="*/ 0 h 177800"/>
                <a:gd name="connsiteX14" fmla="*/ 73025 w 176213"/>
                <a:gd name="connsiteY14" fmla="*/ 73025 h 177800"/>
                <a:gd name="connsiteX15" fmla="*/ 0 w 176213"/>
                <a:gd name="connsiteY15" fmla="*/ 73025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6213" h="177800">
                  <a:moveTo>
                    <a:pt x="104775" y="104775"/>
                  </a:moveTo>
                  <a:lnTo>
                    <a:pt x="176213" y="104775"/>
                  </a:lnTo>
                  <a:lnTo>
                    <a:pt x="176213" y="177800"/>
                  </a:lnTo>
                  <a:lnTo>
                    <a:pt x="104775" y="177800"/>
                  </a:lnTo>
                  <a:close/>
                  <a:moveTo>
                    <a:pt x="0" y="104775"/>
                  </a:moveTo>
                  <a:lnTo>
                    <a:pt x="73025" y="104775"/>
                  </a:lnTo>
                  <a:lnTo>
                    <a:pt x="73025" y="177800"/>
                  </a:lnTo>
                  <a:lnTo>
                    <a:pt x="0" y="177800"/>
                  </a:lnTo>
                  <a:close/>
                  <a:moveTo>
                    <a:pt x="104775" y="0"/>
                  </a:moveTo>
                  <a:lnTo>
                    <a:pt x="176213" y="0"/>
                  </a:lnTo>
                  <a:lnTo>
                    <a:pt x="176213" y="73025"/>
                  </a:lnTo>
                  <a:lnTo>
                    <a:pt x="104775" y="73025"/>
                  </a:lnTo>
                  <a:close/>
                  <a:moveTo>
                    <a:pt x="0" y="0"/>
                  </a:moveTo>
                  <a:lnTo>
                    <a:pt x="73025" y="0"/>
                  </a:lnTo>
                  <a:lnTo>
                    <a:pt x="73025" y="73025"/>
                  </a:lnTo>
                  <a:lnTo>
                    <a:pt x="0" y="730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542561DF-FB43-48E4-90B9-CF0C7D4E4448}"/>
              </a:ext>
            </a:extLst>
          </p:cNvPr>
          <p:cNvCxnSpPr>
            <a:cxnSpLocks/>
          </p:cNvCxnSpPr>
          <p:nvPr userDrawn="1"/>
        </p:nvCxnSpPr>
        <p:spPr>
          <a:xfrm>
            <a:off x="8391606" y="2136281"/>
            <a:ext cx="1988493" cy="0"/>
          </a:xfrm>
          <a:prstGeom prst="line">
            <a:avLst/>
          </a:prstGeom>
          <a:ln w="12700" cap="rnd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>
            <a:extLst>
              <a:ext uri="{FF2B5EF4-FFF2-40B4-BE49-F238E27FC236}">
                <a16:creationId xmlns:a16="http://schemas.microsoft.com/office/drawing/2014/main" id="{41A71DFB-62B4-4C59-AB7A-9DE788C3BDCA}"/>
              </a:ext>
            </a:extLst>
          </p:cNvPr>
          <p:cNvCxnSpPr>
            <a:cxnSpLocks/>
          </p:cNvCxnSpPr>
          <p:nvPr userDrawn="1"/>
        </p:nvCxnSpPr>
        <p:spPr>
          <a:xfrm>
            <a:off x="8391606" y="4744178"/>
            <a:ext cx="1988493" cy="0"/>
          </a:xfrm>
          <a:prstGeom prst="line">
            <a:avLst/>
          </a:prstGeom>
          <a:ln w="12700" cap="rnd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2B6C162C-43F7-4420-ADA2-74AECF24844C}"/>
              </a:ext>
            </a:extLst>
          </p:cNvPr>
          <p:cNvCxnSpPr>
            <a:cxnSpLocks/>
          </p:cNvCxnSpPr>
          <p:nvPr userDrawn="1"/>
        </p:nvCxnSpPr>
        <p:spPr>
          <a:xfrm flipH="1">
            <a:off x="1801640" y="2136281"/>
            <a:ext cx="1988493" cy="0"/>
          </a:xfrm>
          <a:prstGeom prst="line">
            <a:avLst/>
          </a:prstGeom>
          <a:ln w="12700" cap="rnd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id="{67643347-CEE7-4D1B-9A53-81E8869E7C2B}"/>
              </a:ext>
            </a:extLst>
          </p:cNvPr>
          <p:cNvCxnSpPr>
            <a:cxnSpLocks/>
          </p:cNvCxnSpPr>
          <p:nvPr userDrawn="1"/>
        </p:nvCxnSpPr>
        <p:spPr>
          <a:xfrm flipH="1">
            <a:off x="1801640" y="4744178"/>
            <a:ext cx="1988493" cy="0"/>
          </a:xfrm>
          <a:prstGeom prst="line">
            <a:avLst/>
          </a:prstGeom>
          <a:ln w="12700" cap="rnd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9C1299E7-C0C7-43A4-8C6A-0DCF8CEBAE52}"/>
              </a:ext>
            </a:extLst>
          </p:cNvPr>
          <p:cNvGrpSpPr/>
          <p:nvPr userDrawn="1"/>
        </p:nvGrpSpPr>
        <p:grpSpPr>
          <a:xfrm>
            <a:off x="11074399" y="306386"/>
            <a:ext cx="674689" cy="674689"/>
            <a:chOff x="11074399" y="306386"/>
            <a:chExt cx="674689" cy="674689"/>
          </a:xfrm>
        </p:grpSpPr>
        <p:sp>
          <p:nvSpPr>
            <p:cNvPr id="120" name="矩形: 圆角 119">
              <a:extLst>
                <a:ext uri="{FF2B5EF4-FFF2-40B4-BE49-F238E27FC236}">
                  <a16:creationId xmlns:a16="http://schemas.microsoft.com/office/drawing/2014/main" id="{E69CE30E-0794-415C-AF3F-66E0B5681ED8}"/>
                </a:ext>
              </a:extLst>
            </p:cNvPr>
            <p:cNvSpPr/>
            <p:nvPr/>
          </p:nvSpPr>
          <p:spPr>
            <a:xfrm>
              <a:off x="11074399" y="306386"/>
              <a:ext cx="674689" cy="674689"/>
            </a:xfrm>
            <a:prstGeom prst="roundRect">
              <a:avLst>
                <a:gd name="adj" fmla="val 1462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CA6172C9-218F-45F5-AF76-FD40172CCF56}"/>
                </a:ext>
              </a:extLst>
            </p:cNvPr>
            <p:cNvSpPr/>
            <p:nvPr userDrawn="1"/>
          </p:nvSpPr>
          <p:spPr>
            <a:xfrm>
              <a:off x="11119939" y="460218"/>
              <a:ext cx="629149" cy="520856"/>
            </a:xfrm>
            <a:custGeom>
              <a:avLst/>
              <a:gdLst>
                <a:gd name="connsiteX0" fmla="*/ 381665 w 629149"/>
                <a:gd name="connsiteY0" fmla="*/ 35 h 520856"/>
                <a:gd name="connsiteX1" fmla="*/ 417475 w 629149"/>
                <a:gd name="connsiteY1" fmla="*/ 1242 h 520856"/>
                <a:gd name="connsiteX2" fmla="*/ 546322 w 629149"/>
                <a:gd name="connsiteY2" fmla="*/ 34966 h 520856"/>
                <a:gd name="connsiteX3" fmla="*/ 558346 w 629149"/>
                <a:gd name="connsiteY3" fmla="*/ 45046 h 520856"/>
                <a:gd name="connsiteX4" fmla="*/ 558459 w 629149"/>
                <a:gd name="connsiteY4" fmla="*/ 45210 h 520856"/>
                <a:gd name="connsiteX5" fmla="*/ 559947 w 629149"/>
                <a:gd name="connsiteY5" fmla="*/ 46627 h 520856"/>
                <a:gd name="connsiteX6" fmla="*/ 560060 w 629149"/>
                <a:gd name="connsiteY6" fmla="*/ 46791 h 520856"/>
                <a:gd name="connsiteX7" fmla="*/ 561548 w 629149"/>
                <a:gd name="connsiteY7" fmla="*/ 48209 h 520856"/>
                <a:gd name="connsiteX8" fmla="*/ 561662 w 629149"/>
                <a:gd name="connsiteY8" fmla="*/ 48373 h 520856"/>
                <a:gd name="connsiteX9" fmla="*/ 563149 w 629149"/>
                <a:gd name="connsiteY9" fmla="*/ 49790 h 520856"/>
                <a:gd name="connsiteX10" fmla="*/ 563262 w 629149"/>
                <a:gd name="connsiteY10" fmla="*/ 49953 h 520856"/>
                <a:gd name="connsiteX11" fmla="*/ 564750 w 629149"/>
                <a:gd name="connsiteY11" fmla="*/ 51371 h 520856"/>
                <a:gd name="connsiteX12" fmla="*/ 564864 w 629149"/>
                <a:gd name="connsiteY12" fmla="*/ 51535 h 520856"/>
                <a:gd name="connsiteX13" fmla="*/ 566352 w 629149"/>
                <a:gd name="connsiteY13" fmla="*/ 52952 h 520856"/>
                <a:gd name="connsiteX14" fmla="*/ 566465 w 629149"/>
                <a:gd name="connsiteY14" fmla="*/ 53116 h 520856"/>
                <a:gd name="connsiteX15" fmla="*/ 567953 w 629149"/>
                <a:gd name="connsiteY15" fmla="*/ 54534 h 520856"/>
                <a:gd name="connsiteX16" fmla="*/ 568066 w 629149"/>
                <a:gd name="connsiteY16" fmla="*/ 54697 h 520856"/>
                <a:gd name="connsiteX17" fmla="*/ 569554 w 629149"/>
                <a:gd name="connsiteY17" fmla="*/ 56115 h 520856"/>
                <a:gd name="connsiteX18" fmla="*/ 569667 w 629149"/>
                <a:gd name="connsiteY18" fmla="*/ 56280 h 520856"/>
                <a:gd name="connsiteX19" fmla="*/ 571155 w 629149"/>
                <a:gd name="connsiteY19" fmla="*/ 57697 h 520856"/>
                <a:gd name="connsiteX20" fmla="*/ 571268 w 629149"/>
                <a:gd name="connsiteY20" fmla="*/ 57861 h 520856"/>
                <a:gd name="connsiteX21" fmla="*/ 572756 w 629149"/>
                <a:gd name="connsiteY21" fmla="*/ 59278 h 520856"/>
                <a:gd name="connsiteX22" fmla="*/ 572869 w 629149"/>
                <a:gd name="connsiteY22" fmla="*/ 59442 h 520856"/>
                <a:gd name="connsiteX23" fmla="*/ 574357 w 629149"/>
                <a:gd name="connsiteY23" fmla="*/ 60860 h 520856"/>
                <a:gd name="connsiteX24" fmla="*/ 574470 w 629149"/>
                <a:gd name="connsiteY24" fmla="*/ 61023 h 520856"/>
                <a:gd name="connsiteX25" fmla="*/ 575958 w 629149"/>
                <a:gd name="connsiteY25" fmla="*/ 62441 h 520856"/>
                <a:gd name="connsiteX26" fmla="*/ 576071 w 629149"/>
                <a:gd name="connsiteY26" fmla="*/ 62605 h 520856"/>
                <a:gd name="connsiteX27" fmla="*/ 577559 w 629149"/>
                <a:gd name="connsiteY27" fmla="*/ 64022 h 520856"/>
                <a:gd name="connsiteX28" fmla="*/ 577672 w 629149"/>
                <a:gd name="connsiteY28" fmla="*/ 64186 h 520856"/>
                <a:gd name="connsiteX29" fmla="*/ 579160 w 629149"/>
                <a:gd name="connsiteY29" fmla="*/ 65604 h 520856"/>
                <a:gd name="connsiteX30" fmla="*/ 579273 w 629149"/>
                <a:gd name="connsiteY30" fmla="*/ 65768 h 520856"/>
                <a:gd name="connsiteX31" fmla="*/ 580761 w 629149"/>
                <a:gd name="connsiteY31" fmla="*/ 67185 h 520856"/>
                <a:gd name="connsiteX32" fmla="*/ 580874 w 629149"/>
                <a:gd name="connsiteY32" fmla="*/ 67349 h 520856"/>
                <a:gd name="connsiteX33" fmla="*/ 582362 w 629149"/>
                <a:gd name="connsiteY33" fmla="*/ 68767 h 520856"/>
                <a:gd name="connsiteX34" fmla="*/ 582475 w 629149"/>
                <a:gd name="connsiteY34" fmla="*/ 68931 h 520856"/>
                <a:gd name="connsiteX35" fmla="*/ 583963 w 629149"/>
                <a:gd name="connsiteY35" fmla="*/ 70348 h 520856"/>
                <a:gd name="connsiteX36" fmla="*/ 584077 w 629149"/>
                <a:gd name="connsiteY36" fmla="*/ 70512 h 520856"/>
                <a:gd name="connsiteX37" fmla="*/ 585564 w 629149"/>
                <a:gd name="connsiteY37" fmla="*/ 71929 h 520856"/>
                <a:gd name="connsiteX38" fmla="*/ 585677 w 629149"/>
                <a:gd name="connsiteY38" fmla="*/ 72093 h 520856"/>
                <a:gd name="connsiteX39" fmla="*/ 587165 w 629149"/>
                <a:gd name="connsiteY39" fmla="*/ 73511 h 520856"/>
                <a:gd name="connsiteX40" fmla="*/ 587278 w 629149"/>
                <a:gd name="connsiteY40" fmla="*/ 73675 h 520856"/>
                <a:gd name="connsiteX41" fmla="*/ 588766 w 629149"/>
                <a:gd name="connsiteY41" fmla="*/ 75092 h 520856"/>
                <a:gd name="connsiteX42" fmla="*/ 588880 w 629149"/>
                <a:gd name="connsiteY42" fmla="*/ 75256 h 520856"/>
                <a:gd name="connsiteX43" fmla="*/ 590368 w 629149"/>
                <a:gd name="connsiteY43" fmla="*/ 76673 h 520856"/>
                <a:gd name="connsiteX44" fmla="*/ 590481 w 629149"/>
                <a:gd name="connsiteY44" fmla="*/ 76837 h 520856"/>
                <a:gd name="connsiteX45" fmla="*/ 591969 w 629149"/>
                <a:gd name="connsiteY45" fmla="*/ 78255 h 520856"/>
                <a:gd name="connsiteX46" fmla="*/ 592082 w 629149"/>
                <a:gd name="connsiteY46" fmla="*/ 78419 h 520856"/>
                <a:gd name="connsiteX47" fmla="*/ 593570 w 629149"/>
                <a:gd name="connsiteY47" fmla="*/ 79836 h 520856"/>
                <a:gd name="connsiteX48" fmla="*/ 593683 w 629149"/>
                <a:gd name="connsiteY48" fmla="*/ 80001 h 520856"/>
                <a:gd name="connsiteX49" fmla="*/ 595171 w 629149"/>
                <a:gd name="connsiteY49" fmla="*/ 81418 h 520856"/>
                <a:gd name="connsiteX50" fmla="*/ 595284 w 629149"/>
                <a:gd name="connsiteY50" fmla="*/ 81582 h 520856"/>
                <a:gd name="connsiteX51" fmla="*/ 596772 w 629149"/>
                <a:gd name="connsiteY51" fmla="*/ 82999 h 520856"/>
                <a:gd name="connsiteX52" fmla="*/ 596885 w 629149"/>
                <a:gd name="connsiteY52" fmla="*/ 83163 h 520856"/>
                <a:gd name="connsiteX53" fmla="*/ 598373 w 629149"/>
                <a:gd name="connsiteY53" fmla="*/ 84581 h 520856"/>
                <a:gd name="connsiteX54" fmla="*/ 598486 w 629149"/>
                <a:gd name="connsiteY54" fmla="*/ 84744 h 520856"/>
                <a:gd name="connsiteX55" fmla="*/ 599974 w 629149"/>
                <a:gd name="connsiteY55" fmla="*/ 86162 h 520856"/>
                <a:gd name="connsiteX56" fmla="*/ 600087 w 629149"/>
                <a:gd name="connsiteY56" fmla="*/ 86326 h 520856"/>
                <a:gd name="connsiteX57" fmla="*/ 601575 w 629149"/>
                <a:gd name="connsiteY57" fmla="*/ 87743 h 520856"/>
                <a:gd name="connsiteX58" fmla="*/ 601688 w 629149"/>
                <a:gd name="connsiteY58" fmla="*/ 87907 h 520856"/>
                <a:gd name="connsiteX59" fmla="*/ 603176 w 629149"/>
                <a:gd name="connsiteY59" fmla="*/ 89325 h 520856"/>
                <a:gd name="connsiteX60" fmla="*/ 603289 w 629149"/>
                <a:gd name="connsiteY60" fmla="*/ 89489 h 520856"/>
                <a:gd name="connsiteX61" fmla="*/ 604777 w 629149"/>
                <a:gd name="connsiteY61" fmla="*/ 90906 h 520856"/>
                <a:gd name="connsiteX62" fmla="*/ 604890 w 629149"/>
                <a:gd name="connsiteY62" fmla="*/ 91070 h 520856"/>
                <a:gd name="connsiteX63" fmla="*/ 606378 w 629149"/>
                <a:gd name="connsiteY63" fmla="*/ 92488 h 520856"/>
                <a:gd name="connsiteX64" fmla="*/ 606492 w 629149"/>
                <a:gd name="connsiteY64" fmla="*/ 92652 h 520856"/>
                <a:gd name="connsiteX65" fmla="*/ 607979 w 629149"/>
                <a:gd name="connsiteY65" fmla="*/ 94069 h 520856"/>
                <a:gd name="connsiteX66" fmla="*/ 608092 w 629149"/>
                <a:gd name="connsiteY66" fmla="*/ 94233 h 520856"/>
                <a:gd name="connsiteX67" fmla="*/ 609580 w 629149"/>
                <a:gd name="connsiteY67" fmla="*/ 95650 h 520856"/>
                <a:gd name="connsiteX68" fmla="*/ 609694 w 629149"/>
                <a:gd name="connsiteY68" fmla="*/ 95814 h 520856"/>
                <a:gd name="connsiteX69" fmla="*/ 611182 w 629149"/>
                <a:gd name="connsiteY69" fmla="*/ 97231 h 520856"/>
                <a:gd name="connsiteX70" fmla="*/ 611295 w 629149"/>
                <a:gd name="connsiteY70" fmla="*/ 97395 h 520856"/>
                <a:gd name="connsiteX71" fmla="*/ 612783 w 629149"/>
                <a:gd name="connsiteY71" fmla="*/ 98813 h 520856"/>
                <a:gd name="connsiteX72" fmla="*/ 612896 w 629149"/>
                <a:gd name="connsiteY72" fmla="*/ 98977 h 520856"/>
                <a:gd name="connsiteX73" fmla="*/ 614384 w 629149"/>
                <a:gd name="connsiteY73" fmla="*/ 100394 h 520856"/>
                <a:gd name="connsiteX74" fmla="*/ 614497 w 629149"/>
                <a:gd name="connsiteY74" fmla="*/ 100559 h 520856"/>
                <a:gd name="connsiteX75" fmla="*/ 615985 w 629149"/>
                <a:gd name="connsiteY75" fmla="*/ 101976 h 520856"/>
                <a:gd name="connsiteX76" fmla="*/ 616098 w 629149"/>
                <a:gd name="connsiteY76" fmla="*/ 102140 h 520856"/>
                <a:gd name="connsiteX77" fmla="*/ 617586 w 629149"/>
                <a:gd name="connsiteY77" fmla="*/ 103558 h 520856"/>
                <a:gd name="connsiteX78" fmla="*/ 617699 w 629149"/>
                <a:gd name="connsiteY78" fmla="*/ 103722 h 520856"/>
                <a:gd name="connsiteX79" fmla="*/ 619187 w 629149"/>
                <a:gd name="connsiteY79" fmla="*/ 105139 h 520856"/>
                <a:gd name="connsiteX80" fmla="*/ 619300 w 629149"/>
                <a:gd name="connsiteY80" fmla="*/ 105303 h 520856"/>
                <a:gd name="connsiteX81" fmla="*/ 620788 w 629149"/>
                <a:gd name="connsiteY81" fmla="*/ 106721 h 520856"/>
                <a:gd name="connsiteX82" fmla="*/ 620901 w 629149"/>
                <a:gd name="connsiteY82" fmla="*/ 106885 h 520856"/>
                <a:gd name="connsiteX83" fmla="*/ 622389 w 629149"/>
                <a:gd name="connsiteY83" fmla="*/ 108303 h 520856"/>
                <a:gd name="connsiteX84" fmla="*/ 622502 w 629149"/>
                <a:gd name="connsiteY84" fmla="*/ 108466 h 520856"/>
                <a:gd name="connsiteX85" fmla="*/ 623990 w 629149"/>
                <a:gd name="connsiteY85" fmla="*/ 109884 h 520856"/>
                <a:gd name="connsiteX86" fmla="*/ 624103 w 629149"/>
                <a:gd name="connsiteY86" fmla="*/ 110048 h 520856"/>
                <a:gd name="connsiteX87" fmla="*/ 625591 w 629149"/>
                <a:gd name="connsiteY87" fmla="*/ 111465 h 520856"/>
                <a:gd name="connsiteX88" fmla="*/ 625705 w 629149"/>
                <a:gd name="connsiteY88" fmla="*/ 111629 h 520856"/>
                <a:gd name="connsiteX89" fmla="*/ 627192 w 629149"/>
                <a:gd name="connsiteY89" fmla="*/ 113046 h 520856"/>
                <a:gd name="connsiteX90" fmla="*/ 627305 w 629149"/>
                <a:gd name="connsiteY90" fmla="*/ 113210 h 520856"/>
                <a:gd name="connsiteX91" fmla="*/ 628793 w 629149"/>
                <a:gd name="connsiteY91" fmla="*/ 114628 h 520856"/>
                <a:gd name="connsiteX92" fmla="*/ 628906 w 629149"/>
                <a:gd name="connsiteY92" fmla="*/ 114792 h 520856"/>
                <a:gd name="connsiteX93" fmla="*/ 629149 w 629149"/>
                <a:gd name="connsiteY93" fmla="*/ 115023 h 520856"/>
                <a:gd name="connsiteX94" fmla="*/ 629149 w 629149"/>
                <a:gd name="connsiteY94" fmla="*/ 422162 h 520856"/>
                <a:gd name="connsiteX95" fmla="*/ 530455 w 629149"/>
                <a:gd name="connsiteY95" fmla="*/ 520856 h 520856"/>
                <a:gd name="connsiteX96" fmla="*/ 236822 w 629149"/>
                <a:gd name="connsiteY96" fmla="*/ 520856 h 520856"/>
                <a:gd name="connsiteX97" fmla="*/ 237480 w 629149"/>
                <a:gd name="connsiteY97" fmla="*/ 520495 h 520856"/>
                <a:gd name="connsiteX98" fmla="*/ 238264 w 629149"/>
                <a:gd name="connsiteY98" fmla="*/ 520077 h 520856"/>
                <a:gd name="connsiteX99" fmla="*/ 233757 w 629149"/>
                <a:gd name="connsiteY99" fmla="*/ 520077 h 520856"/>
                <a:gd name="connsiteX100" fmla="*/ 235879 w 629149"/>
                <a:gd name="connsiteY100" fmla="*/ 518914 h 520856"/>
                <a:gd name="connsiteX101" fmla="*/ 236663 w 629149"/>
                <a:gd name="connsiteY101" fmla="*/ 518496 h 520856"/>
                <a:gd name="connsiteX102" fmla="*/ 232155 w 629149"/>
                <a:gd name="connsiteY102" fmla="*/ 518496 h 520856"/>
                <a:gd name="connsiteX103" fmla="*/ 234278 w 629149"/>
                <a:gd name="connsiteY103" fmla="*/ 517333 h 520856"/>
                <a:gd name="connsiteX104" fmla="*/ 235062 w 629149"/>
                <a:gd name="connsiteY104" fmla="*/ 516914 h 520856"/>
                <a:gd name="connsiteX105" fmla="*/ 230555 w 629149"/>
                <a:gd name="connsiteY105" fmla="*/ 516914 h 520856"/>
                <a:gd name="connsiteX106" fmla="*/ 232677 w 629149"/>
                <a:gd name="connsiteY106" fmla="*/ 515751 h 520856"/>
                <a:gd name="connsiteX107" fmla="*/ 233461 w 629149"/>
                <a:gd name="connsiteY107" fmla="*/ 515333 h 520856"/>
                <a:gd name="connsiteX108" fmla="*/ 228953 w 629149"/>
                <a:gd name="connsiteY108" fmla="*/ 515333 h 520856"/>
                <a:gd name="connsiteX109" fmla="*/ 231076 w 629149"/>
                <a:gd name="connsiteY109" fmla="*/ 514170 h 520856"/>
                <a:gd name="connsiteX110" fmla="*/ 231860 w 629149"/>
                <a:gd name="connsiteY110" fmla="*/ 513751 h 520856"/>
                <a:gd name="connsiteX111" fmla="*/ 227352 w 629149"/>
                <a:gd name="connsiteY111" fmla="*/ 513751 h 520856"/>
                <a:gd name="connsiteX112" fmla="*/ 229475 w 629149"/>
                <a:gd name="connsiteY112" fmla="*/ 512588 h 520856"/>
                <a:gd name="connsiteX113" fmla="*/ 230259 w 629149"/>
                <a:gd name="connsiteY113" fmla="*/ 512170 h 520856"/>
                <a:gd name="connsiteX114" fmla="*/ 225751 w 629149"/>
                <a:gd name="connsiteY114" fmla="*/ 512170 h 520856"/>
                <a:gd name="connsiteX115" fmla="*/ 227874 w 629149"/>
                <a:gd name="connsiteY115" fmla="*/ 511007 h 520856"/>
                <a:gd name="connsiteX116" fmla="*/ 228658 w 629149"/>
                <a:gd name="connsiteY116" fmla="*/ 510589 h 520856"/>
                <a:gd name="connsiteX117" fmla="*/ 224150 w 629149"/>
                <a:gd name="connsiteY117" fmla="*/ 510589 h 520856"/>
                <a:gd name="connsiteX118" fmla="*/ 226272 w 629149"/>
                <a:gd name="connsiteY118" fmla="*/ 509426 h 520856"/>
                <a:gd name="connsiteX119" fmla="*/ 227057 w 629149"/>
                <a:gd name="connsiteY119" fmla="*/ 509007 h 520856"/>
                <a:gd name="connsiteX120" fmla="*/ 222549 w 629149"/>
                <a:gd name="connsiteY120" fmla="*/ 509007 h 520856"/>
                <a:gd name="connsiteX121" fmla="*/ 224671 w 629149"/>
                <a:gd name="connsiteY121" fmla="*/ 507844 h 520856"/>
                <a:gd name="connsiteX122" fmla="*/ 225456 w 629149"/>
                <a:gd name="connsiteY122" fmla="*/ 507426 h 520856"/>
                <a:gd name="connsiteX123" fmla="*/ 220948 w 629149"/>
                <a:gd name="connsiteY123" fmla="*/ 507426 h 520856"/>
                <a:gd name="connsiteX124" fmla="*/ 223070 w 629149"/>
                <a:gd name="connsiteY124" fmla="*/ 506263 h 520856"/>
                <a:gd name="connsiteX125" fmla="*/ 223855 w 629149"/>
                <a:gd name="connsiteY125" fmla="*/ 505844 h 520856"/>
                <a:gd name="connsiteX126" fmla="*/ 219347 w 629149"/>
                <a:gd name="connsiteY126" fmla="*/ 505844 h 520856"/>
                <a:gd name="connsiteX127" fmla="*/ 221469 w 629149"/>
                <a:gd name="connsiteY127" fmla="*/ 504681 h 520856"/>
                <a:gd name="connsiteX128" fmla="*/ 222253 w 629149"/>
                <a:gd name="connsiteY128" fmla="*/ 504263 h 520856"/>
                <a:gd name="connsiteX129" fmla="*/ 217746 w 629149"/>
                <a:gd name="connsiteY129" fmla="*/ 504263 h 520856"/>
                <a:gd name="connsiteX130" fmla="*/ 219868 w 629149"/>
                <a:gd name="connsiteY130" fmla="*/ 503100 h 520856"/>
                <a:gd name="connsiteX131" fmla="*/ 220653 w 629149"/>
                <a:gd name="connsiteY131" fmla="*/ 502681 h 520856"/>
                <a:gd name="connsiteX132" fmla="*/ 216145 w 629149"/>
                <a:gd name="connsiteY132" fmla="*/ 502681 h 520856"/>
                <a:gd name="connsiteX133" fmla="*/ 218267 w 629149"/>
                <a:gd name="connsiteY133" fmla="*/ 501518 h 520856"/>
                <a:gd name="connsiteX134" fmla="*/ 219051 w 629149"/>
                <a:gd name="connsiteY134" fmla="*/ 501100 h 520856"/>
                <a:gd name="connsiteX135" fmla="*/ 214544 w 629149"/>
                <a:gd name="connsiteY135" fmla="*/ 501100 h 520856"/>
                <a:gd name="connsiteX136" fmla="*/ 216666 w 629149"/>
                <a:gd name="connsiteY136" fmla="*/ 499937 h 520856"/>
                <a:gd name="connsiteX137" fmla="*/ 217450 w 629149"/>
                <a:gd name="connsiteY137" fmla="*/ 499518 h 520856"/>
                <a:gd name="connsiteX138" fmla="*/ 212943 w 629149"/>
                <a:gd name="connsiteY138" fmla="*/ 499518 h 520856"/>
                <a:gd name="connsiteX139" fmla="*/ 215065 w 629149"/>
                <a:gd name="connsiteY139" fmla="*/ 498356 h 520856"/>
                <a:gd name="connsiteX140" fmla="*/ 215849 w 629149"/>
                <a:gd name="connsiteY140" fmla="*/ 497937 h 520856"/>
                <a:gd name="connsiteX141" fmla="*/ 211342 w 629149"/>
                <a:gd name="connsiteY141" fmla="*/ 497937 h 520856"/>
                <a:gd name="connsiteX142" fmla="*/ 213464 w 629149"/>
                <a:gd name="connsiteY142" fmla="*/ 496774 h 520856"/>
                <a:gd name="connsiteX143" fmla="*/ 214248 w 629149"/>
                <a:gd name="connsiteY143" fmla="*/ 496356 h 520856"/>
                <a:gd name="connsiteX144" fmla="*/ 209740 w 629149"/>
                <a:gd name="connsiteY144" fmla="*/ 496356 h 520856"/>
                <a:gd name="connsiteX145" fmla="*/ 211863 w 629149"/>
                <a:gd name="connsiteY145" fmla="*/ 495193 h 520856"/>
                <a:gd name="connsiteX146" fmla="*/ 212647 w 629149"/>
                <a:gd name="connsiteY146" fmla="*/ 494774 h 520856"/>
                <a:gd name="connsiteX147" fmla="*/ 208140 w 629149"/>
                <a:gd name="connsiteY147" fmla="*/ 494774 h 520856"/>
                <a:gd name="connsiteX148" fmla="*/ 210262 w 629149"/>
                <a:gd name="connsiteY148" fmla="*/ 493611 h 520856"/>
                <a:gd name="connsiteX149" fmla="*/ 211046 w 629149"/>
                <a:gd name="connsiteY149" fmla="*/ 493193 h 520856"/>
                <a:gd name="connsiteX150" fmla="*/ 206538 w 629149"/>
                <a:gd name="connsiteY150" fmla="*/ 493193 h 520856"/>
                <a:gd name="connsiteX151" fmla="*/ 208661 w 629149"/>
                <a:gd name="connsiteY151" fmla="*/ 492030 h 520856"/>
                <a:gd name="connsiteX152" fmla="*/ 209445 w 629149"/>
                <a:gd name="connsiteY152" fmla="*/ 491611 h 520856"/>
                <a:gd name="connsiteX153" fmla="*/ 204937 w 629149"/>
                <a:gd name="connsiteY153" fmla="*/ 491611 h 520856"/>
                <a:gd name="connsiteX154" fmla="*/ 207060 w 629149"/>
                <a:gd name="connsiteY154" fmla="*/ 490449 h 520856"/>
                <a:gd name="connsiteX155" fmla="*/ 207844 w 629149"/>
                <a:gd name="connsiteY155" fmla="*/ 490030 h 520856"/>
                <a:gd name="connsiteX156" fmla="*/ 203336 w 629149"/>
                <a:gd name="connsiteY156" fmla="*/ 490030 h 520856"/>
                <a:gd name="connsiteX157" fmla="*/ 205459 w 629149"/>
                <a:gd name="connsiteY157" fmla="*/ 488867 h 520856"/>
                <a:gd name="connsiteX158" fmla="*/ 206243 w 629149"/>
                <a:gd name="connsiteY158" fmla="*/ 488449 h 520856"/>
                <a:gd name="connsiteX159" fmla="*/ 201735 w 629149"/>
                <a:gd name="connsiteY159" fmla="*/ 488449 h 520856"/>
                <a:gd name="connsiteX160" fmla="*/ 203857 w 629149"/>
                <a:gd name="connsiteY160" fmla="*/ 487286 h 520856"/>
                <a:gd name="connsiteX161" fmla="*/ 204642 w 629149"/>
                <a:gd name="connsiteY161" fmla="*/ 486867 h 520856"/>
                <a:gd name="connsiteX162" fmla="*/ 200134 w 629149"/>
                <a:gd name="connsiteY162" fmla="*/ 486867 h 520856"/>
                <a:gd name="connsiteX163" fmla="*/ 202256 w 629149"/>
                <a:gd name="connsiteY163" fmla="*/ 485704 h 520856"/>
                <a:gd name="connsiteX164" fmla="*/ 203041 w 629149"/>
                <a:gd name="connsiteY164" fmla="*/ 485286 h 520856"/>
                <a:gd name="connsiteX165" fmla="*/ 198533 w 629149"/>
                <a:gd name="connsiteY165" fmla="*/ 485286 h 520856"/>
                <a:gd name="connsiteX166" fmla="*/ 200655 w 629149"/>
                <a:gd name="connsiteY166" fmla="*/ 484123 h 520856"/>
                <a:gd name="connsiteX167" fmla="*/ 201440 w 629149"/>
                <a:gd name="connsiteY167" fmla="*/ 483704 h 520856"/>
                <a:gd name="connsiteX168" fmla="*/ 196932 w 629149"/>
                <a:gd name="connsiteY168" fmla="*/ 483704 h 520856"/>
                <a:gd name="connsiteX169" fmla="*/ 199054 w 629149"/>
                <a:gd name="connsiteY169" fmla="*/ 482541 h 520856"/>
                <a:gd name="connsiteX170" fmla="*/ 199839 w 629149"/>
                <a:gd name="connsiteY170" fmla="*/ 482123 h 520856"/>
                <a:gd name="connsiteX171" fmla="*/ 195331 w 629149"/>
                <a:gd name="connsiteY171" fmla="*/ 482123 h 520856"/>
                <a:gd name="connsiteX172" fmla="*/ 197453 w 629149"/>
                <a:gd name="connsiteY172" fmla="*/ 480960 h 520856"/>
                <a:gd name="connsiteX173" fmla="*/ 198238 w 629149"/>
                <a:gd name="connsiteY173" fmla="*/ 480541 h 520856"/>
                <a:gd name="connsiteX174" fmla="*/ 193730 w 629149"/>
                <a:gd name="connsiteY174" fmla="*/ 480541 h 520856"/>
                <a:gd name="connsiteX175" fmla="*/ 195852 w 629149"/>
                <a:gd name="connsiteY175" fmla="*/ 479378 h 520856"/>
                <a:gd name="connsiteX176" fmla="*/ 196636 w 629149"/>
                <a:gd name="connsiteY176" fmla="*/ 478960 h 520856"/>
                <a:gd name="connsiteX177" fmla="*/ 192129 w 629149"/>
                <a:gd name="connsiteY177" fmla="*/ 478960 h 520856"/>
                <a:gd name="connsiteX178" fmla="*/ 194251 w 629149"/>
                <a:gd name="connsiteY178" fmla="*/ 477797 h 520856"/>
                <a:gd name="connsiteX179" fmla="*/ 195035 w 629149"/>
                <a:gd name="connsiteY179" fmla="*/ 477379 h 520856"/>
                <a:gd name="connsiteX180" fmla="*/ 190528 w 629149"/>
                <a:gd name="connsiteY180" fmla="*/ 477379 h 520856"/>
                <a:gd name="connsiteX181" fmla="*/ 192650 w 629149"/>
                <a:gd name="connsiteY181" fmla="*/ 476216 h 520856"/>
                <a:gd name="connsiteX182" fmla="*/ 193434 w 629149"/>
                <a:gd name="connsiteY182" fmla="*/ 475797 h 520856"/>
                <a:gd name="connsiteX183" fmla="*/ 188927 w 629149"/>
                <a:gd name="connsiteY183" fmla="*/ 475797 h 520856"/>
                <a:gd name="connsiteX184" fmla="*/ 191049 w 629149"/>
                <a:gd name="connsiteY184" fmla="*/ 474634 h 520856"/>
                <a:gd name="connsiteX185" fmla="*/ 191833 w 629149"/>
                <a:gd name="connsiteY185" fmla="*/ 474216 h 520856"/>
                <a:gd name="connsiteX186" fmla="*/ 187325 w 629149"/>
                <a:gd name="connsiteY186" fmla="*/ 474216 h 520856"/>
                <a:gd name="connsiteX187" fmla="*/ 189448 w 629149"/>
                <a:gd name="connsiteY187" fmla="*/ 473053 h 520856"/>
                <a:gd name="connsiteX188" fmla="*/ 190232 w 629149"/>
                <a:gd name="connsiteY188" fmla="*/ 472634 h 520856"/>
                <a:gd name="connsiteX189" fmla="*/ 185724 w 629149"/>
                <a:gd name="connsiteY189" fmla="*/ 472634 h 520856"/>
                <a:gd name="connsiteX190" fmla="*/ 187847 w 629149"/>
                <a:gd name="connsiteY190" fmla="*/ 471471 h 520856"/>
                <a:gd name="connsiteX191" fmla="*/ 188631 w 629149"/>
                <a:gd name="connsiteY191" fmla="*/ 471053 h 520856"/>
                <a:gd name="connsiteX192" fmla="*/ 184123 w 629149"/>
                <a:gd name="connsiteY192" fmla="*/ 471053 h 520856"/>
                <a:gd name="connsiteX193" fmla="*/ 186246 w 629149"/>
                <a:gd name="connsiteY193" fmla="*/ 469890 h 520856"/>
                <a:gd name="connsiteX194" fmla="*/ 187030 w 629149"/>
                <a:gd name="connsiteY194" fmla="*/ 469472 h 520856"/>
                <a:gd name="connsiteX195" fmla="*/ 182522 w 629149"/>
                <a:gd name="connsiteY195" fmla="*/ 469472 h 520856"/>
                <a:gd name="connsiteX196" fmla="*/ 184645 w 629149"/>
                <a:gd name="connsiteY196" fmla="*/ 468309 h 520856"/>
                <a:gd name="connsiteX197" fmla="*/ 185429 w 629149"/>
                <a:gd name="connsiteY197" fmla="*/ 467890 h 520856"/>
                <a:gd name="connsiteX198" fmla="*/ 180921 w 629149"/>
                <a:gd name="connsiteY198" fmla="*/ 467890 h 520856"/>
                <a:gd name="connsiteX199" fmla="*/ 183044 w 629149"/>
                <a:gd name="connsiteY199" fmla="*/ 466727 h 520856"/>
                <a:gd name="connsiteX200" fmla="*/ 183828 w 629149"/>
                <a:gd name="connsiteY200" fmla="*/ 466309 h 520856"/>
                <a:gd name="connsiteX201" fmla="*/ 179320 w 629149"/>
                <a:gd name="connsiteY201" fmla="*/ 466309 h 520856"/>
                <a:gd name="connsiteX202" fmla="*/ 181442 w 629149"/>
                <a:gd name="connsiteY202" fmla="*/ 465146 h 520856"/>
                <a:gd name="connsiteX203" fmla="*/ 182227 w 629149"/>
                <a:gd name="connsiteY203" fmla="*/ 464727 h 520856"/>
                <a:gd name="connsiteX204" fmla="*/ 177719 w 629149"/>
                <a:gd name="connsiteY204" fmla="*/ 464727 h 520856"/>
                <a:gd name="connsiteX205" fmla="*/ 179841 w 629149"/>
                <a:gd name="connsiteY205" fmla="*/ 463564 h 520856"/>
                <a:gd name="connsiteX206" fmla="*/ 180626 w 629149"/>
                <a:gd name="connsiteY206" fmla="*/ 463146 h 520856"/>
                <a:gd name="connsiteX207" fmla="*/ 176118 w 629149"/>
                <a:gd name="connsiteY207" fmla="*/ 463146 h 520856"/>
                <a:gd name="connsiteX208" fmla="*/ 178240 w 629149"/>
                <a:gd name="connsiteY208" fmla="*/ 461983 h 520856"/>
                <a:gd name="connsiteX209" fmla="*/ 179025 w 629149"/>
                <a:gd name="connsiteY209" fmla="*/ 461564 h 520856"/>
                <a:gd name="connsiteX210" fmla="*/ 174517 w 629149"/>
                <a:gd name="connsiteY210" fmla="*/ 461564 h 520856"/>
                <a:gd name="connsiteX211" fmla="*/ 176639 w 629149"/>
                <a:gd name="connsiteY211" fmla="*/ 460402 h 520856"/>
                <a:gd name="connsiteX212" fmla="*/ 177424 w 629149"/>
                <a:gd name="connsiteY212" fmla="*/ 459983 h 520856"/>
                <a:gd name="connsiteX213" fmla="*/ 172916 w 629149"/>
                <a:gd name="connsiteY213" fmla="*/ 459983 h 520856"/>
                <a:gd name="connsiteX214" fmla="*/ 175038 w 629149"/>
                <a:gd name="connsiteY214" fmla="*/ 458820 h 520856"/>
                <a:gd name="connsiteX215" fmla="*/ 175823 w 629149"/>
                <a:gd name="connsiteY215" fmla="*/ 458401 h 520856"/>
                <a:gd name="connsiteX216" fmla="*/ 171315 w 629149"/>
                <a:gd name="connsiteY216" fmla="*/ 458401 h 520856"/>
                <a:gd name="connsiteX217" fmla="*/ 173437 w 629149"/>
                <a:gd name="connsiteY217" fmla="*/ 457239 h 520856"/>
                <a:gd name="connsiteX218" fmla="*/ 174221 w 629149"/>
                <a:gd name="connsiteY218" fmla="*/ 456820 h 520856"/>
                <a:gd name="connsiteX219" fmla="*/ 169714 w 629149"/>
                <a:gd name="connsiteY219" fmla="*/ 456820 h 520856"/>
                <a:gd name="connsiteX220" fmla="*/ 171836 w 629149"/>
                <a:gd name="connsiteY220" fmla="*/ 455657 h 520856"/>
                <a:gd name="connsiteX221" fmla="*/ 172620 w 629149"/>
                <a:gd name="connsiteY221" fmla="*/ 455239 h 520856"/>
                <a:gd name="connsiteX222" fmla="*/ 168113 w 629149"/>
                <a:gd name="connsiteY222" fmla="*/ 455239 h 520856"/>
                <a:gd name="connsiteX223" fmla="*/ 170235 w 629149"/>
                <a:gd name="connsiteY223" fmla="*/ 454076 h 520856"/>
                <a:gd name="connsiteX224" fmla="*/ 171019 w 629149"/>
                <a:gd name="connsiteY224" fmla="*/ 453657 h 520856"/>
                <a:gd name="connsiteX225" fmla="*/ 166512 w 629149"/>
                <a:gd name="connsiteY225" fmla="*/ 453657 h 520856"/>
                <a:gd name="connsiteX226" fmla="*/ 168634 w 629149"/>
                <a:gd name="connsiteY226" fmla="*/ 452494 h 520856"/>
                <a:gd name="connsiteX227" fmla="*/ 169418 w 629149"/>
                <a:gd name="connsiteY227" fmla="*/ 452076 h 520856"/>
                <a:gd name="connsiteX228" fmla="*/ 164911 w 629149"/>
                <a:gd name="connsiteY228" fmla="*/ 452076 h 520856"/>
                <a:gd name="connsiteX229" fmla="*/ 167033 w 629149"/>
                <a:gd name="connsiteY229" fmla="*/ 450913 h 520856"/>
                <a:gd name="connsiteX230" fmla="*/ 167817 w 629149"/>
                <a:gd name="connsiteY230" fmla="*/ 450494 h 520856"/>
                <a:gd name="connsiteX231" fmla="*/ 163309 w 629149"/>
                <a:gd name="connsiteY231" fmla="*/ 450494 h 520856"/>
                <a:gd name="connsiteX232" fmla="*/ 165432 w 629149"/>
                <a:gd name="connsiteY232" fmla="*/ 449331 h 520856"/>
                <a:gd name="connsiteX233" fmla="*/ 166216 w 629149"/>
                <a:gd name="connsiteY233" fmla="*/ 448913 h 520856"/>
                <a:gd name="connsiteX234" fmla="*/ 161708 w 629149"/>
                <a:gd name="connsiteY234" fmla="*/ 448913 h 520856"/>
                <a:gd name="connsiteX235" fmla="*/ 163831 w 629149"/>
                <a:gd name="connsiteY235" fmla="*/ 447750 h 520856"/>
                <a:gd name="connsiteX236" fmla="*/ 164615 w 629149"/>
                <a:gd name="connsiteY236" fmla="*/ 447332 h 520856"/>
                <a:gd name="connsiteX237" fmla="*/ 160107 w 629149"/>
                <a:gd name="connsiteY237" fmla="*/ 447332 h 520856"/>
                <a:gd name="connsiteX238" fmla="*/ 162230 w 629149"/>
                <a:gd name="connsiteY238" fmla="*/ 446169 h 520856"/>
                <a:gd name="connsiteX239" fmla="*/ 163014 w 629149"/>
                <a:gd name="connsiteY239" fmla="*/ 445750 h 520856"/>
                <a:gd name="connsiteX240" fmla="*/ 158506 w 629149"/>
                <a:gd name="connsiteY240" fmla="*/ 445750 h 520856"/>
                <a:gd name="connsiteX241" fmla="*/ 160628 w 629149"/>
                <a:gd name="connsiteY241" fmla="*/ 444587 h 520856"/>
                <a:gd name="connsiteX242" fmla="*/ 161413 w 629149"/>
                <a:gd name="connsiteY242" fmla="*/ 444169 h 520856"/>
                <a:gd name="connsiteX243" fmla="*/ 156905 w 629149"/>
                <a:gd name="connsiteY243" fmla="*/ 444169 h 520856"/>
                <a:gd name="connsiteX244" fmla="*/ 159027 w 629149"/>
                <a:gd name="connsiteY244" fmla="*/ 443006 h 520856"/>
                <a:gd name="connsiteX245" fmla="*/ 159812 w 629149"/>
                <a:gd name="connsiteY245" fmla="*/ 442587 h 520856"/>
                <a:gd name="connsiteX246" fmla="*/ 155304 w 629149"/>
                <a:gd name="connsiteY246" fmla="*/ 442587 h 520856"/>
                <a:gd name="connsiteX247" fmla="*/ 157426 w 629149"/>
                <a:gd name="connsiteY247" fmla="*/ 441424 h 520856"/>
                <a:gd name="connsiteX248" fmla="*/ 158211 w 629149"/>
                <a:gd name="connsiteY248" fmla="*/ 441006 h 520856"/>
                <a:gd name="connsiteX249" fmla="*/ 153703 w 629149"/>
                <a:gd name="connsiteY249" fmla="*/ 441006 h 520856"/>
                <a:gd name="connsiteX250" fmla="*/ 155825 w 629149"/>
                <a:gd name="connsiteY250" fmla="*/ 439843 h 520856"/>
                <a:gd name="connsiteX251" fmla="*/ 156610 w 629149"/>
                <a:gd name="connsiteY251" fmla="*/ 439425 h 520856"/>
                <a:gd name="connsiteX252" fmla="*/ 152102 w 629149"/>
                <a:gd name="connsiteY252" fmla="*/ 439425 h 520856"/>
                <a:gd name="connsiteX253" fmla="*/ 154224 w 629149"/>
                <a:gd name="connsiteY253" fmla="*/ 438262 h 520856"/>
                <a:gd name="connsiteX254" fmla="*/ 155009 w 629149"/>
                <a:gd name="connsiteY254" fmla="*/ 437843 h 520856"/>
                <a:gd name="connsiteX255" fmla="*/ 150501 w 629149"/>
                <a:gd name="connsiteY255" fmla="*/ 437843 h 520856"/>
                <a:gd name="connsiteX256" fmla="*/ 152623 w 629149"/>
                <a:gd name="connsiteY256" fmla="*/ 436680 h 520856"/>
                <a:gd name="connsiteX257" fmla="*/ 153408 w 629149"/>
                <a:gd name="connsiteY257" fmla="*/ 436262 h 520856"/>
                <a:gd name="connsiteX258" fmla="*/ 148900 w 629149"/>
                <a:gd name="connsiteY258" fmla="*/ 436262 h 520856"/>
                <a:gd name="connsiteX259" fmla="*/ 151022 w 629149"/>
                <a:gd name="connsiteY259" fmla="*/ 435099 h 520856"/>
                <a:gd name="connsiteX260" fmla="*/ 151806 w 629149"/>
                <a:gd name="connsiteY260" fmla="*/ 434680 h 520856"/>
                <a:gd name="connsiteX261" fmla="*/ 147299 w 629149"/>
                <a:gd name="connsiteY261" fmla="*/ 434680 h 520856"/>
                <a:gd name="connsiteX262" fmla="*/ 149421 w 629149"/>
                <a:gd name="connsiteY262" fmla="*/ 433517 h 520856"/>
                <a:gd name="connsiteX263" fmla="*/ 150205 w 629149"/>
                <a:gd name="connsiteY263" fmla="*/ 433099 h 520856"/>
                <a:gd name="connsiteX264" fmla="*/ 145698 w 629149"/>
                <a:gd name="connsiteY264" fmla="*/ 433099 h 520856"/>
                <a:gd name="connsiteX265" fmla="*/ 147820 w 629149"/>
                <a:gd name="connsiteY265" fmla="*/ 431936 h 520856"/>
                <a:gd name="connsiteX266" fmla="*/ 148604 w 629149"/>
                <a:gd name="connsiteY266" fmla="*/ 431517 h 520856"/>
                <a:gd name="connsiteX267" fmla="*/ 144097 w 629149"/>
                <a:gd name="connsiteY267" fmla="*/ 431517 h 520856"/>
                <a:gd name="connsiteX268" fmla="*/ 146219 w 629149"/>
                <a:gd name="connsiteY268" fmla="*/ 430354 h 520856"/>
                <a:gd name="connsiteX269" fmla="*/ 147003 w 629149"/>
                <a:gd name="connsiteY269" fmla="*/ 429936 h 520856"/>
                <a:gd name="connsiteX270" fmla="*/ 142496 w 629149"/>
                <a:gd name="connsiteY270" fmla="*/ 429936 h 520856"/>
                <a:gd name="connsiteX271" fmla="*/ 144618 w 629149"/>
                <a:gd name="connsiteY271" fmla="*/ 428773 h 520856"/>
                <a:gd name="connsiteX272" fmla="*/ 145402 w 629149"/>
                <a:gd name="connsiteY272" fmla="*/ 428355 h 520856"/>
                <a:gd name="connsiteX273" fmla="*/ 140894 w 629149"/>
                <a:gd name="connsiteY273" fmla="*/ 428355 h 520856"/>
                <a:gd name="connsiteX274" fmla="*/ 143017 w 629149"/>
                <a:gd name="connsiteY274" fmla="*/ 427192 h 520856"/>
                <a:gd name="connsiteX275" fmla="*/ 143801 w 629149"/>
                <a:gd name="connsiteY275" fmla="*/ 426773 h 520856"/>
                <a:gd name="connsiteX276" fmla="*/ 139293 w 629149"/>
                <a:gd name="connsiteY276" fmla="*/ 426773 h 520856"/>
                <a:gd name="connsiteX277" fmla="*/ 141416 w 629149"/>
                <a:gd name="connsiteY277" fmla="*/ 425610 h 520856"/>
                <a:gd name="connsiteX278" fmla="*/ 142200 w 629149"/>
                <a:gd name="connsiteY278" fmla="*/ 425192 h 520856"/>
                <a:gd name="connsiteX279" fmla="*/ 137692 w 629149"/>
                <a:gd name="connsiteY279" fmla="*/ 425192 h 520856"/>
                <a:gd name="connsiteX280" fmla="*/ 139815 w 629149"/>
                <a:gd name="connsiteY280" fmla="*/ 424029 h 520856"/>
                <a:gd name="connsiteX281" fmla="*/ 140599 w 629149"/>
                <a:gd name="connsiteY281" fmla="*/ 423610 h 520856"/>
                <a:gd name="connsiteX282" fmla="*/ 136091 w 629149"/>
                <a:gd name="connsiteY282" fmla="*/ 423610 h 520856"/>
                <a:gd name="connsiteX283" fmla="*/ 138213 w 629149"/>
                <a:gd name="connsiteY283" fmla="*/ 422447 h 520856"/>
                <a:gd name="connsiteX284" fmla="*/ 138998 w 629149"/>
                <a:gd name="connsiteY284" fmla="*/ 422029 h 520856"/>
                <a:gd name="connsiteX285" fmla="*/ 134490 w 629149"/>
                <a:gd name="connsiteY285" fmla="*/ 422029 h 520856"/>
                <a:gd name="connsiteX286" fmla="*/ 136612 w 629149"/>
                <a:gd name="connsiteY286" fmla="*/ 420866 h 520856"/>
                <a:gd name="connsiteX287" fmla="*/ 137397 w 629149"/>
                <a:gd name="connsiteY287" fmla="*/ 420447 h 520856"/>
                <a:gd name="connsiteX288" fmla="*/ 132889 w 629149"/>
                <a:gd name="connsiteY288" fmla="*/ 420447 h 520856"/>
                <a:gd name="connsiteX289" fmla="*/ 135011 w 629149"/>
                <a:gd name="connsiteY289" fmla="*/ 419285 h 520856"/>
                <a:gd name="connsiteX290" fmla="*/ 135796 w 629149"/>
                <a:gd name="connsiteY290" fmla="*/ 418866 h 520856"/>
                <a:gd name="connsiteX291" fmla="*/ 131288 w 629149"/>
                <a:gd name="connsiteY291" fmla="*/ 418866 h 520856"/>
                <a:gd name="connsiteX292" fmla="*/ 133410 w 629149"/>
                <a:gd name="connsiteY292" fmla="*/ 417703 h 520856"/>
                <a:gd name="connsiteX293" fmla="*/ 134195 w 629149"/>
                <a:gd name="connsiteY293" fmla="*/ 417285 h 520856"/>
                <a:gd name="connsiteX294" fmla="*/ 129687 w 629149"/>
                <a:gd name="connsiteY294" fmla="*/ 417285 h 520856"/>
                <a:gd name="connsiteX295" fmla="*/ 131809 w 629149"/>
                <a:gd name="connsiteY295" fmla="*/ 416122 h 520856"/>
                <a:gd name="connsiteX296" fmla="*/ 132594 w 629149"/>
                <a:gd name="connsiteY296" fmla="*/ 415703 h 520856"/>
                <a:gd name="connsiteX297" fmla="*/ 128086 w 629149"/>
                <a:gd name="connsiteY297" fmla="*/ 415703 h 520856"/>
                <a:gd name="connsiteX298" fmla="*/ 130208 w 629149"/>
                <a:gd name="connsiteY298" fmla="*/ 414540 h 520856"/>
                <a:gd name="connsiteX299" fmla="*/ 130992 w 629149"/>
                <a:gd name="connsiteY299" fmla="*/ 414122 h 520856"/>
                <a:gd name="connsiteX300" fmla="*/ 126485 w 629149"/>
                <a:gd name="connsiteY300" fmla="*/ 414122 h 520856"/>
                <a:gd name="connsiteX301" fmla="*/ 128607 w 629149"/>
                <a:gd name="connsiteY301" fmla="*/ 412959 h 520856"/>
                <a:gd name="connsiteX302" fmla="*/ 129392 w 629149"/>
                <a:gd name="connsiteY302" fmla="*/ 412540 h 520856"/>
                <a:gd name="connsiteX303" fmla="*/ 124884 w 629149"/>
                <a:gd name="connsiteY303" fmla="*/ 412540 h 520856"/>
                <a:gd name="connsiteX304" fmla="*/ 127006 w 629149"/>
                <a:gd name="connsiteY304" fmla="*/ 411377 h 520856"/>
                <a:gd name="connsiteX305" fmla="*/ 127790 w 629149"/>
                <a:gd name="connsiteY305" fmla="*/ 410959 h 520856"/>
                <a:gd name="connsiteX306" fmla="*/ 123282 w 629149"/>
                <a:gd name="connsiteY306" fmla="*/ 410959 h 520856"/>
                <a:gd name="connsiteX307" fmla="*/ 125405 w 629149"/>
                <a:gd name="connsiteY307" fmla="*/ 409796 h 520856"/>
                <a:gd name="connsiteX308" fmla="*/ 126189 w 629149"/>
                <a:gd name="connsiteY308" fmla="*/ 409377 h 520856"/>
                <a:gd name="connsiteX309" fmla="*/ 121682 w 629149"/>
                <a:gd name="connsiteY309" fmla="*/ 409377 h 520856"/>
                <a:gd name="connsiteX310" fmla="*/ 123804 w 629149"/>
                <a:gd name="connsiteY310" fmla="*/ 408214 h 520856"/>
                <a:gd name="connsiteX311" fmla="*/ 124588 w 629149"/>
                <a:gd name="connsiteY311" fmla="*/ 407796 h 520856"/>
                <a:gd name="connsiteX312" fmla="*/ 120080 w 629149"/>
                <a:gd name="connsiteY312" fmla="*/ 407796 h 520856"/>
                <a:gd name="connsiteX313" fmla="*/ 122203 w 629149"/>
                <a:gd name="connsiteY313" fmla="*/ 406633 h 520856"/>
                <a:gd name="connsiteX314" fmla="*/ 122987 w 629149"/>
                <a:gd name="connsiteY314" fmla="*/ 406215 h 520856"/>
                <a:gd name="connsiteX315" fmla="*/ 118479 w 629149"/>
                <a:gd name="connsiteY315" fmla="*/ 406215 h 520856"/>
                <a:gd name="connsiteX316" fmla="*/ 120602 w 629149"/>
                <a:gd name="connsiteY316" fmla="*/ 405052 h 520856"/>
                <a:gd name="connsiteX317" fmla="*/ 121386 w 629149"/>
                <a:gd name="connsiteY317" fmla="*/ 404633 h 520856"/>
                <a:gd name="connsiteX318" fmla="*/ 116878 w 629149"/>
                <a:gd name="connsiteY318" fmla="*/ 404633 h 520856"/>
                <a:gd name="connsiteX319" fmla="*/ 119001 w 629149"/>
                <a:gd name="connsiteY319" fmla="*/ 403470 h 520856"/>
                <a:gd name="connsiteX320" fmla="*/ 119785 w 629149"/>
                <a:gd name="connsiteY320" fmla="*/ 403052 h 520856"/>
                <a:gd name="connsiteX321" fmla="*/ 115277 w 629149"/>
                <a:gd name="connsiteY321" fmla="*/ 403052 h 520856"/>
                <a:gd name="connsiteX322" fmla="*/ 117400 w 629149"/>
                <a:gd name="connsiteY322" fmla="*/ 401889 h 520856"/>
                <a:gd name="connsiteX323" fmla="*/ 118184 w 629149"/>
                <a:gd name="connsiteY323" fmla="*/ 401470 h 520856"/>
                <a:gd name="connsiteX324" fmla="*/ 113676 w 629149"/>
                <a:gd name="connsiteY324" fmla="*/ 401470 h 520856"/>
                <a:gd name="connsiteX325" fmla="*/ 115799 w 629149"/>
                <a:gd name="connsiteY325" fmla="*/ 400307 h 520856"/>
                <a:gd name="connsiteX326" fmla="*/ 116583 w 629149"/>
                <a:gd name="connsiteY326" fmla="*/ 399889 h 520856"/>
                <a:gd name="connsiteX327" fmla="*/ 112075 w 629149"/>
                <a:gd name="connsiteY327" fmla="*/ 399889 h 520856"/>
                <a:gd name="connsiteX328" fmla="*/ 114197 w 629149"/>
                <a:gd name="connsiteY328" fmla="*/ 398726 h 520856"/>
                <a:gd name="connsiteX329" fmla="*/ 114982 w 629149"/>
                <a:gd name="connsiteY329" fmla="*/ 398308 h 520856"/>
                <a:gd name="connsiteX330" fmla="*/ 110474 w 629149"/>
                <a:gd name="connsiteY330" fmla="*/ 398308 h 520856"/>
                <a:gd name="connsiteX331" fmla="*/ 112596 w 629149"/>
                <a:gd name="connsiteY331" fmla="*/ 397145 h 520856"/>
                <a:gd name="connsiteX332" fmla="*/ 113381 w 629149"/>
                <a:gd name="connsiteY332" fmla="*/ 396726 h 520856"/>
                <a:gd name="connsiteX333" fmla="*/ 108873 w 629149"/>
                <a:gd name="connsiteY333" fmla="*/ 396726 h 520856"/>
                <a:gd name="connsiteX334" fmla="*/ 110995 w 629149"/>
                <a:gd name="connsiteY334" fmla="*/ 395563 h 520856"/>
                <a:gd name="connsiteX335" fmla="*/ 111780 w 629149"/>
                <a:gd name="connsiteY335" fmla="*/ 395145 h 520856"/>
                <a:gd name="connsiteX336" fmla="*/ 107272 w 629149"/>
                <a:gd name="connsiteY336" fmla="*/ 395145 h 520856"/>
                <a:gd name="connsiteX337" fmla="*/ 109394 w 629149"/>
                <a:gd name="connsiteY337" fmla="*/ 393982 h 520856"/>
                <a:gd name="connsiteX338" fmla="*/ 110179 w 629149"/>
                <a:gd name="connsiteY338" fmla="*/ 393563 h 520856"/>
                <a:gd name="connsiteX339" fmla="*/ 105671 w 629149"/>
                <a:gd name="connsiteY339" fmla="*/ 393563 h 520856"/>
                <a:gd name="connsiteX340" fmla="*/ 107793 w 629149"/>
                <a:gd name="connsiteY340" fmla="*/ 392400 h 520856"/>
                <a:gd name="connsiteX341" fmla="*/ 108578 w 629149"/>
                <a:gd name="connsiteY341" fmla="*/ 391982 h 520856"/>
                <a:gd name="connsiteX342" fmla="*/ 104070 w 629149"/>
                <a:gd name="connsiteY342" fmla="*/ 391982 h 520856"/>
                <a:gd name="connsiteX343" fmla="*/ 106192 w 629149"/>
                <a:gd name="connsiteY343" fmla="*/ 390819 h 520856"/>
                <a:gd name="connsiteX344" fmla="*/ 106976 w 629149"/>
                <a:gd name="connsiteY344" fmla="*/ 390400 h 520856"/>
                <a:gd name="connsiteX345" fmla="*/ 102469 w 629149"/>
                <a:gd name="connsiteY345" fmla="*/ 390400 h 520856"/>
                <a:gd name="connsiteX346" fmla="*/ 104591 w 629149"/>
                <a:gd name="connsiteY346" fmla="*/ 389237 h 520856"/>
                <a:gd name="connsiteX347" fmla="*/ 105375 w 629149"/>
                <a:gd name="connsiteY347" fmla="*/ 388819 h 520856"/>
                <a:gd name="connsiteX348" fmla="*/ 100868 w 629149"/>
                <a:gd name="connsiteY348" fmla="*/ 388819 h 520856"/>
                <a:gd name="connsiteX349" fmla="*/ 102990 w 629149"/>
                <a:gd name="connsiteY349" fmla="*/ 387656 h 520856"/>
                <a:gd name="connsiteX350" fmla="*/ 103774 w 629149"/>
                <a:gd name="connsiteY350" fmla="*/ 387237 h 520856"/>
                <a:gd name="connsiteX351" fmla="*/ 99267 w 629149"/>
                <a:gd name="connsiteY351" fmla="*/ 387237 h 520856"/>
                <a:gd name="connsiteX352" fmla="*/ 101389 w 629149"/>
                <a:gd name="connsiteY352" fmla="*/ 386075 h 520856"/>
                <a:gd name="connsiteX353" fmla="*/ 102173 w 629149"/>
                <a:gd name="connsiteY353" fmla="*/ 385656 h 520856"/>
                <a:gd name="connsiteX354" fmla="*/ 97665 w 629149"/>
                <a:gd name="connsiteY354" fmla="*/ 385656 h 520856"/>
                <a:gd name="connsiteX355" fmla="*/ 99788 w 629149"/>
                <a:gd name="connsiteY355" fmla="*/ 384493 h 520856"/>
                <a:gd name="connsiteX356" fmla="*/ 100572 w 629149"/>
                <a:gd name="connsiteY356" fmla="*/ 384075 h 520856"/>
                <a:gd name="connsiteX357" fmla="*/ 96064 w 629149"/>
                <a:gd name="connsiteY357" fmla="*/ 384075 h 520856"/>
                <a:gd name="connsiteX358" fmla="*/ 98187 w 629149"/>
                <a:gd name="connsiteY358" fmla="*/ 382912 h 520856"/>
                <a:gd name="connsiteX359" fmla="*/ 98971 w 629149"/>
                <a:gd name="connsiteY359" fmla="*/ 382493 h 520856"/>
                <a:gd name="connsiteX360" fmla="*/ 94463 w 629149"/>
                <a:gd name="connsiteY360" fmla="*/ 382493 h 520856"/>
                <a:gd name="connsiteX361" fmla="*/ 96586 w 629149"/>
                <a:gd name="connsiteY361" fmla="*/ 381330 h 520856"/>
                <a:gd name="connsiteX362" fmla="*/ 97370 w 629149"/>
                <a:gd name="connsiteY362" fmla="*/ 380912 h 520856"/>
                <a:gd name="connsiteX363" fmla="*/ 92862 w 629149"/>
                <a:gd name="connsiteY363" fmla="*/ 380912 h 520856"/>
                <a:gd name="connsiteX364" fmla="*/ 94984 w 629149"/>
                <a:gd name="connsiteY364" fmla="*/ 379749 h 520856"/>
                <a:gd name="connsiteX365" fmla="*/ 95769 w 629149"/>
                <a:gd name="connsiteY365" fmla="*/ 379330 h 520856"/>
                <a:gd name="connsiteX366" fmla="*/ 91261 w 629149"/>
                <a:gd name="connsiteY366" fmla="*/ 379330 h 520856"/>
                <a:gd name="connsiteX367" fmla="*/ 93383 w 629149"/>
                <a:gd name="connsiteY367" fmla="*/ 378168 h 520856"/>
                <a:gd name="connsiteX368" fmla="*/ 94168 w 629149"/>
                <a:gd name="connsiteY368" fmla="*/ 377749 h 520856"/>
                <a:gd name="connsiteX369" fmla="*/ 89660 w 629149"/>
                <a:gd name="connsiteY369" fmla="*/ 377749 h 520856"/>
                <a:gd name="connsiteX370" fmla="*/ 91782 w 629149"/>
                <a:gd name="connsiteY370" fmla="*/ 376586 h 520856"/>
                <a:gd name="connsiteX371" fmla="*/ 92567 w 629149"/>
                <a:gd name="connsiteY371" fmla="*/ 376168 h 520856"/>
                <a:gd name="connsiteX372" fmla="*/ 88059 w 629149"/>
                <a:gd name="connsiteY372" fmla="*/ 376168 h 520856"/>
                <a:gd name="connsiteX373" fmla="*/ 90181 w 629149"/>
                <a:gd name="connsiteY373" fmla="*/ 375005 h 520856"/>
                <a:gd name="connsiteX374" fmla="*/ 90966 w 629149"/>
                <a:gd name="connsiteY374" fmla="*/ 374586 h 520856"/>
                <a:gd name="connsiteX375" fmla="*/ 86458 w 629149"/>
                <a:gd name="connsiteY375" fmla="*/ 374586 h 520856"/>
                <a:gd name="connsiteX376" fmla="*/ 88580 w 629149"/>
                <a:gd name="connsiteY376" fmla="*/ 373423 h 520856"/>
                <a:gd name="connsiteX377" fmla="*/ 89365 w 629149"/>
                <a:gd name="connsiteY377" fmla="*/ 373005 h 520856"/>
                <a:gd name="connsiteX378" fmla="*/ 84857 w 629149"/>
                <a:gd name="connsiteY378" fmla="*/ 373005 h 520856"/>
                <a:gd name="connsiteX379" fmla="*/ 86979 w 629149"/>
                <a:gd name="connsiteY379" fmla="*/ 371842 h 520856"/>
                <a:gd name="connsiteX380" fmla="*/ 87764 w 629149"/>
                <a:gd name="connsiteY380" fmla="*/ 371423 h 520856"/>
                <a:gd name="connsiteX381" fmla="*/ 83256 w 629149"/>
                <a:gd name="connsiteY381" fmla="*/ 371423 h 520856"/>
                <a:gd name="connsiteX382" fmla="*/ 85378 w 629149"/>
                <a:gd name="connsiteY382" fmla="*/ 370260 h 520856"/>
                <a:gd name="connsiteX383" fmla="*/ 86162 w 629149"/>
                <a:gd name="connsiteY383" fmla="*/ 369842 h 520856"/>
                <a:gd name="connsiteX384" fmla="*/ 81655 w 629149"/>
                <a:gd name="connsiteY384" fmla="*/ 369842 h 520856"/>
                <a:gd name="connsiteX385" fmla="*/ 83777 w 629149"/>
                <a:gd name="connsiteY385" fmla="*/ 368679 h 520856"/>
                <a:gd name="connsiteX386" fmla="*/ 84562 w 629149"/>
                <a:gd name="connsiteY386" fmla="*/ 368260 h 520856"/>
                <a:gd name="connsiteX387" fmla="*/ 80054 w 629149"/>
                <a:gd name="connsiteY387" fmla="*/ 368260 h 520856"/>
                <a:gd name="connsiteX388" fmla="*/ 82176 w 629149"/>
                <a:gd name="connsiteY388" fmla="*/ 367097 h 520856"/>
                <a:gd name="connsiteX389" fmla="*/ 82960 w 629149"/>
                <a:gd name="connsiteY389" fmla="*/ 366679 h 520856"/>
                <a:gd name="connsiteX390" fmla="*/ 78453 w 629149"/>
                <a:gd name="connsiteY390" fmla="*/ 366679 h 520856"/>
                <a:gd name="connsiteX391" fmla="*/ 80575 w 629149"/>
                <a:gd name="connsiteY391" fmla="*/ 365516 h 520856"/>
                <a:gd name="connsiteX392" fmla="*/ 81359 w 629149"/>
                <a:gd name="connsiteY392" fmla="*/ 365098 h 520856"/>
                <a:gd name="connsiteX393" fmla="*/ 76852 w 629149"/>
                <a:gd name="connsiteY393" fmla="*/ 365098 h 520856"/>
                <a:gd name="connsiteX394" fmla="*/ 78974 w 629149"/>
                <a:gd name="connsiteY394" fmla="*/ 363935 h 520856"/>
                <a:gd name="connsiteX395" fmla="*/ 79758 w 629149"/>
                <a:gd name="connsiteY395" fmla="*/ 363516 h 520856"/>
                <a:gd name="connsiteX396" fmla="*/ 75250 w 629149"/>
                <a:gd name="connsiteY396" fmla="*/ 363516 h 520856"/>
                <a:gd name="connsiteX397" fmla="*/ 77373 w 629149"/>
                <a:gd name="connsiteY397" fmla="*/ 362353 h 520856"/>
                <a:gd name="connsiteX398" fmla="*/ 78157 w 629149"/>
                <a:gd name="connsiteY398" fmla="*/ 361935 h 520856"/>
                <a:gd name="connsiteX399" fmla="*/ 73649 w 629149"/>
                <a:gd name="connsiteY399" fmla="*/ 361935 h 520856"/>
                <a:gd name="connsiteX400" fmla="*/ 75772 w 629149"/>
                <a:gd name="connsiteY400" fmla="*/ 360772 h 520856"/>
                <a:gd name="connsiteX401" fmla="*/ 76556 w 629149"/>
                <a:gd name="connsiteY401" fmla="*/ 360353 h 520856"/>
                <a:gd name="connsiteX402" fmla="*/ 72048 w 629149"/>
                <a:gd name="connsiteY402" fmla="*/ 360353 h 520856"/>
                <a:gd name="connsiteX403" fmla="*/ 74171 w 629149"/>
                <a:gd name="connsiteY403" fmla="*/ 359190 h 520856"/>
                <a:gd name="connsiteX404" fmla="*/ 74955 w 629149"/>
                <a:gd name="connsiteY404" fmla="*/ 358772 h 520856"/>
                <a:gd name="connsiteX405" fmla="*/ 70447 w 629149"/>
                <a:gd name="connsiteY405" fmla="*/ 358772 h 520856"/>
                <a:gd name="connsiteX406" fmla="*/ 72569 w 629149"/>
                <a:gd name="connsiteY406" fmla="*/ 357609 h 520856"/>
                <a:gd name="connsiteX407" fmla="*/ 73354 w 629149"/>
                <a:gd name="connsiteY407" fmla="*/ 357191 h 520856"/>
                <a:gd name="connsiteX408" fmla="*/ 68846 w 629149"/>
                <a:gd name="connsiteY408" fmla="*/ 357191 h 520856"/>
                <a:gd name="connsiteX409" fmla="*/ 70968 w 629149"/>
                <a:gd name="connsiteY409" fmla="*/ 356028 h 520856"/>
                <a:gd name="connsiteX410" fmla="*/ 71753 w 629149"/>
                <a:gd name="connsiteY410" fmla="*/ 355609 h 520856"/>
                <a:gd name="connsiteX411" fmla="*/ 67245 w 629149"/>
                <a:gd name="connsiteY411" fmla="*/ 355609 h 520856"/>
                <a:gd name="connsiteX412" fmla="*/ 69367 w 629149"/>
                <a:gd name="connsiteY412" fmla="*/ 354446 h 520856"/>
                <a:gd name="connsiteX413" fmla="*/ 70152 w 629149"/>
                <a:gd name="connsiteY413" fmla="*/ 354028 h 520856"/>
                <a:gd name="connsiteX414" fmla="*/ 65644 w 629149"/>
                <a:gd name="connsiteY414" fmla="*/ 354028 h 520856"/>
                <a:gd name="connsiteX415" fmla="*/ 67766 w 629149"/>
                <a:gd name="connsiteY415" fmla="*/ 352865 h 520856"/>
                <a:gd name="connsiteX416" fmla="*/ 68551 w 629149"/>
                <a:gd name="connsiteY416" fmla="*/ 352446 h 520856"/>
                <a:gd name="connsiteX417" fmla="*/ 64043 w 629149"/>
                <a:gd name="connsiteY417" fmla="*/ 352446 h 520856"/>
                <a:gd name="connsiteX418" fmla="*/ 66165 w 629149"/>
                <a:gd name="connsiteY418" fmla="*/ 351283 h 520856"/>
                <a:gd name="connsiteX419" fmla="*/ 66950 w 629149"/>
                <a:gd name="connsiteY419" fmla="*/ 350865 h 520856"/>
                <a:gd name="connsiteX420" fmla="*/ 62442 w 629149"/>
                <a:gd name="connsiteY420" fmla="*/ 350865 h 520856"/>
                <a:gd name="connsiteX421" fmla="*/ 64564 w 629149"/>
                <a:gd name="connsiteY421" fmla="*/ 349702 h 520856"/>
                <a:gd name="connsiteX422" fmla="*/ 65348 w 629149"/>
                <a:gd name="connsiteY422" fmla="*/ 349283 h 520856"/>
                <a:gd name="connsiteX423" fmla="*/ 60841 w 629149"/>
                <a:gd name="connsiteY423" fmla="*/ 349283 h 520856"/>
                <a:gd name="connsiteX424" fmla="*/ 62963 w 629149"/>
                <a:gd name="connsiteY424" fmla="*/ 348121 h 520856"/>
                <a:gd name="connsiteX425" fmla="*/ 63747 w 629149"/>
                <a:gd name="connsiteY425" fmla="*/ 347702 h 520856"/>
                <a:gd name="connsiteX426" fmla="*/ 59240 w 629149"/>
                <a:gd name="connsiteY426" fmla="*/ 347702 h 520856"/>
                <a:gd name="connsiteX427" fmla="*/ 61362 w 629149"/>
                <a:gd name="connsiteY427" fmla="*/ 346539 h 520856"/>
                <a:gd name="connsiteX428" fmla="*/ 62147 w 629149"/>
                <a:gd name="connsiteY428" fmla="*/ 346120 h 520856"/>
                <a:gd name="connsiteX429" fmla="*/ 57638 w 629149"/>
                <a:gd name="connsiteY429" fmla="*/ 346120 h 520856"/>
                <a:gd name="connsiteX430" fmla="*/ 59761 w 629149"/>
                <a:gd name="connsiteY430" fmla="*/ 344958 h 520856"/>
                <a:gd name="connsiteX431" fmla="*/ 60545 w 629149"/>
                <a:gd name="connsiteY431" fmla="*/ 344539 h 520856"/>
                <a:gd name="connsiteX432" fmla="*/ 56038 w 629149"/>
                <a:gd name="connsiteY432" fmla="*/ 344539 h 520856"/>
                <a:gd name="connsiteX433" fmla="*/ 58160 w 629149"/>
                <a:gd name="connsiteY433" fmla="*/ 343376 h 520856"/>
                <a:gd name="connsiteX434" fmla="*/ 58944 w 629149"/>
                <a:gd name="connsiteY434" fmla="*/ 342958 h 520856"/>
                <a:gd name="connsiteX435" fmla="*/ 54436 w 629149"/>
                <a:gd name="connsiteY435" fmla="*/ 342958 h 520856"/>
                <a:gd name="connsiteX436" fmla="*/ 56559 w 629149"/>
                <a:gd name="connsiteY436" fmla="*/ 341795 h 520856"/>
                <a:gd name="connsiteX437" fmla="*/ 57343 w 629149"/>
                <a:gd name="connsiteY437" fmla="*/ 341376 h 520856"/>
                <a:gd name="connsiteX438" fmla="*/ 52835 w 629149"/>
                <a:gd name="connsiteY438" fmla="*/ 341376 h 520856"/>
                <a:gd name="connsiteX439" fmla="*/ 54958 w 629149"/>
                <a:gd name="connsiteY439" fmla="*/ 340213 h 520856"/>
                <a:gd name="connsiteX440" fmla="*/ 55742 w 629149"/>
                <a:gd name="connsiteY440" fmla="*/ 339795 h 520856"/>
                <a:gd name="connsiteX441" fmla="*/ 51234 w 629149"/>
                <a:gd name="connsiteY441" fmla="*/ 339795 h 520856"/>
                <a:gd name="connsiteX442" fmla="*/ 53357 w 629149"/>
                <a:gd name="connsiteY442" fmla="*/ 338632 h 520856"/>
                <a:gd name="connsiteX443" fmla="*/ 54141 w 629149"/>
                <a:gd name="connsiteY443" fmla="*/ 338213 h 520856"/>
                <a:gd name="connsiteX444" fmla="*/ 49633 w 629149"/>
                <a:gd name="connsiteY444" fmla="*/ 338213 h 520856"/>
                <a:gd name="connsiteX445" fmla="*/ 51756 w 629149"/>
                <a:gd name="connsiteY445" fmla="*/ 337050 h 520856"/>
                <a:gd name="connsiteX446" fmla="*/ 52540 w 629149"/>
                <a:gd name="connsiteY446" fmla="*/ 336632 h 520856"/>
                <a:gd name="connsiteX447" fmla="*/ 48032 w 629149"/>
                <a:gd name="connsiteY447" fmla="*/ 336632 h 520856"/>
                <a:gd name="connsiteX448" fmla="*/ 50155 w 629149"/>
                <a:gd name="connsiteY448" fmla="*/ 335469 h 520856"/>
                <a:gd name="connsiteX449" fmla="*/ 50939 w 629149"/>
                <a:gd name="connsiteY449" fmla="*/ 335051 h 520856"/>
                <a:gd name="connsiteX450" fmla="*/ 46431 w 629149"/>
                <a:gd name="connsiteY450" fmla="*/ 335051 h 520856"/>
                <a:gd name="connsiteX451" fmla="*/ 48553 w 629149"/>
                <a:gd name="connsiteY451" fmla="*/ 333888 h 520856"/>
                <a:gd name="connsiteX452" fmla="*/ 49338 w 629149"/>
                <a:gd name="connsiteY452" fmla="*/ 333469 h 520856"/>
                <a:gd name="connsiteX453" fmla="*/ 44830 w 629149"/>
                <a:gd name="connsiteY453" fmla="*/ 333469 h 520856"/>
                <a:gd name="connsiteX454" fmla="*/ 46952 w 629149"/>
                <a:gd name="connsiteY454" fmla="*/ 332306 h 520856"/>
                <a:gd name="connsiteX455" fmla="*/ 47737 w 629149"/>
                <a:gd name="connsiteY455" fmla="*/ 331888 h 520856"/>
                <a:gd name="connsiteX456" fmla="*/ 43229 w 629149"/>
                <a:gd name="connsiteY456" fmla="*/ 331888 h 520856"/>
                <a:gd name="connsiteX457" fmla="*/ 45351 w 629149"/>
                <a:gd name="connsiteY457" fmla="*/ 330725 h 520856"/>
                <a:gd name="connsiteX458" fmla="*/ 46136 w 629149"/>
                <a:gd name="connsiteY458" fmla="*/ 330306 h 520856"/>
                <a:gd name="connsiteX459" fmla="*/ 41628 w 629149"/>
                <a:gd name="connsiteY459" fmla="*/ 330306 h 520856"/>
                <a:gd name="connsiteX460" fmla="*/ 43750 w 629149"/>
                <a:gd name="connsiteY460" fmla="*/ 329143 h 520856"/>
                <a:gd name="connsiteX461" fmla="*/ 44535 w 629149"/>
                <a:gd name="connsiteY461" fmla="*/ 328725 h 520856"/>
                <a:gd name="connsiteX462" fmla="*/ 40027 w 629149"/>
                <a:gd name="connsiteY462" fmla="*/ 328725 h 520856"/>
                <a:gd name="connsiteX463" fmla="*/ 42149 w 629149"/>
                <a:gd name="connsiteY463" fmla="*/ 327562 h 520856"/>
                <a:gd name="connsiteX464" fmla="*/ 42933 w 629149"/>
                <a:gd name="connsiteY464" fmla="*/ 327144 h 520856"/>
                <a:gd name="connsiteX465" fmla="*/ 38426 w 629149"/>
                <a:gd name="connsiteY465" fmla="*/ 327144 h 520856"/>
                <a:gd name="connsiteX466" fmla="*/ 40548 w 629149"/>
                <a:gd name="connsiteY466" fmla="*/ 325981 h 520856"/>
                <a:gd name="connsiteX467" fmla="*/ 41332 w 629149"/>
                <a:gd name="connsiteY467" fmla="*/ 325562 h 520856"/>
                <a:gd name="connsiteX468" fmla="*/ 36825 w 629149"/>
                <a:gd name="connsiteY468" fmla="*/ 325562 h 520856"/>
                <a:gd name="connsiteX469" fmla="*/ 38947 w 629149"/>
                <a:gd name="connsiteY469" fmla="*/ 324399 h 520856"/>
                <a:gd name="connsiteX470" fmla="*/ 39731 w 629149"/>
                <a:gd name="connsiteY470" fmla="*/ 323981 h 520856"/>
                <a:gd name="connsiteX471" fmla="*/ 35224 w 629149"/>
                <a:gd name="connsiteY471" fmla="*/ 323981 h 520856"/>
                <a:gd name="connsiteX472" fmla="*/ 37346 w 629149"/>
                <a:gd name="connsiteY472" fmla="*/ 322818 h 520856"/>
                <a:gd name="connsiteX473" fmla="*/ 38131 w 629149"/>
                <a:gd name="connsiteY473" fmla="*/ 322399 h 520856"/>
                <a:gd name="connsiteX474" fmla="*/ 33623 w 629149"/>
                <a:gd name="connsiteY474" fmla="*/ 322399 h 520856"/>
                <a:gd name="connsiteX475" fmla="*/ 35745 w 629149"/>
                <a:gd name="connsiteY475" fmla="*/ 321236 h 520856"/>
                <a:gd name="connsiteX476" fmla="*/ 36529 w 629149"/>
                <a:gd name="connsiteY476" fmla="*/ 320818 h 520856"/>
                <a:gd name="connsiteX477" fmla="*/ 32021 w 629149"/>
                <a:gd name="connsiteY477" fmla="*/ 320818 h 520856"/>
                <a:gd name="connsiteX478" fmla="*/ 34144 w 629149"/>
                <a:gd name="connsiteY478" fmla="*/ 319655 h 520856"/>
                <a:gd name="connsiteX479" fmla="*/ 34928 w 629149"/>
                <a:gd name="connsiteY479" fmla="*/ 319236 h 520856"/>
                <a:gd name="connsiteX480" fmla="*/ 30420 w 629149"/>
                <a:gd name="connsiteY480" fmla="*/ 319236 h 520856"/>
                <a:gd name="connsiteX481" fmla="*/ 32543 w 629149"/>
                <a:gd name="connsiteY481" fmla="*/ 318073 h 520856"/>
                <a:gd name="connsiteX482" fmla="*/ 33327 w 629149"/>
                <a:gd name="connsiteY482" fmla="*/ 317655 h 520856"/>
                <a:gd name="connsiteX483" fmla="*/ 28819 w 629149"/>
                <a:gd name="connsiteY483" fmla="*/ 317655 h 520856"/>
                <a:gd name="connsiteX484" fmla="*/ 30942 w 629149"/>
                <a:gd name="connsiteY484" fmla="*/ 316492 h 520856"/>
                <a:gd name="connsiteX485" fmla="*/ 31726 w 629149"/>
                <a:gd name="connsiteY485" fmla="*/ 316074 h 520856"/>
                <a:gd name="connsiteX486" fmla="*/ 27218 w 629149"/>
                <a:gd name="connsiteY486" fmla="*/ 316074 h 520856"/>
                <a:gd name="connsiteX487" fmla="*/ 29340 w 629149"/>
                <a:gd name="connsiteY487" fmla="*/ 314911 h 520856"/>
                <a:gd name="connsiteX488" fmla="*/ 30125 w 629149"/>
                <a:gd name="connsiteY488" fmla="*/ 314492 h 520856"/>
                <a:gd name="connsiteX489" fmla="*/ 25617 w 629149"/>
                <a:gd name="connsiteY489" fmla="*/ 314492 h 520856"/>
                <a:gd name="connsiteX490" fmla="*/ 27740 w 629149"/>
                <a:gd name="connsiteY490" fmla="*/ 313329 h 520856"/>
                <a:gd name="connsiteX491" fmla="*/ 28524 w 629149"/>
                <a:gd name="connsiteY491" fmla="*/ 312911 h 520856"/>
                <a:gd name="connsiteX492" fmla="*/ 24016 w 629149"/>
                <a:gd name="connsiteY492" fmla="*/ 312911 h 520856"/>
                <a:gd name="connsiteX493" fmla="*/ 26138 w 629149"/>
                <a:gd name="connsiteY493" fmla="*/ 311748 h 520856"/>
                <a:gd name="connsiteX494" fmla="*/ 26923 w 629149"/>
                <a:gd name="connsiteY494" fmla="*/ 311329 h 520856"/>
                <a:gd name="connsiteX495" fmla="*/ 22415 w 629149"/>
                <a:gd name="connsiteY495" fmla="*/ 311329 h 520856"/>
                <a:gd name="connsiteX496" fmla="*/ 24537 w 629149"/>
                <a:gd name="connsiteY496" fmla="*/ 310166 h 520856"/>
                <a:gd name="connsiteX497" fmla="*/ 25322 w 629149"/>
                <a:gd name="connsiteY497" fmla="*/ 309748 h 520856"/>
                <a:gd name="connsiteX498" fmla="*/ 20814 w 629149"/>
                <a:gd name="connsiteY498" fmla="*/ 309748 h 520856"/>
                <a:gd name="connsiteX499" fmla="*/ 22936 w 629149"/>
                <a:gd name="connsiteY499" fmla="*/ 308585 h 520856"/>
                <a:gd name="connsiteX500" fmla="*/ 23721 w 629149"/>
                <a:gd name="connsiteY500" fmla="*/ 308166 h 520856"/>
                <a:gd name="connsiteX501" fmla="*/ 19213 w 629149"/>
                <a:gd name="connsiteY501" fmla="*/ 308166 h 520856"/>
                <a:gd name="connsiteX502" fmla="*/ 21335 w 629149"/>
                <a:gd name="connsiteY502" fmla="*/ 307004 h 520856"/>
                <a:gd name="connsiteX503" fmla="*/ 22120 w 629149"/>
                <a:gd name="connsiteY503" fmla="*/ 306585 h 520856"/>
                <a:gd name="connsiteX504" fmla="*/ 17612 w 629149"/>
                <a:gd name="connsiteY504" fmla="*/ 306585 h 520856"/>
                <a:gd name="connsiteX505" fmla="*/ 19734 w 629149"/>
                <a:gd name="connsiteY505" fmla="*/ 305422 h 520856"/>
                <a:gd name="connsiteX506" fmla="*/ 20518 w 629149"/>
                <a:gd name="connsiteY506" fmla="*/ 305004 h 520856"/>
                <a:gd name="connsiteX507" fmla="*/ 16011 w 629149"/>
                <a:gd name="connsiteY507" fmla="*/ 305004 h 520856"/>
                <a:gd name="connsiteX508" fmla="*/ 18133 w 629149"/>
                <a:gd name="connsiteY508" fmla="*/ 303841 h 520856"/>
                <a:gd name="connsiteX509" fmla="*/ 18917 w 629149"/>
                <a:gd name="connsiteY509" fmla="*/ 303422 h 520856"/>
                <a:gd name="connsiteX510" fmla="*/ 14410 w 629149"/>
                <a:gd name="connsiteY510" fmla="*/ 303422 h 520856"/>
                <a:gd name="connsiteX511" fmla="*/ 16532 w 629149"/>
                <a:gd name="connsiteY511" fmla="*/ 302259 h 520856"/>
                <a:gd name="connsiteX512" fmla="*/ 17316 w 629149"/>
                <a:gd name="connsiteY512" fmla="*/ 301841 h 520856"/>
                <a:gd name="connsiteX513" fmla="*/ 12809 w 629149"/>
                <a:gd name="connsiteY513" fmla="*/ 301841 h 520856"/>
                <a:gd name="connsiteX514" fmla="*/ 14931 w 629149"/>
                <a:gd name="connsiteY514" fmla="*/ 300678 h 520856"/>
                <a:gd name="connsiteX515" fmla="*/ 15716 w 629149"/>
                <a:gd name="connsiteY515" fmla="*/ 300259 h 520856"/>
                <a:gd name="connsiteX516" fmla="*/ 11208 w 629149"/>
                <a:gd name="connsiteY516" fmla="*/ 300259 h 520856"/>
                <a:gd name="connsiteX517" fmla="*/ 13330 w 629149"/>
                <a:gd name="connsiteY517" fmla="*/ 299096 h 520856"/>
                <a:gd name="connsiteX518" fmla="*/ 14114 w 629149"/>
                <a:gd name="connsiteY518" fmla="*/ 298678 h 520856"/>
                <a:gd name="connsiteX519" fmla="*/ 9606 w 629149"/>
                <a:gd name="connsiteY519" fmla="*/ 298678 h 520856"/>
                <a:gd name="connsiteX520" fmla="*/ 11729 w 629149"/>
                <a:gd name="connsiteY520" fmla="*/ 297515 h 520856"/>
                <a:gd name="connsiteX521" fmla="*/ 12513 w 629149"/>
                <a:gd name="connsiteY521" fmla="*/ 297096 h 520856"/>
                <a:gd name="connsiteX522" fmla="*/ 8005 w 629149"/>
                <a:gd name="connsiteY522" fmla="*/ 297096 h 520856"/>
                <a:gd name="connsiteX523" fmla="*/ 10128 w 629149"/>
                <a:gd name="connsiteY523" fmla="*/ 295933 h 520856"/>
                <a:gd name="connsiteX524" fmla="*/ 10912 w 629149"/>
                <a:gd name="connsiteY524" fmla="*/ 295515 h 520856"/>
                <a:gd name="connsiteX525" fmla="*/ 6404 w 629149"/>
                <a:gd name="connsiteY525" fmla="*/ 295515 h 520856"/>
                <a:gd name="connsiteX526" fmla="*/ 8527 w 629149"/>
                <a:gd name="connsiteY526" fmla="*/ 294352 h 520856"/>
                <a:gd name="connsiteX527" fmla="*/ 9311 w 629149"/>
                <a:gd name="connsiteY527" fmla="*/ 293934 h 520856"/>
                <a:gd name="connsiteX528" fmla="*/ 4803 w 629149"/>
                <a:gd name="connsiteY528" fmla="*/ 293934 h 520856"/>
                <a:gd name="connsiteX529" fmla="*/ 6925 w 629149"/>
                <a:gd name="connsiteY529" fmla="*/ 292771 h 520856"/>
                <a:gd name="connsiteX530" fmla="*/ 7710 w 629149"/>
                <a:gd name="connsiteY530" fmla="*/ 292352 h 520856"/>
                <a:gd name="connsiteX531" fmla="*/ 3202 w 629149"/>
                <a:gd name="connsiteY531" fmla="*/ 292352 h 520856"/>
                <a:gd name="connsiteX532" fmla="*/ 5325 w 629149"/>
                <a:gd name="connsiteY532" fmla="*/ 291189 h 520856"/>
                <a:gd name="connsiteX533" fmla="*/ 6109 w 629149"/>
                <a:gd name="connsiteY533" fmla="*/ 290771 h 520856"/>
                <a:gd name="connsiteX534" fmla="*/ 1601 w 629149"/>
                <a:gd name="connsiteY534" fmla="*/ 290771 h 520856"/>
                <a:gd name="connsiteX535" fmla="*/ 3723 w 629149"/>
                <a:gd name="connsiteY535" fmla="*/ 289608 h 520856"/>
                <a:gd name="connsiteX536" fmla="*/ 4508 w 629149"/>
                <a:gd name="connsiteY536" fmla="*/ 289189 h 520856"/>
                <a:gd name="connsiteX537" fmla="*/ 0 w 629149"/>
                <a:gd name="connsiteY537" fmla="*/ 289189 h 520856"/>
                <a:gd name="connsiteX538" fmla="*/ 25076 w 629149"/>
                <a:gd name="connsiteY538" fmla="*/ 276419 h 520856"/>
                <a:gd name="connsiteX539" fmla="*/ 48122 w 629149"/>
                <a:gd name="connsiteY539" fmla="*/ 266524 h 520856"/>
                <a:gd name="connsiteX540" fmla="*/ 59934 w 629149"/>
                <a:gd name="connsiteY540" fmla="*/ 267585 h 520856"/>
                <a:gd name="connsiteX541" fmla="*/ 66572 w 629149"/>
                <a:gd name="connsiteY541" fmla="*/ 268131 h 520856"/>
                <a:gd name="connsiteX542" fmla="*/ 66649 w 629149"/>
                <a:gd name="connsiteY542" fmla="*/ 267864 h 520856"/>
                <a:gd name="connsiteX543" fmla="*/ 64589 w 629149"/>
                <a:gd name="connsiteY543" fmla="*/ 267864 h 520856"/>
                <a:gd name="connsiteX544" fmla="*/ 65048 w 629149"/>
                <a:gd name="connsiteY544" fmla="*/ 266282 h 520856"/>
                <a:gd name="connsiteX545" fmla="*/ 62988 w 629149"/>
                <a:gd name="connsiteY545" fmla="*/ 266282 h 520856"/>
                <a:gd name="connsiteX546" fmla="*/ 63447 w 629149"/>
                <a:gd name="connsiteY546" fmla="*/ 264701 h 520856"/>
                <a:gd name="connsiteX547" fmla="*/ 61386 w 629149"/>
                <a:gd name="connsiteY547" fmla="*/ 264701 h 520856"/>
                <a:gd name="connsiteX548" fmla="*/ 61846 w 629149"/>
                <a:gd name="connsiteY548" fmla="*/ 263119 h 520856"/>
                <a:gd name="connsiteX549" fmla="*/ 59785 w 629149"/>
                <a:gd name="connsiteY549" fmla="*/ 263119 h 520856"/>
                <a:gd name="connsiteX550" fmla="*/ 60245 w 629149"/>
                <a:gd name="connsiteY550" fmla="*/ 261538 h 520856"/>
                <a:gd name="connsiteX551" fmla="*/ 58184 w 629149"/>
                <a:gd name="connsiteY551" fmla="*/ 261538 h 520856"/>
                <a:gd name="connsiteX552" fmla="*/ 58644 w 629149"/>
                <a:gd name="connsiteY552" fmla="*/ 259957 h 520856"/>
                <a:gd name="connsiteX553" fmla="*/ 56583 w 629149"/>
                <a:gd name="connsiteY553" fmla="*/ 259957 h 520856"/>
                <a:gd name="connsiteX554" fmla="*/ 57043 w 629149"/>
                <a:gd name="connsiteY554" fmla="*/ 258375 h 520856"/>
                <a:gd name="connsiteX555" fmla="*/ 54982 w 629149"/>
                <a:gd name="connsiteY555" fmla="*/ 258375 h 520856"/>
                <a:gd name="connsiteX556" fmla="*/ 55442 w 629149"/>
                <a:gd name="connsiteY556" fmla="*/ 256794 h 520856"/>
                <a:gd name="connsiteX557" fmla="*/ 53381 w 629149"/>
                <a:gd name="connsiteY557" fmla="*/ 256794 h 520856"/>
                <a:gd name="connsiteX558" fmla="*/ 53841 w 629149"/>
                <a:gd name="connsiteY558" fmla="*/ 255212 h 520856"/>
                <a:gd name="connsiteX559" fmla="*/ 51780 w 629149"/>
                <a:gd name="connsiteY559" fmla="*/ 255212 h 520856"/>
                <a:gd name="connsiteX560" fmla="*/ 82840 w 629149"/>
                <a:gd name="connsiteY560" fmla="*/ 148379 h 520856"/>
                <a:gd name="connsiteX561" fmla="*/ 126141 w 629149"/>
                <a:gd name="connsiteY561" fmla="*/ 148379 h 520856"/>
                <a:gd name="connsiteX562" fmla="*/ 125688 w 629149"/>
                <a:gd name="connsiteY562" fmla="*/ 149960 h 520856"/>
                <a:gd name="connsiteX563" fmla="*/ 127742 w 629149"/>
                <a:gd name="connsiteY563" fmla="*/ 149960 h 520856"/>
                <a:gd name="connsiteX564" fmla="*/ 127289 w 629149"/>
                <a:gd name="connsiteY564" fmla="*/ 151541 h 520856"/>
                <a:gd name="connsiteX565" fmla="*/ 129343 w 629149"/>
                <a:gd name="connsiteY565" fmla="*/ 151541 h 520856"/>
                <a:gd name="connsiteX566" fmla="*/ 128890 w 629149"/>
                <a:gd name="connsiteY566" fmla="*/ 153123 h 520856"/>
                <a:gd name="connsiteX567" fmla="*/ 130944 w 629149"/>
                <a:gd name="connsiteY567" fmla="*/ 153123 h 520856"/>
                <a:gd name="connsiteX568" fmla="*/ 130491 w 629149"/>
                <a:gd name="connsiteY568" fmla="*/ 154704 h 520856"/>
                <a:gd name="connsiteX569" fmla="*/ 132545 w 629149"/>
                <a:gd name="connsiteY569" fmla="*/ 154704 h 520856"/>
                <a:gd name="connsiteX570" fmla="*/ 132092 w 629149"/>
                <a:gd name="connsiteY570" fmla="*/ 156286 h 520856"/>
                <a:gd name="connsiteX571" fmla="*/ 134146 w 629149"/>
                <a:gd name="connsiteY571" fmla="*/ 156286 h 520856"/>
                <a:gd name="connsiteX572" fmla="*/ 133693 w 629149"/>
                <a:gd name="connsiteY572" fmla="*/ 157868 h 520856"/>
                <a:gd name="connsiteX573" fmla="*/ 135747 w 629149"/>
                <a:gd name="connsiteY573" fmla="*/ 157868 h 520856"/>
                <a:gd name="connsiteX574" fmla="*/ 135294 w 629149"/>
                <a:gd name="connsiteY574" fmla="*/ 159449 h 520856"/>
                <a:gd name="connsiteX575" fmla="*/ 137349 w 629149"/>
                <a:gd name="connsiteY575" fmla="*/ 159449 h 520856"/>
                <a:gd name="connsiteX576" fmla="*/ 136895 w 629149"/>
                <a:gd name="connsiteY576" fmla="*/ 161030 h 520856"/>
                <a:gd name="connsiteX577" fmla="*/ 137243 w 629149"/>
                <a:gd name="connsiteY577" fmla="*/ 161030 h 520856"/>
                <a:gd name="connsiteX578" fmla="*/ 140941 w 629149"/>
                <a:gd name="connsiteY578" fmla="*/ 148379 h 520856"/>
                <a:gd name="connsiteX579" fmla="*/ 184074 w 629149"/>
                <a:gd name="connsiteY579" fmla="*/ 148379 h 520856"/>
                <a:gd name="connsiteX580" fmla="*/ 183612 w 629149"/>
                <a:gd name="connsiteY580" fmla="*/ 149960 h 520856"/>
                <a:gd name="connsiteX581" fmla="*/ 185675 w 629149"/>
                <a:gd name="connsiteY581" fmla="*/ 149960 h 520856"/>
                <a:gd name="connsiteX582" fmla="*/ 185213 w 629149"/>
                <a:gd name="connsiteY582" fmla="*/ 151541 h 520856"/>
                <a:gd name="connsiteX583" fmla="*/ 187276 w 629149"/>
                <a:gd name="connsiteY583" fmla="*/ 151541 h 520856"/>
                <a:gd name="connsiteX584" fmla="*/ 186815 w 629149"/>
                <a:gd name="connsiteY584" fmla="*/ 153123 h 520856"/>
                <a:gd name="connsiteX585" fmla="*/ 188877 w 629149"/>
                <a:gd name="connsiteY585" fmla="*/ 153123 h 520856"/>
                <a:gd name="connsiteX586" fmla="*/ 188415 w 629149"/>
                <a:gd name="connsiteY586" fmla="*/ 154704 h 520856"/>
                <a:gd name="connsiteX587" fmla="*/ 190478 w 629149"/>
                <a:gd name="connsiteY587" fmla="*/ 154704 h 520856"/>
                <a:gd name="connsiteX588" fmla="*/ 190017 w 629149"/>
                <a:gd name="connsiteY588" fmla="*/ 156286 h 520856"/>
                <a:gd name="connsiteX589" fmla="*/ 192079 w 629149"/>
                <a:gd name="connsiteY589" fmla="*/ 156286 h 520856"/>
                <a:gd name="connsiteX590" fmla="*/ 191618 w 629149"/>
                <a:gd name="connsiteY590" fmla="*/ 157868 h 520856"/>
                <a:gd name="connsiteX591" fmla="*/ 193680 w 629149"/>
                <a:gd name="connsiteY591" fmla="*/ 157868 h 520856"/>
                <a:gd name="connsiteX592" fmla="*/ 193219 w 629149"/>
                <a:gd name="connsiteY592" fmla="*/ 159449 h 520856"/>
                <a:gd name="connsiteX593" fmla="*/ 194324 w 629149"/>
                <a:gd name="connsiteY593" fmla="*/ 159449 h 520856"/>
                <a:gd name="connsiteX594" fmla="*/ 197542 w 629149"/>
                <a:gd name="connsiteY594" fmla="*/ 148379 h 520856"/>
                <a:gd name="connsiteX595" fmla="*/ 233963 w 629149"/>
                <a:gd name="connsiteY595" fmla="*/ 148379 h 520856"/>
                <a:gd name="connsiteX596" fmla="*/ 232440 w 629149"/>
                <a:gd name="connsiteY596" fmla="*/ 146922 h 520856"/>
                <a:gd name="connsiteX597" fmla="*/ 232378 w 629149"/>
                <a:gd name="connsiteY597" fmla="*/ 146813 h 520856"/>
                <a:gd name="connsiteX598" fmla="*/ 230839 w 629149"/>
                <a:gd name="connsiteY598" fmla="*/ 145340 h 520856"/>
                <a:gd name="connsiteX599" fmla="*/ 230777 w 629149"/>
                <a:gd name="connsiteY599" fmla="*/ 145232 h 520856"/>
                <a:gd name="connsiteX600" fmla="*/ 229238 w 629149"/>
                <a:gd name="connsiteY600" fmla="*/ 143759 h 520856"/>
                <a:gd name="connsiteX601" fmla="*/ 229176 w 629149"/>
                <a:gd name="connsiteY601" fmla="*/ 143650 h 520856"/>
                <a:gd name="connsiteX602" fmla="*/ 227637 w 629149"/>
                <a:gd name="connsiteY602" fmla="*/ 142178 h 520856"/>
                <a:gd name="connsiteX603" fmla="*/ 227575 w 629149"/>
                <a:gd name="connsiteY603" fmla="*/ 142069 h 520856"/>
                <a:gd name="connsiteX604" fmla="*/ 226036 w 629149"/>
                <a:gd name="connsiteY604" fmla="*/ 140596 h 520856"/>
                <a:gd name="connsiteX605" fmla="*/ 225974 w 629149"/>
                <a:gd name="connsiteY605" fmla="*/ 140488 h 520856"/>
                <a:gd name="connsiteX606" fmla="*/ 224435 w 629149"/>
                <a:gd name="connsiteY606" fmla="*/ 139015 h 520856"/>
                <a:gd name="connsiteX607" fmla="*/ 224373 w 629149"/>
                <a:gd name="connsiteY607" fmla="*/ 138906 h 520856"/>
                <a:gd name="connsiteX608" fmla="*/ 222834 w 629149"/>
                <a:gd name="connsiteY608" fmla="*/ 137433 h 520856"/>
                <a:gd name="connsiteX609" fmla="*/ 222772 w 629149"/>
                <a:gd name="connsiteY609" fmla="*/ 137325 h 520856"/>
                <a:gd name="connsiteX610" fmla="*/ 221233 w 629149"/>
                <a:gd name="connsiteY610" fmla="*/ 135852 h 520856"/>
                <a:gd name="connsiteX611" fmla="*/ 221170 w 629149"/>
                <a:gd name="connsiteY611" fmla="*/ 135743 h 520856"/>
                <a:gd name="connsiteX612" fmla="*/ 219632 w 629149"/>
                <a:gd name="connsiteY612" fmla="*/ 134270 h 520856"/>
                <a:gd name="connsiteX613" fmla="*/ 219570 w 629149"/>
                <a:gd name="connsiteY613" fmla="*/ 134162 h 520856"/>
                <a:gd name="connsiteX614" fmla="*/ 218031 w 629149"/>
                <a:gd name="connsiteY614" fmla="*/ 132689 h 520856"/>
                <a:gd name="connsiteX615" fmla="*/ 217968 w 629149"/>
                <a:gd name="connsiteY615" fmla="*/ 132580 h 520856"/>
                <a:gd name="connsiteX616" fmla="*/ 216651 w 629149"/>
                <a:gd name="connsiteY616" fmla="*/ 131319 h 520856"/>
                <a:gd name="connsiteX617" fmla="*/ 215540 w 629149"/>
                <a:gd name="connsiteY617" fmla="*/ 130520 h 520856"/>
                <a:gd name="connsiteX618" fmla="*/ 206823 w 629149"/>
                <a:gd name="connsiteY618" fmla="*/ 121619 h 520856"/>
                <a:gd name="connsiteX619" fmla="*/ 206761 w 629149"/>
                <a:gd name="connsiteY619" fmla="*/ 121511 h 520856"/>
                <a:gd name="connsiteX620" fmla="*/ 205443 w 629149"/>
                <a:gd name="connsiteY620" fmla="*/ 120250 h 520856"/>
                <a:gd name="connsiteX621" fmla="*/ 204332 w 629149"/>
                <a:gd name="connsiteY621" fmla="*/ 119450 h 520856"/>
                <a:gd name="connsiteX622" fmla="*/ 195616 w 629149"/>
                <a:gd name="connsiteY622" fmla="*/ 110550 h 520856"/>
                <a:gd name="connsiteX623" fmla="*/ 195553 w 629149"/>
                <a:gd name="connsiteY623" fmla="*/ 110441 h 520856"/>
                <a:gd name="connsiteX624" fmla="*/ 194236 w 629149"/>
                <a:gd name="connsiteY624" fmla="*/ 109180 h 520856"/>
                <a:gd name="connsiteX625" fmla="*/ 193125 w 629149"/>
                <a:gd name="connsiteY625" fmla="*/ 108381 h 520856"/>
                <a:gd name="connsiteX626" fmla="*/ 184408 w 629149"/>
                <a:gd name="connsiteY626" fmla="*/ 99479 h 520856"/>
                <a:gd name="connsiteX627" fmla="*/ 184346 w 629149"/>
                <a:gd name="connsiteY627" fmla="*/ 99370 h 520856"/>
                <a:gd name="connsiteX628" fmla="*/ 183028 w 629149"/>
                <a:gd name="connsiteY628" fmla="*/ 98109 h 520856"/>
                <a:gd name="connsiteX629" fmla="*/ 181917 w 629149"/>
                <a:gd name="connsiteY629" fmla="*/ 97309 h 520856"/>
                <a:gd name="connsiteX630" fmla="*/ 173201 w 629149"/>
                <a:gd name="connsiteY630" fmla="*/ 88409 h 520856"/>
                <a:gd name="connsiteX631" fmla="*/ 173138 w 629149"/>
                <a:gd name="connsiteY631" fmla="*/ 88300 h 520856"/>
                <a:gd name="connsiteX632" fmla="*/ 171821 w 629149"/>
                <a:gd name="connsiteY632" fmla="*/ 87040 h 520856"/>
                <a:gd name="connsiteX633" fmla="*/ 170710 w 629149"/>
                <a:gd name="connsiteY633" fmla="*/ 86240 h 520856"/>
                <a:gd name="connsiteX634" fmla="*/ 161993 w 629149"/>
                <a:gd name="connsiteY634" fmla="*/ 77339 h 520856"/>
                <a:gd name="connsiteX635" fmla="*/ 161931 w 629149"/>
                <a:gd name="connsiteY635" fmla="*/ 77231 h 520856"/>
                <a:gd name="connsiteX636" fmla="*/ 160392 w 629149"/>
                <a:gd name="connsiteY636" fmla="*/ 75758 h 520856"/>
                <a:gd name="connsiteX637" fmla="*/ 155234 w 629149"/>
                <a:gd name="connsiteY637" fmla="*/ 61839 h 520856"/>
                <a:gd name="connsiteX638" fmla="*/ 211476 w 629149"/>
                <a:gd name="connsiteY638" fmla="*/ 37080 h 520856"/>
                <a:gd name="connsiteX639" fmla="*/ 241605 w 629149"/>
                <a:gd name="connsiteY639" fmla="*/ 16656 h 520856"/>
                <a:gd name="connsiteX640" fmla="*/ 349799 w 629149"/>
                <a:gd name="connsiteY640" fmla="*/ 452 h 520856"/>
                <a:gd name="connsiteX641" fmla="*/ 381665 w 629149"/>
                <a:gd name="connsiteY641" fmla="*/ 35 h 520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</a:cxnLst>
              <a:rect l="l" t="t" r="r" b="b"/>
              <a:pathLst>
                <a:path w="629149" h="520856">
                  <a:moveTo>
                    <a:pt x="381665" y="35"/>
                  </a:moveTo>
                  <a:cubicBezTo>
                    <a:pt x="392945" y="146"/>
                    <a:pt x="404882" y="529"/>
                    <a:pt x="417475" y="1242"/>
                  </a:cubicBezTo>
                  <a:cubicBezTo>
                    <a:pt x="532051" y="16275"/>
                    <a:pt x="546322" y="34966"/>
                    <a:pt x="546322" y="34966"/>
                  </a:cubicBezTo>
                  <a:cubicBezTo>
                    <a:pt x="546322" y="34966"/>
                    <a:pt x="553339" y="39474"/>
                    <a:pt x="558346" y="45046"/>
                  </a:cubicBezTo>
                  <a:lnTo>
                    <a:pt x="558459" y="45210"/>
                  </a:lnTo>
                  <a:lnTo>
                    <a:pt x="559947" y="46627"/>
                  </a:lnTo>
                  <a:lnTo>
                    <a:pt x="560060" y="46791"/>
                  </a:lnTo>
                  <a:lnTo>
                    <a:pt x="561548" y="48209"/>
                  </a:lnTo>
                  <a:lnTo>
                    <a:pt x="561662" y="48373"/>
                  </a:lnTo>
                  <a:lnTo>
                    <a:pt x="563149" y="49790"/>
                  </a:lnTo>
                  <a:lnTo>
                    <a:pt x="563262" y="49953"/>
                  </a:lnTo>
                  <a:lnTo>
                    <a:pt x="564750" y="51371"/>
                  </a:lnTo>
                  <a:lnTo>
                    <a:pt x="564864" y="51535"/>
                  </a:lnTo>
                  <a:lnTo>
                    <a:pt x="566352" y="52952"/>
                  </a:lnTo>
                  <a:lnTo>
                    <a:pt x="566465" y="53116"/>
                  </a:lnTo>
                  <a:lnTo>
                    <a:pt x="567953" y="54534"/>
                  </a:lnTo>
                  <a:lnTo>
                    <a:pt x="568066" y="54697"/>
                  </a:lnTo>
                  <a:lnTo>
                    <a:pt x="569554" y="56115"/>
                  </a:lnTo>
                  <a:lnTo>
                    <a:pt x="569667" y="56280"/>
                  </a:lnTo>
                  <a:lnTo>
                    <a:pt x="571155" y="57697"/>
                  </a:lnTo>
                  <a:lnTo>
                    <a:pt x="571268" y="57861"/>
                  </a:lnTo>
                  <a:lnTo>
                    <a:pt x="572756" y="59278"/>
                  </a:lnTo>
                  <a:lnTo>
                    <a:pt x="572869" y="59442"/>
                  </a:lnTo>
                  <a:lnTo>
                    <a:pt x="574357" y="60860"/>
                  </a:lnTo>
                  <a:lnTo>
                    <a:pt x="574470" y="61023"/>
                  </a:lnTo>
                  <a:lnTo>
                    <a:pt x="575958" y="62441"/>
                  </a:lnTo>
                  <a:lnTo>
                    <a:pt x="576071" y="62605"/>
                  </a:lnTo>
                  <a:lnTo>
                    <a:pt x="577559" y="64022"/>
                  </a:lnTo>
                  <a:lnTo>
                    <a:pt x="577672" y="64186"/>
                  </a:lnTo>
                  <a:lnTo>
                    <a:pt x="579160" y="65604"/>
                  </a:lnTo>
                  <a:lnTo>
                    <a:pt x="579273" y="65768"/>
                  </a:lnTo>
                  <a:lnTo>
                    <a:pt x="580761" y="67185"/>
                  </a:lnTo>
                  <a:lnTo>
                    <a:pt x="580874" y="67349"/>
                  </a:lnTo>
                  <a:lnTo>
                    <a:pt x="582362" y="68767"/>
                  </a:lnTo>
                  <a:lnTo>
                    <a:pt x="582475" y="68931"/>
                  </a:lnTo>
                  <a:lnTo>
                    <a:pt x="583963" y="70348"/>
                  </a:lnTo>
                  <a:lnTo>
                    <a:pt x="584077" y="70512"/>
                  </a:lnTo>
                  <a:lnTo>
                    <a:pt x="585564" y="71929"/>
                  </a:lnTo>
                  <a:lnTo>
                    <a:pt x="585677" y="72093"/>
                  </a:lnTo>
                  <a:lnTo>
                    <a:pt x="587165" y="73511"/>
                  </a:lnTo>
                  <a:lnTo>
                    <a:pt x="587278" y="73675"/>
                  </a:lnTo>
                  <a:lnTo>
                    <a:pt x="588766" y="75092"/>
                  </a:lnTo>
                  <a:lnTo>
                    <a:pt x="588880" y="75256"/>
                  </a:lnTo>
                  <a:lnTo>
                    <a:pt x="590368" y="76673"/>
                  </a:lnTo>
                  <a:lnTo>
                    <a:pt x="590481" y="76837"/>
                  </a:lnTo>
                  <a:lnTo>
                    <a:pt x="591969" y="78255"/>
                  </a:lnTo>
                  <a:lnTo>
                    <a:pt x="592082" y="78419"/>
                  </a:lnTo>
                  <a:lnTo>
                    <a:pt x="593570" y="79836"/>
                  </a:lnTo>
                  <a:lnTo>
                    <a:pt x="593683" y="80001"/>
                  </a:lnTo>
                  <a:lnTo>
                    <a:pt x="595171" y="81418"/>
                  </a:lnTo>
                  <a:lnTo>
                    <a:pt x="595284" y="81582"/>
                  </a:lnTo>
                  <a:lnTo>
                    <a:pt x="596772" y="82999"/>
                  </a:lnTo>
                  <a:lnTo>
                    <a:pt x="596885" y="83163"/>
                  </a:lnTo>
                  <a:lnTo>
                    <a:pt x="598373" y="84581"/>
                  </a:lnTo>
                  <a:lnTo>
                    <a:pt x="598486" y="84744"/>
                  </a:lnTo>
                  <a:lnTo>
                    <a:pt x="599974" y="86162"/>
                  </a:lnTo>
                  <a:lnTo>
                    <a:pt x="600087" y="86326"/>
                  </a:lnTo>
                  <a:lnTo>
                    <a:pt x="601575" y="87743"/>
                  </a:lnTo>
                  <a:lnTo>
                    <a:pt x="601688" y="87907"/>
                  </a:lnTo>
                  <a:lnTo>
                    <a:pt x="603176" y="89325"/>
                  </a:lnTo>
                  <a:lnTo>
                    <a:pt x="603289" y="89489"/>
                  </a:lnTo>
                  <a:lnTo>
                    <a:pt x="604777" y="90906"/>
                  </a:lnTo>
                  <a:lnTo>
                    <a:pt x="604890" y="91070"/>
                  </a:lnTo>
                  <a:lnTo>
                    <a:pt x="606378" y="92488"/>
                  </a:lnTo>
                  <a:lnTo>
                    <a:pt x="606492" y="92652"/>
                  </a:lnTo>
                  <a:lnTo>
                    <a:pt x="607979" y="94069"/>
                  </a:lnTo>
                  <a:lnTo>
                    <a:pt x="608092" y="94233"/>
                  </a:lnTo>
                  <a:lnTo>
                    <a:pt x="609580" y="95650"/>
                  </a:lnTo>
                  <a:lnTo>
                    <a:pt x="609694" y="95814"/>
                  </a:lnTo>
                  <a:lnTo>
                    <a:pt x="611182" y="97231"/>
                  </a:lnTo>
                  <a:lnTo>
                    <a:pt x="611295" y="97395"/>
                  </a:lnTo>
                  <a:lnTo>
                    <a:pt x="612783" y="98813"/>
                  </a:lnTo>
                  <a:lnTo>
                    <a:pt x="612896" y="98977"/>
                  </a:lnTo>
                  <a:lnTo>
                    <a:pt x="614384" y="100394"/>
                  </a:lnTo>
                  <a:lnTo>
                    <a:pt x="614497" y="100559"/>
                  </a:lnTo>
                  <a:lnTo>
                    <a:pt x="615985" y="101976"/>
                  </a:lnTo>
                  <a:lnTo>
                    <a:pt x="616098" y="102140"/>
                  </a:lnTo>
                  <a:lnTo>
                    <a:pt x="617586" y="103558"/>
                  </a:lnTo>
                  <a:lnTo>
                    <a:pt x="617699" y="103722"/>
                  </a:lnTo>
                  <a:lnTo>
                    <a:pt x="619187" y="105139"/>
                  </a:lnTo>
                  <a:lnTo>
                    <a:pt x="619300" y="105303"/>
                  </a:lnTo>
                  <a:lnTo>
                    <a:pt x="620788" y="106721"/>
                  </a:lnTo>
                  <a:lnTo>
                    <a:pt x="620901" y="106885"/>
                  </a:lnTo>
                  <a:lnTo>
                    <a:pt x="622389" y="108303"/>
                  </a:lnTo>
                  <a:lnTo>
                    <a:pt x="622502" y="108466"/>
                  </a:lnTo>
                  <a:lnTo>
                    <a:pt x="623990" y="109884"/>
                  </a:lnTo>
                  <a:lnTo>
                    <a:pt x="624103" y="110048"/>
                  </a:lnTo>
                  <a:lnTo>
                    <a:pt x="625591" y="111465"/>
                  </a:lnTo>
                  <a:lnTo>
                    <a:pt x="625705" y="111629"/>
                  </a:lnTo>
                  <a:lnTo>
                    <a:pt x="627192" y="113046"/>
                  </a:lnTo>
                  <a:lnTo>
                    <a:pt x="627305" y="113210"/>
                  </a:lnTo>
                  <a:lnTo>
                    <a:pt x="628793" y="114628"/>
                  </a:lnTo>
                  <a:lnTo>
                    <a:pt x="628906" y="114792"/>
                  </a:lnTo>
                  <a:lnTo>
                    <a:pt x="629149" y="115023"/>
                  </a:lnTo>
                  <a:lnTo>
                    <a:pt x="629149" y="422162"/>
                  </a:lnTo>
                  <a:cubicBezTo>
                    <a:pt x="629149" y="476669"/>
                    <a:pt x="584962" y="520856"/>
                    <a:pt x="530455" y="520856"/>
                  </a:cubicBezTo>
                  <a:lnTo>
                    <a:pt x="236822" y="520856"/>
                  </a:lnTo>
                  <a:lnTo>
                    <a:pt x="237480" y="520495"/>
                  </a:lnTo>
                  <a:lnTo>
                    <a:pt x="238264" y="520077"/>
                  </a:lnTo>
                  <a:lnTo>
                    <a:pt x="233757" y="520077"/>
                  </a:lnTo>
                  <a:cubicBezTo>
                    <a:pt x="233757" y="520077"/>
                    <a:pt x="234526" y="519649"/>
                    <a:pt x="235879" y="518914"/>
                  </a:cubicBezTo>
                  <a:lnTo>
                    <a:pt x="236663" y="518496"/>
                  </a:lnTo>
                  <a:lnTo>
                    <a:pt x="232155" y="518496"/>
                  </a:lnTo>
                  <a:cubicBezTo>
                    <a:pt x="232155" y="518496"/>
                    <a:pt x="232925" y="518067"/>
                    <a:pt x="234278" y="517333"/>
                  </a:cubicBezTo>
                  <a:lnTo>
                    <a:pt x="235062" y="516914"/>
                  </a:lnTo>
                  <a:lnTo>
                    <a:pt x="230555" y="516914"/>
                  </a:lnTo>
                  <a:cubicBezTo>
                    <a:pt x="230555" y="516914"/>
                    <a:pt x="231324" y="516486"/>
                    <a:pt x="232677" y="515751"/>
                  </a:cubicBezTo>
                  <a:lnTo>
                    <a:pt x="233461" y="515333"/>
                  </a:lnTo>
                  <a:lnTo>
                    <a:pt x="228953" y="515333"/>
                  </a:lnTo>
                  <a:cubicBezTo>
                    <a:pt x="228953" y="515333"/>
                    <a:pt x="229723" y="514905"/>
                    <a:pt x="231076" y="514170"/>
                  </a:cubicBezTo>
                  <a:lnTo>
                    <a:pt x="231860" y="513751"/>
                  </a:lnTo>
                  <a:lnTo>
                    <a:pt x="227352" y="513751"/>
                  </a:lnTo>
                  <a:cubicBezTo>
                    <a:pt x="227352" y="513751"/>
                    <a:pt x="228121" y="513323"/>
                    <a:pt x="229475" y="512588"/>
                  </a:cubicBezTo>
                  <a:lnTo>
                    <a:pt x="230259" y="512170"/>
                  </a:lnTo>
                  <a:lnTo>
                    <a:pt x="225751" y="512170"/>
                  </a:lnTo>
                  <a:cubicBezTo>
                    <a:pt x="225751" y="512170"/>
                    <a:pt x="226520" y="511742"/>
                    <a:pt x="227874" y="511007"/>
                  </a:cubicBezTo>
                  <a:lnTo>
                    <a:pt x="228658" y="510589"/>
                  </a:lnTo>
                  <a:lnTo>
                    <a:pt x="224150" y="510589"/>
                  </a:lnTo>
                  <a:cubicBezTo>
                    <a:pt x="224150" y="510589"/>
                    <a:pt x="224919" y="510160"/>
                    <a:pt x="226272" y="509426"/>
                  </a:cubicBezTo>
                  <a:lnTo>
                    <a:pt x="227057" y="509007"/>
                  </a:lnTo>
                  <a:lnTo>
                    <a:pt x="222549" y="509007"/>
                  </a:lnTo>
                  <a:cubicBezTo>
                    <a:pt x="222549" y="509007"/>
                    <a:pt x="223318" y="508579"/>
                    <a:pt x="224671" y="507844"/>
                  </a:cubicBezTo>
                  <a:lnTo>
                    <a:pt x="225456" y="507426"/>
                  </a:lnTo>
                  <a:lnTo>
                    <a:pt x="220948" y="507426"/>
                  </a:lnTo>
                  <a:cubicBezTo>
                    <a:pt x="220948" y="507426"/>
                    <a:pt x="221717" y="506998"/>
                    <a:pt x="223070" y="506263"/>
                  </a:cubicBezTo>
                  <a:lnTo>
                    <a:pt x="223855" y="505844"/>
                  </a:lnTo>
                  <a:lnTo>
                    <a:pt x="219347" y="505844"/>
                  </a:lnTo>
                  <a:cubicBezTo>
                    <a:pt x="219347" y="505844"/>
                    <a:pt x="220116" y="505416"/>
                    <a:pt x="221469" y="504681"/>
                  </a:cubicBezTo>
                  <a:lnTo>
                    <a:pt x="222253" y="504263"/>
                  </a:lnTo>
                  <a:lnTo>
                    <a:pt x="217746" y="504263"/>
                  </a:lnTo>
                  <a:cubicBezTo>
                    <a:pt x="217746" y="504263"/>
                    <a:pt x="218515" y="503835"/>
                    <a:pt x="219868" y="503100"/>
                  </a:cubicBezTo>
                  <a:lnTo>
                    <a:pt x="220653" y="502681"/>
                  </a:lnTo>
                  <a:lnTo>
                    <a:pt x="216145" y="502681"/>
                  </a:lnTo>
                  <a:cubicBezTo>
                    <a:pt x="216145" y="502681"/>
                    <a:pt x="216914" y="502253"/>
                    <a:pt x="218267" y="501518"/>
                  </a:cubicBezTo>
                  <a:lnTo>
                    <a:pt x="219051" y="501100"/>
                  </a:lnTo>
                  <a:lnTo>
                    <a:pt x="214544" y="501100"/>
                  </a:lnTo>
                  <a:cubicBezTo>
                    <a:pt x="214544" y="501100"/>
                    <a:pt x="215313" y="500672"/>
                    <a:pt x="216666" y="499937"/>
                  </a:cubicBezTo>
                  <a:lnTo>
                    <a:pt x="217450" y="499518"/>
                  </a:lnTo>
                  <a:lnTo>
                    <a:pt x="212943" y="499518"/>
                  </a:lnTo>
                  <a:cubicBezTo>
                    <a:pt x="212943" y="499518"/>
                    <a:pt x="213712" y="499090"/>
                    <a:pt x="215065" y="498356"/>
                  </a:cubicBezTo>
                  <a:lnTo>
                    <a:pt x="215849" y="497937"/>
                  </a:lnTo>
                  <a:lnTo>
                    <a:pt x="211342" y="497937"/>
                  </a:lnTo>
                  <a:cubicBezTo>
                    <a:pt x="211342" y="497937"/>
                    <a:pt x="212111" y="497509"/>
                    <a:pt x="213464" y="496774"/>
                  </a:cubicBezTo>
                  <a:lnTo>
                    <a:pt x="214248" y="496356"/>
                  </a:lnTo>
                  <a:lnTo>
                    <a:pt x="209740" y="496356"/>
                  </a:lnTo>
                  <a:cubicBezTo>
                    <a:pt x="209740" y="496356"/>
                    <a:pt x="210510" y="495928"/>
                    <a:pt x="211863" y="495193"/>
                  </a:cubicBezTo>
                  <a:lnTo>
                    <a:pt x="212647" y="494774"/>
                  </a:lnTo>
                  <a:lnTo>
                    <a:pt x="208140" y="494774"/>
                  </a:lnTo>
                  <a:cubicBezTo>
                    <a:pt x="208140" y="494774"/>
                    <a:pt x="208909" y="494346"/>
                    <a:pt x="210262" y="493611"/>
                  </a:cubicBezTo>
                  <a:lnTo>
                    <a:pt x="211046" y="493193"/>
                  </a:lnTo>
                  <a:lnTo>
                    <a:pt x="206538" y="493193"/>
                  </a:lnTo>
                  <a:cubicBezTo>
                    <a:pt x="206538" y="493193"/>
                    <a:pt x="207308" y="492765"/>
                    <a:pt x="208661" y="492030"/>
                  </a:cubicBezTo>
                  <a:lnTo>
                    <a:pt x="209445" y="491611"/>
                  </a:lnTo>
                  <a:lnTo>
                    <a:pt x="204937" y="491611"/>
                  </a:lnTo>
                  <a:cubicBezTo>
                    <a:pt x="204937" y="491611"/>
                    <a:pt x="205706" y="491183"/>
                    <a:pt x="207060" y="490449"/>
                  </a:cubicBezTo>
                  <a:lnTo>
                    <a:pt x="207844" y="490030"/>
                  </a:lnTo>
                  <a:lnTo>
                    <a:pt x="203336" y="490030"/>
                  </a:lnTo>
                  <a:cubicBezTo>
                    <a:pt x="203336" y="490030"/>
                    <a:pt x="204105" y="489602"/>
                    <a:pt x="205459" y="488867"/>
                  </a:cubicBezTo>
                  <a:lnTo>
                    <a:pt x="206243" y="488449"/>
                  </a:lnTo>
                  <a:lnTo>
                    <a:pt x="201735" y="488449"/>
                  </a:lnTo>
                  <a:cubicBezTo>
                    <a:pt x="201735" y="488449"/>
                    <a:pt x="202504" y="488020"/>
                    <a:pt x="203857" y="487286"/>
                  </a:cubicBezTo>
                  <a:lnTo>
                    <a:pt x="204642" y="486867"/>
                  </a:lnTo>
                  <a:lnTo>
                    <a:pt x="200134" y="486867"/>
                  </a:lnTo>
                  <a:cubicBezTo>
                    <a:pt x="200134" y="486867"/>
                    <a:pt x="200903" y="486439"/>
                    <a:pt x="202256" y="485704"/>
                  </a:cubicBezTo>
                  <a:lnTo>
                    <a:pt x="203041" y="485286"/>
                  </a:lnTo>
                  <a:lnTo>
                    <a:pt x="198533" y="485286"/>
                  </a:lnTo>
                  <a:cubicBezTo>
                    <a:pt x="198533" y="485286"/>
                    <a:pt x="199302" y="484858"/>
                    <a:pt x="200655" y="484123"/>
                  </a:cubicBezTo>
                  <a:lnTo>
                    <a:pt x="201440" y="483704"/>
                  </a:lnTo>
                  <a:lnTo>
                    <a:pt x="196932" y="483704"/>
                  </a:lnTo>
                  <a:cubicBezTo>
                    <a:pt x="196932" y="483704"/>
                    <a:pt x="197701" y="483276"/>
                    <a:pt x="199054" y="482541"/>
                  </a:cubicBezTo>
                  <a:lnTo>
                    <a:pt x="199839" y="482123"/>
                  </a:lnTo>
                  <a:lnTo>
                    <a:pt x="195331" y="482123"/>
                  </a:lnTo>
                  <a:cubicBezTo>
                    <a:pt x="195331" y="482123"/>
                    <a:pt x="196100" y="481695"/>
                    <a:pt x="197453" y="480960"/>
                  </a:cubicBezTo>
                  <a:lnTo>
                    <a:pt x="198238" y="480541"/>
                  </a:lnTo>
                  <a:lnTo>
                    <a:pt x="193730" y="480541"/>
                  </a:lnTo>
                  <a:cubicBezTo>
                    <a:pt x="193730" y="480541"/>
                    <a:pt x="194499" y="480113"/>
                    <a:pt x="195852" y="479378"/>
                  </a:cubicBezTo>
                  <a:lnTo>
                    <a:pt x="196636" y="478960"/>
                  </a:lnTo>
                  <a:lnTo>
                    <a:pt x="192129" y="478960"/>
                  </a:lnTo>
                  <a:cubicBezTo>
                    <a:pt x="192129" y="478960"/>
                    <a:pt x="192898" y="478532"/>
                    <a:pt x="194251" y="477797"/>
                  </a:cubicBezTo>
                  <a:lnTo>
                    <a:pt x="195035" y="477379"/>
                  </a:lnTo>
                  <a:lnTo>
                    <a:pt x="190528" y="477379"/>
                  </a:lnTo>
                  <a:cubicBezTo>
                    <a:pt x="190528" y="477379"/>
                    <a:pt x="191297" y="476950"/>
                    <a:pt x="192650" y="476216"/>
                  </a:cubicBezTo>
                  <a:lnTo>
                    <a:pt x="193434" y="475797"/>
                  </a:lnTo>
                  <a:lnTo>
                    <a:pt x="188927" y="475797"/>
                  </a:lnTo>
                  <a:cubicBezTo>
                    <a:pt x="188927" y="475797"/>
                    <a:pt x="189696" y="475369"/>
                    <a:pt x="191049" y="474634"/>
                  </a:cubicBezTo>
                  <a:lnTo>
                    <a:pt x="191833" y="474216"/>
                  </a:lnTo>
                  <a:lnTo>
                    <a:pt x="187325" y="474216"/>
                  </a:lnTo>
                  <a:cubicBezTo>
                    <a:pt x="187325" y="474216"/>
                    <a:pt x="188095" y="473788"/>
                    <a:pt x="189448" y="473053"/>
                  </a:cubicBezTo>
                  <a:lnTo>
                    <a:pt x="190232" y="472634"/>
                  </a:lnTo>
                  <a:lnTo>
                    <a:pt x="185724" y="472634"/>
                  </a:lnTo>
                  <a:cubicBezTo>
                    <a:pt x="185724" y="472634"/>
                    <a:pt x="186494" y="472206"/>
                    <a:pt x="187847" y="471471"/>
                  </a:cubicBezTo>
                  <a:lnTo>
                    <a:pt x="188631" y="471053"/>
                  </a:lnTo>
                  <a:lnTo>
                    <a:pt x="184123" y="471053"/>
                  </a:lnTo>
                  <a:cubicBezTo>
                    <a:pt x="184123" y="471053"/>
                    <a:pt x="184892" y="470625"/>
                    <a:pt x="186246" y="469890"/>
                  </a:cubicBezTo>
                  <a:lnTo>
                    <a:pt x="187030" y="469472"/>
                  </a:lnTo>
                  <a:lnTo>
                    <a:pt x="182522" y="469472"/>
                  </a:lnTo>
                  <a:cubicBezTo>
                    <a:pt x="182522" y="469472"/>
                    <a:pt x="183291" y="469043"/>
                    <a:pt x="184645" y="468309"/>
                  </a:cubicBezTo>
                  <a:lnTo>
                    <a:pt x="185429" y="467890"/>
                  </a:lnTo>
                  <a:lnTo>
                    <a:pt x="180921" y="467890"/>
                  </a:lnTo>
                  <a:cubicBezTo>
                    <a:pt x="180921" y="467890"/>
                    <a:pt x="181690" y="467462"/>
                    <a:pt x="183044" y="466727"/>
                  </a:cubicBezTo>
                  <a:lnTo>
                    <a:pt x="183828" y="466309"/>
                  </a:lnTo>
                  <a:lnTo>
                    <a:pt x="179320" y="466309"/>
                  </a:lnTo>
                  <a:cubicBezTo>
                    <a:pt x="179320" y="466309"/>
                    <a:pt x="180089" y="465881"/>
                    <a:pt x="181442" y="465146"/>
                  </a:cubicBezTo>
                  <a:lnTo>
                    <a:pt x="182227" y="464727"/>
                  </a:lnTo>
                  <a:lnTo>
                    <a:pt x="177719" y="464727"/>
                  </a:lnTo>
                  <a:cubicBezTo>
                    <a:pt x="177719" y="464727"/>
                    <a:pt x="178488" y="464299"/>
                    <a:pt x="179841" y="463564"/>
                  </a:cubicBezTo>
                  <a:lnTo>
                    <a:pt x="180626" y="463146"/>
                  </a:lnTo>
                  <a:lnTo>
                    <a:pt x="176118" y="463146"/>
                  </a:lnTo>
                  <a:cubicBezTo>
                    <a:pt x="176118" y="463146"/>
                    <a:pt x="176887" y="462718"/>
                    <a:pt x="178240" y="461983"/>
                  </a:cubicBezTo>
                  <a:lnTo>
                    <a:pt x="179025" y="461564"/>
                  </a:lnTo>
                  <a:lnTo>
                    <a:pt x="174517" y="461564"/>
                  </a:lnTo>
                  <a:cubicBezTo>
                    <a:pt x="174517" y="461564"/>
                    <a:pt x="175286" y="461136"/>
                    <a:pt x="176639" y="460402"/>
                  </a:cubicBezTo>
                  <a:lnTo>
                    <a:pt x="177424" y="459983"/>
                  </a:lnTo>
                  <a:lnTo>
                    <a:pt x="172916" y="459983"/>
                  </a:lnTo>
                  <a:cubicBezTo>
                    <a:pt x="172916" y="459983"/>
                    <a:pt x="173685" y="459555"/>
                    <a:pt x="175038" y="458820"/>
                  </a:cubicBezTo>
                  <a:lnTo>
                    <a:pt x="175823" y="458401"/>
                  </a:lnTo>
                  <a:lnTo>
                    <a:pt x="171315" y="458401"/>
                  </a:lnTo>
                  <a:cubicBezTo>
                    <a:pt x="171315" y="458401"/>
                    <a:pt x="172084" y="457973"/>
                    <a:pt x="173437" y="457239"/>
                  </a:cubicBezTo>
                  <a:lnTo>
                    <a:pt x="174221" y="456820"/>
                  </a:lnTo>
                  <a:lnTo>
                    <a:pt x="169714" y="456820"/>
                  </a:lnTo>
                  <a:cubicBezTo>
                    <a:pt x="169714" y="456820"/>
                    <a:pt x="170483" y="456392"/>
                    <a:pt x="171836" y="455657"/>
                  </a:cubicBezTo>
                  <a:lnTo>
                    <a:pt x="172620" y="455239"/>
                  </a:lnTo>
                  <a:lnTo>
                    <a:pt x="168113" y="455239"/>
                  </a:lnTo>
                  <a:cubicBezTo>
                    <a:pt x="168113" y="455239"/>
                    <a:pt x="168882" y="454810"/>
                    <a:pt x="170235" y="454076"/>
                  </a:cubicBezTo>
                  <a:lnTo>
                    <a:pt x="171019" y="453657"/>
                  </a:lnTo>
                  <a:lnTo>
                    <a:pt x="166512" y="453657"/>
                  </a:lnTo>
                  <a:cubicBezTo>
                    <a:pt x="166512" y="453657"/>
                    <a:pt x="167281" y="453229"/>
                    <a:pt x="168634" y="452494"/>
                  </a:cubicBezTo>
                  <a:lnTo>
                    <a:pt x="169418" y="452076"/>
                  </a:lnTo>
                  <a:lnTo>
                    <a:pt x="164911" y="452076"/>
                  </a:lnTo>
                  <a:cubicBezTo>
                    <a:pt x="164911" y="452076"/>
                    <a:pt x="165680" y="451648"/>
                    <a:pt x="167033" y="450913"/>
                  </a:cubicBezTo>
                  <a:lnTo>
                    <a:pt x="167817" y="450494"/>
                  </a:lnTo>
                  <a:lnTo>
                    <a:pt x="163309" y="450494"/>
                  </a:lnTo>
                  <a:cubicBezTo>
                    <a:pt x="163309" y="450494"/>
                    <a:pt x="164079" y="450066"/>
                    <a:pt x="165432" y="449331"/>
                  </a:cubicBezTo>
                  <a:lnTo>
                    <a:pt x="166216" y="448913"/>
                  </a:lnTo>
                  <a:lnTo>
                    <a:pt x="161708" y="448913"/>
                  </a:lnTo>
                  <a:cubicBezTo>
                    <a:pt x="161708" y="448913"/>
                    <a:pt x="162477" y="448485"/>
                    <a:pt x="163831" y="447750"/>
                  </a:cubicBezTo>
                  <a:lnTo>
                    <a:pt x="164615" y="447332"/>
                  </a:lnTo>
                  <a:lnTo>
                    <a:pt x="160107" y="447332"/>
                  </a:lnTo>
                  <a:cubicBezTo>
                    <a:pt x="160107" y="447332"/>
                    <a:pt x="160876" y="446903"/>
                    <a:pt x="162230" y="446169"/>
                  </a:cubicBezTo>
                  <a:lnTo>
                    <a:pt x="163014" y="445750"/>
                  </a:lnTo>
                  <a:lnTo>
                    <a:pt x="158506" y="445750"/>
                  </a:lnTo>
                  <a:cubicBezTo>
                    <a:pt x="158506" y="445750"/>
                    <a:pt x="159275" y="445322"/>
                    <a:pt x="160628" y="444587"/>
                  </a:cubicBezTo>
                  <a:lnTo>
                    <a:pt x="161413" y="444169"/>
                  </a:lnTo>
                  <a:lnTo>
                    <a:pt x="156905" y="444169"/>
                  </a:lnTo>
                  <a:cubicBezTo>
                    <a:pt x="156905" y="444169"/>
                    <a:pt x="157674" y="443741"/>
                    <a:pt x="159027" y="443006"/>
                  </a:cubicBezTo>
                  <a:lnTo>
                    <a:pt x="159812" y="442587"/>
                  </a:lnTo>
                  <a:lnTo>
                    <a:pt x="155304" y="442587"/>
                  </a:lnTo>
                  <a:cubicBezTo>
                    <a:pt x="155304" y="442587"/>
                    <a:pt x="156073" y="442159"/>
                    <a:pt x="157426" y="441424"/>
                  </a:cubicBezTo>
                  <a:lnTo>
                    <a:pt x="158211" y="441006"/>
                  </a:lnTo>
                  <a:lnTo>
                    <a:pt x="153703" y="441006"/>
                  </a:lnTo>
                  <a:cubicBezTo>
                    <a:pt x="153703" y="441006"/>
                    <a:pt x="154472" y="440578"/>
                    <a:pt x="155825" y="439843"/>
                  </a:cubicBezTo>
                  <a:lnTo>
                    <a:pt x="156610" y="439425"/>
                  </a:lnTo>
                  <a:lnTo>
                    <a:pt x="152102" y="439425"/>
                  </a:lnTo>
                  <a:cubicBezTo>
                    <a:pt x="152102" y="439425"/>
                    <a:pt x="152871" y="438996"/>
                    <a:pt x="154224" y="438262"/>
                  </a:cubicBezTo>
                  <a:lnTo>
                    <a:pt x="155009" y="437843"/>
                  </a:lnTo>
                  <a:lnTo>
                    <a:pt x="150501" y="437843"/>
                  </a:lnTo>
                  <a:cubicBezTo>
                    <a:pt x="150501" y="437843"/>
                    <a:pt x="151270" y="437415"/>
                    <a:pt x="152623" y="436680"/>
                  </a:cubicBezTo>
                  <a:lnTo>
                    <a:pt x="153408" y="436262"/>
                  </a:lnTo>
                  <a:lnTo>
                    <a:pt x="148900" y="436262"/>
                  </a:lnTo>
                  <a:cubicBezTo>
                    <a:pt x="148900" y="436262"/>
                    <a:pt x="149669" y="435833"/>
                    <a:pt x="151022" y="435099"/>
                  </a:cubicBezTo>
                  <a:lnTo>
                    <a:pt x="151806" y="434680"/>
                  </a:lnTo>
                  <a:lnTo>
                    <a:pt x="147299" y="434680"/>
                  </a:lnTo>
                  <a:cubicBezTo>
                    <a:pt x="147299" y="434680"/>
                    <a:pt x="148068" y="434252"/>
                    <a:pt x="149421" y="433517"/>
                  </a:cubicBezTo>
                  <a:lnTo>
                    <a:pt x="150205" y="433099"/>
                  </a:lnTo>
                  <a:lnTo>
                    <a:pt x="145698" y="433099"/>
                  </a:lnTo>
                  <a:cubicBezTo>
                    <a:pt x="145698" y="433099"/>
                    <a:pt x="146467" y="432671"/>
                    <a:pt x="147820" y="431936"/>
                  </a:cubicBezTo>
                  <a:lnTo>
                    <a:pt x="148604" y="431517"/>
                  </a:lnTo>
                  <a:lnTo>
                    <a:pt x="144097" y="431517"/>
                  </a:lnTo>
                  <a:cubicBezTo>
                    <a:pt x="144097" y="431517"/>
                    <a:pt x="144866" y="431089"/>
                    <a:pt x="146219" y="430354"/>
                  </a:cubicBezTo>
                  <a:lnTo>
                    <a:pt x="147003" y="429936"/>
                  </a:lnTo>
                  <a:lnTo>
                    <a:pt x="142496" y="429936"/>
                  </a:lnTo>
                  <a:cubicBezTo>
                    <a:pt x="142496" y="429936"/>
                    <a:pt x="143265" y="429508"/>
                    <a:pt x="144618" y="428773"/>
                  </a:cubicBezTo>
                  <a:lnTo>
                    <a:pt x="145402" y="428355"/>
                  </a:lnTo>
                  <a:lnTo>
                    <a:pt x="140894" y="428355"/>
                  </a:lnTo>
                  <a:cubicBezTo>
                    <a:pt x="140894" y="428355"/>
                    <a:pt x="141664" y="427926"/>
                    <a:pt x="143017" y="427192"/>
                  </a:cubicBezTo>
                  <a:lnTo>
                    <a:pt x="143801" y="426773"/>
                  </a:lnTo>
                  <a:lnTo>
                    <a:pt x="139293" y="426773"/>
                  </a:lnTo>
                  <a:cubicBezTo>
                    <a:pt x="139293" y="426773"/>
                    <a:pt x="140062" y="426345"/>
                    <a:pt x="141416" y="425610"/>
                  </a:cubicBezTo>
                  <a:lnTo>
                    <a:pt x="142200" y="425192"/>
                  </a:lnTo>
                  <a:lnTo>
                    <a:pt x="137692" y="425192"/>
                  </a:lnTo>
                  <a:cubicBezTo>
                    <a:pt x="137692" y="425192"/>
                    <a:pt x="138461" y="424764"/>
                    <a:pt x="139815" y="424029"/>
                  </a:cubicBezTo>
                  <a:lnTo>
                    <a:pt x="140599" y="423610"/>
                  </a:lnTo>
                  <a:lnTo>
                    <a:pt x="136091" y="423610"/>
                  </a:lnTo>
                  <a:cubicBezTo>
                    <a:pt x="136091" y="423610"/>
                    <a:pt x="136860" y="423182"/>
                    <a:pt x="138213" y="422447"/>
                  </a:cubicBezTo>
                  <a:lnTo>
                    <a:pt x="138998" y="422029"/>
                  </a:lnTo>
                  <a:lnTo>
                    <a:pt x="134490" y="422029"/>
                  </a:lnTo>
                  <a:cubicBezTo>
                    <a:pt x="134490" y="422029"/>
                    <a:pt x="135259" y="421601"/>
                    <a:pt x="136612" y="420866"/>
                  </a:cubicBezTo>
                  <a:lnTo>
                    <a:pt x="137397" y="420447"/>
                  </a:lnTo>
                  <a:lnTo>
                    <a:pt x="132889" y="420447"/>
                  </a:lnTo>
                  <a:cubicBezTo>
                    <a:pt x="132889" y="420447"/>
                    <a:pt x="133658" y="420019"/>
                    <a:pt x="135011" y="419285"/>
                  </a:cubicBezTo>
                  <a:lnTo>
                    <a:pt x="135796" y="418866"/>
                  </a:lnTo>
                  <a:lnTo>
                    <a:pt x="131288" y="418866"/>
                  </a:lnTo>
                  <a:cubicBezTo>
                    <a:pt x="131288" y="418866"/>
                    <a:pt x="132057" y="418438"/>
                    <a:pt x="133410" y="417703"/>
                  </a:cubicBezTo>
                  <a:lnTo>
                    <a:pt x="134195" y="417285"/>
                  </a:lnTo>
                  <a:lnTo>
                    <a:pt x="129687" y="417285"/>
                  </a:lnTo>
                  <a:cubicBezTo>
                    <a:pt x="129687" y="417285"/>
                    <a:pt x="130456" y="416856"/>
                    <a:pt x="131809" y="416122"/>
                  </a:cubicBezTo>
                  <a:lnTo>
                    <a:pt x="132594" y="415703"/>
                  </a:lnTo>
                  <a:lnTo>
                    <a:pt x="128086" y="415703"/>
                  </a:lnTo>
                  <a:cubicBezTo>
                    <a:pt x="128086" y="415703"/>
                    <a:pt x="128855" y="415275"/>
                    <a:pt x="130208" y="414540"/>
                  </a:cubicBezTo>
                  <a:lnTo>
                    <a:pt x="130992" y="414122"/>
                  </a:lnTo>
                  <a:lnTo>
                    <a:pt x="126485" y="414122"/>
                  </a:lnTo>
                  <a:cubicBezTo>
                    <a:pt x="126485" y="414122"/>
                    <a:pt x="127254" y="413694"/>
                    <a:pt x="128607" y="412959"/>
                  </a:cubicBezTo>
                  <a:lnTo>
                    <a:pt x="129392" y="412540"/>
                  </a:lnTo>
                  <a:lnTo>
                    <a:pt x="124884" y="412540"/>
                  </a:lnTo>
                  <a:cubicBezTo>
                    <a:pt x="124884" y="412540"/>
                    <a:pt x="125653" y="412112"/>
                    <a:pt x="127006" y="411377"/>
                  </a:cubicBezTo>
                  <a:lnTo>
                    <a:pt x="127790" y="410959"/>
                  </a:lnTo>
                  <a:lnTo>
                    <a:pt x="123282" y="410959"/>
                  </a:lnTo>
                  <a:cubicBezTo>
                    <a:pt x="123282" y="410959"/>
                    <a:pt x="124052" y="410531"/>
                    <a:pt x="125405" y="409796"/>
                  </a:cubicBezTo>
                  <a:lnTo>
                    <a:pt x="126189" y="409377"/>
                  </a:lnTo>
                  <a:lnTo>
                    <a:pt x="121682" y="409377"/>
                  </a:lnTo>
                  <a:cubicBezTo>
                    <a:pt x="121682" y="409377"/>
                    <a:pt x="122451" y="408949"/>
                    <a:pt x="123804" y="408214"/>
                  </a:cubicBezTo>
                  <a:lnTo>
                    <a:pt x="124588" y="407796"/>
                  </a:lnTo>
                  <a:lnTo>
                    <a:pt x="120080" y="407796"/>
                  </a:lnTo>
                  <a:cubicBezTo>
                    <a:pt x="120080" y="407796"/>
                    <a:pt x="120850" y="407368"/>
                    <a:pt x="122203" y="406633"/>
                  </a:cubicBezTo>
                  <a:lnTo>
                    <a:pt x="122987" y="406215"/>
                  </a:lnTo>
                  <a:lnTo>
                    <a:pt x="118479" y="406215"/>
                  </a:lnTo>
                  <a:cubicBezTo>
                    <a:pt x="118479" y="406215"/>
                    <a:pt x="119249" y="405786"/>
                    <a:pt x="120602" y="405052"/>
                  </a:cubicBezTo>
                  <a:lnTo>
                    <a:pt x="121386" y="404633"/>
                  </a:lnTo>
                  <a:lnTo>
                    <a:pt x="116878" y="404633"/>
                  </a:lnTo>
                  <a:cubicBezTo>
                    <a:pt x="116878" y="404633"/>
                    <a:pt x="117647" y="404205"/>
                    <a:pt x="119001" y="403470"/>
                  </a:cubicBezTo>
                  <a:lnTo>
                    <a:pt x="119785" y="403052"/>
                  </a:lnTo>
                  <a:lnTo>
                    <a:pt x="115277" y="403052"/>
                  </a:lnTo>
                  <a:cubicBezTo>
                    <a:pt x="115277" y="403052"/>
                    <a:pt x="116046" y="402624"/>
                    <a:pt x="117400" y="401889"/>
                  </a:cubicBezTo>
                  <a:lnTo>
                    <a:pt x="118184" y="401470"/>
                  </a:lnTo>
                  <a:lnTo>
                    <a:pt x="113676" y="401470"/>
                  </a:lnTo>
                  <a:cubicBezTo>
                    <a:pt x="113676" y="401470"/>
                    <a:pt x="114445" y="401042"/>
                    <a:pt x="115799" y="400307"/>
                  </a:cubicBezTo>
                  <a:lnTo>
                    <a:pt x="116583" y="399889"/>
                  </a:lnTo>
                  <a:lnTo>
                    <a:pt x="112075" y="399889"/>
                  </a:lnTo>
                  <a:cubicBezTo>
                    <a:pt x="112075" y="399889"/>
                    <a:pt x="112844" y="399461"/>
                    <a:pt x="114197" y="398726"/>
                  </a:cubicBezTo>
                  <a:lnTo>
                    <a:pt x="114982" y="398308"/>
                  </a:lnTo>
                  <a:lnTo>
                    <a:pt x="110474" y="398308"/>
                  </a:lnTo>
                  <a:cubicBezTo>
                    <a:pt x="110474" y="398308"/>
                    <a:pt x="111243" y="397879"/>
                    <a:pt x="112596" y="397145"/>
                  </a:cubicBezTo>
                  <a:lnTo>
                    <a:pt x="113381" y="396726"/>
                  </a:lnTo>
                  <a:lnTo>
                    <a:pt x="108873" y="396726"/>
                  </a:lnTo>
                  <a:cubicBezTo>
                    <a:pt x="108873" y="396726"/>
                    <a:pt x="109642" y="396298"/>
                    <a:pt x="110995" y="395563"/>
                  </a:cubicBezTo>
                  <a:lnTo>
                    <a:pt x="111780" y="395145"/>
                  </a:lnTo>
                  <a:lnTo>
                    <a:pt x="107272" y="395145"/>
                  </a:lnTo>
                  <a:cubicBezTo>
                    <a:pt x="107272" y="395145"/>
                    <a:pt x="108041" y="394717"/>
                    <a:pt x="109394" y="393982"/>
                  </a:cubicBezTo>
                  <a:lnTo>
                    <a:pt x="110179" y="393563"/>
                  </a:lnTo>
                  <a:lnTo>
                    <a:pt x="105671" y="393563"/>
                  </a:lnTo>
                  <a:cubicBezTo>
                    <a:pt x="105671" y="393563"/>
                    <a:pt x="106440" y="393135"/>
                    <a:pt x="107793" y="392400"/>
                  </a:cubicBezTo>
                  <a:lnTo>
                    <a:pt x="108578" y="391982"/>
                  </a:lnTo>
                  <a:lnTo>
                    <a:pt x="104070" y="391982"/>
                  </a:lnTo>
                  <a:cubicBezTo>
                    <a:pt x="104070" y="391982"/>
                    <a:pt x="104839" y="391554"/>
                    <a:pt x="106192" y="390819"/>
                  </a:cubicBezTo>
                  <a:lnTo>
                    <a:pt x="106976" y="390400"/>
                  </a:lnTo>
                  <a:lnTo>
                    <a:pt x="102469" y="390400"/>
                  </a:lnTo>
                  <a:cubicBezTo>
                    <a:pt x="102469" y="390400"/>
                    <a:pt x="103238" y="389972"/>
                    <a:pt x="104591" y="389237"/>
                  </a:cubicBezTo>
                  <a:lnTo>
                    <a:pt x="105375" y="388819"/>
                  </a:lnTo>
                  <a:lnTo>
                    <a:pt x="100868" y="388819"/>
                  </a:lnTo>
                  <a:cubicBezTo>
                    <a:pt x="100868" y="388819"/>
                    <a:pt x="101637" y="388391"/>
                    <a:pt x="102990" y="387656"/>
                  </a:cubicBezTo>
                  <a:lnTo>
                    <a:pt x="103774" y="387237"/>
                  </a:lnTo>
                  <a:lnTo>
                    <a:pt x="99267" y="387237"/>
                  </a:lnTo>
                  <a:cubicBezTo>
                    <a:pt x="99267" y="387237"/>
                    <a:pt x="100036" y="386809"/>
                    <a:pt x="101389" y="386075"/>
                  </a:cubicBezTo>
                  <a:lnTo>
                    <a:pt x="102173" y="385656"/>
                  </a:lnTo>
                  <a:lnTo>
                    <a:pt x="97665" y="385656"/>
                  </a:lnTo>
                  <a:cubicBezTo>
                    <a:pt x="97665" y="385656"/>
                    <a:pt x="98435" y="385228"/>
                    <a:pt x="99788" y="384493"/>
                  </a:cubicBezTo>
                  <a:lnTo>
                    <a:pt x="100572" y="384075"/>
                  </a:lnTo>
                  <a:lnTo>
                    <a:pt x="96064" y="384075"/>
                  </a:lnTo>
                  <a:cubicBezTo>
                    <a:pt x="96064" y="384075"/>
                    <a:pt x="96833" y="383647"/>
                    <a:pt x="98187" y="382912"/>
                  </a:cubicBezTo>
                  <a:lnTo>
                    <a:pt x="98971" y="382493"/>
                  </a:lnTo>
                  <a:lnTo>
                    <a:pt x="94463" y="382493"/>
                  </a:lnTo>
                  <a:cubicBezTo>
                    <a:pt x="94463" y="382493"/>
                    <a:pt x="95232" y="382065"/>
                    <a:pt x="96586" y="381330"/>
                  </a:cubicBezTo>
                  <a:lnTo>
                    <a:pt x="97370" y="380912"/>
                  </a:lnTo>
                  <a:lnTo>
                    <a:pt x="92862" y="380912"/>
                  </a:lnTo>
                  <a:cubicBezTo>
                    <a:pt x="92862" y="380912"/>
                    <a:pt x="93631" y="380484"/>
                    <a:pt x="94984" y="379749"/>
                  </a:cubicBezTo>
                  <a:lnTo>
                    <a:pt x="95769" y="379330"/>
                  </a:lnTo>
                  <a:lnTo>
                    <a:pt x="91261" y="379330"/>
                  </a:lnTo>
                  <a:cubicBezTo>
                    <a:pt x="91261" y="379330"/>
                    <a:pt x="92030" y="378902"/>
                    <a:pt x="93383" y="378168"/>
                  </a:cubicBezTo>
                  <a:lnTo>
                    <a:pt x="94168" y="377749"/>
                  </a:lnTo>
                  <a:lnTo>
                    <a:pt x="89660" y="377749"/>
                  </a:lnTo>
                  <a:cubicBezTo>
                    <a:pt x="89660" y="377749"/>
                    <a:pt x="90429" y="377321"/>
                    <a:pt x="91782" y="376586"/>
                  </a:cubicBezTo>
                  <a:lnTo>
                    <a:pt x="92567" y="376168"/>
                  </a:lnTo>
                  <a:lnTo>
                    <a:pt x="88059" y="376168"/>
                  </a:lnTo>
                  <a:cubicBezTo>
                    <a:pt x="88059" y="376168"/>
                    <a:pt x="88828" y="375739"/>
                    <a:pt x="90181" y="375005"/>
                  </a:cubicBezTo>
                  <a:lnTo>
                    <a:pt x="90966" y="374586"/>
                  </a:lnTo>
                  <a:lnTo>
                    <a:pt x="86458" y="374586"/>
                  </a:lnTo>
                  <a:cubicBezTo>
                    <a:pt x="86458" y="374586"/>
                    <a:pt x="87227" y="374158"/>
                    <a:pt x="88580" y="373423"/>
                  </a:cubicBezTo>
                  <a:lnTo>
                    <a:pt x="89365" y="373005"/>
                  </a:lnTo>
                  <a:lnTo>
                    <a:pt x="84857" y="373005"/>
                  </a:lnTo>
                  <a:cubicBezTo>
                    <a:pt x="84857" y="373005"/>
                    <a:pt x="85626" y="372577"/>
                    <a:pt x="86979" y="371842"/>
                  </a:cubicBezTo>
                  <a:lnTo>
                    <a:pt x="87764" y="371423"/>
                  </a:lnTo>
                  <a:lnTo>
                    <a:pt x="83256" y="371423"/>
                  </a:lnTo>
                  <a:cubicBezTo>
                    <a:pt x="83256" y="371423"/>
                    <a:pt x="84025" y="370995"/>
                    <a:pt x="85378" y="370260"/>
                  </a:cubicBezTo>
                  <a:lnTo>
                    <a:pt x="86162" y="369842"/>
                  </a:lnTo>
                  <a:lnTo>
                    <a:pt x="81655" y="369842"/>
                  </a:lnTo>
                  <a:cubicBezTo>
                    <a:pt x="81655" y="369842"/>
                    <a:pt x="82424" y="369414"/>
                    <a:pt x="83777" y="368679"/>
                  </a:cubicBezTo>
                  <a:lnTo>
                    <a:pt x="84562" y="368260"/>
                  </a:lnTo>
                  <a:lnTo>
                    <a:pt x="80054" y="368260"/>
                  </a:lnTo>
                  <a:cubicBezTo>
                    <a:pt x="80054" y="368260"/>
                    <a:pt x="80823" y="367832"/>
                    <a:pt x="82176" y="367097"/>
                  </a:cubicBezTo>
                  <a:lnTo>
                    <a:pt x="82960" y="366679"/>
                  </a:lnTo>
                  <a:lnTo>
                    <a:pt x="78453" y="366679"/>
                  </a:lnTo>
                  <a:cubicBezTo>
                    <a:pt x="78453" y="366679"/>
                    <a:pt x="79222" y="366251"/>
                    <a:pt x="80575" y="365516"/>
                  </a:cubicBezTo>
                  <a:lnTo>
                    <a:pt x="81359" y="365098"/>
                  </a:lnTo>
                  <a:lnTo>
                    <a:pt x="76852" y="365098"/>
                  </a:lnTo>
                  <a:cubicBezTo>
                    <a:pt x="76852" y="365098"/>
                    <a:pt x="77621" y="364669"/>
                    <a:pt x="78974" y="363935"/>
                  </a:cubicBezTo>
                  <a:lnTo>
                    <a:pt x="79758" y="363516"/>
                  </a:lnTo>
                  <a:lnTo>
                    <a:pt x="75250" y="363516"/>
                  </a:lnTo>
                  <a:cubicBezTo>
                    <a:pt x="75250" y="363516"/>
                    <a:pt x="76020" y="363088"/>
                    <a:pt x="77373" y="362353"/>
                  </a:cubicBezTo>
                  <a:lnTo>
                    <a:pt x="78157" y="361935"/>
                  </a:lnTo>
                  <a:lnTo>
                    <a:pt x="73649" y="361935"/>
                  </a:lnTo>
                  <a:cubicBezTo>
                    <a:pt x="73649" y="361935"/>
                    <a:pt x="74418" y="361507"/>
                    <a:pt x="75772" y="360772"/>
                  </a:cubicBezTo>
                  <a:lnTo>
                    <a:pt x="76556" y="360353"/>
                  </a:lnTo>
                  <a:lnTo>
                    <a:pt x="72048" y="360353"/>
                  </a:lnTo>
                  <a:cubicBezTo>
                    <a:pt x="72048" y="360353"/>
                    <a:pt x="72817" y="359925"/>
                    <a:pt x="74171" y="359190"/>
                  </a:cubicBezTo>
                  <a:lnTo>
                    <a:pt x="74955" y="358772"/>
                  </a:lnTo>
                  <a:lnTo>
                    <a:pt x="70447" y="358772"/>
                  </a:lnTo>
                  <a:cubicBezTo>
                    <a:pt x="70447" y="358772"/>
                    <a:pt x="71216" y="358344"/>
                    <a:pt x="72569" y="357609"/>
                  </a:cubicBezTo>
                  <a:lnTo>
                    <a:pt x="73354" y="357191"/>
                  </a:lnTo>
                  <a:lnTo>
                    <a:pt x="68846" y="357191"/>
                  </a:lnTo>
                  <a:cubicBezTo>
                    <a:pt x="68846" y="357191"/>
                    <a:pt x="69615" y="356762"/>
                    <a:pt x="70968" y="356028"/>
                  </a:cubicBezTo>
                  <a:lnTo>
                    <a:pt x="71753" y="355609"/>
                  </a:lnTo>
                  <a:lnTo>
                    <a:pt x="67245" y="355609"/>
                  </a:lnTo>
                  <a:cubicBezTo>
                    <a:pt x="67245" y="355609"/>
                    <a:pt x="68014" y="355181"/>
                    <a:pt x="69367" y="354446"/>
                  </a:cubicBezTo>
                  <a:lnTo>
                    <a:pt x="70152" y="354028"/>
                  </a:lnTo>
                  <a:lnTo>
                    <a:pt x="65644" y="354028"/>
                  </a:lnTo>
                  <a:cubicBezTo>
                    <a:pt x="65644" y="354028"/>
                    <a:pt x="66413" y="353600"/>
                    <a:pt x="67766" y="352865"/>
                  </a:cubicBezTo>
                  <a:lnTo>
                    <a:pt x="68551" y="352446"/>
                  </a:lnTo>
                  <a:lnTo>
                    <a:pt x="64043" y="352446"/>
                  </a:lnTo>
                  <a:cubicBezTo>
                    <a:pt x="64043" y="352446"/>
                    <a:pt x="64812" y="352018"/>
                    <a:pt x="66165" y="351283"/>
                  </a:cubicBezTo>
                  <a:lnTo>
                    <a:pt x="66950" y="350865"/>
                  </a:lnTo>
                  <a:lnTo>
                    <a:pt x="62442" y="350865"/>
                  </a:lnTo>
                  <a:cubicBezTo>
                    <a:pt x="62442" y="350865"/>
                    <a:pt x="63211" y="350437"/>
                    <a:pt x="64564" y="349702"/>
                  </a:cubicBezTo>
                  <a:lnTo>
                    <a:pt x="65348" y="349283"/>
                  </a:lnTo>
                  <a:lnTo>
                    <a:pt x="60841" y="349283"/>
                  </a:lnTo>
                  <a:cubicBezTo>
                    <a:pt x="60841" y="349283"/>
                    <a:pt x="61610" y="348855"/>
                    <a:pt x="62963" y="348121"/>
                  </a:cubicBezTo>
                  <a:lnTo>
                    <a:pt x="63747" y="347702"/>
                  </a:lnTo>
                  <a:lnTo>
                    <a:pt x="59240" y="347702"/>
                  </a:lnTo>
                  <a:cubicBezTo>
                    <a:pt x="59240" y="347702"/>
                    <a:pt x="60009" y="347274"/>
                    <a:pt x="61362" y="346539"/>
                  </a:cubicBezTo>
                  <a:lnTo>
                    <a:pt x="62147" y="346120"/>
                  </a:lnTo>
                  <a:lnTo>
                    <a:pt x="57638" y="346120"/>
                  </a:lnTo>
                  <a:cubicBezTo>
                    <a:pt x="57638" y="346120"/>
                    <a:pt x="58408" y="345692"/>
                    <a:pt x="59761" y="344958"/>
                  </a:cubicBezTo>
                  <a:lnTo>
                    <a:pt x="60545" y="344539"/>
                  </a:lnTo>
                  <a:lnTo>
                    <a:pt x="56038" y="344539"/>
                  </a:lnTo>
                  <a:cubicBezTo>
                    <a:pt x="56038" y="344539"/>
                    <a:pt x="56807" y="344111"/>
                    <a:pt x="58160" y="343376"/>
                  </a:cubicBezTo>
                  <a:lnTo>
                    <a:pt x="58944" y="342958"/>
                  </a:lnTo>
                  <a:lnTo>
                    <a:pt x="54436" y="342958"/>
                  </a:lnTo>
                  <a:cubicBezTo>
                    <a:pt x="54436" y="342958"/>
                    <a:pt x="55206" y="342529"/>
                    <a:pt x="56559" y="341795"/>
                  </a:cubicBezTo>
                  <a:lnTo>
                    <a:pt x="57343" y="341376"/>
                  </a:lnTo>
                  <a:lnTo>
                    <a:pt x="52835" y="341376"/>
                  </a:lnTo>
                  <a:cubicBezTo>
                    <a:pt x="52835" y="341376"/>
                    <a:pt x="53605" y="340948"/>
                    <a:pt x="54958" y="340213"/>
                  </a:cubicBezTo>
                  <a:lnTo>
                    <a:pt x="55742" y="339795"/>
                  </a:lnTo>
                  <a:lnTo>
                    <a:pt x="51234" y="339795"/>
                  </a:lnTo>
                  <a:cubicBezTo>
                    <a:pt x="51234" y="339795"/>
                    <a:pt x="52003" y="339367"/>
                    <a:pt x="53357" y="338632"/>
                  </a:cubicBezTo>
                  <a:lnTo>
                    <a:pt x="54141" y="338213"/>
                  </a:lnTo>
                  <a:lnTo>
                    <a:pt x="49633" y="338213"/>
                  </a:lnTo>
                  <a:cubicBezTo>
                    <a:pt x="49633" y="338213"/>
                    <a:pt x="50402" y="337785"/>
                    <a:pt x="51756" y="337050"/>
                  </a:cubicBezTo>
                  <a:lnTo>
                    <a:pt x="52540" y="336632"/>
                  </a:lnTo>
                  <a:lnTo>
                    <a:pt x="48032" y="336632"/>
                  </a:lnTo>
                  <a:cubicBezTo>
                    <a:pt x="48032" y="336632"/>
                    <a:pt x="48801" y="336204"/>
                    <a:pt x="50155" y="335469"/>
                  </a:cubicBezTo>
                  <a:lnTo>
                    <a:pt x="50939" y="335051"/>
                  </a:lnTo>
                  <a:lnTo>
                    <a:pt x="46431" y="335051"/>
                  </a:lnTo>
                  <a:cubicBezTo>
                    <a:pt x="46431" y="335051"/>
                    <a:pt x="47200" y="334622"/>
                    <a:pt x="48553" y="333888"/>
                  </a:cubicBezTo>
                  <a:lnTo>
                    <a:pt x="49338" y="333469"/>
                  </a:lnTo>
                  <a:lnTo>
                    <a:pt x="44830" y="333469"/>
                  </a:lnTo>
                  <a:cubicBezTo>
                    <a:pt x="44830" y="333469"/>
                    <a:pt x="45599" y="333041"/>
                    <a:pt x="46952" y="332306"/>
                  </a:cubicBezTo>
                  <a:lnTo>
                    <a:pt x="47737" y="331888"/>
                  </a:lnTo>
                  <a:lnTo>
                    <a:pt x="43229" y="331888"/>
                  </a:lnTo>
                  <a:cubicBezTo>
                    <a:pt x="43229" y="331888"/>
                    <a:pt x="43998" y="331460"/>
                    <a:pt x="45351" y="330725"/>
                  </a:cubicBezTo>
                  <a:lnTo>
                    <a:pt x="46136" y="330306"/>
                  </a:lnTo>
                  <a:lnTo>
                    <a:pt x="41628" y="330306"/>
                  </a:lnTo>
                  <a:cubicBezTo>
                    <a:pt x="41628" y="330306"/>
                    <a:pt x="42397" y="329878"/>
                    <a:pt x="43750" y="329143"/>
                  </a:cubicBezTo>
                  <a:lnTo>
                    <a:pt x="44535" y="328725"/>
                  </a:lnTo>
                  <a:lnTo>
                    <a:pt x="40027" y="328725"/>
                  </a:lnTo>
                  <a:cubicBezTo>
                    <a:pt x="40027" y="328725"/>
                    <a:pt x="40796" y="328297"/>
                    <a:pt x="42149" y="327562"/>
                  </a:cubicBezTo>
                  <a:lnTo>
                    <a:pt x="42933" y="327144"/>
                  </a:lnTo>
                  <a:lnTo>
                    <a:pt x="38426" y="327144"/>
                  </a:lnTo>
                  <a:cubicBezTo>
                    <a:pt x="38426" y="327144"/>
                    <a:pt x="39195" y="326715"/>
                    <a:pt x="40548" y="325981"/>
                  </a:cubicBezTo>
                  <a:lnTo>
                    <a:pt x="41332" y="325562"/>
                  </a:lnTo>
                  <a:lnTo>
                    <a:pt x="36825" y="325562"/>
                  </a:lnTo>
                  <a:cubicBezTo>
                    <a:pt x="36825" y="325562"/>
                    <a:pt x="37594" y="325134"/>
                    <a:pt x="38947" y="324399"/>
                  </a:cubicBezTo>
                  <a:lnTo>
                    <a:pt x="39731" y="323981"/>
                  </a:lnTo>
                  <a:lnTo>
                    <a:pt x="35224" y="323981"/>
                  </a:lnTo>
                  <a:cubicBezTo>
                    <a:pt x="35224" y="323981"/>
                    <a:pt x="35993" y="323553"/>
                    <a:pt x="37346" y="322818"/>
                  </a:cubicBezTo>
                  <a:lnTo>
                    <a:pt x="38131" y="322399"/>
                  </a:lnTo>
                  <a:lnTo>
                    <a:pt x="33623" y="322399"/>
                  </a:lnTo>
                  <a:cubicBezTo>
                    <a:pt x="33623" y="322399"/>
                    <a:pt x="34392" y="321971"/>
                    <a:pt x="35745" y="321236"/>
                  </a:cubicBezTo>
                  <a:lnTo>
                    <a:pt x="36529" y="320818"/>
                  </a:lnTo>
                  <a:lnTo>
                    <a:pt x="32021" y="320818"/>
                  </a:lnTo>
                  <a:cubicBezTo>
                    <a:pt x="32021" y="320818"/>
                    <a:pt x="32791" y="320390"/>
                    <a:pt x="34144" y="319655"/>
                  </a:cubicBezTo>
                  <a:lnTo>
                    <a:pt x="34928" y="319236"/>
                  </a:lnTo>
                  <a:lnTo>
                    <a:pt x="30420" y="319236"/>
                  </a:lnTo>
                  <a:cubicBezTo>
                    <a:pt x="30420" y="319236"/>
                    <a:pt x="31189" y="318808"/>
                    <a:pt x="32543" y="318073"/>
                  </a:cubicBezTo>
                  <a:lnTo>
                    <a:pt x="33327" y="317655"/>
                  </a:lnTo>
                  <a:lnTo>
                    <a:pt x="28819" y="317655"/>
                  </a:lnTo>
                  <a:cubicBezTo>
                    <a:pt x="28819" y="317655"/>
                    <a:pt x="29588" y="317227"/>
                    <a:pt x="30942" y="316492"/>
                  </a:cubicBezTo>
                  <a:lnTo>
                    <a:pt x="31726" y="316074"/>
                  </a:lnTo>
                  <a:lnTo>
                    <a:pt x="27218" y="316074"/>
                  </a:lnTo>
                  <a:cubicBezTo>
                    <a:pt x="27218" y="316074"/>
                    <a:pt x="27987" y="315645"/>
                    <a:pt x="29340" y="314911"/>
                  </a:cubicBezTo>
                  <a:lnTo>
                    <a:pt x="30125" y="314492"/>
                  </a:lnTo>
                  <a:lnTo>
                    <a:pt x="25617" y="314492"/>
                  </a:lnTo>
                  <a:cubicBezTo>
                    <a:pt x="25617" y="314492"/>
                    <a:pt x="26386" y="314064"/>
                    <a:pt x="27740" y="313329"/>
                  </a:cubicBezTo>
                  <a:lnTo>
                    <a:pt x="28524" y="312911"/>
                  </a:lnTo>
                  <a:lnTo>
                    <a:pt x="24016" y="312911"/>
                  </a:lnTo>
                  <a:cubicBezTo>
                    <a:pt x="24016" y="312911"/>
                    <a:pt x="24785" y="312483"/>
                    <a:pt x="26138" y="311748"/>
                  </a:cubicBezTo>
                  <a:lnTo>
                    <a:pt x="26923" y="311329"/>
                  </a:lnTo>
                  <a:lnTo>
                    <a:pt x="22415" y="311329"/>
                  </a:lnTo>
                  <a:cubicBezTo>
                    <a:pt x="22415" y="311329"/>
                    <a:pt x="23184" y="310901"/>
                    <a:pt x="24537" y="310166"/>
                  </a:cubicBezTo>
                  <a:lnTo>
                    <a:pt x="25322" y="309748"/>
                  </a:lnTo>
                  <a:lnTo>
                    <a:pt x="20814" y="309748"/>
                  </a:lnTo>
                  <a:cubicBezTo>
                    <a:pt x="20814" y="309748"/>
                    <a:pt x="21583" y="309320"/>
                    <a:pt x="22936" y="308585"/>
                  </a:cubicBezTo>
                  <a:lnTo>
                    <a:pt x="23721" y="308166"/>
                  </a:lnTo>
                  <a:lnTo>
                    <a:pt x="19213" y="308166"/>
                  </a:lnTo>
                  <a:cubicBezTo>
                    <a:pt x="19213" y="308166"/>
                    <a:pt x="19982" y="307738"/>
                    <a:pt x="21335" y="307004"/>
                  </a:cubicBezTo>
                  <a:lnTo>
                    <a:pt x="22120" y="306585"/>
                  </a:lnTo>
                  <a:lnTo>
                    <a:pt x="17612" y="306585"/>
                  </a:lnTo>
                  <a:cubicBezTo>
                    <a:pt x="17612" y="306585"/>
                    <a:pt x="18381" y="306157"/>
                    <a:pt x="19734" y="305422"/>
                  </a:cubicBezTo>
                  <a:lnTo>
                    <a:pt x="20518" y="305004"/>
                  </a:lnTo>
                  <a:lnTo>
                    <a:pt x="16011" y="305004"/>
                  </a:lnTo>
                  <a:cubicBezTo>
                    <a:pt x="16011" y="305004"/>
                    <a:pt x="16780" y="304575"/>
                    <a:pt x="18133" y="303841"/>
                  </a:cubicBezTo>
                  <a:lnTo>
                    <a:pt x="18917" y="303422"/>
                  </a:lnTo>
                  <a:lnTo>
                    <a:pt x="14410" y="303422"/>
                  </a:lnTo>
                  <a:cubicBezTo>
                    <a:pt x="14410" y="303422"/>
                    <a:pt x="15179" y="302994"/>
                    <a:pt x="16532" y="302259"/>
                  </a:cubicBezTo>
                  <a:lnTo>
                    <a:pt x="17316" y="301841"/>
                  </a:lnTo>
                  <a:lnTo>
                    <a:pt x="12809" y="301841"/>
                  </a:lnTo>
                  <a:cubicBezTo>
                    <a:pt x="12809" y="301841"/>
                    <a:pt x="13578" y="301413"/>
                    <a:pt x="14931" y="300678"/>
                  </a:cubicBezTo>
                  <a:lnTo>
                    <a:pt x="15716" y="300259"/>
                  </a:lnTo>
                  <a:lnTo>
                    <a:pt x="11208" y="300259"/>
                  </a:lnTo>
                  <a:cubicBezTo>
                    <a:pt x="11208" y="300259"/>
                    <a:pt x="11977" y="299831"/>
                    <a:pt x="13330" y="299096"/>
                  </a:cubicBezTo>
                  <a:lnTo>
                    <a:pt x="14114" y="298678"/>
                  </a:lnTo>
                  <a:lnTo>
                    <a:pt x="9606" y="298678"/>
                  </a:lnTo>
                  <a:cubicBezTo>
                    <a:pt x="9606" y="298678"/>
                    <a:pt x="10376" y="298250"/>
                    <a:pt x="11729" y="297515"/>
                  </a:cubicBezTo>
                  <a:lnTo>
                    <a:pt x="12513" y="297096"/>
                  </a:lnTo>
                  <a:lnTo>
                    <a:pt x="8005" y="297096"/>
                  </a:lnTo>
                  <a:cubicBezTo>
                    <a:pt x="8005" y="297096"/>
                    <a:pt x="8774" y="296668"/>
                    <a:pt x="10128" y="295933"/>
                  </a:cubicBezTo>
                  <a:lnTo>
                    <a:pt x="10912" y="295515"/>
                  </a:lnTo>
                  <a:lnTo>
                    <a:pt x="6404" y="295515"/>
                  </a:lnTo>
                  <a:cubicBezTo>
                    <a:pt x="6404" y="295515"/>
                    <a:pt x="7173" y="295087"/>
                    <a:pt x="8527" y="294352"/>
                  </a:cubicBezTo>
                  <a:lnTo>
                    <a:pt x="9311" y="293934"/>
                  </a:lnTo>
                  <a:lnTo>
                    <a:pt x="4803" y="293934"/>
                  </a:lnTo>
                  <a:cubicBezTo>
                    <a:pt x="4803" y="293934"/>
                    <a:pt x="5572" y="293505"/>
                    <a:pt x="6925" y="292771"/>
                  </a:cubicBezTo>
                  <a:lnTo>
                    <a:pt x="7710" y="292352"/>
                  </a:lnTo>
                  <a:lnTo>
                    <a:pt x="3202" y="292352"/>
                  </a:lnTo>
                  <a:cubicBezTo>
                    <a:pt x="3202" y="292352"/>
                    <a:pt x="3971" y="291924"/>
                    <a:pt x="5325" y="291189"/>
                  </a:cubicBezTo>
                  <a:lnTo>
                    <a:pt x="6109" y="290771"/>
                  </a:lnTo>
                  <a:lnTo>
                    <a:pt x="1601" y="290771"/>
                  </a:lnTo>
                  <a:cubicBezTo>
                    <a:pt x="1601" y="290771"/>
                    <a:pt x="2370" y="290343"/>
                    <a:pt x="3723" y="289608"/>
                  </a:cubicBezTo>
                  <a:lnTo>
                    <a:pt x="4508" y="289189"/>
                  </a:lnTo>
                  <a:lnTo>
                    <a:pt x="0" y="289189"/>
                  </a:lnTo>
                  <a:cubicBezTo>
                    <a:pt x="0" y="289189"/>
                    <a:pt x="12306" y="282339"/>
                    <a:pt x="25076" y="276419"/>
                  </a:cubicBezTo>
                  <a:cubicBezTo>
                    <a:pt x="36261" y="271239"/>
                    <a:pt x="48122" y="266524"/>
                    <a:pt x="48122" y="266524"/>
                  </a:cubicBezTo>
                  <a:cubicBezTo>
                    <a:pt x="48122" y="266524"/>
                    <a:pt x="52630" y="266964"/>
                    <a:pt x="59934" y="267585"/>
                  </a:cubicBezTo>
                  <a:lnTo>
                    <a:pt x="66572" y="268131"/>
                  </a:lnTo>
                  <a:lnTo>
                    <a:pt x="66649" y="267864"/>
                  </a:lnTo>
                  <a:lnTo>
                    <a:pt x="64589" y="267864"/>
                  </a:lnTo>
                  <a:lnTo>
                    <a:pt x="65048" y="266282"/>
                  </a:lnTo>
                  <a:lnTo>
                    <a:pt x="62988" y="266282"/>
                  </a:lnTo>
                  <a:lnTo>
                    <a:pt x="63447" y="264701"/>
                  </a:lnTo>
                  <a:lnTo>
                    <a:pt x="61386" y="264701"/>
                  </a:lnTo>
                  <a:lnTo>
                    <a:pt x="61846" y="263119"/>
                  </a:lnTo>
                  <a:lnTo>
                    <a:pt x="59785" y="263119"/>
                  </a:lnTo>
                  <a:lnTo>
                    <a:pt x="60245" y="261538"/>
                  </a:lnTo>
                  <a:lnTo>
                    <a:pt x="58184" y="261538"/>
                  </a:lnTo>
                  <a:lnTo>
                    <a:pt x="58644" y="259957"/>
                  </a:lnTo>
                  <a:lnTo>
                    <a:pt x="56583" y="259957"/>
                  </a:lnTo>
                  <a:lnTo>
                    <a:pt x="57043" y="258375"/>
                  </a:lnTo>
                  <a:lnTo>
                    <a:pt x="54982" y="258375"/>
                  </a:lnTo>
                  <a:lnTo>
                    <a:pt x="55442" y="256794"/>
                  </a:lnTo>
                  <a:lnTo>
                    <a:pt x="53381" y="256794"/>
                  </a:lnTo>
                  <a:lnTo>
                    <a:pt x="53841" y="255212"/>
                  </a:lnTo>
                  <a:lnTo>
                    <a:pt x="51780" y="255212"/>
                  </a:lnTo>
                  <a:lnTo>
                    <a:pt x="82840" y="148379"/>
                  </a:lnTo>
                  <a:lnTo>
                    <a:pt x="126141" y="148379"/>
                  </a:lnTo>
                  <a:lnTo>
                    <a:pt x="125688" y="149960"/>
                  </a:lnTo>
                  <a:lnTo>
                    <a:pt x="127742" y="149960"/>
                  </a:lnTo>
                  <a:lnTo>
                    <a:pt x="127289" y="151541"/>
                  </a:lnTo>
                  <a:lnTo>
                    <a:pt x="129343" y="151541"/>
                  </a:lnTo>
                  <a:lnTo>
                    <a:pt x="128890" y="153123"/>
                  </a:lnTo>
                  <a:lnTo>
                    <a:pt x="130944" y="153123"/>
                  </a:lnTo>
                  <a:lnTo>
                    <a:pt x="130491" y="154704"/>
                  </a:lnTo>
                  <a:lnTo>
                    <a:pt x="132545" y="154704"/>
                  </a:lnTo>
                  <a:lnTo>
                    <a:pt x="132092" y="156286"/>
                  </a:lnTo>
                  <a:lnTo>
                    <a:pt x="134146" y="156286"/>
                  </a:lnTo>
                  <a:lnTo>
                    <a:pt x="133693" y="157868"/>
                  </a:lnTo>
                  <a:lnTo>
                    <a:pt x="135747" y="157868"/>
                  </a:lnTo>
                  <a:lnTo>
                    <a:pt x="135294" y="159449"/>
                  </a:lnTo>
                  <a:lnTo>
                    <a:pt x="137349" y="159449"/>
                  </a:lnTo>
                  <a:lnTo>
                    <a:pt x="136895" y="161030"/>
                  </a:lnTo>
                  <a:lnTo>
                    <a:pt x="137243" y="161030"/>
                  </a:lnTo>
                  <a:lnTo>
                    <a:pt x="140941" y="148379"/>
                  </a:lnTo>
                  <a:lnTo>
                    <a:pt x="184074" y="148379"/>
                  </a:lnTo>
                  <a:lnTo>
                    <a:pt x="183612" y="149960"/>
                  </a:lnTo>
                  <a:lnTo>
                    <a:pt x="185675" y="149960"/>
                  </a:lnTo>
                  <a:lnTo>
                    <a:pt x="185213" y="151541"/>
                  </a:lnTo>
                  <a:lnTo>
                    <a:pt x="187276" y="151541"/>
                  </a:lnTo>
                  <a:lnTo>
                    <a:pt x="186815" y="153123"/>
                  </a:lnTo>
                  <a:lnTo>
                    <a:pt x="188877" y="153123"/>
                  </a:lnTo>
                  <a:lnTo>
                    <a:pt x="188415" y="154704"/>
                  </a:lnTo>
                  <a:lnTo>
                    <a:pt x="190478" y="154704"/>
                  </a:lnTo>
                  <a:lnTo>
                    <a:pt x="190017" y="156286"/>
                  </a:lnTo>
                  <a:lnTo>
                    <a:pt x="192079" y="156286"/>
                  </a:lnTo>
                  <a:lnTo>
                    <a:pt x="191618" y="157868"/>
                  </a:lnTo>
                  <a:lnTo>
                    <a:pt x="193680" y="157868"/>
                  </a:lnTo>
                  <a:lnTo>
                    <a:pt x="193219" y="159449"/>
                  </a:lnTo>
                  <a:lnTo>
                    <a:pt x="194324" y="159449"/>
                  </a:lnTo>
                  <a:lnTo>
                    <a:pt x="197542" y="148379"/>
                  </a:lnTo>
                  <a:lnTo>
                    <a:pt x="233963" y="148379"/>
                  </a:lnTo>
                  <a:lnTo>
                    <a:pt x="232440" y="146922"/>
                  </a:lnTo>
                  <a:lnTo>
                    <a:pt x="232378" y="146813"/>
                  </a:lnTo>
                  <a:lnTo>
                    <a:pt x="230839" y="145340"/>
                  </a:lnTo>
                  <a:lnTo>
                    <a:pt x="230777" y="145232"/>
                  </a:lnTo>
                  <a:lnTo>
                    <a:pt x="229238" y="143759"/>
                  </a:lnTo>
                  <a:lnTo>
                    <a:pt x="229176" y="143650"/>
                  </a:lnTo>
                  <a:lnTo>
                    <a:pt x="227637" y="142178"/>
                  </a:lnTo>
                  <a:lnTo>
                    <a:pt x="227575" y="142069"/>
                  </a:lnTo>
                  <a:lnTo>
                    <a:pt x="226036" y="140596"/>
                  </a:lnTo>
                  <a:lnTo>
                    <a:pt x="225974" y="140488"/>
                  </a:lnTo>
                  <a:lnTo>
                    <a:pt x="224435" y="139015"/>
                  </a:lnTo>
                  <a:lnTo>
                    <a:pt x="224373" y="138906"/>
                  </a:lnTo>
                  <a:lnTo>
                    <a:pt x="222834" y="137433"/>
                  </a:lnTo>
                  <a:lnTo>
                    <a:pt x="222772" y="137325"/>
                  </a:lnTo>
                  <a:lnTo>
                    <a:pt x="221233" y="135852"/>
                  </a:lnTo>
                  <a:lnTo>
                    <a:pt x="221170" y="135743"/>
                  </a:lnTo>
                  <a:lnTo>
                    <a:pt x="219632" y="134270"/>
                  </a:lnTo>
                  <a:lnTo>
                    <a:pt x="219570" y="134162"/>
                  </a:lnTo>
                  <a:lnTo>
                    <a:pt x="218031" y="132689"/>
                  </a:lnTo>
                  <a:lnTo>
                    <a:pt x="217968" y="132580"/>
                  </a:lnTo>
                  <a:lnTo>
                    <a:pt x="216651" y="131319"/>
                  </a:lnTo>
                  <a:lnTo>
                    <a:pt x="215540" y="130520"/>
                  </a:lnTo>
                  <a:cubicBezTo>
                    <a:pt x="212308" y="127840"/>
                    <a:pt x="209246" y="124845"/>
                    <a:pt x="206823" y="121619"/>
                  </a:cubicBezTo>
                  <a:lnTo>
                    <a:pt x="206761" y="121511"/>
                  </a:lnTo>
                  <a:lnTo>
                    <a:pt x="205443" y="120250"/>
                  </a:lnTo>
                  <a:lnTo>
                    <a:pt x="204332" y="119450"/>
                  </a:lnTo>
                  <a:cubicBezTo>
                    <a:pt x="201101" y="116771"/>
                    <a:pt x="198038" y="113775"/>
                    <a:pt x="195616" y="110550"/>
                  </a:cubicBezTo>
                  <a:lnTo>
                    <a:pt x="195553" y="110441"/>
                  </a:lnTo>
                  <a:lnTo>
                    <a:pt x="194236" y="109180"/>
                  </a:lnTo>
                  <a:lnTo>
                    <a:pt x="193125" y="108381"/>
                  </a:lnTo>
                  <a:cubicBezTo>
                    <a:pt x="189893" y="105701"/>
                    <a:pt x="186831" y="102705"/>
                    <a:pt x="184408" y="99479"/>
                  </a:cubicBezTo>
                  <a:lnTo>
                    <a:pt x="184346" y="99370"/>
                  </a:lnTo>
                  <a:lnTo>
                    <a:pt x="183028" y="98109"/>
                  </a:lnTo>
                  <a:lnTo>
                    <a:pt x="181917" y="97309"/>
                  </a:lnTo>
                  <a:cubicBezTo>
                    <a:pt x="178686" y="94630"/>
                    <a:pt x="175623" y="91635"/>
                    <a:pt x="173201" y="88409"/>
                  </a:cubicBezTo>
                  <a:lnTo>
                    <a:pt x="173138" y="88300"/>
                  </a:lnTo>
                  <a:lnTo>
                    <a:pt x="171821" y="87040"/>
                  </a:lnTo>
                  <a:lnTo>
                    <a:pt x="170710" y="86240"/>
                  </a:lnTo>
                  <a:cubicBezTo>
                    <a:pt x="167478" y="83561"/>
                    <a:pt x="164416" y="80565"/>
                    <a:pt x="161993" y="77339"/>
                  </a:cubicBezTo>
                  <a:lnTo>
                    <a:pt x="161931" y="77231"/>
                  </a:lnTo>
                  <a:lnTo>
                    <a:pt x="160392" y="75758"/>
                  </a:lnTo>
                  <a:cubicBezTo>
                    <a:pt x="157162" y="71458"/>
                    <a:pt x="155070" y="66750"/>
                    <a:pt x="155234" y="61839"/>
                  </a:cubicBezTo>
                  <a:cubicBezTo>
                    <a:pt x="160288" y="32260"/>
                    <a:pt x="211476" y="37080"/>
                    <a:pt x="211476" y="37080"/>
                  </a:cubicBezTo>
                  <a:cubicBezTo>
                    <a:pt x="211476" y="37080"/>
                    <a:pt x="226445" y="21984"/>
                    <a:pt x="241605" y="16656"/>
                  </a:cubicBezTo>
                  <a:cubicBezTo>
                    <a:pt x="253910" y="12438"/>
                    <a:pt x="290014" y="2666"/>
                    <a:pt x="349799" y="452"/>
                  </a:cubicBezTo>
                  <a:cubicBezTo>
                    <a:pt x="359764" y="83"/>
                    <a:pt x="370386" y="-77"/>
                    <a:pt x="381665" y="3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22" name="Freeform 193">
              <a:extLst>
                <a:ext uri="{FF2B5EF4-FFF2-40B4-BE49-F238E27FC236}">
                  <a16:creationId xmlns:a16="http://schemas.microsoft.com/office/drawing/2014/main" id="{4BA60479-C056-434C-9F31-7F273A1D2075}"/>
                </a:ext>
              </a:extLst>
            </p:cNvPr>
            <p:cNvSpPr/>
            <p:nvPr/>
          </p:nvSpPr>
          <p:spPr>
            <a:xfrm>
              <a:off x="11119938" y="460218"/>
              <a:ext cx="564757" cy="289361"/>
            </a:xfrm>
            <a:custGeom>
              <a:avLst/>
              <a:gdLst>
                <a:gd name="connsiteX0" fmla="*/ 466741 w 1334378"/>
                <a:gd name="connsiteY0" fmla="*/ 350580 h 683688"/>
                <a:gd name="connsiteX1" fmla="*/ 568902 w 1334378"/>
                <a:gd name="connsiteY1" fmla="*/ 350580 h 683688"/>
                <a:gd name="connsiteX2" fmla="*/ 506007 w 1334378"/>
                <a:gd name="connsiteY2" fmla="*/ 572086 h 683688"/>
                <a:gd name="connsiteX3" fmla="*/ 539078 w 1334378"/>
                <a:gd name="connsiteY3" fmla="*/ 572086 h 683688"/>
                <a:gd name="connsiteX4" fmla="*/ 604071 w 1334378"/>
                <a:gd name="connsiteY4" fmla="*/ 350580 h 683688"/>
                <a:gd name="connsiteX5" fmla="*/ 705982 w 1334378"/>
                <a:gd name="connsiteY5" fmla="*/ 350580 h 683688"/>
                <a:gd name="connsiteX6" fmla="*/ 632347 w 1334378"/>
                <a:gd name="connsiteY6" fmla="*/ 603009 h 683688"/>
                <a:gd name="connsiteX7" fmla="*/ 393356 w 1334378"/>
                <a:gd name="connsiteY7" fmla="*/ 603009 h 683688"/>
                <a:gd name="connsiteX8" fmla="*/ 195729 w 1334378"/>
                <a:gd name="connsiteY8" fmla="*/ 350580 h 683688"/>
                <a:gd name="connsiteX9" fmla="*/ 298039 w 1334378"/>
                <a:gd name="connsiteY9" fmla="*/ 350580 h 683688"/>
                <a:gd name="connsiteX10" fmla="*/ 253728 w 1334378"/>
                <a:gd name="connsiteY10" fmla="*/ 505244 h 683688"/>
                <a:gd name="connsiteX11" fmla="*/ 287798 w 1334378"/>
                <a:gd name="connsiteY11" fmla="*/ 505244 h 683688"/>
                <a:gd name="connsiteX12" fmla="*/ 333009 w 1334378"/>
                <a:gd name="connsiteY12" fmla="*/ 350580 h 683688"/>
                <a:gd name="connsiteX13" fmla="*/ 434919 w 1334378"/>
                <a:gd name="connsiteY13" fmla="*/ 350580 h 683688"/>
                <a:gd name="connsiteX14" fmla="*/ 361284 w 1334378"/>
                <a:gd name="connsiteY14" fmla="*/ 603009 h 683688"/>
                <a:gd name="connsiteX15" fmla="*/ 259773 w 1334378"/>
                <a:gd name="connsiteY15" fmla="*/ 603009 h 683688"/>
                <a:gd name="connsiteX16" fmla="*/ 278856 w 1334378"/>
                <a:gd name="connsiteY16" fmla="*/ 536167 h 683688"/>
                <a:gd name="connsiteX17" fmla="*/ 244886 w 1334378"/>
                <a:gd name="connsiteY17" fmla="*/ 536167 h 683688"/>
                <a:gd name="connsiteX18" fmla="*/ 225103 w 1334378"/>
                <a:gd name="connsiteY18" fmla="*/ 603009 h 683688"/>
                <a:gd name="connsiteX19" fmla="*/ 122343 w 1334378"/>
                <a:gd name="connsiteY19" fmla="*/ 603009 h 683688"/>
                <a:gd name="connsiteX20" fmla="*/ 901778 w 1334378"/>
                <a:gd name="connsiteY20" fmla="*/ 82 h 683688"/>
                <a:gd name="connsiteX21" fmla="*/ 986387 w 1334378"/>
                <a:gd name="connsiteY21" fmla="*/ 2934 h 683688"/>
                <a:gd name="connsiteX22" fmla="*/ 1290820 w 1334378"/>
                <a:gd name="connsiteY22" fmla="*/ 82614 h 683688"/>
                <a:gd name="connsiteX23" fmla="*/ 1328687 w 1334378"/>
                <a:gd name="connsiteY23" fmla="*/ 120132 h 683688"/>
                <a:gd name="connsiteX24" fmla="*/ 1333682 w 1334378"/>
                <a:gd name="connsiteY24" fmla="*/ 165941 h 683688"/>
                <a:gd name="connsiteX25" fmla="*/ 1326538 w 1334378"/>
                <a:gd name="connsiteY25" fmla="*/ 196115 h 683688"/>
                <a:gd name="connsiteX26" fmla="*/ 1313100 w 1334378"/>
                <a:gd name="connsiteY26" fmla="*/ 225739 h 683688"/>
                <a:gd name="connsiteX27" fmla="*/ 1263094 w 1334378"/>
                <a:gd name="connsiteY27" fmla="*/ 284288 h 683688"/>
                <a:gd name="connsiteX28" fmla="*/ 1195753 w 1334378"/>
                <a:gd name="connsiteY28" fmla="*/ 354277 h 683688"/>
                <a:gd name="connsiteX29" fmla="*/ 1123117 w 1334378"/>
                <a:gd name="connsiteY29" fmla="*/ 354277 h 683688"/>
                <a:gd name="connsiteX30" fmla="*/ 1027101 w 1334378"/>
                <a:gd name="connsiteY30" fmla="*/ 683688 h 683688"/>
                <a:gd name="connsiteX31" fmla="*/ 905258 w 1334378"/>
                <a:gd name="connsiteY31" fmla="*/ 683688 h 683688"/>
                <a:gd name="connsiteX32" fmla="*/ 1000724 w 1334378"/>
                <a:gd name="connsiteY32" fmla="*/ 351929 h 683688"/>
                <a:gd name="connsiteX33" fmla="*/ 893768 w 1334378"/>
                <a:gd name="connsiteY33" fmla="*/ 351929 h 683688"/>
                <a:gd name="connsiteX34" fmla="*/ 911352 w 1334378"/>
                <a:gd name="connsiteY34" fmla="*/ 325852 h 683688"/>
                <a:gd name="connsiteX35" fmla="*/ 926889 w 1334378"/>
                <a:gd name="connsiteY35" fmla="*/ 307518 h 683688"/>
                <a:gd name="connsiteX36" fmla="*/ 957761 w 1334378"/>
                <a:gd name="connsiteY36" fmla="*/ 285887 h 683688"/>
                <a:gd name="connsiteX37" fmla="*/ 991782 w 1334378"/>
                <a:gd name="connsiteY37" fmla="*/ 277094 h 683688"/>
                <a:gd name="connsiteX38" fmla="*/ 1193855 w 1334378"/>
                <a:gd name="connsiteY38" fmla="*/ 275595 h 683688"/>
                <a:gd name="connsiteX39" fmla="*/ 1214387 w 1334378"/>
                <a:gd name="connsiteY39" fmla="*/ 266104 h 683688"/>
                <a:gd name="connsiteX40" fmla="*/ 1199150 w 1334378"/>
                <a:gd name="connsiteY40" fmla="*/ 250817 h 683688"/>
                <a:gd name="connsiteX41" fmla="*/ 866891 w 1334378"/>
                <a:gd name="connsiteY41" fmla="*/ 139564 h 683688"/>
                <a:gd name="connsiteX42" fmla="*/ 534832 w 1334378"/>
                <a:gd name="connsiteY42" fmla="*/ 95503 h 683688"/>
                <a:gd name="connsiteX43" fmla="*/ 498563 w 1334378"/>
                <a:gd name="connsiteY43" fmla="*/ 118034 h 683688"/>
                <a:gd name="connsiteX44" fmla="*/ 507706 w 1334378"/>
                <a:gd name="connsiteY44" fmla="*/ 153253 h 683688"/>
                <a:gd name="connsiteX45" fmla="*/ 738054 w 1334378"/>
                <a:gd name="connsiteY45" fmla="*/ 312063 h 683688"/>
                <a:gd name="connsiteX46" fmla="*/ 806094 w 1334378"/>
                <a:gd name="connsiteY46" fmla="*/ 384001 h 683688"/>
                <a:gd name="connsiteX47" fmla="*/ 932184 w 1334378"/>
                <a:gd name="connsiteY47" fmla="*/ 503945 h 683688"/>
                <a:gd name="connsiteX48" fmla="*/ 911152 w 1334378"/>
                <a:gd name="connsiteY48" fmla="*/ 590470 h 683688"/>
                <a:gd name="connsiteX49" fmla="*/ 832022 w 1334378"/>
                <a:gd name="connsiteY49" fmla="*/ 683288 h 683688"/>
                <a:gd name="connsiteX50" fmla="*/ 0 w 1334378"/>
                <a:gd name="connsiteY50" fmla="*/ 683288 h 683688"/>
                <a:gd name="connsiteX51" fmla="*/ 59248 w 1334378"/>
                <a:gd name="connsiteY51" fmla="*/ 653114 h 683688"/>
                <a:gd name="connsiteX52" fmla="*/ 113700 w 1334378"/>
                <a:gd name="connsiteY52" fmla="*/ 629735 h 683688"/>
                <a:gd name="connsiteX53" fmla="*/ 264269 w 1334378"/>
                <a:gd name="connsiteY53" fmla="*/ 640326 h 683688"/>
                <a:gd name="connsiteX54" fmla="*/ 409591 w 1334378"/>
                <a:gd name="connsiteY54" fmla="*/ 642324 h 683688"/>
                <a:gd name="connsiteX55" fmla="*/ 542575 w 1334378"/>
                <a:gd name="connsiteY55" fmla="*/ 631184 h 683688"/>
                <a:gd name="connsiteX56" fmla="*/ 637792 w 1334378"/>
                <a:gd name="connsiteY56" fmla="*/ 609703 h 683688"/>
                <a:gd name="connsiteX57" fmla="*/ 783864 w 1334378"/>
                <a:gd name="connsiteY57" fmla="*/ 443598 h 683688"/>
                <a:gd name="connsiteX58" fmla="*/ 698289 w 1334378"/>
                <a:gd name="connsiteY58" fmla="*/ 333445 h 683688"/>
                <a:gd name="connsiteX59" fmla="*/ 570850 w 1334378"/>
                <a:gd name="connsiteY59" fmla="*/ 283389 h 683688"/>
                <a:gd name="connsiteX60" fmla="*/ 448957 w 1334378"/>
                <a:gd name="connsiteY60" fmla="*/ 231284 h 683688"/>
                <a:gd name="connsiteX61" fmla="*/ 366779 w 1334378"/>
                <a:gd name="connsiteY61" fmla="*/ 146109 h 683688"/>
                <a:gd name="connsiteX62" fmla="*/ 499663 w 1334378"/>
                <a:gd name="connsiteY62" fmla="*/ 87610 h 683688"/>
                <a:gd name="connsiteX63" fmla="*/ 570850 w 1334378"/>
                <a:gd name="connsiteY63" fmla="*/ 39352 h 683688"/>
                <a:gd name="connsiteX64" fmla="*/ 826487 w 1334378"/>
                <a:gd name="connsiteY64" fmla="*/ 1066 h 683688"/>
                <a:gd name="connsiteX65" fmla="*/ 901778 w 1334378"/>
                <a:gd name="connsiteY65" fmla="*/ 82 h 683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334378" h="683688">
                  <a:moveTo>
                    <a:pt x="466741" y="350580"/>
                  </a:moveTo>
                  <a:lnTo>
                    <a:pt x="568902" y="350580"/>
                  </a:lnTo>
                  <a:lnTo>
                    <a:pt x="506007" y="572086"/>
                  </a:lnTo>
                  <a:lnTo>
                    <a:pt x="539078" y="572086"/>
                  </a:lnTo>
                  <a:lnTo>
                    <a:pt x="604071" y="350580"/>
                  </a:lnTo>
                  <a:lnTo>
                    <a:pt x="705982" y="350580"/>
                  </a:lnTo>
                  <a:lnTo>
                    <a:pt x="632347" y="603009"/>
                  </a:lnTo>
                  <a:lnTo>
                    <a:pt x="393356" y="603009"/>
                  </a:lnTo>
                  <a:close/>
                  <a:moveTo>
                    <a:pt x="195729" y="350580"/>
                  </a:moveTo>
                  <a:lnTo>
                    <a:pt x="298039" y="350580"/>
                  </a:lnTo>
                  <a:lnTo>
                    <a:pt x="253728" y="505244"/>
                  </a:lnTo>
                  <a:lnTo>
                    <a:pt x="287798" y="505244"/>
                  </a:lnTo>
                  <a:lnTo>
                    <a:pt x="333009" y="350580"/>
                  </a:lnTo>
                  <a:lnTo>
                    <a:pt x="434919" y="350580"/>
                  </a:lnTo>
                  <a:lnTo>
                    <a:pt x="361284" y="603009"/>
                  </a:lnTo>
                  <a:lnTo>
                    <a:pt x="259773" y="603009"/>
                  </a:lnTo>
                  <a:lnTo>
                    <a:pt x="278856" y="536167"/>
                  </a:lnTo>
                  <a:lnTo>
                    <a:pt x="244886" y="536167"/>
                  </a:lnTo>
                  <a:lnTo>
                    <a:pt x="225103" y="603009"/>
                  </a:lnTo>
                  <a:lnTo>
                    <a:pt x="122343" y="603009"/>
                  </a:lnTo>
                  <a:close/>
                  <a:moveTo>
                    <a:pt x="901778" y="82"/>
                  </a:moveTo>
                  <a:cubicBezTo>
                    <a:pt x="928428" y="345"/>
                    <a:pt x="956632" y="1248"/>
                    <a:pt x="986387" y="2934"/>
                  </a:cubicBezTo>
                  <a:cubicBezTo>
                    <a:pt x="1257100" y="38453"/>
                    <a:pt x="1290820" y="82614"/>
                    <a:pt x="1290820" y="82614"/>
                  </a:cubicBezTo>
                  <a:cubicBezTo>
                    <a:pt x="1290820" y="82614"/>
                    <a:pt x="1320294" y="101548"/>
                    <a:pt x="1328687" y="120132"/>
                  </a:cubicBezTo>
                  <a:cubicBezTo>
                    <a:pt x="1337129" y="138765"/>
                    <a:pt x="1333682" y="165941"/>
                    <a:pt x="1333682" y="165941"/>
                  </a:cubicBezTo>
                  <a:cubicBezTo>
                    <a:pt x="1333682" y="165941"/>
                    <a:pt x="1331534" y="181178"/>
                    <a:pt x="1326538" y="196115"/>
                  </a:cubicBezTo>
                  <a:cubicBezTo>
                    <a:pt x="1321443" y="211252"/>
                    <a:pt x="1313100" y="225739"/>
                    <a:pt x="1313100" y="225739"/>
                  </a:cubicBezTo>
                  <a:cubicBezTo>
                    <a:pt x="1313100" y="225739"/>
                    <a:pt x="1290020" y="255013"/>
                    <a:pt x="1263094" y="284288"/>
                  </a:cubicBezTo>
                  <a:cubicBezTo>
                    <a:pt x="1231472" y="318658"/>
                    <a:pt x="1195753" y="354277"/>
                    <a:pt x="1195753" y="354277"/>
                  </a:cubicBezTo>
                  <a:lnTo>
                    <a:pt x="1123117" y="354277"/>
                  </a:lnTo>
                  <a:lnTo>
                    <a:pt x="1027101" y="683688"/>
                  </a:lnTo>
                  <a:lnTo>
                    <a:pt x="905258" y="683688"/>
                  </a:lnTo>
                  <a:lnTo>
                    <a:pt x="1000724" y="351929"/>
                  </a:lnTo>
                  <a:lnTo>
                    <a:pt x="893768" y="351929"/>
                  </a:lnTo>
                  <a:cubicBezTo>
                    <a:pt x="893768" y="351929"/>
                    <a:pt x="902360" y="337891"/>
                    <a:pt x="911352" y="325852"/>
                  </a:cubicBezTo>
                  <a:cubicBezTo>
                    <a:pt x="918796" y="315910"/>
                    <a:pt x="926889" y="307518"/>
                    <a:pt x="926889" y="307518"/>
                  </a:cubicBezTo>
                  <a:cubicBezTo>
                    <a:pt x="926889" y="307518"/>
                    <a:pt x="940277" y="294080"/>
                    <a:pt x="957761" y="285887"/>
                  </a:cubicBezTo>
                  <a:cubicBezTo>
                    <a:pt x="972499" y="278992"/>
                    <a:pt x="991782" y="277094"/>
                    <a:pt x="991782" y="277094"/>
                  </a:cubicBezTo>
                  <a:lnTo>
                    <a:pt x="1193855" y="275595"/>
                  </a:lnTo>
                  <a:cubicBezTo>
                    <a:pt x="1193855" y="275595"/>
                    <a:pt x="1212338" y="276045"/>
                    <a:pt x="1214387" y="266104"/>
                  </a:cubicBezTo>
                  <a:cubicBezTo>
                    <a:pt x="1215735" y="258860"/>
                    <a:pt x="1199150" y="250817"/>
                    <a:pt x="1199150" y="250817"/>
                  </a:cubicBezTo>
                  <a:cubicBezTo>
                    <a:pt x="1199150" y="250817"/>
                    <a:pt x="1113825" y="197614"/>
                    <a:pt x="866891" y="139564"/>
                  </a:cubicBezTo>
                  <a:cubicBezTo>
                    <a:pt x="618808" y="86211"/>
                    <a:pt x="534832" y="95503"/>
                    <a:pt x="534832" y="95503"/>
                  </a:cubicBezTo>
                  <a:cubicBezTo>
                    <a:pt x="534832" y="95503"/>
                    <a:pt x="506556" y="99949"/>
                    <a:pt x="498563" y="118034"/>
                  </a:cubicBezTo>
                  <a:cubicBezTo>
                    <a:pt x="490671" y="136517"/>
                    <a:pt x="507706" y="153253"/>
                    <a:pt x="507706" y="153253"/>
                  </a:cubicBezTo>
                  <a:lnTo>
                    <a:pt x="738054" y="312063"/>
                  </a:lnTo>
                  <a:lnTo>
                    <a:pt x="806094" y="384001"/>
                  </a:lnTo>
                  <a:lnTo>
                    <a:pt x="932184" y="503945"/>
                  </a:lnTo>
                  <a:cubicBezTo>
                    <a:pt x="932184" y="503945"/>
                    <a:pt x="934482" y="548656"/>
                    <a:pt x="911152" y="590470"/>
                  </a:cubicBezTo>
                  <a:cubicBezTo>
                    <a:pt x="884625" y="637978"/>
                    <a:pt x="832022" y="683288"/>
                    <a:pt x="832022" y="683288"/>
                  </a:cubicBezTo>
                  <a:lnTo>
                    <a:pt x="0" y="683288"/>
                  </a:lnTo>
                  <a:cubicBezTo>
                    <a:pt x="0" y="683288"/>
                    <a:pt x="29075" y="667102"/>
                    <a:pt x="59248" y="653114"/>
                  </a:cubicBezTo>
                  <a:cubicBezTo>
                    <a:pt x="85675" y="640875"/>
                    <a:pt x="113700" y="629735"/>
                    <a:pt x="113700" y="629735"/>
                  </a:cubicBezTo>
                  <a:cubicBezTo>
                    <a:pt x="113700" y="629735"/>
                    <a:pt x="189434" y="637128"/>
                    <a:pt x="264269" y="640326"/>
                  </a:cubicBezTo>
                  <a:cubicBezTo>
                    <a:pt x="337355" y="643423"/>
                    <a:pt x="409591" y="642324"/>
                    <a:pt x="409591" y="642324"/>
                  </a:cubicBezTo>
                  <a:cubicBezTo>
                    <a:pt x="409591" y="642324"/>
                    <a:pt x="481229" y="639976"/>
                    <a:pt x="542575" y="631184"/>
                  </a:cubicBezTo>
                  <a:cubicBezTo>
                    <a:pt x="594580" y="623790"/>
                    <a:pt x="637792" y="609703"/>
                    <a:pt x="637792" y="609703"/>
                  </a:cubicBezTo>
                  <a:cubicBezTo>
                    <a:pt x="637792" y="609703"/>
                    <a:pt x="768827" y="573434"/>
                    <a:pt x="783864" y="443598"/>
                  </a:cubicBezTo>
                  <a:cubicBezTo>
                    <a:pt x="777719" y="363469"/>
                    <a:pt x="698289" y="333445"/>
                    <a:pt x="698289" y="333445"/>
                  </a:cubicBezTo>
                  <a:cubicBezTo>
                    <a:pt x="698289" y="333445"/>
                    <a:pt x="633795" y="309166"/>
                    <a:pt x="570850" y="283389"/>
                  </a:cubicBezTo>
                  <a:cubicBezTo>
                    <a:pt x="509154" y="258111"/>
                    <a:pt x="448957" y="231284"/>
                    <a:pt x="448957" y="231284"/>
                  </a:cubicBezTo>
                  <a:cubicBezTo>
                    <a:pt x="448957" y="231284"/>
                    <a:pt x="365230" y="192518"/>
                    <a:pt x="366779" y="146109"/>
                  </a:cubicBezTo>
                  <a:cubicBezTo>
                    <a:pt x="378719" y="76220"/>
                    <a:pt x="499663" y="87610"/>
                    <a:pt x="499663" y="87610"/>
                  </a:cubicBezTo>
                  <a:cubicBezTo>
                    <a:pt x="499663" y="87610"/>
                    <a:pt x="535032" y="51941"/>
                    <a:pt x="570850" y="39352"/>
                  </a:cubicBezTo>
                  <a:cubicBezTo>
                    <a:pt x="599925" y="29386"/>
                    <a:pt x="685228" y="6297"/>
                    <a:pt x="826487" y="1066"/>
                  </a:cubicBezTo>
                  <a:cubicBezTo>
                    <a:pt x="850030" y="194"/>
                    <a:pt x="875127" y="-182"/>
                    <a:pt x="901778" y="8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0354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并列关系页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84A7DEA3-38CA-4FCF-9BEE-7C1591B7774C}"/>
              </a:ext>
            </a:extLst>
          </p:cNvPr>
          <p:cNvCxnSpPr>
            <a:cxnSpLocks/>
          </p:cNvCxnSpPr>
          <p:nvPr userDrawn="1"/>
        </p:nvCxnSpPr>
        <p:spPr>
          <a:xfrm>
            <a:off x="1225244" y="756274"/>
            <a:ext cx="1988493" cy="0"/>
          </a:xfrm>
          <a:prstGeom prst="line">
            <a:avLst/>
          </a:prstGeom>
          <a:ln w="12700" cap="rnd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占位符 24">
            <a:extLst>
              <a:ext uri="{FF2B5EF4-FFF2-40B4-BE49-F238E27FC236}">
                <a16:creationId xmlns:a16="http://schemas.microsoft.com/office/drawing/2014/main" id="{BAE21B30-145B-42AA-B851-F6A21C951C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17600" y="269390"/>
            <a:ext cx="6322728" cy="52322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spc="0">
                <a:solidFill>
                  <a:srgbClr val="000000"/>
                </a:solidFill>
                <a:latin typeface="+mn-ea"/>
                <a:ea typeface="+mn-ea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空白页</a:t>
            </a:r>
            <a:endParaRPr kumimoji="0" lang="en-US" altLang="zh-CN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4" name="文本占位符 25">
            <a:extLst>
              <a:ext uri="{FF2B5EF4-FFF2-40B4-BE49-F238E27FC236}">
                <a16:creationId xmlns:a16="http://schemas.microsoft.com/office/drawing/2014/main" id="{02CE78A6-041F-4279-8AD0-B06F23355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7600" y="726743"/>
            <a:ext cx="6322728" cy="307777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>
                <a:solidFill>
                  <a:srgbClr val="595959"/>
                </a:solidFill>
                <a:latin typeface="+mn-ea"/>
                <a:ea typeface="+mn-ea"/>
                <a:sym typeface="阿里巴巴普惠体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altLang="zh-CN" dirty="0"/>
              <a:t>Please enter your  title</a:t>
            </a:r>
            <a:endParaRPr lang="zh-CN" altLang="en-US" dirty="0"/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792B5F94-3740-4230-9486-24B597A03463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93065"/>
            <a:ext cx="11306175" cy="0"/>
          </a:xfrm>
          <a:prstGeom prst="line">
            <a:avLst/>
          </a:prstGeom>
          <a:ln w="12700" cap="rnd">
            <a:gradFill>
              <a:gsLst>
                <a:gs pos="0">
                  <a:schemeClr val="accent2"/>
                </a:gs>
                <a:gs pos="100000">
                  <a:schemeClr val="accent2"/>
                </a:gs>
                <a:gs pos="59621">
                  <a:schemeClr val="accent2">
                    <a:alpha val="0"/>
                  </a:schemeClr>
                </a:gs>
                <a:gs pos="40000">
                  <a:schemeClr val="accent2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图形 13">
            <a:extLst>
              <a:ext uri="{FF2B5EF4-FFF2-40B4-BE49-F238E27FC236}">
                <a16:creationId xmlns:a16="http://schemas.microsoft.com/office/drawing/2014/main" id="{BEB4A53E-ABF4-4BE4-8ACF-6F9BD2BB0050}"/>
              </a:ext>
            </a:extLst>
          </p:cNvPr>
          <p:cNvGrpSpPr/>
          <p:nvPr userDrawn="1"/>
        </p:nvGrpSpPr>
        <p:grpSpPr>
          <a:xfrm>
            <a:off x="442913" y="6380936"/>
            <a:ext cx="1050303" cy="210061"/>
            <a:chOff x="2428875" y="2695575"/>
            <a:chExt cx="7334250" cy="1466850"/>
          </a:xfrm>
          <a:solidFill>
            <a:schemeClr val="accent1">
              <a:lumMod val="75000"/>
            </a:schemeClr>
          </a:solidFill>
        </p:grpSpPr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88B12583-E40E-4987-9B3B-A4A13447FB4B}"/>
                </a:ext>
              </a:extLst>
            </p:cNvPr>
            <p:cNvSpPr/>
            <p:nvPr/>
          </p:nvSpPr>
          <p:spPr>
            <a:xfrm>
              <a:off x="2421731" y="2721769"/>
              <a:ext cx="1114425" cy="1438275"/>
            </a:xfrm>
            <a:custGeom>
              <a:avLst/>
              <a:gdLst>
                <a:gd name="connsiteX0" fmla="*/ 1107472 w 1114425"/>
                <a:gd name="connsiteY0" fmla="*/ 601313 h 1438275"/>
                <a:gd name="connsiteX1" fmla="*/ 1096232 w 1114425"/>
                <a:gd name="connsiteY1" fmla="*/ 574548 h 1438275"/>
                <a:gd name="connsiteX2" fmla="*/ 1067467 w 1114425"/>
                <a:gd name="connsiteY2" fmla="*/ 544449 h 1438275"/>
                <a:gd name="connsiteX3" fmla="*/ 1041749 w 1114425"/>
                <a:gd name="connsiteY3" fmla="*/ 527876 h 1438275"/>
                <a:gd name="connsiteX4" fmla="*/ 1020318 w 1114425"/>
                <a:gd name="connsiteY4" fmla="*/ 523875 h 1438275"/>
                <a:gd name="connsiteX5" fmla="*/ 991648 w 1114425"/>
                <a:gd name="connsiteY5" fmla="*/ 528352 h 1438275"/>
                <a:gd name="connsiteX6" fmla="*/ 949738 w 1114425"/>
                <a:gd name="connsiteY6" fmla="*/ 549783 h 1438275"/>
                <a:gd name="connsiteX7" fmla="*/ 883730 w 1114425"/>
                <a:gd name="connsiteY7" fmla="*/ 586359 h 1438275"/>
                <a:gd name="connsiteX8" fmla="*/ 847535 w 1114425"/>
                <a:gd name="connsiteY8" fmla="*/ 602456 h 1438275"/>
                <a:gd name="connsiteX9" fmla="*/ 837724 w 1114425"/>
                <a:gd name="connsiteY9" fmla="*/ 605219 h 1438275"/>
                <a:gd name="connsiteX10" fmla="*/ 831723 w 1114425"/>
                <a:gd name="connsiteY10" fmla="*/ 595789 h 1438275"/>
                <a:gd name="connsiteX11" fmla="*/ 835914 w 1114425"/>
                <a:gd name="connsiteY11" fmla="*/ 585216 h 1438275"/>
                <a:gd name="connsiteX12" fmla="*/ 895731 w 1114425"/>
                <a:gd name="connsiteY12" fmla="*/ 508730 h 1438275"/>
                <a:gd name="connsiteX13" fmla="*/ 912305 w 1114425"/>
                <a:gd name="connsiteY13" fmla="*/ 496443 h 1438275"/>
                <a:gd name="connsiteX14" fmla="*/ 938022 w 1114425"/>
                <a:gd name="connsiteY14" fmla="*/ 486918 h 1438275"/>
                <a:gd name="connsiteX15" fmla="*/ 958691 w 1114425"/>
                <a:gd name="connsiteY15" fmla="*/ 473774 h 1438275"/>
                <a:gd name="connsiteX16" fmla="*/ 990410 w 1114425"/>
                <a:gd name="connsiteY16" fmla="*/ 452152 h 1438275"/>
                <a:gd name="connsiteX17" fmla="*/ 1006793 w 1114425"/>
                <a:gd name="connsiteY17" fmla="*/ 427958 h 1438275"/>
                <a:gd name="connsiteX18" fmla="*/ 1006793 w 1114425"/>
                <a:gd name="connsiteY18" fmla="*/ 415100 h 1438275"/>
                <a:gd name="connsiteX19" fmla="*/ 992886 w 1114425"/>
                <a:gd name="connsiteY19" fmla="*/ 399479 h 1438275"/>
                <a:gd name="connsiteX20" fmla="*/ 973169 w 1114425"/>
                <a:gd name="connsiteY20" fmla="*/ 387953 h 1438275"/>
                <a:gd name="connsiteX21" fmla="*/ 953738 w 1114425"/>
                <a:gd name="connsiteY21" fmla="*/ 383000 h 1438275"/>
                <a:gd name="connsiteX22" fmla="*/ 944309 w 1114425"/>
                <a:gd name="connsiteY22" fmla="*/ 374809 h 1438275"/>
                <a:gd name="connsiteX23" fmla="*/ 915829 w 1114425"/>
                <a:gd name="connsiteY23" fmla="*/ 348329 h 1438275"/>
                <a:gd name="connsiteX24" fmla="*/ 885730 w 1114425"/>
                <a:gd name="connsiteY24" fmla="*/ 324517 h 1438275"/>
                <a:gd name="connsiteX25" fmla="*/ 865346 w 1114425"/>
                <a:gd name="connsiteY25" fmla="*/ 323183 h 1438275"/>
                <a:gd name="connsiteX26" fmla="*/ 854488 w 1114425"/>
                <a:gd name="connsiteY26" fmla="*/ 331946 h 1438275"/>
                <a:gd name="connsiteX27" fmla="*/ 843629 w 1114425"/>
                <a:gd name="connsiteY27" fmla="*/ 346139 h 1438275"/>
                <a:gd name="connsiteX28" fmla="*/ 841820 w 1114425"/>
                <a:gd name="connsiteY28" fmla="*/ 381191 h 1438275"/>
                <a:gd name="connsiteX29" fmla="*/ 837248 w 1114425"/>
                <a:gd name="connsiteY29" fmla="*/ 406241 h 1438275"/>
                <a:gd name="connsiteX30" fmla="*/ 820769 w 1114425"/>
                <a:gd name="connsiteY30" fmla="*/ 442341 h 1438275"/>
                <a:gd name="connsiteX31" fmla="*/ 798862 w 1114425"/>
                <a:gd name="connsiteY31" fmla="*/ 465773 h 1438275"/>
                <a:gd name="connsiteX32" fmla="*/ 767239 w 1114425"/>
                <a:gd name="connsiteY32" fmla="*/ 480727 h 1438275"/>
                <a:gd name="connsiteX33" fmla="*/ 742950 w 1114425"/>
                <a:gd name="connsiteY33" fmla="*/ 489775 h 1438275"/>
                <a:gd name="connsiteX34" fmla="*/ 732377 w 1114425"/>
                <a:gd name="connsiteY34" fmla="*/ 490252 h 1438275"/>
                <a:gd name="connsiteX35" fmla="*/ 716947 w 1114425"/>
                <a:gd name="connsiteY35" fmla="*/ 476917 h 1438275"/>
                <a:gd name="connsiteX36" fmla="*/ 693896 w 1114425"/>
                <a:gd name="connsiteY36" fmla="*/ 447770 h 1438275"/>
                <a:gd name="connsiteX37" fmla="*/ 674561 w 1114425"/>
                <a:gd name="connsiteY37" fmla="*/ 431292 h 1438275"/>
                <a:gd name="connsiteX38" fmla="*/ 674656 w 1114425"/>
                <a:gd name="connsiteY38" fmla="*/ 424434 h 1438275"/>
                <a:gd name="connsiteX39" fmla="*/ 717613 w 1114425"/>
                <a:gd name="connsiteY39" fmla="*/ 380048 h 1438275"/>
                <a:gd name="connsiteX40" fmla="*/ 764858 w 1114425"/>
                <a:gd name="connsiteY40" fmla="*/ 326993 h 1438275"/>
                <a:gd name="connsiteX41" fmla="*/ 776764 w 1114425"/>
                <a:gd name="connsiteY41" fmla="*/ 323469 h 1438275"/>
                <a:gd name="connsiteX42" fmla="*/ 840867 w 1114425"/>
                <a:gd name="connsiteY42" fmla="*/ 311182 h 1438275"/>
                <a:gd name="connsiteX43" fmla="*/ 890302 w 1114425"/>
                <a:gd name="connsiteY43" fmla="*/ 290989 h 1438275"/>
                <a:gd name="connsiteX44" fmla="*/ 960692 w 1114425"/>
                <a:gd name="connsiteY44" fmla="*/ 246507 h 1438275"/>
                <a:gd name="connsiteX45" fmla="*/ 989552 w 1114425"/>
                <a:gd name="connsiteY45" fmla="*/ 208407 h 1438275"/>
                <a:gd name="connsiteX46" fmla="*/ 993743 w 1114425"/>
                <a:gd name="connsiteY46" fmla="*/ 179165 h 1438275"/>
                <a:gd name="connsiteX47" fmla="*/ 989171 w 1114425"/>
                <a:gd name="connsiteY47" fmla="*/ 153353 h 1438275"/>
                <a:gd name="connsiteX48" fmla="*/ 916877 w 1114425"/>
                <a:gd name="connsiteY48" fmla="*/ 70771 h 1438275"/>
                <a:gd name="connsiteX49" fmla="*/ 877348 w 1114425"/>
                <a:gd name="connsiteY49" fmla="*/ 39053 h 1438275"/>
                <a:gd name="connsiteX50" fmla="*/ 858774 w 1114425"/>
                <a:gd name="connsiteY50" fmla="*/ 34766 h 1438275"/>
                <a:gd name="connsiteX51" fmla="*/ 839629 w 1114425"/>
                <a:gd name="connsiteY51" fmla="*/ 45911 h 1438275"/>
                <a:gd name="connsiteX52" fmla="*/ 804005 w 1114425"/>
                <a:gd name="connsiteY52" fmla="*/ 86011 h 1438275"/>
                <a:gd name="connsiteX53" fmla="*/ 780193 w 1114425"/>
                <a:gd name="connsiteY53" fmla="*/ 121349 h 1438275"/>
                <a:gd name="connsiteX54" fmla="*/ 757809 w 1114425"/>
                <a:gd name="connsiteY54" fmla="*/ 177737 h 1438275"/>
                <a:gd name="connsiteX55" fmla="*/ 736283 w 1114425"/>
                <a:gd name="connsiteY55" fmla="*/ 230505 h 1438275"/>
                <a:gd name="connsiteX56" fmla="*/ 717518 w 1114425"/>
                <a:gd name="connsiteY56" fmla="*/ 255746 h 1438275"/>
                <a:gd name="connsiteX57" fmla="*/ 685133 w 1114425"/>
                <a:gd name="connsiteY57" fmla="*/ 268129 h 1438275"/>
                <a:gd name="connsiteX58" fmla="*/ 656273 w 1114425"/>
                <a:gd name="connsiteY58" fmla="*/ 268796 h 1438275"/>
                <a:gd name="connsiteX59" fmla="*/ 649605 w 1114425"/>
                <a:gd name="connsiteY59" fmla="*/ 266510 h 1438275"/>
                <a:gd name="connsiteX60" fmla="*/ 651415 w 1114425"/>
                <a:gd name="connsiteY60" fmla="*/ 249650 h 1438275"/>
                <a:gd name="connsiteX61" fmla="*/ 664274 w 1114425"/>
                <a:gd name="connsiteY61" fmla="*/ 216503 h 1438275"/>
                <a:gd name="connsiteX62" fmla="*/ 667988 w 1114425"/>
                <a:gd name="connsiteY62" fmla="*/ 168497 h 1438275"/>
                <a:gd name="connsiteX63" fmla="*/ 671703 w 1114425"/>
                <a:gd name="connsiteY63" fmla="*/ 157448 h 1438275"/>
                <a:gd name="connsiteX64" fmla="*/ 673703 w 1114425"/>
                <a:gd name="connsiteY64" fmla="*/ 111538 h 1438275"/>
                <a:gd name="connsiteX65" fmla="*/ 669893 w 1114425"/>
                <a:gd name="connsiteY65" fmla="*/ 93631 h 1438275"/>
                <a:gd name="connsiteX66" fmla="*/ 604647 w 1114425"/>
                <a:gd name="connsiteY66" fmla="*/ 43720 h 1438275"/>
                <a:gd name="connsiteX67" fmla="*/ 542544 w 1114425"/>
                <a:gd name="connsiteY67" fmla="*/ 11144 h 1438275"/>
                <a:gd name="connsiteX68" fmla="*/ 509016 w 1114425"/>
                <a:gd name="connsiteY68" fmla="*/ 7144 h 1438275"/>
                <a:gd name="connsiteX69" fmla="*/ 491681 w 1114425"/>
                <a:gd name="connsiteY69" fmla="*/ 14764 h 1438275"/>
                <a:gd name="connsiteX70" fmla="*/ 486156 w 1114425"/>
                <a:gd name="connsiteY70" fmla="*/ 46863 h 1438275"/>
                <a:gd name="connsiteX71" fmla="*/ 495300 w 1114425"/>
                <a:gd name="connsiteY71" fmla="*/ 65913 h 1438275"/>
                <a:gd name="connsiteX72" fmla="*/ 571310 w 1114425"/>
                <a:gd name="connsiteY72" fmla="*/ 169450 h 1438275"/>
                <a:gd name="connsiteX73" fmla="*/ 595694 w 1114425"/>
                <a:gd name="connsiteY73" fmla="*/ 225647 h 1438275"/>
                <a:gd name="connsiteX74" fmla="*/ 627126 w 1114425"/>
                <a:gd name="connsiteY74" fmla="*/ 258509 h 1438275"/>
                <a:gd name="connsiteX75" fmla="*/ 626840 w 1114425"/>
                <a:gd name="connsiteY75" fmla="*/ 268415 h 1438275"/>
                <a:gd name="connsiteX76" fmla="*/ 620459 w 1114425"/>
                <a:gd name="connsiteY76" fmla="*/ 272129 h 1438275"/>
                <a:gd name="connsiteX77" fmla="*/ 610267 w 1114425"/>
                <a:gd name="connsiteY77" fmla="*/ 277368 h 1438275"/>
                <a:gd name="connsiteX78" fmla="*/ 543782 w 1114425"/>
                <a:gd name="connsiteY78" fmla="*/ 278035 h 1438275"/>
                <a:gd name="connsiteX79" fmla="*/ 501587 w 1114425"/>
                <a:gd name="connsiteY79" fmla="*/ 278987 h 1438275"/>
                <a:gd name="connsiteX80" fmla="*/ 481679 w 1114425"/>
                <a:gd name="connsiteY80" fmla="*/ 277178 h 1438275"/>
                <a:gd name="connsiteX81" fmla="*/ 451390 w 1114425"/>
                <a:gd name="connsiteY81" fmla="*/ 280130 h 1438275"/>
                <a:gd name="connsiteX82" fmla="*/ 425387 w 1114425"/>
                <a:gd name="connsiteY82" fmla="*/ 278130 h 1438275"/>
                <a:gd name="connsiteX83" fmla="*/ 409766 w 1114425"/>
                <a:gd name="connsiteY83" fmla="*/ 279559 h 1438275"/>
                <a:gd name="connsiteX84" fmla="*/ 387572 w 1114425"/>
                <a:gd name="connsiteY84" fmla="*/ 275654 h 1438275"/>
                <a:gd name="connsiteX85" fmla="*/ 360902 w 1114425"/>
                <a:gd name="connsiteY85" fmla="*/ 278416 h 1438275"/>
                <a:gd name="connsiteX86" fmla="*/ 301371 w 1114425"/>
                <a:gd name="connsiteY86" fmla="*/ 277559 h 1438275"/>
                <a:gd name="connsiteX87" fmla="*/ 286036 w 1114425"/>
                <a:gd name="connsiteY87" fmla="*/ 287084 h 1438275"/>
                <a:gd name="connsiteX88" fmla="*/ 276511 w 1114425"/>
                <a:gd name="connsiteY88" fmla="*/ 306800 h 1438275"/>
                <a:gd name="connsiteX89" fmla="*/ 284798 w 1114425"/>
                <a:gd name="connsiteY89" fmla="*/ 327946 h 1438275"/>
                <a:gd name="connsiteX90" fmla="*/ 318707 w 1114425"/>
                <a:gd name="connsiteY90" fmla="*/ 367379 h 1438275"/>
                <a:gd name="connsiteX91" fmla="*/ 354521 w 1114425"/>
                <a:gd name="connsiteY91" fmla="*/ 400717 h 1438275"/>
                <a:gd name="connsiteX92" fmla="*/ 373285 w 1114425"/>
                <a:gd name="connsiteY92" fmla="*/ 413290 h 1438275"/>
                <a:gd name="connsiteX93" fmla="*/ 396907 w 1114425"/>
                <a:gd name="connsiteY93" fmla="*/ 413575 h 1438275"/>
                <a:gd name="connsiteX94" fmla="*/ 425672 w 1114425"/>
                <a:gd name="connsiteY94" fmla="*/ 399955 h 1438275"/>
                <a:gd name="connsiteX95" fmla="*/ 501682 w 1114425"/>
                <a:gd name="connsiteY95" fmla="*/ 374142 h 1438275"/>
                <a:gd name="connsiteX96" fmla="*/ 601694 w 1114425"/>
                <a:gd name="connsiteY96" fmla="*/ 349187 h 1438275"/>
                <a:gd name="connsiteX97" fmla="*/ 651510 w 1114425"/>
                <a:gd name="connsiteY97" fmla="*/ 341662 h 1438275"/>
                <a:gd name="connsiteX98" fmla="*/ 669893 w 1114425"/>
                <a:gd name="connsiteY98" fmla="*/ 341567 h 1438275"/>
                <a:gd name="connsiteX99" fmla="*/ 680180 w 1114425"/>
                <a:gd name="connsiteY99" fmla="*/ 353092 h 1438275"/>
                <a:gd name="connsiteX100" fmla="*/ 676942 w 1114425"/>
                <a:gd name="connsiteY100" fmla="*/ 362236 h 1438275"/>
                <a:gd name="connsiteX101" fmla="*/ 644366 w 1114425"/>
                <a:gd name="connsiteY101" fmla="*/ 413004 h 1438275"/>
                <a:gd name="connsiteX102" fmla="*/ 635603 w 1114425"/>
                <a:gd name="connsiteY102" fmla="*/ 415766 h 1438275"/>
                <a:gd name="connsiteX103" fmla="*/ 625126 w 1114425"/>
                <a:gd name="connsiteY103" fmla="*/ 411956 h 1438275"/>
                <a:gd name="connsiteX104" fmla="*/ 608171 w 1114425"/>
                <a:gd name="connsiteY104" fmla="*/ 402812 h 1438275"/>
                <a:gd name="connsiteX105" fmla="*/ 594646 w 1114425"/>
                <a:gd name="connsiteY105" fmla="*/ 398336 h 1438275"/>
                <a:gd name="connsiteX106" fmla="*/ 585121 w 1114425"/>
                <a:gd name="connsiteY106" fmla="*/ 396145 h 1438275"/>
                <a:gd name="connsiteX107" fmla="*/ 577406 w 1114425"/>
                <a:gd name="connsiteY107" fmla="*/ 401479 h 1438275"/>
                <a:gd name="connsiteX108" fmla="*/ 555784 w 1114425"/>
                <a:gd name="connsiteY108" fmla="*/ 420529 h 1438275"/>
                <a:gd name="connsiteX109" fmla="*/ 552831 w 1114425"/>
                <a:gd name="connsiteY109" fmla="*/ 438722 h 1438275"/>
                <a:gd name="connsiteX110" fmla="*/ 563213 w 1114425"/>
                <a:gd name="connsiteY110" fmla="*/ 478155 h 1438275"/>
                <a:gd name="connsiteX111" fmla="*/ 571976 w 1114425"/>
                <a:gd name="connsiteY111" fmla="*/ 504444 h 1438275"/>
                <a:gd name="connsiteX112" fmla="*/ 569690 w 1114425"/>
                <a:gd name="connsiteY112" fmla="*/ 540925 h 1438275"/>
                <a:gd name="connsiteX113" fmla="*/ 560642 w 1114425"/>
                <a:gd name="connsiteY113" fmla="*/ 545973 h 1438275"/>
                <a:gd name="connsiteX114" fmla="*/ 551498 w 1114425"/>
                <a:gd name="connsiteY114" fmla="*/ 540163 h 1438275"/>
                <a:gd name="connsiteX115" fmla="*/ 535400 w 1114425"/>
                <a:gd name="connsiteY115" fmla="*/ 526828 h 1438275"/>
                <a:gd name="connsiteX116" fmla="*/ 519494 w 1114425"/>
                <a:gd name="connsiteY116" fmla="*/ 514160 h 1438275"/>
                <a:gd name="connsiteX117" fmla="*/ 504063 w 1114425"/>
                <a:gd name="connsiteY117" fmla="*/ 506063 h 1438275"/>
                <a:gd name="connsiteX118" fmla="*/ 494633 w 1114425"/>
                <a:gd name="connsiteY118" fmla="*/ 512350 h 1438275"/>
                <a:gd name="connsiteX119" fmla="*/ 480632 w 1114425"/>
                <a:gd name="connsiteY119" fmla="*/ 538163 h 1438275"/>
                <a:gd name="connsiteX120" fmla="*/ 469011 w 1114425"/>
                <a:gd name="connsiteY120" fmla="*/ 545783 h 1438275"/>
                <a:gd name="connsiteX121" fmla="*/ 462153 w 1114425"/>
                <a:gd name="connsiteY121" fmla="*/ 541782 h 1438275"/>
                <a:gd name="connsiteX122" fmla="*/ 452533 w 1114425"/>
                <a:gd name="connsiteY122" fmla="*/ 534924 h 1438275"/>
                <a:gd name="connsiteX123" fmla="*/ 430911 w 1114425"/>
                <a:gd name="connsiteY123" fmla="*/ 512445 h 1438275"/>
                <a:gd name="connsiteX124" fmla="*/ 399098 w 1114425"/>
                <a:gd name="connsiteY124" fmla="*/ 484918 h 1438275"/>
                <a:gd name="connsiteX125" fmla="*/ 359664 w 1114425"/>
                <a:gd name="connsiteY125" fmla="*/ 455105 h 1438275"/>
                <a:gd name="connsiteX126" fmla="*/ 341281 w 1114425"/>
                <a:gd name="connsiteY126" fmla="*/ 439484 h 1438275"/>
                <a:gd name="connsiteX127" fmla="*/ 325088 w 1114425"/>
                <a:gd name="connsiteY127" fmla="*/ 430530 h 1438275"/>
                <a:gd name="connsiteX128" fmla="*/ 315087 w 1114425"/>
                <a:gd name="connsiteY128" fmla="*/ 432816 h 1438275"/>
                <a:gd name="connsiteX129" fmla="*/ 304895 w 1114425"/>
                <a:gd name="connsiteY129" fmla="*/ 445199 h 1438275"/>
                <a:gd name="connsiteX130" fmla="*/ 303467 w 1114425"/>
                <a:gd name="connsiteY130" fmla="*/ 463582 h 1438275"/>
                <a:gd name="connsiteX131" fmla="*/ 310706 w 1114425"/>
                <a:gd name="connsiteY131" fmla="*/ 490061 h 1438275"/>
                <a:gd name="connsiteX132" fmla="*/ 329756 w 1114425"/>
                <a:gd name="connsiteY132" fmla="*/ 544830 h 1438275"/>
                <a:gd name="connsiteX133" fmla="*/ 339662 w 1114425"/>
                <a:gd name="connsiteY133" fmla="*/ 581406 h 1438275"/>
                <a:gd name="connsiteX134" fmla="*/ 337375 w 1114425"/>
                <a:gd name="connsiteY134" fmla="*/ 588740 h 1438275"/>
                <a:gd name="connsiteX135" fmla="*/ 318992 w 1114425"/>
                <a:gd name="connsiteY135" fmla="*/ 603409 h 1438275"/>
                <a:gd name="connsiteX136" fmla="*/ 286703 w 1114425"/>
                <a:gd name="connsiteY136" fmla="*/ 615791 h 1438275"/>
                <a:gd name="connsiteX137" fmla="*/ 284893 w 1114425"/>
                <a:gd name="connsiteY137" fmla="*/ 628650 h 1438275"/>
                <a:gd name="connsiteX138" fmla="*/ 302324 w 1114425"/>
                <a:gd name="connsiteY138" fmla="*/ 641985 h 1438275"/>
                <a:gd name="connsiteX139" fmla="*/ 344615 w 1114425"/>
                <a:gd name="connsiteY139" fmla="*/ 678561 h 1438275"/>
                <a:gd name="connsiteX140" fmla="*/ 395764 w 1114425"/>
                <a:gd name="connsiteY140" fmla="*/ 729901 h 1438275"/>
                <a:gd name="connsiteX141" fmla="*/ 415385 w 1114425"/>
                <a:gd name="connsiteY141" fmla="*/ 731139 h 1438275"/>
                <a:gd name="connsiteX142" fmla="*/ 465392 w 1114425"/>
                <a:gd name="connsiteY142" fmla="*/ 693039 h 1438275"/>
                <a:gd name="connsiteX143" fmla="*/ 504349 w 1114425"/>
                <a:gd name="connsiteY143" fmla="*/ 648653 h 1438275"/>
                <a:gd name="connsiteX144" fmla="*/ 546545 w 1114425"/>
                <a:gd name="connsiteY144" fmla="*/ 616077 h 1438275"/>
                <a:gd name="connsiteX145" fmla="*/ 562261 w 1114425"/>
                <a:gd name="connsiteY145" fmla="*/ 610553 h 1438275"/>
                <a:gd name="connsiteX146" fmla="*/ 572643 w 1114425"/>
                <a:gd name="connsiteY146" fmla="*/ 620649 h 1438275"/>
                <a:gd name="connsiteX147" fmla="*/ 576358 w 1114425"/>
                <a:gd name="connsiteY147" fmla="*/ 645700 h 1438275"/>
                <a:gd name="connsiteX148" fmla="*/ 572072 w 1114425"/>
                <a:gd name="connsiteY148" fmla="*/ 700564 h 1438275"/>
                <a:gd name="connsiteX149" fmla="*/ 561975 w 1114425"/>
                <a:gd name="connsiteY149" fmla="*/ 708851 h 1438275"/>
                <a:gd name="connsiteX150" fmla="*/ 540830 w 1114425"/>
                <a:gd name="connsiteY150" fmla="*/ 714185 h 1438275"/>
                <a:gd name="connsiteX151" fmla="*/ 517208 w 1114425"/>
                <a:gd name="connsiteY151" fmla="*/ 722376 h 1438275"/>
                <a:gd name="connsiteX152" fmla="*/ 466154 w 1114425"/>
                <a:gd name="connsiteY152" fmla="*/ 737521 h 1438275"/>
                <a:gd name="connsiteX153" fmla="*/ 400812 w 1114425"/>
                <a:gd name="connsiteY153" fmla="*/ 757523 h 1438275"/>
                <a:gd name="connsiteX154" fmla="*/ 345758 w 1114425"/>
                <a:gd name="connsiteY154" fmla="*/ 772668 h 1438275"/>
                <a:gd name="connsiteX155" fmla="*/ 302133 w 1114425"/>
                <a:gd name="connsiteY155" fmla="*/ 781336 h 1438275"/>
                <a:gd name="connsiteX156" fmla="*/ 251174 w 1114425"/>
                <a:gd name="connsiteY156" fmla="*/ 793242 h 1438275"/>
                <a:gd name="connsiteX157" fmla="*/ 197168 w 1114425"/>
                <a:gd name="connsiteY157" fmla="*/ 804291 h 1438275"/>
                <a:gd name="connsiteX158" fmla="*/ 144399 w 1114425"/>
                <a:gd name="connsiteY158" fmla="*/ 816959 h 1438275"/>
                <a:gd name="connsiteX159" fmla="*/ 93250 w 1114425"/>
                <a:gd name="connsiteY159" fmla="*/ 826103 h 1438275"/>
                <a:gd name="connsiteX160" fmla="*/ 35147 w 1114425"/>
                <a:gd name="connsiteY160" fmla="*/ 835057 h 1438275"/>
                <a:gd name="connsiteX161" fmla="*/ 13145 w 1114425"/>
                <a:gd name="connsiteY161" fmla="*/ 839724 h 1438275"/>
                <a:gd name="connsiteX162" fmla="*/ 9430 w 1114425"/>
                <a:gd name="connsiteY162" fmla="*/ 853916 h 1438275"/>
                <a:gd name="connsiteX163" fmla="*/ 7144 w 1114425"/>
                <a:gd name="connsiteY163" fmla="*/ 875824 h 1438275"/>
                <a:gd name="connsiteX164" fmla="*/ 20765 w 1114425"/>
                <a:gd name="connsiteY164" fmla="*/ 889159 h 1438275"/>
                <a:gd name="connsiteX165" fmla="*/ 104394 w 1114425"/>
                <a:gd name="connsiteY165" fmla="*/ 936308 h 1438275"/>
                <a:gd name="connsiteX166" fmla="*/ 147352 w 1114425"/>
                <a:gd name="connsiteY166" fmla="*/ 948119 h 1438275"/>
                <a:gd name="connsiteX167" fmla="*/ 171450 w 1114425"/>
                <a:gd name="connsiteY167" fmla="*/ 950309 h 1438275"/>
                <a:gd name="connsiteX168" fmla="*/ 195358 w 1114425"/>
                <a:gd name="connsiteY168" fmla="*/ 948023 h 1438275"/>
                <a:gd name="connsiteX169" fmla="*/ 235172 w 1114425"/>
                <a:gd name="connsiteY169" fmla="*/ 927354 h 1438275"/>
                <a:gd name="connsiteX170" fmla="*/ 289179 w 1114425"/>
                <a:gd name="connsiteY170" fmla="*/ 896779 h 1438275"/>
                <a:gd name="connsiteX171" fmla="*/ 331089 w 1114425"/>
                <a:gd name="connsiteY171" fmla="*/ 874395 h 1438275"/>
                <a:gd name="connsiteX172" fmla="*/ 375571 w 1114425"/>
                <a:gd name="connsiteY172" fmla="*/ 855440 h 1438275"/>
                <a:gd name="connsiteX173" fmla="*/ 466725 w 1114425"/>
                <a:gd name="connsiteY173" fmla="*/ 812483 h 1438275"/>
                <a:gd name="connsiteX174" fmla="*/ 529114 w 1114425"/>
                <a:gd name="connsiteY174" fmla="*/ 788099 h 1438275"/>
                <a:gd name="connsiteX175" fmla="*/ 553307 w 1114425"/>
                <a:gd name="connsiteY175" fmla="*/ 774478 h 1438275"/>
                <a:gd name="connsiteX176" fmla="*/ 571691 w 1114425"/>
                <a:gd name="connsiteY176" fmla="*/ 772192 h 1438275"/>
                <a:gd name="connsiteX177" fmla="*/ 579501 w 1114425"/>
                <a:gd name="connsiteY177" fmla="*/ 779526 h 1438275"/>
                <a:gd name="connsiteX178" fmla="*/ 581501 w 1114425"/>
                <a:gd name="connsiteY178" fmla="*/ 811435 h 1438275"/>
                <a:gd name="connsiteX179" fmla="*/ 575501 w 1114425"/>
                <a:gd name="connsiteY179" fmla="*/ 824865 h 1438275"/>
                <a:gd name="connsiteX180" fmla="*/ 553498 w 1114425"/>
                <a:gd name="connsiteY180" fmla="*/ 848678 h 1438275"/>
                <a:gd name="connsiteX181" fmla="*/ 521970 w 1114425"/>
                <a:gd name="connsiteY181" fmla="*/ 863822 h 1438275"/>
                <a:gd name="connsiteX182" fmla="*/ 487394 w 1114425"/>
                <a:gd name="connsiteY182" fmla="*/ 881634 h 1438275"/>
                <a:gd name="connsiteX183" fmla="*/ 435578 w 1114425"/>
                <a:gd name="connsiteY183" fmla="*/ 911066 h 1438275"/>
                <a:gd name="connsiteX184" fmla="*/ 359855 w 1114425"/>
                <a:gd name="connsiteY184" fmla="*/ 956882 h 1438275"/>
                <a:gd name="connsiteX185" fmla="*/ 281369 w 1114425"/>
                <a:gd name="connsiteY185" fmla="*/ 1020223 h 1438275"/>
                <a:gd name="connsiteX186" fmla="*/ 234696 w 1114425"/>
                <a:gd name="connsiteY186" fmla="*/ 1061847 h 1438275"/>
                <a:gd name="connsiteX187" fmla="*/ 205454 w 1114425"/>
                <a:gd name="connsiteY187" fmla="*/ 1090327 h 1438275"/>
                <a:gd name="connsiteX188" fmla="*/ 205454 w 1114425"/>
                <a:gd name="connsiteY188" fmla="*/ 1103948 h 1438275"/>
                <a:gd name="connsiteX189" fmla="*/ 222790 w 1114425"/>
                <a:gd name="connsiteY189" fmla="*/ 1119569 h 1438275"/>
                <a:gd name="connsiteX190" fmla="*/ 248222 w 1114425"/>
                <a:gd name="connsiteY190" fmla="*/ 1132713 h 1438275"/>
                <a:gd name="connsiteX191" fmla="*/ 269367 w 1114425"/>
                <a:gd name="connsiteY191" fmla="*/ 1137190 h 1438275"/>
                <a:gd name="connsiteX192" fmla="*/ 302705 w 1114425"/>
                <a:gd name="connsiteY192" fmla="*/ 1132237 h 1438275"/>
                <a:gd name="connsiteX193" fmla="*/ 381953 w 1114425"/>
                <a:gd name="connsiteY193" fmla="*/ 1108043 h 1438275"/>
                <a:gd name="connsiteX194" fmla="*/ 469011 w 1114425"/>
                <a:gd name="connsiteY194" fmla="*/ 1072706 h 1438275"/>
                <a:gd name="connsiteX195" fmla="*/ 568452 w 1114425"/>
                <a:gd name="connsiteY195" fmla="*/ 1037368 h 1438275"/>
                <a:gd name="connsiteX196" fmla="*/ 579501 w 1114425"/>
                <a:gd name="connsiteY196" fmla="*/ 1039654 h 1438275"/>
                <a:gd name="connsiteX197" fmla="*/ 581216 w 1114425"/>
                <a:gd name="connsiteY197" fmla="*/ 1051941 h 1438275"/>
                <a:gd name="connsiteX198" fmla="*/ 573119 w 1114425"/>
                <a:gd name="connsiteY198" fmla="*/ 1062228 h 1438275"/>
                <a:gd name="connsiteX199" fmla="*/ 568071 w 1114425"/>
                <a:gd name="connsiteY199" fmla="*/ 1076897 h 1438275"/>
                <a:gd name="connsiteX200" fmla="*/ 577787 w 1114425"/>
                <a:gd name="connsiteY200" fmla="*/ 1085564 h 1438275"/>
                <a:gd name="connsiteX201" fmla="*/ 577787 w 1114425"/>
                <a:gd name="connsiteY201" fmla="*/ 1096899 h 1438275"/>
                <a:gd name="connsiteX202" fmla="*/ 575215 w 1114425"/>
                <a:gd name="connsiteY202" fmla="*/ 1126617 h 1438275"/>
                <a:gd name="connsiteX203" fmla="*/ 577120 w 1114425"/>
                <a:gd name="connsiteY203" fmla="*/ 1148715 h 1438275"/>
                <a:gd name="connsiteX204" fmla="*/ 575501 w 1114425"/>
                <a:gd name="connsiteY204" fmla="*/ 1167098 h 1438275"/>
                <a:gd name="connsiteX205" fmla="*/ 576644 w 1114425"/>
                <a:gd name="connsiteY205" fmla="*/ 1192530 h 1438275"/>
                <a:gd name="connsiteX206" fmla="*/ 575691 w 1114425"/>
                <a:gd name="connsiteY206" fmla="*/ 1217105 h 1438275"/>
                <a:gd name="connsiteX207" fmla="*/ 574167 w 1114425"/>
                <a:gd name="connsiteY207" fmla="*/ 1257586 h 1438275"/>
                <a:gd name="connsiteX208" fmla="*/ 579692 w 1114425"/>
                <a:gd name="connsiteY208" fmla="*/ 1280351 h 1438275"/>
                <a:gd name="connsiteX209" fmla="*/ 579025 w 1114425"/>
                <a:gd name="connsiteY209" fmla="*/ 1291114 h 1438275"/>
                <a:gd name="connsiteX210" fmla="*/ 575596 w 1114425"/>
                <a:gd name="connsiteY210" fmla="*/ 1314069 h 1438275"/>
                <a:gd name="connsiteX211" fmla="*/ 573881 w 1114425"/>
                <a:gd name="connsiteY211" fmla="*/ 1356360 h 1438275"/>
                <a:gd name="connsiteX212" fmla="*/ 581216 w 1114425"/>
                <a:gd name="connsiteY212" fmla="*/ 1379696 h 1438275"/>
                <a:gd name="connsiteX213" fmla="*/ 583978 w 1114425"/>
                <a:gd name="connsiteY213" fmla="*/ 1400937 h 1438275"/>
                <a:gd name="connsiteX214" fmla="*/ 607505 w 1114425"/>
                <a:gd name="connsiteY214" fmla="*/ 1425131 h 1438275"/>
                <a:gd name="connsiteX215" fmla="*/ 623697 w 1114425"/>
                <a:gd name="connsiteY215" fmla="*/ 1436751 h 1438275"/>
                <a:gd name="connsiteX216" fmla="*/ 635318 w 1114425"/>
                <a:gd name="connsiteY216" fmla="*/ 1434275 h 1438275"/>
                <a:gd name="connsiteX217" fmla="*/ 676275 w 1114425"/>
                <a:gd name="connsiteY217" fmla="*/ 1393317 h 1438275"/>
                <a:gd name="connsiteX218" fmla="*/ 692658 w 1114425"/>
                <a:gd name="connsiteY218" fmla="*/ 1366933 h 1438275"/>
                <a:gd name="connsiteX219" fmla="*/ 699992 w 1114425"/>
                <a:gd name="connsiteY219" fmla="*/ 1344263 h 1438275"/>
                <a:gd name="connsiteX220" fmla="*/ 704564 w 1114425"/>
                <a:gd name="connsiteY220" fmla="*/ 1325499 h 1438275"/>
                <a:gd name="connsiteX221" fmla="*/ 710946 w 1114425"/>
                <a:gd name="connsiteY221" fmla="*/ 1309973 h 1438275"/>
                <a:gd name="connsiteX222" fmla="*/ 712184 w 1114425"/>
                <a:gd name="connsiteY222" fmla="*/ 1275398 h 1438275"/>
                <a:gd name="connsiteX223" fmla="*/ 715899 w 1114425"/>
                <a:gd name="connsiteY223" fmla="*/ 1262539 h 1438275"/>
                <a:gd name="connsiteX224" fmla="*/ 719328 w 1114425"/>
                <a:gd name="connsiteY224" fmla="*/ 1240536 h 1438275"/>
                <a:gd name="connsiteX225" fmla="*/ 717423 w 1114425"/>
                <a:gd name="connsiteY225" fmla="*/ 1143572 h 1438275"/>
                <a:gd name="connsiteX226" fmla="*/ 714661 w 1114425"/>
                <a:gd name="connsiteY226" fmla="*/ 1127379 h 1438275"/>
                <a:gd name="connsiteX227" fmla="*/ 716471 w 1114425"/>
                <a:gd name="connsiteY227" fmla="*/ 1106805 h 1438275"/>
                <a:gd name="connsiteX228" fmla="*/ 719233 w 1114425"/>
                <a:gd name="connsiteY228" fmla="*/ 1018223 h 1438275"/>
                <a:gd name="connsiteX229" fmla="*/ 720757 w 1114425"/>
                <a:gd name="connsiteY229" fmla="*/ 992315 h 1438275"/>
                <a:gd name="connsiteX230" fmla="*/ 735711 w 1114425"/>
                <a:gd name="connsiteY230" fmla="*/ 981742 h 1438275"/>
                <a:gd name="connsiteX231" fmla="*/ 761429 w 1114425"/>
                <a:gd name="connsiteY231" fmla="*/ 970121 h 1438275"/>
                <a:gd name="connsiteX232" fmla="*/ 791718 w 1114425"/>
                <a:gd name="connsiteY232" fmla="*/ 961835 h 1438275"/>
                <a:gd name="connsiteX233" fmla="*/ 869442 w 1114425"/>
                <a:gd name="connsiteY233" fmla="*/ 935546 h 1438275"/>
                <a:gd name="connsiteX234" fmla="*/ 904589 w 1114425"/>
                <a:gd name="connsiteY234" fmla="*/ 920877 h 1438275"/>
                <a:gd name="connsiteX235" fmla="*/ 924687 w 1114425"/>
                <a:gd name="connsiteY235" fmla="*/ 903732 h 1438275"/>
                <a:gd name="connsiteX236" fmla="*/ 930497 w 1114425"/>
                <a:gd name="connsiteY236" fmla="*/ 885635 h 1438275"/>
                <a:gd name="connsiteX237" fmla="*/ 925640 w 1114425"/>
                <a:gd name="connsiteY237" fmla="*/ 870204 h 1438275"/>
                <a:gd name="connsiteX238" fmla="*/ 873919 w 1114425"/>
                <a:gd name="connsiteY238" fmla="*/ 838486 h 1438275"/>
                <a:gd name="connsiteX239" fmla="*/ 818579 w 1114425"/>
                <a:gd name="connsiteY239" fmla="*/ 803053 h 1438275"/>
                <a:gd name="connsiteX240" fmla="*/ 799719 w 1114425"/>
                <a:gd name="connsiteY240" fmla="*/ 791623 h 1438275"/>
                <a:gd name="connsiteX241" fmla="*/ 790956 w 1114425"/>
                <a:gd name="connsiteY241" fmla="*/ 782574 h 1438275"/>
                <a:gd name="connsiteX242" fmla="*/ 792956 w 1114425"/>
                <a:gd name="connsiteY242" fmla="*/ 771811 h 1438275"/>
                <a:gd name="connsiteX243" fmla="*/ 824579 w 1114425"/>
                <a:gd name="connsiteY243" fmla="*/ 754952 h 1438275"/>
                <a:gd name="connsiteX244" fmla="*/ 861441 w 1114425"/>
                <a:gd name="connsiteY244" fmla="*/ 738283 h 1438275"/>
                <a:gd name="connsiteX245" fmla="*/ 936403 w 1114425"/>
                <a:gd name="connsiteY245" fmla="*/ 705898 h 1438275"/>
                <a:gd name="connsiteX246" fmla="*/ 1006126 w 1114425"/>
                <a:gd name="connsiteY246" fmla="*/ 673894 h 1438275"/>
                <a:gd name="connsiteX247" fmla="*/ 1071182 w 1114425"/>
                <a:gd name="connsiteY247" fmla="*/ 644652 h 1438275"/>
                <a:gd name="connsiteX248" fmla="*/ 1094899 w 1114425"/>
                <a:gd name="connsiteY248" fmla="*/ 634270 h 1438275"/>
                <a:gd name="connsiteX249" fmla="*/ 1109091 w 1114425"/>
                <a:gd name="connsiteY249" fmla="*/ 618173 h 1438275"/>
                <a:gd name="connsiteX250" fmla="*/ 1107472 w 1114425"/>
                <a:gd name="connsiteY250" fmla="*/ 601313 h 1438275"/>
                <a:gd name="connsiteX251" fmla="*/ 824198 w 1114425"/>
                <a:gd name="connsiteY251" fmla="*/ 212979 h 1438275"/>
                <a:gd name="connsiteX252" fmla="*/ 848582 w 1114425"/>
                <a:gd name="connsiteY252" fmla="*/ 173165 h 1438275"/>
                <a:gd name="connsiteX253" fmla="*/ 856869 w 1114425"/>
                <a:gd name="connsiteY253" fmla="*/ 159830 h 1438275"/>
                <a:gd name="connsiteX254" fmla="*/ 868394 w 1114425"/>
                <a:gd name="connsiteY254" fmla="*/ 152972 h 1438275"/>
                <a:gd name="connsiteX255" fmla="*/ 877157 w 1114425"/>
                <a:gd name="connsiteY255" fmla="*/ 156591 h 1438275"/>
                <a:gd name="connsiteX256" fmla="*/ 888778 w 1114425"/>
                <a:gd name="connsiteY256" fmla="*/ 167831 h 1438275"/>
                <a:gd name="connsiteX257" fmla="*/ 894302 w 1114425"/>
                <a:gd name="connsiteY257" fmla="*/ 184404 h 1438275"/>
                <a:gd name="connsiteX258" fmla="*/ 892016 w 1114425"/>
                <a:gd name="connsiteY258" fmla="*/ 199644 h 1438275"/>
                <a:gd name="connsiteX259" fmla="*/ 874109 w 1114425"/>
                <a:gd name="connsiteY259" fmla="*/ 220885 h 1438275"/>
                <a:gd name="connsiteX260" fmla="*/ 851535 w 1114425"/>
                <a:gd name="connsiteY260" fmla="*/ 231743 h 1438275"/>
                <a:gd name="connsiteX261" fmla="*/ 838390 w 1114425"/>
                <a:gd name="connsiteY261" fmla="*/ 235839 h 1438275"/>
                <a:gd name="connsiteX262" fmla="*/ 824865 w 1114425"/>
                <a:gd name="connsiteY262" fmla="*/ 231267 h 1438275"/>
                <a:gd name="connsiteX263" fmla="*/ 821912 w 1114425"/>
                <a:gd name="connsiteY263" fmla="*/ 224409 h 1438275"/>
                <a:gd name="connsiteX264" fmla="*/ 824198 w 1114425"/>
                <a:gd name="connsiteY264" fmla="*/ 212979 h 1438275"/>
                <a:gd name="connsiteX265" fmla="*/ 582073 w 1114425"/>
                <a:gd name="connsiteY265" fmla="*/ 925640 h 1438275"/>
                <a:gd name="connsiteX266" fmla="*/ 577501 w 1114425"/>
                <a:gd name="connsiteY266" fmla="*/ 940784 h 1438275"/>
                <a:gd name="connsiteX267" fmla="*/ 557784 w 1114425"/>
                <a:gd name="connsiteY267" fmla="*/ 953357 h 1438275"/>
                <a:gd name="connsiteX268" fmla="*/ 502444 w 1114425"/>
                <a:gd name="connsiteY268" fmla="*/ 974979 h 1438275"/>
                <a:gd name="connsiteX269" fmla="*/ 436436 w 1114425"/>
                <a:gd name="connsiteY269" fmla="*/ 996506 h 1438275"/>
                <a:gd name="connsiteX270" fmla="*/ 387953 w 1114425"/>
                <a:gd name="connsiteY270" fmla="*/ 1013174 h 1438275"/>
                <a:gd name="connsiteX271" fmla="*/ 370523 w 1114425"/>
                <a:gd name="connsiteY271" fmla="*/ 1012222 h 1438275"/>
                <a:gd name="connsiteX272" fmla="*/ 370618 w 1114425"/>
                <a:gd name="connsiteY272" fmla="*/ 1006983 h 1438275"/>
                <a:gd name="connsiteX273" fmla="*/ 397478 w 1114425"/>
                <a:gd name="connsiteY273" fmla="*/ 985552 h 1438275"/>
                <a:gd name="connsiteX274" fmla="*/ 455295 w 1114425"/>
                <a:gd name="connsiteY274" fmla="*/ 955262 h 1438275"/>
                <a:gd name="connsiteX275" fmla="*/ 491966 w 1114425"/>
                <a:gd name="connsiteY275" fmla="*/ 933260 h 1438275"/>
                <a:gd name="connsiteX276" fmla="*/ 535877 w 1114425"/>
                <a:gd name="connsiteY276" fmla="*/ 909066 h 1438275"/>
                <a:gd name="connsiteX277" fmla="*/ 560642 w 1114425"/>
                <a:gd name="connsiteY277" fmla="*/ 892588 h 1438275"/>
                <a:gd name="connsiteX278" fmla="*/ 570357 w 1114425"/>
                <a:gd name="connsiteY278" fmla="*/ 887063 h 1438275"/>
                <a:gd name="connsiteX279" fmla="*/ 577120 w 1114425"/>
                <a:gd name="connsiteY279" fmla="*/ 890016 h 1438275"/>
                <a:gd name="connsiteX280" fmla="*/ 583502 w 1114425"/>
                <a:gd name="connsiteY280" fmla="*/ 899541 h 1438275"/>
                <a:gd name="connsiteX281" fmla="*/ 582073 w 1114425"/>
                <a:gd name="connsiteY281" fmla="*/ 925640 h 1438275"/>
                <a:gd name="connsiteX282" fmla="*/ 709803 w 1114425"/>
                <a:gd name="connsiteY282" fmla="*/ 633889 h 1438275"/>
                <a:gd name="connsiteX283" fmla="*/ 713137 w 1114425"/>
                <a:gd name="connsiteY283" fmla="*/ 587121 h 1438275"/>
                <a:gd name="connsiteX284" fmla="*/ 715423 w 1114425"/>
                <a:gd name="connsiteY284" fmla="*/ 557308 h 1438275"/>
                <a:gd name="connsiteX285" fmla="*/ 715137 w 1114425"/>
                <a:gd name="connsiteY285" fmla="*/ 532638 h 1438275"/>
                <a:gd name="connsiteX286" fmla="*/ 719233 w 1114425"/>
                <a:gd name="connsiteY286" fmla="*/ 519303 h 1438275"/>
                <a:gd name="connsiteX287" fmla="*/ 729520 w 1114425"/>
                <a:gd name="connsiteY287" fmla="*/ 508540 h 1438275"/>
                <a:gd name="connsiteX288" fmla="*/ 741331 w 1114425"/>
                <a:gd name="connsiteY288" fmla="*/ 508540 h 1438275"/>
                <a:gd name="connsiteX289" fmla="*/ 750856 w 1114425"/>
                <a:gd name="connsiteY289" fmla="*/ 513398 h 1438275"/>
                <a:gd name="connsiteX290" fmla="*/ 763905 w 1114425"/>
                <a:gd name="connsiteY290" fmla="*/ 514922 h 1438275"/>
                <a:gd name="connsiteX291" fmla="*/ 787908 w 1114425"/>
                <a:gd name="connsiteY291" fmla="*/ 517970 h 1438275"/>
                <a:gd name="connsiteX292" fmla="*/ 794766 w 1114425"/>
                <a:gd name="connsiteY292" fmla="*/ 521684 h 1438275"/>
                <a:gd name="connsiteX293" fmla="*/ 801148 w 1114425"/>
                <a:gd name="connsiteY293" fmla="*/ 531686 h 1438275"/>
                <a:gd name="connsiteX294" fmla="*/ 797909 w 1114425"/>
                <a:gd name="connsiteY294" fmla="*/ 548164 h 1438275"/>
                <a:gd name="connsiteX295" fmla="*/ 795623 w 1114425"/>
                <a:gd name="connsiteY295" fmla="*/ 572453 h 1438275"/>
                <a:gd name="connsiteX296" fmla="*/ 789051 w 1114425"/>
                <a:gd name="connsiteY296" fmla="*/ 600075 h 1438275"/>
                <a:gd name="connsiteX297" fmla="*/ 777145 w 1114425"/>
                <a:gd name="connsiteY297" fmla="*/ 623888 h 1438275"/>
                <a:gd name="connsiteX298" fmla="*/ 762000 w 1114425"/>
                <a:gd name="connsiteY298" fmla="*/ 642080 h 1438275"/>
                <a:gd name="connsiteX299" fmla="*/ 737235 w 1114425"/>
                <a:gd name="connsiteY299" fmla="*/ 651701 h 1438275"/>
                <a:gd name="connsiteX300" fmla="*/ 722281 w 1114425"/>
                <a:gd name="connsiteY300" fmla="*/ 654939 h 1438275"/>
                <a:gd name="connsiteX301" fmla="*/ 714470 w 1114425"/>
                <a:gd name="connsiteY301" fmla="*/ 648653 h 1438275"/>
                <a:gd name="connsiteX302" fmla="*/ 709803 w 1114425"/>
                <a:gd name="connsiteY302" fmla="*/ 633889 h 1438275"/>
                <a:gd name="connsiteX303" fmla="*/ 767715 w 1114425"/>
                <a:gd name="connsiteY303" fmla="*/ 875824 h 1438275"/>
                <a:gd name="connsiteX304" fmla="*/ 745808 w 1114425"/>
                <a:gd name="connsiteY304" fmla="*/ 894017 h 1438275"/>
                <a:gd name="connsiteX305" fmla="*/ 723424 w 1114425"/>
                <a:gd name="connsiteY305" fmla="*/ 894017 h 1438275"/>
                <a:gd name="connsiteX306" fmla="*/ 723138 w 1114425"/>
                <a:gd name="connsiteY306" fmla="*/ 890873 h 1438275"/>
                <a:gd name="connsiteX307" fmla="*/ 716280 w 1114425"/>
                <a:gd name="connsiteY307" fmla="*/ 876586 h 1438275"/>
                <a:gd name="connsiteX308" fmla="*/ 714470 w 1114425"/>
                <a:gd name="connsiteY308" fmla="*/ 858203 h 1438275"/>
                <a:gd name="connsiteX309" fmla="*/ 720281 w 1114425"/>
                <a:gd name="connsiteY309" fmla="*/ 847725 h 1438275"/>
                <a:gd name="connsiteX310" fmla="*/ 713994 w 1114425"/>
                <a:gd name="connsiteY310" fmla="*/ 833723 h 1438275"/>
                <a:gd name="connsiteX311" fmla="*/ 714756 w 1114425"/>
                <a:gd name="connsiteY311" fmla="*/ 823627 h 1438275"/>
                <a:gd name="connsiteX312" fmla="*/ 724567 w 1114425"/>
                <a:gd name="connsiteY312" fmla="*/ 813245 h 1438275"/>
                <a:gd name="connsiteX313" fmla="*/ 729044 w 1114425"/>
                <a:gd name="connsiteY313" fmla="*/ 810197 h 1438275"/>
                <a:gd name="connsiteX314" fmla="*/ 740093 w 1114425"/>
                <a:gd name="connsiteY314" fmla="*/ 822960 h 1438275"/>
                <a:gd name="connsiteX315" fmla="*/ 753713 w 1114425"/>
                <a:gd name="connsiteY315" fmla="*/ 842963 h 1438275"/>
                <a:gd name="connsiteX316" fmla="*/ 767906 w 1114425"/>
                <a:gd name="connsiteY316" fmla="*/ 864870 h 1438275"/>
                <a:gd name="connsiteX317" fmla="*/ 767715 w 1114425"/>
                <a:gd name="connsiteY317" fmla="*/ 875824 h 1438275"/>
                <a:gd name="connsiteX318" fmla="*/ 898588 w 1114425"/>
                <a:gd name="connsiteY318" fmla="*/ 665893 h 1438275"/>
                <a:gd name="connsiteX319" fmla="*/ 877062 w 1114425"/>
                <a:gd name="connsiteY319" fmla="*/ 681514 h 1438275"/>
                <a:gd name="connsiteX320" fmla="*/ 853250 w 1114425"/>
                <a:gd name="connsiteY320" fmla="*/ 689324 h 1438275"/>
                <a:gd name="connsiteX321" fmla="*/ 827532 w 1114425"/>
                <a:gd name="connsiteY321" fmla="*/ 708279 h 1438275"/>
                <a:gd name="connsiteX322" fmla="*/ 795814 w 1114425"/>
                <a:gd name="connsiteY322" fmla="*/ 723424 h 1438275"/>
                <a:gd name="connsiteX323" fmla="*/ 760762 w 1114425"/>
                <a:gd name="connsiteY323" fmla="*/ 747903 h 1438275"/>
                <a:gd name="connsiteX324" fmla="*/ 746093 w 1114425"/>
                <a:gd name="connsiteY324" fmla="*/ 749713 h 1438275"/>
                <a:gd name="connsiteX325" fmla="*/ 728377 w 1114425"/>
                <a:gd name="connsiteY325" fmla="*/ 742664 h 1438275"/>
                <a:gd name="connsiteX326" fmla="*/ 717804 w 1114425"/>
                <a:gd name="connsiteY326" fmla="*/ 733901 h 1438275"/>
                <a:gd name="connsiteX327" fmla="*/ 713232 w 1114425"/>
                <a:gd name="connsiteY327" fmla="*/ 726281 h 1438275"/>
                <a:gd name="connsiteX328" fmla="*/ 722471 w 1114425"/>
                <a:gd name="connsiteY328" fmla="*/ 716661 h 1438275"/>
                <a:gd name="connsiteX329" fmla="*/ 747141 w 1114425"/>
                <a:gd name="connsiteY329" fmla="*/ 703040 h 1438275"/>
                <a:gd name="connsiteX330" fmla="*/ 791147 w 1114425"/>
                <a:gd name="connsiteY330" fmla="*/ 689705 h 1438275"/>
                <a:gd name="connsiteX331" fmla="*/ 829056 w 1114425"/>
                <a:gd name="connsiteY331" fmla="*/ 674846 h 1438275"/>
                <a:gd name="connsiteX332" fmla="*/ 864203 w 1114425"/>
                <a:gd name="connsiteY332" fmla="*/ 656463 h 1438275"/>
                <a:gd name="connsiteX333" fmla="*/ 892683 w 1114425"/>
                <a:gd name="connsiteY333" fmla="*/ 651415 h 1438275"/>
                <a:gd name="connsiteX334" fmla="*/ 902780 w 1114425"/>
                <a:gd name="connsiteY334" fmla="*/ 655796 h 1438275"/>
                <a:gd name="connsiteX335" fmla="*/ 898588 w 1114425"/>
                <a:gd name="connsiteY335" fmla="*/ 665893 h 1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1114425" h="1438275">
                  <a:moveTo>
                    <a:pt x="1107472" y="601313"/>
                  </a:moveTo>
                  <a:lnTo>
                    <a:pt x="1096232" y="574548"/>
                  </a:lnTo>
                  <a:lnTo>
                    <a:pt x="1067467" y="544449"/>
                  </a:lnTo>
                  <a:lnTo>
                    <a:pt x="1041749" y="527876"/>
                  </a:lnTo>
                  <a:lnTo>
                    <a:pt x="1020318" y="523875"/>
                  </a:lnTo>
                  <a:lnTo>
                    <a:pt x="991648" y="528352"/>
                  </a:lnTo>
                  <a:lnTo>
                    <a:pt x="949738" y="549783"/>
                  </a:lnTo>
                  <a:lnTo>
                    <a:pt x="883730" y="586359"/>
                  </a:lnTo>
                  <a:lnTo>
                    <a:pt x="847535" y="602456"/>
                  </a:lnTo>
                  <a:lnTo>
                    <a:pt x="837724" y="605219"/>
                  </a:lnTo>
                  <a:lnTo>
                    <a:pt x="831723" y="595789"/>
                  </a:lnTo>
                  <a:lnTo>
                    <a:pt x="835914" y="585216"/>
                  </a:lnTo>
                  <a:lnTo>
                    <a:pt x="895731" y="508730"/>
                  </a:lnTo>
                  <a:lnTo>
                    <a:pt x="912305" y="496443"/>
                  </a:lnTo>
                  <a:lnTo>
                    <a:pt x="938022" y="486918"/>
                  </a:lnTo>
                  <a:lnTo>
                    <a:pt x="958691" y="473774"/>
                  </a:lnTo>
                  <a:lnTo>
                    <a:pt x="990410" y="452152"/>
                  </a:lnTo>
                  <a:lnTo>
                    <a:pt x="1006793" y="427958"/>
                  </a:lnTo>
                  <a:lnTo>
                    <a:pt x="1006793" y="415100"/>
                  </a:lnTo>
                  <a:lnTo>
                    <a:pt x="992886" y="399479"/>
                  </a:lnTo>
                  <a:lnTo>
                    <a:pt x="973169" y="387953"/>
                  </a:lnTo>
                  <a:lnTo>
                    <a:pt x="953738" y="383000"/>
                  </a:lnTo>
                  <a:lnTo>
                    <a:pt x="944309" y="374809"/>
                  </a:lnTo>
                  <a:lnTo>
                    <a:pt x="915829" y="348329"/>
                  </a:lnTo>
                  <a:lnTo>
                    <a:pt x="885730" y="324517"/>
                  </a:lnTo>
                  <a:lnTo>
                    <a:pt x="865346" y="323183"/>
                  </a:lnTo>
                  <a:lnTo>
                    <a:pt x="854488" y="331946"/>
                  </a:lnTo>
                  <a:lnTo>
                    <a:pt x="843629" y="346139"/>
                  </a:lnTo>
                  <a:lnTo>
                    <a:pt x="841820" y="381191"/>
                  </a:lnTo>
                  <a:lnTo>
                    <a:pt x="837248" y="406241"/>
                  </a:lnTo>
                  <a:lnTo>
                    <a:pt x="820769" y="442341"/>
                  </a:lnTo>
                  <a:lnTo>
                    <a:pt x="798862" y="465773"/>
                  </a:lnTo>
                  <a:lnTo>
                    <a:pt x="767239" y="480727"/>
                  </a:lnTo>
                  <a:lnTo>
                    <a:pt x="742950" y="489775"/>
                  </a:lnTo>
                  <a:lnTo>
                    <a:pt x="732377" y="490252"/>
                  </a:lnTo>
                  <a:lnTo>
                    <a:pt x="716947" y="476917"/>
                  </a:lnTo>
                  <a:lnTo>
                    <a:pt x="693896" y="447770"/>
                  </a:lnTo>
                  <a:lnTo>
                    <a:pt x="674561" y="431292"/>
                  </a:lnTo>
                  <a:lnTo>
                    <a:pt x="674656" y="424434"/>
                  </a:lnTo>
                  <a:lnTo>
                    <a:pt x="717613" y="380048"/>
                  </a:lnTo>
                  <a:lnTo>
                    <a:pt x="764858" y="326993"/>
                  </a:lnTo>
                  <a:lnTo>
                    <a:pt x="776764" y="323469"/>
                  </a:lnTo>
                  <a:lnTo>
                    <a:pt x="840867" y="311182"/>
                  </a:lnTo>
                  <a:lnTo>
                    <a:pt x="890302" y="290989"/>
                  </a:lnTo>
                  <a:lnTo>
                    <a:pt x="960692" y="246507"/>
                  </a:lnTo>
                  <a:lnTo>
                    <a:pt x="989552" y="208407"/>
                  </a:lnTo>
                  <a:lnTo>
                    <a:pt x="993743" y="179165"/>
                  </a:lnTo>
                  <a:lnTo>
                    <a:pt x="989171" y="153353"/>
                  </a:lnTo>
                  <a:lnTo>
                    <a:pt x="916877" y="70771"/>
                  </a:lnTo>
                  <a:lnTo>
                    <a:pt x="877348" y="39053"/>
                  </a:lnTo>
                  <a:lnTo>
                    <a:pt x="858774" y="34766"/>
                  </a:lnTo>
                  <a:lnTo>
                    <a:pt x="839629" y="45911"/>
                  </a:lnTo>
                  <a:lnTo>
                    <a:pt x="804005" y="86011"/>
                  </a:lnTo>
                  <a:lnTo>
                    <a:pt x="780193" y="121349"/>
                  </a:lnTo>
                  <a:lnTo>
                    <a:pt x="757809" y="177737"/>
                  </a:lnTo>
                  <a:lnTo>
                    <a:pt x="736283" y="230505"/>
                  </a:lnTo>
                  <a:lnTo>
                    <a:pt x="717518" y="255746"/>
                  </a:lnTo>
                  <a:lnTo>
                    <a:pt x="685133" y="268129"/>
                  </a:lnTo>
                  <a:lnTo>
                    <a:pt x="656273" y="268796"/>
                  </a:lnTo>
                  <a:lnTo>
                    <a:pt x="649605" y="266510"/>
                  </a:lnTo>
                  <a:lnTo>
                    <a:pt x="651415" y="249650"/>
                  </a:lnTo>
                  <a:lnTo>
                    <a:pt x="664274" y="216503"/>
                  </a:lnTo>
                  <a:lnTo>
                    <a:pt x="667988" y="168497"/>
                  </a:lnTo>
                  <a:lnTo>
                    <a:pt x="671703" y="157448"/>
                  </a:lnTo>
                  <a:cubicBezTo>
                    <a:pt x="671703" y="157448"/>
                    <a:pt x="673227" y="117062"/>
                    <a:pt x="673703" y="111538"/>
                  </a:cubicBezTo>
                  <a:cubicBezTo>
                    <a:pt x="674180" y="106013"/>
                    <a:pt x="669893" y="93631"/>
                    <a:pt x="669893" y="93631"/>
                  </a:cubicBezTo>
                  <a:cubicBezTo>
                    <a:pt x="669893" y="93631"/>
                    <a:pt x="627983" y="59341"/>
                    <a:pt x="604647" y="43720"/>
                  </a:cubicBezTo>
                  <a:cubicBezTo>
                    <a:pt x="581311" y="28099"/>
                    <a:pt x="542544" y="11144"/>
                    <a:pt x="542544" y="11144"/>
                  </a:cubicBezTo>
                  <a:cubicBezTo>
                    <a:pt x="542544" y="11144"/>
                    <a:pt x="515874" y="7144"/>
                    <a:pt x="509016" y="7144"/>
                  </a:cubicBezTo>
                  <a:cubicBezTo>
                    <a:pt x="502158" y="7144"/>
                    <a:pt x="491681" y="14764"/>
                    <a:pt x="491681" y="14764"/>
                  </a:cubicBezTo>
                  <a:lnTo>
                    <a:pt x="486156" y="46863"/>
                  </a:lnTo>
                  <a:lnTo>
                    <a:pt x="495300" y="65913"/>
                  </a:lnTo>
                  <a:cubicBezTo>
                    <a:pt x="495300" y="65913"/>
                    <a:pt x="564452" y="155353"/>
                    <a:pt x="571310" y="169450"/>
                  </a:cubicBezTo>
                  <a:cubicBezTo>
                    <a:pt x="578168" y="183547"/>
                    <a:pt x="586645" y="210503"/>
                    <a:pt x="595694" y="225647"/>
                  </a:cubicBezTo>
                  <a:cubicBezTo>
                    <a:pt x="604742" y="240792"/>
                    <a:pt x="627126" y="258509"/>
                    <a:pt x="627126" y="258509"/>
                  </a:cubicBezTo>
                  <a:lnTo>
                    <a:pt x="626840" y="268415"/>
                  </a:lnTo>
                  <a:lnTo>
                    <a:pt x="620459" y="272129"/>
                  </a:lnTo>
                  <a:lnTo>
                    <a:pt x="610267" y="277368"/>
                  </a:lnTo>
                  <a:lnTo>
                    <a:pt x="543782" y="278035"/>
                  </a:lnTo>
                  <a:lnTo>
                    <a:pt x="501587" y="278987"/>
                  </a:lnTo>
                  <a:lnTo>
                    <a:pt x="481679" y="277178"/>
                  </a:lnTo>
                  <a:lnTo>
                    <a:pt x="451390" y="280130"/>
                  </a:lnTo>
                  <a:lnTo>
                    <a:pt x="425387" y="278130"/>
                  </a:lnTo>
                  <a:lnTo>
                    <a:pt x="409766" y="279559"/>
                  </a:lnTo>
                  <a:lnTo>
                    <a:pt x="387572" y="275654"/>
                  </a:lnTo>
                  <a:lnTo>
                    <a:pt x="360902" y="278416"/>
                  </a:lnTo>
                  <a:lnTo>
                    <a:pt x="301371" y="277559"/>
                  </a:lnTo>
                  <a:lnTo>
                    <a:pt x="286036" y="287084"/>
                  </a:lnTo>
                  <a:lnTo>
                    <a:pt x="276511" y="306800"/>
                  </a:lnTo>
                  <a:lnTo>
                    <a:pt x="284798" y="327946"/>
                  </a:lnTo>
                  <a:lnTo>
                    <a:pt x="318707" y="367379"/>
                  </a:lnTo>
                  <a:lnTo>
                    <a:pt x="354521" y="400717"/>
                  </a:lnTo>
                  <a:lnTo>
                    <a:pt x="373285" y="413290"/>
                  </a:lnTo>
                  <a:lnTo>
                    <a:pt x="396907" y="413575"/>
                  </a:lnTo>
                  <a:lnTo>
                    <a:pt x="425672" y="399955"/>
                  </a:lnTo>
                  <a:lnTo>
                    <a:pt x="501682" y="374142"/>
                  </a:lnTo>
                  <a:lnTo>
                    <a:pt x="601694" y="349187"/>
                  </a:lnTo>
                  <a:lnTo>
                    <a:pt x="651510" y="341662"/>
                  </a:lnTo>
                  <a:lnTo>
                    <a:pt x="669893" y="341567"/>
                  </a:lnTo>
                  <a:lnTo>
                    <a:pt x="680180" y="353092"/>
                  </a:lnTo>
                  <a:lnTo>
                    <a:pt x="676942" y="362236"/>
                  </a:lnTo>
                  <a:lnTo>
                    <a:pt x="644366" y="413004"/>
                  </a:lnTo>
                  <a:lnTo>
                    <a:pt x="635603" y="415766"/>
                  </a:lnTo>
                  <a:lnTo>
                    <a:pt x="625126" y="411956"/>
                  </a:lnTo>
                  <a:lnTo>
                    <a:pt x="608171" y="402812"/>
                  </a:lnTo>
                  <a:lnTo>
                    <a:pt x="594646" y="398336"/>
                  </a:lnTo>
                  <a:lnTo>
                    <a:pt x="585121" y="396145"/>
                  </a:lnTo>
                  <a:lnTo>
                    <a:pt x="577406" y="401479"/>
                  </a:lnTo>
                  <a:lnTo>
                    <a:pt x="555784" y="420529"/>
                  </a:lnTo>
                  <a:lnTo>
                    <a:pt x="552831" y="438722"/>
                  </a:lnTo>
                  <a:lnTo>
                    <a:pt x="563213" y="478155"/>
                  </a:lnTo>
                  <a:lnTo>
                    <a:pt x="571976" y="504444"/>
                  </a:lnTo>
                  <a:lnTo>
                    <a:pt x="569690" y="540925"/>
                  </a:lnTo>
                  <a:lnTo>
                    <a:pt x="560642" y="545973"/>
                  </a:lnTo>
                  <a:lnTo>
                    <a:pt x="551498" y="540163"/>
                  </a:lnTo>
                  <a:lnTo>
                    <a:pt x="535400" y="526828"/>
                  </a:lnTo>
                  <a:lnTo>
                    <a:pt x="519494" y="514160"/>
                  </a:lnTo>
                  <a:lnTo>
                    <a:pt x="504063" y="506063"/>
                  </a:lnTo>
                  <a:lnTo>
                    <a:pt x="494633" y="512350"/>
                  </a:lnTo>
                  <a:lnTo>
                    <a:pt x="480632" y="538163"/>
                  </a:lnTo>
                  <a:lnTo>
                    <a:pt x="469011" y="545783"/>
                  </a:lnTo>
                  <a:lnTo>
                    <a:pt x="462153" y="541782"/>
                  </a:lnTo>
                  <a:lnTo>
                    <a:pt x="452533" y="534924"/>
                  </a:lnTo>
                  <a:lnTo>
                    <a:pt x="430911" y="512445"/>
                  </a:lnTo>
                  <a:lnTo>
                    <a:pt x="399098" y="484918"/>
                  </a:lnTo>
                  <a:lnTo>
                    <a:pt x="359664" y="455105"/>
                  </a:lnTo>
                  <a:lnTo>
                    <a:pt x="341281" y="439484"/>
                  </a:lnTo>
                  <a:lnTo>
                    <a:pt x="325088" y="430530"/>
                  </a:lnTo>
                  <a:lnTo>
                    <a:pt x="315087" y="432816"/>
                  </a:lnTo>
                  <a:lnTo>
                    <a:pt x="304895" y="445199"/>
                  </a:lnTo>
                  <a:lnTo>
                    <a:pt x="303467" y="463582"/>
                  </a:lnTo>
                  <a:lnTo>
                    <a:pt x="310706" y="490061"/>
                  </a:lnTo>
                  <a:lnTo>
                    <a:pt x="329756" y="544830"/>
                  </a:lnTo>
                  <a:lnTo>
                    <a:pt x="339662" y="581406"/>
                  </a:lnTo>
                  <a:lnTo>
                    <a:pt x="337375" y="588740"/>
                  </a:lnTo>
                  <a:lnTo>
                    <a:pt x="318992" y="603409"/>
                  </a:lnTo>
                  <a:lnTo>
                    <a:pt x="286703" y="615791"/>
                  </a:lnTo>
                  <a:lnTo>
                    <a:pt x="284893" y="628650"/>
                  </a:lnTo>
                  <a:lnTo>
                    <a:pt x="302324" y="641985"/>
                  </a:lnTo>
                  <a:lnTo>
                    <a:pt x="344615" y="678561"/>
                  </a:lnTo>
                  <a:lnTo>
                    <a:pt x="395764" y="729901"/>
                  </a:lnTo>
                  <a:lnTo>
                    <a:pt x="415385" y="731139"/>
                  </a:lnTo>
                  <a:lnTo>
                    <a:pt x="465392" y="693039"/>
                  </a:lnTo>
                  <a:lnTo>
                    <a:pt x="504349" y="648653"/>
                  </a:lnTo>
                  <a:lnTo>
                    <a:pt x="546545" y="616077"/>
                  </a:lnTo>
                  <a:lnTo>
                    <a:pt x="562261" y="610553"/>
                  </a:lnTo>
                  <a:lnTo>
                    <a:pt x="572643" y="620649"/>
                  </a:lnTo>
                  <a:lnTo>
                    <a:pt x="576358" y="645700"/>
                  </a:lnTo>
                  <a:lnTo>
                    <a:pt x="572072" y="700564"/>
                  </a:lnTo>
                  <a:lnTo>
                    <a:pt x="561975" y="708851"/>
                  </a:lnTo>
                  <a:lnTo>
                    <a:pt x="540830" y="714185"/>
                  </a:lnTo>
                  <a:lnTo>
                    <a:pt x="517208" y="722376"/>
                  </a:lnTo>
                  <a:lnTo>
                    <a:pt x="466154" y="737521"/>
                  </a:lnTo>
                  <a:lnTo>
                    <a:pt x="400812" y="757523"/>
                  </a:lnTo>
                  <a:lnTo>
                    <a:pt x="345758" y="772668"/>
                  </a:lnTo>
                  <a:lnTo>
                    <a:pt x="302133" y="781336"/>
                  </a:lnTo>
                  <a:lnTo>
                    <a:pt x="251174" y="793242"/>
                  </a:lnTo>
                  <a:lnTo>
                    <a:pt x="197168" y="804291"/>
                  </a:lnTo>
                  <a:lnTo>
                    <a:pt x="144399" y="816959"/>
                  </a:lnTo>
                  <a:lnTo>
                    <a:pt x="93250" y="826103"/>
                  </a:lnTo>
                  <a:lnTo>
                    <a:pt x="35147" y="835057"/>
                  </a:lnTo>
                  <a:lnTo>
                    <a:pt x="13145" y="839724"/>
                  </a:lnTo>
                  <a:lnTo>
                    <a:pt x="9430" y="853916"/>
                  </a:lnTo>
                  <a:lnTo>
                    <a:pt x="7144" y="875824"/>
                  </a:lnTo>
                  <a:lnTo>
                    <a:pt x="20765" y="889159"/>
                  </a:lnTo>
                  <a:lnTo>
                    <a:pt x="104394" y="936308"/>
                  </a:lnTo>
                  <a:lnTo>
                    <a:pt x="147352" y="948119"/>
                  </a:lnTo>
                  <a:lnTo>
                    <a:pt x="171450" y="950309"/>
                  </a:lnTo>
                  <a:lnTo>
                    <a:pt x="195358" y="948023"/>
                  </a:lnTo>
                  <a:lnTo>
                    <a:pt x="235172" y="927354"/>
                  </a:lnTo>
                  <a:lnTo>
                    <a:pt x="289179" y="896779"/>
                  </a:lnTo>
                  <a:lnTo>
                    <a:pt x="331089" y="874395"/>
                  </a:lnTo>
                  <a:lnTo>
                    <a:pt x="375571" y="855440"/>
                  </a:lnTo>
                  <a:lnTo>
                    <a:pt x="466725" y="812483"/>
                  </a:lnTo>
                  <a:lnTo>
                    <a:pt x="529114" y="788099"/>
                  </a:lnTo>
                  <a:lnTo>
                    <a:pt x="553307" y="774478"/>
                  </a:lnTo>
                  <a:lnTo>
                    <a:pt x="571691" y="772192"/>
                  </a:lnTo>
                  <a:lnTo>
                    <a:pt x="579501" y="779526"/>
                  </a:lnTo>
                  <a:lnTo>
                    <a:pt x="581501" y="811435"/>
                  </a:lnTo>
                  <a:lnTo>
                    <a:pt x="575501" y="824865"/>
                  </a:lnTo>
                  <a:lnTo>
                    <a:pt x="553498" y="848678"/>
                  </a:lnTo>
                  <a:lnTo>
                    <a:pt x="521970" y="863822"/>
                  </a:lnTo>
                  <a:lnTo>
                    <a:pt x="487394" y="881634"/>
                  </a:lnTo>
                  <a:lnTo>
                    <a:pt x="435578" y="911066"/>
                  </a:lnTo>
                  <a:lnTo>
                    <a:pt x="359855" y="956882"/>
                  </a:lnTo>
                  <a:lnTo>
                    <a:pt x="281369" y="1020223"/>
                  </a:lnTo>
                  <a:lnTo>
                    <a:pt x="234696" y="1061847"/>
                  </a:lnTo>
                  <a:lnTo>
                    <a:pt x="205454" y="1090327"/>
                  </a:lnTo>
                  <a:lnTo>
                    <a:pt x="205454" y="1103948"/>
                  </a:lnTo>
                  <a:lnTo>
                    <a:pt x="222790" y="1119569"/>
                  </a:lnTo>
                  <a:lnTo>
                    <a:pt x="248222" y="1132713"/>
                  </a:lnTo>
                  <a:lnTo>
                    <a:pt x="269367" y="1137190"/>
                  </a:lnTo>
                  <a:lnTo>
                    <a:pt x="302705" y="1132237"/>
                  </a:lnTo>
                  <a:lnTo>
                    <a:pt x="381953" y="1108043"/>
                  </a:lnTo>
                  <a:lnTo>
                    <a:pt x="469011" y="1072706"/>
                  </a:lnTo>
                  <a:lnTo>
                    <a:pt x="568452" y="1037368"/>
                  </a:lnTo>
                  <a:lnTo>
                    <a:pt x="579501" y="1039654"/>
                  </a:lnTo>
                  <a:lnTo>
                    <a:pt x="581216" y="1051941"/>
                  </a:lnTo>
                  <a:lnTo>
                    <a:pt x="573119" y="1062228"/>
                  </a:lnTo>
                  <a:lnTo>
                    <a:pt x="568071" y="1076897"/>
                  </a:lnTo>
                  <a:lnTo>
                    <a:pt x="577787" y="1085564"/>
                  </a:lnTo>
                  <a:lnTo>
                    <a:pt x="577787" y="1096899"/>
                  </a:lnTo>
                  <a:lnTo>
                    <a:pt x="575215" y="1126617"/>
                  </a:lnTo>
                  <a:lnTo>
                    <a:pt x="577120" y="1148715"/>
                  </a:lnTo>
                  <a:cubicBezTo>
                    <a:pt x="577120" y="1148715"/>
                    <a:pt x="575501" y="1163384"/>
                    <a:pt x="575501" y="1167098"/>
                  </a:cubicBezTo>
                  <a:cubicBezTo>
                    <a:pt x="575501" y="1170813"/>
                    <a:pt x="576644" y="1192530"/>
                    <a:pt x="576644" y="1192530"/>
                  </a:cubicBezTo>
                  <a:lnTo>
                    <a:pt x="575691" y="1217105"/>
                  </a:lnTo>
                  <a:lnTo>
                    <a:pt x="574167" y="1257586"/>
                  </a:lnTo>
                  <a:lnTo>
                    <a:pt x="579692" y="1280351"/>
                  </a:lnTo>
                  <a:lnTo>
                    <a:pt x="579025" y="1291114"/>
                  </a:lnTo>
                  <a:lnTo>
                    <a:pt x="575596" y="1314069"/>
                  </a:lnTo>
                  <a:lnTo>
                    <a:pt x="573881" y="1356360"/>
                  </a:lnTo>
                  <a:lnTo>
                    <a:pt x="581216" y="1379696"/>
                  </a:lnTo>
                  <a:lnTo>
                    <a:pt x="583978" y="1400937"/>
                  </a:lnTo>
                  <a:lnTo>
                    <a:pt x="607505" y="1425131"/>
                  </a:lnTo>
                  <a:lnTo>
                    <a:pt x="623697" y="1436751"/>
                  </a:lnTo>
                  <a:lnTo>
                    <a:pt x="635318" y="1434275"/>
                  </a:lnTo>
                  <a:lnTo>
                    <a:pt x="676275" y="1393317"/>
                  </a:lnTo>
                  <a:lnTo>
                    <a:pt x="692658" y="1366933"/>
                  </a:lnTo>
                  <a:lnTo>
                    <a:pt x="699992" y="1344263"/>
                  </a:lnTo>
                  <a:lnTo>
                    <a:pt x="704564" y="1325499"/>
                  </a:lnTo>
                  <a:lnTo>
                    <a:pt x="710946" y="1309973"/>
                  </a:lnTo>
                  <a:lnTo>
                    <a:pt x="712184" y="1275398"/>
                  </a:lnTo>
                  <a:lnTo>
                    <a:pt x="715899" y="1262539"/>
                  </a:lnTo>
                  <a:lnTo>
                    <a:pt x="719328" y="1240536"/>
                  </a:lnTo>
                  <a:lnTo>
                    <a:pt x="717423" y="1143572"/>
                  </a:lnTo>
                  <a:lnTo>
                    <a:pt x="714661" y="1127379"/>
                  </a:lnTo>
                  <a:lnTo>
                    <a:pt x="716471" y="1106805"/>
                  </a:lnTo>
                  <a:lnTo>
                    <a:pt x="719233" y="1018223"/>
                  </a:lnTo>
                  <a:lnTo>
                    <a:pt x="720757" y="992315"/>
                  </a:lnTo>
                  <a:lnTo>
                    <a:pt x="735711" y="981742"/>
                  </a:lnTo>
                  <a:lnTo>
                    <a:pt x="761429" y="970121"/>
                  </a:lnTo>
                  <a:lnTo>
                    <a:pt x="791718" y="961835"/>
                  </a:lnTo>
                  <a:lnTo>
                    <a:pt x="869442" y="935546"/>
                  </a:lnTo>
                  <a:lnTo>
                    <a:pt x="904589" y="920877"/>
                  </a:lnTo>
                  <a:lnTo>
                    <a:pt x="924687" y="903732"/>
                  </a:lnTo>
                  <a:lnTo>
                    <a:pt x="930497" y="885635"/>
                  </a:lnTo>
                  <a:lnTo>
                    <a:pt x="925640" y="870204"/>
                  </a:lnTo>
                  <a:lnTo>
                    <a:pt x="873919" y="838486"/>
                  </a:lnTo>
                  <a:lnTo>
                    <a:pt x="818579" y="803053"/>
                  </a:lnTo>
                  <a:lnTo>
                    <a:pt x="799719" y="791623"/>
                  </a:lnTo>
                  <a:lnTo>
                    <a:pt x="790956" y="782574"/>
                  </a:lnTo>
                  <a:lnTo>
                    <a:pt x="792956" y="771811"/>
                  </a:lnTo>
                  <a:cubicBezTo>
                    <a:pt x="792956" y="771811"/>
                    <a:pt x="808387" y="762857"/>
                    <a:pt x="824579" y="754952"/>
                  </a:cubicBezTo>
                  <a:cubicBezTo>
                    <a:pt x="842582" y="746188"/>
                    <a:pt x="861441" y="738283"/>
                    <a:pt x="861441" y="738283"/>
                  </a:cubicBezTo>
                  <a:lnTo>
                    <a:pt x="936403" y="705898"/>
                  </a:lnTo>
                  <a:lnTo>
                    <a:pt x="1006126" y="673894"/>
                  </a:lnTo>
                  <a:lnTo>
                    <a:pt x="1071182" y="644652"/>
                  </a:lnTo>
                  <a:lnTo>
                    <a:pt x="1094899" y="634270"/>
                  </a:lnTo>
                  <a:lnTo>
                    <a:pt x="1109091" y="618173"/>
                  </a:lnTo>
                  <a:lnTo>
                    <a:pt x="1107472" y="601313"/>
                  </a:lnTo>
                  <a:close/>
                  <a:moveTo>
                    <a:pt x="824198" y="212979"/>
                  </a:moveTo>
                  <a:lnTo>
                    <a:pt x="848582" y="173165"/>
                  </a:lnTo>
                  <a:lnTo>
                    <a:pt x="856869" y="159830"/>
                  </a:lnTo>
                  <a:lnTo>
                    <a:pt x="868394" y="152972"/>
                  </a:lnTo>
                  <a:lnTo>
                    <a:pt x="877157" y="156591"/>
                  </a:lnTo>
                  <a:lnTo>
                    <a:pt x="888778" y="167831"/>
                  </a:lnTo>
                  <a:lnTo>
                    <a:pt x="894302" y="184404"/>
                  </a:lnTo>
                  <a:lnTo>
                    <a:pt x="892016" y="199644"/>
                  </a:lnTo>
                  <a:lnTo>
                    <a:pt x="874109" y="220885"/>
                  </a:lnTo>
                  <a:lnTo>
                    <a:pt x="851535" y="231743"/>
                  </a:lnTo>
                  <a:lnTo>
                    <a:pt x="838390" y="235839"/>
                  </a:lnTo>
                  <a:lnTo>
                    <a:pt x="824865" y="231267"/>
                  </a:lnTo>
                  <a:lnTo>
                    <a:pt x="821912" y="224409"/>
                  </a:lnTo>
                  <a:lnTo>
                    <a:pt x="824198" y="212979"/>
                  </a:lnTo>
                  <a:close/>
                  <a:moveTo>
                    <a:pt x="582073" y="925640"/>
                  </a:moveTo>
                  <a:lnTo>
                    <a:pt x="577501" y="940784"/>
                  </a:lnTo>
                  <a:lnTo>
                    <a:pt x="557784" y="953357"/>
                  </a:lnTo>
                  <a:lnTo>
                    <a:pt x="502444" y="974979"/>
                  </a:lnTo>
                  <a:lnTo>
                    <a:pt x="436436" y="996506"/>
                  </a:lnTo>
                  <a:lnTo>
                    <a:pt x="387953" y="1013174"/>
                  </a:lnTo>
                  <a:lnTo>
                    <a:pt x="370523" y="1012222"/>
                  </a:lnTo>
                  <a:lnTo>
                    <a:pt x="370618" y="1006983"/>
                  </a:lnTo>
                  <a:lnTo>
                    <a:pt x="397478" y="985552"/>
                  </a:lnTo>
                  <a:lnTo>
                    <a:pt x="455295" y="955262"/>
                  </a:lnTo>
                  <a:lnTo>
                    <a:pt x="491966" y="933260"/>
                  </a:lnTo>
                  <a:lnTo>
                    <a:pt x="535877" y="909066"/>
                  </a:lnTo>
                  <a:lnTo>
                    <a:pt x="560642" y="892588"/>
                  </a:lnTo>
                  <a:lnTo>
                    <a:pt x="570357" y="887063"/>
                  </a:lnTo>
                  <a:lnTo>
                    <a:pt x="577120" y="890016"/>
                  </a:lnTo>
                  <a:lnTo>
                    <a:pt x="583502" y="899541"/>
                  </a:lnTo>
                  <a:lnTo>
                    <a:pt x="582073" y="925640"/>
                  </a:lnTo>
                  <a:close/>
                  <a:moveTo>
                    <a:pt x="709803" y="633889"/>
                  </a:moveTo>
                  <a:lnTo>
                    <a:pt x="713137" y="587121"/>
                  </a:lnTo>
                  <a:lnTo>
                    <a:pt x="715423" y="557308"/>
                  </a:lnTo>
                  <a:lnTo>
                    <a:pt x="715137" y="532638"/>
                  </a:lnTo>
                  <a:lnTo>
                    <a:pt x="719233" y="519303"/>
                  </a:lnTo>
                  <a:lnTo>
                    <a:pt x="729520" y="508540"/>
                  </a:lnTo>
                  <a:lnTo>
                    <a:pt x="741331" y="508540"/>
                  </a:lnTo>
                  <a:lnTo>
                    <a:pt x="750856" y="513398"/>
                  </a:lnTo>
                  <a:lnTo>
                    <a:pt x="763905" y="514922"/>
                  </a:lnTo>
                  <a:lnTo>
                    <a:pt x="787908" y="517970"/>
                  </a:lnTo>
                  <a:lnTo>
                    <a:pt x="794766" y="521684"/>
                  </a:lnTo>
                  <a:lnTo>
                    <a:pt x="801148" y="531686"/>
                  </a:lnTo>
                  <a:lnTo>
                    <a:pt x="797909" y="548164"/>
                  </a:lnTo>
                  <a:lnTo>
                    <a:pt x="795623" y="572453"/>
                  </a:lnTo>
                  <a:lnTo>
                    <a:pt x="789051" y="600075"/>
                  </a:lnTo>
                  <a:lnTo>
                    <a:pt x="777145" y="623888"/>
                  </a:lnTo>
                  <a:lnTo>
                    <a:pt x="762000" y="642080"/>
                  </a:lnTo>
                  <a:lnTo>
                    <a:pt x="737235" y="651701"/>
                  </a:lnTo>
                  <a:lnTo>
                    <a:pt x="722281" y="654939"/>
                  </a:lnTo>
                  <a:lnTo>
                    <a:pt x="714470" y="648653"/>
                  </a:lnTo>
                  <a:lnTo>
                    <a:pt x="709803" y="633889"/>
                  </a:lnTo>
                  <a:close/>
                  <a:moveTo>
                    <a:pt x="767715" y="875824"/>
                  </a:moveTo>
                  <a:lnTo>
                    <a:pt x="745808" y="894017"/>
                  </a:lnTo>
                  <a:lnTo>
                    <a:pt x="723424" y="894017"/>
                  </a:lnTo>
                  <a:lnTo>
                    <a:pt x="723138" y="890873"/>
                  </a:lnTo>
                  <a:lnTo>
                    <a:pt x="716280" y="876586"/>
                  </a:lnTo>
                  <a:lnTo>
                    <a:pt x="714470" y="858203"/>
                  </a:lnTo>
                  <a:lnTo>
                    <a:pt x="720281" y="847725"/>
                  </a:lnTo>
                  <a:lnTo>
                    <a:pt x="713994" y="833723"/>
                  </a:lnTo>
                  <a:lnTo>
                    <a:pt x="714756" y="823627"/>
                  </a:lnTo>
                  <a:lnTo>
                    <a:pt x="724567" y="813245"/>
                  </a:lnTo>
                  <a:lnTo>
                    <a:pt x="729044" y="810197"/>
                  </a:lnTo>
                  <a:lnTo>
                    <a:pt x="740093" y="822960"/>
                  </a:lnTo>
                  <a:lnTo>
                    <a:pt x="753713" y="842963"/>
                  </a:lnTo>
                  <a:lnTo>
                    <a:pt x="767906" y="864870"/>
                  </a:lnTo>
                  <a:lnTo>
                    <a:pt x="767715" y="875824"/>
                  </a:lnTo>
                  <a:close/>
                  <a:moveTo>
                    <a:pt x="898588" y="665893"/>
                  </a:moveTo>
                  <a:lnTo>
                    <a:pt x="877062" y="681514"/>
                  </a:lnTo>
                  <a:lnTo>
                    <a:pt x="853250" y="689324"/>
                  </a:lnTo>
                  <a:lnTo>
                    <a:pt x="827532" y="708279"/>
                  </a:lnTo>
                  <a:lnTo>
                    <a:pt x="795814" y="723424"/>
                  </a:lnTo>
                  <a:lnTo>
                    <a:pt x="760762" y="747903"/>
                  </a:lnTo>
                  <a:lnTo>
                    <a:pt x="746093" y="749713"/>
                  </a:lnTo>
                  <a:lnTo>
                    <a:pt x="728377" y="742664"/>
                  </a:lnTo>
                  <a:lnTo>
                    <a:pt x="717804" y="733901"/>
                  </a:lnTo>
                  <a:lnTo>
                    <a:pt x="713232" y="726281"/>
                  </a:lnTo>
                  <a:lnTo>
                    <a:pt x="722471" y="716661"/>
                  </a:lnTo>
                  <a:lnTo>
                    <a:pt x="747141" y="703040"/>
                  </a:lnTo>
                  <a:lnTo>
                    <a:pt x="791147" y="689705"/>
                  </a:lnTo>
                  <a:lnTo>
                    <a:pt x="829056" y="674846"/>
                  </a:lnTo>
                  <a:lnTo>
                    <a:pt x="864203" y="656463"/>
                  </a:lnTo>
                  <a:lnTo>
                    <a:pt x="892683" y="651415"/>
                  </a:lnTo>
                  <a:lnTo>
                    <a:pt x="902780" y="655796"/>
                  </a:lnTo>
                  <a:lnTo>
                    <a:pt x="898588" y="6658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EB51E2D8-5F34-4AEA-A7DE-83B47387511D}"/>
                </a:ext>
              </a:extLst>
            </p:cNvPr>
            <p:cNvSpPr/>
            <p:nvPr/>
          </p:nvSpPr>
          <p:spPr>
            <a:xfrm>
              <a:off x="3725894" y="2822829"/>
              <a:ext cx="857250" cy="1276350"/>
            </a:xfrm>
            <a:custGeom>
              <a:avLst/>
              <a:gdLst>
                <a:gd name="connsiteX0" fmla="*/ 844487 w 857250"/>
                <a:gd name="connsiteY0" fmla="*/ 199454 h 1276350"/>
                <a:gd name="connsiteX1" fmla="*/ 823627 w 857250"/>
                <a:gd name="connsiteY1" fmla="*/ 178975 h 1276350"/>
                <a:gd name="connsiteX2" fmla="*/ 792099 w 857250"/>
                <a:gd name="connsiteY2" fmla="*/ 167926 h 1276350"/>
                <a:gd name="connsiteX3" fmla="*/ 766477 w 857250"/>
                <a:gd name="connsiteY3" fmla="*/ 167926 h 1276350"/>
                <a:gd name="connsiteX4" fmla="*/ 710470 w 857250"/>
                <a:gd name="connsiteY4" fmla="*/ 170212 h 1276350"/>
                <a:gd name="connsiteX5" fmla="*/ 671417 w 857250"/>
                <a:gd name="connsiteY5" fmla="*/ 185547 h 1276350"/>
                <a:gd name="connsiteX6" fmla="*/ 616649 w 857250"/>
                <a:gd name="connsiteY6" fmla="*/ 219456 h 1276350"/>
                <a:gd name="connsiteX7" fmla="*/ 567880 w 857250"/>
                <a:gd name="connsiteY7" fmla="*/ 250984 h 1276350"/>
                <a:gd name="connsiteX8" fmla="*/ 517112 w 857250"/>
                <a:gd name="connsiteY8" fmla="*/ 286798 h 1276350"/>
                <a:gd name="connsiteX9" fmla="*/ 489490 w 857250"/>
                <a:gd name="connsiteY9" fmla="*/ 307086 h 1276350"/>
                <a:gd name="connsiteX10" fmla="*/ 480727 w 857250"/>
                <a:gd name="connsiteY10" fmla="*/ 307086 h 1276350"/>
                <a:gd name="connsiteX11" fmla="*/ 473488 w 857250"/>
                <a:gd name="connsiteY11" fmla="*/ 297275 h 1276350"/>
                <a:gd name="connsiteX12" fmla="*/ 475202 w 857250"/>
                <a:gd name="connsiteY12" fmla="*/ 259461 h 1276350"/>
                <a:gd name="connsiteX13" fmla="*/ 481965 w 857250"/>
                <a:gd name="connsiteY13" fmla="*/ 235268 h 1276350"/>
                <a:gd name="connsiteX14" fmla="*/ 482727 w 857250"/>
                <a:gd name="connsiteY14" fmla="*/ 210598 h 1276350"/>
                <a:gd name="connsiteX15" fmla="*/ 479965 w 857250"/>
                <a:gd name="connsiteY15" fmla="*/ 190405 h 1276350"/>
                <a:gd name="connsiteX16" fmla="*/ 487775 w 857250"/>
                <a:gd name="connsiteY16" fmla="*/ 158306 h 1276350"/>
                <a:gd name="connsiteX17" fmla="*/ 499872 w 857250"/>
                <a:gd name="connsiteY17" fmla="*/ 118777 h 1276350"/>
                <a:gd name="connsiteX18" fmla="*/ 499396 w 857250"/>
                <a:gd name="connsiteY18" fmla="*/ 87344 h 1276350"/>
                <a:gd name="connsiteX19" fmla="*/ 477488 w 857250"/>
                <a:gd name="connsiteY19" fmla="*/ 65151 h 1276350"/>
                <a:gd name="connsiteX20" fmla="*/ 440341 w 857250"/>
                <a:gd name="connsiteY20" fmla="*/ 40386 h 1276350"/>
                <a:gd name="connsiteX21" fmla="*/ 406813 w 857250"/>
                <a:gd name="connsiteY21" fmla="*/ 23336 h 1276350"/>
                <a:gd name="connsiteX22" fmla="*/ 377285 w 857250"/>
                <a:gd name="connsiteY22" fmla="*/ 7144 h 1276350"/>
                <a:gd name="connsiteX23" fmla="*/ 360140 w 857250"/>
                <a:gd name="connsiteY23" fmla="*/ 10192 h 1276350"/>
                <a:gd name="connsiteX24" fmla="*/ 330137 w 857250"/>
                <a:gd name="connsiteY24" fmla="*/ 36671 h 1276350"/>
                <a:gd name="connsiteX25" fmla="*/ 286988 w 857250"/>
                <a:gd name="connsiteY25" fmla="*/ 83820 h 1276350"/>
                <a:gd name="connsiteX26" fmla="*/ 286321 w 857250"/>
                <a:gd name="connsiteY26" fmla="*/ 93345 h 1276350"/>
                <a:gd name="connsiteX27" fmla="*/ 292417 w 857250"/>
                <a:gd name="connsiteY27" fmla="*/ 118872 h 1276350"/>
                <a:gd name="connsiteX28" fmla="*/ 306991 w 857250"/>
                <a:gd name="connsiteY28" fmla="*/ 149638 h 1276350"/>
                <a:gd name="connsiteX29" fmla="*/ 326708 w 857250"/>
                <a:gd name="connsiteY29" fmla="*/ 193072 h 1276350"/>
                <a:gd name="connsiteX30" fmla="*/ 335661 w 857250"/>
                <a:gd name="connsiteY30" fmla="*/ 218504 h 1276350"/>
                <a:gd name="connsiteX31" fmla="*/ 342043 w 857250"/>
                <a:gd name="connsiteY31" fmla="*/ 290798 h 1276350"/>
                <a:gd name="connsiteX32" fmla="*/ 349853 w 857250"/>
                <a:gd name="connsiteY32" fmla="*/ 372428 h 1276350"/>
                <a:gd name="connsiteX33" fmla="*/ 352520 w 857250"/>
                <a:gd name="connsiteY33" fmla="*/ 393859 h 1276350"/>
                <a:gd name="connsiteX34" fmla="*/ 350806 w 857250"/>
                <a:gd name="connsiteY34" fmla="*/ 415481 h 1276350"/>
                <a:gd name="connsiteX35" fmla="*/ 217456 w 857250"/>
                <a:gd name="connsiteY35" fmla="*/ 539877 h 1276350"/>
                <a:gd name="connsiteX36" fmla="*/ 205454 w 857250"/>
                <a:gd name="connsiteY36" fmla="*/ 541115 h 1276350"/>
                <a:gd name="connsiteX37" fmla="*/ 195644 w 857250"/>
                <a:gd name="connsiteY37" fmla="*/ 529114 h 1276350"/>
                <a:gd name="connsiteX38" fmla="*/ 177927 w 857250"/>
                <a:gd name="connsiteY38" fmla="*/ 488347 h 1276350"/>
                <a:gd name="connsiteX39" fmla="*/ 160496 w 857250"/>
                <a:gd name="connsiteY39" fmla="*/ 440627 h 1276350"/>
                <a:gd name="connsiteX40" fmla="*/ 152209 w 857250"/>
                <a:gd name="connsiteY40" fmla="*/ 408527 h 1276350"/>
                <a:gd name="connsiteX41" fmla="*/ 133826 w 857250"/>
                <a:gd name="connsiteY41" fmla="*/ 381000 h 1276350"/>
                <a:gd name="connsiteX42" fmla="*/ 127445 w 857250"/>
                <a:gd name="connsiteY42" fmla="*/ 357664 h 1276350"/>
                <a:gd name="connsiteX43" fmla="*/ 103823 w 857250"/>
                <a:gd name="connsiteY43" fmla="*/ 350901 h 1276350"/>
                <a:gd name="connsiteX44" fmla="*/ 87344 w 857250"/>
                <a:gd name="connsiteY44" fmla="*/ 361950 h 1276350"/>
                <a:gd name="connsiteX45" fmla="*/ 68961 w 857250"/>
                <a:gd name="connsiteY45" fmla="*/ 402717 h 1276350"/>
                <a:gd name="connsiteX46" fmla="*/ 51149 w 857250"/>
                <a:gd name="connsiteY46" fmla="*/ 450152 h 1276350"/>
                <a:gd name="connsiteX47" fmla="*/ 40100 w 857250"/>
                <a:gd name="connsiteY47" fmla="*/ 495490 h 1276350"/>
                <a:gd name="connsiteX48" fmla="*/ 21717 w 857250"/>
                <a:gd name="connsiteY48" fmla="*/ 552450 h 1276350"/>
                <a:gd name="connsiteX49" fmla="*/ 10668 w 857250"/>
                <a:gd name="connsiteY49" fmla="*/ 590741 h 1276350"/>
                <a:gd name="connsiteX50" fmla="*/ 7144 w 857250"/>
                <a:gd name="connsiteY50" fmla="*/ 622840 h 1276350"/>
                <a:gd name="connsiteX51" fmla="*/ 15430 w 857250"/>
                <a:gd name="connsiteY51" fmla="*/ 655987 h 1276350"/>
                <a:gd name="connsiteX52" fmla="*/ 43910 w 857250"/>
                <a:gd name="connsiteY52" fmla="*/ 684467 h 1276350"/>
                <a:gd name="connsiteX53" fmla="*/ 79438 w 857250"/>
                <a:gd name="connsiteY53" fmla="*/ 711422 h 1276350"/>
                <a:gd name="connsiteX54" fmla="*/ 117062 w 857250"/>
                <a:gd name="connsiteY54" fmla="*/ 733139 h 1276350"/>
                <a:gd name="connsiteX55" fmla="*/ 139065 w 857250"/>
                <a:gd name="connsiteY55" fmla="*/ 739521 h 1276350"/>
                <a:gd name="connsiteX56" fmla="*/ 165354 w 857250"/>
                <a:gd name="connsiteY56" fmla="*/ 732187 h 1276350"/>
                <a:gd name="connsiteX57" fmla="*/ 192024 w 857250"/>
                <a:gd name="connsiteY57" fmla="*/ 695516 h 1276350"/>
                <a:gd name="connsiteX58" fmla="*/ 229648 w 857250"/>
                <a:gd name="connsiteY58" fmla="*/ 646652 h 1276350"/>
                <a:gd name="connsiteX59" fmla="*/ 267271 w 857250"/>
                <a:gd name="connsiteY59" fmla="*/ 598265 h 1276350"/>
                <a:gd name="connsiteX60" fmla="*/ 320230 w 857250"/>
                <a:gd name="connsiteY60" fmla="*/ 544068 h 1276350"/>
                <a:gd name="connsiteX61" fmla="*/ 329375 w 857250"/>
                <a:gd name="connsiteY61" fmla="*/ 533972 h 1276350"/>
                <a:gd name="connsiteX62" fmla="*/ 338233 w 857250"/>
                <a:gd name="connsiteY62" fmla="*/ 532543 h 1276350"/>
                <a:gd name="connsiteX63" fmla="*/ 346996 w 857250"/>
                <a:gd name="connsiteY63" fmla="*/ 539687 h 1276350"/>
                <a:gd name="connsiteX64" fmla="*/ 348901 w 857250"/>
                <a:gd name="connsiteY64" fmla="*/ 634079 h 1276350"/>
                <a:gd name="connsiteX65" fmla="*/ 338804 w 857250"/>
                <a:gd name="connsiteY65" fmla="*/ 911352 h 1276350"/>
                <a:gd name="connsiteX66" fmla="*/ 331375 w 857250"/>
                <a:gd name="connsiteY66" fmla="*/ 954215 h 1276350"/>
                <a:gd name="connsiteX67" fmla="*/ 322802 w 857250"/>
                <a:gd name="connsiteY67" fmla="*/ 1015365 h 1276350"/>
                <a:gd name="connsiteX68" fmla="*/ 315468 w 857250"/>
                <a:gd name="connsiteY68" fmla="*/ 1086041 h 1276350"/>
                <a:gd name="connsiteX69" fmla="*/ 317849 w 857250"/>
                <a:gd name="connsiteY69" fmla="*/ 1125093 h 1276350"/>
                <a:gd name="connsiteX70" fmla="*/ 327279 w 857250"/>
                <a:gd name="connsiteY70" fmla="*/ 1162241 h 1276350"/>
                <a:gd name="connsiteX71" fmla="*/ 329755 w 857250"/>
                <a:gd name="connsiteY71" fmla="*/ 1180624 h 1276350"/>
                <a:gd name="connsiteX72" fmla="*/ 343281 w 857250"/>
                <a:gd name="connsiteY72" fmla="*/ 1202627 h 1276350"/>
                <a:gd name="connsiteX73" fmla="*/ 354711 w 857250"/>
                <a:gd name="connsiteY73" fmla="*/ 1226249 h 1276350"/>
                <a:gd name="connsiteX74" fmla="*/ 389858 w 857250"/>
                <a:gd name="connsiteY74" fmla="*/ 1265396 h 1276350"/>
                <a:gd name="connsiteX75" fmla="*/ 405479 w 857250"/>
                <a:gd name="connsiteY75" fmla="*/ 1272731 h 1276350"/>
                <a:gd name="connsiteX76" fmla="*/ 421100 w 857250"/>
                <a:gd name="connsiteY76" fmla="*/ 1271492 h 1276350"/>
                <a:gd name="connsiteX77" fmla="*/ 447580 w 857250"/>
                <a:gd name="connsiteY77" fmla="*/ 1254347 h 1276350"/>
                <a:gd name="connsiteX78" fmla="*/ 462439 w 857250"/>
                <a:gd name="connsiteY78" fmla="*/ 1219200 h 1276350"/>
                <a:gd name="connsiteX79" fmla="*/ 470154 w 857250"/>
                <a:gd name="connsiteY79" fmla="*/ 1176052 h 1276350"/>
                <a:gd name="connsiteX80" fmla="*/ 468916 w 857250"/>
                <a:gd name="connsiteY80" fmla="*/ 1066800 h 1276350"/>
                <a:gd name="connsiteX81" fmla="*/ 464058 w 857250"/>
                <a:gd name="connsiteY81" fmla="*/ 1045940 h 1276350"/>
                <a:gd name="connsiteX82" fmla="*/ 464058 w 857250"/>
                <a:gd name="connsiteY82" fmla="*/ 938213 h 1276350"/>
                <a:gd name="connsiteX83" fmla="*/ 461582 w 857250"/>
                <a:gd name="connsiteY83" fmla="*/ 928021 h 1276350"/>
                <a:gd name="connsiteX84" fmla="*/ 459772 w 857250"/>
                <a:gd name="connsiteY84" fmla="*/ 851630 h 1276350"/>
                <a:gd name="connsiteX85" fmla="*/ 457486 w 857250"/>
                <a:gd name="connsiteY85" fmla="*/ 839248 h 1276350"/>
                <a:gd name="connsiteX86" fmla="*/ 454057 w 857250"/>
                <a:gd name="connsiteY86" fmla="*/ 835724 h 1276350"/>
                <a:gd name="connsiteX87" fmla="*/ 453485 w 857250"/>
                <a:gd name="connsiteY87" fmla="*/ 828866 h 1276350"/>
                <a:gd name="connsiteX88" fmla="*/ 457867 w 857250"/>
                <a:gd name="connsiteY88" fmla="*/ 812673 h 1276350"/>
                <a:gd name="connsiteX89" fmla="*/ 455771 w 857250"/>
                <a:gd name="connsiteY89" fmla="*/ 656082 h 1276350"/>
                <a:gd name="connsiteX90" fmla="*/ 461010 w 857250"/>
                <a:gd name="connsiteY90" fmla="*/ 645795 h 1276350"/>
                <a:gd name="connsiteX91" fmla="*/ 472345 w 857250"/>
                <a:gd name="connsiteY91" fmla="*/ 636842 h 1276350"/>
                <a:gd name="connsiteX92" fmla="*/ 483775 w 857250"/>
                <a:gd name="connsiteY92" fmla="*/ 640080 h 1276350"/>
                <a:gd name="connsiteX93" fmla="*/ 495395 w 857250"/>
                <a:gd name="connsiteY93" fmla="*/ 641033 h 1276350"/>
                <a:gd name="connsiteX94" fmla="*/ 520637 w 857250"/>
                <a:gd name="connsiteY94" fmla="*/ 639604 h 1276350"/>
                <a:gd name="connsiteX95" fmla="*/ 545687 w 857250"/>
                <a:gd name="connsiteY95" fmla="*/ 628364 h 1276350"/>
                <a:gd name="connsiteX96" fmla="*/ 598837 w 857250"/>
                <a:gd name="connsiteY96" fmla="*/ 603314 h 1276350"/>
                <a:gd name="connsiteX97" fmla="*/ 642271 w 857250"/>
                <a:gd name="connsiteY97" fmla="*/ 587121 h 1276350"/>
                <a:gd name="connsiteX98" fmla="*/ 659416 w 857250"/>
                <a:gd name="connsiteY98" fmla="*/ 579311 h 1276350"/>
                <a:gd name="connsiteX99" fmla="*/ 695611 w 857250"/>
                <a:gd name="connsiteY99" fmla="*/ 539020 h 1276350"/>
                <a:gd name="connsiteX100" fmla="*/ 697421 w 857250"/>
                <a:gd name="connsiteY100" fmla="*/ 521113 h 1276350"/>
                <a:gd name="connsiteX101" fmla="*/ 683800 w 857250"/>
                <a:gd name="connsiteY101" fmla="*/ 506063 h 1276350"/>
                <a:gd name="connsiteX102" fmla="*/ 640651 w 857250"/>
                <a:gd name="connsiteY102" fmla="*/ 474536 h 1276350"/>
                <a:gd name="connsiteX103" fmla="*/ 634270 w 857250"/>
                <a:gd name="connsiteY103" fmla="*/ 465868 h 1276350"/>
                <a:gd name="connsiteX104" fmla="*/ 635508 w 857250"/>
                <a:gd name="connsiteY104" fmla="*/ 443103 h 1276350"/>
                <a:gd name="connsiteX105" fmla="*/ 651129 w 857250"/>
                <a:gd name="connsiteY105" fmla="*/ 411194 h 1276350"/>
                <a:gd name="connsiteX106" fmla="*/ 691515 w 857250"/>
                <a:gd name="connsiteY106" fmla="*/ 366713 h 1276350"/>
                <a:gd name="connsiteX107" fmla="*/ 733997 w 857250"/>
                <a:gd name="connsiteY107" fmla="*/ 330899 h 1276350"/>
                <a:gd name="connsiteX108" fmla="*/ 778002 w 857250"/>
                <a:gd name="connsiteY108" fmla="*/ 308801 h 1276350"/>
                <a:gd name="connsiteX109" fmla="*/ 801910 w 857250"/>
                <a:gd name="connsiteY109" fmla="*/ 296799 h 1276350"/>
                <a:gd name="connsiteX110" fmla="*/ 833057 w 857250"/>
                <a:gd name="connsiteY110" fmla="*/ 272891 h 1276350"/>
                <a:gd name="connsiteX111" fmla="*/ 849440 w 857250"/>
                <a:gd name="connsiteY111" fmla="*/ 246697 h 1276350"/>
                <a:gd name="connsiteX112" fmla="*/ 852678 w 857250"/>
                <a:gd name="connsiteY112" fmla="*/ 226695 h 1276350"/>
                <a:gd name="connsiteX113" fmla="*/ 844487 w 857250"/>
                <a:gd name="connsiteY113" fmla="*/ 199454 h 1276350"/>
                <a:gd name="connsiteX114" fmla="*/ 583501 w 857250"/>
                <a:gd name="connsiteY114" fmla="*/ 382619 h 1276350"/>
                <a:gd name="connsiteX115" fmla="*/ 569214 w 857250"/>
                <a:gd name="connsiteY115" fmla="*/ 432626 h 1276350"/>
                <a:gd name="connsiteX116" fmla="*/ 561023 w 857250"/>
                <a:gd name="connsiteY116" fmla="*/ 469678 h 1276350"/>
                <a:gd name="connsiteX117" fmla="*/ 550164 w 857250"/>
                <a:gd name="connsiteY117" fmla="*/ 500825 h 1276350"/>
                <a:gd name="connsiteX118" fmla="*/ 526733 w 857250"/>
                <a:gd name="connsiteY118" fmla="*/ 522256 h 1276350"/>
                <a:gd name="connsiteX119" fmla="*/ 497872 w 857250"/>
                <a:gd name="connsiteY119" fmla="*/ 539210 h 1276350"/>
                <a:gd name="connsiteX120" fmla="*/ 478631 w 857250"/>
                <a:gd name="connsiteY120" fmla="*/ 549307 h 1276350"/>
                <a:gd name="connsiteX121" fmla="*/ 472345 w 857250"/>
                <a:gd name="connsiteY121" fmla="*/ 549783 h 1276350"/>
                <a:gd name="connsiteX122" fmla="*/ 459867 w 857250"/>
                <a:gd name="connsiteY122" fmla="*/ 538353 h 1276350"/>
                <a:gd name="connsiteX123" fmla="*/ 458534 w 857250"/>
                <a:gd name="connsiteY123" fmla="*/ 525018 h 1276350"/>
                <a:gd name="connsiteX124" fmla="*/ 462629 w 857250"/>
                <a:gd name="connsiteY124" fmla="*/ 489299 h 1276350"/>
                <a:gd name="connsiteX125" fmla="*/ 459962 w 857250"/>
                <a:gd name="connsiteY125" fmla="*/ 454724 h 1276350"/>
                <a:gd name="connsiteX126" fmla="*/ 459581 w 857250"/>
                <a:gd name="connsiteY126" fmla="*/ 432245 h 1276350"/>
                <a:gd name="connsiteX127" fmla="*/ 466344 w 857250"/>
                <a:gd name="connsiteY127" fmla="*/ 414814 h 1276350"/>
                <a:gd name="connsiteX128" fmla="*/ 502634 w 857250"/>
                <a:gd name="connsiteY128" fmla="*/ 380429 h 1276350"/>
                <a:gd name="connsiteX129" fmla="*/ 549402 w 857250"/>
                <a:gd name="connsiteY129" fmla="*/ 348425 h 1276350"/>
                <a:gd name="connsiteX130" fmla="*/ 574929 w 857250"/>
                <a:gd name="connsiteY130" fmla="*/ 331565 h 1276350"/>
                <a:gd name="connsiteX131" fmla="*/ 588074 w 857250"/>
                <a:gd name="connsiteY131" fmla="*/ 330613 h 1276350"/>
                <a:gd name="connsiteX132" fmla="*/ 592074 w 857250"/>
                <a:gd name="connsiteY132" fmla="*/ 343757 h 1276350"/>
                <a:gd name="connsiteX133" fmla="*/ 583501 w 857250"/>
                <a:gd name="connsiteY133" fmla="*/ 382619 h 127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857250" h="1276350">
                  <a:moveTo>
                    <a:pt x="844487" y="199454"/>
                  </a:moveTo>
                  <a:lnTo>
                    <a:pt x="823627" y="178975"/>
                  </a:lnTo>
                  <a:lnTo>
                    <a:pt x="792099" y="167926"/>
                  </a:lnTo>
                  <a:lnTo>
                    <a:pt x="766477" y="167926"/>
                  </a:lnTo>
                  <a:lnTo>
                    <a:pt x="710470" y="170212"/>
                  </a:lnTo>
                  <a:lnTo>
                    <a:pt x="671417" y="185547"/>
                  </a:lnTo>
                  <a:lnTo>
                    <a:pt x="616649" y="219456"/>
                  </a:lnTo>
                  <a:lnTo>
                    <a:pt x="567880" y="250984"/>
                  </a:lnTo>
                  <a:lnTo>
                    <a:pt x="517112" y="286798"/>
                  </a:lnTo>
                  <a:lnTo>
                    <a:pt x="489490" y="307086"/>
                  </a:lnTo>
                  <a:lnTo>
                    <a:pt x="480727" y="307086"/>
                  </a:lnTo>
                  <a:lnTo>
                    <a:pt x="473488" y="297275"/>
                  </a:lnTo>
                  <a:lnTo>
                    <a:pt x="475202" y="259461"/>
                  </a:lnTo>
                  <a:lnTo>
                    <a:pt x="481965" y="235268"/>
                  </a:lnTo>
                  <a:lnTo>
                    <a:pt x="482727" y="210598"/>
                  </a:lnTo>
                  <a:lnTo>
                    <a:pt x="479965" y="190405"/>
                  </a:lnTo>
                  <a:lnTo>
                    <a:pt x="487775" y="158306"/>
                  </a:lnTo>
                  <a:lnTo>
                    <a:pt x="499872" y="118777"/>
                  </a:lnTo>
                  <a:lnTo>
                    <a:pt x="499396" y="87344"/>
                  </a:lnTo>
                  <a:lnTo>
                    <a:pt x="477488" y="65151"/>
                  </a:lnTo>
                  <a:lnTo>
                    <a:pt x="440341" y="40386"/>
                  </a:lnTo>
                  <a:lnTo>
                    <a:pt x="406813" y="23336"/>
                  </a:lnTo>
                  <a:lnTo>
                    <a:pt x="377285" y="7144"/>
                  </a:lnTo>
                  <a:lnTo>
                    <a:pt x="360140" y="10192"/>
                  </a:lnTo>
                  <a:lnTo>
                    <a:pt x="330137" y="36671"/>
                  </a:lnTo>
                  <a:lnTo>
                    <a:pt x="286988" y="83820"/>
                  </a:lnTo>
                  <a:lnTo>
                    <a:pt x="286321" y="93345"/>
                  </a:lnTo>
                  <a:lnTo>
                    <a:pt x="292417" y="118872"/>
                  </a:lnTo>
                  <a:lnTo>
                    <a:pt x="306991" y="149638"/>
                  </a:lnTo>
                  <a:lnTo>
                    <a:pt x="326708" y="193072"/>
                  </a:lnTo>
                  <a:lnTo>
                    <a:pt x="335661" y="218504"/>
                  </a:lnTo>
                  <a:lnTo>
                    <a:pt x="342043" y="290798"/>
                  </a:lnTo>
                  <a:lnTo>
                    <a:pt x="349853" y="372428"/>
                  </a:lnTo>
                  <a:lnTo>
                    <a:pt x="352520" y="393859"/>
                  </a:lnTo>
                  <a:lnTo>
                    <a:pt x="350806" y="415481"/>
                  </a:lnTo>
                  <a:lnTo>
                    <a:pt x="217456" y="539877"/>
                  </a:lnTo>
                  <a:lnTo>
                    <a:pt x="205454" y="541115"/>
                  </a:lnTo>
                  <a:lnTo>
                    <a:pt x="195644" y="529114"/>
                  </a:lnTo>
                  <a:lnTo>
                    <a:pt x="177927" y="488347"/>
                  </a:lnTo>
                  <a:lnTo>
                    <a:pt x="160496" y="440627"/>
                  </a:lnTo>
                  <a:lnTo>
                    <a:pt x="152209" y="408527"/>
                  </a:lnTo>
                  <a:lnTo>
                    <a:pt x="133826" y="381000"/>
                  </a:lnTo>
                  <a:lnTo>
                    <a:pt x="127445" y="357664"/>
                  </a:lnTo>
                  <a:lnTo>
                    <a:pt x="103823" y="350901"/>
                  </a:lnTo>
                  <a:lnTo>
                    <a:pt x="87344" y="361950"/>
                  </a:lnTo>
                  <a:lnTo>
                    <a:pt x="68961" y="402717"/>
                  </a:lnTo>
                  <a:lnTo>
                    <a:pt x="51149" y="450152"/>
                  </a:lnTo>
                  <a:lnTo>
                    <a:pt x="40100" y="495490"/>
                  </a:lnTo>
                  <a:lnTo>
                    <a:pt x="21717" y="552450"/>
                  </a:lnTo>
                  <a:lnTo>
                    <a:pt x="10668" y="590741"/>
                  </a:lnTo>
                  <a:lnTo>
                    <a:pt x="7144" y="622840"/>
                  </a:lnTo>
                  <a:lnTo>
                    <a:pt x="15430" y="655987"/>
                  </a:lnTo>
                  <a:lnTo>
                    <a:pt x="43910" y="684467"/>
                  </a:lnTo>
                  <a:lnTo>
                    <a:pt x="79438" y="711422"/>
                  </a:lnTo>
                  <a:lnTo>
                    <a:pt x="117062" y="733139"/>
                  </a:lnTo>
                  <a:lnTo>
                    <a:pt x="139065" y="739521"/>
                  </a:lnTo>
                  <a:lnTo>
                    <a:pt x="165354" y="732187"/>
                  </a:lnTo>
                  <a:lnTo>
                    <a:pt x="192024" y="695516"/>
                  </a:lnTo>
                  <a:lnTo>
                    <a:pt x="229648" y="646652"/>
                  </a:lnTo>
                  <a:lnTo>
                    <a:pt x="267271" y="598265"/>
                  </a:lnTo>
                  <a:lnTo>
                    <a:pt x="320230" y="544068"/>
                  </a:lnTo>
                  <a:lnTo>
                    <a:pt x="329375" y="533972"/>
                  </a:lnTo>
                  <a:lnTo>
                    <a:pt x="338233" y="532543"/>
                  </a:lnTo>
                  <a:lnTo>
                    <a:pt x="346996" y="539687"/>
                  </a:lnTo>
                  <a:lnTo>
                    <a:pt x="348901" y="634079"/>
                  </a:lnTo>
                  <a:lnTo>
                    <a:pt x="338804" y="911352"/>
                  </a:lnTo>
                  <a:lnTo>
                    <a:pt x="331375" y="954215"/>
                  </a:lnTo>
                  <a:lnTo>
                    <a:pt x="322802" y="1015365"/>
                  </a:lnTo>
                  <a:lnTo>
                    <a:pt x="315468" y="1086041"/>
                  </a:lnTo>
                  <a:lnTo>
                    <a:pt x="317849" y="1125093"/>
                  </a:lnTo>
                  <a:lnTo>
                    <a:pt x="327279" y="1162241"/>
                  </a:lnTo>
                  <a:lnTo>
                    <a:pt x="329755" y="1180624"/>
                  </a:lnTo>
                  <a:lnTo>
                    <a:pt x="343281" y="1202627"/>
                  </a:lnTo>
                  <a:lnTo>
                    <a:pt x="354711" y="1226249"/>
                  </a:lnTo>
                  <a:lnTo>
                    <a:pt x="389858" y="1265396"/>
                  </a:lnTo>
                  <a:lnTo>
                    <a:pt x="405479" y="1272731"/>
                  </a:lnTo>
                  <a:lnTo>
                    <a:pt x="421100" y="1271492"/>
                  </a:lnTo>
                  <a:lnTo>
                    <a:pt x="447580" y="1254347"/>
                  </a:lnTo>
                  <a:lnTo>
                    <a:pt x="462439" y="1219200"/>
                  </a:lnTo>
                  <a:lnTo>
                    <a:pt x="470154" y="1176052"/>
                  </a:lnTo>
                  <a:lnTo>
                    <a:pt x="468916" y="1066800"/>
                  </a:lnTo>
                  <a:lnTo>
                    <a:pt x="464058" y="1045940"/>
                  </a:lnTo>
                  <a:lnTo>
                    <a:pt x="464058" y="938213"/>
                  </a:lnTo>
                  <a:lnTo>
                    <a:pt x="461582" y="928021"/>
                  </a:lnTo>
                  <a:lnTo>
                    <a:pt x="459772" y="851630"/>
                  </a:lnTo>
                  <a:lnTo>
                    <a:pt x="457486" y="839248"/>
                  </a:lnTo>
                  <a:lnTo>
                    <a:pt x="454057" y="835724"/>
                  </a:lnTo>
                  <a:lnTo>
                    <a:pt x="453485" y="828866"/>
                  </a:lnTo>
                  <a:lnTo>
                    <a:pt x="457867" y="812673"/>
                  </a:lnTo>
                  <a:lnTo>
                    <a:pt x="455771" y="656082"/>
                  </a:lnTo>
                  <a:lnTo>
                    <a:pt x="461010" y="645795"/>
                  </a:lnTo>
                  <a:lnTo>
                    <a:pt x="472345" y="636842"/>
                  </a:lnTo>
                  <a:lnTo>
                    <a:pt x="483775" y="640080"/>
                  </a:lnTo>
                  <a:lnTo>
                    <a:pt x="495395" y="641033"/>
                  </a:lnTo>
                  <a:lnTo>
                    <a:pt x="520637" y="639604"/>
                  </a:lnTo>
                  <a:lnTo>
                    <a:pt x="545687" y="628364"/>
                  </a:lnTo>
                  <a:lnTo>
                    <a:pt x="598837" y="603314"/>
                  </a:lnTo>
                  <a:lnTo>
                    <a:pt x="642271" y="587121"/>
                  </a:lnTo>
                  <a:lnTo>
                    <a:pt x="659416" y="579311"/>
                  </a:lnTo>
                  <a:lnTo>
                    <a:pt x="695611" y="539020"/>
                  </a:lnTo>
                  <a:lnTo>
                    <a:pt x="697421" y="521113"/>
                  </a:lnTo>
                  <a:lnTo>
                    <a:pt x="683800" y="506063"/>
                  </a:lnTo>
                  <a:lnTo>
                    <a:pt x="640651" y="474536"/>
                  </a:lnTo>
                  <a:lnTo>
                    <a:pt x="634270" y="465868"/>
                  </a:lnTo>
                  <a:lnTo>
                    <a:pt x="635508" y="443103"/>
                  </a:lnTo>
                  <a:lnTo>
                    <a:pt x="651129" y="411194"/>
                  </a:lnTo>
                  <a:lnTo>
                    <a:pt x="691515" y="366713"/>
                  </a:lnTo>
                  <a:lnTo>
                    <a:pt x="733997" y="330899"/>
                  </a:lnTo>
                  <a:lnTo>
                    <a:pt x="778002" y="308801"/>
                  </a:lnTo>
                  <a:lnTo>
                    <a:pt x="801910" y="296799"/>
                  </a:lnTo>
                  <a:lnTo>
                    <a:pt x="833057" y="272891"/>
                  </a:lnTo>
                  <a:lnTo>
                    <a:pt x="849440" y="246697"/>
                  </a:lnTo>
                  <a:lnTo>
                    <a:pt x="852678" y="226695"/>
                  </a:lnTo>
                  <a:lnTo>
                    <a:pt x="844487" y="199454"/>
                  </a:lnTo>
                  <a:close/>
                  <a:moveTo>
                    <a:pt x="583501" y="382619"/>
                  </a:moveTo>
                  <a:lnTo>
                    <a:pt x="569214" y="432626"/>
                  </a:lnTo>
                  <a:lnTo>
                    <a:pt x="561023" y="469678"/>
                  </a:lnTo>
                  <a:lnTo>
                    <a:pt x="550164" y="500825"/>
                  </a:lnTo>
                  <a:lnTo>
                    <a:pt x="526733" y="522256"/>
                  </a:lnTo>
                  <a:lnTo>
                    <a:pt x="497872" y="539210"/>
                  </a:lnTo>
                  <a:lnTo>
                    <a:pt x="478631" y="549307"/>
                  </a:lnTo>
                  <a:lnTo>
                    <a:pt x="472345" y="549783"/>
                  </a:lnTo>
                  <a:lnTo>
                    <a:pt x="459867" y="538353"/>
                  </a:lnTo>
                  <a:lnTo>
                    <a:pt x="458534" y="525018"/>
                  </a:lnTo>
                  <a:lnTo>
                    <a:pt x="462629" y="489299"/>
                  </a:lnTo>
                  <a:lnTo>
                    <a:pt x="459962" y="454724"/>
                  </a:lnTo>
                  <a:lnTo>
                    <a:pt x="459581" y="432245"/>
                  </a:lnTo>
                  <a:lnTo>
                    <a:pt x="466344" y="414814"/>
                  </a:lnTo>
                  <a:lnTo>
                    <a:pt x="502634" y="380429"/>
                  </a:lnTo>
                  <a:lnTo>
                    <a:pt x="549402" y="348425"/>
                  </a:lnTo>
                  <a:lnTo>
                    <a:pt x="574929" y="331565"/>
                  </a:lnTo>
                  <a:lnTo>
                    <a:pt x="588074" y="330613"/>
                  </a:lnTo>
                  <a:lnTo>
                    <a:pt x="592074" y="343757"/>
                  </a:lnTo>
                  <a:lnTo>
                    <a:pt x="583501" y="3826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646CB2FA-9F84-45BA-84D7-40A735824FE4}"/>
                </a:ext>
              </a:extLst>
            </p:cNvPr>
            <p:cNvSpPr/>
            <p:nvPr/>
          </p:nvSpPr>
          <p:spPr>
            <a:xfrm>
              <a:off x="4767643" y="2769679"/>
              <a:ext cx="1076325" cy="1304925"/>
            </a:xfrm>
            <a:custGeom>
              <a:avLst/>
              <a:gdLst>
                <a:gd name="connsiteX0" fmla="*/ 175165 w 1076325"/>
                <a:gd name="connsiteY0" fmla="*/ 328517 h 1304925"/>
                <a:gd name="connsiteX1" fmla="*/ 193453 w 1076325"/>
                <a:gd name="connsiteY1" fmla="*/ 321564 h 1304925"/>
                <a:gd name="connsiteX2" fmla="*/ 225647 w 1076325"/>
                <a:gd name="connsiteY2" fmla="*/ 317849 h 1304925"/>
                <a:gd name="connsiteX3" fmla="*/ 262318 w 1076325"/>
                <a:gd name="connsiteY3" fmla="*/ 297085 h 1304925"/>
                <a:gd name="connsiteX4" fmla="*/ 325946 w 1076325"/>
                <a:gd name="connsiteY4" fmla="*/ 264795 h 1304925"/>
                <a:gd name="connsiteX5" fmla="*/ 411575 w 1076325"/>
                <a:gd name="connsiteY5" fmla="*/ 222314 h 1304925"/>
                <a:gd name="connsiteX6" fmla="*/ 443389 w 1076325"/>
                <a:gd name="connsiteY6" fmla="*/ 214979 h 1304925"/>
                <a:gd name="connsiteX7" fmla="*/ 489775 w 1076325"/>
                <a:gd name="connsiteY7" fmla="*/ 206407 h 1304925"/>
                <a:gd name="connsiteX8" fmla="*/ 514255 w 1076325"/>
                <a:gd name="connsiteY8" fmla="*/ 201454 h 1304925"/>
                <a:gd name="connsiteX9" fmla="*/ 538639 w 1076325"/>
                <a:gd name="connsiteY9" fmla="*/ 195263 h 1304925"/>
                <a:gd name="connsiteX10" fmla="*/ 555784 w 1076325"/>
                <a:gd name="connsiteY10" fmla="*/ 178499 h 1304925"/>
                <a:gd name="connsiteX11" fmla="*/ 574548 w 1076325"/>
                <a:gd name="connsiteY11" fmla="*/ 147828 h 1304925"/>
                <a:gd name="connsiteX12" fmla="*/ 578930 w 1076325"/>
                <a:gd name="connsiteY12" fmla="*/ 103442 h 1304925"/>
                <a:gd name="connsiteX13" fmla="*/ 571214 w 1076325"/>
                <a:gd name="connsiteY13" fmla="*/ 73533 h 1304925"/>
                <a:gd name="connsiteX14" fmla="*/ 555403 w 1076325"/>
                <a:gd name="connsiteY14" fmla="*/ 44196 h 1304925"/>
                <a:gd name="connsiteX15" fmla="*/ 527685 w 1076325"/>
                <a:gd name="connsiteY15" fmla="*/ 13240 h 1304925"/>
                <a:gd name="connsiteX16" fmla="*/ 510921 w 1076325"/>
                <a:gd name="connsiteY16" fmla="*/ 7144 h 1304925"/>
                <a:gd name="connsiteX17" fmla="*/ 488442 w 1076325"/>
                <a:gd name="connsiteY17" fmla="*/ 22670 h 1304925"/>
                <a:gd name="connsiteX18" fmla="*/ 485489 w 1076325"/>
                <a:gd name="connsiteY18" fmla="*/ 47625 h 1304925"/>
                <a:gd name="connsiteX19" fmla="*/ 374809 w 1076325"/>
                <a:gd name="connsiteY19" fmla="*/ 126302 h 1304925"/>
                <a:gd name="connsiteX20" fmla="*/ 305943 w 1076325"/>
                <a:gd name="connsiteY20" fmla="*/ 177641 h 1304925"/>
                <a:gd name="connsiteX21" fmla="*/ 242697 w 1076325"/>
                <a:gd name="connsiteY21" fmla="*/ 238411 h 1304925"/>
                <a:gd name="connsiteX22" fmla="*/ 185166 w 1076325"/>
                <a:gd name="connsiteY22" fmla="*/ 298323 h 1304925"/>
                <a:gd name="connsiteX23" fmla="*/ 156686 w 1076325"/>
                <a:gd name="connsiteY23" fmla="*/ 320802 h 1304925"/>
                <a:gd name="connsiteX24" fmla="*/ 156686 w 1076325"/>
                <a:gd name="connsiteY24" fmla="*/ 328136 h 1304925"/>
                <a:gd name="connsiteX25" fmla="*/ 163640 w 1076325"/>
                <a:gd name="connsiteY25" fmla="*/ 330613 h 1304925"/>
                <a:gd name="connsiteX26" fmla="*/ 175165 w 1076325"/>
                <a:gd name="connsiteY26" fmla="*/ 328517 h 1304925"/>
                <a:gd name="connsiteX27" fmla="*/ 582454 w 1076325"/>
                <a:gd name="connsiteY27" fmla="*/ 534924 h 1304925"/>
                <a:gd name="connsiteX28" fmla="*/ 551307 w 1076325"/>
                <a:gd name="connsiteY28" fmla="*/ 571310 h 1304925"/>
                <a:gd name="connsiteX29" fmla="*/ 520541 w 1076325"/>
                <a:gd name="connsiteY29" fmla="*/ 608838 h 1304925"/>
                <a:gd name="connsiteX30" fmla="*/ 473297 w 1076325"/>
                <a:gd name="connsiteY30" fmla="*/ 651701 h 1304925"/>
                <a:gd name="connsiteX31" fmla="*/ 461200 w 1076325"/>
                <a:gd name="connsiteY31" fmla="*/ 665512 h 1304925"/>
                <a:gd name="connsiteX32" fmla="*/ 450914 w 1076325"/>
                <a:gd name="connsiteY32" fmla="*/ 662464 h 1304925"/>
                <a:gd name="connsiteX33" fmla="*/ 446342 w 1076325"/>
                <a:gd name="connsiteY33" fmla="*/ 653129 h 1304925"/>
                <a:gd name="connsiteX34" fmla="*/ 454724 w 1076325"/>
                <a:gd name="connsiteY34" fmla="*/ 620459 h 1304925"/>
                <a:gd name="connsiteX35" fmla="*/ 469106 w 1076325"/>
                <a:gd name="connsiteY35" fmla="*/ 557403 h 1304925"/>
                <a:gd name="connsiteX36" fmla="*/ 489109 w 1076325"/>
                <a:gd name="connsiteY36" fmla="*/ 501968 h 1304925"/>
                <a:gd name="connsiteX37" fmla="*/ 520446 w 1076325"/>
                <a:gd name="connsiteY37" fmla="*/ 451485 h 1304925"/>
                <a:gd name="connsiteX38" fmla="*/ 533781 w 1076325"/>
                <a:gd name="connsiteY38" fmla="*/ 428530 h 1304925"/>
                <a:gd name="connsiteX39" fmla="*/ 532257 w 1076325"/>
                <a:gd name="connsiteY39" fmla="*/ 408813 h 1304925"/>
                <a:gd name="connsiteX40" fmla="*/ 513112 w 1076325"/>
                <a:gd name="connsiteY40" fmla="*/ 380524 h 1304925"/>
                <a:gd name="connsiteX41" fmla="*/ 498920 w 1076325"/>
                <a:gd name="connsiteY41" fmla="*/ 365474 h 1304925"/>
                <a:gd name="connsiteX42" fmla="*/ 489395 w 1076325"/>
                <a:gd name="connsiteY42" fmla="*/ 347853 h 1304925"/>
                <a:gd name="connsiteX43" fmla="*/ 459676 w 1076325"/>
                <a:gd name="connsiteY43" fmla="*/ 327089 h 1304925"/>
                <a:gd name="connsiteX44" fmla="*/ 433959 w 1076325"/>
                <a:gd name="connsiteY44" fmla="*/ 313277 h 1304925"/>
                <a:gd name="connsiteX45" fmla="*/ 419195 w 1076325"/>
                <a:gd name="connsiteY45" fmla="*/ 311087 h 1304925"/>
                <a:gd name="connsiteX46" fmla="*/ 393859 w 1076325"/>
                <a:gd name="connsiteY46" fmla="*/ 326136 h 1304925"/>
                <a:gd name="connsiteX47" fmla="*/ 380143 w 1076325"/>
                <a:gd name="connsiteY47" fmla="*/ 359283 h 1304925"/>
                <a:gd name="connsiteX48" fmla="*/ 369856 w 1076325"/>
                <a:gd name="connsiteY48" fmla="*/ 392811 h 1304925"/>
                <a:gd name="connsiteX49" fmla="*/ 355187 w 1076325"/>
                <a:gd name="connsiteY49" fmla="*/ 414814 h 1304925"/>
                <a:gd name="connsiteX50" fmla="*/ 313563 w 1076325"/>
                <a:gd name="connsiteY50" fmla="*/ 455200 h 1304925"/>
                <a:gd name="connsiteX51" fmla="*/ 234410 w 1076325"/>
                <a:gd name="connsiteY51" fmla="*/ 512731 h 1304925"/>
                <a:gd name="connsiteX52" fmla="*/ 153257 w 1076325"/>
                <a:gd name="connsiteY52" fmla="*/ 565309 h 1304925"/>
                <a:gd name="connsiteX53" fmla="*/ 74962 w 1076325"/>
                <a:gd name="connsiteY53" fmla="*/ 609791 h 1304925"/>
                <a:gd name="connsiteX54" fmla="*/ 18193 w 1076325"/>
                <a:gd name="connsiteY54" fmla="*/ 644843 h 1304925"/>
                <a:gd name="connsiteX55" fmla="*/ 7144 w 1076325"/>
                <a:gd name="connsiteY55" fmla="*/ 655511 h 1304925"/>
                <a:gd name="connsiteX56" fmla="*/ 12002 w 1076325"/>
                <a:gd name="connsiteY56" fmla="*/ 663797 h 1304925"/>
                <a:gd name="connsiteX57" fmla="*/ 26765 w 1076325"/>
                <a:gd name="connsiteY57" fmla="*/ 676085 h 1304925"/>
                <a:gd name="connsiteX58" fmla="*/ 47054 w 1076325"/>
                <a:gd name="connsiteY58" fmla="*/ 690753 h 1304925"/>
                <a:gd name="connsiteX59" fmla="*/ 63818 w 1076325"/>
                <a:gd name="connsiteY59" fmla="*/ 698087 h 1304925"/>
                <a:gd name="connsiteX60" fmla="*/ 82296 w 1076325"/>
                <a:gd name="connsiteY60" fmla="*/ 705421 h 1304925"/>
                <a:gd name="connsiteX61" fmla="*/ 101537 w 1076325"/>
                <a:gd name="connsiteY61" fmla="*/ 702945 h 1304925"/>
                <a:gd name="connsiteX62" fmla="*/ 114967 w 1076325"/>
                <a:gd name="connsiteY62" fmla="*/ 702945 h 1304925"/>
                <a:gd name="connsiteX63" fmla="*/ 128492 w 1076325"/>
                <a:gd name="connsiteY63" fmla="*/ 710756 h 1304925"/>
                <a:gd name="connsiteX64" fmla="*/ 146495 w 1076325"/>
                <a:gd name="connsiteY64" fmla="*/ 707041 h 1304925"/>
                <a:gd name="connsiteX65" fmla="*/ 175832 w 1076325"/>
                <a:gd name="connsiteY65" fmla="*/ 692372 h 1304925"/>
                <a:gd name="connsiteX66" fmla="*/ 239459 w 1076325"/>
                <a:gd name="connsiteY66" fmla="*/ 635222 h 1304925"/>
                <a:gd name="connsiteX67" fmla="*/ 281083 w 1076325"/>
                <a:gd name="connsiteY67" fmla="*/ 590264 h 1304925"/>
                <a:gd name="connsiteX68" fmla="*/ 336042 w 1076325"/>
                <a:gd name="connsiteY68" fmla="*/ 539306 h 1304925"/>
                <a:gd name="connsiteX69" fmla="*/ 347948 w 1076325"/>
                <a:gd name="connsiteY69" fmla="*/ 534829 h 1304925"/>
                <a:gd name="connsiteX70" fmla="*/ 354521 w 1076325"/>
                <a:gd name="connsiteY70" fmla="*/ 542735 h 1304925"/>
                <a:gd name="connsiteX71" fmla="*/ 350425 w 1076325"/>
                <a:gd name="connsiteY71" fmla="*/ 617887 h 1304925"/>
                <a:gd name="connsiteX72" fmla="*/ 343091 w 1076325"/>
                <a:gd name="connsiteY72" fmla="*/ 639985 h 1304925"/>
                <a:gd name="connsiteX73" fmla="*/ 344329 w 1076325"/>
                <a:gd name="connsiteY73" fmla="*/ 676370 h 1304925"/>
                <a:gd name="connsiteX74" fmla="*/ 341948 w 1076325"/>
                <a:gd name="connsiteY74" fmla="*/ 775430 h 1304925"/>
                <a:gd name="connsiteX75" fmla="*/ 317468 w 1076325"/>
                <a:gd name="connsiteY75" fmla="*/ 804767 h 1304925"/>
                <a:gd name="connsiteX76" fmla="*/ 301847 w 1076325"/>
                <a:gd name="connsiteY76" fmla="*/ 802291 h 1304925"/>
                <a:gd name="connsiteX77" fmla="*/ 303848 w 1076325"/>
                <a:gd name="connsiteY77" fmla="*/ 791813 h 1304925"/>
                <a:gd name="connsiteX78" fmla="*/ 311182 w 1076325"/>
                <a:gd name="connsiteY78" fmla="*/ 784289 h 1304925"/>
                <a:gd name="connsiteX79" fmla="*/ 308039 w 1076325"/>
                <a:gd name="connsiteY79" fmla="*/ 759143 h 1304925"/>
                <a:gd name="connsiteX80" fmla="*/ 296990 w 1076325"/>
                <a:gd name="connsiteY80" fmla="*/ 730853 h 1304925"/>
                <a:gd name="connsiteX81" fmla="*/ 286417 w 1076325"/>
                <a:gd name="connsiteY81" fmla="*/ 727139 h 1304925"/>
                <a:gd name="connsiteX82" fmla="*/ 273558 w 1076325"/>
                <a:gd name="connsiteY82" fmla="*/ 731711 h 1304925"/>
                <a:gd name="connsiteX83" fmla="*/ 245364 w 1076325"/>
                <a:gd name="connsiteY83" fmla="*/ 771144 h 1304925"/>
                <a:gd name="connsiteX84" fmla="*/ 209741 w 1076325"/>
                <a:gd name="connsiteY84" fmla="*/ 815054 h 1304925"/>
                <a:gd name="connsiteX85" fmla="*/ 184214 w 1076325"/>
                <a:gd name="connsiteY85" fmla="*/ 846677 h 1304925"/>
                <a:gd name="connsiteX86" fmla="*/ 176403 w 1076325"/>
                <a:gd name="connsiteY86" fmla="*/ 871157 h 1304925"/>
                <a:gd name="connsiteX87" fmla="*/ 173926 w 1076325"/>
                <a:gd name="connsiteY87" fmla="*/ 897731 h 1304925"/>
                <a:gd name="connsiteX88" fmla="*/ 182690 w 1076325"/>
                <a:gd name="connsiteY88" fmla="*/ 929259 h 1304925"/>
                <a:gd name="connsiteX89" fmla="*/ 185928 w 1076325"/>
                <a:gd name="connsiteY89" fmla="*/ 949166 h 1304925"/>
                <a:gd name="connsiteX90" fmla="*/ 187738 w 1076325"/>
                <a:gd name="connsiteY90" fmla="*/ 964311 h 1304925"/>
                <a:gd name="connsiteX91" fmla="*/ 197644 w 1076325"/>
                <a:gd name="connsiteY91" fmla="*/ 982504 h 1304925"/>
                <a:gd name="connsiteX92" fmla="*/ 206407 w 1076325"/>
                <a:gd name="connsiteY92" fmla="*/ 989838 h 1304925"/>
                <a:gd name="connsiteX93" fmla="*/ 220980 w 1076325"/>
                <a:gd name="connsiteY93" fmla="*/ 988124 h 1304925"/>
                <a:gd name="connsiteX94" fmla="*/ 235934 w 1076325"/>
                <a:gd name="connsiteY94" fmla="*/ 977265 h 1304925"/>
                <a:gd name="connsiteX95" fmla="*/ 278035 w 1076325"/>
                <a:gd name="connsiteY95" fmla="*/ 937355 h 1304925"/>
                <a:gd name="connsiteX96" fmla="*/ 320612 w 1076325"/>
                <a:gd name="connsiteY96" fmla="*/ 895064 h 1304925"/>
                <a:gd name="connsiteX97" fmla="*/ 331946 w 1076325"/>
                <a:gd name="connsiteY97" fmla="*/ 892016 h 1304925"/>
                <a:gd name="connsiteX98" fmla="*/ 336995 w 1076325"/>
                <a:gd name="connsiteY98" fmla="*/ 898779 h 1304925"/>
                <a:gd name="connsiteX99" fmla="*/ 338614 w 1076325"/>
                <a:gd name="connsiteY99" fmla="*/ 928973 h 1304925"/>
                <a:gd name="connsiteX100" fmla="*/ 339090 w 1076325"/>
                <a:gd name="connsiteY100" fmla="*/ 961263 h 1304925"/>
                <a:gd name="connsiteX101" fmla="*/ 346329 w 1076325"/>
                <a:gd name="connsiteY101" fmla="*/ 971360 h 1304925"/>
                <a:gd name="connsiteX102" fmla="*/ 372047 w 1076325"/>
                <a:gd name="connsiteY102" fmla="*/ 984980 h 1304925"/>
                <a:gd name="connsiteX103" fmla="*/ 386239 w 1076325"/>
                <a:gd name="connsiteY103" fmla="*/ 993743 h 1304925"/>
                <a:gd name="connsiteX104" fmla="*/ 408432 w 1076325"/>
                <a:gd name="connsiteY104" fmla="*/ 993172 h 1304925"/>
                <a:gd name="connsiteX105" fmla="*/ 427006 w 1076325"/>
                <a:gd name="connsiteY105" fmla="*/ 987171 h 1304925"/>
                <a:gd name="connsiteX106" fmla="*/ 443103 w 1076325"/>
                <a:gd name="connsiteY106" fmla="*/ 974312 h 1304925"/>
                <a:gd name="connsiteX107" fmla="*/ 449866 w 1076325"/>
                <a:gd name="connsiteY107" fmla="*/ 962501 h 1304925"/>
                <a:gd name="connsiteX108" fmla="*/ 444341 w 1076325"/>
                <a:gd name="connsiteY108" fmla="*/ 943070 h 1304925"/>
                <a:gd name="connsiteX109" fmla="*/ 441103 w 1076325"/>
                <a:gd name="connsiteY109" fmla="*/ 925640 h 1304925"/>
                <a:gd name="connsiteX110" fmla="*/ 442436 w 1076325"/>
                <a:gd name="connsiteY110" fmla="*/ 907733 h 1304925"/>
                <a:gd name="connsiteX111" fmla="*/ 444817 w 1076325"/>
                <a:gd name="connsiteY111" fmla="*/ 889635 h 1304925"/>
                <a:gd name="connsiteX112" fmla="*/ 441579 w 1076325"/>
                <a:gd name="connsiteY112" fmla="*/ 861632 h 1304925"/>
                <a:gd name="connsiteX113" fmla="*/ 440246 w 1076325"/>
                <a:gd name="connsiteY113" fmla="*/ 825818 h 1304925"/>
                <a:gd name="connsiteX114" fmla="*/ 443293 w 1076325"/>
                <a:gd name="connsiteY114" fmla="*/ 801053 h 1304925"/>
                <a:gd name="connsiteX115" fmla="*/ 451199 w 1076325"/>
                <a:gd name="connsiteY115" fmla="*/ 779621 h 1304925"/>
                <a:gd name="connsiteX116" fmla="*/ 472631 w 1076325"/>
                <a:gd name="connsiteY116" fmla="*/ 751618 h 1304925"/>
                <a:gd name="connsiteX117" fmla="*/ 522923 w 1076325"/>
                <a:gd name="connsiteY117" fmla="*/ 685991 h 1304925"/>
                <a:gd name="connsiteX118" fmla="*/ 565595 w 1076325"/>
                <a:gd name="connsiteY118" fmla="*/ 622554 h 1304925"/>
                <a:gd name="connsiteX119" fmla="*/ 593598 w 1076325"/>
                <a:gd name="connsiteY119" fmla="*/ 573024 h 1304925"/>
                <a:gd name="connsiteX120" fmla="*/ 598170 w 1076325"/>
                <a:gd name="connsiteY120" fmla="*/ 554831 h 1304925"/>
                <a:gd name="connsiteX121" fmla="*/ 590836 w 1076325"/>
                <a:gd name="connsiteY121" fmla="*/ 533400 h 1304925"/>
                <a:gd name="connsiteX122" fmla="*/ 582454 w 1076325"/>
                <a:gd name="connsiteY122" fmla="*/ 534924 h 1304925"/>
                <a:gd name="connsiteX123" fmla="*/ 1065085 w 1076325"/>
                <a:gd name="connsiteY123" fmla="*/ 491490 h 1304925"/>
                <a:gd name="connsiteX124" fmla="*/ 1041940 w 1076325"/>
                <a:gd name="connsiteY124" fmla="*/ 452057 h 1304925"/>
                <a:gd name="connsiteX125" fmla="*/ 1022223 w 1076325"/>
                <a:gd name="connsiteY125" fmla="*/ 425006 h 1304925"/>
                <a:gd name="connsiteX126" fmla="*/ 1020890 w 1076325"/>
                <a:gd name="connsiteY126" fmla="*/ 376428 h 1304925"/>
                <a:gd name="connsiteX127" fmla="*/ 1007745 w 1076325"/>
                <a:gd name="connsiteY127" fmla="*/ 366713 h 1304925"/>
                <a:gd name="connsiteX128" fmla="*/ 998792 w 1076325"/>
                <a:gd name="connsiteY128" fmla="*/ 374428 h 1304925"/>
                <a:gd name="connsiteX129" fmla="*/ 996029 w 1076325"/>
                <a:gd name="connsiteY129" fmla="*/ 421386 h 1304925"/>
                <a:gd name="connsiteX130" fmla="*/ 982123 w 1076325"/>
                <a:gd name="connsiteY130" fmla="*/ 458534 h 1304925"/>
                <a:gd name="connsiteX131" fmla="*/ 964216 w 1076325"/>
                <a:gd name="connsiteY131" fmla="*/ 496157 h 1304925"/>
                <a:gd name="connsiteX132" fmla="*/ 939546 w 1076325"/>
                <a:gd name="connsiteY132" fmla="*/ 523113 h 1304925"/>
                <a:gd name="connsiteX133" fmla="*/ 929831 w 1076325"/>
                <a:gd name="connsiteY133" fmla="*/ 529971 h 1304925"/>
                <a:gd name="connsiteX134" fmla="*/ 923354 w 1076325"/>
                <a:gd name="connsiteY134" fmla="*/ 523970 h 1304925"/>
                <a:gd name="connsiteX135" fmla="*/ 921639 w 1076325"/>
                <a:gd name="connsiteY135" fmla="*/ 506825 h 1304925"/>
                <a:gd name="connsiteX136" fmla="*/ 924116 w 1076325"/>
                <a:gd name="connsiteY136" fmla="*/ 457962 h 1304925"/>
                <a:gd name="connsiteX137" fmla="*/ 934593 w 1076325"/>
                <a:gd name="connsiteY137" fmla="*/ 387096 h 1304925"/>
                <a:gd name="connsiteX138" fmla="*/ 940975 w 1076325"/>
                <a:gd name="connsiteY138" fmla="*/ 329089 h 1304925"/>
                <a:gd name="connsiteX139" fmla="*/ 956120 w 1076325"/>
                <a:gd name="connsiteY139" fmla="*/ 270796 h 1304925"/>
                <a:gd name="connsiteX140" fmla="*/ 966788 w 1076325"/>
                <a:gd name="connsiteY140" fmla="*/ 190119 h 1304925"/>
                <a:gd name="connsiteX141" fmla="*/ 958596 w 1076325"/>
                <a:gd name="connsiteY141" fmla="*/ 151257 h 1304925"/>
                <a:gd name="connsiteX142" fmla="*/ 937355 w 1076325"/>
                <a:gd name="connsiteY142" fmla="*/ 115062 h 1304925"/>
                <a:gd name="connsiteX143" fmla="*/ 905066 w 1076325"/>
                <a:gd name="connsiteY143" fmla="*/ 85058 h 1304925"/>
                <a:gd name="connsiteX144" fmla="*/ 873252 w 1076325"/>
                <a:gd name="connsiteY144" fmla="*/ 73628 h 1304925"/>
                <a:gd name="connsiteX145" fmla="*/ 842867 w 1076325"/>
                <a:gd name="connsiteY145" fmla="*/ 62008 h 1304925"/>
                <a:gd name="connsiteX146" fmla="*/ 814864 w 1076325"/>
                <a:gd name="connsiteY146" fmla="*/ 55626 h 1304925"/>
                <a:gd name="connsiteX147" fmla="*/ 797433 w 1076325"/>
                <a:gd name="connsiteY147" fmla="*/ 71533 h 1304925"/>
                <a:gd name="connsiteX148" fmla="*/ 786860 w 1076325"/>
                <a:gd name="connsiteY148" fmla="*/ 95060 h 1304925"/>
                <a:gd name="connsiteX149" fmla="*/ 784670 w 1076325"/>
                <a:gd name="connsiteY149" fmla="*/ 132112 h 1304925"/>
                <a:gd name="connsiteX150" fmla="*/ 790670 w 1076325"/>
                <a:gd name="connsiteY150" fmla="*/ 166497 h 1304925"/>
                <a:gd name="connsiteX151" fmla="*/ 798481 w 1076325"/>
                <a:gd name="connsiteY151" fmla="*/ 201740 h 1304925"/>
                <a:gd name="connsiteX152" fmla="*/ 806291 w 1076325"/>
                <a:gd name="connsiteY152" fmla="*/ 245364 h 1304925"/>
                <a:gd name="connsiteX153" fmla="*/ 807815 w 1076325"/>
                <a:gd name="connsiteY153" fmla="*/ 312611 h 1304925"/>
                <a:gd name="connsiteX154" fmla="*/ 812006 w 1076325"/>
                <a:gd name="connsiteY154" fmla="*/ 389858 h 1304925"/>
                <a:gd name="connsiteX155" fmla="*/ 807434 w 1076325"/>
                <a:gd name="connsiteY155" fmla="*/ 425196 h 1304925"/>
                <a:gd name="connsiteX156" fmla="*/ 806196 w 1076325"/>
                <a:gd name="connsiteY156" fmla="*/ 552260 h 1304925"/>
                <a:gd name="connsiteX157" fmla="*/ 807149 w 1076325"/>
                <a:gd name="connsiteY157" fmla="*/ 615601 h 1304925"/>
                <a:gd name="connsiteX158" fmla="*/ 803339 w 1076325"/>
                <a:gd name="connsiteY158" fmla="*/ 647414 h 1304925"/>
                <a:gd name="connsiteX159" fmla="*/ 795433 w 1076325"/>
                <a:gd name="connsiteY159" fmla="*/ 657225 h 1304925"/>
                <a:gd name="connsiteX160" fmla="*/ 735044 w 1076325"/>
                <a:gd name="connsiteY160" fmla="*/ 698183 h 1304925"/>
                <a:gd name="connsiteX161" fmla="*/ 717328 w 1076325"/>
                <a:gd name="connsiteY161" fmla="*/ 707993 h 1304925"/>
                <a:gd name="connsiteX162" fmla="*/ 711613 w 1076325"/>
                <a:gd name="connsiteY162" fmla="*/ 704755 h 1304925"/>
                <a:gd name="connsiteX163" fmla="*/ 711137 w 1076325"/>
                <a:gd name="connsiteY163" fmla="*/ 695992 h 1304925"/>
                <a:gd name="connsiteX164" fmla="*/ 723233 w 1076325"/>
                <a:gd name="connsiteY164" fmla="*/ 676085 h 1304925"/>
                <a:gd name="connsiteX165" fmla="*/ 734282 w 1076325"/>
                <a:gd name="connsiteY165" fmla="*/ 656082 h 1304925"/>
                <a:gd name="connsiteX166" fmla="*/ 736092 w 1076325"/>
                <a:gd name="connsiteY166" fmla="*/ 619792 h 1304925"/>
                <a:gd name="connsiteX167" fmla="*/ 731520 w 1076325"/>
                <a:gd name="connsiteY167" fmla="*/ 591026 h 1304925"/>
                <a:gd name="connsiteX168" fmla="*/ 709232 w 1076325"/>
                <a:gd name="connsiteY168" fmla="*/ 554450 h 1304925"/>
                <a:gd name="connsiteX169" fmla="*/ 692468 w 1076325"/>
                <a:gd name="connsiteY169" fmla="*/ 527209 h 1304925"/>
                <a:gd name="connsiteX170" fmla="*/ 680657 w 1076325"/>
                <a:gd name="connsiteY170" fmla="*/ 503015 h 1304925"/>
                <a:gd name="connsiteX171" fmla="*/ 682276 w 1076325"/>
                <a:gd name="connsiteY171" fmla="*/ 480632 h 1304925"/>
                <a:gd name="connsiteX172" fmla="*/ 695134 w 1076325"/>
                <a:gd name="connsiteY172" fmla="*/ 449771 h 1304925"/>
                <a:gd name="connsiteX173" fmla="*/ 712184 w 1076325"/>
                <a:gd name="connsiteY173" fmla="*/ 403574 h 1304925"/>
                <a:gd name="connsiteX174" fmla="*/ 720566 w 1076325"/>
                <a:gd name="connsiteY174" fmla="*/ 362903 h 1304925"/>
                <a:gd name="connsiteX175" fmla="*/ 716471 w 1076325"/>
                <a:gd name="connsiteY175" fmla="*/ 324993 h 1304925"/>
                <a:gd name="connsiteX176" fmla="*/ 697421 w 1076325"/>
                <a:gd name="connsiteY176" fmla="*/ 292989 h 1304925"/>
                <a:gd name="connsiteX177" fmla="*/ 657416 w 1076325"/>
                <a:gd name="connsiteY177" fmla="*/ 250793 h 1304925"/>
                <a:gd name="connsiteX178" fmla="*/ 622554 w 1076325"/>
                <a:gd name="connsiteY178" fmla="*/ 225076 h 1304925"/>
                <a:gd name="connsiteX179" fmla="*/ 594265 w 1076325"/>
                <a:gd name="connsiteY179" fmla="*/ 211550 h 1304925"/>
                <a:gd name="connsiteX180" fmla="*/ 570833 w 1076325"/>
                <a:gd name="connsiteY180" fmla="*/ 213836 h 1304925"/>
                <a:gd name="connsiteX181" fmla="*/ 556927 w 1076325"/>
                <a:gd name="connsiteY181" fmla="*/ 226124 h 1304925"/>
                <a:gd name="connsiteX182" fmla="*/ 556355 w 1076325"/>
                <a:gd name="connsiteY182" fmla="*/ 249555 h 1304925"/>
                <a:gd name="connsiteX183" fmla="*/ 557593 w 1076325"/>
                <a:gd name="connsiteY183" fmla="*/ 261557 h 1304925"/>
                <a:gd name="connsiteX184" fmla="*/ 563690 w 1076325"/>
                <a:gd name="connsiteY184" fmla="*/ 280511 h 1304925"/>
                <a:gd name="connsiteX185" fmla="*/ 586645 w 1076325"/>
                <a:gd name="connsiteY185" fmla="*/ 329565 h 1304925"/>
                <a:gd name="connsiteX186" fmla="*/ 624268 w 1076325"/>
                <a:gd name="connsiteY186" fmla="*/ 383286 h 1304925"/>
                <a:gd name="connsiteX187" fmla="*/ 647414 w 1076325"/>
                <a:gd name="connsiteY187" fmla="*/ 413480 h 1304925"/>
                <a:gd name="connsiteX188" fmla="*/ 651605 w 1076325"/>
                <a:gd name="connsiteY188" fmla="*/ 431387 h 1304925"/>
                <a:gd name="connsiteX189" fmla="*/ 642938 w 1076325"/>
                <a:gd name="connsiteY189" fmla="*/ 477298 h 1304925"/>
                <a:gd name="connsiteX190" fmla="*/ 632365 w 1076325"/>
                <a:gd name="connsiteY190" fmla="*/ 500729 h 1304925"/>
                <a:gd name="connsiteX191" fmla="*/ 627793 w 1076325"/>
                <a:gd name="connsiteY191" fmla="*/ 526352 h 1304925"/>
                <a:gd name="connsiteX192" fmla="*/ 637508 w 1076325"/>
                <a:gd name="connsiteY192" fmla="*/ 561308 h 1304925"/>
                <a:gd name="connsiteX193" fmla="*/ 644843 w 1076325"/>
                <a:gd name="connsiteY193" fmla="*/ 598456 h 1304925"/>
                <a:gd name="connsiteX194" fmla="*/ 653225 w 1076325"/>
                <a:gd name="connsiteY194" fmla="*/ 633317 h 1304925"/>
                <a:gd name="connsiteX195" fmla="*/ 662273 w 1076325"/>
                <a:gd name="connsiteY195" fmla="*/ 667798 h 1304925"/>
                <a:gd name="connsiteX196" fmla="*/ 659321 w 1076325"/>
                <a:gd name="connsiteY196" fmla="*/ 701707 h 1304925"/>
                <a:gd name="connsiteX197" fmla="*/ 652082 w 1076325"/>
                <a:gd name="connsiteY197" fmla="*/ 729710 h 1304925"/>
                <a:gd name="connsiteX198" fmla="*/ 623507 w 1076325"/>
                <a:gd name="connsiteY198" fmla="*/ 782098 h 1304925"/>
                <a:gd name="connsiteX199" fmla="*/ 610457 w 1076325"/>
                <a:gd name="connsiteY199" fmla="*/ 809339 h 1304925"/>
                <a:gd name="connsiteX200" fmla="*/ 609886 w 1076325"/>
                <a:gd name="connsiteY200" fmla="*/ 826199 h 1304925"/>
                <a:gd name="connsiteX201" fmla="*/ 624268 w 1076325"/>
                <a:gd name="connsiteY201" fmla="*/ 844582 h 1304925"/>
                <a:gd name="connsiteX202" fmla="*/ 642461 w 1076325"/>
                <a:gd name="connsiteY202" fmla="*/ 852583 h 1304925"/>
                <a:gd name="connsiteX203" fmla="*/ 670179 w 1076325"/>
                <a:gd name="connsiteY203" fmla="*/ 853154 h 1304925"/>
                <a:gd name="connsiteX204" fmla="*/ 705041 w 1076325"/>
                <a:gd name="connsiteY204" fmla="*/ 842010 h 1304925"/>
                <a:gd name="connsiteX205" fmla="*/ 759047 w 1076325"/>
                <a:gd name="connsiteY205" fmla="*/ 800576 h 1304925"/>
                <a:gd name="connsiteX206" fmla="*/ 791909 w 1076325"/>
                <a:gd name="connsiteY206" fmla="*/ 767715 h 1304925"/>
                <a:gd name="connsiteX207" fmla="*/ 801053 w 1076325"/>
                <a:gd name="connsiteY207" fmla="*/ 766382 h 1304925"/>
                <a:gd name="connsiteX208" fmla="*/ 802291 w 1076325"/>
                <a:gd name="connsiteY208" fmla="*/ 776478 h 1304925"/>
                <a:gd name="connsiteX209" fmla="*/ 800481 w 1076325"/>
                <a:gd name="connsiteY209" fmla="*/ 902303 h 1304925"/>
                <a:gd name="connsiteX210" fmla="*/ 799529 w 1076325"/>
                <a:gd name="connsiteY210" fmla="*/ 1050608 h 1304925"/>
                <a:gd name="connsiteX211" fmla="*/ 798481 w 1076325"/>
                <a:gd name="connsiteY211" fmla="*/ 1238822 h 1304925"/>
                <a:gd name="connsiteX212" fmla="*/ 798957 w 1076325"/>
                <a:gd name="connsiteY212" fmla="*/ 1288352 h 1304925"/>
                <a:gd name="connsiteX213" fmla="*/ 808958 w 1076325"/>
                <a:gd name="connsiteY213" fmla="*/ 1301687 h 1304925"/>
                <a:gd name="connsiteX214" fmla="*/ 836485 w 1076325"/>
                <a:gd name="connsiteY214" fmla="*/ 1306068 h 1304925"/>
                <a:gd name="connsiteX215" fmla="*/ 845534 w 1076325"/>
                <a:gd name="connsiteY215" fmla="*/ 1303211 h 1304925"/>
                <a:gd name="connsiteX216" fmla="*/ 867537 w 1076325"/>
                <a:gd name="connsiteY216" fmla="*/ 1281017 h 1304925"/>
                <a:gd name="connsiteX217" fmla="*/ 889730 w 1076325"/>
                <a:gd name="connsiteY217" fmla="*/ 1246632 h 1304925"/>
                <a:gd name="connsiteX218" fmla="*/ 894017 w 1076325"/>
                <a:gd name="connsiteY218" fmla="*/ 1222153 h 1304925"/>
                <a:gd name="connsiteX219" fmla="*/ 900398 w 1076325"/>
                <a:gd name="connsiteY219" fmla="*/ 1199388 h 1304925"/>
                <a:gd name="connsiteX220" fmla="*/ 908209 w 1076325"/>
                <a:gd name="connsiteY220" fmla="*/ 1161002 h 1304925"/>
                <a:gd name="connsiteX221" fmla="*/ 912114 w 1076325"/>
                <a:gd name="connsiteY221" fmla="*/ 1127284 h 1304925"/>
                <a:gd name="connsiteX222" fmla="*/ 915829 w 1076325"/>
                <a:gd name="connsiteY222" fmla="*/ 1098233 h 1304925"/>
                <a:gd name="connsiteX223" fmla="*/ 919067 w 1076325"/>
                <a:gd name="connsiteY223" fmla="*/ 1072991 h 1304925"/>
                <a:gd name="connsiteX224" fmla="*/ 914019 w 1076325"/>
                <a:gd name="connsiteY224" fmla="*/ 1063847 h 1304925"/>
                <a:gd name="connsiteX225" fmla="*/ 914305 w 1076325"/>
                <a:gd name="connsiteY225" fmla="*/ 1023271 h 1304925"/>
                <a:gd name="connsiteX226" fmla="*/ 917258 w 1076325"/>
                <a:gd name="connsiteY226" fmla="*/ 992696 h 1304925"/>
                <a:gd name="connsiteX227" fmla="*/ 916972 w 1076325"/>
                <a:gd name="connsiteY227" fmla="*/ 964692 h 1304925"/>
                <a:gd name="connsiteX228" fmla="*/ 913733 w 1076325"/>
                <a:gd name="connsiteY228" fmla="*/ 934307 h 1304925"/>
                <a:gd name="connsiteX229" fmla="*/ 915067 w 1076325"/>
                <a:gd name="connsiteY229" fmla="*/ 908114 h 1304925"/>
                <a:gd name="connsiteX230" fmla="*/ 915067 w 1076325"/>
                <a:gd name="connsiteY230" fmla="*/ 892302 h 1304925"/>
                <a:gd name="connsiteX231" fmla="*/ 915353 w 1076325"/>
                <a:gd name="connsiteY231" fmla="*/ 830104 h 1304925"/>
                <a:gd name="connsiteX232" fmla="*/ 918115 w 1076325"/>
                <a:gd name="connsiteY232" fmla="*/ 808196 h 1304925"/>
                <a:gd name="connsiteX233" fmla="*/ 918401 w 1076325"/>
                <a:gd name="connsiteY233" fmla="*/ 713518 h 1304925"/>
                <a:gd name="connsiteX234" fmla="*/ 922687 w 1076325"/>
                <a:gd name="connsiteY234" fmla="*/ 677323 h 1304925"/>
                <a:gd name="connsiteX235" fmla="*/ 929735 w 1076325"/>
                <a:gd name="connsiteY235" fmla="*/ 659892 h 1304925"/>
                <a:gd name="connsiteX236" fmla="*/ 966597 w 1076325"/>
                <a:gd name="connsiteY236" fmla="*/ 630650 h 1304925"/>
                <a:gd name="connsiteX237" fmla="*/ 1057180 w 1076325"/>
                <a:gd name="connsiteY237" fmla="*/ 547783 h 1304925"/>
                <a:gd name="connsiteX238" fmla="*/ 1071277 w 1076325"/>
                <a:gd name="connsiteY238" fmla="*/ 527114 h 1304925"/>
                <a:gd name="connsiteX239" fmla="*/ 1073277 w 1076325"/>
                <a:gd name="connsiteY239" fmla="*/ 511493 h 1304925"/>
                <a:gd name="connsiteX240" fmla="*/ 1065085 w 1076325"/>
                <a:gd name="connsiteY240" fmla="*/ 491490 h 130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076325" h="1304925">
                  <a:moveTo>
                    <a:pt x="175165" y="328517"/>
                  </a:moveTo>
                  <a:lnTo>
                    <a:pt x="193453" y="321564"/>
                  </a:lnTo>
                  <a:lnTo>
                    <a:pt x="225647" y="317849"/>
                  </a:lnTo>
                  <a:lnTo>
                    <a:pt x="262318" y="297085"/>
                  </a:lnTo>
                  <a:lnTo>
                    <a:pt x="325946" y="264795"/>
                  </a:lnTo>
                  <a:lnTo>
                    <a:pt x="411575" y="222314"/>
                  </a:lnTo>
                  <a:lnTo>
                    <a:pt x="443389" y="214979"/>
                  </a:lnTo>
                  <a:lnTo>
                    <a:pt x="489775" y="206407"/>
                  </a:lnTo>
                  <a:lnTo>
                    <a:pt x="514255" y="201454"/>
                  </a:lnTo>
                  <a:lnTo>
                    <a:pt x="538639" y="195263"/>
                  </a:lnTo>
                  <a:lnTo>
                    <a:pt x="555784" y="178499"/>
                  </a:lnTo>
                  <a:lnTo>
                    <a:pt x="574548" y="147828"/>
                  </a:lnTo>
                  <a:lnTo>
                    <a:pt x="578930" y="103442"/>
                  </a:lnTo>
                  <a:lnTo>
                    <a:pt x="571214" y="73533"/>
                  </a:lnTo>
                  <a:lnTo>
                    <a:pt x="555403" y="44196"/>
                  </a:lnTo>
                  <a:lnTo>
                    <a:pt x="527685" y="13240"/>
                  </a:lnTo>
                  <a:lnTo>
                    <a:pt x="510921" y="7144"/>
                  </a:lnTo>
                  <a:lnTo>
                    <a:pt x="488442" y="22670"/>
                  </a:lnTo>
                  <a:lnTo>
                    <a:pt x="485489" y="47625"/>
                  </a:lnTo>
                  <a:lnTo>
                    <a:pt x="374809" y="126302"/>
                  </a:lnTo>
                  <a:lnTo>
                    <a:pt x="305943" y="177641"/>
                  </a:lnTo>
                  <a:lnTo>
                    <a:pt x="242697" y="238411"/>
                  </a:lnTo>
                  <a:lnTo>
                    <a:pt x="185166" y="298323"/>
                  </a:lnTo>
                  <a:lnTo>
                    <a:pt x="156686" y="320802"/>
                  </a:lnTo>
                  <a:lnTo>
                    <a:pt x="156686" y="328136"/>
                  </a:lnTo>
                  <a:lnTo>
                    <a:pt x="163640" y="330613"/>
                  </a:lnTo>
                  <a:lnTo>
                    <a:pt x="175165" y="328517"/>
                  </a:lnTo>
                  <a:close/>
                  <a:moveTo>
                    <a:pt x="582454" y="534924"/>
                  </a:moveTo>
                  <a:lnTo>
                    <a:pt x="551307" y="571310"/>
                  </a:lnTo>
                  <a:lnTo>
                    <a:pt x="520541" y="608838"/>
                  </a:lnTo>
                  <a:lnTo>
                    <a:pt x="473297" y="651701"/>
                  </a:lnTo>
                  <a:lnTo>
                    <a:pt x="461200" y="665512"/>
                  </a:lnTo>
                  <a:lnTo>
                    <a:pt x="450914" y="662464"/>
                  </a:lnTo>
                  <a:lnTo>
                    <a:pt x="446342" y="653129"/>
                  </a:lnTo>
                  <a:lnTo>
                    <a:pt x="454724" y="620459"/>
                  </a:lnTo>
                  <a:lnTo>
                    <a:pt x="469106" y="557403"/>
                  </a:lnTo>
                  <a:lnTo>
                    <a:pt x="489109" y="501968"/>
                  </a:lnTo>
                  <a:lnTo>
                    <a:pt x="520446" y="451485"/>
                  </a:lnTo>
                  <a:lnTo>
                    <a:pt x="533781" y="428530"/>
                  </a:lnTo>
                  <a:lnTo>
                    <a:pt x="532257" y="408813"/>
                  </a:lnTo>
                  <a:lnTo>
                    <a:pt x="513112" y="380524"/>
                  </a:lnTo>
                  <a:lnTo>
                    <a:pt x="498920" y="365474"/>
                  </a:lnTo>
                  <a:lnTo>
                    <a:pt x="489395" y="347853"/>
                  </a:lnTo>
                  <a:lnTo>
                    <a:pt x="459676" y="327089"/>
                  </a:lnTo>
                  <a:lnTo>
                    <a:pt x="433959" y="313277"/>
                  </a:lnTo>
                  <a:lnTo>
                    <a:pt x="419195" y="311087"/>
                  </a:lnTo>
                  <a:lnTo>
                    <a:pt x="393859" y="326136"/>
                  </a:lnTo>
                  <a:lnTo>
                    <a:pt x="380143" y="359283"/>
                  </a:lnTo>
                  <a:lnTo>
                    <a:pt x="369856" y="392811"/>
                  </a:lnTo>
                  <a:lnTo>
                    <a:pt x="355187" y="414814"/>
                  </a:lnTo>
                  <a:lnTo>
                    <a:pt x="313563" y="455200"/>
                  </a:lnTo>
                  <a:lnTo>
                    <a:pt x="234410" y="512731"/>
                  </a:lnTo>
                  <a:lnTo>
                    <a:pt x="153257" y="565309"/>
                  </a:lnTo>
                  <a:lnTo>
                    <a:pt x="74962" y="609791"/>
                  </a:lnTo>
                  <a:lnTo>
                    <a:pt x="18193" y="644843"/>
                  </a:lnTo>
                  <a:lnTo>
                    <a:pt x="7144" y="655511"/>
                  </a:lnTo>
                  <a:lnTo>
                    <a:pt x="12002" y="663797"/>
                  </a:lnTo>
                  <a:lnTo>
                    <a:pt x="26765" y="676085"/>
                  </a:lnTo>
                  <a:lnTo>
                    <a:pt x="47054" y="690753"/>
                  </a:lnTo>
                  <a:lnTo>
                    <a:pt x="63818" y="698087"/>
                  </a:lnTo>
                  <a:lnTo>
                    <a:pt x="82296" y="705421"/>
                  </a:lnTo>
                  <a:lnTo>
                    <a:pt x="101537" y="702945"/>
                  </a:lnTo>
                  <a:lnTo>
                    <a:pt x="114967" y="702945"/>
                  </a:lnTo>
                  <a:lnTo>
                    <a:pt x="128492" y="710756"/>
                  </a:lnTo>
                  <a:lnTo>
                    <a:pt x="146495" y="707041"/>
                  </a:lnTo>
                  <a:lnTo>
                    <a:pt x="175832" y="692372"/>
                  </a:lnTo>
                  <a:lnTo>
                    <a:pt x="239459" y="635222"/>
                  </a:lnTo>
                  <a:lnTo>
                    <a:pt x="281083" y="590264"/>
                  </a:lnTo>
                  <a:lnTo>
                    <a:pt x="336042" y="539306"/>
                  </a:lnTo>
                  <a:lnTo>
                    <a:pt x="347948" y="534829"/>
                  </a:lnTo>
                  <a:lnTo>
                    <a:pt x="354521" y="542735"/>
                  </a:lnTo>
                  <a:lnTo>
                    <a:pt x="350425" y="617887"/>
                  </a:lnTo>
                  <a:lnTo>
                    <a:pt x="343091" y="639985"/>
                  </a:lnTo>
                  <a:lnTo>
                    <a:pt x="344329" y="676370"/>
                  </a:lnTo>
                  <a:lnTo>
                    <a:pt x="341948" y="775430"/>
                  </a:lnTo>
                  <a:lnTo>
                    <a:pt x="317468" y="804767"/>
                  </a:lnTo>
                  <a:lnTo>
                    <a:pt x="301847" y="802291"/>
                  </a:lnTo>
                  <a:lnTo>
                    <a:pt x="303848" y="791813"/>
                  </a:lnTo>
                  <a:lnTo>
                    <a:pt x="311182" y="784289"/>
                  </a:lnTo>
                  <a:lnTo>
                    <a:pt x="308039" y="759143"/>
                  </a:lnTo>
                  <a:lnTo>
                    <a:pt x="296990" y="730853"/>
                  </a:lnTo>
                  <a:lnTo>
                    <a:pt x="286417" y="727139"/>
                  </a:lnTo>
                  <a:lnTo>
                    <a:pt x="273558" y="731711"/>
                  </a:lnTo>
                  <a:lnTo>
                    <a:pt x="245364" y="771144"/>
                  </a:lnTo>
                  <a:lnTo>
                    <a:pt x="209741" y="815054"/>
                  </a:lnTo>
                  <a:lnTo>
                    <a:pt x="184214" y="846677"/>
                  </a:lnTo>
                  <a:lnTo>
                    <a:pt x="176403" y="871157"/>
                  </a:lnTo>
                  <a:lnTo>
                    <a:pt x="173926" y="897731"/>
                  </a:lnTo>
                  <a:lnTo>
                    <a:pt x="182690" y="929259"/>
                  </a:lnTo>
                  <a:lnTo>
                    <a:pt x="185928" y="949166"/>
                  </a:lnTo>
                  <a:lnTo>
                    <a:pt x="187738" y="964311"/>
                  </a:lnTo>
                  <a:lnTo>
                    <a:pt x="197644" y="982504"/>
                  </a:lnTo>
                  <a:lnTo>
                    <a:pt x="206407" y="989838"/>
                  </a:lnTo>
                  <a:lnTo>
                    <a:pt x="220980" y="988124"/>
                  </a:lnTo>
                  <a:lnTo>
                    <a:pt x="235934" y="977265"/>
                  </a:lnTo>
                  <a:lnTo>
                    <a:pt x="278035" y="937355"/>
                  </a:lnTo>
                  <a:lnTo>
                    <a:pt x="320612" y="895064"/>
                  </a:lnTo>
                  <a:lnTo>
                    <a:pt x="331946" y="892016"/>
                  </a:lnTo>
                  <a:lnTo>
                    <a:pt x="336995" y="898779"/>
                  </a:lnTo>
                  <a:lnTo>
                    <a:pt x="338614" y="928973"/>
                  </a:lnTo>
                  <a:lnTo>
                    <a:pt x="339090" y="961263"/>
                  </a:lnTo>
                  <a:lnTo>
                    <a:pt x="346329" y="971360"/>
                  </a:lnTo>
                  <a:lnTo>
                    <a:pt x="372047" y="984980"/>
                  </a:lnTo>
                  <a:lnTo>
                    <a:pt x="386239" y="993743"/>
                  </a:lnTo>
                  <a:lnTo>
                    <a:pt x="408432" y="993172"/>
                  </a:lnTo>
                  <a:lnTo>
                    <a:pt x="427006" y="987171"/>
                  </a:lnTo>
                  <a:lnTo>
                    <a:pt x="443103" y="974312"/>
                  </a:lnTo>
                  <a:lnTo>
                    <a:pt x="449866" y="962501"/>
                  </a:lnTo>
                  <a:lnTo>
                    <a:pt x="444341" y="943070"/>
                  </a:lnTo>
                  <a:lnTo>
                    <a:pt x="441103" y="925640"/>
                  </a:lnTo>
                  <a:lnTo>
                    <a:pt x="442436" y="907733"/>
                  </a:lnTo>
                  <a:lnTo>
                    <a:pt x="444817" y="889635"/>
                  </a:lnTo>
                  <a:lnTo>
                    <a:pt x="441579" y="861632"/>
                  </a:lnTo>
                  <a:lnTo>
                    <a:pt x="440246" y="825818"/>
                  </a:lnTo>
                  <a:lnTo>
                    <a:pt x="443293" y="801053"/>
                  </a:lnTo>
                  <a:lnTo>
                    <a:pt x="451199" y="779621"/>
                  </a:lnTo>
                  <a:lnTo>
                    <a:pt x="472631" y="751618"/>
                  </a:lnTo>
                  <a:lnTo>
                    <a:pt x="522923" y="685991"/>
                  </a:lnTo>
                  <a:lnTo>
                    <a:pt x="565595" y="622554"/>
                  </a:lnTo>
                  <a:lnTo>
                    <a:pt x="593598" y="573024"/>
                  </a:lnTo>
                  <a:lnTo>
                    <a:pt x="598170" y="554831"/>
                  </a:lnTo>
                  <a:lnTo>
                    <a:pt x="590836" y="533400"/>
                  </a:lnTo>
                  <a:lnTo>
                    <a:pt x="582454" y="534924"/>
                  </a:lnTo>
                  <a:close/>
                  <a:moveTo>
                    <a:pt x="1065085" y="491490"/>
                  </a:moveTo>
                  <a:lnTo>
                    <a:pt x="1041940" y="452057"/>
                  </a:lnTo>
                  <a:lnTo>
                    <a:pt x="1022223" y="425006"/>
                  </a:lnTo>
                  <a:lnTo>
                    <a:pt x="1020890" y="376428"/>
                  </a:lnTo>
                  <a:lnTo>
                    <a:pt x="1007745" y="366713"/>
                  </a:lnTo>
                  <a:lnTo>
                    <a:pt x="998792" y="374428"/>
                  </a:lnTo>
                  <a:lnTo>
                    <a:pt x="996029" y="421386"/>
                  </a:lnTo>
                  <a:lnTo>
                    <a:pt x="982123" y="458534"/>
                  </a:lnTo>
                  <a:lnTo>
                    <a:pt x="964216" y="496157"/>
                  </a:lnTo>
                  <a:lnTo>
                    <a:pt x="939546" y="523113"/>
                  </a:lnTo>
                  <a:lnTo>
                    <a:pt x="929831" y="529971"/>
                  </a:lnTo>
                  <a:lnTo>
                    <a:pt x="923354" y="523970"/>
                  </a:lnTo>
                  <a:lnTo>
                    <a:pt x="921639" y="506825"/>
                  </a:lnTo>
                  <a:lnTo>
                    <a:pt x="924116" y="457962"/>
                  </a:lnTo>
                  <a:lnTo>
                    <a:pt x="934593" y="387096"/>
                  </a:lnTo>
                  <a:lnTo>
                    <a:pt x="940975" y="329089"/>
                  </a:lnTo>
                  <a:lnTo>
                    <a:pt x="956120" y="270796"/>
                  </a:lnTo>
                  <a:lnTo>
                    <a:pt x="966788" y="190119"/>
                  </a:lnTo>
                  <a:lnTo>
                    <a:pt x="958596" y="151257"/>
                  </a:lnTo>
                  <a:lnTo>
                    <a:pt x="937355" y="115062"/>
                  </a:lnTo>
                  <a:lnTo>
                    <a:pt x="905066" y="85058"/>
                  </a:lnTo>
                  <a:lnTo>
                    <a:pt x="873252" y="73628"/>
                  </a:lnTo>
                  <a:lnTo>
                    <a:pt x="842867" y="62008"/>
                  </a:lnTo>
                  <a:lnTo>
                    <a:pt x="814864" y="55626"/>
                  </a:lnTo>
                  <a:lnTo>
                    <a:pt x="797433" y="71533"/>
                  </a:lnTo>
                  <a:lnTo>
                    <a:pt x="786860" y="95060"/>
                  </a:lnTo>
                  <a:lnTo>
                    <a:pt x="784670" y="132112"/>
                  </a:lnTo>
                  <a:lnTo>
                    <a:pt x="790670" y="166497"/>
                  </a:lnTo>
                  <a:lnTo>
                    <a:pt x="798481" y="201740"/>
                  </a:lnTo>
                  <a:lnTo>
                    <a:pt x="806291" y="245364"/>
                  </a:lnTo>
                  <a:lnTo>
                    <a:pt x="807815" y="312611"/>
                  </a:lnTo>
                  <a:lnTo>
                    <a:pt x="812006" y="389858"/>
                  </a:lnTo>
                  <a:lnTo>
                    <a:pt x="807434" y="425196"/>
                  </a:lnTo>
                  <a:lnTo>
                    <a:pt x="806196" y="552260"/>
                  </a:lnTo>
                  <a:lnTo>
                    <a:pt x="807149" y="615601"/>
                  </a:lnTo>
                  <a:lnTo>
                    <a:pt x="803339" y="647414"/>
                  </a:lnTo>
                  <a:lnTo>
                    <a:pt x="795433" y="657225"/>
                  </a:lnTo>
                  <a:lnTo>
                    <a:pt x="735044" y="698183"/>
                  </a:lnTo>
                  <a:lnTo>
                    <a:pt x="717328" y="707993"/>
                  </a:lnTo>
                  <a:lnTo>
                    <a:pt x="711613" y="704755"/>
                  </a:lnTo>
                  <a:lnTo>
                    <a:pt x="711137" y="695992"/>
                  </a:lnTo>
                  <a:lnTo>
                    <a:pt x="723233" y="676085"/>
                  </a:lnTo>
                  <a:lnTo>
                    <a:pt x="734282" y="656082"/>
                  </a:lnTo>
                  <a:lnTo>
                    <a:pt x="736092" y="619792"/>
                  </a:lnTo>
                  <a:lnTo>
                    <a:pt x="731520" y="591026"/>
                  </a:lnTo>
                  <a:lnTo>
                    <a:pt x="709232" y="554450"/>
                  </a:lnTo>
                  <a:lnTo>
                    <a:pt x="692468" y="527209"/>
                  </a:lnTo>
                  <a:lnTo>
                    <a:pt x="680657" y="503015"/>
                  </a:lnTo>
                  <a:lnTo>
                    <a:pt x="682276" y="480632"/>
                  </a:lnTo>
                  <a:lnTo>
                    <a:pt x="695134" y="449771"/>
                  </a:lnTo>
                  <a:lnTo>
                    <a:pt x="712184" y="403574"/>
                  </a:lnTo>
                  <a:lnTo>
                    <a:pt x="720566" y="362903"/>
                  </a:lnTo>
                  <a:lnTo>
                    <a:pt x="716471" y="324993"/>
                  </a:lnTo>
                  <a:lnTo>
                    <a:pt x="697421" y="292989"/>
                  </a:lnTo>
                  <a:lnTo>
                    <a:pt x="657416" y="250793"/>
                  </a:lnTo>
                  <a:lnTo>
                    <a:pt x="622554" y="225076"/>
                  </a:lnTo>
                  <a:lnTo>
                    <a:pt x="594265" y="211550"/>
                  </a:lnTo>
                  <a:lnTo>
                    <a:pt x="570833" y="213836"/>
                  </a:lnTo>
                  <a:lnTo>
                    <a:pt x="556927" y="226124"/>
                  </a:lnTo>
                  <a:lnTo>
                    <a:pt x="556355" y="249555"/>
                  </a:lnTo>
                  <a:lnTo>
                    <a:pt x="557593" y="261557"/>
                  </a:lnTo>
                  <a:lnTo>
                    <a:pt x="563690" y="280511"/>
                  </a:lnTo>
                  <a:lnTo>
                    <a:pt x="586645" y="329565"/>
                  </a:lnTo>
                  <a:lnTo>
                    <a:pt x="624268" y="383286"/>
                  </a:lnTo>
                  <a:lnTo>
                    <a:pt x="647414" y="413480"/>
                  </a:lnTo>
                  <a:lnTo>
                    <a:pt x="651605" y="431387"/>
                  </a:lnTo>
                  <a:lnTo>
                    <a:pt x="642938" y="477298"/>
                  </a:lnTo>
                  <a:lnTo>
                    <a:pt x="632365" y="500729"/>
                  </a:lnTo>
                  <a:lnTo>
                    <a:pt x="627793" y="526352"/>
                  </a:lnTo>
                  <a:lnTo>
                    <a:pt x="637508" y="561308"/>
                  </a:lnTo>
                  <a:lnTo>
                    <a:pt x="644843" y="598456"/>
                  </a:lnTo>
                  <a:lnTo>
                    <a:pt x="653225" y="633317"/>
                  </a:lnTo>
                  <a:lnTo>
                    <a:pt x="662273" y="667798"/>
                  </a:lnTo>
                  <a:lnTo>
                    <a:pt x="659321" y="701707"/>
                  </a:lnTo>
                  <a:lnTo>
                    <a:pt x="652082" y="729710"/>
                  </a:lnTo>
                  <a:lnTo>
                    <a:pt x="623507" y="782098"/>
                  </a:lnTo>
                  <a:lnTo>
                    <a:pt x="610457" y="809339"/>
                  </a:lnTo>
                  <a:lnTo>
                    <a:pt x="609886" y="826199"/>
                  </a:lnTo>
                  <a:lnTo>
                    <a:pt x="624268" y="844582"/>
                  </a:lnTo>
                  <a:lnTo>
                    <a:pt x="642461" y="852583"/>
                  </a:lnTo>
                  <a:lnTo>
                    <a:pt x="670179" y="853154"/>
                  </a:lnTo>
                  <a:lnTo>
                    <a:pt x="705041" y="842010"/>
                  </a:lnTo>
                  <a:lnTo>
                    <a:pt x="759047" y="800576"/>
                  </a:lnTo>
                  <a:lnTo>
                    <a:pt x="791909" y="767715"/>
                  </a:lnTo>
                  <a:lnTo>
                    <a:pt x="801053" y="766382"/>
                  </a:lnTo>
                  <a:lnTo>
                    <a:pt x="802291" y="776478"/>
                  </a:lnTo>
                  <a:lnTo>
                    <a:pt x="800481" y="902303"/>
                  </a:lnTo>
                  <a:lnTo>
                    <a:pt x="799529" y="1050608"/>
                  </a:lnTo>
                  <a:lnTo>
                    <a:pt x="798481" y="1238822"/>
                  </a:lnTo>
                  <a:lnTo>
                    <a:pt x="798957" y="1288352"/>
                  </a:lnTo>
                  <a:lnTo>
                    <a:pt x="808958" y="1301687"/>
                  </a:lnTo>
                  <a:lnTo>
                    <a:pt x="836485" y="1306068"/>
                  </a:lnTo>
                  <a:lnTo>
                    <a:pt x="845534" y="1303211"/>
                  </a:lnTo>
                  <a:lnTo>
                    <a:pt x="867537" y="1281017"/>
                  </a:lnTo>
                  <a:lnTo>
                    <a:pt x="889730" y="1246632"/>
                  </a:lnTo>
                  <a:lnTo>
                    <a:pt x="894017" y="1222153"/>
                  </a:lnTo>
                  <a:lnTo>
                    <a:pt x="900398" y="1199388"/>
                  </a:lnTo>
                  <a:lnTo>
                    <a:pt x="908209" y="1161002"/>
                  </a:lnTo>
                  <a:lnTo>
                    <a:pt x="912114" y="1127284"/>
                  </a:lnTo>
                  <a:lnTo>
                    <a:pt x="915829" y="1098233"/>
                  </a:lnTo>
                  <a:lnTo>
                    <a:pt x="919067" y="1072991"/>
                  </a:lnTo>
                  <a:lnTo>
                    <a:pt x="914019" y="1063847"/>
                  </a:lnTo>
                  <a:lnTo>
                    <a:pt x="914305" y="1023271"/>
                  </a:lnTo>
                  <a:lnTo>
                    <a:pt x="917258" y="992696"/>
                  </a:lnTo>
                  <a:lnTo>
                    <a:pt x="916972" y="964692"/>
                  </a:lnTo>
                  <a:lnTo>
                    <a:pt x="913733" y="934307"/>
                  </a:lnTo>
                  <a:lnTo>
                    <a:pt x="915067" y="908114"/>
                  </a:lnTo>
                  <a:lnTo>
                    <a:pt x="915067" y="892302"/>
                  </a:lnTo>
                  <a:lnTo>
                    <a:pt x="915353" y="830104"/>
                  </a:lnTo>
                  <a:lnTo>
                    <a:pt x="918115" y="808196"/>
                  </a:lnTo>
                  <a:lnTo>
                    <a:pt x="918401" y="713518"/>
                  </a:lnTo>
                  <a:lnTo>
                    <a:pt x="922687" y="677323"/>
                  </a:lnTo>
                  <a:lnTo>
                    <a:pt x="929735" y="659892"/>
                  </a:lnTo>
                  <a:lnTo>
                    <a:pt x="966597" y="630650"/>
                  </a:lnTo>
                  <a:lnTo>
                    <a:pt x="1057180" y="547783"/>
                  </a:lnTo>
                  <a:lnTo>
                    <a:pt x="1071277" y="527114"/>
                  </a:lnTo>
                  <a:lnTo>
                    <a:pt x="1073277" y="511493"/>
                  </a:lnTo>
                  <a:lnTo>
                    <a:pt x="1065085" y="4914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133A24FC-E419-4EC4-9D3D-1F12F2EDB744}"/>
                </a:ext>
              </a:extLst>
            </p:cNvPr>
            <p:cNvSpPr/>
            <p:nvPr/>
          </p:nvSpPr>
          <p:spPr>
            <a:xfrm>
              <a:off x="6085999" y="2786348"/>
              <a:ext cx="1209675" cy="1123950"/>
            </a:xfrm>
            <a:custGeom>
              <a:avLst/>
              <a:gdLst>
                <a:gd name="connsiteX0" fmla="*/ 1191958 w 1209675"/>
                <a:gd name="connsiteY0" fmla="*/ 861917 h 1123950"/>
                <a:gd name="connsiteX1" fmla="*/ 1167384 w 1209675"/>
                <a:gd name="connsiteY1" fmla="*/ 865251 h 1123950"/>
                <a:gd name="connsiteX2" fmla="*/ 1105376 w 1209675"/>
                <a:gd name="connsiteY2" fmla="*/ 872585 h 1123950"/>
                <a:gd name="connsiteX3" fmla="*/ 1033081 w 1209675"/>
                <a:gd name="connsiteY3" fmla="*/ 866394 h 1123950"/>
                <a:gd name="connsiteX4" fmla="*/ 1000506 w 1209675"/>
                <a:gd name="connsiteY4" fmla="*/ 860203 h 1123950"/>
                <a:gd name="connsiteX5" fmla="*/ 967835 w 1209675"/>
                <a:gd name="connsiteY5" fmla="*/ 846773 h 1123950"/>
                <a:gd name="connsiteX6" fmla="*/ 919163 w 1209675"/>
                <a:gd name="connsiteY6" fmla="*/ 817436 h 1123950"/>
                <a:gd name="connsiteX7" fmla="*/ 823341 w 1209675"/>
                <a:gd name="connsiteY7" fmla="*/ 741426 h 1123950"/>
                <a:gd name="connsiteX8" fmla="*/ 821626 w 1209675"/>
                <a:gd name="connsiteY8" fmla="*/ 734092 h 1123950"/>
                <a:gd name="connsiteX9" fmla="*/ 858869 w 1209675"/>
                <a:gd name="connsiteY9" fmla="*/ 664940 h 1123950"/>
                <a:gd name="connsiteX10" fmla="*/ 891921 w 1209675"/>
                <a:gd name="connsiteY10" fmla="*/ 609886 h 1123950"/>
                <a:gd name="connsiteX11" fmla="*/ 914019 w 1209675"/>
                <a:gd name="connsiteY11" fmla="*/ 586550 h 1123950"/>
                <a:gd name="connsiteX12" fmla="*/ 920591 w 1209675"/>
                <a:gd name="connsiteY12" fmla="*/ 557022 h 1123950"/>
                <a:gd name="connsiteX13" fmla="*/ 925449 w 1209675"/>
                <a:gd name="connsiteY13" fmla="*/ 550069 h 1123950"/>
                <a:gd name="connsiteX14" fmla="*/ 917257 w 1209675"/>
                <a:gd name="connsiteY14" fmla="*/ 532448 h 1123950"/>
                <a:gd name="connsiteX15" fmla="*/ 886682 w 1209675"/>
                <a:gd name="connsiteY15" fmla="*/ 505587 h 1123950"/>
                <a:gd name="connsiteX16" fmla="*/ 857345 w 1209675"/>
                <a:gd name="connsiteY16" fmla="*/ 493300 h 1123950"/>
                <a:gd name="connsiteX17" fmla="*/ 837343 w 1209675"/>
                <a:gd name="connsiteY17" fmla="*/ 485870 h 1123950"/>
                <a:gd name="connsiteX18" fmla="*/ 818579 w 1209675"/>
                <a:gd name="connsiteY18" fmla="*/ 486728 h 1123950"/>
                <a:gd name="connsiteX19" fmla="*/ 807530 w 1209675"/>
                <a:gd name="connsiteY19" fmla="*/ 491585 h 1123950"/>
                <a:gd name="connsiteX20" fmla="*/ 797719 w 1209675"/>
                <a:gd name="connsiteY20" fmla="*/ 491585 h 1123950"/>
                <a:gd name="connsiteX21" fmla="*/ 798957 w 1209675"/>
                <a:gd name="connsiteY21" fmla="*/ 463772 h 1123950"/>
                <a:gd name="connsiteX22" fmla="*/ 802576 w 1209675"/>
                <a:gd name="connsiteY22" fmla="*/ 432530 h 1123950"/>
                <a:gd name="connsiteX23" fmla="*/ 836485 w 1209675"/>
                <a:gd name="connsiteY23" fmla="*/ 359950 h 1123950"/>
                <a:gd name="connsiteX24" fmla="*/ 868204 w 1209675"/>
                <a:gd name="connsiteY24" fmla="*/ 293561 h 1123950"/>
                <a:gd name="connsiteX25" fmla="*/ 886587 w 1209675"/>
                <a:gd name="connsiteY25" fmla="*/ 256794 h 1123950"/>
                <a:gd name="connsiteX26" fmla="*/ 914305 w 1209675"/>
                <a:gd name="connsiteY26" fmla="*/ 234410 h 1123950"/>
                <a:gd name="connsiteX27" fmla="*/ 935069 w 1209675"/>
                <a:gd name="connsiteY27" fmla="*/ 223742 h 1123950"/>
                <a:gd name="connsiteX28" fmla="*/ 951833 w 1209675"/>
                <a:gd name="connsiteY28" fmla="*/ 211836 h 1123950"/>
                <a:gd name="connsiteX29" fmla="*/ 990600 w 1209675"/>
                <a:gd name="connsiteY29" fmla="*/ 184118 h 1123950"/>
                <a:gd name="connsiteX30" fmla="*/ 1000697 w 1209675"/>
                <a:gd name="connsiteY30" fmla="*/ 170688 h 1123950"/>
                <a:gd name="connsiteX31" fmla="*/ 998696 w 1209675"/>
                <a:gd name="connsiteY31" fmla="*/ 153448 h 1123950"/>
                <a:gd name="connsiteX32" fmla="*/ 968788 w 1209675"/>
                <a:gd name="connsiteY32" fmla="*/ 115919 h 1123950"/>
                <a:gd name="connsiteX33" fmla="*/ 952119 w 1209675"/>
                <a:gd name="connsiteY33" fmla="*/ 111347 h 1123950"/>
                <a:gd name="connsiteX34" fmla="*/ 943547 w 1209675"/>
                <a:gd name="connsiteY34" fmla="*/ 106871 h 1123950"/>
                <a:gd name="connsiteX35" fmla="*/ 938593 w 1209675"/>
                <a:gd name="connsiteY35" fmla="*/ 87630 h 1123950"/>
                <a:gd name="connsiteX36" fmla="*/ 919448 w 1209675"/>
                <a:gd name="connsiteY36" fmla="*/ 63151 h 1123950"/>
                <a:gd name="connsiteX37" fmla="*/ 888301 w 1209675"/>
                <a:gd name="connsiteY37" fmla="*/ 39053 h 1123950"/>
                <a:gd name="connsiteX38" fmla="*/ 836866 w 1209675"/>
                <a:gd name="connsiteY38" fmla="*/ 11716 h 1123950"/>
                <a:gd name="connsiteX39" fmla="*/ 815245 w 1209675"/>
                <a:gd name="connsiteY39" fmla="*/ 7144 h 1123950"/>
                <a:gd name="connsiteX40" fmla="*/ 795242 w 1209675"/>
                <a:gd name="connsiteY40" fmla="*/ 18288 h 1123950"/>
                <a:gd name="connsiteX41" fmla="*/ 791432 w 1209675"/>
                <a:gd name="connsiteY41" fmla="*/ 45720 h 1123950"/>
                <a:gd name="connsiteX42" fmla="*/ 793909 w 1209675"/>
                <a:gd name="connsiteY42" fmla="*/ 90583 h 1123950"/>
                <a:gd name="connsiteX43" fmla="*/ 781622 w 1209675"/>
                <a:gd name="connsiteY43" fmla="*/ 142018 h 1123950"/>
                <a:gd name="connsiteX44" fmla="*/ 767048 w 1209675"/>
                <a:gd name="connsiteY44" fmla="*/ 198406 h 1123950"/>
                <a:gd name="connsiteX45" fmla="*/ 736854 w 1209675"/>
                <a:gd name="connsiteY45" fmla="*/ 227743 h 1123950"/>
                <a:gd name="connsiteX46" fmla="*/ 720947 w 1209675"/>
                <a:gd name="connsiteY46" fmla="*/ 234791 h 1123950"/>
                <a:gd name="connsiteX47" fmla="*/ 664655 w 1209675"/>
                <a:gd name="connsiteY47" fmla="*/ 273939 h 1123950"/>
                <a:gd name="connsiteX48" fmla="*/ 604742 w 1209675"/>
                <a:gd name="connsiteY48" fmla="*/ 318230 h 1123950"/>
                <a:gd name="connsiteX49" fmla="*/ 545973 w 1209675"/>
                <a:gd name="connsiteY49" fmla="*/ 353663 h 1123950"/>
                <a:gd name="connsiteX50" fmla="*/ 496157 w 1209675"/>
                <a:gd name="connsiteY50" fmla="*/ 382334 h 1123950"/>
                <a:gd name="connsiteX51" fmla="*/ 498634 w 1209675"/>
                <a:gd name="connsiteY51" fmla="*/ 399098 h 1123950"/>
                <a:gd name="connsiteX52" fmla="*/ 520255 w 1209675"/>
                <a:gd name="connsiteY52" fmla="*/ 411385 h 1123950"/>
                <a:gd name="connsiteX53" fmla="*/ 535400 w 1209675"/>
                <a:gd name="connsiteY53" fmla="*/ 417481 h 1123950"/>
                <a:gd name="connsiteX54" fmla="*/ 561118 w 1209675"/>
                <a:gd name="connsiteY54" fmla="*/ 424434 h 1123950"/>
                <a:gd name="connsiteX55" fmla="*/ 580644 w 1209675"/>
                <a:gd name="connsiteY55" fmla="*/ 427006 h 1123950"/>
                <a:gd name="connsiteX56" fmla="*/ 597789 w 1209675"/>
                <a:gd name="connsiteY56" fmla="*/ 428244 h 1123950"/>
                <a:gd name="connsiteX57" fmla="*/ 619411 w 1209675"/>
                <a:gd name="connsiteY57" fmla="*/ 417576 h 1123950"/>
                <a:gd name="connsiteX58" fmla="*/ 638175 w 1209675"/>
                <a:gd name="connsiteY58" fmla="*/ 407765 h 1123950"/>
                <a:gd name="connsiteX59" fmla="*/ 703040 w 1209675"/>
                <a:gd name="connsiteY59" fmla="*/ 349853 h 1123950"/>
                <a:gd name="connsiteX60" fmla="*/ 717423 w 1209675"/>
                <a:gd name="connsiteY60" fmla="*/ 342519 h 1123950"/>
                <a:gd name="connsiteX61" fmla="*/ 720185 w 1209675"/>
                <a:gd name="connsiteY61" fmla="*/ 347663 h 1123950"/>
                <a:gd name="connsiteX62" fmla="*/ 716471 w 1209675"/>
                <a:gd name="connsiteY62" fmla="*/ 363569 h 1123950"/>
                <a:gd name="connsiteX63" fmla="*/ 701802 w 1209675"/>
                <a:gd name="connsiteY63" fmla="*/ 414147 h 1123950"/>
                <a:gd name="connsiteX64" fmla="*/ 681038 w 1209675"/>
                <a:gd name="connsiteY64" fmla="*/ 483870 h 1123950"/>
                <a:gd name="connsiteX65" fmla="*/ 663035 w 1209675"/>
                <a:gd name="connsiteY65" fmla="*/ 521875 h 1123950"/>
                <a:gd name="connsiteX66" fmla="*/ 663035 w 1209675"/>
                <a:gd name="connsiteY66" fmla="*/ 537782 h 1123950"/>
                <a:gd name="connsiteX67" fmla="*/ 668083 w 1209675"/>
                <a:gd name="connsiteY67" fmla="*/ 557117 h 1123950"/>
                <a:gd name="connsiteX68" fmla="*/ 677894 w 1209675"/>
                <a:gd name="connsiteY68" fmla="*/ 570167 h 1123950"/>
                <a:gd name="connsiteX69" fmla="*/ 692182 w 1209675"/>
                <a:gd name="connsiteY69" fmla="*/ 588455 h 1123950"/>
                <a:gd name="connsiteX70" fmla="*/ 708184 w 1209675"/>
                <a:gd name="connsiteY70" fmla="*/ 593408 h 1123950"/>
                <a:gd name="connsiteX71" fmla="*/ 718947 w 1209675"/>
                <a:gd name="connsiteY71" fmla="*/ 588836 h 1123950"/>
                <a:gd name="connsiteX72" fmla="*/ 742283 w 1209675"/>
                <a:gd name="connsiteY72" fmla="*/ 570833 h 1123950"/>
                <a:gd name="connsiteX73" fmla="*/ 758571 w 1209675"/>
                <a:gd name="connsiteY73" fmla="*/ 559784 h 1123950"/>
                <a:gd name="connsiteX74" fmla="*/ 772001 w 1209675"/>
                <a:gd name="connsiteY74" fmla="*/ 564833 h 1123950"/>
                <a:gd name="connsiteX75" fmla="*/ 774478 w 1209675"/>
                <a:gd name="connsiteY75" fmla="*/ 575786 h 1123950"/>
                <a:gd name="connsiteX76" fmla="*/ 766191 w 1209675"/>
                <a:gd name="connsiteY76" fmla="*/ 603885 h 1123950"/>
                <a:gd name="connsiteX77" fmla="*/ 727138 w 1209675"/>
                <a:gd name="connsiteY77" fmla="*/ 675323 h 1123950"/>
                <a:gd name="connsiteX78" fmla="*/ 720947 w 1209675"/>
                <a:gd name="connsiteY78" fmla="*/ 674084 h 1123950"/>
                <a:gd name="connsiteX79" fmla="*/ 688943 w 1209675"/>
                <a:gd name="connsiteY79" fmla="*/ 645509 h 1123950"/>
                <a:gd name="connsiteX80" fmla="*/ 668179 w 1209675"/>
                <a:gd name="connsiteY80" fmla="*/ 635699 h 1123950"/>
                <a:gd name="connsiteX81" fmla="*/ 628174 w 1209675"/>
                <a:gd name="connsiteY81" fmla="*/ 616839 h 1123950"/>
                <a:gd name="connsiteX82" fmla="*/ 611029 w 1209675"/>
                <a:gd name="connsiteY82" fmla="*/ 611124 h 1123950"/>
                <a:gd name="connsiteX83" fmla="*/ 591026 w 1209675"/>
                <a:gd name="connsiteY83" fmla="*/ 618458 h 1123950"/>
                <a:gd name="connsiteX84" fmla="*/ 591026 w 1209675"/>
                <a:gd name="connsiteY84" fmla="*/ 638080 h 1123950"/>
                <a:gd name="connsiteX85" fmla="*/ 600456 w 1209675"/>
                <a:gd name="connsiteY85" fmla="*/ 656558 h 1123950"/>
                <a:gd name="connsiteX86" fmla="*/ 633698 w 1209675"/>
                <a:gd name="connsiteY86" fmla="*/ 703517 h 1123950"/>
                <a:gd name="connsiteX87" fmla="*/ 652081 w 1209675"/>
                <a:gd name="connsiteY87" fmla="*/ 733616 h 1123950"/>
                <a:gd name="connsiteX88" fmla="*/ 669512 w 1209675"/>
                <a:gd name="connsiteY88" fmla="*/ 759333 h 1123950"/>
                <a:gd name="connsiteX89" fmla="*/ 675513 w 1209675"/>
                <a:gd name="connsiteY89" fmla="*/ 771144 h 1123950"/>
                <a:gd name="connsiteX90" fmla="*/ 671893 w 1209675"/>
                <a:gd name="connsiteY90" fmla="*/ 779717 h 1123950"/>
                <a:gd name="connsiteX91" fmla="*/ 654272 w 1209675"/>
                <a:gd name="connsiteY91" fmla="*/ 817340 h 1123950"/>
                <a:gd name="connsiteX92" fmla="*/ 582549 w 1209675"/>
                <a:gd name="connsiteY92" fmla="*/ 909733 h 1123950"/>
                <a:gd name="connsiteX93" fmla="*/ 542544 w 1209675"/>
                <a:gd name="connsiteY93" fmla="*/ 944213 h 1123950"/>
                <a:gd name="connsiteX94" fmla="*/ 496348 w 1209675"/>
                <a:gd name="connsiteY94" fmla="*/ 974122 h 1123950"/>
                <a:gd name="connsiteX95" fmla="*/ 455962 w 1209675"/>
                <a:gd name="connsiteY95" fmla="*/ 985457 h 1123950"/>
                <a:gd name="connsiteX96" fmla="*/ 435673 w 1209675"/>
                <a:gd name="connsiteY96" fmla="*/ 979551 h 1123950"/>
                <a:gd name="connsiteX97" fmla="*/ 425386 w 1209675"/>
                <a:gd name="connsiteY97" fmla="*/ 965454 h 1123950"/>
                <a:gd name="connsiteX98" fmla="*/ 428149 w 1209675"/>
                <a:gd name="connsiteY98" fmla="*/ 769715 h 1123950"/>
                <a:gd name="connsiteX99" fmla="*/ 433006 w 1209675"/>
                <a:gd name="connsiteY99" fmla="*/ 640080 h 1123950"/>
                <a:gd name="connsiteX100" fmla="*/ 445294 w 1209675"/>
                <a:gd name="connsiteY100" fmla="*/ 531495 h 1123950"/>
                <a:gd name="connsiteX101" fmla="*/ 467296 w 1209675"/>
                <a:gd name="connsiteY101" fmla="*/ 421767 h 1123950"/>
                <a:gd name="connsiteX102" fmla="*/ 475012 w 1209675"/>
                <a:gd name="connsiteY102" fmla="*/ 357569 h 1123950"/>
                <a:gd name="connsiteX103" fmla="*/ 487204 w 1209675"/>
                <a:gd name="connsiteY103" fmla="*/ 323660 h 1123950"/>
                <a:gd name="connsiteX104" fmla="*/ 524447 w 1209675"/>
                <a:gd name="connsiteY104" fmla="*/ 288512 h 1123950"/>
                <a:gd name="connsiteX105" fmla="*/ 569690 w 1209675"/>
                <a:gd name="connsiteY105" fmla="*/ 250889 h 1123950"/>
                <a:gd name="connsiteX106" fmla="*/ 599027 w 1209675"/>
                <a:gd name="connsiteY106" fmla="*/ 226314 h 1123950"/>
                <a:gd name="connsiteX107" fmla="*/ 600170 w 1209675"/>
                <a:gd name="connsiteY107" fmla="*/ 204692 h 1123950"/>
                <a:gd name="connsiteX108" fmla="*/ 569976 w 1209675"/>
                <a:gd name="connsiteY108" fmla="*/ 165545 h 1123950"/>
                <a:gd name="connsiteX109" fmla="*/ 560641 w 1209675"/>
                <a:gd name="connsiteY109" fmla="*/ 164306 h 1123950"/>
                <a:gd name="connsiteX110" fmla="*/ 548735 w 1209675"/>
                <a:gd name="connsiteY110" fmla="*/ 175260 h 1123950"/>
                <a:gd name="connsiteX111" fmla="*/ 540448 w 1209675"/>
                <a:gd name="connsiteY111" fmla="*/ 170402 h 1123950"/>
                <a:gd name="connsiteX112" fmla="*/ 547878 w 1209675"/>
                <a:gd name="connsiteY112" fmla="*/ 157258 h 1123950"/>
                <a:gd name="connsiteX113" fmla="*/ 539210 w 1209675"/>
                <a:gd name="connsiteY113" fmla="*/ 137255 h 1123950"/>
                <a:gd name="connsiteX114" fmla="*/ 489109 w 1209675"/>
                <a:gd name="connsiteY114" fmla="*/ 84582 h 1123950"/>
                <a:gd name="connsiteX115" fmla="*/ 435292 w 1209675"/>
                <a:gd name="connsiteY115" fmla="*/ 51626 h 1123950"/>
                <a:gd name="connsiteX116" fmla="*/ 420529 w 1209675"/>
                <a:gd name="connsiteY116" fmla="*/ 55340 h 1123950"/>
                <a:gd name="connsiteX117" fmla="*/ 396145 w 1209675"/>
                <a:gd name="connsiteY117" fmla="*/ 76105 h 1123950"/>
                <a:gd name="connsiteX118" fmla="*/ 392430 w 1209675"/>
                <a:gd name="connsiteY118" fmla="*/ 115729 h 1123950"/>
                <a:gd name="connsiteX119" fmla="*/ 384619 w 1209675"/>
                <a:gd name="connsiteY119" fmla="*/ 187928 h 1123950"/>
                <a:gd name="connsiteX120" fmla="*/ 373189 w 1209675"/>
                <a:gd name="connsiteY120" fmla="*/ 242507 h 1123950"/>
                <a:gd name="connsiteX121" fmla="*/ 270986 w 1209675"/>
                <a:gd name="connsiteY121" fmla="*/ 311658 h 1123950"/>
                <a:gd name="connsiteX122" fmla="*/ 241554 w 1209675"/>
                <a:gd name="connsiteY122" fmla="*/ 315278 h 1123950"/>
                <a:gd name="connsiteX123" fmla="*/ 219456 w 1209675"/>
                <a:gd name="connsiteY123" fmla="*/ 329946 h 1123950"/>
                <a:gd name="connsiteX124" fmla="*/ 221266 w 1209675"/>
                <a:gd name="connsiteY124" fmla="*/ 340900 h 1123950"/>
                <a:gd name="connsiteX125" fmla="*/ 247555 w 1209675"/>
                <a:gd name="connsiteY125" fmla="*/ 379571 h 1123950"/>
                <a:gd name="connsiteX126" fmla="*/ 284226 w 1209675"/>
                <a:gd name="connsiteY126" fmla="*/ 416433 h 1123950"/>
                <a:gd name="connsiteX127" fmla="*/ 305752 w 1209675"/>
                <a:gd name="connsiteY127" fmla="*/ 421386 h 1123950"/>
                <a:gd name="connsiteX128" fmla="*/ 321088 w 1209675"/>
                <a:gd name="connsiteY128" fmla="*/ 417576 h 1123950"/>
                <a:gd name="connsiteX129" fmla="*/ 335756 w 1209675"/>
                <a:gd name="connsiteY129" fmla="*/ 397955 h 1123950"/>
                <a:gd name="connsiteX130" fmla="*/ 348615 w 1209675"/>
                <a:gd name="connsiteY130" fmla="*/ 397955 h 1123950"/>
                <a:gd name="connsiteX131" fmla="*/ 345567 w 1209675"/>
                <a:gd name="connsiteY131" fmla="*/ 412718 h 1123950"/>
                <a:gd name="connsiteX132" fmla="*/ 340138 w 1209675"/>
                <a:gd name="connsiteY132" fmla="*/ 431197 h 1123950"/>
                <a:gd name="connsiteX133" fmla="*/ 334137 w 1209675"/>
                <a:gd name="connsiteY133" fmla="*/ 495586 h 1123950"/>
                <a:gd name="connsiteX134" fmla="*/ 321278 w 1209675"/>
                <a:gd name="connsiteY134" fmla="*/ 532257 h 1123950"/>
                <a:gd name="connsiteX135" fmla="*/ 275368 w 1209675"/>
                <a:gd name="connsiteY135" fmla="*/ 581787 h 1123950"/>
                <a:gd name="connsiteX136" fmla="*/ 224504 w 1209675"/>
                <a:gd name="connsiteY136" fmla="*/ 636746 h 1123950"/>
                <a:gd name="connsiteX137" fmla="*/ 165735 w 1209675"/>
                <a:gd name="connsiteY137" fmla="*/ 706660 h 1123950"/>
                <a:gd name="connsiteX138" fmla="*/ 101441 w 1209675"/>
                <a:gd name="connsiteY138" fmla="*/ 780193 h 1123950"/>
                <a:gd name="connsiteX139" fmla="*/ 78867 w 1209675"/>
                <a:gd name="connsiteY139" fmla="*/ 802196 h 1123950"/>
                <a:gd name="connsiteX140" fmla="*/ 56102 w 1209675"/>
                <a:gd name="connsiteY140" fmla="*/ 810101 h 1123950"/>
                <a:gd name="connsiteX141" fmla="*/ 11335 w 1209675"/>
                <a:gd name="connsiteY141" fmla="*/ 843248 h 1123950"/>
                <a:gd name="connsiteX142" fmla="*/ 7144 w 1209675"/>
                <a:gd name="connsiteY142" fmla="*/ 857345 h 1123950"/>
                <a:gd name="connsiteX143" fmla="*/ 10763 w 1209675"/>
                <a:gd name="connsiteY143" fmla="*/ 866585 h 1123950"/>
                <a:gd name="connsiteX144" fmla="*/ 52959 w 1209675"/>
                <a:gd name="connsiteY144" fmla="*/ 908971 h 1123950"/>
                <a:gd name="connsiteX145" fmla="*/ 77533 w 1209675"/>
                <a:gd name="connsiteY145" fmla="*/ 918210 h 1123950"/>
                <a:gd name="connsiteX146" fmla="*/ 106394 w 1209675"/>
                <a:gd name="connsiteY146" fmla="*/ 923735 h 1123950"/>
                <a:gd name="connsiteX147" fmla="*/ 121634 w 1209675"/>
                <a:gd name="connsiteY147" fmla="*/ 915067 h 1123950"/>
                <a:gd name="connsiteX148" fmla="*/ 179641 w 1209675"/>
                <a:gd name="connsiteY148" fmla="*/ 864299 h 1123950"/>
                <a:gd name="connsiteX149" fmla="*/ 215741 w 1209675"/>
                <a:gd name="connsiteY149" fmla="*/ 822008 h 1123950"/>
                <a:gd name="connsiteX150" fmla="*/ 230410 w 1209675"/>
                <a:gd name="connsiteY150" fmla="*/ 782955 h 1123950"/>
                <a:gd name="connsiteX151" fmla="*/ 254317 w 1209675"/>
                <a:gd name="connsiteY151" fmla="*/ 745617 h 1123950"/>
                <a:gd name="connsiteX152" fmla="*/ 283655 w 1209675"/>
                <a:gd name="connsiteY152" fmla="*/ 694658 h 1123950"/>
                <a:gd name="connsiteX153" fmla="*/ 311277 w 1209675"/>
                <a:gd name="connsiteY153" fmla="*/ 646176 h 1123950"/>
                <a:gd name="connsiteX154" fmla="*/ 319183 w 1209675"/>
                <a:gd name="connsiteY154" fmla="*/ 637032 h 1123950"/>
                <a:gd name="connsiteX155" fmla="*/ 327755 w 1209675"/>
                <a:gd name="connsiteY155" fmla="*/ 639509 h 1123950"/>
                <a:gd name="connsiteX156" fmla="*/ 323659 w 1209675"/>
                <a:gd name="connsiteY156" fmla="*/ 669322 h 1123950"/>
                <a:gd name="connsiteX157" fmla="*/ 312991 w 1209675"/>
                <a:gd name="connsiteY157" fmla="*/ 755904 h 1123950"/>
                <a:gd name="connsiteX158" fmla="*/ 309372 w 1209675"/>
                <a:gd name="connsiteY158" fmla="*/ 954977 h 1123950"/>
                <a:gd name="connsiteX159" fmla="*/ 302133 w 1209675"/>
                <a:gd name="connsiteY159" fmla="*/ 975360 h 1123950"/>
                <a:gd name="connsiteX160" fmla="*/ 288131 w 1209675"/>
                <a:gd name="connsiteY160" fmla="*/ 988124 h 1123950"/>
                <a:gd name="connsiteX161" fmla="*/ 262699 w 1209675"/>
                <a:gd name="connsiteY161" fmla="*/ 989362 h 1123950"/>
                <a:gd name="connsiteX162" fmla="*/ 232124 w 1209675"/>
                <a:gd name="connsiteY162" fmla="*/ 989362 h 1123950"/>
                <a:gd name="connsiteX163" fmla="*/ 187642 w 1209675"/>
                <a:gd name="connsiteY163" fmla="*/ 979361 h 1123950"/>
                <a:gd name="connsiteX164" fmla="*/ 174688 w 1209675"/>
                <a:gd name="connsiteY164" fmla="*/ 981456 h 1123950"/>
                <a:gd name="connsiteX165" fmla="*/ 152590 w 1209675"/>
                <a:gd name="connsiteY165" fmla="*/ 996220 h 1123950"/>
                <a:gd name="connsiteX166" fmla="*/ 153829 w 1209675"/>
                <a:gd name="connsiteY166" fmla="*/ 1008126 h 1123950"/>
                <a:gd name="connsiteX167" fmla="*/ 170974 w 1209675"/>
                <a:gd name="connsiteY167" fmla="*/ 1017842 h 1123950"/>
                <a:gd name="connsiteX168" fmla="*/ 195548 w 1209675"/>
                <a:gd name="connsiteY168" fmla="*/ 1028605 h 1123950"/>
                <a:gd name="connsiteX169" fmla="*/ 213836 w 1209675"/>
                <a:gd name="connsiteY169" fmla="*/ 1037082 h 1123950"/>
                <a:gd name="connsiteX170" fmla="*/ 234315 w 1209675"/>
                <a:gd name="connsiteY170" fmla="*/ 1045274 h 1123950"/>
                <a:gd name="connsiteX171" fmla="*/ 273177 w 1209675"/>
                <a:gd name="connsiteY171" fmla="*/ 1067372 h 1123950"/>
                <a:gd name="connsiteX172" fmla="*/ 297275 w 1209675"/>
                <a:gd name="connsiteY172" fmla="*/ 1080802 h 1123950"/>
                <a:gd name="connsiteX173" fmla="*/ 315563 w 1209675"/>
                <a:gd name="connsiteY173" fmla="*/ 1092994 h 1123950"/>
                <a:gd name="connsiteX174" fmla="*/ 336042 w 1209675"/>
                <a:gd name="connsiteY174" fmla="*/ 1108520 h 1123950"/>
                <a:gd name="connsiteX175" fmla="*/ 344233 w 1209675"/>
                <a:gd name="connsiteY175" fmla="*/ 1122807 h 1123950"/>
                <a:gd name="connsiteX176" fmla="*/ 359759 w 1209675"/>
                <a:gd name="connsiteY176" fmla="*/ 1125284 h 1123950"/>
                <a:gd name="connsiteX177" fmla="*/ 385477 w 1209675"/>
                <a:gd name="connsiteY177" fmla="*/ 1111663 h 1123950"/>
                <a:gd name="connsiteX178" fmla="*/ 418147 w 1209675"/>
                <a:gd name="connsiteY178" fmla="*/ 1073753 h 1123950"/>
                <a:gd name="connsiteX179" fmla="*/ 425482 w 1209675"/>
                <a:gd name="connsiteY179" fmla="*/ 1034510 h 1123950"/>
                <a:gd name="connsiteX180" fmla="*/ 432816 w 1209675"/>
                <a:gd name="connsiteY180" fmla="*/ 1032034 h 1123950"/>
                <a:gd name="connsiteX181" fmla="*/ 450913 w 1209675"/>
                <a:gd name="connsiteY181" fmla="*/ 1052894 h 1123950"/>
                <a:gd name="connsiteX182" fmla="*/ 470535 w 1209675"/>
                <a:gd name="connsiteY182" fmla="*/ 1070896 h 1123950"/>
                <a:gd name="connsiteX183" fmla="*/ 480250 w 1209675"/>
                <a:gd name="connsiteY183" fmla="*/ 1074515 h 1123950"/>
                <a:gd name="connsiteX184" fmla="*/ 495776 w 1209675"/>
                <a:gd name="connsiteY184" fmla="*/ 1072039 h 1123950"/>
                <a:gd name="connsiteX185" fmla="*/ 543211 w 1209675"/>
                <a:gd name="connsiteY185" fmla="*/ 1046417 h 1123950"/>
                <a:gd name="connsiteX186" fmla="*/ 615410 w 1209675"/>
                <a:gd name="connsiteY186" fmla="*/ 988886 h 1123950"/>
                <a:gd name="connsiteX187" fmla="*/ 700468 w 1209675"/>
                <a:gd name="connsiteY187" fmla="*/ 909447 h 1123950"/>
                <a:gd name="connsiteX188" fmla="*/ 736854 w 1209675"/>
                <a:gd name="connsiteY188" fmla="*/ 859536 h 1123950"/>
                <a:gd name="connsiteX189" fmla="*/ 745046 w 1209675"/>
                <a:gd name="connsiteY189" fmla="*/ 852964 h 1123950"/>
                <a:gd name="connsiteX190" fmla="*/ 757238 w 1209675"/>
                <a:gd name="connsiteY190" fmla="*/ 860393 h 1123950"/>
                <a:gd name="connsiteX191" fmla="*/ 798862 w 1209675"/>
                <a:gd name="connsiteY191" fmla="*/ 906399 h 1123950"/>
                <a:gd name="connsiteX192" fmla="*/ 836771 w 1209675"/>
                <a:gd name="connsiteY192" fmla="*/ 953738 h 1123950"/>
                <a:gd name="connsiteX193" fmla="*/ 859250 w 1209675"/>
                <a:gd name="connsiteY193" fmla="*/ 986409 h 1123950"/>
                <a:gd name="connsiteX194" fmla="*/ 876300 w 1209675"/>
                <a:gd name="connsiteY194" fmla="*/ 999839 h 1123950"/>
                <a:gd name="connsiteX195" fmla="*/ 890683 w 1209675"/>
                <a:gd name="connsiteY195" fmla="*/ 1002316 h 1123950"/>
                <a:gd name="connsiteX196" fmla="*/ 921734 w 1209675"/>
                <a:gd name="connsiteY196" fmla="*/ 1002697 h 1123950"/>
                <a:gd name="connsiteX197" fmla="*/ 963263 w 1209675"/>
                <a:gd name="connsiteY197" fmla="*/ 992410 h 1123950"/>
                <a:gd name="connsiteX198" fmla="*/ 1017937 w 1209675"/>
                <a:gd name="connsiteY198" fmla="*/ 974027 h 1123950"/>
                <a:gd name="connsiteX199" fmla="*/ 1079754 w 1209675"/>
                <a:gd name="connsiteY199" fmla="*/ 946214 h 1123950"/>
                <a:gd name="connsiteX200" fmla="*/ 1155573 w 1209675"/>
                <a:gd name="connsiteY200" fmla="*/ 910685 h 1123950"/>
                <a:gd name="connsiteX201" fmla="*/ 1196531 w 1209675"/>
                <a:gd name="connsiteY201" fmla="*/ 889064 h 1123950"/>
                <a:gd name="connsiteX202" fmla="*/ 1203865 w 1209675"/>
                <a:gd name="connsiteY202" fmla="*/ 873443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209675" h="1123950">
                  <a:moveTo>
                    <a:pt x="1191958" y="861917"/>
                  </a:moveTo>
                  <a:lnTo>
                    <a:pt x="1167384" y="865251"/>
                  </a:lnTo>
                  <a:lnTo>
                    <a:pt x="1105376" y="872585"/>
                  </a:lnTo>
                  <a:lnTo>
                    <a:pt x="1033081" y="866394"/>
                  </a:lnTo>
                  <a:lnTo>
                    <a:pt x="1000506" y="860203"/>
                  </a:lnTo>
                  <a:lnTo>
                    <a:pt x="967835" y="846773"/>
                  </a:lnTo>
                  <a:lnTo>
                    <a:pt x="919163" y="817436"/>
                  </a:lnTo>
                  <a:lnTo>
                    <a:pt x="823341" y="741426"/>
                  </a:lnTo>
                  <a:lnTo>
                    <a:pt x="821626" y="734092"/>
                  </a:lnTo>
                  <a:lnTo>
                    <a:pt x="858869" y="664940"/>
                  </a:lnTo>
                  <a:lnTo>
                    <a:pt x="891921" y="609886"/>
                  </a:lnTo>
                  <a:lnTo>
                    <a:pt x="914019" y="586550"/>
                  </a:lnTo>
                  <a:lnTo>
                    <a:pt x="920591" y="557022"/>
                  </a:lnTo>
                  <a:lnTo>
                    <a:pt x="925449" y="550069"/>
                  </a:lnTo>
                  <a:lnTo>
                    <a:pt x="917257" y="532448"/>
                  </a:lnTo>
                  <a:lnTo>
                    <a:pt x="886682" y="505587"/>
                  </a:lnTo>
                  <a:lnTo>
                    <a:pt x="857345" y="493300"/>
                  </a:lnTo>
                  <a:lnTo>
                    <a:pt x="837343" y="485870"/>
                  </a:lnTo>
                  <a:lnTo>
                    <a:pt x="818579" y="486728"/>
                  </a:lnTo>
                  <a:lnTo>
                    <a:pt x="807530" y="491585"/>
                  </a:lnTo>
                  <a:lnTo>
                    <a:pt x="797719" y="491585"/>
                  </a:lnTo>
                  <a:lnTo>
                    <a:pt x="798957" y="463772"/>
                  </a:lnTo>
                  <a:lnTo>
                    <a:pt x="802576" y="432530"/>
                  </a:lnTo>
                  <a:lnTo>
                    <a:pt x="836485" y="359950"/>
                  </a:lnTo>
                  <a:lnTo>
                    <a:pt x="868204" y="293561"/>
                  </a:lnTo>
                  <a:lnTo>
                    <a:pt x="886587" y="256794"/>
                  </a:lnTo>
                  <a:lnTo>
                    <a:pt x="914305" y="234410"/>
                  </a:lnTo>
                  <a:lnTo>
                    <a:pt x="935069" y="223742"/>
                  </a:lnTo>
                  <a:lnTo>
                    <a:pt x="951833" y="211836"/>
                  </a:lnTo>
                  <a:lnTo>
                    <a:pt x="990600" y="184118"/>
                  </a:lnTo>
                  <a:lnTo>
                    <a:pt x="1000697" y="170688"/>
                  </a:lnTo>
                  <a:lnTo>
                    <a:pt x="998696" y="153448"/>
                  </a:lnTo>
                  <a:lnTo>
                    <a:pt x="968788" y="115919"/>
                  </a:lnTo>
                  <a:lnTo>
                    <a:pt x="952119" y="111347"/>
                  </a:lnTo>
                  <a:lnTo>
                    <a:pt x="943547" y="106871"/>
                  </a:lnTo>
                  <a:lnTo>
                    <a:pt x="938593" y="87630"/>
                  </a:lnTo>
                  <a:lnTo>
                    <a:pt x="919448" y="63151"/>
                  </a:lnTo>
                  <a:lnTo>
                    <a:pt x="888301" y="39053"/>
                  </a:lnTo>
                  <a:lnTo>
                    <a:pt x="836866" y="11716"/>
                  </a:lnTo>
                  <a:lnTo>
                    <a:pt x="815245" y="7144"/>
                  </a:lnTo>
                  <a:lnTo>
                    <a:pt x="795242" y="18288"/>
                  </a:lnTo>
                  <a:lnTo>
                    <a:pt x="791432" y="45720"/>
                  </a:lnTo>
                  <a:lnTo>
                    <a:pt x="793909" y="90583"/>
                  </a:lnTo>
                  <a:lnTo>
                    <a:pt x="781622" y="142018"/>
                  </a:lnTo>
                  <a:lnTo>
                    <a:pt x="767048" y="198406"/>
                  </a:lnTo>
                  <a:lnTo>
                    <a:pt x="736854" y="227743"/>
                  </a:lnTo>
                  <a:lnTo>
                    <a:pt x="720947" y="234791"/>
                  </a:lnTo>
                  <a:lnTo>
                    <a:pt x="664655" y="273939"/>
                  </a:lnTo>
                  <a:lnTo>
                    <a:pt x="604742" y="318230"/>
                  </a:lnTo>
                  <a:lnTo>
                    <a:pt x="545973" y="353663"/>
                  </a:lnTo>
                  <a:lnTo>
                    <a:pt x="496157" y="382334"/>
                  </a:lnTo>
                  <a:lnTo>
                    <a:pt x="498634" y="399098"/>
                  </a:lnTo>
                  <a:lnTo>
                    <a:pt x="520255" y="411385"/>
                  </a:lnTo>
                  <a:lnTo>
                    <a:pt x="535400" y="417481"/>
                  </a:lnTo>
                  <a:lnTo>
                    <a:pt x="561118" y="424434"/>
                  </a:lnTo>
                  <a:lnTo>
                    <a:pt x="580644" y="427006"/>
                  </a:lnTo>
                  <a:lnTo>
                    <a:pt x="597789" y="428244"/>
                  </a:lnTo>
                  <a:lnTo>
                    <a:pt x="619411" y="417576"/>
                  </a:lnTo>
                  <a:lnTo>
                    <a:pt x="638175" y="407765"/>
                  </a:lnTo>
                  <a:lnTo>
                    <a:pt x="703040" y="349853"/>
                  </a:lnTo>
                  <a:lnTo>
                    <a:pt x="717423" y="342519"/>
                  </a:lnTo>
                  <a:lnTo>
                    <a:pt x="720185" y="347663"/>
                  </a:lnTo>
                  <a:lnTo>
                    <a:pt x="716471" y="363569"/>
                  </a:lnTo>
                  <a:lnTo>
                    <a:pt x="701802" y="414147"/>
                  </a:lnTo>
                  <a:lnTo>
                    <a:pt x="681038" y="483870"/>
                  </a:lnTo>
                  <a:lnTo>
                    <a:pt x="663035" y="521875"/>
                  </a:lnTo>
                  <a:lnTo>
                    <a:pt x="663035" y="537782"/>
                  </a:lnTo>
                  <a:lnTo>
                    <a:pt x="668083" y="557117"/>
                  </a:lnTo>
                  <a:lnTo>
                    <a:pt x="677894" y="570167"/>
                  </a:lnTo>
                  <a:lnTo>
                    <a:pt x="692182" y="588455"/>
                  </a:lnTo>
                  <a:lnTo>
                    <a:pt x="708184" y="593408"/>
                  </a:lnTo>
                  <a:lnTo>
                    <a:pt x="718947" y="588836"/>
                  </a:lnTo>
                  <a:lnTo>
                    <a:pt x="742283" y="570833"/>
                  </a:lnTo>
                  <a:lnTo>
                    <a:pt x="758571" y="559784"/>
                  </a:lnTo>
                  <a:lnTo>
                    <a:pt x="772001" y="564833"/>
                  </a:lnTo>
                  <a:lnTo>
                    <a:pt x="774478" y="575786"/>
                  </a:lnTo>
                  <a:lnTo>
                    <a:pt x="766191" y="603885"/>
                  </a:lnTo>
                  <a:lnTo>
                    <a:pt x="727138" y="675323"/>
                  </a:lnTo>
                  <a:lnTo>
                    <a:pt x="720947" y="674084"/>
                  </a:lnTo>
                  <a:lnTo>
                    <a:pt x="688943" y="645509"/>
                  </a:lnTo>
                  <a:lnTo>
                    <a:pt x="668179" y="635699"/>
                  </a:lnTo>
                  <a:lnTo>
                    <a:pt x="628174" y="616839"/>
                  </a:lnTo>
                  <a:lnTo>
                    <a:pt x="611029" y="611124"/>
                  </a:lnTo>
                  <a:lnTo>
                    <a:pt x="591026" y="618458"/>
                  </a:lnTo>
                  <a:lnTo>
                    <a:pt x="591026" y="638080"/>
                  </a:lnTo>
                  <a:lnTo>
                    <a:pt x="600456" y="656558"/>
                  </a:lnTo>
                  <a:lnTo>
                    <a:pt x="633698" y="703517"/>
                  </a:lnTo>
                  <a:lnTo>
                    <a:pt x="652081" y="733616"/>
                  </a:lnTo>
                  <a:lnTo>
                    <a:pt x="669512" y="759333"/>
                  </a:lnTo>
                  <a:lnTo>
                    <a:pt x="675513" y="771144"/>
                  </a:lnTo>
                  <a:lnTo>
                    <a:pt x="671893" y="779717"/>
                  </a:lnTo>
                  <a:lnTo>
                    <a:pt x="654272" y="817340"/>
                  </a:lnTo>
                  <a:lnTo>
                    <a:pt x="582549" y="909733"/>
                  </a:lnTo>
                  <a:lnTo>
                    <a:pt x="542544" y="944213"/>
                  </a:lnTo>
                  <a:lnTo>
                    <a:pt x="496348" y="974122"/>
                  </a:lnTo>
                  <a:lnTo>
                    <a:pt x="455962" y="985457"/>
                  </a:lnTo>
                  <a:lnTo>
                    <a:pt x="435673" y="979551"/>
                  </a:lnTo>
                  <a:lnTo>
                    <a:pt x="425386" y="965454"/>
                  </a:lnTo>
                  <a:lnTo>
                    <a:pt x="428149" y="769715"/>
                  </a:lnTo>
                  <a:lnTo>
                    <a:pt x="433006" y="640080"/>
                  </a:lnTo>
                  <a:lnTo>
                    <a:pt x="445294" y="531495"/>
                  </a:lnTo>
                  <a:lnTo>
                    <a:pt x="467296" y="421767"/>
                  </a:lnTo>
                  <a:lnTo>
                    <a:pt x="475012" y="357569"/>
                  </a:lnTo>
                  <a:lnTo>
                    <a:pt x="487204" y="323660"/>
                  </a:lnTo>
                  <a:lnTo>
                    <a:pt x="524447" y="288512"/>
                  </a:lnTo>
                  <a:lnTo>
                    <a:pt x="569690" y="250889"/>
                  </a:lnTo>
                  <a:lnTo>
                    <a:pt x="599027" y="226314"/>
                  </a:lnTo>
                  <a:lnTo>
                    <a:pt x="600170" y="204692"/>
                  </a:lnTo>
                  <a:lnTo>
                    <a:pt x="569976" y="165545"/>
                  </a:lnTo>
                  <a:lnTo>
                    <a:pt x="560641" y="164306"/>
                  </a:lnTo>
                  <a:lnTo>
                    <a:pt x="548735" y="175260"/>
                  </a:lnTo>
                  <a:lnTo>
                    <a:pt x="540448" y="170402"/>
                  </a:lnTo>
                  <a:lnTo>
                    <a:pt x="547878" y="157258"/>
                  </a:lnTo>
                  <a:lnTo>
                    <a:pt x="539210" y="137255"/>
                  </a:lnTo>
                  <a:lnTo>
                    <a:pt x="489109" y="84582"/>
                  </a:lnTo>
                  <a:lnTo>
                    <a:pt x="435292" y="51626"/>
                  </a:lnTo>
                  <a:lnTo>
                    <a:pt x="420529" y="55340"/>
                  </a:lnTo>
                  <a:lnTo>
                    <a:pt x="396145" y="76105"/>
                  </a:lnTo>
                  <a:lnTo>
                    <a:pt x="392430" y="115729"/>
                  </a:lnTo>
                  <a:lnTo>
                    <a:pt x="384619" y="187928"/>
                  </a:lnTo>
                  <a:lnTo>
                    <a:pt x="373189" y="242507"/>
                  </a:lnTo>
                  <a:lnTo>
                    <a:pt x="270986" y="311658"/>
                  </a:lnTo>
                  <a:lnTo>
                    <a:pt x="241554" y="315278"/>
                  </a:lnTo>
                  <a:lnTo>
                    <a:pt x="219456" y="329946"/>
                  </a:lnTo>
                  <a:lnTo>
                    <a:pt x="221266" y="340900"/>
                  </a:lnTo>
                  <a:lnTo>
                    <a:pt x="247555" y="379571"/>
                  </a:lnTo>
                  <a:lnTo>
                    <a:pt x="284226" y="416433"/>
                  </a:lnTo>
                  <a:lnTo>
                    <a:pt x="305752" y="421386"/>
                  </a:lnTo>
                  <a:lnTo>
                    <a:pt x="321088" y="417576"/>
                  </a:lnTo>
                  <a:lnTo>
                    <a:pt x="335756" y="397955"/>
                  </a:lnTo>
                  <a:lnTo>
                    <a:pt x="348615" y="397955"/>
                  </a:lnTo>
                  <a:lnTo>
                    <a:pt x="345567" y="412718"/>
                  </a:lnTo>
                  <a:lnTo>
                    <a:pt x="340138" y="431197"/>
                  </a:lnTo>
                  <a:lnTo>
                    <a:pt x="334137" y="495586"/>
                  </a:lnTo>
                  <a:lnTo>
                    <a:pt x="321278" y="532257"/>
                  </a:lnTo>
                  <a:lnTo>
                    <a:pt x="275368" y="581787"/>
                  </a:lnTo>
                  <a:lnTo>
                    <a:pt x="224504" y="636746"/>
                  </a:lnTo>
                  <a:lnTo>
                    <a:pt x="165735" y="706660"/>
                  </a:lnTo>
                  <a:lnTo>
                    <a:pt x="101441" y="780193"/>
                  </a:lnTo>
                  <a:lnTo>
                    <a:pt x="78867" y="802196"/>
                  </a:lnTo>
                  <a:lnTo>
                    <a:pt x="56102" y="810101"/>
                  </a:lnTo>
                  <a:lnTo>
                    <a:pt x="11335" y="843248"/>
                  </a:lnTo>
                  <a:lnTo>
                    <a:pt x="7144" y="857345"/>
                  </a:lnTo>
                  <a:lnTo>
                    <a:pt x="10763" y="866585"/>
                  </a:lnTo>
                  <a:lnTo>
                    <a:pt x="52959" y="908971"/>
                  </a:lnTo>
                  <a:lnTo>
                    <a:pt x="77533" y="918210"/>
                  </a:lnTo>
                  <a:lnTo>
                    <a:pt x="106394" y="923735"/>
                  </a:lnTo>
                  <a:lnTo>
                    <a:pt x="121634" y="915067"/>
                  </a:lnTo>
                  <a:lnTo>
                    <a:pt x="179641" y="864299"/>
                  </a:lnTo>
                  <a:lnTo>
                    <a:pt x="215741" y="822008"/>
                  </a:lnTo>
                  <a:lnTo>
                    <a:pt x="230410" y="782955"/>
                  </a:lnTo>
                  <a:lnTo>
                    <a:pt x="254317" y="745617"/>
                  </a:lnTo>
                  <a:lnTo>
                    <a:pt x="283655" y="694658"/>
                  </a:lnTo>
                  <a:lnTo>
                    <a:pt x="311277" y="646176"/>
                  </a:lnTo>
                  <a:lnTo>
                    <a:pt x="319183" y="637032"/>
                  </a:lnTo>
                  <a:lnTo>
                    <a:pt x="327755" y="639509"/>
                  </a:lnTo>
                  <a:lnTo>
                    <a:pt x="323659" y="669322"/>
                  </a:lnTo>
                  <a:lnTo>
                    <a:pt x="312991" y="755904"/>
                  </a:lnTo>
                  <a:lnTo>
                    <a:pt x="309372" y="954977"/>
                  </a:lnTo>
                  <a:lnTo>
                    <a:pt x="302133" y="975360"/>
                  </a:lnTo>
                  <a:lnTo>
                    <a:pt x="288131" y="988124"/>
                  </a:lnTo>
                  <a:lnTo>
                    <a:pt x="262699" y="989362"/>
                  </a:lnTo>
                  <a:lnTo>
                    <a:pt x="232124" y="989362"/>
                  </a:lnTo>
                  <a:lnTo>
                    <a:pt x="187642" y="979361"/>
                  </a:lnTo>
                  <a:lnTo>
                    <a:pt x="174688" y="981456"/>
                  </a:lnTo>
                  <a:lnTo>
                    <a:pt x="152590" y="996220"/>
                  </a:lnTo>
                  <a:lnTo>
                    <a:pt x="153829" y="1008126"/>
                  </a:lnTo>
                  <a:lnTo>
                    <a:pt x="170974" y="1017842"/>
                  </a:lnTo>
                  <a:lnTo>
                    <a:pt x="195548" y="1028605"/>
                  </a:lnTo>
                  <a:lnTo>
                    <a:pt x="213836" y="1037082"/>
                  </a:lnTo>
                  <a:lnTo>
                    <a:pt x="234315" y="1045274"/>
                  </a:lnTo>
                  <a:lnTo>
                    <a:pt x="273177" y="1067372"/>
                  </a:lnTo>
                  <a:lnTo>
                    <a:pt x="297275" y="1080802"/>
                  </a:lnTo>
                  <a:lnTo>
                    <a:pt x="315563" y="1092994"/>
                  </a:lnTo>
                  <a:lnTo>
                    <a:pt x="336042" y="1108520"/>
                  </a:lnTo>
                  <a:lnTo>
                    <a:pt x="344233" y="1122807"/>
                  </a:lnTo>
                  <a:lnTo>
                    <a:pt x="359759" y="1125284"/>
                  </a:lnTo>
                  <a:lnTo>
                    <a:pt x="385477" y="1111663"/>
                  </a:lnTo>
                  <a:lnTo>
                    <a:pt x="418147" y="1073753"/>
                  </a:lnTo>
                  <a:lnTo>
                    <a:pt x="425482" y="1034510"/>
                  </a:lnTo>
                  <a:lnTo>
                    <a:pt x="432816" y="1032034"/>
                  </a:lnTo>
                  <a:lnTo>
                    <a:pt x="450913" y="1052894"/>
                  </a:lnTo>
                  <a:lnTo>
                    <a:pt x="470535" y="1070896"/>
                  </a:lnTo>
                  <a:lnTo>
                    <a:pt x="480250" y="1074515"/>
                  </a:lnTo>
                  <a:lnTo>
                    <a:pt x="495776" y="1072039"/>
                  </a:lnTo>
                  <a:lnTo>
                    <a:pt x="543211" y="1046417"/>
                  </a:lnTo>
                  <a:lnTo>
                    <a:pt x="615410" y="988886"/>
                  </a:lnTo>
                  <a:lnTo>
                    <a:pt x="700468" y="909447"/>
                  </a:lnTo>
                  <a:lnTo>
                    <a:pt x="736854" y="859536"/>
                  </a:lnTo>
                  <a:lnTo>
                    <a:pt x="745046" y="852964"/>
                  </a:lnTo>
                  <a:lnTo>
                    <a:pt x="757238" y="860393"/>
                  </a:lnTo>
                  <a:lnTo>
                    <a:pt x="798862" y="906399"/>
                  </a:lnTo>
                  <a:lnTo>
                    <a:pt x="836771" y="953738"/>
                  </a:lnTo>
                  <a:lnTo>
                    <a:pt x="859250" y="986409"/>
                  </a:lnTo>
                  <a:lnTo>
                    <a:pt x="876300" y="999839"/>
                  </a:lnTo>
                  <a:lnTo>
                    <a:pt x="890683" y="1002316"/>
                  </a:lnTo>
                  <a:lnTo>
                    <a:pt x="921734" y="1002697"/>
                  </a:lnTo>
                  <a:lnTo>
                    <a:pt x="963263" y="992410"/>
                  </a:lnTo>
                  <a:lnTo>
                    <a:pt x="1017937" y="974027"/>
                  </a:lnTo>
                  <a:lnTo>
                    <a:pt x="1079754" y="946214"/>
                  </a:lnTo>
                  <a:lnTo>
                    <a:pt x="1155573" y="910685"/>
                  </a:lnTo>
                  <a:lnTo>
                    <a:pt x="1196531" y="889064"/>
                  </a:lnTo>
                  <a:lnTo>
                    <a:pt x="1203865" y="87344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5FBD1E38-D7A3-479B-85C8-20A4FB663E92}"/>
                </a:ext>
              </a:extLst>
            </p:cNvPr>
            <p:cNvSpPr/>
            <p:nvPr/>
          </p:nvSpPr>
          <p:spPr>
            <a:xfrm>
              <a:off x="7508653" y="2859310"/>
              <a:ext cx="1028700" cy="1076325"/>
            </a:xfrm>
            <a:custGeom>
              <a:avLst/>
              <a:gdLst>
                <a:gd name="connsiteX0" fmla="*/ 610648 w 1028700"/>
                <a:gd name="connsiteY0" fmla="*/ 545783 h 1076325"/>
                <a:gd name="connsiteX1" fmla="*/ 737330 w 1028700"/>
                <a:gd name="connsiteY1" fmla="*/ 469106 h 1076325"/>
                <a:gd name="connsiteX2" fmla="*/ 789241 w 1028700"/>
                <a:gd name="connsiteY2" fmla="*/ 447484 h 1076325"/>
                <a:gd name="connsiteX3" fmla="*/ 827818 w 1028700"/>
                <a:gd name="connsiteY3" fmla="*/ 432816 h 1076325"/>
                <a:gd name="connsiteX4" fmla="*/ 842486 w 1028700"/>
                <a:gd name="connsiteY4" fmla="*/ 409004 h 1076325"/>
                <a:gd name="connsiteX5" fmla="*/ 838676 w 1028700"/>
                <a:gd name="connsiteY5" fmla="*/ 385667 h 1076325"/>
                <a:gd name="connsiteX6" fmla="*/ 808768 w 1028700"/>
                <a:gd name="connsiteY6" fmla="*/ 358616 h 1076325"/>
                <a:gd name="connsiteX7" fmla="*/ 768382 w 1028700"/>
                <a:gd name="connsiteY7" fmla="*/ 343853 h 1076325"/>
                <a:gd name="connsiteX8" fmla="*/ 734092 w 1028700"/>
                <a:gd name="connsiteY8" fmla="*/ 347567 h 1076325"/>
                <a:gd name="connsiteX9" fmla="*/ 702755 w 1028700"/>
                <a:gd name="connsiteY9" fmla="*/ 362998 h 1076325"/>
                <a:gd name="connsiteX10" fmla="*/ 678942 w 1028700"/>
                <a:gd name="connsiteY10" fmla="*/ 394145 h 1076325"/>
                <a:gd name="connsiteX11" fmla="*/ 604457 w 1028700"/>
                <a:gd name="connsiteY11" fmla="*/ 445865 h 1076325"/>
                <a:gd name="connsiteX12" fmla="*/ 588836 w 1028700"/>
                <a:gd name="connsiteY12" fmla="*/ 452247 h 1076325"/>
                <a:gd name="connsiteX13" fmla="*/ 578930 w 1028700"/>
                <a:gd name="connsiteY13" fmla="*/ 439293 h 1076325"/>
                <a:gd name="connsiteX14" fmla="*/ 586359 w 1028700"/>
                <a:gd name="connsiteY14" fmla="*/ 344424 h 1076325"/>
                <a:gd name="connsiteX15" fmla="*/ 604742 w 1028700"/>
                <a:gd name="connsiteY15" fmla="*/ 258699 h 1076325"/>
                <a:gd name="connsiteX16" fmla="*/ 612743 w 1028700"/>
                <a:gd name="connsiteY16" fmla="*/ 213836 h 1076325"/>
                <a:gd name="connsiteX17" fmla="*/ 623792 w 1028700"/>
                <a:gd name="connsiteY17" fmla="*/ 191834 h 1076325"/>
                <a:gd name="connsiteX18" fmla="*/ 623792 w 1028700"/>
                <a:gd name="connsiteY18" fmla="*/ 163639 h 1076325"/>
                <a:gd name="connsiteX19" fmla="*/ 614553 w 1028700"/>
                <a:gd name="connsiteY19" fmla="*/ 136684 h 1076325"/>
                <a:gd name="connsiteX20" fmla="*/ 585788 w 1028700"/>
                <a:gd name="connsiteY20" fmla="*/ 107061 h 1076325"/>
                <a:gd name="connsiteX21" fmla="*/ 516541 w 1028700"/>
                <a:gd name="connsiteY21" fmla="*/ 52959 h 1076325"/>
                <a:gd name="connsiteX22" fmla="*/ 464344 w 1028700"/>
                <a:gd name="connsiteY22" fmla="*/ 11240 h 1076325"/>
                <a:gd name="connsiteX23" fmla="*/ 444532 w 1028700"/>
                <a:gd name="connsiteY23" fmla="*/ 7144 h 1076325"/>
                <a:gd name="connsiteX24" fmla="*/ 423100 w 1028700"/>
                <a:gd name="connsiteY24" fmla="*/ 29242 h 1076325"/>
                <a:gd name="connsiteX25" fmla="*/ 421291 w 1028700"/>
                <a:gd name="connsiteY25" fmla="*/ 57721 h 1076325"/>
                <a:gd name="connsiteX26" fmla="*/ 424625 w 1028700"/>
                <a:gd name="connsiteY26" fmla="*/ 79534 h 1076325"/>
                <a:gd name="connsiteX27" fmla="*/ 424910 w 1028700"/>
                <a:gd name="connsiteY27" fmla="*/ 95821 h 1076325"/>
                <a:gd name="connsiteX28" fmla="*/ 434816 w 1028700"/>
                <a:gd name="connsiteY28" fmla="*/ 132302 h 1076325"/>
                <a:gd name="connsiteX29" fmla="*/ 438626 w 1028700"/>
                <a:gd name="connsiteY29" fmla="*/ 265557 h 1076325"/>
                <a:gd name="connsiteX30" fmla="*/ 439484 w 1028700"/>
                <a:gd name="connsiteY30" fmla="*/ 350806 h 1076325"/>
                <a:gd name="connsiteX31" fmla="*/ 423863 w 1028700"/>
                <a:gd name="connsiteY31" fmla="*/ 482060 h 1076325"/>
                <a:gd name="connsiteX32" fmla="*/ 415100 w 1028700"/>
                <a:gd name="connsiteY32" fmla="*/ 539877 h 1076325"/>
                <a:gd name="connsiteX33" fmla="*/ 311563 w 1028700"/>
                <a:gd name="connsiteY33" fmla="*/ 601313 h 1076325"/>
                <a:gd name="connsiteX34" fmla="*/ 206216 w 1028700"/>
                <a:gd name="connsiteY34" fmla="*/ 662654 h 1076325"/>
                <a:gd name="connsiteX35" fmla="*/ 137065 w 1028700"/>
                <a:gd name="connsiteY35" fmla="*/ 691420 h 1076325"/>
                <a:gd name="connsiteX36" fmla="*/ 71533 w 1028700"/>
                <a:gd name="connsiteY36" fmla="*/ 702469 h 1076325"/>
                <a:gd name="connsiteX37" fmla="*/ 23146 w 1028700"/>
                <a:gd name="connsiteY37" fmla="*/ 715518 h 1076325"/>
                <a:gd name="connsiteX38" fmla="*/ 10287 w 1028700"/>
                <a:gd name="connsiteY38" fmla="*/ 732092 h 1076325"/>
                <a:gd name="connsiteX39" fmla="*/ 18859 w 1028700"/>
                <a:gd name="connsiteY39" fmla="*/ 754190 h 1076325"/>
                <a:gd name="connsiteX40" fmla="*/ 66104 w 1028700"/>
                <a:gd name="connsiteY40" fmla="*/ 785336 h 1076325"/>
                <a:gd name="connsiteX41" fmla="*/ 111443 w 1028700"/>
                <a:gd name="connsiteY41" fmla="*/ 819626 h 1076325"/>
                <a:gd name="connsiteX42" fmla="*/ 148114 w 1028700"/>
                <a:gd name="connsiteY42" fmla="*/ 841629 h 1076325"/>
                <a:gd name="connsiteX43" fmla="*/ 181833 w 1028700"/>
                <a:gd name="connsiteY43" fmla="*/ 852678 h 1076325"/>
                <a:gd name="connsiteX44" fmla="*/ 205645 w 1028700"/>
                <a:gd name="connsiteY44" fmla="*/ 847154 h 1076325"/>
                <a:gd name="connsiteX45" fmla="*/ 253175 w 1028700"/>
                <a:gd name="connsiteY45" fmla="*/ 805529 h 1076325"/>
                <a:gd name="connsiteX46" fmla="*/ 309182 w 1028700"/>
                <a:gd name="connsiteY46" fmla="*/ 756952 h 1076325"/>
                <a:gd name="connsiteX47" fmla="*/ 355187 w 1028700"/>
                <a:gd name="connsiteY47" fmla="*/ 721138 h 1076325"/>
                <a:gd name="connsiteX48" fmla="*/ 368046 w 1028700"/>
                <a:gd name="connsiteY48" fmla="*/ 717423 h 1076325"/>
                <a:gd name="connsiteX49" fmla="*/ 373666 w 1028700"/>
                <a:gd name="connsiteY49" fmla="*/ 729139 h 1076325"/>
                <a:gd name="connsiteX50" fmla="*/ 372904 w 1028700"/>
                <a:gd name="connsiteY50" fmla="*/ 749332 h 1076325"/>
                <a:gd name="connsiteX51" fmla="*/ 347758 w 1028700"/>
                <a:gd name="connsiteY51" fmla="*/ 796004 h 1076325"/>
                <a:gd name="connsiteX52" fmla="*/ 323850 w 1028700"/>
                <a:gd name="connsiteY52" fmla="*/ 838962 h 1076325"/>
                <a:gd name="connsiteX53" fmla="*/ 221552 w 1028700"/>
                <a:gd name="connsiteY53" fmla="*/ 943547 h 1076325"/>
                <a:gd name="connsiteX54" fmla="*/ 161544 w 1028700"/>
                <a:gd name="connsiteY54" fmla="*/ 982790 h 1076325"/>
                <a:gd name="connsiteX55" fmla="*/ 138113 w 1028700"/>
                <a:gd name="connsiteY55" fmla="*/ 991743 h 1076325"/>
                <a:gd name="connsiteX56" fmla="*/ 63722 w 1028700"/>
                <a:gd name="connsiteY56" fmla="*/ 1028414 h 1076325"/>
                <a:gd name="connsiteX57" fmla="*/ 23908 w 1028700"/>
                <a:gd name="connsiteY57" fmla="*/ 1044321 h 1076325"/>
                <a:gd name="connsiteX58" fmla="*/ 9620 w 1028700"/>
                <a:gd name="connsiteY58" fmla="*/ 1052894 h 1076325"/>
                <a:gd name="connsiteX59" fmla="*/ 7144 w 1028700"/>
                <a:gd name="connsiteY59" fmla="*/ 1063371 h 1076325"/>
                <a:gd name="connsiteX60" fmla="*/ 16288 w 1028700"/>
                <a:gd name="connsiteY60" fmla="*/ 1072325 h 1076325"/>
                <a:gd name="connsiteX61" fmla="*/ 102013 w 1028700"/>
                <a:gd name="connsiteY61" fmla="*/ 1075468 h 1076325"/>
                <a:gd name="connsiteX62" fmla="*/ 171165 w 1028700"/>
                <a:gd name="connsiteY62" fmla="*/ 1070515 h 1076325"/>
                <a:gd name="connsiteX63" fmla="*/ 224409 w 1028700"/>
                <a:gd name="connsiteY63" fmla="*/ 1055942 h 1076325"/>
                <a:gd name="connsiteX64" fmla="*/ 266033 w 1028700"/>
                <a:gd name="connsiteY64" fmla="*/ 1038130 h 1076325"/>
                <a:gd name="connsiteX65" fmla="*/ 307086 w 1028700"/>
                <a:gd name="connsiteY65" fmla="*/ 1014222 h 1076325"/>
                <a:gd name="connsiteX66" fmla="*/ 371666 w 1028700"/>
                <a:gd name="connsiteY66" fmla="*/ 955739 h 1076325"/>
                <a:gd name="connsiteX67" fmla="*/ 431292 w 1028700"/>
                <a:gd name="connsiteY67" fmla="*/ 872109 h 1076325"/>
                <a:gd name="connsiteX68" fmla="*/ 489966 w 1028700"/>
                <a:gd name="connsiteY68" fmla="*/ 747236 h 1076325"/>
                <a:gd name="connsiteX69" fmla="*/ 537115 w 1028700"/>
                <a:gd name="connsiteY69" fmla="*/ 601028 h 1076325"/>
                <a:gd name="connsiteX70" fmla="*/ 548164 w 1028700"/>
                <a:gd name="connsiteY70" fmla="*/ 587026 h 1076325"/>
                <a:gd name="connsiteX71" fmla="*/ 577501 w 1028700"/>
                <a:gd name="connsiteY71" fmla="*/ 569595 h 1076325"/>
                <a:gd name="connsiteX72" fmla="*/ 610648 w 1028700"/>
                <a:gd name="connsiteY72" fmla="*/ 545783 h 1076325"/>
                <a:gd name="connsiteX73" fmla="*/ 1021175 w 1028700"/>
                <a:gd name="connsiteY73" fmla="*/ 918401 h 1076325"/>
                <a:gd name="connsiteX74" fmla="*/ 1001839 w 1028700"/>
                <a:gd name="connsiteY74" fmla="*/ 907066 h 1076325"/>
                <a:gd name="connsiteX75" fmla="*/ 958977 w 1028700"/>
                <a:gd name="connsiteY75" fmla="*/ 904018 h 1076325"/>
                <a:gd name="connsiteX76" fmla="*/ 918877 w 1028700"/>
                <a:gd name="connsiteY76" fmla="*/ 901256 h 1076325"/>
                <a:gd name="connsiteX77" fmla="*/ 874490 w 1028700"/>
                <a:gd name="connsiteY77" fmla="*/ 888397 h 1076325"/>
                <a:gd name="connsiteX78" fmla="*/ 830675 w 1028700"/>
                <a:gd name="connsiteY78" fmla="*/ 872490 h 1076325"/>
                <a:gd name="connsiteX79" fmla="*/ 793814 w 1028700"/>
                <a:gd name="connsiteY79" fmla="*/ 853059 h 1076325"/>
                <a:gd name="connsiteX80" fmla="*/ 742665 w 1028700"/>
                <a:gd name="connsiteY80" fmla="*/ 813245 h 1076325"/>
                <a:gd name="connsiteX81" fmla="*/ 681514 w 1028700"/>
                <a:gd name="connsiteY81" fmla="*/ 751904 h 1076325"/>
                <a:gd name="connsiteX82" fmla="*/ 642175 w 1028700"/>
                <a:gd name="connsiteY82" fmla="*/ 696278 h 1076325"/>
                <a:gd name="connsiteX83" fmla="*/ 621887 w 1028700"/>
                <a:gd name="connsiteY83" fmla="*/ 665321 h 1076325"/>
                <a:gd name="connsiteX84" fmla="*/ 607505 w 1028700"/>
                <a:gd name="connsiteY84" fmla="*/ 649129 h 1076325"/>
                <a:gd name="connsiteX85" fmla="*/ 597408 w 1028700"/>
                <a:gd name="connsiteY85" fmla="*/ 640271 h 1076325"/>
                <a:gd name="connsiteX86" fmla="*/ 585025 w 1028700"/>
                <a:gd name="connsiteY86" fmla="*/ 638366 h 1076325"/>
                <a:gd name="connsiteX87" fmla="*/ 572643 w 1028700"/>
                <a:gd name="connsiteY87" fmla="*/ 640271 h 1076325"/>
                <a:gd name="connsiteX88" fmla="*/ 556927 w 1028700"/>
                <a:gd name="connsiteY88" fmla="*/ 656463 h 1076325"/>
                <a:gd name="connsiteX89" fmla="*/ 557593 w 1028700"/>
                <a:gd name="connsiteY89" fmla="*/ 671798 h 1076325"/>
                <a:gd name="connsiteX90" fmla="*/ 565975 w 1028700"/>
                <a:gd name="connsiteY90" fmla="*/ 688943 h 1076325"/>
                <a:gd name="connsiteX91" fmla="*/ 579215 w 1028700"/>
                <a:gd name="connsiteY91" fmla="*/ 725043 h 1076325"/>
                <a:gd name="connsiteX92" fmla="*/ 593693 w 1028700"/>
                <a:gd name="connsiteY92" fmla="*/ 760381 h 1076325"/>
                <a:gd name="connsiteX93" fmla="*/ 617220 w 1028700"/>
                <a:gd name="connsiteY93" fmla="*/ 813054 h 1076325"/>
                <a:gd name="connsiteX94" fmla="*/ 644557 w 1028700"/>
                <a:gd name="connsiteY94" fmla="*/ 867537 h 1076325"/>
                <a:gd name="connsiteX95" fmla="*/ 662178 w 1028700"/>
                <a:gd name="connsiteY95" fmla="*/ 908495 h 1076325"/>
                <a:gd name="connsiteX96" fmla="*/ 688753 w 1028700"/>
                <a:gd name="connsiteY96" fmla="*/ 962406 h 1076325"/>
                <a:gd name="connsiteX97" fmla="*/ 698849 w 1028700"/>
                <a:gd name="connsiteY97" fmla="*/ 988981 h 1076325"/>
                <a:gd name="connsiteX98" fmla="*/ 708660 w 1028700"/>
                <a:gd name="connsiteY98" fmla="*/ 1006316 h 1076325"/>
                <a:gd name="connsiteX99" fmla="*/ 725805 w 1028700"/>
                <a:gd name="connsiteY99" fmla="*/ 1020985 h 1076325"/>
                <a:gd name="connsiteX100" fmla="*/ 741140 w 1028700"/>
                <a:gd name="connsiteY100" fmla="*/ 1028986 h 1076325"/>
                <a:gd name="connsiteX101" fmla="*/ 757904 w 1028700"/>
                <a:gd name="connsiteY101" fmla="*/ 1040606 h 1076325"/>
                <a:gd name="connsiteX102" fmla="*/ 776574 w 1028700"/>
                <a:gd name="connsiteY102" fmla="*/ 1039940 h 1076325"/>
                <a:gd name="connsiteX103" fmla="*/ 797147 w 1028700"/>
                <a:gd name="connsiteY103" fmla="*/ 1032034 h 1076325"/>
                <a:gd name="connsiteX104" fmla="*/ 828104 w 1028700"/>
                <a:gd name="connsiteY104" fmla="*/ 1015556 h 1076325"/>
                <a:gd name="connsiteX105" fmla="*/ 864489 w 1028700"/>
                <a:gd name="connsiteY105" fmla="*/ 1004792 h 1076325"/>
                <a:gd name="connsiteX106" fmla="*/ 889730 w 1028700"/>
                <a:gd name="connsiteY106" fmla="*/ 993076 h 1076325"/>
                <a:gd name="connsiteX107" fmla="*/ 926306 w 1028700"/>
                <a:gd name="connsiteY107" fmla="*/ 975932 h 1076325"/>
                <a:gd name="connsiteX108" fmla="*/ 962692 w 1028700"/>
                <a:gd name="connsiteY108" fmla="*/ 965454 h 1076325"/>
                <a:gd name="connsiteX109" fmla="*/ 992981 w 1028700"/>
                <a:gd name="connsiteY109" fmla="*/ 954024 h 1076325"/>
                <a:gd name="connsiteX110" fmla="*/ 1011936 w 1028700"/>
                <a:gd name="connsiteY110" fmla="*/ 942975 h 1076325"/>
                <a:gd name="connsiteX111" fmla="*/ 1025557 w 1028700"/>
                <a:gd name="connsiteY111" fmla="*/ 931831 h 1076325"/>
                <a:gd name="connsiteX112" fmla="*/ 1021175 w 1028700"/>
                <a:gd name="connsiteY112" fmla="*/ 918401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1028700" h="1076325">
                  <a:moveTo>
                    <a:pt x="610648" y="545783"/>
                  </a:moveTo>
                  <a:lnTo>
                    <a:pt x="737330" y="469106"/>
                  </a:lnTo>
                  <a:lnTo>
                    <a:pt x="789241" y="447484"/>
                  </a:lnTo>
                  <a:lnTo>
                    <a:pt x="827818" y="432816"/>
                  </a:lnTo>
                  <a:lnTo>
                    <a:pt x="842486" y="409004"/>
                  </a:lnTo>
                  <a:lnTo>
                    <a:pt x="838676" y="385667"/>
                  </a:lnTo>
                  <a:lnTo>
                    <a:pt x="808768" y="358616"/>
                  </a:lnTo>
                  <a:lnTo>
                    <a:pt x="768382" y="343853"/>
                  </a:lnTo>
                  <a:lnTo>
                    <a:pt x="734092" y="347567"/>
                  </a:lnTo>
                  <a:lnTo>
                    <a:pt x="702755" y="362998"/>
                  </a:lnTo>
                  <a:lnTo>
                    <a:pt x="678942" y="394145"/>
                  </a:lnTo>
                  <a:lnTo>
                    <a:pt x="604457" y="445865"/>
                  </a:lnTo>
                  <a:lnTo>
                    <a:pt x="588836" y="452247"/>
                  </a:lnTo>
                  <a:lnTo>
                    <a:pt x="578930" y="439293"/>
                  </a:lnTo>
                  <a:lnTo>
                    <a:pt x="586359" y="344424"/>
                  </a:lnTo>
                  <a:lnTo>
                    <a:pt x="604742" y="258699"/>
                  </a:lnTo>
                  <a:lnTo>
                    <a:pt x="612743" y="213836"/>
                  </a:lnTo>
                  <a:lnTo>
                    <a:pt x="623792" y="191834"/>
                  </a:lnTo>
                  <a:lnTo>
                    <a:pt x="623792" y="163639"/>
                  </a:lnTo>
                  <a:lnTo>
                    <a:pt x="614553" y="136684"/>
                  </a:lnTo>
                  <a:lnTo>
                    <a:pt x="585788" y="107061"/>
                  </a:lnTo>
                  <a:lnTo>
                    <a:pt x="516541" y="52959"/>
                  </a:lnTo>
                  <a:lnTo>
                    <a:pt x="464344" y="11240"/>
                  </a:lnTo>
                  <a:lnTo>
                    <a:pt x="444532" y="7144"/>
                  </a:lnTo>
                  <a:lnTo>
                    <a:pt x="423100" y="29242"/>
                  </a:lnTo>
                  <a:lnTo>
                    <a:pt x="421291" y="57721"/>
                  </a:lnTo>
                  <a:lnTo>
                    <a:pt x="424625" y="79534"/>
                  </a:lnTo>
                  <a:lnTo>
                    <a:pt x="424910" y="95821"/>
                  </a:lnTo>
                  <a:lnTo>
                    <a:pt x="434816" y="132302"/>
                  </a:lnTo>
                  <a:lnTo>
                    <a:pt x="438626" y="265557"/>
                  </a:lnTo>
                  <a:lnTo>
                    <a:pt x="439484" y="350806"/>
                  </a:lnTo>
                  <a:lnTo>
                    <a:pt x="423863" y="482060"/>
                  </a:lnTo>
                  <a:lnTo>
                    <a:pt x="415100" y="539877"/>
                  </a:lnTo>
                  <a:lnTo>
                    <a:pt x="311563" y="601313"/>
                  </a:lnTo>
                  <a:lnTo>
                    <a:pt x="206216" y="662654"/>
                  </a:lnTo>
                  <a:lnTo>
                    <a:pt x="137065" y="691420"/>
                  </a:lnTo>
                  <a:lnTo>
                    <a:pt x="71533" y="702469"/>
                  </a:lnTo>
                  <a:lnTo>
                    <a:pt x="23146" y="715518"/>
                  </a:lnTo>
                  <a:lnTo>
                    <a:pt x="10287" y="732092"/>
                  </a:lnTo>
                  <a:lnTo>
                    <a:pt x="18859" y="754190"/>
                  </a:lnTo>
                  <a:lnTo>
                    <a:pt x="66104" y="785336"/>
                  </a:lnTo>
                  <a:lnTo>
                    <a:pt x="111443" y="819626"/>
                  </a:lnTo>
                  <a:lnTo>
                    <a:pt x="148114" y="841629"/>
                  </a:lnTo>
                  <a:lnTo>
                    <a:pt x="181833" y="852678"/>
                  </a:lnTo>
                  <a:lnTo>
                    <a:pt x="205645" y="847154"/>
                  </a:lnTo>
                  <a:lnTo>
                    <a:pt x="253175" y="805529"/>
                  </a:lnTo>
                  <a:lnTo>
                    <a:pt x="309182" y="756952"/>
                  </a:lnTo>
                  <a:lnTo>
                    <a:pt x="355187" y="721138"/>
                  </a:lnTo>
                  <a:lnTo>
                    <a:pt x="368046" y="717423"/>
                  </a:lnTo>
                  <a:lnTo>
                    <a:pt x="373666" y="729139"/>
                  </a:lnTo>
                  <a:lnTo>
                    <a:pt x="372904" y="749332"/>
                  </a:lnTo>
                  <a:lnTo>
                    <a:pt x="347758" y="796004"/>
                  </a:lnTo>
                  <a:lnTo>
                    <a:pt x="323850" y="838962"/>
                  </a:lnTo>
                  <a:lnTo>
                    <a:pt x="221552" y="943547"/>
                  </a:lnTo>
                  <a:lnTo>
                    <a:pt x="161544" y="982790"/>
                  </a:lnTo>
                  <a:lnTo>
                    <a:pt x="138113" y="991743"/>
                  </a:lnTo>
                  <a:lnTo>
                    <a:pt x="63722" y="1028414"/>
                  </a:lnTo>
                  <a:lnTo>
                    <a:pt x="23908" y="1044321"/>
                  </a:lnTo>
                  <a:lnTo>
                    <a:pt x="9620" y="1052894"/>
                  </a:lnTo>
                  <a:lnTo>
                    <a:pt x="7144" y="1063371"/>
                  </a:lnTo>
                  <a:lnTo>
                    <a:pt x="16288" y="1072325"/>
                  </a:lnTo>
                  <a:lnTo>
                    <a:pt x="102013" y="1075468"/>
                  </a:lnTo>
                  <a:lnTo>
                    <a:pt x="171165" y="1070515"/>
                  </a:lnTo>
                  <a:lnTo>
                    <a:pt x="224409" y="1055942"/>
                  </a:lnTo>
                  <a:lnTo>
                    <a:pt x="266033" y="1038130"/>
                  </a:lnTo>
                  <a:lnTo>
                    <a:pt x="307086" y="1014222"/>
                  </a:lnTo>
                  <a:lnTo>
                    <a:pt x="371666" y="955739"/>
                  </a:lnTo>
                  <a:lnTo>
                    <a:pt x="431292" y="872109"/>
                  </a:lnTo>
                  <a:lnTo>
                    <a:pt x="489966" y="747236"/>
                  </a:lnTo>
                  <a:lnTo>
                    <a:pt x="537115" y="601028"/>
                  </a:lnTo>
                  <a:lnTo>
                    <a:pt x="548164" y="587026"/>
                  </a:lnTo>
                  <a:lnTo>
                    <a:pt x="577501" y="569595"/>
                  </a:lnTo>
                  <a:lnTo>
                    <a:pt x="610648" y="545783"/>
                  </a:lnTo>
                  <a:close/>
                  <a:moveTo>
                    <a:pt x="1021175" y="918401"/>
                  </a:moveTo>
                  <a:lnTo>
                    <a:pt x="1001839" y="907066"/>
                  </a:lnTo>
                  <a:lnTo>
                    <a:pt x="958977" y="904018"/>
                  </a:lnTo>
                  <a:lnTo>
                    <a:pt x="918877" y="901256"/>
                  </a:lnTo>
                  <a:lnTo>
                    <a:pt x="874490" y="888397"/>
                  </a:lnTo>
                  <a:lnTo>
                    <a:pt x="830675" y="872490"/>
                  </a:lnTo>
                  <a:lnTo>
                    <a:pt x="793814" y="853059"/>
                  </a:lnTo>
                  <a:lnTo>
                    <a:pt x="742665" y="813245"/>
                  </a:lnTo>
                  <a:lnTo>
                    <a:pt x="681514" y="751904"/>
                  </a:lnTo>
                  <a:lnTo>
                    <a:pt x="642175" y="696278"/>
                  </a:lnTo>
                  <a:lnTo>
                    <a:pt x="621887" y="665321"/>
                  </a:lnTo>
                  <a:lnTo>
                    <a:pt x="607505" y="649129"/>
                  </a:lnTo>
                  <a:lnTo>
                    <a:pt x="597408" y="640271"/>
                  </a:lnTo>
                  <a:lnTo>
                    <a:pt x="585025" y="638366"/>
                  </a:lnTo>
                  <a:lnTo>
                    <a:pt x="572643" y="640271"/>
                  </a:lnTo>
                  <a:lnTo>
                    <a:pt x="556927" y="656463"/>
                  </a:lnTo>
                  <a:lnTo>
                    <a:pt x="557593" y="671798"/>
                  </a:lnTo>
                  <a:lnTo>
                    <a:pt x="565975" y="688943"/>
                  </a:lnTo>
                  <a:lnTo>
                    <a:pt x="579215" y="725043"/>
                  </a:lnTo>
                  <a:lnTo>
                    <a:pt x="593693" y="760381"/>
                  </a:lnTo>
                  <a:lnTo>
                    <a:pt x="617220" y="813054"/>
                  </a:lnTo>
                  <a:lnTo>
                    <a:pt x="644557" y="867537"/>
                  </a:lnTo>
                  <a:lnTo>
                    <a:pt x="662178" y="908495"/>
                  </a:lnTo>
                  <a:lnTo>
                    <a:pt x="688753" y="962406"/>
                  </a:lnTo>
                  <a:lnTo>
                    <a:pt x="698849" y="988981"/>
                  </a:lnTo>
                  <a:lnTo>
                    <a:pt x="708660" y="1006316"/>
                  </a:lnTo>
                  <a:lnTo>
                    <a:pt x="725805" y="1020985"/>
                  </a:lnTo>
                  <a:lnTo>
                    <a:pt x="741140" y="1028986"/>
                  </a:lnTo>
                  <a:lnTo>
                    <a:pt x="757904" y="1040606"/>
                  </a:lnTo>
                  <a:lnTo>
                    <a:pt x="776574" y="1039940"/>
                  </a:lnTo>
                  <a:lnTo>
                    <a:pt x="797147" y="1032034"/>
                  </a:lnTo>
                  <a:lnTo>
                    <a:pt x="828104" y="1015556"/>
                  </a:lnTo>
                  <a:lnTo>
                    <a:pt x="864489" y="1004792"/>
                  </a:lnTo>
                  <a:lnTo>
                    <a:pt x="889730" y="993076"/>
                  </a:lnTo>
                  <a:lnTo>
                    <a:pt x="926306" y="975932"/>
                  </a:lnTo>
                  <a:lnTo>
                    <a:pt x="962692" y="965454"/>
                  </a:lnTo>
                  <a:lnTo>
                    <a:pt x="992981" y="954024"/>
                  </a:lnTo>
                  <a:lnTo>
                    <a:pt x="1011936" y="942975"/>
                  </a:lnTo>
                  <a:lnTo>
                    <a:pt x="1025557" y="931831"/>
                  </a:lnTo>
                  <a:lnTo>
                    <a:pt x="1021175" y="918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E9261B85-D0C9-4D0C-945E-5F56C88C286D}"/>
                </a:ext>
              </a:extLst>
            </p:cNvPr>
            <p:cNvSpPr/>
            <p:nvPr/>
          </p:nvSpPr>
          <p:spPr>
            <a:xfrm>
              <a:off x="8690515" y="2688431"/>
              <a:ext cx="1076325" cy="1457325"/>
            </a:xfrm>
            <a:custGeom>
              <a:avLst/>
              <a:gdLst>
                <a:gd name="connsiteX0" fmla="*/ 1071086 w 1076325"/>
                <a:gd name="connsiteY0" fmla="*/ 190691 h 1457325"/>
                <a:gd name="connsiteX1" fmla="*/ 1056513 w 1076325"/>
                <a:gd name="connsiteY1" fmla="*/ 157163 h 1457325"/>
                <a:gd name="connsiteX2" fmla="*/ 1038606 w 1076325"/>
                <a:gd name="connsiteY2" fmla="*/ 130016 h 1457325"/>
                <a:gd name="connsiteX3" fmla="*/ 1011460 w 1076325"/>
                <a:gd name="connsiteY3" fmla="*/ 104489 h 1457325"/>
                <a:gd name="connsiteX4" fmla="*/ 979361 w 1076325"/>
                <a:gd name="connsiteY4" fmla="*/ 87630 h 1457325"/>
                <a:gd name="connsiteX5" fmla="*/ 944213 w 1076325"/>
                <a:gd name="connsiteY5" fmla="*/ 70676 h 1457325"/>
                <a:gd name="connsiteX6" fmla="*/ 911637 w 1076325"/>
                <a:gd name="connsiteY6" fmla="*/ 63341 h 1457325"/>
                <a:gd name="connsiteX7" fmla="*/ 888682 w 1076325"/>
                <a:gd name="connsiteY7" fmla="*/ 69723 h 1457325"/>
                <a:gd name="connsiteX8" fmla="*/ 839152 w 1076325"/>
                <a:gd name="connsiteY8" fmla="*/ 100013 h 1457325"/>
                <a:gd name="connsiteX9" fmla="*/ 775525 w 1076325"/>
                <a:gd name="connsiteY9" fmla="*/ 130302 h 1457325"/>
                <a:gd name="connsiteX10" fmla="*/ 732187 w 1076325"/>
                <a:gd name="connsiteY10" fmla="*/ 155258 h 1457325"/>
                <a:gd name="connsiteX11" fmla="*/ 685514 w 1076325"/>
                <a:gd name="connsiteY11" fmla="*/ 178499 h 1457325"/>
                <a:gd name="connsiteX12" fmla="*/ 655415 w 1076325"/>
                <a:gd name="connsiteY12" fmla="*/ 209264 h 1457325"/>
                <a:gd name="connsiteX13" fmla="*/ 639509 w 1076325"/>
                <a:gd name="connsiteY13" fmla="*/ 215932 h 1457325"/>
                <a:gd name="connsiteX14" fmla="*/ 625793 w 1076325"/>
                <a:gd name="connsiteY14" fmla="*/ 215265 h 1457325"/>
                <a:gd name="connsiteX15" fmla="*/ 618554 w 1076325"/>
                <a:gd name="connsiteY15" fmla="*/ 205931 h 1457325"/>
                <a:gd name="connsiteX16" fmla="*/ 621792 w 1076325"/>
                <a:gd name="connsiteY16" fmla="*/ 198311 h 1457325"/>
                <a:gd name="connsiteX17" fmla="*/ 635603 w 1076325"/>
                <a:gd name="connsiteY17" fmla="*/ 189167 h 1457325"/>
                <a:gd name="connsiteX18" fmla="*/ 665416 w 1076325"/>
                <a:gd name="connsiteY18" fmla="*/ 155829 h 1457325"/>
                <a:gd name="connsiteX19" fmla="*/ 685419 w 1076325"/>
                <a:gd name="connsiteY19" fmla="*/ 134588 h 1457325"/>
                <a:gd name="connsiteX20" fmla="*/ 696849 w 1076325"/>
                <a:gd name="connsiteY20" fmla="*/ 117920 h 1457325"/>
                <a:gd name="connsiteX21" fmla="*/ 698087 w 1076325"/>
                <a:gd name="connsiteY21" fmla="*/ 104584 h 1457325"/>
                <a:gd name="connsiteX22" fmla="*/ 690848 w 1076325"/>
                <a:gd name="connsiteY22" fmla="*/ 86773 h 1457325"/>
                <a:gd name="connsiteX23" fmla="*/ 666179 w 1076325"/>
                <a:gd name="connsiteY23" fmla="*/ 59627 h 1457325"/>
                <a:gd name="connsiteX24" fmla="*/ 629698 w 1076325"/>
                <a:gd name="connsiteY24" fmla="*/ 30004 h 1457325"/>
                <a:gd name="connsiteX25" fmla="*/ 600837 w 1076325"/>
                <a:gd name="connsiteY25" fmla="*/ 11335 h 1457325"/>
                <a:gd name="connsiteX26" fmla="*/ 579787 w 1076325"/>
                <a:gd name="connsiteY26" fmla="*/ 7144 h 1457325"/>
                <a:gd name="connsiteX27" fmla="*/ 563213 w 1076325"/>
                <a:gd name="connsiteY27" fmla="*/ 10859 h 1457325"/>
                <a:gd name="connsiteX28" fmla="*/ 549021 w 1076325"/>
                <a:gd name="connsiteY28" fmla="*/ 28766 h 1457325"/>
                <a:gd name="connsiteX29" fmla="*/ 545973 w 1076325"/>
                <a:gd name="connsiteY29" fmla="*/ 44196 h 1457325"/>
                <a:gd name="connsiteX30" fmla="*/ 545020 w 1076325"/>
                <a:gd name="connsiteY30" fmla="*/ 72676 h 1457325"/>
                <a:gd name="connsiteX31" fmla="*/ 515207 w 1076325"/>
                <a:gd name="connsiteY31" fmla="*/ 127540 h 1457325"/>
                <a:gd name="connsiteX32" fmla="*/ 497586 w 1076325"/>
                <a:gd name="connsiteY32" fmla="*/ 143161 h 1457325"/>
                <a:gd name="connsiteX33" fmla="*/ 483012 w 1076325"/>
                <a:gd name="connsiteY33" fmla="*/ 144399 h 1457325"/>
                <a:gd name="connsiteX34" fmla="*/ 454533 w 1076325"/>
                <a:gd name="connsiteY34" fmla="*/ 138589 h 1457325"/>
                <a:gd name="connsiteX35" fmla="*/ 402241 w 1076325"/>
                <a:gd name="connsiteY35" fmla="*/ 128492 h 1457325"/>
                <a:gd name="connsiteX36" fmla="*/ 381000 w 1076325"/>
                <a:gd name="connsiteY36" fmla="*/ 126206 h 1457325"/>
                <a:gd name="connsiteX37" fmla="*/ 365855 w 1076325"/>
                <a:gd name="connsiteY37" fmla="*/ 132493 h 1457325"/>
                <a:gd name="connsiteX38" fmla="*/ 357568 w 1076325"/>
                <a:gd name="connsiteY38" fmla="*/ 151733 h 1457325"/>
                <a:gd name="connsiteX39" fmla="*/ 360616 w 1076325"/>
                <a:gd name="connsiteY39" fmla="*/ 169355 h 1457325"/>
                <a:gd name="connsiteX40" fmla="*/ 378523 w 1076325"/>
                <a:gd name="connsiteY40" fmla="*/ 181737 h 1457325"/>
                <a:gd name="connsiteX41" fmla="*/ 413766 w 1076325"/>
                <a:gd name="connsiteY41" fmla="*/ 205550 h 1457325"/>
                <a:gd name="connsiteX42" fmla="*/ 436721 w 1076325"/>
                <a:gd name="connsiteY42" fmla="*/ 225266 h 1457325"/>
                <a:gd name="connsiteX43" fmla="*/ 443484 w 1076325"/>
                <a:gd name="connsiteY43" fmla="*/ 240411 h 1457325"/>
                <a:gd name="connsiteX44" fmla="*/ 436150 w 1076325"/>
                <a:gd name="connsiteY44" fmla="*/ 253270 h 1457325"/>
                <a:gd name="connsiteX45" fmla="*/ 382238 w 1076325"/>
                <a:gd name="connsiteY45" fmla="*/ 301181 h 1457325"/>
                <a:gd name="connsiteX46" fmla="*/ 363950 w 1076325"/>
                <a:gd name="connsiteY46" fmla="*/ 307848 h 1457325"/>
                <a:gd name="connsiteX47" fmla="*/ 354616 w 1076325"/>
                <a:gd name="connsiteY47" fmla="*/ 311563 h 1457325"/>
                <a:gd name="connsiteX48" fmla="*/ 345377 w 1076325"/>
                <a:gd name="connsiteY48" fmla="*/ 308801 h 1457325"/>
                <a:gd name="connsiteX49" fmla="*/ 336899 w 1076325"/>
                <a:gd name="connsiteY49" fmla="*/ 296132 h 1457325"/>
                <a:gd name="connsiteX50" fmla="*/ 326041 w 1076325"/>
                <a:gd name="connsiteY50" fmla="*/ 276987 h 1457325"/>
                <a:gd name="connsiteX51" fmla="*/ 297561 w 1076325"/>
                <a:gd name="connsiteY51" fmla="*/ 236030 h 1457325"/>
                <a:gd name="connsiteX52" fmla="*/ 267748 w 1076325"/>
                <a:gd name="connsiteY52" fmla="*/ 196406 h 1457325"/>
                <a:gd name="connsiteX53" fmla="*/ 235744 w 1076325"/>
                <a:gd name="connsiteY53" fmla="*/ 168878 h 1457325"/>
                <a:gd name="connsiteX54" fmla="*/ 204216 w 1076325"/>
                <a:gd name="connsiteY54" fmla="*/ 141351 h 1457325"/>
                <a:gd name="connsiteX55" fmla="*/ 171164 w 1076325"/>
                <a:gd name="connsiteY55" fmla="*/ 125254 h 1457325"/>
                <a:gd name="connsiteX56" fmla="*/ 142684 w 1076325"/>
                <a:gd name="connsiteY56" fmla="*/ 113348 h 1457325"/>
                <a:gd name="connsiteX57" fmla="*/ 121253 w 1076325"/>
                <a:gd name="connsiteY57" fmla="*/ 113919 h 1457325"/>
                <a:gd name="connsiteX58" fmla="*/ 108871 w 1076325"/>
                <a:gd name="connsiteY58" fmla="*/ 122682 h 1457325"/>
                <a:gd name="connsiteX59" fmla="*/ 105156 w 1076325"/>
                <a:gd name="connsiteY59" fmla="*/ 136779 h 1457325"/>
                <a:gd name="connsiteX60" fmla="*/ 113919 w 1076325"/>
                <a:gd name="connsiteY60" fmla="*/ 151638 h 1457325"/>
                <a:gd name="connsiteX61" fmla="*/ 154305 w 1076325"/>
                <a:gd name="connsiteY61" fmla="*/ 192500 h 1457325"/>
                <a:gd name="connsiteX62" fmla="*/ 201835 w 1076325"/>
                <a:gd name="connsiteY62" fmla="*/ 244697 h 1457325"/>
                <a:gd name="connsiteX63" fmla="*/ 237458 w 1076325"/>
                <a:gd name="connsiteY63" fmla="*/ 310325 h 1457325"/>
                <a:gd name="connsiteX64" fmla="*/ 255841 w 1076325"/>
                <a:gd name="connsiteY64" fmla="*/ 356235 h 1457325"/>
                <a:gd name="connsiteX65" fmla="*/ 263843 w 1076325"/>
                <a:gd name="connsiteY65" fmla="*/ 376809 h 1457325"/>
                <a:gd name="connsiteX66" fmla="*/ 260128 w 1076325"/>
                <a:gd name="connsiteY66" fmla="*/ 384334 h 1457325"/>
                <a:gd name="connsiteX67" fmla="*/ 249460 w 1076325"/>
                <a:gd name="connsiteY67" fmla="*/ 386048 h 1457325"/>
                <a:gd name="connsiteX68" fmla="*/ 241173 w 1076325"/>
                <a:gd name="connsiteY68" fmla="*/ 376428 h 1457325"/>
                <a:gd name="connsiteX69" fmla="*/ 223551 w 1076325"/>
                <a:gd name="connsiteY69" fmla="*/ 353473 h 1457325"/>
                <a:gd name="connsiteX70" fmla="*/ 198025 w 1076325"/>
                <a:gd name="connsiteY70" fmla="*/ 329756 h 1457325"/>
                <a:gd name="connsiteX71" fmla="*/ 167259 w 1076325"/>
                <a:gd name="connsiteY71" fmla="*/ 305562 h 1457325"/>
                <a:gd name="connsiteX72" fmla="*/ 143351 w 1076325"/>
                <a:gd name="connsiteY72" fmla="*/ 290132 h 1457325"/>
                <a:gd name="connsiteX73" fmla="*/ 115157 w 1076325"/>
                <a:gd name="connsiteY73" fmla="*/ 285655 h 1457325"/>
                <a:gd name="connsiteX74" fmla="*/ 99250 w 1076325"/>
                <a:gd name="connsiteY74" fmla="*/ 290608 h 1457325"/>
                <a:gd name="connsiteX75" fmla="*/ 95535 w 1076325"/>
                <a:gd name="connsiteY75" fmla="*/ 306229 h 1457325"/>
                <a:gd name="connsiteX76" fmla="*/ 102298 w 1076325"/>
                <a:gd name="connsiteY76" fmla="*/ 324993 h 1457325"/>
                <a:gd name="connsiteX77" fmla="*/ 148209 w 1076325"/>
                <a:gd name="connsiteY77" fmla="*/ 383286 h 1457325"/>
                <a:gd name="connsiteX78" fmla="*/ 164592 w 1076325"/>
                <a:gd name="connsiteY78" fmla="*/ 421291 h 1457325"/>
                <a:gd name="connsiteX79" fmla="*/ 229457 w 1076325"/>
                <a:gd name="connsiteY79" fmla="*/ 566928 h 1457325"/>
                <a:gd name="connsiteX80" fmla="*/ 232029 w 1076325"/>
                <a:gd name="connsiteY80" fmla="*/ 573405 h 1457325"/>
                <a:gd name="connsiteX81" fmla="*/ 255079 w 1076325"/>
                <a:gd name="connsiteY81" fmla="*/ 606266 h 1457325"/>
                <a:gd name="connsiteX82" fmla="*/ 271939 w 1076325"/>
                <a:gd name="connsiteY82" fmla="*/ 617792 h 1457325"/>
                <a:gd name="connsiteX83" fmla="*/ 284036 w 1076325"/>
                <a:gd name="connsiteY83" fmla="*/ 613505 h 1457325"/>
                <a:gd name="connsiteX84" fmla="*/ 294608 w 1076325"/>
                <a:gd name="connsiteY84" fmla="*/ 602075 h 1457325"/>
                <a:gd name="connsiteX85" fmla="*/ 299751 w 1076325"/>
                <a:gd name="connsiteY85" fmla="*/ 576834 h 1457325"/>
                <a:gd name="connsiteX86" fmla="*/ 296703 w 1076325"/>
                <a:gd name="connsiteY86" fmla="*/ 529114 h 1457325"/>
                <a:gd name="connsiteX87" fmla="*/ 291655 w 1076325"/>
                <a:gd name="connsiteY87" fmla="*/ 516731 h 1457325"/>
                <a:gd name="connsiteX88" fmla="*/ 297656 w 1076325"/>
                <a:gd name="connsiteY88" fmla="*/ 507492 h 1457325"/>
                <a:gd name="connsiteX89" fmla="*/ 308610 w 1076325"/>
                <a:gd name="connsiteY89" fmla="*/ 502634 h 1457325"/>
                <a:gd name="connsiteX90" fmla="*/ 317754 w 1076325"/>
                <a:gd name="connsiteY90" fmla="*/ 506921 h 1457325"/>
                <a:gd name="connsiteX91" fmla="*/ 342043 w 1076325"/>
                <a:gd name="connsiteY91" fmla="*/ 531590 h 1457325"/>
                <a:gd name="connsiteX92" fmla="*/ 373761 w 1076325"/>
                <a:gd name="connsiteY92" fmla="*/ 558641 h 1457325"/>
                <a:gd name="connsiteX93" fmla="*/ 401669 w 1076325"/>
                <a:gd name="connsiteY93" fmla="*/ 568262 h 1457325"/>
                <a:gd name="connsiteX94" fmla="*/ 421386 w 1076325"/>
                <a:gd name="connsiteY94" fmla="*/ 559213 h 1457325"/>
                <a:gd name="connsiteX95" fmla="*/ 437293 w 1076325"/>
                <a:gd name="connsiteY95" fmla="*/ 537496 h 1457325"/>
                <a:gd name="connsiteX96" fmla="*/ 443293 w 1076325"/>
                <a:gd name="connsiteY96" fmla="*/ 503587 h 1457325"/>
                <a:gd name="connsiteX97" fmla="*/ 438340 w 1076325"/>
                <a:gd name="connsiteY97" fmla="*/ 479012 h 1457325"/>
                <a:gd name="connsiteX98" fmla="*/ 424148 w 1076325"/>
                <a:gd name="connsiteY98" fmla="*/ 457391 h 1457325"/>
                <a:gd name="connsiteX99" fmla="*/ 415480 w 1076325"/>
                <a:gd name="connsiteY99" fmla="*/ 437864 h 1457325"/>
                <a:gd name="connsiteX100" fmla="*/ 396240 w 1076325"/>
                <a:gd name="connsiteY100" fmla="*/ 389192 h 1457325"/>
                <a:gd name="connsiteX101" fmla="*/ 385096 w 1076325"/>
                <a:gd name="connsiteY101" fmla="*/ 368522 h 1457325"/>
                <a:gd name="connsiteX102" fmla="*/ 384620 w 1076325"/>
                <a:gd name="connsiteY102" fmla="*/ 359569 h 1457325"/>
                <a:gd name="connsiteX103" fmla="*/ 415576 w 1076325"/>
                <a:gd name="connsiteY103" fmla="*/ 330327 h 1457325"/>
                <a:gd name="connsiteX104" fmla="*/ 473869 w 1076325"/>
                <a:gd name="connsiteY104" fmla="*/ 294037 h 1457325"/>
                <a:gd name="connsiteX105" fmla="*/ 497014 w 1076325"/>
                <a:gd name="connsiteY105" fmla="*/ 285464 h 1457325"/>
                <a:gd name="connsiteX106" fmla="*/ 510349 w 1076325"/>
                <a:gd name="connsiteY106" fmla="*/ 290989 h 1457325"/>
                <a:gd name="connsiteX107" fmla="*/ 510635 w 1076325"/>
                <a:gd name="connsiteY107" fmla="*/ 304895 h 1457325"/>
                <a:gd name="connsiteX108" fmla="*/ 487870 w 1076325"/>
                <a:gd name="connsiteY108" fmla="*/ 335756 h 1457325"/>
                <a:gd name="connsiteX109" fmla="*/ 465487 w 1076325"/>
                <a:gd name="connsiteY109" fmla="*/ 386334 h 1457325"/>
                <a:gd name="connsiteX110" fmla="*/ 463201 w 1076325"/>
                <a:gd name="connsiteY110" fmla="*/ 427768 h 1457325"/>
                <a:gd name="connsiteX111" fmla="*/ 467868 w 1076325"/>
                <a:gd name="connsiteY111" fmla="*/ 449199 h 1457325"/>
                <a:gd name="connsiteX112" fmla="*/ 476155 w 1076325"/>
                <a:gd name="connsiteY112" fmla="*/ 484061 h 1457325"/>
                <a:gd name="connsiteX113" fmla="*/ 513302 w 1076325"/>
                <a:gd name="connsiteY113" fmla="*/ 504444 h 1457325"/>
                <a:gd name="connsiteX114" fmla="*/ 551879 w 1076325"/>
                <a:gd name="connsiteY114" fmla="*/ 513969 h 1457325"/>
                <a:gd name="connsiteX115" fmla="*/ 600075 w 1076325"/>
                <a:gd name="connsiteY115" fmla="*/ 518160 h 1457325"/>
                <a:gd name="connsiteX116" fmla="*/ 629031 w 1076325"/>
                <a:gd name="connsiteY116" fmla="*/ 504254 h 1457325"/>
                <a:gd name="connsiteX117" fmla="*/ 665797 w 1076325"/>
                <a:gd name="connsiteY117" fmla="*/ 473774 h 1457325"/>
                <a:gd name="connsiteX118" fmla="*/ 696563 w 1076325"/>
                <a:gd name="connsiteY118" fmla="*/ 434435 h 1457325"/>
                <a:gd name="connsiteX119" fmla="*/ 706660 w 1076325"/>
                <a:gd name="connsiteY119" fmla="*/ 391097 h 1457325"/>
                <a:gd name="connsiteX120" fmla="*/ 705326 w 1076325"/>
                <a:gd name="connsiteY120" fmla="*/ 364903 h 1457325"/>
                <a:gd name="connsiteX121" fmla="*/ 696182 w 1076325"/>
                <a:gd name="connsiteY121" fmla="*/ 331851 h 1457325"/>
                <a:gd name="connsiteX122" fmla="*/ 682561 w 1076325"/>
                <a:gd name="connsiteY122" fmla="*/ 300704 h 1457325"/>
                <a:gd name="connsiteX123" fmla="*/ 670655 w 1076325"/>
                <a:gd name="connsiteY123" fmla="*/ 280035 h 1457325"/>
                <a:gd name="connsiteX124" fmla="*/ 663511 w 1076325"/>
                <a:gd name="connsiteY124" fmla="*/ 270034 h 1457325"/>
                <a:gd name="connsiteX125" fmla="*/ 666750 w 1076325"/>
                <a:gd name="connsiteY125" fmla="*/ 262509 h 1457325"/>
                <a:gd name="connsiteX126" fmla="*/ 683419 w 1076325"/>
                <a:gd name="connsiteY126" fmla="*/ 252413 h 1457325"/>
                <a:gd name="connsiteX127" fmla="*/ 710184 w 1076325"/>
                <a:gd name="connsiteY127" fmla="*/ 238601 h 1457325"/>
                <a:gd name="connsiteX128" fmla="*/ 734473 w 1076325"/>
                <a:gd name="connsiteY128" fmla="*/ 231267 h 1457325"/>
                <a:gd name="connsiteX129" fmla="*/ 776097 w 1076325"/>
                <a:gd name="connsiteY129" fmla="*/ 211265 h 1457325"/>
                <a:gd name="connsiteX130" fmla="*/ 820388 w 1076325"/>
                <a:gd name="connsiteY130" fmla="*/ 197263 h 1457325"/>
                <a:gd name="connsiteX131" fmla="*/ 841915 w 1076325"/>
                <a:gd name="connsiteY131" fmla="*/ 200978 h 1457325"/>
                <a:gd name="connsiteX132" fmla="*/ 856107 w 1076325"/>
                <a:gd name="connsiteY132" fmla="*/ 213836 h 1457325"/>
                <a:gd name="connsiteX133" fmla="*/ 858393 w 1076325"/>
                <a:gd name="connsiteY133" fmla="*/ 229934 h 1457325"/>
                <a:gd name="connsiteX134" fmla="*/ 848487 w 1076325"/>
                <a:gd name="connsiteY134" fmla="*/ 261176 h 1457325"/>
                <a:gd name="connsiteX135" fmla="*/ 817340 w 1076325"/>
                <a:gd name="connsiteY135" fmla="*/ 315468 h 1457325"/>
                <a:gd name="connsiteX136" fmla="*/ 779430 w 1076325"/>
                <a:gd name="connsiteY136" fmla="*/ 381286 h 1457325"/>
                <a:gd name="connsiteX137" fmla="*/ 743807 w 1076325"/>
                <a:gd name="connsiteY137" fmla="*/ 438626 h 1457325"/>
                <a:gd name="connsiteX138" fmla="*/ 714470 w 1076325"/>
                <a:gd name="connsiteY138" fmla="*/ 485299 h 1457325"/>
                <a:gd name="connsiteX139" fmla="*/ 679609 w 1076325"/>
                <a:gd name="connsiteY139" fmla="*/ 514350 h 1457325"/>
                <a:gd name="connsiteX140" fmla="*/ 633603 w 1076325"/>
                <a:gd name="connsiteY140" fmla="*/ 535115 h 1457325"/>
                <a:gd name="connsiteX141" fmla="*/ 575786 w 1076325"/>
                <a:gd name="connsiteY141" fmla="*/ 565880 h 1457325"/>
                <a:gd name="connsiteX142" fmla="*/ 513397 w 1076325"/>
                <a:gd name="connsiteY142" fmla="*/ 595884 h 1457325"/>
                <a:gd name="connsiteX143" fmla="*/ 450723 w 1076325"/>
                <a:gd name="connsiteY143" fmla="*/ 624364 h 1457325"/>
                <a:gd name="connsiteX144" fmla="*/ 389096 w 1076325"/>
                <a:gd name="connsiteY144" fmla="*/ 653987 h 1457325"/>
                <a:gd name="connsiteX145" fmla="*/ 331279 w 1076325"/>
                <a:gd name="connsiteY145" fmla="*/ 681038 h 1457325"/>
                <a:gd name="connsiteX146" fmla="*/ 300799 w 1076325"/>
                <a:gd name="connsiteY146" fmla="*/ 694658 h 1457325"/>
                <a:gd name="connsiteX147" fmla="*/ 297370 w 1076325"/>
                <a:gd name="connsiteY147" fmla="*/ 707993 h 1457325"/>
                <a:gd name="connsiteX148" fmla="*/ 302895 w 1076325"/>
                <a:gd name="connsiteY148" fmla="*/ 718090 h 1457325"/>
                <a:gd name="connsiteX149" fmla="*/ 336709 w 1076325"/>
                <a:gd name="connsiteY149" fmla="*/ 732187 h 1457325"/>
                <a:gd name="connsiteX150" fmla="*/ 376047 w 1076325"/>
                <a:gd name="connsiteY150" fmla="*/ 741045 h 1457325"/>
                <a:gd name="connsiteX151" fmla="*/ 398526 w 1076325"/>
                <a:gd name="connsiteY151" fmla="*/ 741521 h 1457325"/>
                <a:gd name="connsiteX152" fmla="*/ 411099 w 1076325"/>
                <a:gd name="connsiteY152" fmla="*/ 732663 h 1457325"/>
                <a:gd name="connsiteX153" fmla="*/ 429101 w 1076325"/>
                <a:gd name="connsiteY153" fmla="*/ 726091 h 1457325"/>
                <a:gd name="connsiteX154" fmla="*/ 472821 w 1076325"/>
                <a:gd name="connsiteY154" fmla="*/ 699611 h 1457325"/>
                <a:gd name="connsiteX155" fmla="*/ 514921 w 1076325"/>
                <a:gd name="connsiteY155" fmla="*/ 667512 h 1457325"/>
                <a:gd name="connsiteX156" fmla="*/ 546163 w 1076325"/>
                <a:gd name="connsiteY156" fmla="*/ 652082 h 1457325"/>
                <a:gd name="connsiteX157" fmla="*/ 580644 w 1076325"/>
                <a:gd name="connsiteY157" fmla="*/ 630841 h 1457325"/>
                <a:gd name="connsiteX158" fmla="*/ 612267 w 1076325"/>
                <a:gd name="connsiteY158" fmla="*/ 612458 h 1457325"/>
                <a:gd name="connsiteX159" fmla="*/ 632936 w 1076325"/>
                <a:gd name="connsiteY159" fmla="*/ 601885 h 1457325"/>
                <a:gd name="connsiteX160" fmla="*/ 649510 w 1076325"/>
                <a:gd name="connsiteY160" fmla="*/ 602361 h 1457325"/>
                <a:gd name="connsiteX161" fmla="*/ 658653 w 1076325"/>
                <a:gd name="connsiteY161" fmla="*/ 613982 h 1457325"/>
                <a:gd name="connsiteX162" fmla="*/ 656368 w 1076325"/>
                <a:gd name="connsiteY162" fmla="*/ 627793 h 1457325"/>
                <a:gd name="connsiteX163" fmla="*/ 641699 w 1076325"/>
                <a:gd name="connsiteY163" fmla="*/ 667226 h 1457325"/>
                <a:gd name="connsiteX164" fmla="*/ 627507 w 1076325"/>
                <a:gd name="connsiteY164" fmla="*/ 699802 h 1457325"/>
                <a:gd name="connsiteX165" fmla="*/ 605123 w 1076325"/>
                <a:gd name="connsiteY165" fmla="*/ 736187 h 1457325"/>
                <a:gd name="connsiteX166" fmla="*/ 590455 w 1076325"/>
                <a:gd name="connsiteY166" fmla="*/ 762095 h 1457325"/>
                <a:gd name="connsiteX167" fmla="*/ 572548 w 1076325"/>
                <a:gd name="connsiteY167" fmla="*/ 779812 h 1457325"/>
                <a:gd name="connsiteX168" fmla="*/ 551021 w 1076325"/>
                <a:gd name="connsiteY168" fmla="*/ 794099 h 1457325"/>
                <a:gd name="connsiteX169" fmla="*/ 515207 w 1076325"/>
                <a:gd name="connsiteY169" fmla="*/ 812292 h 1457325"/>
                <a:gd name="connsiteX170" fmla="*/ 469487 w 1076325"/>
                <a:gd name="connsiteY170" fmla="*/ 844296 h 1457325"/>
                <a:gd name="connsiteX171" fmla="*/ 448246 w 1076325"/>
                <a:gd name="connsiteY171" fmla="*/ 851821 h 1457325"/>
                <a:gd name="connsiteX172" fmla="*/ 378143 w 1076325"/>
                <a:gd name="connsiteY172" fmla="*/ 889921 h 1457325"/>
                <a:gd name="connsiteX173" fmla="*/ 264128 w 1076325"/>
                <a:gd name="connsiteY173" fmla="*/ 955738 h 1457325"/>
                <a:gd name="connsiteX174" fmla="*/ 202692 w 1076325"/>
                <a:gd name="connsiteY174" fmla="*/ 989267 h 1457325"/>
                <a:gd name="connsiteX175" fmla="*/ 142494 w 1076325"/>
                <a:gd name="connsiteY175" fmla="*/ 1019080 h 1457325"/>
                <a:gd name="connsiteX176" fmla="*/ 108966 w 1076325"/>
                <a:gd name="connsiteY176" fmla="*/ 1036034 h 1457325"/>
                <a:gd name="connsiteX177" fmla="*/ 85534 w 1076325"/>
                <a:gd name="connsiteY177" fmla="*/ 1042892 h 1457325"/>
                <a:gd name="connsiteX178" fmla="*/ 48292 w 1076325"/>
                <a:gd name="connsiteY178" fmla="*/ 1057180 h 1457325"/>
                <a:gd name="connsiteX179" fmla="*/ 20478 w 1076325"/>
                <a:gd name="connsiteY179" fmla="*/ 1067276 h 1457325"/>
                <a:gd name="connsiteX180" fmla="*/ 7144 w 1076325"/>
                <a:gd name="connsiteY180" fmla="*/ 1077373 h 1457325"/>
                <a:gd name="connsiteX181" fmla="*/ 9906 w 1076325"/>
                <a:gd name="connsiteY181" fmla="*/ 1090517 h 1457325"/>
                <a:gd name="connsiteX182" fmla="*/ 28289 w 1076325"/>
                <a:gd name="connsiteY182" fmla="*/ 1107472 h 1457325"/>
                <a:gd name="connsiteX183" fmla="*/ 90297 w 1076325"/>
                <a:gd name="connsiteY183" fmla="*/ 1148715 h 1457325"/>
                <a:gd name="connsiteX184" fmla="*/ 153638 w 1076325"/>
                <a:gd name="connsiteY184" fmla="*/ 1182053 h 1457325"/>
                <a:gd name="connsiteX185" fmla="*/ 184404 w 1076325"/>
                <a:gd name="connsiteY185" fmla="*/ 1194911 h 1457325"/>
                <a:gd name="connsiteX186" fmla="*/ 213360 w 1076325"/>
                <a:gd name="connsiteY186" fmla="*/ 1193483 h 1457325"/>
                <a:gd name="connsiteX187" fmla="*/ 235172 w 1076325"/>
                <a:gd name="connsiteY187" fmla="*/ 1177290 h 1457325"/>
                <a:gd name="connsiteX188" fmla="*/ 259937 w 1076325"/>
                <a:gd name="connsiteY188" fmla="*/ 1151858 h 1457325"/>
                <a:gd name="connsiteX189" fmla="*/ 310134 w 1076325"/>
                <a:gd name="connsiteY189" fmla="*/ 1100614 h 1457325"/>
                <a:gd name="connsiteX190" fmla="*/ 371760 w 1076325"/>
                <a:gd name="connsiteY190" fmla="*/ 1034987 h 1457325"/>
                <a:gd name="connsiteX191" fmla="*/ 422243 w 1076325"/>
                <a:gd name="connsiteY191" fmla="*/ 987362 h 1457325"/>
                <a:gd name="connsiteX192" fmla="*/ 503301 w 1076325"/>
                <a:gd name="connsiteY192" fmla="*/ 919925 h 1457325"/>
                <a:gd name="connsiteX193" fmla="*/ 529971 w 1076325"/>
                <a:gd name="connsiteY193" fmla="*/ 904304 h 1457325"/>
                <a:gd name="connsiteX194" fmla="*/ 546830 w 1076325"/>
                <a:gd name="connsiteY194" fmla="*/ 901827 h 1457325"/>
                <a:gd name="connsiteX195" fmla="*/ 555403 w 1076325"/>
                <a:gd name="connsiteY195" fmla="*/ 911924 h 1457325"/>
                <a:gd name="connsiteX196" fmla="*/ 555879 w 1076325"/>
                <a:gd name="connsiteY196" fmla="*/ 927545 h 1457325"/>
                <a:gd name="connsiteX197" fmla="*/ 557879 w 1076325"/>
                <a:gd name="connsiteY197" fmla="*/ 954786 h 1457325"/>
                <a:gd name="connsiteX198" fmla="*/ 557879 w 1076325"/>
                <a:gd name="connsiteY198" fmla="*/ 993077 h 1457325"/>
                <a:gd name="connsiteX199" fmla="*/ 561880 w 1076325"/>
                <a:gd name="connsiteY199" fmla="*/ 1075849 h 1457325"/>
                <a:gd name="connsiteX200" fmla="*/ 558260 w 1076325"/>
                <a:gd name="connsiteY200" fmla="*/ 1205579 h 1457325"/>
                <a:gd name="connsiteX201" fmla="*/ 550450 w 1076325"/>
                <a:gd name="connsiteY201" fmla="*/ 1293971 h 1457325"/>
                <a:gd name="connsiteX202" fmla="*/ 534352 w 1076325"/>
                <a:gd name="connsiteY202" fmla="*/ 1314641 h 1457325"/>
                <a:gd name="connsiteX203" fmla="*/ 501777 w 1076325"/>
                <a:gd name="connsiteY203" fmla="*/ 1329595 h 1457325"/>
                <a:gd name="connsiteX204" fmla="*/ 445484 w 1076325"/>
                <a:gd name="connsiteY204" fmla="*/ 1337977 h 1457325"/>
                <a:gd name="connsiteX205" fmla="*/ 351377 w 1076325"/>
                <a:gd name="connsiteY205" fmla="*/ 1338453 h 1457325"/>
                <a:gd name="connsiteX206" fmla="*/ 344043 w 1076325"/>
                <a:gd name="connsiteY206" fmla="*/ 1340644 h 1457325"/>
                <a:gd name="connsiteX207" fmla="*/ 338709 w 1076325"/>
                <a:gd name="connsiteY207" fmla="*/ 1353788 h 1457325"/>
                <a:gd name="connsiteX208" fmla="*/ 352234 w 1076325"/>
                <a:gd name="connsiteY208" fmla="*/ 1365695 h 1457325"/>
                <a:gd name="connsiteX209" fmla="*/ 393573 w 1076325"/>
                <a:gd name="connsiteY209" fmla="*/ 1378553 h 1457325"/>
                <a:gd name="connsiteX210" fmla="*/ 453676 w 1076325"/>
                <a:gd name="connsiteY210" fmla="*/ 1398937 h 1457325"/>
                <a:gd name="connsiteX211" fmla="*/ 514255 w 1076325"/>
                <a:gd name="connsiteY211" fmla="*/ 1426750 h 1457325"/>
                <a:gd name="connsiteX212" fmla="*/ 581120 w 1076325"/>
                <a:gd name="connsiteY212" fmla="*/ 1447419 h 1457325"/>
                <a:gd name="connsiteX213" fmla="*/ 618649 w 1076325"/>
                <a:gd name="connsiteY213" fmla="*/ 1454753 h 1457325"/>
                <a:gd name="connsiteX214" fmla="*/ 651510 w 1076325"/>
                <a:gd name="connsiteY214" fmla="*/ 1438180 h 1457325"/>
                <a:gd name="connsiteX215" fmla="*/ 675513 w 1076325"/>
                <a:gd name="connsiteY215" fmla="*/ 1411700 h 1457325"/>
                <a:gd name="connsiteX216" fmla="*/ 683323 w 1076325"/>
                <a:gd name="connsiteY216" fmla="*/ 1375982 h 1457325"/>
                <a:gd name="connsiteX217" fmla="*/ 688371 w 1076325"/>
                <a:gd name="connsiteY217" fmla="*/ 1337691 h 1457325"/>
                <a:gd name="connsiteX218" fmla="*/ 686562 w 1076325"/>
                <a:gd name="connsiteY218" fmla="*/ 1298353 h 1457325"/>
                <a:gd name="connsiteX219" fmla="*/ 681990 w 1076325"/>
                <a:gd name="connsiteY219" fmla="*/ 1274636 h 1457325"/>
                <a:gd name="connsiteX220" fmla="*/ 675704 w 1076325"/>
                <a:gd name="connsiteY220" fmla="*/ 1248347 h 1457325"/>
                <a:gd name="connsiteX221" fmla="*/ 676275 w 1076325"/>
                <a:gd name="connsiteY221" fmla="*/ 1223105 h 1457325"/>
                <a:gd name="connsiteX222" fmla="*/ 669607 w 1076325"/>
                <a:gd name="connsiteY222" fmla="*/ 1200912 h 1457325"/>
                <a:gd name="connsiteX223" fmla="*/ 673512 w 1076325"/>
                <a:gd name="connsiteY223" fmla="*/ 1183196 h 1457325"/>
                <a:gd name="connsiteX224" fmla="*/ 669227 w 1076325"/>
                <a:gd name="connsiteY224" fmla="*/ 1162336 h 1457325"/>
                <a:gd name="connsiteX225" fmla="*/ 664654 w 1076325"/>
                <a:gd name="connsiteY225" fmla="*/ 1143953 h 1457325"/>
                <a:gd name="connsiteX226" fmla="*/ 668178 w 1076325"/>
                <a:gd name="connsiteY226" fmla="*/ 1108615 h 1457325"/>
                <a:gd name="connsiteX227" fmla="*/ 662559 w 1076325"/>
                <a:gd name="connsiteY227" fmla="*/ 1044035 h 1457325"/>
                <a:gd name="connsiteX228" fmla="*/ 660368 w 1076325"/>
                <a:gd name="connsiteY228" fmla="*/ 901541 h 1457325"/>
                <a:gd name="connsiteX229" fmla="*/ 664845 w 1076325"/>
                <a:gd name="connsiteY229" fmla="*/ 836676 h 1457325"/>
                <a:gd name="connsiteX230" fmla="*/ 682847 w 1076325"/>
                <a:gd name="connsiteY230" fmla="*/ 822484 h 1457325"/>
                <a:gd name="connsiteX231" fmla="*/ 700278 w 1076325"/>
                <a:gd name="connsiteY231" fmla="*/ 814007 h 1457325"/>
                <a:gd name="connsiteX232" fmla="*/ 721233 w 1076325"/>
                <a:gd name="connsiteY232" fmla="*/ 812673 h 1457325"/>
                <a:gd name="connsiteX233" fmla="*/ 733520 w 1076325"/>
                <a:gd name="connsiteY233" fmla="*/ 819531 h 1457325"/>
                <a:gd name="connsiteX234" fmla="*/ 742759 w 1076325"/>
                <a:gd name="connsiteY234" fmla="*/ 836200 h 1457325"/>
                <a:gd name="connsiteX235" fmla="*/ 741045 w 1076325"/>
                <a:gd name="connsiteY235" fmla="*/ 862775 h 1457325"/>
                <a:gd name="connsiteX236" fmla="*/ 739997 w 1076325"/>
                <a:gd name="connsiteY236" fmla="*/ 909066 h 1457325"/>
                <a:gd name="connsiteX237" fmla="*/ 748665 w 1076325"/>
                <a:gd name="connsiteY237" fmla="*/ 916877 h 1457325"/>
                <a:gd name="connsiteX238" fmla="*/ 760762 w 1076325"/>
                <a:gd name="connsiteY238" fmla="*/ 915067 h 1457325"/>
                <a:gd name="connsiteX239" fmla="*/ 769048 w 1076325"/>
                <a:gd name="connsiteY239" fmla="*/ 906780 h 1457325"/>
                <a:gd name="connsiteX240" fmla="*/ 796861 w 1076325"/>
                <a:gd name="connsiteY240" fmla="*/ 889635 h 1457325"/>
                <a:gd name="connsiteX241" fmla="*/ 846772 w 1076325"/>
                <a:gd name="connsiteY241" fmla="*/ 863918 h 1457325"/>
                <a:gd name="connsiteX242" fmla="*/ 878110 w 1076325"/>
                <a:gd name="connsiteY242" fmla="*/ 854774 h 1457325"/>
                <a:gd name="connsiteX243" fmla="*/ 888968 w 1076325"/>
                <a:gd name="connsiteY243" fmla="*/ 846106 h 1457325"/>
                <a:gd name="connsiteX244" fmla="*/ 906875 w 1076325"/>
                <a:gd name="connsiteY244" fmla="*/ 833247 h 1457325"/>
                <a:gd name="connsiteX245" fmla="*/ 925353 w 1076325"/>
                <a:gd name="connsiteY245" fmla="*/ 811054 h 1457325"/>
                <a:gd name="connsiteX246" fmla="*/ 929164 w 1076325"/>
                <a:gd name="connsiteY246" fmla="*/ 793909 h 1457325"/>
                <a:gd name="connsiteX247" fmla="*/ 921544 w 1076325"/>
                <a:gd name="connsiteY247" fmla="*/ 781050 h 1457325"/>
                <a:gd name="connsiteX248" fmla="*/ 889159 w 1076325"/>
                <a:gd name="connsiteY248" fmla="*/ 755809 h 1457325"/>
                <a:gd name="connsiteX249" fmla="*/ 848297 w 1076325"/>
                <a:gd name="connsiteY249" fmla="*/ 729806 h 1457325"/>
                <a:gd name="connsiteX250" fmla="*/ 810197 w 1076325"/>
                <a:gd name="connsiteY250" fmla="*/ 719233 h 1457325"/>
                <a:gd name="connsiteX251" fmla="*/ 775430 w 1076325"/>
                <a:gd name="connsiteY251" fmla="*/ 712851 h 1457325"/>
                <a:gd name="connsiteX252" fmla="*/ 762667 w 1076325"/>
                <a:gd name="connsiteY252" fmla="*/ 716090 h 1457325"/>
                <a:gd name="connsiteX253" fmla="*/ 736473 w 1076325"/>
                <a:gd name="connsiteY253" fmla="*/ 722376 h 1457325"/>
                <a:gd name="connsiteX254" fmla="*/ 725424 w 1076325"/>
                <a:gd name="connsiteY254" fmla="*/ 720566 h 1457325"/>
                <a:gd name="connsiteX255" fmla="*/ 719423 w 1076325"/>
                <a:gd name="connsiteY255" fmla="*/ 711803 h 1457325"/>
                <a:gd name="connsiteX256" fmla="*/ 723995 w 1076325"/>
                <a:gd name="connsiteY256" fmla="*/ 703802 h 1457325"/>
                <a:gd name="connsiteX257" fmla="*/ 756190 w 1076325"/>
                <a:gd name="connsiteY257" fmla="*/ 672560 h 1457325"/>
                <a:gd name="connsiteX258" fmla="*/ 810768 w 1076325"/>
                <a:gd name="connsiteY258" fmla="*/ 630365 h 1457325"/>
                <a:gd name="connsiteX259" fmla="*/ 860488 w 1076325"/>
                <a:gd name="connsiteY259" fmla="*/ 592074 h 1457325"/>
                <a:gd name="connsiteX260" fmla="*/ 878395 w 1076325"/>
                <a:gd name="connsiteY260" fmla="*/ 573977 h 1457325"/>
                <a:gd name="connsiteX261" fmla="*/ 880967 w 1076325"/>
                <a:gd name="connsiteY261" fmla="*/ 557403 h 1457325"/>
                <a:gd name="connsiteX262" fmla="*/ 877824 w 1076325"/>
                <a:gd name="connsiteY262" fmla="*/ 540925 h 1457325"/>
                <a:gd name="connsiteX263" fmla="*/ 848487 w 1076325"/>
                <a:gd name="connsiteY263" fmla="*/ 511588 h 1457325"/>
                <a:gd name="connsiteX264" fmla="*/ 817340 w 1076325"/>
                <a:gd name="connsiteY264" fmla="*/ 486442 h 1457325"/>
                <a:gd name="connsiteX265" fmla="*/ 794956 w 1076325"/>
                <a:gd name="connsiteY265" fmla="*/ 474440 h 1457325"/>
                <a:gd name="connsiteX266" fmla="*/ 789051 w 1076325"/>
                <a:gd name="connsiteY266" fmla="*/ 466916 h 1457325"/>
                <a:gd name="connsiteX267" fmla="*/ 794671 w 1076325"/>
                <a:gd name="connsiteY267" fmla="*/ 456438 h 1457325"/>
                <a:gd name="connsiteX268" fmla="*/ 811244 w 1076325"/>
                <a:gd name="connsiteY268" fmla="*/ 439579 h 1457325"/>
                <a:gd name="connsiteX269" fmla="*/ 860679 w 1076325"/>
                <a:gd name="connsiteY269" fmla="*/ 392621 h 1457325"/>
                <a:gd name="connsiteX270" fmla="*/ 887349 w 1076325"/>
                <a:gd name="connsiteY270" fmla="*/ 371475 h 1457325"/>
                <a:gd name="connsiteX271" fmla="*/ 917067 w 1076325"/>
                <a:gd name="connsiteY271" fmla="*/ 351758 h 1457325"/>
                <a:gd name="connsiteX272" fmla="*/ 953928 w 1076325"/>
                <a:gd name="connsiteY272" fmla="*/ 330613 h 1457325"/>
                <a:gd name="connsiteX273" fmla="*/ 991743 w 1076325"/>
                <a:gd name="connsiteY273" fmla="*/ 311849 h 1457325"/>
                <a:gd name="connsiteX274" fmla="*/ 1024794 w 1076325"/>
                <a:gd name="connsiteY274" fmla="*/ 295942 h 1457325"/>
                <a:gd name="connsiteX275" fmla="*/ 1050036 w 1076325"/>
                <a:gd name="connsiteY275" fmla="*/ 279749 h 1457325"/>
                <a:gd name="connsiteX276" fmla="*/ 1067752 w 1076325"/>
                <a:gd name="connsiteY276" fmla="*/ 251460 h 1457325"/>
                <a:gd name="connsiteX277" fmla="*/ 1071467 w 1076325"/>
                <a:gd name="connsiteY277" fmla="*/ 217932 h 1457325"/>
                <a:gd name="connsiteX278" fmla="*/ 1071086 w 1076325"/>
                <a:gd name="connsiteY278" fmla="*/ 190691 h 1457325"/>
                <a:gd name="connsiteX279" fmla="*/ 625030 w 1076325"/>
                <a:gd name="connsiteY279" fmla="*/ 418624 h 1457325"/>
                <a:gd name="connsiteX280" fmla="*/ 614458 w 1076325"/>
                <a:gd name="connsiteY280" fmla="*/ 428244 h 1457325"/>
                <a:gd name="connsiteX281" fmla="*/ 589312 w 1076325"/>
                <a:gd name="connsiteY281" fmla="*/ 424720 h 1457325"/>
                <a:gd name="connsiteX282" fmla="*/ 567785 w 1076325"/>
                <a:gd name="connsiteY282" fmla="*/ 417767 h 1457325"/>
                <a:gd name="connsiteX283" fmla="*/ 556260 w 1076325"/>
                <a:gd name="connsiteY283" fmla="*/ 400907 h 1457325"/>
                <a:gd name="connsiteX284" fmla="*/ 551688 w 1076325"/>
                <a:gd name="connsiteY284" fmla="*/ 387191 h 1457325"/>
                <a:gd name="connsiteX285" fmla="*/ 557593 w 1076325"/>
                <a:gd name="connsiteY285" fmla="*/ 367379 h 1457325"/>
                <a:gd name="connsiteX286" fmla="*/ 580072 w 1076325"/>
                <a:gd name="connsiteY286" fmla="*/ 337947 h 1457325"/>
                <a:gd name="connsiteX287" fmla="*/ 593407 w 1076325"/>
                <a:gd name="connsiteY287" fmla="*/ 334423 h 1457325"/>
                <a:gd name="connsiteX288" fmla="*/ 604647 w 1076325"/>
                <a:gd name="connsiteY288" fmla="*/ 332137 h 1457325"/>
                <a:gd name="connsiteX289" fmla="*/ 615696 w 1076325"/>
                <a:gd name="connsiteY289" fmla="*/ 341281 h 1457325"/>
                <a:gd name="connsiteX290" fmla="*/ 626745 w 1076325"/>
                <a:gd name="connsiteY290" fmla="*/ 361474 h 1457325"/>
                <a:gd name="connsiteX291" fmla="*/ 629984 w 1076325"/>
                <a:gd name="connsiteY291" fmla="*/ 385191 h 1457325"/>
                <a:gd name="connsiteX292" fmla="*/ 631984 w 1076325"/>
                <a:gd name="connsiteY292" fmla="*/ 404717 h 1457325"/>
                <a:gd name="connsiteX293" fmla="*/ 625030 w 1076325"/>
                <a:gd name="connsiteY293" fmla="*/ 418624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</a:cxnLst>
              <a:rect l="l" t="t" r="r" b="b"/>
              <a:pathLst>
                <a:path w="1076325" h="1457325">
                  <a:moveTo>
                    <a:pt x="1071086" y="190691"/>
                  </a:moveTo>
                  <a:lnTo>
                    <a:pt x="1056513" y="157163"/>
                  </a:lnTo>
                  <a:lnTo>
                    <a:pt x="1038606" y="130016"/>
                  </a:lnTo>
                  <a:lnTo>
                    <a:pt x="1011460" y="104489"/>
                  </a:lnTo>
                  <a:lnTo>
                    <a:pt x="979361" y="87630"/>
                  </a:lnTo>
                  <a:lnTo>
                    <a:pt x="944213" y="70676"/>
                  </a:lnTo>
                  <a:lnTo>
                    <a:pt x="911637" y="63341"/>
                  </a:lnTo>
                  <a:lnTo>
                    <a:pt x="888682" y="69723"/>
                  </a:lnTo>
                  <a:lnTo>
                    <a:pt x="839152" y="100013"/>
                  </a:lnTo>
                  <a:lnTo>
                    <a:pt x="775525" y="130302"/>
                  </a:lnTo>
                  <a:lnTo>
                    <a:pt x="732187" y="155258"/>
                  </a:lnTo>
                  <a:lnTo>
                    <a:pt x="685514" y="178499"/>
                  </a:lnTo>
                  <a:lnTo>
                    <a:pt x="655415" y="209264"/>
                  </a:lnTo>
                  <a:lnTo>
                    <a:pt x="639509" y="215932"/>
                  </a:lnTo>
                  <a:lnTo>
                    <a:pt x="625793" y="215265"/>
                  </a:lnTo>
                  <a:lnTo>
                    <a:pt x="618554" y="205931"/>
                  </a:lnTo>
                  <a:lnTo>
                    <a:pt x="621792" y="198311"/>
                  </a:lnTo>
                  <a:lnTo>
                    <a:pt x="635603" y="189167"/>
                  </a:lnTo>
                  <a:lnTo>
                    <a:pt x="665416" y="155829"/>
                  </a:lnTo>
                  <a:lnTo>
                    <a:pt x="685419" y="134588"/>
                  </a:lnTo>
                  <a:lnTo>
                    <a:pt x="696849" y="117920"/>
                  </a:lnTo>
                  <a:lnTo>
                    <a:pt x="698087" y="104584"/>
                  </a:lnTo>
                  <a:lnTo>
                    <a:pt x="690848" y="86773"/>
                  </a:lnTo>
                  <a:lnTo>
                    <a:pt x="666179" y="59627"/>
                  </a:lnTo>
                  <a:lnTo>
                    <a:pt x="629698" y="30004"/>
                  </a:lnTo>
                  <a:lnTo>
                    <a:pt x="600837" y="11335"/>
                  </a:lnTo>
                  <a:lnTo>
                    <a:pt x="579787" y="7144"/>
                  </a:lnTo>
                  <a:lnTo>
                    <a:pt x="563213" y="10859"/>
                  </a:lnTo>
                  <a:lnTo>
                    <a:pt x="549021" y="28766"/>
                  </a:lnTo>
                  <a:lnTo>
                    <a:pt x="545973" y="44196"/>
                  </a:lnTo>
                  <a:lnTo>
                    <a:pt x="545020" y="72676"/>
                  </a:lnTo>
                  <a:lnTo>
                    <a:pt x="515207" y="127540"/>
                  </a:lnTo>
                  <a:lnTo>
                    <a:pt x="497586" y="143161"/>
                  </a:lnTo>
                  <a:lnTo>
                    <a:pt x="483012" y="144399"/>
                  </a:lnTo>
                  <a:lnTo>
                    <a:pt x="454533" y="138589"/>
                  </a:lnTo>
                  <a:lnTo>
                    <a:pt x="402241" y="128492"/>
                  </a:lnTo>
                  <a:lnTo>
                    <a:pt x="381000" y="126206"/>
                  </a:lnTo>
                  <a:lnTo>
                    <a:pt x="365855" y="132493"/>
                  </a:lnTo>
                  <a:lnTo>
                    <a:pt x="357568" y="151733"/>
                  </a:lnTo>
                  <a:lnTo>
                    <a:pt x="360616" y="169355"/>
                  </a:lnTo>
                  <a:lnTo>
                    <a:pt x="378523" y="181737"/>
                  </a:lnTo>
                  <a:lnTo>
                    <a:pt x="413766" y="205550"/>
                  </a:lnTo>
                  <a:lnTo>
                    <a:pt x="436721" y="225266"/>
                  </a:lnTo>
                  <a:lnTo>
                    <a:pt x="443484" y="240411"/>
                  </a:lnTo>
                  <a:lnTo>
                    <a:pt x="436150" y="253270"/>
                  </a:lnTo>
                  <a:lnTo>
                    <a:pt x="382238" y="301181"/>
                  </a:lnTo>
                  <a:lnTo>
                    <a:pt x="363950" y="307848"/>
                  </a:lnTo>
                  <a:lnTo>
                    <a:pt x="354616" y="311563"/>
                  </a:lnTo>
                  <a:lnTo>
                    <a:pt x="345377" y="308801"/>
                  </a:lnTo>
                  <a:lnTo>
                    <a:pt x="336899" y="296132"/>
                  </a:lnTo>
                  <a:lnTo>
                    <a:pt x="326041" y="276987"/>
                  </a:lnTo>
                  <a:lnTo>
                    <a:pt x="297561" y="236030"/>
                  </a:lnTo>
                  <a:lnTo>
                    <a:pt x="267748" y="196406"/>
                  </a:lnTo>
                  <a:lnTo>
                    <a:pt x="235744" y="168878"/>
                  </a:lnTo>
                  <a:lnTo>
                    <a:pt x="204216" y="141351"/>
                  </a:lnTo>
                  <a:lnTo>
                    <a:pt x="171164" y="125254"/>
                  </a:lnTo>
                  <a:lnTo>
                    <a:pt x="142684" y="113348"/>
                  </a:lnTo>
                  <a:lnTo>
                    <a:pt x="121253" y="113919"/>
                  </a:lnTo>
                  <a:lnTo>
                    <a:pt x="108871" y="122682"/>
                  </a:lnTo>
                  <a:lnTo>
                    <a:pt x="105156" y="136779"/>
                  </a:lnTo>
                  <a:lnTo>
                    <a:pt x="113919" y="151638"/>
                  </a:lnTo>
                  <a:lnTo>
                    <a:pt x="154305" y="192500"/>
                  </a:lnTo>
                  <a:lnTo>
                    <a:pt x="201835" y="244697"/>
                  </a:lnTo>
                  <a:lnTo>
                    <a:pt x="237458" y="310325"/>
                  </a:lnTo>
                  <a:lnTo>
                    <a:pt x="255841" y="356235"/>
                  </a:lnTo>
                  <a:lnTo>
                    <a:pt x="263843" y="376809"/>
                  </a:lnTo>
                  <a:lnTo>
                    <a:pt x="260128" y="384334"/>
                  </a:lnTo>
                  <a:lnTo>
                    <a:pt x="249460" y="386048"/>
                  </a:lnTo>
                  <a:lnTo>
                    <a:pt x="241173" y="376428"/>
                  </a:lnTo>
                  <a:lnTo>
                    <a:pt x="223551" y="353473"/>
                  </a:lnTo>
                  <a:lnTo>
                    <a:pt x="198025" y="329756"/>
                  </a:lnTo>
                  <a:lnTo>
                    <a:pt x="167259" y="305562"/>
                  </a:lnTo>
                  <a:lnTo>
                    <a:pt x="143351" y="290132"/>
                  </a:lnTo>
                  <a:lnTo>
                    <a:pt x="115157" y="285655"/>
                  </a:lnTo>
                  <a:lnTo>
                    <a:pt x="99250" y="290608"/>
                  </a:lnTo>
                  <a:lnTo>
                    <a:pt x="95535" y="306229"/>
                  </a:lnTo>
                  <a:lnTo>
                    <a:pt x="102298" y="324993"/>
                  </a:lnTo>
                  <a:lnTo>
                    <a:pt x="148209" y="383286"/>
                  </a:lnTo>
                  <a:lnTo>
                    <a:pt x="164592" y="421291"/>
                  </a:lnTo>
                  <a:lnTo>
                    <a:pt x="229457" y="566928"/>
                  </a:lnTo>
                  <a:lnTo>
                    <a:pt x="232029" y="573405"/>
                  </a:lnTo>
                  <a:lnTo>
                    <a:pt x="255079" y="606266"/>
                  </a:lnTo>
                  <a:lnTo>
                    <a:pt x="271939" y="617792"/>
                  </a:lnTo>
                  <a:lnTo>
                    <a:pt x="284036" y="613505"/>
                  </a:lnTo>
                  <a:lnTo>
                    <a:pt x="294608" y="602075"/>
                  </a:lnTo>
                  <a:lnTo>
                    <a:pt x="299751" y="576834"/>
                  </a:lnTo>
                  <a:lnTo>
                    <a:pt x="296703" y="529114"/>
                  </a:lnTo>
                  <a:lnTo>
                    <a:pt x="291655" y="516731"/>
                  </a:lnTo>
                  <a:lnTo>
                    <a:pt x="297656" y="507492"/>
                  </a:lnTo>
                  <a:lnTo>
                    <a:pt x="308610" y="502634"/>
                  </a:lnTo>
                  <a:lnTo>
                    <a:pt x="317754" y="506921"/>
                  </a:lnTo>
                  <a:lnTo>
                    <a:pt x="342043" y="531590"/>
                  </a:lnTo>
                  <a:lnTo>
                    <a:pt x="373761" y="558641"/>
                  </a:lnTo>
                  <a:lnTo>
                    <a:pt x="401669" y="568262"/>
                  </a:lnTo>
                  <a:lnTo>
                    <a:pt x="421386" y="559213"/>
                  </a:lnTo>
                  <a:lnTo>
                    <a:pt x="437293" y="537496"/>
                  </a:lnTo>
                  <a:lnTo>
                    <a:pt x="443293" y="503587"/>
                  </a:lnTo>
                  <a:lnTo>
                    <a:pt x="438340" y="479012"/>
                  </a:lnTo>
                  <a:lnTo>
                    <a:pt x="424148" y="457391"/>
                  </a:lnTo>
                  <a:lnTo>
                    <a:pt x="415480" y="437864"/>
                  </a:lnTo>
                  <a:lnTo>
                    <a:pt x="396240" y="389192"/>
                  </a:lnTo>
                  <a:lnTo>
                    <a:pt x="385096" y="368522"/>
                  </a:lnTo>
                  <a:lnTo>
                    <a:pt x="384620" y="359569"/>
                  </a:lnTo>
                  <a:lnTo>
                    <a:pt x="415576" y="330327"/>
                  </a:lnTo>
                  <a:lnTo>
                    <a:pt x="473869" y="294037"/>
                  </a:lnTo>
                  <a:lnTo>
                    <a:pt x="497014" y="285464"/>
                  </a:lnTo>
                  <a:lnTo>
                    <a:pt x="510349" y="290989"/>
                  </a:lnTo>
                  <a:lnTo>
                    <a:pt x="510635" y="304895"/>
                  </a:lnTo>
                  <a:lnTo>
                    <a:pt x="487870" y="335756"/>
                  </a:lnTo>
                  <a:lnTo>
                    <a:pt x="465487" y="386334"/>
                  </a:lnTo>
                  <a:lnTo>
                    <a:pt x="463201" y="427768"/>
                  </a:lnTo>
                  <a:lnTo>
                    <a:pt x="467868" y="449199"/>
                  </a:lnTo>
                  <a:lnTo>
                    <a:pt x="476155" y="484061"/>
                  </a:lnTo>
                  <a:lnTo>
                    <a:pt x="513302" y="504444"/>
                  </a:lnTo>
                  <a:lnTo>
                    <a:pt x="551879" y="513969"/>
                  </a:lnTo>
                  <a:lnTo>
                    <a:pt x="600075" y="518160"/>
                  </a:lnTo>
                  <a:lnTo>
                    <a:pt x="629031" y="504254"/>
                  </a:lnTo>
                  <a:lnTo>
                    <a:pt x="665797" y="473774"/>
                  </a:lnTo>
                  <a:lnTo>
                    <a:pt x="696563" y="434435"/>
                  </a:lnTo>
                  <a:lnTo>
                    <a:pt x="706660" y="391097"/>
                  </a:lnTo>
                  <a:lnTo>
                    <a:pt x="705326" y="364903"/>
                  </a:lnTo>
                  <a:lnTo>
                    <a:pt x="696182" y="331851"/>
                  </a:lnTo>
                  <a:lnTo>
                    <a:pt x="682561" y="300704"/>
                  </a:lnTo>
                  <a:lnTo>
                    <a:pt x="670655" y="280035"/>
                  </a:lnTo>
                  <a:lnTo>
                    <a:pt x="663511" y="270034"/>
                  </a:lnTo>
                  <a:lnTo>
                    <a:pt x="666750" y="262509"/>
                  </a:lnTo>
                  <a:lnTo>
                    <a:pt x="683419" y="252413"/>
                  </a:lnTo>
                  <a:lnTo>
                    <a:pt x="710184" y="238601"/>
                  </a:lnTo>
                  <a:lnTo>
                    <a:pt x="734473" y="231267"/>
                  </a:lnTo>
                  <a:lnTo>
                    <a:pt x="776097" y="211265"/>
                  </a:lnTo>
                  <a:lnTo>
                    <a:pt x="820388" y="197263"/>
                  </a:lnTo>
                  <a:lnTo>
                    <a:pt x="841915" y="200978"/>
                  </a:lnTo>
                  <a:lnTo>
                    <a:pt x="856107" y="213836"/>
                  </a:lnTo>
                  <a:lnTo>
                    <a:pt x="858393" y="229934"/>
                  </a:lnTo>
                  <a:lnTo>
                    <a:pt x="848487" y="261176"/>
                  </a:lnTo>
                  <a:lnTo>
                    <a:pt x="817340" y="315468"/>
                  </a:lnTo>
                  <a:lnTo>
                    <a:pt x="779430" y="381286"/>
                  </a:lnTo>
                  <a:lnTo>
                    <a:pt x="743807" y="438626"/>
                  </a:lnTo>
                  <a:lnTo>
                    <a:pt x="714470" y="485299"/>
                  </a:lnTo>
                  <a:lnTo>
                    <a:pt x="679609" y="514350"/>
                  </a:lnTo>
                  <a:lnTo>
                    <a:pt x="633603" y="535115"/>
                  </a:lnTo>
                  <a:lnTo>
                    <a:pt x="575786" y="565880"/>
                  </a:lnTo>
                  <a:lnTo>
                    <a:pt x="513397" y="595884"/>
                  </a:lnTo>
                  <a:lnTo>
                    <a:pt x="450723" y="624364"/>
                  </a:lnTo>
                  <a:lnTo>
                    <a:pt x="389096" y="653987"/>
                  </a:lnTo>
                  <a:lnTo>
                    <a:pt x="331279" y="681038"/>
                  </a:lnTo>
                  <a:lnTo>
                    <a:pt x="300799" y="694658"/>
                  </a:lnTo>
                  <a:lnTo>
                    <a:pt x="297370" y="707993"/>
                  </a:lnTo>
                  <a:lnTo>
                    <a:pt x="302895" y="718090"/>
                  </a:lnTo>
                  <a:lnTo>
                    <a:pt x="336709" y="732187"/>
                  </a:lnTo>
                  <a:lnTo>
                    <a:pt x="376047" y="741045"/>
                  </a:lnTo>
                  <a:lnTo>
                    <a:pt x="398526" y="741521"/>
                  </a:lnTo>
                  <a:lnTo>
                    <a:pt x="411099" y="732663"/>
                  </a:lnTo>
                  <a:lnTo>
                    <a:pt x="429101" y="726091"/>
                  </a:lnTo>
                  <a:lnTo>
                    <a:pt x="472821" y="699611"/>
                  </a:lnTo>
                  <a:lnTo>
                    <a:pt x="514921" y="667512"/>
                  </a:lnTo>
                  <a:lnTo>
                    <a:pt x="546163" y="652082"/>
                  </a:lnTo>
                  <a:lnTo>
                    <a:pt x="580644" y="630841"/>
                  </a:lnTo>
                  <a:lnTo>
                    <a:pt x="612267" y="612458"/>
                  </a:lnTo>
                  <a:lnTo>
                    <a:pt x="632936" y="601885"/>
                  </a:lnTo>
                  <a:lnTo>
                    <a:pt x="649510" y="602361"/>
                  </a:lnTo>
                  <a:lnTo>
                    <a:pt x="658653" y="613982"/>
                  </a:lnTo>
                  <a:lnTo>
                    <a:pt x="656368" y="627793"/>
                  </a:lnTo>
                  <a:lnTo>
                    <a:pt x="641699" y="667226"/>
                  </a:lnTo>
                  <a:lnTo>
                    <a:pt x="627507" y="699802"/>
                  </a:lnTo>
                  <a:lnTo>
                    <a:pt x="605123" y="736187"/>
                  </a:lnTo>
                  <a:lnTo>
                    <a:pt x="590455" y="762095"/>
                  </a:lnTo>
                  <a:lnTo>
                    <a:pt x="572548" y="779812"/>
                  </a:lnTo>
                  <a:lnTo>
                    <a:pt x="551021" y="794099"/>
                  </a:lnTo>
                  <a:lnTo>
                    <a:pt x="515207" y="812292"/>
                  </a:lnTo>
                  <a:lnTo>
                    <a:pt x="469487" y="844296"/>
                  </a:lnTo>
                  <a:lnTo>
                    <a:pt x="448246" y="851821"/>
                  </a:lnTo>
                  <a:lnTo>
                    <a:pt x="378143" y="889921"/>
                  </a:lnTo>
                  <a:lnTo>
                    <a:pt x="264128" y="955738"/>
                  </a:lnTo>
                  <a:lnTo>
                    <a:pt x="202692" y="989267"/>
                  </a:lnTo>
                  <a:lnTo>
                    <a:pt x="142494" y="1019080"/>
                  </a:lnTo>
                  <a:lnTo>
                    <a:pt x="108966" y="1036034"/>
                  </a:lnTo>
                  <a:lnTo>
                    <a:pt x="85534" y="1042892"/>
                  </a:lnTo>
                  <a:lnTo>
                    <a:pt x="48292" y="1057180"/>
                  </a:lnTo>
                  <a:lnTo>
                    <a:pt x="20478" y="1067276"/>
                  </a:lnTo>
                  <a:lnTo>
                    <a:pt x="7144" y="1077373"/>
                  </a:lnTo>
                  <a:lnTo>
                    <a:pt x="9906" y="1090517"/>
                  </a:lnTo>
                  <a:lnTo>
                    <a:pt x="28289" y="1107472"/>
                  </a:lnTo>
                  <a:lnTo>
                    <a:pt x="90297" y="1148715"/>
                  </a:lnTo>
                  <a:lnTo>
                    <a:pt x="153638" y="1182053"/>
                  </a:lnTo>
                  <a:lnTo>
                    <a:pt x="184404" y="1194911"/>
                  </a:lnTo>
                  <a:lnTo>
                    <a:pt x="213360" y="1193483"/>
                  </a:lnTo>
                  <a:lnTo>
                    <a:pt x="235172" y="1177290"/>
                  </a:lnTo>
                  <a:lnTo>
                    <a:pt x="259937" y="1151858"/>
                  </a:lnTo>
                  <a:lnTo>
                    <a:pt x="310134" y="1100614"/>
                  </a:lnTo>
                  <a:lnTo>
                    <a:pt x="371760" y="1034987"/>
                  </a:lnTo>
                  <a:lnTo>
                    <a:pt x="422243" y="987362"/>
                  </a:lnTo>
                  <a:lnTo>
                    <a:pt x="503301" y="919925"/>
                  </a:lnTo>
                  <a:lnTo>
                    <a:pt x="529971" y="904304"/>
                  </a:lnTo>
                  <a:lnTo>
                    <a:pt x="546830" y="901827"/>
                  </a:lnTo>
                  <a:lnTo>
                    <a:pt x="555403" y="911924"/>
                  </a:lnTo>
                  <a:lnTo>
                    <a:pt x="555879" y="927545"/>
                  </a:lnTo>
                  <a:lnTo>
                    <a:pt x="557879" y="954786"/>
                  </a:lnTo>
                  <a:lnTo>
                    <a:pt x="557879" y="993077"/>
                  </a:lnTo>
                  <a:lnTo>
                    <a:pt x="561880" y="1075849"/>
                  </a:lnTo>
                  <a:lnTo>
                    <a:pt x="558260" y="1205579"/>
                  </a:lnTo>
                  <a:lnTo>
                    <a:pt x="550450" y="1293971"/>
                  </a:lnTo>
                  <a:lnTo>
                    <a:pt x="534352" y="1314641"/>
                  </a:lnTo>
                  <a:lnTo>
                    <a:pt x="501777" y="1329595"/>
                  </a:lnTo>
                  <a:lnTo>
                    <a:pt x="445484" y="1337977"/>
                  </a:lnTo>
                  <a:lnTo>
                    <a:pt x="351377" y="1338453"/>
                  </a:lnTo>
                  <a:lnTo>
                    <a:pt x="344043" y="1340644"/>
                  </a:lnTo>
                  <a:lnTo>
                    <a:pt x="338709" y="1353788"/>
                  </a:lnTo>
                  <a:lnTo>
                    <a:pt x="352234" y="1365695"/>
                  </a:lnTo>
                  <a:lnTo>
                    <a:pt x="393573" y="1378553"/>
                  </a:lnTo>
                  <a:lnTo>
                    <a:pt x="453676" y="1398937"/>
                  </a:lnTo>
                  <a:lnTo>
                    <a:pt x="514255" y="1426750"/>
                  </a:lnTo>
                  <a:lnTo>
                    <a:pt x="581120" y="1447419"/>
                  </a:lnTo>
                  <a:lnTo>
                    <a:pt x="618649" y="1454753"/>
                  </a:lnTo>
                  <a:lnTo>
                    <a:pt x="651510" y="1438180"/>
                  </a:lnTo>
                  <a:lnTo>
                    <a:pt x="675513" y="1411700"/>
                  </a:lnTo>
                  <a:lnTo>
                    <a:pt x="683323" y="1375982"/>
                  </a:lnTo>
                  <a:lnTo>
                    <a:pt x="688371" y="1337691"/>
                  </a:lnTo>
                  <a:lnTo>
                    <a:pt x="686562" y="1298353"/>
                  </a:lnTo>
                  <a:lnTo>
                    <a:pt x="681990" y="1274636"/>
                  </a:lnTo>
                  <a:lnTo>
                    <a:pt x="675704" y="1248347"/>
                  </a:lnTo>
                  <a:lnTo>
                    <a:pt x="676275" y="1223105"/>
                  </a:lnTo>
                  <a:lnTo>
                    <a:pt x="669607" y="1200912"/>
                  </a:lnTo>
                  <a:lnTo>
                    <a:pt x="673512" y="1183196"/>
                  </a:lnTo>
                  <a:lnTo>
                    <a:pt x="669227" y="1162336"/>
                  </a:lnTo>
                  <a:lnTo>
                    <a:pt x="664654" y="1143953"/>
                  </a:lnTo>
                  <a:lnTo>
                    <a:pt x="668178" y="1108615"/>
                  </a:lnTo>
                  <a:lnTo>
                    <a:pt x="662559" y="1044035"/>
                  </a:lnTo>
                  <a:lnTo>
                    <a:pt x="660368" y="901541"/>
                  </a:lnTo>
                  <a:lnTo>
                    <a:pt x="664845" y="836676"/>
                  </a:lnTo>
                  <a:lnTo>
                    <a:pt x="682847" y="822484"/>
                  </a:lnTo>
                  <a:lnTo>
                    <a:pt x="700278" y="814007"/>
                  </a:lnTo>
                  <a:lnTo>
                    <a:pt x="721233" y="812673"/>
                  </a:lnTo>
                  <a:lnTo>
                    <a:pt x="733520" y="819531"/>
                  </a:lnTo>
                  <a:lnTo>
                    <a:pt x="742759" y="836200"/>
                  </a:lnTo>
                  <a:lnTo>
                    <a:pt x="741045" y="862775"/>
                  </a:lnTo>
                  <a:lnTo>
                    <a:pt x="739997" y="909066"/>
                  </a:lnTo>
                  <a:lnTo>
                    <a:pt x="748665" y="916877"/>
                  </a:lnTo>
                  <a:lnTo>
                    <a:pt x="760762" y="915067"/>
                  </a:lnTo>
                  <a:lnTo>
                    <a:pt x="769048" y="906780"/>
                  </a:lnTo>
                  <a:lnTo>
                    <a:pt x="796861" y="889635"/>
                  </a:lnTo>
                  <a:lnTo>
                    <a:pt x="846772" y="863918"/>
                  </a:lnTo>
                  <a:lnTo>
                    <a:pt x="878110" y="854774"/>
                  </a:lnTo>
                  <a:lnTo>
                    <a:pt x="888968" y="846106"/>
                  </a:lnTo>
                  <a:lnTo>
                    <a:pt x="906875" y="833247"/>
                  </a:lnTo>
                  <a:lnTo>
                    <a:pt x="925353" y="811054"/>
                  </a:lnTo>
                  <a:lnTo>
                    <a:pt x="929164" y="793909"/>
                  </a:lnTo>
                  <a:lnTo>
                    <a:pt x="921544" y="781050"/>
                  </a:lnTo>
                  <a:lnTo>
                    <a:pt x="889159" y="755809"/>
                  </a:lnTo>
                  <a:lnTo>
                    <a:pt x="848297" y="729806"/>
                  </a:lnTo>
                  <a:lnTo>
                    <a:pt x="810197" y="719233"/>
                  </a:lnTo>
                  <a:lnTo>
                    <a:pt x="775430" y="712851"/>
                  </a:lnTo>
                  <a:lnTo>
                    <a:pt x="762667" y="716090"/>
                  </a:lnTo>
                  <a:lnTo>
                    <a:pt x="736473" y="722376"/>
                  </a:lnTo>
                  <a:lnTo>
                    <a:pt x="725424" y="720566"/>
                  </a:lnTo>
                  <a:lnTo>
                    <a:pt x="719423" y="711803"/>
                  </a:lnTo>
                  <a:lnTo>
                    <a:pt x="723995" y="703802"/>
                  </a:lnTo>
                  <a:lnTo>
                    <a:pt x="756190" y="672560"/>
                  </a:lnTo>
                  <a:lnTo>
                    <a:pt x="810768" y="630365"/>
                  </a:lnTo>
                  <a:lnTo>
                    <a:pt x="860488" y="592074"/>
                  </a:lnTo>
                  <a:lnTo>
                    <a:pt x="878395" y="573977"/>
                  </a:lnTo>
                  <a:lnTo>
                    <a:pt x="880967" y="557403"/>
                  </a:lnTo>
                  <a:lnTo>
                    <a:pt x="877824" y="540925"/>
                  </a:lnTo>
                  <a:lnTo>
                    <a:pt x="848487" y="511588"/>
                  </a:lnTo>
                  <a:lnTo>
                    <a:pt x="817340" y="486442"/>
                  </a:lnTo>
                  <a:lnTo>
                    <a:pt x="794956" y="474440"/>
                  </a:lnTo>
                  <a:lnTo>
                    <a:pt x="789051" y="466916"/>
                  </a:lnTo>
                  <a:lnTo>
                    <a:pt x="794671" y="456438"/>
                  </a:lnTo>
                  <a:lnTo>
                    <a:pt x="811244" y="439579"/>
                  </a:lnTo>
                  <a:lnTo>
                    <a:pt x="860679" y="392621"/>
                  </a:lnTo>
                  <a:lnTo>
                    <a:pt x="887349" y="371475"/>
                  </a:lnTo>
                  <a:lnTo>
                    <a:pt x="917067" y="351758"/>
                  </a:lnTo>
                  <a:lnTo>
                    <a:pt x="953928" y="330613"/>
                  </a:lnTo>
                  <a:lnTo>
                    <a:pt x="991743" y="311849"/>
                  </a:lnTo>
                  <a:lnTo>
                    <a:pt x="1024794" y="295942"/>
                  </a:lnTo>
                  <a:lnTo>
                    <a:pt x="1050036" y="279749"/>
                  </a:lnTo>
                  <a:lnTo>
                    <a:pt x="1067752" y="251460"/>
                  </a:lnTo>
                  <a:lnTo>
                    <a:pt x="1071467" y="217932"/>
                  </a:lnTo>
                  <a:lnTo>
                    <a:pt x="1071086" y="190691"/>
                  </a:lnTo>
                  <a:close/>
                  <a:moveTo>
                    <a:pt x="625030" y="418624"/>
                  </a:moveTo>
                  <a:lnTo>
                    <a:pt x="614458" y="428244"/>
                  </a:lnTo>
                  <a:lnTo>
                    <a:pt x="589312" y="424720"/>
                  </a:lnTo>
                  <a:lnTo>
                    <a:pt x="567785" y="417767"/>
                  </a:lnTo>
                  <a:lnTo>
                    <a:pt x="556260" y="400907"/>
                  </a:lnTo>
                  <a:lnTo>
                    <a:pt x="551688" y="387191"/>
                  </a:lnTo>
                  <a:lnTo>
                    <a:pt x="557593" y="367379"/>
                  </a:lnTo>
                  <a:lnTo>
                    <a:pt x="580072" y="337947"/>
                  </a:lnTo>
                  <a:lnTo>
                    <a:pt x="593407" y="334423"/>
                  </a:lnTo>
                  <a:lnTo>
                    <a:pt x="604647" y="332137"/>
                  </a:lnTo>
                  <a:lnTo>
                    <a:pt x="615696" y="341281"/>
                  </a:lnTo>
                  <a:lnTo>
                    <a:pt x="626745" y="361474"/>
                  </a:lnTo>
                  <a:lnTo>
                    <a:pt x="629984" y="385191"/>
                  </a:lnTo>
                  <a:lnTo>
                    <a:pt x="631984" y="404717"/>
                  </a:lnTo>
                  <a:lnTo>
                    <a:pt x="625030" y="4186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41" name="矩形 40">
            <a:extLst>
              <a:ext uri="{FF2B5EF4-FFF2-40B4-BE49-F238E27FC236}">
                <a16:creationId xmlns:a16="http://schemas.microsoft.com/office/drawing/2014/main" id="{EF33E2D7-5A71-42C5-9986-5C656C70099E}"/>
              </a:ext>
            </a:extLst>
          </p:cNvPr>
          <p:cNvSpPr/>
          <p:nvPr userDrawn="1"/>
        </p:nvSpPr>
        <p:spPr>
          <a:xfrm>
            <a:off x="8168640" y="6305883"/>
            <a:ext cx="35804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计算机学院 </a:t>
            </a:r>
            <a:r>
              <a:rPr lang="en-US" altLang="zh-CN" sz="1400" dirty="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2023</a:t>
            </a:r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新老生交流会</a:t>
            </a:r>
            <a:endParaRPr lang="en-US" altLang="zh-CN" sz="1400" dirty="0">
              <a:solidFill>
                <a:schemeClr val="tx1"/>
              </a:solidFill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8C37B64D-1578-46D0-99E0-C1AB43D3EB93}"/>
              </a:ext>
            </a:extLst>
          </p:cNvPr>
          <p:cNvSpPr/>
          <p:nvPr userDrawn="1"/>
        </p:nvSpPr>
        <p:spPr>
          <a:xfrm>
            <a:off x="3729567" y="3255088"/>
            <a:ext cx="4732867" cy="4732867"/>
          </a:xfrm>
          <a:prstGeom prst="ellipse">
            <a:avLst/>
          </a:prstGeom>
          <a:gradFill>
            <a:gsLst>
              <a:gs pos="0">
                <a:schemeClr val="accent2">
                  <a:alpha val="41000"/>
                </a:schemeClr>
              </a:gs>
              <a:gs pos="61000">
                <a:schemeClr val="accent2">
                  <a:alpha val="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2"/>
                </a:gs>
                <a:gs pos="37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3118E8B-7D49-4C98-8AF4-6F86055B37D6}"/>
              </a:ext>
            </a:extLst>
          </p:cNvPr>
          <p:cNvGrpSpPr/>
          <p:nvPr userDrawn="1"/>
        </p:nvGrpSpPr>
        <p:grpSpPr>
          <a:xfrm>
            <a:off x="4358722" y="4224523"/>
            <a:ext cx="3474558" cy="1327310"/>
            <a:chOff x="864374" y="2747340"/>
            <a:chExt cx="4870994" cy="1860762"/>
          </a:xfrm>
        </p:grpSpPr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BA7F5A66-CCC0-4066-B057-3EBB93D4154D}"/>
                </a:ext>
              </a:extLst>
            </p:cNvPr>
            <p:cNvSpPr/>
            <p:nvPr/>
          </p:nvSpPr>
          <p:spPr>
            <a:xfrm>
              <a:off x="5027828" y="3151095"/>
              <a:ext cx="707540" cy="930275"/>
            </a:xfrm>
            <a:custGeom>
              <a:avLst/>
              <a:gdLst>
                <a:gd name="connsiteX0" fmla="*/ 0 w 533400"/>
                <a:gd name="connsiteY0" fmla="*/ 0 h 550333"/>
                <a:gd name="connsiteX1" fmla="*/ 533400 w 533400"/>
                <a:gd name="connsiteY1" fmla="*/ 143933 h 550333"/>
                <a:gd name="connsiteX2" fmla="*/ 304800 w 533400"/>
                <a:gd name="connsiteY2" fmla="*/ 550333 h 550333"/>
                <a:gd name="connsiteX3" fmla="*/ 0 w 533400"/>
                <a:gd name="connsiteY3" fmla="*/ 0 h 550333"/>
                <a:gd name="connsiteX0" fmla="*/ 0 w 669251"/>
                <a:gd name="connsiteY0" fmla="*/ 0 h 550333"/>
                <a:gd name="connsiteX1" fmla="*/ 533400 w 669251"/>
                <a:gd name="connsiteY1" fmla="*/ 143933 h 550333"/>
                <a:gd name="connsiteX2" fmla="*/ 304800 w 669251"/>
                <a:gd name="connsiteY2" fmla="*/ 550333 h 550333"/>
                <a:gd name="connsiteX3" fmla="*/ 0 w 669251"/>
                <a:gd name="connsiteY3" fmla="*/ 0 h 550333"/>
                <a:gd name="connsiteX0" fmla="*/ 0 w 710145"/>
                <a:gd name="connsiteY0" fmla="*/ 0 h 550333"/>
                <a:gd name="connsiteX1" fmla="*/ 533400 w 710145"/>
                <a:gd name="connsiteY1" fmla="*/ 143933 h 550333"/>
                <a:gd name="connsiteX2" fmla="*/ 304800 w 710145"/>
                <a:gd name="connsiteY2" fmla="*/ 550333 h 550333"/>
                <a:gd name="connsiteX3" fmla="*/ 0 w 710145"/>
                <a:gd name="connsiteY3" fmla="*/ 0 h 550333"/>
                <a:gd name="connsiteX0" fmla="*/ 0 w 692683"/>
                <a:gd name="connsiteY0" fmla="*/ 0 h 454895"/>
                <a:gd name="connsiteX1" fmla="*/ 515938 w 692683"/>
                <a:gd name="connsiteY1" fmla="*/ 48495 h 454895"/>
                <a:gd name="connsiteX2" fmla="*/ 287338 w 692683"/>
                <a:gd name="connsiteY2" fmla="*/ 454895 h 454895"/>
                <a:gd name="connsiteX3" fmla="*/ 0 w 692683"/>
                <a:gd name="connsiteY3" fmla="*/ 0 h 454895"/>
                <a:gd name="connsiteX0" fmla="*/ 0 w 719840"/>
                <a:gd name="connsiteY0" fmla="*/ 0 h 330896"/>
                <a:gd name="connsiteX1" fmla="*/ 515938 w 719840"/>
                <a:gd name="connsiteY1" fmla="*/ 48495 h 330896"/>
                <a:gd name="connsiteX2" fmla="*/ 381000 w 719840"/>
                <a:gd name="connsiteY2" fmla="*/ 330896 h 330896"/>
                <a:gd name="connsiteX3" fmla="*/ 0 w 719840"/>
                <a:gd name="connsiteY3" fmla="*/ 0 h 330896"/>
                <a:gd name="connsiteX0" fmla="*/ 0 w 707540"/>
                <a:gd name="connsiteY0" fmla="*/ 0 h 408222"/>
                <a:gd name="connsiteX1" fmla="*/ 515938 w 707540"/>
                <a:gd name="connsiteY1" fmla="*/ 48495 h 408222"/>
                <a:gd name="connsiteX2" fmla="*/ 341313 w 707540"/>
                <a:gd name="connsiteY2" fmla="*/ 408222 h 408222"/>
                <a:gd name="connsiteX3" fmla="*/ 0 w 707540"/>
                <a:gd name="connsiteY3" fmla="*/ 0 h 40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540" h="408222">
                  <a:moveTo>
                    <a:pt x="0" y="0"/>
                  </a:moveTo>
                  <a:lnTo>
                    <a:pt x="515938" y="48495"/>
                  </a:lnTo>
                  <a:cubicBezTo>
                    <a:pt x="896938" y="56962"/>
                    <a:pt x="641350" y="255292"/>
                    <a:pt x="341313" y="40822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A5977A10-063C-4A8D-9ED1-425CC3C1820A}"/>
                </a:ext>
              </a:extLst>
            </p:cNvPr>
            <p:cNvSpPr/>
            <p:nvPr/>
          </p:nvSpPr>
          <p:spPr>
            <a:xfrm>
              <a:off x="4988672" y="3115640"/>
              <a:ext cx="710145" cy="550333"/>
            </a:xfrm>
            <a:custGeom>
              <a:avLst/>
              <a:gdLst>
                <a:gd name="connsiteX0" fmla="*/ 0 w 533400"/>
                <a:gd name="connsiteY0" fmla="*/ 0 h 550333"/>
                <a:gd name="connsiteX1" fmla="*/ 533400 w 533400"/>
                <a:gd name="connsiteY1" fmla="*/ 143933 h 550333"/>
                <a:gd name="connsiteX2" fmla="*/ 304800 w 533400"/>
                <a:gd name="connsiteY2" fmla="*/ 550333 h 550333"/>
                <a:gd name="connsiteX3" fmla="*/ 0 w 533400"/>
                <a:gd name="connsiteY3" fmla="*/ 0 h 550333"/>
                <a:gd name="connsiteX0" fmla="*/ 0 w 669251"/>
                <a:gd name="connsiteY0" fmla="*/ 0 h 550333"/>
                <a:gd name="connsiteX1" fmla="*/ 533400 w 669251"/>
                <a:gd name="connsiteY1" fmla="*/ 143933 h 550333"/>
                <a:gd name="connsiteX2" fmla="*/ 304800 w 669251"/>
                <a:gd name="connsiteY2" fmla="*/ 550333 h 550333"/>
                <a:gd name="connsiteX3" fmla="*/ 0 w 669251"/>
                <a:gd name="connsiteY3" fmla="*/ 0 h 550333"/>
                <a:gd name="connsiteX0" fmla="*/ 0 w 710145"/>
                <a:gd name="connsiteY0" fmla="*/ 0 h 550333"/>
                <a:gd name="connsiteX1" fmla="*/ 533400 w 710145"/>
                <a:gd name="connsiteY1" fmla="*/ 143933 h 550333"/>
                <a:gd name="connsiteX2" fmla="*/ 304800 w 710145"/>
                <a:gd name="connsiteY2" fmla="*/ 550333 h 550333"/>
                <a:gd name="connsiteX3" fmla="*/ 0 w 710145"/>
                <a:gd name="connsiteY3" fmla="*/ 0 h 55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0145" h="550333">
                  <a:moveTo>
                    <a:pt x="0" y="0"/>
                  </a:moveTo>
                  <a:lnTo>
                    <a:pt x="533400" y="143933"/>
                  </a:lnTo>
                  <a:cubicBezTo>
                    <a:pt x="914400" y="152400"/>
                    <a:pt x="604837" y="397403"/>
                    <a:pt x="304800" y="55033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1340976F-543E-4235-8B2F-AC92C948AC4B}"/>
                </a:ext>
              </a:extLst>
            </p:cNvPr>
            <p:cNvSpPr/>
            <p:nvPr/>
          </p:nvSpPr>
          <p:spPr>
            <a:xfrm flipH="1">
              <a:off x="903530" y="3151095"/>
              <a:ext cx="707540" cy="930275"/>
            </a:xfrm>
            <a:custGeom>
              <a:avLst/>
              <a:gdLst>
                <a:gd name="connsiteX0" fmla="*/ 0 w 533400"/>
                <a:gd name="connsiteY0" fmla="*/ 0 h 550333"/>
                <a:gd name="connsiteX1" fmla="*/ 533400 w 533400"/>
                <a:gd name="connsiteY1" fmla="*/ 143933 h 550333"/>
                <a:gd name="connsiteX2" fmla="*/ 304800 w 533400"/>
                <a:gd name="connsiteY2" fmla="*/ 550333 h 550333"/>
                <a:gd name="connsiteX3" fmla="*/ 0 w 533400"/>
                <a:gd name="connsiteY3" fmla="*/ 0 h 550333"/>
                <a:gd name="connsiteX0" fmla="*/ 0 w 669251"/>
                <a:gd name="connsiteY0" fmla="*/ 0 h 550333"/>
                <a:gd name="connsiteX1" fmla="*/ 533400 w 669251"/>
                <a:gd name="connsiteY1" fmla="*/ 143933 h 550333"/>
                <a:gd name="connsiteX2" fmla="*/ 304800 w 669251"/>
                <a:gd name="connsiteY2" fmla="*/ 550333 h 550333"/>
                <a:gd name="connsiteX3" fmla="*/ 0 w 669251"/>
                <a:gd name="connsiteY3" fmla="*/ 0 h 550333"/>
                <a:gd name="connsiteX0" fmla="*/ 0 w 710145"/>
                <a:gd name="connsiteY0" fmla="*/ 0 h 550333"/>
                <a:gd name="connsiteX1" fmla="*/ 533400 w 710145"/>
                <a:gd name="connsiteY1" fmla="*/ 143933 h 550333"/>
                <a:gd name="connsiteX2" fmla="*/ 304800 w 710145"/>
                <a:gd name="connsiteY2" fmla="*/ 550333 h 550333"/>
                <a:gd name="connsiteX3" fmla="*/ 0 w 710145"/>
                <a:gd name="connsiteY3" fmla="*/ 0 h 550333"/>
                <a:gd name="connsiteX0" fmla="*/ 0 w 692683"/>
                <a:gd name="connsiteY0" fmla="*/ 0 h 454895"/>
                <a:gd name="connsiteX1" fmla="*/ 515938 w 692683"/>
                <a:gd name="connsiteY1" fmla="*/ 48495 h 454895"/>
                <a:gd name="connsiteX2" fmla="*/ 287338 w 692683"/>
                <a:gd name="connsiteY2" fmla="*/ 454895 h 454895"/>
                <a:gd name="connsiteX3" fmla="*/ 0 w 692683"/>
                <a:gd name="connsiteY3" fmla="*/ 0 h 454895"/>
                <a:gd name="connsiteX0" fmla="*/ 0 w 719840"/>
                <a:gd name="connsiteY0" fmla="*/ 0 h 330896"/>
                <a:gd name="connsiteX1" fmla="*/ 515938 w 719840"/>
                <a:gd name="connsiteY1" fmla="*/ 48495 h 330896"/>
                <a:gd name="connsiteX2" fmla="*/ 381000 w 719840"/>
                <a:gd name="connsiteY2" fmla="*/ 330896 h 330896"/>
                <a:gd name="connsiteX3" fmla="*/ 0 w 719840"/>
                <a:gd name="connsiteY3" fmla="*/ 0 h 330896"/>
                <a:gd name="connsiteX0" fmla="*/ 0 w 707540"/>
                <a:gd name="connsiteY0" fmla="*/ 0 h 408222"/>
                <a:gd name="connsiteX1" fmla="*/ 515938 w 707540"/>
                <a:gd name="connsiteY1" fmla="*/ 48495 h 408222"/>
                <a:gd name="connsiteX2" fmla="*/ 341313 w 707540"/>
                <a:gd name="connsiteY2" fmla="*/ 408222 h 408222"/>
                <a:gd name="connsiteX3" fmla="*/ 0 w 707540"/>
                <a:gd name="connsiteY3" fmla="*/ 0 h 40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540" h="408222">
                  <a:moveTo>
                    <a:pt x="0" y="0"/>
                  </a:moveTo>
                  <a:lnTo>
                    <a:pt x="515938" y="48495"/>
                  </a:lnTo>
                  <a:cubicBezTo>
                    <a:pt x="896938" y="56962"/>
                    <a:pt x="641350" y="255292"/>
                    <a:pt x="341313" y="40822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2E25B20C-13D7-4991-9FDB-90BECD894D58}"/>
                </a:ext>
              </a:extLst>
            </p:cNvPr>
            <p:cNvSpPr/>
            <p:nvPr/>
          </p:nvSpPr>
          <p:spPr>
            <a:xfrm flipH="1">
              <a:off x="864374" y="3115640"/>
              <a:ext cx="710145" cy="550333"/>
            </a:xfrm>
            <a:custGeom>
              <a:avLst/>
              <a:gdLst>
                <a:gd name="connsiteX0" fmla="*/ 0 w 533400"/>
                <a:gd name="connsiteY0" fmla="*/ 0 h 550333"/>
                <a:gd name="connsiteX1" fmla="*/ 533400 w 533400"/>
                <a:gd name="connsiteY1" fmla="*/ 143933 h 550333"/>
                <a:gd name="connsiteX2" fmla="*/ 304800 w 533400"/>
                <a:gd name="connsiteY2" fmla="*/ 550333 h 550333"/>
                <a:gd name="connsiteX3" fmla="*/ 0 w 533400"/>
                <a:gd name="connsiteY3" fmla="*/ 0 h 550333"/>
                <a:gd name="connsiteX0" fmla="*/ 0 w 669251"/>
                <a:gd name="connsiteY0" fmla="*/ 0 h 550333"/>
                <a:gd name="connsiteX1" fmla="*/ 533400 w 669251"/>
                <a:gd name="connsiteY1" fmla="*/ 143933 h 550333"/>
                <a:gd name="connsiteX2" fmla="*/ 304800 w 669251"/>
                <a:gd name="connsiteY2" fmla="*/ 550333 h 550333"/>
                <a:gd name="connsiteX3" fmla="*/ 0 w 669251"/>
                <a:gd name="connsiteY3" fmla="*/ 0 h 550333"/>
                <a:gd name="connsiteX0" fmla="*/ 0 w 710145"/>
                <a:gd name="connsiteY0" fmla="*/ 0 h 550333"/>
                <a:gd name="connsiteX1" fmla="*/ 533400 w 710145"/>
                <a:gd name="connsiteY1" fmla="*/ 143933 h 550333"/>
                <a:gd name="connsiteX2" fmla="*/ 304800 w 710145"/>
                <a:gd name="connsiteY2" fmla="*/ 550333 h 550333"/>
                <a:gd name="connsiteX3" fmla="*/ 0 w 710145"/>
                <a:gd name="connsiteY3" fmla="*/ 0 h 55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0145" h="550333">
                  <a:moveTo>
                    <a:pt x="0" y="0"/>
                  </a:moveTo>
                  <a:lnTo>
                    <a:pt x="533400" y="143933"/>
                  </a:lnTo>
                  <a:cubicBezTo>
                    <a:pt x="914400" y="152400"/>
                    <a:pt x="604837" y="397403"/>
                    <a:pt x="304800" y="55033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C9397BA7-291C-462B-A43C-5079523D0ABA}"/>
                </a:ext>
              </a:extLst>
            </p:cNvPr>
            <p:cNvSpPr/>
            <p:nvPr/>
          </p:nvSpPr>
          <p:spPr>
            <a:xfrm>
              <a:off x="1259105" y="4085073"/>
              <a:ext cx="4051300" cy="33919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170EBE22-EAB2-4C0F-807D-D6751A1223F6}"/>
                </a:ext>
              </a:extLst>
            </p:cNvPr>
            <p:cNvSpPr/>
            <p:nvPr/>
          </p:nvSpPr>
          <p:spPr>
            <a:xfrm>
              <a:off x="1182905" y="2793907"/>
              <a:ext cx="4182533" cy="1151466"/>
            </a:xfrm>
            <a:custGeom>
              <a:avLst/>
              <a:gdLst>
                <a:gd name="connsiteX0" fmla="*/ 0 w 4182533"/>
                <a:gd name="connsiteY0" fmla="*/ 1151466 h 1151466"/>
                <a:gd name="connsiteX1" fmla="*/ 4182533 w 4182533"/>
                <a:gd name="connsiteY1" fmla="*/ 1151466 h 1151466"/>
                <a:gd name="connsiteX2" fmla="*/ 3534833 w 4182533"/>
                <a:gd name="connsiteY2" fmla="*/ 0 h 1151466"/>
                <a:gd name="connsiteX3" fmla="*/ 681567 w 4182533"/>
                <a:gd name="connsiteY3" fmla="*/ 0 h 1151466"/>
                <a:gd name="connsiteX4" fmla="*/ 0 w 4182533"/>
                <a:gd name="connsiteY4" fmla="*/ 1151466 h 1151466"/>
                <a:gd name="connsiteX0" fmla="*/ 0 w 4182533"/>
                <a:gd name="connsiteY0" fmla="*/ 1151466 h 1151466"/>
                <a:gd name="connsiteX1" fmla="*/ 4182533 w 4182533"/>
                <a:gd name="connsiteY1" fmla="*/ 1151466 h 1151466"/>
                <a:gd name="connsiteX2" fmla="*/ 3534833 w 4182533"/>
                <a:gd name="connsiteY2" fmla="*/ 0 h 1151466"/>
                <a:gd name="connsiteX3" fmla="*/ 681567 w 4182533"/>
                <a:gd name="connsiteY3" fmla="*/ 0 h 1151466"/>
                <a:gd name="connsiteX4" fmla="*/ 0 w 4182533"/>
                <a:gd name="connsiteY4" fmla="*/ 1151466 h 1151466"/>
                <a:gd name="connsiteX0" fmla="*/ 0 w 4182533"/>
                <a:gd name="connsiteY0" fmla="*/ 1151466 h 1151466"/>
                <a:gd name="connsiteX1" fmla="*/ 4182533 w 4182533"/>
                <a:gd name="connsiteY1" fmla="*/ 1151466 h 1151466"/>
                <a:gd name="connsiteX2" fmla="*/ 3534833 w 4182533"/>
                <a:gd name="connsiteY2" fmla="*/ 0 h 1151466"/>
                <a:gd name="connsiteX3" fmla="*/ 681567 w 4182533"/>
                <a:gd name="connsiteY3" fmla="*/ 0 h 1151466"/>
                <a:gd name="connsiteX4" fmla="*/ 0 w 4182533"/>
                <a:gd name="connsiteY4" fmla="*/ 1151466 h 1151466"/>
                <a:gd name="connsiteX0" fmla="*/ 0 w 4182533"/>
                <a:gd name="connsiteY0" fmla="*/ 1151466 h 1151466"/>
                <a:gd name="connsiteX1" fmla="*/ 4182533 w 4182533"/>
                <a:gd name="connsiteY1" fmla="*/ 1151466 h 1151466"/>
                <a:gd name="connsiteX2" fmla="*/ 3534833 w 4182533"/>
                <a:gd name="connsiteY2" fmla="*/ 0 h 1151466"/>
                <a:gd name="connsiteX3" fmla="*/ 681567 w 4182533"/>
                <a:gd name="connsiteY3" fmla="*/ 0 h 1151466"/>
                <a:gd name="connsiteX4" fmla="*/ 0 w 4182533"/>
                <a:gd name="connsiteY4" fmla="*/ 1151466 h 1151466"/>
                <a:gd name="connsiteX0" fmla="*/ 0 w 4182533"/>
                <a:gd name="connsiteY0" fmla="*/ 1151466 h 1151466"/>
                <a:gd name="connsiteX1" fmla="*/ 4182533 w 4182533"/>
                <a:gd name="connsiteY1" fmla="*/ 1151466 h 1151466"/>
                <a:gd name="connsiteX2" fmla="*/ 3534833 w 4182533"/>
                <a:gd name="connsiteY2" fmla="*/ 0 h 1151466"/>
                <a:gd name="connsiteX3" fmla="*/ 681567 w 4182533"/>
                <a:gd name="connsiteY3" fmla="*/ 0 h 1151466"/>
                <a:gd name="connsiteX4" fmla="*/ 0 w 4182533"/>
                <a:gd name="connsiteY4" fmla="*/ 1151466 h 115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2533" h="1151466">
                  <a:moveTo>
                    <a:pt x="0" y="1151466"/>
                  </a:moveTo>
                  <a:lnTo>
                    <a:pt x="4182533" y="1151466"/>
                  </a:lnTo>
                  <a:cubicBezTo>
                    <a:pt x="4088553" y="762564"/>
                    <a:pt x="4035213" y="388902"/>
                    <a:pt x="3534833" y="0"/>
                  </a:cubicBezTo>
                  <a:lnTo>
                    <a:pt x="681567" y="0"/>
                  </a:lnTo>
                  <a:cubicBezTo>
                    <a:pt x="180058" y="302542"/>
                    <a:pt x="186549" y="605084"/>
                    <a:pt x="0" y="1151466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771EBC62-05C5-42F3-929A-A2E9E4CB675B}"/>
                </a:ext>
              </a:extLst>
            </p:cNvPr>
            <p:cNvSpPr/>
            <p:nvPr/>
          </p:nvSpPr>
          <p:spPr>
            <a:xfrm>
              <a:off x="2330138" y="2747340"/>
              <a:ext cx="406400" cy="186267"/>
            </a:xfrm>
            <a:prstGeom prst="roundRect">
              <a:avLst/>
            </a:prstGeom>
            <a:pattFill prst="openDmnd">
              <a:fgClr>
                <a:schemeClr val="bg1">
                  <a:lumMod val="75000"/>
                </a:schemeClr>
              </a:fgClr>
              <a:bgClr>
                <a:schemeClr val="accent1"/>
              </a:bgClr>
            </a:patt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6BAE556D-AFF9-422A-8580-228FC9687059}"/>
                </a:ext>
              </a:extLst>
            </p:cNvPr>
            <p:cNvSpPr/>
            <p:nvPr/>
          </p:nvSpPr>
          <p:spPr>
            <a:xfrm>
              <a:off x="2833905" y="2747340"/>
              <a:ext cx="406400" cy="186267"/>
            </a:xfrm>
            <a:prstGeom prst="roundRect">
              <a:avLst/>
            </a:prstGeom>
            <a:pattFill prst="openDmnd">
              <a:fgClr>
                <a:schemeClr val="bg1">
                  <a:lumMod val="75000"/>
                </a:schemeClr>
              </a:fgClr>
              <a:bgClr>
                <a:schemeClr val="accent1"/>
              </a:bgClr>
            </a:patt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DDEC7547-65BE-48EF-BB0C-7164E51D9680}"/>
                </a:ext>
              </a:extLst>
            </p:cNvPr>
            <p:cNvSpPr/>
            <p:nvPr/>
          </p:nvSpPr>
          <p:spPr>
            <a:xfrm>
              <a:off x="3337672" y="2747340"/>
              <a:ext cx="406400" cy="186267"/>
            </a:xfrm>
            <a:prstGeom prst="roundRect">
              <a:avLst/>
            </a:prstGeom>
            <a:pattFill prst="openDmnd">
              <a:fgClr>
                <a:schemeClr val="bg1">
                  <a:lumMod val="75000"/>
                </a:schemeClr>
              </a:fgClr>
              <a:bgClr>
                <a:schemeClr val="accent1"/>
              </a:bgClr>
            </a:patt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1AE02895-4B1A-4C16-AE32-E2A105479F93}"/>
                </a:ext>
              </a:extLst>
            </p:cNvPr>
            <p:cNvSpPr/>
            <p:nvPr/>
          </p:nvSpPr>
          <p:spPr>
            <a:xfrm>
              <a:off x="3841439" y="2747340"/>
              <a:ext cx="406400" cy="186267"/>
            </a:xfrm>
            <a:prstGeom prst="roundRect">
              <a:avLst/>
            </a:prstGeom>
            <a:pattFill prst="openDmnd">
              <a:fgClr>
                <a:schemeClr val="bg1">
                  <a:lumMod val="75000"/>
                </a:schemeClr>
              </a:fgClr>
              <a:bgClr>
                <a:schemeClr val="accent1"/>
              </a:bgClr>
            </a:patt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FB98E0AD-373B-49E5-8ECF-02483A19A276}"/>
                </a:ext>
              </a:extLst>
            </p:cNvPr>
            <p:cNvSpPr/>
            <p:nvPr/>
          </p:nvSpPr>
          <p:spPr>
            <a:xfrm>
              <a:off x="2169271" y="3276506"/>
              <a:ext cx="474134" cy="186267"/>
            </a:xfrm>
            <a:prstGeom prst="roundRect">
              <a:avLst/>
            </a:prstGeom>
            <a:pattFill prst="openDmnd">
              <a:fgClr>
                <a:schemeClr val="bg1">
                  <a:lumMod val="75000"/>
                </a:schemeClr>
              </a:fgClr>
              <a:bgClr>
                <a:schemeClr val="accent1"/>
              </a:bgClr>
            </a:patt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D5131450-14FF-4D8C-9B4B-1D7D06F42E94}"/>
                </a:ext>
              </a:extLst>
            </p:cNvPr>
            <p:cNvSpPr/>
            <p:nvPr/>
          </p:nvSpPr>
          <p:spPr>
            <a:xfrm>
              <a:off x="2766171" y="3276506"/>
              <a:ext cx="474134" cy="186267"/>
            </a:xfrm>
            <a:prstGeom prst="roundRect">
              <a:avLst/>
            </a:prstGeom>
            <a:pattFill prst="openDmnd">
              <a:fgClr>
                <a:schemeClr val="bg1">
                  <a:lumMod val="75000"/>
                </a:schemeClr>
              </a:fgClr>
              <a:bgClr>
                <a:schemeClr val="accent1"/>
              </a:bgClr>
            </a:patt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762AE464-A5BF-45B2-9042-64328580BF3D}"/>
                </a:ext>
              </a:extLst>
            </p:cNvPr>
            <p:cNvSpPr/>
            <p:nvPr/>
          </p:nvSpPr>
          <p:spPr>
            <a:xfrm>
              <a:off x="3363071" y="3276506"/>
              <a:ext cx="474134" cy="186267"/>
            </a:xfrm>
            <a:prstGeom prst="roundRect">
              <a:avLst/>
            </a:prstGeom>
            <a:pattFill prst="openDmnd">
              <a:fgClr>
                <a:schemeClr val="bg1">
                  <a:lumMod val="75000"/>
                </a:schemeClr>
              </a:fgClr>
              <a:bgClr>
                <a:schemeClr val="accent1"/>
              </a:bgClr>
            </a:patt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AE71694F-4EDF-430E-8855-E9B755533715}"/>
                </a:ext>
              </a:extLst>
            </p:cNvPr>
            <p:cNvSpPr/>
            <p:nvPr/>
          </p:nvSpPr>
          <p:spPr>
            <a:xfrm>
              <a:off x="3959971" y="3276506"/>
              <a:ext cx="474134" cy="186267"/>
            </a:xfrm>
            <a:prstGeom prst="roundRect">
              <a:avLst/>
            </a:prstGeom>
            <a:pattFill prst="openDmnd">
              <a:fgClr>
                <a:schemeClr val="bg1">
                  <a:lumMod val="75000"/>
                </a:schemeClr>
              </a:fgClr>
              <a:bgClr>
                <a:schemeClr val="accent1"/>
              </a:bgClr>
            </a:patt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506B3F8A-6BA1-430E-BA6C-CB37CC84A23A}"/>
                </a:ext>
              </a:extLst>
            </p:cNvPr>
            <p:cNvSpPr/>
            <p:nvPr/>
          </p:nvSpPr>
          <p:spPr>
            <a:xfrm>
              <a:off x="3240957" y="4053323"/>
              <a:ext cx="186266" cy="484717"/>
            </a:xfrm>
            <a:custGeom>
              <a:avLst/>
              <a:gdLst>
                <a:gd name="connsiteX0" fmla="*/ 0 w 186266"/>
                <a:gd name="connsiteY0" fmla="*/ 16934 h 484717"/>
                <a:gd name="connsiteX1" fmla="*/ 33866 w 186266"/>
                <a:gd name="connsiteY1" fmla="*/ 484717 h 484717"/>
                <a:gd name="connsiteX2" fmla="*/ 143933 w 186266"/>
                <a:gd name="connsiteY2" fmla="*/ 482600 h 484717"/>
                <a:gd name="connsiteX3" fmla="*/ 186266 w 186266"/>
                <a:gd name="connsiteY3" fmla="*/ 0 h 484717"/>
                <a:gd name="connsiteX4" fmla="*/ 0 w 186266"/>
                <a:gd name="connsiteY4" fmla="*/ 16934 h 48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266" h="484717">
                  <a:moveTo>
                    <a:pt x="0" y="16934"/>
                  </a:moveTo>
                  <a:lnTo>
                    <a:pt x="33866" y="484717"/>
                  </a:lnTo>
                  <a:lnTo>
                    <a:pt x="143933" y="482600"/>
                  </a:lnTo>
                  <a:lnTo>
                    <a:pt x="186266" y="0"/>
                  </a:lnTo>
                  <a:lnTo>
                    <a:pt x="0" y="1693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17DFFA65-BC0B-4D89-A2F2-36D7B22369AC}"/>
                </a:ext>
              </a:extLst>
            </p:cNvPr>
            <p:cNvSpPr/>
            <p:nvPr/>
          </p:nvSpPr>
          <p:spPr>
            <a:xfrm>
              <a:off x="1187138" y="3945374"/>
              <a:ext cx="4182533" cy="1397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0FB807CB-FB0F-43FB-B74A-11C3D2DB8D40}"/>
                </a:ext>
              </a:extLst>
            </p:cNvPr>
            <p:cNvSpPr txBox="1"/>
            <p:nvPr/>
          </p:nvSpPr>
          <p:spPr>
            <a:xfrm>
              <a:off x="2037221" y="3723947"/>
              <a:ext cx="2482367" cy="163449"/>
            </a:xfrm>
            <a:custGeom>
              <a:avLst/>
              <a:gdLst/>
              <a:ahLst/>
              <a:cxnLst/>
              <a:rect l="l" t="t" r="r" b="b"/>
              <a:pathLst>
                <a:path w="2482367" h="163449">
                  <a:moveTo>
                    <a:pt x="1699298" y="107671"/>
                  </a:moveTo>
                  <a:cubicBezTo>
                    <a:pt x="1692974" y="107671"/>
                    <a:pt x="1686878" y="108204"/>
                    <a:pt x="1681010" y="109271"/>
                  </a:cubicBezTo>
                  <a:cubicBezTo>
                    <a:pt x="1675143" y="110338"/>
                    <a:pt x="1671942" y="111138"/>
                    <a:pt x="1671409" y="111671"/>
                  </a:cubicBezTo>
                  <a:cubicBezTo>
                    <a:pt x="1670875" y="112205"/>
                    <a:pt x="1670304" y="114605"/>
                    <a:pt x="1669694" y="118872"/>
                  </a:cubicBezTo>
                  <a:lnTo>
                    <a:pt x="1667866" y="131445"/>
                  </a:lnTo>
                  <a:cubicBezTo>
                    <a:pt x="1667866" y="132817"/>
                    <a:pt x="1668475" y="133503"/>
                    <a:pt x="1669694" y="133503"/>
                  </a:cubicBezTo>
                  <a:lnTo>
                    <a:pt x="1711071" y="131445"/>
                  </a:lnTo>
                  <a:cubicBezTo>
                    <a:pt x="1718234" y="131140"/>
                    <a:pt x="1722387" y="130912"/>
                    <a:pt x="1723530" y="130759"/>
                  </a:cubicBezTo>
                  <a:cubicBezTo>
                    <a:pt x="1724673" y="130607"/>
                    <a:pt x="1725473" y="130188"/>
                    <a:pt x="1725930" y="129502"/>
                  </a:cubicBezTo>
                  <a:cubicBezTo>
                    <a:pt x="1726387" y="128816"/>
                    <a:pt x="1726806" y="126873"/>
                    <a:pt x="1727187" y="123673"/>
                  </a:cubicBezTo>
                  <a:cubicBezTo>
                    <a:pt x="1727568" y="120472"/>
                    <a:pt x="1727873" y="118148"/>
                    <a:pt x="1728102" y="116701"/>
                  </a:cubicBezTo>
                  <a:cubicBezTo>
                    <a:pt x="1728330" y="115253"/>
                    <a:pt x="1728445" y="113919"/>
                    <a:pt x="1728445" y="112700"/>
                  </a:cubicBezTo>
                  <a:cubicBezTo>
                    <a:pt x="1728445" y="111481"/>
                    <a:pt x="1728064" y="110605"/>
                    <a:pt x="1727302" y="110071"/>
                  </a:cubicBezTo>
                  <a:cubicBezTo>
                    <a:pt x="1726540" y="109538"/>
                    <a:pt x="1723263" y="109004"/>
                    <a:pt x="1717472" y="108471"/>
                  </a:cubicBezTo>
                  <a:cubicBezTo>
                    <a:pt x="1711681" y="107938"/>
                    <a:pt x="1705623" y="107671"/>
                    <a:pt x="1699298" y="107671"/>
                  </a:cubicBezTo>
                  <a:close/>
                  <a:moveTo>
                    <a:pt x="2173414" y="97841"/>
                  </a:moveTo>
                  <a:cubicBezTo>
                    <a:pt x="2165261" y="97841"/>
                    <a:pt x="2157260" y="98336"/>
                    <a:pt x="2149411" y="99327"/>
                  </a:cubicBezTo>
                  <a:cubicBezTo>
                    <a:pt x="2141563" y="100318"/>
                    <a:pt x="2136267" y="101003"/>
                    <a:pt x="2133524" y="101384"/>
                  </a:cubicBezTo>
                  <a:cubicBezTo>
                    <a:pt x="2130781" y="101765"/>
                    <a:pt x="2129142" y="102756"/>
                    <a:pt x="2128609" y="104356"/>
                  </a:cubicBezTo>
                  <a:cubicBezTo>
                    <a:pt x="2128076" y="105956"/>
                    <a:pt x="2127809" y="107557"/>
                    <a:pt x="2127809" y="109157"/>
                  </a:cubicBezTo>
                  <a:cubicBezTo>
                    <a:pt x="2127809" y="110757"/>
                    <a:pt x="2129180" y="111405"/>
                    <a:pt x="2131924" y="111100"/>
                  </a:cubicBezTo>
                  <a:cubicBezTo>
                    <a:pt x="2146249" y="109119"/>
                    <a:pt x="2159279" y="108128"/>
                    <a:pt x="2171014" y="108128"/>
                  </a:cubicBezTo>
                  <a:lnTo>
                    <a:pt x="2187245" y="108585"/>
                  </a:lnTo>
                  <a:cubicBezTo>
                    <a:pt x="2189074" y="108585"/>
                    <a:pt x="2189988" y="106375"/>
                    <a:pt x="2189988" y="101956"/>
                  </a:cubicBezTo>
                  <a:cubicBezTo>
                    <a:pt x="2189988" y="99822"/>
                    <a:pt x="2189264" y="98603"/>
                    <a:pt x="2187816" y="98298"/>
                  </a:cubicBezTo>
                  <a:cubicBezTo>
                    <a:pt x="2186369" y="97993"/>
                    <a:pt x="2181568" y="97841"/>
                    <a:pt x="2173414" y="97841"/>
                  </a:cubicBezTo>
                  <a:close/>
                  <a:moveTo>
                    <a:pt x="1450010" y="91440"/>
                  </a:moveTo>
                  <a:cubicBezTo>
                    <a:pt x="1450924" y="91440"/>
                    <a:pt x="1451648" y="91936"/>
                    <a:pt x="1452182" y="92926"/>
                  </a:cubicBezTo>
                  <a:cubicBezTo>
                    <a:pt x="1452715" y="93917"/>
                    <a:pt x="1452982" y="94945"/>
                    <a:pt x="1452982" y="96012"/>
                  </a:cubicBezTo>
                  <a:cubicBezTo>
                    <a:pt x="1452982" y="101041"/>
                    <a:pt x="1447457" y="109881"/>
                    <a:pt x="1436408" y="122530"/>
                  </a:cubicBezTo>
                  <a:cubicBezTo>
                    <a:pt x="1425359" y="135179"/>
                    <a:pt x="1416025" y="144323"/>
                    <a:pt x="1408405" y="149962"/>
                  </a:cubicBezTo>
                  <a:cubicBezTo>
                    <a:pt x="1400785" y="155601"/>
                    <a:pt x="1394993" y="158420"/>
                    <a:pt x="1391031" y="158420"/>
                  </a:cubicBezTo>
                  <a:cubicBezTo>
                    <a:pt x="1389964" y="158420"/>
                    <a:pt x="1388554" y="158115"/>
                    <a:pt x="1386802" y="157506"/>
                  </a:cubicBezTo>
                  <a:cubicBezTo>
                    <a:pt x="1385049" y="156896"/>
                    <a:pt x="1383830" y="155982"/>
                    <a:pt x="1383144" y="154762"/>
                  </a:cubicBezTo>
                  <a:cubicBezTo>
                    <a:pt x="1382458" y="153543"/>
                    <a:pt x="1382001" y="150762"/>
                    <a:pt x="1381773" y="146419"/>
                  </a:cubicBezTo>
                  <a:cubicBezTo>
                    <a:pt x="1381544" y="142075"/>
                    <a:pt x="1381277" y="138913"/>
                    <a:pt x="1380973" y="136932"/>
                  </a:cubicBezTo>
                  <a:cubicBezTo>
                    <a:pt x="1380668" y="134950"/>
                    <a:pt x="1379982" y="132588"/>
                    <a:pt x="1378915" y="129845"/>
                  </a:cubicBezTo>
                  <a:cubicBezTo>
                    <a:pt x="1377848" y="127102"/>
                    <a:pt x="1377315" y="125235"/>
                    <a:pt x="1377315" y="124244"/>
                  </a:cubicBezTo>
                  <a:cubicBezTo>
                    <a:pt x="1377315" y="123254"/>
                    <a:pt x="1377582" y="122758"/>
                    <a:pt x="1378115" y="122758"/>
                  </a:cubicBezTo>
                  <a:cubicBezTo>
                    <a:pt x="1378649" y="122758"/>
                    <a:pt x="1379372" y="123444"/>
                    <a:pt x="1380287" y="124816"/>
                  </a:cubicBezTo>
                  <a:cubicBezTo>
                    <a:pt x="1383640" y="129540"/>
                    <a:pt x="1387831" y="131902"/>
                    <a:pt x="1392860" y="131902"/>
                  </a:cubicBezTo>
                  <a:cubicBezTo>
                    <a:pt x="1394841" y="131902"/>
                    <a:pt x="1396784" y="131521"/>
                    <a:pt x="1398689" y="130759"/>
                  </a:cubicBezTo>
                  <a:cubicBezTo>
                    <a:pt x="1400594" y="129997"/>
                    <a:pt x="1404366" y="127711"/>
                    <a:pt x="1410005" y="123901"/>
                  </a:cubicBezTo>
                  <a:cubicBezTo>
                    <a:pt x="1415644" y="120091"/>
                    <a:pt x="1421016" y="116015"/>
                    <a:pt x="1426121" y="111671"/>
                  </a:cubicBezTo>
                  <a:cubicBezTo>
                    <a:pt x="1431227" y="107328"/>
                    <a:pt x="1435760" y="102870"/>
                    <a:pt x="1439723" y="98298"/>
                  </a:cubicBezTo>
                  <a:cubicBezTo>
                    <a:pt x="1443685" y="93726"/>
                    <a:pt x="1447114" y="91440"/>
                    <a:pt x="1450010" y="91440"/>
                  </a:cubicBezTo>
                  <a:close/>
                  <a:moveTo>
                    <a:pt x="2175701" y="72009"/>
                  </a:moveTo>
                  <a:cubicBezTo>
                    <a:pt x="2169528" y="72009"/>
                    <a:pt x="2161946" y="72466"/>
                    <a:pt x="2152955" y="73381"/>
                  </a:cubicBezTo>
                  <a:lnTo>
                    <a:pt x="2136267" y="74981"/>
                  </a:lnTo>
                  <a:cubicBezTo>
                    <a:pt x="2133981" y="75133"/>
                    <a:pt x="2132343" y="75895"/>
                    <a:pt x="2131352" y="77267"/>
                  </a:cubicBezTo>
                  <a:cubicBezTo>
                    <a:pt x="2130362" y="78639"/>
                    <a:pt x="2129866" y="80277"/>
                    <a:pt x="2129866" y="82182"/>
                  </a:cubicBezTo>
                  <a:cubicBezTo>
                    <a:pt x="2129866" y="84087"/>
                    <a:pt x="2130552" y="84963"/>
                    <a:pt x="2131924" y="84811"/>
                  </a:cubicBezTo>
                  <a:cubicBezTo>
                    <a:pt x="2138324" y="83744"/>
                    <a:pt x="2144420" y="82982"/>
                    <a:pt x="2150212" y="82525"/>
                  </a:cubicBezTo>
                  <a:cubicBezTo>
                    <a:pt x="2156003" y="82068"/>
                    <a:pt x="2162023" y="81839"/>
                    <a:pt x="2168271" y="81839"/>
                  </a:cubicBezTo>
                  <a:lnTo>
                    <a:pt x="2186102" y="81839"/>
                  </a:lnTo>
                  <a:cubicBezTo>
                    <a:pt x="2189455" y="81839"/>
                    <a:pt x="2191131" y="80544"/>
                    <a:pt x="2191131" y="77953"/>
                  </a:cubicBezTo>
                  <a:cubicBezTo>
                    <a:pt x="2191131" y="74600"/>
                    <a:pt x="2190102" y="72771"/>
                    <a:pt x="2188045" y="72466"/>
                  </a:cubicBezTo>
                  <a:cubicBezTo>
                    <a:pt x="2185987" y="72162"/>
                    <a:pt x="2181873" y="72009"/>
                    <a:pt x="2175701" y="72009"/>
                  </a:cubicBezTo>
                  <a:close/>
                  <a:moveTo>
                    <a:pt x="92812" y="68809"/>
                  </a:moveTo>
                  <a:cubicBezTo>
                    <a:pt x="94793" y="68809"/>
                    <a:pt x="96317" y="70066"/>
                    <a:pt x="97384" y="72581"/>
                  </a:cubicBezTo>
                  <a:cubicBezTo>
                    <a:pt x="98450" y="75095"/>
                    <a:pt x="99517" y="79705"/>
                    <a:pt x="100584" y="86411"/>
                  </a:cubicBezTo>
                  <a:cubicBezTo>
                    <a:pt x="100889" y="88392"/>
                    <a:pt x="101956" y="89383"/>
                    <a:pt x="103784" y="89383"/>
                  </a:cubicBezTo>
                  <a:cubicBezTo>
                    <a:pt x="121920" y="89383"/>
                    <a:pt x="140284" y="92126"/>
                    <a:pt x="158877" y="97612"/>
                  </a:cubicBezTo>
                  <a:cubicBezTo>
                    <a:pt x="162535" y="98679"/>
                    <a:pt x="167107" y="99213"/>
                    <a:pt x="172593" y="99213"/>
                  </a:cubicBezTo>
                  <a:cubicBezTo>
                    <a:pt x="178079" y="99213"/>
                    <a:pt x="184328" y="98717"/>
                    <a:pt x="191338" y="97727"/>
                  </a:cubicBezTo>
                  <a:cubicBezTo>
                    <a:pt x="198349" y="96736"/>
                    <a:pt x="202311" y="96241"/>
                    <a:pt x="203225" y="96241"/>
                  </a:cubicBezTo>
                  <a:cubicBezTo>
                    <a:pt x="204140" y="96241"/>
                    <a:pt x="204597" y="96546"/>
                    <a:pt x="204597" y="97155"/>
                  </a:cubicBezTo>
                  <a:cubicBezTo>
                    <a:pt x="204597" y="97917"/>
                    <a:pt x="203454" y="100051"/>
                    <a:pt x="201168" y="103556"/>
                  </a:cubicBezTo>
                  <a:cubicBezTo>
                    <a:pt x="198882" y="107061"/>
                    <a:pt x="195567" y="111176"/>
                    <a:pt x="191224" y="115900"/>
                  </a:cubicBezTo>
                  <a:cubicBezTo>
                    <a:pt x="186881" y="120625"/>
                    <a:pt x="183528" y="123559"/>
                    <a:pt x="181166" y="124702"/>
                  </a:cubicBezTo>
                  <a:cubicBezTo>
                    <a:pt x="178803" y="125845"/>
                    <a:pt x="175717" y="126416"/>
                    <a:pt x="171907" y="126416"/>
                  </a:cubicBezTo>
                  <a:cubicBezTo>
                    <a:pt x="168097" y="126416"/>
                    <a:pt x="163449" y="125197"/>
                    <a:pt x="157963" y="122758"/>
                  </a:cubicBezTo>
                  <a:cubicBezTo>
                    <a:pt x="147142" y="117882"/>
                    <a:pt x="136970" y="114605"/>
                    <a:pt x="127445" y="112929"/>
                  </a:cubicBezTo>
                  <a:cubicBezTo>
                    <a:pt x="117920" y="111252"/>
                    <a:pt x="110871" y="110414"/>
                    <a:pt x="106299" y="110414"/>
                  </a:cubicBezTo>
                  <a:cubicBezTo>
                    <a:pt x="105385" y="110414"/>
                    <a:pt x="104585" y="110871"/>
                    <a:pt x="103899" y="111786"/>
                  </a:cubicBezTo>
                  <a:cubicBezTo>
                    <a:pt x="103213" y="112700"/>
                    <a:pt x="102870" y="113995"/>
                    <a:pt x="102870" y="115672"/>
                  </a:cubicBezTo>
                  <a:cubicBezTo>
                    <a:pt x="102870" y="124206"/>
                    <a:pt x="102642" y="132398"/>
                    <a:pt x="102184" y="140246"/>
                  </a:cubicBezTo>
                  <a:cubicBezTo>
                    <a:pt x="101727" y="148095"/>
                    <a:pt x="101308" y="152896"/>
                    <a:pt x="100927" y="154648"/>
                  </a:cubicBezTo>
                  <a:cubicBezTo>
                    <a:pt x="100546" y="156401"/>
                    <a:pt x="99708" y="157887"/>
                    <a:pt x="98412" y="159106"/>
                  </a:cubicBezTo>
                  <a:cubicBezTo>
                    <a:pt x="97117" y="160325"/>
                    <a:pt x="95098" y="161354"/>
                    <a:pt x="92355" y="162192"/>
                  </a:cubicBezTo>
                  <a:cubicBezTo>
                    <a:pt x="89611" y="163030"/>
                    <a:pt x="87363" y="163449"/>
                    <a:pt x="85611" y="163449"/>
                  </a:cubicBezTo>
                  <a:cubicBezTo>
                    <a:pt x="83858" y="163449"/>
                    <a:pt x="82753" y="162725"/>
                    <a:pt x="82296" y="161278"/>
                  </a:cubicBezTo>
                  <a:cubicBezTo>
                    <a:pt x="81839" y="159830"/>
                    <a:pt x="81610" y="155677"/>
                    <a:pt x="81610" y="148819"/>
                  </a:cubicBezTo>
                  <a:cubicBezTo>
                    <a:pt x="81610" y="141961"/>
                    <a:pt x="81839" y="134608"/>
                    <a:pt x="82296" y="126759"/>
                  </a:cubicBezTo>
                  <a:cubicBezTo>
                    <a:pt x="82753" y="118910"/>
                    <a:pt x="82982" y="114757"/>
                    <a:pt x="82982" y="114300"/>
                  </a:cubicBezTo>
                  <a:cubicBezTo>
                    <a:pt x="82982" y="111557"/>
                    <a:pt x="81915" y="110185"/>
                    <a:pt x="79781" y="110185"/>
                  </a:cubicBezTo>
                  <a:cubicBezTo>
                    <a:pt x="66523" y="110185"/>
                    <a:pt x="50444" y="114300"/>
                    <a:pt x="31547" y="122530"/>
                  </a:cubicBezTo>
                  <a:cubicBezTo>
                    <a:pt x="19050" y="128016"/>
                    <a:pt x="11202" y="130759"/>
                    <a:pt x="8001" y="130759"/>
                  </a:cubicBezTo>
                  <a:cubicBezTo>
                    <a:pt x="4801" y="130759"/>
                    <a:pt x="2667" y="129883"/>
                    <a:pt x="1600" y="128131"/>
                  </a:cubicBezTo>
                  <a:cubicBezTo>
                    <a:pt x="534" y="126378"/>
                    <a:pt x="0" y="122873"/>
                    <a:pt x="0" y="117615"/>
                  </a:cubicBezTo>
                  <a:cubicBezTo>
                    <a:pt x="0" y="112357"/>
                    <a:pt x="305" y="108395"/>
                    <a:pt x="915" y="105728"/>
                  </a:cubicBezTo>
                  <a:cubicBezTo>
                    <a:pt x="1524" y="103061"/>
                    <a:pt x="2667" y="101727"/>
                    <a:pt x="4343" y="101727"/>
                  </a:cubicBezTo>
                  <a:lnTo>
                    <a:pt x="7315" y="102184"/>
                  </a:lnTo>
                  <a:cubicBezTo>
                    <a:pt x="8839" y="102184"/>
                    <a:pt x="11925" y="101270"/>
                    <a:pt x="16574" y="99441"/>
                  </a:cubicBezTo>
                  <a:cubicBezTo>
                    <a:pt x="21222" y="97612"/>
                    <a:pt x="29489" y="95784"/>
                    <a:pt x="41377" y="93955"/>
                  </a:cubicBezTo>
                  <a:cubicBezTo>
                    <a:pt x="53264" y="92126"/>
                    <a:pt x="66370" y="90754"/>
                    <a:pt x="80696" y="89840"/>
                  </a:cubicBezTo>
                  <a:cubicBezTo>
                    <a:pt x="83896" y="89535"/>
                    <a:pt x="85725" y="88011"/>
                    <a:pt x="86182" y="85268"/>
                  </a:cubicBezTo>
                  <a:cubicBezTo>
                    <a:pt x="86944" y="79477"/>
                    <a:pt x="87744" y="75286"/>
                    <a:pt x="88583" y="72695"/>
                  </a:cubicBezTo>
                  <a:cubicBezTo>
                    <a:pt x="89421" y="70104"/>
                    <a:pt x="90831" y="68809"/>
                    <a:pt x="92812" y="68809"/>
                  </a:cubicBezTo>
                  <a:close/>
                  <a:moveTo>
                    <a:pt x="1252728" y="66751"/>
                  </a:moveTo>
                  <a:cubicBezTo>
                    <a:pt x="1250137" y="66751"/>
                    <a:pt x="1247013" y="67018"/>
                    <a:pt x="1243355" y="67552"/>
                  </a:cubicBezTo>
                  <a:cubicBezTo>
                    <a:pt x="1239698" y="68085"/>
                    <a:pt x="1237869" y="69076"/>
                    <a:pt x="1237869" y="70523"/>
                  </a:cubicBezTo>
                  <a:cubicBezTo>
                    <a:pt x="1237869" y="71971"/>
                    <a:pt x="1238898" y="74371"/>
                    <a:pt x="1240955" y="77724"/>
                  </a:cubicBezTo>
                  <a:cubicBezTo>
                    <a:pt x="1243012" y="81077"/>
                    <a:pt x="1244879" y="82753"/>
                    <a:pt x="1246556" y="82753"/>
                  </a:cubicBezTo>
                  <a:cubicBezTo>
                    <a:pt x="1247927" y="82753"/>
                    <a:pt x="1250633" y="81420"/>
                    <a:pt x="1254671" y="78753"/>
                  </a:cubicBezTo>
                  <a:cubicBezTo>
                    <a:pt x="1258710" y="76086"/>
                    <a:pt x="1260729" y="73609"/>
                    <a:pt x="1260729" y="71323"/>
                  </a:cubicBezTo>
                  <a:cubicBezTo>
                    <a:pt x="1260729" y="68275"/>
                    <a:pt x="1258062" y="66751"/>
                    <a:pt x="1252728" y="66751"/>
                  </a:cubicBezTo>
                  <a:close/>
                  <a:moveTo>
                    <a:pt x="2427732" y="65608"/>
                  </a:moveTo>
                  <a:cubicBezTo>
                    <a:pt x="2425446" y="65608"/>
                    <a:pt x="2422969" y="65837"/>
                    <a:pt x="2420302" y="66294"/>
                  </a:cubicBezTo>
                  <a:cubicBezTo>
                    <a:pt x="2417635" y="66751"/>
                    <a:pt x="2415007" y="67361"/>
                    <a:pt x="2412416" y="68123"/>
                  </a:cubicBezTo>
                  <a:cubicBezTo>
                    <a:pt x="2409825" y="68885"/>
                    <a:pt x="2407386" y="69838"/>
                    <a:pt x="2405100" y="70981"/>
                  </a:cubicBezTo>
                  <a:cubicBezTo>
                    <a:pt x="2402815" y="72124"/>
                    <a:pt x="2401405" y="73038"/>
                    <a:pt x="2400871" y="73724"/>
                  </a:cubicBezTo>
                  <a:cubicBezTo>
                    <a:pt x="2400338" y="74410"/>
                    <a:pt x="2399881" y="75362"/>
                    <a:pt x="2399500" y="76581"/>
                  </a:cubicBezTo>
                  <a:cubicBezTo>
                    <a:pt x="2399119" y="77800"/>
                    <a:pt x="2398928" y="78867"/>
                    <a:pt x="2398928" y="79782"/>
                  </a:cubicBezTo>
                  <a:cubicBezTo>
                    <a:pt x="2398928" y="81306"/>
                    <a:pt x="2400224" y="82068"/>
                    <a:pt x="2402815" y="82068"/>
                  </a:cubicBezTo>
                  <a:cubicBezTo>
                    <a:pt x="2403729" y="82068"/>
                    <a:pt x="2404643" y="81915"/>
                    <a:pt x="2405558" y="81610"/>
                  </a:cubicBezTo>
                  <a:cubicBezTo>
                    <a:pt x="2413178" y="79782"/>
                    <a:pt x="2420188" y="78867"/>
                    <a:pt x="2426589" y="78867"/>
                  </a:cubicBezTo>
                  <a:cubicBezTo>
                    <a:pt x="2431618" y="78867"/>
                    <a:pt x="2434857" y="77648"/>
                    <a:pt x="2436304" y="75210"/>
                  </a:cubicBezTo>
                  <a:cubicBezTo>
                    <a:pt x="2437752" y="72771"/>
                    <a:pt x="2438476" y="71019"/>
                    <a:pt x="2438476" y="69952"/>
                  </a:cubicBezTo>
                  <a:cubicBezTo>
                    <a:pt x="2438476" y="67056"/>
                    <a:pt x="2434895" y="65608"/>
                    <a:pt x="2427732" y="65608"/>
                  </a:cubicBezTo>
                  <a:close/>
                  <a:moveTo>
                    <a:pt x="824217" y="64923"/>
                  </a:moveTo>
                  <a:cubicBezTo>
                    <a:pt x="821703" y="64923"/>
                    <a:pt x="817931" y="65989"/>
                    <a:pt x="812902" y="68123"/>
                  </a:cubicBezTo>
                  <a:cubicBezTo>
                    <a:pt x="807872" y="70257"/>
                    <a:pt x="804824" y="71590"/>
                    <a:pt x="803758" y="72124"/>
                  </a:cubicBezTo>
                  <a:cubicBezTo>
                    <a:pt x="802691" y="72657"/>
                    <a:pt x="802157" y="73457"/>
                    <a:pt x="802157" y="74524"/>
                  </a:cubicBezTo>
                  <a:cubicBezTo>
                    <a:pt x="802157" y="77724"/>
                    <a:pt x="804710" y="81572"/>
                    <a:pt x="809815" y="86068"/>
                  </a:cubicBezTo>
                  <a:cubicBezTo>
                    <a:pt x="814921" y="90564"/>
                    <a:pt x="818617" y="92812"/>
                    <a:pt x="820903" y="92812"/>
                  </a:cubicBezTo>
                  <a:cubicBezTo>
                    <a:pt x="823189" y="92812"/>
                    <a:pt x="826427" y="89611"/>
                    <a:pt x="830618" y="83211"/>
                  </a:cubicBezTo>
                  <a:cubicBezTo>
                    <a:pt x="834809" y="76810"/>
                    <a:pt x="836905" y="72847"/>
                    <a:pt x="836905" y="71323"/>
                  </a:cubicBezTo>
                  <a:cubicBezTo>
                    <a:pt x="836905" y="69495"/>
                    <a:pt x="835419" y="67971"/>
                    <a:pt x="832447" y="66751"/>
                  </a:cubicBezTo>
                  <a:cubicBezTo>
                    <a:pt x="829475" y="65532"/>
                    <a:pt x="826732" y="64923"/>
                    <a:pt x="824217" y="64923"/>
                  </a:cubicBezTo>
                  <a:close/>
                  <a:moveTo>
                    <a:pt x="1694612" y="58979"/>
                  </a:moveTo>
                  <a:cubicBezTo>
                    <a:pt x="1692631" y="58979"/>
                    <a:pt x="1689888" y="59970"/>
                    <a:pt x="1686382" y="61951"/>
                  </a:cubicBezTo>
                  <a:cubicBezTo>
                    <a:pt x="1682877" y="63932"/>
                    <a:pt x="1678229" y="66904"/>
                    <a:pt x="1672438" y="70866"/>
                  </a:cubicBezTo>
                  <a:cubicBezTo>
                    <a:pt x="1666646" y="74829"/>
                    <a:pt x="1663256" y="77305"/>
                    <a:pt x="1662265" y="78296"/>
                  </a:cubicBezTo>
                  <a:cubicBezTo>
                    <a:pt x="1661274" y="79286"/>
                    <a:pt x="1660779" y="80086"/>
                    <a:pt x="1660779" y="80696"/>
                  </a:cubicBezTo>
                  <a:cubicBezTo>
                    <a:pt x="1660779" y="81306"/>
                    <a:pt x="1661732" y="82334"/>
                    <a:pt x="1663637" y="83782"/>
                  </a:cubicBezTo>
                  <a:cubicBezTo>
                    <a:pt x="1665542" y="85230"/>
                    <a:pt x="1667104" y="86792"/>
                    <a:pt x="1668323" y="88468"/>
                  </a:cubicBezTo>
                  <a:cubicBezTo>
                    <a:pt x="1669542" y="90145"/>
                    <a:pt x="1671218" y="90754"/>
                    <a:pt x="1673352" y="90297"/>
                  </a:cubicBezTo>
                  <a:cubicBezTo>
                    <a:pt x="1690726" y="88773"/>
                    <a:pt x="1709547" y="88011"/>
                    <a:pt x="1729816" y="88011"/>
                  </a:cubicBezTo>
                  <a:cubicBezTo>
                    <a:pt x="1733017" y="88011"/>
                    <a:pt x="1734617" y="87630"/>
                    <a:pt x="1734617" y="86868"/>
                  </a:cubicBezTo>
                  <a:cubicBezTo>
                    <a:pt x="1734617" y="85649"/>
                    <a:pt x="1731416" y="82334"/>
                    <a:pt x="1725016" y="76924"/>
                  </a:cubicBezTo>
                  <a:cubicBezTo>
                    <a:pt x="1718615" y="71514"/>
                    <a:pt x="1712443" y="67171"/>
                    <a:pt x="1706499" y="63894"/>
                  </a:cubicBezTo>
                  <a:cubicBezTo>
                    <a:pt x="1700555" y="60617"/>
                    <a:pt x="1696593" y="58979"/>
                    <a:pt x="1694612" y="58979"/>
                  </a:cubicBezTo>
                  <a:close/>
                  <a:moveTo>
                    <a:pt x="570586" y="57607"/>
                  </a:moveTo>
                  <a:cubicBezTo>
                    <a:pt x="575005" y="57607"/>
                    <a:pt x="579920" y="58293"/>
                    <a:pt x="585330" y="59665"/>
                  </a:cubicBezTo>
                  <a:cubicBezTo>
                    <a:pt x="590741" y="61036"/>
                    <a:pt x="593789" y="61875"/>
                    <a:pt x="594474" y="62179"/>
                  </a:cubicBezTo>
                  <a:cubicBezTo>
                    <a:pt x="595160" y="62484"/>
                    <a:pt x="595503" y="62865"/>
                    <a:pt x="595503" y="63322"/>
                  </a:cubicBezTo>
                  <a:cubicBezTo>
                    <a:pt x="595503" y="64389"/>
                    <a:pt x="593522" y="66828"/>
                    <a:pt x="589559" y="70638"/>
                  </a:cubicBezTo>
                  <a:cubicBezTo>
                    <a:pt x="585597" y="74448"/>
                    <a:pt x="579882" y="77458"/>
                    <a:pt x="572414" y="79667"/>
                  </a:cubicBezTo>
                  <a:cubicBezTo>
                    <a:pt x="564947" y="81877"/>
                    <a:pt x="559232" y="82982"/>
                    <a:pt x="555269" y="82982"/>
                  </a:cubicBezTo>
                  <a:cubicBezTo>
                    <a:pt x="547650" y="82982"/>
                    <a:pt x="543839" y="79705"/>
                    <a:pt x="543839" y="73152"/>
                  </a:cubicBezTo>
                  <a:cubicBezTo>
                    <a:pt x="543839" y="71476"/>
                    <a:pt x="544182" y="69457"/>
                    <a:pt x="544868" y="67094"/>
                  </a:cubicBezTo>
                  <a:cubicBezTo>
                    <a:pt x="545554" y="64732"/>
                    <a:pt x="546164" y="63132"/>
                    <a:pt x="546697" y="62294"/>
                  </a:cubicBezTo>
                  <a:cubicBezTo>
                    <a:pt x="547230" y="61456"/>
                    <a:pt x="547954" y="61036"/>
                    <a:pt x="548869" y="61036"/>
                  </a:cubicBezTo>
                  <a:lnTo>
                    <a:pt x="551155" y="61036"/>
                  </a:lnTo>
                  <a:cubicBezTo>
                    <a:pt x="551917" y="61036"/>
                    <a:pt x="553479" y="60808"/>
                    <a:pt x="555841" y="60351"/>
                  </a:cubicBezTo>
                  <a:cubicBezTo>
                    <a:pt x="558203" y="59893"/>
                    <a:pt x="560375" y="59322"/>
                    <a:pt x="562356" y="58636"/>
                  </a:cubicBezTo>
                  <a:cubicBezTo>
                    <a:pt x="564337" y="57950"/>
                    <a:pt x="567080" y="57607"/>
                    <a:pt x="570586" y="57607"/>
                  </a:cubicBezTo>
                  <a:close/>
                  <a:moveTo>
                    <a:pt x="2167585" y="56693"/>
                  </a:moveTo>
                  <a:cubicBezTo>
                    <a:pt x="2180539" y="56693"/>
                    <a:pt x="2189759" y="57531"/>
                    <a:pt x="2195246" y="59208"/>
                  </a:cubicBezTo>
                  <a:cubicBezTo>
                    <a:pt x="2196008" y="59360"/>
                    <a:pt x="2196922" y="59436"/>
                    <a:pt x="2197989" y="59436"/>
                  </a:cubicBezTo>
                  <a:cubicBezTo>
                    <a:pt x="2199056" y="59436"/>
                    <a:pt x="2200199" y="59322"/>
                    <a:pt x="2201418" y="59093"/>
                  </a:cubicBezTo>
                  <a:cubicBezTo>
                    <a:pt x="2202637" y="58865"/>
                    <a:pt x="2203628" y="58750"/>
                    <a:pt x="2204390" y="58750"/>
                  </a:cubicBezTo>
                  <a:cubicBezTo>
                    <a:pt x="2207743" y="58750"/>
                    <a:pt x="2209419" y="60427"/>
                    <a:pt x="2209419" y="63780"/>
                  </a:cubicBezTo>
                  <a:cubicBezTo>
                    <a:pt x="2209419" y="64999"/>
                    <a:pt x="2208809" y="66866"/>
                    <a:pt x="2207590" y="69380"/>
                  </a:cubicBezTo>
                  <a:cubicBezTo>
                    <a:pt x="2206371" y="71895"/>
                    <a:pt x="2205457" y="74486"/>
                    <a:pt x="2204847" y="77153"/>
                  </a:cubicBezTo>
                  <a:cubicBezTo>
                    <a:pt x="2204237" y="79820"/>
                    <a:pt x="2203933" y="84316"/>
                    <a:pt x="2203933" y="90640"/>
                  </a:cubicBezTo>
                  <a:cubicBezTo>
                    <a:pt x="2203933" y="96965"/>
                    <a:pt x="2204237" y="106909"/>
                    <a:pt x="2204847" y="120472"/>
                  </a:cubicBezTo>
                  <a:cubicBezTo>
                    <a:pt x="2205457" y="134036"/>
                    <a:pt x="2205761" y="142723"/>
                    <a:pt x="2205761" y="146533"/>
                  </a:cubicBezTo>
                  <a:cubicBezTo>
                    <a:pt x="2205761" y="150343"/>
                    <a:pt x="2205076" y="153277"/>
                    <a:pt x="2203704" y="155334"/>
                  </a:cubicBezTo>
                  <a:cubicBezTo>
                    <a:pt x="2202332" y="157391"/>
                    <a:pt x="2199284" y="158420"/>
                    <a:pt x="2194560" y="158420"/>
                  </a:cubicBezTo>
                  <a:cubicBezTo>
                    <a:pt x="2191969" y="158420"/>
                    <a:pt x="2190293" y="157429"/>
                    <a:pt x="2189531" y="155448"/>
                  </a:cubicBezTo>
                  <a:cubicBezTo>
                    <a:pt x="2188769" y="153467"/>
                    <a:pt x="2188388" y="149352"/>
                    <a:pt x="2188388" y="143104"/>
                  </a:cubicBezTo>
                  <a:lnTo>
                    <a:pt x="2188845" y="128702"/>
                  </a:lnTo>
                  <a:cubicBezTo>
                    <a:pt x="2188845" y="126568"/>
                    <a:pt x="2188083" y="125159"/>
                    <a:pt x="2186559" y="124473"/>
                  </a:cubicBezTo>
                  <a:cubicBezTo>
                    <a:pt x="2185035" y="123787"/>
                    <a:pt x="2179549" y="123444"/>
                    <a:pt x="2170100" y="123444"/>
                  </a:cubicBezTo>
                  <a:cubicBezTo>
                    <a:pt x="2160651" y="123444"/>
                    <a:pt x="2151507" y="124054"/>
                    <a:pt x="2142668" y="125273"/>
                  </a:cubicBezTo>
                  <a:cubicBezTo>
                    <a:pt x="2133829" y="126492"/>
                    <a:pt x="2128723" y="127483"/>
                    <a:pt x="2127352" y="128245"/>
                  </a:cubicBezTo>
                  <a:cubicBezTo>
                    <a:pt x="2125980" y="129007"/>
                    <a:pt x="2125066" y="130226"/>
                    <a:pt x="2124608" y="131902"/>
                  </a:cubicBezTo>
                  <a:cubicBezTo>
                    <a:pt x="2120646" y="147752"/>
                    <a:pt x="2112035" y="155677"/>
                    <a:pt x="2098777" y="155677"/>
                  </a:cubicBezTo>
                  <a:cubicBezTo>
                    <a:pt x="2094509" y="155677"/>
                    <a:pt x="2088566" y="154610"/>
                    <a:pt x="2080946" y="152476"/>
                  </a:cubicBezTo>
                  <a:cubicBezTo>
                    <a:pt x="2073326" y="150343"/>
                    <a:pt x="2069516" y="148781"/>
                    <a:pt x="2069516" y="147790"/>
                  </a:cubicBezTo>
                  <a:cubicBezTo>
                    <a:pt x="2069516" y="146800"/>
                    <a:pt x="2072297" y="145504"/>
                    <a:pt x="2077860" y="143904"/>
                  </a:cubicBezTo>
                  <a:cubicBezTo>
                    <a:pt x="2083422" y="142304"/>
                    <a:pt x="2088261" y="140132"/>
                    <a:pt x="2092376" y="137389"/>
                  </a:cubicBezTo>
                  <a:cubicBezTo>
                    <a:pt x="2096491" y="134646"/>
                    <a:pt x="2100072" y="131293"/>
                    <a:pt x="2103120" y="127330"/>
                  </a:cubicBezTo>
                  <a:cubicBezTo>
                    <a:pt x="2106168" y="123368"/>
                    <a:pt x="2108264" y="119215"/>
                    <a:pt x="2109406" y="114872"/>
                  </a:cubicBezTo>
                  <a:cubicBezTo>
                    <a:pt x="2110549" y="110528"/>
                    <a:pt x="2111769" y="104623"/>
                    <a:pt x="2113064" y="97155"/>
                  </a:cubicBezTo>
                  <a:cubicBezTo>
                    <a:pt x="2114360" y="89688"/>
                    <a:pt x="2115007" y="83401"/>
                    <a:pt x="2115007" y="78296"/>
                  </a:cubicBezTo>
                  <a:cubicBezTo>
                    <a:pt x="2115007" y="73190"/>
                    <a:pt x="2114017" y="69914"/>
                    <a:pt x="2112035" y="68466"/>
                  </a:cubicBezTo>
                  <a:cubicBezTo>
                    <a:pt x="2110054" y="67018"/>
                    <a:pt x="2109064" y="65799"/>
                    <a:pt x="2109064" y="64808"/>
                  </a:cubicBezTo>
                  <a:cubicBezTo>
                    <a:pt x="2109064" y="63818"/>
                    <a:pt x="2110321" y="63094"/>
                    <a:pt x="2112835" y="62637"/>
                  </a:cubicBezTo>
                  <a:cubicBezTo>
                    <a:pt x="2115350" y="62179"/>
                    <a:pt x="2117712" y="61951"/>
                    <a:pt x="2119922" y="61951"/>
                  </a:cubicBezTo>
                  <a:cubicBezTo>
                    <a:pt x="2122132" y="61951"/>
                    <a:pt x="2124608" y="61722"/>
                    <a:pt x="2127352" y="61265"/>
                  </a:cubicBezTo>
                  <a:cubicBezTo>
                    <a:pt x="2141220" y="58217"/>
                    <a:pt x="2154631" y="56693"/>
                    <a:pt x="2167585" y="56693"/>
                  </a:cubicBezTo>
                  <a:close/>
                  <a:moveTo>
                    <a:pt x="1254328" y="53264"/>
                  </a:moveTo>
                  <a:cubicBezTo>
                    <a:pt x="1265149" y="53264"/>
                    <a:pt x="1273683" y="54255"/>
                    <a:pt x="1279931" y="56236"/>
                  </a:cubicBezTo>
                  <a:cubicBezTo>
                    <a:pt x="1281455" y="56845"/>
                    <a:pt x="1283132" y="57150"/>
                    <a:pt x="1284961" y="57150"/>
                  </a:cubicBezTo>
                  <a:lnTo>
                    <a:pt x="1290676" y="56693"/>
                  </a:lnTo>
                  <a:cubicBezTo>
                    <a:pt x="1292657" y="56693"/>
                    <a:pt x="1294562" y="57188"/>
                    <a:pt x="1296391" y="58179"/>
                  </a:cubicBezTo>
                  <a:cubicBezTo>
                    <a:pt x="1298219" y="59170"/>
                    <a:pt x="1299134" y="60503"/>
                    <a:pt x="1299134" y="62179"/>
                  </a:cubicBezTo>
                  <a:cubicBezTo>
                    <a:pt x="1299134" y="66904"/>
                    <a:pt x="1293114" y="71323"/>
                    <a:pt x="1281074" y="75438"/>
                  </a:cubicBezTo>
                  <a:cubicBezTo>
                    <a:pt x="1277417" y="76657"/>
                    <a:pt x="1272007" y="79363"/>
                    <a:pt x="1264844" y="83554"/>
                  </a:cubicBezTo>
                  <a:cubicBezTo>
                    <a:pt x="1257681" y="87745"/>
                    <a:pt x="1254100" y="90640"/>
                    <a:pt x="1254100" y="92240"/>
                  </a:cubicBezTo>
                  <a:cubicBezTo>
                    <a:pt x="1254100" y="93841"/>
                    <a:pt x="1256386" y="94641"/>
                    <a:pt x="1260958" y="94641"/>
                  </a:cubicBezTo>
                  <a:cubicBezTo>
                    <a:pt x="1278484" y="94641"/>
                    <a:pt x="1290752" y="95707"/>
                    <a:pt x="1297762" y="97841"/>
                  </a:cubicBezTo>
                  <a:cubicBezTo>
                    <a:pt x="1304773" y="99975"/>
                    <a:pt x="1310373" y="101041"/>
                    <a:pt x="1314564" y="101041"/>
                  </a:cubicBezTo>
                  <a:cubicBezTo>
                    <a:pt x="1318755" y="101041"/>
                    <a:pt x="1324089" y="100699"/>
                    <a:pt x="1330566" y="100013"/>
                  </a:cubicBezTo>
                  <a:cubicBezTo>
                    <a:pt x="1337043" y="99327"/>
                    <a:pt x="1341120" y="98565"/>
                    <a:pt x="1342797" y="97727"/>
                  </a:cubicBezTo>
                  <a:cubicBezTo>
                    <a:pt x="1344473" y="96889"/>
                    <a:pt x="1345540" y="96469"/>
                    <a:pt x="1345997" y="96469"/>
                  </a:cubicBezTo>
                  <a:cubicBezTo>
                    <a:pt x="1346454" y="96469"/>
                    <a:pt x="1346683" y="96774"/>
                    <a:pt x="1346683" y="97384"/>
                  </a:cubicBezTo>
                  <a:cubicBezTo>
                    <a:pt x="1346683" y="99060"/>
                    <a:pt x="1344397" y="103823"/>
                    <a:pt x="1339825" y="111671"/>
                  </a:cubicBezTo>
                  <a:cubicBezTo>
                    <a:pt x="1335253" y="119520"/>
                    <a:pt x="1331557" y="124321"/>
                    <a:pt x="1328737" y="126073"/>
                  </a:cubicBezTo>
                  <a:cubicBezTo>
                    <a:pt x="1325918" y="127826"/>
                    <a:pt x="1322984" y="128702"/>
                    <a:pt x="1319936" y="128702"/>
                  </a:cubicBezTo>
                  <a:cubicBezTo>
                    <a:pt x="1315060" y="128702"/>
                    <a:pt x="1308621" y="126530"/>
                    <a:pt x="1300620" y="122187"/>
                  </a:cubicBezTo>
                  <a:cubicBezTo>
                    <a:pt x="1292619" y="117844"/>
                    <a:pt x="1284694" y="114719"/>
                    <a:pt x="1276845" y="112814"/>
                  </a:cubicBezTo>
                  <a:cubicBezTo>
                    <a:pt x="1268997" y="110909"/>
                    <a:pt x="1263053" y="109957"/>
                    <a:pt x="1259015" y="109957"/>
                  </a:cubicBezTo>
                  <a:cubicBezTo>
                    <a:pt x="1254976" y="109957"/>
                    <a:pt x="1253109" y="113081"/>
                    <a:pt x="1253414" y="119329"/>
                  </a:cubicBezTo>
                  <a:lnTo>
                    <a:pt x="1254100" y="131445"/>
                  </a:lnTo>
                  <a:cubicBezTo>
                    <a:pt x="1254100" y="139980"/>
                    <a:pt x="1251814" y="147066"/>
                    <a:pt x="1247242" y="152705"/>
                  </a:cubicBezTo>
                  <a:cubicBezTo>
                    <a:pt x="1242670" y="158344"/>
                    <a:pt x="1237717" y="161163"/>
                    <a:pt x="1232383" y="161163"/>
                  </a:cubicBezTo>
                  <a:cubicBezTo>
                    <a:pt x="1231316" y="161163"/>
                    <a:pt x="1229259" y="160744"/>
                    <a:pt x="1226210" y="159906"/>
                  </a:cubicBezTo>
                  <a:cubicBezTo>
                    <a:pt x="1223162" y="159068"/>
                    <a:pt x="1220038" y="158649"/>
                    <a:pt x="1216838" y="158649"/>
                  </a:cubicBezTo>
                  <a:cubicBezTo>
                    <a:pt x="1210742" y="158344"/>
                    <a:pt x="1205598" y="157239"/>
                    <a:pt x="1201407" y="155334"/>
                  </a:cubicBezTo>
                  <a:cubicBezTo>
                    <a:pt x="1197216" y="153429"/>
                    <a:pt x="1195121" y="152019"/>
                    <a:pt x="1195121" y="151105"/>
                  </a:cubicBezTo>
                  <a:cubicBezTo>
                    <a:pt x="1195121" y="150648"/>
                    <a:pt x="1196607" y="150305"/>
                    <a:pt x="1199579" y="150076"/>
                  </a:cubicBezTo>
                  <a:cubicBezTo>
                    <a:pt x="1202550" y="149848"/>
                    <a:pt x="1207846" y="148895"/>
                    <a:pt x="1215466" y="147219"/>
                  </a:cubicBezTo>
                  <a:cubicBezTo>
                    <a:pt x="1223086" y="145542"/>
                    <a:pt x="1227887" y="144133"/>
                    <a:pt x="1229868" y="142990"/>
                  </a:cubicBezTo>
                  <a:cubicBezTo>
                    <a:pt x="1231849" y="141847"/>
                    <a:pt x="1233640" y="139713"/>
                    <a:pt x="1235240" y="136589"/>
                  </a:cubicBezTo>
                  <a:cubicBezTo>
                    <a:pt x="1236840" y="133465"/>
                    <a:pt x="1238098" y="129883"/>
                    <a:pt x="1239012" y="125845"/>
                  </a:cubicBezTo>
                  <a:cubicBezTo>
                    <a:pt x="1239926" y="121806"/>
                    <a:pt x="1240384" y="118682"/>
                    <a:pt x="1240384" y="116472"/>
                  </a:cubicBezTo>
                  <a:cubicBezTo>
                    <a:pt x="1240384" y="114262"/>
                    <a:pt x="1239926" y="112700"/>
                    <a:pt x="1239012" y="111786"/>
                  </a:cubicBezTo>
                  <a:cubicBezTo>
                    <a:pt x="1238098" y="110871"/>
                    <a:pt x="1236497" y="110414"/>
                    <a:pt x="1234211" y="110414"/>
                  </a:cubicBezTo>
                  <a:cubicBezTo>
                    <a:pt x="1229487" y="110414"/>
                    <a:pt x="1219695" y="111557"/>
                    <a:pt x="1204836" y="113843"/>
                  </a:cubicBezTo>
                  <a:cubicBezTo>
                    <a:pt x="1189977" y="116129"/>
                    <a:pt x="1179081" y="118758"/>
                    <a:pt x="1172146" y="121730"/>
                  </a:cubicBezTo>
                  <a:cubicBezTo>
                    <a:pt x="1165212" y="124702"/>
                    <a:pt x="1159955" y="126187"/>
                    <a:pt x="1156373" y="126187"/>
                  </a:cubicBezTo>
                  <a:cubicBezTo>
                    <a:pt x="1152792" y="126187"/>
                    <a:pt x="1150087" y="125044"/>
                    <a:pt x="1148258" y="122758"/>
                  </a:cubicBezTo>
                  <a:cubicBezTo>
                    <a:pt x="1146429" y="120472"/>
                    <a:pt x="1145515" y="116358"/>
                    <a:pt x="1145515" y="110414"/>
                  </a:cubicBezTo>
                  <a:cubicBezTo>
                    <a:pt x="1145515" y="105385"/>
                    <a:pt x="1146658" y="102870"/>
                    <a:pt x="1148944" y="102870"/>
                  </a:cubicBezTo>
                  <a:cubicBezTo>
                    <a:pt x="1150010" y="102870"/>
                    <a:pt x="1151115" y="103061"/>
                    <a:pt x="1152258" y="103442"/>
                  </a:cubicBezTo>
                  <a:cubicBezTo>
                    <a:pt x="1153401" y="103823"/>
                    <a:pt x="1154925" y="104013"/>
                    <a:pt x="1156830" y="104013"/>
                  </a:cubicBezTo>
                  <a:cubicBezTo>
                    <a:pt x="1158735" y="104013"/>
                    <a:pt x="1161288" y="103556"/>
                    <a:pt x="1164488" y="102642"/>
                  </a:cubicBezTo>
                  <a:cubicBezTo>
                    <a:pt x="1179424" y="98984"/>
                    <a:pt x="1200074" y="96469"/>
                    <a:pt x="1226439" y="95098"/>
                  </a:cubicBezTo>
                  <a:cubicBezTo>
                    <a:pt x="1229639" y="94945"/>
                    <a:pt x="1231811" y="94679"/>
                    <a:pt x="1232954" y="94298"/>
                  </a:cubicBezTo>
                  <a:cubicBezTo>
                    <a:pt x="1234097" y="93917"/>
                    <a:pt x="1234669" y="93269"/>
                    <a:pt x="1234669" y="92355"/>
                  </a:cubicBezTo>
                  <a:cubicBezTo>
                    <a:pt x="1234669" y="90526"/>
                    <a:pt x="1232878" y="87325"/>
                    <a:pt x="1229297" y="82753"/>
                  </a:cubicBezTo>
                  <a:cubicBezTo>
                    <a:pt x="1225715" y="78181"/>
                    <a:pt x="1222019" y="75895"/>
                    <a:pt x="1218209" y="75895"/>
                  </a:cubicBezTo>
                  <a:cubicBezTo>
                    <a:pt x="1214400" y="75895"/>
                    <a:pt x="1210094" y="77267"/>
                    <a:pt x="1205294" y="80010"/>
                  </a:cubicBezTo>
                  <a:cubicBezTo>
                    <a:pt x="1200493" y="82753"/>
                    <a:pt x="1196378" y="84125"/>
                    <a:pt x="1192949" y="84125"/>
                  </a:cubicBezTo>
                  <a:cubicBezTo>
                    <a:pt x="1189520" y="84125"/>
                    <a:pt x="1186929" y="83058"/>
                    <a:pt x="1185177" y="80925"/>
                  </a:cubicBezTo>
                  <a:cubicBezTo>
                    <a:pt x="1183424" y="78791"/>
                    <a:pt x="1182548" y="75400"/>
                    <a:pt x="1182548" y="70752"/>
                  </a:cubicBezTo>
                  <a:cubicBezTo>
                    <a:pt x="1182548" y="66104"/>
                    <a:pt x="1183310" y="63780"/>
                    <a:pt x="1184834" y="63780"/>
                  </a:cubicBezTo>
                  <a:cubicBezTo>
                    <a:pt x="1185443" y="63780"/>
                    <a:pt x="1186167" y="64008"/>
                    <a:pt x="1187006" y="64465"/>
                  </a:cubicBezTo>
                  <a:cubicBezTo>
                    <a:pt x="1187844" y="64923"/>
                    <a:pt x="1188720" y="65151"/>
                    <a:pt x="1189634" y="65151"/>
                  </a:cubicBezTo>
                  <a:cubicBezTo>
                    <a:pt x="1190549" y="65151"/>
                    <a:pt x="1191463" y="64923"/>
                    <a:pt x="1192378" y="64465"/>
                  </a:cubicBezTo>
                  <a:cubicBezTo>
                    <a:pt x="1199541" y="61113"/>
                    <a:pt x="1208951" y="58408"/>
                    <a:pt x="1220610" y="56350"/>
                  </a:cubicBezTo>
                  <a:cubicBezTo>
                    <a:pt x="1232268" y="54293"/>
                    <a:pt x="1243508" y="53264"/>
                    <a:pt x="1254328" y="53264"/>
                  </a:cubicBezTo>
                  <a:close/>
                  <a:moveTo>
                    <a:pt x="2426817" y="44806"/>
                  </a:moveTo>
                  <a:cubicBezTo>
                    <a:pt x="2430628" y="44806"/>
                    <a:pt x="2434895" y="45720"/>
                    <a:pt x="2439619" y="47549"/>
                  </a:cubicBezTo>
                  <a:cubicBezTo>
                    <a:pt x="2440686" y="47854"/>
                    <a:pt x="2442210" y="48006"/>
                    <a:pt x="2444191" y="48006"/>
                  </a:cubicBezTo>
                  <a:cubicBezTo>
                    <a:pt x="2446172" y="48006"/>
                    <a:pt x="2447735" y="47778"/>
                    <a:pt x="2448877" y="47320"/>
                  </a:cubicBezTo>
                  <a:cubicBezTo>
                    <a:pt x="2450020" y="46863"/>
                    <a:pt x="2451202" y="46635"/>
                    <a:pt x="2452421" y="46635"/>
                  </a:cubicBezTo>
                  <a:cubicBezTo>
                    <a:pt x="2453640" y="46635"/>
                    <a:pt x="2454745" y="47282"/>
                    <a:pt x="2455735" y="48578"/>
                  </a:cubicBezTo>
                  <a:cubicBezTo>
                    <a:pt x="2456726" y="49873"/>
                    <a:pt x="2457221" y="51588"/>
                    <a:pt x="2457221" y="53721"/>
                  </a:cubicBezTo>
                  <a:cubicBezTo>
                    <a:pt x="2457221" y="55855"/>
                    <a:pt x="2456460" y="58255"/>
                    <a:pt x="2454935" y="60922"/>
                  </a:cubicBezTo>
                  <a:cubicBezTo>
                    <a:pt x="2453411" y="63589"/>
                    <a:pt x="2452459" y="65570"/>
                    <a:pt x="2452078" y="66866"/>
                  </a:cubicBezTo>
                  <a:cubicBezTo>
                    <a:pt x="2451697" y="68161"/>
                    <a:pt x="2451354" y="70409"/>
                    <a:pt x="2451049" y="73609"/>
                  </a:cubicBezTo>
                  <a:cubicBezTo>
                    <a:pt x="2450745" y="76810"/>
                    <a:pt x="2449716" y="80544"/>
                    <a:pt x="2447963" y="84811"/>
                  </a:cubicBezTo>
                  <a:cubicBezTo>
                    <a:pt x="2446210" y="89078"/>
                    <a:pt x="2444153" y="91974"/>
                    <a:pt x="2441791" y="93498"/>
                  </a:cubicBezTo>
                  <a:cubicBezTo>
                    <a:pt x="2439429" y="95022"/>
                    <a:pt x="2435009" y="95936"/>
                    <a:pt x="2428532" y="96241"/>
                  </a:cubicBezTo>
                  <a:cubicBezTo>
                    <a:pt x="2422055" y="96546"/>
                    <a:pt x="2417026" y="97003"/>
                    <a:pt x="2413444" y="97612"/>
                  </a:cubicBezTo>
                  <a:cubicBezTo>
                    <a:pt x="2409863" y="98222"/>
                    <a:pt x="2406548" y="99289"/>
                    <a:pt x="2403500" y="100813"/>
                  </a:cubicBezTo>
                  <a:cubicBezTo>
                    <a:pt x="2400453" y="102337"/>
                    <a:pt x="2398624" y="103404"/>
                    <a:pt x="2398014" y="104013"/>
                  </a:cubicBezTo>
                  <a:cubicBezTo>
                    <a:pt x="2397404" y="104623"/>
                    <a:pt x="2397023" y="105194"/>
                    <a:pt x="2396871" y="105728"/>
                  </a:cubicBezTo>
                  <a:cubicBezTo>
                    <a:pt x="2396718" y="106261"/>
                    <a:pt x="2396452" y="110795"/>
                    <a:pt x="2396071" y="119329"/>
                  </a:cubicBezTo>
                  <a:cubicBezTo>
                    <a:pt x="2395690" y="127864"/>
                    <a:pt x="2395499" y="132969"/>
                    <a:pt x="2395499" y="134646"/>
                  </a:cubicBezTo>
                  <a:cubicBezTo>
                    <a:pt x="2395499" y="137541"/>
                    <a:pt x="2398471" y="138989"/>
                    <a:pt x="2404415" y="138989"/>
                  </a:cubicBezTo>
                  <a:cubicBezTo>
                    <a:pt x="2406701" y="138989"/>
                    <a:pt x="2408834" y="138837"/>
                    <a:pt x="2410816" y="138532"/>
                  </a:cubicBezTo>
                  <a:cubicBezTo>
                    <a:pt x="2420112" y="136703"/>
                    <a:pt x="2429408" y="135712"/>
                    <a:pt x="2438705" y="135560"/>
                  </a:cubicBezTo>
                  <a:cubicBezTo>
                    <a:pt x="2441905" y="135560"/>
                    <a:pt x="2444267" y="133693"/>
                    <a:pt x="2445791" y="129959"/>
                  </a:cubicBezTo>
                  <a:cubicBezTo>
                    <a:pt x="2447315" y="126226"/>
                    <a:pt x="2448078" y="123901"/>
                    <a:pt x="2448078" y="122987"/>
                  </a:cubicBezTo>
                  <a:cubicBezTo>
                    <a:pt x="2448078" y="121006"/>
                    <a:pt x="2446706" y="120015"/>
                    <a:pt x="2443963" y="120015"/>
                  </a:cubicBezTo>
                  <a:cubicBezTo>
                    <a:pt x="2442591" y="120015"/>
                    <a:pt x="2440991" y="120168"/>
                    <a:pt x="2439162" y="120472"/>
                  </a:cubicBezTo>
                  <a:cubicBezTo>
                    <a:pt x="2427122" y="122758"/>
                    <a:pt x="2419007" y="123901"/>
                    <a:pt x="2414816" y="123901"/>
                  </a:cubicBezTo>
                  <a:cubicBezTo>
                    <a:pt x="2410625" y="123901"/>
                    <a:pt x="2407577" y="123330"/>
                    <a:pt x="2405672" y="122187"/>
                  </a:cubicBezTo>
                  <a:cubicBezTo>
                    <a:pt x="2403767" y="121044"/>
                    <a:pt x="2402815" y="118834"/>
                    <a:pt x="2402815" y="115558"/>
                  </a:cubicBezTo>
                  <a:cubicBezTo>
                    <a:pt x="2402815" y="112281"/>
                    <a:pt x="2404034" y="110643"/>
                    <a:pt x="2406472" y="110643"/>
                  </a:cubicBezTo>
                  <a:lnTo>
                    <a:pt x="2409215" y="111328"/>
                  </a:lnTo>
                  <a:cubicBezTo>
                    <a:pt x="2412111" y="111328"/>
                    <a:pt x="2414702" y="110681"/>
                    <a:pt x="2416988" y="109385"/>
                  </a:cubicBezTo>
                  <a:cubicBezTo>
                    <a:pt x="2419274" y="108090"/>
                    <a:pt x="2423008" y="106871"/>
                    <a:pt x="2428189" y="105728"/>
                  </a:cubicBezTo>
                  <a:cubicBezTo>
                    <a:pt x="2433371" y="104585"/>
                    <a:pt x="2438400" y="104013"/>
                    <a:pt x="2443277" y="104013"/>
                  </a:cubicBezTo>
                  <a:lnTo>
                    <a:pt x="2450363" y="104470"/>
                  </a:lnTo>
                  <a:cubicBezTo>
                    <a:pt x="2452497" y="104470"/>
                    <a:pt x="2454326" y="104166"/>
                    <a:pt x="2455850" y="103556"/>
                  </a:cubicBezTo>
                  <a:cubicBezTo>
                    <a:pt x="2457374" y="102946"/>
                    <a:pt x="2459203" y="102642"/>
                    <a:pt x="2461336" y="102642"/>
                  </a:cubicBezTo>
                  <a:cubicBezTo>
                    <a:pt x="2463622" y="102642"/>
                    <a:pt x="2465337" y="103061"/>
                    <a:pt x="2466480" y="103899"/>
                  </a:cubicBezTo>
                  <a:cubicBezTo>
                    <a:pt x="2467623" y="104737"/>
                    <a:pt x="2468194" y="106261"/>
                    <a:pt x="2468194" y="108471"/>
                  </a:cubicBezTo>
                  <a:cubicBezTo>
                    <a:pt x="2468194" y="110681"/>
                    <a:pt x="2467470" y="112929"/>
                    <a:pt x="2466022" y="115215"/>
                  </a:cubicBezTo>
                  <a:cubicBezTo>
                    <a:pt x="2464575" y="117501"/>
                    <a:pt x="2463470" y="120472"/>
                    <a:pt x="2462708" y="124130"/>
                  </a:cubicBezTo>
                  <a:cubicBezTo>
                    <a:pt x="2461946" y="127788"/>
                    <a:pt x="2461565" y="130836"/>
                    <a:pt x="2461565" y="133274"/>
                  </a:cubicBezTo>
                  <a:cubicBezTo>
                    <a:pt x="2461565" y="135712"/>
                    <a:pt x="2462022" y="137694"/>
                    <a:pt x="2462937" y="139218"/>
                  </a:cubicBezTo>
                  <a:cubicBezTo>
                    <a:pt x="2465222" y="142570"/>
                    <a:pt x="2466365" y="146152"/>
                    <a:pt x="2466365" y="149962"/>
                  </a:cubicBezTo>
                  <a:cubicBezTo>
                    <a:pt x="2466365" y="151638"/>
                    <a:pt x="2465946" y="152819"/>
                    <a:pt x="2465108" y="153505"/>
                  </a:cubicBezTo>
                  <a:cubicBezTo>
                    <a:pt x="2464270" y="154191"/>
                    <a:pt x="2462746" y="154839"/>
                    <a:pt x="2460536" y="155448"/>
                  </a:cubicBezTo>
                  <a:cubicBezTo>
                    <a:pt x="2458326" y="156058"/>
                    <a:pt x="2455431" y="156363"/>
                    <a:pt x="2451849" y="156363"/>
                  </a:cubicBezTo>
                  <a:cubicBezTo>
                    <a:pt x="2448268" y="156363"/>
                    <a:pt x="2443848" y="156020"/>
                    <a:pt x="2438591" y="155334"/>
                  </a:cubicBezTo>
                  <a:cubicBezTo>
                    <a:pt x="2433333" y="154648"/>
                    <a:pt x="2427960" y="154305"/>
                    <a:pt x="2422474" y="154305"/>
                  </a:cubicBezTo>
                  <a:cubicBezTo>
                    <a:pt x="2416988" y="154305"/>
                    <a:pt x="2411692" y="154648"/>
                    <a:pt x="2406586" y="155334"/>
                  </a:cubicBezTo>
                  <a:cubicBezTo>
                    <a:pt x="2401481" y="156020"/>
                    <a:pt x="2398242" y="156553"/>
                    <a:pt x="2396871" y="156934"/>
                  </a:cubicBezTo>
                  <a:cubicBezTo>
                    <a:pt x="2395499" y="157315"/>
                    <a:pt x="2393328" y="158001"/>
                    <a:pt x="2390356" y="158992"/>
                  </a:cubicBezTo>
                  <a:cubicBezTo>
                    <a:pt x="2387384" y="159982"/>
                    <a:pt x="2385441" y="160477"/>
                    <a:pt x="2384526" y="160477"/>
                  </a:cubicBezTo>
                  <a:cubicBezTo>
                    <a:pt x="2381936" y="160477"/>
                    <a:pt x="2380640" y="159106"/>
                    <a:pt x="2380640" y="156363"/>
                  </a:cubicBezTo>
                  <a:cubicBezTo>
                    <a:pt x="2380640" y="150724"/>
                    <a:pt x="2381250" y="144399"/>
                    <a:pt x="2382469" y="137389"/>
                  </a:cubicBezTo>
                  <a:cubicBezTo>
                    <a:pt x="2382926" y="135255"/>
                    <a:pt x="2383422" y="128092"/>
                    <a:pt x="2383955" y="115900"/>
                  </a:cubicBezTo>
                  <a:cubicBezTo>
                    <a:pt x="2384488" y="103708"/>
                    <a:pt x="2384755" y="91974"/>
                    <a:pt x="2384755" y="80696"/>
                  </a:cubicBezTo>
                  <a:cubicBezTo>
                    <a:pt x="2384755" y="69418"/>
                    <a:pt x="2384222" y="63246"/>
                    <a:pt x="2383155" y="62179"/>
                  </a:cubicBezTo>
                  <a:cubicBezTo>
                    <a:pt x="2380259" y="59589"/>
                    <a:pt x="2378811" y="57074"/>
                    <a:pt x="2378811" y="54636"/>
                  </a:cubicBezTo>
                  <a:cubicBezTo>
                    <a:pt x="2378811" y="52197"/>
                    <a:pt x="2381326" y="50978"/>
                    <a:pt x="2386355" y="50978"/>
                  </a:cubicBezTo>
                  <a:cubicBezTo>
                    <a:pt x="2388946" y="50978"/>
                    <a:pt x="2391003" y="51130"/>
                    <a:pt x="2392527" y="51435"/>
                  </a:cubicBezTo>
                  <a:cubicBezTo>
                    <a:pt x="2394051" y="51740"/>
                    <a:pt x="2395423" y="51892"/>
                    <a:pt x="2396642" y="51892"/>
                  </a:cubicBezTo>
                  <a:cubicBezTo>
                    <a:pt x="2397861" y="51892"/>
                    <a:pt x="2399004" y="51740"/>
                    <a:pt x="2400071" y="51435"/>
                  </a:cubicBezTo>
                  <a:cubicBezTo>
                    <a:pt x="2414092" y="47016"/>
                    <a:pt x="2423008" y="44806"/>
                    <a:pt x="2426817" y="44806"/>
                  </a:cubicBezTo>
                  <a:close/>
                  <a:moveTo>
                    <a:pt x="1698727" y="39319"/>
                  </a:moveTo>
                  <a:cubicBezTo>
                    <a:pt x="1699946" y="39319"/>
                    <a:pt x="1701279" y="40462"/>
                    <a:pt x="1702727" y="42748"/>
                  </a:cubicBezTo>
                  <a:cubicBezTo>
                    <a:pt x="1704175" y="45034"/>
                    <a:pt x="1705432" y="46635"/>
                    <a:pt x="1706499" y="47549"/>
                  </a:cubicBezTo>
                  <a:cubicBezTo>
                    <a:pt x="1707566" y="48463"/>
                    <a:pt x="1714462" y="52235"/>
                    <a:pt x="1727187" y="58865"/>
                  </a:cubicBezTo>
                  <a:cubicBezTo>
                    <a:pt x="1739913" y="65494"/>
                    <a:pt x="1750962" y="71019"/>
                    <a:pt x="1760334" y="75438"/>
                  </a:cubicBezTo>
                  <a:cubicBezTo>
                    <a:pt x="1769707" y="79858"/>
                    <a:pt x="1777289" y="83020"/>
                    <a:pt x="1783080" y="84925"/>
                  </a:cubicBezTo>
                  <a:cubicBezTo>
                    <a:pt x="1788871" y="86830"/>
                    <a:pt x="1792605" y="87783"/>
                    <a:pt x="1794281" y="87783"/>
                  </a:cubicBezTo>
                  <a:cubicBezTo>
                    <a:pt x="1795958" y="87783"/>
                    <a:pt x="1797253" y="87325"/>
                    <a:pt x="1798168" y="86411"/>
                  </a:cubicBezTo>
                  <a:cubicBezTo>
                    <a:pt x="1799082" y="85497"/>
                    <a:pt x="1799844" y="85039"/>
                    <a:pt x="1800454" y="85039"/>
                  </a:cubicBezTo>
                  <a:cubicBezTo>
                    <a:pt x="1801063" y="85039"/>
                    <a:pt x="1801368" y="85725"/>
                    <a:pt x="1801368" y="87097"/>
                  </a:cubicBezTo>
                  <a:cubicBezTo>
                    <a:pt x="1801368" y="89688"/>
                    <a:pt x="1800187" y="93383"/>
                    <a:pt x="1797825" y="98184"/>
                  </a:cubicBezTo>
                  <a:cubicBezTo>
                    <a:pt x="1795462" y="102985"/>
                    <a:pt x="1790852" y="107214"/>
                    <a:pt x="1783994" y="110871"/>
                  </a:cubicBezTo>
                  <a:cubicBezTo>
                    <a:pt x="1777136" y="114529"/>
                    <a:pt x="1771917" y="116358"/>
                    <a:pt x="1768335" y="116358"/>
                  </a:cubicBezTo>
                  <a:cubicBezTo>
                    <a:pt x="1764754" y="116358"/>
                    <a:pt x="1758544" y="111786"/>
                    <a:pt x="1749704" y="102642"/>
                  </a:cubicBezTo>
                  <a:cubicBezTo>
                    <a:pt x="1748333" y="101270"/>
                    <a:pt x="1747342" y="100584"/>
                    <a:pt x="1746733" y="100584"/>
                  </a:cubicBezTo>
                  <a:cubicBezTo>
                    <a:pt x="1746123" y="100584"/>
                    <a:pt x="1745590" y="101384"/>
                    <a:pt x="1745132" y="102985"/>
                  </a:cubicBezTo>
                  <a:cubicBezTo>
                    <a:pt x="1744675" y="104585"/>
                    <a:pt x="1744028" y="108585"/>
                    <a:pt x="1743189" y="114986"/>
                  </a:cubicBezTo>
                  <a:cubicBezTo>
                    <a:pt x="1742351" y="121387"/>
                    <a:pt x="1741932" y="126340"/>
                    <a:pt x="1741932" y="129845"/>
                  </a:cubicBezTo>
                  <a:lnTo>
                    <a:pt x="1742389" y="141275"/>
                  </a:lnTo>
                  <a:cubicBezTo>
                    <a:pt x="1742389" y="146304"/>
                    <a:pt x="1741399" y="149733"/>
                    <a:pt x="1739418" y="151562"/>
                  </a:cubicBezTo>
                  <a:cubicBezTo>
                    <a:pt x="1737436" y="153391"/>
                    <a:pt x="1734388" y="154000"/>
                    <a:pt x="1730273" y="153391"/>
                  </a:cubicBezTo>
                  <a:cubicBezTo>
                    <a:pt x="1721739" y="152172"/>
                    <a:pt x="1711185" y="151562"/>
                    <a:pt x="1698612" y="151562"/>
                  </a:cubicBezTo>
                  <a:cubicBezTo>
                    <a:pt x="1686039" y="151562"/>
                    <a:pt x="1676552" y="151791"/>
                    <a:pt x="1670152" y="152248"/>
                  </a:cubicBezTo>
                  <a:cubicBezTo>
                    <a:pt x="1663751" y="152705"/>
                    <a:pt x="1659484" y="153353"/>
                    <a:pt x="1657350" y="154191"/>
                  </a:cubicBezTo>
                  <a:cubicBezTo>
                    <a:pt x="1655216" y="155029"/>
                    <a:pt x="1653235" y="155448"/>
                    <a:pt x="1651406" y="155448"/>
                  </a:cubicBezTo>
                  <a:cubicBezTo>
                    <a:pt x="1649578" y="155448"/>
                    <a:pt x="1647215" y="155182"/>
                    <a:pt x="1644320" y="154648"/>
                  </a:cubicBezTo>
                  <a:cubicBezTo>
                    <a:pt x="1641424" y="154115"/>
                    <a:pt x="1639976" y="153238"/>
                    <a:pt x="1639976" y="152019"/>
                  </a:cubicBezTo>
                  <a:cubicBezTo>
                    <a:pt x="1639976" y="150952"/>
                    <a:pt x="1641577" y="148933"/>
                    <a:pt x="1644777" y="145961"/>
                  </a:cubicBezTo>
                  <a:cubicBezTo>
                    <a:pt x="1647977" y="142990"/>
                    <a:pt x="1650302" y="139980"/>
                    <a:pt x="1651749" y="136932"/>
                  </a:cubicBezTo>
                  <a:cubicBezTo>
                    <a:pt x="1653197" y="133884"/>
                    <a:pt x="1653921" y="129388"/>
                    <a:pt x="1653921" y="123444"/>
                  </a:cubicBezTo>
                  <a:cubicBezTo>
                    <a:pt x="1653921" y="113538"/>
                    <a:pt x="1653083" y="105728"/>
                    <a:pt x="1651406" y="100013"/>
                  </a:cubicBezTo>
                  <a:cubicBezTo>
                    <a:pt x="1649730" y="94298"/>
                    <a:pt x="1647977" y="91440"/>
                    <a:pt x="1646149" y="91440"/>
                  </a:cubicBezTo>
                  <a:cubicBezTo>
                    <a:pt x="1645234" y="91440"/>
                    <a:pt x="1643710" y="92202"/>
                    <a:pt x="1641577" y="93726"/>
                  </a:cubicBezTo>
                  <a:cubicBezTo>
                    <a:pt x="1631213" y="101499"/>
                    <a:pt x="1623632" y="106833"/>
                    <a:pt x="1618831" y="109728"/>
                  </a:cubicBezTo>
                  <a:cubicBezTo>
                    <a:pt x="1614030" y="112624"/>
                    <a:pt x="1610258" y="114072"/>
                    <a:pt x="1607515" y="114072"/>
                  </a:cubicBezTo>
                  <a:cubicBezTo>
                    <a:pt x="1602791" y="114072"/>
                    <a:pt x="1600429" y="109576"/>
                    <a:pt x="1600429" y="100584"/>
                  </a:cubicBezTo>
                  <a:cubicBezTo>
                    <a:pt x="1600429" y="95707"/>
                    <a:pt x="1601038" y="91974"/>
                    <a:pt x="1602257" y="89383"/>
                  </a:cubicBezTo>
                  <a:cubicBezTo>
                    <a:pt x="1603477" y="86792"/>
                    <a:pt x="1604848" y="85497"/>
                    <a:pt x="1606372" y="85497"/>
                  </a:cubicBezTo>
                  <a:cubicBezTo>
                    <a:pt x="1606829" y="85497"/>
                    <a:pt x="1607249" y="85611"/>
                    <a:pt x="1607630" y="85840"/>
                  </a:cubicBezTo>
                  <a:cubicBezTo>
                    <a:pt x="1608011" y="86068"/>
                    <a:pt x="1608658" y="86182"/>
                    <a:pt x="1609573" y="86182"/>
                  </a:cubicBezTo>
                  <a:cubicBezTo>
                    <a:pt x="1610487" y="86182"/>
                    <a:pt x="1612659" y="85459"/>
                    <a:pt x="1616088" y="84011"/>
                  </a:cubicBezTo>
                  <a:cubicBezTo>
                    <a:pt x="1619517" y="82563"/>
                    <a:pt x="1628547" y="78143"/>
                    <a:pt x="1643177" y="70752"/>
                  </a:cubicBezTo>
                  <a:cubicBezTo>
                    <a:pt x="1657807" y="63361"/>
                    <a:pt x="1668780" y="57531"/>
                    <a:pt x="1676095" y="53264"/>
                  </a:cubicBezTo>
                  <a:cubicBezTo>
                    <a:pt x="1683410" y="48997"/>
                    <a:pt x="1689354" y="45111"/>
                    <a:pt x="1693926" y="41605"/>
                  </a:cubicBezTo>
                  <a:cubicBezTo>
                    <a:pt x="1695907" y="40081"/>
                    <a:pt x="1697507" y="39319"/>
                    <a:pt x="1698727" y="39319"/>
                  </a:cubicBezTo>
                  <a:close/>
                  <a:moveTo>
                    <a:pt x="318440" y="35662"/>
                  </a:moveTo>
                  <a:cubicBezTo>
                    <a:pt x="316306" y="35662"/>
                    <a:pt x="311925" y="36157"/>
                    <a:pt x="305295" y="37148"/>
                  </a:cubicBezTo>
                  <a:cubicBezTo>
                    <a:pt x="298666" y="38138"/>
                    <a:pt x="292494" y="39243"/>
                    <a:pt x="286779" y="40462"/>
                  </a:cubicBezTo>
                  <a:cubicBezTo>
                    <a:pt x="281064" y="41682"/>
                    <a:pt x="277635" y="42634"/>
                    <a:pt x="276492" y="43320"/>
                  </a:cubicBezTo>
                  <a:cubicBezTo>
                    <a:pt x="275349" y="44006"/>
                    <a:pt x="274244" y="44996"/>
                    <a:pt x="273177" y="46292"/>
                  </a:cubicBezTo>
                  <a:cubicBezTo>
                    <a:pt x="272110" y="47587"/>
                    <a:pt x="271424" y="48730"/>
                    <a:pt x="271120" y="49721"/>
                  </a:cubicBezTo>
                  <a:cubicBezTo>
                    <a:pt x="270815" y="50711"/>
                    <a:pt x="270662" y="52845"/>
                    <a:pt x="270662" y="56122"/>
                  </a:cubicBezTo>
                  <a:cubicBezTo>
                    <a:pt x="270662" y="59398"/>
                    <a:pt x="270358" y="63703"/>
                    <a:pt x="269748" y="69037"/>
                  </a:cubicBezTo>
                  <a:cubicBezTo>
                    <a:pt x="269748" y="72390"/>
                    <a:pt x="271120" y="74067"/>
                    <a:pt x="273863" y="74067"/>
                  </a:cubicBezTo>
                  <a:cubicBezTo>
                    <a:pt x="274320" y="74067"/>
                    <a:pt x="274777" y="73990"/>
                    <a:pt x="275234" y="73838"/>
                  </a:cubicBezTo>
                  <a:cubicBezTo>
                    <a:pt x="287579" y="71247"/>
                    <a:pt x="300990" y="69342"/>
                    <a:pt x="315468" y="68123"/>
                  </a:cubicBezTo>
                  <a:cubicBezTo>
                    <a:pt x="316535" y="68123"/>
                    <a:pt x="317983" y="67628"/>
                    <a:pt x="319811" y="66637"/>
                  </a:cubicBezTo>
                  <a:cubicBezTo>
                    <a:pt x="321640" y="65647"/>
                    <a:pt x="322707" y="64008"/>
                    <a:pt x="323012" y="61722"/>
                  </a:cubicBezTo>
                  <a:cubicBezTo>
                    <a:pt x="323317" y="59436"/>
                    <a:pt x="323469" y="53035"/>
                    <a:pt x="323469" y="42520"/>
                  </a:cubicBezTo>
                  <a:cubicBezTo>
                    <a:pt x="323469" y="39929"/>
                    <a:pt x="323164" y="38138"/>
                    <a:pt x="322555" y="37148"/>
                  </a:cubicBezTo>
                  <a:cubicBezTo>
                    <a:pt x="321945" y="36157"/>
                    <a:pt x="320573" y="35662"/>
                    <a:pt x="318440" y="35662"/>
                  </a:cubicBezTo>
                  <a:close/>
                  <a:moveTo>
                    <a:pt x="354673" y="33833"/>
                  </a:moveTo>
                  <a:cubicBezTo>
                    <a:pt x="348501" y="33833"/>
                    <a:pt x="344767" y="33871"/>
                    <a:pt x="343472" y="33947"/>
                  </a:cubicBezTo>
                  <a:cubicBezTo>
                    <a:pt x="342176" y="34024"/>
                    <a:pt x="341109" y="34481"/>
                    <a:pt x="340271" y="35319"/>
                  </a:cubicBezTo>
                  <a:cubicBezTo>
                    <a:pt x="339433" y="36157"/>
                    <a:pt x="338900" y="37491"/>
                    <a:pt x="338671" y="39319"/>
                  </a:cubicBezTo>
                  <a:cubicBezTo>
                    <a:pt x="338442" y="41148"/>
                    <a:pt x="338328" y="48006"/>
                    <a:pt x="338328" y="59893"/>
                  </a:cubicBezTo>
                  <a:cubicBezTo>
                    <a:pt x="338328" y="62941"/>
                    <a:pt x="338938" y="64846"/>
                    <a:pt x="340157" y="65608"/>
                  </a:cubicBezTo>
                  <a:cubicBezTo>
                    <a:pt x="341376" y="66370"/>
                    <a:pt x="342938" y="66675"/>
                    <a:pt x="344843" y="66523"/>
                  </a:cubicBezTo>
                  <a:cubicBezTo>
                    <a:pt x="346748" y="66370"/>
                    <a:pt x="350291" y="66294"/>
                    <a:pt x="355473" y="66294"/>
                  </a:cubicBezTo>
                  <a:cubicBezTo>
                    <a:pt x="360655" y="66294"/>
                    <a:pt x="365912" y="66599"/>
                    <a:pt x="371246" y="67209"/>
                  </a:cubicBezTo>
                  <a:lnTo>
                    <a:pt x="383591" y="68352"/>
                  </a:lnTo>
                  <a:cubicBezTo>
                    <a:pt x="386029" y="68352"/>
                    <a:pt x="387706" y="67552"/>
                    <a:pt x="388620" y="65951"/>
                  </a:cubicBezTo>
                  <a:cubicBezTo>
                    <a:pt x="389534" y="64351"/>
                    <a:pt x="391211" y="60846"/>
                    <a:pt x="393649" y="55436"/>
                  </a:cubicBezTo>
                  <a:cubicBezTo>
                    <a:pt x="396088" y="50026"/>
                    <a:pt x="397307" y="46025"/>
                    <a:pt x="397307" y="43434"/>
                  </a:cubicBezTo>
                  <a:cubicBezTo>
                    <a:pt x="397307" y="40843"/>
                    <a:pt x="396316" y="38938"/>
                    <a:pt x="394335" y="37719"/>
                  </a:cubicBezTo>
                  <a:cubicBezTo>
                    <a:pt x="392354" y="36500"/>
                    <a:pt x="386791" y="35548"/>
                    <a:pt x="377647" y="34862"/>
                  </a:cubicBezTo>
                  <a:cubicBezTo>
                    <a:pt x="368503" y="34176"/>
                    <a:pt x="360845" y="33833"/>
                    <a:pt x="354673" y="33833"/>
                  </a:cubicBezTo>
                  <a:close/>
                  <a:moveTo>
                    <a:pt x="577215" y="23546"/>
                  </a:moveTo>
                  <a:cubicBezTo>
                    <a:pt x="580568" y="23546"/>
                    <a:pt x="584797" y="24841"/>
                    <a:pt x="589902" y="27432"/>
                  </a:cubicBezTo>
                  <a:cubicBezTo>
                    <a:pt x="595008" y="30023"/>
                    <a:pt x="597560" y="31852"/>
                    <a:pt x="597560" y="32919"/>
                  </a:cubicBezTo>
                  <a:cubicBezTo>
                    <a:pt x="597560" y="34900"/>
                    <a:pt x="593369" y="38062"/>
                    <a:pt x="584987" y="42406"/>
                  </a:cubicBezTo>
                  <a:cubicBezTo>
                    <a:pt x="576605" y="46749"/>
                    <a:pt x="568528" y="48921"/>
                    <a:pt x="560756" y="48921"/>
                  </a:cubicBezTo>
                  <a:cubicBezTo>
                    <a:pt x="551307" y="48921"/>
                    <a:pt x="546583" y="44272"/>
                    <a:pt x="546583" y="34976"/>
                  </a:cubicBezTo>
                  <a:cubicBezTo>
                    <a:pt x="546583" y="32995"/>
                    <a:pt x="546849" y="31433"/>
                    <a:pt x="547383" y="30290"/>
                  </a:cubicBezTo>
                  <a:cubicBezTo>
                    <a:pt x="547916" y="29147"/>
                    <a:pt x="549288" y="27813"/>
                    <a:pt x="551498" y="26289"/>
                  </a:cubicBezTo>
                  <a:cubicBezTo>
                    <a:pt x="553707" y="24765"/>
                    <a:pt x="555231" y="24003"/>
                    <a:pt x="556070" y="24003"/>
                  </a:cubicBezTo>
                  <a:cubicBezTo>
                    <a:pt x="556908" y="24003"/>
                    <a:pt x="557327" y="24384"/>
                    <a:pt x="557327" y="25146"/>
                  </a:cubicBezTo>
                  <a:cubicBezTo>
                    <a:pt x="557327" y="25908"/>
                    <a:pt x="558356" y="26289"/>
                    <a:pt x="560413" y="26289"/>
                  </a:cubicBezTo>
                  <a:cubicBezTo>
                    <a:pt x="562470" y="26289"/>
                    <a:pt x="565137" y="25832"/>
                    <a:pt x="568414" y="24918"/>
                  </a:cubicBezTo>
                  <a:cubicBezTo>
                    <a:pt x="571691" y="24003"/>
                    <a:pt x="574624" y="23546"/>
                    <a:pt x="577215" y="23546"/>
                  </a:cubicBezTo>
                  <a:close/>
                  <a:moveTo>
                    <a:pt x="2163242" y="21946"/>
                  </a:moveTo>
                  <a:cubicBezTo>
                    <a:pt x="2158517" y="21946"/>
                    <a:pt x="2155050" y="22365"/>
                    <a:pt x="2152840" y="23203"/>
                  </a:cubicBezTo>
                  <a:cubicBezTo>
                    <a:pt x="2150631" y="24041"/>
                    <a:pt x="2148459" y="25870"/>
                    <a:pt x="2146325" y="28690"/>
                  </a:cubicBezTo>
                  <a:cubicBezTo>
                    <a:pt x="2144192" y="31509"/>
                    <a:pt x="2143125" y="33376"/>
                    <a:pt x="2143125" y="34290"/>
                  </a:cubicBezTo>
                  <a:cubicBezTo>
                    <a:pt x="2143125" y="35205"/>
                    <a:pt x="2144573" y="35509"/>
                    <a:pt x="2147468" y="35205"/>
                  </a:cubicBezTo>
                  <a:cubicBezTo>
                    <a:pt x="2156765" y="33833"/>
                    <a:pt x="2165985" y="33071"/>
                    <a:pt x="2175129" y="32919"/>
                  </a:cubicBezTo>
                  <a:cubicBezTo>
                    <a:pt x="2177263" y="32919"/>
                    <a:pt x="2178329" y="32004"/>
                    <a:pt x="2178329" y="30175"/>
                  </a:cubicBezTo>
                  <a:cubicBezTo>
                    <a:pt x="2178329" y="29109"/>
                    <a:pt x="2177758" y="27699"/>
                    <a:pt x="2176615" y="25946"/>
                  </a:cubicBezTo>
                  <a:cubicBezTo>
                    <a:pt x="2175472" y="24194"/>
                    <a:pt x="2174138" y="23089"/>
                    <a:pt x="2172614" y="22632"/>
                  </a:cubicBezTo>
                  <a:cubicBezTo>
                    <a:pt x="2171090" y="22174"/>
                    <a:pt x="2167966" y="21946"/>
                    <a:pt x="2163242" y="21946"/>
                  </a:cubicBezTo>
                  <a:close/>
                  <a:moveTo>
                    <a:pt x="1428864" y="21946"/>
                  </a:moveTo>
                  <a:cubicBezTo>
                    <a:pt x="1431988" y="21946"/>
                    <a:pt x="1435379" y="22479"/>
                    <a:pt x="1439037" y="23546"/>
                  </a:cubicBezTo>
                  <a:cubicBezTo>
                    <a:pt x="1442695" y="24613"/>
                    <a:pt x="1444828" y="25527"/>
                    <a:pt x="1445438" y="26289"/>
                  </a:cubicBezTo>
                  <a:cubicBezTo>
                    <a:pt x="1446047" y="27051"/>
                    <a:pt x="1446352" y="28118"/>
                    <a:pt x="1446352" y="29490"/>
                  </a:cubicBezTo>
                  <a:cubicBezTo>
                    <a:pt x="1446352" y="32842"/>
                    <a:pt x="1444562" y="36271"/>
                    <a:pt x="1440980" y="39777"/>
                  </a:cubicBezTo>
                  <a:cubicBezTo>
                    <a:pt x="1437399" y="43282"/>
                    <a:pt x="1430655" y="46406"/>
                    <a:pt x="1420749" y="49149"/>
                  </a:cubicBezTo>
                  <a:cubicBezTo>
                    <a:pt x="1410843" y="51892"/>
                    <a:pt x="1402766" y="53264"/>
                    <a:pt x="1396518" y="53264"/>
                  </a:cubicBezTo>
                  <a:cubicBezTo>
                    <a:pt x="1394536" y="53264"/>
                    <a:pt x="1392212" y="52616"/>
                    <a:pt x="1389545" y="51321"/>
                  </a:cubicBezTo>
                  <a:cubicBezTo>
                    <a:pt x="1386878" y="50026"/>
                    <a:pt x="1385240" y="47244"/>
                    <a:pt x="1384630" y="42977"/>
                  </a:cubicBezTo>
                  <a:cubicBezTo>
                    <a:pt x="1384021" y="38710"/>
                    <a:pt x="1383716" y="35852"/>
                    <a:pt x="1383716" y="34405"/>
                  </a:cubicBezTo>
                  <a:cubicBezTo>
                    <a:pt x="1383716" y="32957"/>
                    <a:pt x="1384173" y="32042"/>
                    <a:pt x="1385087" y="31661"/>
                  </a:cubicBezTo>
                  <a:cubicBezTo>
                    <a:pt x="1386002" y="31280"/>
                    <a:pt x="1388859" y="30328"/>
                    <a:pt x="1393660" y="28804"/>
                  </a:cubicBezTo>
                  <a:cubicBezTo>
                    <a:pt x="1398461" y="27280"/>
                    <a:pt x="1401394" y="26518"/>
                    <a:pt x="1402461" y="26518"/>
                  </a:cubicBezTo>
                  <a:cubicBezTo>
                    <a:pt x="1403528" y="26518"/>
                    <a:pt x="1404252" y="26785"/>
                    <a:pt x="1404633" y="27318"/>
                  </a:cubicBezTo>
                  <a:cubicBezTo>
                    <a:pt x="1405014" y="27851"/>
                    <a:pt x="1405890" y="28118"/>
                    <a:pt x="1407262" y="28118"/>
                  </a:cubicBezTo>
                  <a:cubicBezTo>
                    <a:pt x="1408633" y="28118"/>
                    <a:pt x="1409852" y="27889"/>
                    <a:pt x="1410919" y="27432"/>
                  </a:cubicBezTo>
                  <a:cubicBezTo>
                    <a:pt x="1419758" y="23775"/>
                    <a:pt x="1425740" y="21946"/>
                    <a:pt x="1428864" y="21946"/>
                  </a:cubicBezTo>
                  <a:close/>
                  <a:moveTo>
                    <a:pt x="1533106" y="17831"/>
                  </a:moveTo>
                  <a:cubicBezTo>
                    <a:pt x="1538973" y="17831"/>
                    <a:pt x="1544498" y="19012"/>
                    <a:pt x="1549679" y="21374"/>
                  </a:cubicBezTo>
                  <a:cubicBezTo>
                    <a:pt x="1554861" y="23737"/>
                    <a:pt x="1557452" y="26137"/>
                    <a:pt x="1557452" y="28575"/>
                  </a:cubicBezTo>
                  <a:cubicBezTo>
                    <a:pt x="1557452" y="30861"/>
                    <a:pt x="1555814" y="33376"/>
                    <a:pt x="1552537" y="36119"/>
                  </a:cubicBezTo>
                  <a:cubicBezTo>
                    <a:pt x="1549260" y="38862"/>
                    <a:pt x="1545412" y="40234"/>
                    <a:pt x="1540993" y="40234"/>
                  </a:cubicBezTo>
                  <a:cubicBezTo>
                    <a:pt x="1539621" y="40234"/>
                    <a:pt x="1538173" y="40043"/>
                    <a:pt x="1536649" y="39662"/>
                  </a:cubicBezTo>
                  <a:cubicBezTo>
                    <a:pt x="1535125" y="39281"/>
                    <a:pt x="1531849" y="39091"/>
                    <a:pt x="1526819" y="39091"/>
                  </a:cubicBezTo>
                  <a:lnTo>
                    <a:pt x="1512875" y="39091"/>
                  </a:lnTo>
                  <a:cubicBezTo>
                    <a:pt x="1502054" y="39091"/>
                    <a:pt x="1496644" y="35586"/>
                    <a:pt x="1496644" y="28575"/>
                  </a:cubicBezTo>
                  <a:cubicBezTo>
                    <a:pt x="1496644" y="26594"/>
                    <a:pt x="1497368" y="24918"/>
                    <a:pt x="1498816" y="23546"/>
                  </a:cubicBezTo>
                  <a:cubicBezTo>
                    <a:pt x="1500264" y="22174"/>
                    <a:pt x="1501712" y="21489"/>
                    <a:pt x="1503159" y="21489"/>
                  </a:cubicBezTo>
                  <a:cubicBezTo>
                    <a:pt x="1504607" y="21489"/>
                    <a:pt x="1505788" y="21832"/>
                    <a:pt x="1506703" y="22517"/>
                  </a:cubicBezTo>
                  <a:cubicBezTo>
                    <a:pt x="1507617" y="23203"/>
                    <a:pt x="1508608" y="23546"/>
                    <a:pt x="1509674" y="23546"/>
                  </a:cubicBezTo>
                  <a:cubicBezTo>
                    <a:pt x="1510741" y="23546"/>
                    <a:pt x="1513446" y="22594"/>
                    <a:pt x="1517790" y="20689"/>
                  </a:cubicBezTo>
                  <a:cubicBezTo>
                    <a:pt x="1522133" y="18784"/>
                    <a:pt x="1527239" y="17831"/>
                    <a:pt x="1533106" y="17831"/>
                  </a:cubicBezTo>
                  <a:close/>
                  <a:moveTo>
                    <a:pt x="1714272" y="13030"/>
                  </a:moveTo>
                  <a:cubicBezTo>
                    <a:pt x="1715186" y="13030"/>
                    <a:pt x="1716024" y="13335"/>
                    <a:pt x="1716786" y="13945"/>
                  </a:cubicBezTo>
                  <a:cubicBezTo>
                    <a:pt x="1718920" y="15774"/>
                    <a:pt x="1723415" y="16688"/>
                    <a:pt x="1730273" y="16688"/>
                  </a:cubicBezTo>
                  <a:cubicBezTo>
                    <a:pt x="1732864" y="16688"/>
                    <a:pt x="1735379" y="16498"/>
                    <a:pt x="1737817" y="16117"/>
                  </a:cubicBezTo>
                  <a:cubicBezTo>
                    <a:pt x="1740256" y="15736"/>
                    <a:pt x="1742847" y="15545"/>
                    <a:pt x="1745590" y="15545"/>
                  </a:cubicBezTo>
                  <a:cubicBezTo>
                    <a:pt x="1753667" y="15545"/>
                    <a:pt x="1761096" y="17526"/>
                    <a:pt x="1767878" y="21489"/>
                  </a:cubicBezTo>
                  <a:cubicBezTo>
                    <a:pt x="1774660" y="25451"/>
                    <a:pt x="1778051" y="28309"/>
                    <a:pt x="1778051" y="30061"/>
                  </a:cubicBezTo>
                  <a:cubicBezTo>
                    <a:pt x="1778051" y="31814"/>
                    <a:pt x="1775155" y="34824"/>
                    <a:pt x="1769364" y="39091"/>
                  </a:cubicBezTo>
                  <a:cubicBezTo>
                    <a:pt x="1763573" y="43358"/>
                    <a:pt x="1758163" y="45492"/>
                    <a:pt x="1753133" y="45492"/>
                  </a:cubicBezTo>
                  <a:cubicBezTo>
                    <a:pt x="1747342" y="45492"/>
                    <a:pt x="1740294" y="44120"/>
                    <a:pt x="1731988" y="41377"/>
                  </a:cubicBezTo>
                  <a:cubicBezTo>
                    <a:pt x="1723682" y="38634"/>
                    <a:pt x="1718120" y="35319"/>
                    <a:pt x="1715300" y="31433"/>
                  </a:cubicBezTo>
                  <a:cubicBezTo>
                    <a:pt x="1712481" y="27547"/>
                    <a:pt x="1711071" y="24460"/>
                    <a:pt x="1711071" y="22174"/>
                  </a:cubicBezTo>
                  <a:cubicBezTo>
                    <a:pt x="1711071" y="19888"/>
                    <a:pt x="1711376" y="17793"/>
                    <a:pt x="1711985" y="15888"/>
                  </a:cubicBezTo>
                  <a:cubicBezTo>
                    <a:pt x="1712595" y="13983"/>
                    <a:pt x="1713357" y="13030"/>
                    <a:pt x="1714272" y="13030"/>
                  </a:cubicBezTo>
                  <a:close/>
                  <a:moveTo>
                    <a:pt x="1662036" y="10973"/>
                  </a:moveTo>
                  <a:cubicBezTo>
                    <a:pt x="1664399" y="10973"/>
                    <a:pt x="1668208" y="12040"/>
                    <a:pt x="1673466" y="14173"/>
                  </a:cubicBezTo>
                  <a:cubicBezTo>
                    <a:pt x="1678724" y="16307"/>
                    <a:pt x="1681353" y="18898"/>
                    <a:pt x="1681353" y="21946"/>
                  </a:cubicBezTo>
                  <a:cubicBezTo>
                    <a:pt x="1681353" y="23622"/>
                    <a:pt x="1680553" y="25642"/>
                    <a:pt x="1678953" y="28004"/>
                  </a:cubicBezTo>
                  <a:cubicBezTo>
                    <a:pt x="1677353" y="30366"/>
                    <a:pt x="1675295" y="32842"/>
                    <a:pt x="1672781" y="35433"/>
                  </a:cubicBezTo>
                  <a:cubicBezTo>
                    <a:pt x="1670266" y="38024"/>
                    <a:pt x="1667256" y="39929"/>
                    <a:pt x="1663751" y="41148"/>
                  </a:cubicBezTo>
                  <a:cubicBezTo>
                    <a:pt x="1660246" y="42367"/>
                    <a:pt x="1654455" y="43320"/>
                    <a:pt x="1646377" y="44006"/>
                  </a:cubicBezTo>
                  <a:cubicBezTo>
                    <a:pt x="1638300" y="44692"/>
                    <a:pt x="1632661" y="45034"/>
                    <a:pt x="1629461" y="45034"/>
                  </a:cubicBezTo>
                  <a:cubicBezTo>
                    <a:pt x="1626260" y="45034"/>
                    <a:pt x="1623708" y="44387"/>
                    <a:pt x="1621803" y="43091"/>
                  </a:cubicBezTo>
                  <a:cubicBezTo>
                    <a:pt x="1619898" y="41796"/>
                    <a:pt x="1617916" y="39205"/>
                    <a:pt x="1615859" y="35319"/>
                  </a:cubicBezTo>
                  <a:cubicBezTo>
                    <a:pt x="1613802" y="31433"/>
                    <a:pt x="1612773" y="28766"/>
                    <a:pt x="1612773" y="27318"/>
                  </a:cubicBezTo>
                  <a:cubicBezTo>
                    <a:pt x="1612773" y="25870"/>
                    <a:pt x="1613421" y="24765"/>
                    <a:pt x="1614716" y="24003"/>
                  </a:cubicBezTo>
                  <a:cubicBezTo>
                    <a:pt x="1616012" y="23241"/>
                    <a:pt x="1619860" y="21793"/>
                    <a:pt x="1626260" y="19660"/>
                  </a:cubicBezTo>
                  <a:cubicBezTo>
                    <a:pt x="1632661" y="17526"/>
                    <a:pt x="1639633" y="15545"/>
                    <a:pt x="1647177" y="13716"/>
                  </a:cubicBezTo>
                  <a:cubicBezTo>
                    <a:pt x="1654721" y="11887"/>
                    <a:pt x="1659674" y="10973"/>
                    <a:pt x="1662036" y="10973"/>
                  </a:cubicBezTo>
                  <a:close/>
                  <a:moveTo>
                    <a:pt x="741121" y="7544"/>
                  </a:moveTo>
                  <a:cubicBezTo>
                    <a:pt x="744322" y="7544"/>
                    <a:pt x="746379" y="11354"/>
                    <a:pt x="747293" y="18974"/>
                  </a:cubicBezTo>
                  <a:cubicBezTo>
                    <a:pt x="747446" y="20955"/>
                    <a:pt x="748132" y="21946"/>
                    <a:pt x="749351" y="21946"/>
                  </a:cubicBezTo>
                  <a:cubicBezTo>
                    <a:pt x="752094" y="22098"/>
                    <a:pt x="754571" y="22517"/>
                    <a:pt x="756780" y="23203"/>
                  </a:cubicBezTo>
                  <a:cubicBezTo>
                    <a:pt x="758990" y="23889"/>
                    <a:pt x="761162" y="24232"/>
                    <a:pt x="763296" y="24232"/>
                  </a:cubicBezTo>
                  <a:lnTo>
                    <a:pt x="766724" y="24003"/>
                  </a:lnTo>
                  <a:cubicBezTo>
                    <a:pt x="769772" y="24003"/>
                    <a:pt x="771296" y="25299"/>
                    <a:pt x="771296" y="27889"/>
                  </a:cubicBezTo>
                  <a:cubicBezTo>
                    <a:pt x="771296" y="29261"/>
                    <a:pt x="770344" y="31852"/>
                    <a:pt x="768439" y="35662"/>
                  </a:cubicBezTo>
                  <a:cubicBezTo>
                    <a:pt x="766534" y="39472"/>
                    <a:pt x="764857" y="41872"/>
                    <a:pt x="763410" y="42863"/>
                  </a:cubicBezTo>
                  <a:cubicBezTo>
                    <a:pt x="761962" y="43853"/>
                    <a:pt x="759447" y="44425"/>
                    <a:pt x="755866" y="44577"/>
                  </a:cubicBezTo>
                  <a:cubicBezTo>
                    <a:pt x="752284" y="44730"/>
                    <a:pt x="749198" y="45835"/>
                    <a:pt x="746608" y="47892"/>
                  </a:cubicBezTo>
                  <a:cubicBezTo>
                    <a:pt x="744017" y="49949"/>
                    <a:pt x="742721" y="53150"/>
                    <a:pt x="742721" y="57493"/>
                  </a:cubicBezTo>
                  <a:cubicBezTo>
                    <a:pt x="742721" y="61837"/>
                    <a:pt x="743141" y="64389"/>
                    <a:pt x="743979" y="65151"/>
                  </a:cubicBezTo>
                  <a:cubicBezTo>
                    <a:pt x="744817" y="65913"/>
                    <a:pt x="746531" y="66370"/>
                    <a:pt x="749122" y="66523"/>
                  </a:cubicBezTo>
                  <a:cubicBezTo>
                    <a:pt x="760705" y="67132"/>
                    <a:pt x="766496" y="68504"/>
                    <a:pt x="766496" y="70638"/>
                  </a:cubicBezTo>
                  <a:cubicBezTo>
                    <a:pt x="766496" y="72009"/>
                    <a:pt x="764438" y="74524"/>
                    <a:pt x="760324" y="78181"/>
                  </a:cubicBezTo>
                  <a:cubicBezTo>
                    <a:pt x="756209" y="81839"/>
                    <a:pt x="751561" y="84506"/>
                    <a:pt x="746379" y="86182"/>
                  </a:cubicBezTo>
                  <a:cubicBezTo>
                    <a:pt x="742721" y="87402"/>
                    <a:pt x="740893" y="89383"/>
                    <a:pt x="740893" y="92126"/>
                  </a:cubicBezTo>
                  <a:lnTo>
                    <a:pt x="741578" y="104013"/>
                  </a:lnTo>
                  <a:cubicBezTo>
                    <a:pt x="741731" y="109042"/>
                    <a:pt x="741807" y="115024"/>
                    <a:pt x="741807" y="121958"/>
                  </a:cubicBezTo>
                  <a:cubicBezTo>
                    <a:pt x="741807" y="128893"/>
                    <a:pt x="741121" y="134150"/>
                    <a:pt x="739750" y="137732"/>
                  </a:cubicBezTo>
                  <a:cubicBezTo>
                    <a:pt x="738378" y="141313"/>
                    <a:pt x="736130" y="144285"/>
                    <a:pt x="733006" y="146647"/>
                  </a:cubicBezTo>
                  <a:cubicBezTo>
                    <a:pt x="729882" y="149009"/>
                    <a:pt x="726186" y="150190"/>
                    <a:pt x="721919" y="150190"/>
                  </a:cubicBezTo>
                  <a:cubicBezTo>
                    <a:pt x="717652" y="150190"/>
                    <a:pt x="711518" y="148438"/>
                    <a:pt x="703517" y="144933"/>
                  </a:cubicBezTo>
                  <a:cubicBezTo>
                    <a:pt x="695516" y="141427"/>
                    <a:pt x="691515" y="139065"/>
                    <a:pt x="691515" y="137846"/>
                  </a:cubicBezTo>
                  <a:cubicBezTo>
                    <a:pt x="691515" y="137084"/>
                    <a:pt x="693153" y="136474"/>
                    <a:pt x="696430" y="136017"/>
                  </a:cubicBezTo>
                  <a:cubicBezTo>
                    <a:pt x="699707" y="135560"/>
                    <a:pt x="705421" y="134074"/>
                    <a:pt x="713575" y="131560"/>
                  </a:cubicBezTo>
                  <a:cubicBezTo>
                    <a:pt x="721728" y="129045"/>
                    <a:pt x="726491" y="126759"/>
                    <a:pt x="727862" y="124702"/>
                  </a:cubicBezTo>
                  <a:cubicBezTo>
                    <a:pt x="729234" y="122644"/>
                    <a:pt x="730225" y="118225"/>
                    <a:pt x="730834" y="111443"/>
                  </a:cubicBezTo>
                  <a:cubicBezTo>
                    <a:pt x="731444" y="104661"/>
                    <a:pt x="731749" y="99517"/>
                    <a:pt x="731749" y="96012"/>
                  </a:cubicBezTo>
                  <a:cubicBezTo>
                    <a:pt x="731749" y="92507"/>
                    <a:pt x="731101" y="90754"/>
                    <a:pt x="729806" y="90754"/>
                  </a:cubicBezTo>
                  <a:cubicBezTo>
                    <a:pt x="728510" y="90754"/>
                    <a:pt x="725348" y="91516"/>
                    <a:pt x="720319" y="93040"/>
                  </a:cubicBezTo>
                  <a:cubicBezTo>
                    <a:pt x="715289" y="94564"/>
                    <a:pt x="711213" y="96203"/>
                    <a:pt x="708088" y="97955"/>
                  </a:cubicBezTo>
                  <a:cubicBezTo>
                    <a:pt x="704964" y="99708"/>
                    <a:pt x="702183" y="100584"/>
                    <a:pt x="699745" y="100584"/>
                  </a:cubicBezTo>
                  <a:cubicBezTo>
                    <a:pt x="694563" y="100584"/>
                    <a:pt x="691972" y="95822"/>
                    <a:pt x="691972" y="86297"/>
                  </a:cubicBezTo>
                  <a:cubicBezTo>
                    <a:pt x="691972" y="76772"/>
                    <a:pt x="693191" y="72009"/>
                    <a:pt x="695630" y="72009"/>
                  </a:cubicBezTo>
                  <a:cubicBezTo>
                    <a:pt x="696239" y="72009"/>
                    <a:pt x="697040" y="72276"/>
                    <a:pt x="698030" y="72809"/>
                  </a:cubicBezTo>
                  <a:cubicBezTo>
                    <a:pt x="699021" y="73343"/>
                    <a:pt x="700430" y="73609"/>
                    <a:pt x="702259" y="73609"/>
                  </a:cubicBezTo>
                  <a:cubicBezTo>
                    <a:pt x="704088" y="73609"/>
                    <a:pt x="707517" y="72924"/>
                    <a:pt x="712546" y="71552"/>
                  </a:cubicBezTo>
                  <a:cubicBezTo>
                    <a:pt x="717575" y="70180"/>
                    <a:pt x="722148" y="69114"/>
                    <a:pt x="726262" y="68352"/>
                  </a:cubicBezTo>
                  <a:cubicBezTo>
                    <a:pt x="729615" y="67742"/>
                    <a:pt x="731673" y="66523"/>
                    <a:pt x="732434" y="64694"/>
                  </a:cubicBezTo>
                  <a:cubicBezTo>
                    <a:pt x="733196" y="62865"/>
                    <a:pt x="733577" y="58903"/>
                    <a:pt x="733577" y="52807"/>
                  </a:cubicBezTo>
                  <a:cubicBezTo>
                    <a:pt x="733577" y="49454"/>
                    <a:pt x="732587" y="47778"/>
                    <a:pt x="730606" y="47778"/>
                  </a:cubicBezTo>
                  <a:cubicBezTo>
                    <a:pt x="727862" y="47778"/>
                    <a:pt x="722795" y="49111"/>
                    <a:pt x="715404" y="51778"/>
                  </a:cubicBezTo>
                  <a:cubicBezTo>
                    <a:pt x="708012" y="54445"/>
                    <a:pt x="703098" y="55779"/>
                    <a:pt x="700659" y="55779"/>
                  </a:cubicBezTo>
                  <a:cubicBezTo>
                    <a:pt x="698221" y="55779"/>
                    <a:pt x="696468" y="55321"/>
                    <a:pt x="695401" y="54407"/>
                  </a:cubicBezTo>
                  <a:cubicBezTo>
                    <a:pt x="694334" y="53493"/>
                    <a:pt x="693687" y="52540"/>
                    <a:pt x="693458" y="51550"/>
                  </a:cubicBezTo>
                  <a:cubicBezTo>
                    <a:pt x="693230" y="50559"/>
                    <a:pt x="693115" y="48082"/>
                    <a:pt x="693115" y="44120"/>
                  </a:cubicBezTo>
                  <a:cubicBezTo>
                    <a:pt x="693115" y="40158"/>
                    <a:pt x="692810" y="37110"/>
                    <a:pt x="692201" y="34976"/>
                  </a:cubicBezTo>
                  <a:cubicBezTo>
                    <a:pt x="691591" y="32842"/>
                    <a:pt x="691286" y="31318"/>
                    <a:pt x="691286" y="30404"/>
                  </a:cubicBezTo>
                  <a:cubicBezTo>
                    <a:pt x="691286" y="29490"/>
                    <a:pt x="691858" y="28728"/>
                    <a:pt x="693001" y="28118"/>
                  </a:cubicBezTo>
                  <a:cubicBezTo>
                    <a:pt x="694144" y="27508"/>
                    <a:pt x="695096" y="27204"/>
                    <a:pt x="695858" y="27204"/>
                  </a:cubicBezTo>
                  <a:cubicBezTo>
                    <a:pt x="696620" y="27204"/>
                    <a:pt x="697230" y="27661"/>
                    <a:pt x="697687" y="28575"/>
                  </a:cubicBezTo>
                  <a:cubicBezTo>
                    <a:pt x="698144" y="29490"/>
                    <a:pt x="699173" y="29947"/>
                    <a:pt x="700773" y="29947"/>
                  </a:cubicBezTo>
                  <a:cubicBezTo>
                    <a:pt x="702374" y="29947"/>
                    <a:pt x="705574" y="29109"/>
                    <a:pt x="710375" y="27432"/>
                  </a:cubicBezTo>
                  <a:cubicBezTo>
                    <a:pt x="715175" y="25756"/>
                    <a:pt x="719861" y="24575"/>
                    <a:pt x="724433" y="23889"/>
                  </a:cubicBezTo>
                  <a:cubicBezTo>
                    <a:pt x="729005" y="23203"/>
                    <a:pt x="731901" y="22479"/>
                    <a:pt x="733120" y="21717"/>
                  </a:cubicBezTo>
                  <a:cubicBezTo>
                    <a:pt x="734339" y="20955"/>
                    <a:pt x="735178" y="19736"/>
                    <a:pt x="735635" y="18060"/>
                  </a:cubicBezTo>
                  <a:cubicBezTo>
                    <a:pt x="737464" y="11049"/>
                    <a:pt x="739292" y="7544"/>
                    <a:pt x="741121" y="7544"/>
                  </a:cubicBezTo>
                  <a:close/>
                  <a:moveTo>
                    <a:pt x="514121" y="7087"/>
                  </a:moveTo>
                  <a:cubicBezTo>
                    <a:pt x="519303" y="7087"/>
                    <a:pt x="524104" y="7430"/>
                    <a:pt x="528523" y="8116"/>
                  </a:cubicBezTo>
                  <a:cubicBezTo>
                    <a:pt x="532943" y="8801"/>
                    <a:pt x="536677" y="9640"/>
                    <a:pt x="539725" y="10630"/>
                  </a:cubicBezTo>
                  <a:cubicBezTo>
                    <a:pt x="542773" y="11621"/>
                    <a:pt x="544601" y="12383"/>
                    <a:pt x="545211" y="12916"/>
                  </a:cubicBezTo>
                  <a:cubicBezTo>
                    <a:pt x="545821" y="13450"/>
                    <a:pt x="546125" y="14326"/>
                    <a:pt x="546125" y="15545"/>
                  </a:cubicBezTo>
                  <a:cubicBezTo>
                    <a:pt x="546125" y="16764"/>
                    <a:pt x="544944" y="18822"/>
                    <a:pt x="542582" y="21717"/>
                  </a:cubicBezTo>
                  <a:cubicBezTo>
                    <a:pt x="540220" y="24613"/>
                    <a:pt x="537972" y="26518"/>
                    <a:pt x="535838" y="27432"/>
                  </a:cubicBezTo>
                  <a:cubicBezTo>
                    <a:pt x="533705" y="28347"/>
                    <a:pt x="528980" y="29109"/>
                    <a:pt x="521665" y="29718"/>
                  </a:cubicBezTo>
                  <a:cubicBezTo>
                    <a:pt x="518617" y="30023"/>
                    <a:pt x="517093" y="32157"/>
                    <a:pt x="517093" y="36119"/>
                  </a:cubicBezTo>
                  <a:cubicBezTo>
                    <a:pt x="517093" y="37795"/>
                    <a:pt x="517550" y="39053"/>
                    <a:pt x="518465" y="39891"/>
                  </a:cubicBezTo>
                  <a:cubicBezTo>
                    <a:pt x="519379" y="40729"/>
                    <a:pt x="520751" y="41148"/>
                    <a:pt x="522580" y="41148"/>
                  </a:cubicBezTo>
                  <a:cubicBezTo>
                    <a:pt x="531571" y="41148"/>
                    <a:pt x="536715" y="41453"/>
                    <a:pt x="538010" y="42063"/>
                  </a:cubicBezTo>
                  <a:cubicBezTo>
                    <a:pt x="539306" y="42672"/>
                    <a:pt x="539953" y="44082"/>
                    <a:pt x="539953" y="46292"/>
                  </a:cubicBezTo>
                  <a:cubicBezTo>
                    <a:pt x="539953" y="48502"/>
                    <a:pt x="539648" y="50788"/>
                    <a:pt x="539039" y="53150"/>
                  </a:cubicBezTo>
                  <a:cubicBezTo>
                    <a:pt x="538429" y="55512"/>
                    <a:pt x="537934" y="56960"/>
                    <a:pt x="537553" y="57493"/>
                  </a:cubicBezTo>
                  <a:cubicBezTo>
                    <a:pt x="537172" y="58027"/>
                    <a:pt x="536219" y="58674"/>
                    <a:pt x="534695" y="59436"/>
                  </a:cubicBezTo>
                  <a:cubicBezTo>
                    <a:pt x="533171" y="60198"/>
                    <a:pt x="531266" y="60960"/>
                    <a:pt x="528980" y="61722"/>
                  </a:cubicBezTo>
                  <a:cubicBezTo>
                    <a:pt x="526694" y="62484"/>
                    <a:pt x="524332" y="63094"/>
                    <a:pt x="521894" y="63551"/>
                  </a:cubicBezTo>
                  <a:cubicBezTo>
                    <a:pt x="519151" y="64161"/>
                    <a:pt x="517779" y="65837"/>
                    <a:pt x="517779" y="68580"/>
                  </a:cubicBezTo>
                  <a:cubicBezTo>
                    <a:pt x="517779" y="70561"/>
                    <a:pt x="518960" y="72581"/>
                    <a:pt x="521322" y="74638"/>
                  </a:cubicBezTo>
                  <a:cubicBezTo>
                    <a:pt x="523685" y="76696"/>
                    <a:pt x="526237" y="78029"/>
                    <a:pt x="528980" y="78639"/>
                  </a:cubicBezTo>
                  <a:cubicBezTo>
                    <a:pt x="531724" y="79248"/>
                    <a:pt x="534276" y="80658"/>
                    <a:pt x="536639" y="82868"/>
                  </a:cubicBezTo>
                  <a:cubicBezTo>
                    <a:pt x="539001" y="85078"/>
                    <a:pt x="540182" y="87059"/>
                    <a:pt x="540182" y="88811"/>
                  </a:cubicBezTo>
                  <a:cubicBezTo>
                    <a:pt x="540182" y="90564"/>
                    <a:pt x="539306" y="91821"/>
                    <a:pt x="537553" y="92583"/>
                  </a:cubicBezTo>
                  <a:cubicBezTo>
                    <a:pt x="535800" y="93345"/>
                    <a:pt x="534010" y="93726"/>
                    <a:pt x="532181" y="93726"/>
                  </a:cubicBezTo>
                  <a:cubicBezTo>
                    <a:pt x="530352" y="93726"/>
                    <a:pt x="527952" y="93383"/>
                    <a:pt x="524980" y="92698"/>
                  </a:cubicBezTo>
                  <a:cubicBezTo>
                    <a:pt x="522008" y="92012"/>
                    <a:pt x="519913" y="91669"/>
                    <a:pt x="518693" y="91669"/>
                  </a:cubicBezTo>
                  <a:cubicBezTo>
                    <a:pt x="517474" y="91669"/>
                    <a:pt x="516636" y="92545"/>
                    <a:pt x="516179" y="94298"/>
                  </a:cubicBezTo>
                  <a:cubicBezTo>
                    <a:pt x="515722" y="96050"/>
                    <a:pt x="515493" y="99060"/>
                    <a:pt x="515493" y="103327"/>
                  </a:cubicBezTo>
                  <a:lnTo>
                    <a:pt x="515722" y="127559"/>
                  </a:lnTo>
                  <a:cubicBezTo>
                    <a:pt x="515722" y="142037"/>
                    <a:pt x="514807" y="149276"/>
                    <a:pt x="512978" y="149276"/>
                  </a:cubicBezTo>
                  <a:cubicBezTo>
                    <a:pt x="512064" y="149276"/>
                    <a:pt x="510197" y="148247"/>
                    <a:pt x="507378" y="146190"/>
                  </a:cubicBezTo>
                  <a:cubicBezTo>
                    <a:pt x="504558" y="144133"/>
                    <a:pt x="503149" y="139599"/>
                    <a:pt x="503149" y="132588"/>
                  </a:cubicBezTo>
                  <a:cubicBezTo>
                    <a:pt x="503149" y="128778"/>
                    <a:pt x="503530" y="123139"/>
                    <a:pt x="504292" y="115672"/>
                  </a:cubicBezTo>
                  <a:cubicBezTo>
                    <a:pt x="505054" y="108204"/>
                    <a:pt x="505435" y="103061"/>
                    <a:pt x="505435" y="100241"/>
                  </a:cubicBezTo>
                  <a:cubicBezTo>
                    <a:pt x="505435" y="97422"/>
                    <a:pt x="505092" y="96012"/>
                    <a:pt x="504406" y="96012"/>
                  </a:cubicBezTo>
                  <a:cubicBezTo>
                    <a:pt x="503720" y="96012"/>
                    <a:pt x="502044" y="97079"/>
                    <a:pt x="499377" y="99213"/>
                  </a:cubicBezTo>
                  <a:cubicBezTo>
                    <a:pt x="496710" y="101346"/>
                    <a:pt x="492785" y="103975"/>
                    <a:pt x="487604" y="107099"/>
                  </a:cubicBezTo>
                  <a:cubicBezTo>
                    <a:pt x="482422" y="110224"/>
                    <a:pt x="478612" y="112319"/>
                    <a:pt x="476174" y="113386"/>
                  </a:cubicBezTo>
                  <a:cubicBezTo>
                    <a:pt x="473735" y="114453"/>
                    <a:pt x="471983" y="114986"/>
                    <a:pt x="470916" y="114986"/>
                  </a:cubicBezTo>
                  <a:cubicBezTo>
                    <a:pt x="467716" y="114986"/>
                    <a:pt x="464972" y="113272"/>
                    <a:pt x="462686" y="109843"/>
                  </a:cubicBezTo>
                  <a:cubicBezTo>
                    <a:pt x="460400" y="106414"/>
                    <a:pt x="459257" y="102146"/>
                    <a:pt x="459257" y="97041"/>
                  </a:cubicBezTo>
                  <a:cubicBezTo>
                    <a:pt x="459257" y="91936"/>
                    <a:pt x="459600" y="89383"/>
                    <a:pt x="460286" y="89383"/>
                  </a:cubicBezTo>
                  <a:cubicBezTo>
                    <a:pt x="460972" y="89383"/>
                    <a:pt x="461772" y="90107"/>
                    <a:pt x="462686" y="91555"/>
                  </a:cubicBezTo>
                  <a:cubicBezTo>
                    <a:pt x="463601" y="93002"/>
                    <a:pt x="465582" y="93726"/>
                    <a:pt x="468630" y="93726"/>
                  </a:cubicBezTo>
                  <a:cubicBezTo>
                    <a:pt x="474574" y="93726"/>
                    <a:pt x="482003" y="90754"/>
                    <a:pt x="490919" y="84811"/>
                  </a:cubicBezTo>
                  <a:cubicBezTo>
                    <a:pt x="499834" y="78867"/>
                    <a:pt x="504292" y="74067"/>
                    <a:pt x="504292" y="70409"/>
                  </a:cubicBezTo>
                  <a:cubicBezTo>
                    <a:pt x="504292" y="67818"/>
                    <a:pt x="503149" y="66523"/>
                    <a:pt x="500863" y="66523"/>
                  </a:cubicBezTo>
                  <a:cubicBezTo>
                    <a:pt x="500101" y="66523"/>
                    <a:pt x="497205" y="67018"/>
                    <a:pt x="492176" y="68009"/>
                  </a:cubicBezTo>
                  <a:cubicBezTo>
                    <a:pt x="487147" y="68999"/>
                    <a:pt x="482765" y="70104"/>
                    <a:pt x="479031" y="71323"/>
                  </a:cubicBezTo>
                  <a:cubicBezTo>
                    <a:pt x="475298" y="72543"/>
                    <a:pt x="471983" y="73152"/>
                    <a:pt x="469087" y="73152"/>
                  </a:cubicBezTo>
                  <a:cubicBezTo>
                    <a:pt x="463601" y="73152"/>
                    <a:pt x="460858" y="70409"/>
                    <a:pt x="460858" y="64923"/>
                  </a:cubicBezTo>
                  <a:cubicBezTo>
                    <a:pt x="460858" y="62332"/>
                    <a:pt x="461239" y="59893"/>
                    <a:pt x="462001" y="57607"/>
                  </a:cubicBezTo>
                  <a:cubicBezTo>
                    <a:pt x="462763" y="55321"/>
                    <a:pt x="463715" y="53797"/>
                    <a:pt x="464858" y="53035"/>
                  </a:cubicBezTo>
                  <a:cubicBezTo>
                    <a:pt x="466001" y="52273"/>
                    <a:pt x="467525" y="51892"/>
                    <a:pt x="469430" y="51892"/>
                  </a:cubicBezTo>
                  <a:cubicBezTo>
                    <a:pt x="471335" y="51892"/>
                    <a:pt x="475450" y="50749"/>
                    <a:pt x="481775" y="48463"/>
                  </a:cubicBezTo>
                  <a:cubicBezTo>
                    <a:pt x="488099" y="46177"/>
                    <a:pt x="493281" y="44692"/>
                    <a:pt x="497319" y="44006"/>
                  </a:cubicBezTo>
                  <a:cubicBezTo>
                    <a:pt x="501358" y="43320"/>
                    <a:pt x="504139" y="42291"/>
                    <a:pt x="505663" y="40920"/>
                  </a:cubicBezTo>
                  <a:cubicBezTo>
                    <a:pt x="507187" y="39548"/>
                    <a:pt x="507949" y="37719"/>
                    <a:pt x="507949" y="35433"/>
                  </a:cubicBezTo>
                  <a:cubicBezTo>
                    <a:pt x="507949" y="33147"/>
                    <a:pt x="506844" y="32004"/>
                    <a:pt x="504635" y="32004"/>
                  </a:cubicBezTo>
                  <a:cubicBezTo>
                    <a:pt x="502425" y="32004"/>
                    <a:pt x="498310" y="32881"/>
                    <a:pt x="492290" y="34633"/>
                  </a:cubicBezTo>
                  <a:cubicBezTo>
                    <a:pt x="486270" y="36386"/>
                    <a:pt x="481241" y="37262"/>
                    <a:pt x="477203" y="37262"/>
                  </a:cubicBezTo>
                  <a:cubicBezTo>
                    <a:pt x="473164" y="37262"/>
                    <a:pt x="470306" y="36386"/>
                    <a:pt x="468630" y="34633"/>
                  </a:cubicBezTo>
                  <a:cubicBezTo>
                    <a:pt x="466954" y="32881"/>
                    <a:pt x="466115" y="29871"/>
                    <a:pt x="466115" y="25603"/>
                  </a:cubicBezTo>
                  <a:cubicBezTo>
                    <a:pt x="466115" y="17983"/>
                    <a:pt x="468325" y="14173"/>
                    <a:pt x="472745" y="14173"/>
                  </a:cubicBezTo>
                  <a:lnTo>
                    <a:pt x="476174" y="14859"/>
                  </a:lnTo>
                  <a:cubicBezTo>
                    <a:pt x="479222" y="14859"/>
                    <a:pt x="482575" y="13792"/>
                    <a:pt x="486232" y="11659"/>
                  </a:cubicBezTo>
                  <a:cubicBezTo>
                    <a:pt x="488518" y="10287"/>
                    <a:pt x="492214" y="9182"/>
                    <a:pt x="497319" y="8344"/>
                  </a:cubicBezTo>
                  <a:cubicBezTo>
                    <a:pt x="502425" y="7506"/>
                    <a:pt x="508025" y="7087"/>
                    <a:pt x="514121" y="7087"/>
                  </a:cubicBezTo>
                  <a:close/>
                  <a:moveTo>
                    <a:pt x="74295" y="6630"/>
                  </a:moveTo>
                  <a:cubicBezTo>
                    <a:pt x="76124" y="6630"/>
                    <a:pt x="78143" y="7239"/>
                    <a:pt x="80353" y="8458"/>
                  </a:cubicBezTo>
                  <a:cubicBezTo>
                    <a:pt x="82563" y="9678"/>
                    <a:pt x="83668" y="11583"/>
                    <a:pt x="83668" y="14173"/>
                  </a:cubicBezTo>
                  <a:cubicBezTo>
                    <a:pt x="83668" y="17831"/>
                    <a:pt x="81458" y="20422"/>
                    <a:pt x="77038" y="21946"/>
                  </a:cubicBezTo>
                  <a:cubicBezTo>
                    <a:pt x="72619" y="23165"/>
                    <a:pt x="69837" y="24994"/>
                    <a:pt x="68694" y="27432"/>
                  </a:cubicBezTo>
                  <a:cubicBezTo>
                    <a:pt x="67551" y="29871"/>
                    <a:pt x="66980" y="35890"/>
                    <a:pt x="66980" y="45492"/>
                  </a:cubicBezTo>
                  <a:cubicBezTo>
                    <a:pt x="66980" y="51130"/>
                    <a:pt x="66408" y="57493"/>
                    <a:pt x="65265" y="64580"/>
                  </a:cubicBezTo>
                  <a:cubicBezTo>
                    <a:pt x="64122" y="71666"/>
                    <a:pt x="63284" y="75781"/>
                    <a:pt x="62751" y="76924"/>
                  </a:cubicBezTo>
                  <a:cubicBezTo>
                    <a:pt x="62217" y="78067"/>
                    <a:pt x="60808" y="79553"/>
                    <a:pt x="58522" y="81382"/>
                  </a:cubicBezTo>
                  <a:cubicBezTo>
                    <a:pt x="56236" y="83211"/>
                    <a:pt x="54216" y="84125"/>
                    <a:pt x="52464" y="84125"/>
                  </a:cubicBezTo>
                  <a:cubicBezTo>
                    <a:pt x="50711" y="84125"/>
                    <a:pt x="49301" y="83515"/>
                    <a:pt x="48235" y="82296"/>
                  </a:cubicBezTo>
                  <a:cubicBezTo>
                    <a:pt x="47168" y="81077"/>
                    <a:pt x="46787" y="79553"/>
                    <a:pt x="47092" y="77724"/>
                  </a:cubicBezTo>
                  <a:cubicBezTo>
                    <a:pt x="48311" y="71171"/>
                    <a:pt x="48920" y="65113"/>
                    <a:pt x="48920" y="59551"/>
                  </a:cubicBezTo>
                  <a:cubicBezTo>
                    <a:pt x="48920" y="53988"/>
                    <a:pt x="48616" y="49721"/>
                    <a:pt x="48006" y="46749"/>
                  </a:cubicBezTo>
                  <a:cubicBezTo>
                    <a:pt x="47396" y="43777"/>
                    <a:pt x="46634" y="41986"/>
                    <a:pt x="45720" y="41377"/>
                  </a:cubicBezTo>
                  <a:cubicBezTo>
                    <a:pt x="44806" y="40767"/>
                    <a:pt x="43472" y="40424"/>
                    <a:pt x="41720" y="40348"/>
                  </a:cubicBezTo>
                  <a:cubicBezTo>
                    <a:pt x="39967" y="40272"/>
                    <a:pt x="38176" y="40234"/>
                    <a:pt x="36347" y="40234"/>
                  </a:cubicBezTo>
                  <a:cubicBezTo>
                    <a:pt x="29642" y="40234"/>
                    <a:pt x="24384" y="38024"/>
                    <a:pt x="20574" y="33604"/>
                  </a:cubicBezTo>
                  <a:cubicBezTo>
                    <a:pt x="16764" y="29185"/>
                    <a:pt x="14859" y="26251"/>
                    <a:pt x="14859" y="24803"/>
                  </a:cubicBezTo>
                  <a:cubicBezTo>
                    <a:pt x="14859" y="23356"/>
                    <a:pt x="16955" y="21451"/>
                    <a:pt x="21146" y="19088"/>
                  </a:cubicBezTo>
                  <a:cubicBezTo>
                    <a:pt x="25337" y="16726"/>
                    <a:pt x="31547" y="15164"/>
                    <a:pt x="39776" y="14402"/>
                  </a:cubicBezTo>
                  <a:cubicBezTo>
                    <a:pt x="57912" y="12573"/>
                    <a:pt x="68047" y="10592"/>
                    <a:pt x="70180" y="8458"/>
                  </a:cubicBezTo>
                  <a:cubicBezTo>
                    <a:pt x="71399" y="7239"/>
                    <a:pt x="72771" y="6630"/>
                    <a:pt x="74295" y="6630"/>
                  </a:cubicBezTo>
                  <a:close/>
                  <a:moveTo>
                    <a:pt x="824103" y="5944"/>
                  </a:moveTo>
                  <a:cubicBezTo>
                    <a:pt x="828675" y="5944"/>
                    <a:pt x="831190" y="9449"/>
                    <a:pt x="831647" y="16459"/>
                  </a:cubicBezTo>
                  <a:cubicBezTo>
                    <a:pt x="831647" y="18593"/>
                    <a:pt x="832714" y="19660"/>
                    <a:pt x="834847" y="19660"/>
                  </a:cubicBezTo>
                  <a:cubicBezTo>
                    <a:pt x="845058" y="20117"/>
                    <a:pt x="854812" y="21108"/>
                    <a:pt x="864108" y="22632"/>
                  </a:cubicBezTo>
                  <a:cubicBezTo>
                    <a:pt x="873404" y="24156"/>
                    <a:pt x="878662" y="25222"/>
                    <a:pt x="879881" y="25832"/>
                  </a:cubicBezTo>
                  <a:cubicBezTo>
                    <a:pt x="881101" y="26442"/>
                    <a:pt x="881710" y="27242"/>
                    <a:pt x="881710" y="28232"/>
                  </a:cubicBezTo>
                  <a:cubicBezTo>
                    <a:pt x="881710" y="29223"/>
                    <a:pt x="880567" y="30937"/>
                    <a:pt x="878281" y="33376"/>
                  </a:cubicBezTo>
                  <a:cubicBezTo>
                    <a:pt x="875995" y="35814"/>
                    <a:pt x="872604" y="37033"/>
                    <a:pt x="868109" y="37033"/>
                  </a:cubicBezTo>
                  <a:cubicBezTo>
                    <a:pt x="863613" y="37033"/>
                    <a:pt x="858812" y="36691"/>
                    <a:pt x="853707" y="36005"/>
                  </a:cubicBezTo>
                  <a:cubicBezTo>
                    <a:pt x="848601" y="35319"/>
                    <a:pt x="843648" y="34976"/>
                    <a:pt x="838848" y="34976"/>
                  </a:cubicBezTo>
                  <a:cubicBezTo>
                    <a:pt x="834047" y="34976"/>
                    <a:pt x="831190" y="35243"/>
                    <a:pt x="830275" y="35776"/>
                  </a:cubicBezTo>
                  <a:cubicBezTo>
                    <a:pt x="829361" y="36310"/>
                    <a:pt x="828675" y="37910"/>
                    <a:pt x="828218" y="40577"/>
                  </a:cubicBezTo>
                  <a:cubicBezTo>
                    <a:pt x="827761" y="43244"/>
                    <a:pt x="827532" y="46330"/>
                    <a:pt x="827532" y="49835"/>
                  </a:cubicBezTo>
                  <a:cubicBezTo>
                    <a:pt x="827532" y="53340"/>
                    <a:pt x="827685" y="55283"/>
                    <a:pt x="827989" y="55664"/>
                  </a:cubicBezTo>
                  <a:cubicBezTo>
                    <a:pt x="828294" y="56045"/>
                    <a:pt x="829208" y="56464"/>
                    <a:pt x="830732" y="56922"/>
                  </a:cubicBezTo>
                  <a:cubicBezTo>
                    <a:pt x="832256" y="57379"/>
                    <a:pt x="834504" y="57874"/>
                    <a:pt x="837476" y="58408"/>
                  </a:cubicBezTo>
                  <a:cubicBezTo>
                    <a:pt x="840448" y="58941"/>
                    <a:pt x="843001" y="59208"/>
                    <a:pt x="845134" y="59208"/>
                  </a:cubicBezTo>
                  <a:lnTo>
                    <a:pt x="851535" y="58979"/>
                  </a:lnTo>
                  <a:cubicBezTo>
                    <a:pt x="855650" y="58979"/>
                    <a:pt x="857707" y="60732"/>
                    <a:pt x="857707" y="64237"/>
                  </a:cubicBezTo>
                  <a:cubicBezTo>
                    <a:pt x="857707" y="66370"/>
                    <a:pt x="855802" y="69037"/>
                    <a:pt x="851992" y="72238"/>
                  </a:cubicBezTo>
                  <a:cubicBezTo>
                    <a:pt x="851078" y="73000"/>
                    <a:pt x="849630" y="74676"/>
                    <a:pt x="847649" y="77267"/>
                  </a:cubicBezTo>
                  <a:cubicBezTo>
                    <a:pt x="845668" y="79858"/>
                    <a:pt x="842886" y="83782"/>
                    <a:pt x="839305" y="89040"/>
                  </a:cubicBezTo>
                  <a:cubicBezTo>
                    <a:pt x="835723" y="94298"/>
                    <a:pt x="833857" y="97193"/>
                    <a:pt x="833704" y="97727"/>
                  </a:cubicBezTo>
                  <a:cubicBezTo>
                    <a:pt x="833552" y="98260"/>
                    <a:pt x="833476" y="99098"/>
                    <a:pt x="833476" y="100241"/>
                  </a:cubicBezTo>
                  <a:cubicBezTo>
                    <a:pt x="833476" y="101384"/>
                    <a:pt x="834009" y="102413"/>
                    <a:pt x="835076" y="103327"/>
                  </a:cubicBezTo>
                  <a:cubicBezTo>
                    <a:pt x="843458" y="110033"/>
                    <a:pt x="850849" y="116586"/>
                    <a:pt x="857250" y="122987"/>
                  </a:cubicBezTo>
                  <a:cubicBezTo>
                    <a:pt x="858317" y="124054"/>
                    <a:pt x="860031" y="125083"/>
                    <a:pt x="862394" y="126073"/>
                  </a:cubicBezTo>
                  <a:cubicBezTo>
                    <a:pt x="864756" y="127064"/>
                    <a:pt x="866775" y="127673"/>
                    <a:pt x="868452" y="127902"/>
                  </a:cubicBezTo>
                  <a:cubicBezTo>
                    <a:pt x="870128" y="128131"/>
                    <a:pt x="872223" y="128893"/>
                    <a:pt x="874738" y="130188"/>
                  </a:cubicBezTo>
                  <a:cubicBezTo>
                    <a:pt x="877252" y="131483"/>
                    <a:pt x="879462" y="132817"/>
                    <a:pt x="881367" y="134188"/>
                  </a:cubicBezTo>
                  <a:cubicBezTo>
                    <a:pt x="883272" y="135560"/>
                    <a:pt x="885292" y="136246"/>
                    <a:pt x="887425" y="136246"/>
                  </a:cubicBezTo>
                  <a:lnTo>
                    <a:pt x="891083" y="136017"/>
                  </a:lnTo>
                  <a:cubicBezTo>
                    <a:pt x="892759" y="136017"/>
                    <a:pt x="893598" y="136551"/>
                    <a:pt x="893598" y="137617"/>
                  </a:cubicBezTo>
                  <a:cubicBezTo>
                    <a:pt x="893598" y="140208"/>
                    <a:pt x="889178" y="144056"/>
                    <a:pt x="880339" y="149162"/>
                  </a:cubicBezTo>
                  <a:cubicBezTo>
                    <a:pt x="871499" y="154267"/>
                    <a:pt x="864718" y="156820"/>
                    <a:pt x="859993" y="156820"/>
                  </a:cubicBezTo>
                  <a:cubicBezTo>
                    <a:pt x="851764" y="156820"/>
                    <a:pt x="844448" y="150571"/>
                    <a:pt x="838048" y="138075"/>
                  </a:cubicBezTo>
                  <a:cubicBezTo>
                    <a:pt x="835762" y="133655"/>
                    <a:pt x="832942" y="129083"/>
                    <a:pt x="829589" y="124359"/>
                  </a:cubicBezTo>
                  <a:cubicBezTo>
                    <a:pt x="826237" y="119634"/>
                    <a:pt x="824255" y="117005"/>
                    <a:pt x="823646" y="116472"/>
                  </a:cubicBezTo>
                  <a:cubicBezTo>
                    <a:pt x="823036" y="115939"/>
                    <a:pt x="822388" y="115672"/>
                    <a:pt x="821703" y="115672"/>
                  </a:cubicBezTo>
                  <a:cubicBezTo>
                    <a:pt x="821017" y="115672"/>
                    <a:pt x="820369" y="116053"/>
                    <a:pt x="819760" y="116815"/>
                  </a:cubicBezTo>
                  <a:cubicBezTo>
                    <a:pt x="812902" y="124587"/>
                    <a:pt x="804024" y="132131"/>
                    <a:pt x="793128" y="139446"/>
                  </a:cubicBezTo>
                  <a:cubicBezTo>
                    <a:pt x="782231" y="146761"/>
                    <a:pt x="773354" y="150419"/>
                    <a:pt x="766496" y="150419"/>
                  </a:cubicBezTo>
                  <a:cubicBezTo>
                    <a:pt x="762838" y="150419"/>
                    <a:pt x="759981" y="149428"/>
                    <a:pt x="757923" y="147447"/>
                  </a:cubicBezTo>
                  <a:cubicBezTo>
                    <a:pt x="755866" y="145466"/>
                    <a:pt x="754837" y="142723"/>
                    <a:pt x="754837" y="139218"/>
                  </a:cubicBezTo>
                  <a:cubicBezTo>
                    <a:pt x="754837" y="138303"/>
                    <a:pt x="754913" y="137313"/>
                    <a:pt x="755066" y="136246"/>
                  </a:cubicBezTo>
                  <a:cubicBezTo>
                    <a:pt x="755218" y="135179"/>
                    <a:pt x="755294" y="134036"/>
                    <a:pt x="755294" y="132817"/>
                  </a:cubicBezTo>
                  <a:cubicBezTo>
                    <a:pt x="755294" y="131598"/>
                    <a:pt x="754990" y="130493"/>
                    <a:pt x="754380" y="129502"/>
                  </a:cubicBezTo>
                  <a:cubicBezTo>
                    <a:pt x="753770" y="128512"/>
                    <a:pt x="753466" y="127826"/>
                    <a:pt x="753466" y="127445"/>
                  </a:cubicBezTo>
                  <a:cubicBezTo>
                    <a:pt x="753466" y="127064"/>
                    <a:pt x="753732" y="126873"/>
                    <a:pt x="754266" y="126873"/>
                  </a:cubicBezTo>
                  <a:cubicBezTo>
                    <a:pt x="754799" y="126873"/>
                    <a:pt x="756704" y="127521"/>
                    <a:pt x="759981" y="128816"/>
                  </a:cubicBezTo>
                  <a:cubicBezTo>
                    <a:pt x="763257" y="130112"/>
                    <a:pt x="766305" y="130759"/>
                    <a:pt x="769125" y="130759"/>
                  </a:cubicBezTo>
                  <a:cubicBezTo>
                    <a:pt x="771944" y="130759"/>
                    <a:pt x="775297" y="129921"/>
                    <a:pt x="779183" y="128245"/>
                  </a:cubicBezTo>
                  <a:cubicBezTo>
                    <a:pt x="783069" y="126568"/>
                    <a:pt x="787108" y="124473"/>
                    <a:pt x="791299" y="121958"/>
                  </a:cubicBezTo>
                  <a:cubicBezTo>
                    <a:pt x="795490" y="119444"/>
                    <a:pt x="799681" y="116434"/>
                    <a:pt x="803872" y="112929"/>
                  </a:cubicBezTo>
                  <a:cubicBezTo>
                    <a:pt x="808063" y="109423"/>
                    <a:pt x="810463" y="107214"/>
                    <a:pt x="811073" y="106299"/>
                  </a:cubicBezTo>
                  <a:cubicBezTo>
                    <a:pt x="811682" y="105385"/>
                    <a:pt x="811987" y="104470"/>
                    <a:pt x="811987" y="103556"/>
                  </a:cubicBezTo>
                  <a:cubicBezTo>
                    <a:pt x="811987" y="102642"/>
                    <a:pt x="811035" y="101041"/>
                    <a:pt x="809130" y="98755"/>
                  </a:cubicBezTo>
                  <a:cubicBezTo>
                    <a:pt x="807225" y="96469"/>
                    <a:pt x="804748" y="93802"/>
                    <a:pt x="801700" y="90754"/>
                  </a:cubicBezTo>
                  <a:cubicBezTo>
                    <a:pt x="798652" y="87706"/>
                    <a:pt x="796328" y="85801"/>
                    <a:pt x="794728" y="85039"/>
                  </a:cubicBezTo>
                  <a:cubicBezTo>
                    <a:pt x="793128" y="84277"/>
                    <a:pt x="790423" y="83706"/>
                    <a:pt x="786613" y="83325"/>
                  </a:cubicBezTo>
                  <a:cubicBezTo>
                    <a:pt x="782803" y="82944"/>
                    <a:pt x="779488" y="81344"/>
                    <a:pt x="776669" y="78524"/>
                  </a:cubicBezTo>
                  <a:cubicBezTo>
                    <a:pt x="773849" y="75705"/>
                    <a:pt x="772439" y="73038"/>
                    <a:pt x="772439" y="70523"/>
                  </a:cubicBezTo>
                  <a:cubicBezTo>
                    <a:pt x="772439" y="68009"/>
                    <a:pt x="773316" y="64961"/>
                    <a:pt x="775068" y="61379"/>
                  </a:cubicBezTo>
                  <a:cubicBezTo>
                    <a:pt x="776821" y="57798"/>
                    <a:pt x="778269" y="56007"/>
                    <a:pt x="779412" y="56007"/>
                  </a:cubicBezTo>
                  <a:cubicBezTo>
                    <a:pt x="780555" y="56007"/>
                    <a:pt x="783069" y="57569"/>
                    <a:pt x="786956" y="60694"/>
                  </a:cubicBezTo>
                  <a:cubicBezTo>
                    <a:pt x="790842" y="63818"/>
                    <a:pt x="793471" y="65989"/>
                    <a:pt x="794842" y="67209"/>
                  </a:cubicBezTo>
                  <a:cubicBezTo>
                    <a:pt x="796214" y="68428"/>
                    <a:pt x="797738" y="69037"/>
                    <a:pt x="799414" y="69037"/>
                  </a:cubicBezTo>
                  <a:cubicBezTo>
                    <a:pt x="801091" y="69037"/>
                    <a:pt x="803262" y="68047"/>
                    <a:pt x="805929" y="66066"/>
                  </a:cubicBezTo>
                  <a:cubicBezTo>
                    <a:pt x="808596" y="64084"/>
                    <a:pt x="810768" y="60198"/>
                    <a:pt x="812444" y="54407"/>
                  </a:cubicBezTo>
                  <a:cubicBezTo>
                    <a:pt x="814121" y="48616"/>
                    <a:pt x="814959" y="44272"/>
                    <a:pt x="814959" y="41377"/>
                  </a:cubicBezTo>
                  <a:cubicBezTo>
                    <a:pt x="814959" y="38481"/>
                    <a:pt x="813435" y="37033"/>
                    <a:pt x="810387" y="37033"/>
                  </a:cubicBezTo>
                  <a:cubicBezTo>
                    <a:pt x="806425" y="37033"/>
                    <a:pt x="801281" y="38253"/>
                    <a:pt x="794957" y="40691"/>
                  </a:cubicBezTo>
                  <a:cubicBezTo>
                    <a:pt x="788632" y="43129"/>
                    <a:pt x="784174" y="44349"/>
                    <a:pt x="781583" y="44349"/>
                  </a:cubicBezTo>
                  <a:cubicBezTo>
                    <a:pt x="777316" y="44349"/>
                    <a:pt x="775183" y="41605"/>
                    <a:pt x="775183" y="36119"/>
                  </a:cubicBezTo>
                  <a:cubicBezTo>
                    <a:pt x="775183" y="32766"/>
                    <a:pt x="775449" y="30290"/>
                    <a:pt x="775983" y="28690"/>
                  </a:cubicBezTo>
                  <a:cubicBezTo>
                    <a:pt x="776516" y="27089"/>
                    <a:pt x="777469" y="26289"/>
                    <a:pt x="778840" y="26289"/>
                  </a:cubicBezTo>
                  <a:lnTo>
                    <a:pt x="782041" y="26746"/>
                  </a:lnTo>
                  <a:cubicBezTo>
                    <a:pt x="784479" y="26746"/>
                    <a:pt x="787222" y="25946"/>
                    <a:pt x="790270" y="24346"/>
                  </a:cubicBezTo>
                  <a:cubicBezTo>
                    <a:pt x="793318" y="22746"/>
                    <a:pt x="799948" y="21412"/>
                    <a:pt x="810158" y="20346"/>
                  </a:cubicBezTo>
                  <a:cubicBezTo>
                    <a:pt x="811682" y="20041"/>
                    <a:pt x="813245" y="19317"/>
                    <a:pt x="814845" y="18174"/>
                  </a:cubicBezTo>
                  <a:cubicBezTo>
                    <a:pt x="816445" y="17031"/>
                    <a:pt x="817321" y="16078"/>
                    <a:pt x="817474" y="15316"/>
                  </a:cubicBezTo>
                  <a:cubicBezTo>
                    <a:pt x="818083" y="12116"/>
                    <a:pt x="818807" y="9754"/>
                    <a:pt x="819645" y="8230"/>
                  </a:cubicBezTo>
                  <a:cubicBezTo>
                    <a:pt x="820484" y="6706"/>
                    <a:pt x="821969" y="5944"/>
                    <a:pt x="824103" y="5944"/>
                  </a:cubicBezTo>
                  <a:close/>
                  <a:moveTo>
                    <a:pt x="613791" y="5944"/>
                  </a:moveTo>
                  <a:cubicBezTo>
                    <a:pt x="618973" y="5944"/>
                    <a:pt x="621563" y="8077"/>
                    <a:pt x="621563" y="12345"/>
                  </a:cubicBezTo>
                  <a:cubicBezTo>
                    <a:pt x="621563" y="15393"/>
                    <a:pt x="620535" y="20536"/>
                    <a:pt x="618477" y="27775"/>
                  </a:cubicBezTo>
                  <a:cubicBezTo>
                    <a:pt x="616420" y="35014"/>
                    <a:pt x="615391" y="51359"/>
                    <a:pt x="615391" y="76810"/>
                  </a:cubicBezTo>
                  <a:cubicBezTo>
                    <a:pt x="615391" y="82906"/>
                    <a:pt x="615582" y="86373"/>
                    <a:pt x="615963" y="87211"/>
                  </a:cubicBezTo>
                  <a:cubicBezTo>
                    <a:pt x="616344" y="88049"/>
                    <a:pt x="618211" y="89078"/>
                    <a:pt x="621563" y="90297"/>
                  </a:cubicBezTo>
                  <a:cubicBezTo>
                    <a:pt x="624916" y="91516"/>
                    <a:pt x="628079" y="92126"/>
                    <a:pt x="631050" y="92126"/>
                  </a:cubicBezTo>
                  <a:cubicBezTo>
                    <a:pt x="634022" y="92126"/>
                    <a:pt x="636041" y="91897"/>
                    <a:pt x="637108" y="91440"/>
                  </a:cubicBezTo>
                  <a:cubicBezTo>
                    <a:pt x="640461" y="90069"/>
                    <a:pt x="644957" y="89383"/>
                    <a:pt x="650596" y="89383"/>
                  </a:cubicBezTo>
                  <a:lnTo>
                    <a:pt x="656768" y="90069"/>
                  </a:lnTo>
                  <a:cubicBezTo>
                    <a:pt x="658139" y="90069"/>
                    <a:pt x="659282" y="89802"/>
                    <a:pt x="660197" y="89269"/>
                  </a:cubicBezTo>
                  <a:cubicBezTo>
                    <a:pt x="661111" y="88735"/>
                    <a:pt x="661759" y="88468"/>
                    <a:pt x="662140" y="88468"/>
                  </a:cubicBezTo>
                  <a:cubicBezTo>
                    <a:pt x="662521" y="88468"/>
                    <a:pt x="662711" y="88849"/>
                    <a:pt x="662711" y="89611"/>
                  </a:cubicBezTo>
                  <a:cubicBezTo>
                    <a:pt x="662711" y="91745"/>
                    <a:pt x="660502" y="96584"/>
                    <a:pt x="656082" y="104128"/>
                  </a:cubicBezTo>
                  <a:cubicBezTo>
                    <a:pt x="651662" y="111671"/>
                    <a:pt x="646100" y="115443"/>
                    <a:pt x="639394" y="115443"/>
                  </a:cubicBezTo>
                  <a:cubicBezTo>
                    <a:pt x="635279" y="115443"/>
                    <a:pt x="631050" y="114300"/>
                    <a:pt x="626707" y="112014"/>
                  </a:cubicBezTo>
                  <a:cubicBezTo>
                    <a:pt x="622364" y="109728"/>
                    <a:pt x="619430" y="108585"/>
                    <a:pt x="617906" y="108585"/>
                  </a:cubicBezTo>
                  <a:cubicBezTo>
                    <a:pt x="616382" y="108585"/>
                    <a:pt x="615620" y="109881"/>
                    <a:pt x="615620" y="112471"/>
                  </a:cubicBezTo>
                  <a:lnTo>
                    <a:pt x="616306" y="137846"/>
                  </a:lnTo>
                  <a:cubicBezTo>
                    <a:pt x="616458" y="143637"/>
                    <a:pt x="616267" y="147943"/>
                    <a:pt x="615734" y="150762"/>
                  </a:cubicBezTo>
                  <a:cubicBezTo>
                    <a:pt x="615201" y="153581"/>
                    <a:pt x="613600" y="155334"/>
                    <a:pt x="610934" y="156020"/>
                  </a:cubicBezTo>
                  <a:cubicBezTo>
                    <a:pt x="608267" y="156706"/>
                    <a:pt x="606209" y="157048"/>
                    <a:pt x="604761" y="157048"/>
                  </a:cubicBezTo>
                  <a:cubicBezTo>
                    <a:pt x="603314" y="157048"/>
                    <a:pt x="602399" y="156210"/>
                    <a:pt x="602018" y="154534"/>
                  </a:cubicBezTo>
                  <a:cubicBezTo>
                    <a:pt x="601637" y="152857"/>
                    <a:pt x="601409" y="149771"/>
                    <a:pt x="601332" y="145276"/>
                  </a:cubicBezTo>
                  <a:cubicBezTo>
                    <a:pt x="601256" y="140780"/>
                    <a:pt x="601218" y="129464"/>
                    <a:pt x="601218" y="111328"/>
                  </a:cubicBezTo>
                  <a:cubicBezTo>
                    <a:pt x="601218" y="108738"/>
                    <a:pt x="600875" y="107099"/>
                    <a:pt x="600189" y="106414"/>
                  </a:cubicBezTo>
                  <a:cubicBezTo>
                    <a:pt x="599504" y="105728"/>
                    <a:pt x="598094" y="105385"/>
                    <a:pt x="595960" y="105385"/>
                  </a:cubicBezTo>
                  <a:cubicBezTo>
                    <a:pt x="585140" y="105385"/>
                    <a:pt x="572719" y="107976"/>
                    <a:pt x="558698" y="113157"/>
                  </a:cubicBezTo>
                  <a:cubicBezTo>
                    <a:pt x="546202" y="117729"/>
                    <a:pt x="538391" y="120015"/>
                    <a:pt x="535267" y="120015"/>
                  </a:cubicBezTo>
                  <a:cubicBezTo>
                    <a:pt x="532143" y="120015"/>
                    <a:pt x="530238" y="119063"/>
                    <a:pt x="529552" y="117158"/>
                  </a:cubicBezTo>
                  <a:cubicBezTo>
                    <a:pt x="528866" y="115253"/>
                    <a:pt x="528523" y="112700"/>
                    <a:pt x="528523" y="109500"/>
                  </a:cubicBezTo>
                  <a:cubicBezTo>
                    <a:pt x="528523" y="104318"/>
                    <a:pt x="529819" y="101727"/>
                    <a:pt x="532410" y="101727"/>
                  </a:cubicBezTo>
                  <a:lnTo>
                    <a:pt x="534467" y="102184"/>
                  </a:lnTo>
                  <a:cubicBezTo>
                    <a:pt x="535686" y="102184"/>
                    <a:pt x="538239" y="101194"/>
                    <a:pt x="542125" y="99213"/>
                  </a:cubicBezTo>
                  <a:cubicBezTo>
                    <a:pt x="546011" y="97231"/>
                    <a:pt x="553326" y="95212"/>
                    <a:pt x="564071" y="93155"/>
                  </a:cubicBezTo>
                  <a:cubicBezTo>
                    <a:pt x="574815" y="91097"/>
                    <a:pt x="585521" y="89840"/>
                    <a:pt x="596189" y="89383"/>
                  </a:cubicBezTo>
                  <a:cubicBezTo>
                    <a:pt x="598322" y="89230"/>
                    <a:pt x="599770" y="88888"/>
                    <a:pt x="600532" y="88354"/>
                  </a:cubicBezTo>
                  <a:cubicBezTo>
                    <a:pt x="601294" y="87821"/>
                    <a:pt x="601675" y="86335"/>
                    <a:pt x="601675" y="83896"/>
                  </a:cubicBezTo>
                  <a:cubicBezTo>
                    <a:pt x="601980" y="66218"/>
                    <a:pt x="602590" y="54788"/>
                    <a:pt x="603504" y="49606"/>
                  </a:cubicBezTo>
                  <a:cubicBezTo>
                    <a:pt x="604418" y="44425"/>
                    <a:pt x="604876" y="40272"/>
                    <a:pt x="604876" y="37148"/>
                  </a:cubicBezTo>
                  <a:cubicBezTo>
                    <a:pt x="604876" y="34024"/>
                    <a:pt x="604533" y="31547"/>
                    <a:pt x="603847" y="29718"/>
                  </a:cubicBezTo>
                  <a:cubicBezTo>
                    <a:pt x="603161" y="27889"/>
                    <a:pt x="602818" y="25070"/>
                    <a:pt x="602818" y="21260"/>
                  </a:cubicBezTo>
                  <a:cubicBezTo>
                    <a:pt x="602818" y="17450"/>
                    <a:pt x="604075" y="13945"/>
                    <a:pt x="606590" y="10744"/>
                  </a:cubicBezTo>
                  <a:cubicBezTo>
                    <a:pt x="609105" y="7544"/>
                    <a:pt x="611505" y="5944"/>
                    <a:pt x="613791" y="5944"/>
                  </a:cubicBezTo>
                  <a:close/>
                  <a:moveTo>
                    <a:pt x="1236955" y="4801"/>
                  </a:moveTo>
                  <a:cubicBezTo>
                    <a:pt x="1244575" y="4801"/>
                    <a:pt x="1248842" y="11202"/>
                    <a:pt x="1249756" y="24003"/>
                  </a:cubicBezTo>
                  <a:cubicBezTo>
                    <a:pt x="1249909" y="27204"/>
                    <a:pt x="1250290" y="29375"/>
                    <a:pt x="1250899" y="30518"/>
                  </a:cubicBezTo>
                  <a:cubicBezTo>
                    <a:pt x="1251509" y="31661"/>
                    <a:pt x="1253490" y="32233"/>
                    <a:pt x="1256843" y="32233"/>
                  </a:cubicBezTo>
                  <a:cubicBezTo>
                    <a:pt x="1264615" y="32233"/>
                    <a:pt x="1269340" y="31814"/>
                    <a:pt x="1271016" y="30976"/>
                  </a:cubicBezTo>
                  <a:cubicBezTo>
                    <a:pt x="1272693" y="30137"/>
                    <a:pt x="1275055" y="27966"/>
                    <a:pt x="1278103" y="24460"/>
                  </a:cubicBezTo>
                  <a:cubicBezTo>
                    <a:pt x="1281151" y="20955"/>
                    <a:pt x="1282675" y="18517"/>
                    <a:pt x="1282675" y="17145"/>
                  </a:cubicBezTo>
                  <a:cubicBezTo>
                    <a:pt x="1282675" y="15774"/>
                    <a:pt x="1281989" y="14631"/>
                    <a:pt x="1280617" y="13716"/>
                  </a:cubicBezTo>
                  <a:cubicBezTo>
                    <a:pt x="1279246" y="12802"/>
                    <a:pt x="1278560" y="12040"/>
                    <a:pt x="1278560" y="11430"/>
                  </a:cubicBezTo>
                  <a:cubicBezTo>
                    <a:pt x="1278560" y="9449"/>
                    <a:pt x="1283589" y="8458"/>
                    <a:pt x="1293647" y="8458"/>
                  </a:cubicBezTo>
                  <a:cubicBezTo>
                    <a:pt x="1297305" y="8458"/>
                    <a:pt x="1299782" y="8725"/>
                    <a:pt x="1301077" y="9259"/>
                  </a:cubicBezTo>
                  <a:cubicBezTo>
                    <a:pt x="1302372" y="9792"/>
                    <a:pt x="1303439" y="10668"/>
                    <a:pt x="1304277" y="11887"/>
                  </a:cubicBezTo>
                  <a:cubicBezTo>
                    <a:pt x="1305116" y="13107"/>
                    <a:pt x="1305535" y="14478"/>
                    <a:pt x="1305535" y="16002"/>
                  </a:cubicBezTo>
                  <a:cubicBezTo>
                    <a:pt x="1305535" y="20269"/>
                    <a:pt x="1303134" y="23584"/>
                    <a:pt x="1298334" y="25946"/>
                  </a:cubicBezTo>
                  <a:cubicBezTo>
                    <a:pt x="1293533" y="28309"/>
                    <a:pt x="1291133" y="30328"/>
                    <a:pt x="1291133" y="32004"/>
                  </a:cubicBezTo>
                  <a:cubicBezTo>
                    <a:pt x="1291133" y="33681"/>
                    <a:pt x="1292504" y="34671"/>
                    <a:pt x="1295248" y="34976"/>
                  </a:cubicBezTo>
                  <a:cubicBezTo>
                    <a:pt x="1303934" y="35890"/>
                    <a:pt x="1312850" y="37148"/>
                    <a:pt x="1321994" y="38748"/>
                  </a:cubicBezTo>
                  <a:cubicBezTo>
                    <a:pt x="1331138" y="40348"/>
                    <a:pt x="1336586" y="42025"/>
                    <a:pt x="1338339" y="43777"/>
                  </a:cubicBezTo>
                  <a:cubicBezTo>
                    <a:pt x="1340091" y="45530"/>
                    <a:pt x="1340968" y="47473"/>
                    <a:pt x="1340968" y="49606"/>
                  </a:cubicBezTo>
                  <a:cubicBezTo>
                    <a:pt x="1340968" y="52350"/>
                    <a:pt x="1339634" y="54979"/>
                    <a:pt x="1336967" y="57493"/>
                  </a:cubicBezTo>
                  <a:cubicBezTo>
                    <a:pt x="1334300" y="60008"/>
                    <a:pt x="1331366" y="64542"/>
                    <a:pt x="1328166" y="71095"/>
                  </a:cubicBezTo>
                  <a:cubicBezTo>
                    <a:pt x="1326490" y="74752"/>
                    <a:pt x="1324432" y="76581"/>
                    <a:pt x="1321994" y="76581"/>
                  </a:cubicBezTo>
                  <a:cubicBezTo>
                    <a:pt x="1320775" y="76581"/>
                    <a:pt x="1319251" y="76010"/>
                    <a:pt x="1317422" y="74867"/>
                  </a:cubicBezTo>
                  <a:cubicBezTo>
                    <a:pt x="1315593" y="73724"/>
                    <a:pt x="1314679" y="72276"/>
                    <a:pt x="1314679" y="70523"/>
                  </a:cubicBezTo>
                  <a:cubicBezTo>
                    <a:pt x="1314679" y="68771"/>
                    <a:pt x="1316126" y="64770"/>
                    <a:pt x="1319022" y="58522"/>
                  </a:cubicBezTo>
                  <a:cubicBezTo>
                    <a:pt x="1319784" y="56998"/>
                    <a:pt x="1320165" y="55360"/>
                    <a:pt x="1320165" y="53607"/>
                  </a:cubicBezTo>
                  <a:cubicBezTo>
                    <a:pt x="1320165" y="51854"/>
                    <a:pt x="1319289" y="50407"/>
                    <a:pt x="1317536" y="49264"/>
                  </a:cubicBezTo>
                  <a:cubicBezTo>
                    <a:pt x="1315784" y="48121"/>
                    <a:pt x="1310678" y="46901"/>
                    <a:pt x="1302220" y="45606"/>
                  </a:cubicBezTo>
                  <a:cubicBezTo>
                    <a:pt x="1293762" y="44311"/>
                    <a:pt x="1281074" y="43663"/>
                    <a:pt x="1264158" y="43663"/>
                  </a:cubicBezTo>
                  <a:cubicBezTo>
                    <a:pt x="1247242" y="43663"/>
                    <a:pt x="1234935" y="44044"/>
                    <a:pt x="1227239" y="44806"/>
                  </a:cubicBezTo>
                  <a:cubicBezTo>
                    <a:pt x="1219543" y="45568"/>
                    <a:pt x="1211085" y="47092"/>
                    <a:pt x="1201865" y="49378"/>
                  </a:cubicBezTo>
                  <a:cubicBezTo>
                    <a:pt x="1192644" y="51664"/>
                    <a:pt x="1185634" y="53836"/>
                    <a:pt x="1180833" y="55893"/>
                  </a:cubicBezTo>
                  <a:cubicBezTo>
                    <a:pt x="1176033" y="57950"/>
                    <a:pt x="1172718" y="60160"/>
                    <a:pt x="1170889" y="62522"/>
                  </a:cubicBezTo>
                  <a:cubicBezTo>
                    <a:pt x="1169060" y="64885"/>
                    <a:pt x="1167460" y="68085"/>
                    <a:pt x="1166089" y="72124"/>
                  </a:cubicBezTo>
                  <a:cubicBezTo>
                    <a:pt x="1164717" y="76162"/>
                    <a:pt x="1163117" y="79096"/>
                    <a:pt x="1161288" y="80925"/>
                  </a:cubicBezTo>
                  <a:cubicBezTo>
                    <a:pt x="1159459" y="82753"/>
                    <a:pt x="1157630" y="83668"/>
                    <a:pt x="1155802" y="83668"/>
                  </a:cubicBezTo>
                  <a:cubicBezTo>
                    <a:pt x="1152601" y="83668"/>
                    <a:pt x="1151001" y="79782"/>
                    <a:pt x="1151001" y="72009"/>
                  </a:cubicBezTo>
                  <a:lnTo>
                    <a:pt x="1151458" y="62637"/>
                  </a:lnTo>
                  <a:cubicBezTo>
                    <a:pt x="1151458" y="57150"/>
                    <a:pt x="1150544" y="53416"/>
                    <a:pt x="1148715" y="51435"/>
                  </a:cubicBezTo>
                  <a:cubicBezTo>
                    <a:pt x="1147648" y="50216"/>
                    <a:pt x="1147115" y="49073"/>
                    <a:pt x="1147115" y="48006"/>
                  </a:cubicBezTo>
                  <a:cubicBezTo>
                    <a:pt x="1147115" y="45415"/>
                    <a:pt x="1149248" y="44120"/>
                    <a:pt x="1153516" y="44120"/>
                  </a:cubicBezTo>
                  <a:cubicBezTo>
                    <a:pt x="1154887" y="44120"/>
                    <a:pt x="1156335" y="44272"/>
                    <a:pt x="1157859" y="44577"/>
                  </a:cubicBezTo>
                  <a:cubicBezTo>
                    <a:pt x="1159383" y="44882"/>
                    <a:pt x="1161288" y="45034"/>
                    <a:pt x="1163574" y="45034"/>
                  </a:cubicBezTo>
                  <a:cubicBezTo>
                    <a:pt x="1168756" y="45034"/>
                    <a:pt x="1173251" y="44463"/>
                    <a:pt x="1177061" y="43320"/>
                  </a:cubicBezTo>
                  <a:cubicBezTo>
                    <a:pt x="1180871" y="42177"/>
                    <a:pt x="1184415" y="41224"/>
                    <a:pt x="1187691" y="40462"/>
                  </a:cubicBezTo>
                  <a:cubicBezTo>
                    <a:pt x="1190968" y="39700"/>
                    <a:pt x="1192606" y="38557"/>
                    <a:pt x="1192606" y="37033"/>
                  </a:cubicBezTo>
                  <a:cubicBezTo>
                    <a:pt x="1192606" y="34595"/>
                    <a:pt x="1190054" y="31090"/>
                    <a:pt x="1184948" y="26518"/>
                  </a:cubicBezTo>
                  <a:cubicBezTo>
                    <a:pt x="1179843" y="21946"/>
                    <a:pt x="1177290" y="18441"/>
                    <a:pt x="1177290" y="16002"/>
                  </a:cubicBezTo>
                  <a:cubicBezTo>
                    <a:pt x="1177290" y="13564"/>
                    <a:pt x="1179271" y="11849"/>
                    <a:pt x="1183234" y="10859"/>
                  </a:cubicBezTo>
                  <a:cubicBezTo>
                    <a:pt x="1187196" y="9868"/>
                    <a:pt x="1191235" y="9373"/>
                    <a:pt x="1195350" y="9373"/>
                  </a:cubicBezTo>
                  <a:cubicBezTo>
                    <a:pt x="1199464" y="9373"/>
                    <a:pt x="1202588" y="10973"/>
                    <a:pt x="1204722" y="14173"/>
                  </a:cubicBezTo>
                  <a:cubicBezTo>
                    <a:pt x="1206856" y="17374"/>
                    <a:pt x="1208380" y="21412"/>
                    <a:pt x="1209294" y="26289"/>
                  </a:cubicBezTo>
                  <a:cubicBezTo>
                    <a:pt x="1210208" y="31166"/>
                    <a:pt x="1211008" y="33985"/>
                    <a:pt x="1211694" y="34747"/>
                  </a:cubicBezTo>
                  <a:cubicBezTo>
                    <a:pt x="1212380" y="35509"/>
                    <a:pt x="1213256" y="35890"/>
                    <a:pt x="1214323" y="35890"/>
                  </a:cubicBezTo>
                  <a:cubicBezTo>
                    <a:pt x="1215390" y="35890"/>
                    <a:pt x="1218667" y="35471"/>
                    <a:pt x="1224153" y="34633"/>
                  </a:cubicBezTo>
                  <a:cubicBezTo>
                    <a:pt x="1229639" y="33795"/>
                    <a:pt x="1232802" y="32957"/>
                    <a:pt x="1233640" y="32119"/>
                  </a:cubicBezTo>
                  <a:cubicBezTo>
                    <a:pt x="1234478" y="31280"/>
                    <a:pt x="1234897" y="30328"/>
                    <a:pt x="1234897" y="29261"/>
                  </a:cubicBezTo>
                  <a:cubicBezTo>
                    <a:pt x="1234897" y="26061"/>
                    <a:pt x="1233183" y="22746"/>
                    <a:pt x="1229754" y="19317"/>
                  </a:cubicBezTo>
                  <a:cubicBezTo>
                    <a:pt x="1226325" y="15888"/>
                    <a:pt x="1224610" y="13107"/>
                    <a:pt x="1224610" y="10973"/>
                  </a:cubicBezTo>
                  <a:cubicBezTo>
                    <a:pt x="1224610" y="8839"/>
                    <a:pt x="1225830" y="7277"/>
                    <a:pt x="1228268" y="6287"/>
                  </a:cubicBezTo>
                  <a:cubicBezTo>
                    <a:pt x="1230706" y="5296"/>
                    <a:pt x="1233602" y="4801"/>
                    <a:pt x="1236955" y="4801"/>
                  </a:cubicBezTo>
                  <a:close/>
                  <a:moveTo>
                    <a:pt x="104927" y="4344"/>
                  </a:moveTo>
                  <a:cubicBezTo>
                    <a:pt x="106451" y="4344"/>
                    <a:pt x="108585" y="6134"/>
                    <a:pt x="111328" y="9716"/>
                  </a:cubicBezTo>
                  <a:cubicBezTo>
                    <a:pt x="114071" y="13297"/>
                    <a:pt x="115900" y="16155"/>
                    <a:pt x="116815" y="18288"/>
                  </a:cubicBezTo>
                  <a:cubicBezTo>
                    <a:pt x="117424" y="19507"/>
                    <a:pt x="118872" y="20041"/>
                    <a:pt x="121158" y="19888"/>
                  </a:cubicBezTo>
                  <a:cubicBezTo>
                    <a:pt x="132893" y="18364"/>
                    <a:pt x="141161" y="17602"/>
                    <a:pt x="145961" y="17602"/>
                  </a:cubicBezTo>
                  <a:cubicBezTo>
                    <a:pt x="150762" y="17602"/>
                    <a:pt x="154076" y="17793"/>
                    <a:pt x="155905" y="18174"/>
                  </a:cubicBezTo>
                  <a:cubicBezTo>
                    <a:pt x="157734" y="18555"/>
                    <a:pt x="159715" y="18669"/>
                    <a:pt x="161849" y="18517"/>
                  </a:cubicBezTo>
                  <a:lnTo>
                    <a:pt x="167335" y="18517"/>
                  </a:lnTo>
                  <a:cubicBezTo>
                    <a:pt x="169316" y="18517"/>
                    <a:pt x="170307" y="20193"/>
                    <a:pt x="170307" y="23546"/>
                  </a:cubicBezTo>
                  <a:cubicBezTo>
                    <a:pt x="170307" y="26899"/>
                    <a:pt x="168364" y="29528"/>
                    <a:pt x="164478" y="31433"/>
                  </a:cubicBezTo>
                  <a:cubicBezTo>
                    <a:pt x="160592" y="33338"/>
                    <a:pt x="154457" y="34671"/>
                    <a:pt x="146075" y="35433"/>
                  </a:cubicBezTo>
                  <a:cubicBezTo>
                    <a:pt x="132055" y="36652"/>
                    <a:pt x="123596" y="38024"/>
                    <a:pt x="120701" y="39548"/>
                  </a:cubicBezTo>
                  <a:cubicBezTo>
                    <a:pt x="117805" y="41072"/>
                    <a:pt x="116357" y="43282"/>
                    <a:pt x="116357" y="46177"/>
                  </a:cubicBezTo>
                  <a:cubicBezTo>
                    <a:pt x="116357" y="49073"/>
                    <a:pt x="117119" y="51397"/>
                    <a:pt x="118643" y="53150"/>
                  </a:cubicBezTo>
                  <a:cubicBezTo>
                    <a:pt x="120167" y="54902"/>
                    <a:pt x="126187" y="56045"/>
                    <a:pt x="136703" y="56579"/>
                  </a:cubicBezTo>
                  <a:cubicBezTo>
                    <a:pt x="147218" y="57112"/>
                    <a:pt x="154419" y="57379"/>
                    <a:pt x="158306" y="57379"/>
                  </a:cubicBezTo>
                  <a:cubicBezTo>
                    <a:pt x="162192" y="57379"/>
                    <a:pt x="165049" y="57303"/>
                    <a:pt x="166878" y="57150"/>
                  </a:cubicBezTo>
                  <a:lnTo>
                    <a:pt x="171222" y="56464"/>
                  </a:lnTo>
                  <a:cubicBezTo>
                    <a:pt x="172288" y="56464"/>
                    <a:pt x="172822" y="57379"/>
                    <a:pt x="172822" y="59208"/>
                  </a:cubicBezTo>
                  <a:cubicBezTo>
                    <a:pt x="172822" y="66828"/>
                    <a:pt x="170879" y="72390"/>
                    <a:pt x="166992" y="75895"/>
                  </a:cubicBezTo>
                  <a:cubicBezTo>
                    <a:pt x="163106" y="79401"/>
                    <a:pt x="158915" y="81153"/>
                    <a:pt x="154419" y="81153"/>
                  </a:cubicBezTo>
                  <a:cubicBezTo>
                    <a:pt x="149924" y="81153"/>
                    <a:pt x="143980" y="79896"/>
                    <a:pt x="136589" y="77381"/>
                  </a:cubicBezTo>
                  <a:cubicBezTo>
                    <a:pt x="129197" y="74867"/>
                    <a:pt x="124358" y="73609"/>
                    <a:pt x="122072" y="73609"/>
                  </a:cubicBezTo>
                  <a:cubicBezTo>
                    <a:pt x="119786" y="73609"/>
                    <a:pt x="117424" y="73914"/>
                    <a:pt x="114986" y="74524"/>
                  </a:cubicBezTo>
                  <a:cubicBezTo>
                    <a:pt x="112547" y="75133"/>
                    <a:pt x="110604" y="75438"/>
                    <a:pt x="109157" y="75438"/>
                  </a:cubicBezTo>
                  <a:cubicBezTo>
                    <a:pt x="107709" y="75438"/>
                    <a:pt x="106642" y="75057"/>
                    <a:pt x="105956" y="74295"/>
                  </a:cubicBezTo>
                  <a:cubicBezTo>
                    <a:pt x="105270" y="73533"/>
                    <a:pt x="104318" y="71514"/>
                    <a:pt x="103099" y="68237"/>
                  </a:cubicBezTo>
                  <a:cubicBezTo>
                    <a:pt x="101880" y="64961"/>
                    <a:pt x="101079" y="62065"/>
                    <a:pt x="100698" y="59551"/>
                  </a:cubicBezTo>
                  <a:cubicBezTo>
                    <a:pt x="100317" y="57036"/>
                    <a:pt x="100127" y="53340"/>
                    <a:pt x="100127" y="48463"/>
                  </a:cubicBezTo>
                  <a:cubicBezTo>
                    <a:pt x="100127" y="46635"/>
                    <a:pt x="99517" y="45492"/>
                    <a:pt x="98298" y="45034"/>
                  </a:cubicBezTo>
                  <a:cubicBezTo>
                    <a:pt x="95402" y="43968"/>
                    <a:pt x="91516" y="41605"/>
                    <a:pt x="86639" y="37948"/>
                  </a:cubicBezTo>
                  <a:cubicBezTo>
                    <a:pt x="81763" y="34290"/>
                    <a:pt x="79324" y="32004"/>
                    <a:pt x="79324" y="31090"/>
                  </a:cubicBezTo>
                  <a:cubicBezTo>
                    <a:pt x="79324" y="30175"/>
                    <a:pt x="79705" y="29490"/>
                    <a:pt x="80467" y="29032"/>
                  </a:cubicBezTo>
                  <a:cubicBezTo>
                    <a:pt x="81229" y="28575"/>
                    <a:pt x="83401" y="27775"/>
                    <a:pt x="86982" y="26632"/>
                  </a:cubicBezTo>
                  <a:cubicBezTo>
                    <a:pt x="90564" y="25489"/>
                    <a:pt x="94259" y="24537"/>
                    <a:pt x="98069" y="23775"/>
                  </a:cubicBezTo>
                  <a:cubicBezTo>
                    <a:pt x="100203" y="23165"/>
                    <a:pt x="101270" y="22098"/>
                    <a:pt x="101270" y="20574"/>
                  </a:cubicBezTo>
                  <a:cubicBezTo>
                    <a:pt x="101270" y="19965"/>
                    <a:pt x="101079" y="18745"/>
                    <a:pt x="100698" y="16917"/>
                  </a:cubicBezTo>
                  <a:cubicBezTo>
                    <a:pt x="100317" y="15088"/>
                    <a:pt x="99822" y="13754"/>
                    <a:pt x="99212" y="12916"/>
                  </a:cubicBezTo>
                  <a:cubicBezTo>
                    <a:pt x="98603" y="12078"/>
                    <a:pt x="98298" y="10973"/>
                    <a:pt x="98298" y="9601"/>
                  </a:cubicBezTo>
                  <a:cubicBezTo>
                    <a:pt x="98298" y="8230"/>
                    <a:pt x="99022" y="7011"/>
                    <a:pt x="100470" y="5944"/>
                  </a:cubicBezTo>
                  <a:cubicBezTo>
                    <a:pt x="101918" y="4877"/>
                    <a:pt x="103403" y="4344"/>
                    <a:pt x="104927" y="4344"/>
                  </a:cubicBezTo>
                  <a:close/>
                  <a:moveTo>
                    <a:pt x="1013270" y="3886"/>
                  </a:moveTo>
                  <a:cubicBezTo>
                    <a:pt x="1016089" y="3886"/>
                    <a:pt x="1017994" y="4610"/>
                    <a:pt x="1018985" y="6058"/>
                  </a:cubicBezTo>
                  <a:cubicBezTo>
                    <a:pt x="1019975" y="7506"/>
                    <a:pt x="1020470" y="9563"/>
                    <a:pt x="1020470" y="12230"/>
                  </a:cubicBezTo>
                  <a:cubicBezTo>
                    <a:pt x="1020470" y="14897"/>
                    <a:pt x="1020242" y="18593"/>
                    <a:pt x="1019785" y="23317"/>
                  </a:cubicBezTo>
                  <a:cubicBezTo>
                    <a:pt x="1019327" y="28042"/>
                    <a:pt x="1019099" y="31318"/>
                    <a:pt x="1019099" y="33147"/>
                  </a:cubicBezTo>
                  <a:cubicBezTo>
                    <a:pt x="1019099" y="34976"/>
                    <a:pt x="1020242" y="35890"/>
                    <a:pt x="1022528" y="35890"/>
                  </a:cubicBezTo>
                  <a:lnTo>
                    <a:pt x="1036472" y="35433"/>
                  </a:lnTo>
                  <a:cubicBezTo>
                    <a:pt x="1042111" y="35128"/>
                    <a:pt x="1047902" y="34976"/>
                    <a:pt x="1053846" y="34976"/>
                  </a:cubicBezTo>
                  <a:cubicBezTo>
                    <a:pt x="1069848" y="34976"/>
                    <a:pt x="1079221" y="36043"/>
                    <a:pt x="1081964" y="38176"/>
                  </a:cubicBezTo>
                  <a:cubicBezTo>
                    <a:pt x="1084707" y="40310"/>
                    <a:pt x="1087222" y="41605"/>
                    <a:pt x="1089508" y="42063"/>
                  </a:cubicBezTo>
                  <a:cubicBezTo>
                    <a:pt x="1092099" y="42672"/>
                    <a:pt x="1093394" y="44577"/>
                    <a:pt x="1093394" y="47778"/>
                  </a:cubicBezTo>
                  <a:cubicBezTo>
                    <a:pt x="1093394" y="50216"/>
                    <a:pt x="1092289" y="52997"/>
                    <a:pt x="1090079" y="56122"/>
                  </a:cubicBezTo>
                  <a:cubicBezTo>
                    <a:pt x="1087869" y="59246"/>
                    <a:pt x="1084631" y="60808"/>
                    <a:pt x="1080364" y="60808"/>
                  </a:cubicBezTo>
                  <a:cubicBezTo>
                    <a:pt x="1078535" y="60808"/>
                    <a:pt x="1076249" y="60579"/>
                    <a:pt x="1073506" y="60122"/>
                  </a:cubicBezTo>
                  <a:cubicBezTo>
                    <a:pt x="1067867" y="59055"/>
                    <a:pt x="1060475" y="58522"/>
                    <a:pt x="1051331" y="58522"/>
                  </a:cubicBezTo>
                  <a:cubicBezTo>
                    <a:pt x="1042187" y="58522"/>
                    <a:pt x="1035063" y="58636"/>
                    <a:pt x="1029957" y="58865"/>
                  </a:cubicBezTo>
                  <a:cubicBezTo>
                    <a:pt x="1024852" y="59093"/>
                    <a:pt x="1021994" y="59398"/>
                    <a:pt x="1021385" y="59779"/>
                  </a:cubicBezTo>
                  <a:cubicBezTo>
                    <a:pt x="1020775" y="60160"/>
                    <a:pt x="1020470" y="60655"/>
                    <a:pt x="1020470" y="61265"/>
                  </a:cubicBezTo>
                  <a:cubicBezTo>
                    <a:pt x="1020470" y="63246"/>
                    <a:pt x="1024128" y="69114"/>
                    <a:pt x="1031443" y="78867"/>
                  </a:cubicBezTo>
                  <a:cubicBezTo>
                    <a:pt x="1038758" y="88621"/>
                    <a:pt x="1046836" y="97270"/>
                    <a:pt x="1055675" y="104813"/>
                  </a:cubicBezTo>
                  <a:cubicBezTo>
                    <a:pt x="1064514" y="112357"/>
                    <a:pt x="1072591" y="117424"/>
                    <a:pt x="1079906" y="120015"/>
                  </a:cubicBezTo>
                  <a:cubicBezTo>
                    <a:pt x="1092099" y="124282"/>
                    <a:pt x="1100023" y="127483"/>
                    <a:pt x="1103681" y="129616"/>
                  </a:cubicBezTo>
                  <a:cubicBezTo>
                    <a:pt x="1107338" y="131750"/>
                    <a:pt x="1110844" y="132931"/>
                    <a:pt x="1114197" y="133160"/>
                  </a:cubicBezTo>
                  <a:cubicBezTo>
                    <a:pt x="1117549" y="133388"/>
                    <a:pt x="1119226" y="134265"/>
                    <a:pt x="1119226" y="135789"/>
                  </a:cubicBezTo>
                  <a:cubicBezTo>
                    <a:pt x="1119226" y="137313"/>
                    <a:pt x="1116902" y="140018"/>
                    <a:pt x="1112253" y="143904"/>
                  </a:cubicBezTo>
                  <a:cubicBezTo>
                    <a:pt x="1107605" y="147790"/>
                    <a:pt x="1102766" y="151486"/>
                    <a:pt x="1097737" y="154991"/>
                  </a:cubicBezTo>
                  <a:cubicBezTo>
                    <a:pt x="1092708" y="158496"/>
                    <a:pt x="1087260" y="160249"/>
                    <a:pt x="1081392" y="160249"/>
                  </a:cubicBezTo>
                  <a:cubicBezTo>
                    <a:pt x="1075525" y="160249"/>
                    <a:pt x="1069886" y="158344"/>
                    <a:pt x="1064476" y="154534"/>
                  </a:cubicBezTo>
                  <a:cubicBezTo>
                    <a:pt x="1059066" y="150724"/>
                    <a:pt x="1054760" y="145352"/>
                    <a:pt x="1051560" y="138418"/>
                  </a:cubicBezTo>
                  <a:cubicBezTo>
                    <a:pt x="1048360" y="131483"/>
                    <a:pt x="1044093" y="123901"/>
                    <a:pt x="1038758" y="115672"/>
                  </a:cubicBezTo>
                  <a:cubicBezTo>
                    <a:pt x="1033424" y="107442"/>
                    <a:pt x="1027976" y="99937"/>
                    <a:pt x="1022413" y="93155"/>
                  </a:cubicBezTo>
                  <a:cubicBezTo>
                    <a:pt x="1016851" y="86373"/>
                    <a:pt x="1013651" y="82715"/>
                    <a:pt x="1012812" y="82182"/>
                  </a:cubicBezTo>
                  <a:cubicBezTo>
                    <a:pt x="1011974" y="81649"/>
                    <a:pt x="1011212" y="81382"/>
                    <a:pt x="1010526" y="81382"/>
                  </a:cubicBezTo>
                  <a:cubicBezTo>
                    <a:pt x="1009840" y="81382"/>
                    <a:pt x="1009269" y="82068"/>
                    <a:pt x="1008812" y="83439"/>
                  </a:cubicBezTo>
                  <a:cubicBezTo>
                    <a:pt x="1002106" y="103556"/>
                    <a:pt x="991438" y="119749"/>
                    <a:pt x="976808" y="132017"/>
                  </a:cubicBezTo>
                  <a:cubicBezTo>
                    <a:pt x="962177" y="144285"/>
                    <a:pt x="948995" y="150419"/>
                    <a:pt x="937260" y="150419"/>
                  </a:cubicBezTo>
                  <a:cubicBezTo>
                    <a:pt x="930250" y="150419"/>
                    <a:pt x="925601" y="148819"/>
                    <a:pt x="923315" y="145618"/>
                  </a:cubicBezTo>
                  <a:cubicBezTo>
                    <a:pt x="921029" y="142418"/>
                    <a:pt x="919886" y="136551"/>
                    <a:pt x="919886" y="128016"/>
                  </a:cubicBezTo>
                  <a:cubicBezTo>
                    <a:pt x="919886" y="125273"/>
                    <a:pt x="920344" y="123901"/>
                    <a:pt x="921258" y="123901"/>
                  </a:cubicBezTo>
                  <a:cubicBezTo>
                    <a:pt x="922173" y="123901"/>
                    <a:pt x="923696" y="124549"/>
                    <a:pt x="925830" y="125845"/>
                  </a:cubicBezTo>
                  <a:cubicBezTo>
                    <a:pt x="927964" y="127140"/>
                    <a:pt x="931316" y="127788"/>
                    <a:pt x="935888" y="127788"/>
                  </a:cubicBezTo>
                  <a:cubicBezTo>
                    <a:pt x="940460" y="127788"/>
                    <a:pt x="946747" y="125883"/>
                    <a:pt x="954748" y="122073"/>
                  </a:cubicBezTo>
                  <a:cubicBezTo>
                    <a:pt x="962749" y="118263"/>
                    <a:pt x="970140" y="112967"/>
                    <a:pt x="976922" y="106185"/>
                  </a:cubicBezTo>
                  <a:cubicBezTo>
                    <a:pt x="983704" y="99403"/>
                    <a:pt x="989343" y="91593"/>
                    <a:pt x="993838" y="82753"/>
                  </a:cubicBezTo>
                  <a:cubicBezTo>
                    <a:pt x="998334" y="73914"/>
                    <a:pt x="1000582" y="67513"/>
                    <a:pt x="1000582" y="63551"/>
                  </a:cubicBezTo>
                  <a:cubicBezTo>
                    <a:pt x="1000582" y="62179"/>
                    <a:pt x="999973" y="61494"/>
                    <a:pt x="998753" y="61494"/>
                  </a:cubicBezTo>
                  <a:cubicBezTo>
                    <a:pt x="997534" y="61494"/>
                    <a:pt x="993724" y="61989"/>
                    <a:pt x="987323" y="62980"/>
                  </a:cubicBezTo>
                  <a:cubicBezTo>
                    <a:pt x="980923" y="63970"/>
                    <a:pt x="971626" y="66142"/>
                    <a:pt x="959434" y="69495"/>
                  </a:cubicBezTo>
                  <a:cubicBezTo>
                    <a:pt x="955624" y="70561"/>
                    <a:pt x="952043" y="71095"/>
                    <a:pt x="948690" y="71095"/>
                  </a:cubicBezTo>
                  <a:cubicBezTo>
                    <a:pt x="945337" y="71095"/>
                    <a:pt x="942746" y="69761"/>
                    <a:pt x="940918" y="67094"/>
                  </a:cubicBezTo>
                  <a:cubicBezTo>
                    <a:pt x="939089" y="64427"/>
                    <a:pt x="938174" y="60541"/>
                    <a:pt x="938174" y="55436"/>
                  </a:cubicBezTo>
                  <a:cubicBezTo>
                    <a:pt x="938174" y="50330"/>
                    <a:pt x="939013" y="46673"/>
                    <a:pt x="940689" y="44463"/>
                  </a:cubicBezTo>
                  <a:cubicBezTo>
                    <a:pt x="942365" y="42253"/>
                    <a:pt x="943966" y="41148"/>
                    <a:pt x="945490" y="41148"/>
                  </a:cubicBezTo>
                  <a:cubicBezTo>
                    <a:pt x="947014" y="41148"/>
                    <a:pt x="948195" y="41567"/>
                    <a:pt x="949033" y="42406"/>
                  </a:cubicBezTo>
                  <a:cubicBezTo>
                    <a:pt x="949871" y="43244"/>
                    <a:pt x="951014" y="43663"/>
                    <a:pt x="952462" y="43663"/>
                  </a:cubicBezTo>
                  <a:cubicBezTo>
                    <a:pt x="953910" y="43663"/>
                    <a:pt x="955929" y="43053"/>
                    <a:pt x="958520" y="41834"/>
                  </a:cubicBezTo>
                  <a:cubicBezTo>
                    <a:pt x="961111" y="40615"/>
                    <a:pt x="974750" y="39091"/>
                    <a:pt x="999439" y="37262"/>
                  </a:cubicBezTo>
                  <a:cubicBezTo>
                    <a:pt x="1002640" y="37110"/>
                    <a:pt x="1004392" y="35967"/>
                    <a:pt x="1004697" y="33833"/>
                  </a:cubicBezTo>
                  <a:cubicBezTo>
                    <a:pt x="1005002" y="31699"/>
                    <a:pt x="1005154" y="27280"/>
                    <a:pt x="1005154" y="20574"/>
                  </a:cubicBezTo>
                  <a:cubicBezTo>
                    <a:pt x="1005154" y="13869"/>
                    <a:pt x="1005802" y="9411"/>
                    <a:pt x="1007097" y="7201"/>
                  </a:cubicBezTo>
                  <a:cubicBezTo>
                    <a:pt x="1008393" y="4991"/>
                    <a:pt x="1010450" y="3886"/>
                    <a:pt x="1013270" y="3886"/>
                  </a:cubicBezTo>
                  <a:close/>
                  <a:moveTo>
                    <a:pt x="1946415" y="2972"/>
                  </a:moveTo>
                  <a:cubicBezTo>
                    <a:pt x="1949996" y="2972"/>
                    <a:pt x="1952092" y="6630"/>
                    <a:pt x="1952701" y="13945"/>
                  </a:cubicBezTo>
                  <a:cubicBezTo>
                    <a:pt x="1952854" y="16078"/>
                    <a:pt x="1953273" y="17526"/>
                    <a:pt x="1953958" y="18288"/>
                  </a:cubicBezTo>
                  <a:cubicBezTo>
                    <a:pt x="1954644" y="19050"/>
                    <a:pt x="1955673" y="19431"/>
                    <a:pt x="1957045" y="19431"/>
                  </a:cubicBezTo>
                  <a:lnTo>
                    <a:pt x="1971218" y="18974"/>
                  </a:lnTo>
                  <a:cubicBezTo>
                    <a:pt x="1984172" y="18974"/>
                    <a:pt x="1992935" y="19888"/>
                    <a:pt x="1997507" y="21717"/>
                  </a:cubicBezTo>
                  <a:cubicBezTo>
                    <a:pt x="1999793" y="22632"/>
                    <a:pt x="2001812" y="22898"/>
                    <a:pt x="2003565" y="22517"/>
                  </a:cubicBezTo>
                  <a:cubicBezTo>
                    <a:pt x="2005317" y="22136"/>
                    <a:pt x="2006803" y="21946"/>
                    <a:pt x="2008022" y="21946"/>
                  </a:cubicBezTo>
                  <a:cubicBezTo>
                    <a:pt x="2009242" y="21946"/>
                    <a:pt x="2009851" y="22860"/>
                    <a:pt x="2009851" y="24689"/>
                  </a:cubicBezTo>
                  <a:cubicBezTo>
                    <a:pt x="2009851" y="26518"/>
                    <a:pt x="2008899" y="29413"/>
                    <a:pt x="2006994" y="33376"/>
                  </a:cubicBezTo>
                  <a:cubicBezTo>
                    <a:pt x="2005089" y="37338"/>
                    <a:pt x="2000326" y="39319"/>
                    <a:pt x="1992706" y="39319"/>
                  </a:cubicBezTo>
                  <a:cubicBezTo>
                    <a:pt x="1990573" y="39319"/>
                    <a:pt x="1988401" y="39205"/>
                    <a:pt x="1986191" y="38977"/>
                  </a:cubicBezTo>
                  <a:cubicBezTo>
                    <a:pt x="1983981" y="38748"/>
                    <a:pt x="1981391" y="38634"/>
                    <a:pt x="1978419" y="38634"/>
                  </a:cubicBezTo>
                  <a:cubicBezTo>
                    <a:pt x="1975447" y="38634"/>
                    <a:pt x="1970761" y="38748"/>
                    <a:pt x="1964360" y="38977"/>
                  </a:cubicBezTo>
                  <a:cubicBezTo>
                    <a:pt x="1957959" y="39205"/>
                    <a:pt x="1954416" y="39472"/>
                    <a:pt x="1953730" y="39777"/>
                  </a:cubicBezTo>
                  <a:cubicBezTo>
                    <a:pt x="1953044" y="40081"/>
                    <a:pt x="1952701" y="40501"/>
                    <a:pt x="1952701" y="41034"/>
                  </a:cubicBezTo>
                  <a:cubicBezTo>
                    <a:pt x="1952701" y="41567"/>
                    <a:pt x="1953425" y="42520"/>
                    <a:pt x="1954873" y="43891"/>
                  </a:cubicBezTo>
                  <a:cubicBezTo>
                    <a:pt x="1956321" y="45263"/>
                    <a:pt x="1960359" y="48463"/>
                    <a:pt x="1966989" y="53493"/>
                  </a:cubicBezTo>
                  <a:cubicBezTo>
                    <a:pt x="1973618" y="58522"/>
                    <a:pt x="1981200" y="63703"/>
                    <a:pt x="1989734" y="69037"/>
                  </a:cubicBezTo>
                  <a:cubicBezTo>
                    <a:pt x="1998269" y="74371"/>
                    <a:pt x="2004898" y="78334"/>
                    <a:pt x="2009623" y="80925"/>
                  </a:cubicBezTo>
                  <a:cubicBezTo>
                    <a:pt x="2014347" y="83515"/>
                    <a:pt x="2017319" y="84925"/>
                    <a:pt x="2018538" y="85154"/>
                  </a:cubicBezTo>
                  <a:cubicBezTo>
                    <a:pt x="2019757" y="85382"/>
                    <a:pt x="2022120" y="85497"/>
                    <a:pt x="2025625" y="85497"/>
                  </a:cubicBezTo>
                  <a:cubicBezTo>
                    <a:pt x="2029130" y="85497"/>
                    <a:pt x="2030882" y="86259"/>
                    <a:pt x="2030882" y="87783"/>
                  </a:cubicBezTo>
                  <a:cubicBezTo>
                    <a:pt x="2030882" y="89307"/>
                    <a:pt x="2027644" y="92545"/>
                    <a:pt x="2021167" y="97498"/>
                  </a:cubicBezTo>
                  <a:cubicBezTo>
                    <a:pt x="2014690" y="102451"/>
                    <a:pt x="2008556" y="104928"/>
                    <a:pt x="2002765" y="104928"/>
                  </a:cubicBezTo>
                  <a:cubicBezTo>
                    <a:pt x="1994230" y="104928"/>
                    <a:pt x="1986915" y="100127"/>
                    <a:pt x="1980819" y="90526"/>
                  </a:cubicBezTo>
                  <a:cubicBezTo>
                    <a:pt x="1978076" y="86259"/>
                    <a:pt x="1973237" y="80772"/>
                    <a:pt x="1966303" y="74067"/>
                  </a:cubicBezTo>
                  <a:cubicBezTo>
                    <a:pt x="1959369" y="67361"/>
                    <a:pt x="1955330" y="64008"/>
                    <a:pt x="1954187" y="64008"/>
                  </a:cubicBezTo>
                  <a:cubicBezTo>
                    <a:pt x="1953044" y="64008"/>
                    <a:pt x="1952320" y="64618"/>
                    <a:pt x="1952015" y="65837"/>
                  </a:cubicBezTo>
                  <a:cubicBezTo>
                    <a:pt x="1951711" y="67056"/>
                    <a:pt x="1951482" y="70561"/>
                    <a:pt x="1951330" y="76353"/>
                  </a:cubicBezTo>
                  <a:lnTo>
                    <a:pt x="1950644" y="93269"/>
                  </a:lnTo>
                  <a:cubicBezTo>
                    <a:pt x="1950644" y="95707"/>
                    <a:pt x="1951444" y="97346"/>
                    <a:pt x="1953044" y="98184"/>
                  </a:cubicBezTo>
                  <a:cubicBezTo>
                    <a:pt x="1954644" y="99022"/>
                    <a:pt x="1958531" y="99822"/>
                    <a:pt x="1964703" y="100584"/>
                  </a:cubicBezTo>
                  <a:cubicBezTo>
                    <a:pt x="1970875" y="101346"/>
                    <a:pt x="1976057" y="102527"/>
                    <a:pt x="1980248" y="104128"/>
                  </a:cubicBezTo>
                  <a:cubicBezTo>
                    <a:pt x="1984438" y="105728"/>
                    <a:pt x="1987372" y="107671"/>
                    <a:pt x="1989049" y="109957"/>
                  </a:cubicBezTo>
                  <a:cubicBezTo>
                    <a:pt x="1990725" y="112243"/>
                    <a:pt x="1992478" y="114186"/>
                    <a:pt x="1994306" y="115786"/>
                  </a:cubicBezTo>
                  <a:cubicBezTo>
                    <a:pt x="1996135" y="117386"/>
                    <a:pt x="1997050" y="118567"/>
                    <a:pt x="1997050" y="119329"/>
                  </a:cubicBezTo>
                  <a:cubicBezTo>
                    <a:pt x="1997050" y="120091"/>
                    <a:pt x="1995145" y="120892"/>
                    <a:pt x="1991335" y="121730"/>
                  </a:cubicBezTo>
                  <a:cubicBezTo>
                    <a:pt x="1987525" y="122568"/>
                    <a:pt x="1983372" y="122987"/>
                    <a:pt x="1978876" y="122987"/>
                  </a:cubicBezTo>
                  <a:cubicBezTo>
                    <a:pt x="1974380" y="122987"/>
                    <a:pt x="1969694" y="122797"/>
                    <a:pt x="1964817" y="122416"/>
                  </a:cubicBezTo>
                  <a:cubicBezTo>
                    <a:pt x="1959940" y="122035"/>
                    <a:pt x="1956435" y="121844"/>
                    <a:pt x="1954301" y="121844"/>
                  </a:cubicBezTo>
                  <a:cubicBezTo>
                    <a:pt x="1952168" y="121844"/>
                    <a:pt x="1950758" y="122225"/>
                    <a:pt x="1950072" y="122987"/>
                  </a:cubicBezTo>
                  <a:cubicBezTo>
                    <a:pt x="1949387" y="123749"/>
                    <a:pt x="1948968" y="125654"/>
                    <a:pt x="1948815" y="128702"/>
                  </a:cubicBezTo>
                  <a:lnTo>
                    <a:pt x="1947672" y="141961"/>
                  </a:lnTo>
                  <a:cubicBezTo>
                    <a:pt x="1947367" y="146076"/>
                    <a:pt x="1946910" y="149314"/>
                    <a:pt x="1946301" y="151676"/>
                  </a:cubicBezTo>
                  <a:cubicBezTo>
                    <a:pt x="1945691" y="154039"/>
                    <a:pt x="1944853" y="155563"/>
                    <a:pt x="1943786" y="156248"/>
                  </a:cubicBezTo>
                  <a:cubicBezTo>
                    <a:pt x="1942719" y="156934"/>
                    <a:pt x="1941728" y="157277"/>
                    <a:pt x="1940814" y="157277"/>
                  </a:cubicBezTo>
                  <a:cubicBezTo>
                    <a:pt x="1939900" y="157277"/>
                    <a:pt x="1939366" y="156629"/>
                    <a:pt x="1939214" y="155334"/>
                  </a:cubicBezTo>
                  <a:cubicBezTo>
                    <a:pt x="1939061" y="154039"/>
                    <a:pt x="1938528" y="151791"/>
                    <a:pt x="1937614" y="148590"/>
                  </a:cubicBezTo>
                  <a:cubicBezTo>
                    <a:pt x="1936699" y="145390"/>
                    <a:pt x="1936242" y="141123"/>
                    <a:pt x="1936242" y="135789"/>
                  </a:cubicBezTo>
                  <a:lnTo>
                    <a:pt x="1936471" y="125730"/>
                  </a:lnTo>
                  <a:cubicBezTo>
                    <a:pt x="1936471" y="124054"/>
                    <a:pt x="1936204" y="122911"/>
                    <a:pt x="1935670" y="122301"/>
                  </a:cubicBezTo>
                  <a:cubicBezTo>
                    <a:pt x="1935137" y="121692"/>
                    <a:pt x="1934109" y="121387"/>
                    <a:pt x="1932584" y="121387"/>
                  </a:cubicBezTo>
                  <a:cubicBezTo>
                    <a:pt x="1931060" y="121387"/>
                    <a:pt x="1927974" y="121577"/>
                    <a:pt x="1923326" y="121958"/>
                  </a:cubicBezTo>
                  <a:cubicBezTo>
                    <a:pt x="1918678" y="122339"/>
                    <a:pt x="1914868" y="123025"/>
                    <a:pt x="1911896" y="124016"/>
                  </a:cubicBezTo>
                  <a:cubicBezTo>
                    <a:pt x="1908924" y="125006"/>
                    <a:pt x="1905610" y="125502"/>
                    <a:pt x="1901952" y="125502"/>
                  </a:cubicBezTo>
                  <a:cubicBezTo>
                    <a:pt x="1898294" y="125502"/>
                    <a:pt x="1895247" y="124435"/>
                    <a:pt x="1892808" y="122301"/>
                  </a:cubicBezTo>
                  <a:cubicBezTo>
                    <a:pt x="1890370" y="120168"/>
                    <a:pt x="1889151" y="117653"/>
                    <a:pt x="1889151" y="114757"/>
                  </a:cubicBezTo>
                  <a:cubicBezTo>
                    <a:pt x="1889151" y="111862"/>
                    <a:pt x="1890027" y="109500"/>
                    <a:pt x="1891779" y="107671"/>
                  </a:cubicBezTo>
                  <a:cubicBezTo>
                    <a:pt x="1893532" y="105842"/>
                    <a:pt x="1895475" y="105156"/>
                    <a:pt x="1897609" y="105613"/>
                  </a:cubicBezTo>
                  <a:cubicBezTo>
                    <a:pt x="1900809" y="105613"/>
                    <a:pt x="1903781" y="105004"/>
                    <a:pt x="1906524" y="103785"/>
                  </a:cubicBezTo>
                  <a:cubicBezTo>
                    <a:pt x="1910334" y="102108"/>
                    <a:pt x="1919326" y="100737"/>
                    <a:pt x="1933499" y="99670"/>
                  </a:cubicBezTo>
                  <a:cubicBezTo>
                    <a:pt x="1935480" y="99517"/>
                    <a:pt x="1936814" y="98794"/>
                    <a:pt x="1937499" y="97498"/>
                  </a:cubicBezTo>
                  <a:cubicBezTo>
                    <a:pt x="1938185" y="96203"/>
                    <a:pt x="1938642" y="92583"/>
                    <a:pt x="1938871" y="86640"/>
                  </a:cubicBezTo>
                  <a:cubicBezTo>
                    <a:pt x="1939100" y="80696"/>
                    <a:pt x="1939214" y="74829"/>
                    <a:pt x="1939214" y="69037"/>
                  </a:cubicBezTo>
                  <a:cubicBezTo>
                    <a:pt x="1939214" y="66142"/>
                    <a:pt x="1938833" y="64694"/>
                    <a:pt x="1938071" y="64694"/>
                  </a:cubicBezTo>
                  <a:cubicBezTo>
                    <a:pt x="1937309" y="64694"/>
                    <a:pt x="1935709" y="65532"/>
                    <a:pt x="1933270" y="67209"/>
                  </a:cubicBezTo>
                  <a:cubicBezTo>
                    <a:pt x="1918792" y="76962"/>
                    <a:pt x="1907286" y="84582"/>
                    <a:pt x="1898752" y="90069"/>
                  </a:cubicBezTo>
                  <a:cubicBezTo>
                    <a:pt x="1890217" y="95555"/>
                    <a:pt x="1885264" y="98527"/>
                    <a:pt x="1883893" y="98984"/>
                  </a:cubicBezTo>
                  <a:cubicBezTo>
                    <a:pt x="1882521" y="99441"/>
                    <a:pt x="1881073" y="99670"/>
                    <a:pt x="1879549" y="99670"/>
                  </a:cubicBezTo>
                  <a:cubicBezTo>
                    <a:pt x="1875130" y="99670"/>
                    <a:pt x="1871929" y="97765"/>
                    <a:pt x="1869948" y="93955"/>
                  </a:cubicBezTo>
                  <a:cubicBezTo>
                    <a:pt x="1868272" y="90907"/>
                    <a:pt x="1867205" y="89383"/>
                    <a:pt x="1866748" y="89383"/>
                  </a:cubicBezTo>
                  <a:cubicBezTo>
                    <a:pt x="1865833" y="89383"/>
                    <a:pt x="1865224" y="95555"/>
                    <a:pt x="1864919" y="107899"/>
                  </a:cubicBezTo>
                  <a:lnTo>
                    <a:pt x="1864462" y="120472"/>
                  </a:lnTo>
                  <a:cubicBezTo>
                    <a:pt x="1864462" y="125654"/>
                    <a:pt x="1863509" y="130874"/>
                    <a:pt x="1861604" y="136132"/>
                  </a:cubicBezTo>
                  <a:cubicBezTo>
                    <a:pt x="1859699" y="141389"/>
                    <a:pt x="1858213" y="144018"/>
                    <a:pt x="1857147" y="144018"/>
                  </a:cubicBezTo>
                  <a:cubicBezTo>
                    <a:pt x="1856080" y="144018"/>
                    <a:pt x="1854784" y="142685"/>
                    <a:pt x="1853260" y="140018"/>
                  </a:cubicBezTo>
                  <a:cubicBezTo>
                    <a:pt x="1851736" y="137351"/>
                    <a:pt x="1850974" y="133122"/>
                    <a:pt x="1850974" y="127330"/>
                  </a:cubicBezTo>
                  <a:cubicBezTo>
                    <a:pt x="1850974" y="119863"/>
                    <a:pt x="1851546" y="108242"/>
                    <a:pt x="1852689" y="92469"/>
                  </a:cubicBezTo>
                  <a:cubicBezTo>
                    <a:pt x="1853832" y="76696"/>
                    <a:pt x="1854403" y="68428"/>
                    <a:pt x="1854403" y="67666"/>
                  </a:cubicBezTo>
                  <a:cubicBezTo>
                    <a:pt x="1854403" y="62027"/>
                    <a:pt x="1853489" y="57950"/>
                    <a:pt x="1851660" y="55436"/>
                  </a:cubicBezTo>
                  <a:cubicBezTo>
                    <a:pt x="1849831" y="52921"/>
                    <a:pt x="1846745" y="51664"/>
                    <a:pt x="1842402" y="51664"/>
                  </a:cubicBezTo>
                  <a:cubicBezTo>
                    <a:pt x="1838058" y="51664"/>
                    <a:pt x="1834553" y="48044"/>
                    <a:pt x="1831886" y="40805"/>
                  </a:cubicBezTo>
                  <a:cubicBezTo>
                    <a:pt x="1829219" y="33566"/>
                    <a:pt x="1827886" y="28690"/>
                    <a:pt x="1827886" y="26175"/>
                  </a:cubicBezTo>
                  <a:cubicBezTo>
                    <a:pt x="1827886" y="23660"/>
                    <a:pt x="1828152" y="22403"/>
                    <a:pt x="1828686" y="22403"/>
                  </a:cubicBezTo>
                  <a:cubicBezTo>
                    <a:pt x="1829219" y="22403"/>
                    <a:pt x="1829753" y="22632"/>
                    <a:pt x="1830286" y="23089"/>
                  </a:cubicBezTo>
                  <a:cubicBezTo>
                    <a:pt x="1830819" y="23546"/>
                    <a:pt x="1831429" y="23775"/>
                    <a:pt x="1832115" y="23775"/>
                  </a:cubicBezTo>
                  <a:cubicBezTo>
                    <a:pt x="1832801" y="23775"/>
                    <a:pt x="1834401" y="23356"/>
                    <a:pt x="1836915" y="22517"/>
                  </a:cubicBezTo>
                  <a:cubicBezTo>
                    <a:pt x="1839430" y="21679"/>
                    <a:pt x="1844231" y="20346"/>
                    <a:pt x="1851317" y="18517"/>
                  </a:cubicBezTo>
                  <a:cubicBezTo>
                    <a:pt x="1858404" y="16688"/>
                    <a:pt x="1863700" y="15469"/>
                    <a:pt x="1867205" y="14859"/>
                  </a:cubicBezTo>
                  <a:cubicBezTo>
                    <a:pt x="1869948" y="14402"/>
                    <a:pt x="1871815" y="13183"/>
                    <a:pt x="1872806" y="11202"/>
                  </a:cubicBezTo>
                  <a:cubicBezTo>
                    <a:pt x="1873796" y="9220"/>
                    <a:pt x="1875130" y="8230"/>
                    <a:pt x="1876806" y="8230"/>
                  </a:cubicBezTo>
                  <a:cubicBezTo>
                    <a:pt x="1878482" y="8230"/>
                    <a:pt x="1880311" y="9220"/>
                    <a:pt x="1882293" y="11202"/>
                  </a:cubicBezTo>
                  <a:cubicBezTo>
                    <a:pt x="1884274" y="13183"/>
                    <a:pt x="1885264" y="15888"/>
                    <a:pt x="1885264" y="19317"/>
                  </a:cubicBezTo>
                  <a:cubicBezTo>
                    <a:pt x="1885264" y="22746"/>
                    <a:pt x="1883359" y="26785"/>
                    <a:pt x="1879549" y="31433"/>
                  </a:cubicBezTo>
                  <a:cubicBezTo>
                    <a:pt x="1875739" y="36081"/>
                    <a:pt x="1873187" y="40158"/>
                    <a:pt x="1871891" y="43663"/>
                  </a:cubicBezTo>
                  <a:cubicBezTo>
                    <a:pt x="1870596" y="47168"/>
                    <a:pt x="1869605" y="52235"/>
                    <a:pt x="1868919" y="58865"/>
                  </a:cubicBezTo>
                  <a:cubicBezTo>
                    <a:pt x="1868233" y="65494"/>
                    <a:pt x="1867891" y="69876"/>
                    <a:pt x="1867891" y="72009"/>
                  </a:cubicBezTo>
                  <a:cubicBezTo>
                    <a:pt x="1867891" y="74143"/>
                    <a:pt x="1868653" y="75591"/>
                    <a:pt x="1870177" y="76353"/>
                  </a:cubicBezTo>
                  <a:cubicBezTo>
                    <a:pt x="1871701" y="77115"/>
                    <a:pt x="1873148" y="77496"/>
                    <a:pt x="1874520" y="77496"/>
                  </a:cubicBezTo>
                  <a:cubicBezTo>
                    <a:pt x="1880311" y="77496"/>
                    <a:pt x="1889189" y="74638"/>
                    <a:pt x="1901152" y="68923"/>
                  </a:cubicBezTo>
                  <a:cubicBezTo>
                    <a:pt x="1913115" y="63208"/>
                    <a:pt x="1922412" y="57950"/>
                    <a:pt x="1929041" y="53150"/>
                  </a:cubicBezTo>
                  <a:cubicBezTo>
                    <a:pt x="1935670" y="48349"/>
                    <a:pt x="1938985" y="45187"/>
                    <a:pt x="1938985" y="43663"/>
                  </a:cubicBezTo>
                  <a:cubicBezTo>
                    <a:pt x="1938985" y="42139"/>
                    <a:pt x="1937614" y="41377"/>
                    <a:pt x="1934870" y="41377"/>
                  </a:cubicBezTo>
                  <a:cubicBezTo>
                    <a:pt x="1932127" y="41377"/>
                    <a:pt x="1928584" y="41644"/>
                    <a:pt x="1924241" y="42177"/>
                  </a:cubicBezTo>
                  <a:cubicBezTo>
                    <a:pt x="1919897" y="42710"/>
                    <a:pt x="1916887" y="43282"/>
                    <a:pt x="1915211" y="43891"/>
                  </a:cubicBezTo>
                  <a:cubicBezTo>
                    <a:pt x="1908658" y="46482"/>
                    <a:pt x="1903400" y="47778"/>
                    <a:pt x="1899437" y="47778"/>
                  </a:cubicBezTo>
                  <a:cubicBezTo>
                    <a:pt x="1892427" y="47778"/>
                    <a:pt x="1888922" y="43663"/>
                    <a:pt x="1888922" y="35433"/>
                  </a:cubicBezTo>
                  <a:cubicBezTo>
                    <a:pt x="1888922" y="31928"/>
                    <a:pt x="1889493" y="29223"/>
                    <a:pt x="1890636" y="27318"/>
                  </a:cubicBezTo>
                  <a:cubicBezTo>
                    <a:pt x="1891779" y="25413"/>
                    <a:pt x="1892999" y="24460"/>
                    <a:pt x="1894294" y="24460"/>
                  </a:cubicBezTo>
                  <a:cubicBezTo>
                    <a:pt x="1895589" y="24460"/>
                    <a:pt x="1896618" y="24689"/>
                    <a:pt x="1897380" y="25146"/>
                  </a:cubicBezTo>
                  <a:cubicBezTo>
                    <a:pt x="1898142" y="25603"/>
                    <a:pt x="1899209" y="25832"/>
                    <a:pt x="1900580" y="25832"/>
                  </a:cubicBezTo>
                  <a:cubicBezTo>
                    <a:pt x="1901952" y="25832"/>
                    <a:pt x="1903705" y="25603"/>
                    <a:pt x="1905838" y="25146"/>
                  </a:cubicBezTo>
                  <a:cubicBezTo>
                    <a:pt x="1913915" y="23317"/>
                    <a:pt x="1922602" y="21946"/>
                    <a:pt x="1931899" y="21031"/>
                  </a:cubicBezTo>
                  <a:cubicBezTo>
                    <a:pt x="1934947" y="20727"/>
                    <a:pt x="1936852" y="20003"/>
                    <a:pt x="1937614" y="18860"/>
                  </a:cubicBezTo>
                  <a:cubicBezTo>
                    <a:pt x="1938376" y="17717"/>
                    <a:pt x="1938985" y="15774"/>
                    <a:pt x="1939443" y="13030"/>
                  </a:cubicBezTo>
                  <a:cubicBezTo>
                    <a:pt x="1940509" y="6325"/>
                    <a:pt x="1942833" y="2972"/>
                    <a:pt x="1946415" y="2972"/>
                  </a:cubicBezTo>
                  <a:close/>
                  <a:moveTo>
                    <a:pt x="330098" y="2972"/>
                  </a:moveTo>
                  <a:cubicBezTo>
                    <a:pt x="333451" y="2972"/>
                    <a:pt x="336271" y="5791"/>
                    <a:pt x="338557" y="11430"/>
                  </a:cubicBezTo>
                  <a:cubicBezTo>
                    <a:pt x="339166" y="13107"/>
                    <a:pt x="340043" y="14173"/>
                    <a:pt x="341186" y="14631"/>
                  </a:cubicBezTo>
                  <a:cubicBezTo>
                    <a:pt x="342329" y="15088"/>
                    <a:pt x="344653" y="15316"/>
                    <a:pt x="348158" y="15316"/>
                  </a:cubicBezTo>
                  <a:cubicBezTo>
                    <a:pt x="366293" y="15316"/>
                    <a:pt x="380314" y="16764"/>
                    <a:pt x="390220" y="19660"/>
                  </a:cubicBezTo>
                  <a:cubicBezTo>
                    <a:pt x="400126" y="22555"/>
                    <a:pt x="406451" y="24003"/>
                    <a:pt x="409194" y="24003"/>
                  </a:cubicBezTo>
                  <a:cubicBezTo>
                    <a:pt x="411937" y="24003"/>
                    <a:pt x="413918" y="23660"/>
                    <a:pt x="415138" y="22975"/>
                  </a:cubicBezTo>
                  <a:cubicBezTo>
                    <a:pt x="416357" y="22289"/>
                    <a:pt x="417576" y="21946"/>
                    <a:pt x="418795" y="21946"/>
                  </a:cubicBezTo>
                  <a:cubicBezTo>
                    <a:pt x="420624" y="21946"/>
                    <a:pt x="422415" y="22479"/>
                    <a:pt x="424167" y="23546"/>
                  </a:cubicBezTo>
                  <a:cubicBezTo>
                    <a:pt x="425920" y="24613"/>
                    <a:pt x="426796" y="26137"/>
                    <a:pt x="426796" y="28118"/>
                  </a:cubicBezTo>
                  <a:cubicBezTo>
                    <a:pt x="426796" y="31928"/>
                    <a:pt x="423901" y="37033"/>
                    <a:pt x="418109" y="43434"/>
                  </a:cubicBezTo>
                  <a:cubicBezTo>
                    <a:pt x="415671" y="45873"/>
                    <a:pt x="412775" y="50788"/>
                    <a:pt x="409423" y="58179"/>
                  </a:cubicBezTo>
                  <a:cubicBezTo>
                    <a:pt x="406070" y="65570"/>
                    <a:pt x="404393" y="70333"/>
                    <a:pt x="404393" y="72466"/>
                  </a:cubicBezTo>
                  <a:cubicBezTo>
                    <a:pt x="404393" y="74600"/>
                    <a:pt x="404774" y="76429"/>
                    <a:pt x="405536" y="77953"/>
                  </a:cubicBezTo>
                  <a:cubicBezTo>
                    <a:pt x="406298" y="79477"/>
                    <a:pt x="406679" y="80887"/>
                    <a:pt x="406679" y="82182"/>
                  </a:cubicBezTo>
                  <a:cubicBezTo>
                    <a:pt x="406679" y="83477"/>
                    <a:pt x="405879" y="84925"/>
                    <a:pt x="404279" y="86525"/>
                  </a:cubicBezTo>
                  <a:cubicBezTo>
                    <a:pt x="402679" y="88126"/>
                    <a:pt x="400050" y="88926"/>
                    <a:pt x="396392" y="88926"/>
                  </a:cubicBezTo>
                  <a:cubicBezTo>
                    <a:pt x="392735" y="88926"/>
                    <a:pt x="388201" y="88507"/>
                    <a:pt x="382791" y="87668"/>
                  </a:cubicBezTo>
                  <a:cubicBezTo>
                    <a:pt x="377381" y="86830"/>
                    <a:pt x="370027" y="86411"/>
                    <a:pt x="360731" y="86411"/>
                  </a:cubicBezTo>
                  <a:cubicBezTo>
                    <a:pt x="351434" y="86411"/>
                    <a:pt x="345872" y="86487"/>
                    <a:pt x="344043" y="86640"/>
                  </a:cubicBezTo>
                  <a:cubicBezTo>
                    <a:pt x="342214" y="86792"/>
                    <a:pt x="340805" y="87516"/>
                    <a:pt x="339814" y="88811"/>
                  </a:cubicBezTo>
                  <a:cubicBezTo>
                    <a:pt x="338823" y="90107"/>
                    <a:pt x="338328" y="91897"/>
                    <a:pt x="338328" y="94183"/>
                  </a:cubicBezTo>
                  <a:lnTo>
                    <a:pt x="338557" y="119558"/>
                  </a:lnTo>
                  <a:cubicBezTo>
                    <a:pt x="338557" y="140132"/>
                    <a:pt x="338138" y="151524"/>
                    <a:pt x="337299" y="153734"/>
                  </a:cubicBezTo>
                  <a:cubicBezTo>
                    <a:pt x="336461" y="155944"/>
                    <a:pt x="334594" y="157772"/>
                    <a:pt x="331699" y="159220"/>
                  </a:cubicBezTo>
                  <a:cubicBezTo>
                    <a:pt x="328803" y="160668"/>
                    <a:pt x="326365" y="161392"/>
                    <a:pt x="324383" y="161392"/>
                  </a:cubicBezTo>
                  <a:cubicBezTo>
                    <a:pt x="322402" y="161392"/>
                    <a:pt x="321107" y="160744"/>
                    <a:pt x="320497" y="159449"/>
                  </a:cubicBezTo>
                  <a:cubicBezTo>
                    <a:pt x="319888" y="158153"/>
                    <a:pt x="319583" y="154343"/>
                    <a:pt x="319583" y="148019"/>
                  </a:cubicBezTo>
                  <a:cubicBezTo>
                    <a:pt x="319583" y="141694"/>
                    <a:pt x="319811" y="132664"/>
                    <a:pt x="320269" y="120930"/>
                  </a:cubicBezTo>
                  <a:lnTo>
                    <a:pt x="321412" y="92812"/>
                  </a:lnTo>
                  <a:cubicBezTo>
                    <a:pt x="321412" y="89459"/>
                    <a:pt x="319583" y="87783"/>
                    <a:pt x="315925" y="87783"/>
                  </a:cubicBezTo>
                  <a:cubicBezTo>
                    <a:pt x="310744" y="87783"/>
                    <a:pt x="300266" y="89230"/>
                    <a:pt x="284493" y="92126"/>
                  </a:cubicBezTo>
                  <a:cubicBezTo>
                    <a:pt x="268719" y="95022"/>
                    <a:pt x="254737" y="99822"/>
                    <a:pt x="242545" y="106528"/>
                  </a:cubicBezTo>
                  <a:cubicBezTo>
                    <a:pt x="241173" y="107290"/>
                    <a:pt x="239954" y="107671"/>
                    <a:pt x="238887" y="107671"/>
                  </a:cubicBezTo>
                  <a:cubicBezTo>
                    <a:pt x="236601" y="107671"/>
                    <a:pt x="235458" y="106299"/>
                    <a:pt x="235458" y="103556"/>
                  </a:cubicBezTo>
                  <a:cubicBezTo>
                    <a:pt x="235458" y="100813"/>
                    <a:pt x="236563" y="97498"/>
                    <a:pt x="238773" y="93612"/>
                  </a:cubicBezTo>
                  <a:cubicBezTo>
                    <a:pt x="240983" y="89726"/>
                    <a:pt x="243726" y="86563"/>
                    <a:pt x="247002" y="84125"/>
                  </a:cubicBezTo>
                  <a:cubicBezTo>
                    <a:pt x="250279" y="81687"/>
                    <a:pt x="252679" y="77762"/>
                    <a:pt x="254203" y="72352"/>
                  </a:cubicBezTo>
                  <a:cubicBezTo>
                    <a:pt x="255727" y="66942"/>
                    <a:pt x="256489" y="62332"/>
                    <a:pt x="256489" y="58522"/>
                  </a:cubicBezTo>
                  <a:cubicBezTo>
                    <a:pt x="256489" y="51054"/>
                    <a:pt x="254089" y="46254"/>
                    <a:pt x="249288" y="44120"/>
                  </a:cubicBezTo>
                  <a:cubicBezTo>
                    <a:pt x="244488" y="41986"/>
                    <a:pt x="241173" y="39815"/>
                    <a:pt x="239344" y="37605"/>
                  </a:cubicBezTo>
                  <a:cubicBezTo>
                    <a:pt x="237515" y="35395"/>
                    <a:pt x="236601" y="33338"/>
                    <a:pt x="236601" y="31433"/>
                  </a:cubicBezTo>
                  <a:cubicBezTo>
                    <a:pt x="236601" y="29528"/>
                    <a:pt x="237173" y="28309"/>
                    <a:pt x="238316" y="27775"/>
                  </a:cubicBezTo>
                  <a:cubicBezTo>
                    <a:pt x="239459" y="27242"/>
                    <a:pt x="242888" y="26594"/>
                    <a:pt x="248603" y="25832"/>
                  </a:cubicBezTo>
                  <a:cubicBezTo>
                    <a:pt x="254318" y="25070"/>
                    <a:pt x="259461" y="24308"/>
                    <a:pt x="264033" y="23546"/>
                  </a:cubicBezTo>
                  <a:cubicBezTo>
                    <a:pt x="280797" y="19888"/>
                    <a:pt x="298018" y="17450"/>
                    <a:pt x="315697" y="16231"/>
                  </a:cubicBezTo>
                  <a:cubicBezTo>
                    <a:pt x="319659" y="15926"/>
                    <a:pt x="322174" y="14173"/>
                    <a:pt x="323240" y="10973"/>
                  </a:cubicBezTo>
                  <a:cubicBezTo>
                    <a:pt x="324764" y="5639"/>
                    <a:pt x="327050" y="2972"/>
                    <a:pt x="330098" y="2972"/>
                  </a:cubicBezTo>
                  <a:close/>
                  <a:moveTo>
                    <a:pt x="1468755" y="1600"/>
                  </a:moveTo>
                  <a:cubicBezTo>
                    <a:pt x="1473327" y="1600"/>
                    <a:pt x="1476832" y="3734"/>
                    <a:pt x="1479271" y="8001"/>
                  </a:cubicBezTo>
                  <a:cubicBezTo>
                    <a:pt x="1481709" y="12268"/>
                    <a:pt x="1482928" y="17945"/>
                    <a:pt x="1482928" y="25032"/>
                  </a:cubicBezTo>
                  <a:cubicBezTo>
                    <a:pt x="1482928" y="32119"/>
                    <a:pt x="1482662" y="37414"/>
                    <a:pt x="1482128" y="40920"/>
                  </a:cubicBezTo>
                  <a:cubicBezTo>
                    <a:pt x="1481595" y="44425"/>
                    <a:pt x="1481328" y="47054"/>
                    <a:pt x="1481328" y="48806"/>
                  </a:cubicBezTo>
                  <a:cubicBezTo>
                    <a:pt x="1481328" y="50559"/>
                    <a:pt x="1482090" y="51816"/>
                    <a:pt x="1483614" y="52578"/>
                  </a:cubicBezTo>
                  <a:cubicBezTo>
                    <a:pt x="1485138" y="53340"/>
                    <a:pt x="1487195" y="53645"/>
                    <a:pt x="1489786" y="53493"/>
                  </a:cubicBezTo>
                  <a:cubicBezTo>
                    <a:pt x="1492377" y="53340"/>
                    <a:pt x="1497292" y="53264"/>
                    <a:pt x="1504531" y="53264"/>
                  </a:cubicBezTo>
                  <a:cubicBezTo>
                    <a:pt x="1511770" y="53264"/>
                    <a:pt x="1518818" y="53721"/>
                    <a:pt x="1525676" y="54636"/>
                  </a:cubicBezTo>
                  <a:cubicBezTo>
                    <a:pt x="1532534" y="55550"/>
                    <a:pt x="1537145" y="56617"/>
                    <a:pt x="1539507" y="57836"/>
                  </a:cubicBezTo>
                  <a:cubicBezTo>
                    <a:pt x="1541869" y="59055"/>
                    <a:pt x="1543050" y="60884"/>
                    <a:pt x="1543050" y="63322"/>
                  </a:cubicBezTo>
                  <a:cubicBezTo>
                    <a:pt x="1543050" y="65761"/>
                    <a:pt x="1541374" y="69418"/>
                    <a:pt x="1538021" y="74295"/>
                  </a:cubicBezTo>
                  <a:cubicBezTo>
                    <a:pt x="1534668" y="79172"/>
                    <a:pt x="1528572" y="81610"/>
                    <a:pt x="1519733" y="81610"/>
                  </a:cubicBezTo>
                  <a:cubicBezTo>
                    <a:pt x="1516380" y="81610"/>
                    <a:pt x="1512341" y="81268"/>
                    <a:pt x="1507617" y="80582"/>
                  </a:cubicBezTo>
                  <a:cubicBezTo>
                    <a:pt x="1502893" y="79896"/>
                    <a:pt x="1499006" y="79553"/>
                    <a:pt x="1495958" y="79553"/>
                  </a:cubicBezTo>
                  <a:cubicBezTo>
                    <a:pt x="1492910" y="79553"/>
                    <a:pt x="1490586" y="79896"/>
                    <a:pt x="1488986" y="80582"/>
                  </a:cubicBezTo>
                  <a:cubicBezTo>
                    <a:pt x="1487386" y="81268"/>
                    <a:pt x="1486395" y="82182"/>
                    <a:pt x="1486014" y="83325"/>
                  </a:cubicBezTo>
                  <a:cubicBezTo>
                    <a:pt x="1485633" y="84468"/>
                    <a:pt x="1485443" y="87135"/>
                    <a:pt x="1485443" y="91326"/>
                  </a:cubicBezTo>
                  <a:cubicBezTo>
                    <a:pt x="1485443" y="95517"/>
                    <a:pt x="1485595" y="101651"/>
                    <a:pt x="1485900" y="109728"/>
                  </a:cubicBezTo>
                  <a:cubicBezTo>
                    <a:pt x="1486205" y="117805"/>
                    <a:pt x="1486434" y="122377"/>
                    <a:pt x="1486586" y="123444"/>
                  </a:cubicBezTo>
                  <a:cubicBezTo>
                    <a:pt x="1486738" y="124511"/>
                    <a:pt x="1487500" y="125425"/>
                    <a:pt x="1488872" y="126187"/>
                  </a:cubicBezTo>
                  <a:cubicBezTo>
                    <a:pt x="1490243" y="126949"/>
                    <a:pt x="1492034" y="127559"/>
                    <a:pt x="1494244" y="128016"/>
                  </a:cubicBezTo>
                  <a:cubicBezTo>
                    <a:pt x="1496454" y="128473"/>
                    <a:pt x="1498740" y="128702"/>
                    <a:pt x="1501102" y="128702"/>
                  </a:cubicBezTo>
                  <a:cubicBezTo>
                    <a:pt x="1503464" y="128702"/>
                    <a:pt x="1505102" y="128473"/>
                    <a:pt x="1506017" y="128016"/>
                  </a:cubicBezTo>
                  <a:cubicBezTo>
                    <a:pt x="1508912" y="126797"/>
                    <a:pt x="1512608" y="126187"/>
                    <a:pt x="1517104" y="126187"/>
                  </a:cubicBezTo>
                  <a:cubicBezTo>
                    <a:pt x="1521600" y="126187"/>
                    <a:pt x="1528191" y="126797"/>
                    <a:pt x="1536878" y="128016"/>
                  </a:cubicBezTo>
                  <a:cubicBezTo>
                    <a:pt x="1545565" y="129235"/>
                    <a:pt x="1550518" y="129845"/>
                    <a:pt x="1551737" y="129845"/>
                  </a:cubicBezTo>
                  <a:cubicBezTo>
                    <a:pt x="1552956" y="129845"/>
                    <a:pt x="1554861" y="129235"/>
                    <a:pt x="1557452" y="128016"/>
                  </a:cubicBezTo>
                  <a:cubicBezTo>
                    <a:pt x="1560043" y="126797"/>
                    <a:pt x="1563624" y="124854"/>
                    <a:pt x="1568196" y="122187"/>
                  </a:cubicBezTo>
                  <a:cubicBezTo>
                    <a:pt x="1572768" y="119520"/>
                    <a:pt x="1575397" y="118186"/>
                    <a:pt x="1576083" y="118186"/>
                  </a:cubicBezTo>
                  <a:cubicBezTo>
                    <a:pt x="1576769" y="118186"/>
                    <a:pt x="1577111" y="118948"/>
                    <a:pt x="1577111" y="120472"/>
                  </a:cubicBezTo>
                  <a:cubicBezTo>
                    <a:pt x="1577111" y="121692"/>
                    <a:pt x="1576807" y="125730"/>
                    <a:pt x="1576197" y="132588"/>
                  </a:cubicBezTo>
                  <a:cubicBezTo>
                    <a:pt x="1575588" y="139446"/>
                    <a:pt x="1574711" y="144437"/>
                    <a:pt x="1573568" y="147562"/>
                  </a:cubicBezTo>
                  <a:cubicBezTo>
                    <a:pt x="1572425" y="150686"/>
                    <a:pt x="1570558" y="153429"/>
                    <a:pt x="1567968" y="155791"/>
                  </a:cubicBezTo>
                  <a:cubicBezTo>
                    <a:pt x="1565377" y="158153"/>
                    <a:pt x="1562786" y="159754"/>
                    <a:pt x="1560195" y="160592"/>
                  </a:cubicBezTo>
                  <a:cubicBezTo>
                    <a:pt x="1557604" y="161430"/>
                    <a:pt x="1554709" y="161849"/>
                    <a:pt x="1551508" y="161849"/>
                  </a:cubicBezTo>
                  <a:cubicBezTo>
                    <a:pt x="1545107" y="161849"/>
                    <a:pt x="1537411" y="160173"/>
                    <a:pt x="1528420" y="156820"/>
                  </a:cubicBezTo>
                  <a:cubicBezTo>
                    <a:pt x="1519428" y="153467"/>
                    <a:pt x="1510132" y="151791"/>
                    <a:pt x="1500530" y="151791"/>
                  </a:cubicBezTo>
                  <a:cubicBezTo>
                    <a:pt x="1494434" y="151791"/>
                    <a:pt x="1489024" y="152591"/>
                    <a:pt x="1484300" y="154191"/>
                  </a:cubicBezTo>
                  <a:cubicBezTo>
                    <a:pt x="1479576" y="155791"/>
                    <a:pt x="1475956" y="156591"/>
                    <a:pt x="1473441" y="156591"/>
                  </a:cubicBezTo>
                  <a:cubicBezTo>
                    <a:pt x="1470927" y="156591"/>
                    <a:pt x="1469136" y="155220"/>
                    <a:pt x="1468069" y="152476"/>
                  </a:cubicBezTo>
                  <a:cubicBezTo>
                    <a:pt x="1467002" y="149733"/>
                    <a:pt x="1466469" y="144933"/>
                    <a:pt x="1466469" y="138075"/>
                  </a:cubicBezTo>
                  <a:cubicBezTo>
                    <a:pt x="1466469" y="125730"/>
                    <a:pt x="1467002" y="115519"/>
                    <a:pt x="1468069" y="107442"/>
                  </a:cubicBezTo>
                  <a:lnTo>
                    <a:pt x="1471041" y="85954"/>
                  </a:lnTo>
                  <a:cubicBezTo>
                    <a:pt x="1471041" y="84430"/>
                    <a:pt x="1470660" y="82982"/>
                    <a:pt x="1469898" y="81610"/>
                  </a:cubicBezTo>
                  <a:cubicBezTo>
                    <a:pt x="1469136" y="80239"/>
                    <a:pt x="1468146" y="79553"/>
                    <a:pt x="1466926" y="79553"/>
                  </a:cubicBezTo>
                  <a:cubicBezTo>
                    <a:pt x="1462659" y="79553"/>
                    <a:pt x="1454887" y="80315"/>
                    <a:pt x="1443609" y="81839"/>
                  </a:cubicBezTo>
                  <a:cubicBezTo>
                    <a:pt x="1432331" y="83363"/>
                    <a:pt x="1419225" y="87097"/>
                    <a:pt x="1404290" y="93040"/>
                  </a:cubicBezTo>
                  <a:cubicBezTo>
                    <a:pt x="1402461" y="93802"/>
                    <a:pt x="1400442" y="94183"/>
                    <a:pt x="1398232" y="94183"/>
                  </a:cubicBezTo>
                  <a:cubicBezTo>
                    <a:pt x="1396022" y="94183"/>
                    <a:pt x="1394079" y="93231"/>
                    <a:pt x="1392403" y="91326"/>
                  </a:cubicBezTo>
                  <a:cubicBezTo>
                    <a:pt x="1390726" y="89421"/>
                    <a:pt x="1389888" y="86754"/>
                    <a:pt x="1389888" y="83325"/>
                  </a:cubicBezTo>
                  <a:cubicBezTo>
                    <a:pt x="1389888" y="79896"/>
                    <a:pt x="1391145" y="76124"/>
                    <a:pt x="1393660" y="72009"/>
                  </a:cubicBezTo>
                  <a:cubicBezTo>
                    <a:pt x="1396175" y="67894"/>
                    <a:pt x="1398499" y="65837"/>
                    <a:pt x="1400632" y="65837"/>
                  </a:cubicBezTo>
                  <a:cubicBezTo>
                    <a:pt x="1401242" y="65837"/>
                    <a:pt x="1401775" y="66066"/>
                    <a:pt x="1402232" y="66523"/>
                  </a:cubicBezTo>
                  <a:cubicBezTo>
                    <a:pt x="1402690" y="66980"/>
                    <a:pt x="1403985" y="67209"/>
                    <a:pt x="1406119" y="67209"/>
                  </a:cubicBezTo>
                  <a:cubicBezTo>
                    <a:pt x="1408252" y="67209"/>
                    <a:pt x="1410386" y="66599"/>
                    <a:pt x="1412519" y="65380"/>
                  </a:cubicBezTo>
                  <a:cubicBezTo>
                    <a:pt x="1418006" y="62179"/>
                    <a:pt x="1428217" y="59436"/>
                    <a:pt x="1443152" y="57150"/>
                  </a:cubicBezTo>
                  <a:cubicBezTo>
                    <a:pt x="1447419" y="56541"/>
                    <a:pt x="1450696" y="55245"/>
                    <a:pt x="1452982" y="53264"/>
                  </a:cubicBezTo>
                  <a:cubicBezTo>
                    <a:pt x="1455268" y="51283"/>
                    <a:pt x="1457401" y="47701"/>
                    <a:pt x="1459382" y="42520"/>
                  </a:cubicBezTo>
                  <a:cubicBezTo>
                    <a:pt x="1461364" y="37338"/>
                    <a:pt x="1462354" y="32080"/>
                    <a:pt x="1462354" y="26746"/>
                  </a:cubicBezTo>
                  <a:lnTo>
                    <a:pt x="1462126" y="16917"/>
                  </a:lnTo>
                  <a:cubicBezTo>
                    <a:pt x="1462126" y="6706"/>
                    <a:pt x="1464335" y="1600"/>
                    <a:pt x="1468755" y="1600"/>
                  </a:cubicBezTo>
                  <a:close/>
                  <a:moveTo>
                    <a:pt x="2321090" y="915"/>
                  </a:moveTo>
                  <a:cubicBezTo>
                    <a:pt x="2322538" y="915"/>
                    <a:pt x="2323605" y="1448"/>
                    <a:pt x="2324290" y="2515"/>
                  </a:cubicBezTo>
                  <a:cubicBezTo>
                    <a:pt x="2324976" y="3582"/>
                    <a:pt x="2325433" y="4991"/>
                    <a:pt x="2325662" y="6744"/>
                  </a:cubicBezTo>
                  <a:cubicBezTo>
                    <a:pt x="2325891" y="8497"/>
                    <a:pt x="2326005" y="11125"/>
                    <a:pt x="2326005" y="14631"/>
                  </a:cubicBezTo>
                  <a:cubicBezTo>
                    <a:pt x="2326005" y="16002"/>
                    <a:pt x="2326996" y="16688"/>
                    <a:pt x="2328977" y="16688"/>
                  </a:cubicBezTo>
                  <a:cubicBezTo>
                    <a:pt x="2330958" y="16688"/>
                    <a:pt x="2334158" y="16307"/>
                    <a:pt x="2338578" y="15545"/>
                  </a:cubicBezTo>
                  <a:cubicBezTo>
                    <a:pt x="2342997" y="14783"/>
                    <a:pt x="2346274" y="14402"/>
                    <a:pt x="2348408" y="14402"/>
                  </a:cubicBezTo>
                  <a:cubicBezTo>
                    <a:pt x="2350541" y="14402"/>
                    <a:pt x="2352180" y="14669"/>
                    <a:pt x="2353323" y="15202"/>
                  </a:cubicBezTo>
                  <a:cubicBezTo>
                    <a:pt x="2354466" y="15736"/>
                    <a:pt x="2355647" y="16002"/>
                    <a:pt x="2356866" y="16002"/>
                  </a:cubicBezTo>
                  <a:cubicBezTo>
                    <a:pt x="2358085" y="16002"/>
                    <a:pt x="2359076" y="15926"/>
                    <a:pt x="2359838" y="15774"/>
                  </a:cubicBezTo>
                  <a:cubicBezTo>
                    <a:pt x="2360600" y="15621"/>
                    <a:pt x="2361590" y="15545"/>
                    <a:pt x="2362809" y="15545"/>
                  </a:cubicBezTo>
                  <a:cubicBezTo>
                    <a:pt x="2364029" y="15545"/>
                    <a:pt x="2365248" y="16155"/>
                    <a:pt x="2366467" y="17374"/>
                  </a:cubicBezTo>
                  <a:cubicBezTo>
                    <a:pt x="2367686" y="18593"/>
                    <a:pt x="2368296" y="20041"/>
                    <a:pt x="2368296" y="21717"/>
                  </a:cubicBezTo>
                  <a:cubicBezTo>
                    <a:pt x="2368296" y="22936"/>
                    <a:pt x="2367572" y="24880"/>
                    <a:pt x="2366124" y="27547"/>
                  </a:cubicBezTo>
                  <a:cubicBezTo>
                    <a:pt x="2364677" y="30214"/>
                    <a:pt x="2361628" y="34786"/>
                    <a:pt x="2356980" y="41263"/>
                  </a:cubicBezTo>
                  <a:cubicBezTo>
                    <a:pt x="2352332" y="47740"/>
                    <a:pt x="2348484" y="52616"/>
                    <a:pt x="2345436" y="55893"/>
                  </a:cubicBezTo>
                  <a:cubicBezTo>
                    <a:pt x="2342388" y="59170"/>
                    <a:pt x="2339988" y="61951"/>
                    <a:pt x="2338235" y="64237"/>
                  </a:cubicBezTo>
                  <a:cubicBezTo>
                    <a:pt x="2336482" y="66523"/>
                    <a:pt x="2335187" y="68847"/>
                    <a:pt x="2334349" y="71209"/>
                  </a:cubicBezTo>
                  <a:cubicBezTo>
                    <a:pt x="2333510" y="73571"/>
                    <a:pt x="2333015" y="76391"/>
                    <a:pt x="2332863" y="79667"/>
                  </a:cubicBezTo>
                  <a:cubicBezTo>
                    <a:pt x="2332710" y="82944"/>
                    <a:pt x="2332406" y="86944"/>
                    <a:pt x="2331949" y="91669"/>
                  </a:cubicBezTo>
                  <a:lnTo>
                    <a:pt x="2330577" y="104928"/>
                  </a:lnTo>
                  <a:cubicBezTo>
                    <a:pt x="2330577" y="106909"/>
                    <a:pt x="2331453" y="107899"/>
                    <a:pt x="2333206" y="107899"/>
                  </a:cubicBezTo>
                  <a:cubicBezTo>
                    <a:pt x="2334959" y="107899"/>
                    <a:pt x="2337054" y="106947"/>
                    <a:pt x="2339492" y="105042"/>
                  </a:cubicBezTo>
                  <a:cubicBezTo>
                    <a:pt x="2341931" y="103137"/>
                    <a:pt x="2347950" y="97155"/>
                    <a:pt x="2357552" y="87097"/>
                  </a:cubicBezTo>
                  <a:cubicBezTo>
                    <a:pt x="2359685" y="84811"/>
                    <a:pt x="2361057" y="83668"/>
                    <a:pt x="2361667" y="83668"/>
                  </a:cubicBezTo>
                  <a:cubicBezTo>
                    <a:pt x="2362276" y="83668"/>
                    <a:pt x="2362581" y="84582"/>
                    <a:pt x="2362581" y="86411"/>
                  </a:cubicBezTo>
                  <a:cubicBezTo>
                    <a:pt x="2362581" y="95403"/>
                    <a:pt x="2361438" y="102223"/>
                    <a:pt x="2359152" y="106871"/>
                  </a:cubicBezTo>
                  <a:cubicBezTo>
                    <a:pt x="2356866" y="111519"/>
                    <a:pt x="2351227" y="117653"/>
                    <a:pt x="2342235" y="125273"/>
                  </a:cubicBezTo>
                  <a:lnTo>
                    <a:pt x="2309546" y="155220"/>
                  </a:lnTo>
                  <a:cubicBezTo>
                    <a:pt x="2306345" y="158115"/>
                    <a:pt x="2304021" y="159563"/>
                    <a:pt x="2302573" y="159563"/>
                  </a:cubicBezTo>
                  <a:cubicBezTo>
                    <a:pt x="2301126" y="159563"/>
                    <a:pt x="2300173" y="158915"/>
                    <a:pt x="2299716" y="157620"/>
                  </a:cubicBezTo>
                  <a:cubicBezTo>
                    <a:pt x="2299259" y="156325"/>
                    <a:pt x="2299030" y="153429"/>
                    <a:pt x="2299030" y="148933"/>
                  </a:cubicBezTo>
                  <a:cubicBezTo>
                    <a:pt x="2299030" y="144437"/>
                    <a:pt x="2299868" y="141351"/>
                    <a:pt x="2301545" y="139675"/>
                  </a:cubicBezTo>
                  <a:cubicBezTo>
                    <a:pt x="2304135" y="136932"/>
                    <a:pt x="2307717" y="129693"/>
                    <a:pt x="2312289" y="117958"/>
                  </a:cubicBezTo>
                  <a:cubicBezTo>
                    <a:pt x="2316861" y="106223"/>
                    <a:pt x="2319147" y="93345"/>
                    <a:pt x="2319147" y="79324"/>
                  </a:cubicBezTo>
                  <a:cubicBezTo>
                    <a:pt x="2319147" y="76886"/>
                    <a:pt x="2318918" y="74371"/>
                    <a:pt x="2318461" y="71781"/>
                  </a:cubicBezTo>
                  <a:cubicBezTo>
                    <a:pt x="2318004" y="69190"/>
                    <a:pt x="2317775" y="66523"/>
                    <a:pt x="2317775" y="63780"/>
                  </a:cubicBezTo>
                  <a:cubicBezTo>
                    <a:pt x="2317775" y="57074"/>
                    <a:pt x="2319452" y="53721"/>
                    <a:pt x="2322805" y="53721"/>
                  </a:cubicBezTo>
                  <a:cubicBezTo>
                    <a:pt x="2326157" y="53721"/>
                    <a:pt x="2328443" y="53531"/>
                    <a:pt x="2329663" y="53150"/>
                  </a:cubicBezTo>
                  <a:cubicBezTo>
                    <a:pt x="2330882" y="52769"/>
                    <a:pt x="2332939" y="51435"/>
                    <a:pt x="2335835" y="49149"/>
                  </a:cubicBezTo>
                  <a:cubicBezTo>
                    <a:pt x="2338730" y="46863"/>
                    <a:pt x="2340749" y="44958"/>
                    <a:pt x="2341893" y="43434"/>
                  </a:cubicBezTo>
                  <a:cubicBezTo>
                    <a:pt x="2343036" y="41910"/>
                    <a:pt x="2343607" y="40539"/>
                    <a:pt x="2343607" y="39319"/>
                  </a:cubicBezTo>
                  <a:cubicBezTo>
                    <a:pt x="2343607" y="37338"/>
                    <a:pt x="2341626" y="36348"/>
                    <a:pt x="2337664" y="36348"/>
                  </a:cubicBezTo>
                  <a:cubicBezTo>
                    <a:pt x="2333701" y="36348"/>
                    <a:pt x="2329358" y="37376"/>
                    <a:pt x="2324633" y="39434"/>
                  </a:cubicBezTo>
                  <a:cubicBezTo>
                    <a:pt x="2319909" y="41491"/>
                    <a:pt x="2316366" y="44425"/>
                    <a:pt x="2314003" y="48235"/>
                  </a:cubicBezTo>
                  <a:cubicBezTo>
                    <a:pt x="2311641" y="52045"/>
                    <a:pt x="2307717" y="55702"/>
                    <a:pt x="2302231" y="59208"/>
                  </a:cubicBezTo>
                  <a:cubicBezTo>
                    <a:pt x="2296744" y="62713"/>
                    <a:pt x="2293315" y="64465"/>
                    <a:pt x="2291944" y="64465"/>
                  </a:cubicBezTo>
                  <a:cubicBezTo>
                    <a:pt x="2290572" y="64465"/>
                    <a:pt x="2289886" y="63665"/>
                    <a:pt x="2289886" y="62065"/>
                  </a:cubicBezTo>
                  <a:cubicBezTo>
                    <a:pt x="2289886" y="60465"/>
                    <a:pt x="2290534" y="57303"/>
                    <a:pt x="2291829" y="52578"/>
                  </a:cubicBezTo>
                  <a:cubicBezTo>
                    <a:pt x="2293125" y="47854"/>
                    <a:pt x="2294534" y="44082"/>
                    <a:pt x="2296058" y="41263"/>
                  </a:cubicBezTo>
                  <a:cubicBezTo>
                    <a:pt x="2297582" y="38443"/>
                    <a:pt x="2300173" y="34481"/>
                    <a:pt x="2303831" y="29375"/>
                  </a:cubicBezTo>
                  <a:cubicBezTo>
                    <a:pt x="2307488" y="24270"/>
                    <a:pt x="2310155" y="19774"/>
                    <a:pt x="2311832" y="15888"/>
                  </a:cubicBezTo>
                  <a:cubicBezTo>
                    <a:pt x="2313508" y="12002"/>
                    <a:pt x="2314422" y="9106"/>
                    <a:pt x="2314575" y="7201"/>
                  </a:cubicBezTo>
                  <a:cubicBezTo>
                    <a:pt x="2314728" y="5296"/>
                    <a:pt x="2315489" y="3772"/>
                    <a:pt x="2316861" y="2629"/>
                  </a:cubicBezTo>
                  <a:cubicBezTo>
                    <a:pt x="2318233" y="1486"/>
                    <a:pt x="2319642" y="915"/>
                    <a:pt x="2321090" y="915"/>
                  </a:cubicBezTo>
                  <a:close/>
                  <a:moveTo>
                    <a:pt x="2417902" y="0"/>
                  </a:moveTo>
                  <a:cubicBezTo>
                    <a:pt x="2420036" y="0"/>
                    <a:pt x="2422626" y="1181"/>
                    <a:pt x="2425675" y="3544"/>
                  </a:cubicBezTo>
                  <a:cubicBezTo>
                    <a:pt x="2428723" y="5906"/>
                    <a:pt x="2431694" y="8916"/>
                    <a:pt x="2434590" y="12573"/>
                  </a:cubicBezTo>
                  <a:cubicBezTo>
                    <a:pt x="2435504" y="13945"/>
                    <a:pt x="2438476" y="15088"/>
                    <a:pt x="2443505" y="16002"/>
                  </a:cubicBezTo>
                  <a:lnTo>
                    <a:pt x="2454935" y="18745"/>
                  </a:lnTo>
                  <a:cubicBezTo>
                    <a:pt x="2455545" y="18898"/>
                    <a:pt x="2456917" y="18974"/>
                    <a:pt x="2459050" y="18974"/>
                  </a:cubicBezTo>
                  <a:cubicBezTo>
                    <a:pt x="2465756" y="18974"/>
                    <a:pt x="2470213" y="18707"/>
                    <a:pt x="2472423" y="18174"/>
                  </a:cubicBezTo>
                  <a:cubicBezTo>
                    <a:pt x="2474633" y="17641"/>
                    <a:pt x="2476348" y="17374"/>
                    <a:pt x="2477567" y="17374"/>
                  </a:cubicBezTo>
                  <a:cubicBezTo>
                    <a:pt x="2480767" y="17374"/>
                    <a:pt x="2482367" y="19126"/>
                    <a:pt x="2482367" y="22632"/>
                  </a:cubicBezTo>
                  <a:cubicBezTo>
                    <a:pt x="2482367" y="24156"/>
                    <a:pt x="2481948" y="26746"/>
                    <a:pt x="2481110" y="30404"/>
                  </a:cubicBezTo>
                  <a:cubicBezTo>
                    <a:pt x="2480272" y="34062"/>
                    <a:pt x="2479548" y="37872"/>
                    <a:pt x="2478938" y="41834"/>
                  </a:cubicBezTo>
                  <a:cubicBezTo>
                    <a:pt x="2478329" y="45796"/>
                    <a:pt x="2477300" y="49492"/>
                    <a:pt x="2475852" y="52921"/>
                  </a:cubicBezTo>
                  <a:cubicBezTo>
                    <a:pt x="2474405" y="56350"/>
                    <a:pt x="2473071" y="58712"/>
                    <a:pt x="2471852" y="60008"/>
                  </a:cubicBezTo>
                  <a:cubicBezTo>
                    <a:pt x="2470633" y="61303"/>
                    <a:pt x="2469299" y="61951"/>
                    <a:pt x="2467851" y="61951"/>
                  </a:cubicBezTo>
                  <a:cubicBezTo>
                    <a:pt x="2466403" y="61951"/>
                    <a:pt x="2465260" y="61608"/>
                    <a:pt x="2464422" y="60922"/>
                  </a:cubicBezTo>
                  <a:cubicBezTo>
                    <a:pt x="2463584" y="60236"/>
                    <a:pt x="2463165" y="58598"/>
                    <a:pt x="2463165" y="56007"/>
                  </a:cubicBezTo>
                  <a:cubicBezTo>
                    <a:pt x="2463165" y="54331"/>
                    <a:pt x="2463622" y="51931"/>
                    <a:pt x="2464537" y="48806"/>
                  </a:cubicBezTo>
                  <a:cubicBezTo>
                    <a:pt x="2465451" y="45682"/>
                    <a:pt x="2465908" y="42482"/>
                    <a:pt x="2465908" y="39205"/>
                  </a:cubicBezTo>
                  <a:cubicBezTo>
                    <a:pt x="2465908" y="35929"/>
                    <a:pt x="2464498" y="34024"/>
                    <a:pt x="2461679" y="33490"/>
                  </a:cubicBezTo>
                  <a:cubicBezTo>
                    <a:pt x="2458860" y="32957"/>
                    <a:pt x="2452497" y="32690"/>
                    <a:pt x="2442591" y="32690"/>
                  </a:cubicBezTo>
                  <a:cubicBezTo>
                    <a:pt x="2432685" y="32690"/>
                    <a:pt x="2422436" y="33223"/>
                    <a:pt x="2411844" y="34290"/>
                  </a:cubicBezTo>
                  <a:cubicBezTo>
                    <a:pt x="2401252" y="35357"/>
                    <a:pt x="2393861" y="37224"/>
                    <a:pt x="2389670" y="39891"/>
                  </a:cubicBezTo>
                  <a:cubicBezTo>
                    <a:pt x="2385479" y="42558"/>
                    <a:pt x="2383269" y="44615"/>
                    <a:pt x="2383041" y="46063"/>
                  </a:cubicBezTo>
                  <a:cubicBezTo>
                    <a:pt x="2382812" y="47511"/>
                    <a:pt x="2380831" y="50902"/>
                    <a:pt x="2377097" y="56236"/>
                  </a:cubicBezTo>
                  <a:cubicBezTo>
                    <a:pt x="2373363" y="61570"/>
                    <a:pt x="2370506" y="64237"/>
                    <a:pt x="2368525" y="64237"/>
                  </a:cubicBezTo>
                  <a:cubicBezTo>
                    <a:pt x="2367915" y="64237"/>
                    <a:pt x="2367153" y="63475"/>
                    <a:pt x="2366239" y="61951"/>
                  </a:cubicBezTo>
                  <a:cubicBezTo>
                    <a:pt x="2365324" y="60427"/>
                    <a:pt x="2364867" y="59246"/>
                    <a:pt x="2364867" y="58408"/>
                  </a:cubicBezTo>
                  <a:cubicBezTo>
                    <a:pt x="2364867" y="57569"/>
                    <a:pt x="2365095" y="56693"/>
                    <a:pt x="2365553" y="55779"/>
                  </a:cubicBezTo>
                  <a:cubicBezTo>
                    <a:pt x="2367534" y="51816"/>
                    <a:pt x="2368525" y="46330"/>
                    <a:pt x="2368525" y="39319"/>
                  </a:cubicBezTo>
                  <a:cubicBezTo>
                    <a:pt x="2368525" y="29718"/>
                    <a:pt x="2370734" y="24918"/>
                    <a:pt x="2375154" y="24918"/>
                  </a:cubicBezTo>
                  <a:lnTo>
                    <a:pt x="2378354" y="25375"/>
                  </a:lnTo>
                  <a:cubicBezTo>
                    <a:pt x="2380335" y="25375"/>
                    <a:pt x="2383879" y="24460"/>
                    <a:pt x="2388984" y="22632"/>
                  </a:cubicBezTo>
                  <a:cubicBezTo>
                    <a:pt x="2394090" y="20803"/>
                    <a:pt x="2397176" y="19850"/>
                    <a:pt x="2398242" y="19774"/>
                  </a:cubicBezTo>
                  <a:cubicBezTo>
                    <a:pt x="2399309" y="19698"/>
                    <a:pt x="2401824" y="18441"/>
                    <a:pt x="2405786" y="16002"/>
                  </a:cubicBezTo>
                  <a:cubicBezTo>
                    <a:pt x="2409749" y="13564"/>
                    <a:pt x="2411730" y="11887"/>
                    <a:pt x="2411730" y="10973"/>
                  </a:cubicBezTo>
                  <a:cubicBezTo>
                    <a:pt x="2411882" y="6096"/>
                    <a:pt x="2412416" y="3048"/>
                    <a:pt x="2413330" y="1829"/>
                  </a:cubicBezTo>
                  <a:cubicBezTo>
                    <a:pt x="2414244" y="610"/>
                    <a:pt x="2415768" y="0"/>
                    <a:pt x="2417902" y="0"/>
                  </a:cubicBezTo>
                  <a:close/>
                  <a:moveTo>
                    <a:pt x="2153069" y="0"/>
                  </a:moveTo>
                  <a:cubicBezTo>
                    <a:pt x="2155279" y="0"/>
                    <a:pt x="2158898" y="800"/>
                    <a:pt x="2163928" y="2401"/>
                  </a:cubicBezTo>
                  <a:cubicBezTo>
                    <a:pt x="2168957" y="4001"/>
                    <a:pt x="2171929" y="5906"/>
                    <a:pt x="2172843" y="8116"/>
                  </a:cubicBezTo>
                  <a:cubicBezTo>
                    <a:pt x="2173757" y="10325"/>
                    <a:pt x="2176043" y="11430"/>
                    <a:pt x="2179701" y="11430"/>
                  </a:cubicBezTo>
                  <a:cubicBezTo>
                    <a:pt x="2189912" y="11583"/>
                    <a:pt x="2204314" y="13564"/>
                    <a:pt x="2222906" y="17374"/>
                  </a:cubicBezTo>
                  <a:cubicBezTo>
                    <a:pt x="2225497" y="17831"/>
                    <a:pt x="2228621" y="18060"/>
                    <a:pt x="2232279" y="18060"/>
                  </a:cubicBezTo>
                  <a:cubicBezTo>
                    <a:pt x="2239289" y="18060"/>
                    <a:pt x="2244890" y="17374"/>
                    <a:pt x="2249081" y="16002"/>
                  </a:cubicBezTo>
                  <a:cubicBezTo>
                    <a:pt x="2253272" y="14631"/>
                    <a:pt x="2256777" y="13945"/>
                    <a:pt x="2259597" y="13945"/>
                  </a:cubicBezTo>
                  <a:cubicBezTo>
                    <a:pt x="2262416" y="13945"/>
                    <a:pt x="2263826" y="15164"/>
                    <a:pt x="2263826" y="17602"/>
                  </a:cubicBezTo>
                  <a:cubicBezTo>
                    <a:pt x="2263826" y="20041"/>
                    <a:pt x="2262149" y="23546"/>
                    <a:pt x="2258797" y="28118"/>
                  </a:cubicBezTo>
                  <a:cubicBezTo>
                    <a:pt x="2255444" y="32690"/>
                    <a:pt x="2250796" y="34976"/>
                    <a:pt x="2244852" y="34976"/>
                  </a:cubicBezTo>
                  <a:cubicBezTo>
                    <a:pt x="2238908" y="34976"/>
                    <a:pt x="2232165" y="33719"/>
                    <a:pt x="2224621" y="31204"/>
                  </a:cubicBezTo>
                  <a:cubicBezTo>
                    <a:pt x="2217077" y="28690"/>
                    <a:pt x="2210600" y="26937"/>
                    <a:pt x="2205190" y="25946"/>
                  </a:cubicBezTo>
                  <a:cubicBezTo>
                    <a:pt x="2199780" y="24956"/>
                    <a:pt x="2196503" y="24460"/>
                    <a:pt x="2195360" y="24460"/>
                  </a:cubicBezTo>
                  <a:cubicBezTo>
                    <a:pt x="2194217" y="24460"/>
                    <a:pt x="2193646" y="24765"/>
                    <a:pt x="2193646" y="25375"/>
                  </a:cubicBezTo>
                  <a:cubicBezTo>
                    <a:pt x="2193646" y="26899"/>
                    <a:pt x="2196198" y="29299"/>
                    <a:pt x="2201304" y="32576"/>
                  </a:cubicBezTo>
                  <a:cubicBezTo>
                    <a:pt x="2206409" y="35852"/>
                    <a:pt x="2211629" y="38824"/>
                    <a:pt x="2216963" y="41491"/>
                  </a:cubicBezTo>
                  <a:cubicBezTo>
                    <a:pt x="2222297" y="44158"/>
                    <a:pt x="2225611" y="46558"/>
                    <a:pt x="2226907" y="48692"/>
                  </a:cubicBezTo>
                  <a:cubicBezTo>
                    <a:pt x="2228202" y="50826"/>
                    <a:pt x="2228850" y="52426"/>
                    <a:pt x="2228850" y="53493"/>
                  </a:cubicBezTo>
                  <a:cubicBezTo>
                    <a:pt x="2228850" y="54559"/>
                    <a:pt x="2228012" y="55512"/>
                    <a:pt x="2226335" y="56350"/>
                  </a:cubicBezTo>
                  <a:cubicBezTo>
                    <a:pt x="2224659" y="57188"/>
                    <a:pt x="2222525" y="57607"/>
                    <a:pt x="2219935" y="57607"/>
                  </a:cubicBezTo>
                  <a:cubicBezTo>
                    <a:pt x="2214601" y="57607"/>
                    <a:pt x="2209648" y="56274"/>
                    <a:pt x="2205076" y="53607"/>
                  </a:cubicBezTo>
                  <a:cubicBezTo>
                    <a:pt x="2200504" y="50940"/>
                    <a:pt x="2196503" y="49225"/>
                    <a:pt x="2193074" y="48463"/>
                  </a:cubicBezTo>
                  <a:cubicBezTo>
                    <a:pt x="2189645" y="47701"/>
                    <a:pt x="2181911" y="47320"/>
                    <a:pt x="2169871" y="47320"/>
                  </a:cubicBezTo>
                  <a:cubicBezTo>
                    <a:pt x="2148535" y="47320"/>
                    <a:pt x="2129942" y="49835"/>
                    <a:pt x="2114093" y="54864"/>
                  </a:cubicBezTo>
                  <a:cubicBezTo>
                    <a:pt x="2106473" y="57303"/>
                    <a:pt x="2100948" y="58522"/>
                    <a:pt x="2097519" y="58522"/>
                  </a:cubicBezTo>
                  <a:cubicBezTo>
                    <a:pt x="2094090" y="58522"/>
                    <a:pt x="2091385" y="57722"/>
                    <a:pt x="2089404" y="56122"/>
                  </a:cubicBezTo>
                  <a:cubicBezTo>
                    <a:pt x="2087423" y="54521"/>
                    <a:pt x="2086432" y="52845"/>
                    <a:pt x="2086432" y="51092"/>
                  </a:cubicBezTo>
                  <a:cubicBezTo>
                    <a:pt x="2086432" y="49340"/>
                    <a:pt x="2087194" y="47816"/>
                    <a:pt x="2088718" y="46520"/>
                  </a:cubicBezTo>
                  <a:cubicBezTo>
                    <a:pt x="2090242" y="45225"/>
                    <a:pt x="2092300" y="44501"/>
                    <a:pt x="2094890" y="44349"/>
                  </a:cubicBezTo>
                  <a:cubicBezTo>
                    <a:pt x="2105558" y="43282"/>
                    <a:pt x="2114017" y="40882"/>
                    <a:pt x="2120265" y="37148"/>
                  </a:cubicBezTo>
                  <a:cubicBezTo>
                    <a:pt x="2126513" y="33414"/>
                    <a:pt x="2129638" y="30556"/>
                    <a:pt x="2129638" y="28575"/>
                  </a:cubicBezTo>
                  <a:cubicBezTo>
                    <a:pt x="2129638" y="27204"/>
                    <a:pt x="2128647" y="26518"/>
                    <a:pt x="2126666" y="26518"/>
                  </a:cubicBezTo>
                  <a:cubicBezTo>
                    <a:pt x="2126056" y="26518"/>
                    <a:pt x="2121484" y="27394"/>
                    <a:pt x="2112950" y="29147"/>
                  </a:cubicBezTo>
                  <a:cubicBezTo>
                    <a:pt x="2104416" y="30899"/>
                    <a:pt x="2095729" y="32881"/>
                    <a:pt x="2086889" y="35090"/>
                  </a:cubicBezTo>
                  <a:cubicBezTo>
                    <a:pt x="2078050" y="37300"/>
                    <a:pt x="2072297" y="38405"/>
                    <a:pt x="2069630" y="38405"/>
                  </a:cubicBezTo>
                  <a:cubicBezTo>
                    <a:pt x="2066963" y="38405"/>
                    <a:pt x="2065287" y="37681"/>
                    <a:pt x="2064601" y="36233"/>
                  </a:cubicBezTo>
                  <a:cubicBezTo>
                    <a:pt x="2063915" y="34786"/>
                    <a:pt x="2063572" y="31280"/>
                    <a:pt x="2063572" y="25718"/>
                  </a:cubicBezTo>
                  <a:cubicBezTo>
                    <a:pt x="2063572" y="20155"/>
                    <a:pt x="2064944" y="17374"/>
                    <a:pt x="2067687" y="17374"/>
                  </a:cubicBezTo>
                  <a:cubicBezTo>
                    <a:pt x="2068906" y="17374"/>
                    <a:pt x="2070621" y="18022"/>
                    <a:pt x="2072831" y="19317"/>
                  </a:cubicBezTo>
                  <a:cubicBezTo>
                    <a:pt x="2075040" y="20612"/>
                    <a:pt x="2076869" y="21260"/>
                    <a:pt x="2078317" y="21260"/>
                  </a:cubicBezTo>
                  <a:cubicBezTo>
                    <a:pt x="2079765" y="21260"/>
                    <a:pt x="2082203" y="20803"/>
                    <a:pt x="2085632" y="19888"/>
                  </a:cubicBezTo>
                  <a:cubicBezTo>
                    <a:pt x="2089061" y="18974"/>
                    <a:pt x="2096529" y="17793"/>
                    <a:pt x="2108035" y="16345"/>
                  </a:cubicBezTo>
                  <a:cubicBezTo>
                    <a:pt x="2119541" y="14897"/>
                    <a:pt x="2130857" y="13869"/>
                    <a:pt x="2141982" y="13259"/>
                  </a:cubicBezTo>
                  <a:cubicBezTo>
                    <a:pt x="2147164" y="12954"/>
                    <a:pt x="2149754" y="9601"/>
                    <a:pt x="2149754" y="3201"/>
                  </a:cubicBezTo>
                  <a:cubicBezTo>
                    <a:pt x="2149754" y="1067"/>
                    <a:pt x="2150859" y="0"/>
                    <a:pt x="21530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endParaRPr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699959EE-1503-45F8-9C43-2D40A417436F}"/>
                </a:ext>
              </a:extLst>
            </p:cNvPr>
            <p:cNvSpPr/>
            <p:nvPr/>
          </p:nvSpPr>
          <p:spPr>
            <a:xfrm>
              <a:off x="2557452" y="4056499"/>
              <a:ext cx="186266" cy="484717"/>
            </a:xfrm>
            <a:custGeom>
              <a:avLst/>
              <a:gdLst>
                <a:gd name="connsiteX0" fmla="*/ 0 w 186266"/>
                <a:gd name="connsiteY0" fmla="*/ 16934 h 484717"/>
                <a:gd name="connsiteX1" fmla="*/ 33866 w 186266"/>
                <a:gd name="connsiteY1" fmla="*/ 484717 h 484717"/>
                <a:gd name="connsiteX2" fmla="*/ 143933 w 186266"/>
                <a:gd name="connsiteY2" fmla="*/ 482600 h 484717"/>
                <a:gd name="connsiteX3" fmla="*/ 186266 w 186266"/>
                <a:gd name="connsiteY3" fmla="*/ 0 h 484717"/>
                <a:gd name="connsiteX4" fmla="*/ 0 w 186266"/>
                <a:gd name="connsiteY4" fmla="*/ 16934 h 48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266" h="484717">
                  <a:moveTo>
                    <a:pt x="0" y="16934"/>
                  </a:moveTo>
                  <a:lnTo>
                    <a:pt x="33866" y="484717"/>
                  </a:lnTo>
                  <a:lnTo>
                    <a:pt x="143933" y="482600"/>
                  </a:lnTo>
                  <a:lnTo>
                    <a:pt x="186266" y="0"/>
                  </a:lnTo>
                  <a:lnTo>
                    <a:pt x="0" y="1693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053C4424-E125-438F-B9DA-EBB9645D4D76}"/>
                </a:ext>
              </a:extLst>
            </p:cNvPr>
            <p:cNvSpPr/>
            <p:nvPr/>
          </p:nvSpPr>
          <p:spPr>
            <a:xfrm rot="395253">
              <a:off x="1891388" y="4056499"/>
              <a:ext cx="186266" cy="548217"/>
            </a:xfrm>
            <a:custGeom>
              <a:avLst/>
              <a:gdLst>
                <a:gd name="connsiteX0" fmla="*/ 0 w 186266"/>
                <a:gd name="connsiteY0" fmla="*/ 16934 h 484717"/>
                <a:gd name="connsiteX1" fmla="*/ 33866 w 186266"/>
                <a:gd name="connsiteY1" fmla="*/ 484717 h 484717"/>
                <a:gd name="connsiteX2" fmla="*/ 143933 w 186266"/>
                <a:gd name="connsiteY2" fmla="*/ 482600 h 484717"/>
                <a:gd name="connsiteX3" fmla="*/ 186266 w 186266"/>
                <a:gd name="connsiteY3" fmla="*/ 0 h 484717"/>
                <a:gd name="connsiteX4" fmla="*/ 0 w 186266"/>
                <a:gd name="connsiteY4" fmla="*/ 16934 h 48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266" h="484717">
                  <a:moveTo>
                    <a:pt x="0" y="16934"/>
                  </a:moveTo>
                  <a:lnTo>
                    <a:pt x="33866" y="484717"/>
                  </a:lnTo>
                  <a:lnTo>
                    <a:pt x="143933" y="482600"/>
                  </a:lnTo>
                  <a:lnTo>
                    <a:pt x="186266" y="0"/>
                  </a:lnTo>
                  <a:lnTo>
                    <a:pt x="0" y="1693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E0133FD5-FC21-456A-B0C2-30AFA13766F2}"/>
                </a:ext>
              </a:extLst>
            </p:cNvPr>
            <p:cNvSpPr/>
            <p:nvPr/>
          </p:nvSpPr>
          <p:spPr>
            <a:xfrm rot="395253">
              <a:off x="1244610" y="4058297"/>
              <a:ext cx="217615" cy="548217"/>
            </a:xfrm>
            <a:custGeom>
              <a:avLst/>
              <a:gdLst>
                <a:gd name="connsiteX0" fmla="*/ 0 w 186266"/>
                <a:gd name="connsiteY0" fmla="*/ 16934 h 484717"/>
                <a:gd name="connsiteX1" fmla="*/ 33866 w 186266"/>
                <a:gd name="connsiteY1" fmla="*/ 484717 h 484717"/>
                <a:gd name="connsiteX2" fmla="*/ 143933 w 186266"/>
                <a:gd name="connsiteY2" fmla="*/ 482600 h 484717"/>
                <a:gd name="connsiteX3" fmla="*/ 186266 w 186266"/>
                <a:gd name="connsiteY3" fmla="*/ 0 h 484717"/>
                <a:gd name="connsiteX4" fmla="*/ 0 w 186266"/>
                <a:gd name="connsiteY4" fmla="*/ 16934 h 48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266" h="484717">
                  <a:moveTo>
                    <a:pt x="0" y="16934"/>
                  </a:moveTo>
                  <a:lnTo>
                    <a:pt x="33866" y="484717"/>
                  </a:lnTo>
                  <a:lnTo>
                    <a:pt x="143933" y="482600"/>
                  </a:lnTo>
                  <a:lnTo>
                    <a:pt x="186266" y="0"/>
                  </a:lnTo>
                  <a:lnTo>
                    <a:pt x="0" y="1693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7F5A6AAB-B665-4955-8E77-DCDF1B4F4AB3}"/>
                </a:ext>
              </a:extLst>
            </p:cNvPr>
            <p:cNvSpPr/>
            <p:nvPr/>
          </p:nvSpPr>
          <p:spPr>
            <a:xfrm>
              <a:off x="2522403" y="4053323"/>
              <a:ext cx="186266" cy="484717"/>
            </a:xfrm>
            <a:custGeom>
              <a:avLst/>
              <a:gdLst>
                <a:gd name="connsiteX0" fmla="*/ 0 w 186266"/>
                <a:gd name="connsiteY0" fmla="*/ 16934 h 484717"/>
                <a:gd name="connsiteX1" fmla="*/ 33866 w 186266"/>
                <a:gd name="connsiteY1" fmla="*/ 484717 h 484717"/>
                <a:gd name="connsiteX2" fmla="*/ 143933 w 186266"/>
                <a:gd name="connsiteY2" fmla="*/ 482600 h 484717"/>
                <a:gd name="connsiteX3" fmla="*/ 186266 w 186266"/>
                <a:gd name="connsiteY3" fmla="*/ 0 h 484717"/>
                <a:gd name="connsiteX4" fmla="*/ 0 w 186266"/>
                <a:gd name="connsiteY4" fmla="*/ 16934 h 48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266" h="484717">
                  <a:moveTo>
                    <a:pt x="0" y="16934"/>
                  </a:moveTo>
                  <a:lnTo>
                    <a:pt x="33866" y="484717"/>
                  </a:lnTo>
                  <a:lnTo>
                    <a:pt x="143933" y="482600"/>
                  </a:lnTo>
                  <a:lnTo>
                    <a:pt x="186266" y="0"/>
                  </a:lnTo>
                  <a:lnTo>
                    <a:pt x="0" y="16934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A681C80A-1AFE-4A3F-88C6-4D9C0F6A494E}"/>
                </a:ext>
              </a:extLst>
            </p:cNvPr>
            <p:cNvSpPr/>
            <p:nvPr/>
          </p:nvSpPr>
          <p:spPr>
            <a:xfrm rot="395253">
              <a:off x="1856339" y="4053323"/>
              <a:ext cx="186266" cy="548217"/>
            </a:xfrm>
            <a:custGeom>
              <a:avLst/>
              <a:gdLst>
                <a:gd name="connsiteX0" fmla="*/ 0 w 186266"/>
                <a:gd name="connsiteY0" fmla="*/ 16934 h 484717"/>
                <a:gd name="connsiteX1" fmla="*/ 33866 w 186266"/>
                <a:gd name="connsiteY1" fmla="*/ 484717 h 484717"/>
                <a:gd name="connsiteX2" fmla="*/ 143933 w 186266"/>
                <a:gd name="connsiteY2" fmla="*/ 482600 h 484717"/>
                <a:gd name="connsiteX3" fmla="*/ 186266 w 186266"/>
                <a:gd name="connsiteY3" fmla="*/ 0 h 484717"/>
                <a:gd name="connsiteX4" fmla="*/ 0 w 186266"/>
                <a:gd name="connsiteY4" fmla="*/ 16934 h 48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266" h="484717">
                  <a:moveTo>
                    <a:pt x="0" y="16934"/>
                  </a:moveTo>
                  <a:lnTo>
                    <a:pt x="33866" y="484717"/>
                  </a:lnTo>
                  <a:lnTo>
                    <a:pt x="143933" y="482600"/>
                  </a:lnTo>
                  <a:lnTo>
                    <a:pt x="186266" y="0"/>
                  </a:lnTo>
                  <a:lnTo>
                    <a:pt x="0" y="16934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6894D50C-8065-41C6-BBD1-A7FE1CE07C6B}"/>
                </a:ext>
              </a:extLst>
            </p:cNvPr>
            <p:cNvSpPr/>
            <p:nvPr/>
          </p:nvSpPr>
          <p:spPr>
            <a:xfrm rot="395253">
              <a:off x="1209561" y="4055121"/>
              <a:ext cx="217615" cy="548217"/>
            </a:xfrm>
            <a:custGeom>
              <a:avLst/>
              <a:gdLst>
                <a:gd name="connsiteX0" fmla="*/ 0 w 186266"/>
                <a:gd name="connsiteY0" fmla="*/ 16934 h 484717"/>
                <a:gd name="connsiteX1" fmla="*/ 33866 w 186266"/>
                <a:gd name="connsiteY1" fmla="*/ 484717 h 484717"/>
                <a:gd name="connsiteX2" fmla="*/ 143933 w 186266"/>
                <a:gd name="connsiteY2" fmla="*/ 482600 h 484717"/>
                <a:gd name="connsiteX3" fmla="*/ 186266 w 186266"/>
                <a:gd name="connsiteY3" fmla="*/ 0 h 484717"/>
                <a:gd name="connsiteX4" fmla="*/ 0 w 186266"/>
                <a:gd name="connsiteY4" fmla="*/ 16934 h 48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266" h="484717">
                  <a:moveTo>
                    <a:pt x="0" y="16934"/>
                  </a:moveTo>
                  <a:lnTo>
                    <a:pt x="33866" y="484717"/>
                  </a:lnTo>
                  <a:lnTo>
                    <a:pt x="143933" y="482600"/>
                  </a:lnTo>
                  <a:lnTo>
                    <a:pt x="186266" y="0"/>
                  </a:lnTo>
                  <a:lnTo>
                    <a:pt x="0" y="16934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B1F69FDB-4B37-4062-BE69-895F64B4FAD4}"/>
                </a:ext>
              </a:extLst>
            </p:cNvPr>
            <p:cNvSpPr/>
            <p:nvPr/>
          </p:nvSpPr>
          <p:spPr>
            <a:xfrm>
              <a:off x="3824276" y="4058087"/>
              <a:ext cx="186266" cy="484717"/>
            </a:xfrm>
            <a:custGeom>
              <a:avLst/>
              <a:gdLst>
                <a:gd name="connsiteX0" fmla="*/ 0 w 186266"/>
                <a:gd name="connsiteY0" fmla="*/ 16934 h 484717"/>
                <a:gd name="connsiteX1" fmla="*/ 33866 w 186266"/>
                <a:gd name="connsiteY1" fmla="*/ 484717 h 484717"/>
                <a:gd name="connsiteX2" fmla="*/ 143933 w 186266"/>
                <a:gd name="connsiteY2" fmla="*/ 482600 h 484717"/>
                <a:gd name="connsiteX3" fmla="*/ 186266 w 186266"/>
                <a:gd name="connsiteY3" fmla="*/ 0 h 484717"/>
                <a:gd name="connsiteX4" fmla="*/ 0 w 186266"/>
                <a:gd name="connsiteY4" fmla="*/ 16934 h 48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266" h="484717">
                  <a:moveTo>
                    <a:pt x="0" y="16934"/>
                  </a:moveTo>
                  <a:lnTo>
                    <a:pt x="33866" y="484717"/>
                  </a:lnTo>
                  <a:lnTo>
                    <a:pt x="143933" y="482600"/>
                  </a:lnTo>
                  <a:lnTo>
                    <a:pt x="186266" y="0"/>
                  </a:lnTo>
                  <a:lnTo>
                    <a:pt x="0" y="1693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9857CC1A-6889-40AF-A576-171E556130D7}"/>
                </a:ext>
              </a:extLst>
            </p:cNvPr>
            <p:cNvSpPr/>
            <p:nvPr/>
          </p:nvSpPr>
          <p:spPr>
            <a:xfrm rot="21204747" flipH="1">
              <a:off x="4427743" y="4058086"/>
              <a:ext cx="186266" cy="548217"/>
            </a:xfrm>
            <a:custGeom>
              <a:avLst/>
              <a:gdLst>
                <a:gd name="connsiteX0" fmla="*/ 0 w 186266"/>
                <a:gd name="connsiteY0" fmla="*/ 16934 h 484717"/>
                <a:gd name="connsiteX1" fmla="*/ 33866 w 186266"/>
                <a:gd name="connsiteY1" fmla="*/ 484717 h 484717"/>
                <a:gd name="connsiteX2" fmla="*/ 143933 w 186266"/>
                <a:gd name="connsiteY2" fmla="*/ 482600 h 484717"/>
                <a:gd name="connsiteX3" fmla="*/ 186266 w 186266"/>
                <a:gd name="connsiteY3" fmla="*/ 0 h 484717"/>
                <a:gd name="connsiteX4" fmla="*/ 0 w 186266"/>
                <a:gd name="connsiteY4" fmla="*/ 16934 h 48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266" h="484717">
                  <a:moveTo>
                    <a:pt x="0" y="16934"/>
                  </a:moveTo>
                  <a:lnTo>
                    <a:pt x="33866" y="484717"/>
                  </a:lnTo>
                  <a:lnTo>
                    <a:pt x="143933" y="482600"/>
                  </a:lnTo>
                  <a:lnTo>
                    <a:pt x="186266" y="0"/>
                  </a:lnTo>
                  <a:lnTo>
                    <a:pt x="0" y="1693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FA49ECE3-F201-4F34-9CAC-E9D5B16E09C8}"/>
                </a:ext>
              </a:extLst>
            </p:cNvPr>
            <p:cNvSpPr/>
            <p:nvPr/>
          </p:nvSpPr>
          <p:spPr>
            <a:xfrm rot="21204747" flipH="1">
              <a:off x="5118186" y="4059885"/>
              <a:ext cx="217615" cy="548217"/>
            </a:xfrm>
            <a:custGeom>
              <a:avLst/>
              <a:gdLst>
                <a:gd name="connsiteX0" fmla="*/ 0 w 186266"/>
                <a:gd name="connsiteY0" fmla="*/ 16934 h 484717"/>
                <a:gd name="connsiteX1" fmla="*/ 33866 w 186266"/>
                <a:gd name="connsiteY1" fmla="*/ 484717 h 484717"/>
                <a:gd name="connsiteX2" fmla="*/ 143933 w 186266"/>
                <a:gd name="connsiteY2" fmla="*/ 482600 h 484717"/>
                <a:gd name="connsiteX3" fmla="*/ 186266 w 186266"/>
                <a:gd name="connsiteY3" fmla="*/ 0 h 484717"/>
                <a:gd name="connsiteX4" fmla="*/ 0 w 186266"/>
                <a:gd name="connsiteY4" fmla="*/ 16934 h 48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266" h="484717">
                  <a:moveTo>
                    <a:pt x="0" y="16934"/>
                  </a:moveTo>
                  <a:lnTo>
                    <a:pt x="33866" y="484717"/>
                  </a:lnTo>
                  <a:lnTo>
                    <a:pt x="143933" y="482600"/>
                  </a:lnTo>
                  <a:lnTo>
                    <a:pt x="186266" y="0"/>
                  </a:lnTo>
                  <a:lnTo>
                    <a:pt x="0" y="1693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DCB900F3-3128-48D0-8C61-53483A80F5B0}"/>
                </a:ext>
              </a:extLst>
            </p:cNvPr>
            <p:cNvSpPr/>
            <p:nvPr/>
          </p:nvSpPr>
          <p:spPr>
            <a:xfrm>
              <a:off x="3863658" y="4053322"/>
              <a:ext cx="186266" cy="484717"/>
            </a:xfrm>
            <a:custGeom>
              <a:avLst/>
              <a:gdLst>
                <a:gd name="connsiteX0" fmla="*/ 0 w 186266"/>
                <a:gd name="connsiteY0" fmla="*/ 16934 h 484717"/>
                <a:gd name="connsiteX1" fmla="*/ 33866 w 186266"/>
                <a:gd name="connsiteY1" fmla="*/ 484717 h 484717"/>
                <a:gd name="connsiteX2" fmla="*/ 143933 w 186266"/>
                <a:gd name="connsiteY2" fmla="*/ 482600 h 484717"/>
                <a:gd name="connsiteX3" fmla="*/ 186266 w 186266"/>
                <a:gd name="connsiteY3" fmla="*/ 0 h 484717"/>
                <a:gd name="connsiteX4" fmla="*/ 0 w 186266"/>
                <a:gd name="connsiteY4" fmla="*/ 16934 h 48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266" h="484717">
                  <a:moveTo>
                    <a:pt x="0" y="16934"/>
                  </a:moveTo>
                  <a:lnTo>
                    <a:pt x="33866" y="484717"/>
                  </a:lnTo>
                  <a:lnTo>
                    <a:pt x="143933" y="482600"/>
                  </a:lnTo>
                  <a:lnTo>
                    <a:pt x="186266" y="0"/>
                  </a:lnTo>
                  <a:lnTo>
                    <a:pt x="0" y="16934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2615D6C6-47CC-4071-A5C4-97B31951DB21}"/>
                </a:ext>
              </a:extLst>
            </p:cNvPr>
            <p:cNvSpPr/>
            <p:nvPr/>
          </p:nvSpPr>
          <p:spPr>
            <a:xfrm rot="21204747" flipH="1">
              <a:off x="4467125" y="4053321"/>
              <a:ext cx="186266" cy="548217"/>
            </a:xfrm>
            <a:custGeom>
              <a:avLst/>
              <a:gdLst>
                <a:gd name="connsiteX0" fmla="*/ 0 w 186266"/>
                <a:gd name="connsiteY0" fmla="*/ 16934 h 484717"/>
                <a:gd name="connsiteX1" fmla="*/ 33866 w 186266"/>
                <a:gd name="connsiteY1" fmla="*/ 484717 h 484717"/>
                <a:gd name="connsiteX2" fmla="*/ 143933 w 186266"/>
                <a:gd name="connsiteY2" fmla="*/ 482600 h 484717"/>
                <a:gd name="connsiteX3" fmla="*/ 186266 w 186266"/>
                <a:gd name="connsiteY3" fmla="*/ 0 h 484717"/>
                <a:gd name="connsiteX4" fmla="*/ 0 w 186266"/>
                <a:gd name="connsiteY4" fmla="*/ 16934 h 48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266" h="484717">
                  <a:moveTo>
                    <a:pt x="0" y="16934"/>
                  </a:moveTo>
                  <a:lnTo>
                    <a:pt x="33866" y="484717"/>
                  </a:lnTo>
                  <a:lnTo>
                    <a:pt x="143933" y="482600"/>
                  </a:lnTo>
                  <a:lnTo>
                    <a:pt x="186266" y="0"/>
                  </a:lnTo>
                  <a:lnTo>
                    <a:pt x="0" y="16934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EC663155-612F-4790-B8B7-53C35783D5D0}"/>
                </a:ext>
              </a:extLst>
            </p:cNvPr>
            <p:cNvSpPr/>
            <p:nvPr/>
          </p:nvSpPr>
          <p:spPr>
            <a:xfrm rot="21204747" flipH="1">
              <a:off x="5157568" y="4055120"/>
              <a:ext cx="217615" cy="548217"/>
            </a:xfrm>
            <a:custGeom>
              <a:avLst/>
              <a:gdLst>
                <a:gd name="connsiteX0" fmla="*/ 0 w 186266"/>
                <a:gd name="connsiteY0" fmla="*/ 16934 h 484717"/>
                <a:gd name="connsiteX1" fmla="*/ 33866 w 186266"/>
                <a:gd name="connsiteY1" fmla="*/ 484717 h 484717"/>
                <a:gd name="connsiteX2" fmla="*/ 143933 w 186266"/>
                <a:gd name="connsiteY2" fmla="*/ 482600 h 484717"/>
                <a:gd name="connsiteX3" fmla="*/ 186266 w 186266"/>
                <a:gd name="connsiteY3" fmla="*/ 0 h 484717"/>
                <a:gd name="connsiteX4" fmla="*/ 0 w 186266"/>
                <a:gd name="connsiteY4" fmla="*/ 16934 h 48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266" h="484717">
                  <a:moveTo>
                    <a:pt x="0" y="16934"/>
                  </a:moveTo>
                  <a:lnTo>
                    <a:pt x="33866" y="484717"/>
                  </a:lnTo>
                  <a:lnTo>
                    <a:pt x="143933" y="482600"/>
                  </a:lnTo>
                  <a:lnTo>
                    <a:pt x="186266" y="0"/>
                  </a:lnTo>
                  <a:lnTo>
                    <a:pt x="0" y="16934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246DF826-9CFE-417D-9287-F322CB1A8027}"/>
                </a:ext>
              </a:extLst>
            </p:cNvPr>
            <p:cNvSpPr/>
            <p:nvPr/>
          </p:nvSpPr>
          <p:spPr>
            <a:xfrm>
              <a:off x="3212828" y="4053323"/>
              <a:ext cx="186266" cy="484717"/>
            </a:xfrm>
            <a:custGeom>
              <a:avLst/>
              <a:gdLst>
                <a:gd name="connsiteX0" fmla="*/ 0 w 186266"/>
                <a:gd name="connsiteY0" fmla="*/ 16934 h 484717"/>
                <a:gd name="connsiteX1" fmla="*/ 33866 w 186266"/>
                <a:gd name="connsiteY1" fmla="*/ 484717 h 484717"/>
                <a:gd name="connsiteX2" fmla="*/ 143933 w 186266"/>
                <a:gd name="connsiteY2" fmla="*/ 482600 h 484717"/>
                <a:gd name="connsiteX3" fmla="*/ 186266 w 186266"/>
                <a:gd name="connsiteY3" fmla="*/ 0 h 484717"/>
                <a:gd name="connsiteX4" fmla="*/ 0 w 186266"/>
                <a:gd name="connsiteY4" fmla="*/ 16934 h 48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266" h="484717">
                  <a:moveTo>
                    <a:pt x="0" y="16934"/>
                  </a:moveTo>
                  <a:lnTo>
                    <a:pt x="33866" y="484717"/>
                  </a:lnTo>
                  <a:lnTo>
                    <a:pt x="143933" y="482600"/>
                  </a:lnTo>
                  <a:lnTo>
                    <a:pt x="186266" y="0"/>
                  </a:lnTo>
                  <a:lnTo>
                    <a:pt x="0" y="16934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6" name="椭圆 65">
            <a:extLst>
              <a:ext uri="{FF2B5EF4-FFF2-40B4-BE49-F238E27FC236}">
                <a16:creationId xmlns:a16="http://schemas.microsoft.com/office/drawing/2014/main" id="{44D8A605-A2CB-44C3-B112-40A19879504C}"/>
              </a:ext>
            </a:extLst>
          </p:cNvPr>
          <p:cNvSpPr/>
          <p:nvPr userDrawn="1"/>
        </p:nvSpPr>
        <p:spPr>
          <a:xfrm>
            <a:off x="3670195" y="4916447"/>
            <a:ext cx="267168" cy="2671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F2702710-AA37-4DBB-AD08-192ED57731E1}"/>
              </a:ext>
            </a:extLst>
          </p:cNvPr>
          <p:cNvCxnSpPr>
            <a:cxnSpLocks/>
            <a:stCxn id="66" idx="1"/>
          </p:cNvCxnSpPr>
          <p:nvPr userDrawn="1"/>
        </p:nvCxnSpPr>
        <p:spPr>
          <a:xfrm flipH="1" flipV="1">
            <a:off x="2816785" y="4579807"/>
            <a:ext cx="892536" cy="375766"/>
          </a:xfrm>
          <a:prstGeom prst="line">
            <a:avLst/>
          </a:prstGeom>
          <a:ln w="12700" cap="rnd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270000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椭圆 67">
            <a:extLst>
              <a:ext uri="{FF2B5EF4-FFF2-40B4-BE49-F238E27FC236}">
                <a16:creationId xmlns:a16="http://schemas.microsoft.com/office/drawing/2014/main" id="{C1D7CA37-095E-4568-92D6-1E26B67F4070}"/>
              </a:ext>
            </a:extLst>
          </p:cNvPr>
          <p:cNvSpPr/>
          <p:nvPr userDrawn="1"/>
        </p:nvSpPr>
        <p:spPr>
          <a:xfrm>
            <a:off x="4289819" y="3799556"/>
            <a:ext cx="267168" cy="2671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7311D1B0-814F-4F19-9A33-B5C6470045E3}"/>
              </a:ext>
            </a:extLst>
          </p:cNvPr>
          <p:cNvCxnSpPr>
            <a:cxnSpLocks/>
            <a:stCxn id="68" idx="1"/>
            <a:endCxn id="91" idx="3"/>
          </p:cNvCxnSpPr>
          <p:nvPr userDrawn="1"/>
        </p:nvCxnSpPr>
        <p:spPr>
          <a:xfrm flipH="1" flipV="1">
            <a:off x="3334699" y="2971097"/>
            <a:ext cx="994246" cy="867585"/>
          </a:xfrm>
          <a:prstGeom prst="line">
            <a:avLst/>
          </a:prstGeom>
          <a:ln w="12700" cap="rnd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270000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椭圆 69">
            <a:extLst>
              <a:ext uri="{FF2B5EF4-FFF2-40B4-BE49-F238E27FC236}">
                <a16:creationId xmlns:a16="http://schemas.microsoft.com/office/drawing/2014/main" id="{AF6F8F03-2191-4DB1-938C-70E4D60B4DAA}"/>
              </a:ext>
            </a:extLst>
          </p:cNvPr>
          <p:cNvSpPr/>
          <p:nvPr userDrawn="1"/>
        </p:nvSpPr>
        <p:spPr>
          <a:xfrm>
            <a:off x="5514927" y="3147883"/>
            <a:ext cx="267168" cy="2671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B5B98D90-09F0-4685-964F-BC4C17B98E62}"/>
              </a:ext>
            </a:extLst>
          </p:cNvPr>
          <p:cNvCxnSpPr>
            <a:cxnSpLocks/>
            <a:stCxn id="70" idx="1"/>
            <a:endCxn id="88" idx="3"/>
          </p:cNvCxnSpPr>
          <p:nvPr userDrawn="1"/>
        </p:nvCxnSpPr>
        <p:spPr>
          <a:xfrm flipH="1" flipV="1">
            <a:off x="4782096" y="1522796"/>
            <a:ext cx="771957" cy="1664213"/>
          </a:xfrm>
          <a:prstGeom prst="line">
            <a:avLst/>
          </a:prstGeom>
          <a:ln w="12700" cap="rnd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270000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椭圆 72">
            <a:extLst>
              <a:ext uri="{FF2B5EF4-FFF2-40B4-BE49-F238E27FC236}">
                <a16:creationId xmlns:a16="http://schemas.microsoft.com/office/drawing/2014/main" id="{340EFF24-3948-48A5-9C0C-706D30DF43C7}"/>
              </a:ext>
            </a:extLst>
          </p:cNvPr>
          <p:cNvSpPr/>
          <p:nvPr userDrawn="1"/>
        </p:nvSpPr>
        <p:spPr>
          <a:xfrm flipH="1">
            <a:off x="8277613" y="4916447"/>
            <a:ext cx="267168" cy="2671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3485C814-33F2-4090-89B2-A6CDE291675A}"/>
              </a:ext>
            </a:extLst>
          </p:cNvPr>
          <p:cNvCxnSpPr>
            <a:cxnSpLocks/>
            <a:stCxn id="73" idx="1"/>
          </p:cNvCxnSpPr>
          <p:nvPr userDrawn="1"/>
        </p:nvCxnSpPr>
        <p:spPr>
          <a:xfrm flipV="1">
            <a:off x="8505655" y="4579807"/>
            <a:ext cx="892536" cy="375766"/>
          </a:xfrm>
          <a:prstGeom prst="line">
            <a:avLst/>
          </a:prstGeom>
          <a:ln w="12700" cap="rnd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270000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椭圆 74">
            <a:extLst>
              <a:ext uri="{FF2B5EF4-FFF2-40B4-BE49-F238E27FC236}">
                <a16:creationId xmlns:a16="http://schemas.microsoft.com/office/drawing/2014/main" id="{A5F828ED-C483-4E4F-9F5E-16A4423A268F}"/>
              </a:ext>
            </a:extLst>
          </p:cNvPr>
          <p:cNvSpPr/>
          <p:nvPr userDrawn="1"/>
        </p:nvSpPr>
        <p:spPr>
          <a:xfrm flipH="1">
            <a:off x="7657989" y="3799556"/>
            <a:ext cx="267168" cy="2671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BCF8A02C-AA27-4F2A-AEB6-D609AA7AF874}"/>
              </a:ext>
            </a:extLst>
          </p:cNvPr>
          <p:cNvCxnSpPr>
            <a:cxnSpLocks/>
            <a:stCxn id="75" idx="1"/>
            <a:endCxn id="82" idx="1"/>
          </p:cNvCxnSpPr>
          <p:nvPr userDrawn="1"/>
        </p:nvCxnSpPr>
        <p:spPr>
          <a:xfrm flipV="1">
            <a:off x="7886031" y="2971097"/>
            <a:ext cx="982181" cy="867585"/>
          </a:xfrm>
          <a:prstGeom prst="line">
            <a:avLst/>
          </a:prstGeom>
          <a:ln w="12700" cap="rnd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270000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椭圆 76">
            <a:extLst>
              <a:ext uri="{FF2B5EF4-FFF2-40B4-BE49-F238E27FC236}">
                <a16:creationId xmlns:a16="http://schemas.microsoft.com/office/drawing/2014/main" id="{EEA3A173-DC75-4462-973C-90C894349D30}"/>
              </a:ext>
            </a:extLst>
          </p:cNvPr>
          <p:cNvSpPr/>
          <p:nvPr userDrawn="1"/>
        </p:nvSpPr>
        <p:spPr>
          <a:xfrm flipH="1">
            <a:off x="6432881" y="3147883"/>
            <a:ext cx="267168" cy="2671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7ED10871-661C-4E52-BF97-7E4D739B5989}"/>
              </a:ext>
            </a:extLst>
          </p:cNvPr>
          <p:cNvCxnSpPr>
            <a:cxnSpLocks/>
            <a:stCxn id="77" idx="1"/>
            <a:endCxn id="85" idx="1"/>
          </p:cNvCxnSpPr>
          <p:nvPr userDrawn="1"/>
        </p:nvCxnSpPr>
        <p:spPr>
          <a:xfrm flipV="1">
            <a:off x="6660923" y="1522796"/>
            <a:ext cx="683002" cy="1664213"/>
          </a:xfrm>
          <a:prstGeom prst="line">
            <a:avLst/>
          </a:prstGeom>
          <a:ln w="12700" cap="rnd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270000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占位符 34">
            <a:extLst>
              <a:ext uri="{FF2B5EF4-FFF2-40B4-BE49-F238E27FC236}">
                <a16:creationId xmlns:a16="http://schemas.microsoft.com/office/drawing/2014/main" id="{E99BE55D-4526-4E55-9D47-F935B47078B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27327" y="4357390"/>
            <a:ext cx="2321761" cy="40011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rgbClr val="000000"/>
                </a:solidFill>
                <a:latin typeface="+mn-ea"/>
                <a:ea typeface="+mn-ea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80" name="文本占位符 72">
            <a:extLst>
              <a:ext uri="{FF2B5EF4-FFF2-40B4-BE49-F238E27FC236}">
                <a16:creationId xmlns:a16="http://schemas.microsoft.com/office/drawing/2014/main" id="{2C510B4D-8049-46C3-A5E9-50F702B81EC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27327" y="4757500"/>
            <a:ext cx="2321761" cy="777457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marR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spc="0">
                <a:solidFill>
                  <a:srgbClr val="000000"/>
                </a:solidFill>
                <a:latin typeface="+mn-ea"/>
                <a:ea typeface="+mn-ea"/>
                <a:sym typeface="阿里巴巴普惠体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请在此处添加文字</a:t>
            </a:r>
            <a:endParaRPr lang="en-US" altLang="zh-CN" dirty="0"/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请在此处添加文字</a:t>
            </a:r>
          </a:p>
        </p:txBody>
      </p: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36124FEB-BA6D-4CF2-A9D8-3B47043EF18F}"/>
              </a:ext>
            </a:extLst>
          </p:cNvPr>
          <p:cNvCxnSpPr>
            <a:cxnSpLocks/>
          </p:cNvCxnSpPr>
          <p:nvPr userDrawn="1"/>
        </p:nvCxnSpPr>
        <p:spPr>
          <a:xfrm>
            <a:off x="9427327" y="4757500"/>
            <a:ext cx="1988493" cy="0"/>
          </a:xfrm>
          <a:prstGeom prst="line">
            <a:avLst/>
          </a:prstGeom>
          <a:ln w="12700" cap="rnd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占位符 34">
            <a:extLst>
              <a:ext uri="{FF2B5EF4-FFF2-40B4-BE49-F238E27FC236}">
                <a16:creationId xmlns:a16="http://schemas.microsoft.com/office/drawing/2014/main" id="{B11FD5EF-299F-4D88-83C5-84EF12360EB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868212" y="2771042"/>
            <a:ext cx="2321761" cy="40011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rgbClr val="000000"/>
                </a:solidFill>
                <a:latin typeface="+mn-ea"/>
                <a:ea typeface="+mn-ea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83" name="文本占位符 72">
            <a:extLst>
              <a:ext uri="{FF2B5EF4-FFF2-40B4-BE49-F238E27FC236}">
                <a16:creationId xmlns:a16="http://schemas.microsoft.com/office/drawing/2014/main" id="{2D9F910D-5BC0-4538-9384-C23DB03D10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68212" y="3171152"/>
            <a:ext cx="2614031" cy="777457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marR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spc="0">
                <a:solidFill>
                  <a:srgbClr val="000000"/>
                </a:solidFill>
                <a:latin typeface="+mn-ea"/>
                <a:ea typeface="+mn-ea"/>
                <a:sym typeface="阿里巴巴普惠体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请在此处添加文字</a:t>
            </a:r>
            <a:endParaRPr lang="en-US" altLang="zh-CN" dirty="0"/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请在此处添加文字</a:t>
            </a:r>
          </a:p>
        </p:txBody>
      </p: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CEA2A2F2-74A5-4ACB-BDB0-D7A32BE59A4C}"/>
              </a:ext>
            </a:extLst>
          </p:cNvPr>
          <p:cNvCxnSpPr>
            <a:cxnSpLocks/>
          </p:cNvCxnSpPr>
          <p:nvPr userDrawn="1"/>
        </p:nvCxnSpPr>
        <p:spPr>
          <a:xfrm>
            <a:off x="8868212" y="3171152"/>
            <a:ext cx="1988493" cy="0"/>
          </a:xfrm>
          <a:prstGeom prst="line">
            <a:avLst/>
          </a:prstGeom>
          <a:ln w="12700" cap="rnd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占位符 34">
            <a:extLst>
              <a:ext uri="{FF2B5EF4-FFF2-40B4-BE49-F238E27FC236}">
                <a16:creationId xmlns:a16="http://schemas.microsoft.com/office/drawing/2014/main" id="{8D4D7B27-4208-44FE-86D3-1DE21C74C30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43925" y="1322741"/>
            <a:ext cx="2321761" cy="40011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rgbClr val="000000"/>
                </a:solidFill>
                <a:latin typeface="+mn-ea"/>
                <a:ea typeface="+mn-ea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86" name="文本占位符 72">
            <a:extLst>
              <a:ext uri="{FF2B5EF4-FFF2-40B4-BE49-F238E27FC236}">
                <a16:creationId xmlns:a16="http://schemas.microsoft.com/office/drawing/2014/main" id="{22520308-CADF-4522-83FA-EB328609414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43925" y="1722851"/>
            <a:ext cx="3332542" cy="777457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marR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spc="0">
                <a:solidFill>
                  <a:srgbClr val="000000"/>
                </a:solidFill>
                <a:latin typeface="+mn-ea"/>
                <a:ea typeface="+mn-ea"/>
                <a:sym typeface="阿里巴巴普惠体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请在此处添加文字</a:t>
            </a:r>
            <a:endParaRPr lang="en-US" altLang="zh-CN" dirty="0"/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请在此处添加文字</a:t>
            </a:r>
          </a:p>
        </p:txBody>
      </p: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9056A079-C1F2-446A-B287-C50CE894698A}"/>
              </a:ext>
            </a:extLst>
          </p:cNvPr>
          <p:cNvCxnSpPr>
            <a:cxnSpLocks/>
          </p:cNvCxnSpPr>
          <p:nvPr userDrawn="1"/>
        </p:nvCxnSpPr>
        <p:spPr>
          <a:xfrm>
            <a:off x="7343925" y="1722851"/>
            <a:ext cx="1988493" cy="0"/>
          </a:xfrm>
          <a:prstGeom prst="line">
            <a:avLst/>
          </a:prstGeom>
          <a:ln w="12700" cap="rnd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占位符 34">
            <a:extLst>
              <a:ext uri="{FF2B5EF4-FFF2-40B4-BE49-F238E27FC236}">
                <a16:creationId xmlns:a16="http://schemas.microsoft.com/office/drawing/2014/main" id="{271F1D10-6BC7-43D4-8FED-083B7B3C7D8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460335" y="1322741"/>
            <a:ext cx="2321761" cy="40011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rgbClr val="000000"/>
                </a:solidFill>
                <a:latin typeface="+mn-ea"/>
                <a:ea typeface="+mn-ea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89" name="文本占位符 72">
            <a:extLst>
              <a:ext uri="{FF2B5EF4-FFF2-40B4-BE49-F238E27FC236}">
                <a16:creationId xmlns:a16="http://schemas.microsoft.com/office/drawing/2014/main" id="{B385C7B5-4516-46DC-BDF4-627E90C9958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11867" y="1722851"/>
            <a:ext cx="2970229" cy="777457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marR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spc="0">
                <a:solidFill>
                  <a:srgbClr val="000000"/>
                </a:solidFill>
                <a:latin typeface="+mn-ea"/>
                <a:ea typeface="+mn-ea"/>
                <a:sym typeface="阿里巴巴普惠体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请在此处添加文字</a:t>
            </a:r>
            <a:endParaRPr lang="en-US" altLang="zh-CN" dirty="0"/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请在此处添加文字</a:t>
            </a:r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E2C3707E-EEE3-4C34-9F18-CCBCAC75E555}"/>
              </a:ext>
            </a:extLst>
          </p:cNvPr>
          <p:cNvCxnSpPr>
            <a:cxnSpLocks/>
          </p:cNvCxnSpPr>
          <p:nvPr userDrawn="1"/>
        </p:nvCxnSpPr>
        <p:spPr>
          <a:xfrm flipH="1">
            <a:off x="2787010" y="1722851"/>
            <a:ext cx="1988493" cy="0"/>
          </a:xfrm>
          <a:prstGeom prst="line">
            <a:avLst/>
          </a:prstGeom>
          <a:ln w="12700" cap="rnd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本占位符 34">
            <a:extLst>
              <a:ext uri="{FF2B5EF4-FFF2-40B4-BE49-F238E27FC236}">
                <a16:creationId xmlns:a16="http://schemas.microsoft.com/office/drawing/2014/main" id="{AC403BC1-76BB-4C40-A98C-673F88B039B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12938" y="2771042"/>
            <a:ext cx="2321761" cy="40011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rgbClr val="000000"/>
                </a:solidFill>
                <a:latin typeface="+mn-ea"/>
                <a:ea typeface="+mn-ea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92" name="文本占位符 72">
            <a:extLst>
              <a:ext uri="{FF2B5EF4-FFF2-40B4-BE49-F238E27FC236}">
                <a16:creationId xmlns:a16="http://schemas.microsoft.com/office/drawing/2014/main" id="{7F5452CA-68AD-4C14-BE05-523FAA4B479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1416" y="3171152"/>
            <a:ext cx="2583283" cy="777457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marR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spc="0">
                <a:solidFill>
                  <a:srgbClr val="000000"/>
                </a:solidFill>
                <a:latin typeface="+mn-ea"/>
                <a:ea typeface="+mn-ea"/>
                <a:sym typeface="阿里巴巴普惠体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请在此处添加文字</a:t>
            </a:r>
            <a:endParaRPr lang="en-US" altLang="zh-CN" dirty="0"/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请在此处添加文字</a:t>
            </a:r>
          </a:p>
        </p:txBody>
      </p: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438831D9-7DBB-4D98-A38C-D2778E2A74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339613" y="3171152"/>
            <a:ext cx="1988493" cy="0"/>
          </a:xfrm>
          <a:prstGeom prst="line">
            <a:avLst/>
          </a:prstGeom>
          <a:ln w="12700" cap="rnd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占位符 34">
            <a:extLst>
              <a:ext uri="{FF2B5EF4-FFF2-40B4-BE49-F238E27FC236}">
                <a16:creationId xmlns:a16="http://schemas.microsoft.com/office/drawing/2014/main" id="{A37FBC77-06B6-45F4-ABB6-9C43BE7CBC4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44809" y="4357390"/>
            <a:ext cx="2321761" cy="40011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rgbClr val="000000"/>
                </a:solidFill>
                <a:latin typeface="+mn-ea"/>
                <a:ea typeface="+mn-ea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小标题</a:t>
            </a:r>
          </a:p>
        </p:txBody>
      </p:sp>
      <p:sp>
        <p:nvSpPr>
          <p:cNvPr id="95" name="文本占位符 72">
            <a:extLst>
              <a:ext uri="{FF2B5EF4-FFF2-40B4-BE49-F238E27FC236}">
                <a16:creationId xmlns:a16="http://schemas.microsoft.com/office/drawing/2014/main" id="{0260DC68-0516-4F75-BC1C-F1196EA1883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44809" y="4757500"/>
            <a:ext cx="2321761" cy="777457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marR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spc="0">
                <a:solidFill>
                  <a:srgbClr val="000000"/>
                </a:solidFill>
                <a:latin typeface="+mn-ea"/>
                <a:ea typeface="+mn-ea"/>
                <a:sym typeface="阿里巴巴普惠体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请在此处添加文字</a:t>
            </a:r>
            <a:endParaRPr lang="en-US" altLang="zh-CN" dirty="0"/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请在此处添加文字</a:t>
            </a:r>
          </a:p>
        </p:txBody>
      </p: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EF5B0A1F-1FA5-491F-9EB5-CB1217F0F183}"/>
              </a:ext>
            </a:extLst>
          </p:cNvPr>
          <p:cNvCxnSpPr>
            <a:cxnSpLocks/>
          </p:cNvCxnSpPr>
          <p:nvPr userDrawn="1"/>
        </p:nvCxnSpPr>
        <p:spPr>
          <a:xfrm flipH="1">
            <a:off x="771484" y="4757500"/>
            <a:ext cx="1988493" cy="0"/>
          </a:xfrm>
          <a:prstGeom prst="line">
            <a:avLst/>
          </a:prstGeom>
          <a:ln w="12700" cap="rnd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9BBB1F2F-471B-414E-B50B-551AC29C5F47}"/>
              </a:ext>
            </a:extLst>
          </p:cNvPr>
          <p:cNvGrpSpPr>
            <a:grpSpLocks/>
          </p:cNvGrpSpPr>
          <p:nvPr userDrawn="1"/>
        </p:nvGrpSpPr>
        <p:grpSpPr>
          <a:xfrm>
            <a:off x="442912" y="306385"/>
            <a:ext cx="674689" cy="674690"/>
            <a:chOff x="-299161" y="-1042855"/>
            <a:chExt cx="674689" cy="674690"/>
          </a:xfrm>
        </p:grpSpPr>
        <p:sp>
          <p:nvSpPr>
            <p:cNvPr id="98" name="矩形: 圆角 97">
              <a:extLst>
                <a:ext uri="{FF2B5EF4-FFF2-40B4-BE49-F238E27FC236}">
                  <a16:creationId xmlns:a16="http://schemas.microsoft.com/office/drawing/2014/main" id="{171BFDB5-0909-4278-AE39-3CF9B3023E86}"/>
                </a:ext>
              </a:extLst>
            </p:cNvPr>
            <p:cNvSpPr>
              <a:spLocks/>
            </p:cNvSpPr>
            <p:nvPr/>
          </p:nvSpPr>
          <p:spPr>
            <a:xfrm>
              <a:off x="-299161" y="-1042855"/>
              <a:ext cx="674689" cy="674689"/>
            </a:xfrm>
            <a:prstGeom prst="roundRect">
              <a:avLst/>
            </a:prstGeom>
            <a:solidFill>
              <a:srgbClr val="015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>
                <a:latin typeface="+mn-ea"/>
                <a:ea typeface="+mn-ea"/>
                <a:cs typeface="阿里巴巴普惠体" panose="00020600040101010101" pitchFamily="18" charset="-122"/>
              </a:endParaRPr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BF55C667-BFC8-46CE-9FA7-BB880074C275}"/>
                </a:ext>
              </a:extLst>
            </p:cNvPr>
            <p:cNvSpPr/>
            <p:nvPr/>
          </p:nvSpPr>
          <p:spPr>
            <a:xfrm>
              <a:off x="-169572" y="-895308"/>
              <a:ext cx="545100" cy="527143"/>
            </a:xfrm>
            <a:custGeom>
              <a:avLst/>
              <a:gdLst>
                <a:gd name="connsiteX0" fmla="*/ 0 w 545100"/>
                <a:gd name="connsiteY0" fmla="*/ 0 h 527143"/>
                <a:gd name="connsiteX1" fmla="*/ 90269 w 545100"/>
                <a:gd name="connsiteY1" fmla="*/ 0 h 527143"/>
                <a:gd name="connsiteX2" fmla="*/ 90269 w 545100"/>
                <a:gd name="connsiteY2" fmla="*/ 4332 h 527143"/>
                <a:gd name="connsiteX3" fmla="*/ 94737 w 545100"/>
                <a:gd name="connsiteY3" fmla="*/ 4332 h 527143"/>
                <a:gd name="connsiteX4" fmla="*/ 94737 w 545100"/>
                <a:gd name="connsiteY4" fmla="*/ 8663 h 527143"/>
                <a:gd name="connsiteX5" fmla="*/ 99209 w 545100"/>
                <a:gd name="connsiteY5" fmla="*/ 8663 h 527143"/>
                <a:gd name="connsiteX6" fmla="*/ 99209 w 545100"/>
                <a:gd name="connsiteY6" fmla="*/ 12995 h 527143"/>
                <a:gd name="connsiteX7" fmla="*/ 103681 w 545100"/>
                <a:gd name="connsiteY7" fmla="*/ 12995 h 527143"/>
                <a:gd name="connsiteX8" fmla="*/ 103681 w 545100"/>
                <a:gd name="connsiteY8" fmla="*/ 17326 h 527143"/>
                <a:gd name="connsiteX9" fmla="*/ 108152 w 545100"/>
                <a:gd name="connsiteY9" fmla="*/ 17326 h 527143"/>
                <a:gd name="connsiteX10" fmla="*/ 108152 w 545100"/>
                <a:gd name="connsiteY10" fmla="*/ 21658 h 527143"/>
                <a:gd name="connsiteX11" fmla="*/ 112624 w 545100"/>
                <a:gd name="connsiteY11" fmla="*/ 21658 h 527143"/>
                <a:gd name="connsiteX12" fmla="*/ 112624 w 545100"/>
                <a:gd name="connsiteY12" fmla="*/ 25989 h 527143"/>
                <a:gd name="connsiteX13" fmla="*/ 114140 w 545100"/>
                <a:gd name="connsiteY13" fmla="*/ 25989 h 527143"/>
                <a:gd name="connsiteX14" fmla="*/ 114140 w 545100"/>
                <a:gd name="connsiteY14" fmla="*/ 19640 h 527143"/>
                <a:gd name="connsiteX15" fmla="*/ 419458 w 545100"/>
                <a:gd name="connsiteY15" fmla="*/ 19640 h 527143"/>
                <a:gd name="connsiteX16" fmla="*/ 419458 w 545100"/>
                <a:gd name="connsiteY16" fmla="*/ 23972 h 527143"/>
                <a:gd name="connsiteX17" fmla="*/ 423927 w 545100"/>
                <a:gd name="connsiteY17" fmla="*/ 23972 h 527143"/>
                <a:gd name="connsiteX18" fmla="*/ 423927 w 545100"/>
                <a:gd name="connsiteY18" fmla="*/ 28303 h 527143"/>
                <a:gd name="connsiteX19" fmla="*/ 428399 w 545100"/>
                <a:gd name="connsiteY19" fmla="*/ 28303 h 527143"/>
                <a:gd name="connsiteX20" fmla="*/ 428399 w 545100"/>
                <a:gd name="connsiteY20" fmla="*/ 32635 h 527143"/>
                <a:gd name="connsiteX21" fmla="*/ 432871 w 545100"/>
                <a:gd name="connsiteY21" fmla="*/ 32635 h 527143"/>
                <a:gd name="connsiteX22" fmla="*/ 432871 w 545100"/>
                <a:gd name="connsiteY22" fmla="*/ 36966 h 527143"/>
                <a:gd name="connsiteX23" fmla="*/ 437342 w 545100"/>
                <a:gd name="connsiteY23" fmla="*/ 36966 h 527143"/>
                <a:gd name="connsiteX24" fmla="*/ 437342 w 545100"/>
                <a:gd name="connsiteY24" fmla="*/ 41298 h 527143"/>
                <a:gd name="connsiteX25" fmla="*/ 441814 w 545100"/>
                <a:gd name="connsiteY25" fmla="*/ 41298 h 527143"/>
                <a:gd name="connsiteX26" fmla="*/ 441814 w 545100"/>
                <a:gd name="connsiteY26" fmla="*/ 45629 h 527143"/>
                <a:gd name="connsiteX27" fmla="*/ 446285 w 545100"/>
                <a:gd name="connsiteY27" fmla="*/ 45629 h 527143"/>
                <a:gd name="connsiteX28" fmla="*/ 446285 w 545100"/>
                <a:gd name="connsiteY28" fmla="*/ 49961 h 527143"/>
                <a:gd name="connsiteX29" fmla="*/ 450757 w 545100"/>
                <a:gd name="connsiteY29" fmla="*/ 49961 h 527143"/>
                <a:gd name="connsiteX30" fmla="*/ 450757 w 545100"/>
                <a:gd name="connsiteY30" fmla="*/ 54292 h 527143"/>
                <a:gd name="connsiteX31" fmla="*/ 455229 w 545100"/>
                <a:gd name="connsiteY31" fmla="*/ 54292 h 527143"/>
                <a:gd name="connsiteX32" fmla="*/ 455229 w 545100"/>
                <a:gd name="connsiteY32" fmla="*/ 58624 h 527143"/>
                <a:gd name="connsiteX33" fmla="*/ 459700 w 545100"/>
                <a:gd name="connsiteY33" fmla="*/ 58624 h 527143"/>
                <a:gd name="connsiteX34" fmla="*/ 459700 w 545100"/>
                <a:gd name="connsiteY34" fmla="*/ 62955 h 527143"/>
                <a:gd name="connsiteX35" fmla="*/ 464172 w 545100"/>
                <a:gd name="connsiteY35" fmla="*/ 62955 h 527143"/>
                <a:gd name="connsiteX36" fmla="*/ 464172 w 545100"/>
                <a:gd name="connsiteY36" fmla="*/ 67286 h 527143"/>
                <a:gd name="connsiteX37" fmla="*/ 468644 w 545100"/>
                <a:gd name="connsiteY37" fmla="*/ 67286 h 527143"/>
                <a:gd name="connsiteX38" fmla="*/ 468644 w 545100"/>
                <a:gd name="connsiteY38" fmla="*/ 71618 h 527143"/>
                <a:gd name="connsiteX39" fmla="*/ 473115 w 545100"/>
                <a:gd name="connsiteY39" fmla="*/ 71618 h 527143"/>
                <a:gd name="connsiteX40" fmla="*/ 473115 w 545100"/>
                <a:gd name="connsiteY40" fmla="*/ 75949 h 527143"/>
                <a:gd name="connsiteX41" fmla="*/ 477587 w 545100"/>
                <a:gd name="connsiteY41" fmla="*/ 75949 h 527143"/>
                <a:gd name="connsiteX42" fmla="*/ 477587 w 545100"/>
                <a:gd name="connsiteY42" fmla="*/ 80281 h 527143"/>
                <a:gd name="connsiteX43" fmla="*/ 482059 w 545100"/>
                <a:gd name="connsiteY43" fmla="*/ 80281 h 527143"/>
                <a:gd name="connsiteX44" fmla="*/ 482059 w 545100"/>
                <a:gd name="connsiteY44" fmla="*/ 84612 h 527143"/>
                <a:gd name="connsiteX45" fmla="*/ 486530 w 545100"/>
                <a:gd name="connsiteY45" fmla="*/ 84612 h 527143"/>
                <a:gd name="connsiteX46" fmla="*/ 486530 w 545100"/>
                <a:gd name="connsiteY46" fmla="*/ 88944 h 527143"/>
                <a:gd name="connsiteX47" fmla="*/ 491002 w 545100"/>
                <a:gd name="connsiteY47" fmla="*/ 88944 h 527143"/>
                <a:gd name="connsiteX48" fmla="*/ 491002 w 545100"/>
                <a:gd name="connsiteY48" fmla="*/ 93275 h 527143"/>
                <a:gd name="connsiteX49" fmla="*/ 495473 w 545100"/>
                <a:gd name="connsiteY49" fmla="*/ 93275 h 527143"/>
                <a:gd name="connsiteX50" fmla="*/ 495473 w 545100"/>
                <a:gd name="connsiteY50" fmla="*/ 97607 h 527143"/>
                <a:gd name="connsiteX51" fmla="*/ 499945 w 545100"/>
                <a:gd name="connsiteY51" fmla="*/ 97607 h 527143"/>
                <a:gd name="connsiteX52" fmla="*/ 499945 w 545100"/>
                <a:gd name="connsiteY52" fmla="*/ 101938 h 527143"/>
                <a:gd name="connsiteX53" fmla="*/ 504417 w 545100"/>
                <a:gd name="connsiteY53" fmla="*/ 101938 h 527143"/>
                <a:gd name="connsiteX54" fmla="*/ 504417 w 545100"/>
                <a:gd name="connsiteY54" fmla="*/ 106270 h 527143"/>
                <a:gd name="connsiteX55" fmla="*/ 508888 w 545100"/>
                <a:gd name="connsiteY55" fmla="*/ 106270 h 527143"/>
                <a:gd name="connsiteX56" fmla="*/ 508888 w 545100"/>
                <a:gd name="connsiteY56" fmla="*/ 110601 h 527143"/>
                <a:gd name="connsiteX57" fmla="*/ 513360 w 545100"/>
                <a:gd name="connsiteY57" fmla="*/ 110601 h 527143"/>
                <a:gd name="connsiteX58" fmla="*/ 513360 w 545100"/>
                <a:gd name="connsiteY58" fmla="*/ 114933 h 527143"/>
                <a:gd name="connsiteX59" fmla="*/ 517832 w 545100"/>
                <a:gd name="connsiteY59" fmla="*/ 114933 h 527143"/>
                <a:gd name="connsiteX60" fmla="*/ 517832 w 545100"/>
                <a:gd name="connsiteY60" fmla="*/ 119264 h 527143"/>
                <a:gd name="connsiteX61" fmla="*/ 522303 w 545100"/>
                <a:gd name="connsiteY61" fmla="*/ 119264 h 527143"/>
                <a:gd name="connsiteX62" fmla="*/ 522303 w 545100"/>
                <a:gd name="connsiteY62" fmla="*/ 123595 h 527143"/>
                <a:gd name="connsiteX63" fmla="*/ 526775 w 545100"/>
                <a:gd name="connsiteY63" fmla="*/ 123595 h 527143"/>
                <a:gd name="connsiteX64" fmla="*/ 526775 w 545100"/>
                <a:gd name="connsiteY64" fmla="*/ 127927 h 527143"/>
                <a:gd name="connsiteX65" fmla="*/ 531247 w 545100"/>
                <a:gd name="connsiteY65" fmla="*/ 127927 h 527143"/>
                <a:gd name="connsiteX66" fmla="*/ 531247 w 545100"/>
                <a:gd name="connsiteY66" fmla="*/ 132258 h 527143"/>
                <a:gd name="connsiteX67" fmla="*/ 535719 w 545100"/>
                <a:gd name="connsiteY67" fmla="*/ 132258 h 527143"/>
                <a:gd name="connsiteX68" fmla="*/ 535719 w 545100"/>
                <a:gd name="connsiteY68" fmla="*/ 136590 h 527143"/>
                <a:gd name="connsiteX69" fmla="*/ 540190 w 545100"/>
                <a:gd name="connsiteY69" fmla="*/ 136590 h 527143"/>
                <a:gd name="connsiteX70" fmla="*/ 540190 w 545100"/>
                <a:gd name="connsiteY70" fmla="*/ 140921 h 527143"/>
                <a:gd name="connsiteX71" fmla="*/ 544661 w 545100"/>
                <a:gd name="connsiteY71" fmla="*/ 140921 h 527143"/>
                <a:gd name="connsiteX72" fmla="*/ 544661 w 545100"/>
                <a:gd name="connsiteY72" fmla="*/ 145253 h 527143"/>
                <a:gd name="connsiteX73" fmla="*/ 545100 w 545100"/>
                <a:gd name="connsiteY73" fmla="*/ 145253 h 527143"/>
                <a:gd name="connsiteX74" fmla="*/ 545100 w 545100"/>
                <a:gd name="connsiteY74" fmla="*/ 414693 h 527143"/>
                <a:gd name="connsiteX75" fmla="*/ 432650 w 545100"/>
                <a:gd name="connsiteY75" fmla="*/ 527143 h 527143"/>
                <a:gd name="connsiteX76" fmla="*/ 201222 w 545100"/>
                <a:gd name="connsiteY76" fmla="*/ 527143 h 527143"/>
                <a:gd name="connsiteX77" fmla="*/ 201222 w 545100"/>
                <a:gd name="connsiteY77" fmla="*/ 523758 h 527143"/>
                <a:gd name="connsiteX78" fmla="*/ 196751 w 545100"/>
                <a:gd name="connsiteY78" fmla="*/ 523758 h 527143"/>
                <a:gd name="connsiteX79" fmla="*/ 196751 w 545100"/>
                <a:gd name="connsiteY79" fmla="*/ 519426 h 527143"/>
                <a:gd name="connsiteX80" fmla="*/ 192279 w 545100"/>
                <a:gd name="connsiteY80" fmla="*/ 519426 h 527143"/>
                <a:gd name="connsiteX81" fmla="*/ 192279 w 545100"/>
                <a:gd name="connsiteY81" fmla="*/ 515095 h 527143"/>
                <a:gd name="connsiteX82" fmla="*/ 187807 w 545100"/>
                <a:gd name="connsiteY82" fmla="*/ 515095 h 527143"/>
                <a:gd name="connsiteX83" fmla="*/ 187807 w 545100"/>
                <a:gd name="connsiteY83" fmla="*/ 510763 h 527143"/>
                <a:gd name="connsiteX84" fmla="*/ 183336 w 545100"/>
                <a:gd name="connsiteY84" fmla="*/ 510763 h 527143"/>
                <a:gd name="connsiteX85" fmla="*/ 183336 w 545100"/>
                <a:gd name="connsiteY85" fmla="*/ 506432 h 527143"/>
                <a:gd name="connsiteX86" fmla="*/ 178864 w 545100"/>
                <a:gd name="connsiteY86" fmla="*/ 506432 h 527143"/>
                <a:gd name="connsiteX87" fmla="*/ 178864 w 545100"/>
                <a:gd name="connsiteY87" fmla="*/ 502100 h 527143"/>
                <a:gd name="connsiteX88" fmla="*/ 174392 w 545100"/>
                <a:gd name="connsiteY88" fmla="*/ 502100 h 527143"/>
                <a:gd name="connsiteX89" fmla="*/ 174392 w 545100"/>
                <a:gd name="connsiteY89" fmla="*/ 497769 h 527143"/>
                <a:gd name="connsiteX90" fmla="*/ 169921 w 545100"/>
                <a:gd name="connsiteY90" fmla="*/ 497769 h 527143"/>
                <a:gd name="connsiteX91" fmla="*/ 169921 w 545100"/>
                <a:gd name="connsiteY91" fmla="*/ 493437 h 527143"/>
                <a:gd name="connsiteX92" fmla="*/ 165449 w 545100"/>
                <a:gd name="connsiteY92" fmla="*/ 493437 h 527143"/>
                <a:gd name="connsiteX93" fmla="*/ 165449 w 545100"/>
                <a:gd name="connsiteY93" fmla="*/ 489106 h 527143"/>
                <a:gd name="connsiteX94" fmla="*/ 160978 w 545100"/>
                <a:gd name="connsiteY94" fmla="*/ 489106 h 527143"/>
                <a:gd name="connsiteX95" fmla="*/ 160978 w 545100"/>
                <a:gd name="connsiteY95" fmla="*/ 484774 h 527143"/>
                <a:gd name="connsiteX96" fmla="*/ 156506 w 545100"/>
                <a:gd name="connsiteY96" fmla="*/ 484774 h 527143"/>
                <a:gd name="connsiteX97" fmla="*/ 156506 w 545100"/>
                <a:gd name="connsiteY97" fmla="*/ 480443 h 527143"/>
                <a:gd name="connsiteX98" fmla="*/ 152034 w 545100"/>
                <a:gd name="connsiteY98" fmla="*/ 480443 h 527143"/>
                <a:gd name="connsiteX99" fmla="*/ 152034 w 545100"/>
                <a:gd name="connsiteY99" fmla="*/ 476112 h 527143"/>
                <a:gd name="connsiteX100" fmla="*/ 147563 w 545100"/>
                <a:gd name="connsiteY100" fmla="*/ 476112 h 527143"/>
                <a:gd name="connsiteX101" fmla="*/ 147563 w 545100"/>
                <a:gd name="connsiteY101" fmla="*/ 471780 h 527143"/>
                <a:gd name="connsiteX102" fmla="*/ 143091 w 545100"/>
                <a:gd name="connsiteY102" fmla="*/ 471780 h 527143"/>
                <a:gd name="connsiteX103" fmla="*/ 143091 w 545100"/>
                <a:gd name="connsiteY103" fmla="*/ 467449 h 527143"/>
                <a:gd name="connsiteX104" fmla="*/ 138619 w 545100"/>
                <a:gd name="connsiteY104" fmla="*/ 467449 h 527143"/>
                <a:gd name="connsiteX105" fmla="*/ 138619 w 545100"/>
                <a:gd name="connsiteY105" fmla="*/ 463117 h 527143"/>
                <a:gd name="connsiteX106" fmla="*/ 134148 w 545100"/>
                <a:gd name="connsiteY106" fmla="*/ 463117 h 527143"/>
                <a:gd name="connsiteX107" fmla="*/ 134148 w 545100"/>
                <a:gd name="connsiteY107" fmla="*/ 458786 h 527143"/>
                <a:gd name="connsiteX108" fmla="*/ 129675 w 545100"/>
                <a:gd name="connsiteY108" fmla="*/ 458786 h 527143"/>
                <a:gd name="connsiteX109" fmla="*/ 129675 w 545100"/>
                <a:gd name="connsiteY109" fmla="*/ 454454 h 527143"/>
                <a:gd name="connsiteX110" fmla="*/ 125203 w 545100"/>
                <a:gd name="connsiteY110" fmla="*/ 454454 h 527143"/>
                <a:gd name="connsiteX111" fmla="*/ 125203 w 545100"/>
                <a:gd name="connsiteY111" fmla="*/ 450123 h 527143"/>
                <a:gd name="connsiteX112" fmla="*/ 120732 w 545100"/>
                <a:gd name="connsiteY112" fmla="*/ 450123 h 527143"/>
                <a:gd name="connsiteX113" fmla="*/ 120732 w 545100"/>
                <a:gd name="connsiteY113" fmla="*/ 445791 h 527143"/>
                <a:gd name="connsiteX114" fmla="*/ 116260 w 545100"/>
                <a:gd name="connsiteY114" fmla="*/ 445791 h 527143"/>
                <a:gd name="connsiteX115" fmla="*/ 116260 w 545100"/>
                <a:gd name="connsiteY115" fmla="*/ 441460 h 527143"/>
                <a:gd name="connsiteX116" fmla="*/ 111789 w 545100"/>
                <a:gd name="connsiteY116" fmla="*/ 441460 h 527143"/>
                <a:gd name="connsiteX117" fmla="*/ 111789 w 545100"/>
                <a:gd name="connsiteY117" fmla="*/ 437128 h 527143"/>
                <a:gd name="connsiteX118" fmla="*/ 107317 w 545100"/>
                <a:gd name="connsiteY118" fmla="*/ 437128 h 527143"/>
                <a:gd name="connsiteX119" fmla="*/ 107317 w 545100"/>
                <a:gd name="connsiteY119" fmla="*/ 432797 h 527143"/>
                <a:gd name="connsiteX120" fmla="*/ 102845 w 545100"/>
                <a:gd name="connsiteY120" fmla="*/ 432797 h 527143"/>
                <a:gd name="connsiteX121" fmla="*/ 102845 w 545100"/>
                <a:gd name="connsiteY121" fmla="*/ 428466 h 527143"/>
                <a:gd name="connsiteX122" fmla="*/ 98374 w 545100"/>
                <a:gd name="connsiteY122" fmla="*/ 428466 h 527143"/>
                <a:gd name="connsiteX123" fmla="*/ 98374 w 545100"/>
                <a:gd name="connsiteY123" fmla="*/ 424134 h 527143"/>
                <a:gd name="connsiteX124" fmla="*/ 93902 w 545100"/>
                <a:gd name="connsiteY124" fmla="*/ 424134 h 527143"/>
                <a:gd name="connsiteX125" fmla="*/ 93902 w 545100"/>
                <a:gd name="connsiteY125" fmla="*/ 419803 h 527143"/>
                <a:gd name="connsiteX126" fmla="*/ 89430 w 545100"/>
                <a:gd name="connsiteY126" fmla="*/ 419803 h 527143"/>
                <a:gd name="connsiteX127" fmla="*/ 89430 w 545100"/>
                <a:gd name="connsiteY127" fmla="*/ 415471 h 527143"/>
                <a:gd name="connsiteX128" fmla="*/ 84959 w 545100"/>
                <a:gd name="connsiteY128" fmla="*/ 415471 h 527143"/>
                <a:gd name="connsiteX129" fmla="*/ 84959 w 545100"/>
                <a:gd name="connsiteY129" fmla="*/ 411140 h 527143"/>
                <a:gd name="connsiteX130" fmla="*/ 80487 w 545100"/>
                <a:gd name="connsiteY130" fmla="*/ 411140 h 527143"/>
                <a:gd name="connsiteX131" fmla="*/ 80487 w 545100"/>
                <a:gd name="connsiteY131" fmla="*/ 406808 h 527143"/>
                <a:gd name="connsiteX132" fmla="*/ 76015 w 545100"/>
                <a:gd name="connsiteY132" fmla="*/ 406808 h 527143"/>
                <a:gd name="connsiteX133" fmla="*/ 76015 w 545100"/>
                <a:gd name="connsiteY133" fmla="*/ 402477 h 527143"/>
                <a:gd name="connsiteX134" fmla="*/ 71544 w 545100"/>
                <a:gd name="connsiteY134" fmla="*/ 402477 h 527143"/>
                <a:gd name="connsiteX135" fmla="*/ 71544 w 545100"/>
                <a:gd name="connsiteY135" fmla="*/ 398145 h 527143"/>
                <a:gd name="connsiteX136" fmla="*/ 67072 w 545100"/>
                <a:gd name="connsiteY136" fmla="*/ 398145 h 527143"/>
                <a:gd name="connsiteX137" fmla="*/ 67072 w 545100"/>
                <a:gd name="connsiteY137" fmla="*/ 393814 h 527143"/>
                <a:gd name="connsiteX138" fmla="*/ 62601 w 545100"/>
                <a:gd name="connsiteY138" fmla="*/ 393814 h 527143"/>
                <a:gd name="connsiteX139" fmla="*/ 62601 w 545100"/>
                <a:gd name="connsiteY139" fmla="*/ 389482 h 527143"/>
                <a:gd name="connsiteX140" fmla="*/ 58129 w 545100"/>
                <a:gd name="connsiteY140" fmla="*/ 389482 h 527143"/>
                <a:gd name="connsiteX141" fmla="*/ 58129 w 545100"/>
                <a:gd name="connsiteY141" fmla="*/ 385151 h 527143"/>
                <a:gd name="connsiteX142" fmla="*/ 53657 w 545100"/>
                <a:gd name="connsiteY142" fmla="*/ 385151 h 527143"/>
                <a:gd name="connsiteX143" fmla="*/ 53657 w 545100"/>
                <a:gd name="connsiteY143" fmla="*/ 380819 h 527143"/>
                <a:gd name="connsiteX144" fmla="*/ 49186 w 545100"/>
                <a:gd name="connsiteY144" fmla="*/ 380819 h 527143"/>
                <a:gd name="connsiteX145" fmla="*/ 49186 w 545100"/>
                <a:gd name="connsiteY145" fmla="*/ 376488 h 527143"/>
                <a:gd name="connsiteX146" fmla="*/ 44714 w 545100"/>
                <a:gd name="connsiteY146" fmla="*/ 376488 h 527143"/>
                <a:gd name="connsiteX147" fmla="*/ 44714 w 545100"/>
                <a:gd name="connsiteY147" fmla="*/ 372157 h 527143"/>
                <a:gd name="connsiteX148" fmla="*/ 40242 w 545100"/>
                <a:gd name="connsiteY148" fmla="*/ 372157 h 527143"/>
                <a:gd name="connsiteX149" fmla="*/ 40242 w 545100"/>
                <a:gd name="connsiteY149" fmla="*/ 367825 h 527143"/>
                <a:gd name="connsiteX150" fmla="*/ 35771 w 545100"/>
                <a:gd name="connsiteY150" fmla="*/ 367825 h 527143"/>
                <a:gd name="connsiteX151" fmla="*/ 35771 w 545100"/>
                <a:gd name="connsiteY151" fmla="*/ 363494 h 527143"/>
                <a:gd name="connsiteX152" fmla="*/ 31299 w 545100"/>
                <a:gd name="connsiteY152" fmla="*/ 363494 h 527143"/>
                <a:gd name="connsiteX153" fmla="*/ 31299 w 545100"/>
                <a:gd name="connsiteY153" fmla="*/ 359162 h 527143"/>
                <a:gd name="connsiteX154" fmla="*/ 26827 w 545100"/>
                <a:gd name="connsiteY154" fmla="*/ 359162 h 527143"/>
                <a:gd name="connsiteX155" fmla="*/ 26827 w 545100"/>
                <a:gd name="connsiteY155" fmla="*/ 354831 h 527143"/>
                <a:gd name="connsiteX156" fmla="*/ 22356 w 545100"/>
                <a:gd name="connsiteY156" fmla="*/ 354831 h 527143"/>
                <a:gd name="connsiteX157" fmla="*/ 22356 w 545100"/>
                <a:gd name="connsiteY157" fmla="*/ 350499 h 527143"/>
                <a:gd name="connsiteX158" fmla="*/ 17884 w 545100"/>
                <a:gd name="connsiteY158" fmla="*/ 350499 h 527143"/>
                <a:gd name="connsiteX159" fmla="*/ 17884 w 545100"/>
                <a:gd name="connsiteY159" fmla="*/ 346168 h 527143"/>
                <a:gd name="connsiteX160" fmla="*/ 13413 w 545100"/>
                <a:gd name="connsiteY160" fmla="*/ 346168 h 527143"/>
                <a:gd name="connsiteX161" fmla="*/ 13413 w 545100"/>
                <a:gd name="connsiteY161" fmla="*/ 341836 h 527143"/>
                <a:gd name="connsiteX162" fmla="*/ 8941 w 545100"/>
                <a:gd name="connsiteY162" fmla="*/ 341836 h 527143"/>
                <a:gd name="connsiteX163" fmla="*/ 8941 w 545100"/>
                <a:gd name="connsiteY163" fmla="*/ 337505 h 527143"/>
                <a:gd name="connsiteX164" fmla="*/ 4469 w 545100"/>
                <a:gd name="connsiteY164" fmla="*/ 337505 h 527143"/>
                <a:gd name="connsiteX165" fmla="*/ 4469 w 545100"/>
                <a:gd name="connsiteY165" fmla="*/ 333173 h 527143"/>
                <a:gd name="connsiteX166" fmla="*/ 0 w 545100"/>
                <a:gd name="connsiteY166" fmla="*/ 333173 h 527143"/>
                <a:gd name="connsiteX167" fmla="*/ 0 w 545100"/>
                <a:gd name="connsiteY167" fmla="*/ 242905 h 527143"/>
                <a:gd name="connsiteX168" fmla="*/ 35771 w 545100"/>
                <a:gd name="connsiteY168" fmla="*/ 242905 h 527143"/>
                <a:gd name="connsiteX169" fmla="*/ 35771 w 545100"/>
                <a:gd name="connsiteY169" fmla="*/ 242521 h 527143"/>
                <a:gd name="connsiteX170" fmla="*/ 31299 w 545100"/>
                <a:gd name="connsiteY170" fmla="*/ 242521 h 527143"/>
                <a:gd name="connsiteX171" fmla="*/ 31299 w 545100"/>
                <a:gd name="connsiteY171" fmla="*/ 238189 h 527143"/>
                <a:gd name="connsiteX172" fmla="*/ 26827 w 545100"/>
                <a:gd name="connsiteY172" fmla="*/ 238189 h 527143"/>
                <a:gd name="connsiteX173" fmla="*/ 26827 w 545100"/>
                <a:gd name="connsiteY173" fmla="*/ 233858 h 527143"/>
                <a:gd name="connsiteX174" fmla="*/ 22356 w 545100"/>
                <a:gd name="connsiteY174" fmla="*/ 233858 h 527143"/>
                <a:gd name="connsiteX175" fmla="*/ 22356 w 545100"/>
                <a:gd name="connsiteY175" fmla="*/ 229526 h 527143"/>
                <a:gd name="connsiteX176" fmla="*/ 17884 w 545100"/>
                <a:gd name="connsiteY176" fmla="*/ 229526 h 527143"/>
                <a:gd name="connsiteX177" fmla="*/ 17884 w 545100"/>
                <a:gd name="connsiteY177" fmla="*/ 225195 h 527143"/>
                <a:gd name="connsiteX178" fmla="*/ 13413 w 545100"/>
                <a:gd name="connsiteY178" fmla="*/ 225195 h 527143"/>
                <a:gd name="connsiteX179" fmla="*/ 13413 w 545100"/>
                <a:gd name="connsiteY179" fmla="*/ 220863 h 527143"/>
                <a:gd name="connsiteX180" fmla="*/ 8941 w 545100"/>
                <a:gd name="connsiteY180" fmla="*/ 220863 h 527143"/>
                <a:gd name="connsiteX181" fmla="*/ 8941 w 545100"/>
                <a:gd name="connsiteY181" fmla="*/ 216532 h 527143"/>
                <a:gd name="connsiteX182" fmla="*/ 4469 w 545100"/>
                <a:gd name="connsiteY182" fmla="*/ 216532 h 527143"/>
                <a:gd name="connsiteX183" fmla="*/ 4469 w 545100"/>
                <a:gd name="connsiteY183" fmla="*/ 212200 h 527143"/>
                <a:gd name="connsiteX184" fmla="*/ 0 w 545100"/>
                <a:gd name="connsiteY184" fmla="*/ 212200 h 527143"/>
                <a:gd name="connsiteX185" fmla="*/ 0 w 545100"/>
                <a:gd name="connsiteY185" fmla="*/ 121931 h 527143"/>
                <a:gd name="connsiteX186" fmla="*/ 35771 w 545100"/>
                <a:gd name="connsiteY186" fmla="*/ 121931 h 527143"/>
                <a:gd name="connsiteX187" fmla="*/ 35771 w 545100"/>
                <a:gd name="connsiteY187" fmla="*/ 120589 h 527143"/>
                <a:gd name="connsiteX188" fmla="*/ 31299 w 545100"/>
                <a:gd name="connsiteY188" fmla="*/ 120589 h 527143"/>
                <a:gd name="connsiteX189" fmla="*/ 31299 w 545100"/>
                <a:gd name="connsiteY189" fmla="*/ 116257 h 527143"/>
                <a:gd name="connsiteX190" fmla="*/ 26827 w 545100"/>
                <a:gd name="connsiteY190" fmla="*/ 116257 h 527143"/>
                <a:gd name="connsiteX191" fmla="*/ 26827 w 545100"/>
                <a:gd name="connsiteY191" fmla="*/ 111926 h 527143"/>
                <a:gd name="connsiteX192" fmla="*/ 22356 w 545100"/>
                <a:gd name="connsiteY192" fmla="*/ 111926 h 527143"/>
                <a:gd name="connsiteX193" fmla="*/ 22356 w 545100"/>
                <a:gd name="connsiteY193" fmla="*/ 107594 h 527143"/>
                <a:gd name="connsiteX194" fmla="*/ 17884 w 545100"/>
                <a:gd name="connsiteY194" fmla="*/ 107594 h 527143"/>
                <a:gd name="connsiteX195" fmla="*/ 17884 w 545100"/>
                <a:gd name="connsiteY195" fmla="*/ 103263 h 527143"/>
                <a:gd name="connsiteX196" fmla="*/ 13413 w 545100"/>
                <a:gd name="connsiteY196" fmla="*/ 103263 h 527143"/>
                <a:gd name="connsiteX197" fmla="*/ 13413 w 545100"/>
                <a:gd name="connsiteY197" fmla="*/ 98931 h 527143"/>
                <a:gd name="connsiteX198" fmla="*/ 8941 w 545100"/>
                <a:gd name="connsiteY198" fmla="*/ 98931 h 527143"/>
                <a:gd name="connsiteX199" fmla="*/ 8941 w 545100"/>
                <a:gd name="connsiteY199" fmla="*/ 94600 h 527143"/>
                <a:gd name="connsiteX200" fmla="*/ 4469 w 545100"/>
                <a:gd name="connsiteY200" fmla="*/ 94600 h 527143"/>
                <a:gd name="connsiteX201" fmla="*/ 4469 w 545100"/>
                <a:gd name="connsiteY201" fmla="*/ 90268 h 527143"/>
                <a:gd name="connsiteX202" fmla="*/ 0 w 545100"/>
                <a:gd name="connsiteY202" fmla="*/ 90268 h 527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545100" h="527143">
                  <a:moveTo>
                    <a:pt x="0" y="0"/>
                  </a:moveTo>
                  <a:lnTo>
                    <a:pt x="90269" y="0"/>
                  </a:lnTo>
                  <a:lnTo>
                    <a:pt x="90269" y="4332"/>
                  </a:lnTo>
                  <a:lnTo>
                    <a:pt x="94737" y="4332"/>
                  </a:lnTo>
                  <a:lnTo>
                    <a:pt x="94737" y="8663"/>
                  </a:lnTo>
                  <a:lnTo>
                    <a:pt x="99209" y="8663"/>
                  </a:lnTo>
                  <a:lnTo>
                    <a:pt x="99209" y="12995"/>
                  </a:lnTo>
                  <a:lnTo>
                    <a:pt x="103681" y="12995"/>
                  </a:lnTo>
                  <a:lnTo>
                    <a:pt x="103681" y="17326"/>
                  </a:lnTo>
                  <a:lnTo>
                    <a:pt x="108152" y="17326"/>
                  </a:lnTo>
                  <a:lnTo>
                    <a:pt x="108152" y="21658"/>
                  </a:lnTo>
                  <a:lnTo>
                    <a:pt x="112624" y="21658"/>
                  </a:lnTo>
                  <a:lnTo>
                    <a:pt x="112624" y="25989"/>
                  </a:lnTo>
                  <a:lnTo>
                    <a:pt x="114140" y="25989"/>
                  </a:lnTo>
                  <a:lnTo>
                    <a:pt x="114140" y="19640"/>
                  </a:lnTo>
                  <a:lnTo>
                    <a:pt x="419458" y="19640"/>
                  </a:lnTo>
                  <a:lnTo>
                    <a:pt x="419458" y="23972"/>
                  </a:lnTo>
                  <a:lnTo>
                    <a:pt x="423927" y="23972"/>
                  </a:lnTo>
                  <a:lnTo>
                    <a:pt x="423927" y="28303"/>
                  </a:lnTo>
                  <a:lnTo>
                    <a:pt x="428399" y="28303"/>
                  </a:lnTo>
                  <a:lnTo>
                    <a:pt x="428399" y="32635"/>
                  </a:lnTo>
                  <a:lnTo>
                    <a:pt x="432871" y="32635"/>
                  </a:lnTo>
                  <a:lnTo>
                    <a:pt x="432871" y="36966"/>
                  </a:lnTo>
                  <a:lnTo>
                    <a:pt x="437342" y="36966"/>
                  </a:lnTo>
                  <a:lnTo>
                    <a:pt x="437342" y="41298"/>
                  </a:lnTo>
                  <a:lnTo>
                    <a:pt x="441814" y="41298"/>
                  </a:lnTo>
                  <a:lnTo>
                    <a:pt x="441814" y="45629"/>
                  </a:lnTo>
                  <a:lnTo>
                    <a:pt x="446285" y="45629"/>
                  </a:lnTo>
                  <a:lnTo>
                    <a:pt x="446285" y="49961"/>
                  </a:lnTo>
                  <a:lnTo>
                    <a:pt x="450757" y="49961"/>
                  </a:lnTo>
                  <a:lnTo>
                    <a:pt x="450757" y="54292"/>
                  </a:lnTo>
                  <a:lnTo>
                    <a:pt x="455229" y="54292"/>
                  </a:lnTo>
                  <a:lnTo>
                    <a:pt x="455229" y="58624"/>
                  </a:lnTo>
                  <a:lnTo>
                    <a:pt x="459700" y="58624"/>
                  </a:lnTo>
                  <a:lnTo>
                    <a:pt x="459700" y="62955"/>
                  </a:lnTo>
                  <a:lnTo>
                    <a:pt x="464172" y="62955"/>
                  </a:lnTo>
                  <a:lnTo>
                    <a:pt x="464172" y="67286"/>
                  </a:lnTo>
                  <a:lnTo>
                    <a:pt x="468644" y="67286"/>
                  </a:lnTo>
                  <a:lnTo>
                    <a:pt x="468644" y="71618"/>
                  </a:lnTo>
                  <a:lnTo>
                    <a:pt x="473115" y="71618"/>
                  </a:lnTo>
                  <a:lnTo>
                    <a:pt x="473115" y="75949"/>
                  </a:lnTo>
                  <a:lnTo>
                    <a:pt x="477587" y="75949"/>
                  </a:lnTo>
                  <a:lnTo>
                    <a:pt x="477587" y="80281"/>
                  </a:lnTo>
                  <a:lnTo>
                    <a:pt x="482059" y="80281"/>
                  </a:lnTo>
                  <a:lnTo>
                    <a:pt x="482059" y="84612"/>
                  </a:lnTo>
                  <a:lnTo>
                    <a:pt x="486530" y="84612"/>
                  </a:lnTo>
                  <a:lnTo>
                    <a:pt x="486530" y="88944"/>
                  </a:lnTo>
                  <a:lnTo>
                    <a:pt x="491002" y="88944"/>
                  </a:lnTo>
                  <a:lnTo>
                    <a:pt x="491002" y="93275"/>
                  </a:lnTo>
                  <a:lnTo>
                    <a:pt x="495473" y="93275"/>
                  </a:lnTo>
                  <a:lnTo>
                    <a:pt x="495473" y="97607"/>
                  </a:lnTo>
                  <a:lnTo>
                    <a:pt x="499945" y="97607"/>
                  </a:lnTo>
                  <a:lnTo>
                    <a:pt x="499945" y="101938"/>
                  </a:lnTo>
                  <a:lnTo>
                    <a:pt x="504417" y="101938"/>
                  </a:lnTo>
                  <a:lnTo>
                    <a:pt x="504417" y="106270"/>
                  </a:lnTo>
                  <a:lnTo>
                    <a:pt x="508888" y="106270"/>
                  </a:lnTo>
                  <a:lnTo>
                    <a:pt x="508888" y="110601"/>
                  </a:lnTo>
                  <a:lnTo>
                    <a:pt x="513360" y="110601"/>
                  </a:lnTo>
                  <a:lnTo>
                    <a:pt x="513360" y="114933"/>
                  </a:lnTo>
                  <a:lnTo>
                    <a:pt x="517832" y="114933"/>
                  </a:lnTo>
                  <a:lnTo>
                    <a:pt x="517832" y="119264"/>
                  </a:lnTo>
                  <a:lnTo>
                    <a:pt x="522303" y="119264"/>
                  </a:lnTo>
                  <a:lnTo>
                    <a:pt x="522303" y="123595"/>
                  </a:lnTo>
                  <a:lnTo>
                    <a:pt x="526775" y="123595"/>
                  </a:lnTo>
                  <a:lnTo>
                    <a:pt x="526775" y="127927"/>
                  </a:lnTo>
                  <a:lnTo>
                    <a:pt x="531247" y="127927"/>
                  </a:lnTo>
                  <a:lnTo>
                    <a:pt x="531247" y="132258"/>
                  </a:lnTo>
                  <a:lnTo>
                    <a:pt x="535719" y="132258"/>
                  </a:lnTo>
                  <a:lnTo>
                    <a:pt x="535719" y="136590"/>
                  </a:lnTo>
                  <a:lnTo>
                    <a:pt x="540190" y="136590"/>
                  </a:lnTo>
                  <a:lnTo>
                    <a:pt x="540190" y="140921"/>
                  </a:lnTo>
                  <a:lnTo>
                    <a:pt x="544661" y="140921"/>
                  </a:lnTo>
                  <a:lnTo>
                    <a:pt x="544661" y="145253"/>
                  </a:lnTo>
                  <a:lnTo>
                    <a:pt x="545100" y="145253"/>
                  </a:lnTo>
                  <a:lnTo>
                    <a:pt x="545100" y="414693"/>
                  </a:lnTo>
                  <a:cubicBezTo>
                    <a:pt x="545100" y="476797"/>
                    <a:pt x="494754" y="527143"/>
                    <a:pt x="432650" y="527143"/>
                  </a:cubicBezTo>
                  <a:lnTo>
                    <a:pt x="201222" y="527143"/>
                  </a:lnTo>
                  <a:lnTo>
                    <a:pt x="201222" y="523758"/>
                  </a:lnTo>
                  <a:lnTo>
                    <a:pt x="196751" y="523758"/>
                  </a:lnTo>
                  <a:lnTo>
                    <a:pt x="196751" y="519426"/>
                  </a:lnTo>
                  <a:lnTo>
                    <a:pt x="192279" y="519426"/>
                  </a:lnTo>
                  <a:lnTo>
                    <a:pt x="192279" y="515095"/>
                  </a:lnTo>
                  <a:lnTo>
                    <a:pt x="187807" y="515095"/>
                  </a:lnTo>
                  <a:lnTo>
                    <a:pt x="187807" y="510763"/>
                  </a:lnTo>
                  <a:lnTo>
                    <a:pt x="183336" y="510763"/>
                  </a:lnTo>
                  <a:lnTo>
                    <a:pt x="183336" y="506432"/>
                  </a:lnTo>
                  <a:lnTo>
                    <a:pt x="178864" y="506432"/>
                  </a:lnTo>
                  <a:lnTo>
                    <a:pt x="178864" y="502100"/>
                  </a:lnTo>
                  <a:lnTo>
                    <a:pt x="174392" y="502100"/>
                  </a:lnTo>
                  <a:lnTo>
                    <a:pt x="174392" y="497769"/>
                  </a:lnTo>
                  <a:lnTo>
                    <a:pt x="169921" y="497769"/>
                  </a:lnTo>
                  <a:lnTo>
                    <a:pt x="169921" y="493437"/>
                  </a:lnTo>
                  <a:lnTo>
                    <a:pt x="165449" y="493437"/>
                  </a:lnTo>
                  <a:lnTo>
                    <a:pt x="165449" y="489106"/>
                  </a:lnTo>
                  <a:lnTo>
                    <a:pt x="160978" y="489106"/>
                  </a:lnTo>
                  <a:lnTo>
                    <a:pt x="160978" y="484774"/>
                  </a:lnTo>
                  <a:lnTo>
                    <a:pt x="156506" y="484774"/>
                  </a:lnTo>
                  <a:lnTo>
                    <a:pt x="156506" y="480443"/>
                  </a:lnTo>
                  <a:lnTo>
                    <a:pt x="152034" y="480443"/>
                  </a:lnTo>
                  <a:lnTo>
                    <a:pt x="152034" y="476112"/>
                  </a:lnTo>
                  <a:lnTo>
                    <a:pt x="147563" y="476112"/>
                  </a:lnTo>
                  <a:lnTo>
                    <a:pt x="147563" y="471780"/>
                  </a:lnTo>
                  <a:lnTo>
                    <a:pt x="143091" y="471780"/>
                  </a:lnTo>
                  <a:lnTo>
                    <a:pt x="143091" y="467449"/>
                  </a:lnTo>
                  <a:lnTo>
                    <a:pt x="138619" y="467449"/>
                  </a:lnTo>
                  <a:lnTo>
                    <a:pt x="138619" y="463117"/>
                  </a:lnTo>
                  <a:lnTo>
                    <a:pt x="134148" y="463117"/>
                  </a:lnTo>
                  <a:lnTo>
                    <a:pt x="134148" y="458786"/>
                  </a:lnTo>
                  <a:lnTo>
                    <a:pt x="129675" y="458786"/>
                  </a:lnTo>
                  <a:lnTo>
                    <a:pt x="129675" y="454454"/>
                  </a:lnTo>
                  <a:lnTo>
                    <a:pt x="125203" y="454454"/>
                  </a:lnTo>
                  <a:lnTo>
                    <a:pt x="125203" y="450123"/>
                  </a:lnTo>
                  <a:lnTo>
                    <a:pt x="120732" y="450123"/>
                  </a:lnTo>
                  <a:lnTo>
                    <a:pt x="120732" y="445791"/>
                  </a:lnTo>
                  <a:lnTo>
                    <a:pt x="116260" y="445791"/>
                  </a:lnTo>
                  <a:lnTo>
                    <a:pt x="116260" y="441460"/>
                  </a:lnTo>
                  <a:lnTo>
                    <a:pt x="111789" y="441460"/>
                  </a:lnTo>
                  <a:lnTo>
                    <a:pt x="111789" y="437128"/>
                  </a:lnTo>
                  <a:lnTo>
                    <a:pt x="107317" y="437128"/>
                  </a:lnTo>
                  <a:lnTo>
                    <a:pt x="107317" y="432797"/>
                  </a:lnTo>
                  <a:lnTo>
                    <a:pt x="102845" y="432797"/>
                  </a:lnTo>
                  <a:lnTo>
                    <a:pt x="102845" y="428466"/>
                  </a:lnTo>
                  <a:lnTo>
                    <a:pt x="98374" y="428466"/>
                  </a:lnTo>
                  <a:lnTo>
                    <a:pt x="98374" y="424134"/>
                  </a:lnTo>
                  <a:lnTo>
                    <a:pt x="93902" y="424134"/>
                  </a:lnTo>
                  <a:lnTo>
                    <a:pt x="93902" y="419803"/>
                  </a:lnTo>
                  <a:lnTo>
                    <a:pt x="89430" y="419803"/>
                  </a:lnTo>
                  <a:lnTo>
                    <a:pt x="89430" y="415471"/>
                  </a:lnTo>
                  <a:lnTo>
                    <a:pt x="84959" y="415471"/>
                  </a:lnTo>
                  <a:lnTo>
                    <a:pt x="84959" y="411140"/>
                  </a:lnTo>
                  <a:lnTo>
                    <a:pt x="80487" y="411140"/>
                  </a:lnTo>
                  <a:lnTo>
                    <a:pt x="80487" y="406808"/>
                  </a:lnTo>
                  <a:lnTo>
                    <a:pt x="76015" y="406808"/>
                  </a:lnTo>
                  <a:lnTo>
                    <a:pt x="76015" y="402477"/>
                  </a:lnTo>
                  <a:lnTo>
                    <a:pt x="71544" y="402477"/>
                  </a:lnTo>
                  <a:lnTo>
                    <a:pt x="71544" y="398145"/>
                  </a:lnTo>
                  <a:lnTo>
                    <a:pt x="67072" y="398145"/>
                  </a:lnTo>
                  <a:lnTo>
                    <a:pt x="67072" y="393814"/>
                  </a:lnTo>
                  <a:lnTo>
                    <a:pt x="62601" y="393814"/>
                  </a:lnTo>
                  <a:lnTo>
                    <a:pt x="62601" y="389482"/>
                  </a:lnTo>
                  <a:lnTo>
                    <a:pt x="58129" y="389482"/>
                  </a:lnTo>
                  <a:lnTo>
                    <a:pt x="58129" y="385151"/>
                  </a:lnTo>
                  <a:lnTo>
                    <a:pt x="53657" y="385151"/>
                  </a:lnTo>
                  <a:lnTo>
                    <a:pt x="53657" y="380819"/>
                  </a:lnTo>
                  <a:lnTo>
                    <a:pt x="49186" y="380819"/>
                  </a:lnTo>
                  <a:lnTo>
                    <a:pt x="49186" y="376488"/>
                  </a:lnTo>
                  <a:lnTo>
                    <a:pt x="44714" y="376488"/>
                  </a:lnTo>
                  <a:lnTo>
                    <a:pt x="44714" y="372157"/>
                  </a:lnTo>
                  <a:lnTo>
                    <a:pt x="40242" y="372157"/>
                  </a:lnTo>
                  <a:lnTo>
                    <a:pt x="40242" y="367825"/>
                  </a:lnTo>
                  <a:lnTo>
                    <a:pt x="35771" y="367825"/>
                  </a:lnTo>
                  <a:lnTo>
                    <a:pt x="35771" y="363494"/>
                  </a:lnTo>
                  <a:lnTo>
                    <a:pt x="31299" y="363494"/>
                  </a:lnTo>
                  <a:lnTo>
                    <a:pt x="31299" y="359162"/>
                  </a:lnTo>
                  <a:lnTo>
                    <a:pt x="26827" y="359162"/>
                  </a:lnTo>
                  <a:lnTo>
                    <a:pt x="26827" y="354831"/>
                  </a:lnTo>
                  <a:lnTo>
                    <a:pt x="22356" y="354831"/>
                  </a:lnTo>
                  <a:lnTo>
                    <a:pt x="22356" y="350499"/>
                  </a:lnTo>
                  <a:lnTo>
                    <a:pt x="17884" y="350499"/>
                  </a:lnTo>
                  <a:lnTo>
                    <a:pt x="17884" y="346168"/>
                  </a:lnTo>
                  <a:lnTo>
                    <a:pt x="13413" y="346168"/>
                  </a:lnTo>
                  <a:lnTo>
                    <a:pt x="13413" y="341836"/>
                  </a:lnTo>
                  <a:lnTo>
                    <a:pt x="8941" y="341836"/>
                  </a:lnTo>
                  <a:lnTo>
                    <a:pt x="8941" y="337505"/>
                  </a:lnTo>
                  <a:lnTo>
                    <a:pt x="4469" y="337505"/>
                  </a:lnTo>
                  <a:lnTo>
                    <a:pt x="4469" y="333173"/>
                  </a:lnTo>
                  <a:lnTo>
                    <a:pt x="0" y="333173"/>
                  </a:lnTo>
                  <a:lnTo>
                    <a:pt x="0" y="242905"/>
                  </a:lnTo>
                  <a:lnTo>
                    <a:pt x="35771" y="242905"/>
                  </a:lnTo>
                  <a:lnTo>
                    <a:pt x="35771" y="242521"/>
                  </a:lnTo>
                  <a:lnTo>
                    <a:pt x="31299" y="242521"/>
                  </a:lnTo>
                  <a:lnTo>
                    <a:pt x="31299" y="238189"/>
                  </a:lnTo>
                  <a:lnTo>
                    <a:pt x="26827" y="238189"/>
                  </a:lnTo>
                  <a:lnTo>
                    <a:pt x="26827" y="233858"/>
                  </a:lnTo>
                  <a:lnTo>
                    <a:pt x="22356" y="233858"/>
                  </a:lnTo>
                  <a:lnTo>
                    <a:pt x="22356" y="229526"/>
                  </a:lnTo>
                  <a:lnTo>
                    <a:pt x="17884" y="229526"/>
                  </a:lnTo>
                  <a:lnTo>
                    <a:pt x="17884" y="225195"/>
                  </a:lnTo>
                  <a:lnTo>
                    <a:pt x="13413" y="225195"/>
                  </a:lnTo>
                  <a:lnTo>
                    <a:pt x="13413" y="220863"/>
                  </a:lnTo>
                  <a:lnTo>
                    <a:pt x="8941" y="220863"/>
                  </a:lnTo>
                  <a:lnTo>
                    <a:pt x="8941" y="216532"/>
                  </a:lnTo>
                  <a:lnTo>
                    <a:pt x="4469" y="216532"/>
                  </a:lnTo>
                  <a:lnTo>
                    <a:pt x="4469" y="212200"/>
                  </a:lnTo>
                  <a:lnTo>
                    <a:pt x="0" y="212200"/>
                  </a:lnTo>
                  <a:lnTo>
                    <a:pt x="0" y="121931"/>
                  </a:lnTo>
                  <a:lnTo>
                    <a:pt x="35771" y="121931"/>
                  </a:lnTo>
                  <a:lnTo>
                    <a:pt x="35771" y="120589"/>
                  </a:lnTo>
                  <a:lnTo>
                    <a:pt x="31299" y="120589"/>
                  </a:lnTo>
                  <a:lnTo>
                    <a:pt x="31299" y="116257"/>
                  </a:lnTo>
                  <a:lnTo>
                    <a:pt x="26827" y="116257"/>
                  </a:lnTo>
                  <a:lnTo>
                    <a:pt x="26827" y="111926"/>
                  </a:lnTo>
                  <a:lnTo>
                    <a:pt x="22356" y="111926"/>
                  </a:lnTo>
                  <a:lnTo>
                    <a:pt x="22356" y="107594"/>
                  </a:lnTo>
                  <a:lnTo>
                    <a:pt x="17884" y="107594"/>
                  </a:lnTo>
                  <a:lnTo>
                    <a:pt x="17884" y="103263"/>
                  </a:lnTo>
                  <a:lnTo>
                    <a:pt x="13413" y="103263"/>
                  </a:lnTo>
                  <a:lnTo>
                    <a:pt x="13413" y="98931"/>
                  </a:lnTo>
                  <a:lnTo>
                    <a:pt x="8941" y="98931"/>
                  </a:lnTo>
                  <a:lnTo>
                    <a:pt x="8941" y="94600"/>
                  </a:lnTo>
                  <a:lnTo>
                    <a:pt x="4469" y="94600"/>
                  </a:lnTo>
                  <a:lnTo>
                    <a:pt x="4469" y="90268"/>
                  </a:lnTo>
                  <a:lnTo>
                    <a:pt x="0" y="90268"/>
                  </a:lnTo>
                  <a:close/>
                </a:path>
              </a:pathLst>
            </a:custGeom>
            <a:solidFill>
              <a:srgbClr val="00386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lt1">
                    <a:lumMod val="100000"/>
                  </a:schemeClr>
                </a:solidFill>
                <a:latin typeface="+mn-ea"/>
                <a:ea typeface="+mn-ea"/>
                <a:cs typeface="阿里巴巴普惠体" panose="00020600040101010101" pitchFamily="18" charset="-122"/>
              </a:endParaRPr>
            </a:p>
          </p:txBody>
        </p:sp>
        <p:sp>
          <p:nvSpPr>
            <p:cNvPr id="100" name="任意多边形: 形状 99">
              <a:extLst>
                <a:ext uri="{FF2B5EF4-FFF2-40B4-BE49-F238E27FC236}">
                  <a16:creationId xmlns:a16="http://schemas.microsoft.com/office/drawing/2014/main" id="{AA1D023C-16A4-4D2A-AC82-3745A8F01CF4}"/>
                </a:ext>
              </a:extLst>
            </p:cNvPr>
            <p:cNvSpPr/>
            <p:nvPr/>
          </p:nvSpPr>
          <p:spPr>
            <a:xfrm>
              <a:off x="-174046" y="-899639"/>
              <a:ext cx="419458" cy="333173"/>
            </a:xfrm>
            <a:custGeom>
              <a:avLst/>
              <a:gdLst>
                <a:gd name="connsiteX0" fmla="*/ 587324 w 2158394"/>
                <a:gd name="connsiteY0" fmla="*/ 1350969 h 1714401"/>
                <a:gd name="connsiteX1" fmla="*/ 2158394 w 2158394"/>
                <a:gd name="connsiteY1" fmla="*/ 1350969 h 1714401"/>
                <a:gd name="connsiteX2" fmla="*/ 2158394 w 2158394"/>
                <a:gd name="connsiteY2" fmla="*/ 1613340 h 1714401"/>
                <a:gd name="connsiteX3" fmla="*/ 587324 w 2158394"/>
                <a:gd name="connsiteY3" fmla="*/ 1613340 h 1714401"/>
                <a:gd name="connsiteX4" fmla="*/ 0 w 2158394"/>
                <a:gd name="connsiteY4" fmla="*/ 1249910 h 1714401"/>
                <a:gd name="connsiteX5" fmla="*/ 464491 w 2158394"/>
                <a:gd name="connsiteY5" fmla="*/ 1249910 h 1714401"/>
                <a:gd name="connsiteX6" fmla="*/ 464491 w 2158394"/>
                <a:gd name="connsiteY6" fmla="*/ 1714401 h 1714401"/>
                <a:gd name="connsiteX7" fmla="*/ 0 w 2158394"/>
                <a:gd name="connsiteY7" fmla="*/ 1714401 h 1714401"/>
                <a:gd name="connsiteX8" fmla="*/ 587324 w 2158394"/>
                <a:gd name="connsiteY8" fmla="*/ 728479 h 1714401"/>
                <a:gd name="connsiteX9" fmla="*/ 2158394 w 2158394"/>
                <a:gd name="connsiteY9" fmla="*/ 728479 h 1714401"/>
                <a:gd name="connsiteX10" fmla="*/ 2158394 w 2158394"/>
                <a:gd name="connsiteY10" fmla="*/ 990850 h 1714401"/>
                <a:gd name="connsiteX11" fmla="*/ 587324 w 2158394"/>
                <a:gd name="connsiteY11" fmla="*/ 990850 h 1714401"/>
                <a:gd name="connsiteX12" fmla="*/ 0 w 2158394"/>
                <a:gd name="connsiteY12" fmla="*/ 627420 h 1714401"/>
                <a:gd name="connsiteX13" fmla="*/ 464491 w 2158394"/>
                <a:gd name="connsiteY13" fmla="*/ 627420 h 1714401"/>
                <a:gd name="connsiteX14" fmla="*/ 464491 w 2158394"/>
                <a:gd name="connsiteY14" fmla="*/ 1091911 h 1714401"/>
                <a:gd name="connsiteX15" fmla="*/ 0 w 2158394"/>
                <a:gd name="connsiteY15" fmla="*/ 1091911 h 1714401"/>
                <a:gd name="connsiteX16" fmla="*/ 587324 w 2158394"/>
                <a:gd name="connsiteY16" fmla="*/ 101059 h 1714401"/>
                <a:gd name="connsiteX17" fmla="*/ 2158394 w 2158394"/>
                <a:gd name="connsiteY17" fmla="*/ 101059 h 1714401"/>
                <a:gd name="connsiteX18" fmla="*/ 2158394 w 2158394"/>
                <a:gd name="connsiteY18" fmla="*/ 363430 h 1714401"/>
                <a:gd name="connsiteX19" fmla="*/ 587324 w 2158394"/>
                <a:gd name="connsiteY19" fmla="*/ 363430 h 1714401"/>
                <a:gd name="connsiteX20" fmla="*/ 0 w 2158394"/>
                <a:gd name="connsiteY20" fmla="*/ 0 h 1714401"/>
                <a:gd name="connsiteX21" fmla="*/ 464491 w 2158394"/>
                <a:gd name="connsiteY21" fmla="*/ 0 h 1714401"/>
                <a:gd name="connsiteX22" fmla="*/ 464491 w 2158394"/>
                <a:gd name="connsiteY22" fmla="*/ 464491 h 1714401"/>
                <a:gd name="connsiteX23" fmla="*/ 0 w 2158394"/>
                <a:gd name="connsiteY23" fmla="*/ 464491 h 17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58394" h="1714401">
                  <a:moveTo>
                    <a:pt x="587324" y="1350969"/>
                  </a:moveTo>
                  <a:lnTo>
                    <a:pt x="2158394" y="1350969"/>
                  </a:lnTo>
                  <a:lnTo>
                    <a:pt x="2158394" y="1613340"/>
                  </a:lnTo>
                  <a:lnTo>
                    <a:pt x="587324" y="1613340"/>
                  </a:lnTo>
                  <a:close/>
                  <a:moveTo>
                    <a:pt x="0" y="1249910"/>
                  </a:moveTo>
                  <a:lnTo>
                    <a:pt x="464491" y="1249910"/>
                  </a:lnTo>
                  <a:lnTo>
                    <a:pt x="464491" y="1714401"/>
                  </a:lnTo>
                  <a:lnTo>
                    <a:pt x="0" y="1714401"/>
                  </a:lnTo>
                  <a:close/>
                  <a:moveTo>
                    <a:pt x="587324" y="728479"/>
                  </a:moveTo>
                  <a:lnTo>
                    <a:pt x="2158394" y="728479"/>
                  </a:lnTo>
                  <a:lnTo>
                    <a:pt x="2158394" y="990850"/>
                  </a:lnTo>
                  <a:lnTo>
                    <a:pt x="587324" y="990850"/>
                  </a:lnTo>
                  <a:close/>
                  <a:moveTo>
                    <a:pt x="0" y="627420"/>
                  </a:moveTo>
                  <a:lnTo>
                    <a:pt x="464491" y="627420"/>
                  </a:lnTo>
                  <a:lnTo>
                    <a:pt x="464491" y="1091911"/>
                  </a:lnTo>
                  <a:lnTo>
                    <a:pt x="0" y="1091911"/>
                  </a:lnTo>
                  <a:close/>
                  <a:moveTo>
                    <a:pt x="587324" y="101059"/>
                  </a:moveTo>
                  <a:lnTo>
                    <a:pt x="2158394" y="101059"/>
                  </a:lnTo>
                  <a:lnTo>
                    <a:pt x="2158394" y="363430"/>
                  </a:lnTo>
                  <a:lnTo>
                    <a:pt x="587324" y="363430"/>
                  </a:lnTo>
                  <a:close/>
                  <a:moveTo>
                    <a:pt x="0" y="0"/>
                  </a:moveTo>
                  <a:lnTo>
                    <a:pt x="464491" y="0"/>
                  </a:lnTo>
                  <a:lnTo>
                    <a:pt x="464491" y="464491"/>
                  </a:lnTo>
                  <a:lnTo>
                    <a:pt x="0" y="46449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atin typeface="+mn-ea"/>
                <a:ea typeface="+mn-ea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01" name="矩形: 圆角 100">
            <a:extLst>
              <a:ext uri="{FF2B5EF4-FFF2-40B4-BE49-F238E27FC236}">
                <a16:creationId xmlns:a16="http://schemas.microsoft.com/office/drawing/2014/main" id="{0233F178-5771-42DB-AC3C-3D8689CF9917}"/>
              </a:ext>
            </a:extLst>
          </p:cNvPr>
          <p:cNvSpPr>
            <a:spLocks/>
          </p:cNvSpPr>
          <p:nvPr userDrawn="1"/>
        </p:nvSpPr>
        <p:spPr>
          <a:xfrm>
            <a:off x="442912" y="306385"/>
            <a:ext cx="674689" cy="67468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102" name="任意多边形: 形状 101">
            <a:extLst>
              <a:ext uri="{FF2B5EF4-FFF2-40B4-BE49-F238E27FC236}">
                <a16:creationId xmlns:a16="http://schemas.microsoft.com/office/drawing/2014/main" id="{D2526952-1441-4C07-A710-4E26DDD076CD}"/>
              </a:ext>
            </a:extLst>
          </p:cNvPr>
          <p:cNvSpPr/>
          <p:nvPr userDrawn="1"/>
        </p:nvSpPr>
        <p:spPr>
          <a:xfrm>
            <a:off x="572501" y="453932"/>
            <a:ext cx="545100" cy="527143"/>
          </a:xfrm>
          <a:custGeom>
            <a:avLst/>
            <a:gdLst>
              <a:gd name="connsiteX0" fmla="*/ 0 w 545100"/>
              <a:gd name="connsiteY0" fmla="*/ 0 h 527143"/>
              <a:gd name="connsiteX1" fmla="*/ 90269 w 545100"/>
              <a:gd name="connsiteY1" fmla="*/ 0 h 527143"/>
              <a:gd name="connsiteX2" fmla="*/ 90269 w 545100"/>
              <a:gd name="connsiteY2" fmla="*/ 4332 h 527143"/>
              <a:gd name="connsiteX3" fmla="*/ 94737 w 545100"/>
              <a:gd name="connsiteY3" fmla="*/ 4332 h 527143"/>
              <a:gd name="connsiteX4" fmla="*/ 94737 w 545100"/>
              <a:gd name="connsiteY4" fmla="*/ 8663 h 527143"/>
              <a:gd name="connsiteX5" fmla="*/ 99209 w 545100"/>
              <a:gd name="connsiteY5" fmla="*/ 8663 h 527143"/>
              <a:gd name="connsiteX6" fmla="*/ 99209 w 545100"/>
              <a:gd name="connsiteY6" fmla="*/ 12995 h 527143"/>
              <a:gd name="connsiteX7" fmla="*/ 103681 w 545100"/>
              <a:gd name="connsiteY7" fmla="*/ 12995 h 527143"/>
              <a:gd name="connsiteX8" fmla="*/ 103681 w 545100"/>
              <a:gd name="connsiteY8" fmla="*/ 17326 h 527143"/>
              <a:gd name="connsiteX9" fmla="*/ 108152 w 545100"/>
              <a:gd name="connsiteY9" fmla="*/ 17326 h 527143"/>
              <a:gd name="connsiteX10" fmla="*/ 108152 w 545100"/>
              <a:gd name="connsiteY10" fmla="*/ 21658 h 527143"/>
              <a:gd name="connsiteX11" fmla="*/ 112624 w 545100"/>
              <a:gd name="connsiteY11" fmla="*/ 21658 h 527143"/>
              <a:gd name="connsiteX12" fmla="*/ 112624 w 545100"/>
              <a:gd name="connsiteY12" fmla="*/ 25989 h 527143"/>
              <a:gd name="connsiteX13" fmla="*/ 114140 w 545100"/>
              <a:gd name="connsiteY13" fmla="*/ 25989 h 527143"/>
              <a:gd name="connsiteX14" fmla="*/ 114140 w 545100"/>
              <a:gd name="connsiteY14" fmla="*/ 19640 h 527143"/>
              <a:gd name="connsiteX15" fmla="*/ 419458 w 545100"/>
              <a:gd name="connsiteY15" fmla="*/ 19640 h 527143"/>
              <a:gd name="connsiteX16" fmla="*/ 419458 w 545100"/>
              <a:gd name="connsiteY16" fmla="*/ 23972 h 527143"/>
              <a:gd name="connsiteX17" fmla="*/ 423927 w 545100"/>
              <a:gd name="connsiteY17" fmla="*/ 23972 h 527143"/>
              <a:gd name="connsiteX18" fmla="*/ 423927 w 545100"/>
              <a:gd name="connsiteY18" fmla="*/ 28303 h 527143"/>
              <a:gd name="connsiteX19" fmla="*/ 428399 w 545100"/>
              <a:gd name="connsiteY19" fmla="*/ 28303 h 527143"/>
              <a:gd name="connsiteX20" fmla="*/ 428399 w 545100"/>
              <a:gd name="connsiteY20" fmla="*/ 32635 h 527143"/>
              <a:gd name="connsiteX21" fmla="*/ 432871 w 545100"/>
              <a:gd name="connsiteY21" fmla="*/ 32635 h 527143"/>
              <a:gd name="connsiteX22" fmla="*/ 432871 w 545100"/>
              <a:gd name="connsiteY22" fmla="*/ 36966 h 527143"/>
              <a:gd name="connsiteX23" fmla="*/ 437342 w 545100"/>
              <a:gd name="connsiteY23" fmla="*/ 36966 h 527143"/>
              <a:gd name="connsiteX24" fmla="*/ 437342 w 545100"/>
              <a:gd name="connsiteY24" fmla="*/ 41298 h 527143"/>
              <a:gd name="connsiteX25" fmla="*/ 441814 w 545100"/>
              <a:gd name="connsiteY25" fmla="*/ 41298 h 527143"/>
              <a:gd name="connsiteX26" fmla="*/ 441814 w 545100"/>
              <a:gd name="connsiteY26" fmla="*/ 45629 h 527143"/>
              <a:gd name="connsiteX27" fmla="*/ 446285 w 545100"/>
              <a:gd name="connsiteY27" fmla="*/ 45629 h 527143"/>
              <a:gd name="connsiteX28" fmla="*/ 446285 w 545100"/>
              <a:gd name="connsiteY28" fmla="*/ 49961 h 527143"/>
              <a:gd name="connsiteX29" fmla="*/ 450757 w 545100"/>
              <a:gd name="connsiteY29" fmla="*/ 49961 h 527143"/>
              <a:gd name="connsiteX30" fmla="*/ 450757 w 545100"/>
              <a:gd name="connsiteY30" fmla="*/ 54292 h 527143"/>
              <a:gd name="connsiteX31" fmla="*/ 455229 w 545100"/>
              <a:gd name="connsiteY31" fmla="*/ 54292 h 527143"/>
              <a:gd name="connsiteX32" fmla="*/ 455229 w 545100"/>
              <a:gd name="connsiteY32" fmla="*/ 58624 h 527143"/>
              <a:gd name="connsiteX33" fmla="*/ 459700 w 545100"/>
              <a:gd name="connsiteY33" fmla="*/ 58624 h 527143"/>
              <a:gd name="connsiteX34" fmla="*/ 459700 w 545100"/>
              <a:gd name="connsiteY34" fmla="*/ 62955 h 527143"/>
              <a:gd name="connsiteX35" fmla="*/ 464172 w 545100"/>
              <a:gd name="connsiteY35" fmla="*/ 62955 h 527143"/>
              <a:gd name="connsiteX36" fmla="*/ 464172 w 545100"/>
              <a:gd name="connsiteY36" fmla="*/ 67286 h 527143"/>
              <a:gd name="connsiteX37" fmla="*/ 468644 w 545100"/>
              <a:gd name="connsiteY37" fmla="*/ 67286 h 527143"/>
              <a:gd name="connsiteX38" fmla="*/ 468644 w 545100"/>
              <a:gd name="connsiteY38" fmla="*/ 71618 h 527143"/>
              <a:gd name="connsiteX39" fmla="*/ 473115 w 545100"/>
              <a:gd name="connsiteY39" fmla="*/ 71618 h 527143"/>
              <a:gd name="connsiteX40" fmla="*/ 473115 w 545100"/>
              <a:gd name="connsiteY40" fmla="*/ 75949 h 527143"/>
              <a:gd name="connsiteX41" fmla="*/ 477587 w 545100"/>
              <a:gd name="connsiteY41" fmla="*/ 75949 h 527143"/>
              <a:gd name="connsiteX42" fmla="*/ 477587 w 545100"/>
              <a:gd name="connsiteY42" fmla="*/ 80281 h 527143"/>
              <a:gd name="connsiteX43" fmla="*/ 482059 w 545100"/>
              <a:gd name="connsiteY43" fmla="*/ 80281 h 527143"/>
              <a:gd name="connsiteX44" fmla="*/ 482059 w 545100"/>
              <a:gd name="connsiteY44" fmla="*/ 84612 h 527143"/>
              <a:gd name="connsiteX45" fmla="*/ 486530 w 545100"/>
              <a:gd name="connsiteY45" fmla="*/ 84612 h 527143"/>
              <a:gd name="connsiteX46" fmla="*/ 486530 w 545100"/>
              <a:gd name="connsiteY46" fmla="*/ 88944 h 527143"/>
              <a:gd name="connsiteX47" fmla="*/ 491002 w 545100"/>
              <a:gd name="connsiteY47" fmla="*/ 88944 h 527143"/>
              <a:gd name="connsiteX48" fmla="*/ 491002 w 545100"/>
              <a:gd name="connsiteY48" fmla="*/ 93275 h 527143"/>
              <a:gd name="connsiteX49" fmla="*/ 495473 w 545100"/>
              <a:gd name="connsiteY49" fmla="*/ 93275 h 527143"/>
              <a:gd name="connsiteX50" fmla="*/ 495473 w 545100"/>
              <a:gd name="connsiteY50" fmla="*/ 97607 h 527143"/>
              <a:gd name="connsiteX51" fmla="*/ 499945 w 545100"/>
              <a:gd name="connsiteY51" fmla="*/ 97607 h 527143"/>
              <a:gd name="connsiteX52" fmla="*/ 499945 w 545100"/>
              <a:gd name="connsiteY52" fmla="*/ 101938 h 527143"/>
              <a:gd name="connsiteX53" fmla="*/ 504417 w 545100"/>
              <a:gd name="connsiteY53" fmla="*/ 101938 h 527143"/>
              <a:gd name="connsiteX54" fmla="*/ 504417 w 545100"/>
              <a:gd name="connsiteY54" fmla="*/ 106270 h 527143"/>
              <a:gd name="connsiteX55" fmla="*/ 508888 w 545100"/>
              <a:gd name="connsiteY55" fmla="*/ 106270 h 527143"/>
              <a:gd name="connsiteX56" fmla="*/ 508888 w 545100"/>
              <a:gd name="connsiteY56" fmla="*/ 110601 h 527143"/>
              <a:gd name="connsiteX57" fmla="*/ 513360 w 545100"/>
              <a:gd name="connsiteY57" fmla="*/ 110601 h 527143"/>
              <a:gd name="connsiteX58" fmla="*/ 513360 w 545100"/>
              <a:gd name="connsiteY58" fmla="*/ 114933 h 527143"/>
              <a:gd name="connsiteX59" fmla="*/ 517832 w 545100"/>
              <a:gd name="connsiteY59" fmla="*/ 114933 h 527143"/>
              <a:gd name="connsiteX60" fmla="*/ 517832 w 545100"/>
              <a:gd name="connsiteY60" fmla="*/ 119264 h 527143"/>
              <a:gd name="connsiteX61" fmla="*/ 522303 w 545100"/>
              <a:gd name="connsiteY61" fmla="*/ 119264 h 527143"/>
              <a:gd name="connsiteX62" fmla="*/ 522303 w 545100"/>
              <a:gd name="connsiteY62" fmla="*/ 123595 h 527143"/>
              <a:gd name="connsiteX63" fmla="*/ 526775 w 545100"/>
              <a:gd name="connsiteY63" fmla="*/ 123595 h 527143"/>
              <a:gd name="connsiteX64" fmla="*/ 526775 w 545100"/>
              <a:gd name="connsiteY64" fmla="*/ 127927 h 527143"/>
              <a:gd name="connsiteX65" fmla="*/ 531247 w 545100"/>
              <a:gd name="connsiteY65" fmla="*/ 127927 h 527143"/>
              <a:gd name="connsiteX66" fmla="*/ 531247 w 545100"/>
              <a:gd name="connsiteY66" fmla="*/ 132258 h 527143"/>
              <a:gd name="connsiteX67" fmla="*/ 535719 w 545100"/>
              <a:gd name="connsiteY67" fmla="*/ 132258 h 527143"/>
              <a:gd name="connsiteX68" fmla="*/ 535719 w 545100"/>
              <a:gd name="connsiteY68" fmla="*/ 136590 h 527143"/>
              <a:gd name="connsiteX69" fmla="*/ 540190 w 545100"/>
              <a:gd name="connsiteY69" fmla="*/ 136590 h 527143"/>
              <a:gd name="connsiteX70" fmla="*/ 540190 w 545100"/>
              <a:gd name="connsiteY70" fmla="*/ 140921 h 527143"/>
              <a:gd name="connsiteX71" fmla="*/ 544661 w 545100"/>
              <a:gd name="connsiteY71" fmla="*/ 140921 h 527143"/>
              <a:gd name="connsiteX72" fmla="*/ 544661 w 545100"/>
              <a:gd name="connsiteY72" fmla="*/ 145253 h 527143"/>
              <a:gd name="connsiteX73" fmla="*/ 545100 w 545100"/>
              <a:gd name="connsiteY73" fmla="*/ 145253 h 527143"/>
              <a:gd name="connsiteX74" fmla="*/ 545100 w 545100"/>
              <a:gd name="connsiteY74" fmla="*/ 414693 h 527143"/>
              <a:gd name="connsiteX75" fmla="*/ 432650 w 545100"/>
              <a:gd name="connsiteY75" fmla="*/ 527143 h 527143"/>
              <a:gd name="connsiteX76" fmla="*/ 201222 w 545100"/>
              <a:gd name="connsiteY76" fmla="*/ 527143 h 527143"/>
              <a:gd name="connsiteX77" fmla="*/ 201222 w 545100"/>
              <a:gd name="connsiteY77" fmla="*/ 523758 h 527143"/>
              <a:gd name="connsiteX78" fmla="*/ 196751 w 545100"/>
              <a:gd name="connsiteY78" fmla="*/ 523758 h 527143"/>
              <a:gd name="connsiteX79" fmla="*/ 196751 w 545100"/>
              <a:gd name="connsiteY79" fmla="*/ 519426 h 527143"/>
              <a:gd name="connsiteX80" fmla="*/ 192279 w 545100"/>
              <a:gd name="connsiteY80" fmla="*/ 519426 h 527143"/>
              <a:gd name="connsiteX81" fmla="*/ 192279 w 545100"/>
              <a:gd name="connsiteY81" fmla="*/ 515095 h 527143"/>
              <a:gd name="connsiteX82" fmla="*/ 187807 w 545100"/>
              <a:gd name="connsiteY82" fmla="*/ 515095 h 527143"/>
              <a:gd name="connsiteX83" fmla="*/ 187807 w 545100"/>
              <a:gd name="connsiteY83" fmla="*/ 510763 h 527143"/>
              <a:gd name="connsiteX84" fmla="*/ 183336 w 545100"/>
              <a:gd name="connsiteY84" fmla="*/ 510763 h 527143"/>
              <a:gd name="connsiteX85" fmla="*/ 183336 w 545100"/>
              <a:gd name="connsiteY85" fmla="*/ 506432 h 527143"/>
              <a:gd name="connsiteX86" fmla="*/ 178864 w 545100"/>
              <a:gd name="connsiteY86" fmla="*/ 506432 h 527143"/>
              <a:gd name="connsiteX87" fmla="*/ 178864 w 545100"/>
              <a:gd name="connsiteY87" fmla="*/ 502100 h 527143"/>
              <a:gd name="connsiteX88" fmla="*/ 174392 w 545100"/>
              <a:gd name="connsiteY88" fmla="*/ 502100 h 527143"/>
              <a:gd name="connsiteX89" fmla="*/ 174392 w 545100"/>
              <a:gd name="connsiteY89" fmla="*/ 497769 h 527143"/>
              <a:gd name="connsiteX90" fmla="*/ 169921 w 545100"/>
              <a:gd name="connsiteY90" fmla="*/ 497769 h 527143"/>
              <a:gd name="connsiteX91" fmla="*/ 169921 w 545100"/>
              <a:gd name="connsiteY91" fmla="*/ 493437 h 527143"/>
              <a:gd name="connsiteX92" fmla="*/ 165449 w 545100"/>
              <a:gd name="connsiteY92" fmla="*/ 493437 h 527143"/>
              <a:gd name="connsiteX93" fmla="*/ 165449 w 545100"/>
              <a:gd name="connsiteY93" fmla="*/ 489106 h 527143"/>
              <a:gd name="connsiteX94" fmla="*/ 160978 w 545100"/>
              <a:gd name="connsiteY94" fmla="*/ 489106 h 527143"/>
              <a:gd name="connsiteX95" fmla="*/ 160978 w 545100"/>
              <a:gd name="connsiteY95" fmla="*/ 484774 h 527143"/>
              <a:gd name="connsiteX96" fmla="*/ 156506 w 545100"/>
              <a:gd name="connsiteY96" fmla="*/ 484774 h 527143"/>
              <a:gd name="connsiteX97" fmla="*/ 156506 w 545100"/>
              <a:gd name="connsiteY97" fmla="*/ 480443 h 527143"/>
              <a:gd name="connsiteX98" fmla="*/ 152034 w 545100"/>
              <a:gd name="connsiteY98" fmla="*/ 480443 h 527143"/>
              <a:gd name="connsiteX99" fmla="*/ 152034 w 545100"/>
              <a:gd name="connsiteY99" fmla="*/ 476112 h 527143"/>
              <a:gd name="connsiteX100" fmla="*/ 147563 w 545100"/>
              <a:gd name="connsiteY100" fmla="*/ 476112 h 527143"/>
              <a:gd name="connsiteX101" fmla="*/ 147563 w 545100"/>
              <a:gd name="connsiteY101" fmla="*/ 471780 h 527143"/>
              <a:gd name="connsiteX102" fmla="*/ 143091 w 545100"/>
              <a:gd name="connsiteY102" fmla="*/ 471780 h 527143"/>
              <a:gd name="connsiteX103" fmla="*/ 143091 w 545100"/>
              <a:gd name="connsiteY103" fmla="*/ 467449 h 527143"/>
              <a:gd name="connsiteX104" fmla="*/ 138619 w 545100"/>
              <a:gd name="connsiteY104" fmla="*/ 467449 h 527143"/>
              <a:gd name="connsiteX105" fmla="*/ 138619 w 545100"/>
              <a:gd name="connsiteY105" fmla="*/ 463117 h 527143"/>
              <a:gd name="connsiteX106" fmla="*/ 134148 w 545100"/>
              <a:gd name="connsiteY106" fmla="*/ 463117 h 527143"/>
              <a:gd name="connsiteX107" fmla="*/ 134148 w 545100"/>
              <a:gd name="connsiteY107" fmla="*/ 458786 h 527143"/>
              <a:gd name="connsiteX108" fmla="*/ 129675 w 545100"/>
              <a:gd name="connsiteY108" fmla="*/ 458786 h 527143"/>
              <a:gd name="connsiteX109" fmla="*/ 129675 w 545100"/>
              <a:gd name="connsiteY109" fmla="*/ 454454 h 527143"/>
              <a:gd name="connsiteX110" fmla="*/ 125203 w 545100"/>
              <a:gd name="connsiteY110" fmla="*/ 454454 h 527143"/>
              <a:gd name="connsiteX111" fmla="*/ 125203 w 545100"/>
              <a:gd name="connsiteY111" fmla="*/ 450123 h 527143"/>
              <a:gd name="connsiteX112" fmla="*/ 120732 w 545100"/>
              <a:gd name="connsiteY112" fmla="*/ 450123 h 527143"/>
              <a:gd name="connsiteX113" fmla="*/ 120732 w 545100"/>
              <a:gd name="connsiteY113" fmla="*/ 445791 h 527143"/>
              <a:gd name="connsiteX114" fmla="*/ 116260 w 545100"/>
              <a:gd name="connsiteY114" fmla="*/ 445791 h 527143"/>
              <a:gd name="connsiteX115" fmla="*/ 116260 w 545100"/>
              <a:gd name="connsiteY115" fmla="*/ 441460 h 527143"/>
              <a:gd name="connsiteX116" fmla="*/ 111789 w 545100"/>
              <a:gd name="connsiteY116" fmla="*/ 441460 h 527143"/>
              <a:gd name="connsiteX117" fmla="*/ 111789 w 545100"/>
              <a:gd name="connsiteY117" fmla="*/ 437128 h 527143"/>
              <a:gd name="connsiteX118" fmla="*/ 107317 w 545100"/>
              <a:gd name="connsiteY118" fmla="*/ 437128 h 527143"/>
              <a:gd name="connsiteX119" fmla="*/ 107317 w 545100"/>
              <a:gd name="connsiteY119" fmla="*/ 432797 h 527143"/>
              <a:gd name="connsiteX120" fmla="*/ 102845 w 545100"/>
              <a:gd name="connsiteY120" fmla="*/ 432797 h 527143"/>
              <a:gd name="connsiteX121" fmla="*/ 102845 w 545100"/>
              <a:gd name="connsiteY121" fmla="*/ 428466 h 527143"/>
              <a:gd name="connsiteX122" fmla="*/ 98374 w 545100"/>
              <a:gd name="connsiteY122" fmla="*/ 428466 h 527143"/>
              <a:gd name="connsiteX123" fmla="*/ 98374 w 545100"/>
              <a:gd name="connsiteY123" fmla="*/ 424134 h 527143"/>
              <a:gd name="connsiteX124" fmla="*/ 93902 w 545100"/>
              <a:gd name="connsiteY124" fmla="*/ 424134 h 527143"/>
              <a:gd name="connsiteX125" fmla="*/ 93902 w 545100"/>
              <a:gd name="connsiteY125" fmla="*/ 419803 h 527143"/>
              <a:gd name="connsiteX126" fmla="*/ 89430 w 545100"/>
              <a:gd name="connsiteY126" fmla="*/ 419803 h 527143"/>
              <a:gd name="connsiteX127" fmla="*/ 89430 w 545100"/>
              <a:gd name="connsiteY127" fmla="*/ 415471 h 527143"/>
              <a:gd name="connsiteX128" fmla="*/ 84959 w 545100"/>
              <a:gd name="connsiteY128" fmla="*/ 415471 h 527143"/>
              <a:gd name="connsiteX129" fmla="*/ 84959 w 545100"/>
              <a:gd name="connsiteY129" fmla="*/ 411140 h 527143"/>
              <a:gd name="connsiteX130" fmla="*/ 80487 w 545100"/>
              <a:gd name="connsiteY130" fmla="*/ 411140 h 527143"/>
              <a:gd name="connsiteX131" fmla="*/ 80487 w 545100"/>
              <a:gd name="connsiteY131" fmla="*/ 406808 h 527143"/>
              <a:gd name="connsiteX132" fmla="*/ 76015 w 545100"/>
              <a:gd name="connsiteY132" fmla="*/ 406808 h 527143"/>
              <a:gd name="connsiteX133" fmla="*/ 76015 w 545100"/>
              <a:gd name="connsiteY133" fmla="*/ 402477 h 527143"/>
              <a:gd name="connsiteX134" fmla="*/ 71544 w 545100"/>
              <a:gd name="connsiteY134" fmla="*/ 402477 h 527143"/>
              <a:gd name="connsiteX135" fmla="*/ 71544 w 545100"/>
              <a:gd name="connsiteY135" fmla="*/ 398145 h 527143"/>
              <a:gd name="connsiteX136" fmla="*/ 67072 w 545100"/>
              <a:gd name="connsiteY136" fmla="*/ 398145 h 527143"/>
              <a:gd name="connsiteX137" fmla="*/ 67072 w 545100"/>
              <a:gd name="connsiteY137" fmla="*/ 393814 h 527143"/>
              <a:gd name="connsiteX138" fmla="*/ 62601 w 545100"/>
              <a:gd name="connsiteY138" fmla="*/ 393814 h 527143"/>
              <a:gd name="connsiteX139" fmla="*/ 62601 w 545100"/>
              <a:gd name="connsiteY139" fmla="*/ 389482 h 527143"/>
              <a:gd name="connsiteX140" fmla="*/ 58129 w 545100"/>
              <a:gd name="connsiteY140" fmla="*/ 389482 h 527143"/>
              <a:gd name="connsiteX141" fmla="*/ 58129 w 545100"/>
              <a:gd name="connsiteY141" fmla="*/ 385151 h 527143"/>
              <a:gd name="connsiteX142" fmla="*/ 53657 w 545100"/>
              <a:gd name="connsiteY142" fmla="*/ 385151 h 527143"/>
              <a:gd name="connsiteX143" fmla="*/ 53657 w 545100"/>
              <a:gd name="connsiteY143" fmla="*/ 380819 h 527143"/>
              <a:gd name="connsiteX144" fmla="*/ 49186 w 545100"/>
              <a:gd name="connsiteY144" fmla="*/ 380819 h 527143"/>
              <a:gd name="connsiteX145" fmla="*/ 49186 w 545100"/>
              <a:gd name="connsiteY145" fmla="*/ 376488 h 527143"/>
              <a:gd name="connsiteX146" fmla="*/ 44714 w 545100"/>
              <a:gd name="connsiteY146" fmla="*/ 376488 h 527143"/>
              <a:gd name="connsiteX147" fmla="*/ 44714 w 545100"/>
              <a:gd name="connsiteY147" fmla="*/ 372157 h 527143"/>
              <a:gd name="connsiteX148" fmla="*/ 40242 w 545100"/>
              <a:gd name="connsiteY148" fmla="*/ 372157 h 527143"/>
              <a:gd name="connsiteX149" fmla="*/ 40242 w 545100"/>
              <a:gd name="connsiteY149" fmla="*/ 367825 h 527143"/>
              <a:gd name="connsiteX150" fmla="*/ 35771 w 545100"/>
              <a:gd name="connsiteY150" fmla="*/ 367825 h 527143"/>
              <a:gd name="connsiteX151" fmla="*/ 35771 w 545100"/>
              <a:gd name="connsiteY151" fmla="*/ 363494 h 527143"/>
              <a:gd name="connsiteX152" fmla="*/ 31299 w 545100"/>
              <a:gd name="connsiteY152" fmla="*/ 363494 h 527143"/>
              <a:gd name="connsiteX153" fmla="*/ 31299 w 545100"/>
              <a:gd name="connsiteY153" fmla="*/ 359162 h 527143"/>
              <a:gd name="connsiteX154" fmla="*/ 26827 w 545100"/>
              <a:gd name="connsiteY154" fmla="*/ 359162 h 527143"/>
              <a:gd name="connsiteX155" fmla="*/ 26827 w 545100"/>
              <a:gd name="connsiteY155" fmla="*/ 354831 h 527143"/>
              <a:gd name="connsiteX156" fmla="*/ 22356 w 545100"/>
              <a:gd name="connsiteY156" fmla="*/ 354831 h 527143"/>
              <a:gd name="connsiteX157" fmla="*/ 22356 w 545100"/>
              <a:gd name="connsiteY157" fmla="*/ 350499 h 527143"/>
              <a:gd name="connsiteX158" fmla="*/ 17884 w 545100"/>
              <a:gd name="connsiteY158" fmla="*/ 350499 h 527143"/>
              <a:gd name="connsiteX159" fmla="*/ 17884 w 545100"/>
              <a:gd name="connsiteY159" fmla="*/ 346168 h 527143"/>
              <a:gd name="connsiteX160" fmla="*/ 13413 w 545100"/>
              <a:gd name="connsiteY160" fmla="*/ 346168 h 527143"/>
              <a:gd name="connsiteX161" fmla="*/ 13413 w 545100"/>
              <a:gd name="connsiteY161" fmla="*/ 341836 h 527143"/>
              <a:gd name="connsiteX162" fmla="*/ 8941 w 545100"/>
              <a:gd name="connsiteY162" fmla="*/ 341836 h 527143"/>
              <a:gd name="connsiteX163" fmla="*/ 8941 w 545100"/>
              <a:gd name="connsiteY163" fmla="*/ 337505 h 527143"/>
              <a:gd name="connsiteX164" fmla="*/ 4469 w 545100"/>
              <a:gd name="connsiteY164" fmla="*/ 337505 h 527143"/>
              <a:gd name="connsiteX165" fmla="*/ 4469 w 545100"/>
              <a:gd name="connsiteY165" fmla="*/ 333173 h 527143"/>
              <a:gd name="connsiteX166" fmla="*/ 0 w 545100"/>
              <a:gd name="connsiteY166" fmla="*/ 333173 h 527143"/>
              <a:gd name="connsiteX167" fmla="*/ 0 w 545100"/>
              <a:gd name="connsiteY167" fmla="*/ 242905 h 527143"/>
              <a:gd name="connsiteX168" fmla="*/ 35771 w 545100"/>
              <a:gd name="connsiteY168" fmla="*/ 242905 h 527143"/>
              <a:gd name="connsiteX169" fmla="*/ 35771 w 545100"/>
              <a:gd name="connsiteY169" fmla="*/ 242521 h 527143"/>
              <a:gd name="connsiteX170" fmla="*/ 31299 w 545100"/>
              <a:gd name="connsiteY170" fmla="*/ 242521 h 527143"/>
              <a:gd name="connsiteX171" fmla="*/ 31299 w 545100"/>
              <a:gd name="connsiteY171" fmla="*/ 238189 h 527143"/>
              <a:gd name="connsiteX172" fmla="*/ 26827 w 545100"/>
              <a:gd name="connsiteY172" fmla="*/ 238189 h 527143"/>
              <a:gd name="connsiteX173" fmla="*/ 26827 w 545100"/>
              <a:gd name="connsiteY173" fmla="*/ 233858 h 527143"/>
              <a:gd name="connsiteX174" fmla="*/ 22356 w 545100"/>
              <a:gd name="connsiteY174" fmla="*/ 233858 h 527143"/>
              <a:gd name="connsiteX175" fmla="*/ 22356 w 545100"/>
              <a:gd name="connsiteY175" fmla="*/ 229526 h 527143"/>
              <a:gd name="connsiteX176" fmla="*/ 17884 w 545100"/>
              <a:gd name="connsiteY176" fmla="*/ 229526 h 527143"/>
              <a:gd name="connsiteX177" fmla="*/ 17884 w 545100"/>
              <a:gd name="connsiteY177" fmla="*/ 225195 h 527143"/>
              <a:gd name="connsiteX178" fmla="*/ 13413 w 545100"/>
              <a:gd name="connsiteY178" fmla="*/ 225195 h 527143"/>
              <a:gd name="connsiteX179" fmla="*/ 13413 w 545100"/>
              <a:gd name="connsiteY179" fmla="*/ 220863 h 527143"/>
              <a:gd name="connsiteX180" fmla="*/ 8941 w 545100"/>
              <a:gd name="connsiteY180" fmla="*/ 220863 h 527143"/>
              <a:gd name="connsiteX181" fmla="*/ 8941 w 545100"/>
              <a:gd name="connsiteY181" fmla="*/ 216532 h 527143"/>
              <a:gd name="connsiteX182" fmla="*/ 4469 w 545100"/>
              <a:gd name="connsiteY182" fmla="*/ 216532 h 527143"/>
              <a:gd name="connsiteX183" fmla="*/ 4469 w 545100"/>
              <a:gd name="connsiteY183" fmla="*/ 212200 h 527143"/>
              <a:gd name="connsiteX184" fmla="*/ 0 w 545100"/>
              <a:gd name="connsiteY184" fmla="*/ 212200 h 527143"/>
              <a:gd name="connsiteX185" fmla="*/ 0 w 545100"/>
              <a:gd name="connsiteY185" fmla="*/ 121931 h 527143"/>
              <a:gd name="connsiteX186" fmla="*/ 35771 w 545100"/>
              <a:gd name="connsiteY186" fmla="*/ 121931 h 527143"/>
              <a:gd name="connsiteX187" fmla="*/ 35771 w 545100"/>
              <a:gd name="connsiteY187" fmla="*/ 120589 h 527143"/>
              <a:gd name="connsiteX188" fmla="*/ 31299 w 545100"/>
              <a:gd name="connsiteY188" fmla="*/ 120589 h 527143"/>
              <a:gd name="connsiteX189" fmla="*/ 31299 w 545100"/>
              <a:gd name="connsiteY189" fmla="*/ 116257 h 527143"/>
              <a:gd name="connsiteX190" fmla="*/ 26827 w 545100"/>
              <a:gd name="connsiteY190" fmla="*/ 116257 h 527143"/>
              <a:gd name="connsiteX191" fmla="*/ 26827 w 545100"/>
              <a:gd name="connsiteY191" fmla="*/ 111926 h 527143"/>
              <a:gd name="connsiteX192" fmla="*/ 22356 w 545100"/>
              <a:gd name="connsiteY192" fmla="*/ 111926 h 527143"/>
              <a:gd name="connsiteX193" fmla="*/ 22356 w 545100"/>
              <a:gd name="connsiteY193" fmla="*/ 107594 h 527143"/>
              <a:gd name="connsiteX194" fmla="*/ 17884 w 545100"/>
              <a:gd name="connsiteY194" fmla="*/ 107594 h 527143"/>
              <a:gd name="connsiteX195" fmla="*/ 17884 w 545100"/>
              <a:gd name="connsiteY195" fmla="*/ 103263 h 527143"/>
              <a:gd name="connsiteX196" fmla="*/ 13413 w 545100"/>
              <a:gd name="connsiteY196" fmla="*/ 103263 h 527143"/>
              <a:gd name="connsiteX197" fmla="*/ 13413 w 545100"/>
              <a:gd name="connsiteY197" fmla="*/ 98931 h 527143"/>
              <a:gd name="connsiteX198" fmla="*/ 8941 w 545100"/>
              <a:gd name="connsiteY198" fmla="*/ 98931 h 527143"/>
              <a:gd name="connsiteX199" fmla="*/ 8941 w 545100"/>
              <a:gd name="connsiteY199" fmla="*/ 94600 h 527143"/>
              <a:gd name="connsiteX200" fmla="*/ 4469 w 545100"/>
              <a:gd name="connsiteY200" fmla="*/ 94600 h 527143"/>
              <a:gd name="connsiteX201" fmla="*/ 4469 w 545100"/>
              <a:gd name="connsiteY201" fmla="*/ 90268 h 527143"/>
              <a:gd name="connsiteX202" fmla="*/ 0 w 545100"/>
              <a:gd name="connsiteY202" fmla="*/ 90268 h 527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545100" h="527143">
                <a:moveTo>
                  <a:pt x="0" y="0"/>
                </a:moveTo>
                <a:lnTo>
                  <a:pt x="90269" y="0"/>
                </a:lnTo>
                <a:lnTo>
                  <a:pt x="90269" y="4332"/>
                </a:lnTo>
                <a:lnTo>
                  <a:pt x="94737" y="4332"/>
                </a:lnTo>
                <a:lnTo>
                  <a:pt x="94737" y="8663"/>
                </a:lnTo>
                <a:lnTo>
                  <a:pt x="99209" y="8663"/>
                </a:lnTo>
                <a:lnTo>
                  <a:pt x="99209" y="12995"/>
                </a:lnTo>
                <a:lnTo>
                  <a:pt x="103681" y="12995"/>
                </a:lnTo>
                <a:lnTo>
                  <a:pt x="103681" y="17326"/>
                </a:lnTo>
                <a:lnTo>
                  <a:pt x="108152" y="17326"/>
                </a:lnTo>
                <a:lnTo>
                  <a:pt x="108152" y="21658"/>
                </a:lnTo>
                <a:lnTo>
                  <a:pt x="112624" y="21658"/>
                </a:lnTo>
                <a:lnTo>
                  <a:pt x="112624" y="25989"/>
                </a:lnTo>
                <a:lnTo>
                  <a:pt x="114140" y="25989"/>
                </a:lnTo>
                <a:lnTo>
                  <a:pt x="114140" y="19640"/>
                </a:lnTo>
                <a:lnTo>
                  <a:pt x="419458" y="19640"/>
                </a:lnTo>
                <a:lnTo>
                  <a:pt x="419458" y="23972"/>
                </a:lnTo>
                <a:lnTo>
                  <a:pt x="423927" y="23972"/>
                </a:lnTo>
                <a:lnTo>
                  <a:pt x="423927" y="28303"/>
                </a:lnTo>
                <a:lnTo>
                  <a:pt x="428399" y="28303"/>
                </a:lnTo>
                <a:lnTo>
                  <a:pt x="428399" y="32635"/>
                </a:lnTo>
                <a:lnTo>
                  <a:pt x="432871" y="32635"/>
                </a:lnTo>
                <a:lnTo>
                  <a:pt x="432871" y="36966"/>
                </a:lnTo>
                <a:lnTo>
                  <a:pt x="437342" y="36966"/>
                </a:lnTo>
                <a:lnTo>
                  <a:pt x="437342" y="41298"/>
                </a:lnTo>
                <a:lnTo>
                  <a:pt x="441814" y="41298"/>
                </a:lnTo>
                <a:lnTo>
                  <a:pt x="441814" y="45629"/>
                </a:lnTo>
                <a:lnTo>
                  <a:pt x="446285" y="45629"/>
                </a:lnTo>
                <a:lnTo>
                  <a:pt x="446285" y="49961"/>
                </a:lnTo>
                <a:lnTo>
                  <a:pt x="450757" y="49961"/>
                </a:lnTo>
                <a:lnTo>
                  <a:pt x="450757" y="54292"/>
                </a:lnTo>
                <a:lnTo>
                  <a:pt x="455229" y="54292"/>
                </a:lnTo>
                <a:lnTo>
                  <a:pt x="455229" y="58624"/>
                </a:lnTo>
                <a:lnTo>
                  <a:pt x="459700" y="58624"/>
                </a:lnTo>
                <a:lnTo>
                  <a:pt x="459700" y="62955"/>
                </a:lnTo>
                <a:lnTo>
                  <a:pt x="464172" y="62955"/>
                </a:lnTo>
                <a:lnTo>
                  <a:pt x="464172" y="67286"/>
                </a:lnTo>
                <a:lnTo>
                  <a:pt x="468644" y="67286"/>
                </a:lnTo>
                <a:lnTo>
                  <a:pt x="468644" y="71618"/>
                </a:lnTo>
                <a:lnTo>
                  <a:pt x="473115" y="71618"/>
                </a:lnTo>
                <a:lnTo>
                  <a:pt x="473115" y="75949"/>
                </a:lnTo>
                <a:lnTo>
                  <a:pt x="477587" y="75949"/>
                </a:lnTo>
                <a:lnTo>
                  <a:pt x="477587" y="80281"/>
                </a:lnTo>
                <a:lnTo>
                  <a:pt x="482059" y="80281"/>
                </a:lnTo>
                <a:lnTo>
                  <a:pt x="482059" y="84612"/>
                </a:lnTo>
                <a:lnTo>
                  <a:pt x="486530" y="84612"/>
                </a:lnTo>
                <a:lnTo>
                  <a:pt x="486530" y="88944"/>
                </a:lnTo>
                <a:lnTo>
                  <a:pt x="491002" y="88944"/>
                </a:lnTo>
                <a:lnTo>
                  <a:pt x="491002" y="93275"/>
                </a:lnTo>
                <a:lnTo>
                  <a:pt x="495473" y="93275"/>
                </a:lnTo>
                <a:lnTo>
                  <a:pt x="495473" y="97607"/>
                </a:lnTo>
                <a:lnTo>
                  <a:pt x="499945" y="97607"/>
                </a:lnTo>
                <a:lnTo>
                  <a:pt x="499945" y="101938"/>
                </a:lnTo>
                <a:lnTo>
                  <a:pt x="504417" y="101938"/>
                </a:lnTo>
                <a:lnTo>
                  <a:pt x="504417" y="106270"/>
                </a:lnTo>
                <a:lnTo>
                  <a:pt x="508888" y="106270"/>
                </a:lnTo>
                <a:lnTo>
                  <a:pt x="508888" y="110601"/>
                </a:lnTo>
                <a:lnTo>
                  <a:pt x="513360" y="110601"/>
                </a:lnTo>
                <a:lnTo>
                  <a:pt x="513360" y="114933"/>
                </a:lnTo>
                <a:lnTo>
                  <a:pt x="517832" y="114933"/>
                </a:lnTo>
                <a:lnTo>
                  <a:pt x="517832" y="119264"/>
                </a:lnTo>
                <a:lnTo>
                  <a:pt x="522303" y="119264"/>
                </a:lnTo>
                <a:lnTo>
                  <a:pt x="522303" y="123595"/>
                </a:lnTo>
                <a:lnTo>
                  <a:pt x="526775" y="123595"/>
                </a:lnTo>
                <a:lnTo>
                  <a:pt x="526775" y="127927"/>
                </a:lnTo>
                <a:lnTo>
                  <a:pt x="531247" y="127927"/>
                </a:lnTo>
                <a:lnTo>
                  <a:pt x="531247" y="132258"/>
                </a:lnTo>
                <a:lnTo>
                  <a:pt x="535719" y="132258"/>
                </a:lnTo>
                <a:lnTo>
                  <a:pt x="535719" y="136590"/>
                </a:lnTo>
                <a:lnTo>
                  <a:pt x="540190" y="136590"/>
                </a:lnTo>
                <a:lnTo>
                  <a:pt x="540190" y="140921"/>
                </a:lnTo>
                <a:lnTo>
                  <a:pt x="544661" y="140921"/>
                </a:lnTo>
                <a:lnTo>
                  <a:pt x="544661" y="145253"/>
                </a:lnTo>
                <a:lnTo>
                  <a:pt x="545100" y="145253"/>
                </a:lnTo>
                <a:lnTo>
                  <a:pt x="545100" y="414693"/>
                </a:lnTo>
                <a:cubicBezTo>
                  <a:pt x="545100" y="476797"/>
                  <a:pt x="494754" y="527143"/>
                  <a:pt x="432650" y="527143"/>
                </a:cubicBezTo>
                <a:lnTo>
                  <a:pt x="201222" y="527143"/>
                </a:lnTo>
                <a:lnTo>
                  <a:pt x="201222" y="523758"/>
                </a:lnTo>
                <a:lnTo>
                  <a:pt x="196751" y="523758"/>
                </a:lnTo>
                <a:lnTo>
                  <a:pt x="196751" y="519426"/>
                </a:lnTo>
                <a:lnTo>
                  <a:pt x="192279" y="519426"/>
                </a:lnTo>
                <a:lnTo>
                  <a:pt x="192279" y="515095"/>
                </a:lnTo>
                <a:lnTo>
                  <a:pt x="187807" y="515095"/>
                </a:lnTo>
                <a:lnTo>
                  <a:pt x="187807" y="510763"/>
                </a:lnTo>
                <a:lnTo>
                  <a:pt x="183336" y="510763"/>
                </a:lnTo>
                <a:lnTo>
                  <a:pt x="183336" y="506432"/>
                </a:lnTo>
                <a:lnTo>
                  <a:pt x="178864" y="506432"/>
                </a:lnTo>
                <a:lnTo>
                  <a:pt x="178864" y="502100"/>
                </a:lnTo>
                <a:lnTo>
                  <a:pt x="174392" y="502100"/>
                </a:lnTo>
                <a:lnTo>
                  <a:pt x="174392" y="497769"/>
                </a:lnTo>
                <a:lnTo>
                  <a:pt x="169921" y="497769"/>
                </a:lnTo>
                <a:lnTo>
                  <a:pt x="169921" y="493437"/>
                </a:lnTo>
                <a:lnTo>
                  <a:pt x="165449" y="493437"/>
                </a:lnTo>
                <a:lnTo>
                  <a:pt x="165449" y="489106"/>
                </a:lnTo>
                <a:lnTo>
                  <a:pt x="160978" y="489106"/>
                </a:lnTo>
                <a:lnTo>
                  <a:pt x="160978" y="484774"/>
                </a:lnTo>
                <a:lnTo>
                  <a:pt x="156506" y="484774"/>
                </a:lnTo>
                <a:lnTo>
                  <a:pt x="156506" y="480443"/>
                </a:lnTo>
                <a:lnTo>
                  <a:pt x="152034" y="480443"/>
                </a:lnTo>
                <a:lnTo>
                  <a:pt x="152034" y="476112"/>
                </a:lnTo>
                <a:lnTo>
                  <a:pt x="147563" y="476112"/>
                </a:lnTo>
                <a:lnTo>
                  <a:pt x="147563" y="471780"/>
                </a:lnTo>
                <a:lnTo>
                  <a:pt x="143091" y="471780"/>
                </a:lnTo>
                <a:lnTo>
                  <a:pt x="143091" y="467449"/>
                </a:lnTo>
                <a:lnTo>
                  <a:pt x="138619" y="467449"/>
                </a:lnTo>
                <a:lnTo>
                  <a:pt x="138619" y="463117"/>
                </a:lnTo>
                <a:lnTo>
                  <a:pt x="134148" y="463117"/>
                </a:lnTo>
                <a:lnTo>
                  <a:pt x="134148" y="458786"/>
                </a:lnTo>
                <a:lnTo>
                  <a:pt x="129675" y="458786"/>
                </a:lnTo>
                <a:lnTo>
                  <a:pt x="129675" y="454454"/>
                </a:lnTo>
                <a:lnTo>
                  <a:pt x="125203" y="454454"/>
                </a:lnTo>
                <a:lnTo>
                  <a:pt x="125203" y="450123"/>
                </a:lnTo>
                <a:lnTo>
                  <a:pt x="120732" y="450123"/>
                </a:lnTo>
                <a:lnTo>
                  <a:pt x="120732" y="445791"/>
                </a:lnTo>
                <a:lnTo>
                  <a:pt x="116260" y="445791"/>
                </a:lnTo>
                <a:lnTo>
                  <a:pt x="116260" y="441460"/>
                </a:lnTo>
                <a:lnTo>
                  <a:pt x="111789" y="441460"/>
                </a:lnTo>
                <a:lnTo>
                  <a:pt x="111789" y="437128"/>
                </a:lnTo>
                <a:lnTo>
                  <a:pt x="107317" y="437128"/>
                </a:lnTo>
                <a:lnTo>
                  <a:pt x="107317" y="432797"/>
                </a:lnTo>
                <a:lnTo>
                  <a:pt x="102845" y="432797"/>
                </a:lnTo>
                <a:lnTo>
                  <a:pt x="102845" y="428466"/>
                </a:lnTo>
                <a:lnTo>
                  <a:pt x="98374" y="428466"/>
                </a:lnTo>
                <a:lnTo>
                  <a:pt x="98374" y="424134"/>
                </a:lnTo>
                <a:lnTo>
                  <a:pt x="93902" y="424134"/>
                </a:lnTo>
                <a:lnTo>
                  <a:pt x="93902" y="419803"/>
                </a:lnTo>
                <a:lnTo>
                  <a:pt x="89430" y="419803"/>
                </a:lnTo>
                <a:lnTo>
                  <a:pt x="89430" y="415471"/>
                </a:lnTo>
                <a:lnTo>
                  <a:pt x="84959" y="415471"/>
                </a:lnTo>
                <a:lnTo>
                  <a:pt x="84959" y="411140"/>
                </a:lnTo>
                <a:lnTo>
                  <a:pt x="80487" y="411140"/>
                </a:lnTo>
                <a:lnTo>
                  <a:pt x="80487" y="406808"/>
                </a:lnTo>
                <a:lnTo>
                  <a:pt x="76015" y="406808"/>
                </a:lnTo>
                <a:lnTo>
                  <a:pt x="76015" y="402477"/>
                </a:lnTo>
                <a:lnTo>
                  <a:pt x="71544" y="402477"/>
                </a:lnTo>
                <a:lnTo>
                  <a:pt x="71544" y="398145"/>
                </a:lnTo>
                <a:lnTo>
                  <a:pt x="67072" y="398145"/>
                </a:lnTo>
                <a:lnTo>
                  <a:pt x="67072" y="393814"/>
                </a:lnTo>
                <a:lnTo>
                  <a:pt x="62601" y="393814"/>
                </a:lnTo>
                <a:lnTo>
                  <a:pt x="62601" y="389482"/>
                </a:lnTo>
                <a:lnTo>
                  <a:pt x="58129" y="389482"/>
                </a:lnTo>
                <a:lnTo>
                  <a:pt x="58129" y="385151"/>
                </a:lnTo>
                <a:lnTo>
                  <a:pt x="53657" y="385151"/>
                </a:lnTo>
                <a:lnTo>
                  <a:pt x="53657" y="380819"/>
                </a:lnTo>
                <a:lnTo>
                  <a:pt x="49186" y="380819"/>
                </a:lnTo>
                <a:lnTo>
                  <a:pt x="49186" y="376488"/>
                </a:lnTo>
                <a:lnTo>
                  <a:pt x="44714" y="376488"/>
                </a:lnTo>
                <a:lnTo>
                  <a:pt x="44714" y="372157"/>
                </a:lnTo>
                <a:lnTo>
                  <a:pt x="40242" y="372157"/>
                </a:lnTo>
                <a:lnTo>
                  <a:pt x="40242" y="367825"/>
                </a:lnTo>
                <a:lnTo>
                  <a:pt x="35771" y="367825"/>
                </a:lnTo>
                <a:lnTo>
                  <a:pt x="35771" y="363494"/>
                </a:lnTo>
                <a:lnTo>
                  <a:pt x="31299" y="363494"/>
                </a:lnTo>
                <a:lnTo>
                  <a:pt x="31299" y="359162"/>
                </a:lnTo>
                <a:lnTo>
                  <a:pt x="26827" y="359162"/>
                </a:lnTo>
                <a:lnTo>
                  <a:pt x="26827" y="354831"/>
                </a:lnTo>
                <a:lnTo>
                  <a:pt x="22356" y="354831"/>
                </a:lnTo>
                <a:lnTo>
                  <a:pt x="22356" y="350499"/>
                </a:lnTo>
                <a:lnTo>
                  <a:pt x="17884" y="350499"/>
                </a:lnTo>
                <a:lnTo>
                  <a:pt x="17884" y="346168"/>
                </a:lnTo>
                <a:lnTo>
                  <a:pt x="13413" y="346168"/>
                </a:lnTo>
                <a:lnTo>
                  <a:pt x="13413" y="341836"/>
                </a:lnTo>
                <a:lnTo>
                  <a:pt x="8941" y="341836"/>
                </a:lnTo>
                <a:lnTo>
                  <a:pt x="8941" y="337505"/>
                </a:lnTo>
                <a:lnTo>
                  <a:pt x="4469" y="337505"/>
                </a:lnTo>
                <a:lnTo>
                  <a:pt x="4469" y="333173"/>
                </a:lnTo>
                <a:lnTo>
                  <a:pt x="0" y="333173"/>
                </a:lnTo>
                <a:lnTo>
                  <a:pt x="0" y="242905"/>
                </a:lnTo>
                <a:lnTo>
                  <a:pt x="35771" y="242905"/>
                </a:lnTo>
                <a:lnTo>
                  <a:pt x="35771" y="242521"/>
                </a:lnTo>
                <a:lnTo>
                  <a:pt x="31299" y="242521"/>
                </a:lnTo>
                <a:lnTo>
                  <a:pt x="31299" y="238189"/>
                </a:lnTo>
                <a:lnTo>
                  <a:pt x="26827" y="238189"/>
                </a:lnTo>
                <a:lnTo>
                  <a:pt x="26827" y="233858"/>
                </a:lnTo>
                <a:lnTo>
                  <a:pt x="22356" y="233858"/>
                </a:lnTo>
                <a:lnTo>
                  <a:pt x="22356" y="229526"/>
                </a:lnTo>
                <a:lnTo>
                  <a:pt x="17884" y="229526"/>
                </a:lnTo>
                <a:lnTo>
                  <a:pt x="17884" y="225195"/>
                </a:lnTo>
                <a:lnTo>
                  <a:pt x="13413" y="225195"/>
                </a:lnTo>
                <a:lnTo>
                  <a:pt x="13413" y="220863"/>
                </a:lnTo>
                <a:lnTo>
                  <a:pt x="8941" y="220863"/>
                </a:lnTo>
                <a:lnTo>
                  <a:pt x="8941" y="216532"/>
                </a:lnTo>
                <a:lnTo>
                  <a:pt x="4469" y="216532"/>
                </a:lnTo>
                <a:lnTo>
                  <a:pt x="4469" y="212200"/>
                </a:lnTo>
                <a:lnTo>
                  <a:pt x="0" y="212200"/>
                </a:lnTo>
                <a:lnTo>
                  <a:pt x="0" y="121931"/>
                </a:lnTo>
                <a:lnTo>
                  <a:pt x="35771" y="121931"/>
                </a:lnTo>
                <a:lnTo>
                  <a:pt x="35771" y="120589"/>
                </a:lnTo>
                <a:lnTo>
                  <a:pt x="31299" y="120589"/>
                </a:lnTo>
                <a:lnTo>
                  <a:pt x="31299" y="116257"/>
                </a:lnTo>
                <a:lnTo>
                  <a:pt x="26827" y="116257"/>
                </a:lnTo>
                <a:lnTo>
                  <a:pt x="26827" y="111926"/>
                </a:lnTo>
                <a:lnTo>
                  <a:pt x="22356" y="111926"/>
                </a:lnTo>
                <a:lnTo>
                  <a:pt x="22356" y="107594"/>
                </a:lnTo>
                <a:lnTo>
                  <a:pt x="17884" y="107594"/>
                </a:lnTo>
                <a:lnTo>
                  <a:pt x="17884" y="103263"/>
                </a:lnTo>
                <a:lnTo>
                  <a:pt x="13413" y="103263"/>
                </a:lnTo>
                <a:lnTo>
                  <a:pt x="13413" y="98931"/>
                </a:lnTo>
                <a:lnTo>
                  <a:pt x="8941" y="98931"/>
                </a:lnTo>
                <a:lnTo>
                  <a:pt x="8941" y="94600"/>
                </a:lnTo>
                <a:lnTo>
                  <a:pt x="4469" y="94600"/>
                </a:lnTo>
                <a:lnTo>
                  <a:pt x="4469" y="90268"/>
                </a:lnTo>
                <a:lnTo>
                  <a:pt x="0" y="9026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lt1">
                  <a:lumMod val="100000"/>
                </a:schemeClr>
              </a:solidFill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103" name="任意多边形: 形状 102">
            <a:extLst>
              <a:ext uri="{FF2B5EF4-FFF2-40B4-BE49-F238E27FC236}">
                <a16:creationId xmlns:a16="http://schemas.microsoft.com/office/drawing/2014/main" id="{222B4FC7-702A-4745-96FA-5269D7297881}"/>
              </a:ext>
            </a:extLst>
          </p:cNvPr>
          <p:cNvSpPr/>
          <p:nvPr userDrawn="1"/>
        </p:nvSpPr>
        <p:spPr>
          <a:xfrm>
            <a:off x="568027" y="449601"/>
            <a:ext cx="419458" cy="333173"/>
          </a:xfrm>
          <a:custGeom>
            <a:avLst/>
            <a:gdLst>
              <a:gd name="connsiteX0" fmla="*/ 587324 w 2158394"/>
              <a:gd name="connsiteY0" fmla="*/ 1350969 h 1714401"/>
              <a:gd name="connsiteX1" fmla="*/ 2158394 w 2158394"/>
              <a:gd name="connsiteY1" fmla="*/ 1350969 h 1714401"/>
              <a:gd name="connsiteX2" fmla="*/ 2158394 w 2158394"/>
              <a:gd name="connsiteY2" fmla="*/ 1613340 h 1714401"/>
              <a:gd name="connsiteX3" fmla="*/ 587324 w 2158394"/>
              <a:gd name="connsiteY3" fmla="*/ 1613340 h 1714401"/>
              <a:gd name="connsiteX4" fmla="*/ 0 w 2158394"/>
              <a:gd name="connsiteY4" fmla="*/ 1249910 h 1714401"/>
              <a:gd name="connsiteX5" fmla="*/ 464491 w 2158394"/>
              <a:gd name="connsiteY5" fmla="*/ 1249910 h 1714401"/>
              <a:gd name="connsiteX6" fmla="*/ 464491 w 2158394"/>
              <a:gd name="connsiteY6" fmla="*/ 1714401 h 1714401"/>
              <a:gd name="connsiteX7" fmla="*/ 0 w 2158394"/>
              <a:gd name="connsiteY7" fmla="*/ 1714401 h 1714401"/>
              <a:gd name="connsiteX8" fmla="*/ 587324 w 2158394"/>
              <a:gd name="connsiteY8" fmla="*/ 728479 h 1714401"/>
              <a:gd name="connsiteX9" fmla="*/ 2158394 w 2158394"/>
              <a:gd name="connsiteY9" fmla="*/ 728479 h 1714401"/>
              <a:gd name="connsiteX10" fmla="*/ 2158394 w 2158394"/>
              <a:gd name="connsiteY10" fmla="*/ 990850 h 1714401"/>
              <a:gd name="connsiteX11" fmla="*/ 587324 w 2158394"/>
              <a:gd name="connsiteY11" fmla="*/ 990850 h 1714401"/>
              <a:gd name="connsiteX12" fmla="*/ 0 w 2158394"/>
              <a:gd name="connsiteY12" fmla="*/ 627420 h 1714401"/>
              <a:gd name="connsiteX13" fmla="*/ 464491 w 2158394"/>
              <a:gd name="connsiteY13" fmla="*/ 627420 h 1714401"/>
              <a:gd name="connsiteX14" fmla="*/ 464491 w 2158394"/>
              <a:gd name="connsiteY14" fmla="*/ 1091911 h 1714401"/>
              <a:gd name="connsiteX15" fmla="*/ 0 w 2158394"/>
              <a:gd name="connsiteY15" fmla="*/ 1091911 h 1714401"/>
              <a:gd name="connsiteX16" fmla="*/ 587324 w 2158394"/>
              <a:gd name="connsiteY16" fmla="*/ 101059 h 1714401"/>
              <a:gd name="connsiteX17" fmla="*/ 2158394 w 2158394"/>
              <a:gd name="connsiteY17" fmla="*/ 101059 h 1714401"/>
              <a:gd name="connsiteX18" fmla="*/ 2158394 w 2158394"/>
              <a:gd name="connsiteY18" fmla="*/ 363430 h 1714401"/>
              <a:gd name="connsiteX19" fmla="*/ 587324 w 2158394"/>
              <a:gd name="connsiteY19" fmla="*/ 363430 h 1714401"/>
              <a:gd name="connsiteX20" fmla="*/ 0 w 2158394"/>
              <a:gd name="connsiteY20" fmla="*/ 0 h 1714401"/>
              <a:gd name="connsiteX21" fmla="*/ 464491 w 2158394"/>
              <a:gd name="connsiteY21" fmla="*/ 0 h 1714401"/>
              <a:gd name="connsiteX22" fmla="*/ 464491 w 2158394"/>
              <a:gd name="connsiteY22" fmla="*/ 464491 h 1714401"/>
              <a:gd name="connsiteX23" fmla="*/ 0 w 2158394"/>
              <a:gd name="connsiteY23" fmla="*/ 464491 h 17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158394" h="1714401">
                <a:moveTo>
                  <a:pt x="587324" y="1350969"/>
                </a:moveTo>
                <a:lnTo>
                  <a:pt x="2158394" y="1350969"/>
                </a:lnTo>
                <a:lnTo>
                  <a:pt x="2158394" y="1613340"/>
                </a:lnTo>
                <a:lnTo>
                  <a:pt x="587324" y="1613340"/>
                </a:lnTo>
                <a:close/>
                <a:moveTo>
                  <a:pt x="0" y="1249910"/>
                </a:moveTo>
                <a:lnTo>
                  <a:pt x="464491" y="1249910"/>
                </a:lnTo>
                <a:lnTo>
                  <a:pt x="464491" y="1714401"/>
                </a:lnTo>
                <a:lnTo>
                  <a:pt x="0" y="1714401"/>
                </a:lnTo>
                <a:close/>
                <a:moveTo>
                  <a:pt x="587324" y="728479"/>
                </a:moveTo>
                <a:lnTo>
                  <a:pt x="2158394" y="728479"/>
                </a:lnTo>
                <a:lnTo>
                  <a:pt x="2158394" y="990850"/>
                </a:lnTo>
                <a:lnTo>
                  <a:pt x="587324" y="990850"/>
                </a:lnTo>
                <a:close/>
                <a:moveTo>
                  <a:pt x="0" y="627420"/>
                </a:moveTo>
                <a:lnTo>
                  <a:pt x="464491" y="627420"/>
                </a:lnTo>
                <a:lnTo>
                  <a:pt x="464491" y="1091911"/>
                </a:lnTo>
                <a:lnTo>
                  <a:pt x="0" y="1091911"/>
                </a:lnTo>
                <a:close/>
                <a:moveTo>
                  <a:pt x="587324" y="101059"/>
                </a:moveTo>
                <a:lnTo>
                  <a:pt x="2158394" y="101059"/>
                </a:lnTo>
                <a:lnTo>
                  <a:pt x="2158394" y="363430"/>
                </a:lnTo>
                <a:lnTo>
                  <a:pt x="587324" y="363430"/>
                </a:lnTo>
                <a:close/>
                <a:moveTo>
                  <a:pt x="0" y="0"/>
                </a:moveTo>
                <a:lnTo>
                  <a:pt x="464491" y="0"/>
                </a:lnTo>
                <a:lnTo>
                  <a:pt x="464491" y="464491"/>
                </a:lnTo>
                <a:lnTo>
                  <a:pt x="0" y="46449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9FC6E8AF-7589-4FC6-9463-6A016431C0DE}"/>
              </a:ext>
            </a:extLst>
          </p:cNvPr>
          <p:cNvGrpSpPr/>
          <p:nvPr userDrawn="1"/>
        </p:nvGrpSpPr>
        <p:grpSpPr>
          <a:xfrm>
            <a:off x="442911" y="292674"/>
            <a:ext cx="674689" cy="674690"/>
            <a:chOff x="7056551" y="3277921"/>
            <a:chExt cx="674689" cy="674690"/>
          </a:xfrm>
        </p:grpSpPr>
        <p:sp>
          <p:nvSpPr>
            <p:cNvPr id="105" name="矩形: 圆角 104">
              <a:extLst>
                <a:ext uri="{FF2B5EF4-FFF2-40B4-BE49-F238E27FC236}">
                  <a16:creationId xmlns:a16="http://schemas.microsoft.com/office/drawing/2014/main" id="{3FDFE3A8-363D-4600-878B-00BEEFF841F7}"/>
                </a:ext>
              </a:extLst>
            </p:cNvPr>
            <p:cNvSpPr>
              <a:spLocks/>
            </p:cNvSpPr>
            <p:nvPr/>
          </p:nvSpPr>
          <p:spPr>
            <a:xfrm>
              <a:off x="7056551" y="3277921"/>
              <a:ext cx="674689" cy="67469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EF46C41C-7085-4767-AEAC-C8EB041C94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752" y="3416372"/>
              <a:ext cx="538488" cy="536239"/>
            </a:xfrm>
            <a:custGeom>
              <a:avLst/>
              <a:gdLst>
                <a:gd name="connsiteX0" fmla="*/ 0 w 522282"/>
                <a:gd name="connsiteY0" fmla="*/ 0 h 507532"/>
                <a:gd name="connsiteX1" fmla="*/ 162150 w 522282"/>
                <a:gd name="connsiteY1" fmla="*/ 0 h 507532"/>
                <a:gd name="connsiteX2" fmla="*/ 162150 w 522282"/>
                <a:gd name="connsiteY2" fmla="*/ 4301 h 507532"/>
                <a:gd name="connsiteX3" fmla="*/ 166610 w 522282"/>
                <a:gd name="connsiteY3" fmla="*/ 4301 h 507532"/>
                <a:gd name="connsiteX4" fmla="*/ 166610 w 522282"/>
                <a:gd name="connsiteY4" fmla="*/ 8601 h 507532"/>
                <a:gd name="connsiteX5" fmla="*/ 171071 w 522282"/>
                <a:gd name="connsiteY5" fmla="*/ 8601 h 507532"/>
                <a:gd name="connsiteX6" fmla="*/ 171071 w 522282"/>
                <a:gd name="connsiteY6" fmla="*/ 12902 h 507532"/>
                <a:gd name="connsiteX7" fmla="*/ 175532 w 522282"/>
                <a:gd name="connsiteY7" fmla="*/ 12902 h 507532"/>
                <a:gd name="connsiteX8" fmla="*/ 175532 w 522282"/>
                <a:gd name="connsiteY8" fmla="*/ 17202 h 507532"/>
                <a:gd name="connsiteX9" fmla="*/ 179993 w 522282"/>
                <a:gd name="connsiteY9" fmla="*/ 17202 h 507532"/>
                <a:gd name="connsiteX10" fmla="*/ 179993 w 522282"/>
                <a:gd name="connsiteY10" fmla="*/ 21502 h 507532"/>
                <a:gd name="connsiteX11" fmla="*/ 184454 w 522282"/>
                <a:gd name="connsiteY11" fmla="*/ 21502 h 507532"/>
                <a:gd name="connsiteX12" fmla="*/ 184454 w 522282"/>
                <a:gd name="connsiteY12" fmla="*/ 25803 h 507532"/>
                <a:gd name="connsiteX13" fmla="*/ 188914 w 522282"/>
                <a:gd name="connsiteY13" fmla="*/ 25803 h 507532"/>
                <a:gd name="connsiteX14" fmla="*/ 188914 w 522282"/>
                <a:gd name="connsiteY14" fmla="*/ 30103 h 507532"/>
                <a:gd name="connsiteX15" fmla="*/ 193375 w 522282"/>
                <a:gd name="connsiteY15" fmla="*/ 30103 h 507532"/>
                <a:gd name="connsiteX16" fmla="*/ 193375 w 522282"/>
                <a:gd name="connsiteY16" fmla="*/ 34404 h 507532"/>
                <a:gd name="connsiteX17" fmla="*/ 197836 w 522282"/>
                <a:gd name="connsiteY17" fmla="*/ 34404 h 507532"/>
                <a:gd name="connsiteX18" fmla="*/ 197836 w 522282"/>
                <a:gd name="connsiteY18" fmla="*/ 38705 h 507532"/>
                <a:gd name="connsiteX19" fmla="*/ 202297 w 522282"/>
                <a:gd name="connsiteY19" fmla="*/ 38705 h 507532"/>
                <a:gd name="connsiteX20" fmla="*/ 202297 w 522282"/>
                <a:gd name="connsiteY20" fmla="*/ 43005 h 507532"/>
                <a:gd name="connsiteX21" fmla="*/ 206758 w 522282"/>
                <a:gd name="connsiteY21" fmla="*/ 43005 h 507532"/>
                <a:gd name="connsiteX22" fmla="*/ 206758 w 522282"/>
                <a:gd name="connsiteY22" fmla="*/ 47305 h 507532"/>
                <a:gd name="connsiteX23" fmla="*/ 211218 w 522282"/>
                <a:gd name="connsiteY23" fmla="*/ 47305 h 507532"/>
                <a:gd name="connsiteX24" fmla="*/ 211218 w 522282"/>
                <a:gd name="connsiteY24" fmla="*/ 51606 h 507532"/>
                <a:gd name="connsiteX25" fmla="*/ 215679 w 522282"/>
                <a:gd name="connsiteY25" fmla="*/ 51606 h 507532"/>
                <a:gd name="connsiteX26" fmla="*/ 215679 w 522282"/>
                <a:gd name="connsiteY26" fmla="*/ 55906 h 507532"/>
                <a:gd name="connsiteX27" fmla="*/ 220140 w 522282"/>
                <a:gd name="connsiteY27" fmla="*/ 55906 h 507532"/>
                <a:gd name="connsiteX28" fmla="*/ 220140 w 522282"/>
                <a:gd name="connsiteY28" fmla="*/ 60207 h 507532"/>
                <a:gd name="connsiteX29" fmla="*/ 224601 w 522282"/>
                <a:gd name="connsiteY29" fmla="*/ 60207 h 507532"/>
                <a:gd name="connsiteX30" fmla="*/ 224601 w 522282"/>
                <a:gd name="connsiteY30" fmla="*/ 64507 h 507532"/>
                <a:gd name="connsiteX31" fmla="*/ 229062 w 522282"/>
                <a:gd name="connsiteY31" fmla="*/ 64507 h 507532"/>
                <a:gd name="connsiteX32" fmla="*/ 229062 w 522282"/>
                <a:gd name="connsiteY32" fmla="*/ 68808 h 507532"/>
                <a:gd name="connsiteX33" fmla="*/ 232650 w 522282"/>
                <a:gd name="connsiteY33" fmla="*/ 68808 h 507532"/>
                <a:gd name="connsiteX34" fmla="*/ 232650 w 522282"/>
                <a:gd name="connsiteY34" fmla="*/ 0 h 507532"/>
                <a:gd name="connsiteX35" fmla="*/ 391275 w 522282"/>
                <a:gd name="connsiteY35" fmla="*/ 0 h 507532"/>
                <a:gd name="connsiteX36" fmla="*/ 391275 w 522282"/>
                <a:gd name="connsiteY36" fmla="*/ 4301 h 507532"/>
                <a:gd name="connsiteX37" fmla="*/ 395736 w 522282"/>
                <a:gd name="connsiteY37" fmla="*/ 4301 h 507532"/>
                <a:gd name="connsiteX38" fmla="*/ 395736 w 522282"/>
                <a:gd name="connsiteY38" fmla="*/ 8601 h 507532"/>
                <a:gd name="connsiteX39" fmla="*/ 400197 w 522282"/>
                <a:gd name="connsiteY39" fmla="*/ 8601 h 507532"/>
                <a:gd name="connsiteX40" fmla="*/ 400197 w 522282"/>
                <a:gd name="connsiteY40" fmla="*/ 12902 h 507532"/>
                <a:gd name="connsiteX41" fmla="*/ 404658 w 522282"/>
                <a:gd name="connsiteY41" fmla="*/ 12902 h 507532"/>
                <a:gd name="connsiteX42" fmla="*/ 404658 w 522282"/>
                <a:gd name="connsiteY42" fmla="*/ 17202 h 507532"/>
                <a:gd name="connsiteX43" fmla="*/ 409118 w 522282"/>
                <a:gd name="connsiteY43" fmla="*/ 17202 h 507532"/>
                <a:gd name="connsiteX44" fmla="*/ 409118 w 522282"/>
                <a:gd name="connsiteY44" fmla="*/ 21502 h 507532"/>
                <a:gd name="connsiteX45" fmla="*/ 413579 w 522282"/>
                <a:gd name="connsiteY45" fmla="*/ 21502 h 507532"/>
                <a:gd name="connsiteX46" fmla="*/ 413579 w 522282"/>
                <a:gd name="connsiteY46" fmla="*/ 25803 h 507532"/>
                <a:gd name="connsiteX47" fmla="*/ 418040 w 522282"/>
                <a:gd name="connsiteY47" fmla="*/ 25803 h 507532"/>
                <a:gd name="connsiteX48" fmla="*/ 418040 w 522282"/>
                <a:gd name="connsiteY48" fmla="*/ 30103 h 507532"/>
                <a:gd name="connsiteX49" fmla="*/ 422501 w 522282"/>
                <a:gd name="connsiteY49" fmla="*/ 30103 h 507532"/>
                <a:gd name="connsiteX50" fmla="*/ 422501 w 522282"/>
                <a:gd name="connsiteY50" fmla="*/ 34404 h 507532"/>
                <a:gd name="connsiteX51" fmla="*/ 426962 w 522282"/>
                <a:gd name="connsiteY51" fmla="*/ 34404 h 507532"/>
                <a:gd name="connsiteX52" fmla="*/ 426962 w 522282"/>
                <a:gd name="connsiteY52" fmla="*/ 38705 h 507532"/>
                <a:gd name="connsiteX53" fmla="*/ 431422 w 522282"/>
                <a:gd name="connsiteY53" fmla="*/ 38705 h 507532"/>
                <a:gd name="connsiteX54" fmla="*/ 431422 w 522282"/>
                <a:gd name="connsiteY54" fmla="*/ 43005 h 507532"/>
                <a:gd name="connsiteX55" fmla="*/ 435883 w 522282"/>
                <a:gd name="connsiteY55" fmla="*/ 43005 h 507532"/>
                <a:gd name="connsiteX56" fmla="*/ 435883 w 522282"/>
                <a:gd name="connsiteY56" fmla="*/ 47305 h 507532"/>
                <a:gd name="connsiteX57" fmla="*/ 440344 w 522282"/>
                <a:gd name="connsiteY57" fmla="*/ 47305 h 507532"/>
                <a:gd name="connsiteX58" fmla="*/ 440344 w 522282"/>
                <a:gd name="connsiteY58" fmla="*/ 51606 h 507532"/>
                <a:gd name="connsiteX59" fmla="*/ 444805 w 522282"/>
                <a:gd name="connsiteY59" fmla="*/ 51606 h 507532"/>
                <a:gd name="connsiteX60" fmla="*/ 444805 w 522282"/>
                <a:gd name="connsiteY60" fmla="*/ 55906 h 507532"/>
                <a:gd name="connsiteX61" fmla="*/ 449266 w 522282"/>
                <a:gd name="connsiteY61" fmla="*/ 55906 h 507532"/>
                <a:gd name="connsiteX62" fmla="*/ 449266 w 522282"/>
                <a:gd name="connsiteY62" fmla="*/ 60207 h 507532"/>
                <a:gd name="connsiteX63" fmla="*/ 453726 w 522282"/>
                <a:gd name="connsiteY63" fmla="*/ 60207 h 507532"/>
                <a:gd name="connsiteX64" fmla="*/ 453726 w 522282"/>
                <a:gd name="connsiteY64" fmla="*/ 64507 h 507532"/>
                <a:gd name="connsiteX65" fmla="*/ 458187 w 522282"/>
                <a:gd name="connsiteY65" fmla="*/ 64507 h 507532"/>
                <a:gd name="connsiteX66" fmla="*/ 458187 w 522282"/>
                <a:gd name="connsiteY66" fmla="*/ 68808 h 507532"/>
                <a:gd name="connsiteX67" fmla="*/ 462648 w 522282"/>
                <a:gd name="connsiteY67" fmla="*/ 68808 h 507532"/>
                <a:gd name="connsiteX68" fmla="*/ 462648 w 522282"/>
                <a:gd name="connsiteY68" fmla="*/ 73108 h 507532"/>
                <a:gd name="connsiteX69" fmla="*/ 467109 w 522282"/>
                <a:gd name="connsiteY69" fmla="*/ 73108 h 507532"/>
                <a:gd name="connsiteX70" fmla="*/ 467109 w 522282"/>
                <a:gd name="connsiteY70" fmla="*/ 77409 h 507532"/>
                <a:gd name="connsiteX71" fmla="*/ 471570 w 522282"/>
                <a:gd name="connsiteY71" fmla="*/ 77409 h 507532"/>
                <a:gd name="connsiteX72" fmla="*/ 471570 w 522282"/>
                <a:gd name="connsiteY72" fmla="*/ 81709 h 507532"/>
                <a:gd name="connsiteX73" fmla="*/ 476030 w 522282"/>
                <a:gd name="connsiteY73" fmla="*/ 81709 h 507532"/>
                <a:gd name="connsiteX74" fmla="*/ 476030 w 522282"/>
                <a:gd name="connsiteY74" fmla="*/ 86009 h 507532"/>
                <a:gd name="connsiteX75" fmla="*/ 480491 w 522282"/>
                <a:gd name="connsiteY75" fmla="*/ 86009 h 507532"/>
                <a:gd name="connsiteX76" fmla="*/ 480491 w 522282"/>
                <a:gd name="connsiteY76" fmla="*/ 90310 h 507532"/>
                <a:gd name="connsiteX77" fmla="*/ 484953 w 522282"/>
                <a:gd name="connsiteY77" fmla="*/ 90310 h 507532"/>
                <a:gd name="connsiteX78" fmla="*/ 484953 w 522282"/>
                <a:gd name="connsiteY78" fmla="*/ 94611 h 507532"/>
                <a:gd name="connsiteX79" fmla="*/ 489413 w 522282"/>
                <a:gd name="connsiteY79" fmla="*/ 94611 h 507532"/>
                <a:gd name="connsiteX80" fmla="*/ 489413 w 522282"/>
                <a:gd name="connsiteY80" fmla="*/ 98911 h 507532"/>
                <a:gd name="connsiteX81" fmla="*/ 493874 w 522282"/>
                <a:gd name="connsiteY81" fmla="*/ 98911 h 507532"/>
                <a:gd name="connsiteX82" fmla="*/ 493874 w 522282"/>
                <a:gd name="connsiteY82" fmla="*/ 103211 h 507532"/>
                <a:gd name="connsiteX83" fmla="*/ 498334 w 522282"/>
                <a:gd name="connsiteY83" fmla="*/ 103211 h 507532"/>
                <a:gd name="connsiteX84" fmla="*/ 498334 w 522282"/>
                <a:gd name="connsiteY84" fmla="*/ 107512 h 507532"/>
                <a:gd name="connsiteX85" fmla="*/ 502796 w 522282"/>
                <a:gd name="connsiteY85" fmla="*/ 107512 h 507532"/>
                <a:gd name="connsiteX86" fmla="*/ 502796 w 522282"/>
                <a:gd name="connsiteY86" fmla="*/ 111813 h 507532"/>
                <a:gd name="connsiteX87" fmla="*/ 507256 w 522282"/>
                <a:gd name="connsiteY87" fmla="*/ 111813 h 507532"/>
                <a:gd name="connsiteX88" fmla="*/ 507256 w 522282"/>
                <a:gd name="connsiteY88" fmla="*/ 116113 h 507532"/>
                <a:gd name="connsiteX89" fmla="*/ 511717 w 522282"/>
                <a:gd name="connsiteY89" fmla="*/ 116113 h 507532"/>
                <a:gd name="connsiteX90" fmla="*/ 511717 w 522282"/>
                <a:gd name="connsiteY90" fmla="*/ 120413 h 507532"/>
                <a:gd name="connsiteX91" fmla="*/ 516178 w 522282"/>
                <a:gd name="connsiteY91" fmla="*/ 120413 h 507532"/>
                <a:gd name="connsiteX92" fmla="*/ 516178 w 522282"/>
                <a:gd name="connsiteY92" fmla="*/ 124713 h 507532"/>
                <a:gd name="connsiteX93" fmla="*/ 520639 w 522282"/>
                <a:gd name="connsiteY93" fmla="*/ 124713 h 507532"/>
                <a:gd name="connsiteX94" fmla="*/ 520639 w 522282"/>
                <a:gd name="connsiteY94" fmla="*/ 129014 h 507532"/>
                <a:gd name="connsiteX95" fmla="*/ 522282 w 522282"/>
                <a:gd name="connsiteY95" fmla="*/ 129014 h 507532"/>
                <a:gd name="connsiteX96" fmla="*/ 522282 w 522282"/>
                <a:gd name="connsiteY96" fmla="*/ 401101 h 507532"/>
                <a:gd name="connsiteX97" fmla="*/ 415851 w 522282"/>
                <a:gd name="connsiteY97" fmla="*/ 507532 h 507532"/>
                <a:gd name="connsiteX98" fmla="*/ 120442 w 522282"/>
                <a:gd name="connsiteY98" fmla="*/ 507532 h 507532"/>
                <a:gd name="connsiteX99" fmla="*/ 120442 w 522282"/>
                <a:gd name="connsiteY99" fmla="*/ 506612 h 507532"/>
                <a:gd name="connsiteX100" fmla="*/ 115981 w 522282"/>
                <a:gd name="connsiteY100" fmla="*/ 506612 h 507532"/>
                <a:gd name="connsiteX101" fmla="*/ 115981 w 522282"/>
                <a:gd name="connsiteY101" fmla="*/ 502311 h 507532"/>
                <a:gd name="connsiteX102" fmla="*/ 111520 w 522282"/>
                <a:gd name="connsiteY102" fmla="*/ 502311 h 507532"/>
                <a:gd name="connsiteX103" fmla="*/ 111520 w 522282"/>
                <a:gd name="connsiteY103" fmla="*/ 498010 h 507532"/>
                <a:gd name="connsiteX104" fmla="*/ 107059 w 522282"/>
                <a:gd name="connsiteY104" fmla="*/ 498010 h 507532"/>
                <a:gd name="connsiteX105" fmla="*/ 107059 w 522282"/>
                <a:gd name="connsiteY105" fmla="*/ 493710 h 507532"/>
                <a:gd name="connsiteX106" fmla="*/ 102599 w 522282"/>
                <a:gd name="connsiteY106" fmla="*/ 493710 h 507532"/>
                <a:gd name="connsiteX107" fmla="*/ 102599 w 522282"/>
                <a:gd name="connsiteY107" fmla="*/ 489410 h 507532"/>
                <a:gd name="connsiteX108" fmla="*/ 98138 w 522282"/>
                <a:gd name="connsiteY108" fmla="*/ 489410 h 507532"/>
                <a:gd name="connsiteX109" fmla="*/ 98138 w 522282"/>
                <a:gd name="connsiteY109" fmla="*/ 485109 h 507532"/>
                <a:gd name="connsiteX110" fmla="*/ 93677 w 522282"/>
                <a:gd name="connsiteY110" fmla="*/ 485109 h 507532"/>
                <a:gd name="connsiteX111" fmla="*/ 93677 w 522282"/>
                <a:gd name="connsiteY111" fmla="*/ 480809 h 507532"/>
                <a:gd name="connsiteX112" fmla="*/ 89216 w 522282"/>
                <a:gd name="connsiteY112" fmla="*/ 480809 h 507532"/>
                <a:gd name="connsiteX113" fmla="*/ 89216 w 522282"/>
                <a:gd name="connsiteY113" fmla="*/ 476508 h 507532"/>
                <a:gd name="connsiteX114" fmla="*/ 84755 w 522282"/>
                <a:gd name="connsiteY114" fmla="*/ 476508 h 507532"/>
                <a:gd name="connsiteX115" fmla="*/ 84755 w 522282"/>
                <a:gd name="connsiteY115" fmla="*/ 472208 h 507532"/>
                <a:gd name="connsiteX116" fmla="*/ 80295 w 522282"/>
                <a:gd name="connsiteY116" fmla="*/ 472208 h 507532"/>
                <a:gd name="connsiteX117" fmla="*/ 80295 w 522282"/>
                <a:gd name="connsiteY117" fmla="*/ 467907 h 507532"/>
                <a:gd name="connsiteX118" fmla="*/ 75834 w 522282"/>
                <a:gd name="connsiteY118" fmla="*/ 467907 h 507532"/>
                <a:gd name="connsiteX119" fmla="*/ 75834 w 522282"/>
                <a:gd name="connsiteY119" fmla="*/ 463607 h 507532"/>
                <a:gd name="connsiteX120" fmla="*/ 71373 w 522282"/>
                <a:gd name="connsiteY120" fmla="*/ 463607 h 507532"/>
                <a:gd name="connsiteX121" fmla="*/ 71373 w 522282"/>
                <a:gd name="connsiteY121" fmla="*/ 459306 h 507532"/>
                <a:gd name="connsiteX122" fmla="*/ 66912 w 522282"/>
                <a:gd name="connsiteY122" fmla="*/ 459306 h 507532"/>
                <a:gd name="connsiteX123" fmla="*/ 66912 w 522282"/>
                <a:gd name="connsiteY123" fmla="*/ 455006 h 507532"/>
                <a:gd name="connsiteX124" fmla="*/ 62451 w 522282"/>
                <a:gd name="connsiteY124" fmla="*/ 455006 h 507532"/>
                <a:gd name="connsiteX125" fmla="*/ 62451 w 522282"/>
                <a:gd name="connsiteY125" fmla="*/ 450705 h 507532"/>
                <a:gd name="connsiteX126" fmla="*/ 57991 w 522282"/>
                <a:gd name="connsiteY126" fmla="*/ 450705 h 507532"/>
                <a:gd name="connsiteX127" fmla="*/ 57991 w 522282"/>
                <a:gd name="connsiteY127" fmla="*/ 446405 h 507532"/>
                <a:gd name="connsiteX128" fmla="*/ 53530 w 522282"/>
                <a:gd name="connsiteY128" fmla="*/ 446405 h 507532"/>
                <a:gd name="connsiteX129" fmla="*/ 53530 w 522282"/>
                <a:gd name="connsiteY129" fmla="*/ 442105 h 507532"/>
                <a:gd name="connsiteX130" fmla="*/ 49069 w 522282"/>
                <a:gd name="connsiteY130" fmla="*/ 442105 h 507532"/>
                <a:gd name="connsiteX131" fmla="*/ 49069 w 522282"/>
                <a:gd name="connsiteY131" fmla="*/ 437804 h 507532"/>
                <a:gd name="connsiteX132" fmla="*/ 44608 w 522282"/>
                <a:gd name="connsiteY132" fmla="*/ 437804 h 507532"/>
                <a:gd name="connsiteX133" fmla="*/ 44608 w 522282"/>
                <a:gd name="connsiteY133" fmla="*/ 433504 h 507532"/>
                <a:gd name="connsiteX134" fmla="*/ 40147 w 522282"/>
                <a:gd name="connsiteY134" fmla="*/ 433504 h 507532"/>
                <a:gd name="connsiteX135" fmla="*/ 40147 w 522282"/>
                <a:gd name="connsiteY135" fmla="*/ 429203 h 507532"/>
                <a:gd name="connsiteX136" fmla="*/ 35687 w 522282"/>
                <a:gd name="connsiteY136" fmla="*/ 429203 h 507532"/>
                <a:gd name="connsiteX137" fmla="*/ 35687 w 522282"/>
                <a:gd name="connsiteY137" fmla="*/ 424903 h 507532"/>
                <a:gd name="connsiteX138" fmla="*/ 31226 w 522282"/>
                <a:gd name="connsiteY138" fmla="*/ 424903 h 507532"/>
                <a:gd name="connsiteX139" fmla="*/ 31226 w 522282"/>
                <a:gd name="connsiteY139" fmla="*/ 420602 h 507532"/>
                <a:gd name="connsiteX140" fmla="*/ 26765 w 522282"/>
                <a:gd name="connsiteY140" fmla="*/ 420602 h 507532"/>
                <a:gd name="connsiteX141" fmla="*/ 26765 w 522282"/>
                <a:gd name="connsiteY141" fmla="*/ 416301 h 507532"/>
                <a:gd name="connsiteX142" fmla="*/ 22304 w 522282"/>
                <a:gd name="connsiteY142" fmla="*/ 416301 h 507532"/>
                <a:gd name="connsiteX143" fmla="*/ 22304 w 522282"/>
                <a:gd name="connsiteY143" fmla="*/ 412001 h 507532"/>
                <a:gd name="connsiteX144" fmla="*/ 17843 w 522282"/>
                <a:gd name="connsiteY144" fmla="*/ 412001 h 507532"/>
                <a:gd name="connsiteX145" fmla="*/ 17843 w 522282"/>
                <a:gd name="connsiteY145" fmla="*/ 407701 h 507532"/>
                <a:gd name="connsiteX146" fmla="*/ 13383 w 522282"/>
                <a:gd name="connsiteY146" fmla="*/ 407701 h 507532"/>
                <a:gd name="connsiteX147" fmla="*/ 13383 w 522282"/>
                <a:gd name="connsiteY147" fmla="*/ 403400 h 507532"/>
                <a:gd name="connsiteX148" fmla="*/ 8922 w 522282"/>
                <a:gd name="connsiteY148" fmla="*/ 403400 h 507532"/>
                <a:gd name="connsiteX149" fmla="*/ 8922 w 522282"/>
                <a:gd name="connsiteY149" fmla="*/ 399100 h 507532"/>
                <a:gd name="connsiteX150" fmla="*/ 4461 w 522282"/>
                <a:gd name="connsiteY150" fmla="*/ 399100 h 507532"/>
                <a:gd name="connsiteX151" fmla="*/ 4461 w 522282"/>
                <a:gd name="connsiteY151" fmla="*/ 394799 h 507532"/>
                <a:gd name="connsiteX152" fmla="*/ 0 w 522282"/>
                <a:gd name="connsiteY152" fmla="*/ 394799 h 507532"/>
                <a:gd name="connsiteX153" fmla="*/ 0 w 522282"/>
                <a:gd name="connsiteY153" fmla="*/ 232650 h 507532"/>
                <a:gd name="connsiteX154" fmla="*/ 75834 w 522282"/>
                <a:gd name="connsiteY154" fmla="*/ 232650 h 507532"/>
                <a:gd name="connsiteX155" fmla="*/ 75834 w 522282"/>
                <a:gd name="connsiteY155" fmla="*/ 230957 h 507532"/>
                <a:gd name="connsiteX156" fmla="*/ 71373 w 522282"/>
                <a:gd name="connsiteY156" fmla="*/ 230957 h 507532"/>
                <a:gd name="connsiteX157" fmla="*/ 71373 w 522282"/>
                <a:gd name="connsiteY157" fmla="*/ 226657 h 507532"/>
                <a:gd name="connsiteX158" fmla="*/ 66912 w 522282"/>
                <a:gd name="connsiteY158" fmla="*/ 226657 h 507532"/>
                <a:gd name="connsiteX159" fmla="*/ 66912 w 522282"/>
                <a:gd name="connsiteY159" fmla="*/ 222356 h 507532"/>
                <a:gd name="connsiteX160" fmla="*/ 62451 w 522282"/>
                <a:gd name="connsiteY160" fmla="*/ 222356 h 507532"/>
                <a:gd name="connsiteX161" fmla="*/ 62451 w 522282"/>
                <a:gd name="connsiteY161" fmla="*/ 218056 h 507532"/>
                <a:gd name="connsiteX162" fmla="*/ 57991 w 522282"/>
                <a:gd name="connsiteY162" fmla="*/ 218056 h 507532"/>
                <a:gd name="connsiteX163" fmla="*/ 57991 w 522282"/>
                <a:gd name="connsiteY163" fmla="*/ 213755 h 507532"/>
                <a:gd name="connsiteX164" fmla="*/ 53530 w 522282"/>
                <a:gd name="connsiteY164" fmla="*/ 213755 h 507532"/>
                <a:gd name="connsiteX165" fmla="*/ 53530 w 522282"/>
                <a:gd name="connsiteY165" fmla="*/ 209455 h 507532"/>
                <a:gd name="connsiteX166" fmla="*/ 49069 w 522282"/>
                <a:gd name="connsiteY166" fmla="*/ 209455 h 507532"/>
                <a:gd name="connsiteX167" fmla="*/ 49069 w 522282"/>
                <a:gd name="connsiteY167" fmla="*/ 205155 h 507532"/>
                <a:gd name="connsiteX168" fmla="*/ 44608 w 522282"/>
                <a:gd name="connsiteY168" fmla="*/ 205155 h 507532"/>
                <a:gd name="connsiteX169" fmla="*/ 44608 w 522282"/>
                <a:gd name="connsiteY169" fmla="*/ 200854 h 507532"/>
                <a:gd name="connsiteX170" fmla="*/ 40147 w 522282"/>
                <a:gd name="connsiteY170" fmla="*/ 200854 h 507532"/>
                <a:gd name="connsiteX171" fmla="*/ 40147 w 522282"/>
                <a:gd name="connsiteY171" fmla="*/ 196553 h 507532"/>
                <a:gd name="connsiteX172" fmla="*/ 35687 w 522282"/>
                <a:gd name="connsiteY172" fmla="*/ 196553 h 507532"/>
                <a:gd name="connsiteX173" fmla="*/ 35687 w 522282"/>
                <a:gd name="connsiteY173" fmla="*/ 192253 h 507532"/>
                <a:gd name="connsiteX174" fmla="*/ 31226 w 522282"/>
                <a:gd name="connsiteY174" fmla="*/ 192253 h 507532"/>
                <a:gd name="connsiteX175" fmla="*/ 31226 w 522282"/>
                <a:gd name="connsiteY175" fmla="*/ 187953 h 507532"/>
                <a:gd name="connsiteX176" fmla="*/ 26765 w 522282"/>
                <a:gd name="connsiteY176" fmla="*/ 187953 h 507532"/>
                <a:gd name="connsiteX177" fmla="*/ 26765 w 522282"/>
                <a:gd name="connsiteY177" fmla="*/ 183652 h 507532"/>
                <a:gd name="connsiteX178" fmla="*/ 22304 w 522282"/>
                <a:gd name="connsiteY178" fmla="*/ 183652 h 507532"/>
                <a:gd name="connsiteX179" fmla="*/ 22304 w 522282"/>
                <a:gd name="connsiteY179" fmla="*/ 179351 h 507532"/>
                <a:gd name="connsiteX180" fmla="*/ 17843 w 522282"/>
                <a:gd name="connsiteY180" fmla="*/ 179351 h 507532"/>
                <a:gd name="connsiteX181" fmla="*/ 17843 w 522282"/>
                <a:gd name="connsiteY181" fmla="*/ 175051 h 507532"/>
                <a:gd name="connsiteX182" fmla="*/ 13383 w 522282"/>
                <a:gd name="connsiteY182" fmla="*/ 175051 h 507532"/>
                <a:gd name="connsiteX183" fmla="*/ 13383 w 522282"/>
                <a:gd name="connsiteY183" fmla="*/ 170751 h 507532"/>
                <a:gd name="connsiteX184" fmla="*/ 8922 w 522282"/>
                <a:gd name="connsiteY184" fmla="*/ 170751 h 507532"/>
                <a:gd name="connsiteX185" fmla="*/ 8922 w 522282"/>
                <a:gd name="connsiteY185" fmla="*/ 166451 h 507532"/>
                <a:gd name="connsiteX186" fmla="*/ 4461 w 522282"/>
                <a:gd name="connsiteY186" fmla="*/ 166451 h 507532"/>
                <a:gd name="connsiteX187" fmla="*/ 4461 w 522282"/>
                <a:gd name="connsiteY187" fmla="*/ 162150 h 507532"/>
                <a:gd name="connsiteX188" fmla="*/ 0 w 522282"/>
                <a:gd name="connsiteY188" fmla="*/ 162150 h 50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522282" h="507532">
                  <a:moveTo>
                    <a:pt x="0" y="0"/>
                  </a:moveTo>
                  <a:lnTo>
                    <a:pt x="162150" y="0"/>
                  </a:lnTo>
                  <a:lnTo>
                    <a:pt x="162150" y="4301"/>
                  </a:lnTo>
                  <a:lnTo>
                    <a:pt x="166610" y="4301"/>
                  </a:lnTo>
                  <a:lnTo>
                    <a:pt x="166610" y="8601"/>
                  </a:lnTo>
                  <a:lnTo>
                    <a:pt x="171071" y="8601"/>
                  </a:lnTo>
                  <a:lnTo>
                    <a:pt x="171071" y="12902"/>
                  </a:lnTo>
                  <a:lnTo>
                    <a:pt x="175532" y="12902"/>
                  </a:lnTo>
                  <a:lnTo>
                    <a:pt x="175532" y="17202"/>
                  </a:lnTo>
                  <a:lnTo>
                    <a:pt x="179993" y="17202"/>
                  </a:lnTo>
                  <a:lnTo>
                    <a:pt x="179993" y="21502"/>
                  </a:lnTo>
                  <a:lnTo>
                    <a:pt x="184454" y="21502"/>
                  </a:lnTo>
                  <a:lnTo>
                    <a:pt x="184454" y="25803"/>
                  </a:lnTo>
                  <a:lnTo>
                    <a:pt x="188914" y="25803"/>
                  </a:lnTo>
                  <a:lnTo>
                    <a:pt x="188914" y="30103"/>
                  </a:lnTo>
                  <a:lnTo>
                    <a:pt x="193375" y="30103"/>
                  </a:lnTo>
                  <a:lnTo>
                    <a:pt x="193375" y="34404"/>
                  </a:lnTo>
                  <a:lnTo>
                    <a:pt x="197836" y="34404"/>
                  </a:lnTo>
                  <a:lnTo>
                    <a:pt x="197836" y="38705"/>
                  </a:lnTo>
                  <a:lnTo>
                    <a:pt x="202297" y="38705"/>
                  </a:lnTo>
                  <a:lnTo>
                    <a:pt x="202297" y="43005"/>
                  </a:lnTo>
                  <a:lnTo>
                    <a:pt x="206758" y="43005"/>
                  </a:lnTo>
                  <a:lnTo>
                    <a:pt x="206758" y="47305"/>
                  </a:lnTo>
                  <a:lnTo>
                    <a:pt x="211218" y="47305"/>
                  </a:lnTo>
                  <a:lnTo>
                    <a:pt x="211218" y="51606"/>
                  </a:lnTo>
                  <a:lnTo>
                    <a:pt x="215679" y="51606"/>
                  </a:lnTo>
                  <a:lnTo>
                    <a:pt x="215679" y="55906"/>
                  </a:lnTo>
                  <a:lnTo>
                    <a:pt x="220140" y="55906"/>
                  </a:lnTo>
                  <a:lnTo>
                    <a:pt x="220140" y="60207"/>
                  </a:lnTo>
                  <a:lnTo>
                    <a:pt x="224601" y="60207"/>
                  </a:lnTo>
                  <a:lnTo>
                    <a:pt x="224601" y="64507"/>
                  </a:lnTo>
                  <a:lnTo>
                    <a:pt x="229062" y="64507"/>
                  </a:lnTo>
                  <a:lnTo>
                    <a:pt x="229062" y="68808"/>
                  </a:lnTo>
                  <a:lnTo>
                    <a:pt x="232650" y="68808"/>
                  </a:lnTo>
                  <a:lnTo>
                    <a:pt x="232650" y="0"/>
                  </a:lnTo>
                  <a:lnTo>
                    <a:pt x="391275" y="0"/>
                  </a:lnTo>
                  <a:lnTo>
                    <a:pt x="391275" y="4301"/>
                  </a:lnTo>
                  <a:lnTo>
                    <a:pt x="395736" y="4301"/>
                  </a:lnTo>
                  <a:lnTo>
                    <a:pt x="395736" y="8601"/>
                  </a:lnTo>
                  <a:lnTo>
                    <a:pt x="400197" y="8601"/>
                  </a:lnTo>
                  <a:lnTo>
                    <a:pt x="400197" y="12902"/>
                  </a:lnTo>
                  <a:lnTo>
                    <a:pt x="404658" y="12902"/>
                  </a:lnTo>
                  <a:lnTo>
                    <a:pt x="404658" y="17202"/>
                  </a:lnTo>
                  <a:lnTo>
                    <a:pt x="409118" y="17202"/>
                  </a:lnTo>
                  <a:lnTo>
                    <a:pt x="409118" y="21502"/>
                  </a:lnTo>
                  <a:lnTo>
                    <a:pt x="413579" y="21502"/>
                  </a:lnTo>
                  <a:lnTo>
                    <a:pt x="413579" y="25803"/>
                  </a:lnTo>
                  <a:lnTo>
                    <a:pt x="418040" y="25803"/>
                  </a:lnTo>
                  <a:lnTo>
                    <a:pt x="418040" y="30103"/>
                  </a:lnTo>
                  <a:lnTo>
                    <a:pt x="422501" y="30103"/>
                  </a:lnTo>
                  <a:lnTo>
                    <a:pt x="422501" y="34404"/>
                  </a:lnTo>
                  <a:lnTo>
                    <a:pt x="426962" y="34404"/>
                  </a:lnTo>
                  <a:lnTo>
                    <a:pt x="426962" y="38705"/>
                  </a:lnTo>
                  <a:lnTo>
                    <a:pt x="431422" y="38705"/>
                  </a:lnTo>
                  <a:lnTo>
                    <a:pt x="431422" y="43005"/>
                  </a:lnTo>
                  <a:lnTo>
                    <a:pt x="435883" y="43005"/>
                  </a:lnTo>
                  <a:lnTo>
                    <a:pt x="435883" y="47305"/>
                  </a:lnTo>
                  <a:lnTo>
                    <a:pt x="440344" y="47305"/>
                  </a:lnTo>
                  <a:lnTo>
                    <a:pt x="440344" y="51606"/>
                  </a:lnTo>
                  <a:lnTo>
                    <a:pt x="444805" y="51606"/>
                  </a:lnTo>
                  <a:lnTo>
                    <a:pt x="444805" y="55906"/>
                  </a:lnTo>
                  <a:lnTo>
                    <a:pt x="449266" y="55906"/>
                  </a:lnTo>
                  <a:lnTo>
                    <a:pt x="449266" y="60207"/>
                  </a:lnTo>
                  <a:lnTo>
                    <a:pt x="453726" y="60207"/>
                  </a:lnTo>
                  <a:lnTo>
                    <a:pt x="453726" y="64507"/>
                  </a:lnTo>
                  <a:lnTo>
                    <a:pt x="458187" y="64507"/>
                  </a:lnTo>
                  <a:lnTo>
                    <a:pt x="458187" y="68808"/>
                  </a:lnTo>
                  <a:lnTo>
                    <a:pt x="462648" y="68808"/>
                  </a:lnTo>
                  <a:lnTo>
                    <a:pt x="462648" y="73108"/>
                  </a:lnTo>
                  <a:lnTo>
                    <a:pt x="467109" y="73108"/>
                  </a:lnTo>
                  <a:lnTo>
                    <a:pt x="467109" y="77409"/>
                  </a:lnTo>
                  <a:lnTo>
                    <a:pt x="471570" y="77409"/>
                  </a:lnTo>
                  <a:lnTo>
                    <a:pt x="471570" y="81709"/>
                  </a:lnTo>
                  <a:lnTo>
                    <a:pt x="476030" y="81709"/>
                  </a:lnTo>
                  <a:lnTo>
                    <a:pt x="476030" y="86009"/>
                  </a:lnTo>
                  <a:lnTo>
                    <a:pt x="480491" y="86009"/>
                  </a:lnTo>
                  <a:lnTo>
                    <a:pt x="480491" y="90310"/>
                  </a:lnTo>
                  <a:lnTo>
                    <a:pt x="484953" y="90310"/>
                  </a:lnTo>
                  <a:lnTo>
                    <a:pt x="484953" y="94611"/>
                  </a:lnTo>
                  <a:lnTo>
                    <a:pt x="489413" y="94611"/>
                  </a:lnTo>
                  <a:lnTo>
                    <a:pt x="489413" y="98911"/>
                  </a:lnTo>
                  <a:lnTo>
                    <a:pt x="493874" y="98911"/>
                  </a:lnTo>
                  <a:lnTo>
                    <a:pt x="493874" y="103211"/>
                  </a:lnTo>
                  <a:lnTo>
                    <a:pt x="498334" y="103211"/>
                  </a:lnTo>
                  <a:lnTo>
                    <a:pt x="498334" y="107512"/>
                  </a:lnTo>
                  <a:lnTo>
                    <a:pt x="502796" y="107512"/>
                  </a:lnTo>
                  <a:lnTo>
                    <a:pt x="502796" y="111813"/>
                  </a:lnTo>
                  <a:lnTo>
                    <a:pt x="507256" y="111813"/>
                  </a:lnTo>
                  <a:lnTo>
                    <a:pt x="507256" y="116113"/>
                  </a:lnTo>
                  <a:lnTo>
                    <a:pt x="511717" y="116113"/>
                  </a:lnTo>
                  <a:lnTo>
                    <a:pt x="511717" y="120413"/>
                  </a:lnTo>
                  <a:lnTo>
                    <a:pt x="516178" y="120413"/>
                  </a:lnTo>
                  <a:lnTo>
                    <a:pt x="516178" y="124713"/>
                  </a:lnTo>
                  <a:lnTo>
                    <a:pt x="520639" y="124713"/>
                  </a:lnTo>
                  <a:lnTo>
                    <a:pt x="520639" y="129014"/>
                  </a:lnTo>
                  <a:lnTo>
                    <a:pt x="522282" y="129014"/>
                  </a:lnTo>
                  <a:lnTo>
                    <a:pt x="522282" y="401101"/>
                  </a:lnTo>
                  <a:cubicBezTo>
                    <a:pt x="522282" y="459881"/>
                    <a:pt x="474631" y="507532"/>
                    <a:pt x="415851" y="507532"/>
                  </a:cubicBezTo>
                  <a:lnTo>
                    <a:pt x="120442" y="507532"/>
                  </a:lnTo>
                  <a:lnTo>
                    <a:pt x="120442" y="506612"/>
                  </a:lnTo>
                  <a:lnTo>
                    <a:pt x="115981" y="506612"/>
                  </a:lnTo>
                  <a:lnTo>
                    <a:pt x="115981" y="502311"/>
                  </a:lnTo>
                  <a:lnTo>
                    <a:pt x="111520" y="502311"/>
                  </a:lnTo>
                  <a:lnTo>
                    <a:pt x="111520" y="498010"/>
                  </a:lnTo>
                  <a:lnTo>
                    <a:pt x="107059" y="498010"/>
                  </a:lnTo>
                  <a:lnTo>
                    <a:pt x="107059" y="493710"/>
                  </a:lnTo>
                  <a:lnTo>
                    <a:pt x="102599" y="493710"/>
                  </a:lnTo>
                  <a:lnTo>
                    <a:pt x="102599" y="489410"/>
                  </a:lnTo>
                  <a:lnTo>
                    <a:pt x="98138" y="489410"/>
                  </a:lnTo>
                  <a:lnTo>
                    <a:pt x="98138" y="485109"/>
                  </a:lnTo>
                  <a:lnTo>
                    <a:pt x="93677" y="485109"/>
                  </a:lnTo>
                  <a:lnTo>
                    <a:pt x="93677" y="480809"/>
                  </a:lnTo>
                  <a:lnTo>
                    <a:pt x="89216" y="480809"/>
                  </a:lnTo>
                  <a:lnTo>
                    <a:pt x="89216" y="476508"/>
                  </a:lnTo>
                  <a:lnTo>
                    <a:pt x="84755" y="476508"/>
                  </a:lnTo>
                  <a:lnTo>
                    <a:pt x="84755" y="472208"/>
                  </a:lnTo>
                  <a:lnTo>
                    <a:pt x="80295" y="472208"/>
                  </a:lnTo>
                  <a:lnTo>
                    <a:pt x="80295" y="467907"/>
                  </a:lnTo>
                  <a:lnTo>
                    <a:pt x="75834" y="467907"/>
                  </a:lnTo>
                  <a:lnTo>
                    <a:pt x="75834" y="463607"/>
                  </a:lnTo>
                  <a:lnTo>
                    <a:pt x="71373" y="463607"/>
                  </a:lnTo>
                  <a:lnTo>
                    <a:pt x="71373" y="459306"/>
                  </a:lnTo>
                  <a:lnTo>
                    <a:pt x="66912" y="459306"/>
                  </a:lnTo>
                  <a:lnTo>
                    <a:pt x="66912" y="455006"/>
                  </a:lnTo>
                  <a:lnTo>
                    <a:pt x="62451" y="455006"/>
                  </a:lnTo>
                  <a:lnTo>
                    <a:pt x="62451" y="450705"/>
                  </a:lnTo>
                  <a:lnTo>
                    <a:pt x="57991" y="450705"/>
                  </a:lnTo>
                  <a:lnTo>
                    <a:pt x="57991" y="446405"/>
                  </a:lnTo>
                  <a:lnTo>
                    <a:pt x="53530" y="446405"/>
                  </a:lnTo>
                  <a:lnTo>
                    <a:pt x="53530" y="442105"/>
                  </a:lnTo>
                  <a:lnTo>
                    <a:pt x="49069" y="442105"/>
                  </a:lnTo>
                  <a:lnTo>
                    <a:pt x="49069" y="437804"/>
                  </a:lnTo>
                  <a:lnTo>
                    <a:pt x="44608" y="437804"/>
                  </a:lnTo>
                  <a:lnTo>
                    <a:pt x="44608" y="433504"/>
                  </a:lnTo>
                  <a:lnTo>
                    <a:pt x="40147" y="433504"/>
                  </a:lnTo>
                  <a:lnTo>
                    <a:pt x="40147" y="429203"/>
                  </a:lnTo>
                  <a:lnTo>
                    <a:pt x="35687" y="429203"/>
                  </a:lnTo>
                  <a:lnTo>
                    <a:pt x="35687" y="424903"/>
                  </a:lnTo>
                  <a:lnTo>
                    <a:pt x="31226" y="424903"/>
                  </a:lnTo>
                  <a:lnTo>
                    <a:pt x="31226" y="420602"/>
                  </a:lnTo>
                  <a:lnTo>
                    <a:pt x="26765" y="420602"/>
                  </a:lnTo>
                  <a:lnTo>
                    <a:pt x="26765" y="416301"/>
                  </a:lnTo>
                  <a:lnTo>
                    <a:pt x="22304" y="416301"/>
                  </a:lnTo>
                  <a:lnTo>
                    <a:pt x="22304" y="412001"/>
                  </a:lnTo>
                  <a:lnTo>
                    <a:pt x="17843" y="412001"/>
                  </a:lnTo>
                  <a:lnTo>
                    <a:pt x="17843" y="407701"/>
                  </a:lnTo>
                  <a:lnTo>
                    <a:pt x="13383" y="407701"/>
                  </a:lnTo>
                  <a:lnTo>
                    <a:pt x="13383" y="403400"/>
                  </a:lnTo>
                  <a:lnTo>
                    <a:pt x="8922" y="403400"/>
                  </a:lnTo>
                  <a:lnTo>
                    <a:pt x="8922" y="399100"/>
                  </a:lnTo>
                  <a:lnTo>
                    <a:pt x="4461" y="399100"/>
                  </a:lnTo>
                  <a:lnTo>
                    <a:pt x="4461" y="394799"/>
                  </a:lnTo>
                  <a:lnTo>
                    <a:pt x="0" y="394799"/>
                  </a:lnTo>
                  <a:lnTo>
                    <a:pt x="0" y="232650"/>
                  </a:lnTo>
                  <a:lnTo>
                    <a:pt x="75834" y="232650"/>
                  </a:lnTo>
                  <a:lnTo>
                    <a:pt x="75834" y="230957"/>
                  </a:lnTo>
                  <a:lnTo>
                    <a:pt x="71373" y="230957"/>
                  </a:lnTo>
                  <a:lnTo>
                    <a:pt x="71373" y="226657"/>
                  </a:lnTo>
                  <a:lnTo>
                    <a:pt x="66912" y="226657"/>
                  </a:lnTo>
                  <a:lnTo>
                    <a:pt x="66912" y="222356"/>
                  </a:lnTo>
                  <a:lnTo>
                    <a:pt x="62451" y="222356"/>
                  </a:lnTo>
                  <a:lnTo>
                    <a:pt x="62451" y="218056"/>
                  </a:lnTo>
                  <a:lnTo>
                    <a:pt x="57991" y="218056"/>
                  </a:lnTo>
                  <a:lnTo>
                    <a:pt x="57991" y="213755"/>
                  </a:lnTo>
                  <a:lnTo>
                    <a:pt x="53530" y="213755"/>
                  </a:lnTo>
                  <a:lnTo>
                    <a:pt x="53530" y="209455"/>
                  </a:lnTo>
                  <a:lnTo>
                    <a:pt x="49069" y="209455"/>
                  </a:lnTo>
                  <a:lnTo>
                    <a:pt x="49069" y="205155"/>
                  </a:lnTo>
                  <a:lnTo>
                    <a:pt x="44608" y="205155"/>
                  </a:lnTo>
                  <a:lnTo>
                    <a:pt x="44608" y="200854"/>
                  </a:lnTo>
                  <a:lnTo>
                    <a:pt x="40147" y="200854"/>
                  </a:lnTo>
                  <a:lnTo>
                    <a:pt x="40147" y="196553"/>
                  </a:lnTo>
                  <a:lnTo>
                    <a:pt x="35687" y="196553"/>
                  </a:lnTo>
                  <a:lnTo>
                    <a:pt x="35687" y="192253"/>
                  </a:lnTo>
                  <a:lnTo>
                    <a:pt x="31226" y="192253"/>
                  </a:lnTo>
                  <a:lnTo>
                    <a:pt x="31226" y="187953"/>
                  </a:lnTo>
                  <a:lnTo>
                    <a:pt x="26765" y="187953"/>
                  </a:lnTo>
                  <a:lnTo>
                    <a:pt x="26765" y="183652"/>
                  </a:lnTo>
                  <a:lnTo>
                    <a:pt x="22304" y="183652"/>
                  </a:lnTo>
                  <a:lnTo>
                    <a:pt x="22304" y="179351"/>
                  </a:lnTo>
                  <a:lnTo>
                    <a:pt x="17843" y="179351"/>
                  </a:lnTo>
                  <a:lnTo>
                    <a:pt x="17843" y="175051"/>
                  </a:lnTo>
                  <a:lnTo>
                    <a:pt x="13383" y="175051"/>
                  </a:lnTo>
                  <a:lnTo>
                    <a:pt x="13383" y="170751"/>
                  </a:lnTo>
                  <a:lnTo>
                    <a:pt x="8922" y="170751"/>
                  </a:lnTo>
                  <a:lnTo>
                    <a:pt x="8922" y="166451"/>
                  </a:lnTo>
                  <a:lnTo>
                    <a:pt x="4461" y="166451"/>
                  </a:lnTo>
                  <a:lnTo>
                    <a:pt x="4461" y="162150"/>
                  </a:lnTo>
                  <a:lnTo>
                    <a:pt x="0" y="16215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F7E8C8A3-3974-4FFD-B3F3-471F16D9C2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8153" y="3411829"/>
              <a:ext cx="403416" cy="417130"/>
            </a:xfrm>
            <a:custGeom>
              <a:avLst/>
              <a:gdLst>
                <a:gd name="connsiteX0" fmla="*/ 104775 w 176213"/>
                <a:gd name="connsiteY0" fmla="*/ 104775 h 177800"/>
                <a:gd name="connsiteX1" fmla="*/ 176213 w 176213"/>
                <a:gd name="connsiteY1" fmla="*/ 104775 h 177800"/>
                <a:gd name="connsiteX2" fmla="*/ 176213 w 176213"/>
                <a:gd name="connsiteY2" fmla="*/ 177800 h 177800"/>
                <a:gd name="connsiteX3" fmla="*/ 104775 w 176213"/>
                <a:gd name="connsiteY3" fmla="*/ 177800 h 177800"/>
                <a:gd name="connsiteX4" fmla="*/ 0 w 176213"/>
                <a:gd name="connsiteY4" fmla="*/ 104775 h 177800"/>
                <a:gd name="connsiteX5" fmla="*/ 73025 w 176213"/>
                <a:gd name="connsiteY5" fmla="*/ 104775 h 177800"/>
                <a:gd name="connsiteX6" fmla="*/ 73025 w 176213"/>
                <a:gd name="connsiteY6" fmla="*/ 177800 h 177800"/>
                <a:gd name="connsiteX7" fmla="*/ 0 w 176213"/>
                <a:gd name="connsiteY7" fmla="*/ 177800 h 177800"/>
                <a:gd name="connsiteX8" fmla="*/ 104775 w 176213"/>
                <a:gd name="connsiteY8" fmla="*/ 0 h 177800"/>
                <a:gd name="connsiteX9" fmla="*/ 176213 w 176213"/>
                <a:gd name="connsiteY9" fmla="*/ 0 h 177800"/>
                <a:gd name="connsiteX10" fmla="*/ 176213 w 176213"/>
                <a:gd name="connsiteY10" fmla="*/ 73025 h 177800"/>
                <a:gd name="connsiteX11" fmla="*/ 104775 w 176213"/>
                <a:gd name="connsiteY11" fmla="*/ 73025 h 177800"/>
                <a:gd name="connsiteX12" fmla="*/ 0 w 176213"/>
                <a:gd name="connsiteY12" fmla="*/ 0 h 177800"/>
                <a:gd name="connsiteX13" fmla="*/ 73025 w 176213"/>
                <a:gd name="connsiteY13" fmla="*/ 0 h 177800"/>
                <a:gd name="connsiteX14" fmla="*/ 73025 w 176213"/>
                <a:gd name="connsiteY14" fmla="*/ 73025 h 177800"/>
                <a:gd name="connsiteX15" fmla="*/ 0 w 176213"/>
                <a:gd name="connsiteY15" fmla="*/ 73025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6213" h="177800">
                  <a:moveTo>
                    <a:pt x="104775" y="104775"/>
                  </a:moveTo>
                  <a:lnTo>
                    <a:pt x="176213" y="104775"/>
                  </a:lnTo>
                  <a:lnTo>
                    <a:pt x="176213" y="177800"/>
                  </a:lnTo>
                  <a:lnTo>
                    <a:pt x="104775" y="177800"/>
                  </a:lnTo>
                  <a:close/>
                  <a:moveTo>
                    <a:pt x="0" y="104775"/>
                  </a:moveTo>
                  <a:lnTo>
                    <a:pt x="73025" y="104775"/>
                  </a:lnTo>
                  <a:lnTo>
                    <a:pt x="73025" y="177800"/>
                  </a:lnTo>
                  <a:lnTo>
                    <a:pt x="0" y="177800"/>
                  </a:lnTo>
                  <a:close/>
                  <a:moveTo>
                    <a:pt x="104775" y="0"/>
                  </a:moveTo>
                  <a:lnTo>
                    <a:pt x="176213" y="0"/>
                  </a:lnTo>
                  <a:lnTo>
                    <a:pt x="176213" y="73025"/>
                  </a:lnTo>
                  <a:lnTo>
                    <a:pt x="104775" y="73025"/>
                  </a:lnTo>
                  <a:close/>
                  <a:moveTo>
                    <a:pt x="0" y="0"/>
                  </a:moveTo>
                  <a:lnTo>
                    <a:pt x="73025" y="0"/>
                  </a:lnTo>
                  <a:lnTo>
                    <a:pt x="73025" y="73025"/>
                  </a:lnTo>
                  <a:lnTo>
                    <a:pt x="0" y="730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20313628-1879-44F7-BE40-698E8E60636B}"/>
              </a:ext>
            </a:extLst>
          </p:cNvPr>
          <p:cNvGrpSpPr/>
          <p:nvPr userDrawn="1"/>
        </p:nvGrpSpPr>
        <p:grpSpPr>
          <a:xfrm>
            <a:off x="11074399" y="306386"/>
            <a:ext cx="674689" cy="674689"/>
            <a:chOff x="11074399" y="306386"/>
            <a:chExt cx="674689" cy="674689"/>
          </a:xfrm>
        </p:grpSpPr>
        <p:sp>
          <p:nvSpPr>
            <p:cNvPr id="109" name="矩形: 圆角 108">
              <a:extLst>
                <a:ext uri="{FF2B5EF4-FFF2-40B4-BE49-F238E27FC236}">
                  <a16:creationId xmlns:a16="http://schemas.microsoft.com/office/drawing/2014/main" id="{6B61BD9E-E940-4275-9E43-B358EF6A8282}"/>
                </a:ext>
              </a:extLst>
            </p:cNvPr>
            <p:cNvSpPr/>
            <p:nvPr/>
          </p:nvSpPr>
          <p:spPr>
            <a:xfrm>
              <a:off x="11074399" y="306386"/>
              <a:ext cx="674689" cy="674689"/>
            </a:xfrm>
            <a:prstGeom prst="roundRect">
              <a:avLst>
                <a:gd name="adj" fmla="val 1462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79055B12-3EA1-4001-9D6C-651C1BC7F3A0}"/>
                </a:ext>
              </a:extLst>
            </p:cNvPr>
            <p:cNvSpPr/>
            <p:nvPr userDrawn="1"/>
          </p:nvSpPr>
          <p:spPr>
            <a:xfrm>
              <a:off x="11119939" y="460218"/>
              <a:ext cx="629149" cy="520856"/>
            </a:xfrm>
            <a:custGeom>
              <a:avLst/>
              <a:gdLst>
                <a:gd name="connsiteX0" fmla="*/ 381665 w 629149"/>
                <a:gd name="connsiteY0" fmla="*/ 35 h 520856"/>
                <a:gd name="connsiteX1" fmla="*/ 417475 w 629149"/>
                <a:gd name="connsiteY1" fmla="*/ 1242 h 520856"/>
                <a:gd name="connsiteX2" fmla="*/ 546322 w 629149"/>
                <a:gd name="connsiteY2" fmla="*/ 34966 h 520856"/>
                <a:gd name="connsiteX3" fmla="*/ 558346 w 629149"/>
                <a:gd name="connsiteY3" fmla="*/ 45046 h 520856"/>
                <a:gd name="connsiteX4" fmla="*/ 558459 w 629149"/>
                <a:gd name="connsiteY4" fmla="*/ 45210 h 520856"/>
                <a:gd name="connsiteX5" fmla="*/ 559947 w 629149"/>
                <a:gd name="connsiteY5" fmla="*/ 46627 h 520856"/>
                <a:gd name="connsiteX6" fmla="*/ 560060 w 629149"/>
                <a:gd name="connsiteY6" fmla="*/ 46791 h 520856"/>
                <a:gd name="connsiteX7" fmla="*/ 561548 w 629149"/>
                <a:gd name="connsiteY7" fmla="*/ 48209 h 520856"/>
                <a:gd name="connsiteX8" fmla="*/ 561662 w 629149"/>
                <a:gd name="connsiteY8" fmla="*/ 48373 h 520856"/>
                <a:gd name="connsiteX9" fmla="*/ 563149 w 629149"/>
                <a:gd name="connsiteY9" fmla="*/ 49790 h 520856"/>
                <a:gd name="connsiteX10" fmla="*/ 563262 w 629149"/>
                <a:gd name="connsiteY10" fmla="*/ 49953 h 520856"/>
                <a:gd name="connsiteX11" fmla="*/ 564750 w 629149"/>
                <a:gd name="connsiteY11" fmla="*/ 51371 h 520856"/>
                <a:gd name="connsiteX12" fmla="*/ 564864 w 629149"/>
                <a:gd name="connsiteY12" fmla="*/ 51535 h 520856"/>
                <a:gd name="connsiteX13" fmla="*/ 566352 w 629149"/>
                <a:gd name="connsiteY13" fmla="*/ 52952 h 520856"/>
                <a:gd name="connsiteX14" fmla="*/ 566465 w 629149"/>
                <a:gd name="connsiteY14" fmla="*/ 53116 h 520856"/>
                <a:gd name="connsiteX15" fmla="*/ 567953 w 629149"/>
                <a:gd name="connsiteY15" fmla="*/ 54534 h 520856"/>
                <a:gd name="connsiteX16" fmla="*/ 568066 w 629149"/>
                <a:gd name="connsiteY16" fmla="*/ 54697 h 520856"/>
                <a:gd name="connsiteX17" fmla="*/ 569554 w 629149"/>
                <a:gd name="connsiteY17" fmla="*/ 56115 h 520856"/>
                <a:gd name="connsiteX18" fmla="*/ 569667 w 629149"/>
                <a:gd name="connsiteY18" fmla="*/ 56280 h 520856"/>
                <a:gd name="connsiteX19" fmla="*/ 571155 w 629149"/>
                <a:gd name="connsiteY19" fmla="*/ 57697 h 520856"/>
                <a:gd name="connsiteX20" fmla="*/ 571268 w 629149"/>
                <a:gd name="connsiteY20" fmla="*/ 57861 h 520856"/>
                <a:gd name="connsiteX21" fmla="*/ 572756 w 629149"/>
                <a:gd name="connsiteY21" fmla="*/ 59278 h 520856"/>
                <a:gd name="connsiteX22" fmla="*/ 572869 w 629149"/>
                <a:gd name="connsiteY22" fmla="*/ 59442 h 520856"/>
                <a:gd name="connsiteX23" fmla="*/ 574357 w 629149"/>
                <a:gd name="connsiteY23" fmla="*/ 60860 h 520856"/>
                <a:gd name="connsiteX24" fmla="*/ 574470 w 629149"/>
                <a:gd name="connsiteY24" fmla="*/ 61023 h 520856"/>
                <a:gd name="connsiteX25" fmla="*/ 575958 w 629149"/>
                <a:gd name="connsiteY25" fmla="*/ 62441 h 520856"/>
                <a:gd name="connsiteX26" fmla="*/ 576071 w 629149"/>
                <a:gd name="connsiteY26" fmla="*/ 62605 h 520856"/>
                <a:gd name="connsiteX27" fmla="*/ 577559 w 629149"/>
                <a:gd name="connsiteY27" fmla="*/ 64022 h 520856"/>
                <a:gd name="connsiteX28" fmla="*/ 577672 w 629149"/>
                <a:gd name="connsiteY28" fmla="*/ 64186 h 520856"/>
                <a:gd name="connsiteX29" fmla="*/ 579160 w 629149"/>
                <a:gd name="connsiteY29" fmla="*/ 65604 h 520856"/>
                <a:gd name="connsiteX30" fmla="*/ 579273 w 629149"/>
                <a:gd name="connsiteY30" fmla="*/ 65768 h 520856"/>
                <a:gd name="connsiteX31" fmla="*/ 580761 w 629149"/>
                <a:gd name="connsiteY31" fmla="*/ 67185 h 520856"/>
                <a:gd name="connsiteX32" fmla="*/ 580874 w 629149"/>
                <a:gd name="connsiteY32" fmla="*/ 67349 h 520856"/>
                <a:gd name="connsiteX33" fmla="*/ 582362 w 629149"/>
                <a:gd name="connsiteY33" fmla="*/ 68767 h 520856"/>
                <a:gd name="connsiteX34" fmla="*/ 582475 w 629149"/>
                <a:gd name="connsiteY34" fmla="*/ 68931 h 520856"/>
                <a:gd name="connsiteX35" fmla="*/ 583963 w 629149"/>
                <a:gd name="connsiteY35" fmla="*/ 70348 h 520856"/>
                <a:gd name="connsiteX36" fmla="*/ 584077 w 629149"/>
                <a:gd name="connsiteY36" fmla="*/ 70512 h 520856"/>
                <a:gd name="connsiteX37" fmla="*/ 585564 w 629149"/>
                <a:gd name="connsiteY37" fmla="*/ 71929 h 520856"/>
                <a:gd name="connsiteX38" fmla="*/ 585677 w 629149"/>
                <a:gd name="connsiteY38" fmla="*/ 72093 h 520856"/>
                <a:gd name="connsiteX39" fmla="*/ 587165 w 629149"/>
                <a:gd name="connsiteY39" fmla="*/ 73511 h 520856"/>
                <a:gd name="connsiteX40" fmla="*/ 587278 w 629149"/>
                <a:gd name="connsiteY40" fmla="*/ 73675 h 520856"/>
                <a:gd name="connsiteX41" fmla="*/ 588766 w 629149"/>
                <a:gd name="connsiteY41" fmla="*/ 75092 h 520856"/>
                <a:gd name="connsiteX42" fmla="*/ 588880 w 629149"/>
                <a:gd name="connsiteY42" fmla="*/ 75256 h 520856"/>
                <a:gd name="connsiteX43" fmla="*/ 590368 w 629149"/>
                <a:gd name="connsiteY43" fmla="*/ 76673 h 520856"/>
                <a:gd name="connsiteX44" fmla="*/ 590481 w 629149"/>
                <a:gd name="connsiteY44" fmla="*/ 76837 h 520856"/>
                <a:gd name="connsiteX45" fmla="*/ 591969 w 629149"/>
                <a:gd name="connsiteY45" fmla="*/ 78255 h 520856"/>
                <a:gd name="connsiteX46" fmla="*/ 592082 w 629149"/>
                <a:gd name="connsiteY46" fmla="*/ 78419 h 520856"/>
                <a:gd name="connsiteX47" fmla="*/ 593570 w 629149"/>
                <a:gd name="connsiteY47" fmla="*/ 79836 h 520856"/>
                <a:gd name="connsiteX48" fmla="*/ 593683 w 629149"/>
                <a:gd name="connsiteY48" fmla="*/ 80001 h 520856"/>
                <a:gd name="connsiteX49" fmla="*/ 595171 w 629149"/>
                <a:gd name="connsiteY49" fmla="*/ 81418 h 520856"/>
                <a:gd name="connsiteX50" fmla="*/ 595284 w 629149"/>
                <a:gd name="connsiteY50" fmla="*/ 81582 h 520856"/>
                <a:gd name="connsiteX51" fmla="*/ 596772 w 629149"/>
                <a:gd name="connsiteY51" fmla="*/ 82999 h 520856"/>
                <a:gd name="connsiteX52" fmla="*/ 596885 w 629149"/>
                <a:gd name="connsiteY52" fmla="*/ 83163 h 520856"/>
                <a:gd name="connsiteX53" fmla="*/ 598373 w 629149"/>
                <a:gd name="connsiteY53" fmla="*/ 84581 h 520856"/>
                <a:gd name="connsiteX54" fmla="*/ 598486 w 629149"/>
                <a:gd name="connsiteY54" fmla="*/ 84744 h 520856"/>
                <a:gd name="connsiteX55" fmla="*/ 599974 w 629149"/>
                <a:gd name="connsiteY55" fmla="*/ 86162 h 520856"/>
                <a:gd name="connsiteX56" fmla="*/ 600087 w 629149"/>
                <a:gd name="connsiteY56" fmla="*/ 86326 h 520856"/>
                <a:gd name="connsiteX57" fmla="*/ 601575 w 629149"/>
                <a:gd name="connsiteY57" fmla="*/ 87743 h 520856"/>
                <a:gd name="connsiteX58" fmla="*/ 601688 w 629149"/>
                <a:gd name="connsiteY58" fmla="*/ 87907 h 520856"/>
                <a:gd name="connsiteX59" fmla="*/ 603176 w 629149"/>
                <a:gd name="connsiteY59" fmla="*/ 89325 h 520856"/>
                <a:gd name="connsiteX60" fmla="*/ 603289 w 629149"/>
                <a:gd name="connsiteY60" fmla="*/ 89489 h 520856"/>
                <a:gd name="connsiteX61" fmla="*/ 604777 w 629149"/>
                <a:gd name="connsiteY61" fmla="*/ 90906 h 520856"/>
                <a:gd name="connsiteX62" fmla="*/ 604890 w 629149"/>
                <a:gd name="connsiteY62" fmla="*/ 91070 h 520856"/>
                <a:gd name="connsiteX63" fmla="*/ 606378 w 629149"/>
                <a:gd name="connsiteY63" fmla="*/ 92488 h 520856"/>
                <a:gd name="connsiteX64" fmla="*/ 606492 w 629149"/>
                <a:gd name="connsiteY64" fmla="*/ 92652 h 520856"/>
                <a:gd name="connsiteX65" fmla="*/ 607979 w 629149"/>
                <a:gd name="connsiteY65" fmla="*/ 94069 h 520856"/>
                <a:gd name="connsiteX66" fmla="*/ 608092 w 629149"/>
                <a:gd name="connsiteY66" fmla="*/ 94233 h 520856"/>
                <a:gd name="connsiteX67" fmla="*/ 609580 w 629149"/>
                <a:gd name="connsiteY67" fmla="*/ 95650 h 520856"/>
                <a:gd name="connsiteX68" fmla="*/ 609694 w 629149"/>
                <a:gd name="connsiteY68" fmla="*/ 95814 h 520856"/>
                <a:gd name="connsiteX69" fmla="*/ 611182 w 629149"/>
                <a:gd name="connsiteY69" fmla="*/ 97231 h 520856"/>
                <a:gd name="connsiteX70" fmla="*/ 611295 w 629149"/>
                <a:gd name="connsiteY70" fmla="*/ 97395 h 520856"/>
                <a:gd name="connsiteX71" fmla="*/ 612783 w 629149"/>
                <a:gd name="connsiteY71" fmla="*/ 98813 h 520856"/>
                <a:gd name="connsiteX72" fmla="*/ 612896 w 629149"/>
                <a:gd name="connsiteY72" fmla="*/ 98977 h 520856"/>
                <a:gd name="connsiteX73" fmla="*/ 614384 w 629149"/>
                <a:gd name="connsiteY73" fmla="*/ 100394 h 520856"/>
                <a:gd name="connsiteX74" fmla="*/ 614497 w 629149"/>
                <a:gd name="connsiteY74" fmla="*/ 100559 h 520856"/>
                <a:gd name="connsiteX75" fmla="*/ 615985 w 629149"/>
                <a:gd name="connsiteY75" fmla="*/ 101976 h 520856"/>
                <a:gd name="connsiteX76" fmla="*/ 616098 w 629149"/>
                <a:gd name="connsiteY76" fmla="*/ 102140 h 520856"/>
                <a:gd name="connsiteX77" fmla="*/ 617586 w 629149"/>
                <a:gd name="connsiteY77" fmla="*/ 103558 h 520856"/>
                <a:gd name="connsiteX78" fmla="*/ 617699 w 629149"/>
                <a:gd name="connsiteY78" fmla="*/ 103722 h 520856"/>
                <a:gd name="connsiteX79" fmla="*/ 619187 w 629149"/>
                <a:gd name="connsiteY79" fmla="*/ 105139 h 520856"/>
                <a:gd name="connsiteX80" fmla="*/ 619300 w 629149"/>
                <a:gd name="connsiteY80" fmla="*/ 105303 h 520856"/>
                <a:gd name="connsiteX81" fmla="*/ 620788 w 629149"/>
                <a:gd name="connsiteY81" fmla="*/ 106721 h 520856"/>
                <a:gd name="connsiteX82" fmla="*/ 620901 w 629149"/>
                <a:gd name="connsiteY82" fmla="*/ 106885 h 520856"/>
                <a:gd name="connsiteX83" fmla="*/ 622389 w 629149"/>
                <a:gd name="connsiteY83" fmla="*/ 108303 h 520856"/>
                <a:gd name="connsiteX84" fmla="*/ 622502 w 629149"/>
                <a:gd name="connsiteY84" fmla="*/ 108466 h 520856"/>
                <a:gd name="connsiteX85" fmla="*/ 623990 w 629149"/>
                <a:gd name="connsiteY85" fmla="*/ 109884 h 520856"/>
                <a:gd name="connsiteX86" fmla="*/ 624103 w 629149"/>
                <a:gd name="connsiteY86" fmla="*/ 110048 h 520856"/>
                <a:gd name="connsiteX87" fmla="*/ 625591 w 629149"/>
                <a:gd name="connsiteY87" fmla="*/ 111465 h 520856"/>
                <a:gd name="connsiteX88" fmla="*/ 625705 w 629149"/>
                <a:gd name="connsiteY88" fmla="*/ 111629 h 520856"/>
                <a:gd name="connsiteX89" fmla="*/ 627192 w 629149"/>
                <a:gd name="connsiteY89" fmla="*/ 113046 h 520856"/>
                <a:gd name="connsiteX90" fmla="*/ 627305 w 629149"/>
                <a:gd name="connsiteY90" fmla="*/ 113210 h 520856"/>
                <a:gd name="connsiteX91" fmla="*/ 628793 w 629149"/>
                <a:gd name="connsiteY91" fmla="*/ 114628 h 520856"/>
                <a:gd name="connsiteX92" fmla="*/ 628906 w 629149"/>
                <a:gd name="connsiteY92" fmla="*/ 114792 h 520856"/>
                <a:gd name="connsiteX93" fmla="*/ 629149 w 629149"/>
                <a:gd name="connsiteY93" fmla="*/ 115023 h 520856"/>
                <a:gd name="connsiteX94" fmla="*/ 629149 w 629149"/>
                <a:gd name="connsiteY94" fmla="*/ 422162 h 520856"/>
                <a:gd name="connsiteX95" fmla="*/ 530455 w 629149"/>
                <a:gd name="connsiteY95" fmla="*/ 520856 h 520856"/>
                <a:gd name="connsiteX96" fmla="*/ 236822 w 629149"/>
                <a:gd name="connsiteY96" fmla="*/ 520856 h 520856"/>
                <a:gd name="connsiteX97" fmla="*/ 237480 w 629149"/>
                <a:gd name="connsiteY97" fmla="*/ 520495 h 520856"/>
                <a:gd name="connsiteX98" fmla="*/ 238264 w 629149"/>
                <a:gd name="connsiteY98" fmla="*/ 520077 h 520856"/>
                <a:gd name="connsiteX99" fmla="*/ 233757 w 629149"/>
                <a:gd name="connsiteY99" fmla="*/ 520077 h 520856"/>
                <a:gd name="connsiteX100" fmla="*/ 235879 w 629149"/>
                <a:gd name="connsiteY100" fmla="*/ 518914 h 520856"/>
                <a:gd name="connsiteX101" fmla="*/ 236663 w 629149"/>
                <a:gd name="connsiteY101" fmla="*/ 518496 h 520856"/>
                <a:gd name="connsiteX102" fmla="*/ 232155 w 629149"/>
                <a:gd name="connsiteY102" fmla="*/ 518496 h 520856"/>
                <a:gd name="connsiteX103" fmla="*/ 234278 w 629149"/>
                <a:gd name="connsiteY103" fmla="*/ 517333 h 520856"/>
                <a:gd name="connsiteX104" fmla="*/ 235062 w 629149"/>
                <a:gd name="connsiteY104" fmla="*/ 516914 h 520856"/>
                <a:gd name="connsiteX105" fmla="*/ 230555 w 629149"/>
                <a:gd name="connsiteY105" fmla="*/ 516914 h 520856"/>
                <a:gd name="connsiteX106" fmla="*/ 232677 w 629149"/>
                <a:gd name="connsiteY106" fmla="*/ 515751 h 520856"/>
                <a:gd name="connsiteX107" fmla="*/ 233461 w 629149"/>
                <a:gd name="connsiteY107" fmla="*/ 515333 h 520856"/>
                <a:gd name="connsiteX108" fmla="*/ 228953 w 629149"/>
                <a:gd name="connsiteY108" fmla="*/ 515333 h 520856"/>
                <a:gd name="connsiteX109" fmla="*/ 231076 w 629149"/>
                <a:gd name="connsiteY109" fmla="*/ 514170 h 520856"/>
                <a:gd name="connsiteX110" fmla="*/ 231860 w 629149"/>
                <a:gd name="connsiteY110" fmla="*/ 513751 h 520856"/>
                <a:gd name="connsiteX111" fmla="*/ 227352 w 629149"/>
                <a:gd name="connsiteY111" fmla="*/ 513751 h 520856"/>
                <a:gd name="connsiteX112" fmla="*/ 229475 w 629149"/>
                <a:gd name="connsiteY112" fmla="*/ 512588 h 520856"/>
                <a:gd name="connsiteX113" fmla="*/ 230259 w 629149"/>
                <a:gd name="connsiteY113" fmla="*/ 512170 h 520856"/>
                <a:gd name="connsiteX114" fmla="*/ 225751 w 629149"/>
                <a:gd name="connsiteY114" fmla="*/ 512170 h 520856"/>
                <a:gd name="connsiteX115" fmla="*/ 227874 w 629149"/>
                <a:gd name="connsiteY115" fmla="*/ 511007 h 520856"/>
                <a:gd name="connsiteX116" fmla="*/ 228658 w 629149"/>
                <a:gd name="connsiteY116" fmla="*/ 510589 h 520856"/>
                <a:gd name="connsiteX117" fmla="*/ 224150 w 629149"/>
                <a:gd name="connsiteY117" fmla="*/ 510589 h 520856"/>
                <a:gd name="connsiteX118" fmla="*/ 226272 w 629149"/>
                <a:gd name="connsiteY118" fmla="*/ 509426 h 520856"/>
                <a:gd name="connsiteX119" fmla="*/ 227057 w 629149"/>
                <a:gd name="connsiteY119" fmla="*/ 509007 h 520856"/>
                <a:gd name="connsiteX120" fmla="*/ 222549 w 629149"/>
                <a:gd name="connsiteY120" fmla="*/ 509007 h 520856"/>
                <a:gd name="connsiteX121" fmla="*/ 224671 w 629149"/>
                <a:gd name="connsiteY121" fmla="*/ 507844 h 520856"/>
                <a:gd name="connsiteX122" fmla="*/ 225456 w 629149"/>
                <a:gd name="connsiteY122" fmla="*/ 507426 h 520856"/>
                <a:gd name="connsiteX123" fmla="*/ 220948 w 629149"/>
                <a:gd name="connsiteY123" fmla="*/ 507426 h 520856"/>
                <a:gd name="connsiteX124" fmla="*/ 223070 w 629149"/>
                <a:gd name="connsiteY124" fmla="*/ 506263 h 520856"/>
                <a:gd name="connsiteX125" fmla="*/ 223855 w 629149"/>
                <a:gd name="connsiteY125" fmla="*/ 505844 h 520856"/>
                <a:gd name="connsiteX126" fmla="*/ 219347 w 629149"/>
                <a:gd name="connsiteY126" fmla="*/ 505844 h 520856"/>
                <a:gd name="connsiteX127" fmla="*/ 221469 w 629149"/>
                <a:gd name="connsiteY127" fmla="*/ 504681 h 520856"/>
                <a:gd name="connsiteX128" fmla="*/ 222253 w 629149"/>
                <a:gd name="connsiteY128" fmla="*/ 504263 h 520856"/>
                <a:gd name="connsiteX129" fmla="*/ 217746 w 629149"/>
                <a:gd name="connsiteY129" fmla="*/ 504263 h 520856"/>
                <a:gd name="connsiteX130" fmla="*/ 219868 w 629149"/>
                <a:gd name="connsiteY130" fmla="*/ 503100 h 520856"/>
                <a:gd name="connsiteX131" fmla="*/ 220653 w 629149"/>
                <a:gd name="connsiteY131" fmla="*/ 502681 h 520856"/>
                <a:gd name="connsiteX132" fmla="*/ 216145 w 629149"/>
                <a:gd name="connsiteY132" fmla="*/ 502681 h 520856"/>
                <a:gd name="connsiteX133" fmla="*/ 218267 w 629149"/>
                <a:gd name="connsiteY133" fmla="*/ 501518 h 520856"/>
                <a:gd name="connsiteX134" fmla="*/ 219051 w 629149"/>
                <a:gd name="connsiteY134" fmla="*/ 501100 h 520856"/>
                <a:gd name="connsiteX135" fmla="*/ 214544 w 629149"/>
                <a:gd name="connsiteY135" fmla="*/ 501100 h 520856"/>
                <a:gd name="connsiteX136" fmla="*/ 216666 w 629149"/>
                <a:gd name="connsiteY136" fmla="*/ 499937 h 520856"/>
                <a:gd name="connsiteX137" fmla="*/ 217450 w 629149"/>
                <a:gd name="connsiteY137" fmla="*/ 499518 h 520856"/>
                <a:gd name="connsiteX138" fmla="*/ 212943 w 629149"/>
                <a:gd name="connsiteY138" fmla="*/ 499518 h 520856"/>
                <a:gd name="connsiteX139" fmla="*/ 215065 w 629149"/>
                <a:gd name="connsiteY139" fmla="*/ 498356 h 520856"/>
                <a:gd name="connsiteX140" fmla="*/ 215849 w 629149"/>
                <a:gd name="connsiteY140" fmla="*/ 497937 h 520856"/>
                <a:gd name="connsiteX141" fmla="*/ 211342 w 629149"/>
                <a:gd name="connsiteY141" fmla="*/ 497937 h 520856"/>
                <a:gd name="connsiteX142" fmla="*/ 213464 w 629149"/>
                <a:gd name="connsiteY142" fmla="*/ 496774 h 520856"/>
                <a:gd name="connsiteX143" fmla="*/ 214248 w 629149"/>
                <a:gd name="connsiteY143" fmla="*/ 496356 h 520856"/>
                <a:gd name="connsiteX144" fmla="*/ 209740 w 629149"/>
                <a:gd name="connsiteY144" fmla="*/ 496356 h 520856"/>
                <a:gd name="connsiteX145" fmla="*/ 211863 w 629149"/>
                <a:gd name="connsiteY145" fmla="*/ 495193 h 520856"/>
                <a:gd name="connsiteX146" fmla="*/ 212647 w 629149"/>
                <a:gd name="connsiteY146" fmla="*/ 494774 h 520856"/>
                <a:gd name="connsiteX147" fmla="*/ 208140 w 629149"/>
                <a:gd name="connsiteY147" fmla="*/ 494774 h 520856"/>
                <a:gd name="connsiteX148" fmla="*/ 210262 w 629149"/>
                <a:gd name="connsiteY148" fmla="*/ 493611 h 520856"/>
                <a:gd name="connsiteX149" fmla="*/ 211046 w 629149"/>
                <a:gd name="connsiteY149" fmla="*/ 493193 h 520856"/>
                <a:gd name="connsiteX150" fmla="*/ 206538 w 629149"/>
                <a:gd name="connsiteY150" fmla="*/ 493193 h 520856"/>
                <a:gd name="connsiteX151" fmla="*/ 208661 w 629149"/>
                <a:gd name="connsiteY151" fmla="*/ 492030 h 520856"/>
                <a:gd name="connsiteX152" fmla="*/ 209445 w 629149"/>
                <a:gd name="connsiteY152" fmla="*/ 491611 h 520856"/>
                <a:gd name="connsiteX153" fmla="*/ 204937 w 629149"/>
                <a:gd name="connsiteY153" fmla="*/ 491611 h 520856"/>
                <a:gd name="connsiteX154" fmla="*/ 207060 w 629149"/>
                <a:gd name="connsiteY154" fmla="*/ 490449 h 520856"/>
                <a:gd name="connsiteX155" fmla="*/ 207844 w 629149"/>
                <a:gd name="connsiteY155" fmla="*/ 490030 h 520856"/>
                <a:gd name="connsiteX156" fmla="*/ 203336 w 629149"/>
                <a:gd name="connsiteY156" fmla="*/ 490030 h 520856"/>
                <a:gd name="connsiteX157" fmla="*/ 205459 w 629149"/>
                <a:gd name="connsiteY157" fmla="*/ 488867 h 520856"/>
                <a:gd name="connsiteX158" fmla="*/ 206243 w 629149"/>
                <a:gd name="connsiteY158" fmla="*/ 488449 h 520856"/>
                <a:gd name="connsiteX159" fmla="*/ 201735 w 629149"/>
                <a:gd name="connsiteY159" fmla="*/ 488449 h 520856"/>
                <a:gd name="connsiteX160" fmla="*/ 203857 w 629149"/>
                <a:gd name="connsiteY160" fmla="*/ 487286 h 520856"/>
                <a:gd name="connsiteX161" fmla="*/ 204642 w 629149"/>
                <a:gd name="connsiteY161" fmla="*/ 486867 h 520856"/>
                <a:gd name="connsiteX162" fmla="*/ 200134 w 629149"/>
                <a:gd name="connsiteY162" fmla="*/ 486867 h 520856"/>
                <a:gd name="connsiteX163" fmla="*/ 202256 w 629149"/>
                <a:gd name="connsiteY163" fmla="*/ 485704 h 520856"/>
                <a:gd name="connsiteX164" fmla="*/ 203041 w 629149"/>
                <a:gd name="connsiteY164" fmla="*/ 485286 h 520856"/>
                <a:gd name="connsiteX165" fmla="*/ 198533 w 629149"/>
                <a:gd name="connsiteY165" fmla="*/ 485286 h 520856"/>
                <a:gd name="connsiteX166" fmla="*/ 200655 w 629149"/>
                <a:gd name="connsiteY166" fmla="*/ 484123 h 520856"/>
                <a:gd name="connsiteX167" fmla="*/ 201440 w 629149"/>
                <a:gd name="connsiteY167" fmla="*/ 483704 h 520856"/>
                <a:gd name="connsiteX168" fmla="*/ 196932 w 629149"/>
                <a:gd name="connsiteY168" fmla="*/ 483704 h 520856"/>
                <a:gd name="connsiteX169" fmla="*/ 199054 w 629149"/>
                <a:gd name="connsiteY169" fmla="*/ 482541 h 520856"/>
                <a:gd name="connsiteX170" fmla="*/ 199839 w 629149"/>
                <a:gd name="connsiteY170" fmla="*/ 482123 h 520856"/>
                <a:gd name="connsiteX171" fmla="*/ 195331 w 629149"/>
                <a:gd name="connsiteY171" fmla="*/ 482123 h 520856"/>
                <a:gd name="connsiteX172" fmla="*/ 197453 w 629149"/>
                <a:gd name="connsiteY172" fmla="*/ 480960 h 520856"/>
                <a:gd name="connsiteX173" fmla="*/ 198238 w 629149"/>
                <a:gd name="connsiteY173" fmla="*/ 480541 h 520856"/>
                <a:gd name="connsiteX174" fmla="*/ 193730 w 629149"/>
                <a:gd name="connsiteY174" fmla="*/ 480541 h 520856"/>
                <a:gd name="connsiteX175" fmla="*/ 195852 w 629149"/>
                <a:gd name="connsiteY175" fmla="*/ 479378 h 520856"/>
                <a:gd name="connsiteX176" fmla="*/ 196636 w 629149"/>
                <a:gd name="connsiteY176" fmla="*/ 478960 h 520856"/>
                <a:gd name="connsiteX177" fmla="*/ 192129 w 629149"/>
                <a:gd name="connsiteY177" fmla="*/ 478960 h 520856"/>
                <a:gd name="connsiteX178" fmla="*/ 194251 w 629149"/>
                <a:gd name="connsiteY178" fmla="*/ 477797 h 520856"/>
                <a:gd name="connsiteX179" fmla="*/ 195035 w 629149"/>
                <a:gd name="connsiteY179" fmla="*/ 477379 h 520856"/>
                <a:gd name="connsiteX180" fmla="*/ 190528 w 629149"/>
                <a:gd name="connsiteY180" fmla="*/ 477379 h 520856"/>
                <a:gd name="connsiteX181" fmla="*/ 192650 w 629149"/>
                <a:gd name="connsiteY181" fmla="*/ 476216 h 520856"/>
                <a:gd name="connsiteX182" fmla="*/ 193434 w 629149"/>
                <a:gd name="connsiteY182" fmla="*/ 475797 h 520856"/>
                <a:gd name="connsiteX183" fmla="*/ 188927 w 629149"/>
                <a:gd name="connsiteY183" fmla="*/ 475797 h 520856"/>
                <a:gd name="connsiteX184" fmla="*/ 191049 w 629149"/>
                <a:gd name="connsiteY184" fmla="*/ 474634 h 520856"/>
                <a:gd name="connsiteX185" fmla="*/ 191833 w 629149"/>
                <a:gd name="connsiteY185" fmla="*/ 474216 h 520856"/>
                <a:gd name="connsiteX186" fmla="*/ 187325 w 629149"/>
                <a:gd name="connsiteY186" fmla="*/ 474216 h 520856"/>
                <a:gd name="connsiteX187" fmla="*/ 189448 w 629149"/>
                <a:gd name="connsiteY187" fmla="*/ 473053 h 520856"/>
                <a:gd name="connsiteX188" fmla="*/ 190232 w 629149"/>
                <a:gd name="connsiteY188" fmla="*/ 472634 h 520856"/>
                <a:gd name="connsiteX189" fmla="*/ 185724 w 629149"/>
                <a:gd name="connsiteY189" fmla="*/ 472634 h 520856"/>
                <a:gd name="connsiteX190" fmla="*/ 187847 w 629149"/>
                <a:gd name="connsiteY190" fmla="*/ 471471 h 520856"/>
                <a:gd name="connsiteX191" fmla="*/ 188631 w 629149"/>
                <a:gd name="connsiteY191" fmla="*/ 471053 h 520856"/>
                <a:gd name="connsiteX192" fmla="*/ 184123 w 629149"/>
                <a:gd name="connsiteY192" fmla="*/ 471053 h 520856"/>
                <a:gd name="connsiteX193" fmla="*/ 186246 w 629149"/>
                <a:gd name="connsiteY193" fmla="*/ 469890 h 520856"/>
                <a:gd name="connsiteX194" fmla="*/ 187030 w 629149"/>
                <a:gd name="connsiteY194" fmla="*/ 469472 h 520856"/>
                <a:gd name="connsiteX195" fmla="*/ 182522 w 629149"/>
                <a:gd name="connsiteY195" fmla="*/ 469472 h 520856"/>
                <a:gd name="connsiteX196" fmla="*/ 184645 w 629149"/>
                <a:gd name="connsiteY196" fmla="*/ 468309 h 520856"/>
                <a:gd name="connsiteX197" fmla="*/ 185429 w 629149"/>
                <a:gd name="connsiteY197" fmla="*/ 467890 h 520856"/>
                <a:gd name="connsiteX198" fmla="*/ 180921 w 629149"/>
                <a:gd name="connsiteY198" fmla="*/ 467890 h 520856"/>
                <a:gd name="connsiteX199" fmla="*/ 183044 w 629149"/>
                <a:gd name="connsiteY199" fmla="*/ 466727 h 520856"/>
                <a:gd name="connsiteX200" fmla="*/ 183828 w 629149"/>
                <a:gd name="connsiteY200" fmla="*/ 466309 h 520856"/>
                <a:gd name="connsiteX201" fmla="*/ 179320 w 629149"/>
                <a:gd name="connsiteY201" fmla="*/ 466309 h 520856"/>
                <a:gd name="connsiteX202" fmla="*/ 181442 w 629149"/>
                <a:gd name="connsiteY202" fmla="*/ 465146 h 520856"/>
                <a:gd name="connsiteX203" fmla="*/ 182227 w 629149"/>
                <a:gd name="connsiteY203" fmla="*/ 464727 h 520856"/>
                <a:gd name="connsiteX204" fmla="*/ 177719 w 629149"/>
                <a:gd name="connsiteY204" fmla="*/ 464727 h 520856"/>
                <a:gd name="connsiteX205" fmla="*/ 179841 w 629149"/>
                <a:gd name="connsiteY205" fmla="*/ 463564 h 520856"/>
                <a:gd name="connsiteX206" fmla="*/ 180626 w 629149"/>
                <a:gd name="connsiteY206" fmla="*/ 463146 h 520856"/>
                <a:gd name="connsiteX207" fmla="*/ 176118 w 629149"/>
                <a:gd name="connsiteY207" fmla="*/ 463146 h 520856"/>
                <a:gd name="connsiteX208" fmla="*/ 178240 w 629149"/>
                <a:gd name="connsiteY208" fmla="*/ 461983 h 520856"/>
                <a:gd name="connsiteX209" fmla="*/ 179025 w 629149"/>
                <a:gd name="connsiteY209" fmla="*/ 461564 h 520856"/>
                <a:gd name="connsiteX210" fmla="*/ 174517 w 629149"/>
                <a:gd name="connsiteY210" fmla="*/ 461564 h 520856"/>
                <a:gd name="connsiteX211" fmla="*/ 176639 w 629149"/>
                <a:gd name="connsiteY211" fmla="*/ 460402 h 520856"/>
                <a:gd name="connsiteX212" fmla="*/ 177424 w 629149"/>
                <a:gd name="connsiteY212" fmla="*/ 459983 h 520856"/>
                <a:gd name="connsiteX213" fmla="*/ 172916 w 629149"/>
                <a:gd name="connsiteY213" fmla="*/ 459983 h 520856"/>
                <a:gd name="connsiteX214" fmla="*/ 175038 w 629149"/>
                <a:gd name="connsiteY214" fmla="*/ 458820 h 520856"/>
                <a:gd name="connsiteX215" fmla="*/ 175823 w 629149"/>
                <a:gd name="connsiteY215" fmla="*/ 458401 h 520856"/>
                <a:gd name="connsiteX216" fmla="*/ 171315 w 629149"/>
                <a:gd name="connsiteY216" fmla="*/ 458401 h 520856"/>
                <a:gd name="connsiteX217" fmla="*/ 173437 w 629149"/>
                <a:gd name="connsiteY217" fmla="*/ 457239 h 520856"/>
                <a:gd name="connsiteX218" fmla="*/ 174221 w 629149"/>
                <a:gd name="connsiteY218" fmla="*/ 456820 h 520856"/>
                <a:gd name="connsiteX219" fmla="*/ 169714 w 629149"/>
                <a:gd name="connsiteY219" fmla="*/ 456820 h 520856"/>
                <a:gd name="connsiteX220" fmla="*/ 171836 w 629149"/>
                <a:gd name="connsiteY220" fmla="*/ 455657 h 520856"/>
                <a:gd name="connsiteX221" fmla="*/ 172620 w 629149"/>
                <a:gd name="connsiteY221" fmla="*/ 455239 h 520856"/>
                <a:gd name="connsiteX222" fmla="*/ 168113 w 629149"/>
                <a:gd name="connsiteY222" fmla="*/ 455239 h 520856"/>
                <a:gd name="connsiteX223" fmla="*/ 170235 w 629149"/>
                <a:gd name="connsiteY223" fmla="*/ 454076 h 520856"/>
                <a:gd name="connsiteX224" fmla="*/ 171019 w 629149"/>
                <a:gd name="connsiteY224" fmla="*/ 453657 h 520856"/>
                <a:gd name="connsiteX225" fmla="*/ 166512 w 629149"/>
                <a:gd name="connsiteY225" fmla="*/ 453657 h 520856"/>
                <a:gd name="connsiteX226" fmla="*/ 168634 w 629149"/>
                <a:gd name="connsiteY226" fmla="*/ 452494 h 520856"/>
                <a:gd name="connsiteX227" fmla="*/ 169418 w 629149"/>
                <a:gd name="connsiteY227" fmla="*/ 452076 h 520856"/>
                <a:gd name="connsiteX228" fmla="*/ 164911 w 629149"/>
                <a:gd name="connsiteY228" fmla="*/ 452076 h 520856"/>
                <a:gd name="connsiteX229" fmla="*/ 167033 w 629149"/>
                <a:gd name="connsiteY229" fmla="*/ 450913 h 520856"/>
                <a:gd name="connsiteX230" fmla="*/ 167817 w 629149"/>
                <a:gd name="connsiteY230" fmla="*/ 450494 h 520856"/>
                <a:gd name="connsiteX231" fmla="*/ 163309 w 629149"/>
                <a:gd name="connsiteY231" fmla="*/ 450494 h 520856"/>
                <a:gd name="connsiteX232" fmla="*/ 165432 w 629149"/>
                <a:gd name="connsiteY232" fmla="*/ 449331 h 520856"/>
                <a:gd name="connsiteX233" fmla="*/ 166216 w 629149"/>
                <a:gd name="connsiteY233" fmla="*/ 448913 h 520856"/>
                <a:gd name="connsiteX234" fmla="*/ 161708 w 629149"/>
                <a:gd name="connsiteY234" fmla="*/ 448913 h 520856"/>
                <a:gd name="connsiteX235" fmla="*/ 163831 w 629149"/>
                <a:gd name="connsiteY235" fmla="*/ 447750 h 520856"/>
                <a:gd name="connsiteX236" fmla="*/ 164615 w 629149"/>
                <a:gd name="connsiteY236" fmla="*/ 447332 h 520856"/>
                <a:gd name="connsiteX237" fmla="*/ 160107 w 629149"/>
                <a:gd name="connsiteY237" fmla="*/ 447332 h 520856"/>
                <a:gd name="connsiteX238" fmla="*/ 162230 w 629149"/>
                <a:gd name="connsiteY238" fmla="*/ 446169 h 520856"/>
                <a:gd name="connsiteX239" fmla="*/ 163014 w 629149"/>
                <a:gd name="connsiteY239" fmla="*/ 445750 h 520856"/>
                <a:gd name="connsiteX240" fmla="*/ 158506 w 629149"/>
                <a:gd name="connsiteY240" fmla="*/ 445750 h 520856"/>
                <a:gd name="connsiteX241" fmla="*/ 160628 w 629149"/>
                <a:gd name="connsiteY241" fmla="*/ 444587 h 520856"/>
                <a:gd name="connsiteX242" fmla="*/ 161413 w 629149"/>
                <a:gd name="connsiteY242" fmla="*/ 444169 h 520856"/>
                <a:gd name="connsiteX243" fmla="*/ 156905 w 629149"/>
                <a:gd name="connsiteY243" fmla="*/ 444169 h 520856"/>
                <a:gd name="connsiteX244" fmla="*/ 159027 w 629149"/>
                <a:gd name="connsiteY244" fmla="*/ 443006 h 520856"/>
                <a:gd name="connsiteX245" fmla="*/ 159812 w 629149"/>
                <a:gd name="connsiteY245" fmla="*/ 442587 h 520856"/>
                <a:gd name="connsiteX246" fmla="*/ 155304 w 629149"/>
                <a:gd name="connsiteY246" fmla="*/ 442587 h 520856"/>
                <a:gd name="connsiteX247" fmla="*/ 157426 w 629149"/>
                <a:gd name="connsiteY247" fmla="*/ 441424 h 520856"/>
                <a:gd name="connsiteX248" fmla="*/ 158211 w 629149"/>
                <a:gd name="connsiteY248" fmla="*/ 441006 h 520856"/>
                <a:gd name="connsiteX249" fmla="*/ 153703 w 629149"/>
                <a:gd name="connsiteY249" fmla="*/ 441006 h 520856"/>
                <a:gd name="connsiteX250" fmla="*/ 155825 w 629149"/>
                <a:gd name="connsiteY250" fmla="*/ 439843 h 520856"/>
                <a:gd name="connsiteX251" fmla="*/ 156610 w 629149"/>
                <a:gd name="connsiteY251" fmla="*/ 439425 h 520856"/>
                <a:gd name="connsiteX252" fmla="*/ 152102 w 629149"/>
                <a:gd name="connsiteY252" fmla="*/ 439425 h 520856"/>
                <a:gd name="connsiteX253" fmla="*/ 154224 w 629149"/>
                <a:gd name="connsiteY253" fmla="*/ 438262 h 520856"/>
                <a:gd name="connsiteX254" fmla="*/ 155009 w 629149"/>
                <a:gd name="connsiteY254" fmla="*/ 437843 h 520856"/>
                <a:gd name="connsiteX255" fmla="*/ 150501 w 629149"/>
                <a:gd name="connsiteY255" fmla="*/ 437843 h 520856"/>
                <a:gd name="connsiteX256" fmla="*/ 152623 w 629149"/>
                <a:gd name="connsiteY256" fmla="*/ 436680 h 520856"/>
                <a:gd name="connsiteX257" fmla="*/ 153408 w 629149"/>
                <a:gd name="connsiteY257" fmla="*/ 436262 h 520856"/>
                <a:gd name="connsiteX258" fmla="*/ 148900 w 629149"/>
                <a:gd name="connsiteY258" fmla="*/ 436262 h 520856"/>
                <a:gd name="connsiteX259" fmla="*/ 151022 w 629149"/>
                <a:gd name="connsiteY259" fmla="*/ 435099 h 520856"/>
                <a:gd name="connsiteX260" fmla="*/ 151806 w 629149"/>
                <a:gd name="connsiteY260" fmla="*/ 434680 h 520856"/>
                <a:gd name="connsiteX261" fmla="*/ 147299 w 629149"/>
                <a:gd name="connsiteY261" fmla="*/ 434680 h 520856"/>
                <a:gd name="connsiteX262" fmla="*/ 149421 w 629149"/>
                <a:gd name="connsiteY262" fmla="*/ 433517 h 520856"/>
                <a:gd name="connsiteX263" fmla="*/ 150205 w 629149"/>
                <a:gd name="connsiteY263" fmla="*/ 433099 h 520856"/>
                <a:gd name="connsiteX264" fmla="*/ 145698 w 629149"/>
                <a:gd name="connsiteY264" fmla="*/ 433099 h 520856"/>
                <a:gd name="connsiteX265" fmla="*/ 147820 w 629149"/>
                <a:gd name="connsiteY265" fmla="*/ 431936 h 520856"/>
                <a:gd name="connsiteX266" fmla="*/ 148604 w 629149"/>
                <a:gd name="connsiteY266" fmla="*/ 431517 h 520856"/>
                <a:gd name="connsiteX267" fmla="*/ 144097 w 629149"/>
                <a:gd name="connsiteY267" fmla="*/ 431517 h 520856"/>
                <a:gd name="connsiteX268" fmla="*/ 146219 w 629149"/>
                <a:gd name="connsiteY268" fmla="*/ 430354 h 520856"/>
                <a:gd name="connsiteX269" fmla="*/ 147003 w 629149"/>
                <a:gd name="connsiteY269" fmla="*/ 429936 h 520856"/>
                <a:gd name="connsiteX270" fmla="*/ 142496 w 629149"/>
                <a:gd name="connsiteY270" fmla="*/ 429936 h 520856"/>
                <a:gd name="connsiteX271" fmla="*/ 144618 w 629149"/>
                <a:gd name="connsiteY271" fmla="*/ 428773 h 520856"/>
                <a:gd name="connsiteX272" fmla="*/ 145402 w 629149"/>
                <a:gd name="connsiteY272" fmla="*/ 428355 h 520856"/>
                <a:gd name="connsiteX273" fmla="*/ 140894 w 629149"/>
                <a:gd name="connsiteY273" fmla="*/ 428355 h 520856"/>
                <a:gd name="connsiteX274" fmla="*/ 143017 w 629149"/>
                <a:gd name="connsiteY274" fmla="*/ 427192 h 520856"/>
                <a:gd name="connsiteX275" fmla="*/ 143801 w 629149"/>
                <a:gd name="connsiteY275" fmla="*/ 426773 h 520856"/>
                <a:gd name="connsiteX276" fmla="*/ 139293 w 629149"/>
                <a:gd name="connsiteY276" fmla="*/ 426773 h 520856"/>
                <a:gd name="connsiteX277" fmla="*/ 141416 w 629149"/>
                <a:gd name="connsiteY277" fmla="*/ 425610 h 520856"/>
                <a:gd name="connsiteX278" fmla="*/ 142200 w 629149"/>
                <a:gd name="connsiteY278" fmla="*/ 425192 h 520856"/>
                <a:gd name="connsiteX279" fmla="*/ 137692 w 629149"/>
                <a:gd name="connsiteY279" fmla="*/ 425192 h 520856"/>
                <a:gd name="connsiteX280" fmla="*/ 139815 w 629149"/>
                <a:gd name="connsiteY280" fmla="*/ 424029 h 520856"/>
                <a:gd name="connsiteX281" fmla="*/ 140599 w 629149"/>
                <a:gd name="connsiteY281" fmla="*/ 423610 h 520856"/>
                <a:gd name="connsiteX282" fmla="*/ 136091 w 629149"/>
                <a:gd name="connsiteY282" fmla="*/ 423610 h 520856"/>
                <a:gd name="connsiteX283" fmla="*/ 138213 w 629149"/>
                <a:gd name="connsiteY283" fmla="*/ 422447 h 520856"/>
                <a:gd name="connsiteX284" fmla="*/ 138998 w 629149"/>
                <a:gd name="connsiteY284" fmla="*/ 422029 h 520856"/>
                <a:gd name="connsiteX285" fmla="*/ 134490 w 629149"/>
                <a:gd name="connsiteY285" fmla="*/ 422029 h 520856"/>
                <a:gd name="connsiteX286" fmla="*/ 136612 w 629149"/>
                <a:gd name="connsiteY286" fmla="*/ 420866 h 520856"/>
                <a:gd name="connsiteX287" fmla="*/ 137397 w 629149"/>
                <a:gd name="connsiteY287" fmla="*/ 420447 h 520856"/>
                <a:gd name="connsiteX288" fmla="*/ 132889 w 629149"/>
                <a:gd name="connsiteY288" fmla="*/ 420447 h 520856"/>
                <a:gd name="connsiteX289" fmla="*/ 135011 w 629149"/>
                <a:gd name="connsiteY289" fmla="*/ 419285 h 520856"/>
                <a:gd name="connsiteX290" fmla="*/ 135796 w 629149"/>
                <a:gd name="connsiteY290" fmla="*/ 418866 h 520856"/>
                <a:gd name="connsiteX291" fmla="*/ 131288 w 629149"/>
                <a:gd name="connsiteY291" fmla="*/ 418866 h 520856"/>
                <a:gd name="connsiteX292" fmla="*/ 133410 w 629149"/>
                <a:gd name="connsiteY292" fmla="*/ 417703 h 520856"/>
                <a:gd name="connsiteX293" fmla="*/ 134195 w 629149"/>
                <a:gd name="connsiteY293" fmla="*/ 417285 h 520856"/>
                <a:gd name="connsiteX294" fmla="*/ 129687 w 629149"/>
                <a:gd name="connsiteY294" fmla="*/ 417285 h 520856"/>
                <a:gd name="connsiteX295" fmla="*/ 131809 w 629149"/>
                <a:gd name="connsiteY295" fmla="*/ 416122 h 520856"/>
                <a:gd name="connsiteX296" fmla="*/ 132594 w 629149"/>
                <a:gd name="connsiteY296" fmla="*/ 415703 h 520856"/>
                <a:gd name="connsiteX297" fmla="*/ 128086 w 629149"/>
                <a:gd name="connsiteY297" fmla="*/ 415703 h 520856"/>
                <a:gd name="connsiteX298" fmla="*/ 130208 w 629149"/>
                <a:gd name="connsiteY298" fmla="*/ 414540 h 520856"/>
                <a:gd name="connsiteX299" fmla="*/ 130992 w 629149"/>
                <a:gd name="connsiteY299" fmla="*/ 414122 h 520856"/>
                <a:gd name="connsiteX300" fmla="*/ 126485 w 629149"/>
                <a:gd name="connsiteY300" fmla="*/ 414122 h 520856"/>
                <a:gd name="connsiteX301" fmla="*/ 128607 w 629149"/>
                <a:gd name="connsiteY301" fmla="*/ 412959 h 520856"/>
                <a:gd name="connsiteX302" fmla="*/ 129392 w 629149"/>
                <a:gd name="connsiteY302" fmla="*/ 412540 h 520856"/>
                <a:gd name="connsiteX303" fmla="*/ 124884 w 629149"/>
                <a:gd name="connsiteY303" fmla="*/ 412540 h 520856"/>
                <a:gd name="connsiteX304" fmla="*/ 127006 w 629149"/>
                <a:gd name="connsiteY304" fmla="*/ 411377 h 520856"/>
                <a:gd name="connsiteX305" fmla="*/ 127790 w 629149"/>
                <a:gd name="connsiteY305" fmla="*/ 410959 h 520856"/>
                <a:gd name="connsiteX306" fmla="*/ 123282 w 629149"/>
                <a:gd name="connsiteY306" fmla="*/ 410959 h 520856"/>
                <a:gd name="connsiteX307" fmla="*/ 125405 w 629149"/>
                <a:gd name="connsiteY307" fmla="*/ 409796 h 520856"/>
                <a:gd name="connsiteX308" fmla="*/ 126189 w 629149"/>
                <a:gd name="connsiteY308" fmla="*/ 409377 h 520856"/>
                <a:gd name="connsiteX309" fmla="*/ 121682 w 629149"/>
                <a:gd name="connsiteY309" fmla="*/ 409377 h 520856"/>
                <a:gd name="connsiteX310" fmla="*/ 123804 w 629149"/>
                <a:gd name="connsiteY310" fmla="*/ 408214 h 520856"/>
                <a:gd name="connsiteX311" fmla="*/ 124588 w 629149"/>
                <a:gd name="connsiteY311" fmla="*/ 407796 h 520856"/>
                <a:gd name="connsiteX312" fmla="*/ 120080 w 629149"/>
                <a:gd name="connsiteY312" fmla="*/ 407796 h 520856"/>
                <a:gd name="connsiteX313" fmla="*/ 122203 w 629149"/>
                <a:gd name="connsiteY313" fmla="*/ 406633 h 520856"/>
                <a:gd name="connsiteX314" fmla="*/ 122987 w 629149"/>
                <a:gd name="connsiteY314" fmla="*/ 406215 h 520856"/>
                <a:gd name="connsiteX315" fmla="*/ 118479 w 629149"/>
                <a:gd name="connsiteY315" fmla="*/ 406215 h 520856"/>
                <a:gd name="connsiteX316" fmla="*/ 120602 w 629149"/>
                <a:gd name="connsiteY316" fmla="*/ 405052 h 520856"/>
                <a:gd name="connsiteX317" fmla="*/ 121386 w 629149"/>
                <a:gd name="connsiteY317" fmla="*/ 404633 h 520856"/>
                <a:gd name="connsiteX318" fmla="*/ 116878 w 629149"/>
                <a:gd name="connsiteY318" fmla="*/ 404633 h 520856"/>
                <a:gd name="connsiteX319" fmla="*/ 119001 w 629149"/>
                <a:gd name="connsiteY319" fmla="*/ 403470 h 520856"/>
                <a:gd name="connsiteX320" fmla="*/ 119785 w 629149"/>
                <a:gd name="connsiteY320" fmla="*/ 403052 h 520856"/>
                <a:gd name="connsiteX321" fmla="*/ 115277 w 629149"/>
                <a:gd name="connsiteY321" fmla="*/ 403052 h 520856"/>
                <a:gd name="connsiteX322" fmla="*/ 117400 w 629149"/>
                <a:gd name="connsiteY322" fmla="*/ 401889 h 520856"/>
                <a:gd name="connsiteX323" fmla="*/ 118184 w 629149"/>
                <a:gd name="connsiteY323" fmla="*/ 401470 h 520856"/>
                <a:gd name="connsiteX324" fmla="*/ 113676 w 629149"/>
                <a:gd name="connsiteY324" fmla="*/ 401470 h 520856"/>
                <a:gd name="connsiteX325" fmla="*/ 115799 w 629149"/>
                <a:gd name="connsiteY325" fmla="*/ 400307 h 520856"/>
                <a:gd name="connsiteX326" fmla="*/ 116583 w 629149"/>
                <a:gd name="connsiteY326" fmla="*/ 399889 h 520856"/>
                <a:gd name="connsiteX327" fmla="*/ 112075 w 629149"/>
                <a:gd name="connsiteY327" fmla="*/ 399889 h 520856"/>
                <a:gd name="connsiteX328" fmla="*/ 114197 w 629149"/>
                <a:gd name="connsiteY328" fmla="*/ 398726 h 520856"/>
                <a:gd name="connsiteX329" fmla="*/ 114982 w 629149"/>
                <a:gd name="connsiteY329" fmla="*/ 398308 h 520856"/>
                <a:gd name="connsiteX330" fmla="*/ 110474 w 629149"/>
                <a:gd name="connsiteY330" fmla="*/ 398308 h 520856"/>
                <a:gd name="connsiteX331" fmla="*/ 112596 w 629149"/>
                <a:gd name="connsiteY331" fmla="*/ 397145 h 520856"/>
                <a:gd name="connsiteX332" fmla="*/ 113381 w 629149"/>
                <a:gd name="connsiteY332" fmla="*/ 396726 h 520856"/>
                <a:gd name="connsiteX333" fmla="*/ 108873 w 629149"/>
                <a:gd name="connsiteY333" fmla="*/ 396726 h 520856"/>
                <a:gd name="connsiteX334" fmla="*/ 110995 w 629149"/>
                <a:gd name="connsiteY334" fmla="*/ 395563 h 520856"/>
                <a:gd name="connsiteX335" fmla="*/ 111780 w 629149"/>
                <a:gd name="connsiteY335" fmla="*/ 395145 h 520856"/>
                <a:gd name="connsiteX336" fmla="*/ 107272 w 629149"/>
                <a:gd name="connsiteY336" fmla="*/ 395145 h 520856"/>
                <a:gd name="connsiteX337" fmla="*/ 109394 w 629149"/>
                <a:gd name="connsiteY337" fmla="*/ 393982 h 520856"/>
                <a:gd name="connsiteX338" fmla="*/ 110179 w 629149"/>
                <a:gd name="connsiteY338" fmla="*/ 393563 h 520856"/>
                <a:gd name="connsiteX339" fmla="*/ 105671 w 629149"/>
                <a:gd name="connsiteY339" fmla="*/ 393563 h 520856"/>
                <a:gd name="connsiteX340" fmla="*/ 107793 w 629149"/>
                <a:gd name="connsiteY340" fmla="*/ 392400 h 520856"/>
                <a:gd name="connsiteX341" fmla="*/ 108578 w 629149"/>
                <a:gd name="connsiteY341" fmla="*/ 391982 h 520856"/>
                <a:gd name="connsiteX342" fmla="*/ 104070 w 629149"/>
                <a:gd name="connsiteY342" fmla="*/ 391982 h 520856"/>
                <a:gd name="connsiteX343" fmla="*/ 106192 w 629149"/>
                <a:gd name="connsiteY343" fmla="*/ 390819 h 520856"/>
                <a:gd name="connsiteX344" fmla="*/ 106976 w 629149"/>
                <a:gd name="connsiteY344" fmla="*/ 390400 h 520856"/>
                <a:gd name="connsiteX345" fmla="*/ 102469 w 629149"/>
                <a:gd name="connsiteY345" fmla="*/ 390400 h 520856"/>
                <a:gd name="connsiteX346" fmla="*/ 104591 w 629149"/>
                <a:gd name="connsiteY346" fmla="*/ 389237 h 520856"/>
                <a:gd name="connsiteX347" fmla="*/ 105375 w 629149"/>
                <a:gd name="connsiteY347" fmla="*/ 388819 h 520856"/>
                <a:gd name="connsiteX348" fmla="*/ 100868 w 629149"/>
                <a:gd name="connsiteY348" fmla="*/ 388819 h 520856"/>
                <a:gd name="connsiteX349" fmla="*/ 102990 w 629149"/>
                <a:gd name="connsiteY349" fmla="*/ 387656 h 520856"/>
                <a:gd name="connsiteX350" fmla="*/ 103774 w 629149"/>
                <a:gd name="connsiteY350" fmla="*/ 387237 h 520856"/>
                <a:gd name="connsiteX351" fmla="*/ 99267 w 629149"/>
                <a:gd name="connsiteY351" fmla="*/ 387237 h 520856"/>
                <a:gd name="connsiteX352" fmla="*/ 101389 w 629149"/>
                <a:gd name="connsiteY352" fmla="*/ 386075 h 520856"/>
                <a:gd name="connsiteX353" fmla="*/ 102173 w 629149"/>
                <a:gd name="connsiteY353" fmla="*/ 385656 h 520856"/>
                <a:gd name="connsiteX354" fmla="*/ 97665 w 629149"/>
                <a:gd name="connsiteY354" fmla="*/ 385656 h 520856"/>
                <a:gd name="connsiteX355" fmla="*/ 99788 w 629149"/>
                <a:gd name="connsiteY355" fmla="*/ 384493 h 520856"/>
                <a:gd name="connsiteX356" fmla="*/ 100572 w 629149"/>
                <a:gd name="connsiteY356" fmla="*/ 384075 h 520856"/>
                <a:gd name="connsiteX357" fmla="*/ 96064 w 629149"/>
                <a:gd name="connsiteY357" fmla="*/ 384075 h 520856"/>
                <a:gd name="connsiteX358" fmla="*/ 98187 w 629149"/>
                <a:gd name="connsiteY358" fmla="*/ 382912 h 520856"/>
                <a:gd name="connsiteX359" fmla="*/ 98971 w 629149"/>
                <a:gd name="connsiteY359" fmla="*/ 382493 h 520856"/>
                <a:gd name="connsiteX360" fmla="*/ 94463 w 629149"/>
                <a:gd name="connsiteY360" fmla="*/ 382493 h 520856"/>
                <a:gd name="connsiteX361" fmla="*/ 96586 w 629149"/>
                <a:gd name="connsiteY361" fmla="*/ 381330 h 520856"/>
                <a:gd name="connsiteX362" fmla="*/ 97370 w 629149"/>
                <a:gd name="connsiteY362" fmla="*/ 380912 h 520856"/>
                <a:gd name="connsiteX363" fmla="*/ 92862 w 629149"/>
                <a:gd name="connsiteY363" fmla="*/ 380912 h 520856"/>
                <a:gd name="connsiteX364" fmla="*/ 94984 w 629149"/>
                <a:gd name="connsiteY364" fmla="*/ 379749 h 520856"/>
                <a:gd name="connsiteX365" fmla="*/ 95769 w 629149"/>
                <a:gd name="connsiteY365" fmla="*/ 379330 h 520856"/>
                <a:gd name="connsiteX366" fmla="*/ 91261 w 629149"/>
                <a:gd name="connsiteY366" fmla="*/ 379330 h 520856"/>
                <a:gd name="connsiteX367" fmla="*/ 93383 w 629149"/>
                <a:gd name="connsiteY367" fmla="*/ 378168 h 520856"/>
                <a:gd name="connsiteX368" fmla="*/ 94168 w 629149"/>
                <a:gd name="connsiteY368" fmla="*/ 377749 h 520856"/>
                <a:gd name="connsiteX369" fmla="*/ 89660 w 629149"/>
                <a:gd name="connsiteY369" fmla="*/ 377749 h 520856"/>
                <a:gd name="connsiteX370" fmla="*/ 91782 w 629149"/>
                <a:gd name="connsiteY370" fmla="*/ 376586 h 520856"/>
                <a:gd name="connsiteX371" fmla="*/ 92567 w 629149"/>
                <a:gd name="connsiteY371" fmla="*/ 376168 h 520856"/>
                <a:gd name="connsiteX372" fmla="*/ 88059 w 629149"/>
                <a:gd name="connsiteY372" fmla="*/ 376168 h 520856"/>
                <a:gd name="connsiteX373" fmla="*/ 90181 w 629149"/>
                <a:gd name="connsiteY373" fmla="*/ 375005 h 520856"/>
                <a:gd name="connsiteX374" fmla="*/ 90966 w 629149"/>
                <a:gd name="connsiteY374" fmla="*/ 374586 h 520856"/>
                <a:gd name="connsiteX375" fmla="*/ 86458 w 629149"/>
                <a:gd name="connsiteY375" fmla="*/ 374586 h 520856"/>
                <a:gd name="connsiteX376" fmla="*/ 88580 w 629149"/>
                <a:gd name="connsiteY376" fmla="*/ 373423 h 520856"/>
                <a:gd name="connsiteX377" fmla="*/ 89365 w 629149"/>
                <a:gd name="connsiteY377" fmla="*/ 373005 h 520856"/>
                <a:gd name="connsiteX378" fmla="*/ 84857 w 629149"/>
                <a:gd name="connsiteY378" fmla="*/ 373005 h 520856"/>
                <a:gd name="connsiteX379" fmla="*/ 86979 w 629149"/>
                <a:gd name="connsiteY379" fmla="*/ 371842 h 520856"/>
                <a:gd name="connsiteX380" fmla="*/ 87764 w 629149"/>
                <a:gd name="connsiteY380" fmla="*/ 371423 h 520856"/>
                <a:gd name="connsiteX381" fmla="*/ 83256 w 629149"/>
                <a:gd name="connsiteY381" fmla="*/ 371423 h 520856"/>
                <a:gd name="connsiteX382" fmla="*/ 85378 w 629149"/>
                <a:gd name="connsiteY382" fmla="*/ 370260 h 520856"/>
                <a:gd name="connsiteX383" fmla="*/ 86162 w 629149"/>
                <a:gd name="connsiteY383" fmla="*/ 369842 h 520856"/>
                <a:gd name="connsiteX384" fmla="*/ 81655 w 629149"/>
                <a:gd name="connsiteY384" fmla="*/ 369842 h 520856"/>
                <a:gd name="connsiteX385" fmla="*/ 83777 w 629149"/>
                <a:gd name="connsiteY385" fmla="*/ 368679 h 520856"/>
                <a:gd name="connsiteX386" fmla="*/ 84562 w 629149"/>
                <a:gd name="connsiteY386" fmla="*/ 368260 h 520856"/>
                <a:gd name="connsiteX387" fmla="*/ 80054 w 629149"/>
                <a:gd name="connsiteY387" fmla="*/ 368260 h 520856"/>
                <a:gd name="connsiteX388" fmla="*/ 82176 w 629149"/>
                <a:gd name="connsiteY388" fmla="*/ 367097 h 520856"/>
                <a:gd name="connsiteX389" fmla="*/ 82960 w 629149"/>
                <a:gd name="connsiteY389" fmla="*/ 366679 h 520856"/>
                <a:gd name="connsiteX390" fmla="*/ 78453 w 629149"/>
                <a:gd name="connsiteY390" fmla="*/ 366679 h 520856"/>
                <a:gd name="connsiteX391" fmla="*/ 80575 w 629149"/>
                <a:gd name="connsiteY391" fmla="*/ 365516 h 520856"/>
                <a:gd name="connsiteX392" fmla="*/ 81359 w 629149"/>
                <a:gd name="connsiteY392" fmla="*/ 365098 h 520856"/>
                <a:gd name="connsiteX393" fmla="*/ 76852 w 629149"/>
                <a:gd name="connsiteY393" fmla="*/ 365098 h 520856"/>
                <a:gd name="connsiteX394" fmla="*/ 78974 w 629149"/>
                <a:gd name="connsiteY394" fmla="*/ 363935 h 520856"/>
                <a:gd name="connsiteX395" fmla="*/ 79758 w 629149"/>
                <a:gd name="connsiteY395" fmla="*/ 363516 h 520856"/>
                <a:gd name="connsiteX396" fmla="*/ 75250 w 629149"/>
                <a:gd name="connsiteY396" fmla="*/ 363516 h 520856"/>
                <a:gd name="connsiteX397" fmla="*/ 77373 w 629149"/>
                <a:gd name="connsiteY397" fmla="*/ 362353 h 520856"/>
                <a:gd name="connsiteX398" fmla="*/ 78157 w 629149"/>
                <a:gd name="connsiteY398" fmla="*/ 361935 h 520856"/>
                <a:gd name="connsiteX399" fmla="*/ 73649 w 629149"/>
                <a:gd name="connsiteY399" fmla="*/ 361935 h 520856"/>
                <a:gd name="connsiteX400" fmla="*/ 75772 w 629149"/>
                <a:gd name="connsiteY400" fmla="*/ 360772 h 520856"/>
                <a:gd name="connsiteX401" fmla="*/ 76556 w 629149"/>
                <a:gd name="connsiteY401" fmla="*/ 360353 h 520856"/>
                <a:gd name="connsiteX402" fmla="*/ 72048 w 629149"/>
                <a:gd name="connsiteY402" fmla="*/ 360353 h 520856"/>
                <a:gd name="connsiteX403" fmla="*/ 74171 w 629149"/>
                <a:gd name="connsiteY403" fmla="*/ 359190 h 520856"/>
                <a:gd name="connsiteX404" fmla="*/ 74955 w 629149"/>
                <a:gd name="connsiteY404" fmla="*/ 358772 h 520856"/>
                <a:gd name="connsiteX405" fmla="*/ 70447 w 629149"/>
                <a:gd name="connsiteY405" fmla="*/ 358772 h 520856"/>
                <a:gd name="connsiteX406" fmla="*/ 72569 w 629149"/>
                <a:gd name="connsiteY406" fmla="*/ 357609 h 520856"/>
                <a:gd name="connsiteX407" fmla="*/ 73354 w 629149"/>
                <a:gd name="connsiteY407" fmla="*/ 357191 h 520856"/>
                <a:gd name="connsiteX408" fmla="*/ 68846 w 629149"/>
                <a:gd name="connsiteY408" fmla="*/ 357191 h 520856"/>
                <a:gd name="connsiteX409" fmla="*/ 70968 w 629149"/>
                <a:gd name="connsiteY409" fmla="*/ 356028 h 520856"/>
                <a:gd name="connsiteX410" fmla="*/ 71753 w 629149"/>
                <a:gd name="connsiteY410" fmla="*/ 355609 h 520856"/>
                <a:gd name="connsiteX411" fmla="*/ 67245 w 629149"/>
                <a:gd name="connsiteY411" fmla="*/ 355609 h 520856"/>
                <a:gd name="connsiteX412" fmla="*/ 69367 w 629149"/>
                <a:gd name="connsiteY412" fmla="*/ 354446 h 520856"/>
                <a:gd name="connsiteX413" fmla="*/ 70152 w 629149"/>
                <a:gd name="connsiteY413" fmla="*/ 354028 h 520856"/>
                <a:gd name="connsiteX414" fmla="*/ 65644 w 629149"/>
                <a:gd name="connsiteY414" fmla="*/ 354028 h 520856"/>
                <a:gd name="connsiteX415" fmla="*/ 67766 w 629149"/>
                <a:gd name="connsiteY415" fmla="*/ 352865 h 520856"/>
                <a:gd name="connsiteX416" fmla="*/ 68551 w 629149"/>
                <a:gd name="connsiteY416" fmla="*/ 352446 h 520856"/>
                <a:gd name="connsiteX417" fmla="*/ 64043 w 629149"/>
                <a:gd name="connsiteY417" fmla="*/ 352446 h 520856"/>
                <a:gd name="connsiteX418" fmla="*/ 66165 w 629149"/>
                <a:gd name="connsiteY418" fmla="*/ 351283 h 520856"/>
                <a:gd name="connsiteX419" fmla="*/ 66950 w 629149"/>
                <a:gd name="connsiteY419" fmla="*/ 350865 h 520856"/>
                <a:gd name="connsiteX420" fmla="*/ 62442 w 629149"/>
                <a:gd name="connsiteY420" fmla="*/ 350865 h 520856"/>
                <a:gd name="connsiteX421" fmla="*/ 64564 w 629149"/>
                <a:gd name="connsiteY421" fmla="*/ 349702 h 520856"/>
                <a:gd name="connsiteX422" fmla="*/ 65348 w 629149"/>
                <a:gd name="connsiteY422" fmla="*/ 349283 h 520856"/>
                <a:gd name="connsiteX423" fmla="*/ 60841 w 629149"/>
                <a:gd name="connsiteY423" fmla="*/ 349283 h 520856"/>
                <a:gd name="connsiteX424" fmla="*/ 62963 w 629149"/>
                <a:gd name="connsiteY424" fmla="*/ 348121 h 520856"/>
                <a:gd name="connsiteX425" fmla="*/ 63747 w 629149"/>
                <a:gd name="connsiteY425" fmla="*/ 347702 h 520856"/>
                <a:gd name="connsiteX426" fmla="*/ 59240 w 629149"/>
                <a:gd name="connsiteY426" fmla="*/ 347702 h 520856"/>
                <a:gd name="connsiteX427" fmla="*/ 61362 w 629149"/>
                <a:gd name="connsiteY427" fmla="*/ 346539 h 520856"/>
                <a:gd name="connsiteX428" fmla="*/ 62147 w 629149"/>
                <a:gd name="connsiteY428" fmla="*/ 346120 h 520856"/>
                <a:gd name="connsiteX429" fmla="*/ 57638 w 629149"/>
                <a:gd name="connsiteY429" fmla="*/ 346120 h 520856"/>
                <a:gd name="connsiteX430" fmla="*/ 59761 w 629149"/>
                <a:gd name="connsiteY430" fmla="*/ 344958 h 520856"/>
                <a:gd name="connsiteX431" fmla="*/ 60545 w 629149"/>
                <a:gd name="connsiteY431" fmla="*/ 344539 h 520856"/>
                <a:gd name="connsiteX432" fmla="*/ 56038 w 629149"/>
                <a:gd name="connsiteY432" fmla="*/ 344539 h 520856"/>
                <a:gd name="connsiteX433" fmla="*/ 58160 w 629149"/>
                <a:gd name="connsiteY433" fmla="*/ 343376 h 520856"/>
                <a:gd name="connsiteX434" fmla="*/ 58944 w 629149"/>
                <a:gd name="connsiteY434" fmla="*/ 342958 h 520856"/>
                <a:gd name="connsiteX435" fmla="*/ 54436 w 629149"/>
                <a:gd name="connsiteY435" fmla="*/ 342958 h 520856"/>
                <a:gd name="connsiteX436" fmla="*/ 56559 w 629149"/>
                <a:gd name="connsiteY436" fmla="*/ 341795 h 520856"/>
                <a:gd name="connsiteX437" fmla="*/ 57343 w 629149"/>
                <a:gd name="connsiteY437" fmla="*/ 341376 h 520856"/>
                <a:gd name="connsiteX438" fmla="*/ 52835 w 629149"/>
                <a:gd name="connsiteY438" fmla="*/ 341376 h 520856"/>
                <a:gd name="connsiteX439" fmla="*/ 54958 w 629149"/>
                <a:gd name="connsiteY439" fmla="*/ 340213 h 520856"/>
                <a:gd name="connsiteX440" fmla="*/ 55742 w 629149"/>
                <a:gd name="connsiteY440" fmla="*/ 339795 h 520856"/>
                <a:gd name="connsiteX441" fmla="*/ 51234 w 629149"/>
                <a:gd name="connsiteY441" fmla="*/ 339795 h 520856"/>
                <a:gd name="connsiteX442" fmla="*/ 53357 w 629149"/>
                <a:gd name="connsiteY442" fmla="*/ 338632 h 520856"/>
                <a:gd name="connsiteX443" fmla="*/ 54141 w 629149"/>
                <a:gd name="connsiteY443" fmla="*/ 338213 h 520856"/>
                <a:gd name="connsiteX444" fmla="*/ 49633 w 629149"/>
                <a:gd name="connsiteY444" fmla="*/ 338213 h 520856"/>
                <a:gd name="connsiteX445" fmla="*/ 51756 w 629149"/>
                <a:gd name="connsiteY445" fmla="*/ 337050 h 520856"/>
                <a:gd name="connsiteX446" fmla="*/ 52540 w 629149"/>
                <a:gd name="connsiteY446" fmla="*/ 336632 h 520856"/>
                <a:gd name="connsiteX447" fmla="*/ 48032 w 629149"/>
                <a:gd name="connsiteY447" fmla="*/ 336632 h 520856"/>
                <a:gd name="connsiteX448" fmla="*/ 50155 w 629149"/>
                <a:gd name="connsiteY448" fmla="*/ 335469 h 520856"/>
                <a:gd name="connsiteX449" fmla="*/ 50939 w 629149"/>
                <a:gd name="connsiteY449" fmla="*/ 335051 h 520856"/>
                <a:gd name="connsiteX450" fmla="*/ 46431 w 629149"/>
                <a:gd name="connsiteY450" fmla="*/ 335051 h 520856"/>
                <a:gd name="connsiteX451" fmla="*/ 48553 w 629149"/>
                <a:gd name="connsiteY451" fmla="*/ 333888 h 520856"/>
                <a:gd name="connsiteX452" fmla="*/ 49338 w 629149"/>
                <a:gd name="connsiteY452" fmla="*/ 333469 h 520856"/>
                <a:gd name="connsiteX453" fmla="*/ 44830 w 629149"/>
                <a:gd name="connsiteY453" fmla="*/ 333469 h 520856"/>
                <a:gd name="connsiteX454" fmla="*/ 46952 w 629149"/>
                <a:gd name="connsiteY454" fmla="*/ 332306 h 520856"/>
                <a:gd name="connsiteX455" fmla="*/ 47737 w 629149"/>
                <a:gd name="connsiteY455" fmla="*/ 331888 h 520856"/>
                <a:gd name="connsiteX456" fmla="*/ 43229 w 629149"/>
                <a:gd name="connsiteY456" fmla="*/ 331888 h 520856"/>
                <a:gd name="connsiteX457" fmla="*/ 45351 w 629149"/>
                <a:gd name="connsiteY457" fmla="*/ 330725 h 520856"/>
                <a:gd name="connsiteX458" fmla="*/ 46136 w 629149"/>
                <a:gd name="connsiteY458" fmla="*/ 330306 h 520856"/>
                <a:gd name="connsiteX459" fmla="*/ 41628 w 629149"/>
                <a:gd name="connsiteY459" fmla="*/ 330306 h 520856"/>
                <a:gd name="connsiteX460" fmla="*/ 43750 w 629149"/>
                <a:gd name="connsiteY460" fmla="*/ 329143 h 520856"/>
                <a:gd name="connsiteX461" fmla="*/ 44535 w 629149"/>
                <a:gd name="connsiteY461" fmla="*/ 328725 h 520856"/>
                <a:gd name="connsiteX462" fmla="*/ 40027 w 629149"/>
                <a:gd name="connsiteY462" fmla="*/ 328725 h 520856"/>
                <a:gd name="connsiteX463" fmla="*/ 42149 w 629149"/>
                <a:gd name="connsiteY463" fmla="*/ 327562 h 520856"/>
                <a:gd name="connsiteX464" fmla="*/ 42933 w 629149"/>
                <a:gd name="connsiteY464" fmla="*/ 327144 h 520856"/>
                <a:gd name="connsiteX465" fmla="*/ 38426 w 629149"/>
                <a:gd name="connsiteY465" fmla="*/ 327144 h 520856"/>
                <a:gd name="connsiteX466" fmla="*/ 40548 w 629149"/>
                <a:gd name="connsiteY466" fmla="*/ 325981 h 520856"/>
                <a:gd name="connsiteX467" fmla="*/ 41332 w 629149"/>
                <a:gd name="connsiteY467" fmla="*/ 325562 h 520856"/>
                <a:gd name="connsiteX468" fmla="*/ 36825 w 629149"/>
                <a:gd name="connsiteY468" fmla="*/ 325562 h 520856"/>
                <a:gd name="connsiteX469" fmla="*/ 38947 w 629149"/>
                <a:gd name="connsiteY469" fmla="*/ 324399 h 520856"/>
                <a:gd name="connsiteX470" fmla="*/ 39731 w 629149"/>
                <a:gd name="connsiteY470" fmla="*/ 323981 h 520856"/>
                <a:gd name="connsiteX471" fmla="*/ 35224 w 629149"/>
                <a:gd name="connsiteY471" fmla="*/ 323981 h 520856"/>
                <a:gd name="connsiteX472" fmla="*/ 37346 w 629149"/>
                <a:gd name="connsiteY472" fmla="*/ 322818 h 520856"/>
                <a:gd name="connsiteX473" fmla="*/ 38131 w 629149"/>
                <a:gd name="connsiteY473" fmla="*/ 322399 h 520856"/>
                <a:gd name="connsiteX474" fmla="*/ 33623 w 629149"/>
                <a:gd name="connsiteY474" fmla="*/ 322399 h 520856"/>
                <a:gd name="connsiteX475" fmla="*/ 35745 w 629149"/>
                <a:gd name="connsiteY475" fmla="*/ 321236 h 520856"/>
                <a:gd name="connsiteX476" fmla="*/ 36529 w 629149"/>
                <a:gd name="connsiteY476" fmla="*/ 320818 h 520856"/>
                <a:gd name="connsiteX477" fmla="*/ 32021 w 629149"/>
                <a:gd name="connsiteY477" fmla="*/ 320818 h 520856"/>
                <a:gd name="connsiteX478" fmla="*/ 34144 w 629149"/>
                <a:gd name="connsiteY478" fmla="*/ 319655 h 520856"/>
                <a:gd name="connsiteX479" fmla="*/ 34928 w 629149"/>
                <a:gd name="connsiteY479" fmla="*/ 319236 h 520856"/>
                <a:gd name="connsiteX480" fmla="*/ 30420 w 629149"/>
                <a:gd name="connsiteY480" fmla="*/ 319236 h 520856"/>
                <a:gd name="connsiteX481" fmla="*/ 32543 w 629149"/>
                <a:gd name="connsiteY481" fmla="*/ 318073 h 520856"/>
                <a:gd name="connsiteX482" fmla="*/ 33327 w 629149"/>
                <a:gd name="connsiteY482" fmla="*/ 317655 h 520856"/>
                <a:gd name="connsiteX483" fmla="*/ 28819 w 629149"/>
                <a:gd name="connsiteY483" fmla="*/ 317655 h 520856"/>
                <a:gd name="connsiteX484" fmla="*/ 30942 w 629149"/>
                <a:gd name="connsiteY484" fmla="*/ 316492 h 520856"/>
                <a:gd name="connsiteX485" fmla="*/ 31726 w 629149"/>
                <a:gd name="connsiteY485" fmla="*/ 316074 h 520856"/>
                <a:gd name="connsiteX486" fmla="*/ 27218 w 629149"/>
                <a:gd name="connsiteY486" fmla="*/ 316074 h 520856"/>
                <a:gd name="connsiteX487" fmla="*/ 29340 w 629149"/>
                <a:gd name="connsiteY487" fmla="*/ 314911 h 520856"/>
                <a:gd name="connsiteX488" fmla="*/ 30125 w 629149"/>
                <a:gd name="connsiteY488" fmla="*/ 314492 h 520856"/>
                <a:gd name="connsiteX489" fmla="*/ 25617 w 629149"/>
                <a:gd name="connsiteY489" fmla="*/ 314492 h 520856"/>
                <a:gd name="connsiteX490" fmla="*/ 27740 w 629149"/>
                <a:gd name="connsiteY490" fmla="*/ 313329 h 520856"/>
                <a:gd name="connsiteX491" fmla="*/ 28524 w 629149"/>
                <a:gd name="connsiteY491" fmla="*/ 312911 h 520856"/>
                <a:gd name="connsiteX492" fmla="*/ 24016 w 629149"/>
                <a:gd name="connsiteY492" fmla="*/ 312911 h 520856"/>
                <a:gd name="connsiteX493" fmla="*/ 26138 w 629149"/>
                <a:gd name="connsiteY493" fmla="*/ 311748 h 520856"/>
                <a:gd name="connsiteX494" fmla="*/ 26923 w 629149"/>
                <a:gd name="connsiteY494" fmla="*/ 311329 h 520856"/>
                <a:gd name="connsiteX495" fmla="*/ 22415 w 629149"/>
                <a:gd name="connsiteY495" fmla="*/ 311329 h 520856"/>
                <a:gd name="connsiteX496" fmla="*/ 24537 w 629149"/>
                <a:gd name="connsiteY496" fmla="*/ 310166 h 520856"/>
                <a:gd name="connsiteX497" fmla="*/ 25322 w 629149"/>
                <a:gd name="connsiteY497" fmla="*/ 309748 h 520856"/>
                <a:gd name="connsiteX498" fmla="*/ 20814 w 629149"/>
                <a:gd name="connsiteY498" fmla="*/ 309748 h 520856"/>
                <a:gd name="connsiteX499" fmla="*/ 22936 w 629149"/>
                <a:gd name="connsiteY499" fmla="*/ 308585 h 520856"/>
                <a:gd name="connsiteX500" fmla="*/ 23721 w 629149"/>
                <a:gd name="connsiteY500" fmla="*/ 308166 h 520856"/>
                <a:gd name="connsiteX501" fmla="*/ 19213 w 629149"/>
                <a:gd name="connsiteY501" fmla="*/ 308166 h 520856"/>
                <a:gd name="connsiteX502" fmla="*/ 21335 w 629149"/>
                <a:gd name="connsiteY502" fmla="*/ 307004 h 520856"/>
                <a:gd name="connsiteX503" fmla="*/ 22120 w 629149"/>
                <a:gd name="connsiteY503" fmla="*/ 306585 h 520856"/>
                <a:gd name="connsiteX504" fmla="*/ 17612 w 629149"/>
                <a:gd name="connsiteY504" fmla="*/ 306585 h 520856"/>
                <a:gd name="connsiteX505" fmla="*/ 19734 w 629149"/>
                <a:gd name="connsiteY505" fmla="*/ 305422 h 520856"/>
                <a:gd name="connsiteX506" fmla="*/ 20518 w 629149"/>
                <a:gd name="connsiteY506" fmla="*/ 305004 h 520856"/>
                <a:gd name="connsiteX507" fmla="*/ 16011 w 629149"/>
                <a:gd name="connsiteY507" fmla="*/ 305004 h 520856"/>
                <a:gd name="connsiteX508" fmla="*/ 18133 w 629149"/>
                <a:gd name="connsiteY508" fmla="*/ 303841 h 520856"/>
                <a:gd name="connsiteX509" fmla="*/ 18917 w 629149"/>
                <a:gd name="connsiteY509" fmla="*/ 303422 h 520856"/>
                <a:gd name="connsiteX510" fmla="*/ 14410 w 629149"/>
                <a:gd name="connsiteY510" fmla="*/ 303422 h 520856"/>
                <a:gd name="connsiteX511" fmla="*/ 16532 w 629149"/>
                <a:gd name="connsiteY511" fmla="*/ 302259 h 520856"/>
                <a:gd name="connsiteX512" fmla="*/ 17316 w 629149"/>
                <a:gd name="connsiteY512" fmla="*/ 301841 h 520856"/>
                <a:gd name="connsiteX513" fmla="*/ 12809 w 629149"/>
                <a:gd name="connsiteY513" fmla="*/ 301841 h 520856"/>
                <a:gd name="connsiteX514" fmla="*/ 14931 w 629149"/>
                <a:gd name="connsiteY514" fmla="*/ 300678 h 520856"/>
                <a:gd name="connsiteX515" fmla="*/ 15716 w 629149"/>
                <a:gd name="connsiteY515" fmla="*/ 300259 h 520856"/>
                <a:gd name="connsiteX516" fmla="*/ 11208 w 629149"/>
                <a:gd name="connsiteY516" fmla="*/ 300259 h 520856"/>
                <a:gd name="connsiteX517" fmla="*/ 13330 w 629149"/>
                <a:gd name="connsiteY517" fmla="*/ 299096 h 520856"/>
                <a:gd name="connsiteX518" fmla="*/ 14114 w 629149"/>
                <a:gd name="connsiteY518" fmla="*/ 298678 h 520856"/>
                <a:gd name="connsiteX519" fmla="*/ 9606 w 629149"/>
                <a:gd name="connsiteY519" fmla="*/ 298678 h 520856"/>
                <a:gd name="connsiteX520" fmla="*/ 11729 w 629149"/>
                <a:gd name="connsiteY520" fmla="*/ 297515 h 520856"/>
                <a:gd name="connsiteX521" fmla="*/ 12513 w 629149"/>
                <a:gd name="connsiteY521" fmla="*/ 297096 h 520856"/>
                <a:gd name="connsiteX522" fmla="*/ 8005 w 629149"/>
                <a:gd name="connsiteY522" fmla="*/ 297096 h 520856"/>
                <a:gd name="connsiteX523" fmla="*/ 10128 w 629149"/>
                <a:gd name="connsiteY523" fmla="*/ 295933 h 520856"/>
                <a:gd name="connsiteX524" fmla="*/ 10912 w 629149"/>
                <a:gd name="connsiteY524" fmla="*/ 295515 h 520856"/>
                <a:gd name="connsiteX525" fmla="*/ 6404 w 629149"/>
                <a:gd name="connsiteY525" fmla="*/ 295515 h 520856"/>
                <a:gd name="connsiteX526" fmla="*/ 8527 w 629149"/>
                <a:gd name="connsiteY526" fmla="*/ 294352 h 520856"/>
                <a:gd name="connsiteX527" fmla="*/ 9311 w 629149"/>
                <a:gd name="connsiteY527" fmla="*/ 293934 h 520856"/>
                <a:gd name="connsiteX528" fmla="*/ 4803 w 629149"/>
                <a:gd name="connsiteY528" fmla="*/ 293934 h 520856"/>
                <a:gd name="connsiteX529" fmla="*/ 6925 w 629149"/>
                <a:gd name="connsiteY529" fmla="*/ 292771 h 520856"/>
                <a:gd name="connsiteX530" fmla="*/ 7710 w 629149"/>
                <a:gd name="connsiteY530" fmla="*/ 292352 h 520856"/>
                <a:gd name="connsiteX531" fmla="*/ 3202 w 629149"/>
                <a:gd name="connsiteY531" fmla="*/ 292352 h 520856"/>
                <a:gd name="connsiteX532" fmla="*/ 5325 w 629149"/>
                <a:gd name="connsiteY532" fmla="*/ 291189 h 520856"/>
                <a:gd name="connsiteX533" fmla="*/ 6109 w 629149"/>
                <a:gd name="connsiteY533" fmla="*/ 290771 h 520856"/>
                <a:gd name="connsiteX534" fmla="*/ 1601 w 629149"/>
                <a:gd name="connsiteY534" fmla="*/ 290771 h 520856"/>
                <a:gd name="connsiteX535" fmla="*/ 3723 w 629149"/>
                <a:gd name="connsiteY535" fmla="*/ 289608 h 520856"/>
                <a:gd name="connsiteX536" fmla="*/ 4508 w 629149"/>
                <a:gd name="connsiteY536" fmla="*/ 289189 h 520856"/>
                <a:gd name="connsiteX537" fmla="*/ 0 w 629149"/>
                <a:gd name="connsiteY537" fmla="*/ 289189 h 520856"/>
                <a:gd name="connsiteX538" fmla="*/ 25076 w 629149"/>
                <a:gd name="connsiteY538" fmla="*/ 276419 h 520856"/>
                <a:gd name="connsiteX539" fmla="*/ 48122 w 629149"/>
                <a:gd name="connsiteY539" fmla="*/ 266524 h 520856"/>
                <a:gd name="connsiteX540" fmla="*/ 59934 w 629149"/>
                <a:gd name="connsiteY540" fmla="*/ 267585 h 520856"/>
                <a:gd name="connsiteX541" fmla="*/ 66572 w 629149"/>
                <a:gd name="connsiteY541" fmla="*/ 268131 h 520856"/>
                <a:gd name="connsiteX542" fmla="*/ 66649 w 629149"/>
                <a:gd name="connsiteY542" fmla="*/ 267864 h 520856"/>
                <a:gd name="connsiteX543" fmla="*/ 64589 w 629149"/>
                <a:gd name="connsiteY543" fmla="*/ 267864 h 520856"/>
                <a:gd name="connsiteX544" fmla="*/ 65048 w 629149"/>
                <a:gd name="connsiteY544" fmla="*/ 266282 h 520856"/>
                <a:gd name="connsiteX545" fmla="*/ 62988 w 629149"/>
                <a:gd name="connsiteY545" fmla="*/ 266282 h 520856"/>
                <a:gd name="connsiteX546" fmla="*/ 63447 w 629149"/>
                <a:gd name="connsiteY546" fmla="*/ 264701 h 520856"/>
                <a:gd name="connsiteX547" fmla="*/ 61386 w 629149"/>
                <a:gd name="connsiteY547" fmla="*/ 264701 h 520856"/>
                <a:gd name="connsiteX548" fmla="*/ 61846 w 629149"/>
                <a:gd name="connsiteY548" fmla="*/ 263119 h 520856"/>
                <a:gd name="connsiteX549" fmla="*/ 59785 w 629149"/>
                <a:gd name="connsiteY549" fmla="*/ 263119 h 520856"/>
                <a:gd name="connsiteX550" fmla="*/ 60245 w 629149"/>
                <a:gd name="connsiteY550" fmla="*/ 261538 h 520856"/>
                <a:gd name="connsiteX551" fmla="*/ 58184 w 629149"/>
                <a:gd name="connsiteY551" fmla="*/ 261538 h 520856"/>
                <a:gd name="connsiteX552" fmla="*/ 58644 w 629149"/>
                <a:gd name="connsiteY552" fmla="*/ 259957 h 520856"/>
                <a:gd name="connsiteX553" fmla="*/ 56583 w 629149"/>
                <a:gd name="connsiteY553" fmla="*/ 259957 h 520856"/>
                <a:gd name="connsiteX554" fmla="*/ 57043 w 629149"/>
                <a:gd name="connsiteY554" fmla="*/ 258375 h 520856"/>
                <a:gd name="connsiteX555" fmla="*/ 54982 w 629149"/>
                <a:gd name="connsiteY555" fmla="*/ 258375 h 520856"/>
                <a:gd name="connsiteX556" fmla="*/ 55442 w 629149"/>
                <a:gd name="connsiteY556" fmla="*/ 256794 h 520856"/>
                <a:gd name="connsiteX557" fmla="*/ 53381 w 629149"/>
                <a:gd name="connsiteY557" fmla="*/ 256794 h 520856"/>
                <a:gd name="connsiteX558" fmla="*/ 53841 w 629149"/>
                <a:gd name="connsiteY558" fmla="*/ 255212 h 520856"/>
                <a:gd name="connsiteX559" fmla="*/ 51780 w 629149"/>
                <a:gd name="connsiteY559" fmla="*/ 255212 h 520856"/>
                <a:gd name="connsiteX560" fmla="*/ 82840 w 629149"/>
                <a:gd name="connsiteY560" fmla="*/ 148379 h 520856"/>
                <a:gd name="connsiteX561" fmla="*/ 126141 w 629149"/>
                <a:gd name="connsiteY561" fmla="*/ 148379 h 520856"/>
                <a:gd name="connsiteX562" fmla="*/ 125688 w 629149"/>
                <a:gd name="connsiteY562" fmla="*/ 149960 h 520856"/>
                <a:gd name="connsiteX563" fmla="*/ 127742 w 629149"/>
                <a:gd name="connsiteY563" fmla="*/ 149960 h 520856"/>
                <a:gd name="connsiteX564" fmla="*/ 127289 w 629149"/>
                <a:gd name="connsiteY564" fmla="*/ 151541 h 520856"/>
                <a:gd name="connsiteX565" fmla="*/ 129343 w 629149"/>
                <a:gd name="connsiteY565" fmla="*/ 151541 h 520856"/>
                <a:gd name="connsiteX566" fmla="*/ 128890 w 629149"/>
                <a:gd name="connsiteY566" fmla="*/ 153123 h 520856"/>
                <a:gd name="connsiteX567" fmla="*/ 130944 w 629149"/>
                <a:gd name="connsiteY567" fmla="*/ 153123 h 520856"/>
                <a:gd name="connsiteX568" fmla="*/ 130491 w 629149"/>
                <a:gd name="connsiteY568" fmla="*/ 154704 h 520856"/>
                <a:gd name="connsiteX569" fmla="*/ 132545 w 629149"/>
                <a:gd name="connsiteY569" fmla="*/ 154704 h 520856"/>
                <a:gd name="connsiteX570" fmla="*/ 132092 w 629149"/>
                <a:gd name="connsiteY570" fmla="*/ 156286 h 520856"/>
                <a:gd name="connsiteX571" fmla="*/ 134146 w 629149"/>
                <a:gd name="connsiteY571" fmla="*/ 156286 h 520856"/>
                <a:gd name="connsiteX572" fmla="*/ 133693 w 629149"/>
                <a:gd name="connsiteY572" fmla="*/ 157868 h 520856"/>
                <a:gd name="connsiteX573" fmla="*/ 135747 w 629149"/>
                <a:gd name="connsiteY573" fmla="*/ 157868 h 520856"/>
                <a:gd name="connsiteX574" fmla="*/ 135294 w 629149"/>
                <a:gd name="connsiteY574" fmla="*/ 159449 h 520856"/>
                <a:gd name="connsiteX575" fmla="*/ 137349 w 629149"/>
                <a:gd name="connsiteY575" fmla="*/ 159449 h 520856"/>
                <a:gd name="connsiteX576" fmla="*/ 136895 w 629149"/>
                <a:gd name="connsiteY576" fmla="*/ 161030 h 520856"/>
                <a:gd name="connsiteX577" fmla="*/ 137243 w 629149"/>
                <a:gd name="connsiteY577" fmla="*/ 161030 h 520856"/>
                <a:gd name="connsiteX578" fmla="*/ 140941 w 629149"/>
                <a:gd name="connsiteY578" fmla="*/ 148379 h 520856"/>
                <a:gd name="connsiteX579" fmla="*/ 184074 w 629149"/>
                <a:gd name="connsiteY579" fmla="*/ 148379 h 520856"/>
                <a:gd name="connsiteX580" fmla="*/ 183612 w 629149"/>
                <a:gd name="connsiteY580" fmla="*/ 149960 h 520856"/>
                <a:gd name="connsiteX581" fmla="*/ 185675 w 629149"/>
                <a:gd name="connsiteY581" fmla="*/ 149960 h 520856"/>
                <a:gd name="connsiteX582" fmla="*/ 185213 w 629149"/>
                <a:gd name="connsiteY582" fmla="*/ 151541 h 520856"/>
                <a:gd name="connsiteX583" fmla="*/ 187276 w 629149"/>
                <a:gd name="connsiteY583" fmla="*/ 151541 h 520856"/>
                <a:gd name="connsiteX584" fmla="*/ 186815 w 629149"/>
                <a:gd name="connsiteY584" fmla="*/ 153123 h 520856"/>
                <a:gd name="connsiteX585" fmla="*/ 188877 w 629149"/>
                <a:gd name="connsiteY585" fmla="*/ 153123 h 520856"/>
                <a:gd name="connsiteX586" fmla="*/ 188415 w 629149"/>
                <a:gd name="connsiteY586" fmla="*/ 154704 h 520856"/>
                <a:gd name="connsiteX587" fmla="*/ 190478 w 629149"/>
                <a:gd name="connsiteY587" fmla="*/ 154704 h 520856"/>
                <a:gd name="connsiteX588" fmla="*/ 190017 w 629149"/>
                <a:gd name="connsiteY588" fmla="*/ 156286 h 520856"/>
                <a:gd name="connsiteX589" fmla="*/ 192079 w 629149"/>
                <a:gd name="connsiteY589" fmla="*/ 156286 h 520856"/>
                <a:gd name="connsiteX590" fmla="*/ 191618 w 629149"/>
                <a:gd name="connsiteY590" fmla="*/ 157868 h 520856"/>
                <a:gd name="connsiteX591" fmla="*/ 193680 w 629149"/>
                <a:gd name="connsiteY591" fmla="*/ 157868 h 520856"/>
                <a:gd name="connsiteX592" fmla="*/ 193219 w 629149"/>
                <a:gd name="connsiteY592" fmla="*/ 159449 h 520856"/>
                <a:gd name="connsiteX593" fmla="*/ 194324 w 629149"/>
                <a:gd name="connsiteY593" fmla="*/ 159449 h 520856"/>
                <a:gd name="connsiteX594" fmla="*/ 197542 w 629149"/>
                <a:gd name="connsiteY594" fmla="*/ 148379 h 520856"/>
                <a:gd name="connsiteX595" fmla="*/ 233963 w 629149"/>
                <a:gd name="connsiteY595" fmla="*/ 148379 h 520856"/>
                <a:gd name="connsiteX596" fmla="*/ 232440 w 629149"/>
                <a:gd name="connsiteY596" fmla="*/ 146922 h 520856"/>
                <a:gd name="connsiteX597" fmla="*/ 232378 w 629149"/>
                <a:gd name="connsiteY597" fmla="*/ 146813 h 520856"/>
                <a:gd name="connsiteX598" fmla="*/ 230839 w 629149"/>
                <a:gd name="connsiteY598" fmla="*/ 145340 h 520856"/>
                <a:gd name="connsiteX599" fmla="*/ 230777 w 629149"/>
                <a:gd name="connsiteY599" fmla="*/ 145232 h 520856"/>
                <a:gd name="connsiteX600" fmla="*/ 229238 w 629149"/>
                <a:gd name="connsiteY600" fmla="*/ 143759 h 520856"/>
                <a:gd name="connsiteX601" fmla="*/ 229176 w 629149"/>
                <a:gd name="connsiteY601" fmla="*/ 143650 h 520856"/>
                <a:gd name="connsiteX602" fmla="*/ 227637 w 629149"/>
                <a:gd name="connsiteY602" fmla="*/ 142178 h 520856"/>
                <a:gd name="connsiteX603" fmla="*/ 227575 w 629149"/>
                <a:gd name="connsiteY603" fmla="*/ 142069 h 520856"/>
                <a:gd name="connsiteX604" fmla="*/ 226036 w 629149"/>
                <a:gd name="connsiteY604" fmla="*/ 140596 h 520856"/>
                <a:gd name="connsiteX605" fmla="*/ 225974 w 629149"/>
                <a:gd name="connsiteY605" fmla="*/ 140488 h 520856"/>
                <a:gd name="connsiteX606" fmla="*/ 224435 w 629149"/>
                <a:gd name="connsiteY606" fmla="*/ 139015 h 520856"/>
                <a:gd name="connsiteX607" fmla="*/ 224373 w 629149"/>
                <a:gd name="connsiteY607" fmla="*/ 138906 h 520856"/>
                <a:gd name="connsiteX608" fmla="*/ 222834 w 629149"/>
                <a:gd name="connsiteY608" fmla="*/ 137433 h 520856"/>
                <a:gd name="connsiteX609" fmla="*/ 222772 w 629149"/>
                <a:gd name="connsiteY609" fmla="*/ 137325 h 520856"/>
                <a:gd name="connsiteX610" fmla="*/ 221233 w 629149"/>
                <a:gd name="connsiteY610" fmla="*/ 135852 h 520856"/>
                <a:gd name="connsiteX611" fmla="*/ 221170 w 629149"/>
                <a:gd name="connsiteY611" fmla="*/ 135743 h 520856"/>
                <a:gd name="connsiteX612" fmla="*/ 219632 w 629149"/>
                <a:gd name="connsiteY612" fmla="*/ 134270 h 520856"/>
                <a:gd name="connsiteX613" fmla="*/ 219570 w 629149"/>
                <a:gd name="connsiteY613" fmla="*/ 134162 h 520856"/>
                <a:gd name="connsiteX614" fmla="*/ 218031 w 629149"/>
                <a:gd name="connsiteY614" fmla="*/ 132689 h 520856"/>
                <a:gd name="connsiteX615" fmla="*/ 217968 w 629149"/>
                <a:gd name="connsiteY615" fmla="*/ 132580 h 520856"/>
                <a:gd name="connsiteX616" fmla="*/ 216651 w 629149"/>
                <a:gd name="connsiteY616" fmla="*/ 131319 h 520856"/>
                <a:gd name="connsiteX617" fmla="*/ 215540 w 629149"/>
                <a:gd name="connsiteY617" fmla="*/ 130520 h 520856"/>
                <a:gd name="connsiteX618" fmla="*/ 206823 w 629149"/>
                <a:gd name="connsiteY618" fmla="*/ 121619 h 520856"/>
                <a:gd name="connsiteX619" fmla="*/ 206761 w 629149"/>
                <a:gd name="connsiteY619" fmla="*/ 121511 h 520856"/>
                <a:gd name="connsiteX620" fmla="*/ 205443 w 629149"/>
                <a:gd name="connsiteY620" fmla="*/ 120250 h 520856"/>
                <a:gd name="connsiteX621" fmla="*/ 204332 w 629149"/>
                <a:gd name="connsiteY621" fmla="*/ 119450 h 520856"/>
                <a:gd name="connsiteX622" fmla="*/ 195616 w 629149"/>
                <a:gd name="connsiteY622" fmla="*/ 110550 h 520856"/>
                <a:gd name="connsiteX623" fmla="*/ 195553 w 629149"/>
                <a:gd name="connsiteY623" fmla="*/ 110441 h 520856"/>
                <a:gd name="connsiteX624" fmla="*/ 194236 w 629149"/>
                <a:gd name="connsiteY624" fmla="*/ 109180 h 520856"/>
                <a:gd name="connsiteX625" fmla="*/ 193125 w 629149"/>
                <a:gd name="connsiteY625" fmla="*/ 108381 h 520856"/>
                <a:gd name="connsiteX626" fmla="*/ 184408 w 629149"/>
                <a:gd name="connsiteY626" fmla="*/ 99479 h 520856"/>
                <a:gd name="connsiteX627" fmla="*/ 184346 w 629149"/>
                <a:gd name="connsiteY627" fmla="*/ 99370 h 520856"/>
                <a:gd name="connsiteX628" fmla="*/ 183028 w 629149"/>
                <a:gd name="connsiteY628" fmla="*/ 98109 h 520856"/>
                <a:gd name="connsiteX629" fmla="*/ 181917 w 629149"/>
                <a:gd name="connsiteY629" fmla="*/ 97309 h 520856"/>
                <a:gd name="connsiteX630" fmla="*/ 173201 w 629149"/>
                <a:gd name="connsiteY630" fmla="*/ 88409 h 520856"/>
                <a:gd name="connsiteX631" fmla="*/ 173138 w 629149"/>
                <a:gd name="connsiteY631" fmla="*/ 88300 h 520856"/>
                <a:gd name="connsiteX632" fmla="*/ 171821 w 629149"/>
                <a:gd name="connsiteY632" fmla="*/ 87040 h 520856"/>
                <a:gd name="connsiteX633" fmla="*/ 170710 w 629149"/>
                <a:gd name="connsiteY633" fmla="*/ 86240 h 520856"/>
                <a:gd name="connsiteX634" fmla="*/ 161993 w 629149"/>
                <a:gd name="connsiteY634" fmla="*/ 77339 h 520856"/>
                <a:gd name="connsiteX635" fmla="*/ 161931 w 629149"/>
                <a:gd name="connsiteY635" fmla="*/ 77231 h 520856"/>
                <a:gd name="connsiteX636" fmla="*/ 160392 w 629149"/>
                <a:gd name="connsiteY636" fmla="*/ 75758 h 520856"/>
                <a:gd name="connsiteX637" fmla="*/ 155234 w 629149"/>
                <a:gd name="connsiteY637" fmla="*/ 61839 h 520856"/>
                <a:gd name="connsiteX638" fmla="*/ 211476 w 629149"/>
                <a:gd name="connsiteY638" fmla="*/ 37080 h 520856"/>
                <a:gd name="connsiteX639" fmla="*/ 241605 w 629149"/>
                <a:gd name="connsiteY639" fmla="*/ 16656 h 520856"/>
                <a:gd name="connsiteX640" fmla="*/ 349799 w 629149"/>
                <a:gd name="connsiteY640" fmla="*/ 452 h 520856"/>
                <a:gd name="connsiteX641" fmla="*/ 381665 w 629149"/>
                <a:gd name="connsiteY641" fmla="*/ 35 h 520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</a:cxnLst>
              <a:rect l="l" t="t" r="r" b="b"/>
              <a:pathLst>
                <a:path w="629149" h="520856">
                  <a:moveTo>
                    <a:pt x="381665" y="35"/>
                  </a:moveTo>
                  <a:cubicBezTo>
                    <a:pt x="392945" y="146"/>
                    <a:pt x="404882" y="529"/>
                    <a:pt x="417475" y="1242"/>
                  </a:cubicBezTo>
                  <a:cubicBezTo>
                    <a:pt x="532051" y="16275"/>
                    <a:pt x="546322" y="34966"/>
                    <a:pt x="546322" y="34966"/>
                  </a:cubicBezTo>
                  <a:cubicBezTo>
                    <a:pt x="546322" y="34966"/>
                    <a:pt x="553339" y="39474"/>
                    <a:pt x="558346" y="45046"/>
                  </a:cubicBezTo>
                  <a:lnTo>
                    <a:pt x="558459" y="45210"/>
                  </a:lnTo>
                  <a:lnTo>
                    <a:pt x="559947" y="46627"/>
                  </a:lnTo>
                  <a:lnTo>
                    <a:pt x="560060" y="46791"/>
                  </a:lnTo>
                  <a:lnTo>
                    <a:pt x="561548" y="48209"/>
                  </a:lnTo>
                  <a:lnTo>
                    <a:pt x="561662" y="48373"/>
                  </a:lnTo>
                  <a:lnTo>
                    <a:pt x="563149" y="49790"/>
                  </a:lnTo>
                  <a:lnTo>
                    <a:pt x="563262" y="49953"/>
                  </a:lnTo>
                  <a:lnTo>
                    <a:pt x="564750" y="51371"/>
                  </a:lnTo>
                  <a:lnTo>
                    <a:pt x="564864" y="51535"/>
                  </a:lnTo>
                  <a:lnTo>
                    <a:pt x="566352" y="52952"/>
                  </a:lnTo>
                  <a:lnTo>
                    <a:pt x="566465" y="53116"/>
                  </a:lnTo>
                  <a:lnTo>
                    <a:pt x="567953" y="54534"/>
                  </a:lnTo>
                  <a:lnTo>
                    <a:pt x="568066" y="54697"/>
                  </a:lnTo>
                  <a:lnTo>
                    <a:pt x="569554" y="56115"/>
                  </a:lnTo>
                  <a:lnTo>
                    <a:pt x="569667" y="56280"/>
                  </a:lnTo>
                  <a:lnTo>
                    <a:pt x="571155" y="57697"/>
                  </a:lnTo>
                  <a:lnTo>
                    <a:pt x="571268" y="57861"/>
                  </a:lnTo>
                  <a:lnTo>
                    <a:pt x="572756" y="59278"/>
                  </a:lnTo>
                  <a:lnTo>
                    <a:pt x="572869" y="59442"/>
                  </a:lnTo>
                  <a:lnTo>
                    <a:pt x="574357" y="60860"/>
                  </a:lnTo>
                  <a:lnTo>
                    <a:pt x="574470" y="61023"/>
                  </a:lnTo>
                  <a:lnTo>
                    <a:pt x="575958" y="62441"/>
                  </a:lnTo>
                  <a:lnTo>
                    <a:pt x="576071" y="62605"/>
                  </a:lnTo>
                  <a:lnTo>
                    <a:pt x="577559" y="64022"/>
                  </a:lnTo>
                  <a:lnTo>
                    <a:pt x="577672" y="64186"/>
                  </a:lnTo>
                  <a:lnTo>
                    <a:pt x="579160" y="65604"/>
                  </a:lnTo>
                  <a:lnTo>
                    <a:pt x="579273" y="65768"/>
                  </a:lnTo>
                  <a:lnTo>
                    <a:pt x="580761" y="67185"/>
                  </a:lnTo>
                  <a:lnTo>
                    <a:pt x="580874" y="67349"/>
                  </a:lnTo>
                  <a:lnTo>
                    <a:pt x="582362" y="68767"/>
                  </a:lnTo>
                  <a:lnTo>
                    <a:pt x="582475" y="68931"/>
                  </a:lnTo>
                  <a:lnTo>
                    <a:pt x="583963" y="70348"/>
                  </a:lnTo>
                  <a:lnTo>
                    <a:pt x="584077" y="70512"/>
                  </a:lnTo>
                  <a:lnTo>
                    <a:pt x="585564" y="71929"/>
                  </a:lnTo>
                  <a:lnTo>
                    <a:pt x="585677" y="72093"/>
                  </a:lnTo>
                  <a:lnTo>
                    <a:pt x="587165" y="73511"/>
                  </a:lnTo>
                  <a:lnTo>
                    <a:pt x="587278" y="73675"/>
                  </a:lnTo>
                  <a:lnTo>
                    <a:pt x="588766" y="75092"/>
                  </a:lnTo>
                  <a:lnTo>
                    <a:pt x="588880" y="75256"/>
                  </a:lnTo>
                  <a:lnTo>
                    <a:pt x="590368" y="76673"/>
                  </a:lnTo>
                  <a:lnTo>
                    <a:pt x="590481" y="76837"/>
                  </a:lnTo>
                  <a:lnTo>
                    <a:pt x="591969" y="78255"/>
                  </a:lnTo>
                  <a:lnTo>
                    <a:pt x="592082" y="78419"/>
                  </a:lnTo>
                  <a:lnTo>
                    <a:pt x="593570" y="79836"/>
                  </a:lnTo>
                  <a:lnTo>
                    <a:pt x="593683" y="80001"/>
                  </a:lnTo>
                  <a:lnTo>
                    <a:pt x="595171" y="81418"/>
                  </a:lnTo>
                  <a:lnTo>
                    <a:pt x="595284" y="81582"/>
                  </a:lnTo>
                  <a:lnTo>
                    <a:pt x="596772" y="82999"/>
                  </a:lnTo>
                  <a:lnTo>
                    <a:pt x="596885" y="83163"/>
                  </a:lnTo>
                  <a:lnTo>
                    <a:pt x="598373" y="84581"/>
                  </a:lnTo>
                  <a:lnTo>
                    <a:pt x="598486" y="84744"/>
                  </a:lnTo>
                  <a:lnTo>
                    <a:pt x="599974" y="86162"/>
                  </a:lnTo>
                  <a:lnTo>
                    <a:pt x="600087" y="86326"/>
                  </a:lnTo>
                  <a:lnTo>
                    <a:pt x="601575" y="87743"/>
                  </a:lnTo>
                  <a:lnTo>
                    <a:pt x="601688" y="87907"/>
                  </a:lnTo>
                  <a:lnTo>
                    <a:pt x="603176" y="89325"/>
                  </a:lnTo>
                  <a:lnTo>
                    <a:pt x="603289" y="89489"/>
                  </a:lnTo>
                  <a:lnTo>
                    <a:pt x="604777" y="90906"/>
                  </a:lnTo>
                  <a:lnTo>
                    <a:pt x="604890" y="91070"/>
                  </a:lnTo>
                  <a:lnTo>
                    <a:pt x="606378" y="92488"/>
                  </a:lnTo>
                  <a:lnTo>
                    <a:pt x="606492" y="92652"/>
                  </a:lnTo>
                  <a:lnTo>
                    <a:pt x="607979" y="94069"/>
                  </a:lnTo>
                  <a:lnTo>
                    <a:pt x="608092" y="94233"/>
                  </a:lnTo>
                  <a:lnTo>
                    <a:pt x="609580" y="95650"/>
                  </a:lnTo>
                  <a:lnTo>
                    <a:pt x="609694" y="95814"/>
                  </a:lnTo>
                  <a:lnTo>
                    <a:pt x="611182" y="97231"/>
                  </a:lnTo>
                  <a:lnTo>
                    <a:pt x="611295" y="97395"/>
                  </a:lnTo>
                  <a:lnTo>
                    <a:pt x="612783" y="98813"/>
                  </a:lnTo>
                  <a:lnTo>
                    <a:pt x="612896" y="98977"/>
                  </a:lnTo>
                  <a:lnTo>
                    <a:pt x="614384" y="100394"/>
                  </a:lnTo>
                  <a:lnTo>
                    <a:pt x="614497" y="100559"/>
                  </a:lnTo>
                  <a:lnTo>
                    <a:pt x="615985" y="101976"/>
                  </a:lnTo>
                  <a:lnTo>
                    <a:pt x="616098" y="102140"/>
                  </a:lnTo>
                  <a:lnTo>
                    <a:pt x="617586" y="103558"/>
                  </a:lnTo>
                  <a:lnTo>
                    <a:pt x="617699" y="103722"/>
                  </a:lnTo>
                  <a:lnTo>
                    <a:pt x="619187" y="105139"/>
                  </a:lnTo>
                  <a:lnTo>
                    <a:pt x="619300" y="105303"/>
                  </a:lnTo>
                  <a:lnTo>
                    <a:pt x="620788" y="106721"/>
                  </a:lnTo>
                  <a:lnTo>
                    <a:pt x="620901" y="106885"/>
                  </a:lnTo>
                  <a:lnTo>
                    <a:pt x="622389" y="108303"/>
                  </a:lnTo>
                  <a:lnTo>
                    <a:pt x="622502" y="108466"/>
                  </a:lnTo>
                  <a:lnTo>
                    <a:pt x="623990" y="109884"/>
                  </a:lnTo>
                  <a:lnTo>
                    <a:pt x="624103" y="110048"/>
                  </a:lnTo>
                  <a:lnTo>
                    <a:pt x="625591" y="111465"/>
                  </a:lnTo>
                  <a:lnTo>
                    <a:pt x="625705" y="111629"/>
                  </a:lnTo>
                  <a:lnTo>
                    <a:pt x="627192" y="113046"/>
                  </a:lnTo>
                  <a:lnTo>
                    <a:pt x="627305" y="113210"/>
                  </a:lnTo>
                  <a:lnTo>
                    <a:pt x="628793" y="114628"/>
                  </a:lnTo>
                  <a:lnTo>
                    <a:pt x="628906" y="114792"/>
                  </a:lnTo>
                  <a:lnTo>
                    <a:pt x="629149" y="115023"/>
                  </a:lnTo>
                  <a:lnTo>
                    <a:pt x="629149" y="422162"/>
                  </a:lnTo>
                  <a:cubicBezTo>
                    <a:pt x="629149" y="476669"/>
                    <a:pt x="584962" y="520856"/>
                    <a:pt x="530455" y="520856"/>
                  </a:cubicBezTo>
                  <a:lnTo>
                    <a:pt x="236822" y="520856"/>
                  </a:lnTo>
                  <a:lnTo>
                    <a:pt x="237480" y="520495"/>
                  </a:lnTo>
                  <a:lnTo>
                    <a:pt x="238264" y="520077"/>
                  </a:lnTo>
                  <a:lnTo>
                    <a:pt x="233757" y="520077"/>
                  </a:lnTo>
                  <a:cubicBezTo>
                    <a:pt x="233757" y="520077"/>
                    <a:pt x="234526" y="519649"/>
                    <a:pt x="235879" y="518914"/>
                  </a:cubicBezTo>
                  <a:lnTo>
                    <a:pt x="236663" y="518496"/>
                  </a:lnTo>
                  <a:lnTo>
                    <a:pt x="232155" y="518496"/>
                  </a:lnTo>
                  <a:cubicBezTo>
                    <a:pt x="232155" y="518496"/>
                    <a:pt x="232925" y="518067"/>
                    <a:pt x="234278" y="517333"/>
                  </a:cubicBezTo>
                  <a:lnTo>
                    <a:pt x="235062" y="516914"/>
                  </a:lnTo>
                  <a:lnTo>
                    <a:pt x="230555" y="516914"/>
                  </a:lnTo>
                  <a:cubicBezTo>
                    <a:pt x="230555" y="516914"/>
                    <a:pt x="231324" y="516486"/>
                    <a:pt x="232677" y="515751"/>
                  </a:cubicBezTo>
                  <a:lnTo>
                    <a:pt x="233461" y="515333"/>
                  </a:lnTo>
                  <a:lnTo>
                    <a:pt x="228953" y="515333"/>
                  </a:lnTo>
                  <a:cubicBezTo>
                    <a:pt x="228953" y="515333"/>
                    <a:pt x="229723" y="514905"/>
                    <a:pt x="231076" y="514170"/>
                  </a:cubicBezTo>
                  <a:lnTo>
                    <a:pt x="231860" y="513751"/>
                  </a:lnTo>
                  <a:lnTo>
                    <a:pt x="227352" y="513751"/>
                  </a:lnTo>
                  <a:cubicBezTo>
                    <a:pt x="227352" y="513751"/>
                    <a:pt x="228121" y="513323"/>
                    <a:pt x="229475" y="512588"/>
                  </a:cubicBezTo>
                  <a:lnTo>
                    <a:pt x="230259" y="512170"/>
                  </a:lnTo>
                  <a:lnTo>
                    <a:pt x="225751" y="512170"/>
                  </a:lnTo>
                  <a:cubicBezTo>
                    <a:pt x="225751" y="512170"/>
                    <a:pt x="226520" y="511742"/>
                    <a:pt x="227874" y="511007"/>
                  </a:cubicBezTo>
                  <a:lnTo>
                    <a:pt x="228658" y="510589"/>
                  </a:lnTo>
                  <a:lnTo>
                    <a:pt x="224150" y="510589"/>
                  </a:lnTo>
                  <a:cubicBezTo>
                    <a:pt x="224150" y="510589"/>
                    <a:pt x="224919" y="510160"/>
                    <a:pt x="226272" y="509426"/>
                  </a:cubicBezTo>
                  <a:lnTo>
                    <a:pt x="227057" y="509007"/>
                  </a:lnTo>
                  <a:lnTo>
                    <a:pt x="222549" y="509007"/>
                  </a:lnTo>
                  <a:cubicBezTo>
                    <a:pt x="222549" y="509007"/>
                    <a:pt x="223318" y="508579"/>
                    <a:pt x="224671" y="507844"/>
                  </a:cubicBezTo>
                  <a:lnTo>
                    <a:pt x="225456" y="507426"/>
                  </a:lnTo>
                  <a:lnTo>
                    <a:pt x="220948" y="507426"/>
                  </a:lnTo>
                  <a:cubicBezTo>
                    <a:pt x="220948" y="507426"/>
                    <a:pt x="221717" y="506998"/>
                    <a:pt x="223070" y="506263"/>
                  </a:cubicBezTo>
                  <a:lnTo>
                    <a:pt x="223855" y="505844"/>
                  </a:lnTo>
                  <a:lnTo>
                    <a:pt x="219347" y="505844"/>
                  </a:lnTo>
                  <a:cubicBezTo>
                    <a:pt x="219347" y="505844"/>
                    <a:pt x="220116" y="505416"/>
                    <a:pt x="221469" y="504681"/>
                  </a:cubicBezTo>
                  <a:lnTo>
                    <a:pt x="222253" y="504263"/>
                  </a:lnTo>
                  <a:lnTo>
                    <a:pt x="217746" y="504263"/>
                  </a:lnTo>
                  <a:cubicBezTo>
                    <a:pt x="217746" y="504263"/>
                    <a:pt x="218515" y="503835"/>
                    <a:pt x="219868" y="503100"/>
                  </a:cubicBezTo>
                  <a:lnTo>
                    <a:pt x="220653" y="502681"/>
                  </a:lnTo>
                  <a:lnTo>
                    <a:pt x="216145" y="502681"/>
                  </a:lnTo>
                  <a:cubicBezTo>
                    <a:pt x="216145" y="502681"/>
                    <a:pt x="216914" y="502253"/>
                    <a:pt x="218267" y="501518"/>
                  </a:cubicBezTo>
                  <a:lnTo>
                    <a:pt x="219051" y="501100"/>
                  </a:lnTo>
                  <a:lnTo>
                    <a:pt x="214544" y="501100"/>
                  </a:lnTo>
                  <a:cubicBezTo>
                    <a:pt x="214544" y="501100"/>
                    <a:pt x="215313" y="500672"/>
                    <a:pt x="216666" y="499937"/>
                  </a:cubicBezTo>
                  <a:lnTo>
                    <a:pt x="217450" y="499518"/>
                  </a:lnTo>
                  <a:lnTo>
                    <a:pt x="212943" y="499518"/>
                  </a:lnTo>
                  <a:cubicBezTo>
                    <a:pt x="212943" y="499518"/>
                    <a:pt x="213712" y="499090"/>
                    <a:pt x="215065" y="498356"/>
                  </a:cubicBezTo>
                  <a:lnTo>
                    <a:pt x="215849" y="497937"/>
                  </a:lnTo>
                  <a:lnTo>
                    <a:pt x="211342" y="497937"/>
                  </a:lnTo>
                  <a:cubicBezTo>
                    <a:pt x="211342" y="497937"/>
                    <a:pt x="212111" y="497509"/>
                    <a:pt x="213464" y="496774"/>
                  </a:cubicBezTo>
                  <a:lnTo>
                    <a:pt x="214248" y="496356"/>
                  </a:lnTo>
                  <a:lnTo>
                    <a:pt x="209740" y="496356"/>
                  </a:lnTo>
                  <a:cubicBezTo>
                    <a:pt x="209740" y="496356"/>
                    <a:pt x="210510" y="495928"/>
                    <a:pt x="211863" y="495193"/>
                  </a:cubicBezTo>
                  <a:lnTo>
                    <a:pt x="212647" y="494774"/>
                  </a:lnTo>
                  <a:lnTo>
                    <a:pt x="208140" y="494774"/>
                  </a:lnTo>
                  <a:cubicBezTo>
                    <a:pt x="208140" y="494774"/>
                    <a:pt x="208909" y="494346"/>
                    <a:pt x="210262" y="493611"/>
                  </a:cubicBezTo>
                  <a:lnTo>
                    <a:pt x="211046" y="493193"/>
                  </a:lnTo>
                  <a:lnTo>
                    <a:pt x="206538" y="493193"/>
                  </a:lnTo>
                  <a:cubicBezTo>
                    <a:pt x="206538" y="493193"/>
                    <a:pt x="207308" y="492765"/>
                    <a:pt x="208661" y="492030"/>
                  </a:cubicBezTo>
                  <a:lnTo>
                    <a:pt x="209445" y="491611"/>
                  </a:lnTo>
                  <a:lnTo>
                    <a:pt x="204937" y="491611"/>
                  </a:lnTo>
                  <a:cubicBezTo>
                    <a:pt x="204937" y="491611"/>
                    <a:pt x="205706" y="491183"/>
                    <a:pt x="207060" y="490449"/>
                  </a:cubicBezTo>
                  <a:lnTo>
                    <a:pt x="207844" y="490030"/>
                  </a:lnTo>
                  <a:lnTo>
                    <a:pt x="203336" y="490030"/>
                  </a:lnTo>
                  <a:cubicBezTo>
                    <a:pt x="203336" y="490030"/>
                    <a:pt x="204105" y="489602"/>
                    <a:pt x="205459" y="488867"/>
                  </a:cubicBezTo>
                  <a:lnTo>
                    <a:pt x="206243" y="488449"/>
                  </a:lnTo>
                  <a:lnTo>
                    <a:pt x="201735" y="488449"/>
                  </a:lnTo>
                  <a:cubicBezTo>
                    <a:pt x="201735" y="488449"/>
                    <a:pt x="202504" y="488020"/>
                    <a:pt x="203857" y="487286"/>
                  </a:cubicBezTo>
                  <a:lnTo>
                    <a:pt x="204642" y="486867"/>
                  </a:lnTo>
                  <a:lnTo>
                    <a:pt x="200134" y="486867"/>
                  </a:lnTo>
                  <a:cubicBezTo>
                    <a:pt x="200134" y="486867"/>
                    <a:pt x="200903" y="486439"/>
                    <a:pt x="202256" y="485704"/>
                  </a:cubicBezTo>
                  <a:lnTo>
                    <a:pt x="203041" y="485286"/>
                  </a:lnTo>
                  <a:lnTo>
                    <a:pt x="198533" y="485286"/>
                  </a:lnTo>
                  <a:cubicBezTo>
                    <a:pt x="198533" y="485286"/>
                    <a:pt x="199302" y="484858"/>
                    <a:pt x="200655" y="484123"/>
                  </a:cubicBezTo>
                  <a:lnTo>
                    <a:pt x="201440" y="483704"/>
                  </a:lnTo>
                  <a:lnTo>
                    <a:pt x="196932" y="483704"/>
                  </a:lnTo>
                  <a:cubicBezTo>
                    <a:pt x="196932" y="483704"/>
                    <a:pt x="197701" y="483276"/>
                    <a:pt x="199054" y="482541"/>
                  </a:cubicBezTo>
                  <a:lnTo>
                    <a:pt x="199839" y="482123"/>
                  </a:lnTo>
                  <a:lnTo>
                    <a:pt x="195331" y="482123"/>
                  </a:lnTo>
                  <a:cubicBezTo>
                    <a:pt x="195331" y="482123"/>
                    <a:pt x="196100" y="481695"/>
                    <a:pt x="197453" y="480960"/>
                  </a:cubicBezTo>
                  <a:lnTo>
                    <a:pt x="198238" y="480541"/>
                  </a:lnTo>
                  <a:lnTo>
                    <a:pt x="193730" y="480541"/>
                  </a:lnTo>
                  <a:cubicBezTo>
                    <a:pt x="193730" y="480541"/>
                    <a:pt x="194499" y="480113"/>
                    <a:pt x="195852" y="479378"/>
                  </a:cubicBezTo>
                  <a:lnTo>
                    <a:pt x="196636" y="478960"/>
                  </a:lnTo>
                  <a:lnTo>
                    <a:pt x="192129" y="478960"/>
                  </a:lnTo>
                  <a:cubicBezTo>
                    <a:pt x="192129" y="478960"/>
                    <a:pt x="192898" y="478532"/>
                    <a:pt x="194251" y="477797"/>
                  </a:cubicBezTo>
                  <a:lnTo>
                    <a:pt x="195035" y="477379"/>
                  </a:lnTo>
                  <a:lnTo>
                    <a:pt x="190528" y="477379"/>
                  </a:lnTo>
                  <a:cubicBezTo>
                    <a:pt x="190528" y="477379"/>
                    <a:pt x="191297" y="476950"/>
                    <a:pt x="192650" y="476216"/>
                  </a:cubicBezTo>
                  <a:lnTo>
                    <a:pt x="193434" y="475797"/>
                  </a:lnTo>
                  <a:lnTo>
                    <a:pt x="188927" y="475797"/>
                  </a:lnTo>
                  <a:cubicBezTo>
                    <a:pt x="188927" y="475797"/>
                    <a:pt x="189696" y="475369"/>
                    <a:pt x="191049" y="474634"/>
                  </a:cubicBezTo>
                  <a:lnTo>
                    <a:pt x="191833" y="474216"/>
                  </a:lnTo>
                  <a:lnTo>
                    <a:pt x="187325" y="474216"/>
                  </a:lnTo>
                  <a:cubicBezTo>
                    <a:pt x="187325" y="474216"/>
                    <a:pt x="188095" y="473788"/>
                    <a:pt x="189448" y="473053"/>
                  </a:cubicBezTo>
                  <a:lnTo>
                    <a:pt x="190232" y="472634"/>
                  </a:lnTo>
                  <a:lnTo>
                    <a:pt x="185724" y="472634"/>
                  </a:lnTo>
                  <a:cubicBezTo>
                    <a:pt x="185724" y="472634"/>
                    <a:pt x="186494" y="472206"/>
                    <a:pt x="187847" y="471471"/>
                  </a:cubicBezTo>
                  <a:lnTo>
                    <a:pt x="188631" y="471053"/>
                  </a:lnTo>
                  <a:lnTo>
                    <a:pt x="184123" y="471053"/>
                  </a:lnTo>
                  <a:cubicBezTo>
                    <a:pt x="184123" y="471053"/>
                    <a:pt x="184892" y="470625"/>
                    <a:pt x="186246" y="469890"/>
                  </a:cubicBezTo>
                  <a:lnTo>
                    <a:pt x="187030" y="469472"/>
                  </a:lnTo>
                  <a:lnTo>
                    <a:pt x="182522" y="469472"/>
                  </a:lnTo>
                  <a:cubicBezTo>
                    <a:pt x="182522" y="469472"/>
                    <a:pt x="183291" y="469043"/>
                    <a:pt x="184645" y="468309"/>
                  </a:cubicBezTo>
                  <a:lnTo>
                    <a:pt x="185429" y="467890"/>
                  </a:lnTo>
                  <a:lnTo>
                    <a:pt x="180921" y="467890"/>
                  </a:lnTo>
                  <a:cubicBezTo>
                    <a:pt x="180921" y="467890"/>
                    <a:pt x="181690" y="467462"/>
                    <a:pt x="183044" y="466727"/>
                  </a:cubicBezTo>
                  <a:lnTo>
                    <a:pt x="183828" y="466309"/>
                  </a:lnTo>
                  <a:lnTo>
                    <a:pt x="179320" y="466309"/>
                  </a:lnTo>
                  <a:cubicBezTo>
                    <a:pt x="179320" y="466309"/>
                    <a:pt x="180089" y="465881"/>
                    <a:pt x="181442" y="465146"/>
                  </a:cubicBezTo>
                  <a:lnTo>
                    <a:pt x="182227" y="464727"/>
                  </a:lnTo>
                  <a:lnTo>
                    <a:pt x="177719" y="464727"/>
                  </a:lnTo>
                  <a:cubicBezTo>
                    <a:pt x="177719" y="464727"/>
                    <a:pt x="178488" y="464299"/>
                    <a:pt x="179841" y="463564"/>
                  </a:cubicBezTo>
                  <a:lnTo>
                    <a:pt x="180626" y="463146"/>
                  </a:lnTo>
                  <a:lnTo>
                    <a:pt x="176118" y="463146"/>
                  </a:lnTo>
                  <a:cubicBezTo>
                    <a:pt x="176118" y="463146"/>
                    <a:pt x="176887" y="462718"/>
                    <a:pt x="178240" y="461983"/>
                  </a:cubicBezTo>
                  <a:lnTo>
                    <a:pt x="179025" y="461564"/>
                  </a:lnTo>
                  <a:lnTo>
                    <a:pt x="174517" y="461564"/>
                  </a:lnTo>
                  <a:cubicBezTo>
                    <a:pt x="174517" y="461564"/>
                    <a:pt x="175286" y="461136"/>
                    <a:pt x="176639" y="460402"/>
                  </a:cubicBezTo>
                  <a:lnTo>
                    <a:pt x="177424" y="459983"/>
                  </a:lnTo>
                  <a:lnTo>
                    <a:pt x="172916" y="459983"/>
                  </a:lnTo>
                  <a:cubicBezTo>
                    <a:pt x="172916" y="459983"/>
                    <a:pt x="173685" y="459555"/>
                    <a:pt x="175038" y="458820"/>
                  </a:cubicBezTo>
                  <a:lnTo>
                    <a:pt x="175823" y="458401"/>
                  </a:lnTo>
                  <a:lnTo>
                    <a:pt x="171315" y="458401"/>
                  </a:lnTo>
                  <a:cubicBezTo>
                    <a:pt x="171315" y="458401"/>
                    <a:pt x="172084" y="457973"/>
                    <a:pt x="173437" y="457239"/>
                  </a:cubicBezTo>
                  <a:lnTo>
                    <a:pt x="174221" y="456820"/>
                  </a:lnTo>
                  <a:lnTo>
                    <a:pt x="169714" y="456820"/>
                  </a:lnTo>
                  <a:cubicBezTo>
                    <a:pt x="169714" y="456820"/>
                    <a:pt x="170483" y="456392"/>
                    <a:pt x="171836" y="455657"/>
                  </a:cubicBezTo>
                  <a:lnTo>
                    <a:pt x="172620" y="455239"/>
                  </a:lnTo>
                  <a:lnTo>
                    <a:pt x="168113" y="455239"/>
                  </a:lnTo>
                  <a:cubicBezTo>
                    <a:pt x="168113" y="455239"/>
                    <a:pt x="168882" y="454810"/>
                    <a:pt x="170235" y="454076"/>
                  </a:cubicBezTo>
                  <a:lnTo>
                    <a:pt x="171019" y="453657"/>
                  </a:lnTo>
                  <a:lnTo>
                    <a:pt x="166512" y="453657"/>
                  </a:lnTo>
                  <a:cubicBezTo>
                    <a:pt x="166512" y="453657"/>
                    <a:pt x="167281" y="453229"/>
                    <a:pt x="168634" y="452494"/>
                  </a:cubicBezTo>
                  <a:lnTo>
                    <a:pt x="169418" y="452076"/>
                  </a:lnTo>
                  <a:lnTo>
                    <a:pt x="164911" y="452076"/>
                  </a:lnTo>
                  <a:cubicBezTo>
                    <a:pt x="164911" y="452076"/>
                    <a:pt x="165680" y="451648"/>
                    <a:pt x="167033" y="450913"/>
                  </a:cubicBezTo>
                  <a:lnTo>
                    <a:pt x="167817" y="450494"/>
                  </a:lnTo>
                  <a:lnTo>
                    <a:pt x="163309" y="450494"/>
                  </a:lnTo>
                  <a:cubicBezTo>
                    <a:pt x="163309" y="450494"/>
                    <a:pt x="164079" y="450066"/>
                    <a:pt x="165432" y="449331"/>
                  </a:cubicBezTo>
                  <a:lnTo>
                    <a:pt x="166216" y="448913"/>
                  </a:lnTo>
                  <a:lnTo>
                    <a:pt x="161708" y="448913"/>
                  </a:lnTo>
                  <a:cubicBezTo>
                    <a:pt x="161708" y="448913"/>
                    <a:pt x="162477" y="448485"/>
                    <a:pt x="163831" y="447750"/>
                  </a:cubicBezTo>
                  <a:lnTo>
                    <a:pt x="164615" y="447332"/>
                  </a:lnTo>
                  <a:lnTo>
                    <a:pt x="160107" y="447332"/>
                  </a:lnTo>
                  <a:cubicBezTo>
                    <a:pt x="160107" y="447332"/>
                    <a:pt x="160876" y="446903"/>
                    <a:pt x="162230" y="446169"/>
                  </a:cubicBezTo>
                  <a:lnTo>
                    <a:pt x="163014" y="445750"/>
                  </a:lnTo>
                  <a:lnTo>
                    <a:pt x="158506" y="445750"/>
                  </a:lnTo>
                  <a:cubicBezTo>
                    <a:pt x="158506" y="445750"/>
                    <a:pt x="159275" y="445322"/>
                    <a:pt x="160628" y="444587"/>
                  </a:cubicBezTo>
                  <a:lnTo>
                    <a:pt x="161413" y="444169"/>
                  </a:lnTo>
                  <a:lnTo>
                    <a:pt x="156905" y="444169"/>
                  </a:lnTo>
                  <a:cubicBezTo>
                    <a:pt x="156905" y="444169"/>
                    <a:pt x="157674" y="443741"/>
                    <a:pt x="159027" y="443006"/>
                  </a:cubicBezTo>
                  <a:lnTo>
                    <a:pt x="159812" y="442587"/>
                  </a:lnTo>
                  <a:lnTo>
                    <a:pt x="155304" y="442587"/>
                  </a:lnTo>
                  <a:cubicBezTo>
                    <a:pt x="155304" y="442587"/>
                    <a:pt x="156073" y="442159"/>
                    <a:pt x="157426" y="441424"/>
                  </a:cubicBezTo>
                  <a:lnTo>
                    <a:pt x="158211" y="441006"/>
                  </a:lnTo>
                  <a:lnTo>
                    <a:pt x="153703" y="441006"/>
                  </a:lnTo>
                  <a:cubicBezTo>
                    <a:pt x="153703" y="441006"/>
                    <a:pt x="154472" y="440578"/>
                    <a:pt x="155825" y="439843"/>
                  </a:cubicBezTo>
                  <a:lnTo>
                    <a:pt x="156610" y="439425"/>
                  </a:lnTo>
                  <a:lnTo>
                    <a:pt x="152102" y="439425"/>
                  </a:lnTo>
                  <a:cubicBezTo>
                    <a:pt x="152102" y="439425"/>
                    <a:pt x="152871" y="438996"/>
                    <a:pt x="154224" y="438262"/>
                  </a:cubicBezTo>
                  <a:lnTo>
                    <a:pt x="155009" y="437843"/>
                  </a:lnTo>
                  <a:lnTo>
                    <a:pt x="150501" y="437843"/>
                  </a:lnTo>
                  <a:cubicBezTo>
                    <a:pt x="150501" y="437843"/>
                    <a:pt x="151270" y="437415"/>
                    <a:pt x="152623" y="436680"/>
                  </a:cubicBezTo>
                  <a:lnTo>
                    <a:pt x="153408" y="436262"/>
                  </a:lnTo>
                  <a:lnTo>
                    <a:pt x="148900" y="436262"/>
                  </a:lnTo>
                  <a:cubicBezTo>
                    <a:pt x="148900" y="436262"/>
                    <a:pt x="149669" y="435833"/>
                    <a:pt x="151022" y="435099"/>
                  </a:cubicBezTo>
                  <a:lnTo>
                    <a:pt x="151806" y="434680"/>
                  </a:lnTo>
                  <a:lnTo>
                    <a:pt x="147299" y="434680"/>
                  </a:lnTo>
                  <a:cubicBezTo>
                    <a:pt x="147299" y="434680"/>
                    <a:pt x="148068" y="434252"/>
                    <a:pt x="149421" y="433517"/>
                  </a:cubicBezTo>
                  <a:lnTo>
                    <a:pt x="150205" y="433099"/>
                  </a:lnTo>
                  <a:lnTo>
                    <a:pt x="145698" y="433099"/>
                  </a:lnTo>
                  <a:cubicBezTo>
                    <a:pt x="145698" y="433099"/>
                    <a:pt x="146467" y="432671"/>
                    <a:pt x="147820" y="431936"/>
                  </a:cubicBezTo>
                  <a:lnTo>
                    <a:pt x="148604" y="431517"/>
                  </a:lnTo>
                  <a:lnTo>
                    <a:pt x="144097" y="431517"/>
                  </a:lnTo>
                  <a:cubicBezTo>
                    <a:pt x="144097" y="431517"/>
                    <a:pt x="144866" y="431089"/>
                    <a:pt x="146219" y="430354"/>
                  </a:cubicBezTo>
                  <a:lnTo>
                    <a:pt x="147003" y="429936"/>
                  </a:lnTo>
                  <a:lnTo>
                    <a:pt x="142496" y="429936"/>
                  </a:lnTo>
                  <a:cubicBezTo>
                    <a:pt x="142496" y="429936"/>
                    <a:pt x="143265" y="429508"/>
                    <a:pt x="144618" y="428773"/>
                  </a:cubicBezTo>
                  <a:lnTo>
                    <a:pt x="145402" y="428355"/>
                  </a:lnTo>
                  <a:lnTo>
                    <a:pt x="140894" y="428355"/>
                  </a:lnTo>
                  <a:cubicBezTo>
                    <a:pt x="140894" y="428355"/>
                    <a:pt x="141664" y="427926"/>
                    <a:pt x="143017" y="427192"/>
                  </a:cubicBezTo>
                  <a:lnTo>
                    <a:pt x="143801" y="426773"/>
                  </a:lnTo>
                  <a:lnTo>
                    <a:pt x="139293" y="426773"/>
                  </a:lnTo>
                  <a:cubicBezTo>
                    <a:pt x="139293" y="426773"/>
                    <a:pt x="140062" y="426345"/>
                    <a:pt x="141416" y="425610"/>
                  </a:cubicBezTo>
                  <a:lnTo>
                    <a:pt x="142200" y="425192"/>
                  </a:lnTo>
                  <a:lnTo>
                    <a:pt x="137692" y="425192"/>
                  </a:lnTo>
                  <a:cubicBezTo>
                    <a:pt x="137692" y="425192"/>
                    <a:pt x="138461" y="424764"/>
                    <a:pt x="139815" y="424029"/>
                  </a:cubicBezTo>
                  <a:lnTo>
                    <a:pt x="140599" y="423610"/>
                  </a:lnTo>
                  <a:lnTo>
                    <a:pt x="136091" y="423610"/>
                  </a:lnTo>
                  <a:cubicBezTo>
                    <a:pt x="136091" y="423610"/>
                    <a:pt x="136860" y="423182"/>
                    <a:pt x="138213" y="422447"/>
                  </a:cubicBezTo>
                  <a:lnTo>
                    <a:pt x="138998" y="422029"/>
                  </a:lnTo>
                  <a:lnTo>
                    <a:pt x="134490" y="422029"/>
                  </a:lnTo>
                  <a:cubicBezTo>
                    <a:pt x="134490" y="422029"/>
                    <a:pt x="135259" y="421601"/>
                    <a:pt x="136612" y="420866"/>
                  </a:cubicBezTo>
                  <a:lnTo>
                    <a:pt x="137397" y="420447"/>
                  </a:lnTo>
                  <a:lnTo>
                    <a:pt x="132889" y="420447"/>
                  </a:lnTo>
                  <a:cubicBezTo>
                    <a:pt x="132889" y="420447"/>
                    <a:pt x="133658" y="420019"/>
                    <a:pt x="135011" y="419285"/>
                  </a:cubicBezTo>
                  <a:lnTo>
                    <a:pt x="135796" y="418866"/>
                  </a:lnTo>
                  <a:lnTo>
                    <a:pt x="131288" y="418866"/>
                  </a:lnTo>
                  <a:cubicBezTo>
                    <a:pt x="131288" y="418866"/>
                    <a:pt x="132057" y="418438"/>
                    <a:pt x="133410" y="417703"/>
                  </a:cubicBezTo>
                  <a:lnTo>
                    <a:pt x="134195" y="417285"/>
                  </a:lnTo>
                  <a:lnTo>
                    <a:pt x="129687" y="417285"/>
                  </a:lnTo>
                  <a:cubicBezTo>
                    <a:pt x="129687" y="417285"/>
                    <a:pt x="130456" y="416856"/>
                    <a:pt x="131809" y="416122"/>
                  </a:cubicBezTo>
                  <a:lnTo>
                    <a:pt x="132594" y="415703"/>
                  </a:lnTo>
                  <a:lnTo>
                    <a:pt x="128086" y="415703"/>
                  </a:lnTo>
                  <a:cubicBezTo>
                    <a:pt x="128086" y="415703"/>
                    <a:pt x="128855" y="415275"/>
                    <a:pt x="130208" y="414540"/>
                  </a:cubicBezTo>
                  <a:lnTo>
                    <a:pt x="130992" y="414122"/>
                  </a:lnTo>
                  <a:lnTo>
                    <a:pt x="126485" y="414122"/>
                  </a:lnTo>
                  <a:cubicBezTo>
                    <a:pt x="126485" y="414122"/>
                    <a:pt x="127254" y="413694"/>
                    <a:pt x="128607" y="412959"/>
                  </a:cubicBezTo>
                  <a:lnTo>
                    <a:pt x="129392" y="412540"/>
                  </a:lnTo>
                  <a:lnTo>
                    <a:pt x="124884" y="412540"/>
                  </a:lnTo>
                  <a:cubicBezTo>
                    <a:pt x="124884" y="412540"/>
                    <a:pt x="125653" y="412112"/>
                    <a:pt x="127006" y="411377"/>
                  </a:cubicBezTo>
                  <a:lnTo>
                    <a:pt x="127790" y="410959"/>
                  </a:lnTo>
                  <a:lnTo>
                    <a:pt x="123282" y="410959"/>
                  </a:lnTo>
                  <a:cubicBezTo>
                    <a:pt x="123282" y="410959"/>
                    <a:pt x="124052" y="410531"/>
                    <a:pt x="125405" y="409796"/>
                  </a:cubicBezTo>
                  <a:lnTo>
                    <a:pt x="126189" y="409377"/>
                  </a:lnTo>
                  <a:lnTo>
                    <a:pt x="121682" y="409377"/>
                  </a:lnTo>
                  <a:cubicBezTo>
                    <a:pt x="121682" y="409377"/>
                    <a:pt x="122451" y="408949"/>
                    <a:pt x="123804" y="408214"/>
                  </a:cubicBezTo>
                  <a:lnTo>
                    <a:pt x="124588" y="407796"/>
                  </a:lnTo>
                  <a:lnTo>
                    <a:pt x="120080" y="407796"/>
                  </a:lnTo>
                  <a:cubicBezTo>
                    <a:pt x="120080" y="407796"/>
                    <a:pt x="120850" y="407368"/>
                    <a:pt x="122203" y="406633"/>
                  </a:cubicBezTo>
                  <a:lnTo>
                    <a:pt x="122987" y="406215"/>
                  </a:lnTo>
                  <a:lnTo>
                    <a:pt x="118479" y="406215"/>
                  </a:lnTo>
                  <a:cubicBezTo>
                    <a:pt x="118479" y="406215"/>
                    <a:pt x="119249" y="405786"/>
                    <a:pt x="120602" y="405052"/>
                  </a:cubicBezTo>
                  <a:lnTo>
                    <a:pt x="121386" y="404633"/>
                  </a:lnTo>
                  <a:lnTo>
                    <a:pt x="116878" y="404633"/>
                  </a:lnTo>
                  <a:cubicBezTo>
                    <a:pt x="116878" y="404633"/>
                    <a:pt x="117647" y="404205"/>
                    <a:pt x="119001" y="403470"/>
                  </a:cubicBezTo>
                  <a:lnTo>
                    <a:pt x="119785" y="403052"/>
                  </a:lnTo>
                  <a:lnTo>
                    <a:pt x="115277" y="403052"/>
                  </a:lnTo>
                  <a:cubicBezTo>
                    <a:pt x="115277" y="403052"/>
                    <a:pt x="116046" y="402624"/>
                    <a:pt x="117400" y="401889"/>
                  </a:cubicBezTo>
                  <a:lnTo>
                    <a:pt x="118184" y="401470"/>
                  </a:lnTo>
                  <a:lnTo>
                    <a:pt x="113676" y="401470"/>
                  </a:lnTo>
                  <a:cubicBezTo>
                    <a:pt x="113676" y="401470"/>
                    <a:pt x="114445" y="401042"/>
                    <a:pt x="115799" y="400307"/>
                  </a:cubicBezTo>
                  <a:lnTo>
                    <a:pt x="116583" y="399889"/>
                  </a:lnTo>
                  <a:lnTo>
                    <a:pt x="112075" y="399889"/>
                  </a:lnTo>
                  <a:cubicBezTo>
                    <a:pt x="112075" y="399889"/>
                    <a:pt x="112844" y="399461"/>
                    <a:pt x="114197" y="398726"/>
                  </a:cubicBezTo>
                  <a:lnTo>
                    <a:pt x="114982" y="398308"/>
                  </a:lnTo>
                  <a:lnTo>
                    <a:pt x="110474" y="398308"/>
                  </a:lnTo>
                  <a:cubicBezTo>
                    <a:pt x="110474" y="398308"/>
                    <a:pt x="111243" y="397879"/>
                    <a:pt x="112596" y="397145"/>
                  </a:cubicBezTo>
                  <a:lnTo>
                    <a:pt x="113381" y="396726"/>
                  </a:lnTo>
                  <a:lnTo>
                    <a:pt x="108873" y="396726"/>
                  </a:lnTo>
                  <a:cubicBezTo>
                    <a:pt x="108873" y="396726"/>
                    <a:pt x="109642" y="396298"/>
                    <a:pt x="110995" y="395563"/>
                  </a:cubicBezTo>
                  <a:lnTo>
                    <a:pt x="111780" y="395145"/>
                  </a:lnTo>
                  <a:lnTo>
                    <a:pt x="107272" y="395145"/>
                  </a:lnTo>
                  <a:cubicBezTo>
                    <a:pt x="107272" y="395145"/>
                    <a:pt x="108041" y="394717"/>
                    <a:pt x="109394" y="393982"/>
                  </a:cubicBezTo>
                  <a:lnTo>
                    <a:pt x="110179" y="393563"/>
                  </a:lnTo>
                  <a:lnTo>
                    <a:pt x="105671" y="393563"/>
                  </a:lnTo>
                  <a:cubicBezTo>
                    <a:pt x="105671" y="393563"/>
                    <a:pt x="106440" y="393135"/>
                    <a:pt x="107793" y="392400"/>
                  </a:cubicBezTo>
                  <a:lnTo>
                    <a:pt x="108578" y="391982"/>
                  </a:lnTo>
                  <a:lnTo>
                    <a:pt x="104070" y="391982"/>
                  </a:lnTo>
                  <a:cubicBezTo>
                    <a:pt x="104070" y="391982"/>
                    <a:pt x="104839" y="391554"/>
                    <a:pt x="106192" y="390819"/>
                  </a:cubicBezTo>
                  <a:lnTo>
                    <a:pt x="106976" y="390400"/>
                  </a:lnTo>
                  <a:lnTo>
                    <a:pt x="102469" y="390400"/>
                  </a:lnTo>
                  <a:cubicBezTo>
                    <a:pt x="102469" y="390400"/>
                    <a:pt x="103238" y="389972"/>
                    <a:pt x="104591" y="389237"/>
                  </a:cubicBezTo>
                  <a:lnTo>
                    <a:pt x="105375" y="388819"/>
                  </a:lnTo>
                  <a:lnTo>
                    <a:pt x="100868" y="388819"/>
                  </a:lnTo>
                  <a:cubicBezTo>
                    <a:pt x="100868" y="388819"/>
                    <a:pt x="101637" y="388391"/>
                    <a:pt x="102990" y="387656"/>
                  </a:cubicBezTo>
                  <a:lnTo>
                    <a:pt x="103774" y="387237"/>
                  </a:lnTo>
                  <a:lnTo>
                    <a:pt x="99267" y="387237"/>
                  </a:lnTo>
                  <a:cubicBezTo>
                    <a:pt x="99267" y="387237"/>
                    <a:pt x="100036" y="386809"/>
                    <a:pt x="101389" y="386075"/>
                  </a:cubicBezTo>
                  <a:lnTo>
                    <a:pt x="102173" y="385656"/>
                  </a:lnTo>
                  <a:lnTo>
                    <a:pt x="97665" y="385656"/>
                  </a:lnTo>
                  <a:cubicBezTo>
                    <a:pt x="97665" y="385656"/>
                    <a:pt x="98435" y="385228"/>
                    <a:pt x="99788" y="384493"/>
                  </a:cubicBezTo>
                  <a:lnTo>
                    <a:pt x="100572" y="384075"/>
                  </a:lnTo>
                  <a:lnTo>
                    <a:pt x="96064" y="384075"/>
                  </a:lnTo>
                  <a:cubicBezTo>
                    <a:pt x="96064" y="384075"/>
                    <a:pt x="96833" y="383647"/>
                    <a:pt x="98187" y="382912"/>
                  </a:cubicBezTo>
                  <a:lnTo>
                    <a:pt x="98971" y="382493"/>
                  </a:lnTo>
                  <a:lnTo>
                    <a:pt x="94463" y="382493"/>
                  </a:lnTo>
                  <a:cubicBezTo>
                    <a:pt x="94463" y="382493"/>
                    <a:pt x="95232" y="382065"/>
                    <a:pt x="96586" y="381330"/>
                  </a:cubicBezTo>
                  <a:lnTo>
                    <a:pt x="97370" y="380912"/>
                  </a:lnTo>
                  <a:lnTo>
                    <a:pt x="92862" y="380912"/>
                  </a:lnTo>
                  <a:cubicBezTo>
                    <a:pt x="92862" y="380912"/>
                    <a:pt x="93631" y="380484"/>
                    <a:pt x="94984" y="379749"/>
                  </a:cubicBezTo>
                  <a:lnTo>
                    <a:pt x="95769" y="379330"/>
                  </a:lnTo>
                  <a:lnTo>
                    <a:pt x="91261" y="379330"/>
                  </a:lnTo>
                  <a:cubicBezTo>
                    <a:pt x="91261" y="379330"/>
                    <a:pt x="92030" y="378902"/>
                    <a:pt x="93383" y="378168"/>
                  </a:cubicBezTo>
                  <a:lnTo>
                    <a:pt x="94168" y="377749"/>
                  </a:lnTo>
                  <a:lnTo>
                    <a:pt x="89660" y="377749"/>
                  </a:lnTo>
                  <a:cubicBezTo>
                    <a:pt x="89660" y="377749"/>
                    <a:pt x="90429" y="377321"/>
                    <a:pt x="91782" y="376586"/>
                  </a:cubicBezTo>
                  <a:lnTo>
                    <a:pt x="92567" y="376168"/>
                  </a:lnTo>
                  <a:lnTo>
                    <a:pt x="88059" y="376168"/>
                  </a:lnTo>
                  <a:cubicBezTo>
                    <a:pt x="88059" y="376168"/>
                    <a:pt x="88828" y="375739"/>
                    <a:pt x="90181" y="375005"/>
                  </a:cubicBezTo>
                  <a:lnTo>
                    <a:pt x="90966" y="374586"/>
                  </a:lnTo>
                  <a:lnTo>
                    <a:pt x="86458" y="374586"/>
                  </a:lnTo>
                  <a:cubicBezTo>
                    <a:pt x="86458" y="374586"/>
                    <a:pt x="87227" y="374158"/>
                    <a:pt x="88580" y="373423"/>
                  </a:cubicBezTo>
                  <a:lnTo>
                    <a:pt x="89365" y="373005"/>
                  </a:lnTo>
                  <a:lnTo>
                    <a:pt x="84857" y="373005"/>
                  </a:lnTo>
                  <a:cubicBezTo>
                    <a:pt x="84857" y="373005"/>
                    <a:pt x="85626" y="372577"/>
                    <a:pt x="86979" y="371842"/>
                  </a:cubicBezTo>
                  <a:lnTo>
                    <a:pt x="87764" y="371423"/>
                  </a:lnTo>
                  <a:lnTo>
                    <a:pt x="83256" y="371423"/>
                  </a:lnTo>
                  <a:cubicBezTo>
                    <a:pt x="83256" y="371423"/>
                    <a:pt x="84025" y="370995"/>
                    <a:pt x="85378" y="370260"/>
                  </a:cubicBezTo>
                  <a:lnTo>
                    <a:pt x="86162" y="369842"/>
                  </a:lnTo>
                  <a:lnTo>
                    <a:pt x="81655" y="369842"/>
                  </a:lnTo>
                  <a:cubicBezTo>
                    <a:pt x="81655" y="369842"/>
                    <a:pt x="82424" y="369414"/>
                    <a:pt x="83777" y="368679"/>
                  </a:cubicBezTo>
                  <a:lnTo>
                    <a:pt x="84562" y="368260"/>
                  </a:lnTo>
                  <a:lnTo>
                    <a:pt x="80054" y="368260"/>
                  </a:lnTo>
                  <a:cubicBezTo>
                    <a:pt x="80054" y="368260"/>
                    <a:pt x="80823" y="367832"/>
                    <a:pt x="82176" y="367097"/>
                  </a:cubicBezTo>
                  <a:lnTo>
                    <a:pt x="82960" y="366679"/>
                  </a:lnTo>
                  <a:lnTo>
                    <a:pt x="78453" y="366679"/>
                  </a:lnTo>
                  <a:cubicBezTo>
                    <a:pt x="78453" y="366679"/>
                    <a:pt x="79222" y="366251"/>
                    <a:pt x="80575" y="365516"/>
                  </a:cubicBezTo>
                  <a:lnTo>
                    <a:pt x="81359" y="365098"/>
                  </a:lnTo>
                  <a:lnTo>
                    <a:pt x="76852" y="365098"/>
                  </a:lnTo>
                  <a:cubicBezTo>
                    <a:pt x="76852" y="365098"/>
                    <a:pt x="77621" y="364669"/>
                    <a:pt x="78974" y="363935"/>
                  </a:cubicBezTo>
                  <a:lnTo>
                    <a:pt x="79758" y="363516"/>
                  </a:lnTo>
                  <a:lnTo>
                    <a:pt x="75250" y="363516"/>
                  </a:lnTo>
                  <a:cubicBezTo>
                    <a:pt x="75250" y="363516"/>
                    <a:pt x="76020" y="363088"/>
                    <a:pt x="77373" y="362353"/>
                  </a:cubicBezTo>
                  <a:lnTo>
                    <a:pt x="78157" y="361935"/>
                  </a:lnTo>
                  <a:lnTo>
                    <a:pt x="73649" y="361935"/>
                  </a:lnTo>
                  <a:cubicBezTo>
                    <a:pt x="73649" y="361935"/>
                    <a:pt x="74418" y="361507"/>
                    <a:pt x="75772" y="360772"/>
                  </a:cubicBezTo>
                  <a:lnTo>
                    <a:pt x="76556" y="360353"/>
                  </a:lnTo>
                  <a:lnTo>
                    <a:pt x="72048" y="360353"/>
                  </a:lnTo>
                  <a:cubicBezTo>
                    <a:pt x="72048" y="360353"/>
                    <a:pt x="72817" y="359925"/>
                    <a:pt x="74171" y="359190"/>
                  </a:cubicBezTo>
                  <a:lnTo>
                    <a:pt x="74955" y="358772"/>
                  </a:lnTo>
                  <a:lnTo>
                    <a:pt x="70447" y="358772"/>
                  </a:lnTo>
                  <a:cubicBezTo>
                    <a:pt x="70447" y="358772"/>
                    <a:pt x="71216" y="358344"/>
                    <a:pt x="72569" y="357609"/>
                  </a:cubicBezTo>
                  <a:lnTo>
                    <a:pt x="73354" y="357191"/>
                  </a:lnTo>
                  <a:lnTo>
                    <a:pt x="68846" y="357191"/>
                  </a:lnTo>
                  <a:cubicBezTo>
                    <a:pt x="68846" y="357191"/>
                    <a:pt x="69615" y="356762"/>
                    <a:pt x="70968" y="356028"/>
                  </a:cubicBezTo>
                  <a:lnTo>
                    <a:pt x="71753" y="355609"/>
                  </a:lnTo>
                  <a:lnTo>
                    <a:pt x="67245" y="355609"/>
                  </a:lnTo>
                  <a:cubicBezTo>
                    <a:pt x="67245" y="355609"/>
                    <a:pt x="68014" y="355181"/>
                    <a:pt x="69367" y="354446"/>
                  </a:cubicBezTo>
                  <a:lnTo>
                    <a:pt x="70152" y="354028"/>
                  </a:lnTo>
                  <a:lnTo>
                    <a:pt x="65644" y="354028"/>
                  </a:lnTo>
                  <a:cubicBezTo>
                    <a:pt x="65644" y="354028"/>
                    <a:pt x="66413" y="353600"/>
                    <a:pt x="67766" y="352865"/>
                  </a:cubicBezTo>
                  <a:lnTo>
                    <a:pt x="68551" y="352446"/>
                  </a:lnTo>
                  <a:lnTo>
                    <a:pt x="64043" y="352446"/>
                  </a:lnTo>
                  <a:cubicBezTo>
                    <a:pt x="64043" y="352446"/>
                    <a:pt x="64812" y="352018"/>
                    <a:pt x="66165" y="351283"/>
                  </a:cubicBezTo>
                  <a:lnTo>
                    <a:pt x="66950" y="350865"/>
                  </a:lnTo>
                  <a:lnTo>
                    <a:pt x="62442" y="350865"/>
                  </a:lnTo>
                  <a:cubicBezTo>
                    <a:pt x="62442" y="350865"/>
                    <a:pt x="63211" y="350437"/>
                    <a:pt x="64564" y="349702"/>
                  </a:cubicBezTo>
                  <a:lnTo>
                    <a:pt x="65348" y="349283"/>
                  </a:lnTo>
                  <a:lnTo>
                    <a:pt x="60841" y="349283"/>
                  </a:lnTo>
                  <a:cubicBezTo>
                    <a:pt x="60841" y="349283"/>
                    <a:pt x="61610" y="348855"/>
                    <a:pt x="62963" y="348121"/>
                  </a:cubicBezTo>
                  <a:lnTo>
                    <a:pt x="63747" y="347702"/>
                  </a:lnTo>
                  <a:lnTo>
                    <a:pt x="59240" y="347702"/>
                  </a:lnTo>
                  <a:cubicBezTo>
                    <a:pt x="59240" y="347702"/>
                    <a:pt x="60009" y="347274"/>
                    <a:pt x="61362" y="346539"/>
                  </a:cubicBezTo>
                  <a:lnTo>
                    <a:pt x="62147" y="346120"/>
                  </a:lnTo>
                  <a:lnTo>
                    <a:pt x="57638" y="346120"/>
                  </a:lnTo>
                  <a:cubicBezTo>
                    <a:pt x="57638" y="346120"/>
                    <a:pt x="58408" y="345692"/>
                    <a:pt x="59761" y="344958"/>
                  </a:cubicBezTo>
                  <a:lnTo>
                    <a:pt x="60545" y="344539"/>
                  </a:lnTo>
                  <a:lnTo>
                    <a:pt x="56038" y="344539"/>
                  </a:lnTo>
                  <a:cubicBezTo>
                    <a:pt x="56038" y="344539"/>
                    <a:pt x="56807" y="344111"/>
                    <a:pt x="58160" y="343376"/>
                  </a:cubicBezTo>
                  <a:lnTo>
                    <a:pt x="58944" y="342958"/>
                  </a:lnTo>
                  <a:lnTo>
                    <a:pt x="54436" y="342958"/>
                  </a:lnTo>
                  <a:cubicBezTo>
                    <a:pt x="54436" y="342958"/>
                    <a:pt x="55206" y="342529"/>
                    <a:pt x="56559" y="341795"/>
                  </a:cubicBezTo>
                  <a:lnTo>
                    <a:pt x="57343" y="341376"/>
                  </a:lnTo>
                  <a:lnTo>
                    <a:pt x="52835" y="341376"/>
                  </a:lnTo>
                  <a:cubicBezTo>
                    <a:pt x="52835" y="341376"/>
                    <a:pt x="53605" y="340948"/>
                    <a:pt x="54958" y="340213"/>
                  </a:cubicBezTo>
                  <a:lnTo>
                    <a:pt x="55742" y="339795"/>
                  </a:lnTo>
                  <a:lnTo>
                    <a:pt x="51234" y="339795"/>
                  </a:lnTo>
                  <a:cubicBezTo>
                    <a:pt x="51234" y="339795"/>
                    <a:pt x="52003" y="339367"/>
                    <a:pt x="53357" y="338632"/>
                  </a:cubicBezTo>
                  <a:lnTo>
                    <a:pt x="54141" y="338213"/>
                  </a:lnTo>
                  <a:lnTo>
                    <a:pt x="49633" y="338213"/>
                  </a:lnTo>
                  <a:cubicBezTo>
                    <a:pt x="49633" y="338213"/>
                    <a:pt x="50402" y="337785"/>
                    <a:pt x="51756" y="337050"/>
                  </a:cubicBezTo>
                  <a:lnTo>
                    <a:pt x="52540" y="336632"/>
                  </a:lnTo>
                  <a:lnTo>
                    <a:pt x="48032" y="336632"/>
                  </a:lnTo>
                  <a:cubicBezTo>
                    <a:pt x="48032" y="336632"/>
                    <a:pt x="48801" y="336204"/>
                    <a:pt x="50155" y="335469"/>
                  </a:cubicBezTo>
                  <a:lnTo>
                    <a:pt x="50939" y="335051"/>
                  </a:lnTo>
                  <a:lnTo>
                    <a:pt x="46431" y="335051"/>
                  </a:lnTo>
                  <a:cubicBezTo>
                    <a:pt x="46431" y="335051"/>
                    <a:pt x="47200" y="334622"/>
                    <a:pt x="48553" y="333888"/>
                  </a:cubicBezTo>
                  <a:lnTo>
                    <a:pt x="49338" y="333469"/>
                  </a:lnTo>
                  <a:lnTo>
                    <a:pt x="44830" y="333469"/>
                  </a:lnTo>
                  <a:cubicBezTo>
                    <a:pt x="44830" y="333469"/>
                    <a:pt x="45599" y="333041"/>
                    <a:pt x="46952" y="332306"/>
                  </a:cubicBezTo>
                  <a:lnTo>
                    <a:pt x="47737" y="331888"/>
                  </a:lnTo>
                  <a:lnTo>
                    <a:pt x="43229" y="331888"/>
                  </a:lnTo>
                  <a:cubicBezTo>
                    <a:pt x="43229" y="331888"/>
                    <a:pt x="43998" y="331460"/>
                    <a:pt x="45351" y="330725"/>
                  </a:cubicBezTo>
                  <a:lnTo>
                    <a:pt x="46136" y="330306"/>
                  </a:lnTo>
                  <a:lnTo>
                    <a:pt x="41628" y="330306"/>
                  </a:lnTo>
                  <a:cubicBezTo>
                    <a:pt x="41628" y="330306"/>
                    <a:pt x="42397" y="329878"/>
                    <a:pt x="43750" y="329143"/>
                  </a:cubicBezTo>
                  <a:lnTo>
                    <a:pt x="44535" y="328725"/>
                  </a:lnTo>
                  <a:lnTo>
                    <a:pt x="40027" y="328725"/>
                  </a:lnTo>
                  <a:cubicBezTo>
                    <a:pt x="40027" y="328725"/>
                    <a:pt x="40796" y="328297"/>
                    <a:pt x="42149" y="327562"/>
                  </a:cubicBezTo>
                  <a:lnTo>
                    <a:pt x="42933" y="327144"/>
                  </a:lnTo>
                  <a:lnTo>
                    <a:pt x="38426" y="327144"/>
                  </a:lnTo>
                  <a:cubicBezTo>
                    <a:pt x="38426" y="327144"/>
                    <a:pt x="39195" y="326715"/>
                    <a:pt x="40548" y="325981"/>
                  </a:cubicBezTo>
                  <a:lnTo>
                    <a:pt x="41332" y="325562"/>
                  </a:lnTo>
                  <a:lnTo>
                    <a:pt x="36825" y="325562"/>
                  </a:lnTo>
                  <a:cubicBezTo>
                    <a:pt x="36825" y="325562"/>
                    <a:pt x="37594" y="325134"/>
                    <a:pt x="38947" y="324399"/>
                  </a:cubicBezTo>
                  <a:lnTo>
                    <a:pt x="39731" y="323981"/>
                  </a:lnTo>
                  <a:lnTo>
                    <a:pt x="35224" y="323981"/>
                  </a:lnTo>
                  <a:cubicBezTo>
                    <a:pt x="35224" y="323981"/>
                    <a:pt x="35993" y="323553"/>
                    <a:pt x="37346" y="322818"/>
                  </a:cubicBezTo>
                  <a:lnTo>
                    <a:pt x="38131" y="322399"/>
                  </a:lnTo>
                  <a:lnTo>
                    <a:pt x="33623" y="322399"/>
                  </a:lnTo>
                  <a:cubicBezTo>
                    <a:pt x="33623" y="322399"/>
                    <a:pt x="34392" y="321971"/>
                    <a:pt x="35745" y="321236"/>
                  </a:cubicBezTo>
                  <a:lnTo>
                    <a:pt x="36529" y="320818"/>
                  </a:lnTo>
                  <a:lnTo>
                    <a:pt x="32021" y="320818"/>
                  </a:lnTo>
                  <a:cubicBezTo>
                    <a:pt x="32021" y="320818"/>
                    <a:pt x="32791" y="320390"/>
                    <a:pt x="34144" y="319655"/>
                  </a:cubicBezTo>
                  <a:lnTo>
                    <a:pt x="34928" y="319236"/>
                  </a:lnTo>
                  <a:lnTo>
                    <a:pt x="30420" y="319236"/>
                  </a:lnTo>
                  <a:cubicBezTo>
                    <a:pt x="30420" y="319236"/>
                    <a:pt x="31189" y="318808"/>
                    <a:pt x="32543" y="318073"/>
                  </a:cubicBezTo>
                  <a:lnTo>
                    <a:pt x="33327" y="317655"/>
                  </a:lnTo>
                  <a:lnTo>
                    <a:pt x="28819" y="317655"/>
                  </a:lnTo>
                  <a:cubicBezTo>
                    <a:pt x="28819" y="317655"/>
                    <a:pt x="29588" y="317227"/>
                    <a:pt x="30942" y="316492"/>
                  </a:cubicBezTo>
                  <a:lnTo>
                    <a:pt x="31726" y="316074"/>
                  </a:lnTo>
                  <a:lnTo>
                    <a:pt x="27218" y="316074"/>
                  </a:lnTo>
                  <a:cubicBezTo>
                    <a:pt x="27218" y="316074"/>
                    <a:pt x="27987" y="315645"/>
                    <a:pt x="29340" y="314911"/>
                  </a:cubicBezTo>
                  <a:lnTo>
                    <a:pt x="30125" y="314492"/>
                  </a:lnTo>
                  <a:lnTo>
                    <a:pt x="25617" y="314492"/>
                  </a:lnTo>
                  <a:cubicBezTo>
                    <a:pt x="25617" y="314492"/>
                    <a:pt x="26386" y="314064"/>
                    <a:pt x="27740" y="313329"/>
                  </a:cubicBezTo>
                  <a:lnTo>
                    <a:pt x="28524" y="312911"/>
                  </a:lnTo>
                  <a:lnTo>
                    <a:pt x="24016" y="312911"/>
                  </a:lnTo>
                  <a:cubicBezTo>
                    <a:pt x="24016" y="312911"/>
                    <a:pt x="24785" y="312483"/>
                    <a:pt x="26138" y="311748"/>
                  </a:cubicBezTo>
                  <a:lnTo>
                    <a:pt x="26923" y="311329"/>
                  </a:lnTo>
                  <a:lnTo>
                    <a:pt x="22415" y="311329"/>
                  </a:lnTo>
                  <a:cubicBezTo>
                    <a:pt x="22415" y="311329"/>
                    <a:pt x="23184" y="310901"/>
                    <a:pt x="24537" y="310166"/>
                  </a:cubicBezTo>
                  <a:lnTo>
                    <a:pt x="25322" y="309748"/>
                  </a:lnTo>
                  <a:lnTo>
                    <a:pt x="20814" y="309748"/>
                  </a:lnTo>
                  <a:cubicBezTo>
                    <a:pt x="20814" y="309748"/>
                    <a:pt x="21583" y="309320"/>
                    <a:pt x="22936" y="308585"/>
                  </a:cubicBezTo>
                  <a:lnTo>
                    <a:pt x="23721" y="308166"/>
                  </a:lnTo>
                  <a:lnTo>
                    <a:pt x="19213" y="308166"/>
                  </a:lnTo>
                  <a:cubicBezTo>
                    <a:pt x="19213" y="308166"/>
                    <a:pt x="19982" y="307738"/>
                    <a:pt x="21335" y="307004"/>
                  </a:cubicBezTo>
                  <a:lnTo>
                    <a:pt x="22120" y="306585"/>
                  </a:lnTo>
                  <a:lnTo>
                    <a:pt x="17612" y="306585"/>
                  </a:lnTo>
                  <a:cubicBezTo>
                    <a:pt x="17612" y="306585"/>
                    <a:pt x="18381" y="306157"/>
                    <a:pt x="19734" y="305422"/>
                  </a:cubicBezTo>
                  <a:lnTo>
                    <a:pt x="20518" y="305004"/>
                  </a:lnTo>
                  <a:lnTo>
                    <a:pt x="16011" y="305004"/>
                  </a:lnTo>
                  <a:cubicBezTo>
                    <a:pt x="16011" y="305004"/>
                    <a:pt x="16780" y="304575"/>
                    <a:pt x="18133" y="303841"/>
                  </a:cubicBezTo>
                  <a:lnTo>
                    <a:pt x="18917" y="303422"/>
                  </a:lnTo>
                  <a:lnTo>
                    <a:pt x="14410" y="303422"/>
                  </a:lnTo>
                  <a:cubicBezTo>
                    <a:pt x="14410" y="303422"/>
                    <a:pt x="15179" y="302994"/>
                    <a:pt x="16532" y="302259"/>
                  </a:cubicBezTo>
                  <a:lnTo>
                    <a:pt x="17316" y="301841"/>
                  </a:lnTo>
                  <a:lnTo>
                    <a:pt x="12809" y="301841"/>
                  </a:lnTo>
                  <a:cubicBezTo>
                    <a:pt x="12809" y="301841"/>
                    <a:pt x="13578" y="301413"/>
                    <a:pt x="14931" y="300678"/>
                  </a:cubicBezTo>
                  <a:lnTo>
                    <a:pt x="15716" y="300259"/>
                  </a:lnTo>
                  <a:lnTo>
                    <a:pt x="11208" y="300259"/>
                  </a:lnTo>
                  <a:cubicBezTo>
                    <a:pt x="11208" y="300259"/>
                    <a:pt x="11977" y="299831"/>
                    <a:pt x="13330" y="299096"/>
                  </a:cubicBezTo>
                  <a:lnTo>
                    <a:pt x="14114" y="298678"/>
                  </a:lnTo>
                  <a:lnTo>
                    <a:pt x="9606" y="298678"/>
                  </a:lnTo>
                  <a:cubicBezTo>
                    <a:pt x="9606" y="298678"/>
                    <a:pt x="10376" y="298250"/>
                    <a:pt x="11729" y="297515"/>
                  </a:cubicBezTo>
                  <a:lnTo>
                    <a:pt x="12513" y="297096"/>
                  </a:lnTo>
                  <a:lnTo>
                    <a:pt x="8005" y="297096"/>
                  </a:lnTo>
                  <a:cubicBezTo>
                    <a:pt x="8005" y="297096"/>
                    <a:pt x="8774" y="296668"/>
                    <a:pt x="10128" y="295933"/>
                  </a:cubicBezTo>
                  <a:lnTo>
                    <a:pt x="10912" y="295515"/>
                  </a:lnTo>
                  <a:lnTo>
                    <a:pt x="6404" y="295515"/>
                  </a:lnTo>
                  <a:cubicBezTo>
                    <a:pt x="6404" y="295515"/>
                    <a:pt x="7173" y="295087"/>
                    <a:pt x="8527" y="294352"/>
                  </a:cubicBezTo>
                  <a:lnTo>
                    <a:pt x="9311" y="293934"/>
                  </a:lnTo>
                  <a:lnTo>
                    <a:pt x="4803" y="293934"/>
                  </a:lnTo>
                  <a:cubicBezTo>
                    <a:pt x="4803" y="293934"/>
                    <a:pt x="5572" y="293505"/>
                    <a:pt x="6925" y="292771"/>
                  </a:cubicBezTo>
                  <a:lnTo>
                    <a:pt x="7710" y="292352"/>
                  </a:lnTo>
                  <a:lnTo>
                    <a:pt x="3202" y="292352"/>
                  </a:lnTo>
                  <a:cubicBezTo>
                    <a:pt x="3202" y="292352"/>
                    <a:pt x="3971" y="291924"/>
                    <a:pt x="5325" y="291189"/>
                  </a:cubicBezTo>
                  <a:lnTo>
                    <a:pt x="6109" y="290771"/>
                  </a:lnTo>
                  <a:lnTo>
                    <a:pt x="1601" y="290771"/>
                  </a:lnTo>
                  <a:cubicBezTo>
                    <a:pt x="1601" y="290771"/>
                    <a:pt x="2370" y="290343"/>
                    <a:pt x="3723" y="289608"/>
                  </a:cubicBezTo>
                  <a:lnTo>
                    <a:pt x="4508" y="289189"/>
                  </a:lnTo>
                  <a:lnTo>
                    <a:pt x="0" y="289189"/>
                  </a:lnTo>
                  <a:cubicBezTo>
                    <a:pt x="0" y="289189"/>
                    <a:pt x="12306" y="282339"/>
                    <a:pt x="25076" y="276419"/>
                  </a:cubicBezTo>
                  <a:cubicBezTo>
                    <a:pt x="36261" y="271239"/>
                    <a:pt x="48122" y="266524"/>
                    <a:pt x="48122" y="266524"/>
                  </a:cubicBezTo>
                  <a:cubicBezTo>
                    <a:pt x="48122" y="266524"/>
                    <a:pt x="52630" y="266964"/>
                    <a:pt x="59934" y="267585"/>
                  </a:cubicBezTo>
                  <a:lnTo>
                    <a:pt x="66572" y="268131"/>
                  </a:lnTo>
                  <a:lnTo>
                    <a:pt x="66649" y="267864"/>
                  </a:lnTo>
                  <a:lnTo>
                    <a:pt x="64589" y="267864"/>
                  </a:lnTo>
                  <a:lnTo>
                    <a:pt x="65048" y="266282"/>
                  </a:lnTo>
                  <a:lnTo>
                    <a:pt x="62988" y="266282"/>
                  </a:lnTo>
                  <a:lnTo>
                    <a:pt x="63447" y="264701"/>
                  </a:lnTo>
                  <a:lnTo>
                    <a:pt x="61386" y="264701"/>
                  </a:lnTo>
                  <a:lnTo>
                    <a:pt x="61846" y="263119"/>
                  </a:lnTo>
                  <a:lnTo>
                    <a:pt x="59785" y="263119"/>
                  </a:lnTo>
                  <a:lnTo>
                    <a:pt x="60245" y="261538"/>
                  </a:lnTo>
                  <a:lnTo>
                    <a:pt x="58184" y="261538"/>
                  </a:lnTo>
                  <a:lnTo>
                    <a:pt x="58644" y="259957"/>
                  </a:lnTo>
                  <a:lnTo>
                    <a:pt x="56583" y="259957"/>
                  </a:lnTo>
                  <a:lnTo>
                    <a:pt x="57043" y="258375"/>
                  </a:lnTo>
                  <a:lnTo>
                    <a:pt x="54982" y="258375"/>
                  </a:lnTo>
                  <a:lnTo>
                    <a:pt x="55442" y="256794"/>
                  </a:lnTo>
                  <a:lnTo>
                    <a:pt x="53381" y="256794"/>
                  </a:lnTo>
                  <a:lnTo>
                    <a:pt x="53841" y="255212"/>
                  </a:lnTo>
                  <a:lnTo>
                    <a:pt x="51780" y="255212"/>
                  </a:lnTo>
                  <a:lnTo>
                    <a:pt x="82840" y="148379"/>
                  </a:lnTo>
                  <a:lnTo>
                    <a:pt x="126141" y="148379"/>
                  </a:lnTo>
                  <a:lnTo>
                    <a:pt x="125688" y="149960"/>
                  </a:lnTo>
                  <a:lnTo>
                    <a:pt x="127742" y="149960"/>
                  </a:lnTo>
                  <a:lnTo>
                    <a:pt x="127289" y="151541"/>
                  </a:lnTo>
                  <a:lnTo>
                    <a:pt x="129343" y="151541"/>
                  </a:lnTo>
                  <a:lnTo>
                    <a:pt x="128890" y="153123"/>
                  </a:lnTo>
                  <a:lnTo>
                    <a:pt x="130944" y="153123"/>
                  </a:lnTo>
                  <a:lnTo>
                    <a:pt x="130491" y="154704"/>
                  </a:lnTo>
                  <a:lnTo>
                    <a:pt x="132545" y="154704"/>
                  </a:lnTo>
                  <a:lnTo>
                    <a:pt x="132092" y="156286"/>
                  </a:lnTo>
                  <a:lnTo>
                    <a:pt x="134146" y="156286"/>
                  </a:lnTo>
                  <a:lnTo>
                    <a:pt x="133693" y="157868"/>
                  </a:lnTo>
                  <a:lnTo>
                    <a:pt x="135747" y="157868"/>
                  </a:lnTo>
                  <a:lnTo>
                    <a:pt x="135294" y="159449"/>
                  </a:lnTo>
                  <a:lnTo>
                    <a:pt x="137349" y="159449"/>
                  </a:lnTo>
                  <a:lnTo>
                    <a:pt x="136895" y="161030"/>
                  </a:lnTo>
                  <a:lnTo>
                    <a:pt x="137243" y="161030"/>
                  </a:lnTo>
                  <a:lnTo>
                    <a:pt x="140941" y="148379"/>
                  </a:lnTo>
                  <a:lnTo>
                    <a:pt x="184074" y="148379"/>
                  </a:lnTo>
                  <a:lnTo>
                    <a:pt x="183612" y="149960"/>
                  </a:lnTo>
                  <a:lnTo>
                    <a:pt x="185675" y="149960"/>
                  </a:lnTo>
                  <a:lnTo>
                    <a:pt x="185213" y="151541"/>
                  </a:lnTo>
                  <a:lnTo>
                    <a:pt x="187276" y="151541"/>
                  </a:lnTo>
                  <a:lnTo>
                    <a:pt x="186815" y="153123"/>
                  </a:lnTo>
                  <a:lnTo>
                    <a:pt x="188877" y="153123"/>
                  </a:lnTo>
                  <a:lnTo>
                    <a:pt x="188415" y="154704"/>
                  </a:lnTo>
                  <a:lnTo>
                    <a:pt x="190478" y="154704"/>
                  </a:lnTo>
                  <a:lnTo>
                    <a:pt x="190017" y="156286"/>
                  </a:lnTo>
                  <a:lnTo>
                    <a:pt x="192079" y="156286"/>
                  </a:lnTo>
                  <a:lnTo>
                    <a:pt x="191618" y="157868"/>
                  </a:lnTo>
                  <a:lnTo>
                    <a:pt x="193680" y="157868"/>
                  </a:lnTo>
                  <a:lnTo>
                    <a:pt x="193219" y="159449"/>
                  </a:lnTo>
                  <a:lnTo>
                    <a:pt x="194324" y="159449"/>
                  </a:lnTo>
                  <a:lnTo>
                    <a:pt x="197542" y="148379"/>
                  </a:lnTo>
                  <a:lnTo>
                    <a:pt x="233963" y="148379"/>
                  </a:lnTo>
                  <a:lnTo>
                    <a:pt x="232440" y="146922"/>
                  </a:lnTo>
                  <a:lnTo>
                    <a:pt x="232378" y="146813"/>
                  </a:lnTo>
                  <a:lnTo>
                    <a:pt x="230839" y="145340"/>
                  </a:lnTo>
                  <a:lnTo>
                    <a:pt x="230777" y="145232"/>
                  </a:lnTo>
                  <a:lnTo>
                    <a:pt x="229238" y="143759"/>
                  </a:lnTo>
                  <a:lnTo>
                    <a:pt x="229176" y="143650"/>
                  </a:lnTo>
                  <a:lnTo>
                    <a:pt x="227637" y="142178"/>
                  </a:lnTo>
                  <a:lnTo>
                    <a:pt x="227575" y="142069"/>
                  </a:lnTo>
                  <a:lnTo>
                    <a:pt x="226036" y="140596"/>
                  </a:lnTo>
                  <a:lnTo>
                    <a:pt x="225974" y="140488"/>
                  </a:lnTo>
                  <a:lnTo>
                    <a:pt x="224435" y="139015"/>
                  </a:lnTo>
                  <a:lnTo>
                    <a:pt x="224373" y="138906"/>
                  </a:lnTo>
                  <a:lnTo>
                    <a:pt x="222834" y="137433"/>
                  </a:lnTo>
                  <a:lnTo>
                    <a:pt x="222772" y="137325"/>
                  </a:lnTo>
                  <a:lnTo>
                    <a:pt x="221233" y="135852"/>
                  </a:lnTo>
                  <a:lnTo>
                    <a:pt x="221170" y="135743"/>
                  </a:lnTo>
                  <a:lnTo>
                    <a:pt x="219632" y="134270"/>
                  </a:lnTo>
                  <a:lnTo>
                    <a:pt x="219570" y="134162"/>
                  </a:lnTo>
                  <a:lnTo>
                    <a:pt x="218031" y="132689"/>
                  </a:lnTo>
                  <a:lnTo>
                    <a:pt x="217968" y="132580"/>
                  </a:lnTo>
                  <a:lnTo>
                    <a:pt x="216651" y="131319"/>
                  </a:lnTo>
                  <a:lnTo>
                    <a:pt x="215540" y="130520"/>
                  </a:lnTo>
                  <a:cubicBezTo>
                    <a:pt x="212308" y="127840"/>
                    <a:pt x="209246" y="124845"/>
                    <a:pt x="206823" y="121619"/>
                  </a:cubicBezTo>
                  <a:lnTo>
                    <a:pt x="206761" y="121511"/>
                  </a:lnTo>
                  <a:lnTo>
                    <a:pt x="205443" y="120250"/>
                  </a:lnTo>
                  <a:lnTo>
                    <a:pt x="204332" y="119450"/>
                  </a:lnTo>
                  <a:cubicBezTo>
                    <a:pt x="201101" y="116771"/>
                    <a:pt x="198038" y="113775"/>
                    <a:pt x="195616" y="110550"/>
                  </a:cubicBezTo>
                  <a:lnTo>
                    <a:pt x="195553" y="110441"/>
                  </a:lnTo>
                  <a:lnTo>
                    <a:pt x="194236" y="109180"/>
                  </a:lnTo>
                  <a:lnTo>
                    <a:pt x="193125" y="108381"/>
                  </a:lnTo>
                  <a:cubicBezTo>
                    <a:pt x="189893" y="105701"/>
                    <a:pt x="186831" y="102705"/>
                    <a:pt x="184408" y="99479"/>
                  </a:cubicBezTo>
                  <a:lnTo>
                    <a:pt x="184346" y="99370"/>
                  </a:lnTo>
                  <a:lnTo>
                    <a:pt x="183028" y="98109"/>
                  </a:lnTo>
                  <a:lnTo>
                    <a:pt x="181917" y="97309"/>
                  </a:lnTo>
                  <a:cubicBezTo>
                    <a:pt x="178686" y="94630"/>
                    <a:pt x="175623" y="91635"/>
                    <a:pt x="173201" y="88409"/>
                  </a:cubicBezTo>
                  <a:lnTo>
                    <a:pt x="173138" y="88300"/>
                  </a:lnTo>
                  <a:lnTo>
                    <a:pt x="171821" y="87040"/>
                  </a:lnTo>
                  <a:lnTo>
                    <a:pt x="170710" y="86240"/>
                  </a:lnTo>
                  <a:cubicBezTo>
                    <a:pt x="167478" y="83561"/>
                    <a:pt x="164416" y="80565"/>
                    <a:pt x="161993" y="77339"/>
                  </a:cubicBezTo>
                  <a:lnTo>
                    <a:pt x="161931" y="77231"/>
                  </a:lnTo>
                  <a:lnTo>
                    <a:pt x="160392" y="75758"/>
                  </a:lnTo>
                  <a:cubicBezTo>
                    <a:pt x="157162" y="71458"/>
                    <a:pt x="155070" y="66750"/>
                    <a:pt x="155234" y="61839"/>
                  </a:cubicBezTo>
                  <a:cubicBezTo>
                    <a:pt x="160288" y="32260"/>
                    <a:pt x="211476" y="37080"/>
                    <a:pt x="211476" y="37080"/>
                  </a:cubicBezTo>
                  <a:cubicBezTo>
                    <a:pt x="211476" y="37080"/>
                    <a:pt x="226445" y="21984"/>
                    <a:pt x="241605" y="16656"/>
                  </a:cubicBezTo>
                  <a:cubicBezTo>
                    <a:pt x="253910" y="12438"/>
                    <a:pt x="290014" y="2666"/>
                    <a:pt x="349799" y="452"/>
                  </a:cubicBezTo>
                  <a:cubicBezTo>
                    <a:pt x="359764" y="83"/>
                    <a:pt x="370386" y="-77"/>
                    <a:pt x="381665" y="3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11" name="Freeform 193">
              <a:extLst>
                <a:ext uri="{FF2B5EF4-FFF2-40B4-BE49-F238E27FC236}">
                  <a16:creationId xmlns:a16="http://schemas.microsoft.com/office/drawing/2014/main" id="{FEC112FB-B9EF-4290-AB69-DF4FECAEA31F}"/>
                </a:ext>
              </a:extLst>
            </p:cNvPr>
            <p:cNvSpPr/>
            <p:nvPr/>
          </p:nvSpPr>
          <p:spPr>
            <a:xfrm>
              <a:off x="11119938" y="460218"/>
              <a:ext cx="564757" cy="289361"/>
            </a:xfrm>
            <a:custGeom>
              <a:avLst/>
              <a:gdLst>
                <a:gd name="connsiteX0" fmla="*/ 466741 w 1334378"/>
                <a:gd name="connsiteY0" fmla="*/ 350580 h 683688"/>
                <a:gd name="connsiteX1" fmla="*/ 568902 w 1334378"/>
                <a:gd name="connsiteY1" fmla="*/ 350580 h 683688"/>
                <a:gd name="connsiteX2" fmla="*/ 506007 w 1334378"/>
                <a:gd name="connsiteY2" fmla="*/ 572086 h 683688"/>
                <a:gd name="connsiteX3" fmla="*/ 539078 w 1334378"/>
                <a:gd name="connsiteY3" fmla="*/ 572086 h 683688"/>
                <a:gd name="connsiteX4" fmla="*/ 604071 w 1334378"/>
                <a:gd name="connsiteY4" fmla="*/ 350580 h 683688"/>
                <a:gd name="connsiteX5" fmla="*/ 705982 w 1334378"/>
                <a:gd name="connsiteY5" fmla="*/ 350580 h 683688"/>
                <a:gd name="connsiteX6" fmla="*/ 632347 w 1334378"/>
                <a:gd name="connsiteY6" fmla="*/ 603009 h 683688"/>
                <a:gd name="connsiteX7" fmla="*/ 393356 w 1334378"/>
                <a:gd name="connsiteY7" fmla="*/ 603009 h 683688"/>
                <a:gd name="connsiteX8" fmla="*/ 195729 w 1334378"/>
                <a:gd name="connsiteY8" fmla="*/ 350580 h 683688"/>
                <a:gd name="connsiteX9" fmla="*/ 298039 w 1334378"/>
                <a:gd name="connsiteY9" fmla="*/ 350580 h 683688"/>
                <a:gd name="connsiteX10" fmla="*/ 253728 w 1334378"/>
                <a:gd name="connsiteY10" fmla="*/ 505244 h 683688"/>
                <a:gd name="connsiteX11" fmla="*/ 287798 w 1334378"/>
                <a:gd name="connsiteY11" fmla="*/ 505244 h 683688"/>
                <a:gd name="connsiteX12" fmla="*/ 333009 w 1334378"/>
                <a:gd name="connsiteY12" fmla="*/ 350580 h 683688"/>
                <a:gd name="connsiteX13" fmla="*/ 434919 w 1334378"/>
                <a:gd name="connsiteY13" fmla="*/ 350580 h 683688"/>
                <a:gd name="connsiteX14" fmla="*/ 361284 w 1334378"/>
                <a:gd name="connsiteY14" fmla="*/ 603009 h 683688"/>
                <a:gd name="connsiteX15" fmla="*/ 259773 w 1334378"/>
                <a:gd name="connsiteY15" fmla="*/ 603009 h 683688"/>
                <a:gd name="connsiteX16" fmla="*/ 278856 w 1334378"/>
                <a:gd name="connsiteY16" fmla="*/ 536167 h 683688"/>
                <a:gd name="connsiteX17" fmla="*/ 244886 w 1334378"/>
                <a:gd name="connsiteY17" fmla="*/ 536167 h 683688"/>
                <a:gd name="connsiteX18" fmla="*/ 225103 w 1334378"/>
                <a:gd name="connsiteY18" fmla="*/ 603009 h 683688"/>
                <a:gd name="connsiteX19" fmla="*/ 122343 w 1334378"/>
                <a:gd name="connsiteY19" fmla="*/ 603009 h 683688"/>
                <a:gd name="connsiteX20" fmla="*/ 901778 w 1334378"/>
                <a:gd name="connsiteY20" fmla="*/ 82 h 683688"/>
                <a:gd name="connsiteX21" fmla="*/ 986387 w 1334378"/>
                <a:gd name="connsiteY21" fmla="*/ 2934 h 683688"/>
                <a:gd name="connsiteX22" fmla="*/ 1290820 w 1334378"/>
                <a:gd name="connsiteY22" fmla="*/ 82614 h 683688"/>
                <a:gd name="connsiteX23" fmla="*/ 1328687 w 1334378"/>
                <a:gd name="connsiteY23" fmla="*/ 120132 h 683688"/>
                <a:gd name="connsiteX24" fmla="*/ 1333682 w 1334378"/>
                <a:gd name="connsiteY24" fmla="*/ 165941 h 683688"/>
                <a:gd name="connsiteX25" fmla="*/ 1326538 w 1334378"/>
                <a:gd name="connsiteY25" fmla="*/ 196115 h 683688"/>
                <a:gd name="connsiteX26" fmla="*/ 1313100 w 1334378"/>
                <a:gd name="connsiteY26" fmla="*/ 225739 h 683688"/>
                <a:gd name="connsiteX27" fmla="*/ 1263094 w 1334378"/>
                <a:gd name="connsiteY27" fmla="*/ 284288 h 683688"/>
                <a:gd name="connsiteX28" fmla="*/ 1195753 w 1334378"/>
                <a:gd name="connsiteY28" fmla="*/ 354277 h 683688"/>
                <a:gd name="connsiteX29" fmla="*/ 1123117 w 1334378"/>
                <a:gd name="connsiteY29" fmla="*/ 354277 h 683688"/>
                <a:gd name="connsiteX30" fmla="*/ 1027101 w 1334378"/>
                <a:gd name="connsiteY30" fmla="*/ 683688 h 683688"/>
                <a:gd name="connsiteX31" fmla="*/ 905258 w 1334378"/>
                <a:gd name="connsiteY31" fmla="*/ 683688 h 683688"/>
                <a:gd name="connsiteX32" fmla="*/ 1000724 w 1334378"/>
                <a:gd name="connsiteY32" fmla="*/ 351929 h 683688"/>
                <a:gd name="connsiteX33" fmla="*/ 893768 w 1334378"/>
                <a:gd name="connsiteY33" fmla="*/ 351929 h 683688"/>
                <a:gd name="connsiteX34" fmla="*/ 911352 w 1334378"/>
                <a:gd name="connsiteY34" fmla="*/ 325852 h 683688"/>
                <a:gd name="connsiteX35" fmla="*/ 926889 w 1334378"/>
                <a:gd name="connsiteY35" fmla="*/ 307518 h 683688"/>
                <a:gd name="connsiteX36" fmla="*/ 957761 w 1334378"/>
                <a:gd name="connsiteY36" fmla="*/ 285887 h 683688"/>
                <a:gd name="connsiteX37" fmla="*/ 991782 w 1334378"/>
                <a:gd name="connsiteY37" fmla="*/ 277094 h 683688"/>
                <a:gd name="connsiteX38" fmla="*/ 1193855 w 1334378"/>
                <a:gd name="connsiteY38" fmla="*/ 275595 h 683688"/>
                <a:gd name="connsiteX39" fmla="*/ 1214387 w 1334378"/>
                <a:gd name="connsiteY39" fmla="*/ 266104 h 683688"/>
                <a:gd name="connsiteX40" fmla="*/ 1199150 w 1334378"/>
                <a:gd name="connsiteY40" fmla="*/ 250817 h 683688"/>
                <a:gd name="connsiteX41" fmla="*/ 866891 w 1334378"/>
                <a:gd name="connsiteY41" fmla="*/ 139564 h 683688"/>
                <a:gd name="connsiteX42" fmla="*/ 534832 w 1334378"/>
                <a:gd name="connsiteY42" fmla="*/ 95503 h 683688"/>
                <a:gd name="connsiteX43" fmla="*/ 498563 w 1334378"/>
                <a:gd name="connsiteY43" fmla="*/ 118034 h 683688"/>
                <a:gd name="connsiteX44" fmla="*/ 507706 w 1334378"/>
                <a:gd name="connsiteY44" fmla="*/ 153253 h 683688"/>
                <a:gd name="connsiteX45" fmla="*/ 738054 w 1334378"/>
                <a:gd name="connsiteY45" fmla="*/ 312063 h 683688"/>
                <a:gd name="connsiteX46" fmla="*/ 806094 w 1334378"/>
                <a:gd name="connsiteY46" fmla="*/ 384001 h 683688"/>
                <a:gd name="connsiteX47" fmla="*/ 932184 w 1334378"/>
                <a:gd name="connsiteY47" fmla="*/ 503945 h 683688"/>
                <a:gd name="connsiteX48" fmla="*/ 911152 w 1334378"/>
                <a:gd name="connsiteY48" fmla="*/ 590470 h 683688"/>
                <a:gd name="connsiteX49" fmla="*/ 832022 w 1334378"/>
                <a:gd name="connsiteY49" fmla="*/ 683288 h 683688"/>
                <a:gd name="connsiteX50" fmla="*/ 0 w 1334378"/>
                <a:gd name="connsiteY50" fmla="*/ 683288 h 683688"/>
                <a:gd name="connsiteX51" fmla="*/ 59248 w 1334378"/>
                <a:gd name="connsiteY51" fmla="*/ 653114 h 683688"/>
                <a:gd name="connsiteX52" fmla="*/ 113700 w 1334378"/>
                <a:gd name="connsiteY52" fmla="*/ 629735 h 683688"/>
                <a:gd name="connsiteX53" fmla="*/ 264269 w 1334378"/>
                <a:gd name="connsiteY53" fmla="*/ 640326 h 683688"/>
                <a:gd name="connsiteX54" fmla="*/ 409591 w 1334378"/>
                <a:gd name="connsiteY54" fmla="*/ 642324 h 683688"/>
                <a:gd name="connsiteX55" fmla="*/ 542575 w 1334378"/>
                <a:gd name="connsiteY55" fmla="*/ 631184 h 683688"/>
                <a:gd name="connsiteX56" fmla="*/ 637792 w 1334378"/>
                <a:gd name="connsiteY56" fmla="*/ 609703 h 683688"/>
                <a:gd name="connsiteX57" fmla="*/ 783864 w 1334378"/>
                <a:gd name="connsiteY57" fmla="*/ 443598 h 683688"/>
                <a:gd name="connsiteX58" fmla="*/ 698289 w 1334378"/>
                <a:gd name="connsiteY58" fmla="*/ 333445 h 683688"/>
                <a:gd name="connsiteX59" fmla="*/ 570850 w 1334378"/>
                <a:gd name="connsiteY59" fmla="*/ 283389 h 683688"/>
                <a:gd name="connsiteX60" fmla="*/ 448957 w 1334378"/>
                <a:gd name="connsiteY60" fmla="*/ 231284 h 683688"/>
                <a:gd name="connsiteX61" fmla="*/ 366779 w 1334378"/>
                <a:gd name="connsiteY61" fmla="*/ 146109 h 683688"/>
                <a:gd name="connsiteX62" fmla="*/ 499663 w 1334378"/>
                <a:gd name="connsiteY62" fmla="*/ 87610 h 683688"/>
                <a:gd name="connsiteX63" fmla="*/ 570850 w 1334378"/>
                <a:gd name="connsiteY63" fmla="*/ 39352 h 683688"/>
                <a:gd name="connsiteX64" fmla="*/ 826487 w 1334378"/>
                <a:gd name="connsiteY64" fmla="*/ 1066 h 683688"/>
                <a:gd name="connsiteX65" fmla="*/ 901778 w 1334378"/>
                <a:gd name="connsiteY65" fmla="*/ 82 h 683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334378" h="683688">
                  <a:moveTo>
                    <a:pt x="466741" y="350580"/>
                  </a:moveTo>
                  <a:lnTo>
                    <a:pt x="568902" y="350580"/>
                  </a:lnTo>
                  <a:lnTo>
                    <a:pt x="506007" y="572086"/>
                  </a:lnTo>
                  <a:lnTo>
                    <a:pt x="539078" y="572086"/>
                  </a:lnTo>
                  <a:lnTo>
                    <a:pt x="604071" y="350580"/>
                  </a:lnTo>
                  <a:lnTo>
                    <a:pt x="705982" y="350580"/>
                  </a:lnTo>
                  <a:lnTo>
                    <a:pt x="632347" y="603009"/>
                  </a:lnTo>
                  <a:lnTo>
                    <a:pt x="393356" y="603009"/>
                  </a:lnTo>
                  <a:close/>
                  <a:moveTo>
                    <a:pt x="195729" y="350580"/>
                  </a:moveTo>
                  <a:lnTo>
                    <a:pt x="298039" y="350580"/>
                  </a:lnTo>
                  <a:lnTo>
                    <a:pt x="253728" y="505244"/>
                  </a:lnTo>
                  <a:lnTo>
                    <a:pt x="287798" y="505244"/>
                  </a:lnTo>
                  <a:lnTo>
                    <a:pt x="333009" y="350580"/>
                  </a:lnTo>
                  <a:lnTo>
                    <a:pt x="434919" y="350580"/>
                  </a:lnTo>
                  <a:lnTo>
                    <a:pt x="361284" y="603009"/>
                  </a:lnTo>
                  <a:lnTo>
                    <a:pt x="259773" y="603009"/>
                  </a:lnTo>
                  <a:lnTo>
                    <a:pt x="278856" y="536167"/>
                  </a:lnTo>
                  <a:lnTo>
                    <a:pt x="244886" y="536167"/>
                  </a:lnTo>
                  <a:lnTo>
                    <a:pt x="225103" y="603009"/>
                  </a:lnTo>
                  <a:lnTo>
                    <a:pt x="122343" y="603009"/>
                  </a:lnTo>
                  <a:close/>
                  <a:moveTo>
                    <a:pt x="901778" y="82"/>
                  </a:moveTo>
                  <a:cubicBezTo>
                    <a:pt x="928428" y="345"/>
                    <a:pt x="956632" y="1248"/>
                    <a:pt x="986387" y="2934"/>
                  </a:cubicBezTo>
                  <a:cubicBezTo>
                    <a:pt x="1257100" y="38453"/>
                    <a:pt x="1290820" y="82614"/>
                    <a:pt x="1290820" y="82614"/>
                  </a:cubicBezTo>
                  <a:cubicBezTo>
                    <a:pt x="1290820" y="82614"/>
                    <a:pt x="1320294" y="101548"/>
                    <a:pt x="1328687" y="120132"/>
                  </a:cubicBezTo>
                  <a:cubicBezTo>
                    <a:pt x="1337129" y="138765"/>
                    <a:pt x="1333682" y="165941"/>
                    <a:pt x="1333682" y="165941"/>
                  </a:cubicBezTo>
                  <a:cubicBezTo>
                    <a:pt x="1333682" y="165941"/>
                    <a:pt x="1331534" y="181178"/>
                    <a:pt x="1326538" y="196115"/>
                  </a:cubicBezTo>
                  <a:cubicBezTo>
                    <a:pt x="1321443" y="211252"/>
                    <a:pt x="1313100" y="225739"/>
                    <a:pt x="1313100" y="225739"/>
                  </a:cubicBezTo>
                  <a:cubicBezTo>
                    <a:pt x="1313100" y="225739"/>
                    <a:pt x="1290020" y="255013"/>
                    <a:pt x="1263094" y="284288"/>
                  </a:cubicBezTo>
                  <a:cubicBezTo>
                    <a:pt x="1231472" y="318658"/>
                    <a:pt x="1195753" y="354277"/>
                    <a:pt x="1195753" y="354277"/>
                  </a:cubicBezTo>
                  <a:lnTo>
                    <a:pt x="1123117" y="354277"/>
                  </a:lnTo>
                  <a:lnTo>
                    <a:pt x="1027101" y="683688"/>
                  </a:lnTo>
                  <a:lnTo>
                    <a:pt x="905258" y="683688"/>
                  </a:lnTo>
                  <a:lnTo>
                    <a:pt x="1000724" y="351929"/>
                  </a:lnTo>
                  <a:lnTo>
                    <a:pt x="893768" y="351929"/>
                  </a:lnTo>
                  <a:cubicBezTo>
                    <a:pt x="893768" y="351929"/>
                    <a:pt x="902360" y="337891"/>
                    <a:pt x="911352" y="325852"/>
                  </a:cubicBezTo>
                  <a:cubicBezTo>
                    <a:pt x="918796" y="315910"/>
                    <a:pt x="926889" y="307518"/>
                    <a:pt x="926889" y="307518"/>
                  </a:cubicBezTo>
                  <a:cubicBezTo>
                    <a:pt x="926889" y="307518"/>
                    <a:pt x="940277" y="294080"/>
                    <a:pt x="957761" y="285887"/>
                  </a:cubicBezTo>
                  <a:cubicBezTo>
                    <a:pt x="972499" y="278992"/>
                    <a:pt x="991782" y="277094"/>
                    <a:pt x="991782" y="277094"/>
                  </a:cubicBezTo>
                  <a:lnTo>
                    <a:pt x="1193855" y="275595"/>
                  </a:lnTo>
                  <a:cubicBezTo>
                    <a:pt x="1193855" y="275595"/>
                    <a:pt x="1212338" y="276045"/>
                    <a:pt x="1214387" y="266104"/>
                  </a:cubicBezTo>
                  <a:cubicBezTo>
                    <a:pt x="1215735" y="258860"/>
                    <a:pt x="1199150" y="250817"/>
                    <a:pt x="1199150" y="250817"/>
                  </a:cubicBezTo>
                  <a:cubicBezTo>
                    <a:pt x="1199150" y="250817"/>
                    <a:pt x="1113825" y="197614"/>
                    <a:pt x="866891" y="139564"/>
                  </a:cubicBezTo>
                  <a:cubicBezTo>
                    <a:pt x="618808" y="86211"/>
                    <a:pt x="534832" y="95503"/>
                    <a:pt x="534832" y="95503"/>
                  </a:cubicBezTo>
                  <a:cubicBezTo>
                    <a:pt x="534832" y="95503"/>
                    <a:pt x="506556" y="99949"/>
                    <a:pt x="498563" y="118034"/>
                  </a:cubicBezTo>
                  <a:cubicBezTo>
                    <a:pt x="490671" y="136517"/>
                    <a:pt x="507706" y="153253"/>
                    <a:pt x="507706" y="153253"/>
                  </a:cubicBezTo>
                  <a:lnTo>
                    <a:pt x="738054" y="312063"/>
                  </a:lnTo>
                  <a:lnTo>
                    <a:pt x="806094" y="384001"/>
                  </a:lnTo>
                  <a:lnTo>
                    <a:pt x="932184" y="503945"/>
                  </a:lnTo>
                  <a:cubicBezTo>
                    <a:pt x="932184" y="503945"/>
                    <a:pt x="934482" y="548656"/>
                    <a:pt x="911152" y="590470"/>
                  </a:cubicBezTo>
                  <a:cubicBezTo>
                    <a:pt x="884625" y="637978"/>
                    <a:pt x="832022" y="683288"/>
                    <a:pt x="832022" y="683288"/>
                  </a:cubicBezTo>
                  <a:lnTo>
                    <a:pt x="0" y="683288"/>
                  </a:lnTo>
                  <a:cubicBezTo>
                    <a:pt x="0" y="683288"/>
                    <a:pt x="29075" y="667102"/>
                    <a:pt x="59248" y="653114"/>
                  </a:cubicBezTo>
                  <a:cubicBezTo>
                    <a:pt x="85675" y="640875"/>
                    <a:pt x="113700" y="629735"/>
                    <a:pt x="113700" y="629735"/>
                  </a:cubicBezTo>
                  <a:cubicBezTo>
                    <a:pt x="113700" y="629735"/>
                    <a:pt x="189434" y="637128"/>
                    <a:pt x="264269" y="640326"/>
                  </a:cubicBezTo>
                  <a:cubicBezTo>
                    <a:pt x="337355" y="643423"/>
                    <a:pt x="409591" y="642324"/>
                    <a:pt x="409591" y="642324"/>
                  </a:cubicBezTo>
                  <a:cubicBezTo>
                    <a:pt x="409591" y="642324"/>
                    <a:pt x="481229" y="639976"/>
                    <a:pt x="542575" y="631184"/>
                  </a:cubicBezTo>
                  <a:cubicBezTo>
                    <a:pt x="594580" y="623790"/>
                    <a:pt x="637792" y="609703"/>
                    <a:pt x="637792" y="609703"/>
                  </a:cubicBezTo>
                  <a:cubicBezTo>
                    <a:pt x="637792" y="609703"/>
                    <a:pt x="768827" y="573434"/>
                    <a:pt x="783864" y="443598"/>
                  </a:cubicBezTo>
                  <a:cubicBezTo>
                    <a:pt x="777719" y="363469"/>
                    <a:pt x="698289" y="333445"/>
                    <a:pt x="698289" y="333445"/>
                  </a:cubicBezTo>
                  <a:cubicBezTo>
                    <a:pt x="698289" y="333445"/>
                    <a:pt x="633795" y="309166"/>
                    <a:pt x="570850" y="283389"/>
                  </a:cubicBezTo>
                  <a:cubicBezTo>
                    <a:pt x="509154" y="258111"/>
                    <a:pt x="448957" y="231284"/>
                    <a:pt x="448957" y="231284"/>
                  </a:cubicBezTo>
                  <a:cubicBezTo>
                    <a:pt x="448957" y="231284"/>
                    <a:pt x="365230" y="192518"/>
                    <a:pt x="366779" y="146109"/>
                  </a:cubicBezTo>
                  <a:cubicBezTo>
                    <a:pt x="378719" y="76220"/>
                    <a:pt x="499663" y="87610"/>
                    <a:pt x="499663" y="87610"/>
                  </a:cubicBezTo>
                  <a:cubicBezTo>
                    <a:pt x="499663" y="87610"/>
                    <a:pt x="535032" y="51941"/>
                    <a:pt x="570850" y="39352"/>
                  </a:cubicBezTo>
                  <a:cubicBezTo>
                    <a:pt x="599925" y="29386"/>
                    <a:pt x="685228" y="6297"/>
                    <a:pt x="826487" y="1066"/>
                  </a:cubicBezTo>
                  <a:cubicBezTo>
                    <a:pt x="850030" y="194"/>
                    <a:pt x="875127" y="-182"/>
                    <a:pt x="901778" y="8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6257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对比关系页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84A7DEA3-38CA-4FCF-9BEE-7C1591B7774C}"/>
              </a:ext>
            </a:extLst>
          </p:cNvPr>
          <p:cNvCxnSpPr>
            <a:cxnSpLocks/>
          </p:cNvCxnSpPr>
          <p:nvPr userDrawn="1"/>
        </p:nvCxnSpPr>
        <p:spPr>
          <a:xfrm>
            <a:off x="1225244" y="756274"/>
            <a:ext cx="1988493" cy="0"/>
          </a:xfrm>
          <a:prstGeom prst="line">
            <a:avLst/>
          </a:prstGeom>
          <a:ln w="12700" cap="rnd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占位符 24">
            <a:extLst>
              <a:ext uri="{FF2B5EF4-FFF2-40B4-BE49-F238E27FC236}">
                <a16:creationId xmlns:a16="http://schemas.microsoft.com/office/drawing/2014/main" id="{BAE21B30-145B-42AA-B851-F6A21C951C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17600" y="269390"/>
            <a:ext cx="6322728" cy="52322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spc="0">
                <a:solidFill>
                  <a:srgbClr val="000000"/>
                </a:solidFill>
                <a:latin typeface="+mn-ea"/>
                <a:ea typeface="+mn-ea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对比关系页</a:t>
            </a:r>
            <a:endParaRPr kumimoji="0" lang="en-US" altLang="zh-CN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4" name="文本占位符 25">
            <a:extLst>
              <a:ext uri="{FF2B5EF4-FFF2-40B4-BE49-F238E27FC236}">
                <a16:creationId xmlns:a16="http://schemas.microsoft.com/office/drawing/2014/main" id="{02CE78A6-041F-4279-8AD0-B06F23355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7600" y="726743"/>
            <a:ext cx="6322728" cy="307777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>
                <a:solidFill>
                  <a:srgbClr val="595959"/>
                </a:solidFill>
                <a:latin typeface="+mn-ea"/>
                <a:ea typeface="+mn-ea"/>
                <a:sym typeface="阿里巴巴普惠体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altLang="zh-CN" dirty="0"/>
              <a:t>Please enter your  title</a:t>
            </a:r>
            <a:endParaRPr lang="zh-CN" altLang="en-US" dirty="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CD12455E-9097-4A21-8D8C-72AB2595B331}"/>
              </a:ext>
            </a:extLst>
          </p:cNvPr>
          <p:cNvSpPr/>
          <p:nvPr userDrawn="1"/>
        </p:nvSpPr>
        <p:spPr>
          <a:xfrm rot="18900000">
            <a:off x="3510681" y="2104096"/>
            <a:ext cx="3119394" cy="3119394"/>
          </a:xfrm>
          <a:prstGeom prst="roundRect">
            <a:avLst>
              <a:gd name="adj" fmla="val 10697"/>
            </a:avLst>
          </a:prstGeom>
          <a:gradFill>
            <a:gsLst>
              <a:gs pos="0">
                <a:schemeClr val="accent1">
                  <a:alpha val="16000"/>
                </a:schemeClr>
              </a:gs>
              <a:gs pos="50000">
                <a:schemeClr val="accent1">
                  <a:alpha val="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1"/>
                </a:gs>
                <a:gs pos="48000">
                  <a:schemeClr val="accent1">
                    <a:alpha val="0"/>
                  </a:schemeClr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AF04DA62-A0B0-4EE2-A542-8029B795ADEB}"/>
              </a:ext>
            </a:extLst>
          </p:cNvPr>
          <p:cNvSpPr/>
          <p:nvPr userDrawn="1"/>
        </p:nvSpPr>
        <p:spPr>
          <a:xfrm rot="2700000" flipH="1">
            <a:off x="5561926" y="2104098"/>
            <a:ext cx="3119394" cy="3119394"/>
          </a:xfrm>
          <a:prstGeom prst="roundRect">
            <a:avLst>
              <a:gd name="adj" fmla="val 10697"/>
            </a:avLst>
          </a:prstGeom>
          <a:gradFill>
            <a:gsLst>
              <a:gs pos="0">
                <a:schemeClr val="accent2">
                  <a:alpha val="16000"/>
                </a:schemeClr>
              </a:gs>
              <a:gs pos="50000">
                <a:schemeClr val="accent2">
                  <a:alpha val="0"/>
                </a:schemeClr>
              </a:gs>
            </a:gsLst>
            <a:lin ang="2700000" scaled="0"/>
          </a:gradFill>
          <a:ln>
            <a:gradFill>
              <a:gsLst>
                <a:gs pos="0">
                  <a:schemeClr val="accent2"/>
                </a:gs>
                <a:gs pos="48000">
                  <a:schemeClr val="accent2">
                    <a:alpha val="0"/>
                  </a:schemeClr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5FEF8B94-AD07-430A-A5C9-7E2E8B0491CB}"/>
              </a:ext>
            </a:extLst>
          </p:cNvPr>
          <p:cNvSpPr/>
          <p:nvPr userDrawn="1"/>
        </p:nvSpPr>
        <p:spPr>
          <a:xfrm>
            <a:off x="7672236" y="1940274"/>
            <a:ext cx="234669" cy="23466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A06CCC96-121A-4FD4-823C-3B362B4D78EF}"/>
              </a:ext>
            </a:extLst>
          </p:cNvPr>
          <p:cNvCxnSpPr>
            <a:cxnSpLocks/>
          </p:cNvCxnSpPr>
          <p:nvPr userDrawn="1"/>
        </p:nvCxnSpPr>
        <p:spPr>
          <a:xfrm>
            <a:off x="7902536" y="2040252"/>
            <a:ext cx="1728199" cy="0"/>
          </a:xfrm>
          <a:prstGeom prst="line">
            <a:avLst/>
          </a:prstGeom>
          <a:ln w="19050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>
            <a:extLst>
              <a:ext uri="{FF2B5EF4-FFF2-40B4-BE49-F238E27FC236}">
                <a16:creationId xmlns:a16="http://schemas.microsoft.com/office/drawing/2014/main" id="{8660EC47-CD20-4AF0-B68F-C7AA4438E46E}"/>
              </a:ext>
            </a:extLst>
          </p:cNvPr>
          <p:cNvSpPr/>
          <p:nvPr userDrawn="1"/>
        </p:nvSpPr>
        <p:spPr>
          <a:xfrm flipH="1">
            <a:off x="4324988" y="1945496"/>
            <a:ext cx="234669" cy="2346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CB7613C7-E78E-45F8-94C5-71B79AF0E2DA}"/>
              </a:ext>
            </a:extLst>
          </p:cNvPr>
          <p:cNvCxnSpPr>
            <a:cxnSpLocks/>
          </p:cNvCxnSpPr>
          <p:nvPr userDrawn="1"/>
        </p:nvCxnSpPr>
        <p:spPr>
          <a:xfrm flipH="1">
            <a:off x="2601158" y="2045474"/>
            <a:ext cx="1728199" cy="0"/>
          </a:xfrm>
          <a:prstGeom prst="line">
            <a:avLst/>
          </a:prstGeom>
          <a:ln w="1905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占位符 46">
            <a:extLst>
              <a:ext uri="{FF2B5EF4-FFF2-40B4-BE49-F238E27FC236}">
                <a16:creationId xmlns:a16="http://schemas.microsoft.com/office/drawing/2014/main" id="{65C39FB7-D369-44F8-BC0E-F0E86B5859F4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630734" y="1807838"/>
            <a:ext cx="2118353" cy="40011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>
                <a:solidFill>
                  <a:srgbClr val="000000"/>
                </a:solidFill>
                <a:latin typeface="+mn-ea"/>
                <a:ea typeface="+mn-ea"/>
                <a:sym typeface="阿里巴巴普惠体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观点文本</a:t>
            </a:r>
            <a:r>
              <a:rPr lang="en-US" altLang="zh-CN" dirty="0"/>
              <a:t>1</a:t>
            </a:r>
            <a:endParaRPr lang="zh-CN" altLang="en-US" dirty="0"/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AF4E204C-FA4B-4F25-9238-F02E92826437}"/>
              </a:ext>
            </a:extLst>
          </p:cNvPr>
          <p:cNvGrpSpPr>
            <a:grpSpLocks/>
          </p:cNvGrpSpPr>
          <p:nvPr userDrawn="1"/>
        </p:nvGrpSpPr>
        <p:grpSpPr>
          <a:xfrm>
            <a:off x="442913" y="306384"/>
            <a:ext cx="674689" cy="674690"/>
            <a:chOff x="0" y="1439159"/>
            <a:chExt cx="674689" cy="674690"/>
          </a:xfrm>
        </p:grpSpPr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C379770D-E763-4524-9CBA-5D7F007CDD4F}"/>
                </a:ext>
              </a:extLst>
            </p:cNvPr>
            <p:cNvSpPr/>
            <p:nvPr/>
          </p:nvSpPr>
          <p:spPr>
            <a:xfrm>
              <a:off x="0" y="1439159"/>
              <a:ext cx="674689" cy="674690"/>
            </a:xfrm>
            <a:prstGeom prst="roundRect">
              <a:avLst>
                <a:gd name="adj" fmla="val 1369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>
                <a:latin typeface="+mn-ea"/>
                <a:ea typeface="+mn-ea"/>
                <a:cs typeface="阿里巴巴普惠体" panose="00020600040101010101" pitchFamily="18" charset="-122"/>
              </a:endParaRP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D74FBE38-1FFA-4B3E-841F-3E71B0C70C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59" y="1630565"/>
              <a:ext cx="570030" cy="483284"/>
            </a:xfrm>
            <a:custGeom>
              <a:avLst/>
              <a:gdLst>
                <a:gd name="connsiteX0" fmla="*/ 292228 w 570030"/>
                <a:gd name="connsiteY0" fmla="*/ 598 h 483284"/>
                <a:gd name="connsiteX1" fmla="*/ 385342 w 570030"/>
                <a:gd name="connsiteY1" fmla="*/ 45577 h 483284"/>
                <a:gd name="connsiteX2" fmla="*/ 381461 w 570030"/>
                <a:gd name="connsiteY2" fmla="*/ 44440 h 483284"/>
                <a:gd name="connsiteX3" fmla="*/ 390213 w 570030"/>
                <a:gd name="connsiteY3" fmla="*/ 50712 h 483284"/>
                <a:gd name="connsiteX4" fmla="*/ 386354 w 570030"/>
                <a:gd name="connsiteY4" fmla="*/ 49591 h 483284"/>
                <a:gd name="connsiteX5" fmla="*/ 395086 w 570030"/>
                <a:gd name="connsiteY5" fmla="*/ 55848 h 483284"/>
                <a:gd name="connsiteX6" fmla="*/ 391228 w 570030"/>
                <a:gd name="connsiteY6" fmla="*/ 54727 h 483284"/>
                <a:gd name="connsiteX7" fmla="*/ 399958 w 570030"/>
                <a:gd name="connsiteY7" fmla="*/ 60983 h 483284"/>
                <a:gd name="connsiteX8" fmla="*/ 396099 w 570030"/>
                <a:gd name="connsiteY8" fmla="*/ 59862 h 483284"/>
                <a:gd name="connsiteX9" fmla="*/ 404831 w 570030"/>
                <a:gd name="connsiteY9" fmla="*/ 66119 h 483284"/>
                <a:gd name="connsiteX10" fmla="*/ 400973 w 570030"/>
                <a:gd name="connsiteY10" fmla="*/ 64998 h 483284"/>
                <a:gd name="connsiteX11" fmla="*/ 409703 w 570030"/>
                <a:gd name="connsiteY11" fmla="*/ 71254 h 483284"/>
                <a:gd name="connsiteX12" fmla="*/ 405845 w 570030"/>
                <a:gd name="connsiteY12" fmla="*/ 70133 h 483284"/>
                <a:gd name="connsiteX13" fmla="*/ 414576 w 570030"/>
                <a:gd name="connsiteY13" fmla="*/ 76390 h 483284"/>
                <a:gd name="connsiteX14" fmla="*/ 410718 w 570030"/>
                <a:gd name="connsiteY14" fmla="*/ 75269 h 483284"/>
                <a:gd name="connsiteX15" fmla="*/ 419448 w 570030"/>
                <a:gd name="connsiteY15" fmla="*/ 81525 h 483284"/>
                <a:gd name="connsiteX16" fmla="*/ 415590 w 570030"/>
                <a:gd name="connsiteY16" fmla="*/ 80404 h 483284"/>
                <a:gd name="connsiteX17" fmla="*/ 424321 w 570030"/>
                <a:gd name="connsiteY17" fmla="*/ 86661 h 483284"/>
                <a:gd name="connsiteX18" fmla="*/ 420463 w 570030"/>
                <a:gd name="connsiteY18" fmla="*/ 85540 h 483284"/>
                <a:gd name="connsiteX19" fmla="*/ 429193 w 570030"/>
                <a:gd name="connsiteY19" fmla="*/ 91796 h 483284"/>
                <a:gd name="connsiteX20" fmla="*/ 425334 w 570030"/>
                <a:gd name="connsiteY20" fmla="*/ 90675 h 483284"/>
                <a:gd name="connsiteX21" fmla="*/ 434066 w 570030"/>
                <a:gd name="connsiteY21" fmla="*/ 96932 h 483284"/>
                <a:gd name="connsiteX22" fmla="*/ 430206 w 570030"/>
                <a:gd name="connsiteY22" fmla="*/ 95810 h 483284"/>
                <a:gd name="connsiteX23" fmla="*/ 438938 w 570030"/>
                <a:gd name="connsiteY23" fmla="*/ 102068 h 483284"/>
                <a:gd name="connsiteX24" fmla="*/ 435082 w 570030"/>
                <a:gd name="connsiteY24" fmla="*/ 100947 h 483284"/>
                <a:gd name="connsiteX25" fmla="*/ 440016 w 570030"/>
                <a:gd name="connsiteY25" fmla="*/ 104484 h 483284"/>
                <a:gd name="connsiteX26" fmla="*/ 468538 w 570030"/>
                <a:gd name="connsiteY26" fmla="*/ 99033 h 483284"/>
                <a:gd name="connsiteX27" fmla="*/ 468233 w 570030"/>
                <a:gd name="connsiteY27" fmla="*/ 100547 h 483284"/>
                <a:gd name="connsiteX28" fmla="*/ 467266 w 570030"/>
                <a:gd name="connsiteY28" fmla="*/ 105342 h 483284"/>
                <a:gd name="connsiteX29" fmla="*/ 473410 w 570030"/>
                <a:gd name="connsiteY29" fmla="*/ 104168 h 483284"/>
                <a:gd name="connsiteX30" fmla="*/ 472697 w 570030"/>
                <a:gd name="connsiteY30" fmla="*/ 107706 h 483284"/>
                <a:gd name="connsiteX31" fmla="*/ 472138 w 570030"/>
                <a:gd name="connsiteY31" fmla="*/ 110478 h 483284"/>
                <a:gd name="connsiteX32" fmla="*/ 478283 w 570030"/>
                <a:gd name="connsiteY32" fmla="*/ 109304 h 483284"/>
                <a:gd name="connsiteX33" fmla="*/ 477570 w 570030"/>
                <a:gd name="connsiteY33" fmla="*/ 112842 h 483284"/>
                <a:gd name="connsiteX34" fmla="*/ 477011 w 570030"/>
                <a:gd name="connsiteY34" fmla="*/ 115613 h 483284"/>
                <a:gd name="connsiteX35" fmla="*/ 483155 w 570030"/>
                <a:gd name="connsiteY35" fmla="*/ 114439 h 483284"/>
                <a:gd name="connsiteX36" fmla="*/ 482442 w 570030"/>
                <a:gd name="connsiteY36" fmla="*/ 117977 h 483284"/>
                <a:gd name="connsiteX37" fmla="*/ 481883 w 570030"/>
                <a:gd name="connsiteY37" fmla="*/ 120749 h 483284"/>
                <a:gd name="connsiteX38" fmla="*/ 488028 w 570030"/>
                <a:gd name="connsiteY38" fmla="*/ 119575 h 483284"/>
                <a:gd name="connsiteX39" fmla="*/ 487315 w 570030"/>
                <a:gd name="connsiteY39" fmla="*/ 123113 h 483284"/>
                <a:gd name="connsiteX40" fmla="*/ 486756 w 570030"/>
                <a:gd name="connsiteY40" fmla="*/ 125884 h 483284"/>
                <a:gd name="connsiteX41" fmla="*/ 492900 w 570030"/>
                <a:gd name="connsiteY41" fmla="*/ 124710 h 483284"/>
                <a:gd name="connsiteX42" fmla="*/ 492187 w 570030"/>
                <a:gd name="connsiteY42" fmla="*/ 128248 h 483284"/>
                <a:gd name="connsiteX43" fmla="*/ 491628 w 570030"/>
                <a:gd name="connsiteY43" fmla="*/ 131020 h 483284"/>
                <a:gd name="connsiteX44" fmla="*/ 497773 w 570030"/>
                <a:gd name="connsiteY44" fmla="*/ 129846 h 483284"/>
                <a:gd name="connsiteX45" fmla="*/ 497060 w 570030"/>
                <a:gd name="connsiteY45" fmla="*/ 133384 h 483284"/>
                <a:gd name="connsiteX46" fmla="*/ 496501 w 570030"/>
                <a:gd name="connsiteY46" fmla="*/ 136155 h 483284"/>
                <a:gd name="connsiteX47" fmla="*/ 502645 w 570030"/>
                <a:gd name="connsiteY47" fmla="*/ 134981 h 483284"/>
                <a:gd name="connsiteX48" fmla="*/ 501932 w 570030"/>
                <a:gd name="connsiteY48" fmla="*/ 138519 h 483284"/>
                <a:gd name="connsiteX49" fmla="*/ 501373 w 570030"/>
                <a:gd name="connsiteY49" fmla="*/ 141291 h 483284"/>
                <a:gd name="connsiteX50" fmla="*/ 507518 w 570030"/>
                <a:gd name="connsiteY50" fmla="*/ 140117 h 483284"/>
                <a:gd name="connsiteX51" fmla="*/ 506805 w 570030"/>
                <a:gd name="connsiteY51" fmla="*/ 143655 h 483284"/>
                <a:gd name="connsiteX52" fmla="*/ 506246 w 570030"/>
                <a:gd name="connsiteY52" fmla="*/ 146426 h 483284"/>
                <a:gd name="connsiteX53" fmla="*/ 512390 w 570030"/>
                <a:gd name="connsiteY53" fmla="*/ 145252 h 483284"/>
                <a:gd name="connsiteX54" fmla="*/ 511677 w 570030"/>
                <a:gd name="connsiteY54" fmla="*/ 148790 h 483284"/>
                <a:gd name="connsiteX55" fmla="*/ 511118 w 570030"/>
                <a:gd name="connsiteY55" fmla="*/ 151562 h 483284"/>
                <a:gd name="connsiteX56" fmla="*/ 517263 w 570030"/>
                <a:gd name="connsiteY56" fmla="*/ 150388 h 483284"/>
                <a:gd name="connsiteX57" fmla="*/ 516550 w 570030"/>
                <a:gd name="connsiteY57" fmla="*/ 153926 h 483284"/>
                <a:gd name="connsiteX58" fmla="*/ 515991 w 570030"/>
                <a:gd name="connsiteY58" fmla="*/ 156698 h 483284"/>
                <a:gd name="connsiteX59" fmla="*/ 522135 w 570030"/>
                <a:gd name="connsiteY59" fmla="*/ 155524 h 483284"/>
                <a:gd name="connsiteX60" fmla="*/ 521422 w 570030"/>
                <a:gd name="connsiteY60" fmla="*/ 159062 h 483284"/>
                <a:gd name="connsiteX61" fmla="*/ 520863 w 570030"/>
                <a:gd name="connsiteY61" fmla="*/ 161833 h 483284"/>
                <a:gd name="connsiteX62" fmla="*/ 527008 w 570030"/>
                <a:gd name="connsiteY62" fmla="*/ 160659 h 483284"/>
                <a:gd name="connsiteX63" fmla="*/ 526295 w 570030"/>
                <a:gd name="connsiteY63" fmla="*/ 164197 h 483284"/>
                <a:gd name="connsiteX64" fmla="*/ 525736 w 570030"/>
                <a:gd name="connsiteY64" fmla="*/ 166969 h 483284"/>
                <a:gd name="connsiteX65" fmla="*/ 531880 w 570030"/>
                <a:gd name="connsiteY65" fmla="*/ 165795 h 483284"/>
                <a:gd name="connsiteX66" fmla="*/ 531167 w 570030"/>
                <a:gd name="connsiteY66" fmla="*/ 169333 h 483284"/>
                <a:gd name="connsiteX67" fmla="*/ 530608 w 570030"/>
                <a:gd name="connsiteY67" fmla="*/ 172104 h 483284"/>
                <a:gd name="connsiteX68" fmla="*/ 536753 w 570030"/>
                <a:gd name="connsiteY68" fmla="*/ 170930 h 483284"/>
                <a:gd name="connsiteX69" fmla="*/ 536040 w 570030"/>
                <a:gd name="connsiteY69" fmla="*/ 174468 h 483284"/>
                <a:gd name="connsiteX70" fmla="*/ 535481 w 570030"/>
                <a:gd name="connsiteY70" fmla="*/ 177240 h 483284"/>
                <a:gd name="connsiteX71" fmla="*/ 541625 w 570030"/>
                <a:gd name="connsiteY71" fmla="*/ 176066 h 483284"/>
                <a:gd name="connsiteX72" fmla="*/ 540912 w 570030"/>
                <a:gd name="connsiteY72" fmla="*/ 179604 h 483284"/>
                <a:gd name="connsiteX73" fmla="*/ 540353 w 570030"/>
                <a:gd name="connsiteY73" fmla="*/ 182375 h 483284"/>
                <a:gd name="connsiteX74" fmla="*/ 546498 w 570030"/>
                <a:gd name="connsiteY74" fmla="*/ 181201 h 483284"/>
                <a:gd name="connsiteX75" fmla="*/ 545785 w 570030"/>
                <a:gd name="connsiteY75" fmla="*/ 184739 h 483284"/>
                <a:gd name="connsiteX76" fmla="*/ 545226 w 570030"/>
                <a:gd name="connsiteY76" fmla="*/ 187511 h 483284"/>
                <a:gd name="connsiteX77" fmla="*/ 551370 w 570030"/>
                <a:gd name="connsiteY77" fmla="*/ 186337 h 483284"/>
                <a:gd name="connsiteX78" fmla="*/ 550657 w 570030"/>
                <a:gd name="connsiteY78" fmla="*/ 189875 h 483284"/>
                <a:gd name="connsiteX79" fmla="*/ 550098 w 570030"/>
                <a:gd name="connsiteY79" fmla="*/ 192647 h 483284"/>
                <a:gd name="connsiteX80" fmla="*/ 556243 w 570030"/>
                <a:gd name="connsiteY80" fmla="*/ 191473 h 483284"/>
                <a:gd name="connsiteX81" fmla="*/ 555530 w 570030"/>
                <a:gd name="connsiteY81" fmla="*/ 195011 h 483284"/>
                <a:gd name="connsiteX82" fmla="*/ 554971 w 570030"/>
                <a:gd name="connsiteY82" fmla="*/ 197782 h 483284"/>
                <a:gd name="connsiteX83" fmla="*/ 561115 w 570030"/>
                <a:gd name="connsiteY83" fmla="*/ 196608 h 483284"/>
                <a:gd name="connsiteX84" fmla="*/ 560402 w 570030"/>
                <a:gd name="connsiteY84" fmla="*/ 200146 h 483284"/>
                <a:gd name="connsiteX85" fmla="*/ 559843 w 570030"/>
                <a:gd name="connsiteY85" fmla="*/ 202918 h 483284"/>
                <a:gd name="connsiteX86" fmla="*/ 565988 w 570030"/>
                <a:gd name="connsiteY86" fmla="*/ 201744 h 483284"/>
                <a:gd name="connsiteX87" fmla="*/ 565275 w 570030"/>
                <a:gd name="connsiteY87" fmla="*/ 205282 h 483284"/>
                <a:gd name="connsiteX88" fmla="*/ 564716 w 570030"/>
                <a:gd name="connsiteY88" fmla="*/ 208053 h 483284"/>
                <a:gd name="connsiteX89" fmla="*/ 570030 w 570030"/>
                <a:gd name="connsiteY89" fmla="*/ 207038 h 483284"/>
                <a:gd name="connsiteX90" fmla="*/ 570030 w 570030"/>
                <a:gd name="connsiteY90" fmla="*/ 211002 h 483284"/>
                <a:gd name="connsiteX91" fmla="*/ 569589 w 570030"/>
                <a:gd name="connsiteY91" fmla="*/ 213189 h 483284"/>
                <a:gd name="connsiteX92" fmla="*/ 570030 w 570030"/>
                <a:gd name="connsiteY92" fmla="*/ 213105 h 483284"/>
                <a:gd name="connsiteX93" fmla="*/ 570030 w 570030"/>
                <a:gd name="connsiteY93" fmla="*/ 390885 h 483284"/>
                <a:gd name="connsiteX94" fmla="*/ 477631 w 570030"/>
                <a:gd name="connsiteY94" fmla="*/ 483284 h 483284"/>
                <a:gd name="connsiteX95" fmla="*/ 230201 w 570030"/>
                <a:gd name="connsiteY95" fmla="*/ 483284 h 483284"/>
                <a:gd name="connsiteX96" fmla="*/ 230265 w 570030"/>
                <a:gd name="connsiteY96" fmla="*/ 482963 h 483284"/>
                <a:gd name="connsiteX97" fmla="*/ 228608 w 570030"/>
                <a:gd name="connsiteY97" fmla="*/ 483284 h 483284"/>
                <a:gd name="connsiteX98" fmla="*/ 224308 w 570030"/>
                <a:gd name="connsiteY98" fmla="*/ 483284 h 483284"/>
                <a:gd name="connsiteX99" fmla="*/ 224436 w 570030"/>
                <a:gd name="connsiteY99" fmla="*/ 482637 h 483284"/>
                <a:gd name="connsiteX100" fmla="*/ 225393 w 570030"/>
                <a:gd name="connsiteY100" fmla="*/ 477826 h 483284"/>
                <a:gd name="connsiteX101" fmla="*/ 219263 w 570030"/>
                <a:gd name="connsiteY101" fmla="*/ 479014 h 483284"/>
                <a:gd name="connsiteX102" fmla="*/ 219563 w 570030"/>
                <a:gd name="connsiteY102" fmla="*/ 477501 h 483284"/>
                <a:gd name="connsiteX103" fmla="*/ 220519 w 570030"/>
                <a:gd name="connsiteY103" fmla="*/ 472692 h 483284"/>
                <a:gd name="connsiteX104" fmla="*/ 214391 w 570030"/>
                <a:gd name="connsiteY104" fmla="*/ 473879 h 483284"/>
                <a:gd name="connsiteX105" fmla="*/ 214691 w 570030"/>
                <a:gd name="connsiteY105" fmla="*/ 472366 h 483284"/>
                <a:gd name="connsiteX106" fmla="*/ 215648 w 570030"/>
                <a:gd name="connsiteY106" fmla="*/ 467555 h 483284"/>
                <a:gd name="connsiteX107" fmla="*/ 209518 w 570030"/>
                <a:gd name="connsiteY107" fmla="*/ 468743 h 483284"/>
                <a:gd name="connsiteX108" fmla="*/ 209818 w 570030"/>
                <a:gd name="connsiteY108" fmla="*/ 467230 h 483284"/>
                <a:gd name="connsiteX109" fmla="*/ 210774 w 570030"/>
                <a:gd name="connsiteY109" fmla="*/ 462421 h 483284"/>
                <a:gd name="connsiteX110" fmla="*/ 204646 w 570030"/>
                <a:gd name="connsiteY110" fmla="*/ 463608 h 483284"/>
                <a:gd name="connsiteX111" fmla="*/ 204946 w 570030"/>
                <a:gd name="connsiteY111" fmla="*/ 462095 h 483284"/>
                <a:gd name="connsiteX112" fmla="*/ 205903 w 570030"/>
                <a:gd name="connsiteY112" fmla="*/ 457284 h 483284"/>
                <a:gd name="connsiteX113" fmla="*/ 199772 w 570030"/>
                <a:gd name="connsiteY113" fmla="*/ 458472 h 483284"/>
                <a:gd name="connsiteX114" fmla="*/ 200073 w 570030"/>
                <a:gd name="connsiteY114" fmla="*/ 456959 h 483284"/>
                <a:gd name="connsiteX115" fmla="*/ 201029 w 570030"/>
                <a:gd name="connsiteY115" fmla="*/ 452150 h 483284"/>
                <a:gd name="connsiteX116" fmla="*/ 194900 w 570030"/>
                <a:gd name="connsiteY116" fmla="*/ 453337 h 483284"/>
                <a:gd name="connsiteX117" fmla="*/ 195201 w 570030"/>
                <a:gd name="connsiteY117" fmla="*/ 451824 h 483284"/>
                <a:gd name="connsiteX118" fmla="*/ 196158 w 570030"/>
                <a:gd name="connsiteY118" fmla="*/ 447013 h 483284"/>
                <a:gd name="connsiteX119" fmla="*/ 190027 w 570030"/>
                <a:gd name="connsiteY119" fmla="*/ 448201 h 483284"/>
                <a:gd name="connsiteX120" fmla="*/ 190328 w 570030"/>
                <a:gd name="connsiteY120" fmla="*/ 446688 h 483284"/>
                <a:gd name="connsiteX121" fmla="*/ 191284 w 570030"/>
                <a:gd name="connsiteY121" fmla="*/ 441878 h 483284"/>
                <a:gd name="connsiteX122" fmla="*/ 185154 w 570030"/>
                <a:gd name="connsiteY122" fmla="*/ 443066 h 483284"/>
                <a:gd name="connsiteX123" fmla="*/ 185455 w 570030"/>
                <a:gd name="connsiteY123" fmla="*/ 441553 h 483284"/>
                <a:gd name="connsiteX124" fmla="*/ 186412 w 570030"/>
                <a:gd name="connsiteY124" fmla="*/ 436743 h 483284"/>
                <a:gd name="connsiteX125" fmla="*/ 180282 w 570030"/>
                <a:gd name="connsiteY125" fmla="*/ 437930 h 483284"/>
                <a:gd name="connsiteX126" fmla="*/ 180457 w 570030"/>
                <a:gd name="connsiteY126" fmla="*/ 437054 h 483284"/>
                <a:gd name="connsiteX127" fmla="*/ 181539 w 570030"/>
                <a:gd name="connsiteY127" fmla="*/ 431607 h 483284"/>
                <a:gd name="connsiteX128" fmla="*/ 175409 w 570030"/>
                <a:gd name="connsiteY128" fmla="*/ 432795 h 483284"/>
                <a:gd name="connsiteX129" fmla="*/ 175584 w 570030"/>
                <a:gd name="connsiteY129" fmla="*/ 431919 h 483284"/>
                <a:gd name="connsiteX130" fmla="*/ 176667 w 570030"/>
                <a:gd name="connsiteY130" fmla="*/ 426472 h 483284"/>
                <a:gd name="connsiteX131" fmla="*/ 170537 w 570030"/>
                <a:gd name="connsiteY131" fmla="*/ 427659 h 483284"/>
                <a:gd name="connsiteX132" fmla="*/ 170711 w 570030"/>
                <a:gd name="connsiteY132" fmla="*/ 426783 h 483284"/>
                <a:gd name="connsiteX133" fmla="*/ 171795 w 570030"/>
                <a:gd name="connsiteY133" fmla="*/ 421335 h 483284"/>
                <a:gd name="connsiteX134" fmla="*/ 165664 w 570030"/>
                <a:gd name="connsiteY134" fmla="*/ 422523 h 483284"/>
                <a:gd name="connsiteX135" fmla="*/ 165838 w 570030"/>
                <a:gd name="connsiteY135" fmla="*/ 421647 h 483284"/>
                <a:gd name="connsiteX136" fmla="*/ 166921 w 570030"/>
                <a:gd name="connsiteY136" fmla="*/ 416201 h 483284"/>
                <a:gd name="connsiteX137" fmla="*/ 160792 w 570030"/>
                <a:gd name="connsiteY137" fmla="*/ 417388 h 483284"/>
                <a:gd name="connsiteX138" fmla="*/ 160966 w 570030"/>
                <a:gd name="connsiteY138" fmla="*/ 416512 h 483284"/>
                <a:gd name="connsiteX139" fmla="*/ 162050 w 570030"/>
                <a:gd name="connsiteY139" fmla="*/ 411064 h 483284"/>
                <a:gd name="connsiteX140" fmla="*/ 155919 w 570030"/>
                <a:gd name="connsiteY140" fmla="*/ 412252 h 483284"/>
                <a:gd name="connsiteX141" fmla="*/ 156094 w 570030"/>
                <a:gd name="connsiteY141" fmla="*/ 411376 h 483284"/>
                <a:gd name="connsiteX142" fmla="*/ 157176 w 570030"/>
                <a:gd name="connsiteY142" fmla="*/ 405930 h 483284"/>
                <a:gd name="connsiteX143" fmla="*/ 151047 w 570030"/>
                <a:gd name="connsiteY143" fmla="*/ 407117 h 483284"/>
                <a:gd name="connsiteX144" fmla="*/ 151222 w 570030"/>
                <a:gd name="connsiteY144" fmla="*/ 406241 h 483284"/>
                <a:gd name="connsiteX145" fmla="*/ 152305 w 570030"/>
                <a:gd name="connsiteY145" fmla="*/ 400793 h 483284"/>
                <a:gd name="connsiteX146" fmla="*/ 146174 w 570030"/>
                <a:gd name="connsiteY146" fmla="*/ 401981 h 483284"/>
                <a:gd name="connsiteX147" fmla="*/ 146349 w 570030"/>
                <a:gd name="connsiteY147" fmla="*/ 401105 h 483284"/>
                <a:gd name="connsiteX148" fmla="*/ 147431 w 570030"/>
                <a:gd name="connsiteY148" fmla="*/ 395659 h 483284"/>
                <a:gd name="connsiteX149" fmla="*/ 141302 w 570030"/>
                <a:gd name="connsiteY149" fmla="*/ 396846 h 483284"/>
                <a:gd name="connsiteX150" fmla="*/ 141477 w 570030"/>
                <a:gd name="connsiteY150" fmla="*/ 395970 h 483284"/>
                <a:gd name="connsiteX151" fmla="*/ 142560 w 570030"/>
                <a:gd name="connsiteY151" fmla="*/ 390522 h 483284"/>
                <a:gd name="connsiteX152" fmla="*/ 136429 w 570030"/>
                <a:gd name="connsiteY152" fmla="*/ 391710 h 483284"/>
                <a:gd name="connsiteX153" fmla="*/ 136604 w 570030"/>
                <a:gd name="connsiteY153" fmla="*/ 390834 h 483284"/>
                <a:gd name="connsiteX154" fmla="*/ 137686 w 570030"/>
                <a:gd name="connsiteY154" fmla="*/ 385388 h 483284"/>
                <a:gd name="connsiteX155" fmla="*/ 131557 w 570030"/>
                <a:gd name="connsiteY155" fmla="*/ 386575 h 483284"/>
                <a:gd name="connsiteX156" fmla="*/ 132270 w 570030"/>
                <a:gd name="connsiteY156" fmla="*/ 382988 h 483284"/>
                <a:gd name="connsiteX157" fmla="*/ 132815 w 570030"/>
                <a:gd name="connsiteY157" fmla="*/ 380251 h 483284"/>
                <a:gd name="connsiteX158" fmla="*/ 126684 w 570030"/>
                <a:gd name="connsiteY158" fmla="*/ 381439 h 483284"/>
                <a:gd name="connsiteX159" fmla="*/ 127397 w 570030"/>
                <a:gd name="connsiteY159" fmla="*/ 377852 h 483284"/>
                <a:gd name="connsiteX160" fmla="*/ 127942 w 570030"/>
                <a:gd name="connsiteY160" fmla="*/ 375116 h 483284"/>
                <a:gd name="connsiteX161" fmla="*/ 121812 w 570030"/>
                <a:gd name="connsiteY161" fmla="*/ 376303 h 483284"/>
                <a:gd name="connsiteX162" fmla="*/ 122525 w 570030"/>
                <a:gd name="connsiteY162" fmla="*/ 372716 h 483284"/>
                <a:gd name="connsiteX163" fmla="*/ 123069 w 570030"/>
                <a:gd name="connsiteY163" fmla="*/ 369980 h 483284"/>
                <a:gd name="connsiteX164" fmla="*/ 116939 w 570030"/>
                <a:gd name="connsiteY164" fmla="*/ 371168 h 483284"/>
                <a:gd name="connsiteX165" fmla="*/ 117652 w 570030"/>
                <a:gd name="connsiteY165" fmla="*/ 367581 h 483284"/>
                <a:gd name="connsiteX166" fmla="*/ 118197 w 570030"/>
                <a:gd name="connsiteY166" fmla="*/ 364845 h 483284"/>
                <a:gd name="connsiteX167" fmla="*/ 112067 w 570030"/>
                <a:gd name="connsiteY167" fmla="*/ 366032 h 483284"/>
                <a:gd name="connsiteX168" fmla="*/ 112780 w 570030"/>
                <a:gd name="connsiteY168" fmla="*/ 362445 h 483284"/>
                <a:gd name="connsiteX169" fmla="*/ 113324 w 570030"/>
                <a:gd name="connsiteY169" fmla="*/ 359709 h 483284"/>
                <a:gd name="connsiteX170" fmla="*/ 107194 w 570030"/>
                <a:gd name="connsiteY170" fmla="*/ 360897 h 483284"/>
                <a:gd name="connsiteX171" fmla="*/ 107907 w 570030"/>
                <a:gd name="connsiteY171" fmla="*/ 357310 h 483284"/>
                <a:gd name="connsiteX172" fmla="*/ 108451 w 570030"/>
                <a:gd name="connsiteY172" fmla="*/ 354574 h 483284"/>
                <a:gd name="connsiteX173" fmla="*/ 102322 w 570030"/>
                <a:gd name="connsiteY173" fmla="*/ 355761 h 483284"/>
                <a:gd name="connsiteX174" fmla="*/ 103035 w 570030"/>
                <a:gd name="connsiteY174" fmla="*/ 352174 h 483284"/>
                <a:gd name="connsiteX175" fmla="*/ 103579 w 570030"/>
                <a:gd name="connsiteY175" fmla="*/ 349438 h 483284"/>
                <a:gd name="connsiteX176" fmla="*/ 97449 w 570030"/>
                <a:gd name="connsiteY176" fmla="*/ 350626 h 483284"/>
                <a:gd name="connsiteX177" fmla="*/ 98162 w 570030"/>
                <a:gd name="connsiteY177" fmla="*/ 347039 h 483284"/>
                <a:gd name="connsiteX178" fmla="*/ 98706 w 570030"/>
                <a:gd name="connsiteY178" fmla="*/ 344302 h 483284"/>
                <a:gd name="connsiteX179" fmla="*/ 92576 w 570030"/>
                <a:gd name="connsiteY179" fmla="*/ 345490 h 483284"/>
                <a:gd name="connsiteX180" fmla="*/ 93289 w 570030"/>
                <a:gd name="connsiteY180" fmla="*/ 341903 h 483284"/>
                <a:gd name="connsiteX181" fmla="*/ 93833 w 570030"/>
                <a:gd name="connsiteY181" fmla="*/ 339168 h 483284"/>
                <a:gd name="connsiteX182" fmla="*/ 87704 w 570030"/>
                <a:gd name="connsiteY182" fmla="*/ 340355 h 483284"/>
                <a:gd name="connsiteX183" fmla="*/ 88417 w 570030"/>
                <a:gd name="connsiteY183" fmla="*/ 336768 h 483284"/>
                <a:gd name="connsiteX184" fmla="*/ 88961 w 570030"/>
                <a:gd name="connsiteY184" fmla="*/ 334031 h 483284"/>
                <a:gd name="connsiteX185" fmla="*/ 82831 w 570030"/>
                <a:gd name="connsiteY185" fmla="*/ 335219 h 483284"/>
                <a:gd name="connsiteX186" fmla="*/ 83544 w 570030"/>
                <a:gd name="connsiteY186" fmla="*/ 331632 h 483284"/>
                <a:gd name="connsiteX187" fmla="*/ 84088 w 570030"/>
                <a:gd name="connsiteY187" fmla="*/ 328896 h 483284"/>
                <a:gd name="connsiteX188" fmla="*/ 77959 w 570030"/>
                <a:gd name="connsiteY188" fmla="*/ 330083 h 483284"/>
                <a:gd name="connsiteX189" fmla="*/ 78672 w 570030"/>
                <a:gd name="connsiteY189" fmla="*/ 326496 h 483284"/>
                <a:gd name="connsiteX190" fmla="*/ 79216 w 570030"/>
                <a:gd name="connsiteY190" fmla="*/ 323760 h 483284"/>
                <a:gd name="connsiteX191" fmla="*/ 73086 w 570030"/>
                <a:gd name="connsiteY191" fmla="*/ 324948 h 483284"/>
                <a:gd name="connsiteX192" fmla="*/ 73260 w 570030"/>
                <a:gd name="connsiteY192" fmla="*/ 324072 h 483284"/>
                <a:gd name="connsiteX193" fmla="*/ 74343 w 570030"/>
                <a:gd name="connsiteY193" fmla="*/ 318625 h 483284"/>
                <a:gd name="connsiteX194" fmla="*/ 68214 w 570030"/>
                <a:gd name="connsiteY194" fmla="*/ 319812 h 483284"/>
                <a:gd name="connsiteX195" fmla="*/ 68388 w 570030"/>
                <a:gd name="connsiteY195" fmla="*/ 318936 h 483284"/>
                <a:gd name="connsiteX196" fmla="*/ 69471 w 570030"/>
                <a:gd name="connsiteY196" fmla="*/ 313489 h 483284"/>
                <a:gd name="connsiteX197" fmla="*/ 63341 w 570030"/>
                <a:gd name="connsiteY197" fmla="*/ 314677 h 483284"/>
                <a:gd name="connsiteX198" fmla="*/ 63515 w 570030"/>
                <a:gd name="connsiteY198" fmla="*/ 313801 h 483284"/>
                <a:gd name="connsiteX199" fmla="*/ 64598 w 570030"/>
                <a:gd name="connsiteY199" fmla="*/ 308354 h 483284"/>
                <a:gd name="connsiteX200" fmla="*/ 58469 w 570030"/>
                <a:gd name="connsiteY200" fmla="*/ 309541 h 483284"/>
                <a:gd name="connsiteX201" fmla="*/ 58643 w 570030"/>
                <a:gd name="connsiteY201" fmla="*/ 308665 h 483284"/>
                <a:gd name="connsiteX202" fmla="*/ 59726 w 570030"/>
                <a:gd name="connsiteY202" fmla="*/ 303218 h 483284"/>
                <a:gd name="connsiteX203" fmla="*/ 53596 w 570030"/>
                <a:gd name="connsiteY203" fmla="*/ 304406 h 483284"/>
                <a:gd name="connsiteX204" fmla="*/ 53770 w 570030"/>
                <a:gd name="connsiteY204" fmla="*/ 303530 h 483284"/>
                <a:gd name="connsiteX205" fmla="*/ 54853 w 570030"/>
                <a:gd name="connsiteY205" fmla="*/ 298083 h 483284"/>
                <a:gd name="connsiteX206" fmla="*/ 48724 w 570030"/>
                <a:gd name="connsiteY206" fmla="*/ 299270 h 483284"/>
                <a:gd name="connsiteX207" fmla="*/ 48898 w 570030"/>
                <a:gd name="connsiteY207" fmla="*/ 298394 h 483284"/>
                <a:gd name="connsiteX208" fmla="*/ 49981 w 570030"/>
                <a:gd name="connsiteY208" fmla="*/ 292946 h 483284"/>
                <a:gd name="connsiteX209" fmla="*/ 43851 w 570030"/>
                <a:gd name="connsiteY209" fmla="*/ 294134 h 483284"/>
                <a:gd name="connsiteX210" fmla="*/ 44025 w 570030"/>
                <a:gd name="connsiteY210" fmla="*/ 293258 h 483284"/>
                <a:gd name="connsiteX211" fmla="*/ 45108 w 570030"/>
                <a:gd name="connsiteY211" fmla="*/ 287812 h 483284"/>
                <a:gd name="connsiteX212" fmla="*/ 38979 w 570030"/>
                <a:gd name="connsiteY212" fmla="*/ 288999 h 483284"/>
                <a:gd name="connsiteX213" fmla="*/ 39692 w 570030"/>
                <a:gd name="connsiteY213" fmla="*/ 285412 h 483284"/>
                <a:gd name="connsiteX214" fmla="*/ 40236 w 570030"/>
                <a:gd name="connsiteY214" fmla="*/ 282675 h 483284"/>
                <a:gd name="connsiteX215" fmla="*/ 34106 w 570030"/>
                <a:gd name="connsiteY215" fmla="*/ 283863 h 483284"/>
                <a:gd name="connsiteX216" fmla="*/ 34819 w 570030"/>
                <a:gd name="connsiteY216" fmla="*/ 280276 h 483284"/>
                <a:gd name="connsiteX217" fmla="*/ 35363 w 570030"/>
                <a:gd name="connsiteY217" fmla="*/ 277541 h 483284"/>
                <a:gd name="connsiteX218" fmla="*/ 29234 w 570030"/>
                <a:gd name="connsiteY218" fmla="*/ 278728 h 483284"/>
                <a:gd name="connsiteX219" fmla="*/ 29947 w 570030"/>
                <a:gd name="connsiteY219" fmla="*/ 275141 h 483284"/>
                <a:gd name="connsiteX220" fmla="*/ 30491 w 570030"/>
                <a:gd name="connsiteY220" fmla="*/ 272404 h 483284"/>
                <a:gd name="connsiteX221" fmla="*/ 24361 w 570030"/>
                <a:gd name="connsiteY221" fmla="*/ 273592 h 483284"/>
                <a:gd name="connsiteX222" fmla="*/ 25074 w 570030"/>
                <a:gd name="connsiteY222" fmla="*/ 270005 h 483284"/>
                <a:gd name="connsiteX223" fmla="*/ 25618 w 570030"/>
                <a:gd name="connsiteY223" fmla="*/ 267270 h 483284"/>
                <a:gd name="connsiteX224" fmla="*/ 19489 w 570030"/>
                <a:gd name="connsiteY224" fmla="*/ 268457 h 483284"/>
                <a:gd name="connsiteX225" fmla="*/ 19790 w 570030"/>
                <a:gd name="connsiteY225" fmla="*/ 266944 h 483284"/>
                <a:gd name="connsiteX226" fmla="*/ 20746 w 570030"/>
                <a:gd name="connsiteY226" fmla="*/ 262133 h 483284"/>
                <a:gd name="connsiteX227" fmla="*/ 14616 w 570030"/>
                <a:gd name="connsiteY227" fmla="*/ 263321 h 483284"/>
                <a:gd name="connsiteX228" fmla="*/ 14917 w 570030"/>
                <a:gd name="connsiteY228" fmla="*/ 261808 h 483284"/>
                <a:gd name="connsiteX229" fmla="*/ 15873 w 570030"/>
                <a:gd name="connsiteY229" fmla="*/ 256999 h 483284"/>
                <a:gd name="connsiteX230" fmla="*/ 9744 w 570030"/>
                <a:gd name="connsiteY230" fmla="*/ 258186 h 483284"/>
                <a:gd name="connsiteX231" fmla="*/ 10045 w 570030"/>
                <a:gd name="connsiteY231" fmla="*/ 256673 h 483284"/>
                <a:gd name="connsiteX232" fmla="*/ 11001 w 570030"/>
                <a:gd name="connsiteY232" fmla="*/ 251862 h 483284"/>
                <a:gd name="connsiteX233" fmla="*/ 4871 w 570030"/>
                <a:gd name="connsiteY233" fmla="*/ 253050 h 483284"/>
                <a:gd name="connsiteX234" fmla="*/ 5584 w 570030"/>
                <a:gd name="connsiteY234" fmla="*/ 249463 h 483284"/>
                <a:gd name="connsiteX235" fmla="*/ 6128 w 570030"/>
                <a:gd name="connsiteY235" fmla="*/ 246728 h 483284"/>
                <a:gd name="connsiteX236" fmla="*/ 0 w 570030"/>
                <a:gd name="connsiteY236" fmla="*/ 247915 h 483284"/>
                <a:gd name="connsiteX237" fmla="*/ 45633 w 570030"/>
                <a:gd name="connsiteY237" fmla="*/ 18372 h 483284"/>
                <a:gd name="connsiteX238" fmla="*/ 99716 w 570030"/>
                <a:gd name="connsiteY238" fmla="*/ 74483 h 483284"/>
                <a:gd name="connsiteX239" fmla="*/ 292228 w 570030"/>
                <a:gd name="connsiteY239" fmla="*/ 598 h 48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570030" h="483284">
                  <a:moveTo>
                    <a:pt x="292228" y="598"/>
                  </a:moveTo>
                  <a:cubicBezTo>
                    <a:pt x="324393" y="3388"/>
                    <a:pt x="356610" y="16247"/>
                    <a:pt x="385342" y="45577"/>
                  </a:cubicBezTo>
                  <a:lnTo>
                    <a:pt x="381461" y="44440"/>
                  </a:lnTo>
                  <a:lnTo>
                    <a:pt x="390213" y="50712"/>
                  </a:lnTo>
                  <a:lnTo>
                    <a:pt x="386354" y="49591"/>
                  </a:lnTo>
                  <a:lnTo>
                    <a:pt x="395086" y="55848"/>
                  </a:lnTo>
                  <a:lnTo>
                    <a:pt x="391228" y="54727"/>
                  </a:lnTo>
                  <a:lnTo>
                    <a:pt x="399958" y="60983"/>
                  </a:lnTo>
                  <a:lnTo>
                    <a:pt x="396099" y="59862"/>
                  </a:lnTo>
                  <a:lnTo>
                    <a:pt x="404831" y="66119"/>
                  </a:lnTo>
                  <a:lnTo>
                    <a:pt x="400973" y="64998"/>
                  </a:lnTo>
                  <a:lnTo>
                    <a:pt x="409703" y="71254"/>
                  </a:lnTo>
                  <a:lnTo>
                    <a:pt x="405845" y="70133"/>
                  </a:lnTo>
                  <a:lnTo>
                    <a:pt x="414576" y="76390"/>
                  </a:lnTo>
                  <a:lnTo>
                    <a:pt x="410718" y="75269"/>
                  </a:lnTo>
                  <a:lnTo>
                    <a:pt x="419448" y="81525"/>
                  </a:lnTo>
                  <a:lnTo>
                    <a:pt x="415590" y="80404"/>
                  </a:lnTo>
                  <a:lnTo>
                    <a:pt x="424321" y="86661"/>
                  </a:lnTo>
                  <a:lnTo>
                    <a:pt x="420463" y="85540"/>
                  </a:lnTo>
                  <a:lnTo>
                    <a:pt x="429193" y="91796"/>
                  </a:lnTo>
                  <a:lnTo>
                    <a:pt x="425334" y="90675"/>
                  </a:lnTo>
                  <a:lnTo>
                    <a:pt x="434066" y="96932"/>
                  </a:lnTo>
                  <a:lnTo>
                    <a:pt x="430206" y="95810"/>
                  </a:lnTo>
                  <a:lnTo>
                    <a:pt x="438938" y="102068"/>
                  </a:lnTo>
                  <a:lnTo>
                    <a:pt x="435082" y="100947"/>
                  </a:lnTo>
                  <a:lnTo>
                    <a:pt x="440016" y="104484"/>
                  </a:lnTo>
                  <a:lnTo>
                    <a:pt x="468538" y="99033"/>
                  </a:lnTo>
                  <a:cubicBezTo>
                    <a:pt x="468538" y="99033"/>
                    <a:pt x="468538" y="99033"/>
                    <a:pt x="468233" y="100547"/>
                  </a:cubicBezTo>
                  <a:lnTo>
                    <a:pt x="467266" y="105342"/>
                  </a:lnTo>
                  <a:lnTo>
                    <a:pt x="473410" y="104168"/>
                  </a:lnTo>
                  <a:cubicBezTo>
                    <a:pt x="473410" y="104168"/>
                    <a:pt x="473410" y="104168"/>
                    <a:pt x="472697" y="107706"/>
                  </a:cubicBezTo>
                  <a:lnTo>
                    <a:pt x="472138" y="110478"/>
                  </a:lnTo>
                  <a:lnTo>
                    <a:pt x="478283" y="109304"/>
                  </a:lnTo>
                  <a:cubicBezTo>
                    <a:pt x="478283" y="109304"/>
                    <a:pt x="478283" y="109304"/>
                    <a:pt x="477570" y="112842"/>
                  </a:cubicBezTo>
                  <a:lnTo>
                    <a:pt x="477011" y="115613"/>
                  </a:lnTo>
                  <a:lnTo>
                    <a:pt x="483155" y="114439"/>
                  </a:lnTo>
                  <a:cubicBezTo>
                    <a:pt x="483155" y="114439"/>
                    <a:pt x="483155" y="114439"/>
                    <a:pt x="482442" y="117977"/>
                  </a:cubicBezTo>
                  <a:lnTo>
                    <a:pt x="481883" y="120749"/>
                  </a:lnTo>
                  <a:lnTo>
                    <a:pt x="488028" y="119575"/>
                  </a:lnTo>
                  <a:cubicBezTo>
                    <a:pt x="488028" y="119575"/>
                    <a:pt x="488028" y="119575"/>
                    <a:pt x="487315" y="123113"/>
                  </a:cubicBezTo>
                  <a:lnTo>
                    <a:pt x="486756" y="125884"/>
                  </a:lnTo>
                  <a:lnTo>
                    <a:pt x="492900" y="124710"/>
                  </a:lnTo>
                  <a:cubicBezTo>
                    <a:pt x="492900" y="124710"/>
                    <a:pt x="492900" y="124710"/>
                    <a:pt x="492187" y="128248"/>
                  </a:cubicBezTo>
                  <a:lnTo>
                    <a:pt x="491628" y="131020"/>
                  </a:lnTo>
                  <a:lnTo>
                    <a:pt x="497773" y="129846"/>
                  </a:lnTo>
                  <a:cubicBezTo>
                    <a:pt x="497773" y="129846"/>
                    <a:pt x="497773" y="129846"/>
                    <a:pt x="497060" y="133384"/>
                  </a:cubicBezTo>
                  <a:lnTo>
                    <a:pt x="496501" y="136155"/>
                  </a:lnTo>
                  <a:lnTo>
                    <a:pt x="502645" y="134981"/>
                  </a:lnTo>
                  <a:cubicBezTo>
                    <a:pt x="502645" y="134981"/>
                    <a:pt x="502645" y="134981"/>
                    <a:pt x="501932" y="138519"/>
                  </a:cubicBezTo>
                  <a:lnTo>
                    <a:pt x="501373" y="141291"/>
                  </a:lnTo>
                  <a:lnTo>
                    <a:pt x="507518" y="140117"/>
                  </a:lnTo>
                  <a:cubicBezTo>
                    <a:pt x="507518" y="140117"/>
                    <a:pt x="507518" y="140117"/>
                    <a:pt x="506805" y="143655"/>
                  </a:cubicBezTo>
                  <a:lnTo>
                    <a:pt x="506246" y="146426"/>
                  </a:lnTo>
                  <a:lnTo>
                    <a:pt x="512390" y="145252"/>
                  </a:lnTo>
                  <a:cubicBezTo>
                    <a:pt x="512390" y="145252"/>
                    <a:pt x="512390" y="145252"/>
                    <a:pt x="511677" y="148790"/>
                  </a:cubicBezTo>
                  <a:lnTo>
                    <a:pt x="511118" y="151562"/>
                  </a:lnTo>
                  <a:lnTo>
                    <a:pt x="517263" y="150388"/>
                  </a:lnTo>
                  <a:cubicBezTo>
                    <a:pt x="517263" y="150388"/>
                    <a:pt x="517263" y="150388"/>
                    <a:pt x="516550" y="153926"/>
                  </a:cubicBezTo>
                  <a:lnTo>
                    <a:pt x="515991" y="156698"/>
                  </a:lnTo>
                  <a:lnTo>
                    <a:pt x="522135" y="155524"/>
                  </a:lnTo>
                  <a:cubicBezTo>
                    <a:pt x="522135" y="155524"/>
                    <a:pt x="522135" y="155524"/>
                    <a:pt x="521422" y="159062"/>
                  </a:cubicBezTo>
                  <a:lnTo>
                    <a:pt x="520863" y="161833"/>
                  </a:lnTo>
                  <a:lnTo>
                    <a:pt x="527008" y="160659"/>
                  </a:lnTo>
                  <a:cubicBezTo>
                    <a:pt x="527008" y="160659"/>
                    <a:pt x="527008" y="160659"/>
                    <a:pt x="526295" y="164197"/>
                  </a:cubicBezTo>
                  <a:lnTo>
                    <a:pt x="525736" y="166969"/>
                  </a:lnTo>
                  <a:lnTo>
                    <a:pt x="531880" y="165795"/>
                  </a:lnTo>
                  <a:cubicBezTo>
                    <a:pt x="531880" y="165795"/>
                    <a:pt x="531880" y="165795"/>
                    <a:pt x="531167" y="169333"/>
                  </a:cubicBezTo>
                  <a:lnTo>
                    <a:pt x="530608" y="172104"/>
                  </a:lnTo>
                  <a:lnTo>
                    <a:pt x="536753" y="170930"/>
                  </a:lnTo>
                  <a:cubicBezTo>
                    <a:pt x="536753" y="170930"/>
                    <a:pt x="536753" y="170930"/>
                    <a:pt x="536040" y="174468"/>
                  </a:cubicBezTo>
                  <a:lnTo>
                    <a:pt x="535481" y="177240"/>
                  </a:lnTo>
                  <a:lnTo>
                    <a:pt x="541625" y="176066"/>
                  </a:lnTo>
                  <a:cubicBezTo>
                    <a:pt x="541625" y="176066"/>
                    <a:pt x="541625" y="176066"/>
                    <a:pt x="540912" y="179604"/>
                  </a:cubicBezTo>
                  <a:lnTo>
                    <a:pt x="540353" y="182375"/>
                  </a:lnTo>
                  <a:lnTo>
                    <a:pt x="546498" y="181201"/>
                  </a:lnTo>
                  <a:cubicBezTo>
                    <a:pt x="546498" y="181201"/>
                    <a:pt x="546498" y="181201"/>
                    <a:pt x="545785" y="184739"/>
                  </a:cubicBezTo>
                  <a:lnTo>
                    <a:pt x="545226" y="187511"/>
                  </a:lnTo>
                  <a:lnTo>
                    <a:pt x="551370" y="186337"/>
                  </a:lnTo>
                  <a:cubicBezTo>
                    <a:pt x="551370" y="186337"/>
                    <a:pt x="551370" y="186337"/>
                    <a:pt x="550657" y="189875"/>
                  </a:cubicBezTo>
                  <a:lnTo>
                    <a:pt x="550098" y="192647"/>
                  </a:lnTo>
                  <a:lnTo>
                    <a:pt x="556243" y="191473"/>
                  </a:lnTo>
                  <a:cubicBezTo>
                    <a:pt x="556243" y="191473"/>
                    <a:pt x="556243" y="191473"/>
                    <a:pt x="555530" y="195011"/>
                  </a:cubicBezTo>
                  <a:lnTo>
                    <a:pt x="554971" y="197782"/>
                  </a:lnTo>
                  <a:lnTo>
                    <a:pt x="561115" y="196608"/>
                  </a:lnTo>
                  <a:cubicBezTo>
                    <a:pt x="561115" y="196608"/>
                    <a:pt x="561115" y="196608"/>
                    <a:pt x="560402" y="200146"/>
                  </a:cubicBezTo>
                  <a:lnTo>
                    <a:pt x="559843" y="202918"/>
                  </a:lnTo>
                  <a:lnTo>
                    <a:pt x="565988" y="201744"/>
                  </a:lnTo>
                  <a:cubicBezTo>
                    <a:pt x="565988" y="201744"/>
                    <a:pt x="565988" y="201744"/>
                    <a:pt x="565275" y="205282"/>
                  </a:cubicBezTo>
                  <a:lnTo>
                    <a:pt x="564716" y="208053"/>
                  </a:lnTo>
                  <a:lnTo>
                    <a:pt x="570030" y="207038"/>
                  </a:lnTo>
                  <a:lnTo>
                    <a:pt x="570030" y="211002"/>
                  </a:lnTo>
                  <a:lnTo>
                    <a:pt x="569589" y="213189"/>
                  </a:lnTo>
                  <a:lnTo>
                    <a:pt x="570030" y="213105"/>
                  </a:lnTo>
                  <a:lnTo>
                    <a:pt x="570030" y="390885"/>
                  </a:lnTo>
                  <a:cubicBezTo>
                    <a:pt x="570030" y="441916"/>
                    <a:pt x="528662" y="483284"/>
                    <a:pt x="477631" y="483284"/>
                  </a:cubicBezTo>
                  <a:lnTo>
                    <a:pt x="230201" y="483284"/>
                  </a:lnTo>
                  <a:lnTo>
                    <a:pt x="230265" y="482963"/>
                  </a:lnTo>
                  <a:lnTo>
                    <a:pt x="228608" y="483284"/>
                  </a:lnTo>
                  <a:lnTo>
                    <a:pt x="224308" y="483284"/>
                  </a:lnTo>
                  <a:lnTo>
                    <a:pt x="224436" y="482637"/>
                  </a:lnTo>
                  <a:lnTo>
                    <a:pt x="225393" y="477826"/>
                  </a:lnTo>
                  <a:lnTo>
                    <a:pt x="219263" y="479014"/>
                  </a:lnTo>
                  <a:cubicBezTo>
                    <a:pt x="219263" y="479014"/>
                    <a:pt x="219263" y="479014"/>
                    <a:pt x="219563" y="477501"/>
                  </a:cubicBezTo>
                  <a:lnTo>
                    <a:pt x="220519" y="472692"/>
                  </a:lnTo>
                  <a:lnTo>
                    <a:pt x="214391" y="473879"/>
                  </a:lnTo>
                  <a:cubicBezTo>
                    <a:pt x="214391" y="473879"/>
                    <a:pt x="214391" y="473879"/>
                    <a:pt x="214691" y="472366"/>
                  </a:cubicBezTo>
                  <a:lnTo>
                    <a:pt x="215648" y="467555"/>
                  </a:lnTo>
                  <a:lnTo>
                    <a:pt x="209518" y="468743"/>
                  </a:lnTo>
                  <a:cubicBezTo>
                    <a:pt x="209518" y="468743"/>
                    <a:pt x="209518" y="468743"/>
                    <a:pt x="209818" y="467230"/>
                  </a:cubicBezTo>
                  <a:lnTo>
                    <a:pt x="210774" y="462421"/>
                  </a:lnTo>
                  <a:lnTo>
                    <a:pt x="204646" y="463608"/>
                  </a:lnTo>
                  <a:cubicBezTo>
                    <a:pt x="204646" y="463608"/>
                    <a:pt x="204646" y="463608"/>
                    <a:pt x="204946" y="462095"/>
                  </a:cubicBezTo>
                  <a:lnTo>
                    <a:pt x="205903" y="457284"/>
                  </a:lnTo>
                  <a:lnTo>
                    <a:pt x="199772" y="458472"/>
                  </a:lnTo>
                  <a:cubicBezTo>
                    <a:pt x="199772" y="458472"/>
                    <a:pt x="199772" y="458472"/>
                    <a:pt x="200073" y="456959"/>
                  </a:cubicBezTo>
                  <a:lnTo>
                    <a:pt x="201029" y="452150"/>
                  </a:lnTo>
                  <a:lnTo>
                    <a:pt x="194900" y="453337"/>
                  </a:lnTo>
                  <a:cubicBezTo>
                    <a:pt x="194900" y="453337"/>
                    <a:pt x="194900" y="453337"/>
                    <a:pt x="195201" y="451824"/>
                  </a:cubicBezTo>
                  <a:lnTo>
                    <a:pt x="196158" y="447013"/>
                  </a:lnTo>
                  <a:lnTo>
                    <a:pt x="190027" y="448201"/>
                  </a:lnTo>
                  <a:cubicBezTo>
                    <a:pt x="190027" y="448201"/>
                    <a:pt x="190027" y="448201"/>
                    <a:pt x="190328" y="446688"/>
                  </a:cubicBezTo>
                  <a:lnTo>
                    <a:pt x="191284" y="441878"/>
                  </a:lnTo>
                  <a:lnTo>
                    <a:pt x="185154" y="443066"/>
                  </a:lnTo>
                  <a:cubicBezTo>
                    <a:pt x="185154" y="443066"/>
                    <a:pt x="185154" y="443066"/>
                    <a:pt x="185455" y="441553"/>
                  </a:cubicBezTo>
                  <a:lnTo>
                    <a:pt x="186412" y="436743"/>
                  </a:lnTo>
                  <a:lnTo>
                    <a:pt x="180282" y="437930"/>
                  </a:lnTo>
                  <a:cubicBezTo>
                    <a:pt x="180282" y="437930"/>
                    <a:pt x="180282" y="437930"/>
                    <a:pt x="180457" y="437054"/>
                  </a:cubicBezTo>
                  <a:lnTo>
                    <a:pt x="181539" y="431607"/>
                  </a:lnTo>
                  <a:lnTo>
                    <a:pt x="175409" y="432795"/>
                  </a:lnTo>
                  <a:cubicBezTo>
                    <a:pt x="175409" y="432795"/>
                    <a:pt x="175409" y="432795"/>
                    <a:pt x="175584" y="431919"/>
                  </a:cubicBezTo>
                  <a:lnTo>
                    <a:pt x="176667" y="426472"/>
                  </a:lnTo>
                  <a:lnTo>
                    <a:pt x="170537" y="427659"/>
                  </a:lnTo>
                  <a:cubicBezTo>
                    <a:pt x="170537" y="427659"/>
                    <a:pt x="170537" y="427659"/>
                    <a:pt x="170711" y="426783"/>
                  </a:cubicBezTo>
                  <a:lnTo>
                    <a:pt x="171795" y="421335"/>
                  </a:lnTo>
                  <a:lnTo>
                    <a:pt x="165664" y="422523"/>
                  </a:lnTo>
                  <a:cubicBezTo>
                    <a:pt x="165664" y="422523"/>
                    <a:pt x="165664" y="422523"/>
                    <a:pt x="165838" y="421647"/>
                  </a:cubicBezTo>
                  <a:lnTo>
                    <a:pt x="166921" y="416201"/>
                  </a:lnTo>
                  <a:lnTo>
                    <a:pt x="160792" y="417388"/>
                  </a:lnTo>
                  <a:cubicBezTo>
                    <a:pt x="160792" y="417388"/>
                    <a:pt x="160792" y="417388"/>
                    <a:pt x="160966" y="416512"/>
                  </a:cubicBezTo>
                  <a:lnTo>
                    <a:pt x="162050" y="411064"/>
                  </a:lnTo>
                  <a:lnTo>
                    <a:pt x="155919" y="412252"/>
                  </a:lnTo>
                  <a:cubicBezTo>
                    <a:pt x="155919" y="412252"/>
                    <a:pt x="155919" y="412252"/>
                    <a:pt x="156094" y="411376"/>
                  </a:cubicBezTo>
                  <a:lnTo>
                    <a:pt x="157176" y="405930"/>
                  </a:lnTo>
                  <a:lnTo>
                    <a:pt x="151047" y="407117"/>
                  </a:lnTo>
                  <a:cubicBezTo>
                    <a:pt x="151047" y="407117"/>
                    <a:pt x="151047" y="407117"/>
                    <a:pt x="151222" y="406241"/>
                  </a:cubicBezTo>
                  <a:lnTo>
                    <a:pt x="152305" y="400793"/>
                  </a:lnTo>
                  <a:lnTo>
                    <a:pt x="146174" y="401981"/>
                  </a:lnTo>
                  <a:cubicBezTo>
                    <a:pt x="146174" y="401981"/>
                    <a:pt x="146174" y="401981"/>
                    <a:pt x="146349" y="401105"/>
                  </a:cubicBezTo>
                  <a:lnTo>
                    <a:pt x="147431" y="395659"/>
                  </a:lnTo>
                  <a:lnTo>
                    <a:pt x="141302" y="396846"/>
                  </a:lnTo>
                  <a:cubicBezTo>
                    <a:pt x="141302" y="396846"/>
                    <a:pt x="141302" y="396846"/>
                    <a:pt x="141477" y="395970"/>
                  </a:cubicBezTo>
                  <a:lnTo>
                    <a:pt x="142560" y="390522"/>
                  </a:lnTo>
                  <a:lnTo>
                    <a:pt x="136429" y="391710"/>
                  </a:lnTo>
                  <a:cubicBezTo>
                    <a:pt x="136429" y="391710"/>
                    <a:pt x="136429" y="391710"/>
                    <a:pt x="136604" y="390834"/>
                  </a:cubicBezTo>
                  <a:lnTo>
                    <a:pt x="137686" y="385388"/>
                  </a:lnTo>
                  <a:lnTo>
                    <a:pt x="131557" y="386575"/>
                  </a:lnTo>
                  <a:cubicBezTo>
                    <a:pt x="131557" y="386575"/>
                    <a:pt x="131557" y="386575"/>
                    <a:pt x="132270" y="382988"/>
                  </a:cubicBezTo>
                  <a:lnTo>
                    <a:pt x="132815" y="380251"/>
                  </a:lnTo>
                  <a:lnTo>
                    <a:pt x="126684" y="381439"/>
                  </a:lnTo>
                  <a:cubicBezTo>
                    <a:pt x="126684" y="381439"/>
                    <a:pt x="126684" y="381439"/>
                    <a:pt x="127397" y="377852"/>
                  </a:cubicBezTo>
                  <a:lnTo>
                    <a:pt x="127942" y="375116"/>
                  </a:lnTo>
                  <a:lnTo>
                    <a:pt x="121812" y="376303"/>
                  </a:lnTo>
                  <a:cubicBezTo>
                    <a:pt x="121812" y="376303"/>
                    <a:pt x="121812" y="376303"/>
                    <a:pt x="122525" y="372716"/>
                  </a:cubicBezTo>
                  <a:lnTo>
                    <a:pt x="123069" y="369980"/>
                  </a:lnTo>
                  <a:lnTo>
                    <a:pt x="116939" y="371168"/>
                  </a:lnTo>
                  <a:cubicBezTo>
                    <a:pt x="116939" y="371168"/>
                    <a:pt x="116939" y="371168"/>
                    <a:pt x="117652" y="367581"/>
                  </a:cubicBezTo>
                  <a:lnTo>
                    <a:pt x="118197" y="364845"/>
                  </a:lnTo>
                  <a:lnTo>
                    <a:pt x="112067" y="366032"/>
                  </a:lnTo>
                  <a:cubicBezTo>
                    <a:pt x="112067" y="366032"/>
                    <a:pt x="112067" y="366032"/>
                    <a:pt x="112780" y="362445"/>
                  </a:cubicBezTo>
                  <a:lnTo>
                    <a:pt x="113324" y="359709"/>
                  </a:lnTo>
                  <a:lnTo>
                    <a:pt x="107194" y="360897"/>
                  </a:lnTo>
                  <a:cubicBezTo>
                    <a:pt x="107194" y="360897"/>
                    <a:pt x="107194" y="360897"/>
                    <a:pt x="107907" y="357310"/>
                  </a:cubicBezTo>
                  <a:lnTo>
                    <a:pt x="108451" y="354574"/>
                  </a:lnTo>
                  <a:lnTo>
                    <a:pt x="102322" y="355761"/>
                  </a:lnTo>
                  <a:cubicBezTo>
                    <a:pt x="102322" y="355761"/>
                    <a:pt x="102322" y="355761"/>
                    <a:pt x="103035" y="352174"/>
                  </a:cubicBezTo>
                  <a:lnTo>
                    <a:pt x="103579" y="349438"/>
                  </a:lnTo>
                  <a:lnTo>
                    <a:pt x="97449" y="350626"/>
                  </a:lnTo>
                  <a:cubicBezTo>
                    <a:pt x="97449" y="350626"/>
                    <a:pt x="97449" y="350626"/>
                    <a:pt x="98162" y="347039"/>
                  </a:cubicBezTo>
                  <a:lnTo>
                    <a:pt x="98706" y="344302"/>
                  </a:lnTo>
                  <a:lnTo>
                    <a:pt x="92576" y="345490"/>
                  </a:lnTo>
                  <a:cubicBezTo>
                    <a:pt x="92576" y="345490"/>
                    <a:pt x="92576" y="345490"/>
                    <a:pt x="93289" y="341903"/>
                  </a:cubicBezTo>
                  <a:lnTo>
                    <a:pt x="93833" y="339168"/>
                  </a:lnTo>
                  <a:lnTo>
                    <a:pt x="87704" y="340355"/>
                  </a:lnTo>
                  <a:cubicBezTo>
                    <a:pt x="87704" y="340355"/>
                    <a:pt x="87704" y="340355"/>
                    <a:pt x="88417" y="336768"/>
                  </a:cubicBezTo>
                  <a:lnTo>
                    <a:pt x="88961" y="334031"/>
                  </a:lnTo>
                  <a:lnTo>
                    <a:pt x="82831" y="335219"/>
                  </a:lnTo>
                  <a:cubicBezTo>
                    <a:pt x="82831" y="335219"/>
                    <a:pt x="82831" y="335219"/>
                    <a:pt x="83544" y="331632"/>
                  </a:cubicBezTo>
                  <a:lnTo>
                    <a:pt x="84088" y="328896"/>
                  </a:lnTo>
                  <a:lnTo>
                    <a:pt x="77959" y="330083"/>
                  </a:lnTo>
                  <a:cubicBezTo>
                    <a:pt x="77959" y="330083"/>
                    <a:pt x="77959" y="330083"/>
                    <a:pt x="78672" y="326496"/>
                  </a:cubicBezTo>
                  <a:lnTo>
                    <a:pt x="79216" y="323760"/>
                  </a:lnTo>
                  <a:lnTo>
                    <a:pt x="73086" y="324948"/>
                  </a:lnTo>
                  <a:cubicBezTo>
                    <a:pt x="73086" y="324948"/>
                    <a:pt x="73086" y="324948"/>
                    <a:pt x="73260" y="324072"/>
                  </a:cubicBezTo>
                  <a:lnTo>
                    <a:pt x="74343" y="318625"/>
                  </a:lnTo>
                  <a:lnTo>
                    <a:pt x="68214" y="319812"/>
                  </a:lnTo>
                  <a:cubicBezTo>
                    <a:pt x="68214" y="319812"/>
                    <a:pt x="68214" y="319812"/>
                    <a:pt x="68388" y="318936"/>
                  </a:cubicBezTo>
                  <a:lnTo>
                    <a:pt x="69471" y="313489"/>
                  </a:lnTo>
                  <a:lnTo>
                    <a:pt x="63341" y="314677"/>
                  </a:lnTo>
                  <a:cubicBezTo>
                    <a:pt x="63341" y="314677"/>
                    <a:pt x="63341" y="314677"/>
                    <a:pt x="63515" y="313801"/>
                  </a:cubicBezTo>
                  <a:lnTo>
                    <a:pt x="64598" y="308354"/>
                  </a:lnTo>
                  <a:lnTo>
                    <a:pt x="58469" y="309541"/>
                  </a:lnTo>
                  <a:cubicBezTo>
                    <a:pt x="58469" y="309541"/>
                    <a:pt x="58469" y="309541"/>
                    <a:pt x="58643" y="308665"/>
                  </a:cubicBezTo>
                  <a:lnTo>
                    <a:pt x="59726" y="303218"/>
                  </a:lnTo>
                  <a:lnTo>
                    <a:pt x="53596" y="304406"/>
                  </a:lnTo>
                  <a:cubicBezTo>
                    <a:pt x="53596" y="304406"/>
                    <a:pt x="53596" y="304406"/>
                    <a:pt x="53770" y="303530"/>
                  </a:cubicBezTo>
                  <a:lnTo>
                    <a:pt x="54853" y="298083"/>
                  </a:lnTo>
                  <a:lnTo>
                    <a:pt x="48724" y="299270"/>
                  </a:lnTo>
                  <a:cubicBezTo>
                    <a:pt x="48724" y="299270"/>
                    <a:pt x="48724" y="299270"/>
                    <a:pt x="48898" y="298394"/>
                  </a:cubicBezTo>
                  <a:lnTo>
                    <a:pt x="49981" y="292946"/>
                  </a:lnTo>
                  <a:lnTo>
                    <a:pt x="43851" y="294134"/>
                  </a:lnTo>
                  <a:cubicBezTo>
                    <a:pt x="43851" y="294134"/>
                    <a:pt x="43851" y="294134"/>
                    <a:pt x="44025" y="293258"/>
                  </a:cubicBezTo>
                  <a:lnTo>
                    <a:pt x="45108" y="287812"/>
                  </a:lnTo>
                  <a:lnTo>
                    <a:pt x="38979" y="288999"/>
                  </a:lnTo>
                  <a:cubicBezTo>
                    <a:pt x="38979" y="288999"/>
                    <a:pt x="38979" y="288999"/>
                    <a:pt x="39692" y="285412"/>
                  </a:cubicBezTo>
                  <a:lnTo>
                    <a:pt x="40236" y="282675"/>
                  </a:lnTo>
                  <a:lnTo>
                    <a:pt x="34106" y="283863"/>
                  </a:lnTo>
                  <a:cubicBezTo>
                    <a:pt x="34106" y="283863"/>
                    <a:pt x="34106" y="283863"/>
                    <a:pt x="34819" y="280276"/>
                  </a:cubicBezTo>
                  <a:lnTo>
                    <a:pt x="35363" y="277541"/>
                  </a:lnTo>
                  <a:lnTo>
                    <a:pt x="29234" y="278728"/>
                  </a:lnTo>
                  <a:cubicBezTo>
                    <a:pt x="29234" y="278728"/>
                    <a:pt x="29234" y="278728"/>
                    <a:pt x="29947" y="275141"/>
                  </a:cubicBezTo>
                  <a:lnTo>
                    <a:pt x="30491" y="272404"/>
                  </a:lnTo>
                  <a:lnTo>
                    <a:pt x="24361" y="273592"/>
                  </a:lnTo>
                  <a:cubicBezTo>
                    <a:pt x="24361" y="273592"/>
                    <a:pt x="24361" y="273592"/>
                    <a:pt x="25074" y="270005"/>
                  </a:cubicBezTo>
                  <a:lnTo>
                    <a:pt x="25618" y="267270"/>
                  </a:lnTo>
                  <a:lnTo>
                    <a:pt x="19489" y="268457"/>
                  </a:lnTo>
                  <a:cubicBezTo>
                    <a:pt x="19489" y="268457"/>
                    <a:pt x="19489" y="268457"/>
                    <a:pt x="19790" y="266944"/>
                  </a:cubicBezTo>
                  <a:lnTo>
                    <a:pt x="20746" y="262133"/>
                  </a:lnTo>
                  <a:lnTo>
                    <a:pt x="14616" y="263321"/>
                  </a:lnTo>
                  <a:cubicBezTo>
                    <a:pt x="14616" y="263321"/>
                    <a:pt x="14616" y="263321"/>
                    <a:pt x="14917" y="261808"/>
                  </a:cubicBezTo>
                  <a:lnTo>
                    <a:pt x="15873" y="256999"/>
                  </a:lnTo>
                  <a:lnTo>
                    <a:pt x="9744" y="258186"/>
                  </a:lnTo>
                  <a:cubicBezTo>
                    <a:pt x="9744" y="258186"/>
                    <a:pt x="9744" y="258186"/>
                    <a:pt x="10045" y="256673"/>
                  </a:cubicBezTo>
                  <a:lnTo>
                    <a:pt x="11001" y="251862"/>
                  </a:lnTo>
                  <a:lnTo>
                    <a:pt x="4871" y="253050"/>
                  </a:lnTo>
                  <a:cubicBezTo>
                    <a:pt x="4871" y="253050"/>
                    <a:pt x="4871" y="253050"/>
                    <a:pt x="5584" y="249463"/>
                  </a:cubicBezTo>
                  <a:lnTo>
                    <a:pt x="6128" y="246728"/>
                  </a:lnTo>
                  <a:lnTo>
                    <a:pt x="0" y="247915"/>
                  </a:lnTo>
                  <a:cubicBezTo>
                    <a:pt x="0" y="247915"/>
                    <a:pt x="0" y="247915"/>
                    <a:pt x="45633" y="18372"/>
                  </a:cubicBezTo>
                  <a:cubicBezTo>
                    <a:pt x="45633" y="18372"/>
                    <a:pt x="45633" y="18372"/>
                    <a:pt x="99716" y="74483"/>
                  </a:cubicBezTo>
                  <a:cubicBezTo>
                    <a:pt x="99716" y="74483"/>
                    <a:pt x="195734" y="-7770"/>
                    <a:pt x="292228" y="59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6DF97EB6-D1E0-43A1-975C-1A44F4A88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86" y="1625429"/>
              <a:ext cx="468539" cy="343550"/>
            </a:xfrm>
            <a:custGeom>
              <a:avLst/>
              <a:gdLst>
                <a:gd name="connsiteX0" fmla="*/ 468539 w 468539"/>
                <a:gd name="connsiteY0" fmla="*/ 99033 h 343550"/>
                <a:gd name="connsiteX1" fmla="*/ 422906 w 468539"/>
                <a:gd name="connsiteY1" fmla="*/ 325430 h 343550"/>
                <a:gd name="connsiteX2" fmla="*/ 368823 w 468539"/>
                <a:gd name="connsiteY2" fmla="*/ 270089 h 343550"/>
                <a:gd name="connsiteX3" fmla="*/ 83197 w 468539"/>
                <a:gd name="connsiteY3" fmla="*/ 298598 h 343550"/>
                <a:gd name="connsiteX4" fmla="*/ 235306 w 468539"/>
                <a:gd name="connsiteY4" fmla="*/ 260027 h 343550"/>
                <a:gd name="connsiteX5" fmla="*/ 299529 w 468539"/>
                <a:gd name="connsiteY5" fmla="*/ 203008 h 343550"/>
                <a:gd name="connsiteX6" fmla="*/ 240376 w 468539"/>
                <a:gd name="connsiteY6" fmla="*/ 142635 h 343550"/>
                <a:gd name="connsiteX7" fmla="*/ 292228 w 468539"/>
                <a:gd name="connsiteY7" fmla="*/ 598 h 343550"/>
                <a:gd name="connsiteX8" fmla="*/ 385342 w 468539"/>
                <a:gd name="connsiteY8" fmla="*/ 45577 h 343550"/>
                <a:gd name="connsiteX9" fmla="*/ 233233 w 468539"/>
                <a:gd name="connsiteY9" fmla="*/ 84684 h 343550"/>
                <a:gd name="connsiteX10" fmla="*/ 169010 w 468539"/>
                <a:gd name="connsiteY10" fmla="*/ 144196 h 343550"/>
                <a:gd name="connsiteX11" fmla="*/ 228163 w 468539"/>
                <a:gd name="connsiteY11" fmla="*/ 203707 h 343550"/>
                <a:gd name="connsiteX12" fmla="*/ 0 w 468539"/>
                <a:gd name="connsiteY12" fmla="*/ 247915 h 343550"/>
                <a:gd name="connsiteX13" fmla="*/ 45633 w 468539"/>
                <a:gd name="connsiteY13" fmla="*/ 18372 h 343550"/>
                <a:gd name="connsiteX14" fmla="*/ 99716 w 468539"/>
                <a:gd name="connsiteY14" fmla="*/ 74483 h 343550"/>
                <a:gd name="connsiteX15" fmla="*/ 292228 w 468539"/>
                <a:gd name="connsiteY15" fmla="*/ 598 h 34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8539" h="343550">
                  <a:moveTo>
                    <a:pt x="468539" y="99033"/>
                  </a:moveTo>
                  <a:cubicBezTo>
                    <a:pt x="468539" y="99033"/>
                    <a:pt x="468539" y="99033"/>
                    <a:pt x="422906" y="325430"/>
                  </a:cubicBezTo>
                  <a:cubicBezTo>
                    <a:pt x="422906" y="325430"/>
                    <a:pt x="422906" y="325430"/>
                    <a:pt x="368823" y="270089"/>
                  </a:cubicBezTo>
                  <a:cubicBezTo>
                    <a:pt x="368823" y="270089"/>
                    <a:pt x="198124" y="414312"/>
                    <a:pt x="83197" y="298598"/>
                  </a:cubicBezTo>
                  <a:cubicBezTo>
                    <a:pt x="83197" y="298598"/>
                    <a:pt x="150801" y="327107"/>
                    <a:pt x="235306" y="260027"/>
                  </a:cubicBezTo>
                  <a:cubicBezTo>
                    <a:pt x="248826" y="249965"/>
                    <a:pt x="269108" y="231517"/>
                    <a:pt x="299529" y="203008"/>
                  </a:cubicBezTo>
                  <a:cubicBezTo>
                    <a:pt x="299529" y="203008"/>
                    <a:pt x="299529" y="203008"/>
                    <a:pt x="240376" y="142635"/>
                  </a:cubicBezTo>
                  <a:close/>
                  <a:moveTo>
                    <a:pt x="292228" y="598"/>
                  </a:moveTo>
                  <a:cubicBezTo>
                    <a:pt x="324393" y="3388"/>
                    <a:pt x="356610" y="16247"/>
                    <a:pt x="385342" y="45577"/>
                  </a:cubicBezTo>
                  <a:cubicBezTo>
                    <a:pt x="385342" y="45577"/>
                    <a:pt x="317738" y="16672"/>
                    <a:pt x="233233" y="84684"/>
                  </a:cubicBezTo>
                  <a:cubicBezTo>
                    <a:pt x="219713" y="94886"/>
                    <a:pt x="199431" y="113590"/>
                    <a:pt x="169010" y="144196"/>
                  </a:cubicBezTo>
                  <a:lnTo>
                    <a:pt x="228163" y="203707"/>
                  </a:lnTo>
                  <a:cubicBezTo>
                    <a:pt x="228163" y="203707"/>
                    <a:pt x="228163" y="203707"/>
                    <a:pt x="0" y="247915"/>
                  </a:cubicBezTo>
                  <a:cubicBezTo>
                    <a:pt x="0" y="247915"/>
                    <a:pt x="0" y="247915"/>
                    <a:pt x="45633" y="18372"/>
                  </a:cubicBezTo>
                  <a:cubicBezTo>
                    <a:pt x="45633" y="18372"/>
                    <a:pt x="45633" y="18372"/>
                    <a:pt x="99716" y="74483"/>
                  </a:cubicBezTo>
                  <a:cubicBezTo>
                    <a:pt x="99716" y="74483"/>
                    <a:pt x="195734" y="-7770"/>
                    <a:pt x="292228" y="59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</p:grp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513C2938-D7FA-4E70-86A7-26C24BDD84AD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93065"/>
            <a:ext cx="11306175" cy="0"/>
          </a:xfrm>
          <a:prstGeom prst="line">
            <a:avLst/>
          </a:prstGeom>
          <a:ln w="12700" cap="rnd">
            <a:gradFill>
              <a:gsLst>
                <a:gs pos="0">
                  <a:schemeClr val="accent2"/>
                </a:gs>
                <a:gs pos="100000">
                  <a:schemeClr val="accent2"/>
                </a:gs>
                <a:gs pos="59621">
                  <a:schemeClr val="accent2">
                    <a:alpha val="0"/>
                  </a:schemeClr>
                </a:gs>
                <a:gs pos="40000">
                  <a:schemeClr val="accent2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图形 13">
            <a:extLst>
              <a:ext uri="{FF2B5EF4-FFF2-40B4-BE49-F238E27FC236}">
                <a16:creationId xmlns:a16="http://schemas.microsoft.com/office/drawing/2014/main" id="{8CA4786A-2E85-4FDA-8675-FF11D57BCBAB}"/>
              </a:ext>
            </a:extLst>
          </p:cNvPr>
          <p:cNvGrpSpPr/>
          <p:nvPr userDrawn="1"/>
        </p:nvGrpSpPr>
        <p:grpSpPr>
          <a:xfrm>
            <a:off x="442913" y="6380936"/>
            <a:ext cx="1050303" cy="210061"/>
            <a:chOff x="2428875" y="2695575"/>
            <a:chExt cx="7334250" cy="1466850"/>
          </a:xfrm>
          <a:solidFill>
            <a:schemeClr val="accent1">
              <a:lumMod val="75000"/>
            </a:schemeClr>
          </a:solidFill>
        </p:grpSpPr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0EEFA003-52AD-43AC-B8C4-77E5F7BB75E4}"/>
                </a:ext>
              </a:extLst>
            </p:cNvPr>
            <p:cNvSpPr/>
            <p:nvPr/>
          </p:nvSpPr>
          <p:spPr>
            <a:xfrm>
              <a:off x="2421731" y="2721769"/>
              <a:ext cx="1114425" cy="1438275"/>
            </a:xfrm>
            <a:custGeom>
              <a:avLst/>
              <a:gdLst>
                <a:gd name="connsiteX0" fmla="*/ 1107472 w 1114425"/>
                <a:gd name="connsiteY0" fmla="*/ 601313 h 1438275"/>
                <a:gd name="connsiteX1" fmla="*/ 1096232 w 1114425"/>
                <a:gd name="connsiteY1" fmla="*/ 574548 h 1438275"/>
                <a:gd name="connsiteX2" fmla="*/ 1067467 w 1114425"/>
                <a:gd name="connsiteY2" fmla="*/ 544449 h 1438275"/>
                <a:gd name="connsiteX3" fmla="*/ 1041749 w 1114425"/>
                <a:gd name="connsiteY3" fmla="*/ 527876 h 1438275"/>
                <a:gd name="connsiteX4" fmla="*/ 1020318 w 1114425"/>
                <a:gd name="connsiteY4" fmla="*/ 523875 h 1438275"/>
                <a:gd name="connsiteX5" fmla="*/ 991648 w 1114425"/>
                <a:gd name="connsiteY5" fmla="*/ 528352 h 1438275"/>
                <a:gd name="connsiteX6" fmla="*/ 949738 w 1114425"/>
                <a:gd name="connsiteY6" fmla="*/ 549783 h 1438275"/>
                <a:gd name="connsiteX7" fmla="*/ 883730 w 1114425"/>
                <a:gd name="connsiteY7" fmla="*/ 586359 h 1438275"/>
                <a:gd name="connsiteX8" fmla="*/ 847535 w 1114425"/>
                <a:gd name="connsiteY8" fmla="*/ 602456 h 1438275"/>
                <a:gd name="connsiteX9" fmla="*/ 837724 w 1114425"/>
                <a:gd name="connsiteY9" fmla="*/ 605219 h 1438275"/>
                <a:gd name="connsiteX10" fmla="*/ 831723 w 1114425"/>
                <a:gd name="connsiteY10" fmla="*/ 595789 h 1438275"/>
                <a:gd name="connsiteX11" fmla="*/ 835914 w 1114425"/>
                <a:gd name="connsiteY11" fmla="*/ 585216 h 1438275"/>
                <a:gd name="connsiteX12" fmla="*/ 895731 w 1114425"/>
                <a:gd name="connsiteY12" fmla="*/ 508730 h 1438275"/>
                <a:gd name="connsiteX13" fmla="*/ 912305 w 1114425"/>
                <a:gd name="connsiteY13" fmla="*/ 496443 h 1438275"/>
                <a:gd name="connsiteX14" fmla="*/ 938022 w 1114425"/>
                <a:gd name="connsiteY14" fmla="*/ 486918 h 1438275"/>
                <a:gd name="connsiteX15" fmla="*/ 958691 w 1114425"/>
                <a:gd name="connsiteY15" fmla="*/ 473774 h 1438275"/>
                <a:gd name="connsiteX16" fmla="*/ 990410 w 1114425"/>
                <a:gd name="connsiteY16" fmla="*/ 452152 h 1438275"/>
                <a:gd name="connsiteX17" fmla="*/ 1006793 w 1114425"/>
                <a:gd name="connsiteY17" fmla="*/ 427958 h 1438275"/>
                <a:gd name="connsiteX18" fmla="*/ 1006793 w 1114425"/>
                <a:gd name="connsiteY18" fmla="*/ 415100 h 1438275"/>
                <a:gd name="connsiteX19" fmla="*/ 992886 w 1114425"/>
                <a:gd name="connsiteY19" fmla="*/ 399479 h 1438275"/>
                <a:gd name="connsiteX20" fmla="*/ 973169 w 1114425"/>
                <a:gd name="connsiteY20" fmla="*/ 387953 h 1438275"/>
                <a:gd name="connsiteX21" fmla="*/ 953738 w 1114425"/>
                <a:gd name="connsiteY21" fmla="*/ 383000 h 1438275"/>
                <a:gd name="connsiteX22" fmla="*/ 944309 w 1114425"/>
                <a:gd name="connsiteY22" fmla="*/ 374809 h 1438275"/>
                <a:gd name="connsiteX23" fmla="*/ 915829 w 1114425"/>
                <a:gd name="connsiteY23" fmla="*/ 348329 h 1438275"/>
                <a:gd name="connsiteX24" fmla="*/ 885730 w 1114425"/>
                <a:gd name="connsiteY24" fmla="*/ 324517 h 1438275"/>
                <a:gd name="connsiteX25" fmla="*/ 865346 w 1114425"/>
                <a:gd name="connsiteY25" fmla="*/ 323183 h 1438275"/>
                <a:gd name="connsiteX26" fmla="*/ 854488 w 1114425"/>
                <a:gd name="connsiteY26" fmla="*/ 331946 h 1438275"/>
                <a:gd name="connsiteX27" fmla="*/ 843629 w 1114425"/>
                <a:gd name="connsiteY27" fmla="*/ 346139 h 1438275"/>
                <a:gd name="connsiteX28" fmla="*/ 841820 w 1114425"/>
                <a:gd name="connsiteY28" fmla="*/ 381191 h 1438275"/>
                <a:gd name="connsiteX29" fmla="*/ 837248 w 1114425"/>
                <a:gd name="connsiteY29" fmla="*/ 406241 h 1438275"/>
                <a:gd name="connsiteX30" fmla="*/ 820769 w 1114425"/>
                <a:gd name="connsiteY30" fmla="*/ 442341 h 1438275"/>
                <a:gd name="connsiteX31" fmla="*/ 798862 w 1114425"/>
                <a:gd name="connsiteY31" fmla="*/ 465773 h 1438275"/>
                <a:gd name="connsiteX32" fmla="*/ 767239 w 1114425"/>
                <a:gd name="connsiteY32" fmla="*/ 480727 h 1438275"/>
                <a:gd name="connsiteX33" fmla="*/ 742950 w 1114425"/>
                <a:gd name="connsiteY33" fmla="*/ 489775 h 1438275"/>
                <a:gd name="connsiteX34" fmla="*/ 732377 w 1114425"/>
                <a:gd name="connsiteY34" fmla="*/ 490252 h 1438275"/>
                <a:gd name="connsiteX35" fmla="*/ 716947 w 1114425"/>
                <a:gd name="connsiteY35" fmla="*/ 476917 h 1438275"/>
                <a:gd name="connsiteX36" fmla="*/ 693896 w 1114425"/>
                <a:gd name="connsiteY36" fmla="*/ 447770 h 1438275"/>
                <a:gd name="connsiteX37" fmla="*/ 674561 w 1114425"/>
                <a:gd name="connsiteY37" fmla="*/ 431292 h 1438275"/>
                <a:gd name="connsiteX38" fmla="*/ 674656 w 1114425"/>
                <a:gd name="connsiteY38" fmla="*/ 424434 h 1438275"/>
                <a:gd name="connsiteX39" fmla="*/ 717613 w 1114425"/>
                <a:gd name="connsiteY39" fmla="*/ 380048 h 1438275"/>
                <a:gd name="connsiteX40" fmla="*/ 764858 w 1114425"/>
                <a:gd name="connsiteY40" fmla="*/ 326993 h 1438275"/>
                <a:gd name="connsiteX41" fmla="*/ 776764 w 1114425"/>
                <a:gd name="connsiteY41" fmla="*/ 323469 h 1438275"/>
                <a:gd name="connsiteX42" fmla="*/ 840867 w 1114425"/>
                <a:gd name="connsiteY42" fmla="*/ 311182 h 1438275"/>
                <a:gd name="connsiteX43" fmla="*/ 890302 w 1114425"/>
                <a:gd name="connsiteY43" fmla="*/ 290989 h 1438275"/>
                <a:gd name="connsiteX44" fmla="*/ 960692 w 1114425"/>
                <a:gd name="connsiteY44" fmla="*/ 246507 h 1438275"/>
                <a:gd name="connsiteX45" fmla="*/ 989552 w 1114425"/>
                <a:gd name="connsiteY45" fmla="*/ 208407 h 1438275"/>
                <a:gd name="connsiteX46" fmla="*/ 993743 w 1114425"/>
                <a:gd name="connsiteY46" fmla="*/ 179165 h 1438275"/>
                <a:gd name="connsiteX47" fmla="*/ 989171 w 1114425"/>
                <a:gd name="connsiteY47" fmla="*/ 153353 h 1438275"/>
                <a:gd name="connsiteX48" fmla="*/ 916877 w 1114425"/>
                <a:gd name="connsiteY48" fmla="*/ 70771 h 1438275"/>
                <a:gd name="connsiteX49" fmla="*/ 877348 w 1114425"/>
                <a:gd name="connsiteY49" fmla="*/ 39053 h 1438275"/>
                <a:gd name="connsiteX50" fmla="*/ 858774 w 1114425"/>
                <a:gd name="connsiteY50" fmla="*/ 34766 h 1438275"/>
                <a:gd name="connsiteX51" fmla="*/ 839629 w 1114425"/>
                <a:gd name="connsiteY51" fmla="*/ 45911 h 1438275"/>
                <a:gd name="connsiteX52" fmla="*/ 804005 w 1114425"/>
                <a:gd name="connsiteY52" fmla="*/ 86011 h 1438275"/>
                <a:gd name="connsiteX53" fmla="*/ 780193 w 1114425"/>
                <a:gd name="connsiteY53" fmla="*/ 121349 h 1438275"/>
                <a:gd name="connsiteX54" fmla="*/ 757809 w 1114425"/>
                <a:gd name="connsiteY54" fmla="*/ 177737 h 1438275"/>
                <a:gd name="connsiteX55" fmla="*/ 736283 w 1114425"/>
                <a:gd name="connsiteY55" fmla="*/ 230505 h 1438275"/>
                <a:gd name="connsiteX56" fmla="*/ 717518 w 1114425"/>
                <a:gd name="connsiteY56" fmla="*/ 255746 h 1438275"/>
                <a:gd name="connsiteX57" fmla="*/ 685133 w 1114425"/>
                <a:gd name="connsiteY57" fmla="*/ 268129 h 1438275"/>
                <a:gd name="connsiteX58" fmla="*/ 656273 w 1114425"/>
                <a:gd name="connsiteY58" fmla="*/ 268796 h 1438275"/>
                <a:gd name="connsiteX59" fmla="*/ 649605 w 1114425"/>
                <a:gd name="connsiteY59" fmla="*/ 266510 h 1438275"/>
                <a:gd name="connsiteX60" fmla="*/ 651415 w 1114425"/>
                <a:gd name="connsiteY60" fmla="*/ 249650 h 1438275"/>
                <a:gd name="connsiteX61" fmla="*/ 664274 w 1114425"/>
                <a:gd name="connsiteY61" fmla="*/ 216503 h 1438275"/>
                <a:gd name="connsiteX62" fmla="*/ 667988 w 1114425"/>
                <a:gd name="connsiteY62" fmla="*/ 168497 h 1438275"/>
                <a:gd name="connsiteX63" fmla="*/ 671703 w 1114425"/>
                <a:gd name="connsiteY63" fmla="*/ 157448 h 1438275"/>
                <a:gd name="connsiteX64" fmla="*/ 673703 w 1114425"/>
                <a:gd name="connsiteY64" fmla="*/ 111538 h 1438275"/>
                <a:gd name="connsiteX65" fmla="*/ 669893 w 1114425"/>
                <a:gd name="connsiteY65" fmla="*/ 93631 h 1438275"/>
                <a:gd name="connsiteX66" fmla="*/ 604647 w 1114425"/>
                <a:gd name="connsiteY66" fmla="*/ 43720 h 1438275"/>
                <a:gd name="connsiteX67" fmla="*/ 542544 w 1114425"/>
                <a:gd name="connsiteY67" fmla="*/ 11144 h 1438275"/>
                <a:gd name="connsiteX68" fmla="*/ 509016 w 1114425"/>
                <a:gd name="connsiteY68" fmla="*/ 7144 h 1438275"/>
                <a:gd name="connsiteX69" fmla="*/ 491681 w 1114425"/>
                <a:gd name="connsiteY69" fmla="*/ 14764 h 1438275"/>
                <a:gd name="connsiteX70" fmla="*/ 486156 w 1114425"/>
                <a:gd name="connsiteY70" fmla="*/ 46863 h 1438275"/>
                <a:gd name="connsiteX71" fmla="*/ 495300 w 1114425"/>
                <a:gd name="connsiteY71" fmla="*/ 65913 h 1438275"/>
                <a:gd name="connsiteX72" fmla="*/ 571310 w 1114425"/>
                <a:gd name="connsiteY72" fmla="*/ 169450 h 1438275"/>
                <a:gd name="connsiteX73" fmla="*/ 595694 w 1114425"/>
                <a:gd name="connsiteY73" fmla="*/ 225647 h 1438275"/>
                <a:gd name="connsiteX74" fmla="*/ 627126 w 1114425"/>
                <a:gd name="connsiteY74" fmla="*/ 258509 h 1438275"/>
                <a:gd name="connsiteX75" fmla="*/ 626840 w 1114425"/>
                <a:gd name="connsiteY75" fmla="*/ 268415 h 1438275"/>
                <a:gd name="connsiteX76" fmla="*/ 620459 w 1114425"/>
                <a:gd name="connsiteY76" fmla="*/ 272129 h 1438275"/>
                <a:gd name="connsiteX77" fmla="*/ 610267 w 1114425"/>
                <a:gd name="connsiteY77" fmla="*/ 277368 h 1438275"/>
                <a:gd name="connsiteX78" fmla="*/ 543782 w 1114425"/>
                <a:gd name="connsiteY78" fmla="*/ 278035 h 1438275"/>
                <a:gd name="connsiteX79" fmla="*/ 501587 w 1114425"/>
                <a:gd name="connsiteY79" fmla="*/ 278987 h 1438275"/>
                <a:gd name="connsiteX80" fmla="*/ 481679 w 1114425"/>
                <a:gd name="connsiteY80" fmla="*/ 277178 h 1438275"/>
                <a:gd name="connsiteX81" fmla="*/ 451390 w 1114425"/>
                <a:gd name="connsiteY81" fmla="*/ 280130 h 1438275"/>
                <a:gd name="connsiteX82" fmla="*/ 425387 w 1114425"/>
                <a:gd name="connsiteY82" fmla="*/ 278130 h 1438275"/>
                <a:gd name="connsiteX83" fmla="*/ 409766 w 1114425"/>
                <a:gd name="connsiteY83" fmla="*/ 279559 h 1438275"/>
                <a:gd name="connsiteX84" fmla="*/ 387572 w 1114425"/>
                <a:gd name="connsiteY84" fmla="*/ 275654 h 1438275"/>
                <a:gd name="connsiteX85" fmla="*/ 360902 w 1114425"/>
                <a:gd name="connsiteY85" fmla="*/ 278416 h 1438275"/>
                <a:gd name="connsiteX86" fmla="*/ 301371 w 1114425"/>
                <a:gd name="connsiteY86" fmla="*/ 277559 h 1438275"/>
                <a:gd name="connsiteX87" fmla="*/ 286036 w 1114425"/>
                <a:gd name="connsiteY87" fmla="*/ 287084 h 1438275"/>
                <a:gd name="connsiteX88" fmla="*/ 276511 w 1114425"/>
                <a:gd name="connsiteY88" fmla="*/ 306800 h 1438275"/>
                <a:gd name="connsiteX89" fmla="*/ 284798 w 1114425"/>
                <a:gd name="connsiteY89" fmla="*/ 327946 h 1438275"/>
                <a:gd name="connsiteX90" fmla="*/ 318707 w 1114425"/>
                <a:gd name="connsiteY90" fmla="*/ 367379 h 1438275"/>
                <a:gd name="connsiteX91" fmla="*/ 354521 w 1114425"/>
                <a:gd name="connsiteY91" fmla="*/ 400717 h 1438275"/>
                <a:gd name="connsiteX92" fmla="*/ 373285 w 1114425"/>
                <a:gd name="connsiteY92" fmla="*/ 413290 h 1438275"/>
                <a:gd name="connsiteX93" fmla="*/ 396907 w 1114425"/>
                <a:gd name="connsiteY93" fmla="*/ 413575 h 1438275"/>
                <a:gd name="connsiteX94" fmla="*/ 425672 w 1114425"/>
                <a:gd name="connsiteY94" fmla="*/ 399955 h 1438275"/>
                <a:gd name="connsiteX95" fmla="*/ 501682 w 1114425"/>
                <a:gd name="connsiteY95" fmla="*/ 374142 h 1438275"/>
                <a:gd name="connsiteX96" fmla="*/ 601694 w 1114425"/>
                <a:gd name="connsiteY96" fmla="*/ 349187 h 1438275"/>
                <a:gd name="connsiteX97" fmla="*/ 651510 w 1114425"/>
                <a:gd name="connsiteY97" fmla="*/ 341662 h 1438275"/>
                <a:gd name="connsiteX98" fmla="*/ 669893 w 1114425"/>
                <a:gd name="connsiteY98" fmla="*/ 341567 h 1438275"/>
                <a:gd name="connsiteX99" fmla="*/ 680180 w 1114425"/>
                <a:gd name="connsiteY99" fmla="*/ 353092 h 1438275"/>
                <a:gd name="connsiteX100" fmla="*/ 676942 w 1114425"/>
                <a:gd name="connsiteY100" fmla="*/ 362236 h 1438275"/>
                <a:gd name="connsiteX101" fmla="*/ 644366 w 1114425"/>
                <a:gd name="connsiteY101" fmla="*/ 413004 h 1438275"/>
                <a:gd name="connsiteX102" fmla="*/ 635603 w 1114425"/>
                <a:gd name="connsiteY102" fmla="*/ 415766 h 1438275"/>
                <a:gd name="connsiteX103" fmla="*/ 625126 w 1114425"/>
                <a:gd name="connsiteY103" fmla="*/ 411956 h 1438275"/>
                <a:gd name="connsiteX104" fmla="*/ 608171 w 1114425"/>
                <a:gd name="connsiteY104" fmla="*/ 402812 h 1438275"/>
                <a:gd name="connsiteX105" fmla="*/ 594646 w 1114425"/>
                <a:gd name="connsiteY105" fmla="*/ 398336 h 1438275"/>
                <a:gd name="connsiteX106" fmla="*/ 585121 w 1114425"/>
                <a:gd name="connsiteY106" fmla="*/ 396145 h 1438275"/>
                <a:gd name="connsiteX107" fmla="*/ 577406 w 1114425"/>
                <a:gd name="connsiteY107" fmla="*/ 401479 h 1438275"/>
                <a:gd name="connsiteX108" fmla="*/ 555784 w 1114425"/>
                <a:gd name="connsiteY108" fmla="*/ 420529 h 1438275"/>
                <a:gd name="connsiteX109" fmla="*/ 552831 w 1114425"/>
                <a:gd name="connsiteY109" fmla="*/ 438722 h 1438275"/>
                <a:gd name="connsiteX110" fmla="*/ 563213 w 1114425"/>
                <a:gd name="connsiteY110" fmla="*/ 478155 h 1438275"/>
                <a:gd name="connsiteX111" fmla="*/ 571976 w 1114425"/>
                <a:gd name="connsiteY111" fmla="*/ 504444 h 1438275"/>
                <a:gd name="connsiteX112" fmla="*/ 569690 w 1114425"/>
                <a:gd name="connsiteY112" fmla="*/ 540925 h 1438275"/>
                <a:gd name="connsiteX113" fmla="*/ 560642 w 1114425"/>
                <a:gd name="connsiteY113" fmla="*/ 545973 h 1438275"/>
                <a:gd name="connsiteX114" fmla="*/ 551498 w 1114425"/>
                <a:gd name="connsiteY114" fmla="*/ 540163 h 1438275"/>
                <a:gd name="connsiteX115" fmla="*/ 535400 w 1114425"/>
                <a:gd name="connsiteY115" fmla="*/ 526828 h 1438275"/>
                <a:gd name="connsiteX116" fmla="*/ 519494 w 1114425"/>
                <a:gd name="connsiteY116" fmla="*/ 514160 h 1438275"/>
                <a:gd name="connsiteX117" fmla="*/ 504063 w 1114425"/>
                <a:gd name="connsiteY117" fmla="*/ 506063 h 1438275"/>
                <a:gd name="connsiteX118" fmla="*/ 494633 w 1114425"/>
                <a:gd name="connsiteY118" fmla="*/ 512350 h 1438275"/>
                <a:gd name="connsiteX119" fmla="*/ 480632 w 1114425"/>
                <a:gd name="connsiteY119" fmla="*/ 538163 h 1438275"/>
                <a:gd name="connsiteX120" fmla="*/ 469011 w 1114425"/>
                <a:gd name="connsiteY120" fmla="*/ 545783 h 1438275"/>
                <a:gd name="connsiteX121" fmla="*/ 462153 w 1114425"/>
                <a:gd name="connsiteY121" fmla="*/ 541782 h 1438275"/>
                <a:gd name="connsiteX122" fmla="*/ 452533 w 1114425"/>
                <a:gd name="connsiteY122" fmla="*/ 534924 h 1438275"/>
                <a:gd name="connsiteX123" fmla="*/ 430911 w 1114425"/>
                <a:gd name="connsiteY123" fmla="*/ 512445 h 1438275"/>
                <a:gd name="connsiteX124" fmla="*/ 399098 w 1114425"/>
                <a:gd name="connsiteY124" fmla="*/ 484918 h 1438275"/>
                <a:gd name="connsiteX125" fmla="*/ 359664 w 1114425"/>
                <a:gd name="connsiteY125" fmla="*/ 455105 h 1438275"/>
                <a:gd name="connsiteX126" fmla="*/ 341281 w 1114425"/>
                <a:gd name="connsiteY126" fmla="*/ 439484 h 1438275"/>
                <a:gd name="connsiteX127" fmla="*/ 325088 w 1114425"/>
                <a:gd name="connsiteY127" fmla="*/ 430530 h 1438275"/>
                <a:gd name="connsiteX128" fmla="*/ 315087 w 1114425"/>
                <a:gd name="connsiteY128" fmla="*/ 432816 h 1438275"/>
                <a:gd name="connsiteX129" fmla="*/ 304895 w 1114425"/>
                <a:gd name="connsiteY129" fmla="*/ 445199 h 1438275"/>
                <a:gd name="connsiteX130" fmla="*/ 303467 w 1114425"/>
                <a:gd name="connsiteY130" fmla="*/ 463582 h 1438275"/>
                <a:gd name="connsiteX131" fmla="*/ 310706 w 1114425"/>
                <a:gd name="connsiteY131" fmla="*/ 490061 h 1438275"/>
                <a:gd name="connsiteX132" fmla="*/ 329756 w 1114425"/>
                <a:gd name="connsiteY132" fmla="*/ 544830 h 1438275"/>
                <a:gd name="connsiteX133" fmla="*/ 339662 w 1114425"/>
                <a:gd name="connsiteY133" fmla="*/ 581406 h 1438275"/>
                <a:gd name="connsiteX134" fmla="*/ 337375 w 1114425"/>
                <a:gd name="connsiteY134" fmla="*/ 588740 h 1438275"/>
                <a:gd name="connsiteX135" fmla="*/ 318992 w 1114425"/>
                <a:gd name="connsiteY135" fmla="*/ 603409 h 1438275"/>
                <a:gd name="connsiteX136" fmla="*/ 286703 w 1114425"/>
                <a:gd name="connsiteY136" fmla="*/ 615791 h 1438275"/>
                <a:gd name="connsiteX137" fmla="*/ 284893 w 1114425"/>
                <a:gd name="connsiteY137" fmla="*/ 628650 h 1438275"/>
                <a:gd name="connsiteX138" fmla="*/ 302324 w 1114425"/>
                <a:gd name="connsiteY138" fmla="*/ 641985 h 1438275"/>
                <a:gd name="connsiteX139" fmla="*/ 344615 w 1114425"/>
                <a:gd name="connsiteY139" fmla="*/ 678561 h 1438275"/>
                <a:gd name="connsiteX140" fmla="*/ 395764 w 1114425"/>
                <a:gd name="connsiteY140" fmla="*/ 729901 h 1438275"/>
                <a:gd name="connsiteX141" fmla="*/ 415385 w 1114425"/>
                <a:gd name="connsiteY141" fmla="*/ 731139 h 1438275"/>
                <a:gd name="connsiteX142" fmla="*/ 465392 w 1114425"/>
                <a:gd name="connsiteY142" fmla="*/ 693039 h 1438275"/>
                <a:gd name="connsiteX143" fmla="*/ 504349 w 1114425"/>
                <a:gd name="connsiteY143" fmla="*/ 648653 h 1438275"/>
                <a:gd name="connsiteX144" fmla="*/ 546545 w 1114425"/>
                <a:gd name="connsiteY144" fmla="*/ 616077 h 1438275"/>
                <a:gd name="connsiteX145" fmla="*/ 562261 w 1114425"/>
                <a:gd name="connsiteY145" fmla="*/ 610553 h 1438275"/>
                <a:gd name="connsiteX146" fmla="*/ 572643 w 1114425"/>
                <a:gd name="connsiteY146" fmla="*/ 620649 h 1438275"/>
                <a:gd name="connsiteX147" fmla="*/ 576358 w 1114425"/>
                <a:gd name="connsiteY147" fmla="*/ 645700 h 1438275"/>
                <a:gd name="connsiteX148" fmla="*/ 572072 w 1114425"/>
                <a:gd name="connsiteY148" fmla="*/ 700564 h 1438275"/>
                <a:gd name="connsiteX149" fmla="*/ 561975 w 1114425"/>
                <a:gd name="connsiteY149" fmla="*/ 708851 h 1438275"/>
                <a:gd name="connsiteX150" fmla="*/ 540830 w 1114425"/>
                <a:gd name="connsiteY150" fmla="*/ 714185 h 1438275"/>
                <a:gd name="connsiteX151" fmla="*/ 517208 w 1114425"/>
                <a:gd name="connsiteY151" fmla="*/ 722376 h 1438275"/>
                <a:gd name="connsiteX152" fmla="*/ 466154 w 1114425"/>
                <a:gd name="connsiteY152" fmla="*/ 737521 h 1438275"/>
                <a:gd name="connsiteX153" fmla="*/ 400812 w 1114425"/>
                <a:gd name="connsiteY153" fmla="*/ 757523 h 1438275"/>
                <a:gd name="connsiteX154" fmla="*/ 345758 w 1114425"/>
                <a:gd name="connsiteY154" fmla="*/ 772668 h 1438275"/>
                <a:gd name="connsiteX155" fmla="*/ 302133 w 1114425"/>
                <a:gd name="connsiteY155" fmla="*/ 781336 h 1438275"/>
                <a:gd name="connsiteX156" fmla="*/ 251174 w 1114425"/>
                <a:gd name="connsiteY156" fmla="*/ 793242 h 1438275"/>
                <a:gd name="connsiteX157" fmla="*/ 197168 w 1114425"/>
                <a:gd name="connsiteY157" fmla="*/ 804291 h 1438275"/>
                <a:gd name="connsiteX158" fmla="*/ 144399 w 1114425"/>
                <a:gd name="connsiteY158" fmla="*/ 816959 h 1438275"/>
                <a:gd name="connsiteX159" fmla="*/ 93250 w 1114425"/>
                <a:gd name="connsiteY159" fmla="*/ 826103 h 1438275"/>
                <a:gd name="connsiteX160" fmla="*/ 35147 w 1114425"/>
                <a:gd name="connsiteY160" fmla="*/ 835057 h 1438275"/>
                <a:gd name="connsiteX161" fmla="*/ 13145 w 1114425"/>
                <a:gd name="connsiteY161" fmla="*/ 839724 h 1438275"/>
                <a:gd name="connsiteX162" fmla="*/ 9430 w 1114425"/>
                <a:gd name="connsiteY162" fmla="*/ 853916 h 1438275"/>
                <a:gd name="connsiteX163" fmla="*/ 7144 w 1114425"/>
                <a:gd name="connsiteY163" fmla="*/ 875824 h 1438275"/>
                <a:gd name="connsiteX164" fmla="*/ 20765 w 1114425"/>
                <a:gd name="connsiteY164" fmla="*/ 889159 h 1438275"/>
                <a:gd name="connsiteX165" fmla="*/ 104394 w 1114425"/>
                <a:gd name="connsiteY165" fmla="*/ 936308 h 1438275"/>
                <a:gd name="connsiteX166" fmla="*/ 147352 w 1114425"/>
                <a:gd name="connsiteY166" fmla="*/ 948119 h 1438275"/>
                <a:gd name="connsiteX167" fmla="*/ 171450 w 1114425"/>
                <a:gd name="connsiteY167" fmla="*/ 950309 h 1438275"/>
                <a:gd name="connsiteX168" fmla="*/ 195358 w 1114425"/>
                <a:gd name="connsiteY168" fmla="*/ 948023 h 1438275"/>
                <a:gd name="connsiteX169" fmla="*/ 235172 w 1114425"/>
                <a:gd name="connsiteY169" fmla="*/ 927354 h 1438275"/>
                <a:gd name="connsiteX170" fmla="*/ 289179 w 1114425"/>
                <a:gd name="connsiteY170" fmla="*/ 896779 h 1438275"/>
                <a:gd name="connsiteX171" fmla="*/ 331089 w 1114425"/>
                <a:gd name="connsiteY171" fmla="*/ 874395 h 1438275"/>
                <a:gd name="connsiteX172" fmla="*/ 375571 w 1114425"/>
                <a:gd name="connsiteY172" fmla="*/ 855440 h 1438275"/>
                <a:gd name="connsiteX173" fmla="*/ 466725 w 1114425"/>
                <a:gd name="connsiteY173" fmla="*/ 812483 h 1438275"/>
                <a:gd name="connsiteX174" fmla="*/ 529114 w 1114425"/>
                <a:gd name="connsiteY174" fmla="*/ 788099 h 1438275"/>
                <a:gd name="connsiteX175" fmla="*/ 553307 w 1114425"/>
                <a:gd name="connsiteY175" fmla="*/ 774478 h 1438275"/>
                <a:gd name="connsiteX176" fmla="*/ 571691 w 1114425"/>
                <a:gd name="connsiteY176" fmla="*/ 772192 h 1438275"/>
                <a:gd name="connsiteX177" fmla="*/ 579501 w 1114425"/>
                <a:gd name="connsiteY177" fmla="*/ 779526 h 1438275"/>
                <a:gd name="connsiteX178" fmla="*/ 581501 w 1114425"/>
                <a:gd name="connsiteY178" fmla="*/ 811435 h 1438275"/>
                <a:gd name="connsiteX179" fmla="*/ 575501 w 1114425"/>
                <a:gd name="connsiteY179" fmla="*/ 824865 h 1438275"/>
                <a:gd name="connsiteX180" fmla="*/ 553498 w 1114425"/>
                <a:gd name="connsiteY180" fmla="*/ 848678 h 1438275"/>
                <a:gd name="connsiteX181" fmla="*/ 521970 w 1114425"/>
                <a:gd name="connsiteY181" fmla="*/ 863822 h 1438275"/>
                <a:gd name="connsiteX182" fmla="*/ 487394 w 1114425"/>
                <a:gd name="connsiteY182" fmla="*/ 881634 h 1438275"/>
                <a:gd name="connsiteX183" fmla="*/ 435578 w 1114425"/>
                <a:gd name="connsiteY183" fmla="*/ 911066 h 1438275"/>
                <a:gd name="connsiteX184" fmla="*/ 359855 w 1114425"/>
                <a:gd name="connsiteY184" fmla="*/ 956882 h 1438275"/>
                <a:gd name="connsiteX185" fmla="*/ 281369 w 1114425"/>
                <a:gd name="connsiteY185" fmla="*/ 1020223 h 1438275"/>
                <a:gd name="connsiteX186" fmla="*/ 234696 w 1114425"/>
                <a:gd name="connsiteY186" fmla="*/ 1061847 h 1438275"/>
                <a:gd name="connsiteX187" fmla="*/ 205454 w 1114425"/>
                <a:gd name="connsiteY187" fmla="*/ 1090327 h 1438275"/>
                <a:gd name="connsiteX188" fmla="*/ 205454 w 1114425"/>
                <a:gd name="connsiteY188" fmla="*/ 1103948 h 1438275"/>
                <a:gd name="connsiteX189" fmla="*/ 222790 w 1114425"/>
                <a:gd name="connsiteY189" fmla="*/ 1119569 h 1438275"/>
                <a:gd name="connsiteX190" fmla="*/ 248222 w 1114425"/>
                <a:gd name="connsiteY190" fmla="*/ 1132713 h 1438275"/>
                <a:gd name="connsiteX191" fmla="*/ 269367 w 1114425"/>
                <a:gd name="connsiteY191" fmla="*/ 1137190 h 1438275"/>
                <a:gd name="connsiteX192" fmla="*/ 302705 w 1114425"/>
                <a:gd name="connsiteY192" fmla="*/ 1132237 h 1438275"/>
                <a:gd name="connsiteX193" fmla="*/ 381953 w 1114425"/>
                <a:gd name="connsiteY193" fmla="*/ 1108043 h 1438275"/>
                <a:gd name="connsiteX194" fmla="*/ 469011 w 1114425"/>
                <a:gd name="connsiteY194" fmla="*/ 1072706 h 1438275"/>
                <a:gd name="connsiteX195" fmla="*/ 568452 w 1114425"/>
                <a:gd name="connsiteY195" fmla="*/ 1037368 h 1438275"/>
                <a:gd name="connsiteX196" fmla="*/ 579501 w 1114425"/>
                <a:gd name="connsiteY196" fmla="*/ 1039654 h 1438275"/>
                <a:gd name="connsiteX197" fmla="*/ 581216 w 1114425"/>
                <a:gd name="connsiteY197" fmla="*/ 1051941 h 1438275"/>
                <a:gd name="connsiteX198" fmla="*/ 573119 w 1114425"/>
                <a:gd name="connsiteY198" fmla="*/ 1062228 h 1438275"/>
                <a:gd name="connsiteX199" fmla="*/ 568071 w 1114425"/>
                <a:gd name="connsiteY199" fmla="*/ 1076897 h 1438275"/>
                <a:gd name="connsiteX200" fmla="*/ 577787 w 1114425"/>
                <a:gd name="connsiteY200" fmla="*/ 1085564 h 1438275"/>
                <a:gd name="connsiteX201" fmla="*/ 577787 w 1114425"/>
                <a:gd name="connsiteY201" fmla="*/ 1096899 h 1438275"/>
                <a:gd name="connsiteX202" fmla="*/ 575215 w 1114425"/>
                <a:gd name="connsiteY202" fmla="*/ 1126617 h 1438275"/>
                <a:gd name="connsiteX203" fmla="*/ 577120 w 1114425"/>
                <a:gd name="connsiteY203" fmla="*/ 1148715 h 1438275"/>
                <a:gd name="connsiteX204" fmla="*/ 575501 w 1114425"/>
                <a:gd name="connsiteY204" fmla="*/ 1167098 h 1438275"/>
                <a:gd name="connsiteX205" fmla="*/ 576644 w 1114425"/>
                <a:gd name="connsiteY205" fmla="*/ 1192530 h 1438275"/>
                <a:gd name="connsiteX206" fmla="*/ 575691 w 1114425"/>
                <a:gd name="connsiteY206" fmla="*/ 1217105 h 1438275"/>
                <a:gd name="connsiteX207" fmla="*/ 574167 w 1114425"/>
                <a:gd name="connsiteY207" fmla="*/ 1257586 h 1438275"/>
                <a:gd name="connsiteX208" fmla="*/ 579692 w 1114425"/>
                <a:gd name="connsiteY208" fmla="*/ 1280351 h 1438275"/>
                <a:gd name="connsiteX209" fmla="*/ 579025 w 1114425"/>
                <a:gd name="connsiteY209" fmla="*/ 1291114 h 1438275"/>
                <a:gd name="connsiteX210" fmla="*/ 575596 w 1114425"/>
                <a:gd name="connsiteY210" fmla="*/ 1314069 h 1438275"/>
                <a:gd name="connsiteX211" fmla="*/ 573881 w 1114425"/>
                <a:gd name="connsiteY211" fmla="*/ 1356360 h 1438275"/>
                <a:gd name="connsiteX212" fmla="*/ 581216 w 1114425"/>
                <a:gd name="connsiteY212" fmla="*/ 1379696 h 1438275"/>
                <a:gd name="connsiteX213" fmla="*/ 583978 w 1114425"/>
                <a:gd name="connsiteY213" fmla="*/ 1400937 h 1438275"/>
                <a:gd name="connsiteX214" fmla="*/ 607505 w 1114425"/>
                <a:gd name="connsiteY214" fmla="*/ 1425131 h 1438275"/>
                <a:gd name="connsiteX215" fmla="*/ 623697 w 1114425"/>
                <a:gd name="connsiteY215" fmla="*/ 1436751 h 1438275"/>
                <a:gd name="connsiteX216" fmla="*/ 635318 w 1114425"/>
                <a:gd name="connsiteY216" fmla="*/ 1434275 h 1438275"/>
                <a:gd name="connsiteX217" fmla="*/ 676275 w 1114425"/>
                <a:gd name="connsiteY217" fmla="*/ 1393317 h 1438275"/>
                <a:gd name="connsiteX218" fmla="*/ 692658 w 1114425"/>
                <a:gd name="connsiteY218" fmla="*/ 1366933 h 1438275"/>
                <a:gd name="connsiteX219" fmla="*/ 699992 w 1114425"/>
                <a:gd name="connsiteY219" fmla="*/ 1344263 h 1438275"/>
                <a:gd name="connsiteX220" fmla="*/ 704564 w 1114425"/>
                <a:gd name="connsiteY220" fmla="*/ 1325499 h 1438275"/>
                <a:gd name="connsiteX221" fmla="*/ 710946 w 1114425"/>
                <a:gd name="connsiteY221" fmla="*/ 1309973 h 1438275"/>
                <a:gd name="connsiteX222" fmla="*/ 712184 w 1114425"/>
                <a:gd name="connsiteY222" fmla="*/ 1275398 h 1438275"/>
                <a:gd name="connsiteX223" fmla="*/ 715899 w 1114425"/>
                <a:gd name="connsiteY223" fmla="*/ 1262539 h 1438275"/>
                <a:gd name="connsiteX224" fmla="*/ 719328 w 1114425"/>
                <a:gd name="connsiteY224" fmla="*/ 1240536 h 1438275"/>
                <a:gd name="connsiteX225" fmla="*/ 717423 w 1114425"/>
                <a:gd name="connsiteY225" fmla="*/ 1143572 h 1438275"/>
                <a:gd name="connsiteX226" fmla="*/ 714661 w 1114425"/>
                <a:gd name="connsiteY226" fmla="*/ 1127379 h 1438275"/>
                <a:gd name="connsiteX227" fmla="*/ 716471 w 1114425"/>
                <a:gd name="connsiteY227" fmla="*/ 1106805 h 1438275"/>
                <a:gd name="connsiteX228" fmla="*/ 719233 w 1114425"/>
                <a:gd name="connsiteY228" fmla="*/ 1018223 h 1438275"/>
                <a:gd name="connsiteX229" fmla="*/ 720757 w 1114425"/>
                <a:gd name="connsiteY229" fmla="*/ 992315 h 1438275"/>
                <a:gd name="connsiteX230" fmla="*/ 735711 w 1114425"/>
                <a:gd name="connsiteY230" fmla="*/ 981742 h 1438275"/>
                <a:gd name="connsiteX231" fmla="*/ 761429 w 1114425"/>
                <a:gd name="connsiteY231" fmla="*/ 970121 h 1438275"/>
                <a:gd name="connsiteX232" fmla="*/ 791718 w 1114425"/>
                <a:gd name="connsiteY232" fmla="*/ 961835 h 1438275"/>
                <a:gd name="connsiteX233" fmla="*/ 869442 w 1114425"/>
                <a:gd name="connsiteY233" fmla="*/ 935546 h 1438275"/>
                <a:gd name="connsiteX234" fmla="*/ 904589 w 1114425"/>
                <a:gd name="connsiteY234" fmla="*/ 920877 h 1438275"/>
                <a:gd name="connsiteX235" fmla="*/ 924687 w 1114425"/>
                <a:gd name="connsiteY235" fmla="*/ 903732 h 1438275"/>
                <a:gd name="connsiteX236" fmla="*/ 930497 w 1114425"/>
                <a:gd name="connsiteY236" fmla="*/ 885635 h 1438275"/>
                <a:gd name="connsiteX237" fmla="*/ 925640 w 1114425"/>
                <a:gd name="connsiteY237" fmla="*/ 870204 h 1438275"/>
                <a:gd name="connsiteX238" fmla="*/ 873919 w 1114425"/>
                <a:gd name="connsiteY238" fmla="*/ 838486 h 1438275"/>
                <a:gd name="connsiteX239" fmla="*/ 818579 w 1114425"/>
                <a:gd name="connsiteY239" fmla="*/ 803053 h 1438275"/>
                <a:gd name="connsiteX240" fmla="*/ 799719 w 1114425"/>
                <a:gd name="connsiteY240" fmla="*/ 791623 h 1438275"/>
                <a:gd name="connsiteX241" fmla="*/ 790956 w 1114425"/>
                <a:gd name="connsiteY241" fmla="*/ 782574 h 1438275"/>
                <a:gd name="connsiteX242" fmla="*/ 792956 w 1114425"/>
                <a:gd name="connsiteY242" fmla="*/ 771811 h 1438275"/>
                <a:gd name="connsiteX243" fmla="*/ 824579 w 1114425"/>
                <a:gd name="connsiteY243" fmla="*/ 754952 h 1438275"/>
                <a:gd name="connsiteX244" fmla="*/ 861441 w 1114425"/>
                <a:gd name="connsiteY244" fmla="*/ 738283 h 1438275"/>
                <a:gd name="connsiteX245" fmla="*/ 936403 w 1114425"/>
                <a:gd name="connsiteY245" fmla="*/ 705898 h 1438275"/>
                <a:gd name="connsiteX246" fmla="*/ 1006126 w 1114425"/>
                <a:gd name="connsiteY246" fmla="*/ 673894 h 1438275"/>
                <a:gd name="connsiteX247" fmla="*/ 1071182 w 1114425"/>
                <a:gd name="connsiteY247" fmla="*/ 644652 h 1438275"/>
                <a:gd name="connsiteX248" fmla="*/ 1094899 w 1114425"/>
                <a:gd name="connsiteY248" fmla="*/ 634270 h 1438275"/>
                <a:gd name="connsiteX249" fmla="*/ 1109091 w 1114425"/>
                <a:gd name="connsiteY249" fmla="*/ 618173 h 1438275"/>
                <a:gd name="connsiteX250" fmla="*/ 1107472 w 1114425"/>
                <a:gd name="connsiteY250" fmla="*/ 601313 h 1438275"/>
                <a:gd name="connsiteX251" fmla="*/ 824198 w 1114425"/>
                <a:gd name="connsiteY251" fmla="*/ 212979 h 1438275"/>
                <a:gd name="connsiteX252" fmla="*/ 848582 w 1114425"/>
                <a:gd name="connsiteY252" fmla="*/ 173165 h 1438275"/>
                <a:gd name="connsiteX253" fmla="*/ 856869 w 1114425"/>
                <a:gd name="connsiteY253" fmla="*/ 159830 h 1438275"/>
                <a:gd name="connsiteX254" fmla="*/ 868394 w 1114425"/>
                <a:gd name="connsiteY254" fmla="*/ 152972 h 1438275"/>
                <a:gd name="connsiteX255" fmla="*/ 877157 w 1114425"/>
                <a:gd name="connsiteY255" fmla="*/ 156591 h 1438275"/>
                <a:gd name="connsiteX256" fmla="*/ 888778 w 1114425"/>
                <a:gd name="connsiteY256" fmla="*/ 167831 h 1438275"/>
                <a:gd name="connsiteX257" fmla="*/ 894302 w 1114425"/>
                <a:gd name="connsiteY257" fmla="*/ 184404 h 1438275"/>
                <a:gd name="connsiteX258" fmla="*/ 892016 w 1114425"/>
                <a:gd name="connsiteY258" fmla="*/ 199644 h 1438275"/>
                <a:gd name="connsiteX259" fmla="*/ 874109 w 1114425"/>
                <a:gd name="connsiteY259" fmla="*/ 220885 h 1438275"/>
                <a:gd name="connsiteX260" fmla="*/ 851535 w 1114425"/>
                <a:gd name="connsiteY260" fmla="*/ 231743 h 1438275"/>
                <a:gd name="connsiteX261" fmla="*/ 838390 w 1114425"/>
                <a:gd name="connsiteY261" fmla="*/ 235839 h 1438275"/>
                <a:gd name="connsiteX262" fmla="*/ 824865 w 1114425"/>
                <a:gd name="connsiteY262" fmla="*/ 231267 h 1438275"/>
                <a:gd name="connsiteX263" fmla="*/ 821912 w 1114425"/>
                <a:gd name="connsiteY263" fmla="*/ 224409 h 1438275"/>
                <a:gd name="connsiteX264" fmla="*/ 824198 w 1114425"/>
                <a:gd name="connsiteY264" fmla="*/ 212979 h 1438275"/>
                <a:gd name="connsiteX265" fmla="*/ 582073 w 1114425"/>
                <a:gd name="connsiteY265" fmla="*/ 925640 h 1438275"/>
                <a:gd name="connsiteX266" fmla="*/ 577501 w 1114425"/>
                <a:gd name="connsiteY266" fmla="*/ 940784 h 1438275"/>
                <a:gd name="connsiteX267" fmla="*/ 557784 w 1114425"/>
                <a:gd name="connsiteY267" fmla="*/ 953357 h 1438275"/>
                <a:gd name="connsiteX268" fmla="*/ 502444 w 1114425"/>
                <a:gd name="connsiteY268" fmla="*/ 974979 h 1438275"/>
                <a:gd name="connsiteX269" fmla="*/ 436436 w 1114425"/>
                <a:gd name="connsiteY269" fmla="*/ 996506 h 1438275"/>
                <a:gd name="connsiteX270" fmla="*/ 387953 w 1114425"/>
                <a:gd name="connsiteY270" fmla="*/ 1013174 h 1438275"/>
                <a:gd name="connsiteX271" fmla="*/ 370523 w 1114425"/>
                <a:gd name="connsiteY271" fmla="*/ 1012222 h 1438275"/>
                <a:gd name="connsiteX272" fmla="*/ 370618 w 1114425"/>
                <a:gd name="connsiteY272" fmla="*/ 1006983 h 1438275"/>
                <a:gd name="connsiteX273" fmla="*/ 397478 w 1114425"/>
                <a:gd name="connsiteY273" fmla="*/ 985552 h 1438275"/>
                <a:gd name="connsiteX274" fmla="*/ 455295 w 1114425"/>
                <a:gd name="connsiteY274" fmla="*/ 955262 h 1438275"/>
                <a:gd name="connsiteX275" fmla="*/ 491966 w 1114425"/>
                <a:gd name="connsiteY275" fmla="*/ 933260 h 1438275"/>
                <a:gd name="connsiteX276" fmla="*/ 535877 w 1114425"/>
                <a:gd name="connsiteY276" fmla="*/ 909066 h 1438275"/>
                <a:gd name="connsiteX277" fmla="*/ 560642 w 1114425"/>
                <a:gd name="connsiteY277" fmla="*/ 892588 h 1438275"/>
                <a:gd name="connsiteX278" fmla="*/ 570357 w 1114425"/>
                <a:gd name="connsiteY278" fmla="*/ 887063 h 1438275"/>
                <a:gd name="connsiteX279" fmla="*/ 577120 w 1114425"/>
                <a:gd name="connsiteY279" fmla="*/ 890016 h 1438275"/>
                <a:gd name="connsiteX280" fmla="*/ 583502 w 1114425"/>
                <a:gd name="connsiteY280" fmla="*/ 899541 h 1438275"/>
                <a:gd name="connsiteX281" fmla="*/ 582073 w 1114425"/>
                <a:gd name="connsiteY281" fmla="*/ 925640 h 1438275"/>
                <a:gd name="connsiteX282" fmla="*/ 709803 w 1114425"/>
                <a:gd name="connsiteY282" fmla="*/ 633889 h 1438275"/>
                <a:gd name="connsiteX283" fmla="*/ 713137 w 1114425"/>
                <a:gd name="connsiteY283" fmla="*/ 587121 h 1438275"/>
                <a:gd name="connsiteX284" fmla="*/ 715423 w 1114425"/>
                <a:gd name="connsiteY284" fmla="*/ 557308 h 1438275"/>
                <a:gd name="connsiteX285" fmla="*/ 715137 w 1114425"/>
                <a:gd name="connsiteY285" fmla="*/ 532638 h 1438275"/>
                <a:gd name="connsiteX286" fmla="*/ 719233 w 1114425"/>
                <a:gd name="connsiteY286" fmla="*/ 519303 h 1438275"/>
                <a:gd name="connsiteX287" fmla="*/ 729520 w 1114425"/>
                <a:gd name="connsiteY287" fmla="*/ 508540 h 1438275"/>
                <a:gd name="connsiteX288" fmla="*/ 741331 w 1114425"/>
                <a:gd name="connsiteY288" fmla="*/ 508540 h 1438275"/>
                <a:gd name="connsiteX289" fmla="*/ 750856 w 1114425"/>
                <a:gd name="connsiteY289" fmla="*/ 513398 h 1438275"/>
                <a:gd name="connsiteX290" fmla="*/ 763905 w 1114425"/>
                <a:gd name="connsiteY290" fmla="*/ 514922 h 1438275"/>
                <a:gd name="connsiteX291" fmla="*/ 787908 w 1114425"/>
                <a:gd name="connsiteY291" fmla="*/ 517970 h 1438275"/>
                <a:gd name="connsiteX292" fmla="*/ 794766 w 1114425"/>
                <a:gd name="connsiteY292" fmla="*/ 521684 h 1438275"/>
                <a:gd name="connsiteX293" fmla="*/ 801148 w 1114425"/>
                <a:gd name="connsiteY293" fmla="*/ 531686 h 1438275"/>
                <a:gd name="connsiteX294" fmla="*/ 797909 w 1114425"/>
                <a:gd name="connsiteY294" fmla="*/ 548164 h 1438275"/>
                <a:gd name="connsiteX295" fmla="*/ 795623 w 1114425"/>
                <a:gd name="connsiteY295" fmla="*/ 572453 h 1438275"/>
                <a:gd name="connsiteX296" fmla="*/ 789051 w 1114425"/>
                <a:gd name="connsiteY296" fmla="*/ 600075 h 1438275"/>
                <a:gd name="connsiteX297" fmla="*/ 777145 w 1114425"/>
                <a:gd name="connsiteY297" fmla="*/ 623888 h 1438275"/>
                <a:gd name="connsiteX298" fmla="*/ 762000 w 1114425"/>
                <a:gd name="connsiteY298" fmla="*/ 642080 h 1438275"/>
                <a:gd name="connsiteX299" fmla="*/ 737235 w 1114425"/>
                <a:gd name="connsiteY299" fmla="*/ 651701 h 1438275"/>
                <a:gd name="connsiteX300" fmla="*/ 722281 w 1114425"/>
                <a:gd name="connsiteY300" fmla="*/ 654939 h 1438275"/>
                <a:gd name="connsiteX301" fmla="*/ 714470 w 1114425"/>
                <a:gd name="connsiteY301" fmla="*/ 648653 h 1438275"/>
                <a:gd name="connsiteX302" fmla="*/ 709803 w 1114425"/>
                <a:gd name="connsiteY302" fmla="*/ 633889 h 1438275"/>
                <a:gd name="connsiteX303" fmla="*/ 767715 w 1114425"/>
                <a:gd name="connsiteY303" fmla="*/ 875824 h 1438275"/>
                <a:gd name="connsiteX304" fmla="*/ 745808 w 1114425"/>
                <a:gd name="connsiteY304" fmla="*/ 894017 h 1438275"/>
                <a:gd name="connsiteX305" fmla="*/ 723424 w 1114425"/>
                <a:gd name="connsiteY305" fmla="*/ 894017 h 1438275"/>
                <a:gd name="connsiteX306" fmla="*/ 723138 w 1114425"/>
                <a:gd name="connsiteY306" fmla="*/ 890873 h 1438275"/>
                <a:gd name="connsiteX307" fmla="*/ 716280 w 1114425"/>
                <a:gd name="connsiteY307" fmla="*/ 876586 h 1438275"/>
                <a:gd name="connsiteX308" fmla="*/ 714470 w 1114425"/>
                <a:gd name="connsiteY308" fmla="*/ 858203 h 1438275"/>
                <a:gd name="connsiteX309" fmla="*/ 720281 w 1114425"/>
                <a:gd name="connsiteY309" fmla="*/ 847725 h 1438275"/>
                <a:gd name="connsiteX310" fmla="*/ 713994 w 1114425"/>
                <a:gd name="connsiteY310" fmla="*/ 833723 h 1438275"/>
                <a:gd name="connsiteX311" fmla="*/ 714756 w 1114425"/>
                <a:gd name="connsiteY311" fmla="*/ 823627 h 1438275"/>
                <a:gd name="connsiteX312" fmla="*/ 724567 w 1114425"/>
                <a:gd name="connsiteY312" fmla="*/ 813245 h 1438275"/>
                <a:gd name="connsiteX313" fmla="*/ 729044 w 1114425"/>
                <a:gd name="connsiteY313" fmla="*/ 810197 h 1438275"/>
                <a:gd name="connsiteX314" fmla="*/ 740093 w 1114425"/>
                <a:gd name="connsiteY314" fmla="*/ 822960 h 1438275"/>
                <a:gd name="connsiteX315" fmla="*/ 753713 w 1114425"/>
                <a:gd name="connsiteY315" fmla="*/ 842963 h 1438275"/>
                <a:gd name="connsiteX316" fmla="*/ 767906 w 1114425"/>
                <a:gd name="connsiteY316" fmla="*/ 864870 h 1438275"/>
                <a:gd name="connsiteX317" fmla="*/ 767715 w 1114425"/>
                <a:gd name="connsiteY317" fmla="*/ 875824 h 1438275"/>
                <a:gd name="connsiteX318" fmla="*/ 898588 w 1114425"/>
                <a:gd name="connsiteY318" fmla="*/ 665893 h 1438275"/>
                <a:gd name="connsiteX319" fmla="*/ 877062 w 1114425"/>
                <a:gd name="connsiteY319" fmla="*/ 681514 h 1438275"/>
                <a:gd name="connsiteX320" fmla="*/ 853250 w 1114425"/>
                <a:gd name="connsiteY320" fmla="*/ 689324 h 1438275"/>
                <a:gd name="connsiteX321" fmla="*/ 827532 w 1114425"/>
                <a:gd name="connsiteY321" fmla="*/ 708279 h 1438275"/>
                <a:gd name="connsiteX322" fmla="*/ 795814 w 1114425"/>
                <a:gd name="connsiteY322" fmla="*/ 723424 h 1438275"/>
                <a:gd name="connsiteX323" fmla="*/ 760762 w 1114425"/>
                <a:gd name="connsiteY323" fmla="*/ 747903 h 1438275"/>
                <a:gd name="connsiteX324" fmla="*/ 746093 w 1114425"/>
                <a:gd name="connsiteY324" fmla="*/ 749713 h 1438275"/>
                <a:gd name="connsiteX325" fmla="*/ 728377 w 1114425"/>
                <a:gd name="connsiteY325" fmla="*/ 742664 h 1438275"/>
                <a:gd name="connsiteX326" fmla="*/ 717804 w 1114425"/>
                <a:gd name="connsiteY326" fmla="*/ 733901 h 1438275"/>
                <a:gd name="connsiteX327" fmla="*/ 713232 w 1114425"/>
                <a:gd name="connsiteY327" fmla="*/ 726281 h 1438275"/>
                <a:gd name="connsiteX328" fmla="*/ 722471 w 1114425"/>
                <a:gd name="connsiteY328" fmla="*/ 716661 h 1438275"/>
                <a:gd name="connsiteX329" fmla="*/ 747141 w 1114425"/>
                <a:gd name="connsiteY329" fmla="*/ 703040 h 1438275"/>
                <a:gd name="connsiteX330" fmla="*/ 791147 w 1114425"/>
                <a:gd name="connsiteY330" fmla="*/ 689705 h 1438275"/>
                <a:gd name="connsiteX331" fmla="*/ 829056 w 1114425"/>
                <a:gd name="connsiteY331" fmla="*/ 674846 h 1438275"/>
                <a:gd name="connsiteX332" fmla="*/ 864203 w 1114425"/>
                <a:gd name="connsiteY332" fmla="*/ 656463 h 1438275"/>
                <a:gd name="connsiteX333" fmla="*/ 892683 w 1114425"/>
                <a:gd name="connsiteY333" fmla="*/ 651415 h 1438275"/>
                <a:gd name="connsiteX334" fmla="*/ 902780 w 1114425"/>
                <a:gd name="connsiteY334" fmla="*/ 655796 h 1438275"/>
                <a:gd name="connsiteX335" fmla="*/ 898588 w 1114425"/>
                <a:gd name="connsiteY335" fmla="*/ 665893 h 1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1114425" h="1438275">
                  <a:moveTo>
                    <a:pt x="1107472" y="601313"/>
                  </a:moveTo>
                  <a:lnTo>
                    <a:pt x="1096232" y="574548"/>
                  </a:lnTo>
                  <a:lnTo>
                    <a:pt x="1067467" y="544449"/>
                  </a:lnTo>
                  <a:lnTo>
                    <a:pt x="1041749" y="527876"/>
                  </a:lnTo>
                  <a:lnTo>
                    <a:pt x="1020318" y="523875"/>
                  </a:lnTo>
                  <a:lnTo>
                    <a:pt x="991648" y="528352"/>
                  </a:lnTo>
                  <a:lnTo>
                    <a:pt x="949738" y="549783"/>
                  </a:lnTo>
                  <a:lnTo>
                    <a:pt x="883730" y="586359"/>
                  </a:lnTo>
                  <a:lnTo>
                    <a:pt x="847535" y="602456"/>
                  </a:lnTo>
                  <a:lnTo>
                    <a:pt x="837724" y="605219"/>
                  </a:lnTo>
                  <a:lnTo>
                    <a:pt x="831723" y="595789"/>
                  </a:lnTo>
                  <a:lnTo>
                    <a:pt x="835914" y="585216"/>
                  </a:lnTo>
                  <a:lnTo>
                    <a:pt x="895731" y="508730"/>
                  </a:lnTo>
                  <a:lnTo>
                    <a:pt x="912305" y="496443"/>
                  </a:lnTo>
                  <a:lnTo>
                    <a:pt x="938022" y="486918"/>
                  </a:lnTo>
                  <a:lnTo>
                    <a:pt x="958691" y="473774"/>
                  </a:lnTo>
                  <a:lnTo>
                    <a:pt x="990410" y="452152"/>
                  </a:lnTo>
                  <a:lnTo>
                    <a:pt x="1006793" y="427958"/>
                  </a:lnTo>
                  <a:lnTo>
                    <a:pt x="1006793" y="415100"/>
                  </a:lnTo>
                  <a:lnTo>
                    <a:pt x="992886" y="399479"/>
                  </a:lnTo>
                  <a:lnTo>
                    <a:pt x="973169" y="387953"/>
                  </a:lnTo>
                  <a:lnTo>
                    <a:pt x="953738" y="383000"/>
                  </a:lnTo>
                  <a:lnTo>
                    <a:pt x="944309" y="374809"/>
                  </a:lnTo>
                  <a:lnTo>
                    <a:pt x="915829" y="348329"/>
                  </a:lnTo>
                  <a:lnTo>
                    <a:pt x="885730" y="324517"/>
                  </a:lnTo>
                  <a:lnTo>
                    <a:pt x="865346" y="323183"/>
                  </a:lnTo>
                  <a:lnTo>
                    <a:pt x="854488" y="331946"/>
                  </a:lnTo>
                  <a:lnTo>
                    <a:pt x="843629" y="346139"/>
                  </a:lnTo>
                  <a:lnTo>
                    <a:pt x="841820" y="381191"/>
                  </a:lnTo>
                  <a:lnTo>
                    <a:pt x="837248" y="406241"/>
                  </a:lnTo>
                  <a:lnTo>
                    <a:pt x="820769" y="442341"/>
                  </a:lnTo>
                  <a:lnTo>
                    <a:pt x="798862" y="465773"/>
                  </a:lnTo>
                  <a:lnTo>
                    <a:pt x="767239" y="480727"/>
                  </a:lnTo>
                  <a:lnTo>
                    <a:pt x="742950" y="489775"/>
                  </a:lnTo>
                  <a:lnTo>
                    <a:pt x="732377" y="490252"/>
                  </a:lnTo>
                  <a:lnTo>
                    <a:pt x="716947" y="476917"/>
                  </a:lnTo>
                  <a:lnTo>
                    <a:pt x="693896" y="447770"/>
                  </a:lnTo>
                  <a:lnTo>
                    <a:pt x="674561" y="431292"/>
                  </a:lnTo>
                  <a:lnTo>
                    <a:pt x="674656" y="424434"/>
                  </a:lnTo>
                  <a:lnTo>
                    <a:pt x="717613" y="380048"/>
                  </a:lnTo>
                  <a:lnTo>
                    <a:pt x="764858" y="326993"/>
                  </a:lnTo>
                  <a:lnTo>
                    <a:pt x="776764" y="323469"/>
                  </a:lnTo>
                  <a:lnTo>
                    <a:pt x="840867" y="311182"/>
                  </a:lnTo>
                  <a:lnTo>
                    <a:pt x="890302" y="290989"/>
                  </a:lnTo>
                  <a:lnTo>
                    <a:pt x="960692" y="246507"/>
                  </a:lnTo>
                  <a:lnTo>
                    <a:pt x="989552" y="208407"/>
                  </a:lnTo>
                  <a:lnTo>
                    <a:pt x="993743" y="179165"/>
                  </a:lnTo>
                  <a:lnTo>
                    <a:pt x="989171" y="153353"/>
                  </a:lnTo>
                  <a:lnTo>
                    <a:pt x="916877" y="70771"/>
                  </a:lnTo>
                  <a:lnTo>
                    <a:pt x="877348" y="39053"/>
                  </a:lnTo>
                  <a:lnTo>
                    <a:pt x="858774" y="34766"/>
                  </a:lnTo>
                  <a:lnTo>
                    <a:pt x="839629" y="45911"/>
                  </a:lnTo>
                  <a:lnTo>
                    <a:pt x="804005" y="86011"/>
                  </a:lnTo>
                  <a:lnTo>
                    <a:pt x="780193" y="121349"/>
                  </a:lnTo>
                  <a:lnTo>
                    <a:pt x="757809" y="177737"/>
                  </a:lnTo>
                  <a:lnTo>
                    <a:pt x="736283" y="230505"/>
                  </a:lnTo>
                  <a:lnTo>
                    <a:pt x="717518" y="255746"/>
                  </a:lnTo>
                  <a:lnTo>
                    <a:pt x="685133" y="268129"/>
                  </a:lnTo>
                  <a:lnTo>
                    <a:pt x="656273" y="268796"/>
                  </a:lnTo>
                  <a:lnTo>
                    <a:pt x="649605" y="266510"/>
                  </a:lnTo>
                  <a:lnTo>
                    <a:pt x="651415" y="249650"/>
                  </a:lnTo>
                  <a:lnTo>
                    <a:pt x="664274" y="216503"/>
                  </a:lnTo>
                  <a:lnTo>
                    <a:pt x="667988" y="168497"/>
                  </a:lnTo>
                  <a:lnTo>
                    <a:pt x="671703" y="157448"/>
                  </a:lnTo>
                  <a:cubicBezTo>
                    <a:pt x="671703" y="157448"/>
                    <a:pt x="673227" y="117062"/>
                    <a:pt x="673703" y="111538"/>
                  </a:cubicBezTo>
                  <a:cubicBezTo>
                    <a:pt x="674180" y="106013"/>
                    <a:pt x="669893" y="93631"/>
                    <a:pt x="669893" y="93631"/>
                  </a:cubicBezTo>
                  <a:cubicBezTo>
                    <a:pt x="669893" y="93631"/>
                    <a:pt x="627983" y="59341"/>
                    <a:pt x="604647" y="43720"/>
                  </a:cubicBezTo>
                  <a:cubicBezTo>
                    <a:pt x="581311" y="28099"/>
                    <a:pt x="542544" y="11144"/>
                    <a:pt x="542544" y="11144"/>
                  </a:cubicBezTo>
                  <a:cubicBezTo>
                    <a:pt x="542544" y="11144"/>
                    <a:pt x="515874" y="7144"/>
                    <a:pt x="509016" y="7144"/>
                  </a:cubicBezTo>
                  <a:cubicBezTo>
                    <a:pt x="502158" y="7144"/>
                    <a:pt x="491681" y="14764"/>
                    <a:pt x="491681" y="14764"/>
                  </a:cubicBezTo>
                  <a:lnTo>
                    <a:pt x="486156" y="46863"/>
                  </a:lnTo>
                  <a:lnTo>
                    <a:pt x="495300" y="65913"/>
                  </a:lnTo>
                  <a:cubicBezTo>
                    <a:pt x="495300" y="65913"/>
                    <a:pt x="564452" y="155353"/>
                    <a:pt x="571310" y="169450"/>
                  </a:cubicBezTo>
                  <a:cubicBezTo>
                    <a:pt x="578168" y="183547"/>
                    <a:pt x="586645" y="210503"/>
                    <a:pt x="595694" y="225647"/>
                  </a:cubicBezTo>
                  <a:cubicBezTo>
                    <a:pt x="604742" y="240792"/>
                    <a:pt x="627126" y="258509"/>
                    <a:pt x="627126" y="258509"/>
                  </a:cubicBezTo>
                  <a:lnTo>
                    <a:pt x="626840" y="268415"/>
                  </a:lnTo>
                  <a:lnTo>
                    <a:pt x="620459" y="272129"/>
                  </a:lnTo>
                  <a:lnTo>
                    <a:pt x="610267" y="277368"/>
                  </a:lnTo>
                  <a:lnTo>
                    <a:pt x="543782" y="278035"/>
                  </a:lnTo>
                  <a:lnTo>
                    <a:pt x="501587" y="278987"/>
                  </a:lnTo>
                  <a:lnTo>
                    <a:pt x="481679" y="277178"/>
                  </a:lnTo>
                  <a:lnTo>
                    <a:pt x="451390" y="280130"/>
                  </a:lnTo>
                  <a:lnTo>
                    <a:pt x="425387" y="278130"/>
                  </a:lnTo>
                  <a:lnTo>
                    <a:pt x="409766" y="279559"/>
                  </a:lnTo>
                  <a:lnTo>
                    <a:pt x="387572" y="275654"/>
                  </a:lnTo>
                  <a:lnTo>
                    <a:pt x="360902" y="278416"/>
                  </a:lnTo>
                  <a:lnTo>
                    <a:pt x="301371" y="277559"/>
                  </a:lnTo>
                  <a:lnTo>
                    <a:pt x="286036" y="287084"/>
                  </a:lnTo>
                  <a:lnTo>
                    <a:pt x="276511" y="306800"/>
                  </a:lnTo>
                  <a:lnTo>
                    <a:pt x="284798" y="327946"/>
                  </a:lnTo>
                  <a:lnTo>
                    <a:pt x="318707" y="367379"/>
                  </a:lnTo>
                  <a:lnTo>
                    <a:pt x="354521" y="400717"/>
                  </a:lnTo>
                  <a:lnTo>
                    <a:pt x="373285" y="413290"/>
                  </a:lnTo>
                  <a:lnTo>
                    <a:pt x="396907" y="413575"/>
                  </a:lnTo>
                  <a:lnTo>
                    <a:pt x="425672" y="399955"/>
                  </a:lnTo>
                  <a:lnTo>
                    <a:pt x="501682" y="374142"/>
                  </a:lnTo>
                  <a:lnTo>
                    <a:pt x="601694" y="349187"/>
                  </a:lnTo>
                  <a:lnTo>
                    <a:pt x="651510" y="341662"/>
                  </a:lnTo>
                  <a:lnTo>
                    <a:pt x="669893" y="341567"/>
                  </a:lnTo>
                  <a:lnTo>
                    <a:pt x="680180" y="353092"/>
                  </a:lnTo>
                  <a:lnTo>
                    <a:pt x="676942" y="362236"/>
                  </a:lnTo>
                  <a:lnTo>
                    <a:pt x="644366" y="413004"/>
                  </a:lnTo>
                  <a:lnTo>
                    <a:pt x="635603" y="415766"/>
                  </a:lnTo>
                  <a:lnTo>
                    <a:pt x="625126" y="411956"/>
                  </a:lnTo>
                  <a:lnTo>
                    <a:pt x="608171" y="402812"/>
                  </a:lnTo>
                  <a:lnTo>
                    <a:pt x="594646" y="398336"/>
                  </a:lnTo>
                  <a:lnTo>
                    <a:pt x="585121" y="396145"/>
                  </a:lnTo>
                  <a:lnTo>
                    <a:pt x="577406" y="401479"/>
                  </a:lnTo>
                  <a:lnTo>
                    <a:pt x="555784" y="420529"/>
                  </a:lnTo>
                  <a:lnTo>
                    <a:pt x="552831" y="438722"/>
                  </a:lnTo>
                  <a:lnTo>
                    <a:pt x="563213" y="478155"/>
                  </a:lnTo>
                  <a:lnTo>
                    <a:pt x="571976" y="504444"/>
                  </a:lnTo>
                  <a:lnTo>
                    <a:pt x="569690" y="540925"/>
                  </a:lnTo>
                  <a:lnTo>
                    <a:pt x="560642" y="545973"/>
                  </a:lnTo>
                  <a:lnTo>
                    <a:pt x="551498" y="540163"/>
                  </a:lnTo>
                  <a:lnTo>
                    <a:pt x="535400" y="526828"/>
                  </a:lnTo>
                  <a:lnTo>
                    <a:pt x="519494" y="514160"/>
                  </a:lnTo>
                  <a:lnTo>
                    <a:pt x="504063" y="506063"/>
                  </a:lnTo>
                  <a:lnTo>
                    <a:pt x="494633" y="512350"/>
                  </a:lnTo>
                  <a:lnTo>
                    <a:pt x="480632" y="538163"/>
                  </a:lnTo>
                  <a:lnTo>
                    <a:pt x="469011" y="545783"/>
                  </a:lnTo>
                  <a:lnTo>
                    <a:pt x="462153" y="541782"/>
                  </a:lnTo>
                  <a:lnTo>
                    <a:pt x="452533" y="534924"/>
                  </a:lnTo>
                  <a:lnTo>
                    <a:pt x="430911" y="512445"/>
                  </a:lnTo>
                  <a:lnTo>
                    <a:pt x="399098" y="484918"/>
                  </a:lnTo>
                  <a:lnTo>
                    <a:pt x="359664" y="455105"/>
                  </a:lnTo>
                  <a:lnTo>
                    <a:pt x="341281" y="439484"/>
                  </a:lnTo>
                  <a:lnTo>
                    <a:pt x="325088" y="430530"/>
                  </a:lnTo>
                  <a:lnTo>
                    <a:pt x="315087" y="432816"/>
                  </a:lnTo>
                  <a:lnTo>
                    <a:pt x="304895" y="445199"/>
                  </a:lnTo>
                  <a:lnTo>
                    <a:pt x="303467" y="463582"/>
                  </a:lnTo>
                  <a:lnTo>
                    <a:pt x="310706" y="490061"/>
                  </a:lnTo>
                  <a:lnTo>
                    <a:pt x="329756" y="544830"/>
                  </a:lnTo>
                  <a:lnTo>
                    <a:pt x="339662" y="581406"/>
                  </a:lnTo>
                  <a:lnTo>
                    <a:pt x="337375" y="588740"/>
                  </a:lnTo>
                  <a:lnTo>
                    <a:pt x="318992" y="603409"/>
                  </a:lnTo>
                  <a:lnTo>
                    <a:pt x="286703" y="615791"/>
                  </a:lnTo>
                  <a:lnTo>
                    <a:pt x="284893" y="628650"/>
                  </a:lnTo>
                  <a:lnTo>
                    <a:pt x="302324" y="641985"/>
                  </a:lnTo>
                  <a:lnTo>
                    <a:pt x="344615" y="678561"/>
                  </a:lnTo>
                  <a:lnTo>
                    <a:pt x="395764" y="729901"/>
                  </a:lnTo>
                  <a:lnTo>
                    <a:pt x="415385" y="731139"/>
                  </a:lnTo>
                  <a:lnTo>
                    <a:pt x="465392" y="693039"/>
                  </a:lnTo>
                  <a:lnTo>
                    <a:pt x="504349" y="648653"/>
                  </a:lnTo>
                  <a:lnTo>
                    <a:pt x="546545" y="616077"/>
                  </a:lnTo>
                  <a:lnTo>
                    <a:pt x="562261" y="610553"/>
                  </a:lnTo>
                  <a:lnTo>
                    <a:pt x="572643" y="620649"/>
                  </a:lnTo>
                  <a:lnTo>
                    <a:pt x="576358" y="645700"/>
                  </a:lnTo>
                  <a:lnTo>
                    <a:pt x="572072" y="700564"/>
                  </a:lnTo>
                  <a:lnTo>
                    <a:pt x="561975" y="708851"/>
                  </a:lnTo>
                  <a:lnTo>
                    <a:pt x="540830" y="714185"/>
                  </a:lnTo>
                  <a:lnTo>
                    <a:pt x="517208" y="722376"/>
                  </a:lnTo>
                  <a:lnTo>
                    <a:pt x="466154" y="737521"/>
                  </a:lnTo>
                  <a:lnTo>
                    <a:pt x="400812" y="757523"/>
                  </a:lnTo>
                  <a:lnTo>
                    <a:pt x="345758" y="772668"/>
                  </a:lnTo>
                  <a:lnTo>
                    <a:pt x="302133" y="781336"/>
                  </a:lnTo>
                  <a:lnTo>
                    <a:pt x="251174" y="793242"/>
                  </a:lnTo>
                  <a:lnTo>
                    <a:pt x="197168" y="804291"/>
                  </a:lnTo>
                  <a:lnTo>
                    <a:pt x="144399" y="816959"/>
                  </a:lnTo>
                  <a:lnTo>
                    <a:pt x="93250" y="826103"/>
                  </a:lnTo>
                  <a:lnTo>
                    <a:pt x="35147" y="835057"/>
                  </a:lnTo>
                  <a:lnTo>
                    <a:pt x="13145" y="839724"/>
                  </a:lnTo>
                  <a:lnTo>
                    <a:pt x="9430" y="853916"/>
                  </a:lnTo>
                  <a:lnTo>
                    <a:pt x="7144" y="875824"/>
                  </a:lnTo>
                  <a:lnTo>
                    <a:pt x="20765" y="889159"/>
                  </a:lnTo>
                  <a:lnTo>
                    <a:pt x="104394" y="936308"/>
                  </a:lnTo>
                  <a:lnTo>
                    <a:pt x="147352" y="948119"/>
                  </a:lnTo>
                  <a:lnTo>
                    <a:pt x="171450" y="950309"/>
                  </a:lnTo>
                  <a:lnTo>
                    <a:pt x="195358" y="948023"/>
                  </a:lnTo>
                  <a:lnTo>
                    <a:pt x="235172" y="927354"/>
                  </a:lnTo>
                  <a:lnTo>
                    <a:pt x="289179" y="896779"/>
                  </a:lnTo>
                  <a:lnTo>
                    <a:pt x="331089" y="874395"/>
                  </a:lnTo>
                  <a:lnTo>
                    <a:pt x="375571" y="855440"/>
                  </a:lnTo>
                  <a:lnTo>
                    <a:pt x="466725" y="812483"/>
                  </a:lnTo>
                  <a:lnTo>
                    <a:pt x="529114" y="788099"/>
                  </a:lnTo>
                  <a:lnTo>
                    <a:pt x="553307" y="774478"/>
                  </a:lnTo>
                  <a:lnTo>
                    <a:pt x="571691" y="772192"/>
                  </a:lnTo>
                  <a:lnTo>
                    <a:pt x="579501" y="779526"/>
                  </a:lnTo>
                  <a:lnTo>
                    <a:pt x="581501" y="811435"/>
                  </a:lnTo>
                  <a:lnTo>
                    <a:pt x="575501" y="824865"/>
                  </a:lnTo>
                  <a:lnTo>
                    <a:pt x="553498" y="848678"/>
                  </a:lnTo>
                  <a:lnTo>
                    <a:pt x="521970" y="863822"/>
                  </a:lnTo>
                  <a:lnTo>
                    <a:pt x="487394" y="881634"/>
                  </a:lnTo>
                  <a:lnTo>
                    <a:pt x="435578" y="911066"/>
                  </a:lnTo>
                  <a:lnTo>
                    <a:pt x="359855" y="956882"/>
                  </a:lnTo>
                  <a:lnTo>
                    <a:pt x="281369" y="1020223"/>
                  </a:lnTo>
                  <a:lnTo>
                    <a:pt x="234696" y="1061847"/>
                  </a:lnTo>
                  <a:lnTo>
                    <a:pt x="205454" y="1090327"/>
                  </a:lnTo>
                  <a:lnTo>
                    <a:pt x="205454" y="1103948"/>
                  </a:lnTo>
                  <a:lnTo>
                    <a:pt x="222790" y="1119569"/>
                  </a:lnTo>
                  <a:lnTo>
                    <a:pt x="248222" y="1132713"/>
                  </a:lnTo>
                  <a:lnTo>
                    <a:pt x="269367" y="1137190"/>
                  </a:lnTo>
                  <a:lnTo>
                    <a:pt x="302705" y="1132237"/>
                  </a:lnTo>
                  <a:lnTo>
                    <a:pt x="381953" y="1108043"/>
                  </a:lnTo>
                  <a:lnTo>
                    <a:pt x="469011" y="1072706"/>
                  </a:lnTo>
                  <a:lnTo>
                    <a:pt x="568452" y="1037368"/>
                  </a:lnTo>
                  <a:lnTo>
                    <a:pt x="579501" y="1039654"/>
                  </a:lnTo>
                  <a:lnTo>
                    <a:pt x="581216" y="1051941"/>
                  </a:lnTo>
                  <a:lnTo>
                    <a:pt x="573119" y="1062228"/>
                  </a:lnTo>
                  <a:lnTo>
                    <a:pt x="568071" y="1076897"/>
                  </a:lnTo>
                  <a:lnTo>
                    <a:pt x="577787" y="1085564"/>
                  </a:lnTo>
                  <a:lnTo>
                    <a:pt x="577787" y="1096899"/>
                  </a:lnTo>
                  <a:lnTo>
                    <a:pt x="575215" y="1126617"/>
                  </a:lnTo>
                  <a:lnTo>
                    <a:pt x="577120" y="1148715"/>
                  </a:lnTo>
                  <a:cubicBezTo>
                    <a:pt x="577120" y="1148715"/>
                    <a:pt x="575501" y="1163384"/>
                    <a:pt x="575501" y="1167098"/>
                  </a:cubicBezTo>
                  <a:cubicBezTo>
                    <a:pt x="575501" y="1170813"/>
                    <a:pt x="576644" y="1192530"/>
                    <a:pt x="576644" y="1192530"/>
                  </a:cubicBezTo>
                  <a:lnTo>
                    <a:pt x="575691" y="1217105"/>
                  </a:lnTo>
                  <a:lnTo>
                    <a:pt x="574167" y="1257586"/>
                  </a:lnTo>
                  <a:lnTo>
                    <a:pt x="579692" y="1280351"/>
                  </a:lnTo>
                  <a:lnTo>
                    <a:pt x="579025" y="1291114"/>
                  </a:lnTo>
                  <a:lnTo>
                    <a:pt x="575596" y="1314069"/>
                  </a:lnTo>
                  <a:lnTo>
                    <a:pt x="573881" y="1356360"/>
                  </a:lnTo>
                  <a:lnTo>
                    <a:pt x="581216" y="1379696"/>
                  </a:lnTo>
                  <a:lnTo>
                    <a:pt x="583978" y="1400937"/>
                  </a:lnTo>
                  <a:lnTo>
                    <a:pt x="607505" y="1425131"/>
                  </a:lnTo>
                  <a:lnTo>
                    <a:pt x="623697" y="1436751"/>
                  </a:lnTo>
                  <a:lnTo>
                    <a:pt x="635318" y="1434275"/>
                  </a:lnTo>
                  <a:lnTo>
                    <a:pt x="676275" y="1393317"/>
                  </a:lnTo>
                  <a:lnTo>
                    <a:pt x="692658" y="1366933"/>
                  </a:lnTo>
                  <a:lnTo>
                    <a:pt x="699992" y="1344263"/>
                  </a:lnTo>
                  <a:lnTo>
                    <a:pt x="704564" y="1325499"/>
                  </a:lnTo>
                  <a:lnTo>
                    <a:pt x="710946" y="1309973"/>
                  </a:lnTo>
                  <a:lnTo>
                    <a:pt x="712184" y="1275398"/>
                  </a:lnTo>
                  <a:lnTo>
                    <a:pt x="715899" y="1262539"/>
                  </a:lnTo>
                  <a:lnTo>
                    <a:pt x="719328" y="1240536"/>
                  </a:lnTo>
                  <a:lnTo>
                    <a:pt x="717423" y="1143572"/>
                  </a:lnTo>
                  <a:lnTo>
                    <a:pt x="714661" y="1127379"/>
                  </a:lnTo>
                  <a:lnTo>
                    <a:pt x="716471" y="1106805"/>
                  </a:lnTo>
                  <a:lnTo>
                    <a:pt x="719233" y="1018223"/>
                  </a:lnTo>
                  <a:lnTo>
                    <a:pt x="720757" y="992315"/>
                  </a:lnTo>
                  <a:lnTo>
                    <a:pt x="735711" y="981742"/>
                  </a:lnTo>
                  <a:lnTo>
                    <a:pt x="761429" y="970121"/>
                  </a:lnTo>
                  <a:lnTo>
                    <a:pt x="791718" y="961835"/>
                  </a:lnTo>
                  <a:lnTo>
                    <a:pt x="869442" y="935546"/>
                  </a:lnTo>
                  <a:lnTo>
                    <a:pt x="904589" y="920877"/>
                  </a:lnTo>
                  <a:lnTo>
                    <a:pt x="924687" y="903732"/>
                  </a:lnTo>
                  <a:lnTo>
                    <a:pt x="930497" y="885635"/>
                  </a:lnTo>
                  <a:lnTo>
                    <a:pt x="925640" y="870204"/>
                  </a:lnTo>
                  <a:lnTo>
                    <a:pt x="873919" y="838486"/>
                  </a:lnTo>
                  <a:lnTo>
                    <a:pt x="818579" y="803053"/>
                  </a:lnTo>
                  <a:lnTo>
                    <a:pt x="799719" y="791623"/>
                  </a:lnTo>
                  <a:lnTo>
                    <a:pt x="790956" y="782574"/>
                  </a:lnTo>
                  <a:lnTo>
                    <a:pt x="792956" y="771811"/>
                  </a:lnTo>
                  <a:cubicBezTo>
                    <a:pt x="792956" y="771811"/>
                    <a:pt x="808387" y="762857"/>
                    <a:pt x="824579" y="754952"/>
                  </a:cubicBezTo>
                  <a:cubicBezTo>
                    <a:pt x="842582" y="746188"/>
                    <a:pt x="861441" y="738283"/>
                    <a:pt x="861441" y="738283"/>
                  </a:cubicBezTo>
                  <a:lnTo>
                    <a:pt x="936403" y="705898"/>
                  </a:lnTo>
                  <a:lnTo>
                    <a:pt x="1006126" y="673894"/>
                  </a:lnTo>
                  <a:lnTo>
                    <a:pt x="1071182" y="644652"/>
                  </a:lnTo>
                  <a:lnTo>
                    <a:pt x="1094899" y="634270"/>
                  </a:lnTo>
                  <a:lnTo>
                    <a:pt x="1109091" y="618173"/>
                  </a:lnTo>
                  <a:lnTo>
                    <a:pt x="1107472" y="601313"/>
                  </a:lnTo>
                  <a:close/>
                  <a:moveTo>
                    <a:pt x="824198" y="212979"/>
                  </a:moveTo>
                  <a:lnTo>
                    <a:pt x="848582" y="173165"/>
                  </a:lnTo>
                  <a:lnTo>
                    <a:pt x="856869" y="159830"/>
                  </a:lnTo>
                  <a:lnTo>
                    <a:pt x="868394" y="152972"/>
                  </a:lnTo>
                  <a:lnTo>
                    <a:pt x="877157" y="156591"/>
                  </a:lnTo>
                  <a:lnTo>
                    <a:pt x="888778" y="167831"/>
                  </a:lnTo>
                  <a:lnTo>
                    <a:pt x="894302" y="184404"/>
                  </a:lnTo>
                  <a:lnTo>
                    <a:pt x="892016" y="199644"/>
                  </a:lnTo>
                  <a:lnTo>
                    <a:pt x="874109" y="220885"/>
                  </a:lnTo>
                  <a:lnTo>
                    <a:pt x="851535" y="231743"/>
                  </a:lnTo>
                  <a:lnTo>
                    <a:pt x="838390" y="235839"/>
                  </a:lnTo>
                  <a:lnTo>
                    <a:pt x="824865" y="231267"/>
                  </a:lnTo>
                  <a:lnTo>
                    <a:pt x="821912" y="224409"/>
                  </a:lnTo>
                  <a:lnTo>
                    <a:pt x="824198" y="212979"/>
                  </a:lnTo>
                  <a:close/>
                  <a:moveTo>
                    <a:pt x="582073" y="925640"/>
                  </a:moveTo>
                  <a:lnTo>
                    <a:pt x="577501" y="940784"/>
                  </a:lnTo>
                  <a:lnTo>
                    <a:pt x="557784" y="953357"/>
                  </a:lnTo>
                  <a:lnTo>
                    <a:pt x="502444" y="974979"/>
                  </a:lnTo>
                  <a:lnTo>
                    <a:pt x="436436" y="996506"/>
                  </a:lnTo>
                  <a:lnTo>
                    <a:pt x="387953" y="1013174"/>
                  </a:lnTo>
                  <a:lnTo>
                    <a:pt x="370523" y="1012222"/>
                  </a:lnTo>
                  <a:lnTo>
                    <a:pt x="370618" y="1006983"/>
                  </a:lnTo>
                  <a:lnTo>
                    <a:pt x="397478" y="985552"/>
                  </a:lnTo>
                  <a:lnTo>
                    <a:pt x="455295" y="955262"/>
                  </a:lnTo>
                  <a:lnTo>
                    <a:pt x="491966" y="933260"/>
                  </a:lnTo>
                  <a:lnTo>
                    <a:pt x="535877" y="909066"/>
                  </a:lnTo>
                  <a:lnTo>
                    <a:pt x="560642" y="892588"/>
                  </a:lnTo>
                  <a:lnTo>
                    <a:pt x="570357" y="887063"/>
                  </a:lnTo>
                  <a:lnTo>
                    <a:pt x="577120" y="890016"/>
                  </a:lnTo>
                  <a:lnTo>
                    <a:pt x="583502" y="899541"/>
                  </a:lnTo>
                  <a:lnTo>
                    <a:pt x="582073" y="925640"/>
                  </a:lnTo>
                  <a:close/>
                  <a:moveTo>
                    <a:pt x="709803" y="633889"/>
                  </a:moveTo>
                  <a:lnTo>
                    <a:pt x="713137" y="587121"/>
                  </a:lnTo>
                  <a:lnTo>
                    <a:pt x="715423" y="557308"/>
                  </a:lnTo>
                  <a:lnTo>
                    <a:pt x="715137" y="532638"/>
                  </a:lnTo>
                  <a:lnTo>
                    <a:pt x="719233" y="519303"/>
                  </a:lnTo>
                  <a:lnTo>
                    <a:pt x="729520" y="508540"/>
                  </a:lnTo>
                  <a:lnTo>
                    <a:pt x="741331" y="508540"/>
                  </a:lnTo>
                  <a:lnTo>
                    <a:pt x="750856" y="513398"/>
                  </a:lnTo>
                  <a:lnTo>
                    <a:pt x="763905" y="514922"/>
                  </a:lnTo>
                  <a:lnTo>
                    <a:pt x="787908" y="517970"/>
                  </a:lnTo>
                  <a:lnTo>
                    <a:pt x="794766" y="521684"/>
                  </a:lnTo>
                  <a:lnTo>
                    <a:pt x="801148" y="531686"/>
                  </a:lnTo>
                  <a:lnTo>
                    <a:pt x="797909" y="548164"/>
                  </a:lnTo>
                  <a:lnTo>
                    <a:pt x="795623" y="572453"/>
                  </a:lnTo>
                  <a:lnTo>
                    <a:pt x="789051" y="600075"/>
                  </a:lnTo>
                  <a:lnTo>
                    <a:pt x="777145" y="623888"/>
                  </a:lnTo>
                  <a:lnTo>
                    <a:pt x="762000" y="642080"/>
                  </a:lnTo>
                  <a:lnTo>
                    <a:pt x="737235" y="651701"/>
                  </a:lnTo>
                  <a:lnTo>
                    <a:pt x="722281" y="654939"/>
                  </a:lnTo>
                  <a:lnTo>
                    <a:pt x="714470" y="648653"/>
                  </a:lnTo>
                  <a:lnTo>
                    <a:pt x="709803" y="633889"/>
                  </a:lnTo>
                  <a:close/>
                  <a:moveTo>
                    <a:pt x="767715" y="875824"/>
                  </a:moveTo>
                  <a:lnTo>
                    <a:pt x="745808" y="894017"/>
                  </a:lnTo>
                  <a:lnTo>
                    <a:pt x="723424" y="894017"/>
                  </a:lnTo>
                  <a:lnTo>
                    <a:pt x="723138" y="890873"/>
                  </a:lnTo>
                  <a:lnTo>
                    <a:pt x="716280" y="876586"/>
                  </a:lnTo>
                  <a:lnTo>
                    <a:pt x="714470" y="858203"/>
                  </a:lnTo>
                  <a:lnTo>
                    <a:pt x="720281" y="847725"/>
                  </a:lnTo>
                  <a:lnTo>
                    <a:pt x="713994" y="833723"/>
                  </a:lnTo>
                  <a:lnTo>
                    <a:pt x="714756" y="823627"/>
                  </a:lnTo>
                  <a:lnTo>
                    <a:pt x="724567" y="813245"/>
                  </a:lnTo>
                  <a:lnTo>
                    <a:pt x="729044" y="810197"/>
                  </a:lnTo>
                  <a:lnTo>
                    <a:pt x="740093" y="822960"/>
                  </a:lnTo>
                  <a:lnTo>
                    <a:pt x="753713" y="842963"/>
                  </a:lnTo>
                  <a:lnTo>
                    <a:pt x="767906" y="864870"/>
                  </a:lnTo>
                  <a:lnTo>
                    <a:pt x="767715" y="875824"/>
                  </a:lnTo>
                  <a:close/>
                  <a:moveTo>
                    <a:pt x="898588" y="665893"/>
                  </a:moveTo>
                  <a:lnTo>
                    <a:pt x="877062" y="681514"/>
                  </a:lnTo>
                  <a:lnTo>
                    <a:pt x="853250" y="689324"/>
                  </a:lnTo>
                  <a:lnTo>
                    <a:pt x="827532" y="708279"/>
                  </a:lnTo>
                  <a:lnTo>
                    <a:pt x="795814" y="723424"/>
                  </a:lnTo>
                  <a:lnTo>
                    <a:pt x="760762" y="747903"/>
                  </a:lnTo>
                  <a:lnTo>
                    <a:pt x="746093" y="749713"/>
                  </a:lnTo>
                  <a:lnTo>
                    <a:pt x="728377" y="742664"/>
                  </a:lnTo>
                  <a:lnTo>
                    <a:pt x="717804" y="733901"/>
                  </a:lnTo>
                  <a:lnTo>
                    <a:pt x="713232" y="726281"/>
                  </a:lnTo>
                  <a:lnTo>
                    <a:pt x="722471" y="716661"/>
                  </a:lnTo>
                  <a:lnTo>
                    <a:pt x="747141" y="703040"/>
                  </a:lnTo>
                  <a:lnTo>
                    <a:pt x="791147" y="689705"/>
                  </a:lnTo>
                  <a:lnTo>
                    <a:pt x="829056" y="674846"/>
                  </a:lnTo>
                  <a:lnTo>
                    <a:pt x="864203" y="656463"/>
                  </a:lnTo>
                  <a:lnTo>
                    <a:pt x="892683" y="651415"/>
                  </a:lnTo>
                  <a:lnTo>
                    <a:pt x="902780" y="655796"/>
                  </a:lnTo>
                  <a:lnTo>
                    <a:pt x="898588" y="6658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C5B8F9D3-9514-412A-B1E7-3B704594C698}"/>
                </a:ext>
              </a:extLst>
            </p:cNvPr>
            <p:cNvSpPr/>
            <p:nvPr/>
          </p:nvSpPr>
          <p:spPr>
            <a:xfrm>
              <a:off x="3725894" y="2822829"/>
              <a:ext cx="857250" cy="1276350"/>
            </a:xfrm>
            <a:custGeom>
              <a:avLst/>
              <a:gdLst>
                <a:gd name="connsiteX0" fmla="*/ 844487 w 857250"/>
                <a:gd name="connsiteY0" fmla="*/ 199454 h 1276350"/>
                <a:gd name="connsiteX1" fmla="*/ 823627 w 857250"/>
                <a:gd name="connsiteY1" fmla="*/ 178975 h 1276350"/>
                <a:gd name="connsiteX2" fmla="*/ 792099 w 857250"/>
                <a:gd name="connsiteY2" fmla="*/ 167926 h 1276350"/>
                <a:gd name="connsiteX3" fmla="*/ 766477 w 857250"/>
                <a:gd name="connsiteY3" fmla="*/ 167926 h 1276350"/>
                <a:gd name="connsiteX4" fmla="*/ 710470 w 857250"/>
                <a:gd name="connsiteY4" fmla="*/ 170212 h 1276350"/>
                <a:gd name="connsiteX5" fmla="*/ 671417 w 857250"/>
                <a:gd name="connsiteY5" fmla="*/ 185547 h 1276350"/>
                <a:gd name="connsiteX6" fmla="*/ 616649 w 857250"/>
                <a:gd name="connsiteY6" fmla="*/ 219456 h 1276350"/>
                <a:gd name="connsiteX7" fmla="*/ 567880 w 857250"/>
                <a:gd name="connsiteY7" fmla="*/ 250984 h 1276350"/>
                <a:gd name="connsiteX8" fmla="*/ 517112 w 857250"/>
                <a:gd name="connsiteY8" fmla="*/ 286798 h 1276350"/>
                <a:gd name="connsiteX9" fmla="*/ 489490 w 857250"/>
                <a:gd name="connsiteY9" fmla="*/ 307086 h 1276350"/>
                <a:gd name="connsiteX10" fmla="*/ 480727 w 857250"/>
                <a:gd name="connsiteY10" fmla="*/ 307086 h 1276350"/>
                <a:gd name="connsiteX11" fmla="*/ 473488 w 857250"/>
                <a:gd name="connsiteY11" fmla="*/ 297275 h 1276350"/>
                <a:gd name="connsiteX12" fmla="*/ 475202 w 857250"/>
                <a:gd name="connsiteY12" fmla="*/ 259461 h 1276350"/>
                <a:gd name="connsiteX13" fmla="*/ 481965 w 857250"/>
                <a:gd name="connsiteY13" fmla="*/ 235268 h 1276350"/>
                <a:gd name="connsiteX14" fmla="*/ 482727 w 857250"/>
                <a:gd name="connsiteY14" fmla="*/ 210598 h 1276350"/>
                <a:gd name="connsiteX15" fmla="*/ 479965 w 857250"/>
                <a:gd name="connsiteY15" fmla="*/ 190405 h 1276350"/>
                <a:gd name="connsiteX16" fmla="*/ 487775 w 857250"/>
                <a:gd name="connsiteY16" fmla="*/ 158306 h 1276350"/>
                <a:gd name="connsiteX17" fmla="*/ 499872 w 857250"/>
                <a:gd name="connsiteY17" fmla="*/ 118777 h 1276350"/>
                <a:gd name="connsiteX18" fmla="*/ 499396 w 857250"/>
                <a:gd name="connsiteY18" fmla="*/ 87344 h 1276350"/>
                <a:gd name="connsiteX19" fmla="*/ 477488 w 857250"/>
                <a:gd name="connsiteY19" fmla="*/ 65151 h 1276350"/>
                <a:gd name="connsiteX20" fmla="*/ 440341 w 857250"/>
                <a:gd name="connsiteY20" fmla="*/ 40386 h 1276350"/>
                <a:gd name="connsiteX21" fmla="*/ 406813 w 857250"/>
                <a:gd name="connsiteY21" fmla="*/ 23336 h 1276350"/>
                <a:gd name="connsiteX22" fmla="*/ 377285 w 857250"/>
                <a:gd name="connsiteY22" fmla="*/ 7144 h 1276350"/>
                <a:gd name="connsiteX23" fmla="*/ 360140 w 857250"/>
                <a:gd name="connsiteY23" fmla="*/ 10192 h 1276350"/>
                <a:gd name="connsiteX24" fmla="*/ 330137 w 857250"/>
                <a:gd name="connsiteY24" fmla="*/ 36671 h 1276350"/>
                <a:gd name="connsiteX25" fmla="*/ 286988 w 857250"/>
                <a:gd name="connsiteY25" fmla="*/ 83820 h 1276350"/>
                <a:gd name="connsiteX26" fmla="*/ 286321 w 857250"/>
                <a:gd name="connsiteY26" fmla="*/ 93345 h 1276350"/>
                <a:gd name="connsiteX27" fmla="*/ 292417 w 857250"/>
                <a:gd name="connsiteY27" fmla="*/ 118872 h 1276350"/>
                <a:gd name="connsiteX28" fmla="*/ 306991 w 857250"/>
                <a:gd name="connsiteY28" fmla="*/ 149638 h 1276350"/>
                <a:gd name="connsiteX29" fmla="*/ 326708 w 857250"/>
                <a:gd name="connsiteY29" fmla="*/ 193072 h 1276350"/>
                <a:gd name="connsiteX30" fmla="*/ 335661 w 857250"/>
                <a:gd name="connsiteY30" fmla="*/ 218504 h 1276350"/>
                <a:gd name="connsiteX31" fmla="*/ 342043 w 857250"/>
                <a:gd name="connsiteY31" fmla="*/ 290798 h 1276350"/>
                <a:gd name="connsiteX32" fmla="*/ 349853 w 857250"/>
                <a:gd name="connsiteY32" fmla="*/ 372428 h 1276350"/>
                <a:gd name="connsiteX33" fmla="*/ 352520 w 857250"/>
                <a:gd name="connsiteY33" fmla="*/ 393859 h 1276350"/>
                <a:gd name="connsiteX34" fmla="*/ 350806 w 857250"/>
                <a:gd name="connsiteY34" fmla="*/ 415481 h 1276350"/>
                <a:gd name="connsiteX35" fmla="*/ 217456 w 857250"/>
                <a:gd name="connsiteY35" fmla="*/ 539877 h 1276350"/>
                <a:gd name="connsiteX36" fmla="*/ 205454 w 857250"/>
                <a:gd name="connsiteY36" fmla="*/ 541115 h 1276350"/>
                <a:gd name="connsiteX37" fmla="*/ 195644 w 857250"/>
                <a:gd name="connsiteY37" fmla="*/ 529114 h 1276350"/>
                <a:gd name="connsiteX38" fmla="*/ 177927 w 857250"/>
                <a:gd name="connsiteY38" fmla="*/ 488347 h 1276350"/>
                <a:gd name="connsiteX39" fmla="*/ 160496 w 857250"/>
                <a:gd name="connsiteY39" fmla="*/ 440627 h 1276350"/>
                <a:gd name="connsiteX40" fmla="*/ 152209 w 857250"/>
                <a:gd name="connsiteY40" fmla="*/ 408527 h 1276350"/>
                <a:gd name="connsiteX41" fmla="*/ 133826 w 857250"/>
                <a:gd name="connsiteY41" fmla="*/ 381000 h 1276350"/>
                <a:gd name="connsiteX42" fmla="*/ 127445 w 857250"/>
                <a:gd name="connsiteY42" fmla="*/ 357664 h 1276350"/>
                <a:gd name="connsiteX43" fmla="*/ 103823 w 857250"/>
                <a:gd name="connsiteY43" fmla="*/ 350901 h 1276350"/>
                <a:gd name="connsiteX44" fmla="*/ 87344 w 857250"/>
                <a:gd name="connsiteY44" fmla="*/ 361950 h 1276350"/>
                <a:gd name="connsiteX45" fmla="*/ 68961 w 857250"/>
                <a:gd name="connsiteY45" fmla="*/ 402717 h 1276350"/>
                <a:gd name="connsiteX46" fmla="*/ 51149 w 857250"/>
                <a:gd name="connsiteY46" fmla="*/ 450152 h 1276350"/>
                <a:gd name="connsiteX47" fmla="*/ 40100 w 857250"/>
                <a:gd name="connsiteY47" fmla="*/ 495490 h 1276350"/>
                <a:gd name="connsiteX48" fmla="*/ 21717 w 857250"/>
                <a:gd name="connsiteY48" fmla="*/ 552450 h 1276350"/>
                <a:gd name="connsiteX49" fmla="*/ 10668 w 857250"/>
                <a:gd name="connsiteY49" fmla="*/ 590741 h 1276350"/>
                <a:gd name="connsiteX50" fmla="*/ 7144 w 857250"/>
                <a:gd name="connsiteY50" fmla="*/ 622840 h 1276350"/>
                <a:gd name="connsiteX51" fmla="*/ 15430 w 857250"/>
                <a:gd name="connsiteY51" fmla="*/ 655987 h 1276350"/>
                <a:gd name="connsiteX52" fmla="*/ 43910 w 857250"/>
                <a:gd name="connsiteY52" fmla="*/ 684467 h 1276350"/>
                <a:gd name="connsiteX53" fmla="*/ 79438 w 857250"/>
                <a:gd name="connsiteY53" fmla="*/ 711422 h 1276350"/>
                <a:gd name="connsiteX54" fmla="*/ 117062 w 857250"/>
                <a:gd name="connsiteY54" fmla="*/ 733139 h 1276350"/>
                <a:gd name="connsiteX55" fmla="*/ 139065 w 857250"/>
                <a:gd name="connsiteY55" fmla="*/ 739521 h 1276350"/>
                <a:gd name="connsiteX56" fmla="*/ 165354 w 857250"/>
                <a:gd name="connsiteY56" fmla="*/ 732187 h 1276350"/>
                <a:gd name="connsiteX57" fmla="*/ 192024 w 857250"/>
                <a:gd name="connsiteY57" fmla="*/ 695516 h 1276350"/>
                <a:gd name="connsiteX58" fmla="*/ 229648 w 857250"/>
                <a:gd name="connsiteY58" fmla="*/ 646652 h 1276350"/>
                <a:gd name="connsiteX59" fmla="*/ 267271 w 857250"/>
                <a:gd name="connsiteY59" fmla="*/ 598265 h 1276350"/>
                <a:gd name="connsiteX60" fmla="*/ 320230 w 857250"/>
                <a:gd name="connsiteY60" fmla="*/ 544068 h 1276350"/>
                <a:gd name="connsiteX61" fmla="*/ 329375 w 857250"/>
                <a:gd name="connsiteY61" fmla="*/ 533972 h 1276350"/>
                <a:gd name="connsiteX62" fmla="*/ 338233 w 857250"/>
                <a:gd name="connsiteY62" fmla="*/ 532543 h 1276350"/>
                <a:gd name="connsiteX63" fmla="*/ 346996 w 857250"/>
                <a:gd name="connsiteY63" fmla="*/ 539687 h 1276350"/>
                <a:gd name="connsiteX64" fmla="*/ 348901 w 857250"/>
                <a:gd name="connsiteY64" fmla="*/ 634079 h 1276350"/>
                <a:gd name="connsiteX65" fmla="*/ 338804 w 857250"/>
                <a:gd name="connsiteY65" fmla="*/ 911352 h 1276350"/>
                <a:gd name="connsiteX66" fmla="*/ 331375 w 857250"/>
                <a:gd name="connsiteY66" fmla="*/ 954215 h 1276350"/>
                <a:gd name="connsiteX67" fmla="*/ 322802 w 857250"/>
                <a:gd name="connsiteY67" fmla="*/ 1015365 h 1276350"/>
                <a:gd name="connsiteX68" fmla="*/ 315468 w 857250"/>
                <a:gd name="connsiteY68" fmla="*/ 1086041 h 1276350"/>
                <a:gd name="connsiteX69" fmla="*/ 317849 w 857250"/>
                <a:gd name="connsiteY69" fmla="*/ 1125093 h 1276350"/>
                <a:gd name="connsiteX70" fmla="*/ 327279 w 857250"/>
                <a:gd name="connsiteY70" fmla="*/ 1162241 h 1276350"/>
                <a:gd name="connsiteX71" fmla="*/ 329755 w 857250"/>
                <a:gd name="connsiteY71" fmla="*/ 1180624 h 1276350"/>
                <a:gd name="connsiteX72" fmla="*/ 343281 w 857250"/>
                <a:gd name="connsiteY72" fmla="*/ 1202627 h 1276350"/>
                <a:gd name="connsiteX73" fmla="*/ 354711 w 857250"/>
                <a:gd name="connsiteY73" fmla="*/ 1226249 h 1276350"/>
                <a:gd name="connsiteX74" fmla="*/ 389858 w 857250"/>
                <a:gd name="connsiteY74" fmla="*/ 1265396 h 1276350"/>
                <a:gd name="connsiteX75" fmla="*/ 405479 w 857250"/>
                <a:gd name="connsiteY75" fmla="*/ 1272731 h 1276350"/>
                <a:gd name="connsiteX76" fmla="*/ 421100 w 857250"/>
                <a:gd name="connsiteY76" fmla="*/ 1271492 h 1276350"/>
                <a:gd name="connsiteX77" fmla="*/ 447580 w 857250"/>
                <a:gd name="connsiteY77" fmla="*/ 1254347 h 1276350"/>
                <a:gd name="connsiteX78" fmla="*/ 462439 w 857250"/>
                <a:gd name="connsiteY78" fmla="*/ 1219200 h 1276350"/>
                <a:gd name="connsiteX79" fmla="*/ 470154 w 857250"/>
                <a:gd name="connsiteY79" fmla="*/ 1176052 h 1276350"/>
                <a:gd name="connsiteX80" fmla="*/ 468916 w 857250"/>
                <a:gd name="connsiteY80" fmla="*/ 1066800 h 1276350"/>
                <a:gd name="connsiteX81" fmla="*/ 464058 w 857250"/>
                <a:gd name="connsiteY81" fmla="*/ 1045940 h 1276350"/>
                <a:gd name="connsiteX82" fmla="*/ 464058 w 857250"/>
                <a:gd name="connsiteY82" fmla="*/ 938213 h 1276350"/>
                <a:gd name="connsiteX83" fmla="*/ 461582 w 857250"/>
                <a:gd name="connsiteY83" fmla="*/ 928021 h 1276350"/>
                <a:gd name="connsiteX84" fmla="*/ 459772 w 857250"/>
                <a:gd name="connsiteY84" fmla="*/ 851630 h 1276350"/>
                <a:gd name="connsiteX85" fmla="*/ 457486 w 857250"/>
                <a:gd name="connsiteY85" fmla="*/ 839248 h 1276350"/>
                <a:gd name="connsiteX86" fmla="*/ 454057 w 857250"/>
                <a:gd name="connsiteY86" fmla="*/ 835724 h 1276350"/>
                <a:gd name="connsiteX87" fmla="*/ 453485 w 857250"/>
                <a:gd name="connsiteY87" fmla="*/ 828866 h 1276350"/>
                <a:gd name="connsiteX88" fmla="*/ 457867 w 857250"/>
                <a:gd name="connsiteY88" fmla="*/ 812673 h 1276350"/>
                <a:gd name="connsiteX89" fmla="*/ 455771 w 857250"/>
                <a:gd name="connsiteY89" fmla="*/ 656082 h 1276350"/>
                <a:gd name="connsiteX90" fmla="*/ 461010 w 857250"/>
                <a:gd name="connsiteY90" fmla="*/ 645795 h 1276350"/>
                <a:gd name="connsiteX91" fmla="*/ 472345 w 857250"/>
                <a:gd name="connsiteY91" fmla="*/ 636842 h 1276350"/>
                <a:gd name="connsiteX92" fmla="*/ 483775 w 857250"/>
                <a:gd name="connsiteY92" fmla="*/ 640080 h 1276350"/>
                <a:gd name="connsiteX93" fmla="*/ 495395 w 857250"/>
                <a:gd name="connsiteY93" fmla="*/ 641033 h 1276350"/>
                <a:gd name="connsiteX94" fmla="*/ 520637 w 857250"/>
                <a:gd name="connsiteY94" fmla="*/ 639604 h 1276350"/>
                <a:gd name="connsiteX95" fmla="*/ 545687 w 857250"/>
                <a:gd name="connsiteY95" fmla="*/ 628364 h 1276350"/>
                <a:gd name="connsiteX96" fmla="*/ 598837 w 857250"/>
                <a:gd name="connsiteY96" fmla="*/ 603314 h 1276350"/>
                <a:gd name="connsiteX97" fmla="*/ 642271 w 857250"/>
                <a:gd name="connsiteY97" fmla="*/ 587121 h 1276350"/>
                <a:gd name="connsiteX98" fmla="*/ 659416 w 857250"/>
                <a:gd name="connsiteY98" fmla="*/ 579311 h 1276350"/>
                <a:gd name="connsiteX99" fmla="*/ 695611 w 857250"/>
                <a:gd name="connsiteY99" fmla="*/ 539020 h 1276350"/>
                <a:gd name="connsiteX100" fmla="*/ 697421 w 857250"/>
                <a:gd name="connsiteY100" fmla="*/ 521113 h 1276350"/>
                <a:gd name="connsiteX101" fmla="*/ 683800 w 857250"/>
                <a:gd name="connsiteY101" fmla="*/ 506063 h 1276350"/>
                <a:gd name="connsiteX102" fmla="*/ 640651 w 857250"/>
                <a:gd name="connsiteY102" fmla="*/ 474536 h 1276350"/>
                <a:gd name="connsiteX103" fmla="*/ 634270 w 857250"/>
                <a:gd name="connsiteY103" fmla="*/ 465868 h 1276350"/>
                <a:gd name="connsiteX104" fmla="*/ 635508 w 857250"/>
                <a:gd name="connsiteY104" fmla="*/ 443103 h 1276350"/>
                <a:gd name="connsiteX105" fmla="*/ 651129 w 857250"/>
                <a:gd name="connsiteY105" fmla="*/ 411194 h 1276350"/>
                <a:gd name="connsiteX106" fmla="*/ 691515 w 857250"/>
                <a:gd name="connsiteY106" fmla="*/ 366713 h 1276350"/>
                <a:gd name="connsiteX107" fmla="*/ 733997 w 857250"/>
                <a:gd name="connsiteY107" fmla="*/ 330899 h 1276350"/>
                <a:gd name="connsiteX108" fmla="*/ 778002 w 857250"/>
                <a:gd name="connsiteY108" fmla="*/ 308801 h 1276350"/>
                <a:gd name="connsiteX109" fmla="*/ 801910 w 857250"/>
                <a:gd name="connsiteY109" fmla="*/ 296799 h 1276350"/>
                <a:gd name="connsiteX110" fmla="*/ 833057 w 857250"/>
                <a:gd name="connsiteY110" fmla="*/ 272891 h 1276350"/>
                <a:gd name="connsiteX111" fmla="*/ 849440 w 857250"/>
                <a:gd name="connsiteY111" fmla="*/ 246697 h 1276350"/>
                <a:gd name="connsiteX112" fmla="*/ 852678 w 857250"/>
                <a:gd name="connsiteY112" fmla="*/ 226695 h 1276350"/>
                <a:gd name="connsiteX113" fmla="*/ 844487 w 857250"/>
                <a:gd name="connsiteY113" fmla="*/ 199454 h 1276350"/>
                <a:gd name="connsiteX114" fmla="*/ 583501 w 857250"/>
                <a:gd name="connsiteY114" fmla="*/ 382619 h 1276350"/>
                <a:gd name="connsiteX115" fmla="*/ 569214 w 857250"/>
                <a:gd name="connsiteY115" fmla="*/ 432626 h 1276350"/>
                <a:gd name="connsiteX116" fmla="*/ 561023 w 857250"/>
                <a:gd name="connsiteY116" fmla="*/ 469678 h 1276350"/>
                <a:gd name="connsiteX117" fmla="*/ 550164 w 857250"/>
                <a:gd name="connsiteY117" fmla="*/ 500825 h 1276350"/>
                <a:gd name="connsiteX118" fmla="*/ 526733 w 857250"/>
                <a:gd name="connsiteY118" fmla="*/ 522256 h 1276350"/>
                <a:gd name="connsiteX119" fmla="*/ 497872 w 857250"/>
                <a:gd name="connsiteY119" fmla="*/ 539210 h 1276350"/>
                <a:gd name="connsiteX120" fmla="*/ 478631 w 857250"/>
                <a:gd name="connsiteY120" fmla="*/ 549307 h 1276350"/>
                <a:gd name="connsiteX121" fmla="*/ 472345 w 857250"/>
                <a:gd name="connsiteY121" fmla="*/ 549783 h 1276350"/>
                <a:gd name="connsiteX122" fmla="*/ 459867 w 857250"/>
                <a:gd name="connsiteY122" fmla="*/ 538353 h 1276350"/>
                <a:gd name="connsiteX123" fmla="*/ 458534 w 857250"/>
                <a:gd name="connsiteY123" fmla="*/ 525018 h 1276350"/>
                <a:gd name="connsiteX124" fmla="*/ 462629 w 857250"/>
                <a:gd name="connsiteY124" fmla="*/ 489299 h 1276350"/>
                <a:gd name="connsiteX125" fmla="*/ 459962 w 857250"/>
                <a:gd name="connsiteY125" fmla="*/ 454724 h 1276350"/>
                <a:gd name="connsiteX126" fmla="*/ 459581 w 857250"/>
                <a:gd name="connsiteY126" fmla="*/ 432245 h 1276350"/>
                <a:gd name="connsiteX127" fmla="*/ 466344 w 857250"/>
                <a:gd name="connsiteY127" fmla="*/ 414814 h 1276350"/>
                <a:gd name="connsiteX128" fmla="*/ 502634 w 857250"/>
                <a:gd name="connsiteY128" fmla="*/ 380429 h 1276350"/>
                <a:gd name="connsiteX129" fmla="*/ 549402 w 857250"/>
                <a:gd name="connsiteY129" fmla="*/ 348425 h 1276350"/>
                <a:gd name="connsiteX130" fmla="*/ 574929 w 857250"/>
                <a:gd name="connsiteY130" fmla="*/ 331565 h 1276350"/>
                <a:gd name="connsiteX131" fmla="*/ 588074 w 857250"/>
                <a:gd name="connsiteY131" fmla="*/ 330613 h 1276350"/>
                <a:gd name="connsiteX132" fmla="*/ 592074 w 857250"/>
                <a:gd name="connsiteY132" fmla="*/ 343757 h 1276350"/>
                <a:gd name="connsiteX133" fmla="*/ 583501 w 857250"/>
                <a:gd name="connsiteY133" fmla="*/ 382619 h 127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857250" h="1276350">
                  <a:moveTo>
                    <a:pt x="844487" y="199454"/>
                  </a:moveTo>
                  <a:lnTo>
                    <a:pt x="823627" y="178975"/>
                  </a:lnTo>
                  <a:lnTo>
                    <a:pt x="792099" y="167926"/>
                  </a:lnTo>
                  <a:lnTo>
                    <a:pt x="766477" y="167926"/>
                  </a:lnTo>
                  <a:lnTo>
                    <a:pt x="710470" y="170212"/>
                  </a:lnTo>
                  <a:lnTo>
                    <a:pt x="671417" y="185547"/>
                  </a:lnTo>
                  <a:lnTo>
                    <a:pt x="616649" y="219456"/>
                  </a:lnTo>
                  <a:lnTo>
                    <a:pt x="567880" y="250984"/>
                  </a:lnTo>
                  <a:lnTo>
                    <a:pt x="517112" y="286798"/>
                  </a:lnTo>
                  <a:lnTo>
                    <a:pt x="489490" y="307086"/>
                  </a:lnTo>
                  <a:lnTo>
                    <a:pt x="480727" y="307086"/>
                  </a:lnTo>
                  <a:lnTo>
                    <a:pt x="473488" y="297275"/>
                  </a:lnTo>
                  <a:lnTo>
                    <a:pt x="475202" y="259461"/>
                  </a:lnTo>
                  <a:lnTo>
                    <a:pt x="481965" y="235268"/>
                  </a:lnTo>
                  <a:lnTo>
                    <a:pt x="482727" y="210598"/>
                  </a:lnTo>
                  <a:lnTo>
                    <a:pt x="479965" y="190405"/>
                  </a:lnTo>
                  <a:lnTo>
                    <a:pt x="487775" y="158306"/>
                  </a:lnTo>
                  <a:lnTo>
                    <a:pt x="499872" y="118777"/>
                  </a:lnTo>
                  <a:lnTo>
                    <a:pt x="499396" y="87344"/>
                  </a:lnTo>
                  <a:lnTo>
                    <a:pt x="477488" y="65151"/>
                  </a:lnTo>
                  <a:lnTo>
                    <a:pt x="440341" y="40386"/>
                  </a:lnTo>
                  <a:lnTo>
                    <a:pt x="406813" y="23336"/>
                  </a:lnTo>
                  <a:lnTo>
                    <a:pt x="377285" y="7144"/>
                  </a:lnTo>
                  <a:lnTo>
                    <a:pt x="360140" y="10192"/>
                  </a:lnTo>
                  <a:lnTo>
                    <a:pt x="330137" y="36671"/>
                  </a:lnTo>
                  <a:lnTo>
                    <a:pt x="286988" y="83820"/>
                  </a:lnTo>
                  <a:lnTo>
                    <a:pt x="286321" y="93345"/>
                  </a:lnTo>
                  <a:lnTo>
                    <a:pt x="292417" y="118872"/>
                  </a:lnTo>
                  <a:lnTo>
                    <a:pt x="306991" y="149638"/>
                  </a:lnTo>
                  <a:lnTo>
                    <a:pt x="326708" y="193072"/>
                  </a:lnTo>
                  <a:lnTo>
                    <a:pt x="335661" y="218504"/>
                  </a:lnTo>
                  <a:lnTo>
                    <a:pt x="342043" y="290798"/>
                  </a:lnTo>
                  <a:lnTo>
                    <a:pt x="349853" y="372428"/>
                  </a:lnTo>
                  <a:lnTo>
                    <a:pt x="352520" y="393859"/>
                  </a:lnTo>
                  <a:lnTo>
                    <a:pt x="350806" y="415481"/>
                  </a:lnTo>
                  <a:lnTo>
                    <a:pt x="217456" y="539877"/>
                  </a:lnTo>
                  <a:lnTo>
                    <a:pt x="205454" y="541115"/>
                  </a:lnTo>
                  <a:lnTo>
                    <a:pt x="195644" y="529114"/>
                  </a:lnTo>
                  <a:lnTo>
                    <a:pt x="177927" y="488347"/>
                  </a:lnTo>
                  <a:lnTo>
                    <a:pt x="160496" y="440627"/>
                  </a:lnTo>
                  <a:lnTo>
                    <a:pt x="152209" y="408527"/>
                  </a:lnTo>
                  <a:lnTo>
                    <a:pt x="133826" y="381000"/>
                  </a:lnTo>
                  <a:lnTo>
                    <a:pt x="127445" y="357664"/>
                  </a:lnTo>
                  <a:lnTo>
                    <a:pt x="103823" y="350901"/>
                  </a:lnTo>
                  <a:lnTo>
                    <a:pt x="87344" y="361950"/>
                  </a:lnTo>
                  <a:lnTo>
                    <a:pt x="68961" y="402717"/>
                  </a:lnTo>
                  <a:lnTo>
                    <a:pt x="51149" y="450152"/>
                  </a:lnTo>
                  <a:lnTo>
                    <a:pt x="40100" y="495490"/>
                  </a:lnTo>
                  <a:lnTo>
                    <a:pt x="21717" y="552450"/>
                  </a:lnTo>
                  <a:lnTo>
                    <a:pt x="10668" y="590741"/>
                  </a:lnTo>
                  <a:lnTo>
                    <a:pt x="7144" y="622840"/>
                  </a:lnTo>
                  <a:lnTo>
                    <a:pt x="15430" y="655987"/>
                  </a:lnTo>
                  <a:lnTo>
                    <a:pt x="43910" y="684467"/>
                  </a:lnTo>
                  <a:lnTo>
                    <a:pt x="79438" y="711422"/>
                  </a:lnTo>
                  <a:lnTo>
                    <a:pt x="117062" y="733139"/>
                  </a:lnTo>
                  <a:lnTo>
                    <a:pt x="139065" y="739521"/>
                  </a:lnTo>
                  <a:lnTo>
                    <a:pt x="165354" y="732187"/>
                  </a:lnTo>
                  <a:lnTo>
                    <a:pt x="192024" y="695516"/>
                  </a:lnTo>
                  <a:lnTo>
                    <a:pt x="229648" y="646652"/>
                  </a:lnTo>
                  <a:lnTo>
                    <a:pt x="267271" y="598265"/>
                  </a:lnTo>
                  <a:lnTo>
                    <a:pt x="320230" y="544068"/>
                  </a:lnTo>
                  <a:lnTo>
                    <a:pt x="329375" y="533972"/>
                  </a:lnTo>
                  <a:lnTo>
                    <a:pt x="338233" y="532543"/>
                  </a:lnTo>
                  <a:lnTo>
                    <a:pt x="346996" y="539687"/>
                  </a:lnTo>
                  <a:lnTo>
                    <a:pt x="348901" y="634079"/>
                  </a:lnTo>
                  <a:lnTo>
                    <a:pt x="338804" y="911352"/>
                  </a:lnTo>
                  <a:lnTo>
                    <a:pt x="331375" y="954215"/>
                  </a:lnTo>
                  <a:lnTo>
                    <a:pt x="322802" y="1015365"/>
                  </a:lnTo>
                  <a:lnTo>
                    <a:pt x="315468" y="1086041"/>
                  </a:lnTo>
                  <a:lnTo>
                    <a:pt x="317849" y="1125093"/>
                  </a:lnTo>
                  <a:lnTo>
                    <a:pt x="327279" y="1162241"/>
                  </a:lnTo>
                  <a:lnTo>
                    <a:pt x="329755" y="1180624"/>
                  </a:lnTo>
                  <a:lnTo>
                    <a:pt x="343281" y="1202627"/>
                  </a:lnTo>
                  <a:lnTo>
                    <a:pt x="354711" y="1226249"/>
                  </a:lnTo>
                  <a:lnTo>
                    <a:pt x="389858" y="1265396"/>
                  </a:lnTo>
                  <a:lnTo>
                    <a:pt x="405479" y="1272731"/>
                  </a:lnTo>
                  <a:lnTo>
                    <a:pt x="421100" y="1271492"/>
                  </a:lnTo>
                  <a:lnTo>
                    <a:pt x="447580" y="1254347"/>
                  </a:lnTo>
                  <a:lnTo>
                    <a:pt x="462439" y="1219200"/>
                  </a:lnTo>
                  <a:lnTo>
                    <a:pt x="470154" y="1176052"/>
                  </a:lnTo>
                  <a:lnTo>
                    <a:pt x="468916" y="1066800"/>
                  </a:lnTo>
                  <a:lnTo>
                    <a:pt x="464058" y="1045940"/>
                  </a:lnTo>
                  <a:lnTo>
                    <a:pt x="464058" y="938213"/>
                  </a:lnTo>
                  <a:lnTo>
                    <a:pt x="461582" y="928021"/>
                  </a:lnTo>
                  <a:lnTo>
                    <a:pt x="459772" y="851630"/>
                  </a:lnTo>
                  <a:lnTo>
                    <a:pt x="457486" y="839248"/>
                  </a:lnTo>
                  <a:lnTo>
                    <a:pt x="454057" y="835724"/>
                  </a:lnTo>
                  <a:lnTo>
                    <a:pt x="453485" y="828866"/>
                  </a:lnTo>
                  <a:lnTo>
                    <a:pt x="457867" y="812673"/>
                  </a:lnTo>
                  <a:lnTo>
                    <a:pt x="455771" y="656082"/>
                  </a:lnTo>
                  <a:lnTo>
                    <a:pt x="461010" y="645795"/>
                  </a:lnTo>
                  <a:lnTo>
                    <a:pt x="472345" y="636842"/>
                  </a:lnTo>
                  <a:lnTo>
                    <a:pt x="483775" y="640080"/>
                  </a:lnTo>
                  <a:lnTo>
                    <a:pt x="495395" y="641033"/>
                  </a:lnTo>
                  <a:lnTo>
                    <a:pt x="520637" y="639604"/>
                  </a:lnTo>
                  <a:lnTo>
                    <a:pt x="545687" y="628364"/>
                  </a:lnTo>
                  <a:lnTo>
                    <a:pt x="598837" y="603314"/>
                  </a:lnTo>
                  <a:lnTo>
                    <a:pt x="642271" y="587121"/>
                  </a:lnTo>
                  <a:lnTo>
                    <a:pt x="659416" y="579311"/>
                  </a:lnTo>
                  <a:lnTo>
                    <a:pt x="695611" y="539020"/>
                  </a:lnTo>
                  <a:lnTo>
                    <a:pt x="697421" y="521113"/>
                  </a:lnTo>
                  <a:lnTo>
                    <a:pt x="683800" y="506063"/>
                  </a:lnTo>
                  <a:lnTo>
                    <a:pt x="640651" y="474536"/>
                  </a:lnTo>
                  <a:lnTo>
                    <a:pt x="634270" y="465868"/>
                  </a:lnTo>
                  <a:lnTo>
                    <a:pt x="635508" y="443103"/>
                  </a:lnTo>
                  <a:lnTo>
                    <a:pt x="651129" y="411194"/>
                  </a:lnTo>
                  <a:lnTo>
                    <a:pt x="691515" y="366713"/>
                  </a:lnTo>
                  <a:lnTo>
                    <a:pt x="733997" y="330899"/>
                  </a:lnTo>
                  <a:lnTo>
                    <a:pt x="778002" y="308801"/>
                  </a:lnTo>
                  <a:lnTo>
                    <a:pt x="801910" y="296799"/>
                  </a:lnTo>
                  <a:lnTo>
                    <a:pt x="833057" y="272891"/>
                  </a:lnTo>
                  <a:lnTo>
                    <a:pt x="849440" y="246697"/>
                  </a:lnTo>
                  <a:lnTo>
                    <a:pt x="852678" y="226695"/>
                  </a:lnTo>
                  <a:lnTo>
                    <a:pt x="844487" y="199454"/>
                  </a:lnTo>
                  <a:close/>
                  <a:moveTo>
                    <a:pt x="583501" y="382619"/>
                  </a:moveTo>
                  <a:lnTo>
                    <a:pt x="569214" y="432626"/>
                  </a:lnTo>
                  <a:lnTo>
                    <a:pt x="561023" y="469678"/>
                  </a:lnTo>
                  <a:lnTo>
                    <a:pt x="550164" y="500825"/>
                  </a:lnTo>
                  <a:lnTo>
                    <a:pt x="526733" y="522256"/>
                  </a:lnTo>
                  <a:lnTo>
                    <a:pt x="497872" y="539210"/>
                  </a:lnTo>
                  <a:lnTo>
                    <a:pt x="478631" y="549307"/>
                  </a:lnTo>
                  <a:lnTo>
                    <a:pt x="472345" y="549783"/>
                  </a:lnTo>
                  <a:lnTo>
                    <a:pt x="459867" y="538353"/>
                  </a:lnTo>
                  <a:lnTo>
                    <a:pt x="458534" y="525018"/>
                  </a:lnTo>
                  <a:lnTo>
                    <a:pt x="462629" y="489299"/>
                  </a:lnTo>
                  <a:lnTo>
                    <a:pt x="459962" y="454724"/>
                  </a:lnTo>
                  <a:lnTo>
                    <a:pt x="459581" y="432245"/>
                  </a:lnTo>
                  <a:lnTo>
                    <a:pt x="466344" y="414814"/>
                  </a:lnTo>
                  <a:lnTo>
                    <a:pt x="502634" y="380429"/>
                  </a:lnTo>
                  <a:lnTo>
                    <a:pt x="549402" y="348425"/>
                  </a:lnTo>
                  <a:lnTo>
                    <a:pt x="574929" y="331565"/>
                  </a:lnTo>
                  <a:lnTo>
                    <a:pt x="588074" y="330613"/>
                  </a:lnTo>
                  <a:lnTo>
                    <a:pt x="592074" y="343757"/>
                  </a:lnTo>
                  <a:lnTo>
                    <a:pt x="583501" y="3826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26D88F7D-1BCC-47F1-87B4-192277A8C347}"/>
                </a:ext>
              </a:extLst>
            </p:cNvPr>
            <p:cNvSpPr/>
            <p:nvPr/>
          </p:nvSpPr>
          <p:spPr>
            <a:xfrm>
              <a:off x="4767643" y="2769679"/>
              <a:ext cx="1076325" cy="1304925"/>
            </a:xfrm>
            <a:custGeom>
              <a:avLst/>
              <a:gdLst>
                <a:gd name="connsiteX0" fmla="*/ 175165 w 1076325"/>
                <a:gd name="connsiteY0" fmla="*/ 328517 h 1304925"/>
                <a:gd name="connsiteX1" fmla="*/ 193453 w 1076325"/>
                <a:gd name="connsiteY1" fmla="*/ 321564 h 1304925"/>
                <a:gd name="connsiteX2" fmla="*/ 225647 w 1076325"/>
                <a:gd name="connsiteY2" fmla="*/ 317849 h 1304925"/>
                <a:gd name="connsiteX3" fmla="*/ 262318 w 1076325"/>
                <a:gd name="connsiteY3" fmla="*/ 297085 h 1304925"/>
                <a:gd name="connsiteX4" fmla="*/ 325946 w 1076325"/>
                <a:gd name="connsiteY4" fmla="*/ 264795 h 1304925"/>
                <a:gd name="connsiteX5" fmla="*/ 411575 w 1076325"/>
                <a:gd name="connsiteY5" fmla="*/ 222314 h 1304925"/>
                <a:gd name="connsiteX6" fmla="*/ 443389 w 1076325"/>
                <a:gd name="connsiteY6" fmla="*/ 214979 h 1304925"/>
                <a:gd name="connsiteX7" fmla="*/ 489775 w 1076325"/>
                <a:gd name="connsiteY7" fmla="*/ 206407 h 1304925"/>
                <a:gd name="connsiteX8" fmla="*/ 514255 w 1076325"/>
                <a:gd name="connsiteY8" fmla="*/ 201454 h 1304925"/>
                <a:gd name="connsiteX9" fmla="*/ 538639 w 1076325"/>
                <a:gd name="connsiteY9" fmla="*/ 195263 h 1304925"/>
                <a:gd name="connsiteX10" fmla="*/ 555784 w 1076325"/>
                <a:gd name="connsiteY10" fmla="*/ 178499 h 1304925"/>
                <a:gd name="connsiteX11" fmla="*/ 574548 w 1076325"/>
                <a:gd name="connsiteY11" fmla="*/ 147828 h 1304925"/>
                <a:gd name="connsiteX12" fmla="*/ 578930 w 1076325"/>
                <a:gd name="connsiteY12" fmla="*/ 103442 h 1304925"/>
                <a:gd name="connsiteX13" fmla="*/ 571214 w 1076325"/>
                <a:gd name="connsiteY13" fmla="*/ 73533 h 1304925"/>
                <a:gd name="connsiteX14" fmla="*/ 555403 w 1076325"/>
                <a:gd name="connsiteY14" fmla="*/ 44196 h 1304925"/>
                <a:gd name="connsiteX15" fmla="*/ 527685 w 1076325"/>
                <a:gd name="connsiteY15" fmla="*/ 13240 h 1304925"/>
                <a:gd name="connsiteX16" fmla="*/ 510921 w 1076325"/>
                <a:gd name="connsiteY16" fmla="*/ 7144 h 1304925"/>
                <a:gd name="connsiteX17" fmla="*/ 488442 w 1076325"/>
                <a:gd name="connsiteY17" fmla="*/ 22670 h 1304925"/>
                <a:gd name="connsiteX18" fmla="*/ 485489 w 1076325"/>
                <a:gd name="connsiteY18" fmla="*/ 47625 h 1304925"/>
                <a:gd name="connsiteX19" fmla="*/ 374809 w 1076325"/>
                <a:gd name="connsiteY19" fmla="*/ 126302 h 1304925"/>
                <a:gd name="connsiteX20" fmla="*/ 305943 w 1076325"/>
                <a:gd name="connsiteY20" fmla="*/ 177641 h 1304925"/>
                <a:gd name="connsiteX21" fmla="*/ 242697 w 1076325"/>
                <a:gd name="connsiteY21" fmla="*/ 238411 h 1304925"/>
                <a:gd name="connsiteX22" fmla="*/ 185166 w 1076325"/>
                <a:gd name="connsiteY22" fmla="*/ 298323 h 1304925"/>
                <a:gd name="connsiteX23" fmla="*/ 156686 w 1076325"/>
                <a:gd name="connsiteY23" fmla="*/ 320802 h 1304925"/>
                <a:gd name="connsiteX24" fmla="*/ 156686 w 1076325"/>
                <a:gd name="connsiteY24" fmla="*/ 328136 h 1304925"/>
                <a:gd name="connsiteX25" fmla="*/ 163640 w 1076325"/>
                <a:gd name="connsiteY25" fmla="*/ 330613 h 1304925"/>
                <a:gd name="connsiteX26" fmla="*/ 175165 w 1076325"/>
                <a:gd name="connsiteY26" fmla="*/ 328517 h 1304925"/>
                <a:gd name="connsiteX27" fmla="*/ 582454 w 1076325"/>
                <a:gd name="connsiteY27" fmla="*/ 534924 h 1304925"/>
                <a:gd name="connsiteX28" fmla="*/ 551307 w 1076325"/>
                <a:gd name="connsiteY28" fmla="*/ 571310 h 1304925"/>
                <a:gd name="connsiteX29" fmla="*/ 520541 w 1076325"/>
                <a:gd name="connsiteY29" fmla="*/ 608838 h 1304925"/>
                <a:gd name="connsiteX30" fmla="*/ 473297 w 1076325"/>
                <a:gd name="connsiteY30" fmla="*/ 651701 h 1304925"/>
                <a:gd name="connsiteX31" fmla="*/ 461200 w 1076325"/>
                <a:gd name="connsiteY31" fmla="*/ 665512 h 1304925"/>
                <a:gd name="connsiteX32" fmla="*/ 450914 w 1076325"/>
                <a:gd name="connsiteY32" fmla="*/ 662464 h 1304925"/>
                <a:gd name="connsiteX33" fmla="*/ 446342 w 1076325"/>
                <a:gd name="connsiteY33" fmla="*/ 653129 h 1304925"/>
                <a:gd name="connsiteX34" fmla="*/ 454724 w 1076325"/>
                <a:gd name="connsiteY34" fmla="*/ 620459 h 1304925"/>
                <a:gd name="connsiteX35" fmla="*/ 469106 w 1076325"/>
                <a:gd name="connsiteY35" fmla="*/ 557403 h 1304925"/>
                <a:gd name="connsiteX36" fmla="*/ 489109 w 1076325"/>
                <a:gd name="connsiteY36" fmla="*/ 501968 h 1304925"/>
                <a:gd name="connsiteX37" fmla="*/ 520446 w 1076325"/>
                <a:gd name="connsiteY37" fmla="*/ 451485 h 1304925"/>
                <a:gd name="connsiteX38" fmla="*/ 533781 w 1076325"/>
                <a:gd name="connsiteY38" fmla="*/ 428530 h 1304925"/>
                <a:gd name="connsiteX39" fmla="*/ 532257 w 1076325"/>
                <a:gd name="connsiteY39" fmla="*/ 408813 h 1304925"/>
                <a:gd name="connsiteX40" fmla="*/ 513112 w 1076325"/>
                <a:gd name="connsiteY40" fmla="*/ 380524 h 1304925"/>
                <a:gd name="connsiteX41" fmla="*/ 498920 w 1076325"/>
                <a:gd name="connsiteY41" fmla="*/ 365474 h 1304925"/>
                <a:gd name="connsiteX42" fmla="*/ 489395 w 1076325"/>
                <a:gd name="connsiteY42" fmla="*/ 347853 h 1304925"/>
                <a:gd name="connsiteX43" fmla="*/ 459676 w 1076325"/>
                <a:gd name="connsiteY43" fmla="*/ 327089 h 1304925"/>
                <a:gd name="connsiteX44" fmla="*/ 433959 w 1076325"/>
                <a:gd name="connsiteY44" fmla="*/ 313277 h 1304925"/>
                <a:gd name="connsiteX45" fmla="*/ 419195 w 1076325"/>
                <a:gd name="connsiteY45" fmla="*/ 311087 h 1304925"/>
                <a:gd name="connsiteX46" fmla="*/ 393859 w 1076325"/>
                <a:gd name="connsiteY46" fmla="*/ 326136 h 1304925"/>
                <a:gd name="connsiteX47" fmla="*/ 380143 w 1076325"/>
                <a:gd name="connsiteY47" fmla="*/ 359283 h 1304925"/>
                <a:gd name="connsiteX48" fmla="*/ 369856 w 1076325"/>
                <a:gd name="connsiteY48" fmla="*/ 392811 h 1304925"/>
                <a:gd name="connsiteX49" fmla="*/ 355187 w 1076325"/>
                <a:gd name="connsiteY49" fmla="*/ 414814 h 1304925"/>
                <a:gd name="connsiteX50" fmla="*/ 313563 w 1076325"/>
                <a:gd name="connsiteY50" fmla="*/ 455200 h 1304925"/>
                <a:gd name="connsiteX51" fmla="*/ 234410 w 1076325"/>
                <a:gd name="connsiteY51" fmla="*/ 512731 h 1304925"/>
                <a:gd name="connsiteX52" fmla="*/ 153257 w 1076325"/>
                <a:gd name="connsiteY52" fmla="*/ 565309 h 1304925"/>
                <a:gd name="connsiteX53" fmla="*/ 74962 w 1076325"/>
                <a:gd name="connsiteY53" fmla="*/ 609791 h 1304925"/>
                <a:gd name="connsiteX54" fmla="*/ 18193 w 1076325"/>
                <a:gd name="connsiteY54" fmla="*/ 644843 h 1304925"/>
                <a:gd name="connsiteX55" fmla="*/ 7144 w 1076325"/>
                <a:gd name="connsiteY55" fmla="*/ 655511 h 1304925"/>
                <a:gd name="connsiteX56" fmla="*/ 12002 w 1076325"/>
                <a:gd name="connsiteY56" fmla="*/ 663797 h 1304925"/>
                <a:gd name="connsiteX57" fmla="*/ 26765 w 1076325"/>
                <a:gd name="connsiteY57" fmla="*/ 676085 h 1304925"/>
                <a:gd name="connsiteX58" fmla="*/ 47054 w 1076325"/>
                <a:gd name="connsiteY58" fmla="*/ 690753 h 1304925"/>
                <a:gd name="connsiteX59" fmla="*/ 63818 w 1076325"/>
                <a:gd name="connsiteY59" fmla="*/ 698087 h 1304925"/>
                <a:gd name="connsiteX60" fmla="*/ 82296 w 1076325"/>
                <a:gd name="connsiteY60" fmla="*/ 705421 h 1304925"/>
                <a:gd name="connsiteX61" fmla="*/ 101537 w 1076325"/>
                <a:gd name="connsiteY61" fmla="*/ 702945 h 1304925"/>
                <a:gd name="connsiteX62" fmla="*/ 114967 w 1076325"/>
                <a:gd name="connsiteY62" fmla="*/ 702945 h 1304925"/>
                <a:gd name="connsiteX63" fmla="*/ 128492 w 1076325"/>
                <a:gd name="connsiteY63" fmla="*/ 710756 h 1304925"/>
                <a:gd name="connsiteX64" fmla="*/ 146495 w 1076325"/>
                <a:gd name="connsiteY64" fmla="*/ 707041 h 1304925"/>
                <a:gd name="connsiteX65" fmla="*/ 175832 w 1076325"/>
                <a:gd name="connsiteY65" fmla="*/ 692372 h 1304925"/>
                <a:gd name="connsiteX66" fmla="*/ 239459 w 1076325"/>
                <a:gd name="connsiteY66" fmla="*/ 635222 h 1304925"/>
                <a:gd name="connsiteX67" fmla="*/ 281083 w 1076325"/>
                <a:gd name="connsiteY67" fmla="*/ 590264 h 1304925"/>
                <a:gd name="connsiteX68" fmla="*/ 336042 w 1076325"/>
                <a:gd name="connsiteY68" fmla="*/ 539306 h 1304925"/>
                <a:gd name="connsiteX69" fmla="*/ 347948 w 1076325"/>
                <a:gd name="connsiteY69" fmla="*/ 534829 h 1304925"/>
                <a:gd name="connsiteX70" fmla="*/ 354521 w 1076325"/>
                <a:gd name="connsiteY70" fmla="*/ 542735 h 1304925"/>
                <a:gd name="connsiteX71" fmla="*/ 350425 w 1076325"/>
                <a:gd name="connsiteY71" fmla="*/ 617887 h 1304925"/>
                <a:gd name="connsiteX72" fmla="*/ 343091 w 1076325"/>
                <a:gd name="connsiteY72" fmla="*/ 639985 h 1304925"/>
                <a:gd name="connsiteX73" fmla="*/ 344329 w 1076325"/>
                <a:gd name="connsiteY73" fmla="*/ 676370 h 1304925"/>
                <a:gd name="connsiteX74" fmla="*/ 341948 w 1076325"/>
                <a:gd name="connsiteY74" fmla="*/ 775430 h 1304925"/>
                <a:gd name="connsiteX75" fmla="*/ 317468 w 1076325"/>
                <a:gd name="connsiteY75" fmla="*/ 804767 h 1304925"/>
                <a:gd name="connsiteX76" fmla="*/ 301847 w 1076325"/>
                <a:gd name="connsiteY76" fmla="*/ 802291 h 1304925"/>
                <a:gd name="connsiteX77" fmla="*/ 303848 w 1076325"/>
                <a:gd name="connsiteY77" fmla="*/ 791813 h 1304925"/>
                <a:gd name="connsiteX78" fmla="*/ 311182 w 1076325"/>
                <a:gd name="connsiteY78" fmla="*/ 784289 h 1304925"/>
                <a:gd name="connsiteX79" fmla="*/ 308039 w 1076325"/>
                <a:gd name="connsiteY79" fmla="*/ 759143 h 1304925"/>
                <a:gd name="connsiteX80" fmla="*/ 296990 w 1076325"/>
                <a:gd name="connsiteY80" fmla="*/ 730853 h 1304925"/>
                <a:gd name="connsiteX81" fmla="*/ 286417 w 1076325"/>
                <a:gd name="connsiteY81" fmla="*/ 727139 h 1304925"/>
                <a:gd name="connsiteX82" fmla="*/ 273558 w 1076325"/>
                <a:gd name="connsiteY82" fmla="*/ 731711 h 1304925"/>
                <a:gd name="connsiteX83" fmla="*/ 245364 w 1076325"/>
                <a:gd name="connsiteY83" fmla="*/ 771144 h 1304925"/>
                <a:gd name="connsiteX84" fmla="*/ 209741 w 1076325"/>
                <a:gd name="connsiteY84" fmla="*/ 815054 h 1304925"/>
                <a:gd name="connsiteX85" fmla="*/ 184214 w 1076325"/>
                <a:gd name="connsiteY85" fmla="*/ 846677 h 1304925"/>
                <a:gd name="connsiteX86" fmla="*/ 176403 w 1076325"/>
                <a:gd name="connsiteY86" fmla="*/ 871157 h 1304925"/>
                <a:gd name="connsiteX87" fmla="*/ 173926 w 1076325"/>
                <a:gd name="connsiteY87" fmla="*/ 897731 h 1304925"/>
                <a:gd name="connsiteX88" fmla="*/ 182690 w 1076325"/>
                <a:gd name="connsiteY88" fmla="*/ 929259 h 1304925"/>
                <a:gd name="connsiteX89" fmla="*/ 185928 w 1076325"/>
                <a:gd name="connsiteY89" fmla="*/ 949166 h 1304925"/>
                <a:gd name="connsiteX90" fmla="*/ 187738 w 1076325"/>
                <a:gd name="connsiteY90" fmla="*/ 964311 h 1304925"/>
                <a:gd name="connsiteX91" fmla="*/ 197644 w 1076325"/>
                <a:gd name="connsiteY91" fmla="*/ 982504 h 1304925"/>
                <a:gd name="connsiteX92" fmla="*/ 206407 w 1076325"/>
                <a:gd name="connsiteY92" fmla="*/ 989838 h 1304925"/>
                <a:gd name="connsiteX93" fmla="*/ 220980 w 1076325"/>
                <a:gd name="connsiteY93" fmla="*/ 988124 h 1304925"/>
                <a:gd name="connsiteX94" fmla="*/ 235934 w 1076325"/>
                <a:gd name="connsiteY94" fmla="*/ 977265 h 1304925"/>
                <a:gd name="connsiteX95" fmla="*/ 278035 w 1076325"/>
                <a:gd name="connsiteY95" fmla="*/ 937355 h 1304925"/>
                <a:gd name="connsiteX96" fmla="*/ 320612 w 1076325"/>
                <a:gd name="connsiteY96" fmla="*/ 895064 h 1304925"/>
                <a:gd name="connsiteX97" fmla="*/ 331946 w 1076325"/>
                <a:gd name="connsiteY97" fmla="*/ 892016 h 1304925"/>
                <a:gd name="connsiteX98" fmla="*/ 336995 w 1076325"/>
                <a:gd name="connsiteY98" fmla="*/ 898779 h 1304925"/>
                <a:gd name="connsiteX99" fmla="*/ 338614 w 1076325"/>
                <a:gd name="connsiteY99" fmla="*/ 928973 h 1304925"/>
                <a:gd name="connsiteX100" fmla="*/ 339090 w 1076325"/>
                <a:gd name="connsiteY100" fmla="*/ 961263 h 1304925"/>
                <a:gd name="connsiteX101" fmla="*/ 346329 w 1076325"/>
                <a:gd name="connsiteY101" fmla="*/ 971360 h 1304925"/>
                <a:gd name="connsiteX102" fmla="*/ 372047 w 1076325"/>
                <a:gd name="connsiteY102" fmla="*/ 984980 h 1304925"/>
                <a:gd name="connsiteX103" fmla="*/ 386239 w 1076325"/>
                <a:gd name="connsiteY103" fmla="*/ 993743 h 1304925"/>
                <a:gd name="connsiteX104" fmla="*/ 408432 w 1076325"/>
                <a:gd name="connsiteY104" fmla="*/ 993172 h 1304925"/>
                <a:gd name="connsiteX105" fmla="*/ 427006 w 1076325"/>
                <a:gd name="connsiteY105" fmla="*/ 987171 h 1304925"/>
                <a:gd name="connsiteX106" fmla="*/ 443103 w 1076325"/>
                <a:gd name="connsiteY106" fmla="*/ 974312 h 1304925"/>
                <a:gd name="connsiteX107" fmla="*/ 449866 w 1076325"/>
                <a:gd name="connsiteY107" fmla="*/ 962501 h 1304925"/>
                <a:gd name="connsiteX108" fmla="*/ 444341 w 1076325"/>
                <a:gd name="connsiteY108" fmla="*/ 943070 h 1304925"/>
                <a:gd name="connsiteX109" fmla="*/ 441103 w 1076325"/>
                <a:gd name="connsiteY109" fmla="*/ 925640 h 1304925"/>
                <a:gd name="connsiteX110" fmla="*/ 442436 w 1076325"/>
                <a:gd name="connsiteY110" fmla="*/ 907733 h 1304925"/>
                <a:gd name="connsiteX111" fmla="*/ 444817 w 1076325"/>
                <a:gd name="connsiteY111" fmla="*/ 889635 h 1304925"/>
                <a:gd name="connsiteX112" fmla="*/ 441579 w 1076325"/>
                <a:gd name="connsiteY112" fmla="*/ 861632 h 1304925"/>
                <a:gd name="connsiteX113" fmla="*/ 440246 w 1076325"/>
                <a:gd name="connsiteY113" fmla="*/ 825818 h 1304925"/>
                <a:gd name="connsiteX114" fmla="*/ 443293 w 1076325"/>
                <a:gd name="connsiteY114" fmla="*/ 801053 h 1304925"/>
                <a:gd name="connsiteX115" fmla="*/ 451199 w 1076325"/>
                <a:gd name="connsiteY115" fmla="*/ 779621 h 1304925"/>
                <a:gd name="connsiteX116" fmla="*/ 472631 w 1076325"/>
                <a:gd name="connsiteY116" fmla="*/ 751618 h 1304925"/>
                <a:gd name="connsiteX117" fmla="*/ 522923 w 1076325"/>
                <a:gd name="connsiteY117" fmla="*/ 685991 h 1304925"/>
                <a:gd name="connsiteX118" fmla="*/ 565595 w 1076325"/>
                <a:gd name="connsiteY118" fmla="*/ 622554 h 1304925"/>
                <a:gd name="connsiteX119" fmla="*/ 593598 w 1076325"/>
                <a:gd name="connsiteY119" fmla="*/ 573024 h 1304925"/>
                <a:gd name="connsiteX120" fmla="*/ 598170 w 1076325"/>
                <a:gd name="connsiteY120" fmla="*/ 554831 h 1304925"/>
                <a:gd name="connsiteX121" fmla="*/ 590836 w 1076325"/>
                <a:gd name="connsiteY121" fmla="*/ 533400 h 1304925"/>
                <a:gd name="connsiteX122" fmla="*/ 582454 w 1076325"/>
                <a:gd name="connsiteY122" fmla="*/ 534924 h 1304925"/>
                <a:gd name="connsiteX123" fmla="*/ 1065085 w 1076325"/>
                <a:gd name="connsiteY123" fmla="*/ 491490 h 1304925"/>
                <a:gd name="connsiteX124" fmla="*/ 1041940 w 1076325"/>
                <a:gd name="connsiteY124" fmla="*/ 452057 h 1304925"/>
                <a:gd name="connsiteX125" fmla="*/ 1022223 w 1076325"/>
                <a:gd name="connsiteY125" fmla="*/ 425006 h 1304925"/>
                <a:gd name="connsiteX126" fmla="*/ 1020890 w 1076325"/>
                <a:gd name="connsiteY126" fmla="*/ 376428 h 1304925"/>
                <a:gd name="connsiteX127" fmla="*/ 1007745 w 1076325"/>
                <a:gd name="connsiteY127" fmla="*/ 366713 h 1304925"/>
                <a:gd name="connsiteX128" fmla="*/ 998792 w 1076325"/>
                <a:gd name="connsiteY128" fmla="*/ 374428 h 1304925"/>
                <a:gd name="connsiteX129" fmla="*/ 996029 w 1076325"/>
                <a:gd name="connsiteY129" fmla="*/ 421386 h 1304925"/>
                <a:gd name="connsiteX130" fmla="*/ 982123 w 1076325"/>
                <a:gd name="connsiteY130" fmla="*/ 458534 h 1304925"/>
                <a:gd name="connsiteX131" fmla="*/ 964216 w 1076325"/>
                <a:gd name="connsiteY131" fmla="*/ 496157 h 1304925"/>
                <a:gd name="connsiteX132" fmla="*/ 939546 w 1076325"/>
                <a:gd name="connsiteY132" fmla="*/ 523113 h 1304925"/>
                <a:gd name="connsiteX133" fmla="*/ 929831 w 1076325"/>
                <a:gd name="connsiteY133" fmla="*/ 529971 h 1304925"/>
                <a:gd name="connsiteX134" fmla="*/ 923354 w 1076325"/>
                <a:gd name="connsiteY134" fmla="*/ 523970 h 1304925"/>
                <a:gd name="connsiteX135" fmla="*/ 921639 w 1076325"/>
                <a:gd name="connsiteY135" fmla="*/ 506825 h 1304925"/>
                <a:gd name="connsiteX136" fmla="*/ 924116 w 1076325"/>
                <a:gd name="connsiteY136" fmla="*/ 457962 h 1304925"/>
                <a:gd name="connsiteX137" fmla="*/ 934593 w 1076325"/>
                <a:gd name="connsiteY137" fmla="*/ 387096 h 1304925"/>
                <a:gd name="connsiteX138" fmla="*/ 940975 w 1076325"/>
                <a:gd name="connsiteY138" fmla="*/ 329089 h 1304925"/>
                <a:gd name="connsiteX139" fmla="*/ 956120 w 1076325"/>
                <a:gd name="connsiteY139" fmla="*/ 270796 h 1304925"/>
                <a:gd name="connsiteX140" fmla="*/ 966788 w 1076325"/>
                <a:gd name="connsiteY140" fmla="*/ 190119 h 1304925"/>
                <a:gd name="connsiteX141" fmla="*/ 958596 w 1076325"/>
                <a:gd name="connsiteY141" fmla="*/ 151257 h 1304925"/>
                <a:gd name="connsiteX142" fmla="*/ 937355 w 1076325"/>
                <a:gd name="connsiteY142" fmla="*/ 115062 h 1304925"/>
                <a:gd name="connsiteX143" fmla="*/ 905066 w 1076325"/>
                <a:gd name="connsiteY143" fmla="*/ 85058 h 1304925"/>
                <a:gd name="connsiteX144" fmla="*/ 873252 w 1076325"/>
                <a:gd name="connsiteY144" fmla="*/ 73628 h 1304925"/>
                <a:gd name="connsiteX145" fmla="*/ 842867 w 1076325"/>
                <a:gd name="connsiteY145" fmla="*/ 62008 h 1304925"/>
                <a:gd name="connsiteX146" fmla="*/ 814864 w 1076325"/>
                <a:gd name="connsiteY146" fmla="*/ 55626 h 1304925"/>
                <a:gd name="connsiteX147" fmla="*/ 797433 w 1076325"/>
                <a:gd name="connsiteY147" fmla="*/ 71533 h 1304925"/>
                <a:gd name="connsiteX148" fmla="*/ 786860 w 1076325"/>
                <a:gd name="connsiteY148" fmla="*/ 95060 h 1304925"/>
                <a:gd name="connsiteX149" fmla="*/ 784670 w 1076325"/>
                <a:gd name="connsiteY149" fmla="*/ 132112 h 1304925"/>
                <a:gd name="connsiteX150" fmla="*/ 790670 w 1076325"/>
                <a:gd name="connsiteY150" fmla="*/ 166497 h 1304925"/>
                <a:gd name="connsiteX151" fmla="*/ 798481 w 1076325"/>
                <a:gd name="connsiteY151" fmla="*/ 201740 h 1304925"/>
                <a:gd name="connsiteX152" fmla="*/ 806291 w 1076325"/>
                <a:gd name="connsiteY152" fmla="*/ 245364 h 1304925"/>
                <a:gd name="connsiteX153" fmla="*/ 807815 w 1076325"/>
                <a:gd name="connsiteY153" fmla="*/ 312611 h 1304925"/>
                <a:gd name="connsiteX154" fmla="*/ 812006 w 1076325"/>
                <a:gd name="connsiteY154" fmla="*/ 389858 h 1304925"/>
                <a:gd name="connsiteX155" fmla="*/ 807434 w 1076325"/>
                <a:gd name="connsiteY155" fmla="*/ 425196 h 1304925"/>
                <a:gd name="connsiteX156" fmla="*/ 806196 w 1076325"/>
                <a:gd name="connsiteY156" fmla="*/ 552260 h 1304925"/>
                <a:gd name="connsiteX157" fmla="*/ 807149 w 1076325"/>
                <a:gd name="connsiteY157" fmla="*/ 615601 h 1304925"/>
                <a:gd name="connsiteX158" fmla="*/ 803339 w 1076325"/>
                <a:gd name="connsiteY158" fmla="*/ 647414 h 1304925"/>
                <a:gd name="connsiteX159" fmla="*/ 795433 w 1076325"/>
                <a:gd name="connsiteY159" fmla="*/ 657225 h 1304925"/>
                <a:gd name="connsiteX160" fmla="*/ 735044 w 1076325"/>
                <a:gd name="connsiteY160" fmla="*/ 698183 h 1304925"/>
                <a:gd name="connsiteX161" fmla="*/ 717328 w 1076325"/>
                <a:gd name="connsiteY161" fmla="*/ 707993 h 1304925"/>
                <a:gd name="connsiteX162" fmla="*/ 711613 w 1076325"/>
                <a:gd name="connsiteY162" fmla="*/ 704755 h 1304925"/>
                <a:gd name="connsiteX163" fmla="*/ 711137 w 1076325"/>
                <a:gd name="connsiteY163" fmla="*/ 695992 h 1304925"/>
                <a:gd name="connsiteX164" fmla="*/ 723233 w 1076325"/>
                <a:gd name="connsiteY164" fmla="*/ 676085 h 1304925"/>
                <a:gd name="connsiteX165" fmla="*/ 734282 w 1076325"/>
                <a:gd name="connsiteY165" fmla="*/ 656082 h 1304925"/>
                <a:gd name="connsiteX166" fmla="*/ 736092 w 1076325"/>
                <a:gd name="connsiteY166" fmla="*/ 619792 h 1304925"/>
                <a:gd name="connsiteX167" fmla="*/ 731520 w 1076325"/>
                <a:gd name="connsiteY167" fmla="*/ 591026 h 1304925"/>
                <a:gd name="connsiteX168" fmla="*/ 709232 w 1076325"/>
                <a:gd name="connsiteY168" fmla="*/ 554450 h 1304925"/>
                <a:gd name="connsiteX169" fmla="*/ 692468 w 1076325"/>
                <a:gd name="connsiteY169" fmla="*/ 527209 h 1304925"/>
                <a:gd name="connsiteX170" fmla="*/ 680657 w 1076325"/>
                <a:gd name="connsiteY170" fmla="*/ 503015 h 1304925"/>
                <a:gd name="connsiteX171" fmla="*/ 682276 w 1076325"/>
                <a:gd name="connsiteY171" fmla="*/ 480632 h 1304925"/>
                <a:gd name="connsiteX172" fmla="*/ 695134 w 1076325"/>
                <a:gd name="connsiteY172" fmla="*/ 449771 h 1304925"/>
                <a:gd name="connsiteX173" fmla="*/ 712184 w 1076325"/>
                <a:gd name="connsiteY173" fmla="*/ 403574 h 1304925"/>
                <a:gd name="connsiteX174" fmla="*/ 720566 w 1076325"/>
                <a:gd name="connsiteY174" fmla="*/ 362903 h 1304925"/>
                <a:gd name="connsiteX175" fmla="*/ 716471 w 1076325"/>
                <a:gd name="connsiteY175" fmla="*/ 324993 h 1304925"/>
                <a:gd name="connsiteX176" fmla="*/ 697421 w 1076325"/>
                <a:gd name="connsiteY176" fmla="*/ 292989 h 1304925"/>
                <a:gd name="connsiteX177" fmla="*/ 657416 w 1076325"/>
                <a:gd name="connsiteY177" fmla="*/ 250793 h 1304925"/>
                <a:gd name="connsiteX178" fmla="*/ 622554 w 1076325"/>
                <a:gd name="connsiteY178" fmla="*/ 225076 h 1304925"/>
                <a:gd name="connsiteX179" fmla="*/ 594265 w 1076325"/>
                <a:gd name="connsiteY179" fmla="*/ 211550 h 1304925"/>
                <a:gd name="connsiteX180" fmla="*/ 570833 w 1076325"/>
                <a:gd name="connsiteY180" fmla="*/ 213836 h 1304925"/>
                <a:gd name="connsiteX181" fmla="*/ 556927 w 1076325"/>
                <a:gd name="connsiteY181" fmla="*/ 226124 h 1304925"/>
                <a:gd name="connsiteX182" fmla="*/ 556355 w 1076325"/>
                <a:gd name="connsiteY182" fmla="*/ 249555 h 1304925"/>
                <a:gd name="connsiteX183" fmla="*/ 557593 w 1076325"/>
                <a:gd name="connsiteY183" fmla="*/ 261557 h 1304925"/>
                <a:gd name="connsiteX184" fmla="*/ 563690 w 1076325"/>
                <a:gd name="connsiteY184" fmla="*/ 280511 h 1304925"/>
                <a:gd name="connsiteX185" fmla="*/ 586645 w 1076325"/>
                <a:gd name="connsiteY185" fmla="*/ 329565 h 1304925"/>
                <a:gd name="connsiteX186" fmla="*/ 624268 w 1076325"/>
                <a:gd name="connsiteY186" fmla="*/ 383286 h 1304925"/>
                <a:gd name="connsiteX187" fmla="*/ 647414 w 1076325"/>
                <a:gd name="connsiteY187" fmla="*/ 413480 h 1304925"/>
                <a:gd name="connsiteX188" fmla="*/ 651605 w 1076325"/>
                <a:gd name="connsiteY188" fmla="*/ 431387 h 1304925"/>
                <a:gd name="connsiteX189" fmla="*/ 642938 w 1076325"/>
                <a:gd name="connsiteY189" fmla="*/ 477298 h 1304925"/>
                <a:gd name="connsiteX190" fmla="*/ 632365 w 1076325"/>
                <a:gd name="connsiteY190" fmla="*/ 500729 h 1304925"/>
                <a:gd name="connsiteX191" fmla="*/ 627793 w 1076325"/>
                <a:gd name="connsiteY191" fmla="*/ 526352 h 1304925"/>
                <a:gd name="connsiteX192" fmla="*/ 637508 w 1076325"/>
                <a:gd name="connsiteY192" fmla="*/ 561308 h 1304925"/>
                <a:gd name="connsiteX193" fmla="*/ 644843 w 1076325"/>
                <a:gd name="connsiteY193" fmla="*/ 598456 h 1304925"/>
                <a:gd name="connsiteX194" fmla="*/ 653225 w 1076325"/>
                <a:gd name="connsiteY194" fmla="*/ 633317 h 1304925"/>
                <a:gd name="connsiteX195" fmla="*/ 662273 w 1076325"/>
                <a:gd name="connsiteY195" fmla="*/ 667798 h 1304925"/>
                <a:gd name="connsiteX196" fmla="*/ 659321 w 1076325"/>
                <a:gd name="connsiteY196" fmla="*/ 701707 h 1304925"/>
                <a:gd name="connsiteX197" fmla="*/ 652082 w 1076325"/>
                <a:gd name="connsiteY197" fmla="*/ 729710 h 1304925"/>
                <a:gd name="connsiteX198" fmla="*/ 623507 w 1076325"/>
                <a:gd name="connsiteY198" fmla="*/ 782098 h 1304925"/>
                <a:gd name="connsiteX199" fmla="*/ 610457 w 1076325"/>
                <a:gd name="connsiteY199" fmla="*/ 809339 h 1304925"/>
                <a:gd name="connsiteX200" fmla="*/ 609886 w 1076325"/>
                <a:gd name="connsiteY200" fmla="*/ 826199 h 1304925"/>
                <a:gd name="connsiteX201" fmla="*/ 624268 w 1076325"/>
                <a:gd name="connsiteY201" fmla="*/ 844582 h 1304925"/>
                <a:gd name="connsiteX202" fmla="*/ 642461 w 1076325"/>
                <a:gd name="connsiteY202" fmla="*/ 852583 h 1304925"/>
                <a:gd name="connsiteX203" fmla="*/ 670179 w 1076325"/>
                <a:gd name="connsiteY203" fmla="*/ 853154 h 1304925"/>
                <a:gd name="connsiteX204" fmla="*/ 705041 w 1076325"/>
                <a:gd name="connsiteY204" fmla="*/ 842010 h 1304925"/>
                <a:gd name="connsiteX205" fmla="*/ 759047 w 1076325"/>
                <a:gd name="connsiteY205" fmla="*/ 800576 h 1304925"/>
                <a:gd name="connsiteX206" fmla="*/ 791909 w 1076325"/>
                <a:gd name="connsiteY206" fmla="*/ 767715 h 1304925"/>
                <a:gd name="connsiteX207" fmla="*/ 801053 w 1076325"/>
                <a:gd name="connsiteY207" fmla="*/ 766382 h 1304925"/>
                <a:gd name="connsiteX208" fmla="*/ 802291 w 1076325"/>
                <a:gd name="connsiteY208" fmla="*/ 776478 h 1304925"/>
                <a:gd name="connsiteX209" fmla="*/ 800481 w 1076325"/>
                <a:gd name="connsiteY209" fmla="*/ 902303 h 1304925"/>
                <a:gd name="connsiteX210" fmla="*/ 799529 w 1076325"/>
                <a:gd name="connsiteY210" fmla="*/ 1050608 h 1304925"/>
                <a:gd name="connsiteX211" fmla="*/ 798481 w 1076325"/>
                <a:gd name="connsiteY211" fmla="*/ 1238822 h 1304925"/>
                <a:gd name="connsiteX212" fmla="*/ 798957 w 1076325"/>
                <a:gd name="connsiteY212" fmla="*/ 1288352 h 1304925"/>
                <a:gd name="connsiteX213" fmla="*/ 808958 w 1076325"/>
                <a:gd name="connsiteY213" fmla="*/ 1301687 h 1304925"/>
                <a:gd name="connsiteX214" fmla="*/ 836485 w 1076325"/>
                <a:gd name="connsiteY214" fmla="*/ 1306068 h 1304925"/>
                <a:gd name="connsiteX215" fmla="*/ 845534 w 1076325"/>
                <a:gd name="connsiteY215" fmla="*/ 1303211 h 1304925"/>
                <a:gd name="connsiteX216" fmla="*/ 867537 w 1076325"/>
                <a:gd name="connsiteY216" fmla="*/ 1281017 h 1304925"/>
                <a:gd name="connsiteX217" fmla="*/ 889730 w 1076325"/>
                <a:gd name="connsiteY217" fmla="*/ 1246632 h 1304925"/>
                <a:gd name="connsiteX218" fmla="*/ 894017 w 1076325"/>
                <a:gd name="connsiteY218" fmla="*/ 1222153 h 1304925"/>
                <a:gd name="connsiteX219" fmla="*/ 900398 w 1076325"/>
                <a:gd name="connsiteY219" fmla="*/ 1199388 h 1304925"/>
                <a:gd name="connsiteX220" fmla="*/ 908209 w 1076325"/>
                <a:gd name="connsiteY220" fmla="*/ 1161002 h 1304925"/>
                <a:gd name="connsiteX221" fmla="*/ 912114 w 1076325"/>
                <a:gd name="connsiteY221" fmla="*/ 1127284 h 1304925"/>
                <a:gd name="connsiteX222" fmla="*/ 915829 w 1076325"/>
                <a:gd name="connsiteY222" fmla="*/ 1098233 h 1304925"/>
                <a:gd name="connsiteX223" fmla="*/ 919067 w 1076325"/>
                <a:gd name="connsiteY223" fmla="*/ 1072991 h 1304925"/>
                <a:gd name="connsiteX224" fmla="*/ 914019 w 1076325"/>
                <a:gd name="connsiteY224" fmla="*/ 1063847 h 1304925"/>
                <a:gd name="connsiteX225" fmla="*/ 914305 w 1076325"/>
                <a:gd name="connsiteY225" fmla="*/ 1023271 h 1304925"/>
                <a:gd name="connsiteX226" fmla="*/ 917258 w 1076325"/>
                <a:gd name="connsiteY226" fmla="*/ 992696 h 1304925"/>
                <a:gd name="connsiteX227" fmla="*/ 916972 w 1076325"/>
                <a:gd name="connsiteY227" fmla="*/ 964692 h 1304925"/>
                <a:gd name="connsiteX228" fmla="*/ 913733 w 1076325"/>
                <a:gd name="connsiteY228" fmla="*/ 934307 h 1304925"/>
                <a:gd name="connsiteX229" fmla="*/ 915067 w 1076325"/>
                <a:gd name="connsiteY229" fmla="*/ 908114 h 1304925"/>
                <a:gd name="connsiteX230" fmla="*/ 915067 w 1076325"/>
                <a:gd name="connsiteY230" fmla="*/ 892302 h 1304925"/>
                <a:gd name="connsiteX231" fmla="*/ 915353 w 1076325"/>
                <a:gd name="connsiteY231" fmla="*/ 830104 h 1304925"/>
                <a:gd name="connsiteX232" fmla="*/ 918115 w 1076325"/>
                <a:gd name="connsiteY232" fmla="*/ 808196 h 1304925"/>
                <a:gd name="connsiteX233" fmla="*/ 918401 w 1076325"/>
                <a:gd name="connsiteY233" fmla="*/ 713518 h 1304925"/>
                <a:gd name="connsiteX234" fmla="*/ 922687 w 1076325"/>
                <a:gd name="connsiteY234" fmla="*/ 677323 h 1304925"/>
                <a:gd name="connsiteX235" fmla="*/ 929735 w 1076325"/>
                <a:gd name="connsiteY235" fmla="*/ 659892 h 1304925"/>
                <a:gd name="connsiteX236" fmla="*/ 966597 w 1076325"/>
                <a:gd name="connsiteY236" fmla="*/ 630650 h 1304925"/>
                <a:gd name="connsiteX237" fmla="*/ 1057180 w 1076325"/>
                <a:gd name="connsiteY237" fmla="*/ 547783 h 1304925"/>
                <a:gd name="connsiteX238" fmla="*/ 1071277 w 1076325"/>
                <a:gd name="connsiteY238" fmla="*/ 527114 h 1304925"/>
                <a:gd name="connsiteX239" fmla="*/ 1073277 w 1076325"/>
                <a:gd name="connsiteY239" fmla="*/ 511493 h 1304925"/>
                <a:gd name="connsiteX240" fmla="*/ 1065085 w 1076325"/>
                <a:gd name="connsiteY240" fmla="*/ 491490 h 130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076325" h="1304925">
                  <a:moveTo>
                    <a:pt x="175165" y="328517"/>
                  </a:moveTo>
                  <a:lnTo>
                    <a:pt x="193453" y="321564"/>
                  </a:lnTo>
                  <a:lnTo>
                    <a:pt x="225647" y="317849"/>
                  </a:lnTo>
                  <a:lnTo>
                    <a:pt x="262318" y="297085"/>
                  </a:lnTo>
                  <a:lnTo>
                    <a:pt x="325946" y="264795"/>
                  </a:lnTo>
                  <a:lnTo>
                    <a:pt x="411575" y="222314"/>
                  </a:lnTo>
                  <a:lnTo>
                    <a:pt x="443389" y="214979"/>
                  </a:lnTo>
                  <a:lnTo>
                    <a:pt x="489775" y="206407"/>
                  </a:lnTo>
                  <a:lnTo>
                    <a:pt x="514255" y="201454"/>
                  </a:lnTo>
                  <a:lnTo>
                    <a:pt x="538639" y="195263"/>
                  </a:lnTo>
                  <a:lnTo>
                    <a:pt x="555784" y="178499"/>
                  </a:lnTo>
                  <a:lnTo>
                    <a:pt x="574548" y="147828"/>
                  </a:lnTo>
                  <a:lnTo>
                    <a:pt x="578930" y="103442"/>
                  </a:lnTo>
                  <a:lnTo>
                    <a:pt x="571214" y="73533"/>
                  </a:lnTo>
                  <a:lnTo>
                    <a:pt x="555403" y="44196"/>
                  </a:lnTo>
                  <a:lnTo>
                    <a:pt x="527685" y="13240"/>
                  </a:lnTo>
                  <a:lnTo>
                    <a:pt x="510921" y="7144"/>
                  </a:lnTo>
                  <a:lnTo>
                    <a:pt x="488442" y="22670"/>
                  </a:lnTo>
                  <a:lnTo>
                    <a:pt x="485489" y="47625"/>
                  </a:lnTo>
                  <a:lnTo>
                    <a:pt x="374809" y="126302"/>
                  </a:lnTo>
                  <a:lnTo>
                    <a:pt x="305943" y="177641"/>
                  </a:lnTo>
                  <a:lnTo>
                    <a:pt x="242697" y="238411"/>
                  </a:lnTo>
                  <a:lnTo>
                    <a:pt x="185166" y="298323"/>
                  </a:lnTo>
                  <a:lnTo>
                    <a:pt x="156686" y="320802"/>
                  </a:lnTo>
                  <a:lnTo>
                    <a:pt x="156686" y="328136"/>
                  </a:lnTo>
                  <a:lnTo>
                    <a:pt x="163640" y="330613"/>
                  </a:lnTo>
                  <a:lnTo>
                    <a:pt x="175165" y="328517"/>
                  </a:lnTo>
                  <a:close/>
                  <a:moveTo>
                    <a:pt x="582454" y="534924"/>
                  </a:moveTo>
                  <a:lnTo>
                    <a:pt x="551307" y="571310"/>
                  </a:lnTo>
                  <a:lnTo>
                    <a:pt x="520541" y="608838"/>
                  </a:lnTo>
                  <a:lnTo>
                    <a:pt x="473297" y="651701"/>
                  </a:lnTo>
                  <a:lnTo>
                    <a:pt x="461200" y="665512"/>
                  </a:lnTo>
                  <a:lnTo>
                    <a:pt x="450914" y="662464"/>
                  </a:lnTo>
                  <a:lnTo>
                    <a:pt x="446342" y="653129"/>
                  </a:lnTo>
                  <a:lnTo>
                    <a:pt x="454724" y="620459"/>
                  </a:lnTo>
                  <a:lnTo>
                    <a:pt x="469106" y="557403"/>
                  </a:lnTo>
                  <a:lnTo>
                    <a:pt x="489109" y="501968"/>
                  </a:lnTo>
                  <a:lnTo>
                    <a:pt x="520446" y="451485"/>
                  </a:lnTo>
                  <a:lnTo>
                    <a:pt x="533781" y="428530"/>
                  </a:lnTo>
                  <a:lnTo>
                    <a:pt x="532257" y="408813"/>
                  </a:lnTo>
                  <a:lnTo>
                    <a:pt x="513112" y="380524"/>
                  </a:lnTo>
                  <a:lnTo>
                    <a:pt x="498920" y="365474"/>
                  </a:lnTo>
                  <a:lnTo>
                    <a:pt x="489395" y="347853"/>
                  </a:lnTo>
                  <a:lnTo>
                    <a:pt x="459676" y="327089"/>
                  </a:lnTo>
                  <a:lnTo>
                    <a:pt x="433959" y="313277"/>
                  </a:lnTo>
                  <a:lnTo>
                    <a:pt x="419195" y="311087"/>
                  </a:lnTo>
                  <a:lnTo>
                    <a:pt x="393859" y="326136"/>
                  </a:lnTo>
                  <a:lnTo>
                    <a:pt x="380143" y="359283"/>
                  </a:lnTo>
                  <a:lnTo>
                    <a:pt x="369856" y="392811"/>
                  </a:lnTo>
                  <a:lnTo>
                    <a:pt x="355187" y="414814"/>
                  </a:lnTo>
                  <a:lnTo>
                    <a:pt x="313563" y="455200"/>
                  </a:lnTo>
                  <a:lnTo>
                    <a:pt x="234410" y="512731"/>
                  </a:lnTo>
                  <a:lnTo>
                    <a:pt x="153257" y="565309"/>
                  </a:lnTo>
                  <a:lnTo>
                    <a:pt x="74962" y="609791"/>
                  </a:lnTo>
                  <a:lnTo>
                    <a:pt x="18193" y="644843"/>
                  </a:lnTo>
                  <a:lnTo>
                    <a:pt x="7144" y="655511"/>
                  </a:lnTo>
                  <a:lnTo>
                    <a:pt x="12002" y="663797"/>
                  </a:lnTo>
                  <a:lnTo>
                    <a:pt x="26765" y="676085"/>
                  </a:lnTo>
                  <a:lnTo>
                    <a:pt x="47054" y="690753"/>
                  </a:lnTo>
                  <a:lnTo>
                    <a:pt x="63818" y="698087"/>
                  </a:lnTo>
                  <a:lnTo>
                    <a:pt x="82296" y="705421"/>
                  </a:lnTo>
                  <a:lnTo>
                    <a:pt x="101537" y="702945"/>
                  </a:lnTo>
                  <a:lnTo>
                    <a:pt x="114967" y="702945"/>
                  </a:lnTo>
                  <a:lnTo>
                    <a:pt x="128492" y="710756"/>
                  </a:lnTo>
                  <a:lnTo>
                    <a:pt x="146495" y="707041"/>
                  </a:lnTo>
                  <a:lnTo>
                    <a:pt x="175832" y="692372"/>
                  </a:lnTo>
                  <a:lnTo>
                    <a:pt x="239459" y="635222"/>
                  </a:lnTo>
                  <a:lnTo>
                    <a:pt x="281083" y="590264"/>
                  </a:lnTo>
                  <a:lnTo>
                    <a:pt x="336042" y="539306"/>
                  </a:lnTo>
                  <a:lnTo>
                    <a:pt x="347948" y="534829"/>
                  </a:lnTo>
                  <a:lnTo>
                    <a:pt x="354521" y="542735"/>
                  </a:lnTo>
                  <a:lnTo>
                    <a:pt x="350425" y="617887"/>
                  </a:lnTo>
                  <a:lnTo>
                    <a:pt x="343091" y="639985"/>
                  </a:lnTo>
                  <a:lnTo>
                    <a:pt x="344329" y="676370"/>
                  </a:lnTo>
                  <a:lnTo>
                    <a:pt x="341948" y="775430"/>
                  </a:lnTo>
                  <a:lnTo>
                    <a:pt x="317468" y="804767"/>
                  </a:lnTo>
                  <a:lnTo>
                    <a:pt x="301847" y="802291"/>
                  </a:lnTo>
                  <a:lnTo>
                    <a:pt x="303848" y="791813"/>
                  </a:lnTo>
                  <a:lnTo>
                    <a:pt x="311182" y="784289"/>
                  </a:lnTo>
                  <a:lnTo>
                    <a:pt x="308039" y="759143"/>
                  </a:lnTo>
                  <a:lnTo>
                    <a:pt x="296990" y="730853"/>
                  </a:lnTo>
                  <a:lnTo>
                    <a:pt x="286417" y="727139"/>
                  </a:lnTo>
                  <a:lnTo>
                    <a:pt x="273558" y="731711"/>
                  </a:lnTo>
                  <a:lnTo>
                    <a:pt x="245364" y="771144"/>
                  </a:lnTo>
                  <a:lnTo>
                    <a:pt x="209741" y="815054"/>
                  </a:lnTo>
                  <a:lnTo>
                    <a:pt x="184214" y="846677"/>
                  </a:lnTo>
                  <a:lnTo>
                    <a:pt x="176403" y="871157"/>
                  </a:lnTo>
                  <a:lnTo>
                    <a:pt x="173926" y="897731"/>
                  </a:lnTo>
                  <a:lnTo>
                    <a:pt x="182690" y="929259"/>
                  </a:lnTo>
                  <a:lnTo>
                    <a:pt x="185928" y="949166"/>
                  </a:lnTo>
                  <a:lnTo>
                    <a:pt x="187738" y="964311"/>
                  </a:lnTo>
                  <a:lnTo>
                    <a:pt x="197644" y="982504"/>
                  </a:lnTo>
                  <a:lnTo>
                    <a:pt x="206407" y="989838"/>
                  </a:lnTo>
                  <a:lnTo>
                    <a:pt x="220980" y="988124"/>
                  </a:lnTo>
                  <a:lnTo>
                    <a:pt x="235934" y="977265"/>
                  </a:lnTo>
                  <a:lnTo>
                    <a:pt x="278035" y="937355"/>
                  </a:lnTo>
                  <a:lnTo>
                    <a:pt x="320612" y="895064"/>
                  </a:lnTo>
                  <a:lnTo>
                    <a:pt x="331946" y="892016"/>
                  </a:lnTo>
                  <a:lnTo>
                    <a:pt x="336995" y="898779"/>
                  </a:lnTo>
                  <a:lnTo>
                    <a:pt x="338614" y="928973"/>
                  </a:lnTo>
                  <a:lnTo>
                    <a:pt x="339090" y="961263"/>
                  </a:lnTo>
                  <a:lnTo>
                    <a:pt x="346329" y="971360"/>
                  </a:lnTo>
                  <a:lnTo>
                    <a:pt x="372047" y="984980"/>
                  </a:lnTo>
                  <a:lnTo>
                    <a:pt x="386239" y="993743"/>
                  </a:lnTo>
                  <a:lnTo>
                    <a:pt x="408432" y="993172"/>
                  </a:lnTo>
                  <a:lnTo>
                    <a:pt x="427006" y="987171"/>
                  </a:lnTo>
                  <a:lnTo>
                    <a:pt x="443103" y="974312"/>
                  </a:lnTo>
                  <a:lnTo>
                    <a:pt x="449866" y="962501"/>
                  </a:lnTo>
                  <a:lnTo>
                    <a:pt x="444341" y="943070"/>
                  </a:lnTo>
                  <a:lnTo>
                    <a:pt x="441103" y="925640"/>
                  </a:lnTo>
                  <a:lnTo>
                    <a:pt x="442436" y="907733"/>
                  </a:lnTo>
                  <a:lnTo>
                    <a:pt x="444817" y="889635"/>
                  </a:lnTo>
                  <a:lnTo>
                    <a:pt x="441579" y="861632"/>
                  </a:lnTo>
                  <a:lnTo>
                    <a:pt x="440246" y="825818"/>
                  </a:lnTo>
                  <a:lnTo>
                    <a:pt x="443293" y="801053"/>
                  </a:lnTo>
                  <a:lnTo>
                    <a:pt x="451199" y="779621"/>
                  </a:lnTo>
                  <a:lnTo>
                    <a:pt x="472631" y="751618"/>
                  </a:lnTo>
                  <a:lnTo>
                    <a:pt x="522923" y="685991"/>
                  </a:lnTo>
                  <a:lnTo>
                    <a:pt x="565595" y="622554"/>
                  </a:lnTo>
                  <a:lnTo>
                    <a:pt x="593598" y="573024"/>
                  </a:lnTo>
                  <a:lnTo>
                    <a:pt x="598170" y="554831"/>
                  </a:lnTo>
                  <a:lnTo>
                    <a:pt x="590836" y="533400"/>
                  </a:lnTo>
                  <a:lnTo>
                    <a:pt x="582454" y="534924"/>
                  </a:lnTo>
                  <a:close/>
                  <a:moveTo>
                    <a:pt x="1065085" y="491490"/>
                  </a:moveTo>
                  <a:lnTo>
                    <a:pt x="1041940" y="452057"/>
                  </a:lnTo>
                  <a:lnTo>
                    <a:pt x="1022223" y="425006"/>
                  </a:lnTo>
                  <a:lnTo>
                    <a:pt x="1020890" y="376428"/>
                  </a:lnTo>
                  <a:lnTo>
                    <a:pt x="1007745" y="366713"/>
                  </a:lnTo>
                  <a:lnTo>
                    <a:pt x="998792" y="374428"/>
                  </a:lnTo>
                  <a:lnTo>
                    <a:pt x="996029" y="421386"/>
                  </a:lnTo>
                  <a:lnTo>
                    <a:pt x="982123" y="458534"/>
                  </a:lnTo>
                  <a:lnTo>
                    <a:pt x="964216" y="496157"/>
                  </a:lnTo>
                  <a:lnTo>
                    <a:pt x="939546" y="523113"/>
                  </a:lnTo>
                  <a:lnTo>
                    <a:pt x="929831" y="529971"/>
                  </a:lnTo>
                  <a:lnTo>
                    <a:pt x="923354" y="523970"/>
                  </a:lnTo>
                  <a:lnTo>
                    <a:pt x="921639" y="506825"/>
                  </a:lnTo>
                  <a:lnTo>
                    <a:pt x="924116" y="457962"/>
                  </a:lnTo>
                  <a:lnTo>
                    <a:pt x="934593" y="387096"/>
                  </a:lnTo>
                  <a:lnTo>
                    <a:pt x="940975" y="329089"/>
                  </a:lnTo>
                  <a:lnTo>
                    <a:pt x="956120" y="270796"/>
                  </a:lnTo>
                  <a:lnTo>
                    <a:pt x="966788" y="190119"/>
                  </a:lnTo>
                  <a:lnTo>
                    <a:pt x="958596" y="151257"/>
                  </a:lnTo>
                  <a:lnTo>
                    <a:pt x="937355" y="115062"/>
                  </a:lnTo>
                  <a:lnTo>
                    <a:pt x="905066" y="85058"/>
                  </a:lnTo>
                  <a:lnTo>
                    <a:pt x="873252" y="73628"/>
                  </a:lnTo>
                  <a:lnTo>
                    <a:pt x="842867" y="62008"/>
                  </a:lnTo>
                  <a:lnTo>
                    <a:pt x="814864" y="55626"/>
                  </a:lnTo>
                  <a:lnTo>
                    <a:pt x="797433" y="71533"/>
                  </a:lnTo>
                  <a:lnTo>
                    <a:pt x="786860" y="95060"/>
                  </a:lnTo>
                  <a:lnTo>
                    <a:pt x="784670" y="132112"/>
                  </a:lnTo>
                  <a:lnTo>
                    <a:pt x="790670" y="166497"/>
                  </a:lnTo>
                  <a:lnTo>
                    <a:pt x="798481" y="201740"/>
                  </a:lnTo>
                  <a:lnTo>
                    <a:pt x="806291" y="245364"/>
                  </a:lnTo>
                  <a:lnTo>
                    <a:pt x="807815" y="312611"/>
                  </a:lnTo>
                  <a:lnTo>
                    <a:pt x="812006" y="389858"/>
                  </a:lnTo>
                  <a:lnTo>
                    <a:pt x="807434" y="425196"/>
                  </a:lnTo>
                  <a:lnTo>
                    <a:pt x="806196" y="552260"/>
                  </a:lnTo>
                  <a:lnTo>
                    <a:pt x="807149" y="615601"/>
                  </a:lnTo>
                  <a:lnTo>
                    <a:pt x="803339" y="647414"/>
                  </a:lnTo>
                  <a:lnTo>
                    <a:pt x="795433" y="657225"/>
                  </a:lnTo>
                  <a:lnTo>
                    <a:pt x="735044" y="698183"/>
                  </a:lnTo>
                  <a:lnTo>
                    <a:pt x="717328" y="707993"/>
                  </a:lnTo>
                  <a:lnTo>
                    <a:pt x="711613" y="704755"/>
                  </a:lnTo>
                  <a:lnTo>
                    <a:pt x="711137" y="695992"/>
                  </a:lnTo>
                  <a:lnTo>
                    <a:pt x="723233" y="676085"/>
                  </a:lnTo>
                  <a:lnTo>
                    <a:pt x="734282" y="656082"/>
                  </a:lnTo>
                  <a:lnTo>
                    <a:pt x="736092" y="619792"/>
                  </a:lnTo>
                  <a:lnTo>
                    <a:pt x="731520" y="591026"/>
                  </a:lnTo>
                  <a:lnTo>
                    <a:pt x="709232" y="554450"/>
                  </a:lnTo>
                  <a:lnTo>
                    <a:pt x="692468" y="527209"/>
                  </a:lnTo>
                  <a:lnTo>
                    <a:pt x="680657" y="503015"/>
                  </a:lnTo>
                  <a:lnTo>
                    <a:pt x="682276" y="480632"/>
                  </a:lnTo>
                  <a:lnTo>
                    <a:pt x="695134" y="449771"/>
                  </a:lnTo>
                  <a:lnTo>
                    <a:pt x="712184" y="403574"/>
                  </a:lnTo>
                  <a:lnTo>
                    <a:pt x="720566" y="362903"/>
                  </a:lnTo>
                  <a:lnTo>
                    <a:pt x="716471" y="324993"/>
                  </a:lnTo>
                  <a:lnTo>
                    <a:pt x="697421" y="292989"/>
                  </a:lnTo>
                  <a:lnTo>
                    <a:pt x="657416" y="250793"/>
                  </a:lnTo>
                  <a:lnTo>
                    <a:pt x="622554" y="225076"/>
                  </a:lnTo>
                  <a:lnTo>
                    <a:pt x="594265" y="211550"/>
                  </a:lnTo>
                  <a:lnTo>
                    <a:pt x="570833" y="213836"/>
                  </a:lnTo>
                  <a:lnTo>
                    <a:pt x="556927" y="226124"/>
                  </a:lnTo>
                  <a:lnTo>
                    <a:pt x="556355" y="249555"/>
                  </a:lnTo>
                  <a:lnTo>
                    <a:pt x="557593" y="261557"/>
                  </a:lnTo>
                  <a:lnTo>
                    <a:pt x="563690" y="280511"/>
                  </a:lnTo>
                  <a:lnTo>
                    <a:pt x="586645" y="329565"/>
                  </a:lnTo>
                  <a:lnTo>
                    <a:pt x="624268" y="383286"/>
                  </a:lnTo>
                  <a:lnTo>
                    <a:pt x="647414" y="413480"/>
                  </a:lnTo>
                  <a:lnTo>
                    <a:pt x="651605" y="431387"/>
                  </a:lnTo>
                  <a:lnTo>
                    <a:pt x="642938" y="477298"/>
                  </a:lnTo>
                  <a:lnTo>
                    <a:pt x="632365" y="500729"/>
                  </a:lnTo>
                  <a:lnTo>
                    <a:pt x="627793" y="526352"/>
                  </a:lnTo>
                  <a:lnTo>
                    <a:pt x="637508" y="561308"/>
                  </a:lnTo>
                  <a:lnTo>
                    <a:pt x="644843" y="598456"/>
                  </a:lnTo>
                  <a:lnTo>
                    <a:pt x="653225" y="633317"/>
                  </a:lnTo>
                  <a:lnTo>
                    <a:pt x="662273" y="667798"/>
                  </a:lnTo>
                  <a:lnTo>
                    <a:pt x="659321" y="701707"/>
                  </a:lnTo>
                  <a:lnTo>
                    <a:pt x="652082" y="729710"/>
                  </a:lnTo>
                  <a:lnTo>
                    <a:pt x="623507" y="782098"/>
                  </a:lnTo>
                  <a:lnTo>
                    <a:pt x="610457" y="809339"/>
                  </a:lnTo>
                  <a:lnTo>
                    <a:pt x="609886" y="826199"/>
                  </a:lnTo>
                  <a:lnTo>
                    <a:pt x="624268" y="844582"/>
                  </a:lnTo>
                  <a:lnTo>
                    <a:pt x="642461" y="852583"/>
                  </a:lnTo>
                  <a:lnTo>
                    <a:pt x="670179" y="853154"/>
                  </a:lnTo>
                  <a:lnTo>
                    <a:pt x="705041" y="842010"/>
                  </a:lnTo>
                  <a:lnTo>
                    <a:pt x="759047" y="800576"/>
                  </a:lnTo>
                  <a:lnTo>
                    <a:pt x="791909" y="767715"/>
                  </a:lnTo>
                  <a:lnTo>
                    <a:pt x="801053" y="766382"/>
                  </a:lnTo>
                  <a:lnTo>
                    <a:pt x="802291" y="776478"/>
                  </a:lnTo>
                  <a:lnTo>
                    <a:pt x="800481" y="902303"/>
                  </a:lnTo>
                  <a:lnTo>
                    <a:pt x="799529" y="1050608"/>
                  </a:lnTo>
                  <a:lnTo>
                    <a:pt x="798481" y="1238822"/>
                  </a:lnTo>
                  <a:lnTo>
                    <a:pt x="798957" y="1288352"/>
                  </a:lnTo>
                  <a:lnTo>
                    <a:pt x="808958" y="1301687"/>
                  </a:lnTo>
                  <a:lnTo>
                    <a:pt x="836485" y="1306068"/>
                  </a:lnTo>
                  <a:lnTo>
                    <a:pt x="845534" y="1303211"/>
                  </a:lnTo>
                  <a:lnTo>
                    <a:pt x="867537" y="1281017"/>
                  </a:lnTo>
                  <a:lnTo>
                    <a:pt x="889730" y="1246632"/>
                  </a:lnTo>
                  <a:lnTo>
                    <a:pt x="894017" y="1222153"/>
                  </a:lnTo>
                  <a:lnTo>
                    <a:pt x="900398" y="1199388"/>
                  </a:lnTo>
                  <a:lnTo>
                    <a:pt x="908209" y="1161002"/>
                  </a:lnTo>
                  <a:lnTo>
                    <a:pt x="912114" y="1127284"/>
                  </a:lnTo>
                  <a:lnTo>
                    <a:pt x="915829" y="1098233"/>
                  </a:lnTo>
                  <a:lnTo>
                    <a:pt x="919067" y="1072991"/>
                  </a:lnTo>
                  <a:lnTo>
                    <a:pt x="914019" y="1063847"/>
                  </a:lnTo>
                  <a:lnTo>
                    <a:pt x="914305" y="1023271"/>
                  </a:lnTo>
                  <a:lnTo>
                    <a:pt x="917258" y="992696"/>
                  </a:lnTo>
                  <a:lnTo>
                    <a:pt x="916972" y="964692"/>
                  </a:lnTo>
                  <a:lnTo>
                    <a:pt x="913733" y="934307"/>
                  </a:lnTo>
                  <a:lnTo>
                    <a:pt x="915067" y="908114"/>
                  </a:lnTo>
                  <a:lnTo>
                    <a:pt x="915067" y="892302"/>
                  </a:lnTo>
                  <a:lnTo>
                    <a:pt x="915353" y="830104"/>
                  </a:lnTo>
                  <a:lnTo>
                    <a:pt x="918115" y="808196"/>
                  </a:lnTo>
                  <a:lnTo>
                    <a:pt x="918401" y="713518"/>
                  </a:lnTo>
                  <a:lnTo>
                    <a:pt x="922687" y="677323"/>
                  </a:lnTo>
                  <a:lnTo>
                    <a:pt x="929735" y="659892"/>
                  </a:lnTo>
                  <a:lnTo>
                    <a:pt x="966597" y="630650"/>
                  </a:lnTo>
                  <a:lnTo>
                    <a:pt x="1057180" y="547783"/>
                  </a:lnTo>
                  <a:lnTo>
                    <a:pt x="1071277" y="527114"/>
                  </a:lnTo>
                  <a:lnTo>
                    <a:pt x="1073277" y="511493"/>
                  </a:lnTo>
                  <a:lnTo>
                    <a:pt x="1065085" y="4914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97E73041-2D1C-48A6-996F-9C0263CAEE62}"/>
                </a:ext>
              </a:extLst>
            </p:cNvPr>
            <p:cNvSpPr/>
            <p:nvPr/>
          </p:nvSpPr>
          <p:spPr>
            <a:xfrm>
              <a:off x="6085999" y="2786348"/>
              <a:ext cx="1209675" cy="1123950"/>
            </a:xfrm>
            <a:custGeom>
              <a:avLst/>
              <a:gdLst>
                <a:gd name="connsiteX0" fmla="*/ 1191958 w 1209675"/>
                <a:gd name="connsiteY0" fmla="*/ 861917 h 1123950"/>
                <a:gd name="connsiteX1" fmla="*/ 1167384 w 1209675"/>
                <a:gd name="connsiteY1" fmla="*/ 865251 h 1123950"/>
                <a:gd name="connsiteX2" fmla="*/ 1105376 w 1209675"/>
                <a:gd name="connsiteY2" fmla="*/ 872585 h 1123950"/>
                <a:gd name="connsiteX3" fmla="*/ 1033081 w 1209675"/>
                <a:gd name="connsiteY3" fmla="*/ 866394 h 1123950"/>
                <a:gd name="connsiteX4" fmla="*/ 1000506 w 1209675"/>
                <a:gd name="connsiteY4" fmla="*/ 860203 h 1123950"/>
                <a:gd name="connsiteX5" fmla="*/ 967835 w 1209675"/>
                <a:gd name="connsiteY5" fmla="*/ 846773 h 1123950"/>
                <a:gd name="connsiteX6" fmla="*/ 919163 w 1209675"/>
                <a:gd name="connsiteY6" fmla="*/ 817436 h 1123950"/>
                <a:gd name="connsiteX7" fmla="*/ 823341 w 1209675"/>
                <a:gd name="connsiteY7" fmla="*/ 741426 h 1123950"/>
                <a:gd name="connsiteX8" fmla="*/ 821626 w 1209675"/>
                <a:gd name="connsiteY8" fmla="*/ 734092 h 1123950"/>
                <a:gd name="connsiteX9" fmla="*/ 858869 w 1209675"/>
                <a:gd name="connsiteY9" fmla="*/ 664940 h 1123950"/>
                <a:gd name="connsiteX10" fmla="*/ 891921 w 1209675"/>
                <a:gd name="connsiteY10" fmla="*/ 609886 h 1123950"/>
                <a:gd name="connsiteX11" fmla="*/ 914019 w 1209675"/>
                <a:gd name="connsiteY11" fmla="*/ 586550 h 1123950"/>
                <a:gd name="connsiteX12" fmla="*/ 920591 w 1209675"/>
                <a:gd name="connsiteY12" fmla="*/ 557022 h 1123950"/>
                <a:gd name="connsiteX13" fmla="*/ 925449 w 1209675"/>
                <a:gd name="connsiteY13" fmla="*/ 550069 h 1123950"/>
                <a:gd name="connsiteX14" fmla="*/ 917257 w 1209675"/>
                <a:gd name="connsiteY14" fmla="*/ 532448 h 1123950"/>
                <a:gd name="connsiteX15" fmla="*/ 886682 w 1209675"/>
                <a:gd name="connsiteY15" fmla="*/ 505587 h 1123950"/>
                <a:gd name="connsiteX16" fmla="*/ 857345 w 1209675"/>
                <a:gd name="connsiteY16" fmla="*/ 493300 h 1123950"/>
                <a:gd name="connsiteX17" fmla="*/ 837343 w 1209675"/>
                <a:gd name="connsiteY17" fmla="*/ 485870 h 1123950"/>
                <a:gd name="connsiteX18" fmla="*/ 818579 w 1209675"/>
                <a:gd name="connsiteY18" fmla="*/ 486728 h 1123950"/>
                <a:gd name="connsiteX19" fmla="*/ 807530 w 1209675"/>
                <a:gd name="connsiteY19" fmla="*/ 491585 h 1123950"/>
                <a:gd name="connsiteX20" fmla="*/ 797719 w 1209675"/>
                <a:gd name="connsiteY20" fmla="*/ 491585 h 1123950"/>
                <a:gd name="connsiteX21" fmla="*/ 798957 w 1209675"/>
                <a:gd name="connsiteY21" fmla="*/ 463772 h 1123950"/>
                <a:gd name="connsiteX22" fmla="*/ 802576 w 1209675"/>
                <a:gd name="connsiteY22" fmla="*/ 432530 h 1123950"/>
                <a:gd name="connsiteX23" fmla="*/ 836485 w 1209675"/>
                <a:gd name="connsiteY23" fmla="*/ 359950 h 1123950"/>
                <a:gd name="connsiteX24" fmla="*/ 868204 w 1209675"/>
                <a:gd name="connsiteY24" fmla="*/ 293561 h 1123950"/>
                <a:gd name="connsiteX25" fmla="*/ 886587 w 1209675"/>
                <a:gd name="connsiteY25" fmla="*/ 256794 h 1123950"/>
                <a:gd name="connsiteX26" fmla="*/ 914305 w 1209675"/>
                <a:gd name="connsiteY26" fmla="*/ 234410 h 1123950"/>
                <a:gd name="connsiteX27" fmla="*/ 935069 w 1209675"/>
                <a:gd name="connsiteY27" fmla="*/ 223742 h 1123950"/>
                <a:gd name="connsiteX28" fmla="*/ 951833 w 1209675"/>
                <a:gd name="connsiteY28" fmla="*/ 211836 h 1123950"/>
                <a:gd name="connsiteX29" fmla="*/ 990600 w 1209675"/>
                <a:gd name="connsiteY29" fmla="*/ 184118 h 1123950"/>
                <a:gd name="connsiteX30" fmla="*/ 1000697 w 1209675"/>
                <a:gd name="connsiteY30" fmla="*/ 170688 h 1123950"/>
                <a:gd name="connsiteX31" fmla="*/ 998696 w 1209675"/>
                <a:gd name="connsiteY31" fmla="*/ 153448 h 1123950"/>
                <a:gd name="connsiteX32" fmla="*/ 968788 w 1209675"/>
                <a:gd name="connsiteY32" fmla="*/ 115919 h 1123950"/>
                <a:gd name="connsiteX33" fmla="*/ 952119 w 1209675"/>
                <a:gd name="connsiteY33" fmla="*/ 111347 h 1123950"/>
                <a:gd name="connsiteX34" fmla="*/ 943547 w 1209675"/>
                <a:gd name="connsiteY34" fmla="*/ 106871 h 1123950"/>
                <a:gd name="connsiteX35" fmla="*/ 938593 w 1209675"/>
                <a:gd name="connsiteY35" fmla="*/ 87630 h 1123950"/>
                <a:gd name="connsiteX36" fmla="*/ 919448 w 1209675"/>
                <a:gd name="connsiteY36" fmla="*/ 63151 h 1123950"/>
                <a:gd name="connsiteX37" fmla="*/ 888301 w 1209675"/>
                <a:gd name="connsiteY37" fmla="*/ 39053 h 1123950"/>
                <a:gd name="connsiteX38" fmla="*/ 836866 w 1209675"/>
                <a:gd name="connsiteY38" fmla="*/ 11716 h 1123950"/>
                <a:gd name="connsiteX39" fmla="*/ 815245 w 1209675"/>
                <a:gd name="connsiteY39" fmla="*/ 7144 h 1123950"/>
                <a:gd name="connsiteX40" fmla="*/ 795242 w 1209675"/>
                <a:gd name="connsiteY40" fmla="*/ 18288 h 1123950"/>
                <a:gd name="connsiteX41" fmla="*/ 791432 w 1209675"/>
                <a:gd name="connsiteY41" fmla="*/ 45720 h 1123950"/>
                <a:gd name="connsiteX42" fmla="*/ 793909 w 1209675"/>
                <a:gd name="connsiteY42" fmla="*/ 90583 h 1123950"/>
                <a:gd name="connsiteX43" fmla="*/ 781622 w 1209675"/>
                <a:gd name="connsiteY43" fmla="*/ 142018 h 1123950"/>
                <a:gd name="connsiteX44" fmla="*/ 767048 w 1209675"/>
                <a:gd name="connsiteY44" fmla="*/ 198406 h 1123950"/>
                <a:gd name="connsiteX45" fmla="*/ 736854 w 1209675"/>
                <a:gd name="connsiteY45" fmla="*/ 227743 h 1123950"/>
                <a:gd name="connsiteX46" fmla="*/ 720947 w 1209675"/>
                <a:gd name="connsiteY46" fmla="*/ 234791 h 1123950"/>
                <a:gd name="connsiteX47" fmla="*/ 664655 w 1209675"/>
                <a:gd name="connsiteY47" fmla="*/ 273939 h 1123950"/>
                <a:gd name="connsiteX48" fmla="*/ 604742 w 1209675"/>
                <a:gd name="connsiteY48" fmla="*/ 318230 h 1123950"/>
                <a:gd name="connsiteX49" fmla="*/ 545973 w 1209675"/>
                <a:gd name="connsiteY49" fmla="*/ 353663 h 1123950"/>
                <a:gd name="connsiteX50" fmla="*/ 496157 w 1209675"/>
                <a:gd name="connsiteY50" fmla="*/ 382334 h 1123950"/>
                <a:gd name="connsiteX51" fmla="*/ 498634 w 1209675"/>
                <a:gd name="connsiteY51" fmla="*/ 399098 h 1123950"/>
                <a:gd name="connsiteX52" fmla="*/ 520255 w 1209675"/>
                <a:gd name="connsiteY52" fmla="*/ 411385 h 1123950"/>
                <a:gd name="connsiteX53" fmla="*/ 535400 w 1209675"/>
                <a:gd name="connsiteY53" fmla="*/ 417481 h 1123950"/>
                <a:gd name="connsiteX54" fmla="*/ 561118 w 1209675"/>
                <a:gd name="connsiteY54" fmla="*/ 424434 h 1123950"/>
                <a:gd name="connsiteX55" fmla="*/ 580644 w 1209675"/>
                <a:gd name="connsiteY55" fmla="*/ 427006 h 1123950"/>
                <a:gd name="connsiteX56" fmla="*/ 597789 w 1209675"/>
                <a:gd name="connsiteY56" fmla="*/ 428244 h 1123950"/>
                <a:gd name="connsiteX57" fmla="*/ 619411 w 1209675"/>
                <a:gd name="connsiteY57" fmla="*/ 417576 h 1123950"/>
                <a:gd name="connsiteX58" fmla="*/ 638175 w 1209675"/>
                <a:gd name="connsiteY58" fmla="*/ 407765 h 1123950"/>
                <a:gd name="connsiteX59" fmla="*/ 703040 w 1209675"/>
                <a:gd name="connsiteY59" fmla="*/ 349853 h 1123950"/>
                <a:gd name="connsiteX60" fmla="*/ 717423 w 1209675"/>
                <a:gd name="connsiteY60" fmla="*/ 342519 h 1123950"/>
                <a:gd name="connsiteX61" fmla="*/ 720185 w 1209675"/>
                <a:gd name="connsiteY61" fmla="*/ 347663 h 1123950"/>
                <a:gd name="connsiteX62" fmla="*/ 716471 w 1209675"/>
                <a:gd name="connsiteY62" fmla="*/ 363569 h 1123950"/>
                <a:gd name="connsiteX63" fmla="*/ 701802 w 1209675"/>
                <a:gd name="connsiteY63" fmla="*/ 414147 h 1123950"/>
                <a:gd name="connsiteX64" fmla="*/ 681038 w 1209675"/>
                <a:gd name="connsiteY64" fmla="*/ 483870 h 1123950"/>
                <a:gd name="connsiteX65" fmla="*/ 663035 w 1209675"/>
                <a:gd name="connsiteY65" fmla="*/ 521875 h 1123950"/>
                <a:gd name="connsiteX66" fmla="*/ 663035 w 1209675"/>
                <a:gd name="connsiteY66" fmla="*/ 537782 h 1123950"/>
                <a:gd name="connsiteX67" fmla="*/ 668083 w 1209675"/>
                <a:gd name="connsiteY67" fmla="*/ 557117 h 1123950"/>
                <a:gd name="connsiteX68" fmla="*/ 677894 w 1209675"/>
                <a:gd name="connsiteY68" fmla="*/ 570167 h 1123950"/>
                <a:gd name="connsiteX69" fmla="*/ 692182 w 1209675"/>
                <a:gd name="connsiteY69" fmla="*/ 588455 h 1123950"/>
                <a:gd name="connsiteX70" fmla="*/ 708184 w 1209675"/>
                <a:gd name="connsiteY70" fmla="*/ 593408 h 1123950"/>
                <a:gd name="connsiteX71" fmla="*/ 718947 w 1209675"/>
                <a:gd name="connsiteY71" fmla="*/ 588836 h 1123950"/>
                <a:gd name="connsiteX72" fmla="*/ 742283 w 1209675"/>
                <a:gd name="connsiteY72" fmla="*/ 570833 h 1123950"/>
                <a:gd name="connsiteX73" fmla="*/ 758571 w 1209675"/>
                <a:gd name="connsiteY73" fmla="*/ 559784 h 1123950"/>
                <a:gd name="connsiteX74" fmla="*/ 772001 w 1209675"/>
                <a:gd name="connsiteY74" fmla="*/ 564833 h 1123950"/>
                <a:gd name="connsiteX75" fmla="*/ 774478 w 1209675"/>
                <a:gd name="connsiteY75" fmla="*/ 575786 h 1123950"/>
                <a:gd name="connsiteX76" fmla="*/ 766191 w 1209675"/>
                <a:gd name="connsiteY76" fmla="*/ 603885 h 1123950"/>
                <a:gd name="connsiteX77" fmla="*/ 727138 w 1209675"/>
                <a:gd name="connsiteY77" fmla="*/ 675323 h 1123950"/>
                <a:gd name="connsiteX78" fmla="*/ 720947 w 1209675"/>
                <a:gd name="connsiteY78" fmla="*/ 674084 h 1123950"/>
                <a:gd name="connsiteX79" fmla="*/ 688943 w 1209675"/>
                <a:gd name="connsiteY79" fmla="*/ 645509 h 1123950"/>
                <a:gd name="connsiteX80" fmla="*/ 668179 w 1209675"/>
                <a:gd name="connsiteY80" fmla="*/ 635699 h 1123950"/>
                <a:gd name="connsiteX81" fmla="*/ 628174 w 1209675"/>
                <a:gd name="connsiteY81" fmla="*/ 616839 h 1123950"/>
                <a:gd name="connsiteX82" fmla="*/ 611029 w 1209675"/>
                <a:gd name="connsiteY82" fmla="*/ 611124 h 1123950"/>
                <a:gd name="connsiteX83" fmla="*/ 591026 w 1209675"/>
                <a:gd name="connsiteY83" fmla="*/ 618458 h 1123950"/>
                <a:gd name="connsiteX84" fmla="*/ 591026 w 1209675"/>
                <a:gd name="connsiteY84" fmla="*/ 638080 h 1123950"/>
                <a:gd name="connsiteX85" fmla="*/ 600456 w 1209675"/>
                <a:gd name="connsiteY85" fmla="*/ 656558 h 1123950"/>
                <a:gd name="connsiteX86" fmla="*/ 633698 w 1209675"/>
                <a:gd name="connsiteY86" fmla="*/ 703517 h 1123950"/>
                <a:gd name="connsiteX87" fmla="*/ 652081 w 1209675"/>
                <a:gd name="connsiteY87" fmla="*/ 733616 h 1123950"/>
                <a:gd name="connsiteX88" fmla="*/ 669512 w 1209675"/>
                <a:gd name="connsiteY88" fmla="*/ 759333 h 1123950"/>
                <a:gd name="connsiteX89" fmla="*/ 675513 w 1209675"/>
                <a:gd name="connsiteY89" fmla="*/ 771144 h 1123950"/>
                <a:gd name="connsiteX90" fmla="*/ 671893 w 1209675"/>
                <a:gd name="connsiteY90" fmla="*/ 779717 h 1123950"/>
                <a:gd name="connsiteX91" fmla="*/ 654272 w 1209675"/>
                <a:gd name="connsiteY91" fmla="*/ 817340 h 1123950"/>
                <a:gd name="connsiteX92" fmla="*/ 582549 w 1209675"/>
                <a:gd name="connsiteY92" fmla="*/ 909733 h 1123950"/>
                <a:gd name="connsiteX93" fmla="*/ 542544 w 1209675"/>
                <a:gd name="connsiteY93" fmla="*/ 944213 h 1123950"/>
                <a:gd name="connsiteX94" fmla="*/ 496348 w 1209675"/>
                <a:gd name="connsiteY94" fmla="*/ 974122 h 1123950"/>
                <a:gd name="connsiteX95" fmla="*/ 455962 w 1209675"/>
                <a:gd name="connsiteY95" fmla="*/ 985457 h 1123950"/>
                <a:gd name="connsiteX96" fmla="*/ 435673 w 1209675"/>
                <a:gd name="connsiteY96" fmla="*/ 979551 h 1123950"/>
                <a:gd name="connsiteX97" fmla="*/ 425386 w 1209675"/>
                <a:gd name="connsiteY97" fmla="*/ 965454 h 1123950"/>
                <a:gd name="connsiteX98" fmla="*/ 428149 w 1209675"/>
                <a:gd name="connsiteY98" fmla="*/ 769715 h 1123950"/>
                <a:gd name="connsiteX99" fmla="*/ 433006 w 1209675"/>
                <a:gd name="connsiteY99" fmla="*/ 640080 h 1123950"/>
                <a:gd name="connsiteX100" fmla="*/ 445294 w 1209675"/>
                <a:gd name="connsiteY100" fmla="*/ 531495 h 1123950"/>
                <a:gd name="connsiteX101" fmla="*/ 467296 w 1209675"/>
                <a:gd name="connsiteY101" fmla="*/ 421767 h 1123950"/>
                <a:gd name="connsiteX102" fmla="*/ 475012 w 1209675"/>
                <a:gd name="connsiteY102" fmla="*/ 357569 h 1123950"/>
                <a:gd name="connsiteX103" fmla="*/ 487204 w 1209675"/>
                <a:gd name="connsiteY103" fmla="*/ 323660 h 1123950"/>
                <a:gd name="connsiteX104" fmla="*/ 524447 w 1209675"/>
                <a:gd name="connsiteY104" fmla="*/ 288512 h 1123950"/>
                <a:gd name="connsiteX105" fmla="*/ 569690 w 1209675"/>
                <a:gd name="connsiteY105" fmla="*/ 250889 h 1123950"/>
                <a:gd name="connsiteX106" fmla="*/ 599027 w 1209675"/>
                <a:gd name="connsiteY106" fmla="*/ 226314 h 1123950"/>
                <a:gd name="connsiteX107" fmla="*/ 600170 w 1209675"/>
                <a:gd name="connsiteY107" fmla="*/ 204692 h 1123950"/>
                <a:gd name="connsiteX108" fmla="*/ 569976 w 1209675"/>
                <a:gd name="connsiteY108" fmla="*/ 165545 h 1123950"/>
                <a:gd name="connsiteX109" fmla="*/ 560641 w 1209675"/>
                <a:gd name="connsiteY109" fmla="*/ 164306 h 1123950"/>
                <a:gd name="connsiteX110" fmla="*/ 548735 w 1209675"/>
                <a:gd name="connsiteY110" fmla="*/ 175260 h 1123950"/>
                <a:gd name="connsiteX111" fmla="*/ 540448 w 1209675"/>
                <a:gd name="connsiteY111" fmla="*/ 170402 h 1123950"/>
                <a:gd name="connsiteX112" fmla="*/ 547878 w 1209675"/>
                <a:gd name="connsiteY112" fmla="*/ 157258 h 1123950"/>
                <a:gd name="connsiteX113" fmla="*/ 539210 w 1209675"/>
                <a:gd name="connsiteY113" fmla="*/ 137255 h 1123950"/>
                <a:gd name="connsiteX114" fmla="*/ 489109 w 1209675"/>
                <a:gd name="connsiteY114" fmla="*/ 84582 h 1123950"/>
                <a:gd name="connsiteX115" fmla="*/ 435292 w 1209675"/>
                <a:gd name="connsiteY115" fmla="*/ 51626 h 1123950"/>
                <a:gd name="connsiteX116" fmla="*/ 420529 w 1209675"/>
                <a:gd name="connsiteY116" fmla="*/ 55340 h 1123950"/>
                <a:gd name="connsiteX117" fmla="*/ 396145 w 1209675"/>
                <a:gd name="connsiteY117" fmla="*/ 76105 h 1123950"/>
                <a:gd name="connsiteX118" fmla="*/ 392430 w 1209675"/>
                <a:gd name="connsiteY118" fmla="*/ 115729 h 1123950"/>
                <a:gd name="connsiteX119" fmla="*/ 384619 w 1209675"/>
                <a:gd name="connsiteY119" fmla="*/ 187928 h 1123950"/>
                <a:gd name="connsiteX120" fmla="*/ 373189 w 1209675"/>
                <a:gd name="connsiteY120" fmla="*/ 242507 h 1123950"/>
                <a:gd name="connsiteX121" fmla="*/ 270986 w 1209675"/>
                <a:gd name="connsiteY121" fmla="*/ 311658 h 1123950"/>
                <a:gd name="connsiteX122" fmla="*/ 241554 w 1209675"/>
                <a:gd name="connsiteY122" fmla="*/ 315278 h 1123950"/>
                <a:gd name="connsiteX123" fmla="*/ 219456 w 1209675"/>
                <a:gd name="connsiteY123" fmla="*/ 329946 h 1123950"/>
                <a:gd name="connsiteX124" fmla="*/ 221266 w 1209675"/>
                <a:gd name="connsiteY124" fmla="*/ 340900 h 1123950"/>
                <a:gd name="connsiteX125" fmla="*/ 247555 w 1209675"/>
                <a:gd name="connsiteY125" fmla="*/ 379571 h 1123950"/>
                <a:gd name="connsiteX126" fmla="*/ 284226 w 1209675"/>
                <a:gd name="connsiteY126" fmla="*/ 416433 h 1123950"/>
                <a:gd name="connsiteX127" fmla="*/ 305752 w 1209675"/>
                <a:gd name="connsiteY127" fmla="*/ 421386 h 1123950"/>
                <a:gd name="connsiteX128" fmla="*/ 321088 w 1209675"/>
                <a:gd name="connsiteY128" fmla="*/ 417576 h 1123950"/>
                <a:gd name="connsiteX129" fmla="*/ 335756 w 1209675"/>
                <a:gd name="connsiteY129" fmla="*/ 397955 h 1123950"/>
                <a:gd name="connsiteX130" fmla="*/ 348615 w 1209675"/>
                <a:gd name="connsiteY130" fmla="*/ 397955 h 1123950"/>
                <a:gd name="connsiteX131" fmla="*/ 345567 w 1209675"/>
                <a:gd name="connsiteY131" fmla="*/ 412718 h 1123950"/>
                <a:gd name="connsiteX132" fmla="*/ 340138 w 1209675"/>
                <a:gd name="connsiteY132" fmla="*/ 431197 h 1123950"/>
                <a:gd name="connsiteX133" fmla="*/ 334137 w 1209675"/>
                <a:gd name="connsiteY133" fmla="*/ 495586 h 1123950"/>
                <a:gd name="connsiteX134" fmla="*/ 321278 w 1209675"/>
                <a:gd name="connsiteY134" fmla="*/ 532257 h 1123950"/>
                <a:gd name="connsiteX135" fmla="*/ 275368 w 1209675"/>
                <a:gd name="connsiteY135" fmla="*/ 581787 h 1123950"/>
                <a:gd name="connsiteX136" fmla="*/ 224504 w 1209675"/>
                <a:gd name="connsiteY136" fmla="*/ 636746 h 1123950"/>
                <a:gd name="connsiteX137" fmla="*/ 165735 w 1209675"/>
                <a:gd name="connsiteY137" fmla="*/ 706660 h 1123950"/>
                <a:gd name="connsiteX138" fmla="*/ 101441 w 1209675"/>
                <a:gd name="connsiteY138" fmla="*/ 780193 h 1123950"/>
                <a:gd name="connsiteX139" fmla="*/ 78867 w 1209675"/>
                <a:gd name="connsiteY139" fmla="*/ 802196 h 1123950"/>
                <a:gd name="connsiteX140" fmla="*/ 56102 w 1209675"/>
                <a:gd name="connsiteY140" fmla="*/ 810101 h 1123950"/>
                <a:gd name="connsiteX141" fmla="*/ 11335 w 1209675"/>
                <a:gd name="connsiteY141" fmla="*/ 843248 h 1123950"/>
                <a:gd name="connsiteX142" fmla="*/ 7144 w 1209675"/>
                <a:gd name="connsiteY142" fmla="*/ 857345 h 1123950"/>
                <a:gd name="connsiteX143" fmla="*/ 10763 w 1209675"/>
                <a:gd name="connsiteY143" fmla="*/ 866585 h 1123950"/>
                <a:gd name="connsiteX144" fmla="*/ 52959 w 1209675"/>
                <a:gd name="connsiteY144" fmla="*/ 908971 h 1123950"/>
                <a:gd name="connsiteX145" fmla="*/ 77533 w 1209675"/>
                <a:gd name="connsiteY145" fmla="*/ 918210 h 1123950"/>
                <a:gd name="connsiteX146" fmla="*/ 106394 w 1209675"/>
                <a:gd name="connsiteY146" fmla="*/ 923735 h 1123950"/>
                <a:gd name="connsiteX147" fmla="*/ 121634 w 1209675"/>
                <a:gd name="connsiteY147" fmla="*/ 915067 h 1123950"/>
                <a:gd name="connsiteX148" fmla="*/ 179641 w 1209675"/>
                <a:gd name="connsiteY148" fmla="*/ 864299 h 1123950"/>
                <a:gd name="connsiteX149" fmla="*/ 215741 w 1209675"/>
                <a:gd name="connsiteY149" fmla="*/ 822008 h 1123950"/>
                <a:gd name="connsiteX150" fmla="*/ 230410 w 1209675"/>
                <a:gd name="connsiteY150" fmla="*/ 782955 h 1123950"/>
                <a:gd name="connsiteX151" fmla="*/ 254317 w 1209675"/>
                <a:gd name="connsiteY151" fmla="*/ 745617 h 1123950"/>
                <a:gd name="connsiteX152" fmla="*/ 283655 w 1209675"/>
                <a:gd name="connsiteY152" fmla="*/ 694658 h 1123950"/>
                <a:gd name="connsiteX153" fmla="*/ 311277 w 1209675"/>
                <a:gd name="connsiteY153" fmla="*/ 646176 h 1123950"/>
                <a:gd name="connsiteX154" fmla="*/ 319183 w 1209675"/>
                <a:gd name="connsiteY154" fmla="*/ 637032 h 1123950"/>
                <a:gd name="connsiteX155" fmla="*/ 327755 w 1209675"/>
                <a:gd name="connsiteY155" fmla="*/ 639509 h 1123950"/>
                <a:gd name="connsiteX156" fmla="*/ 323659 w 1209675"/>
                <a:gd name="connsiteY156" fmla="*/ 669322 h 1123950"/>
                <a:gd name="connsiteX157" fmla="*/ 312991 w 1209675"/>
                <a:gd name="connsiteY157" fmla="*/ 755904 h 1123950"/>
                <a:gd name="connsiteX158" fmla="*/ 309372 w 1209675"/>
                <a:gd name="connsiteY158" fmla="*/ 954977 h 1123950"/>
                <a:gd name="connsiteX159" fmla="*/ 302133 w 1209675"/>
                <a:gd name="connsiteY159" fmla="*/ 975360 h 1123950"/>
                <a:gd name="connsiteX160" fmla="*/ 288131 w 1209675"/>
                <a:gd name="connsiteY160" fmla="*/ 988124 h 1123950"/>
                <a:gd name="connsiteX161" fmla="*/ 262699 w 1209675"/>
                <a:gd name="connsiteY161" fmla="*/ 989362 h 1123950"/>
                <a:gd name="connsiteX162" fmla="*/ 232124 w 1209675"/>
                <a:gd name="connsiteY162" fmla="*/ 989362 h 1123950"/>
                <a:gd name="connsiteX163" fmla="*/ 187642 w 1209675"/>
                <a:gd name="connsiteY163" fmla="*/ 979361 h 1123950"/>
                <a:gd name="connsiteX164" fmla="*/ 174688 w 1209675"/>
                <a:gd name="connsiteY164" fmla="*/ 981456 h 1123950"/>
                <a:gd name="connsiteX165" fmla="*/ 152590 w 1209675"/>
                <a:gd name="connsiteY165" fmla="*/ 996220 h 1123950"/>
                <a:gd name="connsiteX166" fmla="*/ 153829 w 1209675"/>
                <a:gd name="connsiteY166" fmla="*/ 1008126 h 1123950"/>
                <a:gd name="connsiteX167" fmla="*/ 170974 w 1209675"/>
                <a:gd name="connsiteY167" fmla="*/ 1017842 h 1123950"/>
                <a:gd name="connsiteX168" fmla="*/ 195548 w 1209675"/>
                <a:gd name="connsiteY168" fmla="*/ 1028605 h 1123950"/>
                <a:gd name="connsiteX169" fmla="*/ 213836 w 1209675"/>
                <a:gd name="connsiteY169" fmla="*/ 1037082 h 1123950"/>
                <a:gd name="connsiteX170" fmla="*/ 234315 w 1209675"/>
                <a:gd name="connsiteY170" fmla="*/ 1045274 h 1123950"/>
                <a:gd name="connsiteX171" fmla="*/ 273177 w 1209675"/>
                <a:gd name="connsiteY171" fmla="*/ 1067372 h 1123950"/>
                <a:gd name="connsiteX172" fmla="*/ 297275 w 1209675"/>
                <a:gd name="connsiteY172" fmla="*/ 1080802 h 1123950"/>
                <a:gd name="connsiteX173" fmla="*/ 315563 w 1209675"/>
                <a:gd name="connsiteY173" fmla="*/ 1092994 h 1123950"/>
                <a:gd name="connsiteX174" fmla="*/ 336042 w 1209675"/>
                <a:gd name="connsiteY174" fmla="*/ 1108520 h 1123950"/>
                <a:gd name="connsiteX175" fmla="*/ 344233 w 1209675"/>
                <a:gd name="connsiteY175" fmla="*/ 1122807 h 1123950"/>
                <a:gd name="connsiteX176" fmla="*/ 359759 w 1209675"/>
                <a:gd name="connsiteY176" fmla="*/ 1125284 h 1123950"/>
                <a:gd name="connsiteX177" fmla="*/ 385477 w 1209675"/>
                <a:gd name="connsiteY177" fmla="*/ 1111663 h 1123950"/>
                <a:gd name="connsiteX178" fmla="*/ 418147 w 1209675"/>
                <a:gd name="connsiteY178" fmla="*/ 1073753 h 1123950"/>
                <a:gd name="connsiteX179" fmla="*/ 425482 w 1209675"/>
                <a:gd name="connsiteY179" fmla="*/ 1034510 h 1123950"/>
                <a:gd name="connsiteX180" fmla="*/ 432816 w 1209675"/>
                <a:gd name="connsiteY180" fmla="*/ 1032034 h 1123950"/>
                <a:gd name="connsiteX181" fmla="*/ 450913 w 1209675"/>
                <a:gd name="connsiteY181" fmla="*/ 1052894 h 1123950"/>
                <a:gd name="connsiteX182" fmla="*/ 470535 w 1209675"/>
                <a:gd name="connsiteY182" fmla="*/ 1070896 h 1123950"/>
                <a:gd name="connsiteX183" fmla="*/ 480250 w 1209675"/>
                <a:gd name="connsiteY183" fmla="*/ 1074515 h 1123950"/>
                <a:gd name="connsiteX184" fmla="*/ 495776 w 1209675"/>
                <a:gd name="connsiteY184" fmla="*/ 1072039 h 1123950"/>
                <a:gd name="connsiteX185" fmla="*/ 543211 w 1209675"/>
                <a:gd name="connsiteY185" fmla="*/ 1046417 h 1123950"/>
                <a:gd name="connsiteX186" fmla="*/ 615410 w 1209675"/>
                <a:gd name="connsiteY186" fmla="*/ 988886 h 1123950"/>
                <a:gd name="connsiteX187" fmla="*/ 700468 w 1209675"/>
                <a:gd name="connsiteY187" fmla="*/ 909447 h 1123950"/>
                <a:gd name="connsiteX188" fmla="*/ 736854 w 1209675"/>
                <a:gd name="connsiteY188" fmla="*/ 859536 h 1123950"/>
                <a:gd name="connsiteX189" fmla="*/ 745046 w 1209675"/>
                <a:gd name="connsiteY189" fmla="*/ 852964 h 1123950"/>
                <a:gd name="connsiteX190" fmla="*/ 757238 w 1209675"/>
                <a:gd name="connsiteY190" fmla="*/ 860393 h 1123950"/>
                <a:gd name="connsiteX191" fmla="*/ 798862 w 1209675"/>
                <a:gd name="connsiteY191" fmla="*/ 906399 h 1123950"/>
                <a:gd name="connsiteX192" fmla="*/ 836771 w 1209675"/>
                <a:gd name="connsiteY192" fmla="*/ 953738 h 1123950"/>
                <a:gd name="connsiteX193" fmla="*/ 859250 w 1209675"/>
                <a:gd name="connsiteY193" fmla="*/ 986409 h 1123950"/>
                <a:gd name="connsiteX194" fmla="*/ 876300 w 1209675"/>
                <a:gd name="connsiteY194" fmla="*/ 999839 h 1123950"/>
                <a:gd name="connsiteX195" fmla="*/ 890683 w 1209675"/>
                <a:gd name="connsiteY195" fmla="*/ 1002316 h 1123950"/>
                <a:gd name="connsiteX196" fmla="*/ 921734 w 1209675"/>
                <a:gd name="connsiteY196" fmla="*/ 1002697 h 1123950"/>
                <a:gd name="connsiteX197" fmla="*/ 963263 w 1209675"/>
                <a:gd name="connsiteY197" fmla="*/ 992410 h 1123950"/>
                <a:gd name="connsiteX198" fmla="*/ 1017937 w 1209675"/>
                <a:gd name="connsiteY198" fmla="*/ 974027 h 1123950"/>
                <a:gd name="connsiteX199" fmla="*/ 1079754 w 1209675"/>
                <a:gd name="connsiteY199" fmla="*/ 946214 h 1123950"/>
                <a:gd name="connsiteX200" fmla="*/ 1155573 w 1209675"/>
                <a:gd name="connsiteY200" fmla="*/ 910685 h 1123950"/>
                <a:gd name="connsiteX201" fmla="*/ 1196531 w 1209675"/>
                <a:gd name="connsiteY201" fmla="*/ 889064 h 1123950"/>
                <a:gd name="connsiteX202" fmla="*/ 1203865 w 1209675"/>
                <a:gd name="connsiteY202" fmla="*/ 873443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209675" h="1123950">
                  <a:moveTo>
                    <a:pt x="1191958" y="861917"/>
                  </a:moveTo>
                  <a:lnTo>
                    <a:pt x="1167384" y="865251"/>
                  </a:lnTo>
                  <a:lnTo>
                    <a:pt x="1105376" y="872585"/>
                  </a:lnTo>
                  <a:lnTo>
                    <a:pt x="1033081" y="866394"/>
                  </a:lnTo>
                  <a:lnTo>
                    <a:pt x="1000506" y="860203"/>
                  </a:lnTo>
                  <a:lnTo>
                    <a:pt x="967835" y="846773"/>
                  </a:lnTo>
                  <a:lnTo>
                    <a:pt x="919163" y="817436"/>
                  </a:lnTo>
                  <a:lnTo>
                    <a:pt x="823341" y="741426"/>
                  </a:lnTo>
                  <a:lnTo>
                    <a:pt x="821626" y="734092"/>
                  </a:lnTo>
                  <a:lnTo>
                    <a:pt x="858869" y="664940"/>
                  </a:lnTo>
                  <a:lnTo>
                    <a:pt x="891921" y="609886"/>
                  </a:lnTo>
                  <a:lnTo>
                    <a:pt x="914019" y="586550"/>
                  </a:lnTo>
                  <a:lnTo>
                    <a:pt x="920591" y="557022"/>
                  </a:lnTo>
                  <a:lnTo>
                    <a:pt x="925449" y="550069"/>
                  </a:lnTo>
                  <a:lnTo>
                    <a:pt x="917257" y="532448"/>
                  </a:lnTo>
                  <a:lnTo>
                    <a:pt x="886682" y="505587"/>
                  </a:lnTo>
                  <a:lnTo>
                    <a:pt x="857345" y="493300"/>
                  </a:lnTo>
                  <a:lnTo>
                    <a:pt x="837343" y="485870"/>
                  </a:lnTo>
                  <a:lnTo>
                    <a:pt x="818579" y="486728"/>
                  </a:lnTo>
                  <a:lnTo>
                    <a:pt x="807530" y="491585"/>
                  </a:lnTo>
                  <a:lnTo>
                    <a:pt x="797719" y="491585"/>
                  </a:lnTo>
                  <a:lnTo>
                    <a:pt x="798957" y="463772"/>
                  </a:lnTo>
                  <a:lnTo>
                    <a:pt x="802576" y="432530"/>
                  </a:lnTo>
                  <a:lnTo>
                    <a:pt x="836485" y="359950"/>
                  </a:lnTo>
                  <a:lnTo>
                    <a:pt x="868204" y="293561"/>
                  </a:lnTo>
                  <a:lnTo>
                    <a:pt x="886587" y="256794"/>
                  </a:lnTo>
                  <a:lnTo>
                    <a:pt x="914305" y="234410"/>
                  </a:lnTo>
                  <a:lnTo>
                    <a:pt x="935069" y="223742"/>
                  </a:lnTo>
                  <a:lnTo>
                    <a:pt x="951833" y="211836"/>
                  </a:lnTo>
                  <a:lnTo>
                    <a:pt x="990600" y="184118"/>
                  </a:lnTo>
                  <a:lnTo>
                    <a:pt x="1000697" y="170688"/>
                  </a:lnTo>
                  <a:lnTo>
                    <a:pt x="998696" y="153448"/>
                  </a:lnTo>
                  <a:lnTo>
                    <a:pt x="968788" y="115919"/>
                  </a:lnTo>
                  <a:lnTo>
                    <a:pt x="952119" y="111347"/>
                  </a:lnTo>
                  <a:lnTo>
                    <a:pt x="943547" y="106871"/>
                  </a:lnTo>
                  <a:lnTo>
                    <a:pt x="938593" y="87630"/>
                  </a:lnTo>
                  <a:lnTo>
                    <a:pt x="919448" y="63151"/>
                  </a:lnTo>
                  <a:lnTo>
                    <a:pt x="888301" y="39053"/>
                  </a:lnTo>
                  <a:lnTo>
                    <a:pt x="836866" y="11716"/>
                  </a:lnTo>
                  <a:lnTo>
                    <a:pt x="815245" y="7144"/>
                  </a:lnTo>
                  <a:lnTo>
                    <a:pt x="795242" y="18288"/>
                  </a:lnTo>
                  <a:lnTo>
                    <a:pt x="791432" y="45720"/>
                  </a:lnTo>
                  <a:lnTo>
                    <a:pt x="793909" y="90583"/>
                  </a:lnTo>
                  <a:lnTo>
                    <a:pt x="781622" y="142018"/>
                  </a:lnTo>
                  <a:lnTo>
                    <a:pt x="767048" y="198406"/>
                  </a:lnTo>
                  <a:lnTo>
                    <a:pt x="736854" y="227743"/>
                  </a:lnTo>
                  <a:lnTo>
                    <a:pt x="720947" y="234791"/>
                  </a:lnTo>
                  <a:lnTo>
                    <a:pt x="664655" y="273939"/>
                  </a:lnTo>
                  <a:lnTo>
                    <a:pt x="604742" y="318230"/>
                  </a:lnTo>
                  <a:lnTo>
                    <a:pt x="545973" y="353663"/>
                  </a:lnTo>
                  <a:lnTo>
                    <a:pt x="496157" y="382334"/>
                  </a:lnTo>
                  <a:lnTo>
                    <a:pt x="498634" y="399098"/>
                  </a:lnTo>
                  <a:lnTo>
                    <a:pt x="520255" y="411385"/>
                  </a:lnTo>
                  <a:lnTo>
                    <a:pt x="535400" y="417481"/>
                  </a:lnTo>
                  <a:lnTo>
                    <a:pt x="561118" y="424434"/>
                  </a:lnTo>
                  <a:lnTo>
                    <a:pt x="580644" y="427006"/>
                  </a:lnTo>
                  <a:lnTo>
                    <a:pt x="597789" y="428244"/>
                  </a:lnTo>
                  <a:lnTo>
                    <a:pt x="619411" y="417576"/>
                  </a:lnTo>
                  <a:lnTo>
                    <a:pt x="638175" y="407765"/>
                  </a:lnTo>
                  <a:lnTo>
                    <a:pt x="703040" y="349853"/>
                  </a:lnTo>
                  <a:lnTo>
                    <a:pt x="717423" y="342519"/>
                  </a:lnTo>
                  <a:lnTo>
                    <a:pt x="720185" y="347663"/>
                  </a:lnTo>
                  <a:lnTo>
                    <a:pt x="716471" y="363569"/>
                  </a:lnTo>
                  <a:lnTo>
                    <a:pt x="701802" y="414147"/>
                  </a:lnTo>
                  <a:lnTo>
                    <a:pt x="681038" y="483870"/>
                  </a:lnTo>
                  <a:lnTo>
                    <a:pt x="663035" y="521875"/>
                  </a:lnTo>
                  <a:lnTo>
                    <a:pt x="663035" y="537782"/>
                  </a:lnTo>
                  <a:lnTo>
                    <a:pt x="668083" y="557117"/>
                  </a:lnTo>
                  <a:lnTo>
                    <a:pt x="677894" y="570167"/>
                  </a:lnTo>
                  <a:lnTo>
                    <a:pt x="692182" y="588455"/>
                  </a:lnTo>
                  <a:lnTo>
                    <a:pt x="708184" y="593408"/>
                  </a:lnTo>
                  <a:lnTo>
                    <a:pt x="718947" y="588836"/>
                  </a:lnTo>
                  <a:lnTo>
                    <a:pt x="742283" y="570833"/>
                  </a:lnTo>
                  <a:lnTo>
                    <a:pt x="758571" y="559784"/>
                  </a:lnTo>
                  <a:lnTo>
                    <a:pt x="772001" y="564833"/>
                  </a:lnTo>
                  <a:lnTo>
                    <a:pt x="774478" y="575786"/>
                  </a:lnTo>
                  <a:lnTo>
                    <a:pt x="766191" y="603885"/>
                  </a:lnTo>
                  <a:lnTo>
                    <a:pt x="727138" y="675323"/>
                  </a:lnTo>
                  <a:lnTo>
                    <a:pt x="720947" y="674084"/>
                  </a:lnTo>
                  <a:lnTo>
                    <a:pt x="688943" y="645509"/>
                  </a:lnTo>
                  <a:lnTo>
                    <a:pt x="668179" y="635699"/>
                  </a:lnTo>
                  <a:lnTo>
                    <a:pt x="628174" y="616839"/>
                  </a:lnTo>
                  <a:lnTo>
                    <a:pt x="611029" y="611124"/>
                  </a:lnTo>
                  <a:lnTo>
                    <a:pt x="591026" y="618458"/>
                  </a:lnTo>
                  <a:lnTo>
                    <a:pt x="591026" y="638080"/>
                  </a:lnTo>
                  <a:lnTo>
                    <a:pt x="600456" y="656558"/>
                  </a:lnTo>
                  <a:lnTo>
                    <a:pt x="633698" y="703517"/>
                  </a:lnTo>
                  <a:lnTo>
                    <a:pt x="652081" y="733616"/>
                  </a:lnTo>
                  <a:lnTo>
                    <a:pt x="669512" y="759333"/>
                  </a:lnTo>
                  <a:lnTo>
                    <a:pt x="675513" y="771144"/>
                  </a:lnTo>
                  <a:lnTo>
                    <a:pt x="671893" y="779717"/>
                  </a:lnTo>
                  <a:lnTo>
                    <a:pt x="654272" y="817340"/>
                  </a:lnTo>
                  <a:lnTo>
                    <a:pt x="582549" y="909733"/>
                  </a:lnTo>
                  <a:lnTo>
                    <a:pt x="542544" y="944213"/>
                  </a:lnTo>
                  <a:lnTo>
                    <a:pt x="496348" y="974122"/>
                  </a:lnTo>
                  <a:lnTo>
                    <a:pt x="455962" y="985457"/>
                  </a:lnTo>
                  <a:lnTo>
                    <a:pt x="435673" y="979551"/>
                  </a:lnTo>
                  <a:lnTo>
                    <a:pt x="425386" y="965454"/>
                  </a:lnTo>
                  <a:lnTo>
                    <a:pt x="428149" y="769715"/>
                  </a:lnTo>
                  <a:lnTo>
                    <a:pt x="433006" y="640080"/>
                  </a:lnTo>
                  <a:lnTo>
                    <a:pt x="445294" y="531495"/>
                  </a:lnTo>
                  <a:lnTo>
                    <a:pt x="467296" y="421767"/>
                  </a:lnTo>
                  <a:lnTo>
                    <a:pt x="475012" y="357569"/>
                  </a:lnTo>
                  <a:lnTo>
                    <a:pt x="487204" y="323660"/>
                  </a:lnTo>
                  <a:lnTo>
                    <a:pt x="524447" y="288512"/>
                  </a:lnTo>
                  <a:lnTo>
                    <a:pt x="569690" y="250889"/>
                  </a:lnTo>
                  <a:lnTo>
                    <a:pt x="599027" y="226314"/>
                  </a:lnTo>
                  <a:lnTo>
                    <a:pt x="600170" y="204692"/>
                  </a:lnTo>
                  <a:lnTo>
                    <a:pt x="569976" y="165545"/>
                  </a:lnTo>
                  <a:lnTo>
                    <a:pt x="560641" y="164306"/>
                  </a:lnTo>
                  <a:lnTo>
                    <a:pt x="548735" y="175260"/>
                  </a:lnTo>
                  <a:lnTo>
                    <a:pt x="540448" y="170402"/>
                  </a:lnTo>
                  <a:lnTo>
                    <a:pt x="547878" y="157258"/>
                  </a:lnTo>
                  <a:lnTo>
                    <a:pt x="539210" y="137255"/>
                  </a:lnTo>
                  <a:lnTo>
                    <a:pt x="489109" y="84582"/>
                  </a:lnTo>
                  <a:lnTo>
                    <a:pt x="435292" y="51626"/>
                  </a:lnTo>
                  <a:lnTo>
                    <a:pt x="420529" y="55340"/>
                  </a:lnTo>
                  <a:lnTo>
                    <a:pt x="396145" y="76105"/>
                  </a:lnTo>
                  <a:lnTo>
                    <a:pt x="392430" y="115729"/>
                  </a:lnTo>
                  <a:lnTo>
                    <a:pt x="384619" y="187928"/>
                  </a:lnTo>
                  <a:lnTo>
                    <a:pt x="373189" y="242507"/>
                  </a:lnTo>
                  <a:lnTo>
                    <a:pt x="270986" y="311658"/>
                  </a:lnTo>
                  <a:lnTo>
                    <a:pt x="241554" y="315278"/>
                  </a:lnTo>
                  <a:lnTo>
                    <a:pt x="219456" y="329946"/>
                  </a:lnTo>
                  <a:lnTo>
                    <a:pt x="221266" y="340900"/>
                  </a:lnTo>
                  <a:lnTo>
                    <a:pt x="247555" y="379571"/>
                  </a:lnTo>
                  <a:lnTo>
                    <a:pt x="284226" y="416433"/>
                  </a:lnTo>
                  <a:lnTo>
                    <a:pt x="305752" y="421386"/>
                  </a:lnTo>
                  <a:lnTo>
                    <a:pt x="321088" y="417576"/>
                  </a:lnTo>
                  <a:lnTo>
                    <a:pt x="335756" y="397955"/>
                  </a:lnTo>
                  <a:lnTo>
                    <a:pt x="348615" y="397955"/>
                  </a:lnTo>
                  <a:lnTo>
                    <a:pt x="345567" y="412718"/>
                  </a:lnTo>
                  <a:lnTo>
                    <a:pt x="340138" y="431197"/>
                  </a:lnTo>
                  <a:lnTo>
                    <a:pt x="334137" y="495586"/>
                  </a:lnTo>
                  <a:lnTo>
                    <a:pt x="321278" y="532257"/>
                  </a:lnTo>
                  <a:lnTo>
                    <a:pt x="275368" y="581787"/>
                  </a:lnTo>
                  <a:lnTo>
                    <a:pt x="224504" y="636746"/>
                  </a:lnTo>
                  <a:lnTo>
                    <a:pt x="165735" y="706660"/>
                  </a:lnTo>
                  <a:lnTo>
                    <a:pt x="101441" y="780193"/>
                  </a:lnTo>
                  <a:lnTo>
                    <a:pt x="78867" y="802196"/>
                  </a:lnTo>
                  <a:lnTo>
                    <a:pt x="56102" y="810101"/>
                  </a:lnTo>
                  <a:lnTo>
                    <a:pt x="11335" y="843248"/>
                  </a:lnTo>
                  <a:lnTo>
                    <a:pt x="7144" y="857345"/>
                  </a:lnTo>
                  <a:lnTo>
                    <a:pt x="10763" y="866585"/>
                  </a:lnTo>
                  <a:lnTo>
                    <a:pt x="52959" y="908971"/>
                  </a:lnTo>
                  <a:lnTo>
                    <a:pt x="77533" y="918210"/>
                  </a:lnTo>
                  <a:lnTo>
                    <a:pt x="106394" y="923735"/>
                  </a:lnTo>
                  <a:lnTo>
                    <a:pt x="121634" y="915067"/>
                  </a:lnTo>
                  <a:lnTo>
                    <a:pt x="179641" y="864299"/>
                  </a:lnTo>
                  <a:lnTo>
                    <a:pt x="215741" y="822008"/>
                  </a:lnTo>
                  <a:lnTo>
                    <a:pt x="230410" y="782955"/>
                  </a:lnTo>
                  <a:lnTo>
                    <a:pt x="254317" y="745617"/>
                  </a:lnTo>
                  <a:lnTo>
                    <a:pt x="283655" y="694658"/>
                  </a:lnTo>
                  <a:lnTo>
                    <a:pt x="311277" y="646176"/>
                  </a:lnTo>
                  <a:lnTo>
                    <a:pt x="319183" y="637032"/>
                  </a:lnTo>
                  <a:lnTo>
                    <a:pt x="327755" y="639509"/>
                  </a:lnTo>
                  <a:lnTo>
                    <a:pt x="323659" y="669322"/>
                  </a:lnTo>
                  <a:lnTo>
                    <a:pt x="312991" y="755904"/>
                  </a:lnTo>
                  <a:lnTo>
                    <a:pt x="309372" y="954977"/>
                  </a:lnTo>
                  <a:lnTo>
                    <a:pt x="302133" y="975360"/>
                  </a:lnTo>
                  <a:lnTo>
                    <a:pt x="288131" y="988124"/>
                  </a:lnTo>
                  <a:lnTo>
                    <a:pt x="262699" y="989362"/>
                  </a:lnTo>
                  <a:lnTo>
                    <a:pt x="232124" y="989362"/>
                  </a:lnTo>
                  <a:lnTo>
                    <a:pt x="187642" y="979361"/>
                  </a:lnTo>
                  <a:lnTo>
                    <a:pt x="174688" y="981456"/>
                  </a:lnTo>
                  <a:lnTo>
                    <a:pt x="152590" y="996220"/>
                  </a:lnTo>
                  <a:lnTo>
                    <a:pt x="153829" y="1008126"/>
                  </a:lnTo>
                  <a:lnTo>
                    <a:pt x="170974" y="1017842"/>
                  </a:lnTo>
                  <a:lnTo>
                    <a:pt x="195548" y="1028605"/>
                  </a:lnTo>
                  <a:lnTo>
                    <a:pt x="213836" y="1037082"/>
                  </a:lnTo>
                  <a:lnTo>
                    <a:pt x="234315" y="1045274"/>
                  </a:lnTo>
                  <a:lnTo>
                    <a:pt x="273177" y="1067372"/>
                  </a:lnTo>
                  <a:lnTo>
                    <a:pt x="297275" y="1080802"/>
                  </a:lnTo>
                  <a:lnTo>
                    <a:pt x="315563" y="1092994"/>
                  </a:lnTo>
                  <a:lnTo>
                    <a:pt x="336042" y="1108520"/>
                  </a:lnTo>
                  <a:lnTo>
                    <a:pt x="344233" y="1122807"/>
                  </a:lnTo>
                  <a:lnTo>
                    <a:pt x="359759" y="1125284"/>
                  </a:lnTo>
                  <a:lnTo>
                    <a:pt x="385477" y="1111663"/>
                  </a:lnTo>
                  <a:lnTo>
                    <a:pt x="418147" y="1073753"/>
                  </a:lnTo>
                  <a:lnTo>
                    <a:pt x="425482" y="1034510"/>
                  </a:lnTo>
                  <a:lnTo>
                    <a:pt x="432816" y="1032034"/>
                  </a:lnTo>
                  <a:lnTo>
                    <a:pt x="450913" y="1052894"/>
                  </a:lnTo>
                  <a:lnTo>
                    <a:pt x="470535" y="1070896"/>
                  </a:lnTo>
                  <a:lnTo>
                    <a:pt x="480250" y="1074515"/>
                  </a:lnTo>
                  <a:lnTo>
                    <a:pt x="495776" y="1072039"/>
                  </a:lnTo>
                  <a:lnTo>
                    <a:pt x="543211" y="1046417"/>
                  </a:lnTo>
                  <a:lnTo>
                    <a:pt x="615410" y="988886"/>
                  </a:lnTo>
                  <a:lnTo>
                    <a:pt x="700468" y="909447"/>
                  </a:lnTo>
                  <a:lnTo>
                    <a:pt x="736854" y="859536"/>
                  </a:lnTo>
                  <a:lnTo>
                    <a:pt x="745046" y="852964"/>
                  </a:lnTo>
                  <a:lnTo>
                    <a:pt x="757238" y="860393"/>
                  </a:lnTo>
                  <a:lnTo>
                    <a:pt x="798862" y="906399"/>
                  </a:lnTo>
                  <a:lnTo>
                    <a:pt x="836771" y="953738"/>
                  </a:lnTo>
                  <a:lnTo>
                    <a:pt x="859250" y="986409"/>
                  </a:lnTo>
                  <a:lnTo>
                    <a:pt x="876300" y="999839"/>
                  </a:lnTo>
                  <a:lnTo>
                    <a:pt x="890683" y="1002316"/>
                  </a:lnTo>
                  <a:lnTo>
                    <a:pt x="921734" y="1002697"/>
                  </a:lnTo>
                  <a:lnTo>
                    <a:pt x="963263" y="992410"/>
                  </a:lnTo>
                  <a:lnTo>
                    <a:pt x="1017937" y="974027"/>
                  </a:lnTo>
                  <a:lnTo>
                    <a:pt x="1079754" y="946214"/>
                  </a:lnTo>
                  <a:lnTo>
                    <a:pt x="1155573" y="910685"/>
                  </a:lnTo>
                  <a:lnTo>
                    <a:pt x="1196531" y="889064"/>
                  </a:lnTo>
                  <a:lnTo>
                    <a:pt x="1203865" y="87344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1436B6D6-A823-4EC3-A865-E51DEE9F677E}"/>
                </a:ext>
              </a:extLst>
            </p:cNvPr>
            <p:cNvSpPr/>
            <p:nvPr/>
          </p:nvSpPr>
          <p:spPr>
            <a:xfrm>
              <a:off x="7508653" y="2859310"/>
              <a:ext cx="1028700" cy="1076325"/>
            </a:xfrm>
            <a:custGeom>
              <a:avLst/>
              <a:gdLst>
                <a:gd name="connsiteX0" fmla="*/ 610648 w 1028700"/>
                <a:gd name="connsiteY0" fmla="*/ 545783 h 1076325"/>
                <a:gd name="connsiteX1" fmla="*/ 737330 w 1028700"/>
                <a:gd name="connsiteY1" fmla="*/ 469106 h 1076325"/>
                <a:gd name="connsiteX2" fmla="*/ 789241 w 1028700"/>
                <a:gd name="connsiteY2" fmla="*/ 447484 h 1076325"/>
                <a:gd name="connsiteX3" fmla="*/ 827818 w 1028700"/>
                <a:gd name="connsiteY3" fmla="*/ 432816 h 1076325"/>
                <a:gd name="connsiteX4" fmla="*/ 842486 w 1028700"/>
                <a:gd name="connsiteY4" fmla="*/ 409004 h 1076325"/>
                <a:gd name="connsiteX5" fmla="*/ 838676 w 1028700"/>
                <a:gd name="connsiteY5" fmla="*/ 385667 h 1076325"/>
                <a:gd name="connsiteX6" fmla="*/ 808768 w 1028700"/>
                <a:gd name="connsiteY6" fmla="*/ 358616 h 1076325"/>
                <a:gd name="connsiteX7" fmla="*/ 768382 w 1028700"/>
                <a:gd name="connsiteY7" fmla="*/ 343853 h 1076325"/>
                <a:gd name="connsiteX8" fmla="*/ 734092 w 1028700"/>
                <a:gd name="connsiteY8" fmla="*/ 347567 h 1076325"/>
                <a:gd name="connsiteX9" fmla="*/ 702755 w 1028700"/>
                <a:gd name="connsiteY9" fmla="*/ 362998 h 1076325"/>
                <a:gd name="connsiteX10" fmla="*/ 678942 w 1028700"/>
                <a:gd name="connsiteY10" fmla="*/ 394145 h 1076325"/>
                <a:gd name="connsiteX11" fmla="*/ 604457 w 1028700"/>
                <a:gd name="connsiteY11" fmla="*/ 445865 h 1076325"/>
                <a:gd name="connsiteX12" fmla="*/ 588836 w 1028700"/>
                <a:gd name="connsiteY12" fmla="*/ 452247 h 1076325"/>
                <a:gd name="connsiteX13" fmla="*/ 578930 w 1028700"/>
                <a:gd name="connsiteY13" fmla="*/ 439293 h 1076325"/>
                <a:gd name="connsiteX14" fmla="*/ 586359 w 1028700"/>
                <a:gd name="connsiteY14" fmla="*/ 344424 h 1076325"/>
                <a:gd name="connsiteX15" fmla="*/ 604742 w 1028700"/>
                <a:gd name="connsiteY15" fmla="*/ 258699 h 1076325"/>
                <a:gd name="connsiteX16" fmla="*/ 612743 w 1028700"/>
                <a:gd name="connsiteY16" fmla="*/ 213836 h 1076325"/>
                <a:gd name="connsiteX17" fmla="*/ 623792 w 1028700"/>
                <a:gd name="connsiteY17" fmla="*/ 191834 h 1076325"/>
                <a:gd name="connsiteX18" fmla="*/ 623792 w 1028700"/>
                <a:gd name="connsiteY18" fmla="*/ 163639 h 1076325"/>
                <a:gd name="connsiteX19" fmla="*/ 614553 w 1028700"/>
                <a:gd name="connsiteY19" fmla="*/ 136684 h 1076325"/>
                <a:gd name="connsiteX20" fmla="*/ 585788 w 1028700"/>
                <a:gd name="connsiteY20" fmla="*/ 107061 h 1076325"/>
                <a:gd name="connsiteX21" fmla="*/ 516541 w 1028700"/>
                <a:gd name="connsiteY21" fmla="*/ 52959 h 1076325"/>
                <a:gd name="connsiteX22" fmla="*/ 464344 w 1028700"/>
                <a:gd name="connsiteY22" fmla="*/ 11240 h 1076325"/>
                <a:gd name="connsiteX23" fmla="*/ 444532 w 1028700"/>
                <a:gd name="connsiteY23" fmla="*/ 7144 h 1076325"/>
                <a:gd name="connsiteX24" fmla="*/ 423100 w 1028700"/>
                <a:gd name="connsiteY24" fmla="*/ 29242 h 1076325"/>
                <a:gd name="connsiteX25" fmla="*/ 421291 w 1028700"/>
                <a:gd name="connsiteY25" fmla="*/ 57721 h 1076325"/>
                <a:gd name="connsiteX26" fmla="*/ 424625 w 1028700"/>
                <a:gd name="connsiteY26" fmla="*/ 79534 h 1076325"/>
                <a:gd name="connsiteX27" fmla="*/ 424910 w 1028700"/>
                <a:gd name="connsiteY27" fmla="*/ 95821 h 1076325"/>
                <a:gd name="connsiteX28" fmla="*/ 434816 w 1028700"/>
                <a:gd name="connsiteY28" fmla="*/ 132302 h 1076325"/>
                <a:gd name="connsiteX29" fmla="*/ 438626 w 1028700"/>
                <a:gd name="connsiteY29" fmla="*/ 265557 h 1076325"/>
                <a:gd name="connsiteX30" fmla="*/ 439484 w 1028700"/>
                <a:gd name="connsiteY30" fmla="*/ 350806 h 1076325"/>
                <a:gd name="connsiteX31" fmla="*/ 423863 w 1028700"/>
                <a:gd name="connsiteY31" fmla="*/ 482060 h 1076325"/>
                <a:gd name="connsiteX32" fmla="*/ 415100 w 1028700"/>
                <a:gd name="connsiteY32" fmla="*/ 539877 h 1076325"/>
                <a:gd name="connsiteX33" fmla="*/ 311563 w 1028700"/>
                <a:gd name="connsiteY33" fmla="*/ 601313 h 1076325"/>
                <a:gd name="connsiteX34" fmla="*/ 206216 w 1028700"/>
                <a:gd name="connsiteY34" fmla="*/ 662654 h 1076325"/>
                <a:gd name="connsiteX35" fmla="*/ 137065 w 1028700"/>
                <a:gd name="connsiteY35" fmla="*/ 691420 h 1076325"/>
                <a:gd name="connsiteX36" fmla="*/ 71533 w 1028700"/>
                <a:gd name="connsiteY36" fmla="*/ 702469 h 1076325"/>
                <a:gd name="connsiteX37" fmla="*/ 23146 w 1028700"/>
                <a:gd name="connsiteY37" fmla="*/ 715518 h 1076325"/>
                <a:gd name="connsiteX38" fmla="*/ 10287 w 1028700"/>
                <a:gd name="connsiteY38" fmla="*/ 732092 h 1076325"/>
                <a:gd name="connsiteX39" fmla="*/ 18859 w 1028700"/>
                <a:gd name="connsiteY39" fmla="*/ 754190 h 1076325"/>
                <a:gd name="connsiteX40" fmla="*/ 66104 w 1028700"/>
                <a:gd name="connsiteY40" fmla="*/ 785336 h 1076325"/>
                <a:gd name="connsiteX41" fmla="*/ 111443 w 1028700"/>
                <a:gd name="connsiteY41" fmla="*/ 819626 h 1076325"/>
                <a:gd name="connsiteX42" fmla="*/ 148114 w 1028700"/>
                <a:gd name="connsiteY42" fmla="*/ 841629 h 1076325"/>
                <a:gd name="connsiteX43" fmla="*/ 181833 w 1028700"/>
                <a:gd name="connsiteY43" fmla="*/ 852678 h 1076325"/>
                <a:gd name="connsiteX44" fmla="*/ 205645 w 1028700"/>
                <a:gd name="connsiteY44" fmla="*/ 847154 h 1076325"/>
                <a:gd name="connsiteX45" fmla="*/ 253175 w 1028700"/>
                <a:gd name="connsiteY45" fmla="*/ 805529 h 1076325"/>
                <a:gd name="connsiteX46" fmla="*/ 309182 w 1028700"/>
                <a:gd name="connsiteY46" fmla="*/ 756952 h 1076325"/>
                <a:gd name="connsiteX47" fmla="*/ 355187 w 1028700"/>
                <a:gd name="connsiteY47" fmla="*/ 721138 h 1076325"/>
                <a:gd name="connsiteX48" fmla="*/ 368046 w 1028700"/>
                <a:gd name="connsiteY48" fmla="*/ 717423 h 1076325"/>
                <a:gd name="connsiteX49" fmla="*/ 373666 w 1028700"/>
                <a:gd name="connsiteY49" fmla="*/ 729139 h 1076325"/>
                <a:gd name="connsiteX50" fmla="*/ 372904 w 1028700"/>
                <a:gd name="connsiteY50" fmla="*/ 749332 h 1076325"/>
                <a:gd name="connsiteX51" fmla="*/ 347758 w 1028700"/>
                <a:gd name="connsiteY51" fmla="*/ 796004 h 1076325"/>
                <a:gd name="connsiteX52" fmla="*/ 323850 w 1028700"/>
                <a:gd name="connsiteY52" fmla="*/ 838962 h 1076325"/>
                <a:gd name="connsiteX53" fmla="*/ 221552 w 1028700"/>
                <a:gd name="connsiteY53" fmla="*/ 943547 h 1076325"/>
                <a:gd name="connsiteX54" fmla="*/ 161544 w 1028700"/>
                <a:gd name="connsiteY54" fmla="*/ 982790 h 1076325"/>
                <a:gd name="connsiteX55" fmla="*/ 138113 w 1028700"/>
                <a:gd name="connsiteY55" fmla="*/ 991743 h 1076325"/>
                <a:gd name="connsiteX56" fmla="*/ 63722 w 1028700"/>
                <a:gd name="connsiteY56" fmla="*/ 1028414 h 1076325"/>
                <a:gd name="connsiteX57" fmla="*/ 23908 w 1028700"/>
                <a:gd name="connsiteY57" fmla="*/ 1044321 h 1076325"/>
                <a:gd name="connsiteX58" fmla="*/ 9620 w 1028700"/>
                <a:gd name="connsiteY58" fmla="*/ 1052894 h 1076325"/>
                <a:gd name="connsiteX59" fmla="*/ 7144 w 1028700"/>
                <a:gd name="connsiteY59" fmla="*/ 1063371 h 1076325"/>
                <a:gd name="connsiteX60" fmla="*/ 16288 w 1028700"/>
                <a:gd name="connsiteY60" fmla="*/ 1072325 h 1076325"/>
                <a:gd name="connsiteX61" fmla="*/ 102013 w 1028700"/>
                <a:gd name="connsiteY61" fmla="*/ 1075468 h 1076325"/>
                <a:gd name="connsiteX62" fmla="*/ 171165 w 1028700"/>
                <a:gd name="connsiteY62" fmla="*/ 1070515 h 1076325"/>
                <a:gd name="connsiteX63" fmla="*/ 224409 w 1028700"/>
                <a:gd name="connsiteY63" fmla="*/ 1055942 h 1076325"/>
                <a:gd name="connsiteX64" fmla="*/ 266033 w 1028700"/>
                <a:gd name="connsiteY64" fmla="*/ 1038130 h 1076325"/>
                <a:gd name="connsiteX65" fmla="*/ 307086 w 1028700"/>
                <a:gd name="connsiteY65" fmla="*/ 1014222 h 1076325"/>
                <a:gd name="connsiteX66" fmla="*/ 371666 w 1028700"/>
                <a:gd name="connsiteY66" fmla="*/ 955739 h 1076325"/>
                <a:gd name="connsiteX67" fmla="*/ 431292 w 1028700"/>
                <a:gd name="connsiteY67" fmla="*/ 872109 h 1076325"/>
                <a:gd name="connsiteX68" fmla="*/ 489966 w 1028700"/>
                <a:gd name="connsiteY68" fmla="*/ 747236 h 1076325"/>
                <a:gd name="connsiteX69" fmla="*/ 537115 w 1028700"/>
                <a:gd name="connsiteY69" fmla="*/ 601028 h 1076325"/>
                <a:gd name="connsiteX70" fmla="*/ 548164 w 1028700"/>
                <a:gd name="connsiteY70" fmla="*/ 587026 h 1076325"/>
                <a:gd name="connsiteX71" fmla="*/ 577501 w 1028700"/>
                <a:gd name="connsiteY71" fmla="*/ 569595 h 1076325"/>
                <a:gd name="connsiteX72" fmla="*/ 610648 w 1028700"/>
                <a:gd name="connsiteY72" fmla="*/ 545783 h 1076325"/>
                <a:gd name="connsiteX73" fmla="*/ 1021175 w 1028700"/>
                <a:gd name="connsiteY73" fmla="*/ 918401 h 1076325"/>
                <a:gd name="connsiteX74" fmla="*/ 1001839 w 1028700"/>
                <a:gd name="connsiteY74" fmla="*/ 907066 h 1076325"/>
                <a:gd name="connsiteX75" fmla="*/ 958977 w 1028700"/>
                <a:gd name="connsiteY75" fmla="*/ 904018 h 1076325"/>
                <a:gd name="connsiteX76" fmla="*/ 918877 w 1028700"/>
                <a:gd name="connsiteY76" fmla="*/ 901256 h 1076325"/>
                <a:gd name="connsiteX77" fmla="*/ 874490 w 1028700"/>
                <a:gd name="connsiteY77" fmla="*/ 888397 h 1076325"/>
                <a:gd name="connsiteX78" fmla="*/ 830675 w 1028700"/>
                <a:gd name="connsiteY78" fmla="*/ 872490 h 1076325"/>
                <a:gd name="connsiteX79" fmla="*/ 793814 w 1028700"/>
                <a:gd name="connsiteY79" fmla="*/ 853059 h 1076325"/>
                <a:gd name="connsiteX80" fmla="*/ 742665 w 1028700"/>
                <a:gd name="connsiteY80" fmla="*/ 813245 h 1076325"/>
                <a:gd name="connsiteX81" fmla="*/ 681514 w 1028700"/>
                <a:gd name="connsiteY81" fmla="*/ 751904 h 1076325"/>
                <a:gd name="connsiteX82" fmla="*/ 642175 w 1028700"/>
                <a:gd name="connsiteY82" fmla="*/ 696278 h 1076325"/>
                <a:gd name="connsiteX83" fmla="*/ 621887 w 1028700"/>
                <a:gd name="connsiteY83" fmla="*/ 665321 h 1076325"/>
                <a:gd name="connsiteX84" fmla="*/ 607505 w 1028700"/>
                <a:gd name="connsiteY84" fmla="*/ 649129 h 1076325"/>
                <a:gd name="connsiteX85" fmla="*/ 597408 w 1028700"/>
                <a:gd name="connsiteY85" fmla="*/ 640271 h 1076325"/>
                <a:gd name="connsiteX86" fmla="*/ 585025 w 1028700"/>
                <a:gd name="connsiteY86" fmla="*/ 638366 h 1076325"/>
                <a:gd name="connsiteX87" fmla="*/ 572643 w 1028700"/>
                <a:gd name="connsiteY87" fmla="*/ 640271 h 1076325"/>
                <a:gd name="connsiteX88" fmla="*/ 556927 w 1028700"/>
                <a:gd name="connsiteY88" fmla="*/ 656463 h 1076325"/>
                <a:gd name="connsiteX89" fmla="*/ 557593 w 1028700"/>
                <a:gd name="connsiteY89" fmla="*/ 671798 h 1076325"/>
                <a:gd name="connsiteX90" fmla="*/ 565975 w 1028700"/>
                <a:gd name="connsiteY90" fmla="*/ 688943 h 1076325"/>
                <a:gd name="connsiteX91" fmla="*/ 579215 w 1028700"/>
                <a:gd name="connsiteY91" fmla="*/ 725043 h 1076325"/>
                <a:gd name="connsiteX92" fmla="*/ 593693 w 1028700"/>
                <a:gd name="connsiteY92" fmla="*/ 760381 h 1076325"/>
                <a:gd name="connsiteX93" fmla="*/ 617220 w 1028700"/>
                <a:gd name="connsiteY93" fmla="*/ 813054 h 1076325"/>
                <a:gd name="connsiteX94" fmla="*/ 644557 w 1028700"/>
                <a:gd name="connsiteY94" fmla="*/ 867537 h 1076325"/>
                <a:gd name="connsiteX95" fmla="*/ 662178 w 1028700"/>
                <a:gd name="connsiteY95" fmla="*/ 908495 h 1076325"/>
                <a:gd name="connsiteX96" fmla="*/ 688753 w 1028700"/>
                <a:gd name="connsiteY96" fmla="*/ 962406 h 1076325"/>
                <a:gd name="connsiteX97" fmla="*/ 698849 w 1028700"/>
                <a:gd name="connsiteY97" fmla="*/ 988981 h 1076325"/>
                <a:gd name="connsiteX98" fmla="*/ 708660 w 1028700"/>
                <a:gd name="connsiteY98" fmla="*/ 1006316 h 1076325"/>
                <a:gd name="connsiteX99" fmla="*/ 725805 w 1028700"/>
                <a:gd name="connsiteY99" fmla="*/ 1020985 h 1076325"/>
                <a:gd name="connsiteX100" fmla="*/ 741140 w 1028700"/>
                <a:gd name="connsiteY100" fmla="*/ 1028986 h 1076325"/>
                <a:gd name="connsiteX101" fmla="*/ 757904 w 1028700"/>
                <a:gd name="connsiteY101" fmla="*/ 1040606 h 1076325"/>
                <a:gd name="connsiteX102" fmla="*/ 776574 w 1028700"/>
                <a:gd name="connsiteY102" fmla="*/ 1039940 h 1076325"/>
                <a:gd name="connsiteX103" fmla="*/ 797147 w 1028700"/>
                <a:gd name="connsiteY103" fmla="*/ 1032034 h 1076325"/>
                <a:gd name="connsiteX104" fmla="*/ 828104 w 1028700"/>
                <a:gd name="connsiteY104" fmla="*/ 1015556 h 1076325"/>
                <a:gd name="connsiteX105" fmla="*/ 864489 w 1028700"/>
                <a:gd name="connsiteY105" fmla="*/ 1004792 h 1076325"/>
                <a:gd name="connsiteX106" fmla="*/ 889730 w 1028700"/>
                <a:gd name="connsiteY106" fmla="*/ 993076 h 1076325"/>
                <a:gd name="connsiteX107" fmla="*/ 926306 w 1028700"/>
                <a:gd name="connsiteY107" fmla="*/ 975932 h 1076325"/>
                <a:gd name="connsiteX108" fmla="*/ 962692 w 1028700"/>
                <a:gd name="connsiteY108" fmla="*/ 965454 h 1076325"/>
                <a:gd name="connsiteX109" fmla="*/ 992981 w 1028700"/>
                <a:gd name="connsiteY109" fmla="*/ 954024 h 1076325"/>
                <a:gd name="connsiteX110" fmla="*/ 1011936 w 1028700"/>
                <a:gd name="connsiteY110" fmla="*/ 942975 h 1076325"/>
                <a:gd name="connsiteX111" fmla="*/ 1025557 w 1028700"/>
                <a:gd name="connsiteY111" fmla="*/ 931831 h 1076325"/>
                <a:gd name="connsiteX112" fmla="*/ 1021175 w 1028700"/>
                <a:gd name="connsiteY112" fmla="*/ 918401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1028700" h="1076325">
                  <a:moveTo>
                    <a:pt x="610648" y="545783"/>
                  </a:moveTo>
                  <a:lnTo>
                    <a:pt x="737330" y="469106"/>
                  </a:lnTo>
                  <a:lnTo>
                    <a:pt x="789241" y="447484"/>
                  </a:lnTo>
                  <a:lnTo>
                    <a:pt x="827818" y="432816"/>
                  </a:lnTo>
                  <a:lnTo>
                    <a:pt x="842486" y="409004"/>
                  </a:lnTo>
                  <a:lnTo>
                    <a:pt x="838676" y="385667"/>
                  </a:lnTo>
                  <a:lnTo>
                    <a:pt x="808768" y="358616"/>
                  </a:lnTo>
                  <a:lnTo>
                    <a:pt x="768382" y="343853"/>
                  </a:lnTo>
                  <a:lnTo>
                    <a:pt x="734092" y="347567"/>
                  </a:lnTo>
                  <a:lnTo>
                    <a:pt x="702755" y="362998"/>
                  </a:lnTo>
                  <a:lnTo>
                    <a:pt x="678942" y="394145"/>
                  </a:lnTo>
                  <a:lnTo>
                    <a:pt x="604457" y="445865"/>
                  </a:lnTo>
                  <a:lnTo>
                    <a:pt x="588836" y="452247"/>
                  </a:lnTo>
                  <a:lnTo>
                    <a:pt x="578930" y="439293"/>
                  </a:lnTo>
                  <a:lnTo>
                    <a:pt x="586359" y="344424"/>
                  </a:lnTo>
                  <a:lnTo>
                    <a:pt x="604742" y="258699"/>
                  </a:lnTo>
                  <a:lnTo>
                    <a:pt x="612743" y="213836"/>
                  </a:lnTo>
                  <a:lnTo>
                    <a:pt x="623792" y="191834"/>
                  </a:lnTo>
                  <a:lnTo>
                    <a:pt x="623792" y="163639"/>
                  </a:lnTo>
                  <a:lnTo>
                    <a:pt x="614553" y="136684"/>
                  </a:lnTo>
                  <a:lnTo>
                    <a:pt x="585788" y="107061"/>
                  </a:lnTo>
                  <a:lnTo>
                    <a:pt x="516541" y="52959"/>
                  </a:lnTo>
                  <a:lnTo>
                    <a:pt x="464344" y="11240"/>
                  </a:lnTo>
                  <a:lnTo>
                    <a:pt x="444532" y="7144"/>
                  </a:lnTo>
                  <a:lnTo>
                    <a:pt x="423100" y="29242"/>
                  </a:lnTo>
                  <a:lnTo>
                    <a:pt x="421291" y="57721"/>
                  </a:lnTo>
                  <a:lnTo>
                    <a:pt x="424625" y="79534"/>
                  </a:lnTo>
                  <a:lnTo>
                    <a:pt x="424910" y="95821"/>
                  </a:lnTo>
                  <a:lnTo>
                    <a:pt x="434816" y="132302"/>
                  </a:lnTo>
                  <a:lnTo>
                    <a:pt x="438626" y="265557"/>
                  </a:lnTo>
                  <a:lnTo>
                    <a:pt x="439484" y="350806"/>
                  </a:lnTo>
                  <a:lnTo>
                    <a:pt x="423863" y="482060"/>
                  </a:lnTo>
                  <a:lnTo>
                    <a:pt x="415100" y="539877"/>
                  </a:lnTo>
                  <a:lnTo>
                    <a:pt x="311563" y="601313"/>
                  </a:lnTo>
                  <a:lnTo>
                    <a:pt x="206216" y="662654"/>
                  </a:lnTo>
                  <a:lnTo>
                    <a:pt x="137065" y="691420"/>
                  </a:lnTo>
                  <a:lnTo>
                    <a:pt x="71533" y="702469"/>
                  </a:lnTo>
                  <a:lnTo>
                    <a:pt x="23146" y="715518"/>
                  </a:lnTo>
                  <a:lnTo>
                    <a:pt x="10287" y="732092"/>
                  </a:lnTo>
                  <a:lnTo>
                    <a:pt x="18859" y="754190"/>
                  </a:lnTo>
                  <a:lnTo>
                    <a:pt x="66104" y="785336"/>
                  </a:lnTo>
                  <a:lnTo>
                    <a:pt x="111443" y="819626"/>
                  </a:lnTo>
                  <a:lnTo>
                    <a:pt x="148114" y="841629"/>
                  </a:lnTo>
                  <a:lnTo>
                    <a:pt x="181833" y="852678"/>
                  </a:lnTo>
                  <a:lnTo>
                    <a:pt x="205645" y="847154"/>
                  </a:lnTo>
                  <a:lnTo>
                    <a:pt x="253175" y="805529"/>
                  </a:lnTo>
                  <a:lnTo>
                    <a:pt x="309182" y="756952"/>
                  </a:lnTo>
                  <a:lnTo>
                    <a:pt x="355187" y="721138"/>
                  </a:lnTo>
                  <a:lnTo>
                    <a:pt x="368046" y="717423"/>
                  </a:lnTo>
                  <a:lnTo>
                    <a:pt x="373666" y="729139"/>
                  </a:lnTo>
                  <a:lnTo>
                    <a:pt x="372904" y="749332"/>
                  </a:lnTo>
                  <a:lnTo>
                    <a:pt x="347758" y="796004"/>
                  </a:lnTo>
                  <a:lnTo>
                    <a:pt x="323850" y="838962"/>
                  </a:lnTo>
                  <a:lnTo>
                    <a:pt x="221552" y="943547"/>
                  </a:lnTo>
                  <a:lnTo>
                    <a:pt x="161544" y="982790"/>
                  </a:lnTo>
                  <a:lnTo>
                    <a:pt x="138113" y="991743"/>
                  </a:lnTo>
                  <a:lnTo>
                    <a:pt x="63722" y="1028414"/>
                  </a:lnTo>
                  <a:lnTo>
                    <a:pt x="23908" y="1044321"/>
                  </a:lnTo>
                  <a:lnTo>
                    <a:pt x="9620" y="1052894"/>
                  </a:lnTo>
                  <a:lnTo>
                    <a:pt x="7144" y="1063371"/>
                  </a:lnTo>
                  <a:lnTo>
                    <a:pt x="16288" y="1072325"/>
                  </a:lnTo>
                  <a:lnTo>
                    <a:pt x="102013" y="1075468"/>
                  </a:lnTo>
                  <a:lnTo>
                    <a:pt x="171165" y="1070515"/>
                  </a:lnTo>
                  <a:lnTo>
                    <a:pt x="224409" y="1055942"/>
                  </a:lnTo>
                  <a:lnTo>
                    <a:pt x="266033" y="1038130"/>
                  </a:lnTo>
                  <a:lnTo>
                    <a:pt x="307086" y="1014222"/>
                  </a:lnTo>
                  <a:lnTo>
                    <a:pt x="371666" y="955739"/>
                  </a:lnTo>
                  <a:lnTo>
                    <a:pt x="431292" y="872109"/>
                  </a:lnTo>
                  <a:lnTo>
                    <a:pt x="489966" y="747236"/>
                  </a:lnTo>
                  <a:lnTo>
                    <a:pt x="537115" y="601028"/>
                  </a:lnTo>
                  <a:lnTo>
                    <a:pt x="548164" y="587026"/>
                  </a:lnTo>
                  <a:lnTo>
                    <a:pt x="577501" y="569595"/>
                  </a:lnTo>
                  <a:lnTo>
                    <a:pt x="610648" y="545783"/>
                  </a:lnTo>
                  <a:close/>
                  <a:moveTo>
                    <a:pt x="1021175" y="918401"/>
                  </a:moveTo>
                  <a:lnTo>
                    <a:pt x="1001839" y="907066"/>
                  </a:lnTo>
                  <a:lnTo>
                    <a:pt x="958977" y="904018"/>
                  </a:lnTo>
                  <a:lnTo>
                    <a:pt x="918877" y="901256"/>
                  </a:lnTo>
                  <a:lnTo>
                    <a:pt x="874490" y="888397"/>
                  </a:lnTo>
                  <a:lnTo>
                    <a:pt x="830675" y="872490"/>
                  </a:lnTo>
                  <a:lnTo>
                    <a:pt x="793814" y="853059"/>
                  </a:lnTo>
                  <a:lnTo>
                    <a:pt x="742665" y="813245"/>
                  </a:lnTo>
                  <a:lnTo>
                    <a:pt x="681514" y="751904"/>
                  </a:lnTo>
                  <a:lnTo>
                    <a:pt x="642175" y="696278"/>
                  </a:lnTo>
                  <a:lnTo>
                    <a:pt x="621887" y="665321"/>
                  </a:lnTo>
                  <a:lnTo>
                    <a:pt x="607505" y="649129"/>
                  </a:lnTo>
                  <a:lnTo>
                    <a:pt x="597408" y="640271"/>
                  </a:lnTo>
                  <a:lnTo>
                    <a:pt x="585025" y="638366"/>
                  </a:lnTo>
                  <a:lnTo>
                    <a:pt x="572643" y="640271"/>
                  </a:lnTo>
                  <a:lnTo>
                    <a:pt x="556927" y="656463"/>
                  </a:lnTo>
                  <a:lnTo>
                    <a:pt x="557593" y="671798"/>
                  </a:lnTo>
                  <a:lnTo>
                    <a:pt x="565975" y="688943"/>
                  </a:lnTo>
                  <a:lnTo>
                    <a:pt x="579215" y="725043"/>
                  </a:lnTo>
                  <a:lnTo>
                    <a:pt x="593693" y="760381"/>
                  </a:lnTo>
                  <a:lnTo>
                    <a:pt x="617220" y="813054"/>
                  </a:lnTo>
                  <a:lnTo>
                    <a:pt x="644557" y="867537"/>
                  </a:lnTo>
                  <a:lnTo>
                    <a:pt x="662178" y="908495"/>
                  </a:lnTo>
                  <a:lnTo>
                    <a:pt x="688753" y="962406"/>
                  </a:lnTo>
                  <a:lnTo>
                    <a:pt x="698849" y="988981"/>
                  </a:lnTo>
                  <a:lnTo>
                    <a:pt x="708660" y="1006316"/>
                  </a:lnTo>
                  <a:lnTo>
                    <a:pt x="725805" y="1020985"/>
                  </a:lnTo>
                  <a:lnTo>
                    <a:pt x="741140" y="1028986"/>
                  </a:lnTo>
                  <a:lnTo>
                    <a:pt x="757904" y="1040606"/>
                  </a:lnTo>
                  <a:lnTo>
                    <a:pt x="776574" y="1039940"/>
                  </a:lnTo>
                  <a:lnTo>
                    <a:pt x="797147" y="1032034"/>
                  </a:lnTo>
                  <a:lnTo>
                    <a:pt x="828104" y="1015556"/>
                  </a:lnTo>
                  <a:lnTo>
                    <a:pt x="864489" y="1004792"/>
                  </a:lnTo>
                  <a:lnTo>
                    <a:pt x="889730" y="993076"/>
                  </a:lnTo>
                  <a:lnTo>
                    <a:pt x="926306" y="975932"/>
                  </a:lnTo>
                  <a:lnTo>
                    <a:pt x="962692" y="965454"/>
                  </a:lnTo>
                  <a:lnTo>
                    <a:pt x="992981" y="954024"/>
                  </a:lnTo>
                  <a:lnTo>
                    <a:pt x="1011936" y="942975"/>
                  </a:lnTo>
                  <a:lnTo>
                    <a:pt x="1025557" y="931831"/>
                  </a:lnTo>
                  <a:lnTo>
                    <a:pt x="1021175" y="918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7BD82E34-99D6-432A-B04A-1497868D1113}"/>
                </a:ext>
              </a:extLst>
            </p:cNvPr>
            <p:cNvSpPr/>
            <p:nvPr/>
          </p:nvSpPr>
          <p:spPr>
            <a:xfrm>
              <a:off x="8690515" y="2688431"/>
              <a:ext cx="1076325" cy="1457325"/>
            </a:xfrm>
            <a:custGeom>
              <a:avLst/>
              <a:gdLst>
                <a:gd name="connsiteX0" fmla="*/ 1071086 w 1076325"/>
                <a:gd name="connsiteY0" fmla="*/ 190691 h 1457325"/>
                <a:gd name="connsiteX1" fmla="*/ 1056513 w 1076325"/>
                <a:gd name="connsiteY1" fmla="*/ 157163 h 1457325"/>
                <a:gd name="connsiteX2" fmla="*/ 1038606 w 1076325"/>
                <a:gd name="connsiteY2" fmla="*/ 130016 h 1457325"/>
                <a:gd name="connsiteX3" fmla="*/ 1011460 w 1076325"/>
                <a:gd name="connsiteY3" fmla="*/ 104489 h 1457325"/>
                <a:gd name="connsiteX4" fmla="*/ 979361 w 1076325"/>
                <a:gd name="connsiteY4" fmla="*/ 87630 h 1457325"/>
                <a:gd name="connsiteX5" fmla="*/ 944213 w 1076325"/>
                <a:gd name="connsiteY5" fmla="*/ 70676 h 1457325"/>
                <a:gd name="connsiteX6" fmla="*/ 911637 w 1076325"/>
                <a:gd name="connsiteY6" fmla="*/ 63341 h 1457325"/>
                <a:gd name="connsiteX7" fmla="*/ 888682 w 1076325"/>
                <a:gd name="connsiteY7" fmla="*/ 69723 h 1457325"/>
                <a:gd name="connsiteX8" fmla="*/ 839152 w 1076325"/>
                <a:gd name="connsiteY8" fmla="*/ 100013 h 1457325"/>
                <a:gd name="connsiteX9" fmla="*/ 775525 w 1076325"/>
                <a:gd name="connsiteY9" fmla="*/ 130302 h 1457325"/>
                <a:gd name="connsiteX10" fmla="*/ 732187 w 1076325"/>
                <a:gd name="connsiteY10" fmla="*/ 155258 h 1457325"/>
                <a:gd name="connsiteX11" fmla="*/ 685514 w 1076325"/>
                <a:gd name="connsiteY11" fmla="*/ 178499 h 1457325"/>
                <a:gd name="connsiteX12" fmla="*/ 655415 w 1076325"/>
                <a:gd name="connsiteY12" fmla="*/ 209264 h 1457325"/>
                <a:gd name="connsiteX13" fmla="*/ 639509 w 1076325"/>
                <a:gd name="connsiteY13" fmla="*/ 215932 h 1457325"/>
                <a:gd name="connsiteX14" fmla="*/ 625793 w 1076325"/>
                <a:gd name="connsiteY14" fmla="*/ 215265 h 1457325"/>
                <a:gd name="connsiteX15" fmla="*/ 618554 w 1076325"/>
                <a:gd name="connsiteY15" fmla="*/ 205931 h 1457325"/>
                <a:gd name="connsiteX16" fmla="*/ 621792 w 1076325"/>
                <a:gd name="connsiteY16" fmla="*/ 198311 h 1457325"/>
                <a:gd name="connsiteX17" fmla="*/ 635603 w 1076325"/>
                <a:gd name="connsiteY17" fmla="*/ 189167 h 1457325"/>
                <a:gd name="connsiteX18" fmla="*/ 665416 w 1076325"/>
                <a:gd name="connsiteY18" fmla="*/ 155829 h 1457325"/>
                <a:gd name="connsiteX19" fmla="*/ 685419 w 1076325"/>
                <a:gd name="connsiteY19" fmla="*/ 134588 h 1457325"/>
                <a:gd name="connsiteX20" fmla="*/ 696849 w 1076325"/>
                <a:gd name="connsiteY20" fmla="*/ 117920 h 1457325"/>
                <a:gd name="connsiteX21" fmla="*/ 698087 w 1076325"/>
                <a:gd name="connsiteY21" fmla="*/ 104584 h 1457325"/>
                <a:gd name="connsiteX22" fmla="*/ 690848 w 1076325"/>
                <a:gd name="connsiteY22" fmla="*/ 86773 h 1457325"/>
                <a:gd name="connsiteX23" fmla="*/ 666179 w 1076325"/>
                <a:gd name="connsiteY23" fmla="*/ 59627 h 1457325"/>
                <a:gd name="connsiteX24" fmla="*/ 629698 w 1076325"/>
                <a:gd name="connsiteY24" fmla="*/ 30004 h 1457325"/>
                <a:gd name="connsiteX25" fmla="*/ 600837 w 1076325"/>
                <a:gd name="connsiteY25" fmla="*/ 11335 h 1457325"/>
                <a:gd name="connsiteX26" fmla="*/ 579787 w 1076325"/>
                <a:gd name="connsiteY26" fmla="*/ 7144 h 1457325"/>
                <a:gd name="connsiteX27" fmla="*/ 563213 w 1076325"/>
                <a:gd name="connsiteY27" fmla="*/ 10859 h 1457325"/>
                <a:gd name="connsiteX28" fmla="*/ 549021 w 1076325"/>
                <a:gd name="connsiteY28" fmla="*/ 28766 h 1457325"/>
                <a:gd name="connsiteX29" fmla="*/ 545973 w 1076325"/>
                <a:gd name="connsiteY29" fmla="*/ 44196 h 1457325"/>
                <a:gd name="connsiteX30" fmla="*/ 545020 w 1076325"/>
                <a:gd name="connsiteY30" fmla="*/ 72676 h 1457325"/>
                <a:gd name="connsiteX31" fmla="*/ 515207 w 1076325"/>
                <a:gd name="connsiteY31" fmla="*/ 127540 h 1457325"/>
                <a:gd name="connsiteX32" fmla="*/ 497586 w 1076325"/>
                <a:gd name="connsiteY32" fmla="*/ 143161 h 1457325"/>
                <a:gd name="connsiteX33" fmla="*/ 483012 w 1076325"/>
                <a:gd name="connsiteY33" fmla="*/ 144399 h 1457325"/>
                <a:gd name="connsiteX34" fmla="*/ 454533 w 1076325"/>
                <a:gd name="connsiteY34" fmla="*/ 138589 h 1457325"/>
                <a:gd name="connsiteX35" fmla="*/ 402241 w 1076325"/>
                <a:gd name="connsiteY35" fmla="*/ 128492 h 1457325"/>
                <a:gd name="connsiteX36" fmla="*/ 381000 w 1076325"/>
                <a:gd name="connsiteY36" fmla="*/ 126206 h 1457325"/>
                <a:gd name="connsiteX37" fmla="*/ 365855 w 1076325"/>
                <a:gd name="connsiteY37" fmla="*/ 132493 h 1457325"/>
                <a:gd name="connsiteX38" fmla="*/ 357568 w 1076325"/>
                <a:gd name="connsiteY38" fmla="*/ 151733 h 1457325"/>
                <a:gd name="connsiteX39" fmla="*/ 360616 w 1076325"/>
                <a:gd name="connsiteY39" fmla="*/ 169355 h 1457325"/>
                <a:gd name="connsiteX40" fmla="*/ 378523 w 1076325"/>
                <a:gd name="connsiteY40" fmla="*/ 181737 h 1457325"/>
                <a:gd name="connsiteX41" fmla="*/ 413766 w 1076325"/>
                <a:gd name="connsiteY41" fmla="*/ 205550 h 1457325"/>
                <a:gd name="connsiteX42" fmla="*/ 436721 w 1076325"/>
                <a:gd name="connsiteY42" fmla="*/ 225266 h 1457325"/>
                <a:gd name="connsiteX43" fmla="*/ 443484 w 1076325"/>
                <a:gd name="connsiteY43" fmla="*/ 240411 h 1457325"/>
                <a:gd name="connsiteX44" fmla="*/ 436150 w 1076325"/>
                <a:gd name="connsiteY44" fmla="*/ 253270 h 1457325"/>
                <a:gd name="connsiteX45" fmla="*/ 382238 w 1076325"/>
                <a:gd name="connsiteY45" fmla="*/ 301181 h 1457325"/>
                <a:gd name="connsiteX46" fmla="*/ 363950 w 1076325"/>
                <a:gd name="connsiteY46" fmla="*/ 307848 h 1457325"/>
                <a:gd name="connsiteX47" fmla="*/ 354616 w 1076325"/>
                <a:gd name="connsiteY47" fmla="*/ 311563 h 1457325"/>
                <a:gd name="connsiteX48" fmla="*/ 345377 w 1076325"/>
                <a:gd name="connsiteY48" fmla="*/ 308801 h 1457325"/>
                <a:gd name="connsiteX49" fmla="*/ 336899 w 1076325"/>
                <a:gd name="connsiteY49" fmla="*/ 296132 h 1457325"/>
                <a:gd name="connsiteX50" fmla="*/ 326041 w 1076325"/>
                <a:gd name="connsiteY50" fmla="*/ 276987 h 1457325"/>
                <a:gd name="connsiteX51" fmla="*/ 297561 w 1076325"/>
                <a:gd name="connsiteY51" fmla="*/ 236030 h 1457325"/>
                <a:gd name="connsiteX52" fmla="*/ 267748 w 1076325"/>
                <a:gd name="connsiteY52" fmla="*/ 196406 h 1457325"/>
                <a:gd name="connsiteX53" fmla="*/ 235744 w 1076325"/>
                <a:gd name="connsiteY53" fmla="*/ 168878 h 1457325"/>
                <a:gd name="connsiteX54" fmla="*/ 204216 w 1076325"/>
                <a:gd name="connsiteY54" fmla="*/ 141351 h 1457325"/>
                <a:gd name="connsiteX55" fmla="*/ 171164 w 1076325"/>
                <a:gd name="connsiteY55" fmla="*/ 125254 h 1457325"/>
                <a:gd name="connsiteX56" fmla="*/ 142684 w 1076325"/>
                <a:gd name="connsiteY56" fmla="*/ 113348 h 1457325"/>
                <a:gd name="connsiteX57" fmla="*/ 121253 w 1076325"/>
                <a:gd name="connsiteY57" fmla="*/ 113919 h 1457325"/>
                <a:gd name="connsiteX58" fmla="*/ 108871 w 1076325"/>
                <a:gd name="connsiteY58" fmla="*/ 122682 h 1457325"/>
                <a:gd name="connsiteX59" fmla="*/ 105156 w 1076325"/>
                <a:gd name="connsiteY59" fmla="*/ 136779 h 1457325"/>
                <a:gd name="connsiteX60" fmla="*/ 113919 w 1076325"/>
                <a:gd name="connsiteY60" fmla="*/ 151638 h 1457325"/>
                <a:gd name="connsiteX61" fmla="*/ 154305 w 1076325"/>
                <a:gd name="connsiteY61" fmla="*/ 192500 h 1457325"/>
                <a:gd name="connsiteX62" fmla="*/ 201835 w 1076325"/>
                <a:gd name="connsiteY62" fmla="*/ 244697 h 1457325"/>
                <a:gd name="connsiteX63" fmla="*/ 237458 w 1076325"/>
                <a:gd name="connsiteY63" fmla="*/ 310325 h 1457325"/>
                <a:gd name="connsiteX64" fmla="*/ 255841 w 1076325"/>
                <a:gd name="connsiteY64" fmla="*/ 356235 h 1457325"/>
                <a:gd name="connsiteX65" fmla="*/ 263843 w 1076325"/>
                <a:gd name="connsiteY65" fmla="*/ 376809 h 1457325"/>
                <a:gd name="connsiteX66" fmla="*/ 260128 w 1076325"/>
                <a:gd name="connsiteY66" fmla="*/ 384334 h 1457325"/>
                <a:gd name="connsiteX67" fmla="*/ 249460 w 1076325"/>
                <a:gd name="connsiteY67" fmla="*/ 386048 h 1457325"/>
                <a:gd name="connsiteX68" fmla="*/ 241173 w 1076325"/>
                <a:gd name="connsiteY68" fmla="*/ 376428 h 1457325"/>
                <a:gd name="connsiteX69" fmla="*/ 223551 w 1076325"/>
                <a:gd name="connsiteY69" fmla="*/ 353473 h 1457325"/>
                <a:gd name="connsiteX70" fmla="*/ 198025 w 1076325"/>
                <a:gd name="connsiteY70" fmla="*/ 329756 h 1457325"/>
                <a:gd name="connsiteX71" fmla="*/ 167259 w 1076325"/>
                <a:gd name="connsiteY71" fmla="*/ 305562 h 1457325"/>
                <a:gd name="connsiteX72" fmla="*/ 143351 w 1076325"/>
                <a:gd name="connsiteY72" fmla="*/ 290132 h 1457325"/>
                <a:gd name="connsiteX73" fmla="*/ 115157 w 1076325"/>
                <a:gd name="connsiteY73" fmla="*/ 285655 h 1457325"/>
                <a:gd name="connsiteX74" fmla="*/ 99250 w 1076325"/>
                <a:gd name="connsiteY74" fmla="*/ 290608 h 1457325"/>
                <a:gd name="connsiteX75" fmla="*/ 95535 w 1076325"/>
                <a:gd name="connsiteY75" fmla="*/ 306229 h 1457325"/>
                <a:gd name="connsiteX76" fmla="*/ 102298 w 1076325"/>
                <a:gd name="connsiteY76" fmla="*/ 324993 h 1457325"/>
                <a:gd name="connsiteX77" fmla="*/ 148209 w 1076325"/>
                <a:gd name="connsiteY77" fmla="*/ 383286 h 1457325"/>
                <a:gd name="connsiteX78" fmla="*/ 164592 w 1076325"/>
                <a:gd name="connsiteY78" fmla="*/ 421291 h 1457325"/>
                <a:gd name="connsiteX79" fmla="*/ 229457 w 1076325"/>
                <a:gd name="connsiteY79" fmla="*/ 566928 h 1457325"/>
                <a:gd name="connsiteX80" fmla="*/ 232029 w 1076325"/>
                <a:gd name="connsiteY80" fmla="*/ 573405 h 1457325"/>
                <a:gd name="connsiteX81" fmla="*/ 255079 w 1076325"/>
                <a:gd name="connsiteY81" fmla="*/ 606266 h 1457325"/>
                <a:gd name="connsiteX82" fmla="*/ 271939 w 1076325"/>
                <a:gd name="connsiteY82" fmla="*/ 617792 h 1457325"/>
                <a:gd name="connsiteX83" fmla="*/ 284036 w 1076325"/>
                <a:gd name="connsiteY83" fmla="*/ 613505 h 1457325"/>
                <a:gd name="connsiteX84" fmla="*/ 294608 w 1076325"/>
                <a:gd name="connsiteY84" fmla="*/ 602075 h 1457325"/>
                <a:gd name="connsiteX85" fmla="*/ 299751 w 1076325"/>
                <a:gd name="connsiteY85" fmla="*/ 576834 h 1457325"/>
                <a:gd name="connsiteX86" fmla="*/ 296703 w 1076325"/>
                <a:gd name="connsiteY86" fmla="*/ 529114 h 1457325"/>
                <a:gd name="connsiteX87" fmla="*/ 291655 w 1076325"/>
                <a:gd name="connsiteY87" fmla="*/ 516731 h 1457325"/>
                <a:gd name="connsiteX88" fmla="*/ 297656 w 1076325"/>
                <a:gd name="connsiteY88" fmla="*/ 507492 h 1457325"/>
                <a:gd name="connsiteX89" fmla="*/ 308610 w 1076325"/>
                <a:gd name="connsiteY89" fmla="*/ 502634 h 1457325"/>
                <a:gd name="connsiteX90" fmla="*/ 317754 w 1076325"/>
                <a:gd name="connsiteY90" fmla="*/ 506921 h 1457325"/>
                <a:gd name="connsiteX91" fmla="*/ 342043 w 1076325"/>
                <a:gd name="connsiteY91" fmla="*/ 531590 h 1457325"/>
                <a:gd name="connsiteX92" fmla="*/ 373761 w 1076325"/>
                <a:gd name="connsiteY92" fmla="*/ 558641 h 1457325"/>
                <a:gd name="connsiteX93" fmla="*/ 401669 w 1076325"/>
                <a:gd name="connsiteY93" fmla="*/ 568262 h 1457325"/>
                <a:gd name="connsiteX94" fmla="*/ 421386 w 1076325"/>
                <a:gd name="connsiteY94" fmla="*/ 559213 h 1457325"/>
                <a:gd name="connsiteX95" fmla="*/ 437293 w 1076325"/>
                <a:gd name="connsiteY95" fmla="*/ 537496 h 1457325"/>
                <a:gd name="connsiteX96" fmla="*/ 443293 w 1076325"/>
                <a:gd name="connsiteY96" fmla="*/ 503587 h 1457325"/>
                <a:gd name="connsiteX97" fmla="*/ 438340 w 1076325"/>
                <a:gd name="connsiteY97" fmla="*/ 479012 h 1457325"/>
                <a:gd name="connsiteX98" fmla="*/ 424148 w 1076325"/>
                <a:gd name="connsiteY98" fmla="*/ 457391 h 1457325"/>
                <a:gd name="connsiteX99" fmla="*/ 415480 w 1076325"/>
                <a:gd name="connsiteY99" fmla="*/ 437864 h 1457325"/>
                <a:gd name="connsiteX100" fmla="*/ 396240 w 1076325"/>
                <a:gd name="connsiteY100" fmla="*/ 389192 h 1457325"/>
                <a:gd name="connsiteX101" fmla="*/ 385096 w 1076325"/>
                <a:gd name="connsiteY101" fmla="*/ 368522 h 1457325"/>
                <a:gd name="connsiteX102" fmla="*/ 384620 w 1076325"/>
                <a:gd name="connsiteY102" fmla="*/ 359569 h 1457325"/>
                <a:gd name="connsiteX103" fmla="*/ 415576 w 1076325"/>
                <a:gd name="connsiteY103" fmla="*/ 330327 h 1457325"/>
                <a:gd name="connsiteX104" fmla="*/ 473869 w 1076325"/>
                <a:gd name="connsiteY104" fmla="*/ 294037 h 1457325"/>
                <a:gd name="connsiteX105" fmla="*/ 497014 w 1076325"/>
                <a:gd name="connsiteY105" fmla="*/ 285464 h 1457325"/>
                <a:gd name="connsiteX106" fmla="*/ 510349 w 1076325"/>
                <a:gd name="connsiteY106" fmla="*/ 290989 h 1457325"/>
                <a:gd name="connsiteX107" fmla="*/ 510635 w 1076325"/>
                <a:gd name="connsiteY107" fmla="*/ 304895 h 1457325"/>
                <a:gd name="connsiteX108" fmla="*/ 487870 w 1076325"/>
                <a:gd name="connsiteY108" fmla="*/ 335756 h 1457325"/>
                <a:gd name="connsiteX109" fmla="*/ 465487 w 1076325"/>
                <a:gd name="connsiteY109" fmla="*/ 386334 h 1457325"/>
                <a:gd name="connsiteX110" fmla="*/ 463201 w 1076325"/>
                <a:gd name="connsiteY110" fmla="*/ 427768 h 1457325"/>
                <a:gd name="connsiteX111" fmla="*/ 467868 w 1076325"/>
                <a:gd name="connsiteY111" fmla="*/ 449199 h 1457325"/>
                <a:gd name="connsiteX112" fmla="*/ 476155 w 1076325"/>
                <a:gd name="connsiteY112" fmla="*/ 484061 h 1457325"/>
                <a:gd name="connsiteX113" fmla="*/ 513302 w 1076325"/>
                <a:gd name="connsiteY113" fmla="*/ 504444 h 1457325"/>
                <a:gd name="connsiteX114" fmla="*/ 551879 w 1076325"/>
                <a:gd name="connsiteY114" fmla="*/ 513969 h 1457325"/>
                <a:gd name="connsiteX115" fmla="*/ 600075 w 1076325"/>
                <a:gd name="connsiteY115" fmla="*/ 518160 h 1457325"/>
                <a:gd name="connsiteX116" fmla="*/ 629031 w 1076325"/>
                <a:gd name="connsiteY116" fmla="*/ 504254 h 1457325"/>
                <a:gd name="connsiteX117" fmla="*/ 665797 w 1076325"/>
                <a:gd name="connsiteY117" fmla="*/ 473774 h 1457325"/>
                <a:gd name="connsiteX118" fmla="*/ 696563 w 1076325"/>
                <a:gd name="connsiteY118" fmla="*/ 434435 h 1457325"/>
                <a:gd name="connsiteX119" fmla="*/ 706660 w 1076325"/>
                <a:gd name="connsiteY119" fmla="*/ 391097 h 1457325"/>
                <a:gd name="connsiteX120" fmla="*/ 705326 w 1076325"/>
                <a:gd name="connsiteY120" fmla="*/ 364903 h 1457325"/>
                <a:gd name="connsiteX121" fmla="*/ 696182 w 1076325"/>
                <a:gd name="connsiteY121" fmla="*/ 331851 h 1457325"/>
                <a:gd name="connsiteX122" fmla="*/ 682561 w 1076325"/>
                <a:gd name="connsiteY122" fmla="*/ 300704 h 1457325"/>
                <a:gd name="connsiteX123" fmla="*/ 670655 w 1076325"/>
                <a:gd name="connsiteY123" fmla="*/ 280035 h 1457325"/>
                <a:gd name="connsiteX124" fmla="*/ 663511 w 1076325"/>
                <a:gd name="connsiteY124" fmla="*/ 270034 h 1457325"/>
                <a:gd name="connsiteX125" fmla="*/ 666750 w 1076325"/>
                <a:gd name="connsiteY125" fmla="*/ 262509 h 1457325"/>
                <a:gd name="connsiteX126" fmla="*/ 683419 w 1076325"/>
                <a:gd name="connsiteY126" fmla="*/ 252413 h 1457325"/>
                <a:gd name="connsiteX127" fmla="*/ 710184 w 1076325"/>
                <a:gd name="connsiteY127" fmla="*/ 238601 h 1457325"/>
                <a:gd name="connsiteX128" fmla="*/ 734473 w 1076325"/>
                <a:gd name="connsiteY128" fmla="*/ 231267 h 1457325"/>
                <a:gd name="connsiteX129" fmla="*/ 776097 w 1076325"/>
                <a:gd name="connsiteY129" fmla="*/ 211265 h 1457325"/>
                <a:gd name="connsiteX130" fmla="*/ 820388 w 1076325"/>
                <a:gd name="connsiteY130" fmla="*/ 197263 h 1457325"/>
                <a:gd name="connsiteX131" fmla="*/ 841915 w 1076325"/>
                <a:gd name="connsiteY131" fmla="*/ 200978 h 1457325"/>
                <a:gd name="connsiteX132" fmla="*/ 856107 w 1076325"/>
                <a:gd name="connsiteY132" fmla="*/ 213836 h 1457325"/>
                <a:gd name="connsiteX133" fmla="*/ 858393 w 1076325"/>
                <a:gd name="connsiteY133" fmla="*/ 229934 h 1457325"/>
                <a:gd name="connsiteX134" fmla="*/ 848487 w 1076325"/>
                <a:gd name="connsiteY134" fmla="*/ 261176 h 1457325"/>
                <a:gd name="connsiteX135" fmla="*/ 817340 w 1076325"/>
                <a:gd name="connsiteY135" fmla="*/ 315468 h 1457325"/>
                <a:gd name="connsiteX136" fmla="*/ 779430 w 1076325"/>
                <a:gd name="connsiteY136" fmla="*/ 381286 h 1457325"/>
                <a:gd name="connsiteX137" fmla="*/ 743807 w 1076325"/>
                <a:gd name="connsiteY137" fmla="*/ 438626 h 1457325"/>
                <a:gd name="connsiteX138" fmla="*/ 714470 w 1076325"/>
                <a:gd name="connsiteY138" fmla="*/ 485299 h 1457325"/>
                <a:gd name="connsiteX139" fmla="*/ 679609 w 1076325"/>
                <a:gd name="connsiteY139" fmla="*/ 514350 h 1457325"/>
                <a:gd name="connsiteX140" fmla="*/ 633603 w 1076325"/>
                <a:gd name="connsiteY140" fmla="*/ 535115 h 1457325"/>
                <a:gd name="connsiteX141" fmla="*/ 575786 w 1076325"/>
                <a:gd name="connsiteY141" fmla="*/ 565880 h 1457325"/>
                <a:gd name="connsiteX142" fmla="*/ 513397 w 1076325"/>
                <a:gd name="connsiteY142" fmla="*/ 595884 h 1457325"/>
                <a:gd name="connsiteX143" fmla="*/ 450723 w 1076325"/>
                <a:gd name="connsiteY143" fmla="*/ 624364 h 1457325"/>
                <a:gd name="connsiteX144" fmla="*/ 389096 w 1076325"/>
                <a:gd name="connsiteY144" fmla="*/ 653987 h 1457325"/>
                <a:gd name="connsiteX145" fmla="*/ 331279 w 1076325"/>
                <a:gd name="connsiteY145" fmla="*/ 681038 h 1457325"/>
                <a:gd name="connsiteX146" fmla="*/ 300799 w 1076325"/>
                <a:gd name="connsiteY146" fmla="*/ 694658 h 1457325"/>
                <a:gd name="connsiteX147" fmla="*/ 297370 w 1076325"/>
                <a:gd name="connsiteY147" fmla="*/ 707993 h 1457325"/>
                <a:gd name="connsiteX148" fmla="*/ 302895 w 1076325"/>
                <a:gd name="connsiteY148" fmla="*/ 718090 h 1457325"/>
                <a:gd name="connsiteX149" fmla="*/ 336709 w 1076325"/>
                <a:gd name="connsiteY149" fmla="*/ 732187 h 1457325"/>
                <a:gd name="connsiteX150" fmla="*/ 376047 w 1076325"/>
                <a:gd name="connsiteY150" fmla="*/ 741045 h 1457325"/>
                <a:gd name="connsiteX151" fmla="*/ 398526 w 1076325"/>
                <a:gd name="connsiteY151" fmla="*/ 741521 h 1457325"/>
                <a:gd name="connsiteX152" fmla="*/ 411099 w 1076325"/>
                <a:gd name="connsiteY152" fmla="*/ 732663 h 1457325"/>
                <a:gd name="connsiteX153" fmla="*/ 429101 w 1076325"/>
                <a:gd name="connsiteY153" fmla="*/ 726091 h 1457325"/>
                <a:gd name="connsiteX154" fmla="*/ 472821 w 1076325"/>
                <a:gd name="connsiteY154" fmla="*/ 699611 h 1457325"/>
                <a:gd name="connsiteX155" fmla="*/ 514921 w 1076325"/>
                <a:gd name="connsiteY155" fmla="*/ 667512 h 1457325"/>
                <a:gd name="connsiteX156" fmla="*/ 546163 w 1076325"/>
                <a:gd name="connsiteY156" fmla="*/ 652082 h 1457325"/>
                <a:gd name="connsiteX157" fmla="*/ 580644 w 1076325"/>
                <a:gd name="connsiteY157" fmla="*/ 630841 h 1457325"/>
                <a:gd name="connsiteX158" fmla="*/ 612267 w 1076325"/>
                <a:gd name="connsiteY158" fmla="*/ 612458 h 1457325"/>
                <a:gd name="connsiteX159" fmla="*/ 632936 w 1076325"/>
                <a:gd name="connsiteY159" fmla="*/ 601885 h 1457325"/>
                <a:gd name="connsiteX160" fmla="*/ 649510 w 1076325"/>
                <a:gd name="connsiteY160" fmla="*/ 602361 h 1457325"/>
                <a:gd name="connsiteX161" fmla="*/ 658653 w 1076325"/>
                <a:gd name="connsiteY161" fmla="*/ 613982 h 1457325"/>
                <a:gd name="connsiteX162" fmla="*/ 656368 w 1076325"/>
                <a:gd name="connsiteY162" fmla="*/ 627793 h 1457325"/>
                <a:gd name="connsiteX163" fmla="*/ 641699 w 1076325"/>
                <a:gd name="connsiteY163" fmla="*/ 667226 h 1457325"/>
                <a:gd name="connsiteX164" fmla="*/ 627507 w 1076325"/>
                <a:gd name="connsiteY164" fmla="*/ 699802 h 1457325"/>
                <a:gd name="connsiteX165" fmla="*/ 605123 w 1076325"/>
                <a:gd name="connsiteY165" fmla="*/ 736187 h 1457325"/>
                <a:gd name="connsiteX166" fmla="*/ 590455 w 1076325"/>
                <a:gd name="connsiteY166" fmla="*/ 762095 h 1457325"/>
                <a:gd name="connsiteX167" fmla="*/ 572548 w 1076325"/>
                <a:gd name="connsiteY167" fmla="*/ 779812 h 1457325"/>
                <a:gd name="connsiteX168" fmla="*/ 551021 w 1076325"/>
                <a:gd name="connsiteY168" fmla="*/ 794099 h 1457325"/>
                <a:gd name="connsiteX169" fmla="*/ 515207 w 1076325"/>
                <a:gd name="connsiteY169" fmla="*/ 812292 h 1457325"/>
                <a:gd name="connsiteX170" fmla="*/ 469487 w 1076325"/>
                <a:gd name="connsiteY170" fmla="*/ 844296 h 1457325"/>
                <a:gd name="connsiteX171" fmla="*/ 448246 w 1076325"/>
                <a:gd name="connsiteY171" fmla="*/ 851821 h 1457325"/>
                <a:gd name="connsiteX172" fmla="*/ 378143 w 1076325"/>
                <a:gd name="connsiteY172" fmla="*/ 889921 h 1457325"/>
                <a:gd name="connsiteX173" fmla="*/ 264128 w 1076325"/>
                <a:gd name="connsiteY173" fmla="*/ 955738 h 1457325"/>
                <a:gd name="connsiteX174" fmla="*/ 202692 w 1076325"/>
                <a:gd name="connsiteY174" fmla="*/ 989267 h 1457325"/>
                <a:gd name="connsiteX175" fmla="*/ 142494 w 1076325"/>
                <a:gd name="connsiteY175" fmla="*/ 1019080 h 1457325"/>
                <a:gd name="connsiteX176" fmla="*/ 108966 w 1076325"/>
                <a:gd name="connsiteY176" fmla="*/ 1036034 h 1457325"/>
                <a:gd name="connsiteX177" fmla="*/ 85534 w 1076325"/>
                <a:gd name="connsiteY177" fmla="*/ 1042892 h 1457325"/>
                <a:gd name="connsiteX178" fmla="*/ 48292 w 1076325"/>
                <a:gd name="connsiteY178" fmla="*/ 1057180 h 1457325"/>
                <a:gd name="connsiteX179" fmla="*/ 20478 w 1076325"/>
                <a:gd name="connsiteY179" fmla="*/ 1067276 h 1457325"/>
                <a:gd name="connsiteX180" fmla="*/ 7144 w 1076325"/>
                <a:gd name="connsiteY180" fmla="*/ 1077373 h 1457325"/>
                <a:gd name="connsiteX181" fmla="*/ 9906 w 1076325"/>
                <a:gd name="connsiteY181" fmla="*/ 1090517 h 1457325"/>
                <a:gd name="connsiteX182" fmla="*/ 28289 w 1076325"/>
                <a:gd name="connsiteY182" fmla="*/ 1107472 h 1457325"/>
                <a:gd name="connsiteX183" fmla="*/ 90297 w 1076325"/>
                <a:gd name="connsiteY183" fmla="*/ 1148715 h 1457325"/>
                <a:gd name="connsiteX184" fmla="*/ 153638 w 1076325"/>
                <a:gd name="connsiteY184" fmla="*/ 1182053 h 1457325"/>
                <a:gd name="connsiteX185" fmla="*/ 184404 w 1076325"/>
                <a:gd name="connsiteY185" fmla="*/ 1194911 h 1457325"/>
                <a:gd name="connsiteX186" fmla="*/ 213360 w 1076325"/>
                <a:gd name="connsiteY186" fmla="*/ 1193483 h 1457325"/>
                <a:gd name="connsiteX187" fmla="*/ 235172 w 1076325"/>
                <a:gd name="connsiteY187" fmla="*/ 1177290 h 1457325"/>
                <a:gd name="connsiteX188" fmla="*/ 259937 w 1076325"/>
                <a:gd name="connsiteY188" fmla="*/ 1151858 h 1457325"/>
                <a:gd name="connsiteX189" fmla="*/ 310134 w 1076325"/>
                <a:gd name="connsiteY189" fmla="*/ 1100614 h 1457325"/>
                <a:gd name="connsiteX190" fmla="*/ 371760 w 1076325"/>
                <a:gd name="connsiteY190" fmla="*/ 1034987 h 1457325"/>
                <a:gd name="connsiteX191" fmla="*/ 422243 w 1076325"/>
                <a:gd name="connsiteY191" fmla="*/ 987362 h 1457325"/>
                <a:gd name="connsiteX192" fmla="*/ 503301 w 1076325"/>
                <a:gd name="connsiteY192" fmla="*/ 919925 h 1457325"/>
                <a:gd name="connsiteX193" fmla="*/ 529971 w 1076325"/>
                <a:gd name="connsiteY193" fmla="*/ 904304 h 1457325"/>
                <a:gd name="connsiteX194" fmla="*/ 546830 w 1076325"/>
                <a:gd name="connsiteY194" fmla="*/ 901827 h 1457325"/>
                <a:gd name="connsiteX195" fmla="*/ 555403 w 1076325"/>
                <a:gd name="connsiteY195" fmla="*/ 911924 h 1457325"/>
                <a:gd name="connsiteX196" fmla="*/ 555879 w 1076325"/>
                <a:gd name="connsiteY196" fmla="*/ 927545 h 1457325"/>
                <a:gd name="connsiteX197" fmla="*/ 557879 w 1076325"/>
                <a:gd name="connsiteY197" fmla="*/ 954786 h 1457325"/>
                <a:gd name="connsiteX198" fmla="*/ 557879 w 1076325"/>
                <a:gd name="connsiteY198" fmla="*/ 993077 h 1457325"/>
                <a:gd name="connsiteX199" fmla="*/ 561880 w 1076325"/>
                <a:gd name="connsiteY199" fmla="*/ 1075849 h 1457325"/>
                <a:gd name="connsiteX200" fmla="*/ 558260 w 1076325"/>
                <a:gd name="connsiteY200" fmla="*/ 1205579 h 1457325"/>
                <a:gd name="connsiteX201" fmla="*/ 550450 w 1076325"/>
                <a:gd name="connsiteY201" fmla="*/ 1293971 h 1457325"/>
                <a:gd name="connsiteX202" fmla="*/ 534352 w 1076325"/>
                <a:gd name="connsiteY202" fmla="*/ 1314641 h 1457325"/>
                <a:gd name="connsiteX203" fmla="*/ 501777 w 1076325"/>
                <a:gd name="connsiteY203" fmla="*/ 1329595 h 1457325"/>
                <a:gd name="connsiteX204" fmla="*/ 445484 w 1076325"/>
                <a:gd name="connsiteY204" fmla="*/ 1337977 h 1457325"/>
                <a:gd name="connsiteX205" fmla="*/ 351377 w 1076325"/>
                <a:gd name="connsiteY205" fmla="*/ 1338453 h 1457325"/>
                <a:gd name="connsiteX206" fmla="*/ 344043 w 1076325"/>
                <a:gd name="connsiteY206" fmla="*/ 1340644 h 1457325"/>
                <a:gd name="connsiteX207" fmla="*/ 338709 w 1076325"/>
                <a:gd name="connsiteY207" fmla="*/ 1353788 h 1457325"/>
                <a:gd name="connsiteX208" fmla="*/ 352234 w 1076325"/>
                <a:gd name="connsiteY208" fmla="*/ 1365695 h 1457325"/>
                <a:gd name="connsiteX209" fmla="*/ 393573 w 1076325"/>
                <a:gd name="connsiteY209" fmla="*/ 1378553 h 1457325"/>
                <a:gd name="connsiteX210" fmla="*/ 453676 w 1076325"/>
                <a:gd name="connsiteY210" fmla="*/ 1398937 h 1457325"/>
                <a:gd name="connsiteX211" fmla="*/ 514255 w 1076325"/>
                <a:gd name="connsiteY211" fmla="*/ 1426750 h 1457325"/>
                <a:gd name="connsiteX212" fmla="*/ 581120 w 1076325"/>
                <a:gd name="connsiteY212" fmla="*/ 1447419 h 1457325"/>
                <a:gd name="connsiteX213" fmla="*/ 618649 w 1076325"/>
                <a:gd name="connsiteY213" fmla="*/ 1454753 h 1457325"/>
                <a:gd name="connsiteX214" fmla="*/ 651510 w 1076325"/>
                <a:gd name="connsiteY214" fmla="*/ 1438180 h 1457325"/>
                <a:gd name="connsiteX215" fmla="*/ 675513 w 1076325"/>
                <a:gd name="connsiteY215" fmla="*/ 1411700 h 1457325"/>
                <a:gd name="connsiteX216" fmla="*/ 683323 w 1076325"/>
                <a:gd name="connsiteY216" fmla="*/ 1375982 h 1457325"/>
                <a:gd name="connsiteX217" fmla="*/ 688371 w 1076325"/>
                <a:gd name="connsiteY217" fmla="*/ 1337691 h 1457325"/>
                <a:gd name="connsiteX218" fmla="*/ 686562 w 1076325"/>
                <a:gd name="connsiteY218" fmla="*/ 1298353 h 1457325"/>
                <a:gd name="connsiteX219" fmla="*/ 681990 w 1076325"/>
                <a:gd name="connsiteY219" fmla="*/ 1274636 h 1457325"/>
                <a:gd name="connsiteX220" fmla="*/ 675704 w 1076325"/>
                <a:gd name="connsiteY220" fmla="*/ 1248347 h 1457325"/>
                <a:gd name="connsiteX221" fmla="*/ 676275 w 1076325"/>
                <a:gd name="connsiteY221" fmla="*/ 1223105 h 1457325"/>
                <a:gd name="connsiteX222" fmla="*/ 669607 w 1076325"/>
                <a:gd name="connsiteY222" fmla="*/ 1200912 h 1457325"/>
                <a:gd name="connsiteX223" fmla="*/ 673512 w 1076325"/>
                <a:gd name="connsiteY223" fmla="*/ 1183196 h 1457325"/>
                <a:gd name="connsiteX224" fmla="*/ 669227 w 1076325"/>
                <a:gd name="connsiteY224" fmla="*/ 1162336 h 1457325"/>
                <a:gd name="connsiteX225" fmla="*/ 664654 w 1076325"/>
                <a:gd name="connsiteY225" fmla="*/ 1143953 h 1457325"/>
                <a:gd name="connsiteX226" fmla="*/ 668178 w 1076325"/>
                <a:gd name="connsiteY226" fmla="*/ 1108615 h 1457325"/>
                <a:gd name="connsiteX227" fmla="*/ 662559 w 1076325"/>
                <a:gd name="connsiteY227" fmla="*/ 1044035 h 1457325"/>
                <a:gd name="connsiteX228" fmla="*/ 660368 w 1076325"/>
                <a:gd name="connsiteY228" fmla="*/ 901541 h 1457325"/>
                <a:gd name="connsiteX229" fmla="*/ 664845 w 1076325"/>
                <a:gd name="connsiteY229" fmla="*/ 836676 h 1457325"/>
                <a:gd name="connsiteX230" fmla="*/ 682847 w 1076325"/>
                <a:gd name="connsiteY230" fmla="*/ 822484 h 1457325"/>
                <a:gd name="connsiteX231" fmla="*/ 700278 w 1076325"/>
                <a:gd name="connsiteY231" fmla="*/ 814007 h 1457325"/>
                <a:gd name="connsiteX232" fmla="*/ 721233 w 1076325"/>
                <a:gd name="connsiteY232" fmla="*/ 812673 h 1457325"/>
                <a:gd name="connsiteX233" fmla="*/ 733520 w 1076325"/>
                <a:gd name="connsiteY233" fmla="*/ 819531 h 1457325"/>
                <a:gd name="connsiteX234" fmla="*/ 742759 w 1076325"/>
                <a:gd name="connsiteY234" fmla="*/ 836200 h 1457325"/>
                <a:gd name="connsiteX235" fmla="*/ 741045 w 1076325"/>
                <a:gd name="connsiteY235" fmla="*/ 862775 h 1457325"/>
                <a:gd name="connsiteX236" fmla="*/ 739997 w 1076325"/>
                <a:gd name="connsiteY236" fmla="*/ 909066 h 1457325"/>
                <a:gd name="connsiteX237" fmla="*/ 748665 w 1076325"/>
                <a:gd name="connsiteY237" fmla="*/ 916877 h 1457325"/>
                <a:gd name="connsiteX238" fmla="*/ 760762 w 1076325"/>
                <a:gd name="connsiteY238" fmla="*/ 915067 h 1457325"/>
                <a:gd name="connsiteX239" fmla="*/ 769048 w 1076325"/>
                <a:gd name="connsiteY239" fmla="*/ 906780 h 1457325"/>
                <a:gd name="connsiteX240" fmla="*/ 796861 w 1076325"/>
                <a:gd name="connsiteY240" fmla="*/ 889635 h 1457325"/>
                <a:gd name="connsiteX241" fmla="*/ 846772 w 1076325"/>
                <a:gd name="connsiteY241" fmla="*/ 863918 h 1457325"/>
                <a:gd name="connsiteX242" fmla="*/ 878110 w 1076325"/>
                <a:gd name="connsiteY242" fmla="*/ 854774 h 1457325"/>
                <a:gd name="connsiteX243" fmla="*/ 888968 w 1076325"/>
                <a:gd name="connsiteY243" fmla="*/ 846106 h 1457325"/>
                <a:gd name="connsiteX244" fmla="*/ 906875 w 1076325"/>
                <a:gd name="connsiteY244" fmla="*/ 833247 h 1457325"/>
                <a:gd name="connsiteX245" fmla="*/ 925353 w 1076325"/>
                <a:gd name="connsiteY245" fmla="*/ 811054 h 1457325"/>
                <a:gd name="connsiteX246" fmla="*/ 929164 w 1076325"/>
                <a:gd name="connsiteY246" fmla="*/ 793909 h 1457325"/>
                <a:gd name="connsiteX247" fmla="*/ 921544 w 1076325"/>
                <a:gd name="connsiteY247" fmla="*/ 781050 h 1457325"/>
                <a:gd name="connsiteX248" fmla="*/ 889159 w 1076325"/>
                <a:gd name="connsiteY248" fmla="*/ 755809 h 1457325"/>
                <a:gd name="connsiteX249" fmla="*/ 848297 w 1076325"/>
                <a:gd name="connsiteY249" fmla="*/ 729806 h 1457325"/>
                <a:gd name="connsiteX250" fmla="*/ 810197 w 1076325"/>
                <a:gd name="connsiteY250" fmla="*/ 719233 h 1457325"/>
                <a:gd name="connsiteX251" fmla="*/ 775430 w 1076325"/>
                <a:gd name="connsiteY251" fmla="*/ 712851 h 1457325"/>
                <a:gd name="connsiteX252" fmla="*/ 762667 w 1076325"/>
                <a:gd name="connsiteY252" fmla="*/ 716090 h 1457325"/>
                <a:gd name="connsiteX253" fmla="*/ 736473 w 1076325"/>
                <a:gd name="connsiteY253" fmla="*/ 722376 h 1457325"/>
                <a:gd name="connsiteX254" fmla="*/ 725424 w 1076325"/>
                <a:gd name="connsiteY254" fmla="*/ 720566 h 1457325"/>
                <a:gd name="connsiteX255" fmla="*/ 719423 w 1076325"/>
                <a:gd name="connsiteY255" fmla="*/ 711803 h 1457325"/>
                <a:gd name="connsiteX256" fmla="*/ 723995 w 1076325"/>
                <a:gd name="connsiteY256" fmla="*/ 703802 h 1457325"/>
                <a:gd name="connsiteX257" fmla="*/ 756190 w 1076325"/>
                <a:gd name="connsiteY257" fmla="*/ 672560 h 1457325"/>
                <a:gd name="connsiteX258" fmla="*/ 810768 w 1076325"/>
                <a:gd name="connsiteY258" fmla="*/ 630365 h 1457325"/>
                <a:gd name="connsiteX259" fmla="*/ 860488 w 1076325"/>
                <a:gd name="connsiteY259" fmla="*/ 592074 h 1457325"/>
                <a:gd name="connsiteX260" fmla="*/ 878395 w 1076325"/>
                <a:gd name="connsiteY260" fmla="*/ 573977 h 1457325"/>
                <a:gd name="connsiteX261" fmla="*/ 880967 w 1076325"/>
                <a:gd name="connsiteY261" fmla="*/ 557403 h 1457325"/>
                <a:gd name="connsiteX262" fmla="*/ 877824 w 1076325"/>
                <a:gd name="connsiteY262" fmla="*/ 540925 h 1457325"/>
                <a:gd name="connsiteX263" fmla="*/ 848487 w 1076325"/>
                <a:gd name="connsiteY263" fmla="*/ 511588 h 1457325"/>
                <a:gd name="connsiteX264" fmla="*/ 817340 w 1076325"/>
                <a:gd name="connsiteY264" fmla="*/ 486442 h 1457325"/>
                <a:gd name="connsiteX265" fmla="*/ 794956 w 1076325"/>
                <a:gd name="connsiteY265" fmla="*/ 474440 h 1457325"/>
                <a:gd name="connsiteX266" fmla="*/ 789051 w 1076325"/>
                <a:gd name="connsiteY266" fmla="*/ 466916 h 1457325"/>
                <a:gd name="connsiteX267" fmla="*/ 794671 w 1076325"/>
                <a:gd name="connsiteY267" fmla="*/ 456438 h 1457325"/>
                <a:gd name="connsiteX268" fmla="*/ 811244 w 1076325"/>
                <a:gd name="connsiteY268" fmla="*/ 439579 h 1457325"/>
                <a:gd name="connsiteX269" fmla="*/ 860679 w 1076325"/>
                <a:gd name="connsiteY269" fmla="*/ 392621 h 1457325"/>
                <a:gd name="connsiteX270" fmla="*/ 887349 w 1076325"/>
                <a:gd name="connsiteY270" fmla="*/ 371475 h 1457325"/>
                <a:gd name="connsiteX271" fmla="*/ 917067 w 1076325"/>
                <a:gd name="connsiteY271" fmla="*/ 351758 h 1457325"/>
                <a:gd name="connsiteX272" fmla="*/ 953928 w 1076325"/>
                <a:gd name="connsiteY272" fmla="*/ 330613 h 1457325"/>
                <a:gd name="connsiteX273" fmla="*/ 991743 w 1076325"/>
                <a:gd name="connsiteY273" fmla="*/ 311849 h 1457325"/>
                <a:gd name="connsiteX274" fmla="*/ 1024794 w 1076325"/>
                <a:gd name="connsiteY274" fmla="*/ 295942 h 1457325"/>
                <a:gd name="connsiteX275" fmla="*/ 1050036 w 1076325"/>
                <a:gd name="connsiteY275" fmla="*/ 279749 h 1457325"/>
                <a:gd name="connsiteX276" fmla="*/ 1067752 w 1076325"/>
                <a:gd name="connsiteY276" fmla="*/ 251460 h 1457325"/>
                <a:gd name="connsiteX277" fmla="*/ 1071467 w 1076325"/>
                <a:gd name="connsiteY277" fmla="*/ 217932 h 1457325"/>
                <a:gd name="connsiteX278" fmla="*/ 1071086 w 1076325"/>
                <a:gd name="connsiteY278" fmla="*/ 190691 h 1457325"/>
                <a:gd name="connsiteX279" fmla="*/ 625030 w 1076325"/>
                <a:gd name="connsiteY279" fmla="*/ 418624 h 1457325"/>
                <a:gd name="connsiteX280" fmla="*/ 614458 w 1076325"/>
                <a:gd name="connsiteY280" fmla="*/ 428244 h 1457325"/>
                <a:gd name="connsiteX281" fmla="*/ 589312 w 1076325"/>
                <a:gd name="connsiteY281" fmla="*/ 424720 h 1457325"/>
                <a:gd name="connsiteX282" fmla="*/ 567785 w 1076325"/>
                <a:gd name="connsiteY282" fmla="*/ 417767 h 1457325"/>
                <a:gd name="connsiteX283" fmla="*/ 556260 w 1076325"/>
                <a:gd name="connsiteY283" fmla="*/ 400907 h 1457325"/>
                <a:gd name="connsiteX284" fmla="*/ 551688 w 1076325"/>
                <a:gd name="connsiteY284" fmla="*/ 387191 h 1457325"/>
                <a:gd name="connsiteX285" fmla="*/ 557593 w 1076325"/>
                <a:gd name="connsiteY285" fmla="*/ 367379 h 1457325"/>
                <a:gd name="connsiteX286" fmla="*/ 580072 w 1076325"/>
                <a:gd name="connsiteY286" fmla="*/ 337947 h 1457325"/>
                <a:gd name="connsiteX287" fmla="*/ 593407 w 1076325"/>
                <a:gd name="connsiteY287" fmla="*/ 334423 h 1457325"/>
                <a:gd name="connsiteX288" fmla="*/ 604647 w 1076325"/>
                <a:gd name="connsiteY288" fmla="*/ 332137 h 1457325"/>
                <a:gd name="connsiteX289" fmla="*/ 615696 w 1076325"/>
                <a:gd name="connsiteY289" fmla="*/ 341281 h 1457325"/>
                <a:gd name="connsiteX290" fmla="*/ 626745 w 1076325"/>
                <a:gd name="connsiteY290" fmla="*/ 361474 h 1457325"/>
                <a:gd name="connsiteX291" fmla="*/ 629984 w 1076325"/>
                <a:gd name="connsiteY291" fmla="*/ 385191 h 1457325"/>
                <a:gd name="connsiteX292" fmla="*/ 631984 w 1076325"/>
                <a:gd name="connsiteY292" fmla="*/ 404717 h 1457325"/>
                <a:gd name="connsiteX293" fmla="*/ 625030 w 1076325"/>
                <a:gd name="connsiteY293" fmla="*/ 418624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</a:cxnLst>
              <a:rect l="l" t="t" r="r" b="b"/>
              <a:pathLst>
                <a:path w="1076325" h="1457325">
                  <a:moveTo>
                    <a:pt x="1071086" y="190691"/>
                  </a:moveTo>
                  <a:lnTo>
                    <a:pt x="1056513" y="157163"/>
                  </a:lnTo>
                  <a:lnTo>
                    <a:pt x="1038606" y="130016"/>
                  </a:lnTo>
                  <a:lnTo>
                    <a:pt x="1011460" y="104489"/>
                  </a:lnTo>
                  <a:lnTo>
                    <a:pt x="979361" y="87630"/>
                  </a:lnTo>
                  <a:lnTo>
                    <a:pt x="944213" y="70676"/>
                  </a:lnTo>
                  <a:lnTo>
                    <a:pt x="911637" y="63341"/>
                  </a:lnTo>
                  <a:lnTo>
                    <a:pt x="888682" y="69723"/>
                  </a:lnTo>
                  <a:lnTo>
                    <a:pt x="839152" y="100013"/>
                  </a:lnTo>
                  <a:lnTo>
                    <a:pt x="775525" y="130302"/>
                  </a:lnTo>
                  <a:lnTo>
                    <a:pt x="732187" y="155258"/>
                  </a:lnTo>
                  <a:lnTo>
                    <a:pt x="685514" y="178499"/>
                  </a:lnTo>
                  <a:lnTo>
                    <a:pt x="655415" y="209264"/>
                  </a:lnTo>
                  <a:lnTo>
                    <a:pt x="639509" y="215932"/>
                  </a:lnTo>
                  <a:lnTo>
                    <a:pt x="625793" y="215265"/>
                  </a:lnTo>
                  <a:lnTo>
                    <a:pt x="618554" y="205931"/>
                  </a:lnTo>
                  <a:lnTo>
                    <a:pt x="621792" y="198311"/>
                  </a:lnTo>
                  <a:lnTo>
                    <a:pt x="635603" y="189167"/>
                  </a:lnTo>
                  <a:lnTo>
                    <a:pt x="665416" y="155829"/>
                  </a:lnTo>
                  <a:lnTo>
                    <a:pt x="685419" y="134588"/>
                  </a:lnTo>
                  <a:lnTo>
                    <a:pt x="696849" y="117920"/>
                  </a:lnTo>
                  <a:lnTo>
                    <a:pt x="698087" y="104584"/>
                  </a:lnTo>
                  <a:lnTo>
                    <a:pt x="690848" y="86773"/>
                  </a:lnTo>
                  <a:lnTo>
                    <a:pt x="666179" y="59627"/>
                  </a:lnTo>
                  <a:lnTo>
                    <a:pt x="629698" y="30004"/>
                  </a:lnTo>
                  <a:lnTo>
                    <a:pt x="600837" y="11335"/>
                  </a:lnTo>
                  <a:lnTo>
                    <a:pt x="579787" y="7144"/>
                  </a:lnTo>
                  <a:lnTo>
                    <a:pt x="563213" y="10859"/>
                  </a:lnTo>
                  <a:lnTo>
                    <a:pt x="549021" y="28766"/>
                  </a:lnTo>
                  <a:lnTo>
                    <a:pt x="545973" y="44196"/>
                  </a:lnTo>
                  <a:lnTo>
                    <a:pt x="545020" y="72676"/>
                  </a:lnTo>
                  <a:lnTo>
                    <a:pt x="515207" y="127540"/>
                  </a:lnTo>
                  <a:lnTo>
                    <a:pt x="497586" y="143161"/>
                  </a:lnTo>
                  <a:lnTo>
                    <a:pt x="483012" y="144399"/>
                  </a:lnTo>
                  <a:lnTo>
                    <a:pt x="454533" y="138589"/>
                  </a:lnTo>
                  <a:lnTo>
                    <a:pt x="402241" y="128492"/>
                  </a:lnTo>
                  <a:lnTo>
                    <a:pt x="381000" y="126206"/>
                  </a:lnTo>
                  <a:lnTo>
                    <a:pt x="365855" y="132493"/>
                  </a:lnTo>
                  <a:lnTo>
                    <a:pt x="357568" y="151733"/>
                  </a:lnTo>
                  <a:lnTo>
                    <a:pt x="360616" y="169355"/>
                  </a:lnTo>
                  <a:lnTo>
                    <a:pt x="378523" y="181737"/>
                  </a:lnTo>
                  <a:lnTo>
                    <a:pt x="413766" y="205550"/>
                  </a:lnTo>
                  <a:lnTo>
                    <a:pt x="436721" y="225266"/>
                  </a:lnTo>
                  <a:lnTo>
                    <a:pt x="443484" y="240411"/>
                  </a:lnTo>
                  <a:lnTo>
                    <a:pt x="436150" y="253270"/>
                  </a:lnTo>
                  <a:lnTo>
                    <a:pt x="382238" y="301181"/>
                  </a:lnTo>
                  <a:lnTo>
                    <a:pt x="363950" y="307848"/>
                  </a:lnTo>
                  <a:lnTo>
                    <a:pt x="354616" y="311563"/>
                  </a:lnTo>
                  <a:lnTo>
                    <a:pt x="345377" y="308801"/>
                  </a:lnTo>
                  <a:lnTo>
                    <a:pt x="336899" y="296132"/>
                  </a:lnTo>
                  <a:lnTo>
                    <a:pt x="326041" y="276987"/>
                  </a:lnTo>
                  <a:lnTo>
                    <a:pt x="297561" y="236030"/>
                  </a:lnTo>
                  <a:lnTo>
                    <a:pt x="267748" y="196406"/>
                  </a:lnTo>
                  <a:lnTo>
                    <a:pt x="235744" y="168878"/>
                  </a:lnTo>
                  <a:lnTo>
                    <a:pt x="204216" y="141351"/>
                  </a:lnTo>
                  <a:lnTo>
                    <a:pt x="171164" y="125254"/>
                  </a:lnTo>
                  <a:lnTo>
                    <a:pt x="142684" y="113348"/>
                  </a:lnTo>
                  <a:lnTo>
                    <a:pt x="121253" y="113919"/>
                  </a:lnTo>
                  <a:lnTo>
                    <a:pt x="108871" y="122682"/>
                  </a:lnTo>
                  <a:lnTo>
                    <a:pt x="105156" y="136779"/>
                  </a:lnTo>
                  <a:lnTo>
                    <a:pt x="113919" y="151638"/>
                  </a:lnTo>
                  <a:lnTo>
                    <a:pt x="154305" y="192500"/>
                  </a:lnTo>
                  <a:lnTo>
                    <a:pt x="201835" y="244697"/>
                  </a:lnTo>
                  <a:lnTo>
                    <a:pt x="237458" y="310325"/>
                  </a:lnTo>
                  <a:lnTo>
                    <a:pt x="255841" y="356235"/>
                  </a:lnTo>
                  <a:lnTo>
                    <a:pt x="263843" y="376809"/>
                  </a:lnTo>
                  <a:lnTo>
                    <a:pt x="260128" y="384334"/>
                  </a:lnTo>
                  <a:lnTo>
                    <a:pt x="249460" y="386048"/>
                  </a:lnTo>
                  <a:lnTo>
                    <a:pt x="241173" y="376428"/>
                  </a:lnTo>
                  <a:lnTo>
                    <a:pt x="223551" y="353473"/>
                  </a:lnTo>
                  <a:lnTo>
                    <a:pt x="198025" y="329756"/>
                  </a:lnTo>
                  <a:lnTo>
                    <a:pt x="167259" y="305562"/>
                  </a:lnTo>
                  <a:lnTo>
                    <a:pt x="143351" y="290132"/>
                  </a:lnTo>
                  <a:lnTo>
                    <a:pt x="115157" y="285655"/>
                  </a:lnTo>
                  <a:lnTo>
                    <a:pt x="99250" y="290608"/>
                  </a:lnTo>
                  <a:lnTo>
                    <a:pt x="95535" y="306229"/>
                  </a:lnTo>
                  <a:lnTo>
                    <a:pt x="102298" y="324993"/>
                  </a:lnTo>
                  <a:lnTo>
                    <a:pt x="148209" y="383286"/>
                  </a:lnTo>
                  <a:lnTo>
                    <a:pt x="164592" y="421291"/>
                  </a:lnTo>
                  <a:lnTo>
                    <a:pt x="229457" y="566928"/>
                  </a:lnTo>
                  <a:lnTo>
                    <a:pt x="232029" y="573405"/>
                  </a:lnTo>
                  <a:lnTo>
                    <a:pt x="255079" y="606266"/>
                  </a:lnTo>
                  <a:lnTo>
                    <a:pt x="271939" y="617792"/>
                  </a:lnTo>
                  <a:lnTo>
                    <a:pt x="284036" y="613505"/>
                  </a:lnTo>
                  <a:lnTo>
                    <a:pt x="294608" y="602075"/>
                  </a:lnTo>
                  <a:lnTo>
                    <a:pt x="299751" y="576834"/>
                  </a:lnTo>
                  <a:lnTo>
                    <a:pt x="296703" y="529114"/>
                  </a:lnTo>
                  <a:lnTo>
                    <a:pt x="291655" y="516731"/>
                  </a:lnTo>
                  <a:lnTo>
                    <a:pt x="297656" y="507492"/>
                  </a:lnTo>
                  <a:lnTo>
                    <a:pt x="308610" y="502634"/>
                  </a:lnTo>
                  <a:lnTo>
                    <a:pt x="317754" y="506921"/>
                  </a:lnTo>
                  <a:lnTo>
                    <a:pt x="342043" y="531590"/>
                  </a:lnTo>
                  <a:lnTo>
                    <a:pt x="373761" y="558641"/>
                  </a:lnTo>
                  <a:lnTo>
                    <a:pt x="401669" y="568262"/>
                  </a:lnTo>
                  <a:lnTo>
                    <a:pt x="421386" y="559213"/>
                  </a:lnTo>
                  <a:lnTo>
                    <a:pt x="437293" y="537496"/>
                  </a:lnTo>
                  <a:lnTo>
                    <a:pt x="443293" y="503587"/>
                  </a:lnTo>
                  <a:lnTo>
                    <a:pt x="438340" y="479012"/>
                  </a:lnTo>
                  <a:lnTo>
                    <a:pt x="424148" y="457391"/>
                  </a:lnTo>
                  <a:lnTo>
                    <a:pt x="415480" y="437864"/>
                  </a:lnTo>
                  <a:lnTo>
                    <a:pt x="396240" y="389192"/>
                  </a:lnTo>
                  <a:lnTo>
                    <a:pt x="385096" y="368522"/>
                  </a:lnTo>
                  <a:lnTo>
                    <a:pt x="384620" y="359569"/>
                  </a:lnTo>
                  <a:lnTo>
                    <a:pt x="415576" y="330327"/>
                  </a:lnTo>
                  <a:lnTo>
                    <a:pt x="473869" y="294037"/>
                  </a:lnTo>
                  <a:lnTo>
                    <a:pt x="497014" y="285464"/>
                  </a:lnTo>
                  <a:lnTo>
                    <a:pt x="510349" y="290989"/>
                  </a:lnTo>
                  <a:lnTo>
                    <a:pt x="510635" y="304895"/>
                  </a:lnTo>
                  <a:lnTo>
                    <a:pt x="487870" y="335756"/>
                  </a:lnTo>
                  <a:lnTo>
                    <a:pt x="465487" y="386334"/>
                  </a:lnTo>
                  <a:lnTo>
                    <a:pt x="463201" y="427768"/>
                  </a:lnTo>
                  <a:lnTo>
                    <a:pt x="467868" y="449199"/>
                  </a:lnTo>
                  <a:lnTo>
                    <a:pt x="476155" y="484061"/>
                  </a:lnTo>
                  <a:lnTo>
                    <a:pt x="513302" y="504444"/>
                  </a:lnTo>
                  <a:lnTo>
                    <a:pt x="551879" y="513969"/>
                  </a:lnTo>
                  <a:lnTo>
                    <a:pt x="600075" y="518160"/>
                  </a:lnTo>
                  <a:lnTo>
                    <a:pt x="629031" y="504254"/>
                  </a:lnTo>
                  <a:lnTo>
                    <a:pt x="665797" y="473774"/>
                  </a:lnTo>
                  <a:lnTo>
                    <a:pt x="696563" y="434435"/>
                  </a:lnTo>
                  <a:lnTo>
                    <a:pt x="706660" y="391097"/>
                  </a:lnTo>
                  <a:lnTo>
                    <a:pt x="705326" y="364903"/>
                  </a:lnTo>
                  <a:lnTo>
                    <a:pt x="696182" y="331851"/>
                  </a:lnTo>
                  <a:lnTo>
                    <a:pt x="682561" y="300704"/>
                  </a:lnTo>
                  <a:lnTo>
                    <a:pt x="670655" y="280035"/>
                  </a:lnTo>
                  <a:lnTo>
                    <a:pt x="663511" y="270034"/>
                  </a:lnTo>
                  <a:lnTo>
                    <a:pt x="666750" y="262509"/>
                  </a:lnTo>
                  <a:lnTo>
                    <a:pt x="683419" y="252413"/>
                  </a:lnTo>
                  <a:lnTo>
                    <a:pt x="710184" y="238601"/>
                  </a:lnTo>
                  <a:lnTo>
                    <a:pt x="734473" y="231267"/>
                  </a:lnTo>
                  <a:lnTo>
                    <a:pt x="776097" y="211265"/>
                  </a:lnTo>
                  <a:lnTo>
                    <a:pt x="820388" y="197263"/>
                  </a:lnTo>
                  <a:lnTo>
                    <a:pt x="841915" y="200978"/>
                  </a:lnTo>
                  <a:lnTo>
                    <a:pt x="856107" y="213836"/>
                  </a:lnTo>
                  <a:lnTo>
                    <a:pt x="858393" y="229934"/>
                  </a:lnTo>
                  <a:lnTo>
                    <a:pt x="848487" y="261176"/>
                  </a:lnTo>
                  <a:lnTo>
                    <a:pt x="817340" y="315468"/>
                  </a:lnTo>
                  <a:lnTo>
                    <a:pt x="779430" y="381286"/>
                  </a:lnTo>
                  <a:lnTo>
                    <a:pt x="743807" y="438626"/>
                  </a:lnTo>
                  <a:lnTo>
                    <a:pt x="714470" y="485299"/>
                  </a:lnTo>
                  <a:lnTo>
                    <a:pt x="679609" y="514350"/>
                  </a:lnTo>
                  <a:lnTo>
                    <a:pt x="633603" y="535115"/>
                  </a:lnTo>
                  <a:lnTo>
                    <a:pt x="575786" y="565880"/>
                  </a:lnTo>
                  <a:lnTo>
                    <a:pt x="513397" y="595884"/>
                  </a:lnTo>
                  <a:lnTo>
                    <a:pt x="450723" y="624364"/>
                  </a:lnTo>
                  <a:lnTo>
                    <a:pt x="389096" y="653987"/>
                  </a:lnTo>
                  <a:lnTo>
                    <a:pt x="331279" y="681038"/>
                  </a:lnTo>
                  <a:lnTo>
                    <a:pt x="300799" y="694658"/>
                  </a:lnTo>
                  <a:lnTo>
                    <a:pt x="297370" y="707993"/>
                  </a:lnTo>
                  <a:lnTo>
                    <a:pt x="302895" y="718090"/>
                  </a:lnTo>
                  <a:lnTo>
                    <a:pt x="336709" y="732187"/>
                  </a:lnTo>
                  <a:lnTo>
                    <a:pt x="376047" y="741045"/>
                  </a:lnTo>
                  <a:lnTo>
                    <a:pt x="398526" y="741521"/>
                  </a:lnTo>
                  <a:lnTo>
                    <a:pt x="411099" y="732663"/>
                  </a:lnTo>
                  <a:lnTo>
                    <a:pt x="429101" y="726091"/>
                  </a:lnTo>
                  <a:lnTo>
                    <a:pt x="472821" y="699611"/>
                  </a:lnTo>
                  <a:lnTo>
                    <a:pt x="514921" y="667512"/>
                  </a:lnTo>
                  <a:lnTo>
                    <a:pt x="546163" y="652082"/>
                  </a:lnTo>
                  <a:lnTo>
                    <a:pt x="580644" y="630841"/>
                  </a:lnTo>
                  <a:lnTo>
                    <a:pt x="612267" y="612458"/>
                  </a:lnTo>
                  <a:lnTo>
                    <a:pt x="632936" y="601885"/>
                  </a:lnTo>
                  <a:lnTo>
                    <a:pt x="649510" y="602361"/>
                  </a:lnTo>
                  <a:lnTo>
                    <a:pt x="658653" y="613982"/>
                  </a:lnTo>
                  <a:lnTo>
                    <a:pt x="656368" y="627793"/>
                  </a:lnTo>
                  <a:lnTo>
                    <a:pt x="641699" y="667226"/>
                  </a:lnTo>
                  <a:lnTo>
                    <a:pt x="627507" y="699802"/>
                  </a:lnTo>
                  <a:lnTo>
                    <a:pt x="605123" y="736187"/>
                  </a:lnTo>
                  <a:lnTo>
                    <a:pt x="590455" y="762095"/>
                  </a:lnTo>
                  <a:lnTo>
                    <a:pt x="572548" y="779812"/>
                  </a:lnTo>
                  <a:lnTo>
                    <a:pt x="551021" y="794099"/>
                  </a:lnTo>
                  <a:lnTo>
                    <a:pt x="515207" y="812292"/>
                  </a:lnTo>
                  <a:lnTo>
                    <a:pt x="469487" y="844296"/>
                  </a:lnTo>
                  <a:lnTo>
                    <a:pt x="448246" y="851821"/>
                  </a:lnTo>
                  <a:lnTo>
                    <a:pt x="378143" y="889921"/>
                  </a:lnTo>
                  <a:lnTo>
                    <a:pt x="264128" y="955738"/>
                  </a:lnTo>
                  <a:lnTo>
                    <a:pt x="202692" y="989267"/>
                  </a:lnTo>
                  <a:lnTo>
                    <a:pt x="142494" y="1019080"/>
                  </a:lnTo>
                  <a:lnTo>
                    <a:pt x="108966" y="1036034"/>
                  </a:lnTo>
                  <a:lnTo>
                    <a:pt x="85534" y="1042892"/>
                  </a:lnTo>
                  <a:lnTo>
                    <a:pt x="48292" y="1057180"/>
                  </a:lnTo>
                  <a:lnTo>
                    <a:pt x="20478" y="1067276"/>
                  </a:lnTo>
                  <a:lnTo>
                    <a:pt x="7144" y="1077373"/>
                  </a:lnTo>
                  <a:lnTo>
                    <a:pt x="9906" y="1090517"/>
                  </a:lnTo>
                  <a:lnTo>
                    <a:pt x="28289" y="1107472"/>
                  </a:lnTo>
                  <a:lnTo>
                    <a:pt x="90297" y="1148715"/>
                  </a:lnTo>
                  <a:lnTo>
                    <a:pt x="153638" y="1182053"/>
                  </a:lnTo>
                  <a:lnTo>
                    <a:pt x="184404" y="1194911"/>
                  </a:lnTo>
                  <a:lnTo>
                    <a:pt x="213360" y="1193483"/>
                  </a:lnTo>
                  <a:lnTo>
                    <a:pt x="235172" y="1177290"/>
                  </a:lnTo>
                  <a:lnTo>
                    <a:pt x="259937" y="1151858"/>
                  </a:lnTo>
                  <a:lnTo>
                    <a:pt x="310134" y="1100614"/>
                  </a:lnTo>
                  <a:lnTo>
                    <a:pt x="371760" y="1034987"/>
                  </a:lnTo>
                  <a:lnTo>
                    <a:pt x="422243" y="987362"/>
                  </a:lnTo>
                  <a:lnTo>
                    <a:pt x="503301" y="919925"/>
                  </a:lnTo>
                  <a:lnTo>
                    <a:pt x="529971" y="904304"/>
                  </a:lnTo>
                  <a:lnTo>
                    <a:pt x="546830" y="901827"/>
                  </a:lnTo>
                  <a:lnTo>
                    <a:pt x="555403" y="911924"/>
                  </a:lnTo>
                  <a:lnTo>
                    <a:pt x="555879" y="927545"/>
                  </a:lnTo>
                  <a:lnTo>
                    <a:pt x="557879" y="954786"/>
                  </a:lnTo>
                  <a:lnTo>
                    <a:pt x="557879" y="993077"/>
                  </a:lnTo>
                  <a:lnTo>
                    <a:pt x="561880" y="1075849"/>
                  </a:lnTo>
                  <a:lnTo>
                    <a:pt x="558260" y="1205579"/>
                  </a:lnTo>
                  <a:lnTo>
                    <a:pt x="550450" y="1293971"/>
                  </a:lnTo>
                  <a:lnTo>
                    <a:pt x="534352" y="1314641"/>
                  </a:lnTo>
                  <a:lnTo>
                    <a:pt x="501777" y="1329595"/>
                  </a:lnTo>
                  <a:lnTo>
                    <a:pt x="445484" y="1337977"/>
                  </a:lnTo>
                  <a:lnTo>
                    <a:pt x="351377" y="1338453"/>
                  </a:lnTo>
                  <a:lnTo>
                    <a:pt x="344043" y="1340644"/>
                  </a:lnTo>
                  <a:lnTo>
                    <a:pt x="338709" y="1353788"/>
                  </a:lnTo>
                  <a:lnTo>
                    <a:pt x="352234" y="1365695"/>
                  </a:lnTo>
                  <a:lnTo>
                    <a:pt x="393573" y="1378553"/>
                  </a:lnTo>
                  <a:lnTo>
                    <a:pt x="453676" y="1398937"/>
                  </a:lnTo>
                  <a:lnTo>
                    <a:pt x="514255" y="1426750"/>
                  </a:lnTo>
                  <a:lnTo>
                    <a:pt x="581120" y="1447419"/>
                  </a:lnTo>
                  <a:lnTo>
                    <a:pt x="618649" y="1454753"/>
                  </a:lnTo>
                  <a:lnTo>
                    <a:pt x="651510" y="1438180"/>
                  </a:lnTo>
                  <a:lnTo>
                    <a:pt x="675513" y="1411700"/>
                  </a:lnTo>
                  <a:lnTo>
                    <a:pt x="683323" y="1375982"/>
                  </a:lnTo>
                  <a:lnTo>
                    <a:pt x="688371" y="1337691"/>
                  </a:lnTo>
                  <a:lnTo>
                    <a:pt x="686562" y="1298353"/>
                  </a:lnTo>
                  <a:lnTo>
                    <a:pt x="681990" y="1274636"/>
                  </a:lnTo>
                  <a:lnTo>
                    <a:pt x="675704" y="1248347"/>
                  </a:lnTo>
                  <a:lnTo>
                    <a:pt x="676275" y="1223105"/>
                  </a:lnTo>
                  <a:lnTo>
                    <a:pt x="669607" y="1200912"/>
                  </a:lnTo>
                  <a:lnTo>
                    <a:pt x="673512" y="1183196"/>
                  </a:lnTo>
                  <a:lnTo>
                    <a:pt x="669227" y="1162336"/>
                  </a:lnTo>
                  <a:lnTo>
                    <a:pt x="664654" y="1143953"/>
                  </a:lnTo>
                  <a:lnTo>
                    <a:pt x="668178" y="1108615"/>
                  </a:lnTo>
                  <a:lnTo>
                    <a:pt x="662559" y="1044035"/>
                  </a:lnTo>
                  <a:lnTo>
                    <a:pt x="660368" y="901541"/>
                  </a:lnTo>
                  <a:lnTo>
                    <a:pt x="664845" y="836676"/>
                  </a:lnTo>
                  <a:lnTo>
                    <a:pt x="682847" y="822484"/>
                  </a:lnTo>
                  <a:lnTo>
                    <a:pt x="700278" y="814007"/>
                  </a:lnTo>
                  <a:lnTo>
                    <a:pt x="721233" y="812673"/>
                  </a:lnTo>
                  <a:lnTo>
                    <a:pt x="733520" y="819531"/>
                  </a:lnTo>
                  <a:lnTo>
                    <a:pt x="742759" y="836200"/>
                  </a:lnTo>
                  <a:lnTo>
                    <a:pt x="741045" y="862775"/>
                  </a:lnTo>
                  <a:lnTo>
                    <a:pt x="739997" y="909066"/>
                  </a:lnTo>
                  <a:lnTo>
                    <a:pt x="748665" y="916877"/>
                  </a:lnTo>
                  <a:lnTo>
                    <a:pt x="760762" y="915067"/>
                  </a:lnTo>
                  <a:lnTo>
                    <a:pt x="769048" y="906780"/>
                  </a:lnTo>
                  <a:lnTo>
                    <a:pt x="796861" y="889635"/>
                  </a:lnTo>
                  <a:lnTo>
                    <a:pt x="846772" y="863918"/>
                  </a:lnTo>
                  <a:lnTo>
                    <a:pt x="878110" y="854774"/>
                  </a:lnTo>
                  <a:lnTo>
                    <a:pt x="888968" y="846106"/>
                  </a:lnTo>
                  <a:lnTo>
                    <a:pt x="906875" y="833247"/>
                  </a:lnTo>
                  <a:lnTo>
                    <a:pt x="925353" y="811054"/>
                  </a:lnTo>
                  <a:lnTo>
                    <a:pt x="929164" y="793909"/>
                  </a:lnTo>
                  <a:lnTo>
                    <a:pt x="921544" y="781050"/>
                  </a:lnTo>
                  <a:lnTo>
                    <a:pt x="889159" y="755809"/>
                  </a:lnTo>
                  <a:lnTo>
                    <a:pt x="848297" y="729806"/>
                  </a:lnTo>
                  <a:lnTo>
                    <a:pt x="810197" y="719233"/>
                  </a:lnTo>
                  <a:lnTo>
                    <a:pt x="775430" y="712851"/>
                  </a:lnTo>
                  <a:lnTo>
                    <a:pt x="762667" y="716090"/>
                  </a:lnTo>
                  <a:lnTo>
                    <a:pt x="736473" y="722376"/>
                  </a:lnTo>
                  <a:lnTo>
                    <a:pt x="725424" y="720566"/>
                  </a:lnTo>
                  <a:lnTo>
                    <a:pt x="719423" y="711803"/>
                  </a:lnTo>
                  <a:lnTo>
                    <a:pt x="723995" y="703802"/>
                  </a:lnTo>
                  <a:lnTo>
                    <a:pt x="756190" y="672560"/>
                  </a:lnTo>
                  <a:lnTo>
                    <a:pt x="810768" y="630365"/>
                  </a:lnTo>
                  <a:lnTo>
                    <a:pt x="860488" y="592074"/>
                  </a:lnTo>
                  <a:lnTo>
                    <a:pt x="878395" y="573977"/>
                  </a:lnTo>
                  <a:lnTo>
                    <a:pt x="880967" y="557403"/>
                  </a:lnTo>
                  <a:lnTo>
                    <a:pt x="877824" y="540925"/>
                  </a:lnTo>
                  <a:lnTo>
                    <a:pt x="848487" y="511588"/>
                  </a:lnTo>
                  <a:lnTo>
                    <a:pt x="817340" y="486442"/>
                  </a:lnTo>
                  <a:lnTo>
                    <a:pt x="794956" y="474440"/>
                  </a:lnTo>
                  <a:lnTo>
                    <a:pt x="789051" y="466916"/>
                  </a:lnTo>
                  <a:lnTo>
                    <a:pt x="794671" y="456438"/>
                  </a:lnTo>
                  <a:lnTo>
                    <a:pt x="811244" y="439579"/>
                  </a:lnTo>
                  <a:lnTo>
                    <a:pt x="860679" y="392621"/>
                  </a:lnTo>
                  <a:lnTo>
                    <a:pt x="887349" y="371475"/>
                  </a:lnTo>
                  <a:lnTo>
                    <a:pt x="917067" y="351758"/>
                  </a:lnTo>
                  <a:lnTo>
                    <a:pt x="953928" y="330613"/>
                  </a:lnTo>
                  <a:lnTo>
                    <a:pt x="991743" y="311849"/>
                  </a:lnTo>
                  <a:lnTo>
                    <a:pt x="1024794" y="295942"/>
                  </a:lnTo>
                  <a:lnTo>
                    <a:pt x="1050036" y="279749"/>
                  </a:lnTo>
                  <a:lnTo>
                    <a:pt x="1067752" y="251460"/>
                  </a:lnTo>
                  <a:lnTo>
                    <a:pt x="1071467" y="217932"/>
                  </a:lnTo>
                  <a:lnTo>
                    <a:pt x="1071086" y="190691"/>
                  </a:lnTo>
                  <a:close/>
                  <a:moveTo>
                    <a:pt x="625030" y="418624"/>
                  </a:moveTo>
                  <a:lnTo>
                    <a:pt x="614458" y="428244"/>
                  </a:lnTo>
                  <a:lnTo>
                    <a:pt x="589312" y="424720"/>
                  </a:lnTo>
                  <a:lnTo>
                    <a:pt x="567785" y="417767"/>
                  </a:lnTo>
                  <a:lnTo>
                    <a:pt x="556260" y="400907"/>
                  </a:lnTo>
                  <a:lnTo>
                    <a:pt x="551688" y="387191"/>
                  </a:lnTo>
                  <a:lnTo>
                    <a:pt x="557593" y="367379"/>
                  </a:lnTo>
                  <a:lnTo>
                    <a:pt x="580072" y="337947"/>
                  </a:lnTo>
                  <a:lnTo>
                    <a:pt x="593407" y="334423"/>
                  </a:lnTo>
                  <a:lnTo>
                    <a:pt x="604647" y="332137"/>
                  </a:lnTo>
                  <a:lnTo>
                    <a:pt x="615696" y="341281"/>
                  </a:lnTo>
                  <a:lnTo>
                    <a:pt x="626745" y="361474"/>
                  </a:lnTo>
                  <a:lnTo>
                    <a:pt x="629984" y="385191"/>
                  </a:lnTo>
                  <a:lnTo>
                    <a:pt x="631984" y="404717"/>
                  </a:lnTo>
                  <a:lnTo>
                    <a:pt x="625030" y="4186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64" name="矩形 63">
            <a:extLst>
              <a:ext uri="{FF2B5EF4-FFF2-40B4-BE49-F238E27FC236}">
                <a16:creationId xmlns:a16="http://schemas.microsoft.com/office/drawing/2014/main" id="{1C8F8F3C-B5BB-4D66-93FD-E379B6F7A413}"/>
              </a:ext>
            </a:extLst>
          </p:cNvPr>
          <p:cNvSpPr/>
          <p:nvPr userDrawn="1"/>
        </p:nvSpPr>
        <p:spPr>
          <a:xfrm>
            <a:off x="8168640" y="6305883"/>
            <a:ext cx="35804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计算机学院 </a:t>
            </a:r>
            <a:r>
              <a:rPr lang="en-US" altLang="zh-CN" sz="1400" dirty="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2023</a:t>
            </a:r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新老生交流会</a:t>
            </a:r>
            <a:endParaRPr lang="en-US" altLang="zh-CN" sz="1400" dirty="0">
              <a:solidFill>
                <a:schemeClr val="tx1"/>
              </a:solidFill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E6EF2E4A-FB84-4F8B-8A3C-B1A4A3FE3BAB}"/>
              </a:ext>
            </a:extLst>
          </p:cNvPr>
          <p:cNvSpPr/>
          <p:nvPr userDrawn="1"/>
        </p:nvSpPr>
        <p:spPr>
          <a:xfrm>
            <a:off x="7672236" y="5108170"/>
            <a:ext cx="234669" cy="23466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F134C180-76C1-4FB3-AC70-0D0CC1562640}"/>
              </a:ext>
            </a:extLst>
          </p:cNvPr>
          <p:cNvCxnSpPr>
            <a:cxnSpLocks/>
          </p:cNvCxnSpPr>
          <p:nvPr userDrawn="1"/>
        </p:nvCxnSpPr>
        <p:spPr>
          <a:xfrm>
            <a:off x="7902536" y="5208148"/>
            <a:ext cx="1728199" cy="0"/>
          </a:xfrm>
          <a:prstGeom prst="line">
            <a:avLst/>
          </a:prstGeom>
          <a:ln w="19050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占位符 46">
            <a:extLst>
              <a:ext uri="{FF2B5EF4-FFF2-40B4-BE49-F238E27FC236}">
                <a16:creationId xmlns:a16="http://schemas.microsoft.com/office/drawing/2014/main" id="{BAEB4FAC-A98C-4EFE-9F6D-91601DA58ED0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9630734" y="4975734"/>
            <a:ext cx="2118353" cy="40011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>
                <a:solidFill>
                  <a:srgbClr val="000000"/>
                </a:solidFill>
                <a:latin typeface="+mn-ea"/>
                <a:ea typeface="+mn-ea"/>
                <a:sym typeface="阿里巴巴普惠体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观点文本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11D0C0AD-E8D1-41A8-9E24-F9C3E988BCD1}"/>
              </a:ext>
            </a:extLst>
          </p:cNvPr>
          <p:cNvSpPr/>
          <p:nvPr userDrawn="1"/>
        </p:nvSpPr>
        <p:spPr>
          <a:xfrm>
            <a:off x="8644599" y="4052204"/>
            <a:ext cx="234669" cy="23466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2E11139D-8C38-42DB-94B9-97B77583BC7C}"/>
              </a:ext>
            </a:extLst>
          </p:cNvPr>
          <p:cNvCxnSpPr>
            <a:cxnSpLocks/>
          </p:cNvCxnSpPr>
          <p:nvPr userDrawn="1"/>
        </p:nvCxnSpPr>
        <p:spPr>
          <a:xfrm>
            <a:off x="8874899" y="4171281"/>
            <a:ext cx="766832" cy="0"/>
          </a:xfrm>
          <a:prstGeom prst="line">
            <a:avLst/>
          </a:prstGeom>
          <a:ln w="19050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占位符 46">
            <a:extLst>
              <a:ext uri="{FF2B5EF4-FFF2-40B4-BE49-F238E27FC236}">
                <a16:creationId xmlns:a16="http://schemas.microsoft.com/office/drawing/2014/main" id="{DBC874B4-D199-47E8-853D-BB3A8B3453EF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9630734" y="3919768"/>
            <a:ext cx="2118353" cy="40011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>
                <a:solidFill>
                  <a:srgbClr val="000000"/>
                </a:solidFill>
                <a:latin typeface="+mn-ea"/>
                <a:ea typeface="+mn-ea"/>
                <a:sym typeface="阿里巴巴普惠体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观点文本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73F9EDB3-A044-4152-9F5A-08AB25F1C756}"/>
              </a:ext>
            </a:extLst>
          </p:cNvPr>
          <p:cNvSpPr/>
          <p:nvPr userDrawn="1"/>
        </p:nvSpPr>
        <p:spPr>
          <a:xfrm>
            <a:off x="8644599" y="2996239"/>
            <a:ext cx="234669" cy="23466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E58E9237-B6BD-4F6D-A0E1-9614B88B6472}"/>
              </a:ext>
            </a:extLst>
          </p:cNvPr>
          <p:cNvCxnSpPr>
            <a:cxnSpLocks/>
          </p:cNvCxnSpPr>
          <p:nvPr userDrawn="1"/>
        </p:nvCxnSpPr>
        <p:spPr>
          <a:xfrm>
            <a:off x="8874899" y="3117056"/>
            <a:ext cx="766832" cy="0"/>
          </a:xfrm>
          <a:prstGeom prst="line">
            <a:avLst/>
          </a:prstGeom>
          <a:ln w="19050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占位符 46">
            <a:extLst>
              <a:ext uri="{FF2B5EF4-FFF2-40B4-BE49-F238E27FC236}">
                <a16:creationId xmlns:a16="http://schemas.microsoft.com/office/drawing/2014/main" id="{266FB727-D137-479C-85AF-F9E2DDD5D34C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9630734" y="2863803"/>
            <a:ext cx="2118353" cy="40011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>
                <a:solidFill>
                  <a:srgbClr val="000000"/>
                </a:solidFill>
                <a:latin typeface="+mn-ea"/>
                <a:ea typeface="+mn-ea"/>
                <a:sym typeface="阿里巴巴普惠体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观点文本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76" name="文本占位符 46">
            <a:extLst>
              <a:ext uri="{FF2B5EF4-FFF2-40B4-BE49-F238E27FC236}">
                <a16:creationId xmlns:a16="http://schemas.microsoft.com/office/drawing/2014/main" id="{755A798D-BD8D-4846-B007-03CC92A10FA3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439877" y="1807838"/>
            <a:ext cx="2121387" cy="40011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>
                <a:solidFill>
                  <a:srgbClr val="000000"/>
                </a:solidFill>
                <a:latin typeface="+mn-ea"/>
                <a:ea typeface="+mn-ea"/>
                <a:sym typeface="阿里巴巴普惠体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观点文本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79" name="文本占位符 46">
            <a:extLst>
              <a:ext uri="{FF2B5EF4-FFF2-40B4-BE49-F238E27FC236}">
                <a16:creationId xmlns:a16="http://schemas.microsoft.com/office/drawing/2014/main" id="{D4D799DE-866B-4B93-9C5C-03CC28176439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439877" y="4975734"/>
            <a:ext cx="2121387" cy="40011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>
                <a:solidFill>
                  <a:srgbClr val="000000"/>
                </a:solidFill>
                <a:latin typeface="+mn-ea"/>
                <a:ea typeface="+mn-ea"/>
                <a:sym typeface="阿里巴巴普惠体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观点文本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2" name="文本占位符 46">
            <a:extLst>
              <a:ext uri="{FF2B5EF4-FFF2-40B4-BE49-F238E27FC236}">
                <a16:creationId xmlns:a16="http://schemas.microsoft.com/office/drawing/2014/main" id="{73CFCBEE-D8CB-4D3D-BEBC-EA4716AB2A3A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439877" y="3919768"/>
            <a:ext cx="2121387" cy="40011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>
                <a:solidFill>
                  <a:srgbClr val="000000"/>
                </a:solidFill>
                <a:latin typeface="+mn-ea"/>
                <a:ea typeface="+mn-ea"/>
                <a:sym typeface="阿里巴巴普惠体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观点文本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5" name="文本占位符 46">
            <a:extLst>
              <a:ext uri="{FF2B5EF4-FFF2-40B4-BE49-F238E27FC236}">
                <a16:creationId xmlns:a16="http://schemas.microsoft.com/office/drawing/2014/main" id="{A1B23BD2-2008-4188-A556-ACCE866F644E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439877" y="2863803"/>
            <a:ext cx="2121387" cy="40011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>
                <a:solidFill>
                  <a:srgbClr val="000000"/>
                </a:solidFill>
                <a:latin typeface="+mn-ea"/>
                <a:ea typeface="+mn-ea"/>
                <a:sym typeface="阿里巴巴普惠体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观点文本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6" name="椭圆 85">
            <a:extLst>
              <a:ext uri="{FF2B5EF4-FFF2-40B4-BE49-F238E27FC236}">
                <a16:creationId xmlns:a16="http://schemas.microsoft.com/office/drawing/2014/main" id="{0579DD66-669C-4DCE-A305-219E0255058A}"/>
              </a:ext>
            </a:extLst>
          </p:cNvPr>
          <p:cNvSpPr/>
          <p:nvPr userDrawn="1"/>
        </p:nvSpPr>
        <p:spPr>
          <a:xfrm flipH="1">
            <a:off x="4324988" y="5108170"/>
            <a:ext cx="234669" cy="2346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F8EAFB9A-BC49-4DCB-B68E-943C6E793CD7}"/>
              </a:ext>
            </a:extLst>
          </p:cNvPr>
          <p:cNvCxnSpPr>
            <a:cxnSpLocks/>
          </p:cNvCxnSpPr>
          <p:nvPr userDrawn="1"/>
        </p:nvCxnSpPr>
        <p:spPr>
          <a:xfrm flipH="1">
            <a:off x="2601158" y="5208148"/>
            <a:ext cx="1728199" cy="0"/>
          </a:xfrm>
          <a:prstGeom prst="line">
            <a:avLst/>
          </a:prstGeom>
          <a:ln w="1905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椭圆 87">
            <a:extLst>
              <a:ext uri="{FF2B5EF4-FFF2-40B4-BE49-F238E27FC236}">
                <a16:creationId xmlns:a16="http://schemas.microsoft.com/office/drawing/2014/main" id="{F40DF01D-387E-4FCF-8662-32FDD987241E}"/>
              </a:ext>
            </a:extLst>
          </p:cNvPr>
          <p:cNvSpPr/>
          <p:nvPr userDrawn="1"/>
        </p:nvSpPr>
        <p:spPr>
          <a:xfrm flipH="1">
            <a:off x="3303661" y="2999721"/>
            <a:ext cx="234669" cy="2346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766BE8DF-495B-47EC-95D4-259522F7FCDD}"/>
              </a:ext>
            </a:extLst>
          </p:cNvPr>
          <p:cNvCxnSpPr>
            <a:cxnSpLocks/>
            <a:stCxn id="88" idx="6"/>
          </p:cNvCxnSpPr>
          <p:nvPr userDrawn="1"/>
        </p:nvCxnSpPr>
        <p:spPr>
          <a:xfrm flipH="1">
            <a:off x="2683029" y="3117056"/>
            <a:ext cx="620632" cy="0"/>
          </a:xfrm>
          <a:prstGeom prst="line">
            <a:avLst/>
          </a:prstGeom>
          <a:ln w="1905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椭圆 89">
            <a:extLst>
              <a:ext uri="{FF2B5EF4-FFF2-40B4-BE49-F238E27FC236}">
                <a16:creationId xmlns:a16="http://schemas.microsoft.com/office/drawing/2014/main" id="{13ADBE40-AE54-4B6D-A3A7-4A3C74200BF3}"/>
              </a:ext>
            </a:extLst>
          </p:cNvPr>
          <p:cNvSpPr/>
          <p:nvPr userDrawn="1"/>
        </p:nvSpPr>
        <p:spPr>
          <a:xfrm flipH="1">
            <a:off x="3303661" y="4053946"/>
            <a:ext cx="234669" cy="2346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48682561-D14F-4644-A99C-32FC8673226A}"/>
              </a:ext>
            </a:extLst>
          </p:cNvPr>
          <p:cNvCxnSpPr>
            <a:cxnSpLocks/>
            <a:stCxn id="90" idx="6"/>
          </p:cNvCxnSpPr>
          <p:nvPr userDrawn="1"/>
        </p:nvCxnSpPr>
        <p:spPr>
          <a:xfrm flipH="1">
            <a:off x="2683029" y="4171281"/>
            <a:ext cx="620632" cy="11874"/>
          </a:xfrm>
          <a:prstGeom prst="line">
            <a:avLst/>
          </a:prstGeom>
          <a:ln w="1905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31D9A8A2-C442-4956-BD7A-D56B071E4CF9}"/>
              </a:ext>
            </a:extLst>
          </p:cNvPr>
          <p:cNvGrpSpPr/>
          <p:nvPr userDrawn="1"/>
        </p:nvGrpSpPr>
        <p:grpSpPr>
          <a:xfrm>
            <a:off x="4112315" y="2629490"/>
            <a:ext cx="3852582" cy="2273961"/>
            <a:chOff x="366452" y="1084333"/>
            <a:chExt cx="9816476" cy="5794111"/>
          </a:xfrm>
        </p:grpSpPr>
        <p:sp>
          <p:nvSpPr>
            <p:cNvPr id="124" name="矩形 56">
              <a:extLst>
                <a:ext uri="{FF2B5EF4-FFF2-40B4-BE49-F238E27FC236}">
                  <a16:creationId xmlns:a16="http://schemas.microsoft.com/office/drawing/2014/main" id="{2236FC89-C985-4AA7-AD28-6B8A14F88044}"/>
                </a:ext>
              </a:extLst>
            </p:cNvPr>
            <p:cNvSpPr/>
            <p:nvPr/>
          </p:nvSpPr>
          <p:spPr>
            <a:xfrm>
              <a:off x="9586133" y="3151012"/>
              <a:ext cx="593620" cy="2260600"/>
            </a:xfrm>
            <a:custGeom>
              <a:avLst/>
              <a:gdLst>
                <a:gd name="connsiteX0" fmla="*/ 0 w 593620"/>
                <a:gd name="connsiteY0" fmla="*/ 0 h 2260600"/>
                <a:gd name="connsiteX1" fmla="*/ 593620 w 593620"/>
                <a:gd name="connsiteY1" fmla="*/ 0 h 2260600"/>
                <a:gd name="connsiteX2" fmla="*/ 593620 w 593620"/>
                <a:gd name="connsiteY2" fmla="*/ 2260600 h 2260600"/>
                <a:gd name="connsiteX3" fmla="*/ 0 w 593620"/>
                <a:gd name="connsiteY3" fmla="*/ 2260600 h 2260600"/>
                <a:gd name="connsiteX4" fmla="*/ 0 w 593620"/>
                <a:gd name="connsiteY4" fmla="*/ 0 h 2260600"/>
                <a:gd name="connsiteX0" fmla="*/ 0 w 593620"/>
                <a:gd name="connsiteY0" fmla="*/ 0 h 2260600"/>
                <a:gd name="connsiteX1" fmla="*/ 530120 w 593620"/>
                <a:gd name="connsiteY1" fmla="*/ 66675 h 2260600"/>
                <a:gd name="connsiteX2" fmla="*/ 593620 w 593620"/>
                <a:gd name="connsiteY2" fmla="*/ 2260600 h 2260600"/>
                <a:gd name="connsiteX3" fmla="*/ 0 w 593620"/>
                <a:gd name="connsiteY3" fmla="*/ 2260600 h 2260600"/>
                <a:gd name="connsiteX4" fmla="*/ 0 w 593620"/>
                <a:gd name="connsiteY4" fmla="*/ 0 h 226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620" h="2260600">
                  <a:moveTo>
                    <a:pt x="0" y="0"/>
                  </a:moveTo>
                  <a:lnTo>
                    <a:pt x="530120" y="66675"/>
                  </a:lnTo>
                  <a:lnTo>
                    <a:pt x="593620" y="2260600"/>
                  </a:lnTo>
                  <a:lnTo>
                    <a:pt x="0" y="2260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F7355F9C-543E-4AAD-93C9-CC72FF590111}"/>
                </a:ext>
              </a:extLst>
            </p:cNvPr>
            <p:cNvSpPr/>
            <p:nvPr/>
          </p:nvSpPr>
          <p:spPr>
            <a:xfrm>
              <a:off x="1301389" y="2304145"/>
              <a:ext cx="1405476" cy="358685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矩形 47">
              <a:extLst>
                <a:ext uri="{FF2B5EF4-FFF2-40B4-BE49-F238E27FC236}">
                  <a16:creationId xmlns:a16="http://schemas.microsoft.com/office/drawing/2014/main" id="{FC34D06C-F165-4867-84B4-A43F782C4EBE}"/>
                </a:ext>
              </a:extLst>
            </p:cNvPr>
            <p:cNvSpPr/>
            <p:nvPr/>
          </p:nvSpPr>
          <p:spPr>
            <a:xfrm>
              <a:off x="4068061" y="3380158"/>
              <a:ext cx="4822587" cy="2260599"/>
            </a:xfrm>
            <a:custGeom>
              <a:avLst/>
              <a:gdLst>
                <a:gd name="connsiteX0" fmla="*/ 0 w 4729453"/>
                <a:gd name="connsiteY0" fmla="*/ 0 h 2260600"/>
                <a:gd name="connsiteX1" fmla="*/ 4729453 w 4729453"/>
                <a:gd name="connsiteY1" fmla="*/ 0 h 2260600"/>
                <a:gd name="connsiteX2" fmla="*/ 4729453 w 4729453"/>
                <a:gd name="connsiteY2" fmla="*/ 2260600 h 2260600"/>
                <a:gd name="connsiteX3" fmla="*/ 0 w 4729453"/>
                <a:gd name="connsiteY3" fmla="*/ 2260600 h 2260600"/>
                <a:gd name="connsiteX4" fmla="*/ 0 w 4729453"/>
                <a:gd name="connsiteY4" fmla="*/ 0 h 2260600"/>
                <a:gd name="connsiteX0" fmla="*/ 0 w 4822586"/>
                <a:gd name="connsiteY0" fmla="*/ 0 h 2260600"/>
                <a:gd name="connsiteX1" fmla="*/ 4729453 w 4822586"/>
                <a:gd name="connsiteY1" fmla="*/ 0 h 2260600"/>
                <a:gd name="connsiteX2" fmla="*/ 4822586 w 4822586"/>
                <a:gd name="connsiteY2" fmla="*/ 2074333 h 2260600"/>
                <a:gd name="connsiteX3" fmla="*/ 0 w 4822586"/>
                <a:gd name="connsiteY3" fmla="*/ 2260600 h 2260600"/>
                <a:gd name="connsiteX4" fmla="*/ 0 w 4822586"/>
                <a:gd name="connsiteY4" fmla="*/ 0 h 226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2586" h="2260600">
                  <a:moveTo>
                    <a:pt x="0" y="0"/>
                  </a:moveTo>
                  <a:lnTo>
                    <a:pt x="4729453" y="0"/>
                  </a:lnTo>
                  <a:lnTo>
                    <a:pt x="4822586" y="2074333"/>
                  </a:lnTo>
                  <a:lnTo>
                    <a:pt x="0" y="2260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任意多边形: 形状 126">
              <a:extLst>
                <a:ext uri="{FF2B5EF4-FFF2-40B4-BE49-F238E27FC236}">
                  <a16:creationId xmlns:a16="http://schemas.microsoft.com/office/drawing/2014/main" id="{F392F2B2-B2AB-4A46-B8A6-C4C157AFEF1D}"/>
                </a:ext>
              </a:extLst>
            </p:cNvPr>
            <p:cNvSpPr/>
            <p:nvPr/>
          </p:nvSpPr>
          <p:spPr>
            <a:xfrm>
              <a:off x="4617720" y="2387600"/>
              <a:ext cx="345440" cy="1808480"/>
            </a:xfrm>
            <a:custGeom>
              <a:avLst/>
              <a:gdLst>
                <a:gd name="connsiteX0" fmla="*/ 5080 w 345440"/>
                <a:gd name="connsiteY0" fmla="*/ 0 h 1808480"/>
                <a:gd name="connsiteX1" fmla="*/ 345440 w 345440"/>
                <a:gd name="connsiteY1" fmla="*/ 55880 h 1808480"/>
                <a:gd name="connsiteX2" fmla="*/ 330200 w 345440"/>
                <a:gd name="connsiteY2" fmla="*/ 1808480 h 1808480"/>
                <a:gd name="connsiteX3" fmla="*/ 0 w 345440"/>
                <a:gd name="connsiteY3" fmla="*/ 1793240 h 1808480"/>
                <a:gd name="connsiteX4" fmla="*/ 5080 w 345440"/>
                <a:gd name="connsiteY4" fmla="*/ 0 h 180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440" h="1808480">
                  <a:moveTo>
                    <a:pt x="5080" y="0"/>
                  </a:moveTo>
                  <a:lnTo>
                    <a:pt x="345440" y="55880"/>
                  </a:lnTo>
                  <a:lnTo>
                    <a:pt x="330200" y="1808480"/>
                  </a:lnTo>
                  <a:lnTo>
                    <a:pt x="0" y="1793240"/>
                  </a:lnTo>
                  <a:cubicBezTo>
                    <a:pt x="1693" y="1193800"/>
                    <a:pt x="3387" y="594360"/>
                    <a:pt x="5080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0862ADDE-49CA-400B-8AEE-8767942D5564}"/>
                </a:ext>
              </a:extLst>
            </p:cNvPr>
            <p:cNvSpPr/>
            <p:nvPr/>
          </p:nvSpPr>
          <p:spPr>
            <a:xfrm>
              <a:off x="5194300" y="4387850"/>
              <a:ext cx="2844800" cy="514350"/>
            </a:xfrm>
            <a:custGeom>
              <a:avLst/>
              <a:gdLst>
                <a:gd name="connsiteX0" fmla="*/ 6350 w 2844800"/>
                <a:gd name="connsiteY0" fmla="*/ 254000 h 514350"/>
                <a:gd name="connsiteX1" fmla="*/ 673100 w 2844800"/>
                <a:gd name="connsiteY1" fmla="*/ 247650 h 514350"/>
                <a:gd name="connsiteX2" fmla="*/ 2825750 w 2844800"/>
                <a:gd name="connsiteY2" fmla="*/ 0 h 514350"/>
                <a:gd name="connsiteX3" fmla="*/ 2844800 w 2844800"/>
                <a:gd name="connsiteY3" fmla="*/ 279400 h 514350"/>
                <a:gd name="connsiteX4" fmla="*/ 869950 w 2844800"/>
                <a:gd name="connsiteY4" fmla="*/ 488950 h 514350"/>
                <a:gd name="connsiteX5" fmla="*/ 0 w 2844800"/>
                <a:gd name="connsiteY5" fmla="*/ 514350 h 514350"/>
                <a:gd name="connsiteX6" fmla="*/ 6350 w 2844800"/>
                <a:gd name="connsiteY6" fmla="*/ 25400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4800" h="514350">
                  <a:moveTo>
                    <a:pt x="6350" y="254000"/>
                  </a:moveTo>
                  <a:lnTo>
                    <a:pt x="673100" y="247650"/>
                  </a:lnTo>
                  <a:lnTo>
                    <a:pt x="2825750" y="0"/>
                  </a:lnTo>
                  <a:lnTo>
                    <a:pt x="2844800" y="279400"/>
                  </a:lnTo>
                  <a:lnTo>
                    <a:pt x="869950" y="488950"/>
                  </a:lnTo>
                  <a:lnTo>
                    <a:pt x="0" y="514350"/>
                  </a:lnTo>
                  <a:lnTo>
                    <a:pt x="6350" y="25400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77FE56EC-31A5-4DCE-8B77-0974C37AC967}"/>
                </a:ext>
              </a:extLst>
            </p:cNvPr>
            <p:cNvSpPr/>
            <p:nvPr/>
          </p:nvSpPr>
          <p:spPr>
            <a:xfrm>
              <a:off x="5194300" y="4850371"/>
              <a:ext cx="2844800" cy="514350"/>
            </a:xfrm>
            <a:custGeom>
              <a:avLst/>
              <a:gdLst>
                <a:gd name="connsiteX0" fmla="*/ 6350 w 2844800"/>
                <a:gd name="connsiteY0" fmla="*/ 254000 h 514350"/>
                <a:gd name="connsiteX1" fmla="*/ 673100 w 2844800"/>
                <a:gd name="connsiteY1" fmla="*/ 247650 h 514350"/>
                <a:gd name="connsiteX2" fmla="*/ 2825750 w 2844800"/>
                <a:gd name="connsiteY2" fmla="*/ 0 h 514350"/>
                <a:gd name="connsiteX3" fmla="*/ 2844800 w 2844800"/>
                <a:gd name="connsiteY3" fmla="*/ 279400 h 514350"/>
                <a:gd name="connsiteX4" fmla="*/ 869950 w 2844800"/>
                <a:gd name="connsiteY4" fmla="*/ 488950 h 514350"/>
                <a:gd name="connsiteX5" fmla="*/ 0 w 2844800"/>
                <a:gd name="connsiteY5" fmla="*/ 514350 h 514350"/>
                <a:gd name="connsiteX6" fmla="*/ 6350 w 2844800"/>
                <a:gd name="connsiteY6" fmla="*/ 25400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4800" h="514350">
                  <a:moveTo>
                    <a:pt x="6350" y="254000"/>
                  </a:moveTo>
                  <a:lnTo>
                    <a:pt x="673100" y="247650"/>
                  </a:lnTo>
                  <a:lnTo>
                    <a:pt x="2825750" y="0"/>
                  </a:lnTo>
                  <a:lnTo>
                    <a:pt x="2844800" y="279400"/>
                  </a:lnTo>
                  <a:lnTo>
                    <a:pt x="869950" y="488950"/>
                  </a:lnTo>
                  <a:lnTo>
                    <a:pt x="0" y="514350"/>
                  </a:lnTo>
                  <a:lnTo>
                    <a:pt x="6350" y="25400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77DB91FD-8859-4DF0-B893-11A66056C1A7}"/>
                </a:ext>
              </a:extLst>
            </p:cNvPr>
            <p:cNvSpPr/>
            <p:nvPr/>
          </p:nvSpPr>
          <p:spPr>
            <a:xfrm>
              <a:off x="5149850" y="3282950"/>
              <a:ext cx="3175000" cy="527050"/>
            </a:xfrm>
            <a:custGeom>
              <a:avLst/>
              <a:gdLst>
                <a:gd name="connsiteX0" fmla="*/ 25400 w 3175000"/>
                <a:gd name="connsiteY0" fmla="*/ 0 h 527050"/>
                <a:gd name="connsiteX1" fmla="*/ 0 w 3175000"/>
                <a:gd name="connsiteY1" fmla="*/ 342900 h 527050"/>
                <a:gd name="connsiteX2" fmla="*/ 3175000 w 3175000"/>
                <a:gd name="connsiteY2" fmla="*/ 527050 h 527050"/>
                <a:gd name="connsiteX3" fmla="*/ 3175000 w 3175000"/>
                <a:gd name="connsiteY3" fmla="*/ 190500 h 527050"/>
                <a:gd name="connsiteX4" fmla="*/ 25400 w 3175000"/>
                <a:gd name="connsiteY4" fmla="*/ 0 h 52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5000" h="527050">
                  <a:moveTo>
                    <a:pt x="25400" y="0"/>
                  </a:moveTo>
                  <a:lnTo>
                    <a:pt x="0" y="342900"/>
                  </a:lnTo>
                  <a:lnTo>
                    <a:pt x="3175000" y="527050"/>
                  </a:lnTo>
                  <a:lnTo>
                    <a:pt x="3175000" y="190500"/>
                  </a:lnTo>
                  <a:lnTo>
                    <a:pt x="25400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11156239-D841-4188-86DB-D7BB4E7D9ACD}"/>
                </a:ext>
              </a:extLst>
            </p:cNvPr>
            <p:cNvSpPr/>
            <p:nvPr/>
          </p:nvSpPr>
          <p:spPr>
            <a:xfrm>
              <a:off x="5168900" y="3549650"/>
              <a:ext cx="2876550" cy="463550"/>
            </a:xfrm>
            <a:custGeom>
              <a:avLst/>
              <a:gdLst>
                <a:gd name="connsiteX0" fmla="*/ 12700 w 2876550"/>
                <a:gd name="connsiteY0" fmla="*/ 0 h 463550"/>
                <a:gd name="connsiteX1" fmla="*/ 2870200 w 2876550"/>
                <a:gd name="connsiteY1" fmla="*/ 184150 h 463550"/>
                <a:gd name="connsiteX2" fmla="*/ 2876550 w 2876550"/>
                <a:gd name="connsiteY2" fmla="*/ 463550 h 463550"/>
                <a:gd name="connsiteX3" fmla="*/ 0 w 2876550"/>
                <a:gd name="connsiteY3" fmla="*/ 393700 h 463550"/>
                <a:gd name="connsiteX4" fmla="*/ 12700 w 2876550"/>
                <a:gd name="connsiteY4" fmla="*/ 0 h 46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6550" h="463550">
                  <a:moveTo>
                    <a:pt x="12700" y="0"/>
                  </a:moveTo>
                  <a:lnTo>
                    <a:pt x="2870200" y="184150"/>
                  </a:lnTo>
                  <a:lnTo>
                    <a:pt x="2876550" y="463550"/>
                  </a:lnTo>
                  <a:lnTo>
                    <a:pt x="0" y="3937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3BCA6F3F-2708-4DC1-869E-E80CB81D4C4D}"/>
                </a:ext>
              </a:extLst>
            </p:cNvPr>
            <p:cNvSpPr/>
            <p:nvPr/>
          </p:nvSpPr>
          <p:spPr>
            <a:xfrm>
              <a:off x="4911033" y="2286000"/>
              <a:ext cx="218440" cy="3291840"/>
            </a:xfrm>
            <a:custGeom>
              <a:avLst/>
              <a:gdLst>
                <a:gd name="connsiteX0" fmla="*/ 0 w 218440"/>
                <a:gd name="connsiteY0" fmla="*/ 137160 h 3291840"/>
                <a:gd name="connsiteX1" fmla="*/ 10160 w 218440"/>
                <a:gd name="connsiteY1" fmla="*/ 3261360 h 3291840"/>
                <a:gd name="connsiteX2" fmla="*/ 218440 w 218440"/>
                <a:gd name="connsiteY2" fmla="*/ 3291840 h 3291840"/>
                <a:gd name="connsiteX3" fmla="*/ 167640 w 218440"/>
                <a:gd name="connsiteY3" fmla="*/ 0 h 3291840"/>
                <a:gd name="connsiteX4" fmla="*/ 0 w 218440"/>
                <a:gd name="connsiteY4" fmla="*/ 137160 h 329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440" h="3291840">
                  <a:moveTo>
                    <a:pt x="0" y="137160"/>
                  </a:moveTo>
                  <a:cubicBezTo>
                    <a:pt x="3387" y="1178560"/>
                    <a:pt x="6773" y="2219960"/>
                    <a:pt x="10160" y="3261360"/>
                  </a:cubicBezTo>
                  <a:lnTo>
                    <a:pt x="218440" y="3291840"/>
                  </a:lnTo>
                  <a:lnTo>
                    <a:pt x="167640" y="0"/>
                  </a:lnTo>
                  <a:lnTo>
                    <a:pt x="0" y="13716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任意多边形: 形状 132">
              <a:extLst>
                <a:ext uri="{FF2B5EF4-FFF2-40B4-BE49-F238E27FC236}">
                  <a16:creationId xmlns:a16="http://schemas.microsoft.com/office/drawing/2014/main" id="{C563DE40-9A4F-4B9C-8750-F5B6ADA68C63}"/>
                </a:ext>
              </a:extLst>
            </p:cNvPr>
            <p:cNvSpPr/>
            <p:nvPr/>
          </p:nvSpPr>
          <p:spPr>
            <a:xfrm>
              <a:off x="7555230" y="2265771"/>
              <a:ext cx="1259839" cy="3240949"/>
            </a:xfrm>
            <a:custGeom>
              <a:avLst/>
              <a:gdLst>
                <a:gd name="connsiteX0" fmla="*/ 0 w 1259840"/>
                <a:gd name="connsiteY0" fmla="*/ 406400 h 3266440"/>
                <a:gd name="connsiteX1" fmla="*/ 934720 w 1259840"/>
                <a:gd name="connsiteY1" fmla="*/ 0 h 3266440"/>
                <a:gd name="connsiteX2" fmla="*/ 1259840 w 1259840"/>
                <a:gd name="connsiteY2" fmla="*/ 3266440 h 3266440"/>
                <a:gd name="connsiteX3" fmla="*/ 985520 w 1259840"/>
                <a:gd name="connsiteY3" fmla="*/ 3241040 h 3266440"/>
                <a:gd name="connsiteX4" fmla="*/ 711200 w 1259840"/>
                <a:gd name="connsiteY4" fmla="*/ 472440 h 3266440"/>
                <a:gd name="connsiteX5" fmla="*/ 0 w 1259840"/>
                <a:gd name="connsiteY5" fmla="*/ 406400 h 326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840" h="3266440">
                  <a:moveTo>
                    <a:pt x="0" y="406400"/>
                  </a:moveTo>
                  <a:lnTo>
                    <a:pt x="934720" y="0"/>
                  </a:lnTo>
                  <a:lnTo>
                    <a:pt x="1259840" y="3266440"/>
                  </a:lnTo>
                  <a:lnTo>
                    <a:pt x="985520" y="3241040"/>
                  </a:lnTo>
                  <a:lnTo>
                    <a:pt x="711200" y="47244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任意多边形: 形状 133">
              <a:extLst>
                <a:ext uri="{FF2B5EF4-FFF2-40B4-BE49-F238E27FC236}">
                  <a16:creationId xmlns:a16="http://schemas.microsoft.com/office/drawing/2014/main" id="{38C686FD-A532-46E8-A170-881E573652A6}"/>
                </a:ext>
              </a:extLst>
            </p:cNvPr>
            <p:cNvSpPr/>
            <p:nvPr/>
          </p:nvSpPr>
          <p:spPr>
            <a:xfrm>
              <a:off x="5196840" y="3906520"/>
              <a:ext cx="2870200" cy="386080"/>
            </a:xfrm>
            <a:custGeom>
              <a:avLst/>
              <a:gdLst>
                <a:gd name="connsiteX0" fmla="*/ 10160 w 2870200"/>
                <a:gd name="connsiteY0" fmla="*/ 0 h 386080"/>
                <a:gd name="connsiteX1" fmla="*/ 2870200 w 2870200"/>
                <a:gd name="connsiteY1" fmla="*/ 81280 h 386080"/>
                <a:gd name="connsiteX2" fmla="*/ 2854960 w 2870200"/>
                <a:gd name="connsiteY2" fmla="*/ 386080 h 386080"/>
                <a:gd name="connsiteX3" fmla="*/ 0 w 2870200"/>
                <a:gd name="connsiteY3" fmla="*/ 294640 h 386080"/>
                <a:gd name="connsiteX4" fmla="*/ 10160 w 2870200"/>
                <a:gd name="connsiteY4" fmla="*/ 0 h 386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0200" h="386080">
                  <a:moveTo>
                    <a:pt x="10160" y="0"/>
                  </a:moveTo>
                  <a:lnTo>
                    <a:pt x="2870200" y="81280"/>
                  </a:lnTo>
                  <a:lnTo>
                    <a:pt x="2854960" y="386080"/>
                  </a:lnTo>
                  <a:lnTo>
                    <a:pt x="0" y="294640"/>
                  </a:lnTo>
                  <a:cubicBezTo>
                    <a:pt x="1693" y="194733"/>
                    <a:pt x="3387" y="94827"/>
                    <a:pt x="101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55CED904-9227-4625-99A2-951BC5B19D79}"/>
                </a:ext>
              </a:extLst>
            </p:cNvPr>
            <p:cNvSpPr/>
            <p:nvPr/>
          </p:nvSpPr>
          <p:spPr>
            <a:xfrm>
              <a:off x="7950200" y="3677920"/>
              <a:ext cx="533400" cy="1788160"/>
            </a:xfrm>
            <a:custGeom>
              <a:avLst/>
              <a:gdLst>
                <a:gd name="connsiteX0" fmla="*/ 96520 w 533400"/>
                <a:gd name="connsiteY0" fmla="*/ 1666240 h 1788160"/>
                <a:gd name="connsiteX1" fmla="*/ 533400 w 533400"/>
                <a:gd name="connsiteY1" fmla="*/ 1788160 h 1788160"/>
                <a:gd name="connsiteX2" fmla="*/ 330200 w 533400"/>
                <a:gd name="connsiteY2" fmla="*/ 0 h 1788160"/>
                <a:gd name="connsiteX3" fmla="*/ 0 w 533400"/>
                <a:gd name="connsiteY3" fmla="*/ 35560 h 1788160"/>
                <a:gd name="connsiteX4" fmla="*/ 96520 w 533400"/>
                <a:gd name="connsiteY4" fmla="*/ 1666240 h 178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1788160">
                  <a:moveTo>
                    <a:pt x="96520" y="1666240"/>
                  </a:moveTo>
                  <a:lnTo>
                    <a:pt x="533400" y="1788160"/>
                  </a:lnTo>
                  <a:lnTo>
                    <a:pt x="330200" y="0"/>
                  </a:lnTo>
                  <a:lnTo>
                    <a:pt x="0" y="35560"/>
                  </a:lnTo>
                  <a:lnTo>
                    <a:pt x="96520" y="16662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任意多边形: 形状 135">
              <a:extLst>
                <a:ext uri="{FF2B5EF4-FFF2-40B4-BE49-F238E27FC236}">
                  <a16:creationId xmlns:a16="http://schemas.microsoft.com/office/drawing/2014/main" id="{90DD3CE7-4FCC-412D-B7CF-6FFF5A770147}"/>
                </a:ext>
              </a:extLst>
            </p:cNvPr>
            <p:cNvSpPr/>
            <p:nvPr/>
          </p:nvSpPr>
          <p:spPr>
            <a:xfrm>
              <a:off x="5048991" y="2304145"/>
              <a:ext cx="3520036" cy="3285366"/>
            </a:xfrm>
            <a:custGeom>
              <a:avLst/>
              <a:gdLst>
                <a:gd name="connsiteX0" fmla="*/ 0 w 3520036"/>
                <a:gd name="connsiteY0" fmla="*/ 0 h 3285366"/>
                <a:gd name="connsiteX1" fmla="*/ 48552 w 3520036"/>
                <a:gd name="connsiteY1" fmla="*/ 3285366 h 3285366"/>
                <a:gd name="connsiteX2" fmla="*/ 218485 w 3520036"/>
                <a:gd name="connsiteY2" fmla="*/ 3285366 h 3285366"/>
                <a:gd name="connsiteX3" fmla="*/ 186117 w 3520036"/>
                <a:gd name="connsiteY3" fmla="*/ 1051965 h 3285366"/>
                <a:gd name="connsiteX4" fmla="*/ 3188262 w 3520036"/>
                <a:gd name="connsiteY4" fmla="*/ 1254266 h 3285366"/>
                <a:gd name="connsiteX5" fmla="*/ 3382471 w 3520036"/>
                <a:gd name="connsiteY5" fmla="*/ 3155894 h 3285366"/>
                <a:gd name="connsiteX6" fmla="*/ 3520036 w 3520036"/>
                <a:gd name="connsiteY6" fmla="*/ 3180170 h 3285366"/>
                <a:gd name="connsiteX7" fmla="*/ 3236814 w 3520036"/>
                <a:gd name="connsiteY7" fmla="*/ 396510 h 3285366"/>
                <a:gd name="connsiteX8" fmla="*/ 0 w 3520036"/>
                <a:gd name="connsiteY8" fmla="*/ 0 h 328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20036" h="3285366">
                  <a:moveTo>
                    <a:pt x="0" y="0"/>
                  </a:moveTo>
                  <a:lnTo>
                    <a:pt x="48552" y="3285366"/>
                  </a:lnTo>
                  <a:lnTo>
                    <a:pt x="218485" y="3285366"/>
                  </a:lnTo>
                  <a:lnTo>
                    <a:pt x="186117" y="1051965"/>
                  </a:lnTo>
                  <a:lnTo>
                    <a:pt x="3188262" y="1254266"/>
                  </a:lnTo>
                  <a:lnTo>
                    <a:pt x="3382471" y="3155894"/>
                  </a:lnTo>
                  <a:lnTo>
                    <a:pt x="3520036" y="3180170"/>
                  </a:lnTo>
                  <a:lnTo>
                    <a:pt x="3236814" y="3965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任意多边形: 形状 136">
              <a:extLst>
                <a:ext uri="{FF2B5EF4-FFF2-40B4-BE49-F238E27FC236}">
                  <a16:creationId xmlns:a16="http://schemas.microsoft.com/office/drawing/2014/main" id="{D773462A-5E70-49F8-B97E-2C054FE19470}"/>
                </a:ext>
              </a:extLst>
            </p:cNvPr>
            <p:cNvSpPr/>
            <p:nvPr/>
          </p:nvSpPr>
          <p:spPr>
            <a:xfrm>
              <a:off x="1294726" y="1084333"/>
              <a:ext cx="3366286" cy="4806669"/>
            </a:xfrm>
            <a:custGeom>
              <a:avLst/>
              <a:gdLst>
                <a:gd name="connsiteX0" fmla="*/ 105196 w 3366286"/>
                <a:gd name="connsiteY0" fmla="*/ 0 h 4806669"/>
                <a:gd name="connsiteX1" fmla="*/ 0 w 3366286"/>
                <a:gd name="connsiteY1" fmla="*/ 1278541 h 4806669"/>
                <a:gd name="connsiteX2" fmla="*/ 695915 w 3366286"/>
                <a:gd name="connsiteY2" fmla="*/ 1319002 h 4806669"/>
                <a:gd name="connsiteX3" fmla="*/ 453154 w 3366286"/>
                <a:gd name="connsiteY3" fmla="*/ 4806669 h 4806669"/>
                <a:gd name="connsiteX4" fmla="*/ 3317734 w 3366286"/>
                <a:gd name="connsiteY4" fmla="*/ 4604368 h 4806669"/>
                <a:gd name="connsiteX5" fmla="*/ 3366286 w 3366286"/>
                <a:gd name="connsiteY5" fmla="*/ 542166 h 4806669"/>
                <a:gd name="connsiteX6" fmla="*/ 105196 w 3366286"/>
                <a:gd name="connsiteY6" fmla="*/ 0 h 480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286" h="4806669">
                  <a:moveTo>
                    <a:pt x="105196" y="0"/>
                  </a:moveTo>
                  <a:lnTo>
                    <a:pt x="0" y="1278541"/>
                  </a:lnTo>
                  <a:lnTo>
                    <a:pt x="695915" y="1319002"/>
                  </a:lnTo>
                  <a:lnTo>
                    <a:pt x="453154" y="4806669"/>
                  </a:lnTo>
                  <a:lnTo>
                    <a:pt x="3317734" y="4604368"/>
                  </a:lnTo>
                  <a:lnTo>
                    <a:pt x="3366286" y="542166"/>
                  </a:lnTo>
                  <a:lnTo>
                    <a:pt x="105196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任意多边形: 形状 137">
              <a:extLst>
                <a:ext uri="{FF2B5EF4-FFF2-40B4-BE49-F238E27FC236}">
                  <a16:creationId xmlns:a16="http://schemas.microsoft.com/office/drawing/2014/main" id="{F026ECB1-0773-48CA-BB68-02DADE28EBED}"/>
                </a:ext>
              </a:extLst>
            </p:cNvPr>
            <p:cNvSpPr/>
            <p:nvPr/>
          </p:nvSpPr>
          <p:spPr>
            <a:xfrm>
              <a:off x="8462009" y="2261473"/>
              <a:ext cx="1720919" cy="3252999"/>
            </a:xfrm>
            <a:custGeom>
              <a:avLst/>
              <a:gdLst>
                <a:gd name="connsiteX0" fmla="*/ 0 w 1699328"/>
                <a:gd name="connsiteY0" fmla="*/ 0 h 3252998"/>
                <a:gd name="connsiteX1" fmla="*/ 323682 w 1699328"/>
                <a:gd name="connsiteY1" fmla="*/ 3252998 h 3252998"/>
                <a:gd name="connsiteX2" fmla="*/ 1699328 w 1699328"/>
                <a:gd name="connsiteY2" fmla="*/ 3155894 h 3252998"/>
                <a:gd name="connsiteX3" fmla="*/ 1375646 w 1699328"/>
                <a:gd name="connsiteY3" fmla="*/ 938676 h 3252998"/>
                <a:gd name="connsiteX4" fmla="*/ 1634591 w 1699328"/>
                <a:gd name="connsiteY4" fmla="*/ 954860 h 3252998"/>
                <a:gd name="connsiteX5" fmla="*/ 1545579 w 1699328"/>
                <a:gd name="connsiteY5" fmla="*/ 218485 h 3252998"/>
                <a:gd name="connsiteX6" fmla="*/ 0 w 1699328"/>
                <a:gd name="connsiteY6" fmla="*/ 0 h 3252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9328" h="3252998">
                  <a:moveTo>
                    <a:pt x="0" y="0"/>
                  </a:moveTo>
                  <a:lnTo>
                    <a:pt x="323682" y="3252998"/>
                  </a:lnTo>
                  <a:lnTo>
                    <a:pt x="1699328" y="3155894"/>
                  </a:lnTo>
                  <a:lnTo>
                    <a:pt x="1375646" y="938676"/>
                  </a:lnTo>
                  <a:lnTo>
                    <a:pt x="1634591" y="954860"/>
                  </a:lnTo>
                  <a:lnTo>
                    <a:pt x="1545579" y="218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39" name="图形 138">
              <a:extLst>
                <a:ext uri="{FF2B5EF4-FFF2-40B4-BE49-F238E27FC236}">
                  <a16:creationId xmlns:a16="http://schemas.microsoft.com/office/drawing/2014/main" id="{C5609D2B-B8DA-4C92-95EA-DDC49482A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47"/>
            <a:stretch>
              <a:fillRect/>
            </a:stretch>
          </p:blipFill>
          <p:spPr>
            <a:xfrm>
              <a:off x="366452" y="2618522"/>
              <a:ext cx="4053783" cy="4259922"/>
            </a:xfrm>
            <a:custGeom>
              <a:avLst/>
              <a:gdLst>
                <a:gd name="connsiteX0" fmla="*/ 91350 w 4053783"/>
                <a:gd name="connsiteY0" fmla="*/ 0 h 4259922"/>
                <a:gd name="connsiteX1" fmla="*/ 4053783 w 4053783"/>
                <a:gd name="connsiteY1" fmla="*/ 0 h 4259922"/>
                <a:gd name="connsiteX2" fmla="*/ 4053783 w 4053783"/>
                <a:gd name="connsiteY2" fmla="*/ 4259922 h 4259922"/>
                <a:gd name="connsiteX3" fmla="*/ 3777575 w 4053783"/>
                <a:gd name="connsiteY3" fmla="*/ 4259922 h 4259922"/>
                <a:gd name="connsiteX4" fmla="*/ 3177975 w 4053783"/>
                <a:gd name="connsiteY4" fmla="*/ 3743246 h 4259922"/>
                <a:gd name="connsiteX5" fmla="*/ 2141997 w 4053783"/>
                <a:gd name="connsiteY5" fmla="*/ 3689195 h 4259922"/>
                <a:gd name="connsiteX6" fmla="*/ 1691572 w 4053783"/>
                <a:gd name="connsiteY6" fmla="*/ 3509024 h 4259922"/>
                <a:gd name="connsiteX7" fmla="*/ 1060977 w 4053783"/>
                <a:gd name="connsiteY7" fmla="*/ 3454973 h 4259922"/>
                <a:gd name="connsiteX8" fmla="*/ 529607 w 4053783"/>
                <a:gd name="connsiteY8" fmla="*/ 3258440 h 4259922"/>
                <a:gd name="connsiteX9" fmla="*/ 660400 w 4053783"/>
                <a:gd name="connsiteY9" fmla="*/ 3103123 h 4259922"/>
                <a:gd name="connsiteX10" fmla="*/ 660400 w 4053783"/>
                <a:gd name="connsiteY10" fmla="*/ 2861823 h 4259922"/>
                <a:gd name="connsiteX11" fmla="*/ 406400 w 4053783"/>
                <a:gd name="connsiteY11" fmla="*/ 2531623 h 4259922"/>
                <a:gd name="connsiteX12" fmla="*/ 241300 w 4053783"/>
                <a:gd name="connsiteY12" fmla="*/ 2417323 h 4259922"/>
                <a:gd name="connsiteX13" fmla="*/ 177800 w 4053783"/>
                <a:gd name="connsiteY13" fmla="*/ 2303023 h 4259922"/>
                <a:gd name="connsiteX14" fmla="*/ 304800 w 4053783"/>
                <a:gd name="connsiteY14" fmla="*/ 1820423 h 4259922"/>
                <a:gd name="connsiteX15" fmla="*/ 177800 w 4053783"/>
                <a:gd name="connsiteY15" fmla="*/ 1528323 h 4259922"/>
                <a:gd name="connsiteX16" fmla="*/ 88900 w 4053783"/>
                <a:gd name="connsiteY16" fmla="*/ 1350523 h 4259922"/>
                <a:gd name="connsiteX17" fmla="*/ 152400 w 4053783"/>
                <a:gd name="connsiteY17" fmla="*/ 1109223 h 4259922"/>
                <a:gd name="connsiteX18" fmla="*/ 127000 w 4053783"/>
                <a:gd name="connsiteY18" fmla="*/ 867923 h 4259922"/>
                <a:gd name="connsiteX19" fmla="*/ 0 w 4053783"/>
                <a:gd name="connsiteY19" fmla="*/ 398023 h 425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53783" h="4259922">
                  <a:moveTo>
                    <a:pt x="91350" y="0"/>
                  </a:moveTo>
                  <a:lnTo>
                    <a:pt x="4053783" y="0"/>
                  </a:lnTo>
                  <a:lnTo>
                    <a:pt x="4053783" y="4259922"/>
                  </a:lnTo>
                  <a:lnTo>
                    <a:pt x="3777575" y="4259922"/>
                  </a:lnTo>
                  <a:lnTo>
                    <a:pt x="3177975" y="3743246"/>
                  </a:lnTo>
                  <a:lnTo>
                    <a:pt x="2141997" y="3689195"/>
                  </a:lnTo>
                  <a:lnTo>
                    <a:pt x="1691572" y="3509024"/>
                  </a:lnTo>
                  <a:lnTo>
                    <a:pt x="1060977" y="3454973"/>
                  </a:lnTo>
                  <a:lnTo>
                    <a:pt x="529607" y="3258440"/>
                  </a:lnTo>
                  <a:lnTo>
                    <a:pt x="660400" y="3103123"/>
                  </a:lnTo>
                  <a:lnTo>
                    <a:pt x="660400" y="2861823"/>
                  </a:lnTo>
                  <a:lnTo>
                    <a:pt x="406400" y="2531623"/>
                  </a:lnTo>
                  <a:lnTo>
                    <a:pt x="241300" y="2417323"/>
                  </a:lnTo>
                  <a:cubicBezTo>
                    <a:pt x="241300" y="2364686"/>
                    <a:pt x="243544" y="2408213"/>
                    <a:pt x="177800" y="2303023"/>
                  </a:cubicBezTo>
                  <a:lnTo>
                    <a:pt x="304800" y="1820423"/>
                  </a:lnTo>
                  <a:lnTo>
                    <a:pt x="177800" y="1528323"/>
                  </a:lnTo>
                  <a:lnTo>
                    <a:pt x="88900" y="1350523"/>
                  </a:lnTo>
                  <a:lnTo>
                    <a:pt x="152400" y="1109223"/>
                  </a:lnTo>
                  <a:lnTo>
                    <a:pt x="127000" y="867923"/>
                  </a:lnTo>
                  <a:lnTo>
                    <a:pt x="0" y="398023"/>
                  </a:lnTo>
                  <a:close/>
                </a:path>
              </a:pathLst>
            </a:custGeom>
          </p:spPr>
        </p:pic>
        <p:sp>
          <p:nvSpPr>
            <p:cNvPr id="140" name="文本框 139">
              <a:extLst>
                <a:ext uri="{FF2B5EF4-FFF2-40B4-BE49-F238E27FC236}">
                  <a16:creationId xmlns:a16="http://schemas.microsoft.com/office/drawing/2014/main" id="{FD0B0AAE-E4FC-4F42-979E-DE2793EBDBCC}"/>
                </a:ext>
              </a:extLst>
            </p:cNvPr>
            <p:cNvSpPr txBox="1"/>
            <p:nvPr/>
          </p:nvSpPr>
          <p:spPr>
            <a:xfrm>
              <a:off x="6046515" y="2884311"/>
              <a:ext cx="1458627" cy="417575"/>
            </a:xfrm>
            <a:custGeom>
              <a:avLst/>
              <a:gdLst/>
              <a:ahLst/>
              <a:cxnLst/>
              <a:rect l="l" t="t" r="r" b="b"/>
              <a:pathLst>
                <a:path w="1458627" h="417575">
                  <a:moveTo>
                    <a:pt x="709314" y="315181"/>
                  </a:moveTo>
                  <a:cubicBezTo>
                    <a:pt x="695449" y="315181"/>
                    <a:pt x="679983" y="318914"/>
                    <a:pt x="662917" y="326380"/>
                  </a:cubicBezTo>
                  <a:cubicBezTo>
                    <a:pt x="665051" y="349845"/>
                    <a:pt x="668784" y="361578"/>
                    <a:pt x="674117" y="361578"/>
                  </a:cubicBezTo>
                  <a:lnTo>
                    <a:pt x="677316" y="361578"/>
                  </a:lnTo>
                  <a:lnTo>
                    <a:pt x="699715" y="356778"/>
                  </a:lnTo>
                  <a:cubicBezTo>
                    <a:pt x="706115" y="348246"/>
                    <a:pt x="713048" y="343979"/>
                    <a:pt x="720514" y="343979"/>
                  </a:cubicBezTo>
                  <a:lnTo>
                    <a:pt x="720514" y="340779"/>
                  </a:lnTo>
                  <a:cubicBezTo>
                    <a:pt x="720514" y="332247"/>
                    <a:pt x="716781" y="323714"/>
                    <a:pt x="709314" y="315181"/>
                  </a:cubicBezTo>
                  <a:close/>
                  <a:moveTo>
                    <a:pt x="1412230" y="300782"/>
                  </a:moveTo>
                  <a:cubicBezTo>
                    <a:pt x="1379165" y="313581"/>
                    <a:pt x="1361566" y="325314"/>
                    <a:pt x="1359433" y="335980"/>
                  </a:cubicBezTo>
                  <a:lnTo>
                    <a:pt x="1359433" y="339179"/>
                  </a:lnTo>
                  <a:lnTo>
                    <a:pt x="1367432" y="339179"/>
                  </a:lnTo>
                  <a:lnTo>
                    <a:pt x="1370632" y="335980"/>
                  </a:lnTo>
                  <a:cubicBezTo>
                    <a:pt x="1398364" y="329580"/>
                    <a:pt x="1412230" y="319981"/>
                    <a:pt x="1412230" y="307181"/>
                  </a:cubicBezTo>
                  <a:close/>
                  <a:moveTo>
                    <a:pt x="784510" y="283183"/>
                  </a:moveTo>
                  <a:lnTo>
                    <a:pt x="738113" y="300782"/>
                  </a:lnTo>
                  <a:lnTo>
                    <a:pt x="738113" y="305582"/>
                  </a:lnTo>
                  <a:lnTo>
                    <a:pt x="755712" y="340779"/>
                  </a:lnTo>
                  <a:cubicBezTo>
                    <a:pt x="755712" y="356778"/>
                    <a:pt x="747712" y="364778"/>
                    <a:pt x="731713" y="364778"/>
                  </a:cubicBezTo>
                  <a:lnTo>
                    <a:pt x="731713" y="367978"/>
                  </a:lnTo>
                  <a:cubicBezTo>
                    <a:pt x="732780" y="375444"/>
                    <a:pt x="739713" y="379177"/>
                    <a:pt x="752512" y="379177"/>
                  </a:cubicBezTo>
                  <a:lnTo>
                    <a:pt x="755712" y="379177"/>
                  </a:lnTo>
                  <a:cubicBezTo>
                    <a:pt x="758911" y="350379"/>
                    <a:pt x="764778" y="335980"/>
                    <a:pt x="773311" y="335980"/>
                  </a:cubicBezTo>
                  <a:cubicBezTo>
                    <a:pt x="775444" y="316781"/>
                    <a:pt x="780243" y="301848"/>
                    <a:pt x="787710" y="291182"/>
                  </a:cubicBezTo>
                  <a:lnTo>
                    <a:pt x="787710" y="286383"/>
                  </a:lnTo>
                  <a:close/>
                  <a:moveTo>
                    <a:pt x="1165845" y="239986"/>
                  </a:moveTo>
                  <a:lnTo>
                    <a:pt x="1173844" y="239986"/>
                  </a:lnTo>
                  <a:cubicBezTo>
                    <a:pt x="1185577" y="247452"/>
                    <a:pt x="1191443" y="259184"/>
                    <a:pt x="1191443" y="275183"/>
                  </a:cubicBezTo>
                  <a:lnTo>
                    <a:pt x="1191443" y="289582"/>
                  </a:lnTo>
                  <a:lnTo>
                    <a:pt x="1183444" y="339179"/>
                  </a:lnTo>
                  <a:lnTo>
                    <a:pt x="1183444" y="342379"/>
                  </a:lnTo>
                  <a:lnTo>
                    <a:pt x="1188243" y="342379"/>
                  </a:lnTo>
                  <a:lnTo>
                    <a:pt x="1226641" y="310381"/>
                  </a:lnTo>
                  <a:lnTo>
                    <a:pt x="1215442" y="289582"/>
                  </a:lnTo>
                  <a:lnTo>
                    <a:pt x="1223441" y="283183"/>
                  </a:lnTo>
                  <a:lnTo>
                    <a:pt x="1247440" y="283183"/>
                  </a:lnTo>
                  <a:cubicBezTo>
                    <a:pt x="1263439" y="290649"/>
                    <a:pt x="1271438" y="301315"/>
                    <a:pt x="1271438" y="315181"/>
                  </a:cubicBezTo>
                  <a:lnTo>
                    <a:pt x="1271438" y="324780"/>
                  </a:lnTo>
                  <a:lnTo>
                    <a:pt x="1253839" y="332780"/>
                  </a:lnTo>
                  <a:cubicBezTo>
                    <a:pt x="1242107" y="329580"/>
                    <a:pt x="1236240" y="324780"/>
                    <a:pt x="1236240" y="318381"/>
                  </a:cubicBezTo>
                  <a:lnTo>
                    <a:pt x="1229841" y="318381"/>
                  </a:lnTo>
                  <a:lnTo>
                    <a:pt x="1194643" y="374377"/>
                  </a:lnTo>
                  <a:cubicBezTo>
                    <a:pt x="1188243" y="374377"/>
                    <a:pt x="1180244" y="382377"/>
                    <a:pt x="1170644" y="398376"/>
                  </a:cubicBezTo>
                  <a:lnTo>
                    <a:pt x="1165845" y="398376"/>
                  </a:lnTo>
                  <a:cubicBezTo>
                    <a:pt x="1154112" y="389843"/>
                    <a:pt x="1146113" y="380244"/>
                    <a:pt x="1141846" y="369578"/>
                  </a:cubicBezTo>
                  <a:lnTo>
                    <a:pt x="1141846" y="366378"/>
                  </a:lnTo>
                  <a:cubicBezTo>
                    <a:pt x="1157845" y="301315"/>
                    <a:pt x="1165845" y="260784"/>
                    <a:pt x="1165845" y="244785"/>
                  </a:cubicBezTo>
                  <a:close/>
                  <a:moveTo>
                    <a:pt x="199987" y="207987"/>
                  </a:moveTo>
                  <a:lnTo>
                    <a:pt x="185588" y="212787"/>
                  </a:lnTo>
                  <a:lnTo>
                    <a:pt x="185588" y="222387"/>
                  </a:lnTo>
                  <a:lnTo>
                    <a:pt x="199987" y="227186"/>
                  </a:lnTo>
                  <a:lnTo>
                    <a:pt x="203187" y="222387"/>
                  </a:lnTo>
                  <a:lnTo>
                    <a:pt x="199987" y="215987"/>
                  </a:lnTo>
                  <a:close/>
                  <a:moveTo>
                    <a:pt x="212787" y="203188"/>
                  </a:moveTo>
                  <a:lnTo>
                    <a:pt x="227186" y="227186"/>
                  </a:lnTo>
                  <a:lnTo>
                    <a:pt x="227186" y="231986"/>
                  </a:lnTo>
                  <a:lnTo>
                    <a:pt x="222386" y="252785"/>
                  </a:lnTo>
                  <a:lnTo>
                    <a:pt x="227186" y="257584"/>
                  </a:lnTo>
                  <a:lnTo>
                    <a:pt x="212787" y="270384"/>
                  </a:lnTo>
                  <a:lnTo>
                    <a:pt x="195188" y="270384"/>
                  </a:lnTo>
                  <a:lnTo>
                    <a:pt x="182389" y="262384"/>
                  </a:lnTo>
                  <a:lnTo>
                    <a:pt x="169589" y="262384"/>
                  </a:lnTo>
                  <a:lnTo>
                    <a:pt x="169589" y="275183"/>
                  </a:lnTo>
                  <a:lnTo>
                    <a:pt x="190388" y="289582"/>
                  </a:lnTo>
                  <a:lnTo>
                    <a:pt x="207987" y="289582"/>
                  </a:lnTo>
                  <a:cubicBezTo>
                    <a:pt x="241052" y="289582"/>
                    <a:pt x="261850" y="275717"/>
                    <a:pt x="270383" y="247985"/>
                  </a:cubicBezTo>
                  <a:lnTo>
                    <a:pt x="270383" y="244785"/>
                  </a:lnTo>
                  <a:cubicBezTo>
                    <a:pt x="263984" y="217054"/>
                    <a:pt x="249584" y="203188"/>
                    <a:pt x="227186" y="203188"/>
                  </a:cubicBezTo>
                  <a:close/>
                  <a:moveTo>
                    <a:pt x="717314" y="187189"/>
                  </a:moveTo>
                  <a:lnTo>
                    <a:pt x="702915" y="191988"/>
                  </a:lnTo>
                  <a:lnTo>
                    <a:pt x="702915" y="198388"/>
                  </a:lnTo>
                  <a:lnTo>
                    <a:pt x="717314" y="198388"/>
                  </a:lnTo>
                  <a:close/>
                  <a:moveTo>
                    <a:pt x="1420229" y="169590"/>
                  </a:moveTo>
                  <a:cubicBezTo>
                    <a:pt x="1397831" y="169590"/>
                    <a:pt x="1383431" y="183989"/>
                    <a:pt x="1377032" y="212787"/>
                  </a:cubicBezTo>
                  <a:lnTo>
                    <a:pt x="1377032" y="227186"/>
                  </a:lnTo>
                  <a:cubicBezTo>
                    <a:pt x="1391964" y="227186"/>
                    <a:pt x="1407430" y="211721"/>
                    <a:pt x="1423429" y="180789"/>
                  </a:cubicBezTo>
                  <a:close/>
                  <a:moveTo>
                    <a:pt x="1197843" y="166390"/>
                  </a:moveTo>
                  <a:cubicBezTo>
                    <a:pt x="1203176" y="166390"/>
                    <a:pt x="1205842" y="170123"/>
                    <a:pt x="1205842" y="177589"/>
                  </a:cubicBezTo>
                  <a:lnTo>
                    <a:pt x="1215442" y="174390"/>
                  </a:lnTo>
                  <a:cubicBezTo>
                    <a:pt x="1233574" y="174390"/>
                    <a:pt x="1245306" y="181322"/>
                    <a:pt x="1250640" y="195188"/>
                  </a:cubicBezTo>
                  <a:lnTo>
                    <a:pt x="1244240" y="219187"/>
                  </a:lnTo>
                  <a:cubicBezTo>
                    <a:pt x="1248506" y="228786"/>
                    <a:pt x="1250640" y="241585"/>
                    <a:pt x="1250640" y="257584"/>
                  </a:cubicBezTo>
                  <a:lnTo>
                    <a:pt x="1250640" y="262384"/>
                  </a:lnTo>
                  <a:lnTo>
                    <a:pt x="1247440" y="265584"/>
                  </a:lnTo>
                  <a:lnTo>
                    <a:pt x="1205842" y="251185"/>
                  </a:lnTo>
                  <a:lnTo>
                    <a:pt x="1205842" y="227186"/>
                  </a:lnTo>
                  <a:lnTo>
                    <a:pt x="1209042" y="222387"/>
                  </a:lnTo>
                  <a:lnTo>
                    <a:pt x="1233041" y="227186"/>
                  </a:lnTo>
                  <a:lnTo>
                    <a:pt x="1233041" y="219187"/>
                  </a:lnTo>
                  <a:lnTo>
                    <a:pt x="1229841" y="204788"/>
                  </a:lnTo>
                  <a:cubicBezTo>
                    <a:pt x="1208509" y="198388"/>
                    <a:pt x="1197843" y="188255"/>
                    <a:pt x="1197843" y="174390"/>
                  </a:cubicBezTo>
                  <a:close/>
                  <a:moveTo>
                    <a:pt x="741313" y="119993"/>
                  </a:moveTo>
                  <a:lnTo>
                    <a:pt x="738113" y="137592"/>
                  </a:lnTo>
                  <a:lnTo>
                    <a:pt x="752512" y="137592"/>
                  </a:lnTo>
                  <a:lnTo>
                    <a:pt x="755712" y="134392"/>
                  </a:lnTo>
                  <a:lnTo>
                    <a:pt x="752512" y="131192"/>
                  </a:lnTo>
                  <a:lnTo>
                    <a:pt x="752512" y="127992"/>
                  </a:lnTo>
                  <a:lnTo>
                    <a:pt x="755712" y="123193"/>
                  </a:lnTo>
                  <a:lnTo>
                    <a:pt x="755712" y="119993"/>
                  </a:lnTo>
                  <a:close/>
                  <a:moveTo>
                    <a:pt x="1205842" y="116793"/>
                  </a:moveTo>
                  <a:lnTo>
                    <a:pt x="1218642" y="116793"/>
                  </a:lnTo>
                  <a:cubicBezTo>
                    <a:pt x="1228241" y="116793"/>
                    <a:pt x="1237840" y="121593"/>
                    <a:pt x="1247440" y="131192"/>
                  </a:cubicBezTo>
                  <a:cubicBezTo>
                    <a:pt x="1247440" y="142925"/>
                    <a:pt x="1242640" y="149858"/>
                    <a:pt x="1233041" y="151991"/>
                  </a:cubicBezTo>
                  <a:lnTo>
                    <a:pt x="1229841" y="151991"/>
                  </a:lnTo>
                  <a:lnTo>
                    <a:pt x="1226641" y="148791"/>
                  </a:lnTo>
                  <a:lnTo>
                    <a:pt x="1212242" y="151991"/>
                  </a:lnTo>
                  <a:lnTo>
                    <a:pt x="1209042" y="151991"/>
                  </a:lnTo>
                  <a:lnTo>
                    <a:pt x="1212242" y="142391"/>
                  </a:lnTo>
                  <a:cubicBezTo>
                    <a:pt x="1212242" y="134925"/>
                    <a:pt x="1207442" y="129059"/>
                    <a:pt x="1197843" y="124793"/>
                  </a:cubicBezTo>
                  <a:close/>
                  <a:moveTo>
                    <a:pt x="758911" y="95994"/>
                  </a:moveTo>
                  <a:lnTo>
                    <a:pt x="752512" y="102394"/>
                  </a:lnTo>
                  <a:lnTo>
                    <a:pt x="773311" y="99194"/>
                  </a:lnTo>
                  <a:lnTo>
                    <a:pt x="773311" y="95994"/>
                  </a:lnTo>
                  <a:close/>
                  <a:moveTo>
                    <a:pt x="1153046" y="81595"/>
                  </a:moveTo>
                  <a:cubicBezTo>
                    <a:pt x="1162645" y="81595"/>
                    <a:pt x="1171711" y="107727"/>
                    <a:pt x="1180244" y="159990"/>
                  </a:cubicBezTo>
                  <a:lnTo>
                    <a:pt x="1173844" y="187189"/>
                  </a:lnTo>
                  <a:lnTo>
                    <a:pt x="1177044" y="187189"/>
                  </a:lnTo>
                  <a:lnTo>
                    <a:pt x="1170644" y="201588"/>
                  </a:lnTo>
                  <a:cubicBezTo>
                    <a:pt x="1161045" y="236786"/>
                    <a:pt x="1143446" y="254385"/>
                    <a:pt x="1117848" y="254385"/>
                  </a:cubicBezTo>
                  <a:cubicBezTo>
                    <a:pt x="1100782" y="241585"/>
                    <a:pt x="1091183" y="229853"/>
                    <a:pt x="1089049" y="219187"/>
                  </a:cubicBezTo>
                  <a:lnTo>
                    <a:pt x="1093849" y="215987"/>
                  </a:lnTo>
                  <a:cubicBezTo>
                    <a:pt x="1093849" y="193588"/>
                    <a:pt x="1113581" y="148791"/>
                    <a:pt x="1153046" y="81595"/>
                  </a:cubicBezTo>
                  <a:close/>
                  <a:moveTo>
                    <a:pt x="1417029" y="71996"/>
                  </a:moveTo>
                  <a:lnTo>
                    <a:pt x="1437828" y="71996"/>
                  </a:lnTo>
                  <a:lnTo>
                    <a:pt x="1441028" y="81595"/>
                  </a:lnTo>
                  <a:lnTo>
                    <a:pt x="1441028" y="86395"/>
                  </a:lnTo>
                  <a:cubicBezTo>
                    <a:pt x="1415430" y="109860"/>
                    <a:pt x="1398897" y="133325"/>
                    <a:pt x="1391431" y="156791"/>
                  </a:cubicBezTo>
                  <a:lnTo>
                    <a:pt x="1391431" y="163190"/>
                  </a:lnTo>
                  <a:lnTo>
                    <a:pt x="1420229" y="145591"/>
                  </a:lnTo>
                  <a:cubicBezTo>
                    <a:pt x="1434095" y="145591"/>
                    <a:pt x="1441028" y="152524"/>
                    <a:pt x="1441028" y="166390"/>
                  </a:cubicBezTo>
                  <a:lnTo>
                    <a:pt x="1441028" y="169590"/>
                  </a:lnTo>
                  <a:cubicBezTo>
                    <a:pt x="1438895" y="188789"/>
                    <a:pt x="1429295" y="205321"/>
                    <a:pt x="1412230" y="219187"/>
                  </a:cubicBezTo>
                  <a:lnTo>
                    <a:pt x="1412230" y="222387"/>
                  </a:lnTo>
                  <a:lnTo>
                    <a:pt x="1417029" y="239986"/>
                  </a:lnTo>
                  <a:cubicBezTo>
                    <a:pt x="1408497" y="239986"/>
                    <a:pt x="1395164" y="251718"/>
                    <a:pt x="1377032" y="275183"/>
                  </a:cubicBezTo>
                  <a:lnTo>
                    <a:pt x="1377032" y="283183"/>
                  </a:lnTo>
                  <a:lnTo>
                    <a:pt x="1441028" y="265584"/>
                  </a:lnTo>
                  <a:cubicBezTo>
                    <a:pt x="1452760" y="269850"/>
                    <a:pt x="1458627" y="277850"/>
                    <a:pt x="1458627" y="289582"/>
                  </a:cubicBezTo>
                  <a:lnTo>
                    <a:pt x="1458627" y="292782"/>
                  </a:lnTo>
                  <a:cubicBezTo>
                    <a:pt x="1458627" y="311981"/>
                    <a:pt x="1445828" y="327447"/>
                    <a:pt x="1420229" y="339179"/>
                  </a:cubicBezTo>
                  <a:lnTo>
                    <a:pt x="1423429" y="348779"/>
                  </a:lnTo>
                  <a:cubicBezTo>
                    <a:pt x="1421296" y="367978"/>
                    <a:pt x="1416496" y="377577"/>
                    <a:pt x="1409030" y="377577"/>
                  </a:cubicBezTo>
                  <a:lnTo>
                    <a:pt x="1402630" y="377577"/>
                  </a:lnTo>
                  <a:lnTo>
                    <a:pt x="1353033" y="366378"/>
                  </a:lnTo>
                  <a:lnTo>
                    <a:pt x="1349834" y="366378"/>
                  </a:lnTo>
                  <a:lnTo>
                    <a:pt x="1353033" y="391976"/>
                  </a:lnTo>
                  <a:lnTo>
                    <a:pt x="1353033" y="401576"/>
                  </a:lnTo>
                  <a:lnTo>
                    <a:pt x="1346634" y="409575"/>
                  </a:lnTo>
                  <a:lnTo>
                    <a:pt x="1324235" y="409575"/>
                  </a:lnTo>
                  <a:lnTo>
                    <a:pt x="1314636" y="374377"/>
                  </a:lnTo>
                  <a:cubicBezTo>
                    <a:pt x="1324235" y="314648"/>
                    <a:pt x="1335968" y="263984"/>
                    <a:pt x="1349834" y="222387"/>
                  </a:cubicBezTo>
                  <a:cubicBezTo>
                    <a:pt x="1361566" y="202121"/>
                    <a:pt x="1375432" y="165857"/>
                    <a:pt x="1391431" y="113593"/>
                  </a:cubicBezTo>
                  <a:lnTo>
                    <a:pt x="1391431" y="110393"/>
                  </a:lnTo>
                  <a:cubicBezTo>
                    <a:pt x="1348767" y="132792"/>
                    <a:pt x="1325302" y="156257"/>
                    <a:pt x="1321035" y="180789"/>
                  </a:cubicBezTo>
                  <a:lnTo>
                    <a:pt x="1321035" y="191988"/>
                  </a:lnTo>
                  <a:lnTo>
                    <a:pt x="1329035" y="222387"/>
                  </a:lnTo>
                  <a:lnTo>
                    <a:pt x="1324235" y="239986"/>
                  </a:lnTo>
                  <a:lnTo>
                    <a:pt x="1314636" y="239986"/>
                  </a:lnTo>
                  <a:cubicBezTo>
                    <a:pt x="1300770" y="230386"/>
                    <a:pt x="1293837" y="215454"/>
                    <a:pt x="1293837" y="195188"/>
                  </a:cubicBezTo>
                  <a:lnTo>
                    <a:pt x="1293837" y="145591"/>
                  </a:lnTo>
                  <a:lnTo>
                    <a:pt x="1297037" y="110393"/>
                  </a:lnTo>
                  <a:lnTo>
                    <a:pt x="1300237" y="110393"/>
                  </a:lnTo>
                  <a:lnTo>
                    <a:pt x="1311436" y="169590"/>
                  </a:lnTo>
                  <a:lnTo>
                    <a:pt x="1317835" y="169590"/>
                  </a:lnTo>
                  <a:lnTo>
                    <a:pt x="1321035" y="166390"/>
                  </a:lnTo>
                  <a:cubicBezTo>
                    <a:pt x="1333835" y="140792"/>
                    <a:pt x="1365833" y="109327"/>
                    <a:pt x="1417029" y="71996"/>
                  </a:cubicBezTo>
                  <a:close/>
                  <a:moveTo>
                    <a:pt x="195188" y="57597"/>
                  </a:moveTo>
                  <a:cubicBezTo>
                    <a:pt x="167456" y="57597"/>
                    <a:pt x="153590" y="68796"/>
                    <a:pt x="153590" y="91195"/>
                  </a:cubicBezTo>
                  <a:lnTo>
                    <a:pt x="164790" y="102394"/>
                  </a:lnTo>
                  <a:lnTo>
                    <a:pt x="199987" y="65596"/>
                  </a:lnTo>
                  <a:lnTo>
                    <a:pt x="199987" y="57597"/>
                  </a:lnTo>
                  <a:close/>
                  <a:moveTo>
                    <a:pt x="1229841" y="46397"/>
                  </a:moveTo>
                  <a:cubicBezTo>
                    <a:pt x="1255439" y="50664"/>
                    <a:pt x="1268239" y="56530"/>
                    <a:pt x="1268239" y="63996"/>
                  </a:cubicBezTo>
                  <a:lnTo>
                    <a:pt x="1268239" y="71996"/>
                  </a:lnTo>
                  <a:lnTo>
                    <a:pt x="1261839" y="81595"/>
                  </a:lnTo>
                  <a:lnTo>
                    <a:pt x="1229841" y="78395"/>
                  </a:lnTo>
                  <a:cubicBezTo>
                    <a:pt x="1222375" y="64530"/>
                    <a:pt x="1216508" y="57597"/>
                    <a:pt x="1212242" y="57597"/>
                  </a:cubicBezTo>
                  <a:cubicBezTo>
                    <a:pt x="1212242" y="53330"/>
                    <a:pt x="1218108" y="49597"/>
                    <a:pt x="1229841" y="46397"/>
                  </a:cubicBezTo>
                  <a:close/>
                  <a:moveTo>
                    <a:pt x="1381832" y="19199"/>
                  </a:moveTo>
                  <a:cubicBezTo>
                    <a:pt x="1405297" y="25599"/>
                    <a:pt x="1417029" y="36265"/>
                    <a:pt x="1417029" y="51197"/>
                  </a:cubicBezTo>
                  <a:lnTo>
                    <a:pt x="1409030" y="57597"/>
                  </a:lnTo>
                  <a:lnTo>
                    <a:pt x="1399431" y="57597"/>
                  </a:lnTo>
                  <a:cubicBezTo>
                    <a:pt x="1387698" y="57597"/>
                    <a:pt x="1374365" y="45864"/>
                    <a:pt x="1359433" y="22399"/>
                  </a:cubicBezTo>
                  <a:close/>
                  <a:moveTo>
                    <a:pt x="239985" y="3200"/>
                  </a:moveTo>
                  <a:lnTo>
                    <a:pt x="257584" y="3200"/>
                  </a:lnTo>
                  <a:lnTo>
                    <a:pt x="275183" y="8000"/>
                  </a:lnTo>
                  <a:cubicBezTo>
                    <a:pt x="322113" y="8000"/>
                    <a:pt x="353578" y="82662"/>
                    <a:pt x="369577" y="231986"/>
                  </a:cubicBezTo>
                  <a:lnTo>
                    <a:pt x="369577" y="278383"/>
                  </a:lnTo>
                  <a:lnTo>
                    <a:pt x="372777" y="284783"/>
                  </a:lnTo>
                  <a:cubicBezTo>
                    <a:pt x="362111" y="358378"/>
                    <a:pt x="330646" y="395176"/>
                    <a:pt x="278383" y="395176"/>
                  </a:cubicBezTo>
                  <a:lnTo>
                    <a:pt x="262384" y="390376"/>
                  </a:lnTo>
                  <a:lnTo>
                    <a:pt x="262384" y="385577"/>
                  </a:lnTo>
                  <a:lnTo>
                    <a:pt x="265583" y="380777"/>
                  </a:lnTo>
                  <a:lnTo>
                    <a:pt x="247984" y="380777"/>
                  </a:lnTo>
                  <a:lnTo>
                    <a:pt x="247984" y="390376"/>
                  </a:lnTo>
                  <a:cubicBezTo>
                    <a:pt x="226652" y="388243"/>
                    <a:pt x="205854" y="375977"/>
                    <a:pt x="185588" y="353579"/>
                  </a:cubicBezTo>
                  <a:lnTo>
                    <a:pt x="159990" y="371178"/>
                  </a:lnTo>
                  <a:cubicBezTo>
                    <a:pt x="133325" y="371178"/>
                    <a:pt x="101860" y="352512"/>
                    <a:pt x="65596" y="315181"/>
                  </a:cubicBezTo>
                  <a:lnTo>
                    <a:pt x="44797" y="319981"/>
                  </a:lnTo>
                  <a:lnTo>
                    <a:pt x="39997" y="319981"/>
                  </a:lnTo>
                  <a:cubicBezTo>
                    <a:pt x="13332" y="319981"/>
                    <a:pt x="0" y="300782"/>
                    <a:pt x="0" y="262384"/>
                  </a:cubicBezTo>
                  <a:lnTo>
                    <a:pt x="0" y="247985"/>
                  </a:lnTo>
                  <a:cubicBezTo>
                    <a:pt x="14932" y="162657"/>
                    <a:pt x="29865" y="119993"/>
                    <a:pt x="44797" y="119993"/>
                  </a:cubicBezTo>
                  <a:lnTo>
                    <a:pt x="52796" y="119993"/>
                  </a:lnTo>
                  <a:lnTo>
                    <a:pt x="70395" y="172790"/>
                  </a:lnTo>
                  <a:lnTo>
                    <a:pt x="70395" y="190389"/>
                  </a:lnTo>
                  <a:lnTo>
                    <a:pt x="65596" y="195188"/>
                  </a:lnTo>
                  <a:lnTo>
                    <a:pt x="70395" y="195188"/>
                  </a:lnTo>
                  <a:lnTo>
                    <a:pt x="73595" y="198388"/>
                  </a:lnTo>
                  <a:lnTo>
                    <a:pt x="78395" y="198388"/>
                  </a:lnTo>
                  <a:lnTo>
                    <a:pt x="83195" y="195188"/>
                  </a:lnTo>
                  <a:lnTo>
                    <a:pt x="83195" y="198388"/>
                  </a:lnTo>
                  <a:cubicBezTo>
                    <a:pt x="154657" y="185589"/>
                    <a:pt x="190388" y="167990"/>
                    <a:pt x="190388" y="145591"/>
                  </a:cubicBezTo>
                  <a:lnTo>
                    <a:pt x="177589" y="140792"/>
                  </a:lnTo>
                  <a:lnTo>
                    <a:pt x="185588" y="127992"/>
                  </a:lnTo>
                  <a:lnTo>
                    <a:pt x="185588" y="123193"/>
                  </a:lnTo>
                  <a:cubicBezTo>
                    <a:pt x="171723" y="123193"/>
                    <a:pt x="164790" y="120526"/>
                    <a:pt x="164790" y="115193"/>
                  </a:cubicBezTo>
                  <a:lnTo>
                    <a:pt x="137591" y="123193"/>
                  </a:lnTo>
                  <a:lnTo>
                    <a:pt x="127992" y="123193"/>
                  </a:lnTo>
                  <a:lnTo>
                    <a:pt x="119992" y="83195"/>
                  </a:lnTo>
                  <a:lnTo>
                    <a:pt x="127992" y="70396"/>
                  </a:lnTo>
                  <a:lnTo>
                    <a:pt x="140791" y="73596"/>
                  </a:lnTo>
                  <a:cubicBezTo>
                    <a:pt x="172789" y="54397"/>
                    <a:pt x="195188" y="44264"/>
                    <a:pt x="207987" y="43198"/>
                  </a:cubicBezTo>
                  <a:lnTo>
                    <a:pt x="244785" y="57597"/>
                  </a:lnTo>
                  <a:lnTo>
                    <a:pt x="244785" y="78395"/>
                  </a:lnTo>
                  <a:cubicBezTo>
                    <a:pt x="220253" y="98661"/>
                    <a:pt x="207987" y="112527"/>
                    <a:pt x="207987" y="119993"/>
                  </a:cubicBezTo>
                  <a:cubicBezTo>
                    <a:pt x="220786" y="125326"/>
                    <a:pt x="227186" y="136525"/>
                    <a:pt x="227186" y="153591"/>
                  </a:cubicBezTo>
                  <a:lnTo>
                    <a:pt x="262384" y="145591"/>
                  </a:lnTo>
                  <a:lnTo>
                    <a:pt x="270383" y="145591"/>
                  </a:lnTo>
                  <a:lnTo>
                    <a:pt x="270383" y="150391"/>
                  </a:lnTo>
                  <a:cubicBezTo>
                    <a:pt x="228786" y="163190"/>
                    <a:pt x="207987" y="174923"/>
                    <a:pt x="207987" y="185589"/>
                  </a:cubicBezTo>
                  <a:lnTo>
                    <a:pt x="207987" y="195188"/>
                  </a:lnTo>
                  <a:lnTo>
                    <a:pt x="212787" y="190389"/>
                  </a:lnTo>
                  <a:cubicBezTo>
                    <a:pt x="267183" y="194655"/>
                    <a:pt x="294382" y="213854"/>
                    <a:pt x="294382" y="247985"/>
                  </a:cubicBezTo>
                  <a:lnTo>
                    <a:pt x="294382" y="257584"/>
                  </a:lnTo>
                  <a:lnTo>
                    <a:pt x="289582" y="262384"/>
                  </a:lnTo>
                  <a:lnTo>
                    <a:pt x="294382" y="265584"/>
                  </a:lnTo>
                  <a:lnTo>
                    <a:pt x="294382" y="275183"/>
                  </a:lnTo>
                  <a:cubicBezTo>
                    <a:pt x="283716" y="291182"/>
                    <a:pt x="271450" y="301848"/>
                    <a:pt x="257584" y="307181"/>
                  </a:cubicBezTo>
                  <a:lnTo>
                    <a:pt x="257584" y="302382"/>
                  </a:lnTo>
                  <a:lnTo>
                    <a:pt x="235185" y="307181"/>
                  </a:lnTo>
                  <a:lnTo>
                    <a:pt x="212787" y="307181"/>
                  </a:lnTo>
                  <a:cubicBezTo>
                    <a:pt x="192521" y="307181"/>
                    <a:pt x="174922" y="296515"/>
                    <a:pt x="159990" y="275183"/>
                  </a:cubicBezTo>
                  <a:lnTo>
                    <a:pt x="159990" y="265584"/>
                  </a:lnTo>
                  <a:lnTo>
                    <a:pt x="164790" y="262384"/>
                  </a:lnTo>
                  <a:lnTo>
                    <a:pt x="159990" y="262384"/>
                  </a:lnTo>
                  <a:lnTo>
                    <a:pt x="164790" y="239986"/>
                  </a:lnTo>
                  <a:lnTo>
                    <a:pt x="164790" y="235186"/>
                  </a:lnTo>
                  <a:lnTo>
                    <a:pt x="159990" y="231986"/>
                  </a:lnTo>
                  <a:lnTo>
                    <a:pt x="145591" y="244785"/>
                  </a:lnTo>
                  <a:cubicBezTo>
                    <a:pt x="145591" y="277850"/>
                    <a:pt x="135458" y="294382"/>
                    <a:pt x="115193" y="294382"/>
                  </a:cubicBezTo>
                  <a:lnTo>
                    <a:pt x="107193" y="265584"/>
                  </a:lnTo>
                  <a:lnTo>
                    <a:pt x="110393" y="252785"/>
                  </a:lnTo>
                  <a:lnTo>
                    <a:pt x="164790" y="198388"/>
                  </a:lnTo>
                  <a:lnTo>
                    <a:pt x="164790" y="195188"/>
                  </a:lnTo>
                  <a:lnTo>
                    <a:pt x="70395" y="227186"/>
                  </a:lnTo>
                  <a:lnTo>
                    <a:pt x="70395" y="239986"/>
                  </a:lnTo>
                  <a:lnTo>
                    <a:pt x="78395" y="294382"/>
                  </a:lnTo>
                  <a:lnTo>
                    <a:pt x="70395" y="307181"/>
                  </a:lnTo>
                  <a:lnTo>
                    <a:pt x="70395" y="310381"/>
                  </a:lnTo>
                  <a:lnTo>
                    <a:pt x="107193" y="319981"/>
                  </a:lnTo>
                  <a:lnTo>
                    <a:pt x="169589" y="307181"/>
                  </a:lnTo>
                  <a:lnTo>
                    <a:pt x="195188" y="319981"/>
                  </a:lnTo>
                  <a:lnTo>
                    <a:pt x="195188" y="345579"/>
                  </a:lnTo>
                  <a:cubicBezTo>
                    <a:pt x="207987" y="359445"/>
                    <a:pt x="222919" y="366378"/>
                    <a:pt x="239985" y="366378"/>
                  </a:cubicBezTo>
                  <a:lnTo>
                    <a:pt x="278383" y="361578"/>
                  </a:lnTo>
                  <a:cubicBezTo>
                    <a:pt x="314647" y="342379"/>
                    <a:pt x="332779" y="297582"/>
                    <a:pt x="332779" y="227186"/>
                  </a:cubicBezTo>
                  <a:lnTo>
                    <a:pt x="332779" y="203188"/>
                  </a:lnTo>
                  <a:lnTo>
                    <a:pt x="324780" y="123193"/>
                  </a:lnTo>
                  <a:cubicBezTo>
                    <a:pt x="317314" y="58130"/>
                    <a:pt x="296515" y="25599"/>
                    <a:pt x="262384" y="25599"/>
                  </a:cubicBezTo>
                  <a:lnTo>
                    <a:pt x="257584" y="25599"/>
                  </a:lnTo>
                  <a:lnTo>
                    <a:pt x="207987" y="35198"/>
                  </a:lnTo>
                  <a:lnTo>
                    <a:pt x="190388" y="35198"/>
                  </a:lnTo>
                  <a:lnTo>
                    <a:pt x="190388" y="28798"/>
                  </a:lnTo>
                  <a:cubicBezTo>
                    <a:pt x="190388" y="20266"/>
                    <a:pt x="206920" y="11733"/>
                    <a:pt x="239985" y="3200"/>
                  </a:cubicBezTo>
                  <a:close/>
                  <a:moveTo>
                    <a:pt x="731713" y="0"/>
                  </a:moveTo>
                  <a:cubicBezTo>
                    <a:pt x="743446" y="0"/>
                    <a:pt x="749312" y="10666"/>
                    <a:pt x="749312" y="31998"/>
                  </a:cubicBezTo>
                  <a:lnTo>
                    <a:pt x="749312" y="52797"/>
                  </a:lnTo>
                  <a:lnTo>
                    <a:pt x="755712" y="52797"/>
                  </a:lnTo>
                  <a:cubicBezTo>
                    <a:pt x="786643" y="54930"/>
                    <a:pt x="802109" y="59730"/>
                    <a:pt x="802109" y="67196"/>
                  </a:cubicBezTo>
                  <a:cubicBezTo>
                    <a:pt x="792509" y="74662"/>
                    <a:pt x="786643" y="84262"/>
                    <a:pt x="784510" y="95994"/>
                  </a:cubicBezTo>
                  <a:lnTo>
                    <a:pt x="805309" y="95994"/>
                  </a:lnTo>
                  <a:lnTo>
                    <a:pt x="854906" y="81595"/>
                  </a:lnTo>
                  <a:lnTo>
                    <a:pt x="862905" y="81595"/>
                  </a:lnTo>
                  <a:lnTo>
                    <a:pt x="894903" y="119993"/>
                  </a:lnTo>
                  <a:lnTo>
                    <a:pt x="872505" y="134392"/>
                  </a:lnTo>
                  <a:cubicBezTo>
                    <a:pt x="854372" y="118393"/>
                    <a:pt x="835707" y="110393"/>
                    <a:pt x="816508" y="110393"/>
                  </a:cubicBezTo>
                  <a:cubicBezTo>
                    <a:pt x="778110" y="110393"/>
                    <a:pt x="758911" y="118393"/>
                    <a:pt x="758911" y="134392"/>
                  </a:cubicBezTo>
                  <a:lnTo>
                    <a:pt x="773311" y="137592"/>
                  </a:lnTo>
                  <a:lnTo>
                    <a:pt x="773311" y="145591"/>
                  </a:lnTo>
                  <a:lnTo>
                    <a:pt x="766911" y="155191"/>
                  </a:lnTo>
                  <a:cubicBezTo>
                    <a:pt x="747712" y="163724"/>
                    <a:pt x="738113" y="173323"/>
                    <a:pt x="738113" y="183989"/>
                  </a:cubicBezTo>
                  <a:lnTo>
                    <a:pt x="738113" y="191988"/>
                  </a:lnTo>
                  <a:lnTo>
                    <a:pt x="741313" y="195188"/>
                  </a:lnTo>
                  <a:cubicBezTo>
                    <a:pt x="750912" y="195188"/>
                    <a:pt x="755712" y="197321"/>
                    <a:pt x="755712" y="201588"/>
                  </a:cubicBezTo>
                  <a:lnTo>
                    <a:pt x="749312" y="209587"/>
                  </a:lnTo>
                  <a:lnTo>
                    <a:pt x="720514" y="241585"/>
                  </a:lnTo>
                  <a:cubicBezTo>
                    <a:pt x="751445" y="241585"/>
                    <a:pt x="766911" y="231986"/>
                    <a:pt x="766911" y="212787"/>
                  </a:cubicBezTo>
                  <a:lnTo>
                    <a:pt x="776510" y="223986"/>
                  </a:lnTo>
                  <a:lnTo>
                    <a:pt x="776510" y="241585"/>
                  </a:lnTo>
                  <a:cubicBezTo>
                    <a:pt x="770111" y="250118"/>
                    <a:pt x="758378" y="258118"/>
                    <a:pt x="741313" y="265584"/>
                  </a:cubicBezTo>
                  <a:cubicBezTo>
                    <a:pt x="684783" y="271984"/>
                    <a:pt x="656518" y="288516"/>
                    <a:pt x="656518" y="315181"/>
                  </a:cubicBezTo>
                  <a:lnTo>
                    <a:pt x="659717" y="315181"/>
                  </a:lnTo>
                  <a:lnTo>
                    <a:pt x="702915" y="297582"/>
                  </a:lnTo>
                  <a:lnTo>
                    <a:pt x="702915" y="294382"/>
                  </a:lnTo>
                  <a:lnTo>
                    <a:pt x="699715" y="291182"/>
                  </a:lnTo>
                  <a:lnTo>
                    <a:pt x="699715" y="286383"/>
                  </a:lnTo>
                  <a:lnTo>
                    <a:pt x="702915" y="286383"/>
                  </a:lnTo>
                  <a:lnTo>
                    <a:pt x="723714" y="294382"/>
                  </a:lnTo>
                  <a:lnTo>
                    <a:pt x="773311" y="276783"/>
                  </a:lnTo>
                  <a:lnTo>
                    <a:pt x="776510" y="276783"/>
                  </a:lnTo>
                  <a:lnTo>
                    <a:pt x="781310" y="279983"/>
                  </a:lnTo>
                  <a:lnTo>
                    <a:pt x="790909" y="265584"/>
                  </a:lnTo>
                  <a:lnTo>
                    <a:pt x="808508" y="265584"/>
                  </a:lnTo>
                  <a:cubicBezTo>
                    <a:pt x="841573" y="275183"/>
                    <a:pt x="858105" y="284783"/>
                    <a:pt x="858105" y="294382"/>
                  </a:cubicBezTo>
                  <a:lnTo>
                    <a:pt x="858105" y="297582"/>
                  </a:lnTo>
                  <a:lnTo>
                    <a:pt x="840506" y="340779"/>
                  </a:lnTo>
                  <a:cubicBezTo>
                    <a:pt x="834107" y="340779"/>
                    <a:pt x="830907" y="342913"/>
                    <a:pt x="830907" y="347179"/>
                  </a:cubicBezTo>
                  <a:lnTo>
                    <a:pt x="826107" y="350379"/>
                  </a:lnTo>
                  <a:cubicBezTo>
                    <a:pt x="826107" y="357845"/>
                    <a:pt x="823974" y="361578"/>
                    <a:pt x="819708" y="361578"/>
                  </a:cubicBezTo>
                  <a:cubicBezTo>
                    <a:pt x="812242" y="398909"/>
                    <a:pt x="799442" y="417575"/>
                    <a:pt x="781310" y="417575"/>
                  </a:cubicBezTo>
                  <a:lnTo>
                    <a:pt x="758911" y="411175"/>
                  </a:lnTo>
                  <a:lnTo>
                    <a:pt x="755712" y="411175"/>
                  </a:lnTo>
                  <a:lnTo>
                    <a:pt x="752512" y="414375"/>
                  </a:lnTo>
                  <a:lnTo>
                    <a:pt x="726913" y="388776"/>
                  </a:lnTo>
                  <a:lnTo>
                    <a:pt x="726913" y="385577"/>
                  </a:lnTo>
                  <a:lnTo>
                    <a:pt x="734913" y="385577"/>
                  </a:lnTo>
                  <a:lnTo>
                    <a:pt x="723714" y="374377"/>
                  </a:lnTo>
                  <a:lnTo>
                    <a:pt x="712514" y="374377"/>
                  </a:lnTo>
                  <a:cubicBezTo>
                    <a:pt x="691182" y="374377"/>
                    <a:pt x="674650" y="379177"/>
                    <a:pt x="662917" y="388776"/>
                  </a:cubicBezTo>
                  <a:lnTo>
                    <a:pt x="656518" y="388776"/>
                  </a:lnTo>
                  <a:cubicBezTo>
                    <a:pt x="646918" y="388776"/>
                    <a:pt x="642119" y="372777"/>
                    <a:pt x="642119" y="340779"/>
                  </a:cubicBezTo>
                  <a:cubicBezTo>
                    <a:pt x="642119" y="317314"/>
                    <a:pt x="650651" y="298115"/>
                    <a:pt x="667717" y="283183"/>
                  </a:cubicBezTo>
                  <a:cubicBezTo>
                    <a:pt x="680516" y="247985"/>
                    <a:pt x="694382" y="230386"/>
                    <a:pt x="709314" y="230386"/>
                  </a:cubicBezTo>
                  <a:lnTo>
                    <a:pt x="709314" y="219187"/>
                  </a:lnTo>
                  <a:lnTo>
                    <a:pt x="677316" y="227186"/>
                  </a:lnTo>
                  <a:lnTo>
                    <a:pt x="677316" y="223986"/>
                  </a:lnTo>
                  <a:lnTo>
                    <a:pt x="674117" y="223986"/>
                  </a:lnTo>
                  <a:lnTo>
                    <a:pt x="670917" y="227186"/>
                  </a:lnTo>
                  <a:lnTo>
                    <a:pt x="667717" y="227186"/>
                  </a:lnTo>
                  <a:lnTo>
                    <a:pt x="662917" y="223986"/>
                  </a:lnTo>
                  <a:lnTo>
                    <a:pt x="667717" y="204788"/>
                  </a:lnTo>
                  <a:lnTo>
                    <a:pt x="706115" y="180789"/>
                  </a:lnTo>
                  <a:lnTo>
                    <a:pt x="709314" y="183989"/>
                  </a:lnTo>
                  <a:lnTo>
                    <a:pt x="717314" y="177589"/>
                  </a:lnTo>
                  <a:lnTo>
                    <a:pt x="717314" y="169590"/>
                  </a:lnTo>
                  <a:lnTo>
                    <a:pt x="688516" y="172790"/>
                  </a:lnTo>
                  <a:lnTo>
                    <a:pt x="674117" y="169590"/>
                  </a:lnTo>
                  <a:lnTo>
                    <a:pt x="674117" y="148791"/>
                  </a:lnTo>
                  <a:lnTo>
                    <a:pt x="688516" y="145591"/>
                  </a:lnTo>
                  <a:lnTo>
                    <a:pt x="691716" y="148791"/>
                  </a:lnTo>
                  <a:lnTo>
                    <a:pt x="709314" y="148791"/>
                  </a:lnTo>
                  <a:lnTo>
                    <a:pt x="717314" y="142391"/>
                  </a:lnTo>
                  <a:lnTo>
                    <a:pt x="717314" y="127992"/>
                  </a:lnTo>
                  <a:lnTo>
                    <a:pt x="709314" y="127992"/>
                  </a:lnTo>
                  <a:cubicBezTo>
                    <a:pt x="635719" y="151458"/>
                    <a:pt x="590922" y="163190"/>
                    <a:pt x="574923" y="163190"/>
                  </a:cubicBezTo>
                  <a:lnTo>
                    <a:pt x="542925" y="163190"/>
                  </a:lnTo>
                  <a:lnTo>
                    <a:pt x="542925" y="159990"/>
                  </a:lnTo>
                  <a:cubicBezTo>
                    <a:pt x="586655" y="150391"/>
                    <a:pt x="618653" y="139725"/>
                    <a:pt x="638919" y="127992"/>
                  </a:cubicBezTo>
                  <a:cubicBezTo>
                    <a:pt x="693315" y="115193"/>
                    <a:pt x="720514" y="105594"/>
                    <a:pt x="720514" y="99194"/>
                  </a:cubicBezTo>
                  <a:lnTo>
                    <a:pt x="720514" y="91195"/>
                  </a:lnTo>
                  <a:cubicBezTo>
                    <a:pt x="677850" y="87995"/>
                    <a:pt x="656518" y="75196"/>
                    <a:pt x="656518" y="52797"/>
                  </a:cubicBezTo>
                  <a:lnTo>
                    <a:pt x="677316" y="52797"/>
                  </a:lnTo>
                  <a:lnTo>
                    <a:pt x="680516" y="55997"/>
                  </a:lnTo>
                  <a:lnTo>
                    <a:pt x="680516" y="52797"/>
                  </a:lnTo>
                  <a:lnTo>
                    <a:pt x="694915" y="55997"/>
                  </a:lnTo>
                  <a:lnTo>
                    <a:pt x="717314" y="52797"/>
                  </a:lnTo>
                  <a:lnTo>
                    <a:pt x="723714" y="52797"/>
                  </a:lnTo>
                  <a:lnTo>
                    <a:pt x="723714" y="46397"/>
                  </a:lnTo>
                  <a:cubicBezTo>
                    <a:pt x="723714" y="29332"/>
                    <a:pt x="718914" y="20799"/>
                    <a:pt x="709314" y="20799"/>
                  </a:cubicBezTo>
                  <a:lnTo>
                    <a:pt x="709314" y="14399"/>
                  </a:lnTo>
                  <a:cubicBezTo>
                    <a:pt x="709314" y="9066"/>
                    <a:pt x="716781" y="4267"/>
                    <a:pt x="731713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  <a:scene3d>
              <a:camera prst="perspectiveRight">
                <a:rot lat="20699999" lon="20399999" rev="0"/>
              </a:camera>
              <a:lightRig rig="threePt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3200" dirty="0">
                <a:latin typeface="叶根友行书繁" panose="02010601030101010101" pitchFamily="2" charset="-122"/>
                <a:ea typeface="叶根友行书繁" panose="02010601030101010101" pitchFamily="2" charset="-122"/>
              </a:endParaRP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ADCB399C-E0FD-4F78-ADC4-80D4372FF709}"/>
              </a:ext>
            </a:extLst>
          </p:cNvPr>
          <p:cNvGrpSpPr/>
          <p:nvPr userDrawn="1"/>
        </p:nvGrpSpPr>
        <p:grpSpPr>
          <a:xfrm>
            <a:off x="11074399" y="306386"/>
            <a:ext cx="674689" cy="674689"/>
            <a:chOff x="11074399" y="306386"/>
            <a:chExt cx="674689" cy="674689"/>
          </a:xfrm>
        </p:grpSpPr>
        <p:sp>
          <p:nvSpPr>
            <p:cNvPr id="75" name="矩形: 圆角 74">
              <a:extLst>
                <a:ext uri="{FF2B5EF4-FFF2-40B4-BE49-F238E27FC236}">
                  <a16:creationId xmlns:a16="http://schemas.microsoft.com/office/drawing/2014/main" id="{3103892A-B314-4D27-8B1E-F6364C9BFBCB}"/>
                </a:ext>
              </a:extLst>
            </p:cNvPr>
            <p:cNvSpPr/>
            <p:nvPr/>
          </p:nvSpPr>
          <p:spPr>
            <a:xfrm>
              <a:off x="11074399" y="306386"/>
              <a:ext cx="674689" cy="674689"/>
            </a:xfrm>
            <a:prstGeom prst="roundRect">
              <a:avLst>
                <a:gd name="adj" fmla="val 1462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D6E09E05-BD2A-4805-BCB0-232BDBB786FF}"/>
                </a:ext>
              </a:extLst>
            </p:cNvPr>
            <p:cNvSpPr/>
            <p:nvPr userDrawn="1"/>
          </p:nvSpPr>
          <p:spPr>
            <a:xfrm>
              <a:off x="11119939" y="460218"/>
              <a:ext cx="629149" cy="520856"/>
            </a:xfrm>
            <a:custGeom>
              <a:avLst/>
              <a:gdLst>
                <a:gd name="connsiteX0" fmla="*/ 381665 w 629149"/>
                <a:gd name="connsiteY0" fmla="*/ 35 h 520856"/>
                <a:gd name="connsiteX1" fmla="*/ 417475 w 629149"/>
                <a:gd name="connsiteY1" fmla="*/ 1242 h 520856"/>
                <a:gd name="connsiteX2" fmla="*/ 546322 w 629149"/>
                <a:gd name="connsiteY2" fmla="*/ 34966 h 520856"/>
                <a:gd name="connsiteX3" fmla="*/ 558346 w 629149"/>
                <a:gd name="connsiteY3" fmla="*/ 45046 h 520856"/>
                <a:gd name="connsiteX4" fmla="*/ 558459 w 629149"/>
                <a:gd name="connsiteY4" fmla="*/ 45210 h 520856"/>
                <a:gd name="connsiteX5" fmla="*/ 559947 w 629149"/>
                <a:gd name="connsiteY5" fmla="*/ 46627 h 520856"/>
                <a:gd name="connsiteX6" fmla="*/ 560060 w 629149"/>
                <a:gd name="connsiteY6" fmla="*/ 46791 h 520856"/>
                <a:gd name="connsiteX7" fmla="*/ 561548 w 629149"/>
                <a:gd name="connsiteY7" fmla="*/ 48209 h 520856"/>
                <a:gd name="connsiteX8" fmla="*/ 561662 w 629149"/>
                <a:gd name="connsiteY8" fmla="*/ 48373 h 520856"/>
                <a:gd name="connsiteX9" fmla="*/ 563149 w 629149"/>
                <a:gd name="connsiteY9" fmla="*/ 49790 h 520856"/>
                <a:gd name="connsiteX10" fmla="*/ 563262 w 629149"/>
                <a:gd name="connsiteY10" fmla="*/ 49953 h 520856"/>
                <a:gd name="connsiteX11" fmla="*/ 564750 w 629149"/>
                <a:gd name="connsiteY11" fmla="*/ 51371 h 520856"/>
                <a:gd name="connsiteX12" fmla="*/ 564864 w 629149"/>
                <a:gd name="connsiteY12" fmla="*/ 51535 h 520856"/>
                <a:gd name="connsiteX13" fmla="*/ 566352 w 629149"/>
                <a:gd name="connsiteY13" fmla="*/ 52952 h 520856"/>
                <a:gd name="connsiteX14" fmla="*/ 566465 w 629149"/>
                <a:gd name="connsiteY14" fmla="*/ 53116 h 520856"/>
                <a:gd name="connsiteX15" fmla="*/ 567953 w 629149"/>
                <a:gd name="connsiteY15" fmla="*/ 54534 h 520856"/>
                <a:gd name="connsiteX16" fmla="*/ 568066 w 629149"/>
                <a:gd name="connsiteY16" fmla="*/ 54697 h 520856"/>
                <a:gd name="connsiteX17" fmla="*/ 569554 w 629149"/>
                <a:gd name="connsiteY17" fmla="*/ 56115 h 520856"/>
                <a:gd name="connsiteX18" fmla="*/ 569667 w 629149"/>
                <a:gd name="connsiteY18" fmla="*/ 56280 h 520856"/>
                <a:gd name="connsiteX19" fmla="*/ 571155 w 629149"/>
                <a:gd name="connsiteY19" fmla="*/ 57697 h 520856"/>
                <a:gd name="connsiteX20" fmla="*/ 571268 w 629149"/>
                <a:gd name="connsiteY20" fmla="*/ 57861 h 520856"/>
                <a:gd name="connsiteX21" fmla="*/ 572756 w 629149"/>
                <a:gd name="connsiteY21" fmla="*/ 59278 h 520856"/>
                <a:gd name="connsiteX22" fmla="*/ 572869 w 629149"/>
                <a:gd name="connsiteY22" fmla="*/ 59442 h 520856"/>
                <a:gd name="connsiteX23" fmla="*/ 574357 w 629149"/>
                <a:gd name="connsiteY23" fmla="*/ 60860 h 520856"/>
                <a:gd name="connsiteX24" fmla="*/ 574470 w 629149"/>
                <a:gd name="connsiteY24" fmla="*/ 61023 h 520856"/>
                <a:gd name="connsiteX25" fmla="*/ 575958 w 629149"/>
                <a:gd name="connsiteY25" fmla="*/ 62441 h 520856"/>
                <a:gd name="connsiteX26" fmla="*/ 576071 w 629149"/>
                <a:gd name="connsiteY26" fmla="*/ 62605 h 520856"/>
                <a:gd name="connsiteX27" fmla="*/ 577559 w 629149"/>
                <a:gd name="connsiteY27" fmla="*/ 64022 h 520856"/>
                <a:gd name="connsiteX28" fmla="*/ 577672 w 629149"/>
                <a:gd name="connsiteY28" fmla="*/ 64186 h 520856"/>
                <a:gd name="connsiteX29" fmla="*/ 579160 w 629149"/>
                <a:gd name="connsiteY29" fmla="*/ 65604 h 520856"/>
                <a:gd name="connsiteX30" fmla="*/ 579273 w 629149"/>
                <a:gd name="connsiteY30" fmla="*/ 65768 h 520856"/>
                <a:gd name="connsiteX31" fmla="*/ 580761 w 629149"/>
                <a:gd name="connsiteY31" fmla="*/ 67185 h 520856"/>
                <a:gd name="connsiteX32" fmla="*/ 580874 w 629149"/>
                <a:gd name="connsiteY32" fmla="*/ 67349 h 520856"/>
                <a:gd name="connsiteX33" fmla="*/ 582362 w 629149"/>
                <a:gd name="connsiteY33" fmla="*/ 68767 h 520856"/>
                <a:gd name="connsiteX34" fmla="*/ 582475 w 629149"/>
                <a:gd name="connsiteY34" fmla="*/ 68931 h 520856"/>
                <a:gd name="connsiteX35" fmla="*/ 583963 w 629149"/>
                <a:gd name="connsiteY35" fmla="*/ 70348 h 520856"/>
                <a:gd name="connsiteX36" fmla="*/ 584077 w 629149"/>
                <a:gd name="connsiteY36" fmla="*/ 70512 h 520856"/>
                <a:gd name="connsiteX37" fmla="*/ 585564 w 629149"/>
                <a:gd name="connsiteY37" fmla="*/ 71929 h 520856"/>
                <a:gd name="connsiteX38" fmla="*/ 585677 w 629149"/>
                <a:gd name="connsiteY38" fmla="*/ 72093 h 520856"/>
                <a:gd name="connsiteX39" fmla="*/ 587165 w 629149"/>
                <a:gd name="connsiteY39" fmla="*/ 73511 h 520856"/>
                <a:gd name="connsiteX40" fmla="*/ 587278 w 629149"/>
                <a:gd name="connsiteY40" fmla="*/ 73675 h 520856"/>
                <a:gd name="connsiteX41" fmla="*/ 588766 w 629149"/>
                <a:gd name="connsiteY41" fmla="*/ 75092 h 520856"/>
                <a:gd name="connsiteX42" fmla="*/ 588880 w 629149"/>
                <a:gd name="connsiteY42" fmla="*/ 75256 h 520856"/>
                <a:gd name="connsiteX43" fmla="*/ 590368 w 629149"/>
                <a:gd name="connsiteY43" fmla="*/ 76673 h 520856"/>
                <a:gd name="connsiteX44" fmla="*/ 590481 w 629149"/>
                <a:gd name="connsiteY44" fmla="*/ 76837 h 520856"/>
                <a:gd name="connsiteX45" fmla="*/ 591969 w 629149"/>
                <a:gd name="connsiteY45" fmla="*/ 78255 h 520856"/>
                <a:gd name="connsiteX46" fmla="*/ 592082 w 629149"/>
                <a:gd name="connsiteY46" fmla="*/ 78419 h 520856"/>
                <a:gd name="connsiteX47" fmla="*/ 593570 w 629149"/>
                <a:gd name="connsiteY47" fmla="*/ 79836 h 520856"/>
                <a:gd name="connsiteX48" fmla="*/ 593683 w 629149"/>
                <a:gd name="connsiteY48" fmla="*/ 80001 h 520856"/>
                <a:gd name="connsiteX49" fmla="*/ 595171 w 629149"/>
                <a:gd name="connsiteY49" fmla="*/ 81418 h 520856"/>
                <a:gd name="connsiteX50" fmla="*/ 595284 w 629149"/>
                <a:gd name="connsiteY50" fmla="*/ 81582 h 520856"/>
                <a:gd name="connsiteX51" fmla="*/ 596772 w 629149"/>
                <a:gd name="connsiteY51" fmla="*/ 82999 h 520856"/>
                <a:gd name="connsiteX52" fmla="*/ 596885 w 629149"/>
                <a:gd name="connsiteY52" fmla="*/ 83163 h 520856"/>
                <a:gd name="connsiteX53" fmla="*/ 598373 w 629149"/>
                <a:gd name="connsiteY53" fmla="*/ 84581 h 520856"/>
                <a:gd name="connsiteX54" fmla="*/ 598486 w 629149"/>
                <a:gd name="connsiteY54" fmla="*/ 84744 h 520856"/>
                <a:gd name="connsiteX55" fmla="*/ 599974 w 629149"/>
                <a:gd name="connsiteY55" fmla="*/ 86162 h 520856"/>
                <a:gd name="connsiteX56" fmla="*/ 600087 w 629149"/>
                <a:gd name="connsiteY56" fmla="*/ 86326 h 520856"/>
                <a:gd name="connsiteX57" fmla="*/ 601575 w 629149"/>
                <a:gd name="connsiteY57" fmla="*/ 87743 h 520856"/>
                <a:gd name="connsiteX58" fmla="*/ 601688 w 629149"/>
                <a:gd name="connsiteY58" fmla="*/ 87907 h 520856"/>
                <a:gd name="connsiteX59" fmla="*/ 603176 w 629149"/>
                <a:gd name="connsiteY59" fmla="*/ 89325 h 520856"/>
                <a:gd name="connsiteX60" fmla="*/ 603289 w 629149"/>
                <a:gd name="connsiteY60" fmla="*/ 89489 h 520856"/>
                <a:gd name="connsiteX61" fmla="*/ 604777 w 629149"/>
                <a:gd name="connsiteY61" fmla="*/ 90906 h 520856"/>
                <a:gd name="connsiteX62" fmla="*/ 604890 w 629149"/>
                <a:gd name="connsiteY62" fmla="*/ 91070 h 520856"/>
                <a:gd name="connsiteX63" fmla="*/ 606378 w 629149"/>
                <a:gd name="connsiteY63" fmla="*/ 92488 h 520856"/>
                <a:gd name="connsiteX64" fmla="*/ 606492 w 629149"/>
                <a:gd name="connsiteY64" fmla="*/ 92652 h 520856"/>
                <a:gd name="connsiteX65" fmla="*/ 607979 w 629149"/>
                <a:gd name="connsiteY65" fmla="*/ 94069 h 520856"/>
                <a:gd name="connsiteX66" fmla="*/ 608092 w 629149"/>
                <a:gd name="connsiteY66" fmla="*/ 94233 h 520856"/>
                <a:gd name="connsiteX67" fmla="*/ 609580 w 629149"/>
                <a:gd name="connsiteY67" fmla="*/ 95650 h 520856"/>
                <a:gd name="connsiteX68" fmla="*/ 609694 w 629149"/>
                <a:gd name="connsiteY68" fmla="*/ 95814 h 520856"/>
                <a:gd name="connsiteX69" fmla="*/ 611182 w 629149"/>
                <a:gd name="connsiteY69" fmla="*/ 97231 h 520856"/>
                <a:gd name="connsiteX70" fmla="*/ 611295 w 629149"/>
                <a:gd name="connsiteY70" fmla="*/ 97395 h 520856"/>
                <a:gd name="connsiteX71" fmla="*/ 612783 w 629149"/>
                <a:gd name="connsiteY71" fmla="*/ 98813 h 520856"/>
                <a:gd name="connsiteX72" fmla="*/ 612896 w 629149"/>
                <a:gd name="connsiteY72" fmla="*/ 98977 h 520856"/>
                <a:gd name="connsiteX73" fmla="*/ 614384 w 629149"/>
                <a:gd name="connsiteY73" fmla="*/ 100394 h 520856"/>
                <a:gd name="connsiteX74" fmla="*/ 614497 w 629149"/>
                <a:gd name="connsiteY74" fmla="*/ 100559 h 520856"/>
                <a:gd name="connsiteX75" fmla="*/ 615985 w 629149"/>
                <a:gd name="connsiteY75" fmla="*/ 101976 h 520856"/>
                <a:gd name="connsiteX76" fmla="*/ 616098 w 629149"/>
                <a:gd name="connsiteY76" fmla="*/ 102140 h 520856"/>
                <a:gd name="connsiteX77" fmla="*/ 617586 w 629149"/>
                <a:gd name="connsiteY77" fmla="*/ 103558 h 520856"/>
                <a:gd name="connsiteX78" fmla="*/ 617699 w 629149"/>
                <a:gd name="connsiteY78" fmla="*/ 103722 h 520856"/>
                <a:gd name="connsiteX79" fmla="*/ 619187 w 629149"/>
                <a:gd name="connsiteY79" fmla="*/ 105139 h 520856"/>
                <a:gd name="connsiteX80" fmla="*/ 619300 w 629149"/>
                <a:gd name="connsiteY80" fmla="*/ 105303 h 520856"/>
                <a:gd name="connsiteX81" fmla="*/ 620788 w 629149"/>
                <a:gd name="connsiteY81" fmla="*/ 106721 h 520856"/>
                <a:gd name="connsiteX82" fmla="*/ 620901 w 629149"/>
                <a:gd name="connsiteY82" fmla="*/ 106885 h 520856"/>
                <a:gd name="connsiteX83" fmla="*/ 622389 w 629149"/>
                <a:gd name="connsiteY83" fmla="*/ 108303 h 520856"/>
                <a:gd name="connsiteX84" fmla="*/ 622502 w 629149"/>
                <a:gd name="connsiteY84" fmla="*/ 108466 h 520856"/>
                <a:gd name="connsiteX85" fmla="*/ 623990 w 629149"/>
                <a:gd name="connsiteY85" fmla="*/ 109884 h 520856"/>
                <a:gd name="connsiteX86" fmla="*/ 624103 w 629149"/>
                <a:gd name="connsiteY86" fmla="*/ 110048 h 520856"/>
                <a:gd name="connsiteX87" fmla="*/ 625591 w 629149"/>
                <a:gd name="connsiteY87" fmla="*/ 111465 h 520856"/>
                <a:gd name="connsiteX88" fmla="*/ 625705 w 629149"/>
                <a:gd name="connsiteY88" fmla="*/ 111629 h 520856"/>
                <a:gd name="connsiteX89" fmla="*/ 627192 w 629149"/>
                <a:gd name="connsiteY89" fmla="*/ 113046 h 520856"/>
                <a:gd name="connsiteX90" fmla="*/ 627305 w 629149"/>
                <a:gd name="connsiteY90" fmla="*/ 113210 h 520856"/>
                <a:gd name="connsiteX91" fmla="*/ 628793 w 629149"/>
                <a:gd name="connsiteY91" fmla="*/ 114628 h 520856"/>
                <a:gd name="connsiteX92" fmla="*/ 628906 w 629149"/>
                <a:gd name="connsiteY92" fmla="*/ 114792 h 520856"/>
                <a:gd name="connsiteX93" fmla="*/ 629149 w 629149"/>
                <a:gd name="connsiteY93" fmla="*/ 115023 h 520856"/>
                <a:gd name="connsiteX94" fmla="*/ 629149 w 629149"/>
                <a:gd name="connsiteY94" fmla="*/ 422162 h 520856"/>
                <a:gd name="connsiteX95" fmla="*/ 530455 w 629149"/>
                <a:gd name="connsiteY95" fmla="*/ 520856 h 520856"/>
                <a:gd name="connsiteX96" fmla="*/ 236822 w 629149"/>
                <a:gd name="connsiteY96" fmla="*/ 520856 h 520856"/>
                <a:gd name="connsiteX97" fmla="*/ 237480 w 629149"/>
                <a:gd name="connsiteY97" fmla="*/ 520495 h 520856"/>
                <a:gd name="connsiteX98" fmla="*/ 238264 w 629149"/>
                <a:gd name="connsiteY98" fmla="*/ 520077 h 520856"/>
                <a:gd name="connsiteX99" fmla="*/ 233757 w 629149"/>
                <a:gd name="connsiteY99" fmla="*/ 520077 h 520856"/>
                <a:gd name="connsiteX100" fmla="*/ 235879 w 629149"/>
                <a:gd name="connsiteY100" fmla="*/ 518914 h 520856"/>
                <a:gd name="connsiteX101" fmla="*/ 236663 w 629149"/>
                <a:gd name="connsiteY101" fmla="*/ 518496 h 520856"/>
                <a:gd name="connsiteX102" fmla="*/ 232155 w 629149"/>
                <a:gd name="connsiteY102" fmla="*/ 518496 h 520856"/>
                <a:gd name="connsiteX103" fmla="*/ 234278 w 629149"/>
                <a:gd name="connsiteY103" fmla="*/ 517333 h 520856"/>
                <a:gd name="connsiteX104" fmla="*/ 235062 w 629149"/>
                <a:gd name="connsiteY104" fmla="*/ 516914 h 520856"/>
                <a:gd name="connsiteX105" fmla="*/ 230555 w 629149"/>
                <a:gd name="connsiteY105" fmla="*/ 516914 h 520856"/>
                <a:gd name="connsiteX106" fmla="*/ 232677 w 629149"/>
                <a:gd name="connsiteY106" fmla="*/ 515751 h 520856"/>
                <a:gd name="connsiteX107" fmla="*/ 233461 w 629149"/>
                <a:gd name="connsiteY107" fmla="*/ 515333 h 520856"/>
                <a:gd name="connsiteX108" fmla="*/ 228953 w 629149"/>
                <a:gd name="connsiteY108" fmla="*/ 515333 h 520856"/>
                <a:gd name="connsiteX109" fmla="*/ 231076 w 629149"/>
                <a:gd name="connsiteY109" fmla="*/ 514170 h 520856"/>
                <a:gd name="connsiteX110" fmla="*/ 231860 w 629149"/>
                <a:gd name="connsiteY110" fmla="*/ 513751 h 520856"/>
                <a:gd name="connsiteX111" fmla="*/ 227352 w 629149"/>
                <a:gd name="connsiteY111" fmla="*/ 513751 h 520856"/>
                <a:gd name="connsiteX112" fmla="*/ 229475 w 629149"/>
                <a:gd name="connsiteY112" fmla="*/ 512588 h 520856"/>
                <a:gd name="connsiteX113" fmla="*/ 230259 w 629149"/>
                <a:gd name="connsiteY113" fmla="*/ 512170 h 520856"/>
                <a:gd name="connsiteX114" fmla="*/ 225751 w 629149"/>
                <a:gd name="connsiteY114" fmla="*/ 512170 h 520856"/>
                <a:gd name="connsiteX115" fmla="*/ 227874 w 629149"/>
                <a:gd name="connsiteY115" fmla="*/ 511007 h 520856"/>
                <a:gd name="connsiteX116" fmla="*/ 228658 w 629149"/>
                <a:gd name="connsiteY116" fmla="*/ 510589 h 520856"/>
                <a:gd name="connsiteX117" fmla="*/ 224150 w 629149"/>
                <a:gd name="connsiteY117" fmla="*/ 510589 h 520856"/>
                <a:gd name="connsiteX118" fmla="*/ 226272 w 629149"/>
                <a:gd name="connsiteY118" fmla="*/ 509426 h 520856"/>
                <a:gd name="connsiteX119" fmla="*/ 227057 w 629149"/>
                <a:gd name="connsiteY119" fmla="*/ 509007 h 520856"/>
                <a:gd name="connsiteX120" fmla="*/ 222549 w 629149"/>
                <a:gd name="connsiteY120" fmla="*/ 509007 h 520856"/>
                <a:gd name="connsiteX121" fmla="*/ 224671 w 629149"/>
                <a:gd name="connsiteY121" fmla="*/ 507844 h 520856"/>
                <a:gd name="connsiteX122" fmla="*/ 225456 w 629149"/>
                <a:gd name="connsiteY122" fmla="*/ 507426 h 520856"/>
                <a:gd name="connsiteX123" fmla="*/ 220948 w 629149"/>
                <a:gd name="connsiteY123" fmla="*/ 507426 h 520856"/>
                <a:gd name="connsiteX124" fmla="*/ 223070 w 629149"/>
                <a:gd name="connsiteY124" fmla="*/ 506263 h 520856"/>
                <a:gd name="connsiteX125" fmla="*/ 223855 w 629149"/>
                <a:gd name="connsiteY125" fmla="*/ 505844 h 520856"/>
                <a:gd name="connsiteX126" fmla="*/ 219347 w 629149"/>
                <a:gd name="connsiteY126" fmla="*/ 505844 h 520856"/>
                <a:gd name="connsiteX127" fmla="*/ 221469 w 629149"/>
                <a:gd name="connsiteY127" fmla="*/ 504681 h 520856"/>
                <a:gd name="connsiteX128" fmla="*/ 222253 w 629149"/>
                <a:gd name="connsiteY128" fmla="*/ 504263 h 520856"/>
                <a:gd name="connsiteX129" fmla="*/ 217746 w 629149"/>
                <a:gd name="connsiteY129" fmla="*/ 504263 h 520856"/>
                <a:gd name="connsiteX130" fmla="*/ 219868 w 629149"/>
                <a:gd name="connsiteY130" fmla="*/ 503100 h 520856"/>
                <a:gd name="connsiteX131" fmla="*/ 220653 w 629149"/>
                <a:gd name="connsiteY131" fmla="*/ 502681 h 520856"/>
                <a:gd name="connsiteX132" fmla="*/ 216145 w 629149"/>
                <a:gd name="connsiteY132" fmla="*/ 502681 h 520856"/>
                <a:gd name="connsiteX133" fmla="*/ 218267 w 629149"/>
                <a:gd name="connsiteY133" fmla="*/ 501518 h 520856"/>
                <a:gd name="connsiteX134" fmla="*/ 219051 w 629149"/>
                <a:gd name="connsiteY134" fmla="*/ 501100 h 520856"/>
                <a:gd name="connsiteX135" fmla="*/ 214544 w 629149"/>
                <a:gd name="connsiteY135" fmla="*/ 501100 h 520856"/>
                <a:gd name="connsiteX136" fmla="*/ 216666 w 629149"/>
                <a:gd name="connsiteY136" fmla="*/ 499937 h 520856"/>
                <a:gd name="connsiteX137" fmla="*/ 217450 w 629149"/>
                <a:gd name="connsiteY137" fmla="*/ 499518 h 520856"/>
                <a:gd name="connsiteX138" fmla="*/ 212943 w 629149"/>
                <a:gd name="connsiteY138" fmla="*/ 499518 h 520856"/>
                <a:gd name="connsiteX139" fmla="*/ 215065 w 629149"/>
                <a:gd name="connsiteY139" fmla="*/ 498356 h 520856"/>
                <a:gd name="connsiteX140" fmla="*/ 215849 w 629149"/>
                <a:gd name="connsiteY140" fmla="*/ 497937 h 520856"/>
                <a:gd name="connsiteX141" fmla="*/ 211342 w 629149"/>
                <a:gd name="connsiteY141" fmla="*/ 497937 h 520856"/>
                <a:gd name="connsiteX142" fmla="*/ 213464 w 629149"/>
                <a:gd name="connsiteY142" fmla="*/ 496774 h 520856"/>
                <a:gd name="connsiteX143" fmla="*/ 214248 w 629149"/>
                <a:gd name="connsiteY143" fmla="*/ 496356 h 520856"/>
                <a:gd name="connsiteX144" fmla="*/ 209740 w 629149"/>
                <a:gd name="connsiteY144" fmla="*/ 496356 h 520856"/>
                <a:gd name="connsiteX145" fmla="*/ 211863 w 629149"/>
                <a:gd name="connsiteY145" fmla="*/ 495193 h 520856"/>
                <a:gd name="connsiteX146" fmla="*/ 212647 w 629149"/>
                <a:gd name="connsiteY146" fmla="*/ 494774 h 520856"/>
                <a:gd name="connsiteX147" fmla="*/ 208140 w 629149"/>
                <a:gd name="connsiteY147" fmla="*/ 494774 h 520856"/>
                <a:gd name="connsiteX148" fmla="*/ 210262 w 629149"/>
                <a:gd name="connsiteY148" fmla="*/ 493611 h 520856"/>
                <a:gd name="connsiteX149" fmla="*/ 211046 w 629149"/>
                <a:gd name="connsiteY149" fmla="*/ 493193 h 520856"/>
                <a:gd name="connsiteX150" fmla="*/ 206538 w 629149"/>
                <a:gd name="connsiteY150" fmla="*/ 493193 h 520856"/>
                <a:gd name="connsiteX151" fmla="*/ 208661 w 629149"/>
                <a:gd name="connsiteY151" fmla="*/ 492030 h 520856"/>
                <a:gd name="connsiteX152" fmla="*/ 209445 w 629149"/>
                <a:gd name="connsiteY152" fmla="*/ 491611 h 520856"/>
                <a:gd name="connsiteX153" fmla="*/ 204937 w 629149"/>
                <a:gd name="connsiteY153" fmla="*/ 491611 h 520856"/>
                <a:gd name="connsiteX154" fmla="*/ 207060 w 629149"/>
                <a:gd name="connsiteY154" fmla="*/ 490449 h 520856"/>
                <a:gd name="connsiteX155" fmla="*/ 207844 w 629149"/>
                <a:gd name="connsiteY155" fmla="*/ 490030 h 520856"/>
                <a:gd name="connsiteX156" fmla="*/ 203336 w 629149"/>
                <a:gd name="connsiteY156" fmla="*/ 490030 h 520856"/>
                <a:gd name="connsiteX157" fmla="*/ 205459 w 629149"/>
                <a:gd name="connsiteY157" fmla="*/ 488867 h 520856"/>
                <a:gd name="connsiteX158" fmla="*/ 206243 w 629149"/>
                <a:gd name="connsiteY158" fmla="*/ 488449 h 520856"/>
                <a:gd name="connsiteX159" fmla="*/ 201735 w 629149"/>
                <a:gd name="connsiteY159" fmla="*/ 488449 h 520856"/>
                <a:gd name="connsiteX160" fmla="*/ 203857 w 629149"/>
                <a:gd name="connsiteY160" fmla="*/ 487286 h 520856"/>
                <a:gd name="connsiteX161" fmla="*/ 204642 w 629149"/>
                <a:gd name="connsiteY161" fmla="*/ 486867 h 520856"/>
                <a:gd name="connsiteX162" fmla="*/ 200134 w 629149"/>
                <a:gd name="connsiteY162" fmla="*/ 486867 h 520856"/>
                <a:gd name="connsiteX163" fmla="*/ 202256 w 629149"/>
                <a:gd name="connsiteY163" fmla="*/ 485704 h 520856"/>
                <a:gd name="connsiteX164" fmla="*/ 203041 w 629149"/>
                <a:gd name="connsiteY164" fmla="*/ 485286 h 520856"/>
                <a:gd name="connsiteX165" fmla="*/ 198533 w 629149"/>
                <a:gd name="connsiteY165" fmla="*/ 485286 h 520856"/>
                <a:gd name="connsiteX166" fmla="*/ 200655 w 629149"/>
                <a:gd name="connsiteY166" fmla="*/ 484123 h 520856"/>
                <a:gd name="connsiteX167" fmla="*/ 201440 w 629149"/>
                <a:gd name="connsiteY167" fmla="*/ 483704 h 520856"/>
                <a:gd name="connsiteX168" fmla="*/ 196932 w 629149"/>
                <a:gd name="connsiteY168" fmla="*/ 483704 h 520856"/>
                <a:gd name="connsiteX169" fmla="*/ 199054 w 629149"/>
                <a:gd name="connsiteY169" fmla="*/ 482541 h 520856"/>
                <a:gd name="connsiteX170" fmla="*/ 199839 w 629149"/>
                <a:gd name="connsiteY170" fmla="*/ 482123 h 520856"/>
                <a:gd name="connsiteX171" fmla="*/ 195331 w 629149"/>
                <a:gd name="connsiteY171" fmla="*/ 482123 h 520856"/>
                <a:gd name="connsiteX172" fmla="*/ 197453 w 629149"/>
                <a:gd name="connsiteY172" fmla="*/ 480960 h 520856"/>
                <a:gd name="connsiteX173" fmla="*/ 198238 w 629149"/>
                <a:gd name="connsiteY173" fmla="*/ 480541 h 520856"/>
                <a:gd name="connsiteX174" fmla="*/ 193730 w 629149"/>
                <a:gd name="connsiteY174" fmla="*/ 480541 h 520856"/>
                <a:gd name="connsiteX175" fmla="*/ 195852 w 629149"/>
                <a:gd name="connsiteY175" fmla="*/ 479378 h 520856"/>
                <a:gd name="connsiteX176" fmla="*/ 196636 w 629149"/>
                <a:gd name="connsiteY176" fmla="*/ 478960 h 520856"/>
                <a:gd name="connsiteX177" fmla="*/ 192129 w 629149"/>
                <a:gd name="connsiteY177" fmla="*/ 478960 h 520856"/>
                <a:gd name="connsiteX178" fmla="*/ 194251 w 629149"/>
                <a:gd name="connsiteY178" fmla="*/ 477797 h 520856"/>
                <a:gd name="connsiteX179" fmla="*/ 195035 w 629149"/>
                <a:gd name="connsiteY179" fmla="*/ 477379 h 520856"/>
                <a:gd name="connsiteX180" fmla="*/ 190528 w 629149"/>
                <a:gd name="connsiteY180" fmla="*/ 477379 h 520856"/>
                <a:gd name="connsiteX181" fmla="*/ 192650 w 629149"/>
                <a:gd name="connsiteY181" fmla="*/ 476216 h 520856"/>
                <a:gd name="connsiteX182" fmla="*/ 193434 w 629149"/>
                <a:gd name="connsiteY182" fmla="*/ 475797 h 520856"/>
                <a:gd name="connsiteX183" fmla="*/ 188927 w 629149"/>
                <a:gd name="connsiteY183" fmla="*/ 475797 h 520856"/>
                <a:gd name="connsiteX184" fmla="*/ 191049 w 629149"/>
                <a:gd name="connsiteY184" fmla="*/ 474634 h 520856"/>
                <a:gd name="connsiteX185" fmla="*/ 191833 w 629149"/>
                <a:gd name="connsiteY185" fmla="*/ 474216 h 520856"/>
                <a:gd name="connsiteX186" fmla="*/ 187325 w 629149"/>
                <a:gd name="connsiteY186" fmla="*/ 474216 h 520856"/>
                <a:gd name="connsiteX187" fmla="*/ 189448 w 629149"/>
                <a:gd name="connsiteY187" fmla="*/ 473053 h 520856"/>
                <a:gd name="connsiteX188" fmla="*/ 190232 w 629149"/>
                <a:gd name="connsiteY188" fmla="*/ 472634 h 520856"/>
                <a:gd name="connsiteX189" fmla="*/ 185724 w 629149"/>
                <a:gd name="connsiteY189" fmla="*/ 472634 h 520856"/>
                <a:gd name="connsiteX190" fmla="*/ 187847 w 629149"/>
                <a:gd name="connsiteY190" fmla="*/ 471471 h 520856"/>
                <a:gd name="connsiteX191" fmla="*/ 188631 w 629149"/>
                <a:gd name="connsiteY191" fmla="*/ 471053 h 520856"/>
                <a:gd name="connsiteX192" fmla="*/ 184123 w 629149"/>
                <a:gd name="connsiteY192" fmla="*/ 471053 h 520856"/>
                <a:gd name="connsiteX193" fmla="*/ 186246 w 629149"/>
                <a:gd name="connsiteY193" fmla="*/ 469890 h 520856"/>
                <a:gd name="connsiteX194" fmla="*/ 187030 w 629149"/>
                <a:gd name="connsiteY194" fmla="*/ 469472 h 520856"/>
                <a:gd name="connsiteX195" fmla="*/ 182522 w 629149"/>
                <a:gd name="connsiteY195" fmla="*/ 469472 h 520856"/>
                <a:gd name="connsiteX196" fmla="*/ 184645 w 629149"/>
                <a:gd name="connsiteY196" fmla="*/ 468309 h 520856"/>
                <a:gd name="connsiteX197" fmla="*/ 185429 w 629149"/>
                <a:gd name="connsiteY197" fmla="*/ 467890 h 520856"/>
                <a:gd name="connsiteX198" fmla="*/ 180921 w 629149"/>
                <a:gd name="connsiteY198" fmla="*/ 467890 h 520856"/>
                <a:gd name="connsiteX199" fmla="*/ 183044 w 629149"/>
                <a:gd name="connsiteY199" fmla="*/ 466727 h 520856"/>
                <a:gd name="connsiteX200" fmla="*/ 183828 w 629149"/>
                <a:gd name="connsiteY200" fmla="*/ 466309 h 520856"/>
                <a:gd name="connsiteX201" fmla="*/ 179320 w 629149"/>
                <a:gd name="connsiteY201" fmla="*/ 466309 h 520856"/>
                <a:gd name="connsiteX202" fmla="*/ 181442 w 629149"/>
                <a:gd name="connsiteY202" fmla="*/ 465146 h 520856"/>
                <a:gd name="connsiteX203" fmla="*/ 182227 w 629149"/>
                <a:gd name="connsiteY203" fmla="*/ 464727 h 520856"/>
                <a:gd name="connsiteX204" fmla="*/ 177719 w 629149"/>
                <a:gd name="connsiteY204" fmla="*/ 464727 h 520856"/>
                <a:gd name="connsiteX205" fmla="*/ 179841 w 629149"/>
                <a:gd name="connsiteY205" fmla="*/ 463564 h 520856"/>
                <a:gd name="connsiteX206" fmla="*/ 180626 w 629149"/>
                <a:gd name="connsiteY206" fmla="*/ 463146 h 520856"/>
                <a:gd name="connsiteX207" fmla="*/ 176118 w 629149"/>
                <a:gd name="connsiteY207" fmla="*/ 463146 h 520856"/>
                <a:gd name="connsiteX208" fmla="*/ 178240 w 629149"/>
                <a:gd name="connsiteY208" fmla="*/ 461983 h 520856"/>
                <a:gd name="connsiteX209" fmla="*/ 179025 w 629149"/>
                <a:gd name="connsiteY209" fmla="*/ 461564 h 520856"/>
                <a:gd name="connsiteX210" fmla="*/ 174517 w 629149"/>
                <a:gd name="connsiteY210" fmla="*/ 461564 h 520856"/>
                <a:gd name="connsiteX211" fmla="*/ 176639 w 629149"/>
                <a:gd name="connsiteY211" fmla="*/ 460402 h 520856"/>
                <a:gd name="connsiteX212" fmla="*/ 177424 w 629149"/>
                <a:gd name="connsiteY212" fmla="*/ 459983 h 520856"/>
                <a:gd name="connsiteX213" fmla="*/ 172916 w 629149"/>
                <a:gd name="connsiteY213" fmla="*/ 459983 h 520856"/>
                <a:gd name="connsiteX214" fmla="*/ 175038 w 629149"/>
                <a:gd name="connsiteY214" fmla="*/ 458820 h 520856"/>
                <a:gd name="connsiteX215" fmla="*/ 175823 w 629149"/>
                <a:gd name="connsiteY215" fmla="*/ 458401 h 520856"/>
                <a:gd name="connsiteX216" fmla="*/ 171315 w 629149"/>
                <a:gd name="connsiteY216" fmla="*/ 458401 h 520856"/>
                <a:gd name="connsiteX217" fmla="*/ 173437 w 629149"/>
                <a:gd name="connsiteY217" fmla="*/ 457239 h 520856"/>
                <a:gd name="connsiteX218" fmla="*/ 174221 w 629149"/>
                <a:gd name="connsiteY218" fmla="*/ 456820 h 520856"/>
                <a:gd name="connsiteX219" fmla="*/ 169714 w 629149"/>
                <a:gd name="connsiteY219" fmla="*/ 456820 h 520856"/>
                <a:gd name="connsiteX220" fmla="*/ 171836 w 629149"/>
                <a:gd name="connsiteY220" fmla="*/ 455657 h 520856"/>
                <a:gd name="connsiteX221" fmla="*/ 172620 w 629149"/>
                <a:gd name="connsiteY221" fmla="*/ 455239 h 520856"/>
                <a:gd name="connsiteX222" fmla="*/ 168113 w 629149"/>
                <a:gd name="connsiteY222" fmla="*/ 455239 h 520856"/>
                <a:gd name="connsiteX223" fmla="*/ 170235 w 629149"/>
                <a:gd name="connsiteY223" fmla="*/ 454076 h 520856"/>
                <a:gd name="connsiteX224" fmla="*/ 171019 w 629149"/>
                <a:gd name="connsiteY224" fmla="*/ 453657 h 520856"/>
                <a:gd name="connsiteX225" fmla="*/ 166512 w 629149"/>
                <a:gd name="connsiteY225" fmla="*/ 453657 h 520856"/>
                <a:gd name="connsiteX226" fmla="*/ 168634 w 629149"/>
                <a:gd name="connsiteY226" fmla="*/ 452494 h 520856"/>
                <a:gd name="connsiteX227" fmla="*/ 169418 w 629149"/>
                <a:gd name="connsiteY227" fmla="*/ 452076 h 520856"/>
                <a:gd name="connsiteX228" fmla="*/ 164911 w 629149"/>
                <a:gd name="connsiteY228" fmla="*/ 452076 h 520856"/>
                <a:gd name="connsiteX229" fmla="*/ 167033 w 629149"/>
                <a:gd name="connsiteY229" fmla="*/ 450913 h 520856"/>
                <a:gd name="connsiteX230" fmla="*/ 167817 w 629149"/>
                <a:gd name="connsiteY230" fmla="*/ 450494 h 520856"/>
                <a:gd name="connsiteX231" fmla="*/ 163309 w 629149"/>
                <a:gd name="connsiteY231" fmla="*/ 450494 h 520856"/>
                <a:gd name="connsiteX232" fmla="*/ 165432 w 629149"/>
                <a:gd name="connsiteY232" fmla="*/ 449331 h 520856"/>
                <a:gd name="connsiteX233" fmla="*/ 166216 w 629149"/>
                <a:gd name="connsiteY233" fmla="*/ 448913 h 520856"/>
                <a:gd name="connsiteX234" fmla="*/ 161708 w 629149"/>
                <a:gd name="connsiteY234" fmla="*/ 448913 h 520856"/>
                <a:gd name="connsiteX235" fmla="*/ 163831 w 629149"/>
                <a:gd name="connsiteY235" fmla="*/ 447750 h 520856"/>
                <a:gd name="connsiteX236" fmla="*/ 164615 w 629149"/>
                <a:gd name="connsiteY236" fmla="*/ 447332 h 520856"/>
                <a:gd name="connsiteX237" fmla="*/ 160107 w 629149"/>
                <a:gd name="connsiteY237" fmla="*/ 447332 h 520856"/>
                <a:gd name="connsiteX238" fmla="*/ 162230 w 629149"/>
                <a:gd name="connsiteY238" fmla="*/ 446169 h 520856"/>
                <a:gd name="connsiteX239" fmla="*/ 163014 w 629149"/>
                <a:gd name="connsiteY239" fmla="*/ 445750 h 520856"/>
                <a:gd name="connsiteX240" fmla="*/ 158506 w 629149"/>
                <a:gd name="connsiteY240" fmla="*/ 445750 h 520856"/>
                <a:gd name="connsiteX241" fmla="*/ 160628 w 629149"/>
                <a:gd name="connsiteY241" fmla="*/ 444587 h 520856"/>
                <a:gd name="connsiteX242" fmla="*/ 161413 w 629149"/>
                <a:gd name="connsiteY242" fmla="*/ 444169 h 520856"/>
                <a:gd name="connsiteX243" fmla="*/ 156905 w 629149"/>
                <a:gd name="connsiteY243" fmla="*/ 444169 h 520856"/>
                <a:gd name="connsiteX244" fmla="*/ 159027 w 629149"/>
                <a:gd name="connsiteY244" fmla="*/ 443006 h 520856"/>
                <a:gd name="connsiteX245" fmla="*/ 159812 w 629149"/>
                <a:gd name="connsiteY245" fmla="*/ 442587 h 520856"/>
                <a:gd name="connsiteX246" fmla="*/ 155304 w 629149"/>
                <a:gd name="connsiteY246" fmla="*/ 442587 h 520856"/>
                <a:gd name="connsiteX247" fmla="*/ 157426 w 629149"/>
                <a:gd name="connsiteY247" fmla="*/ 441424 h 520856"/>
                <a:gd name="connsiteX248" fmla="*/ 158211 w 629149"/>
                <a:gd name="connsiteY248" fmla="*/ 441006 h 520856"/>
                <a:gd name="connsiteX249" fmla="*/ 153703 w 629149"/>
                <a:gd name="connsiteY249" fmla="*/ 441006 h 520856"/>
                <a:gd name="connsiteX250" fmla="*/ 155825 w 629149"/>
                <a:gd name="connsiteY250" fmla="*/ 439843 h 520856"/>
                <a:gd name="connsiteX251" fmla="*/ 156610 w 629149"/>
                <a:gd name="connsiteY251" fmla="*/ 439425 h 520856"/>
                <a:gd name="connsiteX252" fmla="*/ 152102 w 629149"/>
                <a:gd name="connsiteY252" fmla="*/ 439425 h 520856"/>
                <a:gd name="connsiteX253" fmla="*/ 154224 w 629149"/>
                <a:gd name="connsiteY253" fmla="*/ 438262 h 520856"/>
                <a:gd name="connsiteX254" fmla="*/ 155009 w 629149"/>
                <a:gd name="connsiteY254" fmla="*/ 437843 h 520856"/>
                <a:gd name="connsiteX255" fmla="*/ 150501 w 629149"/>
                <a:gd name="connsiteY255" fmla="*/ 437843 h 520856"/>
                <a:gd name="connsiteX256" fmla="*/ 152623 w 629149"/>
                <a:gd name="connsiteY256" fmla="*/ 436680 h 520856"/>
                <a:gd name="connsiteX257" fmla="*/ 153408 w 629149"/>
                <a:gd name="connsiteY257" fmla="*/ 436262 h 520856"/>
                <a:gd name="connsiteX258" fmla="*/ 148900 w 629149"/>
                <a:gd name="connsiteY258" fmla="*/ 436262 h 520856"/>
                <a:gd name="connsiteX259" fmla="*/ 151022 w 629149"/>
                <a:gd name="connsiteY259" fmla="*/ 435099 h 520856"/>
                <a:gd name="connsiteX260" fmla="*/ 151806 w 629149"/>
                <a:gd name="connsiteY260" fmla="*/ 434680 h 520856"/>
                <a:gd name="connsiteX261" fmla="*/ 147299 w 629149"/>
                <a:gd name="connsiteY261" fmla="*/ 434680 h 520856"/>
                <a:gd name="connsiteX262" fmla="*/ 149421 w 629149"/>
                <a:gd name="connsiteY262" fmla="*/ 433517 h 520856"/>
                <a:gd name="connsiteX263" fmla="*/ 150205 w 629149"/>
                <a:gd name="connsiteY263" fmla="*/ 433099 h 520856"/>
                <a:gd name="connsiteX264" fmla="*/ 145698 w 629149"/>
                <a:gd name="connsiteY264" fmla="*/ 433099 h 520856"/>
                <a:gd name="connsiteX265" fmla="*/ 147820 w 629149"/>
                <a:gd name="connsiteY265" fmla="*/ 431936 h 520856"/>
                <a:gd name="connsiteX266" fmla="*/ 148604 w 629149"/>
                <a:gd name="connsiteY266" fmla="*/ 431517 h 520856"/>
                <a:gd name="connsiteX267" fmla="*/ 144097 w 629149"/>
                <a:gd name="connsiteY267" fmla="*/ 431517 h 520856"/>
                <a:gd name="connsiteX268" fmla="*/ 146219 w 629149"/>
                <a:gd name="connsiteY268" fmla="*/ 430354 h 520856"/>
                <a:gd name="connsiteX269" fmla="*/ 147003 w 629149"/>
                <a:gd name="connsiteY269" fmla="*/ 429936 h 520856"/>
                <a:gd name="connsiteX270" fmla="*/ 142496 w 629149"/>
                <a:gd name="connsiteY270" fmla="*/ 429936 h 520856"/>
                <a:gd name="connsiteX271" fmla="*/ 144618 w 629149"/>
                <a:gd name="connsiteY271" fmla="*/ 428773 h 520856"/>
                <a:gd name="connsiteX272" fmla="*/ 145402 w 629149"/>
                <a:gd name="connsiteY272" fmla="*/ 428355 h 520856"/>
                <a:gd name="connsiteX273" fmla="*/ 140894 w 629149"/>
                <a:gd name="connsiteY273" fmla="*/ 428355 h 520856"/>
                <a:gd name="connsiteX274" fmla="*/ 143017 w 629149"/>
                <a:gd name="connsiteY274" fmla="*/ 427192 h 520856"/>
                <a:gd name="connsiteX275" fmla="*/ 143801 w 629149"/>
                <a:gd name="connsiteY275" fmla="*/ 426773 h 520856"/>
                <a:gd name="connsiteX276" fmla="*/ 139293 w 629149"/>
                <a:gd name="connsiteY276" fmla="*/ 426773 h 520856"/>
                <a:gd name="connsiteX277" fmla="*/ 141416 w 629149"/>
                <a:gd name="connsiteY277" fmla="*/ 425610 h 520856"/>
                <a:gd name="connsiteX278" fmla="*/ 142200 w 629149"/>
                <a:gd name="connsiteY278" fmla="*/ 425192 h 520856"/>
                <a:gd name="connsiteX279" fmla="*/ 137692 w 629149"/>
                <a:gd name="connsiteY279" fmla="*/ 425192 h 520856"/>
                <a:gd name="connsiteX280" fmla="*/ 139815 w 629149"/>
                <a:gd name="connsiteY280" fmla="*/ 424029 h 520856"/>
                <a:gd name="connsiteX281" fmla="*/ 140599 w 629149"/>
                <a:gd name="connsiteY281" fmla="*/ 423610 h 520856"/>
                <a:gd name="connsiteX282" fmla="*/ 136091 w 629149"/>
                <a:gd name="connsiteY282" fmla="*/ 423610 h 520856"/>
                <a:gd name="connsiteX283" fmla="*/ 138213 w 629149"/>
                <a:gd name="connsiteY283" fmla="*/ 422447 h 520856"/>
                <a:gd name="connsiteX284" fmla="*/ 138998 w 629149"/>
                <a:gd name="connsiteY284" fmla="*/ 422029 h 520856"/>
                <a:gd name="connsiteX285" fmla="*/ 134490 w 629149"/>
                <a:gd name="connsiteY285" fmla="*/ 422029 h 520856"/>
                <a:gd name="connsiteX286" fmla="*/ 136612 w 629149"/>
                <a:gd name="connsiteY286" fmla="*/ 420866 h 520856"/>
                <a:gd name="connsiteX287" fmla="*/ 137397 w 629149"/>
                <a:gd name="connsiteY287" fmla="*/ 420447 h 520856"/>
                <a:gd name="connsiteX288" fmla="*/ 132889 w 629149"/>
                <a:gd name="connsiteY288" fmla="*/ 420447 h 520856"/>
                <a:gd name="connsiteX289" fmla="*/ 135011 w 629149"/>
                <a:gd name="connsiteY289" fmla="*/ 419285 h 520856"/>
                <a:gd name="connsiteX290" fmla="*/ 135796 w 629149"/>
                <a:gd name="connsiteY290" fmla="*/ 418866 h 520856"/>
                <a:gd name="connsiteX291" fmla="*/ 131288 w 629149"/>
                <a:gd name="connsiteY291" fmla="*/ 418866 h 520856"/>
                <a:gd name="connsiteX292" fmla="*/ 133410 w 629149"/>
                <a:gd name="connsiteY292" fmla="*/ 417703 h 520856"/>
                <a:gd name="connsiteX293" fmla="*/ 134195 w 629149"/>
                <a:gd name="connsiteY293" fmla="*/ 417285 h 520856"/>
                <a:gd name="connsiteX294" fmla="*/ 129687 w 629149"/>
                <a:gd name="connsiteY294" fmla="*/ 417285 h 520856"/>
                <a:gd name="connsiteX295" fmla="*/ 131809 w 629149"/>
                <a:gd name="connsiteY295" fmla="*/ 416122 h 520856"/>
                <a:gd name="connsiteX296" fmla="*/ 132594 w 629149"/>
                <a:gd name="connsiteY296" fmla="*/ 415703 h 520856"/>
                <a:gd name="connsiteX297" fmla="*/ 128086 w 629149"/>
                <a:gd name="connsiteY297" fmla="*/ 415703 h 520856"/>
                <a:gd name="connsiteX298" fmla="*/ 130208 w 629149"/>
                <a:gd name="connsiteY298" fmla="*/ 414540 h 520856"/>
                <a:gd name="connsiteX299" fmla="*/ 130992 w 629149"/>
                <a:gd name="connsiteY299" fmla="*/ 414122 h 520856"/>
                <a:gd name="connsiteX300" fmla="*/ 126485 w 629149"/>
                <a:gd name="connsiteY300" fmla="*/ 414122 h 520856"/>
                <a:gd name="connsiteX301" fmla="*/ 128607 w 629149"/>
                <a:gd name="connsiteY301" fmla="*/ 412959 h 520856"/>
                <a:gd name="connsiteX302" fmla="*/ 129392 w 629149"/>
                <a:gd name="connsiteY302" fmla="*/ 412540 h 520856"/>
                <a:gd name="connsiteX303" fmla="*/ 124884 w 629149"/>
                <a:gd name="connsiteY303" fmla="*/ 412540 h 520856"/>
                <a:gd name="connsiteX304" fmla="*/ 127006 w 629149"/>
                <a:gd name="connsiteY304" fmla="*/ 411377 h 520856"/>
                <a:gd name="connsiteX305" fmla="*/ 127790 w 629149"/>
                <a:gd name="connsiteY305" fmla="*/ 410959 h 520856"/>
                <a:gd name="connsiteX306" fmla="*/ 123282 w 629149"/>
                <a:gd name="connsiteY306" fmla="*/ 410959 h 520856"/>
                <a:gd name="connsiteX307" fmla="*/ 125405 w 629149"/>
                <a:gd name="connsiteY307" fmla="*/ 409796 h 520856"/>
                <a:gd name="connsiteX308" fmla="*/ 126189 w 629149"/>
                <a:gd name="connsiteY308" fmla="*/ 409377 h 520856"/>
                <a:gd name="connsiteX309" fmla="*/ 121682 w 629149"/>
                <a:gd name="connsiteY309" fmla="*/ 409377 h 520856"/>
                <a:gd name="connsiteX310" fmla="*/ 123804 w 629149"/>
                <a:gd name="connsiteY310" fmla="*/ 408214 h 520856"/>
                <a:gd name="connsiteX311" fmla="*/ 124588 w 629149"/>
                <a:gd name="connsiteY311" fmla="*/ 407796 h 520856"/>
                <a:gd name="connsiteX312" fmla="*/ 120080 w 629149"/>
                <a:gd name="connsiteY312" fmla="*/ 407796 h 520856"/>
                <a:gd name="connsiteX313" fmla="*/ 122203 w 629149"/>
                <a:gd name="connsiteY313" fmla="*/ 406633 h 520856"/>
                <a:gd name="connsiteX314" fmla="*/ 122987 w 629149"/>
                <a:gd name="connsiteY314" fmla="*/ 406215 h 520856"/>
                <a:gd name="connsiteX315" fmla="*/ 118479 w 629149"/>
                <a:gd name="connsiteY315" fmla="*/ 406215 h 520856"/>
                <a:gd name="connsiteX316" fmla="*/ 120602 w 629149"/>
                <a:gd name="connsiteY316" fmla="*/ 405052 h 520856"/>
                <a:gd name="connsiteX317" fmla="*/ 121386 w 629149"/>
                <a:gd name="connsiteY317" fmla="*/ 404633 h 520856"/>
                <a:gd name="connsiteX318" fmla="*/ 116878 w 629149"/>
                <a:gd name="connsiteY318" fmla="*/ 404633 h 520856"/>
                <a:gd name="connsiteX319" fmla="*/ 119001 w 629149"/>
                <a:gd name="connsiteY319" fmla="*/ 403470 h 520856"/>
                <a:gd name="connsiteX320" fmla="*/ 119785 w 629149"/>
                <a:gd name="connsiteY320" fmla="*/ 403052 h 520856"/>
                <a:gd name="connsiteX321" fmla="*/ 115277 w 629149"/>
                <a:gd name="connsiteY321" fmla="*/ 403052 h 520856"/>
                <a:gd name="connsiteX322" fmla="*/ 117400 w 629149"/>
                <a:gd name="connsiteY322" fmla="*/ 401889 h 520856"/>
                <a:gd name="connsiteX323" fmla="*/ 118184 w 629149"/>
                <a:gd name="connsiteY323" fmla="*/ 401470 h 520856"/>
                <a:gd name="connsiteX324" fmla="*/ 113676 w 629149"/>
                <a:gd name="connsiteY324" fmla="*/ 401470 h 520856"/>
                <a:gd name="connsiteX325" fmla="*/ 115799 w 629149"/>
                <a:gd name="connsiteY325" fmla="*/ 400307 h 520856"/>
                <a:gd name="connsiteX326" fmla="*/ 116583 w 629149"/>
                <a:gd name="connsiteY326" fmla="*/ 399889 h 520856"/>
                <a:gd name="connsiteX327" fmla="*/ 112075 w 629149"/>
                <a:gd name="connsiteY327" fmla="*/ 399889 h 520856"/>
                <a:gd name="connsiteX328" fmla="*/ 114197 w 629149"/>
                <a:gd name="connsiteY328" fmla="*/ 398726 h 520856"/>
                <a:gd name="connsiteX329" fmla="*/ 114982 w 629149"/>
                <a:gd name="connsiteY329" fmla="*/ 398308 h 520856"/>
                <a:gd name="connsiteX330" fmla="*/ 110474 w 629149"/>
                <a:gd name="connsiteY330" fmla="*/ 398308 h 520856"/>
                <a:gd name="connsiteX331" fmla="*/ 112596 w 629149"/>
                <a:gd name="connsiteY331" fmla="*/ 397145 h 520856"/>
                <a:gd name="connsiteX332" fmla="*/ 113381 w 629149"/>
                <a:gd name="connsiteY332" fmla="*/ 396726 h 520856"/>
                <a:gd name="connsiteX333" fmla="*/ 108873 w 629149"/>
                <a:gd name="connsiteY333" fmla="*/ 396726 h 520856"/>
                <a:gd name="connsiteX334" fmla="*/ 110995 w 629149"/>
                <a:gd name="connsiteY334" fmla="*/ 395563 h 520856"/>
                <a:gd name="connsiteX335" fmla="*/ 111780 w 629149"/>
                <a:gd name="connsiteY335" fmla="*/ 395145 h 520856"/>
                <a:gd name="connsiteX336" fmla="*/ 107272 w 629149"/>
                <a:gd name="connsiteY336" fmla="*/ 395145 h 520856"/>
                <a:gd name="connsiteX337" fmla="*/ 109394 w 629149"/>
                <a:gd name="connsiteY337" fmla="*/ 393982 h 520856"/>
                <a:gd name="connsiteX338" fmla="*/ 110179 w 629149"/>
                <a:gd name="connsiteY338" fmla="*/ 393563 h 520856"/>
                <a:gd name="connsiteX339" fmla="*/ 105671 w 629149"/>
                <a:gd name="connsiteY339" fmla="*/ 393563 h 520856"/>
                <a:gd name="connsiteX340" fmla="*/ 107793 w 629149"/>
                <a:gd name="connsiteY340" fmla="*/ 392400 h 520856"/>
                <a:gd name="connsiteX341" fmla="*/ 108578 w 629149"/>
                <a:gd name="connsiteY341" fmla="*/ 391982 h 520856"/>
                <a:gd name="connsiteX342" fmla="*/ 104070 w 629149"/>
                <a:gd name="connsiteY342" fmla="*/ 391982 h 520856"/>
                <a:gd name="connsiteX343" fmla="*/ 106192 w 629149"/>
                <a:gd name="connsiteY343" fmla="*/ 390819 h 520856"/>
                <a:gd name="connsiteX344" fmla="*/ 106976 w 629149"/>
                <a:gd name="connsiteY344" fmla="*/ 390400 h 520856"/>
                <a:gd name="connsiteX345" fmla="*/ 102469 w 629149"/>
                <a:gd name="connsiteY345" fmla="*/ 390400 h 520856"/>
                <a:gd name="connsiteX346" fmla="*/ 104591 w 629149"/>
                <a:gd name="connsiteY346" fmla="*/ 389237 h 520856"/>
                <a:gd name="connsiteX347" fmla="*/ 105375 w 629149"/>
                <a:gd name="connsiteY347" fmla="*/ 388819 h 520856"/>
                <a:gd name="connsiteX348" fmla="*/ 100868 w 629149"/>
                <a:gd name="connsiteY348" fmla="*/ 388819 h 520856"/>
                <a:gd name="connsiteX349" fmla="*/ 102990 w 629149"/>
                <a:gd name="connsiteY349" fmla="*/ 387656 h 520856"/>
                <a:gd name="connsiteX350" fmla="*/ 103774 w 629149"/>
                <a:gd name="connsiteY350" fmla="*/ 387237 h 520856"/>
                <a:gd name="connsiteX351" fmla="*/ 99267 w 629149"/>
                <a:gd name="connsiteY351" fmla="*/ 387237 h 520856"/>
                <a:gd name="connsiteX352" fmla="*/ 101389 w 629149"/>
                <a:gd name="connsiteY352" fmla="*/ 386075 h 520856"/>
                <a:gd name="connsiteX353" fmla="*/ 102173 w 629149"/>
                <a:gd name="connsiteY353" fmla="*/ 385656 h 520856"/>
                <a:gd name="connsiteX354" fmla="*/ 97665 w 629149"/>
                <a:gd name="connsiteY354" fmla="*/ 385656 h 520856"/>
                <a:gd name="connsiteX355" fmla="*/ 99788 w 629149"/>
                <a:gd name="connsiteY355" fmla="*/ 384493 h 520856"/>
                <a:gd name="connsiteX356" fmla="*/ 100572 w 629149"/>
                <a:gd name="connsiteY356" fmla="*/ 384075 h 520856"/>
                <a:gd name="connsiteX357" fmla="*/ 96064 w 629149"/>
                <a:gd name="connsiteY357" fmla="*/ 384075 h 520856"/>
                <a:gd name="connsiteX358" fmla="*/ 98187 w 629149"/>
                <a:gd name="connsiteY358" fmla="*/ 382912 h 520856"/>
                <a:gd name="connsiteX359" fmla="*/ 98971 w 629149"/>
                <a:gd name="connsiteY359" fmla="*/ 382493 h 520856"/>
                <a:gd name="connsiteX360" fmla="*/ 94463 w 629149"/>
                <a:gd name="connsiteY360" fmla="*/ 382493 h 520856"/>
                <a:gd name="connsiteX361" fmla="*/ 96586 w 629149"/>
                <a:gd name="connsiteY361" fmla="*/ 381330 h 520856"/>
                <a:gd name="connsiteX362" fmla="*/ 97370 w 629149"/>
                <a:gd name="connsiteY362" fmla="*/ 380912 h 520856"/>
                <a:gd name="connsiteX363" fmla="*/ 92862 w 629149"/>
                <a:gd name="connsiteY363" fmla="*/ 380912 h 520856"/>
                <a:gd name="connsiteX364" fmla="*/ 94984 w 629149"/>
                <a:gd name="connsiteY364" fmla="*/ 379749 h 520856"/>
                <a:gd name="connsiteX365" fmla="*/ 95769 w 629149"/>
                <a:gd name="connsiteY365" fmla="*/ 379330 h 520856"/>
                <a:gd name="connsiteX366" fmla="*/ 91261 w 629149"/>
                <a:gd name="connsiteY366" fmla="*/ 379330 h 520856"/>
                <a:gd name="connsiteX367" fmla="*/ 93383 w 629149"/>
                <a:gd name="connsiteY367" fmla="*/ 378168 h 520856"/>
                <a:gd name="connsiteX368" fmla="*/ 94168 w 629149"/>
                <a:gd name="connsiteY368" fmla="*/ 377749 h 520856"/>
                <a:gd name="connsiteX369" fmla="*/ 89660 w 629149"/>
                <a:gd name="connsiteY369" fmla="*/ 377749 h 520856"/>
                <a:gd name="connsiteX370" fmla="*/ 91782 w 629149"/>
                <a:gd name="connsiteY370" fmla="*/ 376586 h 520856"/>
                <a:gd name="connsiteX371" fmla="*/ 92567 w 629149"/>
                <a:gd name="connsiteY371" fmla="*/ 376168 h 520856"/>
                <a:gd name="connsiteX372" fmla="*/ 88059 w 629149"/>
                <a:gd name="connsiteY372" fmla="*/ 376168 h 520856"/>
                <a:gd name="connsiteX373" fmla="*/ 90181 w 629149"/>
                <a:gd name="connsiteY373" fmla="*/ 375005 h 520856"/>
                <a:gd name="connsiteX374" fmla="*/ 90966 w 629149"/>
                <a:gd name="connsiteY374" fmla="*/ 374586 h 520856"/>
                <a:gd name="connsiteX375" fmla="*/ 86458 w 629149"/>
                <a:gd name="connsiteY375" fmla="*/ 374586 h 520856"/>
                <a:gd name="connsiteX376" fmla="*/ 88580 w 629149"/>
                <a:gd name="connsiteY376" fmla="*/ 373423 h 520856"/>
                <a:gd name="connsiteX377" fmla="*/ 89365 w 629149"/>
                <a:gd name="connsiteY377" fmla="*/ 373005 h 520856"/>
                <a:gd name="connsiteX378" fmla="*/ 84857 w 629149"/>
                <a:gd name="connsiteY378" fmla="*/ 373005 h 520856"/>
                <a:gd name="connsiteX379" fmla="*/ 86979 w 629149"/>
                <a:gd name="connsiteY379" fmla="*/ 371842 h 520856"/>
                <a:gd name="connsiteX380" fmla="*/ 87764 w 629149"/>
                <a:gd name="connsiteY380" fmla="*/ 371423 h 520856"/>
                <a:gd name="connsiteX381" fmla="*/ 83256 w 629149"/>
                <a:gd name="connsiteY381" fmla="*/ 371423 h 520856"/>
                <a:gd name="connsiteX382" fmla="*/ 85378 w 629149"/>
                <a:gd name="connsiteY382" fmla="*/ 370260 h 520856"/>
                <a:gd name="connsiteX383" fmla="*/ 86162 w 629149"/>
                <a:gd name="connsiteY383" fmla="*/ 369842 h 520856"/>
                <a:gd name="connsiteX384" fmla="*/ 81655 w 629149"/>
                <a:gd name="connsiteY384" fmla="*/ 369842 h 520856"/>
                <a:gd name="connsiteX385" fmla="*/ 83777 w 629149"/>
                <a:gd name="connsiteY385" fmla="*/ 368679 h 520856"/>
                <a:gd name="connsiteX386" fmla="*/ 84562 w 629149"/>
                <a:gd name="connsiteY386" fmla="*/ 368260 h 520856"/>
                <a:gd name="connsiteX387" fmla="*/ 80054 w 629149"/>
                <a:gd name="connsiteY387" fmla="*/ 368260 h 520856"/>
                <a:gd name="connsiteX388" fmla="*/ 82176 w 629149"/>
                <a:gd name="connsiteY388" fmla="*/ 367097 h 520856"/>
                <a:gd name="connsiteX389" fmla="*/ 82960 w 629149"/>
                <a:gd name="connsiteY389" fmla="*/ 366679 h 520856"/>
                <a:gd name="connsiteX390" fmla="*/ 78453 w 629149"/>
                <a:gd name="connsiteY390" fmla="*/ 366679 h 520856"/>
                <a:gd name="connsiteX391" fmla="*/ 80575 w 629149"/>
                <a:gd name="connsiteY391" fmla="*/ 365516 h 520856"/>
                <a:gd name="connsiteX392" fmla="*/ 81359 w 629149"/>
                <a:gd name="connsiteY392" fmla="*/ 365098 h 520856"/>
                <a:gd name="connsiteX393" fmla="*/ 76852 w 629149"/>
                <a:gd name="connsiteY393" fmla="*/ 365098 h 520856"/>
                <a:gd name="connsiteX394" fmla="*/ 78974 w 629149"/>
                <a:gd name="connsiteY394" fmla="*/ 363935 h 520856"/>
                <a:gd name="connsiteX395" fmla="*/ 79758 w 629149"/>
                <a:gd name="connsiteY395" fmla="*/ 363516 h 520856"/>
                <a:gd name="connsiteX396" fmla="*/ 75250 w 629149"/>
                <a:gd name="connsiteY396" fmla="*/ 363516 h 520856"/>
                <a:gd name="connsiteX397" fmla="*/ 77373 w 629149"/>
                <a:gd name="connsiteY397" fmla="*/ 362353 h 520856"/>
                <a:gd name="connsiteX398" fmla="*/ 78157 w 629149"/>
                <a:gd name="connsiteY398" fmla="*/ 361935 h 520856"/>
                <a:gd name="connsiteX399" fmla="*/ 73649 w 629149"/>
                <a:gd name="connsiteY399" fmla="*/ 361935 h 520856"/>
                <a:gd name="connsiteX400" fmla="*/ 75772 w 629149"/>
                <a:gd name="connsiteY400" fmla="*/ 360772 h 520856"/>
                <a:gd name="connsiteX401" fmla="*/ 76556 w 629149"/>
                <a:gd name="connsiteY401" fmla="*/ 360353 h 520856"/>
                <a:gd name="connsiteX402" fmla="*/ 72048 w 629149"/>
                <a:gd name="connsiteY402" fmla="*/ 360353 h 520856"/>
                <a:gd name="connsiteX403" fmla="*/ 74171 w 629149"/>
                <a:gd name="connsiteY403" fmla="*/ 359190 h 520856"/>
                <a:gd name="connsiteX404" fmla="*/ 74955 w 629149"/>
                <a:gd name="connsiteY404" fmla="*/ 358772 h 520856"/>
                <a:gd name="connsiteX405" fmla="*/ 70447 w 629149"/>
                <a:gd name="connsiteY405" fmla="*/ 358772 h 520856"/>
                <a:gd name="connsiteX406" fmla="*/ 72569 w 629149"/>
                <a:gd name="connsiteY406" fmla="*/ 357609 h 520856"/>
                <a:gd name="connsiteX407" fmla="*/ 73354 w 629149"/>
                <a:gd name="connsiteY407" fmla="*/ 357191 h 520856"/>
                <a:gd name="connsiteX408" fmla="*/ 68846 w 629149"/>
                <a:gd name="connsiteY408" fmla="*/ 357191 h 520856"/>
                <a:gd name="connsiteX409" fmla="*/ 70968 w 629149"/>
                <a:gd name="connsiteY409" fmla="*/ 356028 h 520856"/>
                <a:gd name="connsiteX410" fmla="*/ 71753 w 629149"/>
                <a:gd name="connsiteY410" fmla="*/ 355609 h 520856"/>
                <a:gd name="connsiteX411" fmla="*/ 67245 w 629149"/>
                <a:gd name="connsiteY411" fmla="*/ 355609 h 520856"/>
                <a:gd name="connsiteX412" fmla="*/ 69367 w 629149"/>
                <a:gd name="connsiteY412" fmla="*/ 354446 h 520856"/>
                <a:gd name="connsiteX413" fmla="*/ 70152 w 629149"/>
                <a:gd name="connsiteY413" fmla="*/ 354028 h 520856"/>
                <a:gd name="connsiteX414" fmla="*/ 65644 w 629149"/>
                <a:gd name="connsiteY414" fmla="*/ 354028 h 520856"/>
                <a:gd name="connsiteX415" fmla="*/ 67766 w 629149"/>
                <a:gd name="connsiteY415" fmla="*/ 352865 h 520856"/>
                <a:gd name="connsiteX416" fmla="*/ 68551 w 629149"/>
                <a:gd name="connsiteY416" fmla="*/ 352446 h 520856"/>
                <a:gd name="connsiteX417" fmla="*/ 64043 w 629149"/>
                <a:gd name="connsiteY417" fmla="*/ 352446 h 520856"/>
                <a:gd name="connsiteX418" fmla="*/ 66165 w 629149"/>
                <a:gd name="connsiteY418" fmla="*/ 351283 h 520856"/>
                <a:gd name="connsiteX419" fmla="*/ 66950 w 629149"/>
                <a:gd name="connsiteY419" fmla="*/ 350865 h 520856"/>
                <a:gd name="connsiteX420" fmla="*/ 62442 w 629149"/>
                <a:gd name="connsiteY420" fmla="*/ 350865 h 520856"/>
                <a:gd name="connsiteX421" fmla="*/ 64564 w 629149"/>
                <a:gd name="connsiteY421" fmla="*/ 349702 h 520856"/>
                <a:gd name="connsiteX422" fmla="*/ 65348 w 629149"/>
                <a:gd name="connsiteY422" fmla="*/ 349283 h 520856"/>
                <a:gd name="connsiteX423" fmla="*/ 60841 w 629149"/>
                <a:gd name="connsiteY423" fmla="*/ 349283 h 520856"/>
                <a:gd name="connsiteX424" fmla="*/ 62963 w 629149"/>
                <a:gd name="connsiteY424" fmla="*/ 348121 h 520856"/>
                <a:gd name="connsiteX425" fmla="*/ 63747 w 629149"/>
                <a:gd name="connsiteY425" fmla="*/ 347702 h 520856"/>
                <a:gd name="connsiteX426" fmla="*/ 59240 w 629149"/>
                <a:gd name="connsiteY426" fmla="*/ 347702 h 520856"/>
                <a:gd name="connsiteX427" fmla="*/ 61362 w 629149"/>
                <a:gd name="connsiteY427" fmla="*/ 346539 h 520856"/>
                <a:gd name="connsiteX428" fmla="*/ 62147 w 629149"/>
                <a:gd name="connsiteY428" fmla="*/ 346120 h 520856"/>
                <a:gd name="connsiteX429" fmla="*/ 57638 w 629149"/>
                <a:gd name="connsiteY429" fmla="*/ 346120 h 520856"/>
                <a:gd name="connsiteX430" fmla="*/ 59761 w 629149"/>
                <a:gd name="connsiteY430" fmla="*/ 344958 h 520856"/>
                <a:gd name="connsiteX431" fmla="*/ 60545 w 629149"/>
                <a:gd name="connsiteY431" fmla="*/ 344539 h 520856"/>
                <a:gd name="connsiteX432" fmla="*/ 56038 w 629149"/>
                <a:gd name="connsiteY432" fmla="*/ 344539 h 520856"/>
                <a:gd name="connsiteX433" fmla="*/ 58160 w 629149"/>
                <a:gd name="connsiteY433" fmla="*/ 343376 h 520856"/>
                <a:gd name="connsiteX434" fmla="*/ 58944 w 629149"/>
                <a:gd name="connsiteY434" fmla="*/ 342958 h 520856"/>
                <a:gd name="connsiteX435" fmla="*/ 54436 w 629149"/>
                <a:gd name="connsiteY435" fmla="*/ 342958 h 520856"/>
                <a:gd name="connsiteX436" fmla="*/ 56559 w 629149"/>
                <a:gd name="connsiteY436" fmla="*/ 341795 h 520856"/>
                <a:gd name="connsiteX437" fmla="*/ 57343 w 629149"/>
                <a:gd name="connsiteY437" fmla="*/ 341376 h 520856"/>
                <a:gd name="connsiteX438" fmla="*/ 52835 w 629149"/>
                <a:gd name="connsiteY438" fmla="*/ 341376 h 520856"/>
                <a:gd name="connsiteX439" fmla="*/ 54958 w 629149"/>
                <a:gd name="connsiteY439" fmla="*/ 340213 h 520856"/>
                <a:gd name="connsiteX440" fmla="*/ 55742 w 629149"/>
                <a:gd name="connsiteY440" fmla="*/ 339795 h 520856"/>
                <a:gd name="connsiteX441" fmla="*/ 51234 w 629149"/>
                <a:gd name="connsiteY441" fmla="*/ 339795 h 520856"/>
                <a:gd name="connsiteX442" fmla="*/ 53357 w 629149"/>
                <a:gd name="connsiteY442" fmla="*/ 338632 h 520856"/>
                <a:gd name="connsiteX443" fmla="*/ 54141 w 629149"/>
                <a:gd name="connsiteY443" fmla="*/ 338213 h 520856"/>
                <a:gd name="connsiteX444" fmla="*/ 49633 w 629149"/>
                <a:gd name="connsiteY444" fmla="*/ 338213 h 520856"/>
                <a:gd name="connsiteX445" fmla="*/ 51756 w 629149"/>
                <a:gd name="connsiteY445" fmla="*/ 337050 h 520856"/>
                <a:gd name="connsiteX446" fmla="*/ 52540 w 629149"/>
                <a:gd name="connsiteY446" fmla="*/ 336632 h 520856"/>
                <a:gd name="connsiteX447" fmla="*/ 48032 w 629149"/>
                <a:gd name="connsiteY447" fmla="*/ 336632 h 520856"/>
                <a:gd name="connsiteX448" fmla="*/ 50155 w 629149"/>
                <a:gd name="connsiteY448" fmla="*/ 335469 h 520856"/>
                <a:gd name="connsiteX449" fmla="*/ 50939 w 629149"/>
                <a:gd name="connsiteY449" fmla="*/ 335051 h 520856"/>
                <a:gd name="connsiteX450" fmla="*/ 46431 w 629149"/>
                <a:gd name="connsiteY450" fmla="*/ 335051 h 520856"/>
                <a:gd name="connsiteX451" fmla="*/ 48553 w 629149"/>
                <a:gd name="connsiteY451" fmla="*/ 333888 h 520856"/>
                <a:gd name="connsiteX452" fmla="*/ 49338 w 629149"/>
                <a:gd name="connsiteY452" fmla="*/ 333469 h 520856"/>
                <a:gd name="connsiteX453" fmla="*/ 44830 w 629149"/>
                <a:gd name="connsiteY453" fmla="*/ 333469 h 520856"/>
                <a:gd name="connsiteX454" fmla="*/ 46952 w 629149"/>
                <a:gd name="connsiteY454" fmla="*/ 332306 h 520856"/>
                <a:gd name="connsiteX455" fmla="*/ 47737 w 629149"/>
                <a:gd name="connsiteY455" fmla="*/ 331888 h 520856"/>
                <a:gd name="connsiteX456" fmla="*/ 43229 w 629149"/>
                <a:gd name="connsiteY456" fmla="*/ 331888 h 520856"/>
                <a:gd name="connsiteX457" fmla="*/ 45351 w 629149"/>
                <a:gd name="connsiteY457" fmla="*/ 330725 h 520856"/>
                <a:gd name="connsiteX458" fmla="*/ 46136 w 629149"/>
                <a:gd name="connsiteY458" fmla="*/ 330306 h 520856"/>
                <a:gd name="connsiteX459" fmla="*/ 41628 w 629149"/>
                <a:gd name="connsiteY459" fmla="*/ 330306 h 520856"/>
                <a:gd name="connsiteX460" fmla="*/ 43750 w 629149"/>
                <a:gd name="connsiteY460" fmla="*/ 329143 h 520856"/>
                <a:gd name="connsiteX461" fmla="*/ 44535 w 629149"/>
                <a:gd name="connsiteY461" fmla="*/ 328725 h 520856"/>
                <a:gd name="connsiteX462" fmla="*/ 40027 w 629149"/>
                <a:gd name="connsiteY462" fmla="*/ 328725 h 520856"/>
                <a:gd name="connsiteX463" fmla="*/ 42149 w 629149"/>
                <a:gd name="connsiteY463" fmla="*/ 327562 h 520856"/>
                <a:gd name="connsiteX464" fmla="*/ 42933 w 629149"/>
                <a:gd name="connsiteY464" fmla="*/ 327144 h 520856"/>
                <a:gd name="connsiteX465" fmla="*/ 38426 w 629149"/>
                <a:gd name="connsiteY465" fmla="*/ 327144 h 520856"/>
                <a:gd name="connsiteX466" fmla="*/ 40548 w 629149"/>
                <a:gd name="connsiteY466" fmla="*/ 325981 h 520856"/>
                <a:gd name="connsiteX467" fmla="*/ 41332 w 629149"/>
                <a:gd name="connsiteY467" fmla="*/ 325562 h 520856"/>
                <a:gd name="connsiteX468" fmla="*/ 36825 w 629149"/>
                <a:gd name="connsiteY468" fmla="*/ 325562 h 520856"/>
                <a:gd name="connsiteX469" fmla="*/ 38947 w 629149"/>
                <a:gd name="connsiteY469" fmla="*/ 324399 h 520856"/>
                <a:gd name="connsiteX470" fmla="*/ 39731 w 629149"/>
                <a:gd name="connsiteY470" fmla="*/ 323981 h 520856"/>
                <a:gd name="connsiteX471" fmla="*/ 35224 w 629149"/>
                <a:gd name="connsiteY471" fmla="*/ 323981 h 520856"/>
                <a:gd name="connsiteX472" fmla="*/ 37346 w 629149"/>
                <a:gd name="connsiteY472" fmla="*/ 322818 h 520856"/>
                <a:gd name="connsiteX473" fmla="*/ 38131 w 629149"/>
                <a:gd name="connsiteY473" fmla="*/ 322399 h 520856"/>
                <a:gd name="connsiteX474" fmla="*/ 33623 w 629149"/>
                <a:gd name="connsiteY474" fmla="*/ 322399 h 520856"/>
                <a:gd name="connsiteX475" fmla="*/ 35745 w 629149"/>
                <a:gd name="connsiteY475" fmla="*/ 321236 h 520856"/>
                <a:gd name="connsiteX476" fmla="*/ 36529 w 629149"/>
                <a:gd name="connsiteY476" fmla="*/ 320818 h 520856"/>
                <a:gd name="connsiteX477" fmla="*/ 32021 w 629149"/>
                <a:gd name="connsiteY477" fmla="*/ 320818 h 520856"/>
                <a:gd name="connsiteX478" fmla="*/ 34144 w 629149"/>
                <a:gd name="connsiteY478" fmla="*/ 319655 h 520856"/>
                <a:gd name="connsiteX479" fmla="*/ 34928 w 629149"/>
                <a:gd name="connsiteY479" fmla="*/ 319236 h 520856"/>
                <a:gd name="connsiteX480" fmla="*/ 30420 w 629149"/>
                <a:gd name="connsiteY480" fmla="*/ 319236 h 520856"/>
                <a:gd name="connsiteX481" fmla="*/ 32543 w 629149"/>
                <a:gd name="connsiteY481" fmla="*/ 318073 h 520856"/>
                <a:gd name="connsiteX482" fmla="*/ 33327 w 629149"/>
                <a:gd name="connsiteY482" fmla="*/ 317655 h 520856"/>
                <a:gd name="connsiteX483" fmla="*/ 28819 w 629149"/>
                <a:gd name="connsiteY483" fmla="*/ 317655 h 520856"/>
                <a:gd name="connsiteX484" fmla="*/ 30942 w 629149"/>
                <a:gd name="connsiteY484" fmla="*/ 316492 h 520856"/>
                <a:gd name="connsiteX485" fmla="*/ 31726 w 629149"/>
                <a:gd name="connsiteY485" fmla="*/ 316074 h 520856"/>
                <a:gd name="connsiteX486" fmla="*/ 27218 w 629149"/>
                <a:gd name="connsiteY486" fmla="*/ 316074 h 520856"/>
                <a:gd name="connsiteX487" fmla="*/ 29340 w 629149"/>
                <a:gd name="connsiteY487" fmla="*/ 314911 h 520856"/>
                <a:gd name="connsiteX488" fmla="*/ 30125 w 629149"/>
                <a:gd name="connsiteY488" fmla="*/ 314492 h 520856"/>
                <a:gd name="connsiteX489" fmla="*/ 25617 w 629149"/>
                <a:gd name="connsiteY489" fmla="*/ 314492 h 520856"/>
                <a:gd name="connsiteX490" fmla="*/ 27740 w 629149"/>
                <a:gd name="connsiteY490" fmla="*/ 313329 h 520856"/>
                <a:gd name="connsiteX491" fmla="*/ 28524 w 629149"/>
                <a:gd name="connsiteY491" fmla="*/ 312911 h 520856"/>
                <a:gd name="connsiteX492" fmla="*/ 24016 w 629149"/>
                <a:gd name="connsiteY492" fmla="*/ 312911 h 520856"/>
                <a:gd name="connsiteX493" fmla="*/ 26138 w 629149"/>
                <a:gd name="connsiteY493" fmla="*/ 311748 h 520856"/>
                <a:gd name="connsiteX494" fmla="*/ 26923 w 629149"/>
                <a:gd name="connsiteY494" fmla="*/ 311329 h 520856"/>
                <a:gd name="connsiteX495" fmla="*/ 22415 w 629149"/>
                <a:gd name="connsiteY495" fmla="*/ 311329 h 520856"/>
                <a:gd name="connsiteX496" fmla="*/ 24537 w 629149"/>
                <a:gd name="connsiteY496" fmla="*/ 310166 h 520856"/>
                <a:gd name="connsiteX497" fmla="*/ 25322 w 629149"/>
                <a:gd name="connsiteY497" fmla="*/ 309748 h 520856"/>
                <a:gd name="connsiteX498" fmla="*/ 20814 w 629149"/>
                <a:gd name="connsiteY498" fmla="*/ 309748 h 520856"/>
                <a:gd name="connsiteX499" fmla="*/ 22936 w 629149"/>
                <a:gd name="connsiteY499" fmla="*/ 308585 h 520856"/>
                <a:gd name="connsiteX500" fmla="*/ 23721 w 629149"/>
                <a:gd name="connsiteY500" fmla="*/ 308166 h 520856"/>
                <a:gd name="connsiteX501" fmla="*/ 19213 w 629149"/>
                <a:gd name="connsiteY501" fmla="*/ 308166 h 520856"/>
                <a:gd name="connsiteX502" fmla="*/ 21335 w 629149"/>
                <a:gd name="connsiteY502" fmla="*/ 307004 h 520856"/>
                <a:gd name="connsiteX503" fmla="*/ 22120 w 629149"/>
                <a:gd name="connsiteY503" fmla="*/ 306585 h 520856"/>
                <a:gd name="connsiteX504" fmla="*/ 17612 w 629149"/>
                <a:gd name="connsiteY504" fmla="*/ 306585 h 520856"/>
                <a:gd name="connsiteX505" fmla="*/ 19734 w 629149"/>
                <a:gd name="connsiteY505" fmla="*/ 305422 h 520856"/>
                <a:gd name="connsiteX506" fmla="*/ 20518 w 629149"/>
                <a:gd name="connsiteY506" fmla="*/ 305004 h 520856"/>
                <a:gd name="connsiteX507" fmla="*/ 16011 w 629149"/>
                <a:gd name="connsiteY507" fmla="*/ 305004 h 520856"/>
                <a:gd name="connsiteX508" fmla="*/ 18133 w 629149"/>
                <a:gd name="connsiteY508" fmla="*/ 303841 h 520856"/>
                <a:gd name="connsiteX509" fmla="*/ 18917 w 629149"/>
                <a:gd name="connsiteY509" fmla="*/ 303422 h 520856"/>
                <a:gd name="connsiteX510" fmla="*/ 14410 w 629149"/>
                <a:gd name="connsiteY510" fmla="*/ 303422 h 520856"/>
                <a:gd name="connsiteX511" fmla="*/ 16532 w 629149"/>
                <a:gd name="connsiteY511" fmla="*/ 302259 h 520856"/>
                <a:gd name="connsiteX512" fmla="*/ 17316 w 629149"/>
                <a:gd name="connsiteY512" fmla="*/ 301841 h 520856"/>
                <a:gd name="connsiteX513" fmla="*/ 12809 w 629149"/>
                <a:gd name="connsiteY513" fmla="*/ 301841 h 520856"/>
                <a:gd name="connsiteX514" fmla="*/ 14931 w 629149"/>
                <a:gd name="connsiteY514" fmla="*/ 300678 h 520856"/>
                <a:gd name="connsiteX515" fmla="*/ 15716 w 629149"/>
                <a:gd name="connsiteY515" fmla="*/ 300259 h 520856"/>
                <a:gd name="connsiteX516" fmla="*/ 11208 w 629149"/>
                <a:gd name="connsiteY516" fmla="*/ 300259 h 520856"/>
                <a:gd name="connsiteX517" fmla="*/ 13330 w 629149"/>
                <a:gd name="connsiteY517" fmla="*/ 299096 h 520856"/>
                <a:gd name="connsiteX518" fmla="*/ 14114 w 629149"/>
                <a:gd name="connsiteY518" fmla="*/ 298678 h 520856"/>
                <a:gd name="connsiteX519" fmla="*/ 9606 w 629149"/>
                <a:gd name="connsiteY519" fmla="*/ 298678 h 520856"/>
                <a:gd name="connsiteX520" fmla="*/ 11729 w 629149"/>
                <a:gd name="connsiteY520" fmla="*/ 297515 h 520856"/>
                <a:gd name="connsiteX521" fmla="*/ 12513 w 629149"/>
                <a:gd name="connsiteY521" fmla="*/ 297096 h 520856"/>
                <a:gd name="connsiteX522" fmla="*/ 8005 w 629149"/>
                <a:gd name="connsiteY522" fmla="*/ 297096 h 520856"/>
                <a:gd name="connsiteX523" fmla="*/ 10128 w 629149"/>
                <a:gd name="connsiteY523" fmla="*/ 295933 h 520856"/>
                <a:gd name="connsiteX524" fmla="*/ 10912 w 629149"/>
                <a:gd name="connsiteY524" fmla="*/ 295515 h 520856"/>
                <a:gd name="connsiteX525" fmla="*/ 6404 w 629149"/>
                <a:gd name="connsiteY525" fmla="*/ 295515 h 520856"/>
                <a:gd name="connsiteX526" fmla="*/ 8527 w 629149"/>
                <a:gd name="connsiteY526" fmla="*/ 294352 h 520856"/>
                <a:gd name="connsiteX527" fmla="*/ 9311 w 629149"/>
                <a:gd name="connsiteY527" fmla="*/ 293934 h 520856"/>
                <a:gd name="connsiteX528" fmla="*/ 4803 w 629149"/>
                <a:gd name="connsiteY528" fmla="*/ 293934 h 520856"/>
                <a:gd name="connsiteX529" fmla="*/ 6925 w 629149"/>
                <a:gd name="connsiteY529" fmla="*/ 292771 h 520856"/>
                <a:gd name="connsiteX530" fmla="*/ 7710 w 629149"/>
                <a:gd name="connsiteY530" fmla="*/ 292352 h 520856"/>
                <a:gd name="connsiteX531" fmla="*/ 3202 w 629149"/>
                <a:gd name="connsiteY531" fmla="*/ 292352 h 520856"/>
                <a:gd name="connsiteX532" fmla="*/ 5325 w 629149"/>
                <a:gd name="connsiteY532" fmla="*/ 291189 h 520856"/>
                <a:gd name="connsiteX533" fmla="*/ 6109 w 629149"/>
                <a:gd name="connsiteY533" fmla="*/ 290771 h 520856"/>
                <a:gd name="connsiteX534" fmla="*/ 1601 w 629149"/>
                <a:gd name="connsiteY534" fmla="*/ 290771 h 520856"/>
                <a:gd name="connsiteX535" fmla="*/ 3723 w 629149"/>
                <a:gd name="connsiteY535" fmla="*/ 289608 h 520856"/>
                <a:gd name="connsiteX536" fmla="*/ 4508 w 629149"/>
                <a:gd name="connsiteY536" fmla="*/ 289189 h 520856"/>
                <a:gd name="connsiteX537" fmla="*/ 0 w 629149"/>
                <a:gd name="connsiteY537" fmla="*/ 289189 h 520856"/>
                <a:gd name="connsiteX538" fmla="*/ 25076 w 629149"/>
                <a:gd name="connsiteY538" fmla="*/ 276419 h 520856"/>
                <a:gd name="connsiteX539" fmla="*/ 48122 w 629149"/>
                <a:gd name="connsiteY539" fmla="*/ 266524 h 520856"/>
                <a:gd name="connsiteX540" fmla="*/ 59934 w 629149"/>
                <a:gd name="connsiteY540" fmla="*/ 267585 h 520856"/>
                <a:gd name="connsiteX541" fmla="*/ 66572 w 629149"/>
                <a:gd name="connsiteY541" fmla="*/ 268131 h 520856"/>
                <a:gd name="connsiteX542" fmla="*/ 66649 w 629149"/>
                <a:gd name="connsiteY542" fmla="*/ 267864 h 520856"/>
                <a:gd name="connsiteX543" fmla="*/ 64589 w 629149"/>
                <a:gd name="connsiteY543" fmla="*/ 267864 h 520856"/>
                <a:gd name="connsiteX544" fmla="*/ 65048 w 629149"/>
                <a:gd name="connsiteY544" fmla="*/ 266282 h 520856"/>
                <a:gd name="connsiteX545" fmla="*/ 62988 w 629149"/>
                <a:gd name="connsiteY545" fmla="*/ 266282 h 520856"/>
                <a:gd name="connsiteX546" fmla="*/ 63447 w 629149"/>
                <a:gd name="connsiteY546" fmla="*/ 264701 h 520856"/>
                <a:gd name="connsiteX547" fmla="*/ 61386 w 629149"/>
                <a:gd name="connsiteY547" fmla="*/ 264701 h 520856"/>
                <a:gd name="connsiteX548" fmla="*/ 61846 w 629149"/>
                <a:gd name="connsiteY548" fmla="*/ 263119 h 520856"/>
                <a:gd name="connsiteX549" fmla="*/ 59785 w 629149"/>
                <a:gd name="connsiteY549" fmla="*/ 263119 h 520856"/>
                <a:gd name="connsiteX550" fmla="*/ 60245 w 629149"/>
                <a:gd name="connsiteY550" fmla="*/ 261538 h 520856"/>
                <a:gd name="connsiteX551" fmla="*/ 58184 w 629149"/>
                <a:gd name="connsiteY551" fmla="*/ 261538 h 520856"/>
                <a:gd name="connsiteX552" fmla="*/ 58644 w 629149"/>
                <a:gd name="connsiteY552" fmla="*/ 259957 h 520856"/>
                <a:gd name="connsiteX553" fmla="*/ 56583 w 629149"/>
                <a:gd name="connsiteY553" fmla="*/ 259957 h 520856"/>
                <a:gd name="connsiteX554" fmla="*/ 57043 w 629149"/>
                <a:gd name="connsiteY554" fmla="*/ 258375 h 520856"/>
                <a:gd name="connsiteX555" fmla="*/ 54982 w 629149"/>
                <a:gd name="connsiteY555" fmla="*/ 258375 h 520856"/>
                <a:gd name="connsiteX556" fmla="*/ 55442 w 629149"/>
                <a:gd name="connsiteY556" fmla="*/ 256794 h 520856"/>
                <a:gd name="connsiteX557" fmla="*/ 53381 w 629149"/>
                <a:gd name="connsiteY557" fmla="*/ 256794 h 520856"/>
                <a:gd name="connsiteX558" fmla="*/ 53841 w 629149"/>
                <a:gd name="connsiteY558" fmla="*/ 255212 h 520856"/>
                <a:gd name="connsiteX559" fmla="*/ 51780 w 629149"/>
                <a:gd name="connsiteY559" fmla="*/ 255212 h 520856"/>
                <a:gd name="connsiteX560" fmla="*/ 82840 w 629149"/>
                <a:gd name="connsiteY560" fmla="*/ 148379 h 520856"/>
                <a:gd name="connsiteX561" fmla="*/ 126141 w 629149"/>
                <a:gd name="connsiteY561" fmla="*/ 148379 h 520856"/>
                <a:gd name="connsiteX562" fmla="*/ 125688 w 629149"/>
                <a:gd name="connsiteY562" fmla="*/ 149960 h 520856"/>
                <a:gd name="connsiteX563" fmla="*/ 127742 w 629149"/>
                <a:gd name="connsiteY563" fmla="*/ 149960 h 520856"/>
                <a:gd name="connsiteX564" fmla="*/ 127289 w 629149"/>
                <a:gd name="connsiteY564" fmla="*/ 151541 h 520856"/>
                <a:gd name="connsiteX565" fmla="*/ 129343 w 629149"/>
                <a:gd name="connsiteY565" fmla="*/ 151541 h 520856"/>
                <a:gd name="connsiteX566" fmla="*/ 128890 w 629149"/>
                <a:gd name="connsiteY566" fmla="*/ 153123 h 520856"/>
                <a:gd name="connsiteX567" fmla="*/ 130944 w 629149"/>
                <a:gd name="connsiteY567" fmla="*/ 153123 h 520856"/>
                <a:gd name="connsiteX568" fmla="*/ 130491 w 629149"/>
                <a:gd name="connsiteY568" fmla="*/ 154704 h 520856"/>
                <a:gd name="connsiteX569" fmla="*/ 132545 w 629149"/>
                <a:gd name="connsiteY569" fmla="*/ 154704 h 520856"/>
                <a:gd name="connsiteX570" fmla="*/ 132092 w 629149"/>
                <a:gd name="connsiteY570" fmla="*/ 156286 h 520856"/>
                <a:gd name="connsiteX571" fmla="*/ 134146 w 629149"/>
                <a:gd name="connsiteY571" fmla="*/ 156286 h 520856"/>
                <a:gd name="connsiteX572" fmla="*/ 133693 w 629149"/>
                <a:gd name="connsiteY572" fmla="*/ 157868 h 520856"/>
                <a:gd name="connsiteX573" fmla="*/ 135747 w 629149"/>
                <a:gd name="connsiteY573" fmla="*/ 157868 h 520856"/>
                <a:gd name="connsiteX574" fmla="*/ 135294 w 629149"/>
                <a:gd name="connsiteY574" fmla="*/ 159449 h 520856"/>
                <a:gd name="connsiteX575" fmla="*/ 137349 w 629149"/>
                <a:gd name="connsiteY575" fmla="*/ 159449 h 520856"/>
                <a:gd name="connsiteX576" fmla="*/ 136895 w 629149"/>
                <a:gd name="connsiteY576" fmla="*/ 161030 h 520856"/>
                <a:gd name="connsiteX577" fmla="*/ 137243 w 629149"/>
                <a:gd name="connsiteY577" fmla="*/ 161030 h 520856"/>
                <a:gd name="connsiteX578" fmla="*/ 140941 w 629149"/>
                <a:gd name="connsiteY578" fmla="*/ 148379 h 520856"/>
                <a:gd name="connsiteX579" fmla="*/ 184074 w 629149"/>
                <a:gd name="connsiteY579" fmla="*/ 148379 h 520856"/>
                <a:gd name="connsiteX580" fmla="*/ 183612 w 629149"/>
                <a:gd name="connsiteY580" fmla="*/ 149960 h 520856"/>
                <a:gd name="connsiteX581" fmla="*/ 185675 w 629149"/>
                <a:gd name="connsiteY581" fmla="*/ 149960 h 520856"/>
                <a:gd name="connsiteX582" fmla="*/ 185213 w 629149"/>
                <a:gd name="connsiteY582" fmla="*/ 151541 h 520856"/>
                <a:gd name="connsiteX583" fmla="*/ 187276 w 629149"/>
                <a:gd name="connsiteY583" fmla="*/ 151541 h 520856"/>
                <a:gd name="connsiteX584" fmla="*/ 186815 w 629149"/>
                <a:gd name="connsiteY584" fmla="*/ 153123 h 520856"/>
                <a:gd name="connsiteX585" fmla="*/ 188877 w 629149"/>
                <a:gd name="connsiteY585" fmla="*/ 153123 h 520856"/>
                <a:gd name="connsiteX586" fmla="*/ 188415 w 629149"/>
                <a:gd name="connsiteY586" fmla="*/ 154704 h 520856"/>
                <a:gd name="connsiteX587" fmla="*/ 190478 w 629149"/>
                <a:gd name="connsiteY587" fmla="*/ 154704 h 520856"/>
                <a:gd name="connsiteX588" fmla="*/ 190017 w 629149"/>
                <a:gd name="connsiteY588" fmla="*/ 156286 h 520856"/>
                <a:gd name="connsiteX589" fmla="*/ 192079 w 629149"/>
                <a:gd name="connsiteY589" fmla="*/ 156286 h 520856"/>
                <a:gd name="connsiteX590" fmla="*/ 191618 w 629149"/>
                <a:gd name="connsiteY590" fmla="*/ 157868 h 520856"/>
                <a:gd name="connsiteX591" fmla="*/ 193680 w 629149"/>
                <a:gd name="connsiteY591" fmla="*/ 157868 h 520856"/>
                <a:gd name="connsiteX592" fmla="*/ 193219 w 629149"/>
                <a:gd name="connsiteY592" fmla="*/ 159449 h 520856"/>
                <a:gd name="connsiteX593" fmla="*/ 194324 w 629149"/>
                <a:gd name="connsiteY593" fmla="*/ 159449 h 520856"/>
                <a:gd name="connsiteX594" fmla="*/ 197542 w 629149"/>
                <a:gd name="connsiteY594" fmla="*/ 148379 h 520856"/>
                <a:gd name="connsiteX595" fmla="*/ 233963 w 629149"/>
                <a:gd name="connsiteY595" fmla="*/ 148379 h 520856"/>
                <a:gd name="connsiteX596" fmla="*/ 232440 w 629149"/>
                <a:gd name="connsiteY596" fmla="*/ 146922 h 520856"/>
                <a:gd name="connsiteX597" fmla="*/ 232378 w 629149"/>
                <a:gd name="connsiteY597" fmla="*/ 146813 h 520856"/>
                <a:gd name="connsiteX598" fmla="*/ 230839 w 629149"/>
                <a:gd name="connsiteY598" fmla="*/ 145340 h 520856"/>
                <a:gd name="connsiteX599" fmla="*/ 230777 w 629149"/>
                <a:gd name="connsiteY599" fmla="*/ 145232 h 520856"/>
                <a:gd name="connsiteX600" fmla="*/ 229238 w 629149"/>
                <a:gd name="connsiteY600" fmla="*/ 143759 h 520856"/>
                <a:gd name="connsiteX601" fmla="*/ 229176 w 629149"/>
                <a:gd name="connsiteY601" fmla="*/ 143650 h 520856"/>
                <a:gd name="connsiteX602" fmla="*/ 227637 w 629149"/>
                <a:gd name="connsiteY602" fmla="*/ 142178 h 520856"/>
                <a:gd name="connsiteX603" fmla="*/ 227575 w 629149"/>
                <a:gd name="connsiteY603" fmla="*/ 142069 h 520856"/>
                <a:gd name="connsiteX604" fmla="*/ 226036 w 629149"/>
                <a:gd name="connsiteY604" fmla="*/ 140596 h 520856"/>
                <a:gd name="connsiteX605" fmla="*/ 225974 w 629149"/>
                <a:gd name="connsiteY605" fmla="*/ 140488 h 520856"/>
                <a:gd name="connsiteX606" fmla="*/ 224435 w 629149"/>
                <a:gd name="connsiteY606" fmla="*/ 139015 h 520856"/>
                <a:gd name="connsiteX607" fmla="*/ 224373 w 629149"/>
                <a:gd name="connsiteY607" fmla="*/ 138906 h 520856"/>
                <a:gd name="connsiteX608" fmla="*/ 222834 w 629149"/>
                <a:gd name="connsiteY608" fmla="*/ 137433 h 520856"/>
                <a:gd name="connsiteX609" fmla="*/ 222772 w 629149"/>
                <a:gd name="connsiteY609" fmla="*/ 137325 h 520856"/>
                <a:gd name="connsiteX610" fmla="*/ 221233 w 629149"/>
                <a:gd name="connsiteY610" fmla="*/ 135852 h 520856"/>
                <a:gd name="connsiteX611" fmla="*/ 221170 w 629149"/>
                <a:gd name="connsiteY611" fmla="*/ 135743 h 520856"/>
                <a:gd name="connsiteX612" fmla="*/ 219632 w 629149"/>
                <a:gd name="connsiteY612" fmla="*/ 134270 h 520856"/>
                <a:gd name="connsiteX613" fmla="*/ 219570 w 629149"/>
                <a:gd name="connsiteY613" fmla="*/ 134162 h 520856"/>
                <a:gd name="connsiteX614" fmla="*/ 218031 w 629149"/>
                <a:gd name="connsiteY614" fmla="*/ 132689 h 520856"/>
                <a:gd name="connsiteX615" fmla="*/ 217968 w 629149"/>
                <a:gd name="connsiteY615" fmla="*/ 132580 h 520856"/>
                <a:gd name="connsiteX616" fmla="*/ 216651 w 629149"/>
                <a:gd name="connsiteY616" fmla="*/ 131319 h 520856"/>
                <a:gd name="connsiteX617" fmla="*/ 215540 w 629149"/>
                <a:gd name="connsiteY617" fmla="*/ 130520 h 520856"/>
                <a:gd name="connsiteX618" fmla="*/ 206823 w 629149"/>
                <a:gd name="connsiteY618" fmla="*/ 121619 h 520856"/>
                <a:gd name="connsiteX619" fmla="*/ 206761 w 629149"/>
                <a:gd name="connsiteY619" fmla="*/ 121511 h 520856"/>
                <a:gd name="connsiteX620" fmla="*/ 205443 w 629149"/>
                <a:gd name="connsiteY620" fmla="*/ 120250 h 520856"/>
                <a:gd name="connsiteX621" fmla="*/ 204332 w 629149"/>
                <a:gd name="connsiteY621" fmla="*/ 119450 h 520856"/>
                <a:gd name="connsiteX622" fmla="*/ 195616 w 629149"/>
                <a:gd name="connsiteY622" fmla="*/ 110550 h 520856"/>
                <a:gd name="connsiteX623" fmla="*/ 195553 w 629149"/>
                <a:gd name="connsiteY623" fmla="*/ 110441 h 520856"/>
                <a:gd name="connsiteX624" fmla="*/ 194236 w 629149"/>
                <a:gd name="connsiteY624" fmla="*/ 109180 h 520856"/>
                <a:gd name="connsiteX625" fmla="*/ 193125 w 629149"/>
                <a:gd name="connsiteY625" fmla="*/ 108381 h 520856"/>
                <a:gd name="connsiteX626" fmla="*/ 184408 w 629149"/>
                <a:gd name="connsiteY626" fmla="*/ 99479 h 520856"/>
                <a:gd name="connsiteX627" fmla="*/ 184346 w 629149"/>
                <a:gd name="connsiteY627" fmla="*/ 99370 h 520856"/>
                <a:gd name="connsiteX628" fmla="*/ 183028 w 629149"/>
                <a:gd name="connsiteY628" fmla="*/ 98109 h 520856"/>
                <a:gd name="connsiteX629" fmla="*/ 181917 w 629149"/>
                <a:gd name="connsiteY629" fmla="*/ 97309 h 520856"/>
                <a:gd name="connsiteX630" fmla="*/ 173201 w 629149"/>
                <a:gd name="connsiteY630" fmla="*/ 88409 h 520856"/>
                <a:gd name="connsiteX631" fmla="*/ 173138 w 629149"/>
                <a:gd name="connsiteY631" fmla="*/ 88300 h 520856"/>
                <a:gd name="connsiteX632" fmla="*/ 171821 w 629149"/>
                <a:gd name="connsiteY632" fmla="*/ 87040 h 520856"/>
                <a:gd name="connsiteX633" fmla="*/ 170710 w 629149"/>
                <a:gd name="connsiteY633" fmla="*/ 86240 h 520856"/>
                <a:gd name="connsiteX634" fmla="*/ 161993 w 629149"/>
                <a:gd name="connsiteY634" fmla="*/ 77339 h 520856"/>
                <a:gd name="connsiteX635" fmla="*/ 161931 w 629149"/>
                <a:gd name="connsiteY635" fmla="*/ 77231 h 520856"/>
                <a:gd name="connsiteX636" fmla="*/ 160392 w 629149"/>
                <a:gd name="connsiteY636" fmla="*/ 75758 h 520856"/>
                <a:gd name="connsiteX637" fmla="*/ 155234 w 629149"/>
                <a:gd name="connsiteY637" fmla="*/ 61839 h 520856"/>
                <a:gd name="connsiteX638" fmla="*/ 211476 w 629149"/>
                <a:gd name="connsiteY638" fmla="*/ 37080 h 520856"/>
                <a:gd name="connsiteX639" fmla="*/ 241605 w 629149"/>
                <a:gd name="connsiteY639" fmla="*/ 16656 h 520856"/>
                <a:gd name="connsiteX640" fmla="*/ 349799 w 629149"/>
                <a:gd name="connsiteY640" fmla="*/ 452 h 520856"/>
                <a:gd name="connsiteX641" fmla="*/ 381665 w 629149"/>
                <a:gd name="connsiteY641" fmla="*/ 35 h 520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</a:cxnLst>
              <a:rect l="l" t="t" r="r" b="b"/>
              <a:pathLst>
                <a:path w="629149" h="520856">
                  <a:moveTo>
                    <a:pt x="381665" y="35"/>
                  </a:moveTo>
                  <a:cubicBezTo>
                    <a:pt x="392945" y="146"/>
                    <a:pt x="404882" y="529"/>
                    <a:pt x="417475" y="1242"/>
                  </a:cubicBezTo>
                  <a:cubicBezTo>
                    <a:pt x="532051" y="16275"/>
                    <a:pt x="546322" y="34966"/>
                    <a:pt x="546322" y="34966"/>
                  </a:cubicBezTo>
                  <a:cubicBezTo>
                    <a:pt x="546322" y="34966"/>
                    <a:pt x="553339" y="39474"/>
                    <a:pt x="558346" y="45046"/>
                  </a:cubicBezTo>
                  <a:lnTo>
                    <a:pt x="558459" y="45210"/>
                  </a:lnTo>
                  <a:lnTo>
                    <a:pt x="559947" y="46627"/>
                  </a:lnTo>
                  <a:lnTo>
                    <a:pt x="560060" y="46791"/>
                  </a:lnTo>
                  <a:lnTo>
                    <a:pt x="561548" y="48209"/>
                  </a:lnTo>
                  <a:lnTo>
                    <a:pt x="561662" y="48373"/>
                  </a:lnTo>
                  <a:lnTo>
                    <a:pt x="563149" y="49790"/>
                  </a:lnTo>
                  <a:lnTo>
                    <a:pt x="563262" y="49953"/>
                  </a:lnTo>
                  <a:lnTo>
                    <a:pt x="564750" y="51371"/>
                  </a:lnTo>
                  <a:lnTo>
                    <a:pt x="564864" y="51535"/>
                  </a:lnTo>
                  <a:lnTo>
                    <a:pt x="566352" y="52952"/>
                  </a:lnTo>
                  <a:lnTo>
                    <a:pt x="566465" y="53116"/>
                  </a:lnTo>
                  <a:lnTo>
                    <a:pt x="567953" y="54534"/>
                  </a:lnTo>
                  <a:lnTo>
                    <a:pt x="568066" y="54697"/>
                  </a:lnTo>
                  <a:lnTo>
                    <a:pt x="569554" y="56115"/>
                  </a:lnTo>
                  <a:lnTo>
                    <a:pt x="569667" y="56280"/>
                  </a:lnTo>
                  <a:lnTo>
                    <a:pt x="571155" y="57697"/>
                  </a:lnTo>
                  <a:lnTo>
                    <a:pt x="571268" y="57861"/>
                  </a:lnTo>
                  <a:lnTo>
                    <a:pt x="572756" y="59278"/>
                  </a:lnTo>
                  <a:lnTo>
                    <a:pt x="572869" y="59442"/>
                  </a:lnTo>
                  <a:lnTo>
                    <a:pt x="574357" y="60860"/>
                  </a:lnTo>
                  <a:lnTo>
                    <a:pt x="574470" y="61023"/>
                  </a:lnTo>
                  <a:lnTo>
                    <a:pt x="575958" y="62441"/>
                  </a:lnTo>
                  <a:lnTo>
                    <a:pt x="576071" y="62605"/>
                  </a:lnTo>
                  <a:lnTo>
                    <a:pt x="577559" y="64022"/>
                  </a:lnTo>
                  <a:lnTo>
                    <a:pt x="577672" y="64186"/>
                  </a:lnTo>
                  <a:lnTo>
                    <a:pt x="579160" y="65604"/>
                  </a:lnTo>
                  <a:lnTo>
                    <a:pt x="579273" y="65768"/>
                  </a:lnTo>
                  <a:lnTo>
                    <a:pt x="580761" y="67185"/>
                  </a:lnTo>
                  <a:lnTo>
                    <a:pt x="580874" y="67349"/>
                  </a:lnTo>
                  <a:lnTo>
                    <a:pt x="582362" y="68767"/>
                  </a:lnTo>
                  <a:lnTo>
                    <a:pt x="582475" y="68931"/>
                  </a:lnTo>
                  <a:lnTo>
                    <a:pt x="583963" y="70348"/>
                  </a:lnTo>
                  <a:lnTo>
                    <a:pt x="584077" y="70512"/>
                  </a:lnTo>
                  <a:lnTo>
                    <a:pt x="585564" y="71929"/>
                  </a:lnTo>
                  <a:lnTo>
                    <a:pt x="585677" y="72093"/>
                  </a:lnTo>
                  <a:lnTo>
                    <a:pt x="587165" y="73511"/>
                  </a:lnTo>
                  <a:lnTo>
                    <a:pt x="587278" y="73675"/>
                  </a:lnTo>
                  <a:lnTo>
                    <a:pt x="588766" y="75092"/>
                  </a:lnTo>
                  <a:lnTo>
                    <a:pt x="588880" y="75256"/>
                  </a:lnTo>
                  <a:lnTo>
                    <a:pt x="590368" y="76673"/>
                  </a:lnTo>
                  <a:lnTo>
                    <a:pt x="590481" y="76837"/>
                  </a:lnTo>
                  <a:lnTo>
                    <a:pt x="591969" y="78255"/>
                  </a:lnTo>
                  <a:lnTo>
                    <a:pt x="592082" y="78419"/>
                  </a:lnTo>
                  <a:lnTo>
                    <a:pt x="593570" y="79836"/>
                  </a:lnTo>
                  <a:lnTo>
                    <a:pt x="593683" y="80001"/>
                  </a:lnTo>
                  <a:lnTo>
                    <a:pt x="595171" y="81418"/>
                  </a:lnTo>
                  <a:lnTo>
                    <a:pt x="595284" y="81582"/>
                  </a:lnTo>
                  <a:lnTo>
                    <a:pt x="596772" y="82999"/>
                  </a:lnTo>
                  <a:lnTo>
                    <a:pt x="596885" y="83163"/>
                  </a:lnTo>
                  <a:lnTo>
                    <a:pt x="598373" y="84581"/>
                  </a:lnTo>
                  <a:lnTo>
                    <a:pt x="598486" y="84744"/>
                  </a:lnTo>
                  <a:lnTo>
                    <a:pt x="599974" y="86162"/>
                  </a:lnTo>
                  <a:lnTo>
                    <a:pt x="600087" y="86326"/>
                  </a:lnTo>
                  <a:lnTo>
                    <a:pt x="601575" y="87743"/>
                  </a:lnTo>
                  <a:lnTo>
                    <a:pt x="601688" y="87907"/>
                  </a:lnTo>
                  <a:lnTo>
                    <a:pt x="603176" y="89325"/>
                  </a:lnTo>
                  <a:lnTo>
                    <a:pt x="603289" y="89489"/>
                  </a:lnTo>
                  <a:lnTo>
                    <a:pt x="604777" y="90906"/>
                  </a:lnTo>
                  <a:lnTo>
                    <a:pt x="604890" y="91070"/>
                  </a:lnTo>
                  <a:lnTo>
                    <a:pt x="606378" y="92488"/>
                  </a:lnTo>
                  <a:lnTo>
                    <a:pt x="606492" y="92652"/>
                  </a:lnTo>
                  <a:lnTo>
                    <a:pt x="607979" y="94069"/>
                  </a:lnTo>
                  <a:lnTo>
                    <a:pt x="608092" y="94233"/>
                  </a:lnTo>
                  <a:lnTo>
                    <a:pt x="609580" y="95650"/>
                  </a:lnTo>
                  <a:lnTo>
                    <a:pt x="609694" y="95814"/>
                  </a:lnTo>
                  <a:lnTo>
                    <a:pt x="611182" y="97231"/>
                  </a:lnTo>
                  <a:lnTo>
                    <a:pt x="611295" y="97395"/>
                  </a:lnTo>
                  <a:lnTo>
                    <a:pt x="612783" y="98813"/>
                  </a:lnTo>
                  <a:lnTo>
                    <a:pt x="612896" y="98977"/>
                  </a:lnTo>
                  <a:lnTo>
                    <a:pt x="614384" y="100394"/>
                  </a:lnTo>
                  <a:lnTo>
                    <a:pt x="614497" y="100559"/>
                  </a:lnTo>
                  <a:lnTo>
                    <a:pt x="615985" y="101976"/>
                  </a:lnTo>
                  <a:lnTo>
                    <a:pt x="616098" y="102140"/>
                  </a:lnTo>
                  <a:lnTo>
                    <a:pt x="617586" y="103558"/>
                  </a:lnTo>
                  <a:lnTo>
                    <a:pt x="617699" y="103722"/>
                  </a:lnTo>
                  <a:lnTo>
                    <a:pt x="619187" y="105139"/>
                  </a:lnTo>
                  <a:lnTo>
                    <a:pt x="619300" y="105303"/>
                  </a:lnTo>
                  <a:lnTo>
                    <a:pt x="620788" y="106721"/>
                  </a:lnTo>
                  <a:lnTo>
                    <a:pt x="620901" y="106885"/>
                  </a:lnTo>
                  <a:lnTo>
                    <a:pt x="622389" y="108303"/>
                  </a:lnTo>
                  <a:lnTo>
                    <a:pt x="622502" y="108466"/>
                  </a:lnTo>
                  <a:lnTo>
                    <a:pt x="623990" y="109884"/>
                  </a:lnTo>
                  <a:lnTo>
                    <a:pt x="624103" y="110048"/>
                  </a:lnTo>
                  <a:lnTo>
                    <a:pt x="625591" y="111465"/>
                  </a:lnTo>
                  <a:lnTo>
                    <a:pt x="625705" y="111629"/>
                  </a:lnTo>
                  <a:lnTo>
                    <a:pt x="627192" y="113046"/>
                  </a:lnTo>
                  <a:lnTo>
                    <a:pt x="627305" y="113210"/>
                  </a:lnTo>
                  <a:lnTo>
                    <a:pt x="628793" y="114628"/>
                  </a:lnTo>
                  <a:lnTo>
                    <a:pt x="628906" y="114792"/>
                  </a:lnTo>
                  <a:lnTo>
                    <a:pt x="629149" y="115023"/>
                  </a:lnTo>
                  <a:lnTo>
                    <a:pt x="629149" y="422162"/>
                  </a:lnTo>
                  <a:cubicBezTo>
                    <a:pt x="629149" y="476669"/>
                    <a:pt x="584962" y="520856"/>
                    <a:pt x="530455" y="520856"/>
                  </a:cubicBezTo>
                  <a:lnTo>
                    <a:pt x="236822" y="520856"/>
                  </a:lnTo>
                  <a:lnTo>
                    <a:pt x="237480" y="520495"/>
                  </a:lnTo>
                  <a:lnTo>
                    <a:pt x="238264" y="520077"/>
                  </a:lnTo>
                  <a:lnTo>
                    <a:pt x="233757" y="520077"/>
                  </a:lnTo>
                  <a:cubicBezTo>
                    <a:pt x="233757" y="520077"/>
                    <a:pt x="234526" y="519649"/>
                    <a:pt x="235879" y="518914"/>
                  </a:cubicBezTo>
                  <a:lnTo>
                    <a:pt x="236663" y="518496"/>
                  </a:lnTo>
                  <a:lnTo>
                    <a:pt x="232155" y="518496"/>
                  </a:lnTo>
                  <a:cubicBezTo>
                    <a:pt x="232155" y="518496"/>
                    <a:pt x="232925" y="518067"/>
                    <a:pt x="234278" y="517333"/>
                  </a:cubicBezTo>
                  <a:lnTo>
                    <a:pt x="235062" y="516914"/>
                  </a:lnTo>
                  <a:lnTo>
                    <a:pt x="230555" y="516914"/>
                  </a:lnTo>
                  <a:cubicBezTo>
                    <a:pt x="230555" y="516914"/>
                    <a:pt x="231324" y="516486"/>
                    <a:pt x="232677" y="515751"/>
                  </a:cubicBezTo>
                  <a:lnTo>
                    <a:pt x="233461" y="515333"/>
                  </a:lnTo>
                  <a:lnTo>
                    <a:pt x="228953" y="515333"/>
                  </a:lnTo>
                  <a:cubicBezTo>
                    <a:pt x="228953" y="515333"/>
                    <a:pt x="229723" y="514905"/>
                    <a:pt x="231076" y="514170"/>
                  </a:cubicBezTo>
                  <a:lnTo>
                    <a:pt x="231860" y="513751"/>
                  </a:lnTo>
                  <a:lnTo>
                    <a:pt x="227352" y="513751"/>
                  </a:lnTo>
                  <a:cubicBezTo>
                    <a:pt x="227352" y="513751"/>
                    <a:pt x="228121" y="513323"/>
                    <a:pt x="229475" y="512588"/>
                  </a:cubicBezTo>
                  <a:lnTo>
                    <a:pt x="230259" y="512170"/>
                  </a:lnTo>
                  <a:lnTo>
                    <a:pt x="225751" y="512170"/>
                  </a:lnTo>
                  <a:cubicBezTo>
                    <a:pt x="225751" y="512170"/>
                    <a:pt x="226520" y="511742"/>
                    <a:pt x="227874" y="511007"/>
                  </a:cubicBezTo>
                  <a:lnTo>
                    <a:pt x="228658" y="510589"/>
                  </a:lnTo>
                  <a:lnTo>
                    <a:pt x="224150" y="510589"/>
                  </a:lnTo>
                  <a:cubicBezTo>
                    <a:pt x="224150" y="510589"/>
                    <a:pt x="224919" y="510160"/>
                    <a:pt x="226272" y="509426"/>
                  </a:cubicBezTo>
                  <a:lnTo>
                    <a:pt x="227057" y="509007"/>
                  </a:lnTo>
                  <a:lnTo>
                    <a:pt x="222549" y="509007"/>
                  </a:lnTo>
                  <a:cubicBezTo>
                    <a:pt x="222549" y="509007"/>
                    <a:pt x="223318" y="508579"/>
                    <a:pt x="224671" y="507844"/>
                  </a:cubicBezTo>
                  <a:lnTo>
                    <a:pt x="225456" y="507426"/>
                  </a:lnTo>
                  <a:lnTo>
                    <a:pt x="220948" y="507426"/>
                  </a:lnTo>
                  <a:cubicBezTo>
                    <a:pt x="220948" y="507426"/>
                    <a:pt x="221717" y="506998"/>
                    <a:pt x="223070" y="506263"/>
                  </a:cubicBezTo>
                  <a:lnTo>
                    <a:pt x="223855" y="505844"/>
                  </a:lnTo>
                  <a:lnTo>
                    <a:pt x="219347" y="505844"/>
                  </a:lnTo>
                  <a:cubicBezTo>
                    <a:pt x="219347" y="505844"/>
                    <a:pt x="220116" y="505416"/>
                    <a:pt x="221469" y="504681"/>
                  </a:cubicBezTo>
                  <a:lnTo>
                    <a:pt x="222253" y="504263"/>
                  </a:lnTo>
                  <a:lnTo>
                    <a:pt x="217746" y="504263"/>
                  </a:lnTo>
                  <a:cubicBezTo>
                    <a:pt x="217746" y="504263"/>
                    <a:pt x="218515" y="503835"/>
                    <a:pt x="219868" y="503100"/>
                  </a:cubicBezTo>
                  <a:lnTo>
                    <a:pt x="220653" y="502681"/>
                  </a:lnTo>
                  <a:lnTo>
                    <a:pt x="216145" y="502681"/>
                  </a:lnTo>
                  <a:cubicBezTo>
                    <a:pt x="216145" y="502681"/>
                    <a:pt x="216914" y="502253"/>
                    <a:pt x="218267" y="501518"/>
                  </a:cubicBezTo>
                  <a:lnTo>
                    <a:pt x="219051" y="501100"/>
                  </a:lnTo>
                  <a:lnTo>
                    <a:pt x="214544" y="501100"/>
                  </a:lnTo>
                  <a:cubicBezTo>
                    <a:pt x="214544" y="501100"/>
                    <a:pt x="215313" y="500672"/>
                    <a:pt x="216666" y="499937"/>
                  </a:cubicBezTo>
                  <a:lnTo>
                    <a:pt x="217450" y="499518"/>
                  </a:lnTo>
                  <a:lnTo>
                    <a:pt x="212943" y="499518"/>
                  </a:lnTo>
                  <a:cubicBezTo>
                    <a:pt x="212943" y="499518"/>
                    <a:pt x="213712" y="499090"/>
                    <a:pt x="215065" y="498356"/>
                  </a:cubicBezTo>
                  <a:lnTo>
                    <a:pt x="215849" y="497937"/>
                  </a:lnTo>
                  <a:lnTo>
                    <a:pt x="211342" y="497937"/>
                  </a:lnTo>
                  <a:cubicBezTo>
                    <a:pt x="211342" y="497937"/>
                    <a:pt x="212111" y="497509"/>
                    <a:pt x="213464" y="496774"/>
                  </a:cubicBezTo>
                  <a:lnTo>
                    <a:pt x="214248" y="496356"/>
                  </a:lnTo>
                  <a:lnTo>
                    <a:pt x="209740" y="496356"/>
                  </a:lnTo>
                  <a:cubicBezTo>
                    <a:pt x="209740" y="496356"/>
                    <a:pt x="210510" y="495928"/>
                    <a:pt x="211863" y="495193"/>
                  </a:cubicBezTo>
                  <a:lnTo>
                    <a:pt x="212647" y="494774"/>
                  </a:lnTo>
                  <a:lnTo>
                    <a:pt x="208140" y="494774"/>
                  </a:lnTo>
                  <a:cubicBezTo>
                    <a:pt x="208140" y="494774"/>
                    <a:pt x="208909" y="494346"/>
                    <a:pt x="210262" y="493611"/>
                  </a:cubicBezTo>
                  <a:lnTo>
                    <a:pt x="211046" y="493193"/>
                  </a:lnTo>
                  <a:lnTo>
                    <a:pt x="206538" y="493193"/>
                  </a:lnTo>
                  <a:cubicBezTo>
                    <a:pt x="206538" y="493193"/>
                    <a:pt x="207308" y="492765"/>
                    <a:pt x="208661" y="492030"/>
                  </a:cubicBezTo>
                  <a:lnTo>
                    <a:pt x="209445" y="491611"/>
                  </a:lnTo>
                  <a:lnTo>
                    <a:pt x="204937" y="491611"/>
                  </a:lnTo>
                  <a:cubicBezTo>
                    <a:pt x="204937" y="491611"/>
                    <a:pt x="205706" y="491183"/>
                    <a:pt x="207060" y="490449"/>
                  </a:cubicBezTo>
                  <a:lnTo>
                    <a:pt x="207844" y="490030"/>
                  </a:lnTo>
                  <a:lnTo>
                    <a:pt x="203336" y="490030"/>
                  </a:lnTo>
                  <a:cubicBezTo>
                    <a:pt x="203336" y="490030"/>
                    <a:pt x="204105" y="489602"/>
                    <a:pt x="205459" y="488867"/>
                  </a:cubicBezTo>
                  <a:lnTo>
                    <a:pt x="206243" y="488449"/>
                  </a:lnTo>
                  <a:lnTo>
                    <a:pt x="201735" y="488449"/>
                  </a:lnTo>
                  <a:cubicBezTo>
                    <a:pt x="201735" y="488449"/>
                    <a:pt x="202504" y="488020"/>
                    <a:pt x="203857" y="487286"/>
                  </a:cubicBezTo>
                  <a:lnTo>
                    <a:pt x="204642" y="486867"/>
                  </a:lnTo>
                  <a:lnTo>
                    <a:pt x="200134" y="486867"/>
                  </a:lnTo>
                  <a:cubicBezTo>
                    <a:pt x="200134" y="486867"/>
                    <a:pt x="200903" y="486439"/>
                    <a:pt x="202256" y="485704"/>
                  </a:cubicBezTo>
                  <a:lnTo>
                    <a:pt x="203041" y="485286"/>
                  </a:lnTo>
                  <a:lnTo>
                    <a:pt x="198533" y="485286"/>
                  </a:lnTo>
                  <a:cubicBezTo>
                    <a:pt x="198533" y="485286"/>
                    <a:pt x="199302" y="484858"/>
                    <a:pt x="200655" y="484123"/>
                  </a:cubicBezTo>
                  <a:lnTo>
                    <a:pt x="201440" y="483704"/>
                  </a:lnTo>
                  <a:lnTo>
                    <a:pt x="196932" y="483704"/>
                  </a:lnTo>
                  <a:cubicBezTo>
                    <a:pt x="196932" y="483704"/>
                    <a:pt x="197701" y="483276"/>
                    <a:pt x="199054" y="482541"/>
                  </a:cubicBezTo>
                  <a:lnTo>
                    <a:pt x="199839" y="482123"/>
                  </a:lnTo>
                  <a:lnTo>
                    <a:pt x="195331" y="482123"/>
                  </a:lnTo>
                  <a:cubicBezTo>
                    <a:pt x="195331" y="482123"/>
                    <a:pt x="196100" y="481695"/>
                    <a:pt x="197453" y="480960"/>
                  </a:cubicBezTo>
                  <a:lnTo>
                    <a:pt x="198238" y="480541"/>
                  </a:lnTo>
                  <a:lnTo>
                    <a:pt x="193730" y="480541"/>
                  </a:lnTo>
                  <a:cubicBezTo>
                    <a:pt x="193730" y="480541"/>
                    <a:pt x="194499" y="480113"/>
                    <a:pt x="195852" y="479378"/>
                  </a:cubicBezTo>
                  <a:lnTo>
                    <a:pt x="196636" y="478960"/>
                  </a:lnTo>
                  <a:lnTo>
                    <a:pt x="192129" y="478960"/>
                  </a:lnTo>
                  <a:cubicBezTo>
                    <a:pt x="192129" y="478960"/>
                    <a:pt x="192898" y="478532"/>
                    <a:pt x="194251" y="477797"/>
                  </a:cubicBezTo>
                  <a:lnTo>
                    <a:pt x="195035" y="477379"/>
                  </a:lnTo>
                  <a:lnTo>
                    <a:pt x="190528" y="477379"/>
                  </a:lnTo>
                  <a:cubicBezTo>
                    <a:pt x="190528" y="477379"/>
                    <a:pt x="191297" y="476950"/>
                    <a:pt x="192650" y="476216"/>
                  </a:cubicBezTo>
                  <a:lnTo>
                    <a:pt x="193434" y="475797"/>
                  </a:lnTo>
                  <a:lnTo>
                    <a:pt x="188927" y="475797"/>
                  </a:lnTo>
                  <a:cubicBezTo>
                    <a:pt x="188927" y="475797"/>
                    <a:pt x="189696" y="475369"/>
                    <a:pt x="191049" y="474634"/>
                  </a:cubicBezTo>
                  <a:lnTo>
                    <a:pt x="191833" y="474216"/>
                  </a:lnTo>
                  <a:lnTo>
                    <a:pt x="187325" y="474216"/>
                  </a:lnTo>
                  <a:cubicBezTo>
                    <a:pt x="187325" y="474216"/>
                    <a:pt x="188095" y="473788"/>
                    <a:pt x="189448" y="473053"/>
                  </a:cubicBezTo>
                  <a:lnTo>
                    <a:pt x="190232" y="472634"/>
                  </a:lnTo>
                  <a:lnTo>
                    <a:pt x="185724" y="472634"/>
                  </a:lnTo>
                  <a:cubicBezTo>
                    <a:pt x="185724" y="472634"/>
                    <a:pt x="186494" y="472206"/>
                    <a:pt x="187847" y="471471"/>
                  </a:cubicBezTo>
                  <a:lnTo>
                    <a:pt x="188631" y="471053"/>
                  </a:lnTo>
                  <a:lnTo>
                    <a:pt x="184123" y="471053"/>
                  </a:lnTo>
                  <a:cubicBezTo>
                    <a:pt x="184123" y="471053"/>
                    <a:pt x="184892" y="470625"/>
                    <a:pt x="186246" y="469890"/>
                  </a:cubicBezTo>
                  <a:lnTo>
                    <a:pt x="187030" y="469472"/>
                  </a:lnTo>
                  <a:lnTo>
                    <a:pt x="182522" y="469472"/>
                  </a:lnTo>
                  <a:cubicBezTo>
                    <a:pt x="182522" y="469472"/>
                    <a:pt x="183291" y="469043"/>
                    <a:pt x="184645" y="468309"/>
                  </a:cubicBezTo>
                  <a:lnTo>
                    <a:pt x="185429" y="467890"/>
                  </a:lnTo>
                  <a:lnTo>
                    <a:pt x="180921" y="467890"/>
                  </a:lnTo>
                  <a:cubicBezTo>
                    <a:pt x="180921" y="467890"/>
                    <a:pt x="181690" y="467462"/>
                    <a:pt x="183044" y="466727"/>
                  </a:cubicBezTo>
                  <a:lnTo>
                    <a:pt x="183828" y="466309"/>
                  </a:lnTo>
                  <a:lnTo>
                    <a:pt x="179320" y="466309"/>
                  </a:lnTo>
                  <a:cubicBezTo>
                    <a:pt x="179320" y="466309"/>
                    <a:pt x="180089" y="465881"/>
                    <a:pt x="181442" y="465146"/>
                  </a:cubicBezTo>
                  <a:lnTo>
                    <a:pt x="182227" y="464727"/>
                  </a:lnTo>
                  <a:lnTo>
                    <a:pt x="177719" y="464727"/>
                  </a:lnTo>
                  <a:cubicBezTo>
                    <a:pt x="177719" y="464727"/>
                    <a:pt x="178488" y="464299"/>
                    <a:pt x="179841" y="463564"/>
                  </a:cubicBezTo>
                  <a:lnTo>
                    <a:pt x="180626" y="463146"/>
                  </a:lnTo>
                  <a:lnTo>
                    <a:pt x="176118" y="463146"/>
                  </a:lnTo>
                  <a:cubicBezTo>
                    <a:pt x="176118" y="463146"/>
                    <a:pt x="176887" y="462718"/>
                    <a:pt x="178240" y="461983"/>
                  </a:cubicBezTo>
                  <a:lnTo>
                    <a:pt x="179025" y="461564"/>
                  </a:lnTo>
                  <a:lnTo>
                    <a:pt x="174517" y="461564"/>
                  </a:lnTo>
                  <a:cubicBezTo>
                    <a:pt x="174517" y="461564"/>
                    <a:pt x="175286" y="461136"/>
                    <a:pt x="176639" y="460402"/>
                  </a:cubicBezTo>
                  <a:lnTo>
                    <a:pt x="177424" y="459983"/>
                  </a:lnTo>
                  <a:lnTo>
                    <a:pt x="172916" y="459983"/>
                  </a:lnTo>
                  <a:cubicBezTo>
                    <a:pt x="172916" y="459983"/>
                    <a:pt x="173685" y="459555"/>
                    <a:pt x="175038" y="458820"/>
                  </a:cubicBezTo>
                  <a:lnTo>
                    <a:pt x="175823" y="458401"/>
                  </a:lnTo>
                  <a:lnTo>
                    <a:pt x="171315" y="458401"/>
                  </a:lnTo>
                  <a:cubicBezTo>
                    <a:pt x="171315" y="458401"/>
                    <a:pt x="172084" y="457973"/>
                    <a:pt x="173437" y="457239"/>
                  </a:cubicBezTo>
                  <a:lnTo>
                    <a:pt x="174221" y="456820"/>
                  </a:lnTo>
                  <a:lnTo>
                    <a:pt x="169714" y="456820"/>
                  </a:lnTo>
                  <a:cubicBezTo>
                    <a:pt x="169714" y="456820"/>
                    <a:pt x="170483" y="456392"/>
                    <a:pt x="171836" y="455657"/>
                  </a:cubicBezTo>
                  <a:lnTo>
                    <a:pt x="172620" y="455239"/>
                  </a:lnTo>
                  <a:lnTo>
                    <a:pt x="168113" y="455239"/>
                  </a:lnTo>
                  <a:cubicBezTo>
                    <a:pt x="168113" y="455239"/>
                    <a:pt x="168882" y="454810"/>
                    <a:pt x="170235" y="454076"/>
                  </a:cubicBezTo>
                  <a:lnTo>
                    <a:pt x="171019" y="453657"/>
                  </a:lnTo>
                  <a:lnTo>
                    <a:pt x="166512" y="453657"/>
                  </a:lnTo>
                  <a:cubicBezTo>
                    <a:pt x="166512" y="453657"/>
                    <a:pt x="167281" y="453229"/>
                    <a:pt x="168634" y="452494"/>
                  </a:cubicBezTo>
                  <a:lnTo>
                    <a:pt x="169418" y="452076"/>
                  </a:lnTo>
                  <a:lnTo>
                    <a:pt x="164911" y="452076"/>
                  </a:lnTo>
                  <a:cubicBezTo>
                    <a:pt x="164911" y="452076"/>
                    <a:pt x="165680" y="451648"/>
                    <a:pt x="167033" y="450913"/>
                  </a:cubicBezTo>
                  <a:lnTo>
                    <a:pt x="167817" y="450494"/>
                  </a:lnTo>
                  <a:lnTo>
                    <a:pt x="163309" y="450494"/>
                  </a:lnTo>
                  <a:cubicBezTo>
                    <a:pt x="163309" y="450494"/>
                    <a:pt x="164079" y="450066"/>
                    <a:pt x="165432" y="449331"/>
                  </a:cubicBezTo>
                  <a:lnTo>
                    <a:pt x="166216" y="448913"/>
                  </a:lnTo>
                  <a:lnTo>
                    <a:pt x="161708" y="448913"/>
                  </a:lnTo>
                  <a:cubicBezTo>
                    <a:pt x="161708" y="448913"/>
                    <a:pt x="162477" y="448485"/>
                    <a:pt x="163831" y="447750"/>
                  </a:cubicBezTo>
                  <a:lnTo>
                    <a:pt x="164615" y="447332"/>
                  </a:lnTo>
                  <a:lnTo>
                    <a:pt x="160107" y="447332"/>
                  </a:lnTo>
                  <a:cubicBezTo>
                    <a:pt x="160107" y="447332"/>
                    <a:pt x="160876" y="446903"/>
                    <a:pt x="162230" y="446169"/>
                  </a:cubicBezTo>
                  <a:lnTo>
                    <a:pt x="163014" y="445750"/>
                  </a:lnTo>
                  <a:lnTo>
                    <a:pt x="158506" y="445750"/>
                  </a:lnTo>
                  <a:cubicBezTo>
                    <a:pt x="158506" y="445750"/>
                    <a:pt x="159275" y="445322"/>
                    <a:pt x="160628" y="444587"/>
                  </a:cubicBezTo>
                  <a:lnTo>
                    <a:pt x="161413" y="444169"/>
                  </a:lnTo>
                  <a:lnTo>
                    <a:pt x="156905" y="444169"/>
                  </a:lnTo>
                  <a:cubicBezTo>
                    <a:pt x="156905" y="444169"/>
                    <a:pt x="157674" y="443741"/>
                    <a:pt x="159027" y="443006"/>
                  </a:cubicBezTo>
                  <a:lnTo>
                    <a:pt x="159812" y="442587"/>
                  </a:lnTo>
                  <a:lnTo>
                    <a:pt x="155304" y="442587"/>
                  </a:lnTo>
                  <a:cubicBezTo>
                    <a:pt x="155304" y="442587"/>
                    <a:pt x="156073" y="442159"/>
                    <a:pt x="157426" y="441424"/>
                  </a:cubicBezTo>
                  <a:lnTo>
                    <a:pt x="158211" y="441006"/>
                  </a:lnTo>
                  <a:lnTo>
                    <a:pt x="153703" y="441006"/>
                  </a:lnTo>
                  <a:cubicBezTo>
                    <a:pt x="153703" y="441006"/>
                    <a:pt x="154472" y="440578"/>
                    <a:pt x="155825" y="439843"/>
                  </a:cubicBezTo>
                  <a:lnTo>
                    <a:pt x="156610" y="439425"/>
                  </a:lnTo>
                  <a:lnTo>
                    <a:pt x="152102" y="439425"/>
                  </a:lnTo>
                  <a:cubicBezTo>
                    <a:pt x="152102" y="439425"/>
                    <a:pt x="152871" y="438996"/>
                    <a:pt x="154224" y="438262"/>
                  </a:cubicBezTo>
                  <a:lnTo>
                    <a:pt x="155009" y="437843"/>
                  </a:lnTo>
                  <a:lnTo>
                    <a:pt x="150501" y="437843"/>
                  </a:lnTo>
                  <a:cubicBezTo>
                    <a:pt x="150501" y="437843"/>
                    <a:pt x="151270" y="437415"/>
                    <a:pt x="152623" y="436680"/>
                  </a:cubicBezTo>
                  <a:lnTo>
                    <a:pt x="153408" y="436262"/>
                  </a:lnTo>
                  <a:lnTo>
                    <a:pt x="148900" y="436262"/>
                  </a:lnTo>
                  <a:cubicBezTo>
                    <a:pt x="148900" y="436262"/>
                    <a:pt x="149669" y="435833"/>
                    <a:pt x="151022" y="435099"/>
                  </a:cubicBezTo>
                  <a:lnTo>
                    <a:pt x="151806" y="434680"/>
                  </a:lnTo>
                  <a:lnTo>
                    <a:pt x="147299" y="434680"/>
                  </a:lnTo>
                  <a:cubicBezTo>
                    <a:pt x="147299" y="434680"/>
                    <a:pt x="148068" y="434252"/>
                    <a:pt x="149421" y="433517"/>
                  </a:cubicBezTo>
                  <a:lnTo>
                    <a:pt x="150205" y="433099"/>
                  </a:lnTo>
                  <a:lnTo>
                    <a:pt x="145698" y="433099"/>
                  </a:lnTo>
                  <a:cubicBezTo>
                    <a:pt x="145698" y="433099"/>
                    <a:pt x="146467" y="432671"/>
                    <a:pt x="147820" y="431936"/>
                  </a:cubicBezTo>
                  <a:lnTo>
                    <a:pt x="148604" y="431517"/>
                  </a:lnTo>
                  <a:lnTo>
                    <a:pt x="144097" y="431517"/>
                  </a:lnTo>
                  <a:cubicBezTo>
                    <a:pt x="144097" y="431517"/>
                    <a:pt x="144866" y="431089"/>
                    <a:pt x="146219" y="430354"/>
                  </a:cubicBezTo>
                  <a:lnTo>
                    <a:pt x="147003" y="429936"/>
                  </a:lnTo>
                  <a:lnTo>
                    <a:pt x="142496" y="429936"/>
                  </a:lnTo>
                  <a:cubicBezTo>
                    <a:pt x="142496" y="429936"/>
                    <a:pt x="143265" y="429508"/>
                    <a:pt x="144618" y="428773"/>
                  </a:cubicBezTo>
                  <a:lnTo>
                    <a:pt x="145402" y="428355"/>
                  </a:lnTo>
                  <a:lnTo>
                    <a:pt x="140894" y="428355"/>
                  </a:lnTo>
                  <a:cubicBezTo>
                    <a:pt x="140894" y="428355"/>
                    <a:pt x="141664" y="427926"/>
                    <a:pt x="143017" y="427192"/>
                  </a:cubicBezTo>
                  <a:lnTo>
                    <a:pt x="143801" y="426773"/>
                  </a:lnTo>
                  <a:lnTo>
                    <a:pt x="139293" y="426773"/>
                  </a:lnTo>
                  <a:cubicBezTo>
                    <a:pt x="139293" y="426773"/>
                    <a:pt x="140062" y="426345"/>
                    <a:pt x="141416" y="425610"/>
                  </a:cubicBezTo>
                  <a:lnTo>
                    <a:pt x="142200" y="425192"/>
                  </a:lnTo>
                  <a:lnTo>
                    <a:pt x="137692" y="425192"/>
                  </a:lnTo>
                  <a:cubicBezTo>
                    <a:pt x="137692" y="425192"/>
                    <a:pt x="138461" y="424764"/>
                    <a:pt x="139815" y="424029"/>
                  </a:cubicBezTo>
                  <a:lnTo>
                    <a:pt x="140599" y="423610"/>
                  </a:lnTo>
                  <a:lnTo>
                    <a:pt x="136091" y="423610"/>
                  </a:lnTo>
                  <a:cubicBezTo>
                    <a:pt x="136091" y="423610"/>
                    <a:pt x="136860" y="423182"/>
                    <a:pt x="138213" y="422447"/>
                  </a:cubicBezTo>
                  <a:lnTo>
                    <a:pt x="138998" y="422029"/>
                  </a:lnTo>
                  <a:lnTo>
                    <a:pt x="134490" y="422029"/>
                  </a:lnTo>
                  <a:cubicBezTo>
                    <a:pt x="134490" y="422029"/>
                    <a:pt x="135259" y="421601"/>
                    <a:pt x="136612" y="420866"/>
                  </a:cubicBezTo>
                  <a:lnTo>
                    <a:pt x="137397" y="420447"/>
                  </a:lnTo>
                  <a:lnTo>
                    <a:pt x="132889" y="420447"/>
                  </a:lnTo>
                  <a:cubicBezTo>
                    <a:pt x="132889" y="420447"/>
                    <a:pt x="133658" y="420019"/>
                    <a:pt x="135011" y="419285"/>
                  </a:cubicBezTo>
                  <a:lnTo>
                    <a:pt x="135796" y="418866"/>
                  </a:lnTo>
                  <a:lnTo>
                    <a:pt x="131288" y="418866"/>
                  </a:lnTo>
                  <a:cubicBezTo>
                    <a:pt x="131288" y="418866"/>
                    <a:pt x="132057" y="418438"/>
                    <a:pt x="133410" y="417703"/>
                  </a:cubicBezTo>
                  <a:lnTo>
                    <a:pt x="134195" y="417285"/>
                  </a:lnTo>
                  <a:lnTo>
                    <a:pt x="129687" y="417285"/>
                  </a:lnTo>
                  <a:cubicBezTo>
                    <a:pt x="129687" y="417285"/>
                    <a:pt x="130456" y="416856"/>
                    <a:pt x="131809" y="416122"/>
                  </a:cubicBezTo>
                  <a:lnTo>
                    <a:pt x="132594" y="415703"/>
                  </a:lnTo>
                  <a:lnTo>
                    <a:pt x="128086" y="415703"/>
                  </a:lnTo>
                  <a:cubicBezTo>
                    <a:pt x="128086" y="415703"/>
                    <a:pt x="128855" y="415275"/>
                    <a:pt x="130208" y="414540"/>
                  </a:cubicBezTo>
                  <a:lnTo>
                    <a:pt x="130992" y="414122"/>
                  </a:lnTo>
                  <a:lnTo>
                    <a:pt x="126485" y="414122"/>
                  </a:lnTo>
                  <a:cubicBezTo>
                    <a:pt x="126485" y="414122"/>
                    <a:pt x="127254" y="413694"/>
                    <a:pt x="128607" y="412959"/>
                  </a:cubicBezTo>
                  <a:lnTo>
                    <a:pt x="129392" y="412540"/>
                  </a:lnTo>
                  <a:lnTo>
                    <a:pt x="124884" y="412540"/>
                  </a:lnTo>
                  <a:cubicBezTo>
                    <a:pt x="124884" y="412540"/>
                    <a:pt x="125653" y="412112"/>
                    <a:pt x="127006" y="411377"/>
                  </a:cubicBezTo>
                  <a:lnTo>
                    <a:pt x="127790" y="410959"/>
                  </a:lnTo>
                  <a:lnTo>
                    <a:pt x="123282" y="410959"/>
                  </a:lnTo>
                  <a:cubicBezTo>
                    <a:pt x="123282" y="410959"/>
                    <a:pt x="124052" y="410531"/>
                    <a:pt x="125405" y="409796"/>
                  </a:cubicBezTo>
                  <a:lnTo>
                    <a:pt x="126189" y="409377"/>
                  </a:lnTo>
                  <a:lnTo>
                    <a:pt x="121682" y="409377"/>
                  </a:lnTo>
                  <a:cubicBezTo>
                    <a:pt x="121682" y="409377"/>
                    <a:pt x="122451" y="408949"/>
                    <a:pt x="123804" y="408214"/>
                  </a:cubicBezTo>
                  <a:lnTo>
                    <a:pt x="124588" y="407796"/>
                  </a:lnTo>
                  <a:lnTo>
                    <a:pt x="120080" y="407796"/>
                  </a:lnTo>
                  <a:cubicBezTo>
                    <a:pt x="120080" y="407796"/>
                    <a:pt x="120850" y="407368"/>
                    <a:pt x="122203" y="406633"/>
                  </a:cubicBezTo>
                  <a:lnTo>
                    <a:pt x="122987" y="406215"/>
                  </a:lnTo>
                  <a:lnTo>
                    <a:pt x="118479" y="406215"/>
                  </a:lnTo>
                  <a:cubicBezTo>
                    <a:pt x="118479" y="406215"/>
                    <a:pt x="119249" y="405786"/>
                    <a:pt x="120602" y="405052"/>
                  </a:cubicBezTo>
                  <a:lnTo>
                    <a:pt x="121386" y="404633"/>
                  </a:lnTo>
                  <a:lnTo>
                    <a:pt x="116878" y="404633"/>
                  </a:lnTo>
                  <a:cubicBezTo>
                    <a:pt x="116878" y="404633"/>
                    <a:pt x="117647" y="404205"/>
                    <a:pt x="119001" y="403470"/>
                  </a:cubicBezTo>
                  <a:lnTo>
                    <a:pt x="119785" y="403052"/>
                  </a:lnTo>
                  <a:lnTo>
                    <a:pt x="115277" y="403052"/>
                  </a:lnTo>
                  <a:cubicBezTo>
                    <a:pt x="115277" y="403052"/>
                    <a:pt x="116046" y="402624"/>
                    <a:pt x="117400" y="401889"/>
                  </a:cubicBezTo>
                  <a:lnTo>
                    <a:pt x="118184" y="401470"/>
                  </a:lnTo>
                  <a:lnTo>
                    <a:pt x="113676" y="401470"/>
                  </a:lnTo>
                  <a:cubicBezTo>
                    <a:pt x="113676" y="401470"/>
                    <a:pt x="114445" y="401042"/>
                    <a:pt x="115799" y="400307"/>
                  </a:cubicBezTo>
                  <a:lnTo>
                    <a:pt x="116583" y="399889"/>
                  </a:lnTo>
                  <a:lnTo>
                    <a:pt x="112075" y="399889"/>
                  </a:lnTo>
                  <a:cubicBezTo>
                    <a:pt x="112075" y="399889"/>
                    <a:pt x="112844" y="399461"/>
                    <a:pt x="114197" y="398726"/>
                  </a:cubicBezTo>
                  <a:lnTo>
                    <a:pt x="114982" y="398308"/>
                  </a:lnTo>
                  <a:lnTo>
                    <a:pt x="110474" y="398308"/>
                  </a:lnTo>
                  <a:cubicBezTo>
                    <a:pt x="110474" y="398308"/>
                    <a:pt x="111243" y="397879"/>
                    <a:pt x="112596" y="397145"/>
                  </a:cubicBezTo>
                  <a:lnTo>
                    <a:pt x="113381" y="396726"/>
                  </a:lnTo>
                  <a:lnTo>
                    <a:pt x="108873" y="396726"/>
                  </a:lnTo>
                  <a:cubicBezTo>
                    <a:pt x="108873" y="396726"/>
                    <a:pt x="109642" y="396298"/>
                    <a:pt x="110995" y="395563"/>
                  </a:cubicBezTo>
                  <a:lnTo>
                    <a:pt x="111780" y="395145"/>
                  </a:lnTo>
                  <a:lnTo>
                    <a:pt x="107272" y="395145"/>
                  </a:lnTo>
                  <a:cubicBezTo>
                    <a:pt x="107272" y="395145"/>
                    <a:pt x="108041" y="394717"/>
                    <a:pt x="109394" y="393982"/>
                  </a:cubicBezTo>
                  <a:lnTo>
                    <a:pt x="110179" y="393563"/>
                  </a:lnTo>
                  <a:lnTo>
                    <a:pt x="105671" y="393563"/>
                  </a:lnTo>
                  <a:cubicBezTo>
                    <a:pt x="105671" y="393563"/>
                    <a:pt x="106440" y="393135"/>
                    <a:pt x="107793" y="392400"/>
                  </a:cubicBezTo>
                  <a:lnTo>
                    <a:pt x="108578" y="391982"/>
                  </a:lnTo>
                  <a:lnTo>
                    <a:pt x="104070" y="391982"/>
                  </a:lnTo>
                  <a:cubicBezTo>
                    <a:pt x="104070" y="391982"/>
                    <a:pt x="104839" y="391554"/>
                    <a:pt x="106192" y="390819"/>
                  </a:cubicBezTo>
                  <a:lnTo>
                    <a:pt x="106976" y="390400"/>
                  </a:lnTo>
                  <a:lnTo>
                    <a:pt x="102469" y="390400"/>
                  </a:lnTo>
                  <a:cubicBezTo>
                    <a:pt x="102469" y="390400"/>
                    <a:pt x="103238" y="389972"/>
                    <a:pt x="104591" y="389237"/>
                  </a:cubicBezTo>
                  <a:lnTo>
                    <a:pt x="105375" y="388819"/>
                  </a:lnTo>
                  <a:lnTo>
                    <a:pt x="100868" y="388819"/>
                  </a:lnTo>
                  <a:cubicBezTo>
                    <a:pt x="100868" y="388819"/>
                    <a:pt x="101637" y="388391"/>
                    <a:pt x="102990" y="387656"/>
                  </a:cubicBezTo>
                  <a:lnTo>
                    <a:pt x="103774" y="387237"/>
                  </a:lnTo>
                  <a:lnTo>
                    <a:pt x="99267" y="387237"/>
                  </a:lnTo>
                  <a:cubicBezTo>
                    <a:pt x="99267" y="387237"/>
                    <a:pt x="100036" y="386809"/>
                    <a:pt x="101389" y="386075"/>
                  </a:cubicBezTo>
                  <a:lnTo>
                    <a:pt x="102173" y="385656"/>
                  </a:lnTo>
                  <a:lnTo>
                    <a:pt x="97665" y="385656"/>
                  </a:lnTo>
                  <a:cubicBezTo>
                    <a:pt x="97665" y="385656"/>
                    <a:pt x="98435" y="385228"/>
                    <a:pt x="99788" y="384493"/>
                  </a:cubicBezTo>
                  <a:lnTo>
                    <a:pt x="100572" y="384075"/>
                  </a:lnTo>
                  <a:lnTo>
                    <a:pt x="96064" y="384075"/>
                  </a:lnTo>
                  <a:cubicBezTo>
                    <a:pt x="96064" y="384075"/>
                    <a:pt x="96833" y="383647"/>
                    <a:pt x="98187" y="382912"/>
                  </a:cubicBezTo>
                  <a:lnTo>
                    <a:pt x="98971" y="382493"/>
                  </a:lnTo>
                  <a:lnTo>
                    <a:pt x="94463" y="382493"/>
                  </a:lnTo>
                  <a:cubicBezTo>
                    <a:pt x="94463" y="382493"/>
                    <a:pt x="95232" y="382065"/>
                    <a:pt x="96586" y="381330"/>
                  </a:cubicBezTo>
                  <a:lnTo>
                    <a:pt x="97370" y="380912"/>
                  </a:lnTo>
                  <a:lnTo>
                    <a:pt x="92862" y="380912"/>
                  </a:lnTo>
                  <a:cubicBezTo>
                    <a:pt x="92862" y="380912"/>
                    <a:pt x="93631" y="380484"/>
                    <a:pt x="94984" y="379749"/>
                  </a:cubicBezTo>
                  <a:lnTo>
                    <a:pt x="95769" y="379330"/>
                  </a:lnTo>
                  <a:lnTo>
                    <a:pt x="91261" y="379330"/>
                  </a:lnTo>
                  <a:cubicBezTo>
                    <a:pt x="91261" y="379330"/>
                    <a:pt x="92030" y="378902"/>
                    <a:pt x="93383" y="378168"/>
                  </a:cubicBezTo>
                  <a:lnTo>
                    <a:pt x="94168" y="377749"/>
                  </a:lnTo>
                  <a:lnTo>
                    <a:pt x="89660" y="377749"/>
                  </a:lnTo>
                  <a:cubicBezTo>
                    <a:pt x="89660" y="377749"/>
                    <a:pt x="90429" y="377321"/>
                    <a:pt x="91782" y="376586"/>
                  </a:cubicBezTo>
                  <a:lnTo>
                    <a:pt x="92567" y="376168"/>
                  </a:lnTo>
                  <a:lnTo>
                    <a:pt x="88059" y="376168"/>
                  </a:lnTo>
                  <a:cubicBezTo>
                    <a:pt x="88059" y="376168"/>
                    <a:pt x="88828" y="375739"/>
                    <a:pt x="90181" y="375005"/>
                  </a:cubicBezTo>
                  <a:lnTo>
                    <a:pt x="90966" y="374586"/>
                  </a:lnTo>
                  <a:lnTo>
                    <a:pt x="86458" y="374586"/>
                  </a:lnTo>
                  <a:cubicBezTo>
                    <a:pt x="86458" y="374586"/>
                    <a:pt x="87227" y="374158"/>
                    <a:pt x="88580" y="373423"/>
                  </a:cubicBezTo>
                  <a:lnTo>
                    <a:pt x="89365" y="373005"/>
                  </a:lnTo>
                  <a:lnTo>
                    <a:pt x="84857" y="373005"/>
                  </a:lnTo>
                  <a:cubicBezTo>
                    <a:pt x="84857" y="373005"/>
                    <a:pt x="85626" y="372577"/>
                    <a:pt x="86979" y="371842"/>
                  </a:cubicBezTo>
                  <a:lnTo>
                    <a:pt x="87764" y="371423"/>
                  </a:lnTo>
                  <a:lnTo>
                    <a:pt x="83256" y="371423"/>
                  </a:lnTo>
                  <a:cubicBezTo>
                    <a:pt x="83256" y="371423"/>
                    <a:pt x="84025" y="370995"/>
                    <a:pt x="85378" y="370260"/>
                  </a:cubicBezTo>
                  <a:lnTo>
                    <a:pt x="86162" y="369842"/>
                  </a:lnTo>
                  <a:lnTo>
                    <a:pt x="81655" y="369842"/>
                  </a:lnTo>
                  <a:cubicBezTo>
                    <a:pt x="81655" y="369842"/>
                    <a:pt x="82424" y="369414"/>
                    <a:pt x="83777" y="368679"/>
                  </a:cubicBezTo>
                  <a:lnTo>
                    <a:pt x="84562" y="368260"/>
                  </a:lnTo>
                  <a:lnTo>
                    <a:pt x="80054" y="368260"/>
                  </a:lnTo>
                  <a:cubicBezTo>
                    <a:pt x="80054" y="368260"/>
                    <a:pt x="80823" y="367832"/>
                    <a:pt x="82176" y="367097"/>
                  </a:cubicBezTo>
                  <a:lnTo>
                    <a:pt x="82960" y="366679"/>
                  </a:lnTo>
                  <a:lnTo>
                    <a:pt x="78453" y="366679"/>
                  </a:lnTo>
                  <a:cubicBezTo>
                    <a:pt x="78453" y="366679"/>
                    <a:pt x="79222" y="366251"/>
                    <a:pt x="80575" y="365516"/>
                  </a:cubicBezTo>
                  <a:lnTo>
                    <a:pt x="81359" y="365098"/>
                  </a:lnTo>
                  <a:lnTo>
                    <a:pt x="76852" y="365098"/>
                  </a:lnTo>
                  <a:cubicBezTo>
                    <a:pt x="76852" y="365098"/>
                    <a:pt x="77621" y="364669"/>
                    <a:pt x="78974" y="363935"/>
                  </a:cubicBezTo>
                  <a:lnTo>
                    <a:pt x="79758" y="363516"/>
                  </a:lnTo>
                  <a:lnTo>
                    <a:pt x="75250" y="363516"/>
                  </a:lnTo>
                  <a:cubicBezTo>
                    <a:pt x="75250" y="363516"/>
                    <a:pt x="76020" y="363088"/>
                    <a:pt x="77373" y="362353"/>
                  </a:cubicBezTo>
                  <a:lnTo>
                    <a:pt x="78157" y="361935"/>
                  </a:lnTo>
                  <a:lnTo>
                    <a:pt x="73649" y="361935"/>
                  </a:lnTo>
                  <a:cubicBezTo>
                    <a:pt x="73649" y="361935"/>
                    <a:pt x="74418" y="361507"/>
                    <a:pt x="75772" y="360772"/>
                  </a:cubicBezTo>
                  <a:lnTo>
                    <a:pt x="76556" y="360353"/>
                  </a:lnTo>
                  <a:lnTo>
                    <a:pt x="72048" y="360353"/>
                  </a:lnTo>
                  <a:cubicBezTo>
                    <a:pt x="72048" y="360353"/>
                    <a:pt x="72817" y="359925"/>
                    <a:pt x="74171" y="359190"/>
                  </a:cubicBezTo>
                  <a:lnTo>
                    <a:pt x="74955" y="358772"/>
                  </a:lnTo>
                  <a:lnTo>
                    <a:pt x="70447" y="358772"/>
                  </a:lnTo>
                  <a:cubicBezTo>
                    <a:pt x="70447" y="358772"/>
                    <a:pt x="71216" y="358344"/>
                    <a:pt x="72569" y="357609"/>
                  </a:cubicBezTo>
                  <a:lnTo>
                    <a:pt x="73354" y="357191"/>
                  </a:lnTo>
                  <a:lnTo>
                    <a:pt x="68846" y="357191"/>
                  </a:lnTo>
                  <a:cubicBezTo>
                    <a:pt x="68846" y="357191"/>
                    <a:pt x="69615" y="356762"/>
                    <a:pt x="70968" y="356028"/>
                  </a:cubicBezTo>
                  <a:lnTo>
                    <a:pt x="71753" y="355609"/>
                  </a:lnTo>
                  <a:lnTo>
                    <a:pt x="67245" y="355609"/>
                  </a:lnTo>
                  <a:cubicBezTo>
                    <a:pt x="67245" y="355609"/>
                    <a:pt x="68014" y="355181"/>
                    <a:pt x="69367" y="354446"/>
                  </a:cubicBezTo>
                  <a:lnTo>
                    <a:pt x="70152" y="354028"/>
                  </a:lnTo>
                  <a:lnTo>
                    <a:pt x="65644" y="354028"/>
                  </a:lnTo>
                  <a:cubicBezTo>
                    <a:pt x="65644" y="354028"/>
                    <a:pt x="66413" y="353600"/>
                    <a:pt x="67766" y="352865"/>
                  </a:cubicBezTo>
                  <a:lnTo>
                    <a:pt x="68551" y="352446"/>
                  </a:lnTo>
                  <a:lnTo>
                    <a:pt x="64043" y="352446"/>
                  </a:lnTo>
                  <a:cubicBezTo>
                    <a:pt x="64043" y="352446"/>
                    <a:pt x="64812" y="352018"/>
                    <a:pt x="66165" y="351283"/>
                  </a:cubicBezTo>
                  <a:lnTo>
                    <a:pt x="66950" y="350865"/>
                  </a:lnTo>
                  <a:lnTo>
                    <a:pt x="62442" y="350865"/>
                  </a:lnTo>
                  <a:cubicBezTo>
                    <a:pt x="62442" y="350865"/>
                    <a:pt x="63211" y="350437"/>
                    <a:pt x="64564" y="349702"/>
                  </a:cubicBezTo>
                  <a:lnTo>
                    <a:pt x="65348" y="349283"/>
                  </a:lnTo>
                  <a:lnTo>
                    <a:pt x="60841" y="349283"/>
                  </a:lnTo>
                  <a:cubicBezTo>
                    <a:pt x="60841" y="349283"/>
                    <a:pt x="61610" y="348855"/>
                    <a:pt x="62963" y="348121"/>
                  </a:cubicBezTo>
                  <a:lnTo>
                    <a:pt x="63747" y="347702"/>
                  </a:lnTo>
                  <a:lnTo>
                    <a:pt x="59240" y="347702"/>
                  </a:lnTo>
                  <a:cubicBezTo>
                    <a:pt x="59240" y="347702"/>
                    <a:pt x="60009" y="347274"/>
                    <a:pt x="61362" y="346539"/>
                  </a:cubicBezTo>
                  <a:lnTo>
                    <a:pt x="62147" y="346120"/>
                  </a:lnTo>
                  <a:lnTo>
                    <a:pt x="57638" y="346120"/>
                  </a:lnTo>
                  <a:cubicBezTo>
                    <a:pt x="57638" y="346120"/>
                    <a:pt x="58408" y="345692"/>
                    <a:pt x="59761" y="344958"/>
                  </a:cubicBezTo>
                  <a:lnTo>
                    <a:pt x="60545" y="344539"/>
                  </a:lnTo>
                  <a:lnTo>
                    <a:pt x="56038" y="344539"/>
                  </a:lnTo>
                  <a:cubicBezTo>
                    <a:pt x="56038" y="344539"/>
                    <a:pt x="56807" y="344111"/>
                    <a:pt x="58160" y="343376"/>
                  </a:cubicBezTo>
                  <a:lnTo>
                    <a:pt x="58944" y="342958"/>
                  </a:lnTo>
                  <a:lnTo>
                    <a:pt x="54436" y="342958"/>
                  </a:lnTo>
                  <a:cubicBezTo>
                    <a:pt x="54436" y="342958"/>
                    <a:pt x="55206" y="342529"/>
                    <a:pt x="56559" y="341795"/>
                  </a:cubicBezTo>
                  <a:lnTo>
                    <a:pt x="57343" y="341376"/>
                  </a:lnTo>
                  <a:lnTo>
                    <a:pt x="52835" y="341376"/>
                  </a:lnTo>
                  <a:cubicBezTo>
                    <a:pt x="52835" y="341376"/>
                    <a:pt x="53605" y="340948"/>
                    <a:pt x="54958" y="340213"/>
                  </a:cubicBezTo>
                  <a:lnTo>
                    <a:pt x="55742" y="339795"/>
                  </a:lnTo>
                  <a:lnTo>
                    <a:pt x="51234" y="339795"/>
                  </a:lnTo>
                  <a:cubicBezTo>
                    <a:pt x="51234" y="339795"/>
                    <a:pt x="52003" y="339367"/>
                    <a:pt x="53357" y="338632"/>
                  </a:cubicBezTo>
                  <a:lnTo>
                    <a:pt x="54141" y="338213"/>
                  </a:lnTo>
                  <a:lnTo>
                    <a:pt x="49633" y="338213"/>
                  </a:lnTo>
                  <a:cubicBezTo>
                    <a:pt x="49633" y="338213"/>
                    <a:pt x="50402" y="337785"/>
                    <a:pt x="51756" y="337050"/>
                  </a:cubicBezTo>
                  <a:lnTo>
                    <a:pt x="52540" y="336632"/>
                  </a:lnTo>
                  <a:lnTo>
                    <a:pt x="48032" y="336632"/>
                  </a:lnTo>
                  <a:cubicBezTo>
                    <a:pt x="48032" y="336632"/>
                    <a:pt x="48801" y="336204"/>
                    <a:pt x="50155" y="335469"/>
                  </a:cubicBezTo>
                  <a:lnTo>
                    <a:pt x="50939" y="335051"/>
                  </a:lnTo>
                  <a:lnTo>
                    <a:pt x="46431" y="335051"/>
                  </a:lnTo>
                  <a:cubicBezTo>
                    <a:pt x="46431" y="335051"/>
                    <a:pt x="47200" y="334622"/>
                    <a:pt x="48553" y="333888"/>
                  </a:cubicBezTo>
                  <a:lnTo>
                    <a:pt x="49338" y="333469"/>
                  </a:lnTo>
                  <a:lnTo>
                    <a:pt x="44830" y="333469"/>
                  </a:lnTo>
                  <a:cubicBezTo>
                    <a:pt x="44830" y="333469"/>
                    <a:pt x="45599" y="333041"/>
                    <a:pt x="46952" y="332306"/>
                  </a:cubicBezTo>
                  <a:lnTo>
                    <a:pt x="47737" y="331888"/>
                  </a:lnTo>
                  <a:lnTo>
                    <a:pt x="43229" y="331888"/>
                  </a:lnTo>
                  <a:cubicBezTo>
                    <a:pt x="43229" y="331888"/>
                    <a:pt x="43998" y="331460"/>
                    <a:pt x="45351" y="330725"/>
                  </a:cubicBezTo>
                  <a:lnTo>
                    <a:pt x="46136" y="330306"/>
                  </a:lnTo>
                  <a:lnTo>
                    <a:pt x="41628" y="330306"/>
                  </a:lnTo>
                  <a:cubicBezTo>
                    <a:pt x="41628" y="330306"/>
                    <a:pt x="42397" y="329878"/>
                    <a:pt x="43750" y="329143"/>
                  </a:cubicBezTo>
                  <a:lnTo>
                    <a:pt x="44535" y="328725"/>
                  </a:lnTo>
                  <a:lnTo>
                    <a:pt x="40027" y="328725"/>
                  </a:lnTo>
                  <a:cubicBezTo>
                    <a:pt x="40027" y="328725"/>
                    <a:pt x="40796" y="328297"/>
                    <a:pt x="42149" y="327562"/>
                  </a:cubicBezTo>
                  <a:lnTo>
                    <a:pt x="42933" y="327144"/>
                  </a:lnTo>
                  <a:lnTo>
                    <a:pt x="38426" y="327144"/>
                  </a:lnTo>
                  <a:cubicBezTo>
                    <a:pt x="38426" y="327144"/>
                    <a:pt x="39195" y="326715"/>
                    <a:pt x="40548" y="325981"/>
                  </a:cubicBezTo>
                  <a:lnTo>
                    <a:pt x="41332" y="325562"/>
                  </a:lnTo>
                  <a:lnTo>
                    <a:pt x="36825" y="325562"/>
                  </a:lnTo>
                  <a:cubicBezTo>
                    <a:pt x="36825" y="325562"/>
                    <a:pt x="37594" y="325134"/>
                    <a:pt x="38947" y="324399"/>
                  </a:cubicBezTo>
                  <a:lnTo>
                    <a:pt x="39731" y="323981"/>
                  </a:lnTo>
                  <a:lnTo>
                    <a:pt x="35224" y="323981"/>
                  </a:lnTo>
                  <a:cubicBezTo>
                    <a:pt x="35224" y="323981"/>
                    <a:pt x="35993" y="323553"/>
                    <a:pt x="37346" y="322818"/>
                  </a:cubicBezTo>
                  <a:lnTo>
                    <a:pt x="38131" y="322399"/>
                  </a:lnTo>
                  <a:lnTo>
                    <a:pt x="33623" y="322399"/>
                  </a:lnTo>
                  <a:cubicBezTo>
                    <a:pt x="33623" y="322399"/>
                    <a:pt x="34392" y="321971"/>
                    <a:pt x="35745" y="321236"/>
                  </a:cubicBezTo>
                  <a:lnTo>
                    <a:pt x="36529" y="320818"/>
                  </a:lnTo>
                  <a:lnTo>
                    <a:pt x="32021" y="320818"/>
                  </a:lnTo>
                  <a:cubicBezTo>
                    <a:pt x="32021" y="320818"/>
                    <a:pt x="32791" y="320390"/>
                    <a:pt x="34144" y="319655"/>
                  </a:cubicBezTo>
                  <a:lnTo>
                    <a:pt x="34928" y="319236"/>
                  </a:lnTo>
                  <a:lnTo>
                    <a:pt x="30420" y="319236"/>
                  </a:lnTo>
                  <a:cubicBezTo>
                    <a:pt x="30420" y="319236"/>
                    <a:pt x="31189" y="318808"/>
                    <a:pt x="32543" y="318073"/>
                  </a:cubicBezTo>
                  <a:lnTo>
                    <a:pt x="33327" y="317655"/>
                  </a:lnTo>
                  <a:lnTo>
                    <a:pt x="28819" y="317655"/>
                  </a:lnTo>
                  <a:cubicBezTo>
                    <a:pt x="28819" y="317655"/>
                    <a:pt x="29588" y="317227"/>
                    <a:pt x="30942" y="316492"/>
                  </a:cubicBezTo>
                  <a:lnTo>
                    <a:pt x="31726" y="316074"/>
                  </a:lnTo>
                  <a:lnTo>
                    <a:pt x="27218" y="316074"/>
                  </a:lnTo>
                  <a:cubicBezTo>
                    <a:pt x="27218" y="316074"/>
                    <a:pt x="27987" y="315645"/>
                    <a:pt x="29340" y="314911"/>
                  </a:cubicBezTo>
                  <a:lnTo>
                    <a:pt x="30125" y="314492"/>
                  </a:lnTo>
                  <a:lnTo>
                    <a:pt x="25617" y="314492"/>
                  </a:lnTo>
                  <a:cubicBezTo>
                    <a:pt x="25617" y="314492"/>
                    <a:pt x="26386" y="314064"/>
                    <a:pt x="27740" y="313329"/>
                  </a:cubicBezTo>
                  <a:lnTo>
                    <a:pt x="28524" y="312911"/>
                  </a:lnTo>
                  <a:lnTo>
                    <a:pt x="24016" y="312911"/>
                  </a:lnTo>
                  <a:cubicBezTo>
                    <a:pt x="24016" y="312911"/>
                    <a:pt x="24785" y="312483"/>
                    <a:pt x="26138" y="311748"/>
                  </a:cubicBezTo>
                  <a:lnTo>
                    <a:pt x="26923" y="311329"/>
                  </a:lnTo>
                  <a:lnTo>
                    <a:pt x="22415" y="311329"/>
                  </a:lnTo>
                  <a:cubicBezTo>
                    <a:pt x="22415" y="311329"/>
                    <a:pt x="23184" y="310901"/>
                    <a:pt x="24537" y="310166"/>
                  </a:cubicBezTo>
                  <a:lnTo>
                    <a:pt x="25322" y="309748"/>
                  </a:lnTo>
                  <a:lnTo>
                    <a:pt x="20814" y="309748"/>
                  </a:lnTo>
                  <a:cubicBezTo>
                    <a:pt x="20814" y="309748"/>
                    <a:pt x="21583" y="309320"/>
                    <a:pt x="22936" y="308585"/>
                  </a:cubicBezTo>
                  <a:lnTo>
                    <a:pt x="23721" y="308166"/>
                  </a:lnTo>
                  <a:lnTo>
                    <a:pt x="19213" y="308166"/>
                  </a:lnTo>
                  <a:cubicBezTo>
                    <a:pt x="19213" y="308166"/>
                    <a:pt x="19982" y="307738"/>
                    <a:pt x="21335" y="307004"/>
                  </a:cubicBezTo>
                  <a:lnTo>
                    <a:pt x="22120" y="306585"/>
                  </a:lnTo>
                  <a:lnTo>
                    <a:pt x="17612" y="306585"/>
                  </a:lnTo>
                  <a:cubicBezTo>
                    <a:pt x="17612" y="306585"/>
                    <a:pt x="18381" y="306157"/>
                    <a:pt x="19734" y="305422"/>
                  </a:cubicBezTo>
                  <a:lnTo>
                    <a:pt x="20518" y="305004"/>
                  </a:lnTo>
                  <a:lnTo>
                    <a:pt x="16011" y="305004"/>
                  </a:lnTo>
                  <a:cubicBezTo>
                    <a:pt x="16011" y="305004"/>
                    <a:pt x="16780" y="304575"/>
                    <a:pt x="18133" y="303841"/>
                  </a:cubicBezTo>
                  <a:lnTo>
                    <a:pt x="18917" y="303422"/>
                  </a:lnTo>
                  <a:lnTo>
                    <a:pt x="14410" y="303422"/>
                  </a:lnTo>
                  <a:cubicBezTo>
                    <a:pt x="14410" y="303422"/>
                    <a:pt x="15179" y="302994"/>
                    <a:pt x="16532" y="302259"/>
                  </a:cubicBezTo>
                  <a:lnTo>
                    <a:pt x="17316" y="301841"/>
                  </a:lnTo>
                  <a:lnTo>
                    <a:pt x="12809" y="301841"/>
                  </a:lnTo>
                  <a:cubicBezTo>
                    <a:pt x="12809" y="301841"/>
                    <a:pt x="13578" y="301413"/>
                    <a:pt x="14931" y="300678"/>
                  </a:cubicBezTo>
                  <a:lnTo>
                    <a:pt x="15716" y="300259"/>
                  </a:lnTo>
                  <a:lnTo>
                    <a:pt x="11208" y="300259"/>
                  </a:lnTo>
                  <a:cubicBezTo>
                    <a:pt x="11208" y="300259"/>
                    <a:pt x="11977" y="299831"/>
                    <a:pt x="13330" y="299096"/>
                  </a:cubicBezTo>
                  <a:lnTo>
                    <a:pt x="14114" y="298678"/>
                  </a:lnTo>
                  <a:lnTo>
                    <a:pt x="9606" y="298678"/>
                  </a:lnTo>
                  <a:cubicBezTo>
                    <a:pt x="9606" y="298678"/>
                    <a:pt x="10376" y="298250"/>
                    <a:pt x="11729" y="297515"/>
                  </a:cubicBezTo>
                  <a:lnTo>
                    <a:pt x="12513" y="297096"/>
                  </a:lnTo>
                  <a:lnTo>
                    <a:pt x="8005" y="297096"/>
                  </a:lnTo>
                  <a:cubicBezTo>
                    <a:pt x="8005" y="297096"/>
                    <a:pt x="8774" y="296668"/>
                    <a:pt x="10128" y="295933"/>
                  </a:cubicBezTo>
                  <a:lnTo>
                    <a:pt x="10912" y="295515"/>
                  </a:lnTo>
                  <a:lnTo>
                    <a:pt x="6404" y="295515"/>
                  </a:lnTo>
                  <a:cubicBezTo>
                    <a:pt x="6404" y="295515"/>
                    <a:pt x="7173" y="295087"/>
                    <a:pt x="8527" y="294352"/>
                  </a:cubicBezTo>
                  <a:lnTo>
                    <a:pt x="9311" y="293934"/>
                  </a:lnTo>
                  <a:lnTo>
                    <a:pt x="4803" y="293934"/>
                  </a:lnTo>
                  <a:cubicBezTo>
                    <a:pt x="4803" y="293934"/>
                    <a:pt x="5572" y="293505"/>
                    <a:pt x="6925" y="292771"/>
                  </a:cubicBezTo>
                  <a:lnTo>
                    <a:pt x="7710" y="292352"/>
                  </a:lnTo>
                  <a:lnTo>
                    <a:pt x="3202" y="292352"/>
                  </a:lnTo>
                  <a:cubicBezTo>
                    <a:pt x="3202" y="292352"/>
                    <a:pt x="3971" y="291924"/>
                    <a:pt x="5325" y="291189"/>
                  </a:cubicBezTo>
                  <a:lnTo>
                    <a:pt x="6109" y="290771"/>
                  </a:lnTo>
                  <a:lnTo>
                    <a:pt x="1601" y="290771"/>
                  </a:lnTo>
                  <a:cubicBezTo>
                    <a:pt x="1601" y="290771"/>
                    <a:pt x="2370" y="290343"/>
                    <a:pt x="3723" y="289608"/>
                  </a:cubicBezTo>
                  <a:lnTo>
                    <a:pt x="4508" y="289189"/>
                  </a:lnTo>
                  <a:lnTo>
                    <a:pt x="0" y="289189"/>
                  </a:lnTo>
                  <a:cubicBezTo>
                    <a:pt x="0" y="289189"/>
                    <a:pt x="12306" y="282339"/>
                    <a:pt x="25076" y="276419"/>
                  </a:cubicBezTo>
                  <a:cubicBezTo>
                    <a:pt x="36261" y="271239"/>
                    <a:pt x="48122" y="266524"/>
                    <a:pt x="48122" y="266524"/>
                  </a:cubicBezTo>
                  <a:cubicBezTo>
                    <a:pt x="48122" y="266524"/>
                    <a:pt x="52630" y="266964"/>
                    <a:pt x="59934" y="267585"/>
                  </a:cubicBezTo>
                  <a:lnTo>
                    <a:pt x="66572" y="268131"/>
                  </a:lnTo>
                  <a:lnTo>
                    <a:pt x="66649" y="267864"/>
                  </a:lnTo>
                  <a:lnTo>
                    <a:pt x="64589" y="267864"/>
                  </a:lnTo>
                  <a:lnTo>
                    <a:pt x="65048" y="266282"/>
                  </a:lnTo>
                  <a:lnTo>
                    <a:pt x="62988" y="266282"/>
                  </a:lnTo>
                  <a:lnTo>
                    <a:pt x="63447" y="264701"/>
                  </a:lnTo>
                  <a:lnTo>
                    <a:pt x="61386" y="264701"/>
                  </a:lnTo>
                  <a:lnTo>
                    <a:pt x="61846" y="263119"/>
                  </a:lnTo>
                  <a:lnTo>
                    <a:pt x="59785" y="263119"/>
                  </a:lnTo>
                  <a:lnTo>
                    <a:pt x="60245" y="261538"/>
                  </a:lnTo>
                  <a:lnTo>
                    <a:pt x="58184" y="261538"/>
                  </a:lnTo>
                  <a:lnTo>
                    <a:pt x="58644" y="259957"/>
                  </a:lnTo>
                  <a:lnTo>
                    <a:pt x="56583" y="259957"/>
                  </a:lnTo>
                  <a:lnTo>
                    <a:pt x="57043" y="258375"/>
                  </a:lnTo>
                  <a:lnTo>
                    <a:pt x="54982" y="258375"/>
                  </a:lnTo>
                  <a:lnTo>
                    <a:pt x="55442" y="256794"/>
                  </a:lnTo>
                  <a:lnTo>
                    <a:pt x="53381" y="256794"/>
                  </a:lnTo>
                  <a:lnTo>
                    <a:pt x="53841" y="255212"/>
                  </a:lnTo>
                  <a:lnTo>
                    <a:pt x="51780" y="255212"/>
                  </a:lnTo>
                  <a:lnTo>
                    <a:pt x="82840" y="148379"/>
                  </a:lnTo>
                  <a:lnTo>
                    <a:pt x="126141" y="148379"/>
                  </a:lnTo>
                  <a:lnTo>
                    <a:pt x="125688" y="149960"/>
                  </a:lnTo>
                  <a:lnTo>
                    <a:pt x="127742" y="149960"/>
                  </a:lnTo>
                  <a:lnTo>
                    <a:pt x="127289" y="151541"/>
                  </a:lnTo>
                  <a:lnTo>
                    <a:pt x="129343" y="151541"/>
                  </a:lnTo>
                  <a:lnTo>
                    <a:pt x="128890" y="153123"/>
                  </a:lnTo>
                  <a:lnTo>
                    <a:pt x="130944" y="153123"/>
                  </a:lnTo>
                  <a:lnTo>
                    <a:pt x="130491" y="154704"/>
                  </a:lnTo>
                  <a:lnTo>
                    <a:pt x="132545" y="154704"/>
                  </a:lnTo>
                  <a:lnTo>
                    <a:pt x="132092" y="156286"/>
                  </a:lnTo>
                  <a:lnTo>
                    <a:pt x="134146" y="156286"/>
                  </a:lnTo>
                  <a:lnTo>
                    <a:pt x="133693" y="157868"/>
                  </a:lnTo>
                  <a:lnTo>
                    <a:pt x="135747" y="157868"/>
                  </a:lnTo>
                  <a:lnTo>
                    <a:pt x="135294" y="159449"/>
                  </a:lnTo>
                  <a:lnTo>
                    <a:pt x="137349" y="159449"/>
                  </a:lnTo>
                  <a:lnTo>
                    <a:pt x="136895" y="161030"/>
                  </a:lnTo>
                  <a:lnTo>
                    <a:pt x="137243" y="161030"/>
                  </a:lnTo>
                  <a:lnTo>
                    <a:pt x="140941" y="148379"/>
                  </a:lnTo>
                  <a:lnTo>
                    <a:pt x="184074" y="148379"/>
                  </a:lnTo>
                  <a:lnTo>
                    <a:pt x="183612" y="149960"/>
                  </a:lnTo>
                  <a:lnTo>
                    <a:pt x="185675" y="149960"/>
                  </a:lnTo>
                  <a:lnTo>
                    <a:pt x="185213" y="151541"/>
                  </a:lnTo>
                  <a:lnTo>
                    <a:pt x="187276" y="151541"/>
                  </a:lnTo>
                  <a:lnTo>
                    <a:pt x="186815" y="153123"/>
                  </a:lnTo>
                  <a:lnTo>
                    <a:pt x="188877" y="153123"/>
                  </a:lnTo>
                  <a:lnTo>
                    <a:pt x="188415" y="154704"/>
                  </a:lnTo>
                  <a:lnTo>
                    <a:pt x="190478" y="154704"/>
                  </a:lnTo>
                  <a:lnTo>
                    <a:pt x="190017" y="156286"/>
                  </a:lnTo>
                  <a:lnTo>
                    <a:pt x="192079" y="156286"/>
                  </a:lnTo>
                  <a:lnTo>
                    <a:pt x="191618" y="157868"/>
                  </a:lnTo>
                  <a:lnTo>
                    <a:pt x="193680" y="157868"/>
                  </a:lnTo>
                  <a:lnTo>
                    <a:pt x="193219" y="159449"/>
                  </a:lnTo>
                  <a:lnTo>
                    <a:pt x="194324" y="159449"/>
                  </a:lnTo>
                  <a:lnTo>
                    <a:pt x="197542" y="148379"/>
                  </a:lnTo>
                  <a:lnTo>
                    <a:pt x="233963" y="148379"/>
                  </a:lnTo>
                  <a:lnTo>
                    <a:pt x="232440" y="146922"/>
                  </a:lnTo>
                  <a:lnTo>
                    <a:pt x="232378" y="146813"/>
                  </a:lnTo>
                  <a:lnTo>
                    <a:pt x="230839" y="145340"/>
                  </a:lnTo>
                  <a:lnTo>
                    <a:pt x="230777" y="145232"/>
                  </a:lnTo>
                  <a:lnTo>
                    <a:pt x="229238" y="143759"/>
                  </a:lnTo>
                  <a:lnTo>
                    <a:pt x="229176" y="143650"/>
                  </a:lnTo>
                  <a:lnTo>
                    <a:pt x="227637" y="142178"/>
                  </a:lnTo>
                  <a:lnTo>
                    <a:pt x="227575" y="142069"/>
                  </a:lnTo>
                  <a:lnTo>
                    <a:pt x="226036" y="140596"/>
                  </a:lnTo>
                  <a:lnTo>
                    <a:pt x="225974" y="140488"/>
                  </a:lnTo>
                  <a:lnTo>
                    <a:pt x="224435" y="139015"/>
                  </a:lnTo>
                  <a:lnTo>
                    <a:pt x="224373" y="138906"/>
                  </a:lnTo>
                  <a:lnTo>
                    <a:pt x="222834" y="137433"/>
                  </a:lnTo>
                  <a:lnTo>
                    <a:pt x="222772" y="137325"/>
                  </a:lnTo>
                  <a:lnTo>
                    <a:pt x="221233" y="135852"/>
                  </a:lnTo>
                  <a:lnTo>
                    <a:pt x="221170" y="135743"/>
                  </a:lnTo>
                  <a:lnTo>
                    <a:pt x="219632" y="134270"/>
                  </a:lnTo>
                  <a:lnTo>
                    <a:pt x="219570" y="134162"/>
                  </a:lnTo>
                  <a:lnTo>
                    <a:pt x="218031" y="132689"/>
                  </a:lnTo>
                  <a:lnTo>
                    <a:pt x="217968" y="132580"/>
                  </a:lnTo>
                  <a:lnTo>
                    <a:pt x="216651" y="131319"/>
                  </a:lnTo>
                  <a:lnTo>
                    <a:pt x="215540" y="130520"/>
                  </a:lnTo>
                  <a:cubicBezTo>
                    <a:pt x="212308" y="127840"/>
                    <a:pt x="209246" y="124845"/>
                    <a:pt x="206823" y="121619"/>
                  </a:cubicBezTo>
                  <a:lnTo>
                    <a:pt x="206761" y="121511"/>
                  </a:lnTo>
                  <a:lnTo>
                    <a:pt x="205443" y="120250"/>
                  </a:lnTo>
                  <a:lnTo>
                    <a:pt x="204332" y="119450"/>
                  </a:lnTo>
                  <a:cubicBezTo>
                    <a:pt x="201101" y="116771"/>
                    <a:pt x="198038" y="113775"/>
                    <a:pt x="195616" y="110550"/>
                  </a:cubicBezTo>
                  <a:lnTo>
                    <a:pt x="195553" y="110441"/>
                  </a:lnTo>
                  <a:lnTo>
                    <a:pt x="194236" y="109180"/>
                  </a:lnTo>
                  <a:lnTo>
                    <a:pt x="193125" y="108381"/>
                  </a:lnTo>
                  <a:cubicBezTo>
                    <a:pt x="189893" y="105701"/>
                    <a:pt x="186831" y="102705"/>
                    <a:pt x="184408" y="99479"/>
                  </a:cubicBezTo>
                  <a:lnTo>
                    <a:pt x="184346" y="99370"/>
                  </a:lnTo>
                  <a:lnTo>
                    <a:pt x="183028" y="98109"/>
                  </a:lnTo>
                  <a:lnTo>
                    <a:pt x="181917" y="97309"/>
                  </a:lnTo>
                  <a:cubicBezTo>
                    <a:pt x="178686" y="94630"/>
                    <a:pt x="175623" y="91635"/>
                    <a:pt x="173201" y="88409"/>
                  </a:cubicBezTo>
                  <a:lnTo>
                    <a:pt x="173138" y="88300"/>
                  </a:lnTo>
                  <a:lnTo>
                    <a:pt x="171821" y="87040"/>
                  </a:lnTo>
                  <a:lnTo>
                    <a:pt x="170710" y="86240"/>
                  </a:lnTo>
                  <a:cubicBezTo>
                    <a:pt x="167478" y="83561"/>
                    <a:pt x="164416" y="80565"/>
                    <a:pt x="161993" y="77339"/>
                  </a:cubicBezTo>
                  <a:lnTo>
                    <a:pt x="161931" y="77231"/>
                  </a:lnTo>
                  <a:lnTo>
                    <a:pt x="160392" y="75758"/>
                  </a:lnTo>
                  <a:cubicBezTo>
                    <a:pt x="157162" y="71458"/>
                    <a:pt x="155070" y="66750"/>
                    <a:pt x="155234" y="61839"/>
                  </a:cubicBezTo>
                  <a:cubicBezTo>
                    <a:pt x="160288" y="32260"/>
                    <a:pt x="211476" y="37080"/>
                    <a:pt x="211476" y="37080"/>
                  </a:cubicBezTo>
                  <a:cubicBezTo>
                    <a:pt x="211476" y="37080"/>
                    <a:pt x="226445" y="21984"/>
                    <a:pt x="241605" y="16656"/>
                  </a:cubicBezTo>
                  <a:cubicBezTo>
                    <a:pt x="253910" y="12438"/>
                    <a:pt x="290014" y="2666"/>
                    <a:pt x="349799" y="452"/>
                  </a:cubicBezTo>
                  <a:cubicBezTo>
                    <a:pt x="359764" y="83"/>
                    <a:pt x="370386" y="-77"/>
                    <a:pt x="381665" y="3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8" name="Freeform 193">
              <a:extLst>
                <a:ext uri="{FF2B5EF4-FFF2-40B4-BE49-F238E27FC236}">
                  <a16:creationId xmlns:a16="http://schemas.microsoft.com/office/drawing/2014/main" id="{D890D8A7-916E-4CED-9C53-A3EC1DF1AB66}"/>
                </a:ext>
              </a:extLst>
            </p:cNvPr>
            <p:cNvSpPr/>
            <p:nvPr/>
          </p:nvSpPr>
          <p:spPr>
            <a:xfrm>
              <a:off x="11119938" y="460218"/>
              <a:ext cx="564757" cy="289361"/>
            </a:xfrm>
            <a:custGeom>
              <a:avLst/>
              <a:gdLst>
                <a:gd name="connsiteX0" fmla="*/ 466741 w 1334378"/>
                <a:gd name="connsiteY0" fmla="*/ 350580 h 683688"/>
                <a:gd name="connsiteX1" fmla="*/ 568902 w 1334378"/>
                <a:gd name="connsiteY1" fmla="*/ 350580 h 683688"/>
                <a:gd name="connsiteX2" fmla="*/ 506007 w 1334378"/>
                <a:gd name="connsiteY2" fmla="*/ 572086 h 683688"/>
                <a:gd name="connsiteX3" fmla="*/ 539078 w 1334378"/>
                <a:gd name="connsiteY3" fmla="*/ 572086 h 683688"/>
                <a:gd name="connsiteX4" fmla="*/ 604071 w 1334378"/>
                <a:gd name="connsiteY4" fmla="*/ 350580 h 683688"/>
                <a:gd name="connsiteX5" fmla="*/ 705982 w 1334378"/>
                <a:gd name="connsiteY5" fmla="*/ 350580 h 683688"/>
                <a:gd name="connsiteX6" fmla="*/ 632347 w 1334378"/>
                <a:gd name="connsiteY6" fmla="*/ 603009 h 683688"/>
                <a:gd name="connsiteX7" fmla="*/ 393356 w 1334378"/>
                <a:gd name="connsiteY7" fmla="*/ 603009 h 683688"/>
                <a:gd name="connsiteX8" fmla="*/ 195729 w 1334378"/>
                <a:gd name="connsiteY8" fmla="*/ 350580 h 683688"/>
                <a:gd name="connsiteX9" fmla="*/ 298039 w 1334378"/>
                <a:gd name="connsiteY9" fmla="*/ 350580 h 683688"/>
                <a:gd name="connsiteX10" fmla="*/ 253728 w 1334378"/>
                <a:gd name="connsiteY10" fmla="*/ 505244 h 683688"/>
                <a:gd name="connsiteX11" fmla="*/ 287798 w 1334378"/>
                <a:gd name="connsiteY11" fmla="*/ 505244 h 683688"/>
                <a:gd name="connsiteX12" fmla="*/ 333009 w 1334378"/>
                <a:gd name="connsiteY12" fmla="*/ 350580 h 683688"/>
                <a:gd name="connsiteX13" fmla="*/ 434919 w 1334378"/>
                <a:gd name="connsiteY13" fmla="*/ 350580 h 683688"/>
                <a:gd name="connsiteX14" fmla="*/ 361284 w 1334378"/>
                <a:gd name="connsiteY14" fmla="*/ 603009 h 683688"/>
                <a:gd name="connsiteX15" fmla="*/ 259773 w 1334378"/>
                <a:gd name="connsiteY15" fmla="*/ 603009 h 683688"/>
                <a:gd name="connsiteX16" fmla="*/ 278856 w 1334378"/>
                <a:gd name="connsiteY16" fmla="*/ 536167 h 683688"/>
                <a:gd name="connsiteX17" fmla="*/ 244886 w 1334378"/>
                <a:gd name="connsiteY17" fmla="*/ 536167 h 683688"/>
                <a:gd name="connsiteX18" fmla="*/ 225103 w 1334378"/>
                <a:gd name="connsiteY18" fmla="*/ 603009 h 683688"/>
                <a:gd name="connsiteX19" fmla="*/ 122343 w 1334378"/>
                <a:gd name="connsiteY19" fmla="*/ 603009 h 683688"/>
                <a:gd name="connsiteX20" fmla="*/ 901778 w 1334378"/>
                <a:gd name="connsiteY20" fmla="*/ 82 h 683688"/>
                <a:gd name="connsiteX21" fmla="*/ 986387 w 1334378"/>
                <a:gd name="connsiteY21" fmla="*/ 2934 h 683688"/>
                <a:gd name="connsiteX22" fmla="*/ 1290820 w 1334378"/>
                <a:gd name="connsiteY22" fmla="*/ 82614 h 683688"/>
                <a:gd name="connsiteX23" fmla="*/ 1328687 w 1334378"/>
                <a:gd name="connsiteY23" fmla="*/ 120132 h 683688"/>
                <a:gd name="connsiteX24" fmla="*/ 1333682 w 1334378"/>
                <a:gd name="connsiteY24" fmla="*/ 165941 h 683688"/>
                <a:gd name="connsiteX25" fmla="*/ 1326538 w 1334378"/>
                <a:gd name="connsiteY25" fmla="*/ 196115 h 683688"/>
                <a:gd name="connsiteX26" fmla="*/ 1313100 w 1334378"/>
                <a:gd name="connsiteY26" fmla="*/ 225739 h 683688"/>
                <a:gd name="connsiteX27" fmla="*/ 1263094 w 1334378"/>
                <a:gd name="connsiteY27" fmla="*/ 284288 h 683688"/>
                <a:gd name="connsiteX28" fmla="*/ 1195753 w 1334378"/>
                <a:gd name="connsiteY28" fmla="*/ 354277 h 683688"/>
                <a:gd name="connsiteX29" fmla="*/ 1123117 w 1334378"/>
                <a:gd name="connsiteY29" fmla="*/ 354277 h 683688"/>
                <a:gd name="connsiteX30" fmla="*/ 1027101 w 1334378"/>
                <a:gd name="connsiteY30" fmla="*/ 683688 h 683688"/>
                <a:gd name="connsiteX31" fmla="*/ 905258 w 1334378"/>
                <a:gd name="connsiteY31" fmla="*/ 683688 h 683688"/>
                <a:gd name="connsiteX32" fmla="*/ 1000724 w 1334378"/>
                <a:gd name="connsiteY32" fmla="*/ 351929 h 683688"/>
                <a:gd name="connsiteX33" fmla="*/ 893768 w 1334378"/>
                <a:gd name="connsiteY33" fmla="*/ 351929 h 683688"/>
                <a:gd name="connsiteX34" fmla="*/ 911352 w 1334378"/>
                <a:gd name="connsiteY34" fmla="*/ 325852 h 683688"/>
                <a:gd name="connsiteX35" fmla="*/ 926889 w 1334378"/>
                <a:gd name="connsiteY35" fmla="*/ 307518 h 683688"/>
                <a:gd name="connsiteX36" fmla="*/ 957761 w 1334378"/>
                <a:gd name="connsiteY36" fmla="*/ 285887 h 683688"/>
                <a:gd name="connsiteX37" fmla="*/ 991782 w 1334378"/>
                <a:gd name="connsiteY37" fmla="*/ 277094 h 683688"/>
                <a:gd name="connsiteX38" fmla="*/ 1193855 w 1334378"/>
                <a:gd name="connsiteY38" fmla="*/ 275595 h 683688"/>
                <a:gd name="connsiteX39" fmla="*/ 1214387 w 1334378"/>
                <a:gd name="connsiteY39" fmla="*/ 266104 h 683688"/>
                <a:gd name="connsiteX40" fmla="*/ 1199150 w 1334378"/>
                <a:gd name="connsiteY40" fmla="*/ 250817 h 683688"/>
                <a:gd name="connsiteX41" fmla="*/ 866891 w 1334378"/>
                <a:gd name="connsiteY41" fmla="*/ 139564 h 683688"/>
                <a:gd name="connsiteX42" fmla="*/ 534832 w 1334378"/>
                <a:gd name="connsiteY42" fmla="*/ 95503 h 683688"/>
                <a:gd name="connsiteX43" fmla="*/ 498563 w 1334378"/>
                <a:gd name="connsiteY43" fmla="*/ 118034 h 683688"/>
                <a:gd name="connsiteX44" fmla="*/ 507706 w 1334378"/>
                <a:gd name="connsiteY44" fmla="*/ 153253 h 683688"/>
                <a:gd name="connsiteX45" fmla="*/ 738054 w 1334378"/>
                <a:gd name="connsiteY45" fmla="*/ 312063 h 683688"/>
                <a:gd name="connsiteX46" fmla="*/ 806094 w 1334378"/>
                <a:gd name="connsiteY46" fmla="*/ 384001 h 683688"/>
                <a:gd name="connsiteX47" fmla="*/ 932184 w 1334378"/>
                <a:gd name="connsiteY47" fmla="*/ 503945 h 683688"/>
                <a:gd name="connsiteX48" fmla="*/ 911152 w 1334378"/>
                <a:gd name="connsiteY48" fmla="*/ 590470 h 683688"/>
                <a:gd name="connsiteX49" fmla="*/ 832022 w 1334378"/>
                <a:gd name="connsiteY49" fmla="*/ 683288 h 683688"/>
                <a:gd name="connsiteX50" fmla="*/ 0 w 1334378"/>
                <a:gd name="connsiteY50" fmla="*/ 683288 h 683688"/>
                <a:gd name="connsiteX51" fmla="*/ 59248 w 1334378"/>
                <a:gd name="connsiteY51" fmla="*/ 653114 h 683688"/>
                <a:gd name="connsiteX52" fmla="*/ 113700 w 1334378"/>
                <a:gd name="connsiteY52" fmla="*/ 629735 h 683688"/>
                <a:gd name="connsiteX53" fmla="*/ 264269 w 1334378"/>
                <a:gd name="connsiteY53" fmla="*/ 640326 h 683688"/>
                <a:gd name="connsiteX54" fmla="*/ 409591 w 1334378"/>
                <a:gd name="connsiteY54" fmla="*/ 642324 h 683688"/>
                <a:gd name="connsiteX55" fmla="*/ 542575 w 1334378"/>
                <a:gd name="connsiteY55" fmla="*/ 631184 h 683688"/>
                <a:gd name="connsiteX56" fmla="*/ 637792 w 1334378"/>
                <a:gd name="connsiteY56" fmla="*/ 609703 h 683688"/>
                <a:gd name="connsiteX57" fmla="*/ 783864 w 1334378"/>
                <a:gd name="connsiteY57" fmla="*/ 443598 h 683688"/>
                <a:gd name="connsiteX58" fmla="*/ 698289 w 1334378"/>
                <a:gd name="connsiteY58" fmla="*/ 333445 h 683688"/>
                <a:gd name="connsiteX59" fmla="*/ 570850 w 1334378"/>
                <a:gd name="connsiteY59" fmla="*/ 283389 h 683688"/>
                <a:gd name="connsiteX60" fmla="*/ 448957 w 1334378"/>
                <a:gd name="connsiteY60" fmla="*/ 231284 h 683688"/>
                <a:gd name="connsiteX61" fmla="*/ 366779 w 1334378"/>
                <a:gd name="connsiteY61" fmla="*/ 146109 h 683688"/>
                <a:gd name="connsiteX62" fmla="*/ 499663 w 1334378"/>
                <a:gd name="connsiteY62" fmla="*/ 87610 h 683688"/>
                <a:gd name="connsiteX63" fmla="*/ 570850 w 1334378"/>
                <a:gd name="connsiteY63" fmla="*/ 39352 h 683688"/>
                <a:gd name="connsiteX64" fmla="*/ 826487 w 1334378"/>
                <a:gd name="connsiteY64" fmla="*/ 1066 h 683688"/>
                <a:gd name="connsiteX65" fmla="*/ 901778 w 1334378"/>
                <a:gd name="connsiteY65" fmla="*/ 82 h 683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334378" h="683688">
                  <a:moveTo>
                    <a:pt x="466741" y="350580"/>
                  </a:moveTo>
                  <a:lnTo>
                    <a:pt x="568902" y="350580"/>
                  </a:lnTo>
                  <a:lnTo>
                    <a:pt x="506007" y="572086"/>
                  </a:lnTo>
                  <a:lnTo>
                    <a:pt x="539078" y="572086"/>
                  </a:lnTo>
                  <a:lnTo>
                    <a:pt x="604071" y="350580"/>
                  </a:lnTo>
                  <a:lnTo>
                    <a:pt x="705982" y="350580"/>
                  </a:lnTo>
                  <a:lnTo>
                    <a:pt x="632347" y="603009"/>
                  </a:lnTo>
                  <a:lnTo>
                    <a:pt x="393356" y="603009"/>
                  </a:lnTo>
                  <a:close/>
                  <a:moveTo>
                    <a:pt x="195729" y="350580"/>
                  </a:moveTo>
                  <a:lnTo>
                    <a:pt x="298039" y="350580"/>
                  </a:lnTo>
                  <a:lnTo>
                    <a:pt x="253728" y="505244"/>
                  </a:lnTo>
                  <a:lnTo>
                    <a:pt x="287798" y="505244"/>
                  </a:lnTo>
                  <a:lnTo>
                    <a:pt x="333009" y="350580"/>
                  </a:lnTo>
                  <a:lnTo>
                    <a:pt x="434919" y="350580"/>
                  </a:lnTo>
                  <a:lnTo>
                    <a:pt x="361284" y="603009"/>
                  </a:lnTo>
                  <a:lnTo>
                    <a:pt x="259773" y="603009"/>
                  </a:lnTo>
                  <a:lnTo>
                    <a:pt x="278856" y="536167"/>
                  </a:lnTo>
                  <a:lnTo>
                    <a:pt x="244886" y="536167"/>
                  </a:lnTo>
                  <a:lnTo>
                    <a:pt x="225103" y="603009"/>
                  </a:lnTo>
                  <a:lnTo>
                    <a:pt x="122343" y="603009"/>
                  </a:lnTo>
                  <a:close/>
                  <a:moveTo>
                    <a:pt x="901778" y="82"/>
                  </a:moveTo>
                  <a:cubicBezTo>
                    <a:pt x="928428" y="345"/>
                    <a:pt x="956632" y="1248"/>
                    <a:pt x="986387" y="2934"/>
                  </a:cubicBezTo>
                  <a:cubicBezTo>
                    <a:pt x="1257100" y="38453"/>
                    <a:pt x="1290820" y="82614"/>
                    <a:pt x="1290820" y="82614"/>
                  </a:cubicBezTo>
                  <a:cubicBezTo>
                    <a:pt x="1290820" y="82614"/>
                    <a:pt x="1320294" y="101548"/>
                    <a:pt x="1328687" y="120132"/>
                  </a:cubicBezTo>
                  <a:cubicBezTo>
                    <a:pt x="1337129" y="138765"/>
                    <a:pt x="1333682" y="165941"/>
                    <a:pt x="1333682" y="165941"/>
                  </a:cubicBezTo>
                  <a:cubicBezTo>
                    <a:pt x="1333682" y="165941"/>
                    <a:pt x="1331534" y="181178"/>
                    <a:pt x="1326538" y="196115"/>
                  </a:cubicBezTo>
                  <a:cubicBezTo>
                    <a:pt x="1321443" y="211252"/>
                    <a:pt x="1313100" y="225739"/>
                    <a:pt x="1313100" y="225739"/>
                  </a:cubicBezTo>
                  <a:cubicBezTo>
                    <a:pt x="1313100" y="225739"/>
                    <a:pt x="1290020" y="255013"/>
                    <a:pt x="1263094" y="284288"/>
                  </a:cubicBezTo>
                  <a:cubicBezTo>
                    <a:pt x="1231472" y="318658"/>
                    <a:pt x="1195753" y="354277"/>
                    <a:pt x="1195753" y="354277"/>
                  </a:cubicBezTo>
                  <a:lnTo>
                    <a:pt x="1123117" y="354277"/>
                  </a:lnTo>
                  <a:lnTo>
                    <a:pt x="1027101" y="683688"/>
                  </a:lnTo>
                  <a:lnTo>
                    <a:pt x="905258" y="683688"/>
                  </a:lnTo>
                  <a:lnTo>
                    <a:pt x="1000724" y="351929"/>
                  </a:lnTo>
                  <a:lnTo>
                    <a:pt x="893768" y="351929"/>
                  </a:lnTo>
                  <a:cubicBezTo>
                    <a:pt x="893768" y="351929"/>
                    <a:pt x="902360" y="337891"/>
                    <a:pt x="911352" y="325852"/>
                  </a:cubicBezTo>
                  <a:cubicBezTo>
                    <a:pt x="918796" y="315910"/>
                    <a:pt x="926889" y="307518"/>
                    <a:pt x="926889" y="307518"/>
                  </a:cubicBezTo>
                  <a:cubicBezTo>
                    <a:pt x="926889" y="307518"/>
                    <a:pt x="940277" y="294080"/>
                    <a:pt x="957761" y="285887"/>
                  </a:cubicBezTo>
                  <a:cubicBezTo>
                    <a:pt x="972499" y="278992"/>
                    <a:pt x="991782" y="277094"/>
                    <a:pt x="991782" y="277094"/>
                  </a:cubicBezTo>
                  <a:lnTo>
                    <a:pt x="1193855" y="275595"/>
                  </a:lnTo>
                  <a:cubicBezTo>
                    <a:pt x="1193855" y="275595"/>
                    <a:pt x="1212338" y="276045"/>
                    <a:pt x="1214387" y="266104"/>
                  </a:cubicBezTo>
                  <a:cubicBezTo>
                    <a:pt x="1215735" y="258860"/>
                    <a:pt x="1199150" y="250817"/>
                    <a:pt x="1199150" y="250817"/>
                  </a:cubicBezTo>
                  <a:cubicBezTo>
                    <a:pt x="1199150" y="250817"/>
                    <a:pt x="1113825" y="197614"/>
                    <a:pt x="866891" y="139564"/>
                  </a:cubicBezTo>
                  <a:cubicBezTo>
                    <a:pt x="618808" y="86211"/>
                    <a:pt x="534832" y="95503"/>
                    <a:pt x="534832" y="95503"/>
                  </a:cubicBezTo>
                  <a:cubicBezTo>
                    <a:pt x="534832" y="95503"/>
                    <a:pt x="506556" y="99949"/>
                    <a:pt x="498563" y="118034"/>
                  </a:cubicBezTo>
                  <a:cubicBezTo>
                    <a:pt x="490671" y="136517"/>
                    <a:pt x="507706" y="153253"/>
                    <a:pt x="507706" y="153253"/>
                  </a:cubicBezTo>
                  <a:lnTo>
                    <a:pt x="738054" y="312063"/>
                  </a:lnTo>
                  <a:lnTo>
                    <a:pt x="806094" y="384001"/>
                  </a:lnTo>
                  <a:lnTo>
                    <a:pt x="932184" y="503945"/>
                  </a:lnTo>
                  <a:cubicBezTo>
                    <a:pt x="932184" y="503945"/>
                    <a:pt x="934482" y="548656"/>
                    <a:pt x="911152" y="590470"/>
                  </a:cubicBezTo>
                  <a:cubicBezTo>
                    <a:pt x="884625" y="637978"/>
                    <a:pt x="832022" y="683288"/>
                    <a:pt x="832022" y="683288"/>
                  </a:cubicBezTo>
                  <a:lnTo>
                    <a:pt x="0" y="683288"/>
                  </a:lnTo>
                  <a:cubicBezTo>
                    <a:pt x="0" y="683288"/>
                    <a:pt x="29075" y="667102"/>
                    <a:pt x="59248" y="653114"/>
                  </a:cubicBezTo>
                  <a:cubicBezTo>
                    <a:pt x="85675" y="640875"/>
                    <a:pt x="113700" y="629735"/>
                    <a:pt x="113700" y="629735"/>
                  </a:cubicBezTo>
                  <a:cubicBezTo>
                    <a:pt x="113700" y="629735"/>
                    <a:pt x="189434" y="637128"/>
                    <a:pt x="264269" y="640326"/>
                  </a:cubicBezTo>
                  <a:cubicBezTo>
                    <a:pt x="337355" y="643423"/>
                    <a:pt x="409591" y="642324"/>
                    <a:pt x="409591" y="642324"/>
                  </a:cubicBezTo>
                  <a:cubicBezTo>
                    <a:pt x="409591" y="642324"/>
                    <a:pt x="481229" y="639976"/>
                    <a:pt x="542575" y="631184"/>
                  </a:cubicBezTo>
                  <a:cubicBezTo>
                    <a:pt x="594580" y="623790"/>
                    <a:pt x="637792" y="609703"/>
                    <a:pt x="637792" y="609703"/>
                  </a:cubicBezTo>
                  <a:cubicBezTo>
                    <a:pt x="637792" y="609703"/>
                    <a:pt x="768827" y="573434"/>
                    <a:pt x="783864" y="443598"/>
                  </a:cubicBezTo>
                  <a:cubicBezTo>
                    <a:pt x="777719" y="363469"/>
                    <a:pt x="698289" y="333445"/>
                    <a:pt x="698289" y="333445"/>
                  </a:cubicBezTo>
                  <a:cubicBezTo>
                    <a:pt x="698289" y="333445"/>
                    <a:pt x="633795" y="309166"/>
                    <a:pt x="570850" y="283389"/>
                  </a:cubicBezTo>
                  <a:cubicBezTo>
                    <a:pt x="509154" y="258111"/>
                    <a:pt x="448957" y="231284"/>
                    <a:pt x="448957" y="231284"/>
                  </a:cubicBezTo>
                  <a:cubicBezTo>
                    <a:pt x="448957" y="231284"/>
                    <a:pt x="365230" y="192518"/>
                    <a:pt x="366779" y="146109"/>
                  </a:cubicBezTo>
                  <a:cubicBezTo>
                    <a:pt x="378719" y="76220"/>
                    <a:pt x="499663" y="87610"/>
                    <a:pt x="499663" y="87610"/>
                  </a:cubicBezTo>
                  <a:cubicBezTo>
                    <a:pt x="499663" y="87610"/>
                    <a:pt x="535032" y="51941"/>
                    <a:pt x="570850" y="39352"/>
                  </a:cubicBezTo>
                  <a:cubicBezTo>
                    <a:pt x="599925" y="29386"/>
                    <a:pt x="685228" y="6297"/>
                    <a:pt x="826487" y="1066"/>
                  </a:cubicBezTo>
                  <a:cubicBezTo>
                    <a:pt x="850030" y="194"/>
                    <a:pt x="875127" y="-182"/>
                    <a:pt x="901778" y="8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90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荣誉展示页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814FA632-382B-4761-BF5A-718D487DF747}"/>
              </a:ext>
            </a:extLst>
          </p:cNvPr>
          <p:cNvGrpSpPr>
            <a:grpSpLocks/>
          </p:cNvGrpSpPr>
          <p:nvPr userDrawn="1"/>
        </p:nvGrpSpPr>
        <p:grpSpPr>
          <a:xfrm>
            <a:off x="442912" y="306385"/>
            <a:ext cx="674689" cy="674690"/>
            <a:chOff x="-299161" y="-1042855"/>
            <a:chExt cx="674689" cy="674690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051F9D79-33BD-43EE-B9F8-1D4795D2CE21}"/>
                </a:ext>
              </a:extLst>
            </p:cNvPr>
            <p:cNvSpPr>
              <a:spLocks/>
            </p:cNvSpPr>
            <p:nvPr/>
          </p:nvSpPr>
          <p:spPr>
            <a:xfrm>
              <a:off x="-299161" y="-1042855"/>
              <a:ext cx="674689" cy="674689"/>
            </a:xfrm>
            <a:prstGeom prst="roundRect">
              <a:avLst/>
            </a:prstGeom>
            <a:solidFill>
              <a:srgbClr val="015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>
                <a:latin typeface="+mn-ea"/>
                <a:ea typeface="+mn-ea"/>
                <a:cs typeface="阿里巴巴普惠体" panose="00020600040101010101" pitchFamily="18" charset="-122"/>
              </a:endParaRPr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65BCEE89-9AC0-4EC9-A6E4-385BE71F8271}"/>
                </a:ext>
              </a:extLst>
            </p:cNvPr>
            <p:cNvSpPr/>
            <p:nvPr/>
          </p:nvSpPr>
          <p:spPr>
            <a:xfrm>
              <a:off x="-169572" y="-895308"/>
              <a:ext cx="545100" cy="527143"/>
            </a:xfrm>
            <a:custGeom>
              <a:avLst/>
              <a:gdLst>
                <a:gd name="connsiteX0" fmla="*/ 0 w 545100"/>
                <a:gd name="connsiteY0" fmla="*/ 0 h 527143"/>
                <a:gd name="connsiteX1" fmla="*/ 90269 w 545100"/>
                <a:gd name="connsiteY1" fmla="*/ 0 h 527143"/>
                <a:gd name="connsiteX2" fmla="*/ 90269 w 545100"/>
                <a:gd name="connsiteY2" fmla="*/ 4332 h 527143"/>
                <a:gd name="connsiteX3" fmla="*/ 94737 w 545100"/>
                <a:gd name="connsiteY3" fmla="*/ 4332 h 527143"/>
                <a:gd name="connsiteX4" fmla="*/ 94737 w 545100"/>
                <a:gd name="connsiteY4" fmla="*/ 8663 h 527143"/>
                <a:gd name="connsiteX5" fmla="*/ 99209 w 545100"/>
                <a:gd name="connsiteY5" fmla="*/ 8663 h 527143"/>
                <a:gd name="connsiteX6" fmla="*/ 99209 w 545100"/>
                <a:gd name="connsiteY6" fmla="*/ 12995 h 527143"/>
                <a:gd name="connsiteX7" fmla="*/ 103681 w 545100"/>
                <a:gd name="connsiteY7" fmla="*/ 12995 h 527143"/>
                <a:gd name="connsiteX8" fmla="*/ 103681 w 545100"/>
                <a:gd name="connsiteY8" fmla="*/ 17326 h 527143"/>
                <a:gd name="connsiteX9" fmla="*/ 108152 w 545100"/>
                <a:gd name="connsiteY9" fmla="*/ 17326 h 527143"/>
                <a:gd name="connsiteX10" fmla="*/ 108152 w 545100"/>
                <a:gd name="connsiteY10" fmla="*/ 21658 h 527143"/>
                <a:gd name="connsiteX11" fmla="*/ 112624 w 545100"/>
                <a:gd name="connsiteY11" fmla="*/ 21658 h 527143"/>
                <a:gd name="connsiteX12" fmla="*/ 112624 w 545100"/>
                <a:gd name="connsiteY12" fmla="*/ 25989 h 527143"/>
                <a:gd name="connsiteX13" fmla="*/ 114140 w 545100"/>
                <a:gd name="connsiteY13" fmla="*/ 25989 h 527143"/>
                <a:gd name="connsiteX14" fmla="*/ 114140 w 545100"/>
                <a:gd name="connsiteY14" fmla="*/ 19640 h 527143"/>
                <a:gd name="connsiteX15" fmla="*/ 419458 w 545100"/>
                <a:gd name="connsiteY15" fmla="*/ 19640 h 527143"/>
                <a:gd name="connsiteX16" fmla="*/ 419458 w 545100"/>
                <a:gd name="connsiteY16" fmla="*/ 23972 h 527143"/>
                <a:gd name="connsiteX17" fmla="*/ 423927 w 545100"/>
                <a:gd name="connsiteY17" fmla="*/ 23972 h 527143"/>
                <a:gd name="connsiteX18" fmla="*/ 423927 w 545100"/>
                <a:gd name="connsiteY18" fmla="*/ 28303 h 527143"/>
                <a:gd name="connsiteX19" fmla="*/ 428399 w 545100"/>
                <a:gd name="connsiteY19" fmla="*/ 28303 h 527143"/>
                <a:gd name="connsiteX20" fmla="*/ 428399 w 545100"/>
                <a:gd name="connsiteY20" fmla="*/ 32635 h 527143"/>
                <a:gd name="connsiteX21" fmla="*/ 432871 w 545100"/>
                <a:gd name="connsiteY21" fmla="*/ 32635 h 527143"/>
                <a:gd name="connsiteX22" fmla="*/ 432871 w 545100"/>
                <a:gd name="connsiteY22" fmla="*/ 36966 h 527143"/>
                <a:gd name="connsiteX23" fmla="*/ 437342 w 545100"/>
                <a:gd name="connsiteY23" fmla="*/ 36966 h 527143"/>
                <a:gd name="connsiteX24" fmla="*/ 437342 w 545100"/>
                <a:gd name="connsiteY24" fmla="*/ 41298 h 527143"/>
                <a:gd name="connsiteX25" fmla="*/ 441814 w 545100"/>
                <a:gd name="connsiteY25" fmla="*/ 41298 h 527143"/>
                <a:gd name="connsiteX26" fmla="*/ 441814 w 545100"/>
                <a:gd name="connsiteY26" fmla="*/ 45629 h 527143"/>
                <a:gd name="connsiteX27" fmla="*/ 446285 w 545100"/>
                <a:gd name="connsiteY27" fmla="*/ 45629 h 527143"/>
                <a:gd name="connsiteX28" fmla="*/ 446285 w 545100"/>
                <a:gd name="connsiteY28" fmla="*/ 49961 h 527143"/>
                <a:gd name="connsiteX29" fmla="*/ 450757 w 545100"/>
                <a:gd name="connsiteY29" fmla="*/ 49961 h 527143"/>
                <a:gd name="connsiteX30" fmla="*/ 450757 w 545100"/>
                <a:gd name="connsiteY30" fmla="*/ 54292 h 527143"/>
                <a:gd name="connsiteX31" fmla="*/ 455229 w 545100"/>
                <a:gd name="connsiteY31" fmla="*/ 54292 h 527143"/>
                <a:gd name="connsiteX32" fmla="*/ 455229 w 545100"/>
                <a:gd name="connsiteY32" fmla="*/ 58624 h 527143"/>
                <a:gd name="connsiteX33" fmla="*/ 459700 w 545100"/>
                <a:gd name="connsiteY33" fmla="*/ 58624 h 527143"/>
                <a:gd name="connsiteX34" fmla="*/ 459700 w 545100"/>
                <a:gd name="connsiteY34" fmla="*/ 62955 h 527143"/>
                <a:gd name="connsiteX35" fmla="*/ 464172 w 545100"/>
                <a:gd name="connsiteY35" fmla="*/ 62955 h 527143"/>
                <a:gd name="connsiteX36" fmla="*/ 464172 w 545100"/>
                <a:gd name="connsiteY36" fmla="*/ 67286 h 527143"/>
                <a:gd name="connsiteX37" fmla="*/ 468644 w 545100"/>
                <a:gd name="connsiteY37" fmla="*/ 67286 h 527143"/>
                <a:gd name="connsiteX38" fmla="*/ 468644 w 545100"/>
                <a:gd name="connsiteY38" fmla="*/ 71618 h 527143"/>
                <a:gd name="connsiteX39" fmla="*/ 473115 w 545100"/>
                <a:gd name="connsiteY39" fmla="*/ 71618 h 527143"/>
                <a:gd name="connsiteX40" fmla="*/ 473115 w 545100"/>
                <a:gd name="connsiteY40" fmla="*/ 75949 h 527143"/>
                <a:gd name="connsiteX41" fmla="*/ 477587 w 545100"/>
                <a:gd name="connsiteY41" fmla="*/ 75949 h 527143"/>
                <a:gd name="connsiteX42" fmla="*/ 477587 w 545100"/>
                <a:gd name="connsiteY42" fmla="*/ 80281 h 527143"/>
                <a:gd name="connsiteX43" fmla="*/ 482059 w 545100"/>
                <a:gd name="connsiteY43" fmla="*/ 80281 h 527143"/>
                <a:gd name="connsiteX44" fmla="*/ 482059 w 545100"/>
                <a:gd name="connsiteY44" fmla="*/ 84612 h 527143"/>
                <a:gd name="connsiteX45" fmla="*/ 486530 w 545100"/>
                <a:gd name="connsiteY45" fmla="*/ 84612 h 527143"/>
                <a:gd name="connsiteX46" fmla="*/ 486530 w 545100"/>
                <a:gd name="connsiteY46" fmla="*/ 88944 h 527143"/>
                <a:gd name="connsiteX47" fmla="*/ 491002 w 545100"/>
                <a:gd name="connsiteY47" fmla="*/ 88944 h 527143"/>
                <a:gd name="connsiteX48" fmla="*/ 491002 w 545100"/>
                <a:gd name="connsiteY48" fmla="*/ 93275 h 527143"/>
                <a:gd name="connsiteX49" fmla="*/ 495473 w 545100"/>
                <a:gd name="connsiteY49" fmla="*/ 93275 h 527143"/>
                <a:gd name="connsiteX50" fmla="*/ 495473 w 545100"/>
                <a:gd name="connsiteY50" fmla="*/ 97607 h 527143"/>
                <a:gd name="connsiteX51" fmla="*/ 499945 w 545100"/>
                <a:gd name="connsiteY51" fmla="*/ 97607 h 527143"/>
                <a:gd name="connsiteX52" fmla="*/ 499945 w 545100"/>
                <a:gd name="connsiteY52" fmla="*/ 101938 h 527143"/>
                <a:gd name="connsiteX53" fmla="*/ 504417 w 545100"/>
                <a:gd name="connsiteY53" fmla="*/ 101938 h 527143"/>
                <a:gd name="connsiteX54" fmla="*/ 504417 w 545100"/>
                <a:gd name="connsiteY54" fmla="*/ 106270 h 527143"/>
                <a:gd name="connsiteX55" fmla="*/ 508888 w 545100"/>
                <a:gd name="connsiteY55" fmla="*/ 106270 h 527143"/>
                <a:gd name="connsiteX56" fmla="*/ 508888 w 545100"/>
                <a:gd name="connsiteY56" fmla="*/ 110601 h 527143"/>
                <a:gd name="connsiteX57" fmla="*/ 513360 w 545100"/>
                <a:gd name="connsiteY57" fmla="*/ 110601 h 527143"/>
                <a:gd name="connsiteX58" fmla="*/ 513360 w 545100"/>
                <a:gd name="connsiteY58" fmla="*/ 114933 h 527143"/>
                <a:gd name="connsiteX59" fmla="*/ 517832 w 545100"/>
                <a:gd name="connsiteY59" fmla="*/ 114933 h 527143"/>
                <a:gd name="connsiteX60" fmla="*/ 517832 w 545100"/>
                <a:gd name="connsiteY60" fmla="*/ 119264 h 527143"/>
                <a:gd name="connsiteX61" fmla="*/ 522303 w 545100"/>
                <a:gd name="connsiteY61" fmla="*/ 119264 h 527143"/>
                <a:gd name="connsiteX62" fmla="*/ 522303 w 545100"/>
                <a:gd name="connsiteY62" fmla="*/ 123595 h 527143"/>
                <a:gd name="connsiteX63" fmla="*/ 526775 w 545100"/>
                <a:gd name="connsiteY63" fmla="*/ 123595 h 527143"/>
                <a:gd name="connsiteX64" fmla="*/ 526775 w 545100"/>
                <a:gd name="connsiteY64" fmla="*/ 127927 h 527143"/>
                <a:gd name="connsiteX65" fmla="*/ 531247 w 545100"/>
                <a:gd name="connsiteY65" fmla="*/ 127927 h 527143"/>
                <a:gd name="connsiteX66" fmla="*/ 531247 w 545100"/>
                <a:gd name="connsiteY66" fmla="*/ 132258 h 527143"/>
                <a:gd name="connsiteX67" fmla="*/ 535719 w 545100"/>
                <a:gd name="connsiteY67" fmla="*/ 132258 h 527143"/>
                <a:gd name="connsiteX68" fmla="*/ 535719 w 545100"/>
                <a:gd name="connsiteY68" fmla="*/ 136590 h 527143"/>
                <a:gd name="connsiteX69" fmla="*/ 540190 w 545100"/>
                <a:gd name="connsiteY69" fmla="*/ 136590 h 527143"/>
                <a:gd name="connsiteX70" fmla="*/ 540190 w 545100"/>
                <a:gd name="connsiteY70" fmla="*/ 140921 h 527143"/>
                <a:gd name="connsiteX71" fmla="*/ 544661 w 545100"/>
                <a:gd name="connsiteY71" fmla="*/ 140921 h 527143"/>
                <a:gd name="connsiteX72" fmla="*/ 544661 w 545100"/>
                <a:gd name="connsiteY72" fmla="*/ 145253 h 527143"/>
                <a:gd name="connsiteX73" fmla="*/ 545100 w 545100"/>
                <a:gd name="connsiteY73" fmla="*/ 145253 h 527143"/>
                <a:gd name="connsiteX74" fmla="*/ 545100 w 545100"/>
                <a:gd name="connsiteY74" fmla="*/ 414693 h 527143"/>
                <a:gd name="connsiteX75" fmla="*/ 432650 w 545100"/>
                <a:gd name="connsiteY75" fmla="*/ 527143 h 527143"/>
                <a:gd name="connsiteX76" fmla="*/ 201222 w 545100"/>
                <a:gd name="connsiteY76" fmla="*/ 527143 h 527143"/>
                <a:gd name="connsiteX77" fmla="*/ 201222 w 545100"/>
                <a:gd name="connsiteY77" fmla="*/ 523758 h 527143"/>
                <a:gd name="connsiteX78" fmla="*/ 196751 w 545100"/>
                <a:gd name="connsiteY78" fmla="*/ 523758 h 527143"/>
                <a:gd name="connsiteX79" fmla="*/ 196751 w 545100"/>
                <a:gd name="connsiteY79" fmla="*/ 519426 h 527143"/>
                <a:gd name="connsiteX80" fmla="*/ 192279 w 545100"/>
                <a:gd name="connsiteY80" fmla="*/ 519426 h 527143"/>
                <a:gd name="connsiteX81" fmla="*/ 192279 w 545100"/>
                <a:gd name="connsiteY81" fmla="*/ 515095 h 527143"/>
                <a:gd name="connsiteX82" fmla="*/ 187807 w 545100"/>
                <a:gd name="connsiteY82" fmla="*/ 515095 h 527143"/>
                <a:gd name="connsiteX83" fmla="*/ 187807 w 545100"/>
                <a:gd name="connsiteY83" fmla="*/ 510763 h 527143"/>
                <a:gd name="connsiteX84" fmla="*/ 183336 w 545100"/>
                <a:gd name="connsiteY84" fmla="*/ 510763 h 527143"/>
                <a:gd name="connsiteX85" fmla="*/ 183336 w 545100"/>
                <a:gd name="connsiteY85" fmla="*/ 506432 h 527143"/>
                <a:gd name="connsiteX86" fmla="*/ 178864 w 545100"/>
                <a:gd name="connsiteY86" fmla="*/ 506432 h 527143"/>
                <a:gd name="connsiteX87" fmla="*/ 178864 w 545100"/>
                <a:gd name="connsiteY87" fmla="*/ 502100 h 527143"/>
                <a:gd name="connsiteX88" fmla="*/ 174392 w 545100"/>
                <a:gd name="connsiteY88" fmla="*/ 502100 h 527143"/>
                <a:gd name="connsiteX89" fmla="*/ 174392 w 545100"/>
                <a:gd name="connsiteY89" fmla="*/ 497769 h 527143"/>
                <a:gd name="connsiteX90" fmla="*/ 169921 w 545100"/>
                <a:gd name="connsiteY90" fmla="*/ 497769 h 527143"/>
                <a:gd name="connsiteX91" fmla="*/ 169921 w 545100"/>
                <a:gd name="connsiteY91" fmla="*/ 493437 h 527143"/>
                <a:gd name="connsiteX92" fmla="*/ 165449 w 545100"/>
                <a:gd name="connsiteY92" fmla="*/ 493437 h 527143"/>
                <a:gd name="connsiteX93" fmla="*/ 165449 w 545100"/>
                <a:gd name="connsiteY93" fmla="*/ 489106 h 527143"/>
                <a:gd name="connsiteX94" fmla="*/ 160978 w 545100"/>
                <a:gd name="connsiteY94" fmla="*/ 489106 h 527143"/>
                <a:gd name="connsiteX95" fmla="*/ 160978 w 545100"/>
                <a:gd name="connsiteY95" fmla="*/ 484774 h 527143"/>
                <a:gd name="connsiteX96" fmla="*/ 156506 w 545100"/>
                <a:gd name="connsiteY96" fmla="*/ 484774 h 527143"/>
                <a:gd name="connsiteX97" fmla="*/ 156506 w 545100"/>
                <a:gd name="connsiteY97" fmla="*/ 480443 h 527143"/>
                <a:gd name="connsiteX98" fmla="*/ 152034 w 545100"/>
                <a:gd name="connsiteY98" fmla="*/ 480443 h 527143"/>
                <a:gd name="connsiteX99" fmla="*/ 152034 w 545100"/>
                <a:gd name="connsiteY99" fmla="*/ 476112 h 527143"/>
                <a:gd name="connsiteX100" fmla="*/ 147563 w 545100"/>
                <a:gd name="connsiteY100" fmla="*/ 476112 h 527143"/>
                <a:gd name="connsiteX101" fmla="*/ 147563 w 545100"/>
                <a:gd name="connsiteY101" fmla="*/ 471780 h 527143"/>
                <a:gd name="connsiteX102" fmla="*/ 143091 w 545100"/>
                <a:gd name="connsiteY102" fmla="*/ 471780 h 527143"/>
                <a:gd name="connsiteX103" fmla="*/ 143091 w 545100"/>
                <a:gd name="connsiteY103" fmla="*/ 467449 h 527143"/>
                <a:gd name="connsiteX104" fmla="*/ 138619 w 545100"/>
                <a:gd name="connsiteY104" fmla="*/ 467449 h 527143"/>
                <a:gd name="connsiteX105" fmla="*/ 138619 w 545100"/>
                <a:gd name="connsiteY105" fmla="*/ 463117 h 527143"/>
                <a:gd name="connsiteX106" fmla="*/ 134148 w 545100"/>
                <a:gd name="connsiteY106" fmla="*/ 463117 h 527143"/>
                <a:gd name="connsiteX107" fmla="*/ 134148 w 545100"/>
                <a:gd name="connsiteY107" fmla="*/ 458786 h 527143"/>
                <a:gd name="connsiteX108" fmla="*/ 129675 w 545100"/>
                <a:gd name="connsiteY108" fmla="*/ 458786 h 527143"/>
                <a:gd name="connsiteX109" fmla="*/ 129675 w 545100"/>
                <a:gd name="connsiteY109" fmla="*/ 454454 h 527143"/>
                <a:gd name="connsiteX110" fmla="*/ 125203 w 545100"/>
                <a:gd name="connsiteY110" fmla="*/ 454454 h 527143"/>
                <a:gd name="connsiteX111" fmla="*/ 125203 w 545100"/>
                <a:gd name="connsiteY111" fmla="*/ 450123 h 527143"/>
                <a:gd name="connsiteX112" fmla="*/ 120732 w 545100"/>
                <a:gd name="connsiteY112" fmla="*/ 450123 h 527143"/>
                <a:gd name="connsiteX113" fmla="*/ 120732 w 545100"/>
                <a:gd name="connsiteY113" fmla="*/ 445791 h 527143"/>
                <a:gd name="connsiteX114" fmla="*/ 116260 w 545100"/>
                <a:gd name="connsiteY114" fmla="*/ 445791 h 527143"/>
                <a:gd name="connsiteX115" fmla="*/ 116260 w 545100"/>
                <a:gd name="connsiteY115" fmla="*/ 441460 h 527143"/>
                <a:gd name="connsiteX116" fmla="*/ 111789 w 545100"/>
                <a:gd name="connsiteY116" fmla="*/ 441460 h 527143"/>
                <a:gd name="connsiteX117" fmla="*/ 111789 w 545100"/>
                <a:gd name="connsiteY117" fmla="*/ 437128 h 527143"/>
                <a:gd name="connsiteX118" fmla="*/ 107317 w 545100"/>
                <a:gd name="connsiteY118" fmla="*/ 437128 h 527143"/>
                <a:gd name="connsiteX119" fmla="*/ 107317 w 545100"/>
                <a:gd name="connsiteY119" fmla="*/ 432797 h 527143"/>
                <a:gd name="connsiteX120" fmla="*/ 102845 w 545100"/>
                <a:gd name="connsiteY120" fmla="*/ 432797 h 527143"/>
                <a:gd name="connsiteX121" fmla="*/ 102845 w 545100"/>
                <a:gd name="connsiteY121" fmla="*/ 428466 h 527143"/>
                <a:gd name="connsiteX122" fmla="*/ 98374 w 545100"/>
                <a:gd name="connsiteY122" fmla="*/ 428466 h 527143"/>
                <a:gd name="connsiteX123" fmla="*/ 98374 w 545100"/>
                <a:gd name="connsiteY123" fmla="*/ 424134 h 527143"/>
                <a:gd name="connsiteX124" fmla="*/ 93902 w 545100"/>
                <a:gd name="connsiteY124" fmla="*/ 424134 h 527143"/>
                <a:gd name="connsiteX125" fmla="*/ 93902 w 545100"/>
                <a:gd name="connsiteY125" fmla="*/ 419803 h 527143"/>
                <a:gd name="connsiteX126" fmla="*/ 89430 w 545100"/>
                <a:gd name="connsiteY126" fmla="*/ 419803 h 527143"/>
                <a:gd name="connsiteX127" fmla="*/ 89430 w 545100"/>
                <a:gd name="connsiteY127" fmla="*/ 415471 h 527143"/>
                <a:gd name="connsiteX128" fmla="*/ 84959 w 545100"/>
                <a:gd name="connsiteY128" fmla="*/ 415471 h 527143"/>
                <a:gd name="connsiteX129" fmla="*/ 84959 w 545100"/>
                <a:gd name="connsiteY129" fmla="*/ 411140 h 527143"/>
                <a:gd name="connsiteX130" fmla="*/ 80487 w 545100"/>
                <a:gd name="connsiteY130" fmla="*/ 411140 h 527143"/>
                <a:gd name="connsiteX131" fmla="*/ 80487 w 545100"/>
                <a:gd name="connsiteY131" fmla="*/ 406808 h 527143"/>
                <a:gd name="connsiteX132" fmla="*/ 76015 w 545100"/>
                <a:gd name="connsiteY132" fmla="*/ 406808 h 527143"/>
                <a:gd name="connsiteX133" fmla="*/ 76015 w 545100"/>
                <a:gd name="connsiteY133" fmla="*/ 402477 h 527143"/>
                <a:gd name="connsiteX134" fmla="*/ 71544 w 545100"/>
                <a:gd name="connsiteY134" fmla="*/ 402477 h 527143"/>
                <a:gd name="connsiteX135" fmla="*/ 71544 w 545100"/>
                <a:gd name="connsiteY135" fmla="*/ 398145 h 527143"/>
                <a:gd name="connsiteX136" fmla="*/ 67072 w 545100"/>
                <a:gd name="connsiteY136" fmla="*/ 398145 h 527143"/>
                <a:gd name="connsiteX137" fmla="*/ 67072 w 545100"/>
                <a:gd name="connsiteY137" fmla="*/ 393814 h 527143"/>
                <a:gd name="connsiteX138" fmla="*/ 62601 w 545100"/>
                <a:gd name="connsiteY138" fmla="*/ 393814 h 527143"/>
                <a:gd name="connsiteX139" fmla="*/ 62601 w 545100"/>
                <a:gd name="connsiteY139" fmla="*/ 389482 h 527143"/>
                <a:gd name="connsiteX140" fmla="*/ 58129 w 545100"/>
                <a:gd name="connsiteY140" fmla="*/ 389482 h 527143"/>
                <a:gd name="connsiteX141" fmla="*/ 58129 w 545100"/>
                <a:gd name="connsiteY141" fmla="*/ 385151 h 527143"/>
                <a:gd name="connsiteX142" fmla="*/ 53657 w 545100"/>
                <a:gd name="connsiteY142" fmla="*/ 385151 h 527143"/>
                <a:gd name="connsiteX143" fmla="*/ 53657 w 545100"/>
                <a:gd name="connsiteY143" fmla="*/ 380819 h 527143"/>
                <a:gd name="connsiteX144" fmla="*/ 49186 w 545100"/>
                <a:gd name="connsiteY144" fmla="*/ 380819 h 527143"/>
                <a:gd name="connsiteX145" fmla="*/ 49186 w 545100"/>
                <a:gd name="connsiteY145" fmla="*/ 376488 h 527143"/>
                <a:gd name="connsiteX146" fmla="*/ 44714 w 545100"/>
                <a:gd name="connsiteY146" fmla="*/ 376488 h 527143"/>
                <a:gd name="connsiteX147" fmla="*/ 44714 w 545100"/>
                <a:gd name="connsiteY147" fmla="*/ 372157 h 527143"/>
                <a:gd name="connsiteX148" fmla="*/ 40242 w 545100"/>
                <a:gd name="connsiteY148" fmla="*/ 372157 h 527143"/>
                <a:gd name="connsiteX149" fmla="*/ 40242 w 545100"/>
                <a:gd name="connsiteY149" fmla="*/ 367825 h 527143"/>
                <a:gd name="connsiteX150" fmla="*/ 35771 w 545100"/>
                <a:gd name="connsiteY150" fmla="*/ 367825 h 527143"/>
                <a:gd name="connsiteX151" fmla="*/ 35771 w 545100"/>
                <a:gd name="connsiteY151" fmla="*/ 363494 h 527143"/>
                <a:gd name="connsiteX152" fmla="*/ 31299 w 545100"/>
                <a:gd name="connsiteY152" fmla="*/ 363494 h 527143"/>
                <a:gd name="connsiteX153" fmla="*/ 31299 w 545100"/>
                <a:gd name="connsiteY153" fmla="*/ 359162 h 527143"/>
                <a:gd name="connsiteX154" fmla="*/ 26827 w 545100"/>
                <a:gd name="connsiteY154" fmla="*/ 359162 h 527143"/>
                <a:gd name="connsiteX155" fmla="*/ 26827 w 545100"/>
                <a:gd name="connsiteY155" fmla="*/ 354831 h 527143"/>
                <a:gd name="connsiteX156" fmla="*/ 22356 w 545100"/>
                <a:gd name="connsiteY156" fmla="*/ 354831 h 527143"/>
                <a:gd name="connsiteX157" fmla="*/ 22356 w 545100"/>
                <a:gd name="connsiteY157" fmla="*/ 350499 h 527143"/>
                <a:gd name="connsiteX158" fmla="*/ 17884 w 545100"/>
                <a:gd name="connsiteY158" fmla="*/ 350499 h 527143"/>
                <a:gd name="connsiteX159" fmla="*/ 17884 w 545100"/>
                <a:gd name="connsiteY159" fmla="*/ 346168 h 527143"/>
                <a:gd name="connsiteX160" fmla="*/ 13413 w 545100"/>
                <a:gd name="connsiteY160" fmla="*/ 346168 h 527143"/>
                <a:gd name="connsiteX161" fmla="*/ 13413 w 545100"/>
                <a:gd name="connsiteY161" fmla="*/ 341836 h 527143"/>
                <a:gd name="connsiteX162" fmla="*/ 8941 w 545100"/>
                <a:gd name="connsiteY162" fmla="*/ 341836 h 527143"/>
                <a:gd name="connsiteX163" fmla="*/ 8941 w 545100"/>
                <a:gd name="connsiteY163" fmla="*/ 337505 h 527143"/>
                <a:gd name="connsiteX164" fmla="*/ 4469 w 545100"/>
                <a:gd name="connsiteY164" fmla="*/ 337505 h 527143"/>
                <a:gd name="connsiteX165" fmla="*/ 4469 w 545100"/>
                <a:gd name="connsiteY165" fmla="*/ 333173 h 527143"/>
                <a:gd name="connsiteX166" fmla="*/ 0 w 545100"/>
                <a:gd name="connsiteY166" fmla="*/ 333173 h 527143"/>
                <a:gd name="connsiteX167" fmla="*/ 0 w 545100"/>
                <a:gd name="connsiteY167" fmla="*/ 242905 h 527143"/>
                <a:gd name="connsiteX168" fmla="*/ 35771 w 545100"/>
                <a:gd name="connsiteY168" fmla="*/ 242905 h 527143"/>
                <a:gd name="connsiteX169" fmla="*/ 35771 w 545100"/>
                <a:gd name="connsiteY169" fmla="*/ 242521 h 527143"/>
                <a:gd name="connsiteX170" fmla="*/ 31299 w 545100"/>
                <a:gd name="connsiteY170" fmla="*/ 242521 h 527143"/>
                <a:gd name="connsiteX171" fmla="*/ 31299 w 545100"/>
                <a:gd name="connsiteY171" fmla="*/ 238189 h 527143"/>
                <a:gd name="connsiteX172" fmla="*/ 26827 w 545100"/>
                <a:gd name="connsiteY172" fmla="*/ 238189 h 527143"/>
                <a:gd name="connsiteX173" fmla="*/ 26827 w 545100"/>
                <a:gd name="connsiteY173" fmla="*/ 233858 h 527143"/>
                <a:gd name="connsiteX174" fmla="*/ 22356 w 545100"/>
                <a:gd name="connsiteY174" fmla="*/ 233858 h 527143"/>
                <a:gd name="connsiteX175" fmla="*/ 22356 w 545100"/>
                <a:gd name="connsiteY175" fmla="*/ 229526 h 527143"/>
                <a:gd name="connsiteX176" fmla="*/ 17884 w 545100"/>
                <a:gd name="connsiteY176" fmla="*/ 229526 h 527143"/>
                <a:gd name="connsiteX177" fmla="*/ 17884 w 545100"/>
                <a:gd name="connsiteY177" fmla="*/ 225195 h 527143"/>
                <a:gd name="connsiteX178" fmla="*/ 13413 w 545100"/>
                <a:gd name="connsiteY178" fmla="*/ 225195 h 527143"/>
                <a:gd name="connsiteX179" fmla="*/ 13413 w 545100"/>
                <a:gd name="connsiteY179" fmla="*/ 220863 h 527143"/>
                <a:gd name="connsiteX180" fmla="*/ 8941 w 545100"/>
                <a:gd name="connsiteY180" fmla="*/ 220863 h 527143"/>
                <a:gd name="connsiteX181" fmla="*/ 8941 w 545100"/>
                <a:gd name="connsiteY181" fmla="*/ 216532 h 527143"/>
                <a:gd name="connsiteX182" fmla="*/ 4469 w 545100"/>
                <a:gd name="connsiteY182" fmla="*/ 216532 h 527143"/>
                <a:gd name="connsiteX183" fmla="*/ 4469 w 545100"/>
                <a:gd name="connsiteY183" fmla="*/ 212200 h 527143"/>
                <a:gd name="connsiteX184" fmla="*/ 0 w 545100"/>
                <a:gd name="connsiteY184" fmla="*/ 212200 h 527143"/>
                <a:gd name="connsiteX185" fmla="*/ 0 w 545100"/>
                <a:gd name="connsiteY185" fmla="*/ 121931 h 527143"/>
                <a:gd name="connsiteX186" fmla="*/ 35771 w 545100"/>
                <a:gd name="connsiteY186" fmla="*/ 121931 h 527143"/>
                <a:gd name="connsiteX187" fmla="*/ 35771 w 545100"/>
                <a:gd name="connsiteY187" fmla="*/ 120589 h 527143"/>
                <a:gd name="connsiteX188" fmla="*/ 31299 w 545100"/>
                <a:gd name="connsiteY188" fmla="*/ 120589 h 527143"/>
                <a:gd name="connsiteX189" fmla="*/ 31299 w 545100"/>
                <a:gd name="connsiteY189" fmla="*/ 116257 h 527143"/>
                <a:gd name="connsiteX190" fmla="*/ 26827 w 545100"/>
                <a:gd name="connsiteY190" fmla="*/ 116257 h 527143"/>
                <a:gd name="connsiteX191" fmla="*/ 26827 w 545100"/>
                <a:gd name="connsiteY191" fmla="*/ 111926 h 527143"/>
                <a:gd name="connsiteX192" fmla="*/ 22356 w 545100"/>
                <a:gd name="connsiteY192" fmla="*/ 111926 h 527143"/>
                <a:gd name="connsiteX193" fmla="*/ 22356 w 545100"/>
                <a:gd name="connsiteY193" fmla="*/ 107594 h 527143"/>
                <a:gd name="connsiteX194" fmla="*/ 17884 w 545100"/>
                <a:gd name="connsiteY194" fmla="*/ 107594 h 527143"/>
                <a:gd name="connsiteX195" fmla="*/ 17884 w 545100"/>
                <a:gd name="connsiteY195" fmla="*/ 103263 h 527143"/>
                <a:gd name="connsiteX196" fmla="*/ 13413 w 545100"/>
                <a:gd name="connsiteY196" fmla="*/ 103263 h 527143"/>
                <a:gd name="connsiteX197" fmla="*/ 13413 w 545100"/>
                <a:gd name="connsiteY197" fmla="*/ 98931 h 527143"/>
                <a:gd name="connsiteX198" fmla="*/ 8941 w 545100"/>
                <a:gd name="connsiteY198" fmla="*/ 98931 h 527143"/>
                <a:gd name="connsiteX199" fmla="*/ 8941 w 545100"/>
                <a:gd name="connsiteY199" fmla="*/ 94600 h 527143"/>
                <a:gd name="connsiteX200" fmla="*/ 4469 w 545100"/>
                <a:gd name="connsiteY200" fmla="*/ 94600 h 527143"/>
                <a:gd name="connsiteX201" fmla="*/ 4469 w 545100"/>
                <a:gd name="connsiteY201" fmla="*/ 90268 h 527143"/>
                <a:gd name="connsiteX202" fmla="*/ 0 w 545100"/>
                <a:gd name="connsiteY202" fmla="*/ 90268 h 527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545100" h="527143">
                  <a:moveTo>
                    <a:pt x="0" y="0"/>
                  </a:moveTo>
                  <a:lnTo>
                    <a:pt x="90269" y="0"/>
                  </a:lnTo>
                  <a:lnTo>
                    <a:pt x="90269" y="4332"/>
                  </a:lnTo>
                  <a:lnTo>
                    <a:pt x="94737" y="4332"/>
                  </a:lnTo>
                  <a:lnTo>
                    <a:pt x="94737" y="8663"/>
                  </a:lnTo>
                  <a:lnTo>
                    <a:pt x="99209" y="8663"/>
                  </a:lnTo>
                  <a:lnTo>
                    <a:pt x="99209" y="12995"/>
                  </a:lnTo>
                  <a:lnTo>
                    <a:pt x="103681" y="12995"/>
                  </a:lnTo>
                  <a:lnTo>
                    <a:pt x="103681" y="17326"/>
                  </a:lnTo>
                  <a:lnTo>
                    <a:pt x="108152" y="17326"/>
                  </a:lnTo>
                  <a:lnTo>
                    <a:pt x="108152" y="21658"/>
                  </a:lnTo>
                  <a:lnTo>
                    <a:pt x="112624" y="21658"/>
                  </a:lnTo>
                  <a:lnTo>
                    <a:pt x="112624" y="25989"/>
                  </a:lnTo>
                  <a:lnTo>
                    <a:pt x="114140" y="25989"/>
                  </a:lnTo>
                  <a:lnTo>
                    <a:pt x="114140" y="19640"/>
                  </a:lnTo>
                  <a:lnTo>
                    <a:pt x="419458" y="19640"/>
                  </a:lnTo>
                  <a:lnTo>
                    <a:pt x="419458" y="23972"/>
                  </a:lnTo>
                  <a:lnTo>
                    <a:pt x="423927" y="23972"/>
                  </a:lnTo>
                  <a:lnTo>
                    <a:pt x="423927" y="28303"/>
                  </a:lnTo>
                  <a:lnTo>
                    <a:pt x="428399" y="28303"/>
                  </a:lnTo>
                  <a:lnTo>
                    <a:pt x="428399" y="32635"/>
                  </a:lnTo>
                  <a:lnTo>
                    <a:pt x="432871" y="32635"/>
                  </a:lnTo>
                  <a:lnTo>
                    <a:pt x="432871" y="36966"/>
                  </a:lnTo>
                  <a:lnTo>
                    <a:pt x="437342" y="36966"/>
                  </a:lnTo>
                  <a:lnTo>
                    <a:pt x="437342" y="41298"/>
                  </a:lnTo>
                  <a:lnTo>
                    <a:pt x="441814" y="41298"/>
                  </a:lnTo>
                  <a:lnTo>
                    <a:pt x="441814" y="45629"/>
                  </a:lnTo>
                  <a:lnTo>
                    <a:pt x="446285" y="45629"/>
                  </a:lnTo>
                  <a:lnTo>
                    <a:pt x="446285" y="49961"/>
                  </a:lnTo>
                  <a:lnTo>
                    <a:pt x="450757" y="49961"/>
                  </a:lnTo>
                  <a:lnTo>
                    <a:pt x="450757" y="54292"/>
                  </a:lnTo>
                  <a:lnTo>
                    <a:pt x="455229" y="54292"/>
                  </a:lnTo>
                  <a:lnTo>
                    <a:pt x="455229" y="58624"/>
                  </a:lnTo>
                  <a:lnTo>
                    <a:pt x="459700" y="58624"/>
                  </a:lnTo>
                  <a:lnTo>
                    <a:pt x="459700" y="62955"/>
                  </a:lnTo>
                  <a:lnTo>
                    <a:pt x="464172" y="62955"/>
                  </a:lnTo>
                  <a:lnTo>
                    <a:pt x="464172" y="67286"/>
                  </a:lnTo>
                  <a:lnTo>
                    <a:pt x="468644" y="67286"/>
                  </a:lnTo>
                  <a:lnTo>
                    <a:pt x="468644" y="71618"/>
                  </a:lnTo>
                  <a:lnTo>
                    <a:pt x="473115" y="71618"/>
                  </a:lnTo>
                  <a:lnTo>
                    <a:pt x="473115" y="75949"/>
                  </a:lnTo>
                  <a:lnTo>
                    <a:pt x="477587" y="75949"/>
                  </a:lnTo>
                  <a:lnTo>
                    <a:pt x="477587" y="80281"/>
                  </a:lnTo>
                  <a:lnTo>
                    <a:pt x="482059" y="80281"/>
                  </a:lnTo>
                  <a:lnTo>
                    <a:pt x="482059" y="84612"/>
                  </a:lnTo>
                  <a:lnTo>
                    <a:pt x="486530" y="84612"/>
                  </a:lnTo>
                  <a:lnTo>
                    <a:pt x="486530" y="88944"/>
                  </a:lnTo>
                  <a:lnTo>
                    <a:pt x="491002" y="88944"/>
                  </a:lnTo>
                  <a:lnTo>
                    <a:pt x="491002" y="93275"/>
                  </a:lnTo>
                  <a:lnTo>
                    <a:pt x="495473" y="93275"/>
                  </a:lnTo>
                  <a:lnTo>
                    <a:pt x="495473" y="97607"/>
                  </a:lnTo>
                  <a:lnTo>
                    <a:pt x="499945" y="97607"/>
                  </a:lnTo>
                  <a:lnTo>
                    <a:pt x="499945" y="101938"/>
                  </a:lnTo>
                  <a:lnTo>
                    <a:pt x="504417" y="101938"/>
                  </a:lnTo>
                  <a:lnTo>
                    <a:pt x="504417" y="106270"/>
                  </a:lnTo>
                  <a:lnTo>
                    <a:pt x="508888" y="106270"/>
                  </a:lnTo>
                  <a:lnTo>
                    <a:pt x="508888" y="110601"/>
                  </a:lnTo>
                  <a:lnTo>
                    <a:pt x="513360" y="110601"/>
                  </a:lnTo>
                  <a:lnTo>
                    <a:pt x="513360" y="114933"/>
                  </a:lnTo>
                  <a:lnTo>
                    <a:pt x="517832" y="114933"/>
                  </a:lnTo>
                  <a:lnTo>
                    <a:pt x="517832" y="119264"/>
                  </a:lnTo>
                  <a:lnTo>
                    <a:pt x="522303" y="119264"/>
                  </a:lnTo>
                  <a:lnTo>
                    <a:pt x="522303" y="123595"/>
                  </a:lnTo>
                  <a:lnTo>
                    <a:pt x="526775" y="123595"/>
                  </a:lnTo>
                  <a:lnTo>
                    <a:pt x="526775" y="127927"/>
                  </a:lnTo>
                  <a:lnTo>
                    <a:pt x="531247" y="127927"/>
                  </a:lnTo>
                  <a:lnTo>
                    <a:pt x="531247" y="132258"/>
                  </a:lnTo>
                  <a:lnTo>
                    <a:pt x="535719" y="132258"/>
                  </a:lnTo>
                  <a:lnTo>
                    <a:pt x="535719" y="136590"/>
                  </a:lnTo>
                  <a:lnTo>
                    <a:pt x="540190" y="136590"/>
                  </a:lnTo>
                  <a:lnTo>
                    <a:pt x="540190" y="140921"/>
                  </a:lnTo>
                  <a:lnTo>
                    <a:pt x="544661" y="140921"/>
                  </a:lnTo>
                  <a:lnTo>
                    <a:pt x="544661" y="145253"/>
                  </a:lnTo>
                  <a:lnTo>
                    <a:pt x="545100" y="145253"/>
                  </a:lnTo>
                  <a:lnTo>
                    <a:pt x="545100" y="414693"/>
                  </a:lnTo>
                  <a:cubicBezTo>
                    <a:pt x="545100" y="476797"/>
                    <a:pt x="494754" y="527143"/>
                    <a:pt x="432650" y="527143"/>
                  </a:cubicBezTo>
                  <a:lnTo>
                    <a:pt x="201222" y="527143"/>
                  </a:lnTo>
                  <a:lnTo>
                    <a:pt x="201222" y="523758"/>
                  </a:lnTo>
                  <a:lnTo>
                    <a:pt x="196751" y="523758"/>
                  </a:lnTo>
                  <a:lnTo>
                    <a:pt x="196751" y="519426"/>
                  </a:lnTo>
                  <a:lnTo>
                    <a:pt x="192279" y="519426"/>
                  </a:lnTo>
                  <a:lnTo>
                    <a:pt x="192279" y="515095"/>
                  </a:lnTo>
                  <a:lnTo>
                    <a:pt x="187807" y="515095"/>
                  </a:lnTo>
                  <a:lnTo>
                    <a:pt x="187807" y="510763"/>
                  </a:lnTo>
                  <a:lnTo>
                    <a:pt x="183336" y="510763"/>
                  </a:lnTo>
                  <a:lnTo>
                    <a:pt x="183336" y="506432"/>
                  </a:lnTo>
                  <a:lnTo>
                    <a:pt x="178864" y="506432"/>
                  </a:lnTo>
                  <a:lnTo>
                    <a:pt x="178864" y="502100"/>
                  </a:lnTo>
                  <a:lnTo>
                    <a:pt x="174392" y="502100"/>
                  </a:lnTo>
                  <a:lnTo>
                    <a:pt x="174392" y="497769"/>
                  </a:lnTo>
                  <a:lnTo>
                    <a:pt x="169921" y="497769"/>
                  </a:lnTo>
                  <a:lnTo>
                    <a:pt x="169921" y="493437"/>
                  </a:lnTo>
                  <a:lnTo>
                    <a:pt x="165449" y="493437"/>
                  </a:lnTo>
                  <a:lnTo>
                    <a:pt x="165449" y="489106"/>
                  </a:lnTo>
                  <a:lnTo>
                    <a:pt x="160978" y="489106"/>
                  </a:lnTo>
                  <a:lnTo>
                    <a:pt x="160978" y="484774"/>
                  </a:lnTo>
                  <a:lnTo>
                    <a:pt x="156506" y="484774"/>
                  </a:lnTo>
                  <a:lnTo>
                    <a:pt x="156506" y="480443"/>
                  </a:lnTo>
                  <a:lnTo>
                    <a:pt x="152034" y="480443"/>
                  </a:lnTo>
                  <a:lnTo>
                    <a:pt x="152034" y="476112"/>
                  </a:lnTo>
                  <a:lnTo>
                    <a:pt x="147563" y="476112"/>
                  </a:lnTo>
                  <a:lnTo>
                    <a:pt x="147563" y="471780"/>
                  </a:lnTo>
                  <a:lnTo>
                    <a:pt x="143091" y="471780"/>
                  </a:lnTo>
                  <a:lnTo>
                    <a:pt x="143091" y="467449"/>
                  </a:lnTo>
                  <a:lnTo>
                    <a:pt x="138619" y="467449"/>
                  </a:lnTo>
                  <a:lnTo>
                    <a:pt x="138619" y="463117"/>
                  </a:lnTo>
                  <a:lnTo>
                    <a:pt x="134148" y="463117"/>
                  </a:lnTo>
                  <a:lnTo>
                    <a:pt x="134148" y="458786"/>
                  </a:lnTo>
                  <a:lnTo>
                    <a:pt x="129675" y="458786"/>
                  </a:lnTo>
                  <a:lnTo>
                    <a:pt x="129675" y="454454"/>
                  </a:lnTo>
                  <a:lnTo>
                    <a:pt x="125203" y="454454"/>
                  </a:lnTo>
                  <a:lnTo>
                    <a:pt x="125203" y="450123"/>
                  </a:lnTo>
                  <a:lnTo>
                    <a:pt x="120732" y="450123"/>
                  </a:lnTo>
                  <a:lnTo>
                    <a:pt x="120732" y="445791"/>
                  </a:lnTo>
                  <a:lnTo>
                    <a:pt x="116260" y="445791"/>
                  </a:lnTo>
                  <a:lnTo>
                    <a:pt x="116260" y="441460"/>
                  </a:lnTo>
                  <a:lnTo>
                    <a:pt x="111789" y="441460"/>
                  </a:lnTo>
                  <a:lnTo>
                    <a:pt x="111789" y="437128"/>
                  </a:lnTo>
                  <a:lnTo>
                    <a:pt x="107317" y="437128"/>
                  </a:lnTo>
                  <a:lnTo>
                    <a:pt x="107317" y="432797"/>
                  </a:lnTo>
                  <a:lnTo>
                    <a:pt x="102845" y="432797"/>
                  </a:lnTo>
                  <a:lnTo>
                    <a:pt x="102845" y="428466"/>
                  </a:lnTo>
                  <a:lnTo>
                    <a:pt x="98374" y="428466"/>
                  </a:lnTo>
                  <a:lnTo>
                    <a:pt x="98374" y="424134"/>
                  </a:lnTo>
                  <a:lnTo>
                    <a:pt x="93902" y="424134"/>
                  </a:lnTo>
                  <a:lnTo>
                    <a:pt x="93902" y="419803"/>
                  </a:lnTo>
                  <a:lnTo>
                    <a:pt x="89430" y="419803"/>
                  </a:lnTo>
                  <a:lnTo>
                    <a:pt x="89430" y="415471"/>
                  </a:lnTo>
                  <a:lnTo>
                    <a:pt x="84959" y="415471"/>
                  </a:lnTo>
                  <a:lnTo>
                    <a:pt x="84959" y="411140"/>
                  </a:lnTo>
                  <a:lnTo>
                    <a:pt x="80487" y="411140"/>
                  </a:lnTo>
                  <a:lnTo>
                    <a:pt x="80487" y="406808"/>
                  </a:lnTo>
                  <a:lnTo>
                    <a:pt x="76015" y="406808"/>
                  </a:lnTo>
                  <a:lnTo>
                    <a:pt x="76015" y="402477"/>
                  </a:lnTo>
                  <a:lnTo>
                    <a:pt x="71544" y="402477"/>
                  </a:lnTo>
                  <a:lnTo>
                    <a:pt x="71544" y="398145"/>
                  </a:lnTo>
                  <a:lnTo>
                    <a:pt x="67072" y="398145"/>
                  </a:lnTo>
                  <a:lnTo>
                    <a:pt x="67072" y="393814"/>
                  </a:lnTo>
                  <a:lnTo>
                    <a:pt x="62601" y="393814"/>
                  </a:lnTo>
                  <a:lnTo>
                    <a:pt x="62601" y="389482"/>
                  </a:lnTo>
                  <a:lnTo>
                    <a:pt x="58129" y="389482"/>
                  </a:lnTo>
                  <a:lnTo>
                    <a:pt x="58129" y="385151"/>
                  </a:lnTo>
                  <a:lnTo>
                    <a:pt x="53657" y="385151"/>
                  </a:lnTo>
                  <a:lnTo>
                    <a:pt x="53657" y="380819"/>
                  </a:lnTo>
                  <a:lnTo>
                    <a:pt x="49186" y="380819"/>
                  </a:lnTo>
                  <a:lnTo>
                    <a:pt x="49186" y="376488"/>
                  </a:lnTo>
                  <a:lnTo>
                    <a:pt x="44714" y="376488"/>
                  </a:lnTo>
                  <a:lnTo>
                    <a:pt x="44714" y="372157"/>
                  </a:lnTo>
                  <a:lnTo>
                    <a:pt x="40242" y="372157"/>
                  </a:lnTo>
                  <a:lnTo>
                    <a:pt x="40242" y="367825"/>
                  </a:lnTo>
                  <a:lnTo>
                    <a:pt x="35771" y="367825"/>
                  </a:lnTo>
                  <a:lnTo>
                    <a:pt x="35771" y="363494"/>
                  </a:lnTo>
                  <a:lnTo>
                    <a:pt x="31299" y="363494"/>
                  </a:lnTo>
                  <a:lnTo>
                    <a:pt x="31299" y="359162"/>
                  </a:lnTo>
                  <a:lnTo>
                    <a:pt x="26827" y="359162"/>
                  </a:lnTo>
                  <a:lnTo>
                    <a:pt x="26827" y="354831"/>
                  </a:lnTo>
                  <a:lnTo>
                    <a:pt x="22356" y="354831"/>
                  </a:lnTo>
                  <a:lnTo>
                    <a:pt x="22356" y="350499"/>
                  </a:lnTo>
                  <a:lnTo>
                    <a:pt x="17884" y="350499"/>
                  </a:lnTo>
                  <a:lnTo>
                    <a:pt x="17884" y="346168"/>
                  </a:lnTo>
                  <a:lnTo>
                    <a:pt x="13413" y="346168"/>
                  </a:lnTo>
                  <a:lnTo>
                    <a:pt x="13413" y="341836"/>
                  </a:lnTo>
                  <a:lnTo>
                    <a:pt x="8941" y="341836"/>
                  </a:lnTo>
                  <a:lnTo>
                    <a:pt x="8941" y="337505"/>
                  </a:lnTo>
                  <a:lnTo>
                    <a:pt x="4469" y="337505"/>
                  </a:lnTo>
                  <a:lnTo>
                    <a:pt x="4469" y="333173"/>
                  </a:lnTo>
                  <a:lnTo>
                    <a:pt x="0" y="333173"/>
                  </a:lnTo>
                  <a:lnTo>
                    <a:pt x="0" y="242905"/>
                  </a:lnTo>
                  <a:lnTo>
                    <a:pt x="35771" y="242905"/>
                  </a:lnTo>
                  <a:lnTo>
                    <a:pt x="35771" y="242521"/>
                  </a:lnTo>
                  <a:lnTo>
                    <a:pt x="31299" y="242521"/>
                  </a:lnTo>
                  <a:lnTo>
                    <a:pt x="31299" y="238189"/>
                  </a:lnTo>
                  <a:lnTo>
                    <a:pt x="26827" y="238189"/>
                  </a:lnTo>
                  <a:lnTo>
                    <a:pt x="26827" y="233858"/>
                  </a:lnTo>
                  <a:lnTo>
                    <a:pt x="22356" y="233858"/>
                  </a:lnTo>
                  <a:lnTo>
                    <a:pt x="22356" y="229526"/>
                  </a:lnTo>
                  <a:lnTo>
                    <a:pt x="17884" y="229526"/>
                  </a:lnTo>
                  <a:lnTo>
                    <a:pt x="17884" y="225195"/>
                  </a:lnTo>
                  <a:lnTo>
                    <a:pt x="13413" y="225195"/>
                  </a:lnTo>
                  <a:lnTo>
                    <a:pt x="13413" y="220863"/>
                  </a:lnTo>
                  <a:lnTo>
                    <a:pt x="8941" y="220863"/>
                  </a:lnTo>
                  <a:lnTo>
                    <a:pt x="8941" y="216532"/>
                  </a:lnTo>
                  <a:lnTo>
                    <a:pt x="4469" y="216532"/>
                  </a:lnTo>
                  <a:lnTo>
                    <a:pt x="4469" y="212200"/>
                  </a:lnTo>
                  <a:lnTo>
                    <a:pt x="0" y="212200"/>
                  </a:lnTo>
                  <a:lnTo>
                    <a:pt x="0" y="121931"/>
                  </a:lnTo>
                  <a:lnTo>
                    <a:pt x="35771" y="121931"/>
                  </a:lnTo>
                  <a:lnTo>
                    <a:pt x="35771" y="120589"/>
                  </a:lnTo>
                  <a:lnTo>
                    <a:pt x="31299" y="120589"/>
                  </a:lnTo>
                  <a:lnTo>
                    <a:pt x="31299" y="116257"/>
                  </a:lnTo>
                  <a:lnTo>
                    <a:pt x="26827" y="116257"/>
                  </a:lnTo>
                  <a:lnTo>
                    <a:pt x="26827" y="111926"/>
                  </a:lnTo>
                  <a:lnTo>
                    <a:pt x="22356" y="111926"/>
                  </a:lnTo>
                  <a:lnTo>
                    <a:pt x="22356" y="107594"/>
                  </a:lnTo>
                  <a:lnTo>
                    <a:pt x="17884" y="107594"/>
                  </a:lnTo>
                  <a:lnTo>
                    <a:pt x="17884" y="103263"/>
                  </a:lnTo>
                  <a:lnTo>
                    <a:pt x="13413" y="103263"/>
                  </a:lnTo>
                  <a:lnTo>
                    <a:pt x="13413" y="98931"/>
                  </a:lnTo>
                  <a:lnTo>
                    <a:pt x="8941" y="98931"/>
                  </a:lnTo>
                  <a:lnTo>
                    <a:pt x="8941" y="94600"/>
                  </a:lnTo>
                  <a:lnTo>
                    <a:pt x="4469" y="94600"/>
                  </a:lnTo>
                  <a:lnTo>
                    <a:pt x="4469" y="90268"/>
                  </a:lnTo>
                  <a:lnTo>
                    <a:pt x="0" y="90268"/>
                  </a:lnTo>
                  <a:close/>
                </a:path>
              </a:pathLst>
            </a:custGeom>
            <a:solidFill>
              <a:srgbClr val="00386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lt1">
                    <a:lumMod val="100000"/>
                  </a:schemeClr>
                </a:solidFill>
                <a:latin typeface="+mn-ea"/>
                <a:ea typeface="+mn-ea"/>
                <a:cs typeface="阿里巴巴普惠体" panose="00020600040101010101" pitchFamily="18" charset="-122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51BC083C-20AB-4491-B244-97CC0B9A5E6C}"/>
                </a:ext>
              </a:extLst>
            </p:cNvPr>
            <p:cNvSpPr/>
            <p:nvPr/>
          </p:nvSpPr>
          <p:spPr>
            <a:xfrm>
              <a:off x="-174046" y="-899639"/>
              <a:ext cx="419458" cy="333173"/>
            </a:xfrm>
            <a:custGeom>
              <a:avLst/>
              <a:gdLst>
                <a:gd name="connsiteX0" fmla="*/ 587324 w 2158394"/>
                <a:gd name="connsiteY0" fmla="*/ 1350969 h 1714401"/>
                <a:gd name="connsiteX1" fmla="*/ 2158394 w 2158394"/>
                <a:gd name="connsiteY1" fmla="*/ 1350969 h 1714401"/>
                <a:gd name="connsiteX2" fmla="*/ 2158394 w 2158394"/>
                <a:gd name="connsiteY2" fmla="*/ 1613340 h 1714401"/>
                <a:gd name="connsiteX3" fmla="*/ 587324 w 2158394"/>
                <a:gd name="connsiteY3" fmla="*/ 1613340 h 1714401"/>
                <a:gd name="connsiteX4" fmla="*/ 0 w 2158394"/>
                <a:gd name="connsiteY4" fmla="*/ 1249910 h 1714401"/>
                <a:gd name="connsiteX5" fmla="*/ 464491 w 2158394"/>
                <a:gd name="connsiteY5" fmla="*/ 1249910 h 1714401"/>
                <a:gd name="connsiteX6" fmla="*/ 464491 w 2158394"/>
                <a:gd name="connsiteY6" fmla="*/ 1714401 h 1714401"/>
                <a:gd name="connsiteX7" fmla="*/ 0 w 2158394"/>
                <a:gd name="connsiteY7" fmla="*/ 1714401 h 1714401"/>
                <a:gd name="connsiteX8" fmla="*/ 587324 w 2158394"/>
                <a:gd name="connsiteY8" fmla="*/ 728479 h 1714401"/>
                <a:gd name="connsiteX9" fmla="*/ 2158394 w 2158394"/>
                <a:gd name="connsiteY9" fmla="*/ 728479 h 1714401"/>
                <a:gd name="connsiteX10" fmla="*/ 2158394 w 2158394"/>
                <a:gd name="connsiteY10" fmla="*/ 990850 h 1714401"/>
                <a:gd name="connsiteX11" fmla="*/ 587324 w 2158394"/>
                <a:gd name="connsiteY11" fmla="*/ 990850 h 1714401"/>
                <a:gd name="connsiteX12" fmla="*/ 0 w 2158394"/>
                <a:gd name="connsiteY12" fmla="*/ 627420 h 1714401"/>
                <a:gd name="connsiteX13" fmla="*/ 464491 w 2158394"/>
                <a:gd name="connsiteY13" fmla="*/ 627420 h 1714401"/>
                <a:gd name="connsiteX14" fmla="*/ 464491 w 2158394"/>
                <a:gd name="connsiteY14" fmla="*/ 1091911 h 1714401"/>
                <a:gd name="connsiteX15" fmla="*/ 0 w 2158394"/>
                <a:gd name="connsiteY15" fmla="*/ 1091911 h 1714401"/>
                <a:gd name="connsiteX16" fmla="*/ 587324 w 2158394"/>
                <a:gd name="connsiteY16" fmla="*/ 101059 h 1714401"/>
                <a:gd name="connsiteX17" fmla="*/ 2158394 w 2158394"/>
                <a:gd name="connsiteY17" fmla="*/ 101059 h 1714401"/>
                <a:gd name="connsiteX18" fmla="*/ 2158394 w 2158394"/>
                <a:gd name="connsiteY18" fmla="*/ 363430 h 1714401"/>
                <a:gd name="connsiteX19" fmla="*/ 587324 w 2158394"/>
                <a:gd name="connsiteY19" fmla="*/ 363430 h 1714401"/>
                <a:gd name="connsiteX20" fmla="*/ 0 w 2158394"/>
                <a:gd name="connsiteY20" fmla="*/ 0 h 1714401"/>
                <a:gd name="connsiteX21" fmla="*/ 464491 w 2158394"/>
                <a:gd name="connsiteY21" fmla="*/ 0 h 1714401"/>
                <a:gd name="connsiteX22" fmla="*/ 464491 w 2158394"/>
                <a:gd name="connsiteY22" fmla="*/ 464491 h 1714401"/>
                <a:gd name="connsiteX23" fmla="*/ 0 w 2158394"/>
                <a:gd name="connsiteY23" fmla="*/ 464491 h 17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58394" h="1714401">
                  <a:moveTo>
                    <a:pt x="587324" y="1350969"/>
                  </a:moveTo>
                  <a:lnTo>
                    <a:pt x="2158394" y="1350969"/>
                  </a:lnTo>
                  <a:lnTo>
                    <a:pt x="2158394" y="1613340"/>
                  </a:lnTo>
                  <a:lnTo>
                    <a:pt x="587324" y="1613340"/>
                  </a:lnTo>
                  <a:close/>
                  <a:moveTo>
                    <a:pt x="0" y="1249910"/>
                  </a:moveTo>
                  <a:lnTo>
                    <a:pt x="464491" y="1249910"/>
                  </a:lnTo>
                  <a:lnTo>
                    <a:pt x="464491" y="1714401"/>
                  </a:lnTo>
                  <a:lnTo>
                    <a:pt x="0" y="1714401"/>
                  </a:lnTo>
                  <a:close/>
                  <a:moveTo>
                    <a:pt x="587324" y="728479"/>
                  </a:moveTo>
                  <a:lnTo>
                    <a:pt x="2158394" y="728479"/>
                  </a:lnTo>
                  <a:lnTo>
                    <a:pt x="2158394" y="990850"/>
                  </a:lnTo>
                  <a:lnTo>
                    <a:pt x="587324" y="990850"/>
                  </a:lnTo>
                  <a:close/>
                  <a:moveTo>
                    <a:pt x="0" y="627420"/>
                  </a:moveTo>
                  <a:lnTo>
                    <a:pt x="464491" y="627420"/>
                  </a:lnTo>
                  <a:lnTo>
                    <a:pt x="464491" y="1091911"/>
                  </a:lnTo>
                  <a:lnTo>
                    <a:pt x="0" y="1091911"/>
                  </a:lnTo>
                  <a:close/>
                  <a:moveTo>
                    <a:pt x="587324" y="101059"/>
                  </a:moveTo>
                  <a:lnTo>
                    <a:pt x="2158394" y="101059"/>
                  </a:lnTo>
                  <a:lnTo>
                    <a:pt x="2158394" y="363430"/>
                  </a:lnTo>
                  <a:lnTo>
                    <a:pt x="587324" y="363430"/>
                  </a:lnTo>
                  <a:close/>
                  <a:moveTo>
                    <a:pt x="0" y="0"/>
                  </a:moveTo>
                  <a:lnTo>
                    <a:pt x="464491" y="0"/>
                  </a:lnTo>
                  <a:lnTo>
                    <a:pt x="464491" y="464491"/>
                  </a:lnTo>
                  <a:lnTo>
                    <a:pt x="0" y="46449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atin typeface="+mn-ea"/>
                <a:ea typeface="+mn-ea"/>
                <a:cs typeface="阿里巴巴普惠体" panose="00020600040101010101" pitchFamily="18" charset="-122"/>
              </a:endParaRPr>
            </a:p>
          </p:txBody>
        </p:sp>
      </p:grp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84A7DEA3-38CA-4FCF-9BEE-7C1591B7774C}"/>
              </a:ext>
            </a:extLst>
          </p:cNvPr>
          <p:cNvCxnSpPr>
            <a:cxnSpLocks/>
          </p:cNvCxnSpPr>
          <p:nvPr userDrawn="1"/>
        </p:nvCxnSpPr>
        <p:spPr>
          <a:xfrm>
            <a:off x="1225244" y="756274"/>
            <a:ext cx="1988493" cy="0"/>
          </a:xfrm>
          <a:prstGeom prst="line">
            <a:avLst/>
          </a:prstGeom>
          <a:ln w="12700" cap="rnd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占位符 24">
            <a:extLst>
              <a:ext uri="{FF2B5EF4-FFF2-40B4-BE49-F238E27FC236}">
                <a16:creationId xmlns:a16="http://schemas.microsoft.com/office/drawing/2014/main" id="{BAE21B30-145B-42AA-B851-F6A21C951C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17600" y="269390"/>
            <a:ext cx="6322728" cy="52322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spc="0">
                <a:solidFill>
                  <a:srgbClr val="000000"/>
                </a:solidFill>
                <a:latin typeface="+mn-ea"/>
                <a:ea typeface="+mn-ea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这一页</a:t>
            </a:r>
            <a:r>
              <a:rPr lang="zh-CN" altLang="en-US" sz="2800" dirty="0">
                <a:solidFill>
                  <a:prstClr val="black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可以展示你的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荣誉</a:t>
            </a:r>
          </a:p>
        </p:txBody>
      </p:sp>
      <p:sp>
        <p:nvSpPr>
          <p:cNvPr id="34" name="文本占位符 25">
            <a:extLst>
              <a:ext uri="{FF2B5EF4-FFF2-40B4-BE49-F238E27FC236}">
                <a16:creationId xmlns:a16="http://schemas.microsoft.com/office/drawing/2014/main" id="{02CE78A6-041F-4279-8AD0-B06F23355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7600" y="726743"/>
            <a:ext cx="6322728" cy="307777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>
                <a:solidFill>
                  <a:srgbClr val="595959"/>
                </a:solidFill>
                <a:latin typeface="+mn-ea"/>
                <a:ea typeface="+mn-ea"/>
                <a:sym typeface="阿里巴巴普惠体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altLang="zh-CN" dirty="0"/>
              <a:t>Please enter your  title</a:t>
            </a:r>
            <a:endParaRPr lang="zh-CN" altLang="en-US" dirty="0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ECD480A-3CAE-476A-A9DF-88AB661A7117}"/>
              </a:ext>
            </a:extLst>
          </p:cNvPr>
          <p:cNvGrpSpPr>
            <a:grpSpLocks/>
          </p:cNvGrpSpPr>
          <p:nvPr userDrawn="1"/>
        </p:nvGrpSpPr>
        <p:grpSpPr>
          <a:xfrm>
            <a:off x="442913" y="306384"/>
            <a:ext cx="674689" cy="674690"/>
            <a:chOff x="1348846" y="2526464"/>
            <a:chExt cx="595993" cy="630099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76DD1A90-1630-48AE-90DC-DC0727F4093C}"/>
                </a:ext>
              </a:extLst>
            </p:cNvPr>
            <p:cNvSpPr>
              <a:spLocks/>
            </p:cNvSpPr>
            <p:nvPr/>
          </p:nvSpPr>
          <p:spPr>
            <a:xfrm>
              <a:off x="1348846" y="2526464"/>
              <a:ext cx="595993" cy="630099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>
                <a:latin typeface="+mn-ea"/>
                <a:ea typeface="+mn-ea"/>
                <a:cs typeface="阿里巴巴普惠体" panose="00020600040101010101" pitchFamily="18" charset="-122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66B46CB9-7D1D-434C-BA39-9442D10B20CF}"/>
                </a:ext>
              </a:extLst>
            </p:cNvPr>
            <p:cNvSpPr/>
            <p:nvPr/>
          </p:nvSpPr>
          <p:spPr>
            <a:xfrm>
              <a:off x="1431958" y="2626798"/>
              <a:ext cx="512881" cy="529765"/>
            </a:xfrm>
            <a:custGeom>
              <a:avLst/>
              <a:gdLst>
                <a:gd name="connsiteX0" fmla="*/ 220013 w 512881"/>
                <a:gd name="connsiteY0" fmla="*/ 0 h 529765"/>
                <a:gd name="connsiteX1" fmla="*/ 373708 w 512881"/>
                <a:gd name="connsiteY1" fmla="*/ 62585 h 529765"/>
                <a:gd name="connsiteX2" fmla="*/ 377871 w 512881"/>
                <a:gd name="connsiteY2" fmla="*/ 67820 h 529765"/>
                <a:gd name="connsiteX3" fmla="*/ 380715 w 512881"/>
                <a:gd name="connsiteY3" fmla="*/ 69737 h 529765"/>
                <a:gd name="connsiteX4" fmla="*/ 382990 w 512881"/>
                <a:gd name="connsiteY4" fmla="*/ 73112 h 529765"/>
                <a:gd name="connsiteX5" fmla="*/ 385843 w 512881"/>
                <a:gd name="connsiteY5" fmla="*/ 75035 h 529765"/>
                <a:gd name="connsiteX6" fmla="*/ 388117 w 512881"/>
                <a:gd name="connsiteY6" fmla="*/ 78409 h 529765"/>
                <a:gd name="connsiteX7" fmla="*/ 390972 w 512881"/>
                <a:gd name="connsiteY7" fmla="*/ 80333 h 529765"/>
                <a:gd name="connsiteX8" fmla="*/ 393245 w 512881"/>
                <a:gd name="connsiteY8" fmla="*/ 83705 h 529765"/>
                <a:gd name="connsiteX9" fmla="*/ 396101 w 512881"/>
                <a:gd name="connsiteY9" fmla="*/ 85630 h 529765"/>
                <a:gd name="connsiteX10" fmla="*/ 398375 w 512881"/>
                <a:gd name="connsiteY10" fmla="*/ 89004 h 529765"/>
                <a:gd name="connsiteX11" fmla="*/ 401230 w 512881"/>
                <a:gd name="connsiteY11" fmla="*/ 90928 h 529765"/>
                <a:gd name="connsiteX12" fmla="*/ 403504 w 512881"/>
                <a:gd name="connsiteY12" fmla="*/ 94302 h 529765"/>
                <a:gd name="connsiteX13" fmla="*/ 406359 w 512881"/>
                <a:gd name="connsiteY13" fmla="*/ 96226 h 529765"/>
                <a:gd name="connsiteX14" fmla="*/ 408632 w 512881"/>
                <a:gd name="connsiteY14" fmla="*/ 99598 h 529765"/>
                <a:gd name="connsiteX15" fmla="*/ 411488 w 512881"/>
                <a:gd name="connsiteY15" fmla="*/ 101523 h 529765"/>
                <a:gd name="connsiteX16" fmla="*/ 413763 w 512881"/>
                <a:gd name="connsiteY16" fmla="*/ 104898 h 529765"/>
                <a:gd name="connsiteX17" fmla="*/ 416616 w 512881"/>
                <a:gd name="connsiteY17" fmla="*/ 106821 h 529765"/>
                <a:gd name="connsiteX18" fmla="*/ 418890 w 512881"/>
                <a:gd name="connsiteY18" fmla="*/ 110195 h 529765"/>
                <a:gd name="connsiteX19" fmla="*/ 421745 w 512881"/>
                <a:gd name="connsiteY19" fmla="*/ 112119 h 529765"/>
                <a:gd name="connsiteX20" fmla="*/ 424018 w 512881"/>
                <a:gd name="connsiteY20" fmla="*/ 115491 h 529765"/>
                <a:gd name="connsiteX21" fmla="*/ 426874 w 512881"/>
                <a:gd name="connsiteY21" fmla="*/ 117416 h 529765"/>
                <a:gd name="connsiteX22" fmla="*/ 429148 w 512881"/>
                <a:gd name="connsiteY22" fmla="*/ 120790 h 529765"/>
                <a:gd name="connsiteX23" fmla="*/ 432003 w 512881"/>
                <a:gd name="connsiteY23" fmla="*/ 122714 h 529765"/>
                <a:gd name="connsiteX24" fmla="*/ 434277 w 512881"/>
                <a:gd name="connsiteY24" fmla="*/ 126088 h 529765"/>
                <a:gd name="connsiteX25" fmla="*/ 437132 w 512881"/>
                <a:gd name="connsiteY25" fmla="*/ 128012 h 529765"/>
                <a:gd name="connsiteX26" fmla="*/ 439406 w 512881"/>
                <a:gd name="connsiteY26" fmla="*/ 131385 h 529765"/>
                <a:gd name="connsiteX27" fmla="*/ 442260 w 512881"/>
                <a:gd name="connsiteY27" fmla="*/ 133309 h 529765"/>
                <a:gd name="connsiteX28" fmla="*/ 444534 w 512881"/>
                <a:gd name="connsiteY28" fmla="*/ 136683 h 529765"/>
                <a:gd name="connsiteX29" fmla="*/ 447389 w 512881"/>
                <a:gd name="connsiteY29" fmla="*/ 138607 h 529765"/>
                <a:gd name="connsiteX30" fmla="*/ 449663 w 512881"/>
                <a:gd name="connsiteY30" fmla="*/ 141981 h 529765"/>
                <a:gd name="connsiteX31" fmla="*/ 452518 w 512881"/>
                <a:gd name="connsiteY31" fmla="*/ 143905 h 529765"/>
                <a:gd name="connsiteX32" fmla="*/ 454791 w 512881"/>
                <a:gd name="connsiteY32" fmla="*/ 147277 h 529765"/>
                <a:gd name="connsiteX33" fmla="*/ 457647 w 512881"/>
                <a:gd name="connsiteY33" fmla="*/ 149202 h 529765"/>
                <a:gd name="connsiteX34" fmla="*/ 459921 w 512881"/>
                <a:gd name="connsiteY34" fmla="*/ 152576 h 529765"/>
                <a:gd name="connsiteX35" fmla="*/ 462776 w 512881"/>
                <a:gd name="connsiteY35" fmla="*/ 154500 h 529765"/>
                <a:gd name="connsiteX36" fmla="*/ 465051 w 512881"/>
                <a:gd name="connsiteY36" fmla="*/ 157875 h 529765"/>
                <a:gd name="connsiteX37" fmla="*/ 467904 w 512881"/>
                <a:gd name="connsiteY37" fmla="*/ 159798 h 529765"/>
                <a:gd name="connsiteX38" fmla="*/ 470177 w 512881"/>
                <a:gd name="connsiteY38" fmla="*/ 163170 h 529765"/>
                <a:gd name="connsiteX39" fmla="*/ 473033 w 512881"/>
                <a:gd name="connsiteY39" fmla="*/ 165095 h 529765"/>
                <a:gd name="connsiteX40" fmla="*/ 475307 w 512881"/>
                <a:gd name="connsiteY40" fmla="*/ 168469 h 529765"/>
                <a:gd name="connsiteX41" fmla="*/ 478162 w 512881"/>
                <a:gd name="connsiteY41" fmla="*/ 170393 h 529765"/>
                <a:gd name="connsiteX42" fmla="*/ 480435 w 512881"/>
                <a:gd name="connsiteY42" fmla="*/ 173765 h 529765"/>
                <a:gd name="connsiteX43" fmla="*/ 483291 w 512881"/>
                <a:gd name="connsiteY43" fmla="*/ 175690 h 529765"/>
                <a:gd name="connsiteX44" fmla="*/ 485565 w 512881"/>
                <a:gd name="connsiteY44" fmla="*/ 179064 h 529765"/>
                <a:gd name="connsiteX45" fmla="*/ 488420 w 512881"/>
                <a:gd name="connsiteY45" fmla="*/ 180988 h 529765"/>
                <a:gd name="connsiteX46" fmla="*/ 490694 w 512881"/>
                <a:gd name="connsiteY46" fmla="*/ 184362 h 529765"/>
                <a:gd name="connsiteX47" fmla="*/ 493549 w 512881"/>
                <a:gd name="connsiteY47" fmla="*/ 186286 h 529765"/>
                <a:gd name="connsiteX48" fmla="*/ 495823 w 512881"/>
                <a:gd name="connsiteY48" fmla="*/ 189659 h 529765"/>
                <a:gd name="connsiteX49" fmla="*/ 498677 w 512881"/>
                <a:gd name="connsiteY49" fmla="*/ 191583 h 529765"/>
                <a:gd name="connsiteX50" fmla="*/ 500951 w 512881"/>
                <a:gd name="connsiteY50" fmla="*/ 194957 h 529765"/>
                <a:gd name="connsiteX51" fmla="*/ 503806 w 512881"/>
                <a:gd name="connsiteY51" fmla="*/ 196881 h 529765"/>
                <a:gd name="connsiteX52" fmla="*/ 506080 w 512881"/>
                <a:gd name="connsiteY52" fmla="*/ 200255 h 529765"/>
                <a:gd name="connsiteX53" fmla="*/ 508935 w 512881"/>
                <a:gd name="connsiteY53" fmla="*/ 202179 h 529765"/>
                <a:gd name="connsiteX54" fmla="*/ 511208 w 512881"/>
                <a:gd name="connsiteY54" fmla="*/ 205551 h 529765"/>
                <a:gd name="connsiteX55" fmla="*/ 512881 w 512881"/>
                <a:gd name="connsiteY55" fmla="*/ 206679 h 529765"/>
                <a:gd name="connsiteX56" fmla="*/ 512881 w 512881"/>
                <a:gd name="connsiteY56" fmla="*/ 430431 h 529765"/>
                <a:gd name="connsiteX57" fmla="*/ 413547 w 512881"/>
                <a:gd name="connsiteY57" fmla="*/ 529765 h 529765"/>
                <a:gd name="connsiteX58" fmla="*/ 213987 w 512881"/>
                <a:gd name="connsiteY58" fmla="*/ 529765 h 529765"/>
                <a:gd name="connsiteX59" fmla="*/ 213175 w 512881"/>
                <a:gd name="connsiteY59" fmla="*/ 529218 h 529765"/>
                <a:gd name="connsiteX60" fmla="*/ 210900 w 512881"/>
                <a:gd name="connsiteY60" fmla="*/ 525843 h 529765"/>
                <a:gd name="connsiteX61" fmla="*/ 208047 w 512881"/>
                <a:gd name="connsiteY61" fmla="*/ 523920 h 529765"/>
                <a:gd name="connsiteX62" fmla="*/ 205773 w 512881"/>
                <a:gd name="connsiteY62" fmla="*/ 520546 h 529765"/>
                <a:gd name="connsiteX63" fmla="*/ 202918 w 512881"/>
                <a:gd name="connsiteY63" fmla="*/ 518622 h 529765"/>
                <a:gd name="connsiteX64" fmla="*/ 200645 w 512881"/>
                <a:gd name="connsiteY64" fmla="*/ 515250 h 529765"/>
                <a:gd name="connsiteX65" fmla="*/ 197789 w 512881"/>
                <a:gd name="connsiteY65" fmla="*/ 513325 h 529765"/>
                <a:gd name="connsiteX66" fmla="*/ 195515 w 512881"/>
                <a:gd name="connsiteY66" fmla="*/ 509951 h 529765"/>
                <a:gd name="connsiteX67" fmla="*/ 192660 w 512881"/>
                <a:gd name="connsiteY67" fmla="*/ 508027 h 529765"/>
                <a:gd name="connsiteX68" fmla="*/ 190386 w 512881"/>
                <a:gd name="connsiteY68" fmla="*/ 504653 h 529765"/>
                <a:gd name="connsiteX69" fmla="*/ 187531 w 512881"/>
                <a:gd name="connsiteY69" fmla="*/ 502729 h 529765"/>
                <a:gd name="connsiteX70" fmla="*/ 185257 w 512881"/>
                <a:gd name="connsiteY70" fmla="*/ 499356 h 529765"/>
                <a:gd name="connsiteX71" fmla="*/ 182403 w 512881"/>
                <a:gd name="connsiteY71" fmla="*/ 497432 h 529765"/>
                <a:gd name="connsiteX72" fmla="*/ 180129 w 512881"/>
                <a:gd name="connsiteY72" fmla="*/ 494058 h 529765"/>
                <a:gd name="connsiteX73" fmla="*/ 177274 w 512881"/>
                <a:gd name="connsiteY73" fmla="*/ 492134 h 529765"/>
                <a:gd name="connsiteX74" fmla="*/ 175000 w 512881"/>
                <a:gd name="connsiteY74" fmla="*/ 488760 h 529765"/>
                <a:gd name="connsiteX75" fmla="*/ 172145 w 512881"/>
                <a:gd name="connsiteY75" fmla="*/ 486836 h 529765"/>
                <a:gd name="connsiteX76" fmla="*/ 169872 w 512881"/>
                <a:gd name="connsiteY76" fmla="*/ 483464 h 529765"/>
                <a:gd name="connsiteX77" fmla="*/ 167016 w 512881"/>
                <a:gd name="connsiteY77" fmla="*/ 481539 h 529765"/>
                <a:gd name="connsiteX78" fmla="*/ 164742 w 512881"/>
                <a:gd name="connsiteY78" fmla="*/ 478165 h 529765"/>
                <a:gd name="connsiteX79" fmla="*/ 161887 w 512881"/>
                <a:gd name="connsiteY79" fmla="*/ 476241 h 529765"/>
                <a:gd name="connsiteX80" fmla="*/ 159614 w 512881"/>
                <a:gd name="connsiteY80" fmla="*/ 472869 h 529765"/>
                <a:gd name="connsiteX81" fmla="*/ 156758 w 512881"/>
                <a:gd name="connsiteY81" fmla="*/ 470944 h 529765"/>
                <a:gd name="connsiteX82" fmla="*/ 154483 w 512881"/>
                <a:gd name="connsiteY82" fmla="*/ 467569 h 529765"/>
                <a:gd name="connsiteX83" fmla="*/ 151630 w 512881"/>
                <a:gd name="connsiteY83" fmla="*/ 465646 h 529765"/>
                <a:gd name="connsiteX84" fmla="*/ 149356 w 512881"/>
                <a:gd name="connsiteY84" fmla="*/ 462272 h 529765"/>
                <a:gd name="connsiteX85" fmla="*/ 146501 w 512881"/>
                <a:gd name="connsiteY85" fmla="*/ 460348 h 529765"/>
                <a:gd name="connsiteX86" fmla="*/ 144228 w 512881"/>
                <a:gd name="connsiteY86" fmla="*/ 456976 h 529765"/>
                <a:gd name="connsiteX87" fmla="*/ 141372 w 512881"/>
                <a:gd name="connsiteY87" fmla="*/ 455051 h 529765"/>
                <a:gd name="connsiteX88" fmla="*/ 139098 w 512881"/>
                <a:gd name="connsiteY88" fmla="*/ 451677 h 529765"/>
                <a:gd name="connsiteX89" fmla="*/ 136243 w 512881"/>
                <a:gd name="connsiteY89" fmla="*/ 449753 h 529765"/>
                <a:gd name="connsiteX90" fmla="*/ 133969 w 512881"/>
                <a:gd name="connsiteY90" fmla="*/ 446379 h 529765"/>
                <a:gd name="connsiteX91" fmla="*/ 131114 w 512881"/>
                <a:gd name="connsiteY91" fmla="*/ 444455 h 529765"/>
                <a:gd name="connsiteX92" fmla="*/ 128840 w 512881"/>
                <a:gd name="connsiteY92" fmla="*/ 441082 h 529765"/>
                <a:gd name="connsiteX93" fmla="*/ 125986 w 512881"/>
                <a:gd name="connsiteY93" fmla="*/ 439158 h 529765"/>
                <a:gd name="connsiteX94" fmla="*/ 123712 w 512881"/>
                <a:gd name="connsiteY94" fmla="*/ 435784 h 529765"/>
                <a:gd name="connsiteX95" fmla="*/ 120857 w 512881"/>
                <a:gd name="connsiteY95" fmla="*/ 433860 h 529765"/>
                <a:gd name="connsiteX96" fmla="*/ 118583 w 512881"/>
                <a:gd name="connsiteY96" fmla="*/ 430486 h 529765"/>
                <a:gd name="connsiteX97" fmla="*/ 115728 w 512881"/>
                <a:gd name="connsiteY97" fmla="*/ 428562 h 529765"/>
                <a:gd name="connsiteX98" fmla="*/ 113455 w 512881"/>
                <a:gd name="connsiteY98" fmla="*/ 425190 h 529765"/>
                <a:gd name="connsiteX99" fmla="*/ 110599 w 512881"/>
                <a:gd name="connsiteY99" fmla="*/ 423265 h 529765"/>
                <a:gd name="connsiteX100" fmla="*/ 108325 w 512881"/>
                <a:gd name="connsiteY100" fmla="*/ 419891 h 529765"/>
                <a:gd name="connsiteX101" fmla="*/ 105470 w 512881"/>
                <a:gd name="connsiteY101" fmla="*/ 417967 h 529765"/>
                <a:gd name="connsiteX102" fmla="*/ 103195 w 512881"/>
                <a:gd name="connsiteY102" fmla="*/ 414592 h 529765"/>
                <a:gd name="connsiteX103" fmla="*/ 100342 w 512881"/>
                <a:gd name="connsiteY103" fmla="*/ 412669 h 529765"/>
                <a:gd name="connsiteX104" fmla="*/ 98069 w 512881"/>
                <a:gd name="connsiteY104" fmla="*/ 409297 h 529765"/>
                <a:gd name="connsiteX105" fmla="*/ 95213 w 512881"/>
                <a:gd name="connsiteY105" fmla="*/ 407372 h 529765"/>
                <a:gd name="connsiteX106" fmla="*/ 92939 w 512881"/>
                <a:gd name="connsiteY106" fmla="*/ 403998 h 529765"/>
                <a:gd name="connsiteX107" fmla="*/ 90084 w 512881"/>
                <a:gd name="connsiteY107" fmla="*/ 402074 h 529765"/>
                <a:gd name="connsiteX108" fmla="*/ 87810 w 512881"/>
                <a:gd name="connsiteY108" fmla="*/ 398700 h 529765"/>
                <a:gd name="connsiteX109" fmla="*/ 84955 w 512881"/>
                <a:gd name="connsiteY109" fmla="*/ 396776 h 529765"/>
                <a:gd name="connsiteX110" fmla="*/ 82682 w 512881"/>
                <a:gd name="connsiteY110" fmla="*/ 393404 h 529765"/>
                <a:gd name="connsiteX111" fmla="*/ 79826 w 512881"/>
                <a:gd name="connsiteY111" fmla="*/ 391479 h 529765"/>
                <a:gd name="connsiteX112" fmla="*/ 77552 w 512881"/>
                <a:gd name="connsiteY112" fmla="*/ 388105 h 529765"/>
                <a:gd name="connsiteX113" fmla="*/ 74697 w 512881"/>
                <a:gd name="connsiteY113" fmla="*/ 386181 h 529765"/>
                <a:gd name="connsiteX114" fmla="*/ 72422 w 512881"/>
                <a:gd name="connsiteY114" fmla="*/ 382806 h 529765"/>
                <a:gd name="connsiteX115" fmla="*/ 69569 w 512881"/>
                <a:gd name="connsiteY115" fmla="*/ 380883 h 529765"/>
                <a:gd name="connsiteX116" fmla="*/ 67214 w 512881"/>
                <a:gd name="connsiteY116" fmla="*/ 377389 h 529765"/>
                <a:gd name="connsiteX117" fmla="*/ 62585 w 512881"/>
                <a:gd name="connsiteY117" fmla="*/ 373708 h 529765"/>
                <a:gd name="connsiteX118" fmla="*/ 0 w 512881"/>
                <a:gd name="connsiteY118" fmla="*/ 220013 h 529765"/>
                <a:gd name="connsiteX119" fmla="*/ 220013 w 512881"/>
                <a:gd name="connsiteY119" fmla="*/ 0 h 52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512881" h="529765">
                  <a:moveTo>
                    <a:pt x="220013" y="0"/>
                  </a:moveTo>
                  <a:cubicBezTo>
                    <a:pt x="279819" y="0"/>
                    <a:pt x="334051" y="23862"/>
                    <a:pt x="373708" y="62585"/>
                  </a:cubicBezTo>
                  <a:lnTo>
                    <a:pt x="377871" y="67820"/>
                  </a:lnTo>
                  <a:lnTo>
                    <a:pt x="380715" y="69737"/>
                  </a:lnTo>
                  <a:lnTo>
                    <a:pt x="382990" y="73112"/>
                  </a:lnTo>
                  <a:lnTo>
                    <a:pt x="385843" y="75035"/>
                  </a:lnTo>
                  <a:lnTo>
                    <a:pt x="388117" y="78409"/>
                  </a:lnTo>
                  <a:lnTo>
                    <a:pt x="390972" y="80333"/>
                  </a:lnTo>
                  <a:lnTo>
                    <a:pt x="393245" y="83705"/>
                  </a:lnTo>
                  <a:lnTo>
                    <a:pt x="396101" y="85630"/>
                  </a:lnTo>
                  <a:lnTo>
                    <a:pt x="398375" y="89004"/>
                  </a:lnTo>
                  <a:lnTo>
                    <a:pt x="401230" y="90928"/>
                  </a:lnTo>
                  <a:lnTo>
                    <a:pt x="403504" y="94302"/>
                  </a:lnTo>
                  <a:lnTo>
                    <a:pt x="406359" y="96226"/>
                  </a:lnTo>
                  <a:lnTo>
                    <a:pt x="408632" y="99598"/>
                  </a:lnTo>
                  <a:lnTo>
                    <a:pt x="411488" y="101523"/>
                  </a:lnTo>
                  <a:lnTo>
                    <a:pt x="413763" y="104898"/>
                  </a:lnTo>
                  <a:lnTo>
                    <a:pt x="416616" y="106821"/>
                  </a:lnTo>
                  <a:lnTo>
                    <a:pt x="418890" y="110195"/>
                  </a:lnTo>
                  <a:lnTo>
                    <a:pt x="421745" y="112119"/>
                  </a:lnTo>
                  <a:lnTo>
                    <a:pt x="424018" y="115491"/>
                  </a:lnTo>
                  <a:lnTo>
                    <a:pt x="426874" y="117416"/>
                  </a:lnTo>
                  <a:lnTo>
                    <a:pt x="429148" y="120790"/>
                  </a:lnTo>
                  <a:lnTo>
                    <a:pt x="432003" y="122714"/>
                  </a:lnTo>
                  <a:lnTo>
                    <a:pt x="434277" y="126088"/>
                  </a:lnTo>
                  <a:lnTo>
                    <a:pt x="437132" y="128012"/>
                  </a:lnTo>
                  <a:lnTo>
                    <a:pt x="439406" y="131385"/>
                  </a:lnTo>
                  <a:lnTo>
                    <a:pt x="442260" y="133309"/>
                  </a:lnTo>
                  <a:lnTo>
                    <a:pt x="444534" y="136683"/>
                  </a:lnTo>
                  <a:lnTo>
                    <a:pt x="447389" y="138607"/>
                  </a:lnTo>
                  <a:lnTo>
                    <a:pt x="449663" y="141981"/>
                  </a:lnTo>
                  <a:lnTo>
                    <a:pt x="452518" y="143905"/>
                  </a:lnTo>
                  <a:lnTo>
                    <a:pt x="454791" y="147277"/>
                  </a:lnTo>
                  <a:lnTo>
                    <a:pt x="457647" y="149202"/>
                  </a:lnTo>
                  <a:lnTo>
                    <a:pt x="459921" y="152576"/>
                  </a:lnTo>
                  <a:lnTo>
                    <a:pt x="462776" y="154500"/>
                  </a:lnTo>
                  <a:lnTo>
                    <a:pt x="465051" y="157875"/>
                  </a:lnTo>
                  <a:lnTo>
                    <a:pt x="467904" y="159798"/>
                  </a:lnTo>
                  <a:lnTo>
                    <a:pt x="470177" y="163170"/>
                  </a:lnTo>
                  <a:lnTo>
                    <a:pt x="473033" y="165095"/>
                  </a:lnTo>
                  <a:lnTo>
                    <a:pt x="475307" y="168469"/>
                  </a:lnTo>
                  <a:lnTo>
                    <a:pt x="478162" y="170393"/>
                  </a:lnTo>
                  <a:lnTo>
                    <a:pt x="480435" y="173765"/>
                  </a:lnTo>
                  <a:lnTo>
                    <a:pt x="483291" y="175690"/>
                  </a:lnTo>
                  <a:lnTo>
                    <a:pt x="485565" y="179064"/>
                  </a:lnTo>
                  <a:lnTo>
                    <a:pt x="488420" y="180988"/>
                  </a:lnTo>
                  <a:lnTo>
                    <a:pt x="490694" y="184362"/>
                  </a:lnTo>
                  <a:lnTo>
                    <a:pt x="493549" y="186286"/>
                  </a:lnTo>
                  <a:lnTo>
                    <a:pt x="495823" y="189659"/>
                  </a:lnTo>
                  <a:lnTo>
                    <a:pt x="498677" y="191583"/>
                  </a:lnTo>
                  <a:lnTo>
                    <a:pt x="500951" y="194957"/>
                  </a:lnTo>
                  <a:lnTo>
                    <a:pt x="503806" y="196881"/>
                  </a:lnTo>
                  <a:lnTo>
                    <a:pt x="506080" y="200255"/>
                  </a:lnTo>
                  <a:lnTo>
                    <a:pt x="508935" y="202179"/>
                  </a:lnTo>
                  <a:lnTo>
                    <a:pt x="511208" y="205551"/>
                  </a:lnTo>
                  <a:lnTo>
                    <a:pt x="512881" y="206679"/>
                  </a:lnTo>
                  <a:lnTo>
                    <a:pt x="512881" y="430431"/>
                  </a:lnTo>
                  <a:cubicBezTo>
                    <a:pt x="512881" y="485292"/>
                    <a:pt x="468408" y="529765"/>
                    <a:pt x="413547" y="529765"/>
                  </a:cubicBezTo>
                  <a:lnTo>
                    <a:pt x="213987" y="529765"/>
                  </a:lnTo>
                  <a:lnTo>
                    <a:pt x="213175" y="529218"/>
                  </a:lnTo>
                  <a:lnTo>
                    <a:pt x="210900" y="525843"/>
                  </a:lnTo>
                  <a:lnTo>
                    <a:pt x="208047" y="523920"/>
                  </a:lnTo>
                  <a:lnTo>
                    <a:pt x="205773" y="520546"/>
                  </a:lnTo>
                  <a:lnTo>
                    <a:pt x="202918" y="518622"/>
                  </a:lnTo>
                  <a:lnTo>
                    <a:pt x="200645" y="515250"/>
                  </a:lnTo>
                  <a:lnTo>
                    <a:pt x="197789" y="513325"/>
                  </a:lnTo>
                  <a:lnTo>
                    <a:pt x="195515" y="509951"/>
                  </a:lnTo>
                  <a:lnTo>
                    <a:pt x="192660" y="508027"/>
                  </a:lnTo>
                  <a:lnTo>
                    <a:pt x="190386" y="504653"/>
                  </a:lnTo>
                  <a:lnTo>
                    <a:pt x="187531" y="502729"/>
                  </a:lnTo>
                  <a:lnTo>
                    <a:pt x="185257" y="499356"/>
                  </a:lnTo>
                  <a:lnTo>
                    <a:pt x="182403" y="497432"/>
                  </a:lnTo>
                  <a:lnTo>
                    <a:pt x="180129" y="494058"/>
                  </a:lnTo>
                  <a:lnTo>
                    <a:pt x="177274" y="492134"/>
                  </a:lnTo>
                  <a:lnTo>
                    <a:pt x="175000" y="488760"/>
                  </a:lnTo>
                  <a:lnTo>
                    <a:pt x="172145" y="486836"/>
                  </a:lnTo>
                  <a:lnTo>
                    <a:pt x="169872" y="483464"/>
                  </a:lnTo>
                  <a:lnTo>
                    <a:pt x="167016" y="481539"/>
                  </a:lnTo>
                  <a:lnTo>
                    <a:pt x="164742" y="478165"/>
                  </a:lnTo>
                  <a:lnTo>
                    <a:pt x="161887" y="476241"/>
                  </a:lnTo>
                  <a:lnTo>
                    <a:pt x="159614" y="472869"/>
                  </a:lnTo>
                  <a:lnTo>
                    <a:pt x="156758" y="470944"/>
                  </a:lnTo>
                  <a:lnTo>
                    <a:pt x="154483" y="467569"/>
                  </a:lnTo>
                  <a:lnTo>
                    <a:pt x="151630" y="465646"/>
                  </a:lnTo>
                  <a:lnTo>
                    <a:pt x="149356" y="462272"/>
                  </a:lnTo>
                  <a:lnTo>
                    <a:pt x="146501" y="460348"/>
                  </a:lnTo>
                  <a:lnTo>
                    <a:pt x="144228" y="456976"/>
                  </a:lnTo>
                  <a:lnTo>
                    <a:pt x="141372" y="455051"/>
                  </a:lnTo>
                  <a:lnTo>
                    <a:pt x="139098" y="451677"/>
                  </a:lnTo>
                  <a:lnTo>
                    <a:pt x="136243" y="449753"/>
                  </a:lnTo>
                  <a:lnTo>
                    <a:pt x="133969" y="446379"/>
                  </a:lnTo>
                  <a:lnTo>
                    <a:pt x="131114" y="444455"/>
                  </a:lnTo>
                  <a:lnTo>
                    <a:pt x="128840" y="441082"/>
                  </a:lnTo>
                  <a:lnTo>
                    <a:pt x="125986" y="439158"/>
                  </a:lnTo>
                  <a:lnTo>
                    <a:pt x="123712" y="435784"/>
                  </a:lnTo>
                  <a:lnTo>
                    <a:pt x="120857" y="433860"/>
                  </a:lnTo>
                  <a:lnTo>
                    <a:pt x="118583" y="430486"/>
                  </a:lnTo>
                  <a:lnTo>
                    <a:pt x="115728" y="428562"/>
                  </a:lnTo>
                  <a:lnTo>
                    <a:pt x="113455" y="425190"/>
                  </a:lnTo>
                  <a:lnTo>
                    <a:pt x="110599" y="423265"/>
                  </a:lnTo>
                  <a:lnTo>
                    <a:pt x="108325" y="419891"/>
                  </a:lnTo>
                  <a:lnTo>
                    <a:pt x="105470" y="417967"/>
                  </a:lnTo>
                  <a:lnTo>
                    <a:pt x="103195" y="414592"/>
                  </a:lnTo>
                  <a:lnTo>
                    <a:pt x="100342" y="412669"/>
                  </a:lnTo>
                  <a:lnTo>
                    <a:pt x="98069" y="409297"/>
                  </a:lnTo>
                  <a:lnTo>
                    <a:pt x="95213" y="407372"/>
                  </a:lnTo>
                  <a:lnTo>
                    <a:pt x="92939" y="403998"/>
                  </a:lnTo>
                  <a:lnTo>
                    <a:pt x="90084" y="402074"/>
                  </a:lnTo>
                  <a:lnTo>
                    <a:pt x="87810" y="398700"/>
                  </a:lnTo>
                  <a:lnTo>
                    <a:pt x="84955" y="396776"/>
                  </a:lnTo>
                  <a:lnTo>
                    <a:pt x="82682" y="393404"/>
                  </a:lnTo>
                  <a:lnTo>
                    <a:pt x="79826" y="391479"/>
                  </a:lnTo>
                  <a:lnTo>
                    <a:pt x="77552" y="388105"/>
                  </a:lnTo>
                  <a:lnTo>
                    <a:pt x="74697" y="386181"/>
                  </a:lnTo>
                  <a:lnTo>
                    <a:pt x="72422" y="382806"/>
                  </a:lnTo>
                  <a:lnTo>
                    <a:pt x="69569" y="380883"/>
                  </a:lnTo>
                  <a:lnTo>
                    <a:pt x="67214" y="377389"/>
                  </a:lnTo>
                  <a:lnTo>
                    <a:pt x="62585" y="373708"/>
                  </a:lnTo>
                  <a:cubicBezTo>
                    <a:pt x="23862" y="334051"/>
                    <a:pt x="0" y="279819"/>
                    <a:pt x="0" y="220013"/>
                  </a:cubicBezTo>
                  <a:cubicBezTo>
                    <a:pt x="0" y="98503"/>
                    <a:pt x="98503" y="0"/>
                    <a:pt x="220013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lt1">
                    <a:lumMod val="100000"/>
                  </a:schemeClr>
                </a:solidFill>
                <a:latin typeface="+mn-ea"/>
                <a:ea typeface="+mn-ea"/>
                <a:cs typeface="阿里巴巴普惠体" panose="00020600040101010101" pitchFamily="18" charset="-122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F4733B2C-3767-48EC-AD84-5AAD1FB21BFC}"/>
                </a:ext>
              </a:extLst>
            </p:cNvPr>
            <p:cNvSpPr/>
            <p:nvPr/>
          </p:nvSpPr>
          <p:spPr>
            <a:xfrm>
              <a:off x="1426829" y="2621500"/>
              <a:ext cx="440026" cy="440026"/>
            </a:xfrm>
            <a:custGeom>
              <a:avLst/>
              <a:gdLst>
                <a:gd name="connsiteX0" fmla="*/ 757767 w 1515534"/>
                <a:gd name="connsiteY0" fmla="*/ 1038498 h 1515534"/>
                <a:gd name="connsiteX1" fmla="*/ 443587 w 1515534"/>
                <a:gd name="connsiteY1" fmla="*/ 1238800 h 1515534"/>
                <a:gd name="connsiteX2" fmla="*/ 533859 w 1515534"/>
                <a:gd name="connsiteY2" fmla="*/ 1287798 h 1515534"/>
                <a:gd name="connsiteX3" fmla="*/ 757767 w 1515534"/>
                <a:gd name="connsiteY3" fmla="*/ 1333003 h 1515534"/>
                <a:gd name="connsiteX4" fmla="*/ 981675 w 1515534"/>
                <a:gd name="connsiteY4" fmla="*/ 1287798 h 1515534"/>
                <a:gd name="connsiteX5" fmla="*/ 1071946 w 1515534"/>
                <a:gd name="connsiteY5" fmla="*/ 1238801 h 1515534"/>
                <a:gd name="connsiteX6" fmla="*/ 751837 w 1515534"/>
                <a:gd name="connsiteY6" fmla="*/ 183129 h 1515534"/>
                <a:gd name="connsiteX7" fmla="*/ 641837 w 1515534"/>
                <a:gd name="connsiteY7" fmla="*/ 194218 h 1515534"/>
                <a:gd name="connsiteX8" fmla="*/ 182531 w 1515534"/>
                <a:gd name="connsiteY8" fmla="*/ 757767 h 1515534"/>
                <a:gd name="connsiteX9" fmla="*/ 351014 w 1515534"/>
                <a:gd name="connsiteY9" fmla="*/ 1164521 h 1515534"/>
                <a:gd name="connsiteX10" fmla="*/ 428197 w 1515534"/>
                <a:gd name="connsiteY10" fmla="*/ 1228203 h 1515534"/>
                <a:gd name="connsiteX11" fmla="*/ 512507 w 1515534"/>
                <a:gd name="connsiteY11" fmla="*/ 851137 h 1515534"/>
                <a:gd name="connsiteX12" fmla="*/ 215901 w 1515534"/>
                <a:gd name="connsiteY12" fmla="*/ 582223 h 1515534"/>
                <a:gd name="connsiteX13" fmla="*/ 606188 w 1515534"/>
                <a:gd name="connsiteY13" fmla="*/ 547980 h 1515534"/>
                <a:gd name="connsiteX14" fmla="*/ 763697 w 1515534"/>
                <a:gd name="connsiteY14" fmla="*/ 183129 h 1515534"/>
                <a:gd name="connsiteX15" fmla="*/ 909345 w 1515534"/>
                <a:gd name="connsiteY15" fmla="*/ 547980 h 1515534"/>
                <a:gd name="connsiteX16" fmla="*/ 1299632 w 1515534"/>
                <a:gd name="connsiteY16" fmla="*/ 582223 h 1515534"/>
                <a:gd name="connsiteX17" fmla="*/ 1003026 w 1515534"/>
                <a:gd name="connsiteY17" fmla="*/ 851137 h 1515534"/>
                <a:gd name="connsiteX18" fmla="*/ 1087336 w 1515534"/>
                <a:gd name="connsiteY18" fmla="*/ 1228203 h 1515534"/>
                <a:gd name="connsiteX19" fmla="*/ 1164521 w 1515534"/>
                <a:gd name="connsiteY19" fmla="*/ 1164521 h 1515534"/>
                <a:gd name="connsiteX20" fmla="*/ 1333003 w 1515534"/>
                <a:gd name="connsiteY20" fmla="*/ 757767 h 1515534"/>
                <a:gd name="connsiteX21" fmla="*/ 873697 w 1515534"/>
                <a:gd name="connsiteY21" fmla="*/ 194218 h 1515534"/>
                <a:gd name="connsiteX22" fmla="*/ 757767 w 1515534"/>
                <a:gd name="connsiteY22" fmla="*/ 0 h 1515534"/>
                <a:gd name="connsiteX23" fmla="*/ 1515534 w 1515534"/>
                <a:gd name="connsiteY23" fmla="*/ 757767 h 1515534"/>
                <a:gd name="connsiteX24" fmla="*/ 757767 w 1515534"/>
                <a:gd name="connsiteY24" fmla="*/ 1515534 h 1515534"/>
                <a:gd name="connsiteX25" fmla="*/ 0 w 1515534"/>
                <a:gd name="connsiteY25" fmla="*/ 757767 h 1515534"/>
                <a:gd name="connsiteX26" fmla="*/ 757767 w 1515534"/>
                <a:gd name="connsiteY26" fmla="*/ 0 h 151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15534" h="1515534">
                  <a:moveTo>
                    <a:pt x="757767" y="1038498"/>
                  </a:moveTo>
                  <a:lnTo>
                    <a:pt x="443587" y="1238800"/>
                  </a:lnTo>
                  <a:lnTo>
                    <a:pt x="533859" y="1287798"/>
                  </a:lnTo>
                  <a:cubicBezTo>
                    <a:pt x="602680" y="1316907"/>
                    <a:pt x="678344" y="1333003"/>
                    <a:pt x="757767" y="1333003"/>
                  </a:cubicBezTo>
                  <a:cubicBezTo>
                    <a:pt x="837191" y="1333003"/>
                    <a:pt x="912855" y="1316907"/>
                    <a:pt x="981675" y="1287798"/>
                  </a:cubicBezTo>
                  <a:lnTo>
                    <a:pt x="1071946" y="1238801"/>
                  </a:lnTo>
                  <a:close/>
                  <a:moveTo>
                    <a:pt x="751837" y="183129"/>
                  </a:moveTo>
                  <a:lnTo>
                    <a:pt x="641837" y="194218"/>
                  </a:lnTo>
                  <a:cubicBezTo>
                    <a:pt x="379712" y="247857"/>
                    <a:pt x="182531" y="479785"/>
                    <a:pt x="182531" y="757767"/>
                  </a:cubicBezTo>
                  <a:cubicBezTo>
                    <a:pt x="182531" y="916614"/>
                    <a:pt x="246917" y="1060423"/>
                    <a:pt x="351014" y="1164521"/>
                  </a:cubicBezTo>
                  <a:lnTo>
                    <a:pt x="428197" y="1228203"/>
                  </a:lnTo>
                  <a:lnTo>
                    <a:pt x="512507" y="851137"/>
                  </a:lnTo>
                  <a:lnTo>
                    <a:pt x="215901" y="582223"/>
                  </a:lnTo>
                  <a:lnTo>
                    <a:pt x="606188" y="547980"/>
                  </a:lnTo>
                  <a:close/>
                  <a:moveTo>
                    <a:pt x="763697" y="183129"/>
                  </a:moveTo>
                  <a:lnTo>
                    <a:pt x="909345" y="547980"/>
                  </a:lnTo>
                  <a:lnTo>
                    <a:pt x="1299632" y="582223"/>
                  </a:lnTo>
                  <a:lnTo>
                    <a:pt x="1003026" y="851137"/>
                  </a:lnTo>
                  <a:lnTo>
                    <a:pt x="1087336" y="1228203"/>
                  </a:lnTo>
                  <a:lnTo>
                    <a:pt x="1164521" y="1164521"/>
                  </a:lnTo>
                  <a:cubicBezTo>
                    <a:pt x="1268618" y="1060423"/>
                    <a:pt x="1333003" y="916614"/>
                    <a:pt x="1333003" y="757767"/>
                  </a:cubicBezTo>
                  <a:cubicBezTo>
                    <a:pt x="1333003" y="479785"/>
                    <a:pt x="1135823" y="247857"/>
                    <a:pt x="873697" y="194218"/>
                  </a:cubicBezTo>
                  <a:close/>
                  <a:moveTo>
                    <a:pt x="757767" y="0"/>
                  </a:moveTo>
                  <a:cubicBezTo>
                    <a:pt x="1176270" y="0"/>
                    <a:pt x="1515534" y="339264"/>
                    <a:pt x="1515534" y="757767"/>
                  </a:cubicBezTo>
                  <a:cubicBezTo>
                    <a:pt x="1515534" y="1176270"/>
                    <a:pt x="1176270" y="1515534"/>
                    <a:pt x="757767" y="1515534"/>
                  </a:cubicBezTo>
                  <a:cubicBezTo>
                    <a:pt x="339264" y="1515534"/>
                    <a:pt x="0" y="1176270"/>
                    <a:pt x="0" y="757767"/>
                  </a:cubicBezTo>
                  <a:cubicBezTo>
                    <a:pt x="0" y="339264"/>
                    <a:pt x="339264" y="0"/>
                    <a:pt x="75776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atin typeface="+mn-ea"/>
                <a:ea typeface="+mn-ea"/>
                <a:cs typeface="阿里巴巴普惠体" panose="00020600040101010101" pitchFamily="18" charset="-122"/>
              </a:endParaRPr>
            </a:p>
          </p:txBody>
        </p:sp>
      </p:grp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6621EB80-3815-4C02-BFAB-86B26DA1A41F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93065"/>
            <a:ext cx="11306175" cy="0"/>
          </a:xfrm>
          <a:prstGeom prst="line">
            <a:avLst/>
          </a:prstGeom>
          <a:ln w="12700" cap="rnd">
            <a:gradFill>
              <a:gsLst>
                <a:gs pos="0">
                  <a:schemeClr val="accent2"/>
                </a:gs>
                <a:gs pos="100000">
                  <a:schemeClr val="accent2"/>
                </a:gs>
                <a:gs pos="59621">
                  <a:schemeClr val="accent2">
                    <a:alpha val="0"/>
                  </a:schemeClr>
                </a:gs>
                <a:gs pos="40000">
                  <a:schemeClr val="accent2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图形 13">
            <a:extLst>
              <a:ext uri="{FF2B5EF4-FFF2-40B4-BE49-F238E27FC236}">
                <a16:creationId xmlns:a16="http://schemas.microsoft.com/office/drawing/2014/main" id="{EC163124-8C8B-4E4B-AE41-548A94FB48DF}"/>
              </a:ext>
            </a:extLst>
          </p:cNvPr>
          <p:cNvGrpSpPr/>
          <p:nvPr userDrawn="1"/>
        </p:nvGrpSpPr>
        <p:grpSpPr>
          <a:xfrm>
            <a:off x="442913" y="6380936"/>
            <a:ext cx="1050303" cy="210061"/>
            <a:chOff x="2428875" y="2695575"/>
            <a:chExt cx="7334250" cy="1466850"/>
          </a:xfrm>
          <a:solidFill>
            <a:schemeClr val="accent1">
              <a:lumMod val="75000"/>
            </a:schemeClr>
          </a:solidFill>
        </p:grpSpPr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id="{5DDC80EA-42B3-43CC-841C-5145C5C6EAFB}"/>
                </a:ext>
              </a:extLst>
            </p:cNvPr>
            <p:cNvSpPr/>
            <p:nvPr/>
          </p:nvSpPr>
          <p:spPr>
            <a:xfrm>
              <a:off x="2421731" y="2721769"/>
              <a:ext cx="1114425" cy="1438275"/>
            </a:xfrm>
            <a:custGeom>
              <a:avLst/>
              <a:gdLst>
                <a:gd name="connsiteX0" fmla="*/ 1107472 w 1114425"/>
                <a:gd name="connsiteY0" fmla="*/ 601313 h 1438275"/>
                <a:gd name="connsiteX1" fmla="*/ 1096232 w 1114425"/>
                <a:gd name="connsiteY1" fmla="*/ 574548 h 1438275"/>
                <a:gd name="connsiteX2" fmla="*/ 1067467 w 1114425"/>
                <a:gd name="connsiteY2" fmla="*/ 544449 h 1438275"/>
                <a:gd name="connsiteX3" fmla="*/ 1041749 w 1114425"/>
                <a:gd name="connsiteY3" fmla="*/ 527876 h 1438275"/>
                <a:gd name="connsiteX4" fmla="*/ 1020318 w 1114425"/>
                <a:gd name="connsiteY4" fmla="*/ 523875 h 1438275"/>
                <a:gd name="connsiteX5" fmla="*/ 991648 w 1114425"/>
                <a:gd name="connsiteY5" fmla="*/ 528352 h 1438275"/>
                <a:gd name="connsiteX6" fmla="*/ 949738 w 1114425"/>
                <a:gd name="connsiteY6" fmla="*/ 549783 h 1438275"/>
                <a:gd name="connsiteX7" fmla="*/ 883730 w 1114425"/>
                <a:gd name="connsiteY7" fmla="*/ 586359 h 1438275"/>
                <a:gd name="connsiteX8" fmla="*/ 847535 w 1114425"/>
                <a:gd name="connsiteY8" fmla="*/ 602456 h 1438275"/>
                <a:gd name="connsiteX9" fmla="*/ 837724 w 1114425"/>
                <a:gd name="connsiteY9" fmla="*/ 605219 h 1438275"/>
                <a:gd name="connsiteX10" fmla="*/ 831723 w 1114425"/>
                <a:gd name="connsiteY10" fmla="*/ 595789 h 1438275"/>
                <a:gd name="connsiteX11" fmla="*/ 835914 w 1114425"/>
                <a:gd name="connsiteY11" fmla="*/ 585216 h 1438275"/>
                <a:gd name="connsiteX12" fmla="*/ 895731 w 1114425"/>
                <a:gd name="connsiteY12" fmla="*/ 508730 h 1438275"/>
                <a:gd name="connsiteX13" fmla="*/ 912305 w 1114425"/>
                <a:gd name="connsiteY13" fmla="*/ 496443 h 1438275"/>
                <a:gd name="connsiteX14" fmla="*/ 938022 w 1114425"/>
                <a:gd name="connsiteY14" fmla="*/ 486918 h 1438275"/>
                <a:gd name="connsiteX15" fmla="*/ 958691 w 1114425"/>
                <a:gd name="connsiteY15" fmla="*/ 473774 h 1438275"/>
                <a:gd name="connsiteX16" fmla="*/ 990410 w 1114425"/>
                <a:gd name="connsiteY16" fmla="*/ 452152 h 1438275"/>
                <a:gd name="connsiteX17" fmla="*/ 1006793 w 1114425"/>
                <a:gd name="connsiteY17" fmla="*/ 427958 h 1438275"/>
                <a:gd name="connsiteX18" fmla="*/ 1006793 w 1114425"/>
                <a:gd name="connsiteY18" fmla="*/ 415100 h 1438275"/>
                <a:gd name="connsiteX19" fmla="*/ 992886 w 1114425"/>
                <a:gd name="connsiteY19" fmla="*/ 399479 h 1438275"/>
                <a:gd name="connsiteX20" fmla="*/ 973169 w 1114425"/>
                <a:gd name="connsiteY20" fmla="*/ 387953 h 1438275"/>
                <a:gd name="connsiteX21" fmla="*/ 953738 w 1114425"/>
                <a:gd name="connsiteY21" fmla="*/ 383000 h 1438275"/>
                <a:gd name="connsiteX22" fmla="*/ 944309 w 1114425"/>
                <a:gd name="connsiteY22" fmla="*/ 374809 h 1438275"/>
                <a:gd name="connsiteX23" fmla="*/ 915829 w 1114425"/>
                <a:gd name="connsiteY23" fmla="*/ 348329 h 1438275"/>
                <a:gd name="connsiteX24" fmla="*/ 885730 w 1114425"/>
                <a:gd name="connsiteY24" fmla="*/ 324517 h 1438275"/>
                <a:gd name="connsiteX25" fmla="*/ 865346 w 1114425"/>
                <a:gd name="connsiteY25" fmla="*/ 323183 h 1438275"/>
                <a:gd name="connsiteX26" fmla="*/ 854488 w 1114425"/>
                <a:gd name="connsiteY26" fmla="*/ 331946 h 1438275"/>
                <a:gd name="connsiteX27" fmla="*/ 843629 w 1114425"/>
                <a:gd name="connsiteY27" fmla="*/ 346139 h 1438275"/>
                <a:gd name="connsiteX28" fmla="*/ 841820 w 1114425"/>
                <a:gd name="connsiteY28" fmla="*/ 381191 h 1438275"/>
                <a:gd name="connsiteX29" fmla="*/ 837248 w 1114425"/>
                <a:gd name="connsiteY29" fmla="*/ 406241 h 1438275"/>
                <a:gd name="connsiteX30" fmla="*/ 820769 w 1114425"/>
                <a:gd name="connsiteY30" fmla="*/ 442341 h 1438275"/>
                <a:gd name="connsiteX31" fmla="*/ 798862 w 1114425"/>
                <a:gd name="connsiteY31" fmla="*/ 465773 h 1438275"/>
                <a:gd name="connsiteX32" fmla="*/ 767239 w 1114425"/>
                <a:gd name="connsiteY32" fmla="*/ 480727 h 1438275"/>
                <a:gd name="connsiteX33" fmla="*/ 742950 w 1114425"/>
                <a:gd name="connsiteY33" fmla="*/ 489775 h 1438275"/>
                <a:gd name="connsiteX34" fmla="*/ 732377 w 1114425"/>
                <a:gd name="connsiteY34" fmla="*/ 490252 h 1438275"/>
                <a:gd name="connsiteX35" fmla="*/ 716947 w 1114425"/>
                <a:gd name="connsiteY35" fmla="*/ 476917 h 1438275"/>
                <a:gd name="connsiteX36" fmla="*/ 693896 w 1114425"/>
                <a:gd name="connsiteY36" fmla="*/ 447770 h 1438275"/>
                <a:gd name="connsiteX37" fmla="*/ 674561 w 1114425"/>
                <a:gd name="connsiteY37" fmla="*/ 431292 h 1438275"/>
                <a:gd name="connsiteX38" fmla="*/ 674656 w 1114425"/>
                <a:gd name="connsiteY38" fmla="*/ 424434 h 1438275"/>
                <a:gd name="connsiteX39" fmla="*/ 717613 w 1114425"/>
                <a:gd name="connsiteY39" fmla="*/ 380048 h 1438275"/>
                <a:gd name="connsiteX40" fmla="*/ 764858 w 1114425"/>
                <a:gd name="connsiteY40" fmla="*/ 326993 h 1438275"/>
                <a:gd name="connsiteX41" fmla="*/ 776764 w 1114425"/>
                <a:gd name="connsiteY41" fmla="*/ 323469 h 1438275"/>
                <a:gd name="connsiteX42" fmla="*/ 840867 w 1114425"/>
                <a:gd name="connsiteY42" fmla="*/ 311182 h 1438275"/>
                <a:gd name="connsiteX43" fmla="*/ 890302 w 1114425"/>
                <a:gd name="connsiteY43" fmla="*/ 290989 h 1438275"/>
                <a:gd name="connsiteX44" fmla="*/ 960692 w 1114425"/>
                <a:gd name="connsiteY44" fmla="*/ 246507 h 1438275"/>
                <a:gd name="connsiteX45" fmla="*/ 989552 w 1114425"/>
                <a:gd name="connsiteY45" fmla="*/ 208407 h 1438275"/>
                <a:gd name="connsiteX46" fmla="*/ 993743 w 1114425"/>
                <a:gd name="connsiteY46" fmla="*/ 179165 h 1438275"/>
                <a:gd name="connsiteX47" fmla="*/ 989171 w 1114425"/>
                <a:gd name="connsiteY47" fmla="*/ 153353 h 1438275"/>
                <a:gd name="connsiteX48" fmla="*/ 916877 w 1114425"/>
                <a:gd name="connsiteY48" fmla="*/ 70771 h 1438275"/>
                <a:gd name="connsiteX49" fmla="*/ 877348 w 1114425"/>
                <a:gd name="connsiteY49" fmla="*/ 39053 h 1438275"/>
                <a:gd name="connsiteX50" fmla="*/ 858774 w 1114425"/>
                <a:gd name="connsiteY50" fmla="*/ 34766 h 1438275"/>
                <a:gd name="connsiteX51" fmla="*/ 839629 w 1114425"/>
                <a:gd name="connsiteY51" fmla="*/ 45911 h 1438275"/>
                <a:gd name="connsiteX52" fmla="*/ 804005 w 1114425"/>
                <a:gd name="connsiteY52" fmla="*/ 86011 h 1438275"/>
                <a:gd name="connsiteX53" fmla="*/ 780193 w 1114425"/>
                <a:gd name="connsiteY53" fmla="*/ 121349 h 1438275"/>
                <a:gd name="connsiteX54" fmla="*/ 757809 w 1114425"/>
                <a:gd name="connsiteY54" fmla="*/ 177737 h 1438275"/>
                <a:gd name="connsiteX55" fmla="*/ 736283 w 1114425"/>
                <a:gd name="connsiteY55" fmla="*/ 230505 h 1438275"/>
                <a:gd name="connsiteX56" fmla="*/ 717518 w 1114425"/>
                <a:gd name="connsiteY56" fmla="*/ 255746 h 1438275"/>
                <a:gd name="connsiteX57" fmla="*/ 685133 w 1114425"/>
                <a:gd name="connsiteY57" fmla="*/ 268129 h 1438275"/>
                <a:gd name="connsiteX58" fmla="*/ 656273 w 1114425"/>
                <a:gd name="connsiteY58" fmla="*/ 268796 h 1438275"/>
                <a:gd name="connsiteX59" fmla="*/ 649605 w 1114425"/>
                <a:gd name="connsiteY59" fmla="*/ 266510 h 1438275"/>
                <a:gd name="connsiteX60" fmla="*/ 651415 w 1114425"/>
                <a:gd name="connsiteY60" fmla="*/ 249650 h 1438275"/>
                <a:gd name="connsiteX61" fmla="*/ 664274 w 1114425"/>
                <a:gd name="connsiteY61" fmla="*/ 216503 h 1438275"/>
                <a:gd name="connsiteX62" fmla="*/ 667988 w 1114425"/>
                <a:gd name="connsiteY62" fmla="*/ 168497 h 1438275"/>
                <a:gd name="connsiteX63" fmla="*/ 671703 w 1114425"/>
                <a:gd name="connsiteY63" fmla="*/ 157448 h 1438275"/>
                <a:gd name="connsiteX64" fmla="*/ 673703 w 1114425"/>
                <a:gd name="connsiteY64" fmla="*/ 111538 h 1438275"/>
                <a:gd name="connsiteX65" fmla="*/ 669893 w 1114425"/>
                <a:gd name="connsiteY65" fmla="*/ 93631 h 1438275"/>
                <a:gd name="connsiteX66" fmla="*/ 604647 w 1114425"/>
                <a:gd name="connsiteY66" fmla="*/ 43720 h 1438275"/>
                <a:gd name="connsiteX67" fmla="*/ 542544 w 1114425"/>
                <a:gd name="connsiteY67" fmla="*/ 11144 h 1438275"/>
                <a:gd name="connsiteX68" fmla="*/ 509016 w 1114425"/>
                <a:gd name="connsiteY68" fmla="*/ 7144 h 1438275"/>
                <a:gd name="connsiteX69" fmla="*/ 491681 w 1114425"/>
                <a:gd name="connsiteY69" fmla="*/ 14764 h 1438275"/>
                <a:gd name="connsiteX70" fmla="*/ 486156 w 1114425"/>
                <a:gd name="connsiteY70" fmla="*/ 46863 h 1438275"/>
                <a:gd name="connsiteX71" fmla="*/ 495300 w 1114425"/>
                <a:gd name="connsiteY71" fmla="*/ 65913 h 1438275"/>
                <a:gd name="connsiteX72" fmla="*/ 571310 w 1114425"/>
                <a:gd name="connsiteY72" fmla="*/ 169450 h 1438275"/>
                <a:gd name="connsiteX73" fmla="*/ 595694 w 1114425"/>
                <a:gd name="connsiteY73" fmla="*/ 225647 h 1438275"/>
                <a:gd name="connsiteX74" fmla="*/ 627126 w 1114425"/>
                <a:gd name="connsiteY74" fmla="*/ 258509 h 1438275"/>
                <a:gd name="connsiteX75" fmla="*/ 626840 w 1114425"/>
                <a:gd name="connsiteY75" fmla="*/ 268415 h 1438275"/>
                <a:gd name="connsiteX76" fmla="*/ 620459 w 1114425"/>
                <a:gd name="connsiteY76" fmla="*/ 272129 h 1438275"/>
                <a:gd name="connsiteX77" fmla="*/ 610267 w 1114425"/>
                <a:gd name="connsiteY77" fmla="*/ 277368 h 1438275"/>
                <a:gd name="connsiteX78" fmla="*/ 543782 w 1114425"/>
                <a:gd name="connsiteY78" fmla="*/ 278035 h 1438275"/>
                <a:gd name="connsiteX79" fmla="*/ 501587 w 1114425"/>
                <a:gd name="connsiteY79" fmla="*/ 278987 h 1438275"/>
                <a:gd name="connsiteX80" fmla="*/ 481679 w 1114425"/>
                <a:gd name="connsiteY80" fmla="*/ 277178 h 1438275"/>
                <a:gd name="connsiteX81" fmla="*/ 451390 w 1114425"/>
                <a:gd name="connsiteY81" fmla="*/ 280130 h 1438275"/>
                <a:gd name="connsiteX82" fmla="*/ 425387 w 1114425"/>
                <a:gd name="connsiteY82" fmla="*/ 278130 h 1438275"/>
                <a:gd name="connsiteX83" fmla="*/ 409766 w 1114425"/>
                <a:gd name="connsiteY83" fmla="*/ 279559 h 1438275"/>
                <a:gd name="connsiteX84" fmla="*/ 387572 w 1114425"/>
                <a:gd name="connsiteY84" fmla="*/ 275654 h 1438275"/>
                <a:gd name="connsiteX85" fmla="*/ 360902 w 1114425"/>
                <a:gd name="connsiteY85" fmla="*/ 278416 h 1438275"/>
                <a:gd name="connsiteX86" fmla="*/ 301371 w 1114425"/>
                <a:gd name="connsiteY86" fmla="*/ 277559 h 1438275"/>
                <a:gd name="connsiteX87" fmla="*/ 286036 w 1114425"/>
                <a:gd name="connsiteY87" fmla="*/ 287084 h 1438275"/>
                <a:gd name="connsiteX88" fmla="*/ 276511 w 1114425"/>
                <a:gd name="connsiteY88" fmla="*/ 306800 h 1438275"/>
                <a:gd name="connsiteX89" fmla="*/ 284798 w 1114425"/>
                <a:gd name="connsiteY89" fmla="*/ 327946 h 1438275"/>
                <a:gd name="connsiteX90" fmla="*/ 318707 w 1114425"/>
                <a:gd name="connsiteY90" fmla="*/ 367379 h 1438275"/>
                <a:gd name="connsiteX91" fmla="*/ 354521 w 1114425"/>
                <a:gd name="connsiteY91" fmla="*/ 400717 h 1438275"/>
                <a:gd name="connsiteX92" fmla="*/ 373285 w 1114425"/>
                <a:gd name="connsiteY92" fmla="*/ 413290 h 1438275"/>
                <a:gd name="connsiteX93" fmla="*/ 396907 w 1114425"/>
                <a:gd name="connsiteY93" fmla="*/ 413575 h 1438275"/>
                <a:gd name="connsiteX94" fmla="*/ 425672 w 1114425"/>
                <a:gd name="connsiteY94" fmla="*/ 399955 h 1438275"/>
                <a:gd name="connsiteX95" fmla="*/ 501682 w 1114425"/>
                <a:gd name="connsiteY95" fmla="*/ 374142 h 1438275"/>
                <a:gd name="connsiteX96" fmla="*/ 601694 w 1114425"/>
                <a:gd name="connsiteY96" fmla="*/ 349187 h 1438275"/>
                <a:gd name="connsiteX97" fmla="*/ 651510 w 1114425"/>
                <a:gd name="connsiteY97" fmla="*/ 341662 h 1438275"/>
                <a:gd name="connsiteX98" fmla="*/ 669893 w 1114425"/>
                <a:gd name="connsiteY98" fmla="*/ 341567 h 1438275"/>
                <a:gd name="connsiteX99" fmla="*/ 680180 w 1114425"/>
                <a:gd name="connsiteY99" fmla="*/ 353092 h 1438275"/>
                <a:gd name="connsiteX100" fmla="*/ 676942 w 1114425"/>
                <a:gd name="connsiteY100" fmla="*/ 362236 h 1438275"/>
                <a:gd name="connsiteX101" fmla="*/ 644366 w 1114425"/>
                <a:gd name="connsiteY101" fmla="*/ 413004 h 1438275"/>
                <a:gd name="connsiteX102" fmla="*/ 635603 w 1114425"/>
                <a:gd name="connsiteY102" fmla="*/ 415766 h 1438275"/>
                <a:gd name="connsiteX103" fmla="*/ 625126 w 1114425"/>
                <a:gd name="connsiteY103" fmla="*/ 411956 h 1438275"/>
                <a:gd name="connsiteX104" fmla="*/ 608171 w 1114425"/>
                <a:gd name="connsiteY104" fmla="*/ 402812 h 1438275"/>
                <a:gd name="connsiteX105" fmla="*/ 594646 w 1114425"/>
                <a:gd name="connsiteY105" fmla="*/ 398336 h 1438275"/>
                <a:gd name="connsiteX106" fmla="*/ 585121 w 1114425"/>
                <a:gd name="connsiteY106" fmla="*/ 396145 h 1438275"/>
                <a:gd name="connsiteX107" fmla="*/ 577406 w 1114425"/>
                <a:gd name="connsiteY107" fmla="*/ 401479 h 1438275"/>
                <a:gd name="connsiteX108" fmla="*/ 555784 w 1114425"/>
                <a:gd name="connsiteY108" fmla="*/ 420529 h 1438275"/>
                <a:gd name="connsiteX109" fmla="*/ 552831 w 1114425"/>
                <a:gd name="connsiteY109" fmla="*/ 438722 h 1438275"/>
                <a:gd name="connsiteX110" fmla="*/ 563213 w 1114425"/>
                <a:gd name="connsiteY110" fmla="*/ 478155 h 1438275"/>
                <a:gd name="connsiteX111" fmla="*/ 571976 w 1114425"/>
                <a:gd name="connsiteY111" fmla="*/ 504444 h 1438275"/>
                <a:gd name="connsiteX112" fmla="*/ 569690 w 1114425"/>
                <a:gd name="connsiteY112" fmla="*/ 540925 h 1438275"/>
                <a:gd name="connsiteX113" fmla="*/ 560642 w 1114425"/>
                <a:gd name="connsiteY113" fmla="*/ 545973 h 1438275"/>
                <a:gd name="connsiteX114" fmla="*/ 551498 w 1114425"/>
                <a:gd name="connsiteY114" fmla="*/ 540163 h 1438275"/>
                <a:gd name="connsiteX115" fmla="*/ 535400 w 1114425"/>
                <a:gd name="connsiteY115" fmla="*/ 526828 h 1438275"/>
                <a:gd name="connsiteX116" fmla="*/ 519494 w 1114425"/>
                <a:gd name="connsiteY116" fmla="*/ 514160 h 1438275"/>
                <a:gd name="connsiteX117" fmla="*/ 504063 w 1114425"/>
                <a:gd name="connsiteY117" fmla="*/ 506063 h 1438275"/>
                <a:gd name="connsiteX118" fmla="*/ 494633 w 1114425"/>
                <a:gd name="connsiteY118" fmla="*/ 512350 h 1438275"/>
                <a:gd name="connsiteX119" fmla="*/ 480632 w 1114425"/>
                <a:gd name="connsiteY119" fmla="*/ 538163 h 1438275"/>
                <a:gd name="connsiteX120" fmla="*/ 469011 w 1114425"/>
                <a:gd name="connsiteY120" fmla="*/ 545783 h 1438275"/>
                <a:gd name="connsiteX121" fmla="*/ 462153 w 1114425"/>
                <a:gd name="connsiteY121" fmla="*/ 541782 h 1438275"/>
                <a:gd name="connsiteX122" fmla="*/ 452533 w 1114425"/>
                <a:gd name="connsiteY122" fmla="*/ 534924 h 1438275"/>
                <a:gd name="connsiteX123" fmla="*/ 430911 w 1114425"/>
                <a:gd name="connsiteY123" fmla="*/ 512445 h 1438275"/>
                <a:gd name="connsiteX124" fmla="*/ 399098 w 1114425"/>
                <a:gd name="connsiteY124" fmla="*/ 484918 h 1438275"/>
                <a:gd name="connsiteX125" fmla="*/ 359664 w 1114425"/>
                <a:gd name="connsiteY125" fmla="*/ 455105 h 1438275"/>
                <a:gd name="connsiteX126" fmla="*/ 341281 w 1114425"/>
                <a:gd name="connsiteY126" fmla="*/ 439484 h 1438275"/>
                <a:gd name="connsiteX127" fmla="*/ 325088 w 1114425"/>
                <a:gd name="connsiteY127" fmla="*/ 430530 h 1438275"/>
                <a:gd name="connsiteX128" fmla="*/ 315087 w 1114425"/>
                <a:gd name="connsiteY128" fmla="*/ 432816 h 1438275"/>
                <a:gd name="connsiteX129" fmla="*/ 304895 w 1114425"/>
                <a:gd name="connsiteY129" fmla="*/ 445199 h 1438275"/>
                <a:gd name="connsiteX130" fmla="*/ 303467 w 1114425"/>
                <a:gd name="connsiteY130" fmla="*/ 463582 h 1438275"/>
                <a:gd name="connsiteX131" fmla="*/ 310706 w 1114425"/>
                <a:gd name="connsiteY131" fmla="*/ 490061 h 1438275"/>
                <a:gd name="connsiteX132" fmla="*/ 329756 w 1114425"/>
                <a:gd name="connsiteY132" fmla="*/ 544830 h 1438275"/>
                <a:gd name="connsiteX133" fmla="*/ 339662 w 1114425"/>
                <a:gd name="connsiteY133" fmla="*/ 581406 h 1438275"/>
                <a:gd name="connsiteX134" fmla="*/ 337375 w 1114425"/>
                <a:gd name="connsiteY134" fmla="*/ 588740 h 1438275"/>
                <a:gd name="connsiteX135" fmla="*/ 318992 w 1114425"/>
                <a:gd name="connsiteY135" fmla="*/ 603409 h 1438275"/>
                <a:gd name="connsiteX136" fmla="*/ 286703 w 1114425"/>
                <a:gd name="connsiteY136" fmla="*/ 615791 h 1438275"/>
                <a:gd name="connsiteX137" fmla="*/ 284893 w 1114425"/>
                <a:gd name="connsiteY137" fmla="*/ 628650 h 1438275"/>
                <a:gd name="connsiteX138" fmla="*/ 302324 w 1114425"/>
                <a:gd name="connsiteY138" fmla="*/ 641985 h 1438275"/>
                <a:gd name="connsiteX139" fmla="*/ 344615 w 1114425"/>
                <a:gd name="connsiteY139" fmla="*/ 678561 h 1438275"/>
                <a:gd name="connsiteX140" fmla="*/ 395764 w 1114425"/>
                <a:gd name="connsiteY140" fmla="*/ 729901 h 1438275"/>
                <a:gd name="connsiteX141" fmla="*/ 415385 w 1114425"/>
                <a:gd name="connsiteY141" fmla="*/ 731139 h 1438275"/>
                <a:gd name="connsiteX142" fmla="*/ 465392 w 1114425"/>
                <a:gd name="connsiteY142" fmla="*/ 693039 h 1438275"/>
                <a:gd name="connsiteX143" fmla="*/ 504349 w 1114425"/>
                <a:gd name="connsiteY143" fmla="*/ 648653 h 1438275"/>
                <a:gd name="connsiteX144" fmla="*/ 546545 w 1114425"/>
                <a:gd name="connsiteY144" fmla="*/ 616077 h 1438275"/>
                <a:gd name="connsiteX145" fmla="*/ 562261 w 1114425"/>
                <a:gd name="connsiteY145" fmla="*/ 610553 h 1438275"/>
                <a:gd name="connsiteX146" fmla="*/ 572643 w 1114425"/>
                <a:gd name="connsiteY146" fmla="*/ 620649 h 1438275"/>
                <a:gd name="connsiteX147" fmla="*/ 576358 w 1114425"/>
                <a:gd name="connsiteY147" fmla="*/ 645700 h 1438275"/>
                <a:gd name="connsiteX148" fmla="*/ 572072 w 1114425"/>
                <a:gd name="connsiteY148" fmla="*/ 700564 h 1438275"/>
                <a:gd name="connsiteX149" fmla="*/ 561975 w 1114425"/>
                <a:gd name="connsiteY149" fmla="*/ 708851 h 1438275"/>
                <a:gd name="connsiteX150" fmla="*/ 540830 w 1114425"/>
                <a:gd name="connsiteY150" fmla="*/ 714185 h 1438275"/>
                <a:gd name="connsiteX151" fmla="*/ 517208 w 1114425"/>
                <a:gd name="connsiteY151" fmla="*/ 722376 h 1438275"/>
                <a:gd name="connsiteX152" fmla="*/ 466154 w 1114425"/>
                <a:gd name="connsiteY152" fmla="*/ 737521 h 1438275"/>
                <a:gd name="connsiteX153" fmla="*/ 400812 w 1114425"/>
                <a:gd name="connsiteY153" fmla="*/ 757523 h 1438275"/>
                <a:gd name="connsiteX154" fmla="*/ 345758 w 1114425"/>
                <a:gd name="connsiteY154" fmla="*/ 772668 h 1438275"/>
                <a:gd name="connsiteX155" fmla="*/ 302133 w 1114425"/>
                <a:gd name="connsiteY155" fmla="*/ 781336 h 1438275"/>
                <a:gd name="connsiteX156" fmla="*/ 251174 w 1114425"/>
                <a:gd name="connsiteY156" fmla="*/ 793242 h 1438275"/>
                <a:gd name="connsiteX157" fmla="*/ 197168 w 1114425"/>
                <a:gd name="connsiteY157" fmla="*/ 804291 h 1438275"/>
                <a:gd name="connsiteX158" fmla="*/ 144399 w 1114425"/>
                <a:gd name="connsiteY158" fmla="*/ 816959 h 1438275"/>
                <a:gd name="connsiteX159" fmla="*/ 93250 w 1114425"/>
                <a:gd name="connsiteY159" fmla="*/ 826103 h 1438275"/>
                <a:gd name="connsiteX160" fmla="*/ 35147 w 1114425"/>
                <a:gd name="connsiteY160" fmla="*/ 835057 h 1438275"/>
                <a:gd name="connsiteX161" fmla="*/ 13145 w 1114425"/>
                <a:gd name="connsiteY161" fmla="*/ 839724 h 1438275"/>
                <a:gd name="connsiteX162" fmla="*/ 9430 w 1114425"/>
                <a:gd name="connsiteY162" fmla="*/ 853916 h 1438275"/>
                <a:gd name="connsiteX163" fmla="*/ 7144 w 1114425"/>
                <a:gd name="connsiteY163" fmla="*/ 875824 h 1438275"/>
                <a:gd name="connsiteX164" fmla="*/ 20765 w 1114425"/>
                <a:gd name="connsiteY164" fmla="*/ 889159 h 1438275"/>
                <a:gd name="connsiteX165" fmla="*/ 104394 w 1114425"/>
                <a:gd name="connsiteY165" fmla="*/ 936308 h 1438275"/>
                <a:gd name="connsiteX166" fmla="*/ 147352 w 1114425"/>
                <a:gd name="connsiteY166" fmla="*/ 948119 h 1438275"/>
                <a:gd name="connsiteX167" fmla="*/ 171450 w 1114425"/>
                <a:gd name="connsiteY167" fmla="*/ 950309 h 1438275"/>
                <a:gd name="connsiteX168" fmla="*/ 195358 w 1114425"/>
                <a:gd name="connsiteY168" fmla="*/ 948023 h 1438275"/>
                <a:gd name="connsiteX169" fmla="*/ 235172 w 1114425"/>
                <a:gd name="connsiteY169" fmla="*/ 927354 h 1438275"/>
                <a:gd name="connsiteX170" fmla="*/ 289179 w 1114425"/>
                <a:gd name="connsiteY170" fmla="*/ 896779 h 1438275"/>
                <a:gd name="connsiteX171" fmla="*/ 331089 w 1114425"/>
                <a:gd name="connsiteY171" fmla="*/ 874395 h 1438275"/>
                <a:gd name="connsiteX172" fmla="*/ 375571 w 1114425"/>
                <a:gd name="connsiteY172" fmla="*/ 855440 h 1438275"/>
                <a:gd name="connsiteX173" fmla="*/ 466725 w 1114425"/>
                <a:gd name="connsiteY173" fmla="*/ 812483 h 1438275"/>
                <a:gd name="connsiteX174" fmla="*/ 529114 w 1114425"/>
                <a:gd name="connsiteY174" fmla="*/ 788099 h 1438275"/>
                <a:gd name="connsiteX175" fmla="*/ 553307 w 1114425"/>
                <a:gd name="connsiteY175" fmla="*/ 774478 h 1438275"/>
                <a:gd name="connsiteX176" fmla="*/ 571691 w 1114425"/>
                <a:gd name="connsiteY176" fmla="*/ 772192 h 1438275"/>
                <a:gd name="connsiteX177" fmla="*/ 579501 w 1114425"/>
                <a:gd name="connsiteY177" fmla="*/ 779526 h 1438275"/>
                <a:gd name="connsiteX178" fmla="*/ 581501 w 1114425"/>
                <a:gd name="connsiteY178" fmla="*/ 811435 h 1438275"/>
                <a:gd name="connsiteX179" fmla="*/ 575501 w 1114425"/>
                <a:gd name="connsiteY179" fmla="*/ 824865 h 1438275"/>
                <a:gd name="connsiteX180" fmla="*/ 553498 w 1114425"/>
                <a:gd name="connsiteY180" fmla="*/ 848678 h 1438275"/>
                <a:gd name="connsiteX181" fmla="*/ 521970 w 1114425"/>
                <a:gd name="connsiteY181" fmla="*/ 863822 h 1438275"/>
                <a:gd name="connsiteX182" fmla="*/ 487394 w 1114425"/>
                <a:gd name="connsiteY182" fmla="*/ 881634 h 1438275"/>
                <a:gd name="connsiteX183" fmla="*/ 435578 w 1114425"/>
                <a:gd name="connsiteY183" fmla="*/ 911066 h 1438275"/>
                <a:gd name="connsiteX184" fmla="*/ 359855 w 1114425"/>
                <a:gd name="connsiteY184" fmla="*/ 956882 h 1438275"/>
                <a:gd name="connsiteX185" fmla="*/ 281369 w 1114425"/>
                <a:gd name="connsiteY185" fmla="*/ 1020223 h 1438275"/>
                <a:gd name="connsiteX186" fmla="*/ 234696 w 1114425"/>
                <a:gd name="connsiteY186" fmla="*/ 1061847 h 1438275"/>
                <a:gd name="connsiteX187" fmla="*/ 205454 w 1114425"/>
                <a:gd name="connsiteY187" fmla="*/ 1090327 h 1438275"/>
                <a:gd name="connsiteX188" fmla="*/ 205454 w 1114425"/>
                <a:gd name="connsiteY188" fmla="*/ 1103948 h 1438275"/>
                <a:gd name="connsiteX189" fmla="*/ 222790 w 1114425"/>
                <a:gd name="connsiteY189" fmla="*/ 1119569 h 1438275"/>
                <a:gd name="connsiteX190" fmla="*/ 248222 w 1114425"/>
                <a:gd name="connsiteY190" fmla="*/ 1132713 h 1438275"/>
                <a:gd name="connsiteX191" fmla="*/ 269367 w 1114425"/>
                <a:gd name="connsiteY191" fmla="*/ 1137190 h 1438275"/>
                <a:gd name="connsiteX192" fmla="*/ 302705 w 1114425"/>
                <a:gd name="connsiteY192" fmla="*/ 1132237 h 1438275"/>
                <a:gd name="connsiteX193" fmla="*/ 381953 w 1114425"/>
                <a:gd name="connsiteY193" fmla="*/ 1108043 h 1438275"/>
                <a:gd name="connsiteX194" fmla="*/ 469011 w 1114425"/>
                <a:gd name="connsiteY194" fmla="*/ 1072706 h 1438275"/>
                <a:gd name="connsiteX195" fmla="*/ 568452 w 1114425"/>
                <a:gd name="connsiteY195" fmla="*/ 1037368 h 1438275"/>
                <a:gd name="connsiteX196" fmla="*/ 579501 w 1114425"/>
                <a:gd name="connsiteY196" fmla="*/ 1039654 h 1438275"/>
                <a:gd name="connsiteX197" fmla="*/ 581216 w 1114425"/>
                <a:gd name="connsiteY197" fmla="*/ 1051941 h 1438275"/>
                <a:gd name="connsiteX198" fmla="*/ 573119 w 1114425"/>
                <a:gd name="connsiteY198" fmla="*/ 1062228 h 1438275"/>
                <a:gd name="connsiteX199" fmla="*/ 568071 w 1114425"/>
                <a:gd name="connsiteY199" fmla="*/ 1076897 h 1438275"/>
                <a:gd name="connsiteX200" fmla="*/ 577787 w 1114425"/>
                <a:gd name="connsiteY200" fmla="*/ 1085564 h 1438275"/>
                <a:gd name="connsiteX201" fmla="*/ 577787 w 1114425"/>
                <a:gd name="connsiteY201" fmla="*/ 1096899 h 1438275"/>
                <a:gd name="connsiteX202" fmla="*/ 575215 w 1114425"/>
                <a:gd name="connsiteY202" fmla="*/ 1126617 h 1438275"/>
                <a:gd name="connsiteX203" fmla="*/ 577120 w 1114425"/>
                <a:gd name="connsiteY203" fmla="*/ 1148715 h 1438275"/>
                <a:gd name="connsiteX204" fmla="*/ 575501 w 1114425"/>
                <a:gd name="connsiteY204" fmla="*/ 1167098 h 1438275"/>
                <a:gd name="connsiteX205" fmla="*/ 576644 w 1114425"/>
                <a:gd name="connsiteY205" fmla="*/ 1192530 h 1438275"/>
                <a:gd name="connsiteX206" fmla="*/ 575691 w 1114425"/>
                <a:gd name="connsiteY206" fmla="*/ 1217105 h 1438275"/>
                <a:gd name="connsiteX207" fmla="*/ 574167 w 1114425"/>
                <a:gd name="connsiteY207" fmla="*/ 1257586 h 1438275"/>
                <a:gd name="connsiteX208" fmla="*/ 579692 w 1114425"/>
                <a:gd name="connsiteY208" fmla="*/ 1280351 h 1438275"/>
                <a:gd name="connsiteX209" fmla="*/ 579025 w 1114425"/>
                <a:gd name="connsiteY209" fmla="*/ 1291114 h 1438275"/>
                <a:gd name="connsiteX210" fmla="*/ 575596 w 1114425"/>
                <a:gd name="connsiteY210" fmla="*/ 1314069 h 1438275"/>
                <a:gd name="connsiteX211" fmla="*/ 573881 w 1114425"/>
                <a:gd name="connsiteY211" fmla="*/ 1356360 h 1438275"/>
                <a:gd name="connsiteX212" fmla="*/ 581216 w 1114425"/>
                <a:gd name="connsiteY212" fmla="*/ 1379696 h 1438275"/>
                <a:gd name="connsiteX213" fmla="*/ 583978 w 1114425"/>
                <a:gd name="connsiteY213" fmla="*/ 1400937 h 1438275"/>
                <a:gd name="connsiteX214" fmla="*/ 607505 w 1114425"/>
                <a:gd name="connsiteY214" fmla="*/ 1425131 h 1438275"/>
                <a:gd name="connsiteX215" fmla="*/ 623697 w 1114425"/>
                <a:gd name="connsiteY215" fmla="*/ 1436751 h 1438275"/>
                <a:gd name="connsiteX216" fmla="*/ 635318 w 1114425"/>
                <a:gd name="connsiteY216" fmla="*/ 1434275 h 1438275"/>
                <a:gd name="connsiteX217" fmla="*/ 676275 w 1114425"/>
                <a:gd name="connsiteY217" fmla="*/ 1393317 h 1438275"/>
                <a:gd name="connsiteX218" fmla="*/ 692658 w 1114425"/>
                <a:gd name="connsiteY218" fmla="*/ 1366933 h 1438275"/>
                <a:gd name="connsiteX219" fmla="*/ 699992 w 1114425"/>
                <a:gd name="connsiteY219" fmla="*/ 1344263 h 1438275"/>
                <a:gd name="connsiteX220" fmla="*/ 704564 w 1114425"/>
                <a:gd name="connsiteY220" fmla="*/ 1325499 h 1438275"/>
                <a:gd name="connsiteX221" fmla="*/ 710946 w 1114425"/>
                <a:gd name="connsiteY221" fmla="*/ 1309973 h 1438275"/>
                <a:gd name="connsiteX222" fmla="*/ 712184 w 1114425"/>
                <a:gd name="connsiteY222" fmla="*/ 1275398 h 1438275"/>
                <a:gd name="connsiteX223" fmla="*/ 715899 w 1114425"/>
                <a:gd name="connsiteY223" fmla="*/ 1262539 h 1438275"/>
                <a:gd name="connsiteX224" fmla="*/ 719328 w 1114425"/>
                <a:gd name="connsiteY224" fmla="*/ 1240536 h 1438275"/>
                <a:gd name="connsiteX225" fmla="*/ 717423 w 1114425"/>
                <a:gd name="connsiteY225" fmla="*/ 1143572 h 1438275"/>
                <a:gd name="connsiteX226" fmla="*/ 714661 w 1114425"/>
                <a:gd name="connsiteY226" fmla="*/ 1127379 h 1438275"/>
                <a:gd name="connsiteX227" fmla="*/ 716471 w 1114425"/>
                <a:gd name="connsiteY227" fmla="*/ 1106805 h 1438275"/>
                <a:gd name="connsiteX228" fmla="*/ 719233 w 1114425"/>
                <a:gd name="connsiteY228" fmla="*/ 1018223 h 1438275"/>
                <a:gd name="connsiteX229" fmla="*/ 720757 w 1114425"/>
                <a:gd name="connsiteY229" fmla="*/ 992315 h 1438275"/>
                <a:gd name="connsiteX230" fmla="*/ 735711 w 1114425"/>
                <a:gd name="connsiteY230" fmla="*/ 981742 h 1438275"/>
                <a:gd name="connsiteX231" fmla="*/ 761429 w 1114425"/>
                <a:gd name="connsiteY231" fmla="*/ 970121 h 1438275"/>
                <a:gd name="connsiteX232" fmla="*/ 791718 w 1114425"/>
                <a:gd name="connsiteY232" fmla="*/ 961835 h 1438275"/>
                <a:gd name="connsiteX233" fmla="*/ 869442 w 1114425"/>
                <a:gd name="connsiteY233" fmla="*/ 935546 h 1438275"/>
                <a:gd name="connsiteX234" fmla="*/ 904589 w 1114425"/>
                <a:gd name="connsiteY234" fmla="*/ 920877 h 1438275"/>
                <a:gd name="connsiteX235" fmla="*/ 924687 w 1114425"/>
                <a:gd name="connsiteY235" fmla="*/ 903732 h 1438275"/>
                <a:gd name="connsiteX236" fmla="*/ 930497 w 1114425"/>
                <a:gd name="connsiteY236" fmla="*/ 885635 h 1438275"/>
                <a:gd name="connsiteX237" fmla="*/ 925640 w 1114425"/>
                <a:gd name="connsiteY237" fmla="*/ 870204 h 1438275"/>
                <a:gd name="connsiteX238" fmla="*/ 873919 w 1114425"/>
                <a:gd name="connsiteY238" fmla="*/ 838486 h 1438275"/>
                <a:gd name="connsiteX239" fmla="*/ 818579 w 1114425"/>
                <a:gd name="connsiteY239" fmla="*/ 803053 h 1438275"/>
                <a:gd name="connsiteX240" fmla="*/ 799719 w 1114425"/>
                <a:gd name="connsiteY240" fmla="*/ 791623 h 1438275"/>
                <a:gd name="connsiteX241" fmla="*/ 790956 w 1114425"/>
                <a:gd name="connsiteY241" fmla="*/ 782574 h 1438275"/>
                <a:gd name="connsiteX242" fmla="*/ 792956 w 1114425"/>
                <a:gd name="connsiteY242" fmla="*/ 771811 h 1438275"/>
                <a:gd name="connsiteX243" fmla="*/ 824579 w 1114425"/>
                <a:gd name="connsiteY243" fmla="*/ 754952 h 1438275"/>
                <a:gd name="connsiteX244" fmla="*/ 861441 w 1114425"/>
                <a:gd name="connsiteY244" fmla="*/ 738283 h 1438275"/>
                <a:gd name="connsiteX245" fmla="*/ 936403 w 1114425"/>
                <a:gd name="connsiteY245" fmla="*/ 705898 h 1438275"/>
                <a:gd name="connsiteX246" fmla="*/ 1006126 w 1114425"/>
                <a:gd name="connsiteY246" fmla="*/ 673894 h 1438275"/>
                <a:gd name="connsiteX247" fmla="*/ 1071182 w 1114425"/>
                <a:gd name="connsiteY247" fmla="*/ 644652 h 1438275"/>
                <a:gd name="connsiteX248" fmla="*/ 1094899 w 1114425"/>
                <a:gd name="connsiteY248" fmla="*/ 634270 h 1438275"/>
                <a:gd name="connsiteX249" fmla="*/ 1109091 w 1114425"/>
                <a:gd name="connsiteY249" fmla="*/ 618173 h 1438275"/>
                <a:gd name="connsiteX250" fmla="*/ 1107472 w 1114425"/>
                <a:gd name="connsiteY250" fmla="*/ 601313 h 1438275"/>
                <a:gd name="connsiteX251" fmla="*/ 824198 w 1114425"/>
                <a:gd name="connsiteY251" fmla="*/ 212979 h 1438275"/>
                <a:gd name="connsiteX252" fmla="*/ 848582 w 1114425"/>
                <a:gd name="connsiteY252" fmla="*/ 173165 h 1438275"/>
                <a:gd name="connsiteX253" fmla="*/ 856869 w 1114425"/>
                <a:gd name="connsiteY253" fmla="*/ 159830 h 1438275"/>
                <a:gd name="connsiteX254" fmla="*/ 868394 w 1114425"/>
                <a:gd name="connsiteY254" fmla="*/ 152972 h 1438275"/>
                <a:gd name="connsiteX255" fmla="*/ 877157 w 1114425"/>
                <a:gd name="connsiteY255" fmla="*/ 156591 h 1438275"/>
                <a:gd name="connsiteX256" fmla="*/ 888778 w 1114425"/>
                <a:gd name="connsiteY256" fmla="*/ 167831 h 1438275"/>
                <a:gd name="connsiteX257" fmla="*/ 894302 w 1114425"/>
                <a:gd name="connsiteY257" fmla="*/ 184404 h 1438275"/>
                <a:gd name="connsiteX258" fmla="*/ 892016 w 1114425"/>
                <a:gd name="connsiteY258" fmla="*/ 199644 h 1438275"/>
                <a:gd name="connsiteX259" fmla="*/ 874109 w 1114425"/>
                <a:gd name="connsiteY259" fmla="*/ 220885 h 1438275"/>
                <a:gd name="connsiteX260" fmla="*/ 851535 w 1114425"/>
                <a:gd name="connsiteY260" fmla="*/ 231743 h 1438275"/>
                <a:gd name="connsiteX261" fmla="*/ 838390 w 1114425"/>
                <a:gd name="connsiteY261" fmla="*/ 235839 h 1438275"/>
                <a:gd name="connsiteX262" fmla="*/ 824865 w 1114425"/>
                <a:gd name="connsiteY262" fmla="*/ 231267 h 1438275"/>
                <a:gd name="connsiteX263" fmla="*/ 821912 w 1114425"/>
                <a:gd name="connsiteY263" fmla="*/ 224409 h 1438275"/>
                <a:gd name="connsiteX264" fmla="*/ 824198 w 1114425"/>
                <a:gd name="connsiteY264" fmla="*/ 212979 h 1438275"/>
                <a:gd name="connsiteX265" fmla="*/ 582073 w 1114425"/>
                <a:gd name="connsiteY265" fmla="*/ 925640 h 1438275"/>
                <a:gd name="connsiteX266" fmla="*/ 577501 w 1114425"/>
                <a:gd name="connsiteY266" fmla="*/ 940784 h 1438275"/>
                <a:gd name="connsiteX267" fmla="*/ 557784 w 1114425"/>
                <a:gd name="connsiteY267" fmla="*/ 953357 h 1438275"/>
                <a:gd name="connsiteX268" fmla="*/ 502444 w 1114425"/>
                <a:gd name="connsiteY268" fmla="*/ 974979 h 1438275"/>
                <a:gd name="connsiteX269" fmla="*/ 436436 w 1114425"/>
                <a:gd name="connsiteY269" fmla="*/ 996506 h 1438275"/>
                <a:gd name="connsiteX270" fmla="*/ 387953 w 1114425"/>
                <a:gd name="connsiteY270" fmla="*/ 1013174 h 1438275"/>
                <a:gd name="connsiteX271" fmla="*/ 370523 w 1114425"/>
                <a:gd name="connsiteY271" fmla="*/ 1012222 h 1438275"/>
                <a:gd name="connsiteX272" fmla="*/ 370618 w 1114425"/>
                <a:gd name="connsiteY272" fmla="*/ 1006983 h 1438275"/>
                <a:gd name="connsiteX273" fmla="*/ 397478 w 1114425"/>
                <a:gd name="connsiteY273" fmla="*/ 985552 h 1438275"/>
                <a:gd name="connsiteX274" fmla="*/ 455295 w 1114425"/>
                <a:gd name="connsiteY274" fmla="*/ 955262 h 1438275"/>
                <a:gd name="connsiteX275" fmla="*/ 491966 w 1114425"/>
                <a:gd name="connsiteY275" fmla="*/ 933260 h 1438275"/>
                <a:gd name="connsiteX276" fmla="*/ 535877 w 1114425"/>
                <a:gd name="connsiteY276" fmla="*/ 909066 h 1438275"/>
                <a:gd name="connsiteX277" fmla="*/ 560642 w 1114425"/>
                <a:gd name="connsiteY277" fmla="*/ 892588 h 1438275"/>
                <a:gd name="connsiteX278" fmla="*/ 570357 w 1114425"/>
                <a:gd name="connsiteY278" fmla="*/ 887063 h 1438275"/>
                <a:gd name="connsiteX279" fmla="*/ 577120 w 1114425"/>
                <a:gd name="connsiteY279" fmla="*/ 890016 h 1438275"/>
                <a:gd name="connsiteX280" fmla="*/ 583502 w 1114425"/>
                <a:gd name="connsiteY280" fmla="*/ 899541 h 1438275"/>
                <a:gd name="connsiteX281" fmla="*/ 582073 w 1114425"/>
                <a:gd name="connsiteY281" fmla="*/ 925640 h 1438275"/>
                <a:gd name="connsiteX282" fmla="*/ 709803 w 1114425"/>
                <a:gd name="connsiteY282" fmla="*/ 633889 h 1438275"/>
                <a:gd name="connsiteX283" fmla="*/ 713137 w 1114425"/>
                <a:gd name="connsiteY283" fmla="*/ 587121 h 1438275"/>
                <a:gd name="connsiteX284" fmla="*/ 715423 w 1114425"/>
                <a:gd name="connsiteY284" fmla="*/ 557308 h 1438275"/>
                <a:gd name="connsiteX285" fmla="*/ 715137 w 1114425"/>
                <a:gd name="connsiteY285" fmla="*/ 532638 h 1438275"/>
                <a:gd name="connsiteX286" fmla="*/ 719233 w 1114425"/>
                <a:gd name="connsiteY286" fmla="*/ 519303 h 1438275"/>
                <a:gd name="connsiteX287" fmla="*/ 729520 w 1114425"/>
                <a:gd name="connsiteY287" fmla="*/ 508540 h 1438275"/>
                <a:gd name="connsiteX288" fmla="*/ 741331 w 1114425"/>
                <a:gd name="connsiteY288" fmla="*/ 508540 h 1438275"/>
                <a:gd name="connsiteX289" fmla="*/ 750856 w 1114425"/>
                <a:gd name="connsiteY289" fmla="*/ 513398 h 1438275"/>
                <a:gd name="connsiteX290" fmla="*/ 763905 w 1114425"/>
                <a:gd name="connsiteY290" fmla="*/ 514922 h 1438275"/>
                <a:gd name="connsiteX291" fmla="*/ 787908 w 1114425"/>
                <a:gd name="connsiteY291" fmla="*/ 517970 h 1438275"/>
                <a:gd name="connsiteX292" fmla="*/ 794766 w 1114425"/>
                <a:gd name="connsiteY292" fmla="*/ 521684 h 1438275"/>
                <a:gd name="connsiteX293" fmla="*/ 801148 w 1114425"/>
                <a:gd name="connsiteY293" fmla="*/ 531686 h 1438275"/>
                <a:gd name="connsiteX294" fmla="*/ 797909 w 1114425"/>
                <a:gd name="connsiteY294" fmla="*/ 548164 h 1438275"/>
                <a:gd name="connsiteX295" fmla="*/ 795623 w 1114425"/>
                <a:gd name="connsiteY295" fmla="*/ 572453 h 1438275"/>
                <a:gd name="connsiteX296" fmla="*/ 789051 w 1114425"/>
                <a:gd name="connsiteY296" fmla="*/ 600075 h 1438275"/>
                <a:gd name="connsiteX297" fmla="*/ 777145 w 1114425"/>
                <a:gd name="connsiteY297" fmla="*/ 623888 h 1438275"/>
                <a:gd name="connsiteX298" fmla="*/ 762000 w 1114425"/>
                <a:gd name="connsiteY298" fmla="*/ 642080 h 1438275"/>
                <a:gd name="connsiteX299" fmla="*/ 737235 w 1114425"/>
                <a:gd name="connsiteY299" fmla="*/ 651701 h 1438275"/>
                <a:gd name="connsiteX300" fmla="*/ 722281 w 1114425"/>
                <a:gd name="connsiteY300" fmla="*/ 654939 h 1438275"/>
                <a:gd name="connsiteX301" fmla="*/ 714470 w 1114425"/>
                <a:gd name="connsiteY301" fmla="*/ 648653 h 1438275"/>
                <a:gd name="connsiteX302" fmla="*/ 709803 w 1114425"/>
                <a:gd name="connsiteY302" fmla="*/ 633889 h 1438275"/>
                <a:gd name="connsiteX303" fmla="*/ 767715 w 1114425"/>
                <a:gd name="connsiteY303" fmla="*/ 875824 h 1438275"/>
                <a:gd name="connsiteX304" fmla="*/ 745808 w 1114425"/>
                <a:gd name="connsiteY304" fmla="*/ 894017 h 1438275"/>
                <a:gd name="connsiteX305" fmla="*/ 723424 w 1114425"/>
                <a:gd name="connsiteY305" fmla="*/ 894017 h 1438275"/>
                <a:gd name="connsiteX306" fmla="*/ 723138 w 1114425"/>
                <a:gd name="connsiteY306" fmla="*/ 890873 h 1438275"/>
                <a:gd name="connsiteX307" fmla="*/ 716280 w 1114425"/>
                <a:gd name="connsiteY307" fmla="*/ 876586 h 1438275"/>
                <a:gd name="connsiteX308" fmla="*/ 714470 w 1114425"/>
                <a:gd name="connsiteY308" fmla="*/ 858203 h 1438275"/>
                <a:gd name="connsiteX309" fmla="*/ 720281 w 1114425"/>
                <a:gd name="connsiteY309" fmla="*/ 847725 h 1438275"/>
                <a:gd name="connsiteX310" fmla="*/ 713994 w 1114425"/>
                <a:gd name="connsiteY310" fmla="*/ 833723 h 1438275"/>
                <a:gd name="connsiteX311" fmla="*/ 714756 w 1114425"/>
                <a:gd name="connsiteY311" fmla="*/ 823627 h 1438275"/>
                <a:gd name="connsiteX312" fmla="*/ 724567 w 1114425"/>
                <a:gd name="connsiteY312" fmla="*/ 813245 h 1438275"/>
                <a:gd name="connsiteX313" fmla="*/ 729044 w 1114425"/>
                <a:gd name="connsiteY313" fmla="*/ 810197 h 1438275"/>
                <a:gd name="connsiteX314" fmla="*/ 740093 w 1114425"/>
                <a:gd name="connsiteY314" fmla="*/ 822960 h 1438275"/>
                <a:gd name="connsiteX315" fmla="*/ 753713 w 1114425"/>
                <a:gd name="connsiteY315" fmla="*/ 842963 h 1438275"/>
                <a:gd name="connsiteX316" fmla="*/ 767906 w 1114425"/>
                <a:gd name="connsiteY316" fmla="*/ 864870 h 1438275"/>
                <a:gd name="connsiteX317" fmla="*/ 767715 w 1114425"/>
                <a:gd name="connsiteY317" fmla="*/ 875824 h 1438275"/>
                <a:gd name="connsiteX318" fmla="*/ 898588 w 1114425"/>
                <a:gd name="connsiteY318" fmla="*/ 665893 h 1438275"/>
                <a:gd name="connsiteX319" fmla="*/ 877062 w 1114425"/>
                <a:gd name="connsiteY319" fmla="*/ 681514 h 1438275"/>
                <a:gd name="connsiteX320" fmla="*/ 853250 w 1114425"/>
                <a:gd name="connsiteY320" fmla="*/ 689324 h 1438275"/>
                <a:gd name="connsiteX321" fmla="*/ 827532 w 1114425"/>
                <a:gd name="connsiteY321" fmla="*/ 708279 h 1438275"/>
                <a:gd name="connsiteX322" fmla="*/ 795814 w 1114425"/>
                <a:gd name="connsiteY322" fmla="*/ 723424 h 1438275"/>
                <a:gd name="connsiteX323" fmla="*/ 760762 w 1114425"/>
                <a:gd name="connsiteY323" fmla="*/ 747903 h 1438275"/>
                <a:gd name="connsiteX324" fmla="*/ 746093 w 1114425"/>
                <a:gd name="connsiteY324" fmla="*/ 749713 h 1438275"/>
                <a:gd name="connsiteX325" fmla="*/ 728377 w 1114425"/>
                <a:gd name="connsiteY325" fmla="*/ 742664 h 1438275"/>
                <a:gd name="connsiteX326" fmla="*/ 717804 w 1114425"/>
                <a:gd name="connsiteY326" fmla="*/ 733901 h 1438275"/>
                <a:gd name="connsiteX327" fmla="*/ 713232 w 1114425"/>
                <a:gd name="connsiteY327" fmla="*/ 726281 h 1438275"/>
                <a:gd name="connsiteX328" fmla="*/ 722471 w 1114425"/>
                <a:gd name="connsiteY328" fmla="*/ 716661 h 1438275"/>
                <a:gd name="connsiteX329" fmla="*/ 747141 w 1114425"/>
                <a:gd name="connsiteY329" fmla="*/ 703040 h 1438275"/>
                <a:gd name="connsiteX330" fmla="*/ 791147 w 1114425"/>
                <a:gd name="connsiteY330" fmla="*/ 689705 h 1438275"/>
                <a:gd name="connsiteX331" fmla="*/ 829056 w 1114425"/>
                <a:gd name="connsiteY331" fmla="*/ 674846 h 1438275"/>
                <a:gd name="connsiteX332" fmla="*/ 864203 w 1114425"/>
                <a:gd name="connsiteY332" fmla="*/ 656463 h 1438275"/>
                <a:gd name="connsiteX333" fmla="*/ 892683 w 1114425"/>
                <a:gd name="connsiteY333" fmla="*/ 651415 h 1438275"/>
                <a:gd name="connsiteX334" fmla="*/ 902780 w 1114425"/>
                <a:gd name="connsiteY334" fmla="*/ 655796 h 1438275"/>
                <a:gd name="connsiteX335" fmla="*/ 898588 w 1114425"/>
                <a:gd name="connsiteY335" fmla="*/ 665893 h 1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1114425" h="1438275">
                  <a:moveTo>
                    <a:pt x="1107472" y="601313"/>
                  </a:moveTo>
                  <a:lnTo>
                    <a:pt x="1096232" y="574548"/>
                  </a:lnTo>
                  <a:lnTo>
                    <a:pt x="1067467" y="544449"/>
                  </a:lnTo>
                  <a:lnTo>
                    <a:pt x="1041749" y="527876"/>
                  </a:lnTo>
                  <a:lnTo>
                    <a:pt x="1020318" y="523875"/>
                  </a:lnTo>
                  <a:lnTo>
                    <a:pt x="991648" y="528352"/>
                  </a:lnTo>
                  <a:lnTo>
                    <a:pt x="949738" y="549783"/>
                  </a:lnTo>
                  <a:lnTo>
                    <a:pt x="883730" y="586359"/>
                  </a:lnTo>
                  <a:lnTo>
                    <a:pt x="847535" y="602456"/>
                  </a:lnTo>
                  <a:lnTo>
                    <a:pt x="837724" y="605219"/>
                  </a:lnTo>
                  <a:lnTo>
                    <a:pt x="831723" y="595789"/>
                  </a:lnTo>
                  <a:lnTo>
                    <a:pt x="835914" y="585216"/>
                  </a:lnTo>
                  <a:lnTo>
                    <a:pt x="895731" y="508730"/>
                  </a:lnTo>
                  <a:lnTo>
                    <a:pt x="912305" y="496443"/>
                  </a:lnTo>
                  <a:lnTo>
                    <a:pt x="938022" y="486918"/>
                  </a:lnTo>
                  <a:lnTo>
                    <a:pt x="958691" y="473774"/>
                  </a:lnTo>
                  <a:lnTo>
                    <a:pt x="990410" y="452152"/>
                  </a:lnTo>
                  <a:lnTo>
                    <a:pt x="1006793" y="427958"/>
                  </a:lnTo>
                  <a:lnTo>
                    <a:pt x="1006793" y="415100"/>
                  </a:lnTo>
                  <a:lnTo>
                    <a:pt x="992886" y="399479"/>
                  </a:lnTo>
                  <a:lnTo>
                    <a:pt x="973169" y="387953"/>
                  </a:lnTo>
                  <a:lnTo>
                    <a:pt x="953738" y="383000"/>
                  </a:lnTo>
                  <a:lnTo>
                    <a:pt x="944309" y="374809"/>
                  </a:lnTo>
                  <a:lnTo>
                    <a:pt x="915829" y="348329"/>
                  </a:lnTo>
                  <a:lnTo>
                    <a:pt x="885730" y="324517"/>
                  </a:lnTo>
                  <a:lnTo>
                    <a:pt x="865346" y="323183"/>
                  </a:lnTo>
                  <a:lnTo>
                    <a:pt x="854488" y="331946"/>
                  </a:lnTo>
                  <a:lnTo>
                    <a:pt x="843629" y="346139"/>
                  </a:lnTo>
                  <a:lnTo>
                    <a:pt x="841820" y="381191"/>
                  </a:lnTo>
                  <a:lnTo>
                    <a:pt x="837248" y="406241"/>
                  </a:lnTo>
                  <a:lnTo>
                    <a:pt x="820769" y="442341"/>
                  </a:lnTo>
                  <a:lnTo>
                    <a:pt x="798862" y="465773"/>
                  </a:lnTo>
                  <a:lnTo>
                    <a:pt x="767239" y="480727"/>
                  </a:lnTo>
                  <a:lnTo>
                    <a:pt x="742950" y="489775"/>
                  </a:lnTo>
                  <a:lnTo>
                    <a:pt x="732377" y="490252"/>
                  </a:lnTo>
                  <a:lnTo>
                    <a:pt x="716947" y="476917"/>
                  </a:lnTo>
                  <a:lnTo>
                    <a:pt x="693896" y="447770"/>
                  </a:lnTo>
                  <a:lnTo>
                    <a:pt x="674561" y="431292"/>
                  </a:lnTo>
                  <a:lnTo>
                    <a:pt x="674656" y="424434"/>
                  </a:lnTo>
                  <a:lnTo>
                    <a:pt x="717613" y="380048"/>
                  </a:lnTo>
                  <a:lnTo>
                    <a:pt x="764858" y="326993"/>
                  </a:lnTo>
                  <a:lnTo>
                    <a:pt x="776764" y="323469"/>
                  </a:lnTo>
                  <a:lnTo>
                    <a:pt x="840867" y="311182"/>
                  </a:lnTo>
                  <a:lnTo>
                    <a:pt x="890302" y="290989"/>
                  </a:lnTo>
                  <a:lnTo>
                    <a:pt x="960692" y="246507"/>
                  </a:lnTo>
                  <a:lnTo>
                    <a:pt x="989552" y="208407"/>
                  </a:lnTo>
                  <a:lnTo>
                    <a:pt x="993743" y="179165"/>
                  </a:lnTo>
                  <a:lnTo>
                    <a:pt x="989171" y="153353"/>
                  </a:lnTo>
                  <a:lnTo>
                    <a:pt x="916877" y="70771"/>
                  </a:lnTo>
                  <a:lnTo>
                    <a:pt x="877348" y="39053"/>
                  </a:lnTo>
                  <a:lnTo>
                    <a:pt x="858774" y="34766"/>
                  </a:lnTo>
                  <a:lnTo>
                    <a:pt x="839629" y="45911"/>
                  </a:lnTo>
                  <a:lnTo>
                    <a:pt x="804005" y="86011"/>
                  </a:lnTo>
                  <a:lnTo>
                    <a:pt x="780193" y="121349"/>
                  </a:lnTo>
                  <a:lnTo>
                    <a:pt x="757809" y="177737"/>
                  </a:lnTo>
                  <a:lnTo>
                    <a:pt x="736283" y="230505"/>
                  </a:lnTo>
                  <a:lnTo>
                    <a:pt x="717518" y="255746"/>
                  </a:lnTo>
                  <a:lnTo>
                    <a:pt x="685133" y="268129"/>
                  </a:lnTo>
                  <a:lnTo>
                    <a:pt x="656273" y="268796"/>
                  </a:lnTo>
                  <a:lnTo>
                    <a:pt x="649605" y="266510"/>
                  </a:lnTo>
                  <a:lnTo>
                    <a:pt x="651415" y="249650"/>
                  </a:lnTo>
                  <a:lnTo>
                    <a:pt x="664274" y="216503"/>
                  </a:lnTo>
                  <a:lnTo>
                    <a:pt x="667988" y="168497"/>
                  </a:lnTo>
                  <a:lnTo>
                    <a:pt x="671703" y="157448"/>
                  </a:lnTo>
                  <a:cubicBezTo>
                    <a:pt x="671703" y="157448"/>
                    <a:pt x="673227" y="117062"/>
                    <a:pt x="673703" y="111538"/>
                  </a:cubicBezTo>
                  <a:cubicBezTo>
                    <a:pt x="674180" y="106013"/>
                    <a:pt x="669893" y="93631"/>
                    <a:pt x="669893" y="93631"/>
                  </a:cubicBezTo>
                  <a:cubicBezTo>
                    <a:pt x="669893" y="93631"/>
                    <a:pt x="627983" y="59341"/>
                    <a:pt x="604647" y="43720"/>
                  </a:cubicBezTo>
                  <a:cubicBezTo>
                    <a:pt x="581311" y="28099"/>
                    <a:pt x="542544" y="11144"/>
                    <a:pt x="542544" y="11144"/>
                  </a:cubicBezTo>
                  <a:cubicBezTo>
                    <a:pt x="542544" y="11144"/>
                    <a:pt x="515874" y="7144"/>
                    <a:pt x="509016" y="7144"/>
                  </a:cubicBezTo>
                  <a:cubicBezTo>
                    <a:pt x="502158" y="7144"/>
                    <a:pt x="491681" y="14764"/>
                    <a:pt x="491681" y="14764"/>
                  </a:cubicBezTo>
                  <a:lnTo>
                    <a:pt x="486156" y="46863"/>
                  </a:lnTo>
                  <a:lnTo>
                    <a:pt x="495300" y="65913"/>
                  </a:lnTo>
                  <a:cubicBezTo>
                    <a:pt x="495300" y="65913"/>
                    <a:pt x="564452" y="155353"/>
                    <a:pt x="571310" y="169450"/>
                  </a:cubicBezTo>
                  <a:cubicBezTo>
                    <a:pt x="578168" y="183547"/>
                    <a:pt x="586645" y="210503"/>
                    <a:pt x="595694" y="225647"/>
                  </a:cubicBezTo>
                  <a:cubicBezTo>
                    <a:pt x="604742" y="240792"/>
                    <a:pt x="627126" y="258509"/>
                    <a:pt x="627126" y="258509"/>
                  </a:cubicBezTo>
                  <a:lnTo>
                    <a:pt x="626840" y="268415"/>
                  </a:lnTo>
                  <a:lnTo>
                    <a:pt x="620459" y="272129"/>
                  </a:lnTo>
                  <a:lnTo>
                    <a:pt x="610267" y="277368"/>
                  </a:lnTo>
                  <a:lnTo>
                    <a:pt x="543782" y="278035"/>
                  </a:lnTo>
                  <a:lnTo>
                    <a:pt x="501587" y="278987"/>
                  </a:lnTo>
                  <a:lnTo>
                    <a:pt x="481679" y="277178"/>
                  </a:lnTo>
                  <a:lnTo>
                    <a:pt x="451390" y="280130"/>
                  </a:lnTo>
                  <a:lnTo>
                    <a:pt x="425387" y="278130"/>
                  </a:lnTo>
                  <a:lnTo>
                    <a:pt x="409766" y="279559"/>
                  </a:lnTo>
                  <a:lnTo>
                    <a:pt x="387572" y="275654"/>
                  </a:lnTo>
                  <a:lnTo>
                    <a:pt x="360902" y="278416"/>
                  </a:lnTo>
                  <a:lnTo>
                    <a:pt x="301371" y="277559"/>
                  </a:lnTo>
                  <a:lnTo>
                    <a:pt x="286036" y="287084"/>
                  </a:lnTo>
                  <a:lnTo>
                    <a:pt x="276511" y="306800"/>
                  </a:lnTo>
                  <a:lnTo>
                    <a:pt x="284798" y="327946"/>
                  </a:lnTo>
                  <a:lnTo>
                    <a:pt x="318707" y="367379"/>
                  </a:lnTo>
                  <a:lnTo>
                    <a:pt x="354521" y="400717"/>
                  </a:lnTo>
                  <a:lnTo>
                    <a:pt x="373285" y="413290"/>
                  </a:lnTo>
                  <a:lnTo>
                    <a:pt x="396907" y="413575"/>
                  </a:lnTo>
                  <a:lnTo>
                    <a:pt x="425672" y="399955"/>
                  </a:lnTo>
                  <a:lnTo>
                    <a:pt x="501682" y="374142"/>
                  </a:lnTo>
                  <a:lnTo>
                    <a:pt x="601694" y="349187"/>
                  </a:lnTo>
                  <a:lnTo>
                    <a:pt x="651510" y="341662"/>
                  </a:lnTo>
                  <a:lnTo>
                    <a:pt x="669893" y="341567"/>
                  </a:lnTo>
                  <a:lnTo>
                    <a:pt x="680180" y="353092"/>
                  </a:lnTo>
                  <a:lnTo>
                    <a:pt x="676942" y="362236"/>
                  </a:lnTo>
                  <a:lnTo>
                    <a:pt x="644366" y="413004"/>
                  </a:lnTo>
                  <a:lnTo>
                    <a:pt x="635603" y="415766"/>
                  </a:lnTo>
                  <a:lnTo>
                    <a:pt x="625126" y="411956"/>
                  </a:lnTo>
                  <a:lnTo>
                    <a:pt x="608171" y="402812"/>
                  </a:lnTo>
                  <a:lnTo>
                    <a:pt x="594646" y="398336"/>
                  </a:lnTo>
                  <a:lnTo>
                    <a:pt x="585121" y="396145"/>
                  </a:lnTo>
                  <a:lnTo>
                    <a:pt x="577406" y="401479"/>
                  </a:lnTo>
                  <a:lnTo>
                    <a:pt x="555784" y="420529"/>
                  </a:lnTo>
                  <a:lnTo>
                    <a:pt x="552831" y="438722"/>
                  </a:lnTo>
                  <a:lnTo>
                    <a:pt x="563213" y="478155"/>
                  </a:lnTo>
                  <a:lnTo>
                    <a:pt x="571976" y="504444"/>
                  </a:lnTo>
                  <a:lnTo>
                    <a:pt x="569690" y="540925"/>
                  </a:lnTo>
                  <a:lnTo>
                    <a:pt x="560642" y="545973"/>
                  </a:lnTo>
                  <a:lnTo>
                    <a:pt x="551498" y="540163"/>
                  </a:lnTo>
                  <a:lnTo>
                    <a:pt x="535400" y="526828"/>
                  </a:lnTo>
                  <a:lnTo>
                    <a:pt x="519494" y="514160"/>
                  </a:lnTo>
                  <a:lnTo>
                    <a:pt x="504063" y="506063"/>
                  </a:lnTo>
                  <a:lnTo>
                    <a:pt x="494633" y="512350"/>
                  </a:lnTo>
                  <a:lnTo>
                    <a:pt x="480632" y="538163"/>
                  </a:lnTo>
                  <a:lnTo>
                    <a:pt x="469011" y="545783"/>
                  </a:lnTo>
                  <a:lnTo>
                    <a:pt x="462153" y="541782"/>
                  </a:lnTo>
                  <a:lnTo>
                    <a:pt x="452533" y="534924"/>
                  </a:lnTo>
                  <a:lnTo>
                    <a:pt x="430911" y="512445"/>
                  </a:lnTo>
                  <a:lnTo>
                    <a:pt x="399098" y="484918"/>
                  </a:lnTo>
                  <a:lnTo>
                    <a:pt x="359664" y="455105"/>
                  </a:lnTo>
                  <a:lnTo>
                    <a:pt x="341281" y="439484"/>
                  </a:lnTo>
                  <a:lnTo>
                    <a:pt x="325088" y="430530"/>
                  </a:lnTo>
                  <a:lnTo>
                    <a:pt x="315087" y="432816"/>
                  </a:lnTo>
                  <a:lnTo>
                    <a:pt x="304895" y="445199"/>
                  </a:lnTo>
                  <a:lnTo>
                    <a:pt x="303467" y="463582"/>
                  </a:lnTo>
                  <a:lnTo>
                    <a:pt x="310706" y="490061"/>
                  </a:lnTo>
                  <a:lnTo>
                    <a:pt x="329756" y="544830"/>
                  </a:lnTo>
                  <a:lnTo>
                    <a:pt x="339662" y="581406"/>
                  </a:lnTo>
                  <a:lnTo>
                    <a:pt x="337375" y="588740"/>
                  </a:lnTo>
                  <a:lnTo>
                    <a:pt x="318992" y="603409"/>
                  </a:lnTo>
                  <a:lnTo>
                    <a:pt x="286703" y="615791"/>
                  </a:lnTo>
                  <a:lnTo>
                    <a:pt x="284893" y="628650"/>
                  </a:lnTo>
                  <a:lnTo>
                    <a:pt x="302324" y="641985"/>
                  </a:lnTo>
                  <a:lnTo>
                    <a:pt x="344615" y="678561"/>
                  </a:lnTo>
                  <a:lnTo>
                    <a:pt x="395764" y="729901"/>
                  </a:lnTo>
                  <a:lnTo>
                    <a:pt x="415385" y="731139"/>
                  </a:lnTo>
                  <a:lnTo>
                    <a:pt x="465392" y="693039"/>
                  </a:lnTo>
                  <a:lnTo>
                    <a:pt x="504349" y="648653"/>
                  </a:lnTo>
                  <a:lnTo>
                    <a:pt x="546545" y="616077"/>
                  </a:lnTo>
                  <a:lnTo>
                    <a:pt x="562261" y="610553"/>
                  </a:lnTo>
                  <a:lnTo>
                    <a:pt x="572643" y="620649"/>
                  </a:lnTo>
                  <a:lnTo>
                    <a:pt x="576358" y="645700"/>
                  </a:lnTo>
                  <a:lnTo>
                    <a:pt x="572072" y="700564"/>
                  </a:lnTo>
                  <a:lnTo>
                    <a:pt x="561975" y="708851"/>
                  </a:lnTo>
                  <a:lnTo>
                    <a:pt x="540830" y="714185"/>
                  </a:lnTo>
                  <a:lnTo>
                    <a:pt x="517208" y="722376"/>
                  </a:lnTo>
                  <a:lnTo>
                    <a:pt x="466154" y="737521"/>
                  </a:lnTo>
                  <a:lnTo>
                    <a:pt x="400812" y="757523"/>
                  </a:lnTo>
                  <a:lnTo>
                    <a:pt x="345758" y="772668"/>
                  </a:lnTo>
                  <a:lnTo>
                    <a:pt x="302133" y="781336"/>
                  </a:lnTo>
                  <a:lnTo>
                    <a:pt x="251174" y="793242"/>
                  </a:lnTo>
                  <a:lnTo>
                    <a:pt x="197168" y="804291"/>
                  </a:lnTo>
                  <a:lnTo>
                    <a:pt x="144399" y="816959"/>
                  </a:lnTo>
                  <a:lnTo>
                    <a:pt x="93250" y="826103"/>
                  </a:lnTo>
                  <a:lnTo>
                    <a:pt x="35147" y="835057"/>
                  </a:lnTo>
                  <a:lnTo>
                    <a:pt x="13145" y="839724"/>
                  </a:lnTo>
                  <a:lnTo>
                    <a:pt x="9430" y="853916"/>
                  </a:lnTo>
                  <a:lnTo>
                    <a:pt x="7144" y="875824"/>
                  </a:lnTo>
                  <a:lnTo>
                    <a:pt x="20765" y="889159"/>
                  </a:lnTo>
                  <a:lnTo>
                    <a:pt x="104394" y="936308"/>
                  </a:lnTo>
                  <a:lnTo>
                    <a:pt x="147352" y="948119"/>
                  </a:lnTo>
                  <a:lnTo>
                    <a:pt x="171450" y="950309"/>
                  </a:lnTo>
                  <a:lnTo>
                    <a:pt x="195358" y="948023"/>
                  </a:lnTo>
                  <a:lnTo>
                    <a:pt x="235172" y="927354"/>
                  </a:lnTo>
                  <a:lnTo>
                    <a:pt x="289179" y="896779"/>
                  </a:lnTo>
                  <a:lnTo>
                    <a:pt x="331089" y="874395"/>
                  </a:lnTo>
                  <a:lnTo>
                    <a:pt x="375571" y="855440"/>
                  </a:lnTo>
                  <a:lnTo>
                    <a:pt x="466725" y="812483"/>
                  </a:lnTo>
                  <a:lnTo>
                    <a:pt x="529114" y="788099"/>
                  </a:lnTo>
                  <a:lnTo>
                    <a:pt x="553307" y="774478"/>
                  </a:lnTo>
                  <a:lnTo>
                    <a:pt x="571691" y="772192"/>
                  </a:lnTo>
                  <a:lnTo>
                    <a:pt x="579501" y="779526"/>
                  </a:lnTo>
                  <a:lnTo>
                    <a:pt x="581501" y="811435"/>
                  </a:lnTo>
                  <a:lnTo>
                    <a:pt x="575501" y="824865"/>
                  </a:lnTo>
                  <a:lnTo>
                    <a:pt x="553498" y="848678"/>
                  </a:lnTo>
                  <a:lnTo>
                    <a:pt x="521970" y="863822"/>
                  </a:lnTo>
                  <a:lnTo>
                    <a:pt x="487394" y="881634"/>
                  </a:lnTo>
                  <a:lnTo>
                    <a:pt x="435578" y="911066"/>
                  </a:lnTo>
                  <a:lnTo>
                    <a:pt x="359855" y="956882"/>
                  </a:lnTo>
                  <a:lnTo>
                    <a:pt x="281369" y="1020223"/>
                  </a:lnTo>
                  <a:lnTo>
                    <a:pt x="234696" y="1061847"/>
                  </a:lnTo>
                  <a:lnTo>
                    <a:pt x="205454" y="1090327"/>
                  </a:lnTo>
                  <a:lnTo>
                    <a:pt x="205454" y="1103948"/>
                  </a:lnTo>
                  <a:lnTo>
                    <a:pt x="222790" y="1119569"/>
                  </a:lnTo>
                  <a:lnTo>
                    <a:pt x="248222" y="1132713"/>
                  </a:lnTo>
                  <a:lnTo>
                    <a:pt x="269367" y="1137190"/>
                  </a:lnTo>
                  <a:lnTo>
                    <a:pt x="302705" y="1132237"/>
                  </a:lnTo>
                  <a:lnTo>
                    <a:pt x="381953" y="1108043"/>
                  </a:lnTo>
                  <a:lnTo>
                    <a:pt x="469011" y="1072706"/>
                  </a:lnTo>
                  <a:lnTo>
                    <a:pt x="568452" y="1037368"/>
                  </a:lnTo>
                  <a:lnTo>
                    <a:pt x="579501" y="1039654"/>
                  </a:lnTo>
                  <a:lnTo>
                    <a:pt x="581216" y="1051941"/>
                  </a:lnTo>
                  <a:lnTo>
                    <a:pt x="573119" y="1062228"/>
                  </a:lnTo>
                  <a:lnTo>
                    <a:pt x="568071" y="1076897"/>
                  </a:lnTo>
                  <a:lnTo>
                    <a:pt x="577787" y="1085564"/>
                  </a:lnTo>
                  <a:lnTo>
                    <a:pt x="577787" y="1096899"/>
                  </a:lnTo>
                  <a:lnTo>
                    <a:pt x="575215" y="1126617"/>
                  </a:lnTo>
                  <a:lnTo>
                    <a:pt x="577120" y="1148715"/>
                  </a:lnTo>
                  <a:cubicBezTo>
                    <a:pt x="577120" y="1148715"/>
                    <a:pt x="575501" y="1163384"/>
                    <a:pt x="575501" y="1167098"/>
                  </a:cubicBezTo>
                  <a:cubicBezTo>
                    <a:pt x="575501" y="1170813"/>
                    <a:pt x="576644" y="1192530"/>
                    <a:pt x="576644" y="1192530"/>
                  </a:cubicBezTo>
                  <a:lnTo>
                    <a:pt x="575691" y="1217105"/>
                  </a:lnTo>
                  <a:lnTo>
                    <a:pt x="574167" y="1257586"/>
                  </a:lnTo>
                  <a:lnTo>
                    <a:pt x="579692" y="1280351"/>
                  </a:lnTo>
                  <a:lnTo>
                    <a:pt x="579025" y="1291114"/>
                  </a:lnTo>
                  <a:lnTo>
                    <a:pt x="575596" y="1314069"/>
                  </a:lnTo>
                  <a:lnTo>
                    <a:pt x="573881" y="1356360"/>
                  </a:lnTo>
                  <a:lnTo>
                    <a:pt x="581216" y="1379696"/>
                  </a:lnTo>
                  <a:lnTo>
                    <a:pt x="583978" y="1400937"/>
                  </a:lnTo>
                  <a:lnTo>
                    <a:pt x="607505" y="1425131"/>
                  </a:lnTo>
                  <a:lnTo>
                    <a:pt x="623697" y="1436751"/>
                  </a:lnTo>
                  <a:lnTo>
                    <a:pt x="635318" y="1434275"/>
                  </a:lnTo>
                  <a:lnTo>
                    <a:pt x="676275" y="1393317"/>
                  </a:lnTo>
                  <a:lnTo>
                    <a:pt x="692658" y="1366933"/>
                  </a:lnTo>
                  <a:lnTo>
                    <a:pt x="699992" y="1344263"/>
                  </a:lnTo>
                  <a:lnTo>
                    <a:pt x="704564" y="1325499"/>
                  </a:lnTo>
                  <a:lnTo>
                    <a:pt x="710946" y="1309973"/>
                  </a:lnTo>
                  <a:lnTo>
                    <a:pt x="712184" y="1275398"/>
                  </a:lnTo>
                  <a:lnTo>
                    <a:pt x="715899" y="1262539"/>
                  </a:lnTo>
                  <a:lnTo>
                    <a:pt x="719328" y="1240536"/>
                  </a:lnTo>
                  <a:lnTo>
                    <a:pt x="717423" y="1143572"/>
                  </a:lnTo>
                  <a:lnTo>
                    <a:pt x="714661" y="1127379"/>
                  </a:lnTo>
                  <a:lnTo>
                    <a:pt x="716471" y="1106805"/>
                  </a:lnTo>
                  <a:lnTo>
                    <a:pt x="719233" y="1018223"/>
                  </a:lnTo>
                  <a:lnTo>
                    <a:pt x="720757" y="992315"/>
                  </a:lnTo>
                  <a:lnTo>
                    <a:pt x="735711" y="981742"/>
                  </a:lnTo>
                  <a:lnTo>
                    <a:pt x="761429" y="970121"/>
                  </a:lnTo>
                  <a:lnTo>
                    <a:pt x="791718" y="961835"/>
                  </a:lnTo>
                  <a:lnTo>
                    <a:pt x="869442" y="935546"/>
                  </a:lnTo>
                  <a:lnTo>
                    <a:pt x="904589" y="920877"/>
                  </a:lnTo>
                  <a:lnTo>
                    <a:pt x="924687" y="903732"/>
                  </a:lnTo>
                  <a:lnTo>
                    <a:pt x="930497" y="885635"/>
                  </a:lnTo>
                  <a:lnTo>
                    <a:pt x="925640" y="870204"/>
                  </a:lnTo>
                  <a:lnTo>
                    <a:pt x="873919" y="838486"/>
                  </a:lnTo>
                  <a:lnTo>
                    <a:pt x="818579" y="803053"/>
                  </a:lnTo>
                  <a:lnTo>
                    <a:pt x="799719" y="791623"/>
                  </a:lnTo>
                  <a:lnTo>
                    <a:pt x="790956" y="782574"/>
                  </a:lnTo>
                  <a:lnTo>
                    <a:pt x="792956" y="771811"/>
                  </a:lnTo>
                  <a:cubicBezTo>
                    <a:pt x="792956" y="771811"/>
                    <a:pt x="808387" y="762857"/>
                    <a:pt x="824579" y="754952"/>
                  </a:cubicBezTo>
                  <a:cubicBezTo>
                    <a:pt x="842582" y="746188"/>
                    <a:pt x="861441" y="738283"/>
                    <a:pt x="861441" y="738283"/>
                  </a:cubicBezTo>
                  <a:lnTo>
                    <a:pt x="936403" y="705898"/>
                  </a:lnTo>
                  <a:lnTo>
                    <a:pt x="1006126" y="673894"/>
                  </a:lnTo>
                  <a:lnTo>
                    <a:pt x="1071182" y="644652"/>
                  </a:lnTo>
                  <a:lnTo>
                    <a:pt x="1094899" y="634270"/>
                  </a:lnTo>
                  <a:lnTo>
                    <a:pt x="1109091" y="618173"/>
                  </a:lnTo>
                  <a:lnTo>
                    <a:pt x="1107472" y="601313"/>
                  </a:lnTo>
                  <a:close/>
                  <a:moveTo>
                    <a:pt x="824198" y="212979"/>
                  </a:moveTo>
                  <a:lnTo>
                    <a:pt x="848582" y="173165"/>
                  </a:lnTo>
                  <a:lnTo>
                    <a:pt x="856869" y="159830"/>
                  </a:lnTo>
                  <a:lnTo>
                    <a:pt x="868394" y="152972"/>
                  </a:lnTo>
                  <a:lnTo>
                    <a:pt x="877157" y="156591"/>
                  </a:lnTo>
                  <a:lnTo>
                    <a:pt x="888778" y="167831"/>
                  </a:lnTo>
                  <a:lnTo>
                    <a:pt x="894302" y="184404"/>
                  </a:lnTo>
                  <a:lnTo>
                    <a:pt x="892016" y="199644"/>
                  </a:lnTo>
                  <a:lnTo>
                    <a:pt x="874109" y="220885"/>
                  </a:lnTo>
                  <a:lnTo>
                    <a:pt x="851535" y="231743"/>
                  </a:lnTo>
                  <a:lnTo>
                    <a:pt x="838390" y="235839"/>
                  </a:lnTo>
                  <a:lnTo>
                    <a:pt x="824865" y="231267"/>
                  </a:lnTo>
                  <a:lnTo>
                    <a:pt x="821912" y="224409"/>
                  </a:lnTo>
                  <a:lnTo>
                    <a:pt x="824198" y="212979"/>
                  </a:lnTo>
                  <a:close/>
                  <a:moveTo>
                    <a:pt x="582073" y="925640"/>
                  </a:moveTo>
                  <a:lnTo>
                    <a:pt x="577501" y="940784"/>
                  </a:lnTo>
                  <a:lnTo>
                    <a:pt x="557784" y="953357"/>
                  </a:lnTo>
                  <a:lnTo>
                    <a:pt x="502444" y="974979"/>
                  </a:lnTo>
                  <a:lnTo>
                    <a:pt x="436436" y="996506"/>
                  </a:lnTo>
                  <a:lnTo>
                    <a:pt x="387953" y="1013174"/>
                  </a:lnTo>
                  <a:lnTo>
                    <a:pt x="370523" y="1012222"/>
                  </a:lnTo>
                  <a:lnTo>
                    <a:pt x="370618" y="1006983"/>
                  </a:lnTo>
                  <a:lnTo>
                    <a:pt x="397478" y="985552"/>
                  </a:lnTo>
                  <a:lnTo>
                    <a:pt x="455295" y="955262"/>
                  </a:lnTo>
                  <a:lnTo>
                    <a:pt x="491966" y="933260"/>
                  </a:lnTo>
                  <a:lnTo>
                    <a:pt x="535877" y="909066"/>
                  </a:lnTo>
                  <a:lnTo>
                    <a:pt x="560642" y="892588"/>
                  </a:lnTo>
                  <a:lnTo>
                    <a:pt x="570357" y="887063"/>
                  </a:lnTo>
                  <a:lnTo>
                    <a:pt x="577120" y="890016"/>
                  </a:lnTo>
                  <a:lnTo>
                    <a:pt x="583502" y="899541"/>
                  </a:lnTo>
                  <a:lnTo>
                    <a:pt x="582073" y="925640"/>
                  </a:lnTo>
                  <a:close/>
                  <a:moveTo>
                    <a:pt x="709803" y="633889"/>
                  </a:moveTo>
                  <a:lnTo>
                    <a:pt x="713137" y="587121"/>
                  </a:lnTo>
                  <a:lnTo>
                    <a:pt x="715423" y="557308"/>
                  </a:lnTo>
                  <a:lnTo>
                    <a:pt x="715137" y="532638"/>
                  </a:lnTo>
                  <a:lnTo>
                    <a:pt x="719233" y="519303"/>
                  </a:lnTo>
                  <a:lnTo>
                    <a:pt x="729520" y="508540"/>
                  </a:lnTo>
                  <a:lnTo>
                    <a:pt x="741331" y="508540"/>
                  </a:lnTo>
                  <a:lnTo>
                    <a:pt x="750856" y="513398"/>
                  </a:lnTo>
                  <a:lnTo>
                    <a:pt x="763905" y="514922"/>
                  </a:lnTo>
                  <a:lnTo>
                    <a:pt x="787908" y="517970"/>
                  </a:lnTo>
                  <a:lnTo>
                    <a:pt x="794766" y="521684"/>
                  </a:lnTo>
                  <a:lnTo>
                    <a:pt x="801148" y="531686"/>
                  </a:lnTo>
                  <a:lnTo>
                    <a:pt x="797909" y="548164"/>
                  </a:lnTo>
                  <a:lnTo>
                    <a:pt x="795623" y="572453"/>
                  </a:lnTo>
                  <a:lnTo>
                    <a:pt x="789051" y="600075"/>
                  </a:lnTo>
                  <a:lnTo>
                    <a:pt x="777145" y="623888"/>
                  </a:lnTo>
                  <a:lnTo>
                    <a:pt x="762000" y="642080"/>
                  </a:lnTo>
                  <a:lnTo>
                    <a:pt x="737235" y="651701"/>
                  </a:lnTo>
                  <a:lnTo>
                    <a:pt x="722281" y="654939"/>
                  </a:lnTo>
                  <a:lnTo>
                    <a:pt x="714470" y="648653"/>
                  </a:lnTo>
                  <a:lnTo>
                    <a:pt x="709803" y="633889"/>
                  </a:lnTo>
                  <a:close/>
                  <a:moveTo>
                    <a:pt x="767715" y="875824"/>
                  </a:moveTo>
                  <a:lnTo>
                    <a:pt x="745808" y="894017"/>
                  </a:lnTo>
                  <a:lnTo>
                    <a:pt x="723424" y="894017"/>
                  </a:lnTo>
                  <a:lnTo>
                    <a:pt x="723138" y="890873"/>
                  </a:lnTo>
                  <a:lnTo>
                    <a:pt x="716280" y="876586"/>
                  </a:lnTo>
                  <a:lnTo>
                    <a:pt x="714470" y="858203"/>
                  </a:lnTo>
                  <a:lnTo>
                    <a:pt x="720281" y="847725"/>
                  </a:lnTo>
                  <a:lnTo>
                    <a:pt x="713994" y="833723"/>
                  </a:lnTo>
                  <a:lnTo>
                    <a:pt x="714756" y="823627"/>
                  </a:lnTo>
                  <a:lnTo>
                    <a:pt x="724567" y="813245"/>
                  </a:lnTo>
                  <a:lnTo>
                    <a:pt x="729044" y="810197"/>
                  </a:lnTo>
                  <a:lnTo>
                    <a:pt x="740093" y="822960"/>
                  </a:lnTo>
                  <a:lnTo>
                    <a:pt x="753713" y="842963"/>
                  </a:lnTo>
                  <a:lnTo>
                    <a:pt x="767906" y="864870"/>
                  </a:lnTo>
                  <a:lnTo>
                    <a:pt x="767715" y="875824"/>
                  </a:lnTo>
                  <a:close/>
                  <a:moveTo>
                    <a:pt x="898588" y="665893"/>
                  </a:moveTo>
                  <a:lnTo>
                    <a:pt x="877062" y="681514"/>
                  </a:lnTo>
                  <a:lnTo>
                    <a:pt x="853250" y="689324"/>
                  </a:lnTo>
                  <a:lnTo>
                    <a:pt x="827532" y="708279"/>
                  </a:lnTo>
                  <a:lnTo>
                    <a:pt x="795814" y="723424"/>
                  </a:lnTo>
                  <a:lnTo>
                    <a:pt x="760762" y="747903"/>
                  </a:lnTo>
                  <a:lnTo>
                    <a:pt x="746093" y="749713"/>
                  </a:lnTo>
                  <a:lnTo>
                    <a:pt x="728377" y="742664"/>
                  </a:lnTo>
                  <a:lnTo>
                    <a:pt x="717804" y="733901"/>
                  </a:lnTo>
                  <a:lnTo>
                    <a:pt x="713232" y="726281"/>
                  </a:lnTo>
                  <a:lnTo>
                    <a:pt x="722471" y="716661"/>
                  </a:lnTo>
                  <a:lnTo>
                    <a:pt x="747141" y="703040"/>
                  </a:lnTo>
                  <a:lnTo>
                    <a:pt x="791147" y="689705"/>
                  </a:lnTo>
                  <a:lnTo>
                    <a:pt x="829056" y="674846"/>
                  </a:lnTo>
                  <a:lnTo>
                    <a:pt x="864203" y="656463"/>
                  </a:lnTo>
                  <a:lnTo>
                    <a:pt x="892683" y="651415"/>
                  </a:lnTo>
                  <a:lnTo>
                    <a:pt x="902780" y="655796"/>
                  </a:lnTo>
                  <a:lnTo>
                    <a:pt x="898588" y="6658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F37D3F0F-2A57-449E-9C01-44F0E0B0A907}"/>
                </a:ext>
              </a:extLst>
            </p:cNvPr>
            <p:cNvSpPr/>
            <p:nvPr/>
          </p:nvSpPr>
          <p:spPr>
            <a:xfrm>
              <a:off x="3725894" y="2822829"/>
              <a:ext cx="857250" cy="1276350"/>
            </a:xfrm>
            <a:custGeom>
              <a:avLst/>
              <a:gdLst>
                <a:gd name="connsiteX0" fmla="*/ 844487 w 857250"/>
                <a:gd name="connsiteY0" fmla="*/ 199454 h 1276350"/>
                <a:gd name="connsiteX1" fmla="*/ 823627 w 857250"/>
                <a:gd name="connsiteY1" fmla="*/ 178975 h 1276350"/>
                <a:gd name="connsiteX2" fmla="*/ 792099 w 857250"/>
                <a:gd name="connsiteY2" fmla="*/ 167926 h 1276350"/>
                <a:gd name="connsiteX3" fmla="*/ 766477 w 857250"/>
                <a:gd name="connsiteY3" fmla="*/ 167926 h 1276350"/>
                <a:gd name="connsiteX4" fmla="*/ 710470 w 857250"/>
                <a:gd name="connsiteY4" fmla="*/ 170212 h 1276350"/>
                <a:gd name="connsiteX5" fmla="*/ 671417 w 857250"/>
                <a:gd name="connsiteY5" fmla="*/ 185547 h 1276350"/>
                <a:gd name="connsiteX6" fmla="*/ 616649 w 857250"/>
                <a:gd name="connsiteY6" fmla="*/ 219456 h 1276350"/>
                <a:gd name="connsiteX7" fmla="*/ 567880 w 857250"/>
                <a:gd name="connsiteY7" fmla="*/ 250984 h 1276350"/>
                <a:gd name="connsiteX8" fmla="*/ 517112 w 857250"/>
                <a:gd name="connsiteY8" fmla="*/ 286798 h 1276350"/>
                <a:gd name="connsiteX9" fmla="*/ 489490 w 857250"/>
                <a:gd name="connsiteY9" fmla="*/ 307086 h 1276350"/>
                <a:gd name="connsiteX10" fmla="*/ 480727 w 857250"/>
                <a:gd name="connsiteY10" fmla="*/ 307086 h 1276350"/>
                <a:gd name="connsiteX11" fmla="*/ 473488 w 857250"/>
                <a:gd name="connsiteY11" fmla="*/ 297275 h 1276350"/>
                <a:gd name="connsiteX12" fmla="*/ 475202 w 857250"/>
                <a:gd name="connsiteY12" fmla="*/ 259461 h 1276350"/>
                <a:gd name="connsiteX13" fmla="*/ 481965 w 857250"/>
                <a:gd name="connsiteY13" fmla="*/ 235268 h 1276350"/>
                <a:gd name="connsiteX14" fmla="*/ 482727 w 857250"/>
                <a:gd name="connsiteY14" fmla="*/ 210598 h 1276350"/>
                <a:gd name="connsiteX15" fmla="*/ 479965 w 857250"/>
                <a:gd name="connsiteY15" fmla="*/ 190405 h 1276350"/>
                <a:gd name="connsiteX16" fmla="*/ 487775 w 857250"/>
                <a:gd name="connsiteY16" fmla="*/ 158306 h 1276350"/>
                <a:gd name="connsiteX17" fmla="*/ 499872 w 857250"/>
                <a:gd name="connsiteY17" fmla="*/ 118777 h 1276350"/>
                <a:gd name="connsiteX18" fmla="*/ 499396 w 857250"/>
                <a:gd name="connsiteY18" fmla="*/ 87344 h 1276350"/>
                <a:gd name="connsiteX19" fmla="*/ 477488 w 857250"/>
                <a:gd name="connsiteY19" fmla="*/ 65151 h 1276350"/>
                <a:gd name="connsiteX20" fmla="*/ 440341 w 857250"/>
                <a:gd name="connsiteY20" fmla="*/ 40386 h 1276350"/>
                <a:gd name="connsiteX21" fmla="*/ 406813 w 857250"/>
                <a:gd name="connsiteY21" fmla="*/ 23336 h 1276350"/>
                <a:gd name="connsiteX22" fmla="*/ 377285 w 857250"/>
                <a:gd name="connsiteY22" fmla="*/ 7144 h 1276350"/>
                <a:gd name="connsiteX23" fmla="*/ 360140 w 857250"/>
                <a:gd name="connsiteY23" fmla="*/ 10192 h 1276350"/>
                <a:gd name="connsiteX24" fmla="*/ 330137 w 857250"/>
                <a:gd name="connsiteY24" fmla="*/ 36671 h 1276350"/>
                <a:gd name="connsiteX25" fmla="*/ 286988 w 857250"/>
                <a:gd name="connsiteY25" fmla="*/ 83820 h 1276350"/>
                <a:gd name="connsiteX26" fmla="*/ 286321 w 857250"/>
                <a:gd name="connsiteY26" fmla="*/ 93345 h 1276350"/>
                <a:gd name="connsiteX27" fmla="*/ 292417 w 857250"/>
                <a:gd name="connsiteY27" fmla="*/ 118872 h 1276350"/>
                <a:gd name="connsiteX28" fmla="*/ 306991 w 857250"/>
                <a:gd name="connsiteY28" fmla="*/ 149638 h 1276350"/>
                <a:gd name="connsiteX29" fmla="*/ 326708 w 857250"/>
                <a:gd name="connsiteY29" fmla="*/ 193072 h 1276350"/>
                <a:gd name="connsiteX30" fmla="*/ 335661 w 857250"/>
                <a:gd name="connsiteY30" fmla="*/ 218504 h 1276350"/>
                <a:gd name="connsiteX31" fmla="*/ 342043 w 857250"/>
                <a:gd name="connsiteY31" fmla="*/ 290798 h 1276350"/>
                <a:gd name="connsiteX32" fmla="*/ 349853 w 857250"/>
                <a:gd name="connsiteY32" fmla="*/ 372428 h 1276350"/>
                <a:gd name="connsiteX33" fmla="*/ 352520 w 857250"/>
                <a:gd name="connsiteY33" fmla="*/ 393859 h 1276350"/>
                <a:gd name="connsiteX34" fmla="*/ 350806 w 857250"/>
                <a:gd name="connsiteY34" fmla="*/ 415481 h 1276350"/>
                <a:gd name="connsiteX35" fmla="*/ 217456 w 857250"/>
                <a:gd name="connsiteY35" fmla="*/ 539877 h 1276350"/>
                <a:gd name="connsiteX36" fmla="*/ 205454 w 857250"/>
                <a:gd name="connsiteY36" fmla="*/ 541115 h 1276350"/>
                <a:gd name="connsiteX37" fmla="*/ 195644 w 857250"/>
                <a:gd name="connsiteY37" fmla="*/ 529114 h 1276350"/>
                <a:gd name="connsiteX38" fmla="*/ 177927 w 857250"/>
                <a:gd name="connsiteY38" fmla="*/ 488347 h 1276350"/>
                <a:gd name="connsiteX39" fmla="*/ 160496 w 857250"/>
                <a:gd name="connsiteY39" fmla="*/ 440627 h 1276350"/>
                <a:gd name="connsiteX40" fmla="*/ 152209 w 857250"/>
                <a:gd name="connsiteY40" fmla="*/ 408527 h 1276350"/>
                <a:gd name="connsiteX41" fmla="*/ 133826 w 857250"/>
                <a:gd name="connsiteY41" fmla="*/ 381000 h 1276350"/>
                <a:gd name="connsiteX42" fmla="*/ 127445 w 857250"/>
                <a:gd name="connsiteY42" fmla="*/ 357664 h 1276350"/>
                <a:gd name="connsiteX43" fmla="*/ 103823 w 857250"/>
                <a:gd name="connsiteY43" fmla="*/ 350901 h 1276350"/>
                <a:gd name="connsiteX44" fmla="*/ 87344 w 857250"/>
                <a:gd name="connsiteY44" fmla="*/ 361950 h 1276350"/>
                <a:gd name="connsiteX45" fmla="*/ 68961 w 857250"/>
                <a:gd name="connsiteY45" fmla="*/ 402717 h 1276350"/>
                <a:gd name="connsiteX46" fmla="*/ 51149 w 857250"/>
                <a:gd name="connsiteY46" fmla="*/ 450152 h 1276350"/>
                <a:gd name="connsiteX47" fmla="*/ 40100 w 857250"/>
                <a:gd name="connsiteY47" fmla="*/ 495490 h 1276350"/>
                <a:gd name="connsiteX48" fmla="*/ 21717 w 857250"/>
                <a:gd name="connsiteY48" fmla="*/ 552450 h 1276350"/>
                <a:gd name="connsiteX49" fmla="*/ 10668 w 857250"/>
                <a:gd name="connsiteY49" fmla="*/ 590741 h 1276350"/>
                <a:gd name="connsiteX50" fmla="*/ 7144 w 857250"/>
                <a:gd name="connsiteY50" fmla="*/ 622840 h 1276350"/>
                <a:gd name="connsiteX51" fmla="*/ 15430 w 857250"/>
                <a:gd name="connsiteY51" fmla="*/ 655987 h 1276350"/>
                <a:gd name="connsiteX52" fmla="*/ 43910 w 857250"/>
                <a:gd name="connsiteY52" fmla="*/ 684467 h 1276350"/>
                <a:gd name="connsiteX53" fmla="*/ 79438 w 857250"/>
                <a:gd name="connsiteY53" fmla="*/ 711422 h 1276350"/>
                <a:gd name="connsiteX54" fmla="*/ 117062 w 857250"/>
                <a:gd name="connsiteY54" fmla="*/ 733139 h 1276350"/>
                <a:gd name="connsiteX55" fmla="*/ 139065 w 857250"/>
                <a:gd name="connsiteY55" fmla="*/ 739521 h 1276350"/>
                <a:gd name="connsiteX56" fmla="*/ 165354 w 857250"/>
                <a:gd name="connsiteY56" fmla="*/ 732187 h 1276350"/>
                <a:gd name="connsiteX57" fmla="*/ 192024 w 857250"/>
                <a:gd name="connsiteY57" fmla="*/ 695516 h 1276350"/>
                <a:gd name="connsiteX58" fmla="*/ 229648 w 857250"/>
                <a:gd name="connsiteY58" fmla="*/ 646652 h 1276350"/>
                <a:gd name="connsiteX59" fmla="*/ 267271 w 857250"/>
                <a:gd name="connsiteY59" fmla="*/ 598265 h 1276350"/>
                <a:gd name="connsiteX60" fmla="*/ 320230 w 857250"/>
                <a:gd name="connsiteY60" fmla="*/ 544068 h 1276350"/>
                <a:gd name="connsiteX61" fmla="*/ 329375 w 857250"/>
                <a:gd name="connsiteY61" fmla="*/ 533972 h 1276350"/>
                <a:gd name="connsiteX62" fmla="*/ 338233 w 857250"/>
                <a:gd name="connsiteY62" fmla="*/ 532543 h 1276350"/>
                <a:gd name="connsiteX63" fmla="*/ 346996 w 857250"/>
                <a:gd name="connsiteY63" fmla="*/ 539687 h 1276350"/>
                <a:gd name="connsiteX64" fmla="*/ 348901 w 857250"/>
                <a:gd name="connsiteY64" fmla="*/ 634079 h 1276350"/>
                <a:gd name="connsiteX65" fmla="*/ 338804 w 857250"/>
                <a:gd name="connsiteY65" fmla="*/ 911352 h 1276350"/>
                <a:gd name="connsiteX66" fmla="*/ 331375 w 857250"/>
                <a:gd name="connsiteY66" fmla="*/ 954215 h 1276350"/>
                <a:gd name="connsiteX67" fmla="*/ 322802 w 857250"/>
                <a:gd name="connsiteY67" fmla="*/ 1015365 h 1276350"/>
                <a:gd name="connsiteX68" fmla="*/ 315468 w 857250"/>
                <a:gd name="connsiteY68" fmla="*/ 1086041 h 1276350"/>
                <a:gd name="connsiteX69" fmla="*/ 317849 w 857250"/>
                <a:gd name="connsiteY69" fmla="*/ 1125093 h 1276350"/>
                <a:gd name="connsiteX70" fmla="*/ 327279 w 857250"/>
                <a:gd name="connsiteY70" fmla="*/ 1162241 h 1276350"/>
                <a:gd name="connsiteX71" fmla="*/ 329755 w 857250"/>
                <a:gd name="connsiteY71" fmla="*/ 1180624 h 1276350"/>
                <a:gd name="connsiteX72" fmla="*/ 343281 w 857250"/>
                <a:gd name="connsiteY72" fmla="*/ 1202627 h 1276350"/>
                <a:gd name="connsiteX73" fmla="*/ 354711 w 857250"/>
                <a:gd name="connsiteY73" fmla="*/ 1226249 h 1276350"/>
                <a:gd name="connsiteX74" fmla="*/ 389858 w 857250"/>
                <a:gd name="connsiteY74" fmla="*/ 1265396 h 1276350"/>
                <a:gd name="connsiteX75" fmla="*/ 405479 w 857250"/>
                <a:gd name="connsiteY75" fmla="*/ 1272731 h 1276350"/>
                <a:gd name="connsiteX76" fmla="*/ 421100 w 857250"/>
                <a:gd name="connsiteY76" fmla="*/ 1271492 h 1276350"/>
                <a:gd name="connsiteX77" fmla="*/ 447580 w 857250"/>
                <a:gd name="connsiteY77" fmla="*/ 1254347 h 1276350"/>
                <a:gd name="connsiteX78" fmla="*/ 462439 w 857250"/>
                <a:gd name="connsiteY78" fmla="*/ 1219200 h 1276350"/>
                <a:gd name="connsiteX79" fmla="*/ 470154 w 857250"/>
                <a:gd name="connsiteY79" fmla="*/ 1176052 h 1276350"/>
                <a:gd name="connsiteX80" fmla="*/ 468916 w 857250"/>
                <a:gd name="connsiteY80" fmla="*/ 1066800 h 1276350"/>
                <a:gd name="connsiteX81" fmla="*/ 464058 w 857250"/>
                <a:gd name="connsiteY81" fmla="*/ 1045940 h 1276350"/>
                <a:gd name="connsiteX82" fmla="*/ 464058 w 857250"/>
                <a:gd name="connsiteY82" fmla="*/ 938213 h 1276350"/>
                <a:gd name="connsiteX83" fmla="*/ 461582 w 857250"/>
                <a:gd name="connsiteY83" fmla="*/ 928021 h 1276350"/>
                <a:gd name="connsiteX84" fmla="*/ 459772 w 857250"/>
                <a:gd name="connsiteY84" fmla="*/ 851630 h 1276350"/>
                <a:gd name="connsiteX85" fmla="*/ 457486 w 857250"/>
                <a:gd name="connsiteY85" fmla="*/ 839248 h 1276350"/>
                <a:gd name="connsiteX86" fmla="*/ 454057 w 857250"/>
                <a:gd name="connsiteY86" fmla="*/ 835724 h 1276350"/>
                <a:gd name="connsiteX87" fmla="*/ 453485 w 857250"/>
                <a:gd name="connsiteY87" fmla="*/ 828866 h 1276350"/>
                <a:gd name="connsiteX88" fmla="*/ 457867 w 857250"/>
                <a:gd name="connsiteY88" fmla="*/ 812673 h 1276350"/>
                <a:gd name="connsiteX89" fmla="*/ 455771 w 857250"/>
                <a:gd name="connsiteY89" fmla="*/ 656082 h 1276350"/>
                <a:gd name="connsiteX90" fmla="*/ 461010 w 857250"/>
                <a:gd name="connsiteY90" fmla="*/ 645795 h 1276350"/>
                <a:gd name="connsiteX91" fmla="*/ 472345 w 857250"/>
                <a:gd name="connsiteY91" fmla="*/ 636842 h 1276350"/>
                <a:gd name="connsiteX92" fmla="*/ 483775 w 857250"/>
                <a:gd name="connsiteY92" fmla="*/ 640080 h 1276350"/>
                <a:gd name="connsiteX93" fmla="*/ 495395 w 857250"/>
                <a:gd name="connsiteY93" fmla="*/ 641033 h 1276350"/>
                <a:gd name="connsiteX94" fmla="*/ 520637 w 857250"/>
                <a:gd name="connsiteY94" fmla="*/ 639604 h 1276350"/>
                <a:gd name="connsiteX95" fmla="*/ 545687 w 857250"/>
                <a:gd name="connsiteY95" fmla="*/ 628364 h 1276350"/>
                <a:gd name="connsiteX96" fmla="*/ 598837 w 857250"/>
                <a:gd name="connsiteY96" fmla="*/ 603314 h 1276350"/>
                <a:gd name="connsiteX97" fmla="*/ 642271 w 857250"/>
                <a:gd name="connsiteY97" fmla="*/ 587121 h 1276350"/>
                <a:gd name="connsiteX98" fmla="*/ 659416 w 857250"/>
                <a:gd name="connsiteY98" fmla="*/ 579311 h 1276350"/>
                <a:gd name="connsiteX99" fmla="*/ 695611 w 857250"/>
                <a:gd name="connsiteY99" fmla="*/ 539020 h 1276350"/>
                <a:gd name="connsiteX100" fmla="*/ 697421 w 857250"/>
                <a:gd name="connsiteY100" fmla="*/ 521113 h 1276350"/>
                <a:gd name="connsiteX101" fmla="*/ 683800 w 857250"/>
                <a:gd name="connsiteY101" fmla="*/ 506063 h 1276350"/>
                <a:gd name="connsiteX102" fmla="*/ 640651 w 857250"/>
                <a:gd name="connsiteY102" fmla="*/ 474536 h 1276350"/>
                <a:gd name="connsiteX103" fmla="*/ 634270 w 857250"/>
                <a:gd name="connsiteY103" fmla="*/ 465868 h 1276350"/>
                <a:gd name="connsiteX104" fmla="*/ 635508 w 857250"/>
                <a:gd name="connsiteY104" fmla="*/ 443103 h 1276350"/>
                <a:gd name="connsiteX105" fmla="*/ 651129 w 857250"/>
                <a:gd name="connsiteY105" fmla="*/ 411194 h 1276350"/>
                <a:gd name="connsiteX106" fmla="*/ 691515 w 857250"/>
                <a:gd name="connsiteY106" fmla="*/ 366713 h 1276350"/>
                <a:gd name="connsiteX107" fmla="*/ 733997 w 857250"/>
                <a:gd name="connsiteY107" fmla="*/ 330899 h 1276350"/>
                <a:gd name="connsiteX108" fmla="*/ 778002 w 857250"/>
                <a:gd name="connsiteY108" fmla="*/ 308801 h 1276350"/>
                <a:gd name="connsiteX109" fmla="*/ 801910 w 857250"/>
                <a:gd name="connsiteY109" fmla="*/ 296799 h 1276350"/>
                <a:gd name="connsiteX110" fmla="*/ 833057 w 857250"/>
                <a:gd name="connsiteY110" fmla="*/ 272891 h 1276350"/>
                <a:gd name="connsiteX111" fmla="*/ 849440 w 857250"/>
                <a:gd name="connsiteY111" fmla="*/ 246697 h 1276350"/>
                <a:gd name="connsiteX112" fmla="*/ 852678 w 857250"/>
                <a:gd name="connsiteY112" fmla="*/ 226695 h 1276350"/>
                <a:gd name="connsiteX113" fmla="*/ 844487 w 857250"/>
                <a:gd name="connsiteY113" fmla="*/ 199454 h 1276350"/>
                <a:gd name="connsiteX114" fmla="*/ 583501 w 857250"/>
                <a:gd name="connsiteY114" fmla="*/ 382619 h 1276350"/>
                <a:gd name="connsiteX115" fmla="*/ 569214 w 857250"/>
                <a:gd name="connsiteY115" fmla="*/ 432626 h 1276350"/>
                <a:gd name="connsiteX116" fmla="*/ 561023 w 857250"/>
                <a:gd name="connsiteY116" fmla="*/ 469678 h 1276350"/>
                <a:gd name="connsiteX117" fmla="*/ 550164 w 857250"/>
                <a:gd name="connsiteY117" fmla="*/ 500825 h 1276350"/>
                <a:gd name="connsiteX118" fmla="*/ 526733 w 857250"/>
                <a:gd name="connsiteY118" fmla="*/ 522256 h 1276350"/>
                <a:gd name="connsiteX119" fmla="*/ 497872 w 857250"/>
                <a:gd name="connsiteY119" fmla="*/ 539210 h 1276350"/>
                <a:gd name="connsiteX120" fmla="*/ 478631 w 857250"/>
                <a:gd name="connsiteY120" fmla="*/ 549307 h 1276350"/>
                <a:gd name="connsiteX121" fmla="*/ 472345 w 857250"/>
                <a:gd name="connsiteY121" fmla="*/ 549783 h 1276350"/>
                <a:gd name="connsiteX122" fmla="*/ 459867 w 857250"/>
                <a:gd name="connsiteY122" fmla="*/ 538353 h 1276350"/>
                <a:gd name="connsiteX123" fmla="*/ 458534 w 857250"/>
                <a:gd name="connsiteY123" fmla="*/ 525018 h 1276350"/>
                <a:gd name="connsiteX124" fmla="*/ 462629 w 857250"/>
                <a:gd name="connsiteY124" fmla="*/ 489299 h 1276350"/>
                <a:gd name="connsiteX125" fmla="*/ 459962 w 857250"/>
                <a:gd name="connsiteY125" fmla="*/ 454724 h 1276350"/>
                <a:gd name="connsiteX126" fmla="*/ 459581 w 857250"/>
                <a:gd name="connsiteY126" fmla="*/ 432245 h 1276350"/>
                <a:gd name="connsiteX127" fmla="*/ 466344 w 857250"/>
                <a:gd name="connsiteY127" fmla="*/ 414814 h 1276350"/>
                <a:gd name="connsiteX128" fmla="*/ 502634 w 857250"/>
                <a:gd name="connsiteY128" fmla="*/ 380429 h 1276350"/>
                <a:gd name="connsiteX129" fmla="*/ 549402 w 857250"/>
                <a:gd name="connsiteY129" fmla="*/ 348425 h 1276350"/>
                <a:gd name="connsiteX130" fmla="*/ 574929 w 857250"/>
                <a:gd name="connsiteY130" fmla="*/ 331565 h 1276350"/>
                <a:gd name="connsiteX131" fmla="*/ 588074 w 857250"/>
                <a:gd name="connsiteY131" fmla="*/ 330613 h 1276350"/>
                <a:gd name="connsiteX132" fmla="*/ 592074 w 857250"/>
                <a:gd name="connsiteY132" fmla="*/ 343757 h 1276350"/>
                <a:gd name="connsiteX133" fmla="*/ 583501 w 857250"/>
                <a:gd name="connsiteY133" fmla="*/ 382619 h 127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857250" h="1276350">
                  <a:moveTo>
                    <a:pt x="844487" y="199454"/>
                  </a:moveTo>
                  <a:lnTo>
                    <a:pt x="823627" y="178975"/>
                  </a:lnTo>
                  <a:lnTo>
                    <a:pt x="792099" y="167926"/>
                  </a:lnTo>
                  <a:lnTo>
                    <a:pt x="766477" y="167926"/>
                  </a:lnTo>
                  <a:lnTo>
                    <a:pt x="710470" y="170212"/>
                  </a:lnTo>
                  <a:lnTo>
                    <a:pt x="671417" y="185547"/>
                  </a:lnTo>
                  <a:lnTo>
                    <a:pt x="616649" y="219456"/>
                  </a:lnTo>
                  <a:lnTo>
                    <a:pt x="567880" y="250984"/>
                  </a:lnTo>
                  <a:lnTo>
                    <a:pt x="517112" y="286798"/>
                  </a:lnTo>
                  <a:lnTo>
                    <a:pt x="489490" y="307086"/>
                  </a:lnTo>
                  <a:lnTo>
                    <a:pt x="480727" y="307086"/>
                  </a:lnTo>
                  <a:lnTo>
                    <a:pt x="473488" y="297275"/>
                  </a:lnTo>
                  <a:lnTo>
                    <a:pt x="475202" y="259461"/>
                  </a:lnTo>
                  <a:lnTo>
                    <a:pt x="481965" y="235268"/>
                  </a:lnTo>
                  <a:lnTo>
                    <a:pt x="482727" y="210598"/>
                  </a:lnTo>
                  <a:lnTo>
                    <a:pt x="479965" y="190405"/>
                  </a:lnTo>
                  <a:lnTo>
                    <a:pt x="487775" y="158306"/>
                  </a:lnTo>
                  <a:lnTo>
                    <a:pt x="499872" y="118777"/>
                  </a:lnTo>
                  <a:lnTo>
                    <a:pt x="499396" y="87344"/>
                  </a:lnTo>
                  <a:lnTo>
                    <a:pt x="477488" y="65151"/>
                  </a:lnTo>
                  <a:lnTo>
                    <a:pt x="440341" y="40386"/>
                  </a:lnTo>
                  <a:lnTo>
                    <a:pt x="406813" y="23336"/>
                  </a:lnTo>
                  <a:lnTo>
                    <a:pt x="377285" y="7144"/>
                  </a:lnTo>
                  <a:lnTo>
                    <a:pt x="360140" y="10192"/>
                  </a:lnTo>
                  <a:lnTo>
                    <a:pt x="330137" y="36671"/>
                  </a:lnTo>
                  <a:lnTo>
                    <a:pt x="286988" y="83820"/>
                  </a:lnTo>
                  <a:lnTo>
                    <a:pt x="286321" y="93345"/>
                  </a:lnTo>
                  <a:lnTo>
                    <a:pt x="292417" y="118872"/>
                  </a:lnTo>
                  <a:lnTo>
                    <a:pt x="306991" y="149638"/>
                  </a:lnTo>
                  <a:lnTo>
                    <a:pt x="326708" y="193072"/>
                  </a:lnTo>
                  <a:lnTo>
                    <a:pt x="335661" y="218504"/>
                  </a:lnTo>
                  <a:lnTo>
                    <a:pt x="342043" y="290798"/>
                  </a:lnTo>
                  <a:lnTo>
                    <a:pt x="349853" y="372428"/>
                  </a:lnTo>
                  <a:lnTo>
                    <a:pt x="352520" y="393859"/>
                  </a:lnTo>
                  <a:lnTo>
                    <a:pt x="350806" y="415481"/>
                  </a:lnTo>
                  <a:lnTo>
                    <a:pt x="217456" y="539877"/>
                  </a:lnTo>
                  <a:lnTo>
                    <a:pt x="205454" y="541115"/>
                  </a:lnTo>
                  <a:lnTo>
                    <a:pt x="195644" y="529114"/>
                  </a:lnTo>
                  <a:lnTo>
                    <a:pt x="177927" y="488347"/>
                  </a:lnTo>
                  <a:lnTo>
                    <a:pt x="160496" y="440627"/>
                  </a:lnTo>
                  <a:lnTo>
                    <a:pt x="152209" y="408527"/>
                  </a:lnTo>
                  <a:lnTo>
                    <a:pt x="133826" y="381000"/>
                  </a:lnTo>
                  <a:lnTo>
                    <a:pt x="127445" y="357664"/>
                  </a:lnTo>
                  <a:lnTo>
                    <a:pt x="103823" y="350901"/>
                  </a:lnTo>
                  <a:lnTo>
                    <a:pt x="87344" y="361950"/>
                  </a:lnTo>
                  <a:lnTo>
                    <a:pt x="68961" y="402717"/>
                  </a:lnTo>
                  <a:lnTo>
                    <a:pt x="51149" y="450152"/>
                  </a:lnTo>
                  <a:lnTo>
                    <a:pt x="40100" y="495490"/>
                  </a:lnTo>
                  <a:lnTo>
                    <a:pt x="21717" y="552450"/>
                  </a:lnTo>
                  <a:lnTo>
                    <a:pt x="10668" y="590741"/>
                  </a:lnTo>
                  <a:lnTo>
                    <a:pt x="7144" y="622840"/>
                  </a:lnTo>
                  <a:lnTo>
                    <a:pt x="15430" y="655987"/>
                  </a:lnTo>
                  <a:lnTo>
                    <a:pt x="43910" y="684467"/>
                  </a:lnTo>
                  <a:lnTo>
                    <a:pt x="79438" y="711422"/>
                  </a:lnTo>
                  <a:lnTo>
                    <a:pt x="117062" y="733139"/>
                  </a:lnTo>
                  <a:lnTo>
                    <a:pt x="139065" y="739521"/>
                  </a:lnTo>
                  <a:lnTo>
                    <a:pt x="165354" y="732187"/>
                  </a:lnTo>
                  <a:lnTo>
                    <a:pt x="192024" y="695516"/>
                  </a:lnTo>
                  <a:lnTo>
                    <a:pt x="229648" y="646652"/>
                  </a:lnTo>
                  <a:lnTo>
                    <a:pt x="267271" y="598265"/>
                  </a:lnTo>
                  <a:lnTo>
                    <a:pt x="320230" y="544068"/>
                  </a:lnTo>
                  <a:lnTo>
                    <a:pt x="329375" y="533972"/>
                  </a:lnTo>
                  <a:lnTo>
                    <a:pt x="338233" y="532543"/>
                  </a:lnTo>
                  <a:lnTo>
                    <a:pt x="346996" y="539687"/>
                  </a:lnTo>
                  <a:lnTo>
                    <a:pt x="348901" y="634079"/>
                  </a:lnTo>
                  <a:lnTo>
                    <a:pt x="338804" y="911352"/>
                  </a:lnTo>
                  <a:lnTo>
                    <a:pt x="331375" y="954215"/>
                  </a:lnTo>
                  <a:lnTo>
                    <a:pt x="322802" y="1015365"/>
                  </a:lnTo>
                  <a:lnTo>
                    <a:pt x="315468" y="1086041"/>
                  </a:lnTo>
                  <a:lnTo>
                    <a:pt x="317849" y="1125093"/>
                  </a:lnTo>
                  <a:lnTo>
                    <a:pt x="327279" y="1162241"/>
                  </a:lnTo>
                  <a:lnTo>
                    <a:pt x="329755" y="1180624"/>
                  </a:lnTo>
                  <a:lnTo>
                    <a:pt x="343281" y="1202627"/>
                  </a:lnTo>
                  <a:lnTo>
                    <a:pt x="354711" y="1226249"/>
                  </a:lnTo>
                  <a:lnTo>
                    <a:pt x="389858" y="1265396"/>
                  </a:lnTo>
                  <a:lnTo>
                    <a:pt x="405479" y="1272731"/>
                  </a:lnTo>
                  <a:lnTo>
                    <a:pt x="421100" y="1271492"/>
                  </a:lnTo>
                  <a:lnTo>
                    <a:pt x="447580" y="1254347"/>
                  </a:lnTo>
                  <a:lnTo>
                    <a:pt x="462439" y="1219200"/>
                  </a:lnTo>
                  <a:lnTo>
                    <a:pt x="470154" y="1176052"/>
                  </a:lnTo>
                  <a:lnTo>
                    <a:pt x="468916" y="1066800"/>
                  </a:lnTo>
                  <a:lnTo>
                    <a:pt x="464058" y="1045940"/>
                  </a:lnTo>
                  <a:lnTo>
                    <a:pt x="464058" y="938213"/>
                  </a:lnTo>
                  <a:lnTo>
                    <a:pt x="461582" y="928021"/>
                  </a:lnTo>
                  <a:lnTo>
                    <a:pt x="459772" y="851630"/>
                  </a:lnTo>
                  <a:lnTo>
                    <a:pt x="457486" y="839248"/>
                  </a:lnTo>
                  <a:lnTo>
                    <a:pt x="454057" y="835724"/>
                  </a:lnTo>
                  <a:lnTo>
                    <a:pt x="453485" y="828866"/>
                  </a:lnTo>
                  <a:lnTo>
                    <a:pt x="457867" y="812673"/>
                  </a:lnTo>
                  <a:lnTo>
                    <a:pt x="455771" y="656082"/>
                  </a:lnTo>
                  <a:lnTo>
                    <a:pt x="461010" y="645795"/>
                  </a:lnTo>
                  <a:lnTo>
                    <a:pt x="472345" y="636842"/>
                  </a:lnTo>
                  <a:lnTo>
                    <a:pt x="483775" y="640080"/>
                  </a:lnTo>
                  <a:lnTo>
                    <a:pt x="495395" y="641033"/>
                  </a:lnTo>
                  <a:lnTo>
                    <a:pt x="520637" y="639604"/>
                  </a:lnTo>
                  <a:lnTo>
                    <a:pt x="545687" y="628364"/>
                  </a:lnTo>
                  <a:lnTo>
                    <a:pt x="598837" y="603314"/>
                  </a:lnTo>
                  <a:lnTo>
                    <a:pt x="642271" y="587121"/>
                  </a:lnTo>
                  <a:lnTo>
                    <a:pt x="659416" y="579311"/>
                  </a:lnTo>
                  <a:lnTo>
                    <a:pt x="695611" y="539020"/>
                  </a:lnTo>
                  <a:lnTo>
                    <a:pt x="697421" y="521113"/>
                  </a:lnTo>
                  <a:lnTo>
                    <a:pt x="683800" y="506063"/>
                  </a:lnTo>
                  <a:lnTo>
                    <a:pt x="640651" y="474536"/>
                  </a:lnTo>
                  <a:lnTo>
                    <a:pt x="634270" y="465868"/>
                  </a:lnTo>
                  <a:lnTo>
                    <a:pt x="635508" y="443103"/>
                  </a:lnTo>
                  <a:lnTo>
                    <a:pt x="651129" y="411194"/>
                  </a:lnTo>
                  <a:lnTo>
                    <a:pt x="691515" y="366713"/>
                  </a:lnTo>
                  <a:lnTo>
                    <a:pt x="733997" y="330899"/>
                  </a:lnTo>
                  <a:lnTo>
                    <a:pt x="778002" y="308801"/>
                  </a:lnTo>
                  <a:lnTo>
                    <a:pt x="801910" y="296799"/>
                  </a:lnTo>
                  <a:lnTo>
                    <a:pt x="833057" y="272891"/>
                  </a:lnTo>
                  <a:lnTo>
                    <a:pt x="849440" y="246697"/>
                  </a:lnTo>
                  <a:lnTo>
                    <a:pt x="852678" y="226695"/>
                  </a:lnTo>
                  <a:lnTo>
                    <a:pt x="844487" y="199454"/>
                  </a:lnTo>
                  <a:close/>
                  <a:moveTo>
                    <a:pt x="583501" y="382619"/>
                  </a:moveTo>
                  <a:lnTo>
                    <a:pt x="569214" y="432626"/>
                  </a:lnTo>
                  <a:lnTo>
                    <a:pt x="561023" y="469678"/>
                  </a:lnTo>
                  <a:lnTo>
                    <a:pt x="550164" y="500825"/>
                  </a:lnTo>
                  <a:lnTo>
                    <a:pt x="526733" y="522256"/>
                  </a:lnTo>
                  <a:lnTo>
                    <a:pt x="497872" y="539210"/>
                  </a:lnTo>
                  <a:lnTo>
                    <a:pt x="478631" y="549307"/>
                  </a:lnTo>
                  <a:lnTo>
                    <a:pt x="472345" y="549783"/>
                  </a:lnTo>
                  <a:lnTo>
                    <a:pt x="459867" y="538353"/>
                  </a:lnTo>
                  <a:lnTo>
                    <a:pt x="458534" y="525018"/>
                  </a:lnTo>
                  <a:lnTo>
                    <a:pt x="462629" y="489299"/>
                  </a:lnTo>
                  <a:lnTo>
                    <a:pt x="459962" y="454724"/>
                  </a:lnTo>
                  <a:lnTo>
                    <a:pt x="459581" y="432245"/>
                  </a:lnTo>
                  <a:lnTo>
                    <a:pt x="466344" y="414814"/>
                  </a:lnTo>
                  <a:lnTo>
                    <a:pt x="502634" y="380429"/>
                  </a:lnTo>
                  <a:lnTo>
                    <a:pt x="549402" y="348425"/>
                  </a:lnTo>
                  <a:lnTo>
                    <a:pt x="574929" y="331565"/>
                  </a:lnTo>
                  <a:lnTo>
                    <a:pt x="588074" y="330613"/>
                  </a:lnTo>
                  <a:lnTo>
                    <a:pt x="592074" y="343757"/>
                  </a:lnTo>
                  <a:lnTo>
                    <a:pt x="583501" y="3826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85809FDC-8EB3-4CC8-A654-87A72FC90F23}"/>
                </a:ext>
              </a:extLst>
            </p:cNvPr>
            <p:cNvSpPr/>
            <p:nvPr/>
          </p:nvSpPr>
          <p:spPr>
            <a:xfrm>
              <a:off x="4767643" y="2769679"/>
              <a:ext cx="1076325" cy="1304925"/>
            </a:xfrm>
            <a:custGeom>
              <a:avLst/>
              <a:gdLst>
                <a:gd name="connsiteX0" fmla="*/ 175165 w 1076325"/>
                <a:gd name="connsiteY0" fmla="*/ 328517 h 1304925"/>
                <a:gd name="connsiteX1" fmla="*/ 193453 w 1076325"/>
                <a:gd name="connsiteY1" fmla="*/ 321564 h 1304925"/>
                <a:gd name="connsiteX2" fmla="*/ 225647 w 1076325"/>
                <a:gd name="connsiteY2" fmla="*/ 317849 h 1304925"/>
                <a:gd name="connsiteX3" fmla="*/ 262318 w 1076325"/>
                <a:gd name="connsiteY3" fmla="*/ 297085 h 1304925"/>
                <a:gd name="connsiteX4" fmla="*/ 325946 w 1076325"/>
                <a:gd name="connsiteY4" fmla="*/ 264795 h 1304925"/>
                <a:gd name="connsiteX5" fmla="*/ 411575 w 1076325"/>
                <a:gd name="connsiteY5" fmla="*/ 222314 h 1304925"/>
                <a:gd name="connsiteX6" fmla="*/ 443389 w 1076325"/>
                <a:gd name="connsiteY6" fmla="*/ 214979 h 1304925"/>
                <a:gd name="connsiteX7" fmla="*/ 489775 w 1076325"/>
                <a:gd name="connsiteY7" fmla="*/ 206407 h 1304925"/>
                <a:gd name="connsiteX8" fmla="*/ 514255 w 1076325"/>
                <a:gd name="connsiteY8" fmla="*/ 201454 h 1304925"/>
                <a:gd name="connsiteX9" fmla="*/ 538639 w 1076325"/>
                <a:gd name="connsiteY9" fmla="*/ 195263 h 1304925"/>
                <a:gd name="connsiteX10" fmla="*/ 555784 w 1076325"/>
                <a:gd name="connsiteY10" fmla="*/ 178499 h 1304925"/>
                <a:gd name="connsiteX11" fmla="*/ 574548 w 1076325"/>
                <a:gd name="connsiteY11" fmla="*/ 147828 h 1304925"/>
                <a:gd name="connsiteX12" fmla="*/ 578930 w 1076325"/>
                <a:gd name="connsiteY12" fmla="*/ 103442 h 1304925"/>
                <a:gd name="connsiteX13" fmla="*/ 571214 w 1076325"/>
                <a:gd name="connsiteY13" fmla="*/ 73533 h 1304925"/>
                <a:gd name="connsiteX14" fmla="*/ 555403 w 1076325"/>
                <a:gd name="connsiteY14" fmla="*/ 44196 h 1304925"/>
                <a:gd name="connsiteX15" fmla="*/ 527685 w 1076325"/>
                <a:gd name="connsiteY15" fmla="*/ 13240 h 1304925"/>
                <a:gd name="connsiteX16" fmla="*/ 510921 w 1076325"/>
                <a:gd name="connsiteY16" fmla="*/ 7144 h 1304925"/>
                <a:gd name="connsiteX17" fmla="*/ 488442 w 1076325"/>
                <a:gd name="connsiteY17" fmla="*/ 22670 h 1304925"/>
                <a:gd name="connsiteX18" fmla="*/ 485489 w 1076325"/>
                <a:gd name="connsiteY18" fmla="*/ 47625 h 1304925"/>
                <a:gd name="connsiteX19" fmla="*/ 374809 w 1076325"/>
                <a:gd name="connsiteY19" fmla="*/ 126302 h 1304925"/>
                <a:gd name="connsiteX20" fmla="*/ 305943 w 1076325"/>
                <a:gd name="connsiteY20" fmla="*/ 177641 h 1304925"/>
                <a:gd name="connsiteX21" fmla="*/ 242697 w 1076325"/>
                <a:gd name="connsiteY21" fmla="*/ 238411 h 1304925"/>
                <a:gd name="connsiteX22" fmla="*/ 185166 w 1076325"/>
                <a:gd name="connsiteY22" fmla="*/ 298323 h 1304925"/>
                <a:gd name="connsiteX23" fmla="*/ 156686 w 1076325"/>
                <a:gd name="connsiteY23" fmla="*/ 320802 h 1304925"/>
                <a:gd name="connsiteX24" fmla="*/ 156686 w 1076325"/>
                <a:gd name="connsiteY24" fmla="*/ 328136 h 1304925"/>
                <a:gd name="connsiteX25" fmla="*/ 163640 w 1076325"/>
                <a:gd name="connsiteY25" fmla="*/ 330613 h 1304925"/>
                <a:gd name="connsiteX26" fmla="*/ 175165 w 1076325"/>
                <a:gd name="connsiteY26" fmla="*/ 328517 h 1304925"/>
                <a:gd name="connsiteX27" fmla="*/ 582454 w 1076325"/>
                <a:gd name="connsiteY27" fmla="*/ 534924 h 1304925"/>
                <a:gd name="connsiteX28" fmla="*/ 551307 w 1076325"/>
                <a:gd name="connsiteY28" fmla="*/ 571310 h 1304925"/>
                <a:gd name="connsiteX29" fmla="*/ 520541 w 1076325"/>
                <a:gd name="connsiteY29" fmla="*/ 608838 h 1304925"/>
                <a:gd name="connsiteX30" fmla="*/ 473297 w 1076325"/>
                <a:gd name="connsiteY30" fmla="*/ 651701 h 1304925"/>
                <a:gd name="connsiteX31" fmla="*/ 461200 w 1076325"/>
                <a:gd name="connsiteY31" fmla="*/ 665512 h 1304925"/>
                <a:gd name="connsiteX32" fmla="*/ 450914 w 1076325"/>
                <a:gd name="connsiteY32" fmla="*/ 662464 h 1304925"/>
                <a:gd name="connsiteX33" fmla="*/ 446342 w 1076325"/>
                <a:gd name="connsiteY33" fmla="*/ 653129 h 1304925"/>
                <a:gd name="connsiteX34" fmla="*/ 454724 w 1076325"/>
                <a:gd name="connsiteY34" fmla="*/ 620459 h 1304925"/>
                <a:gd name="connsiteX35" fmla="*/ 469106 w 1076325"/>
                <a:gd name="connsiteY35" fmla="*/ 557403 h 1304925"/>
                <a:gd name="connsiteX36" fmla="*/ 489109 w 1076325"/>
                <a:gd name="connsiteY36" fmla="*/ 501968 h 1304925"/>
                <a:gd name="connsiteX37" fmla="*/ 520446 w 1076325"/>
                <a:gd name="connsiteY37" fmla="*/ 451485 h 1304925"/>
                <a:gd name="connsiteX38" fmla="*/ 533781 w 1076325"/>
                <a:gd name="connsiteY38" fmla="*/ 428530 h 1304925"/>
                <a:gd name="connsiteX39" fmla="*/ 532257 w 1076325"/>
                <a:gd name="connsiteY39" fmla="*/ 408813 h 1304925"/>
                <a:gd name="connsiteX40" fmla="*/ 513112 w 1076325"/>
                <a:gd name="connsiteY40" fmla="*/ 380524 h 1304925"/>
                <a:gd name="connsiteX41" fmla="*/ 498920 w 1076325"/>
                <a:gd name="connsiteY41" fmla="*/ 365474 h 1304925"/>
                <a:gd name="connsiteX42" fmla="*/ 489395 w 1076325"/>
                <a:gd name="connsiteY42" fmla="*/ 347853 h 1304925"/>
                <a:gd name="connsiteX43" fmla="*/ 459676 w 1076325"/>
                <a:gd name="connsiteY43" fmla="*/ 327089 h 1304925"/>
                <a:gd name="connsiteX44" fmla="*/ 433959 w 1076325"/>
                <a:gd name="connsiteY44" fmla="*/ 313277 h 1304925"/>
                <a:gd name="connsiteX45" fmla="*/ 419195 w 1076325"/>
                <a:gd name="connsiteY45" fmla="*/ 311087 h 1304925"/>
                <a:gd name="connsiteX46" fmla="*/ 393859 w 1076325"/>
                <a:gd name="connsiteY46" fmla="*/ 326136 h 1304925"/>
                <a:gd name="connsiteX47" fmla="*/ 380143 w 1076325"/>
                <a:gd name="connsiteY47" fmla="*/ 359283 h 1304925"/>
                <a:gd name="connsiteX48" fmla="*/ 369856 w 1076325"/>
                <a:gd name="connsiteY48" fmla="*/ 392811 h 1304925"/>
                <a:gd name="connsiteX49" fmla="*/ 355187 w 1076325"/>
                <a:gd name="connsiteY49" fmla="*/ 414814 h 1304925"/>
                <a:gd name="connsiteX50" fmla="*/ 313563 w 1076325"/>
                <a:gd name="connsiteY50" fmla="*/ 455200 h 1304925"/>
                <a:gd name="connsiteX51" fmla="*/ 234410 w 1076325"/>
                <a:gd name="connsiteY51" fmla="*/ 512731 h 1304925"/>
                <a:gd name="connsiteX52" fmla="*/ 153257 w 1076325"/>
                <a:gd name="connsiteY52" fmla="*/ 565309 h 1304925"/>
                <a:gd name="connsiteX53" fmla="*/ 74962 w 1076325"/>
                <a:gd name="connsiteY53" fmla="*/ 609791 h 1304925"/>
                <a:gd name="connsiteX54" fmla="*/ 18193 w 1076325"/>
                <a:gd name="connsiteY54" fmla="*/ 644843 h 1304925"/>
                <a:gd name="connsiteX55" fmla="*/ 7144 w 1076325"/>
                <a:gd name="connsiteY55" fmla="*/ 655511 h 1304925"/>
                <a:gd name="connsiteX56" fmla="*/ 12002 w 1076325"/>
                <a:gd name="connsiteY56" fmla="*/ 663797 h 1304925"/>
                <a:gd name="connsiteX57" fmla="*/ 26765 w 1076325"/>
                <a:gd name="connsiteY57" fmla="*/ 676085 h 1304925"/>
                <a:gd name="connsiteX58" fmla="*/ 47054 w 1076325"/>
                <a:gd name="connsiteY58" fmla="*/ 690753 h 1304925"/>
                <a:gd name="connsiteX59" fmla="*/ 63818 w 1076325"/>
                <a:gd name="connsiteY59" fmla="*/ 698087 h 1304925"/>
                <a:gd name="connsiteX60" fmla="*/ 82296 w 1076325"/>
                <a:gd name="connsiteY60" fmla="*/ 705421 h 1304925"/>
                <a:gd name="connsiteX61" fmla="*/ 101537 w 1076325"/>
                <a:gd name="connsiteY61" fmla="*/ 702945 h 1304925"/>
                <a:gd name="connsiteX62" fmla="*/ 114967 w 1076325"/>
                <a:gd name="connsiteY62" fmla="*/ 702945 h 1304925"/>
                <a:gd name="connsiteX63" fmla="*/ 128492 w 1076325"/>
                <a:gd name="connsiteY63" fmla="*/ 710756 h 1304925"/>
                <a:gd name="connsiteX64" fmla="*/ 146495 w 1076325"/>
                <a:gd name="connsiteY64" fmla="*/ 707041 h 1304925"/>
                <a:gd name="connsiteX65" fmla="*/ 175832 w 1076325"/>
                <a:gd name="connsiteY65" fmla="*/ 692372 h 1304925"/>
                <a:gd name="connsiteX66" fmla="*/ 239459 w 1076325"/>
                <a:gd name="connsiteY66" fmla="*/ 635222 h 1304925"/>
                <a:gd name="connsiteX67" fmla="*/ 281083 w 1076325"/>
                <a:gd name="connsiteY67" fmla="*/ 590264 h 1304925"/>
                <a:gd name="connsiteX68" fmla="*/ 336042 w 1076325"/>
                <a:gd name="connsiteY68" fmla="*/ 539306 h 1304925"/>
                <a:gd name="connsiteX69" fmla="*/ 347948 w 1076325"/>
                <a:gd name="connsiteY69" fmla="*/ 534829 h 1304925"/>
                <a:gd name="connsiteX70" fmla="*/ 354521 w 1076325"/>
                <a:gd name="connsiteY70" fmla="*/ 542735 h 1304925"/>
                <a:gd name="connsiteX71" fmla="*/ 350425 w 1076325"/>
                <a:gd name="connsiteY71" fmla="*/ 617887 h 1304925"/>
                <a:gd name="connsiteX72" fmla="*/ 343091 w 1076325"/>
                <a:gd name="connsiteY72" fmla="*/ 639985 h 1304925"/>
                <a:gd name="connsiteX73" fmla="*/ 344329 w 1076325"/>
                <a:gd name="connsiteY73" fmla="*/ 676370 h 1304925"/>
                <a:gd name="connsiteX74" fmla="*/ 341948 w 1076325"/>
                <a:gd name="connsiteY74" fmla="*/ 775430 h 1304925"/>
                <a:gd name="connsiteX75" fmla="*/ 317468 w 1076325"/>
                <a:gd name="connsiteY75" fmla="*/ 804767 h 1304925"/>
                <a:gd name="connsiteX76" fmla="*/ 301847 w 1076325"/>
                <a:gd name="connsiteY76" fmla="*/ 802291 h 1304925"/>
                <a:gd name="connsiteX77" fmla="*/ 303848 w 1076325"/>
                <a:gd name="connsiteY77" fmla="*/ 791813 h 1304925"/>
                <a:gd name="connsiteX78" fmla="*/ 311182 w 1076325"/>
                <a:gd name="connsiteY78" fmla="*/ 784289 h 1304925"/>
                <a:gd name="connsiteX79" fmla="*/ 308039 w 1076325"/>
                <a:gd name="connsiteY79" fmla="*/ 759143 h 1304925"/>
                <a:gd name="connsiteX80" fmla="*/ 296990 w 1076325"/>
                <a:gd name="connsiteY80" fmla="*/ 730853 h 1304925"/>
                <a:gd name="connsiteX81" fmla="*/ 286417 w 1076325"/>
                <a:gd name="connsiteY81" fmla="*/ 727139 h 1304925"/>
                <a:gd name="connsiteX82" fmla="*/ 273558 w 1076325"/>
                <a:gd name="connsiteY82" fmla="*/ 731711 h 1304925"/>
                <a:gd name="connsiteX83" fmla="*/ 245364 w 1076325"/>
                <a:gd name="connsiteY83" fmla="*/ 771144 h 1304925"/>
                <a:gd name="connsiteX84" fmla="*/ 209741 w 1076325"/>
                <a:gd name="connsiteY84" fmla="*/ 815054 h 1304925"/>
                <a:gd name="connsiteX85" fmla="*/ 184214 w 1076325"/>
                <a:gd name="connsiteY85" fmla="*/ 846677 h 1304925"/>
                <a:gd name="connsiteX86" fmla="*/ 176403 w 1076325"/>
                <a:gd name="connsiteY86" fmla="*/ 871157 h 1304925"/>
                <a:gd name="connsiteX87" fmla="*/ 173926 w 1076325"/>
                <a:gd name="connsiteY87" fmla="*/ 897731 h 1304925"/>
                <a:gd name="connsiteX88" fmla="*/ 182690 w 1076325"/>
                <a:gd name="connsiteY88" fmla="*/ 929259 h 1304925"/>
                <a:gd name="connsiteX89" fmla="*/ 185928 w 1076325"/>
                <a:gd name="connsiteY89" fmla="*/ 949166 h 1304925"/>
                <a:gd name="connsiteX90" fmla="*/ 187738 w 1076325"/>
                <a:gd name="connsiteY90" fmla="*/ 964311 h 1304925"/>
                <a:gd name="connsiteX91" fmla="*/ 197644 w 1076325"/>
                <a:gd name="connsiteY91" fmla="*/ 982504 h 1304925"/>
                <a:gd name="connsiteX92" fmla="*/ 206407 w 1076325"/>
                <a:gd name="connsiteY92" fmla="*/ 989838 h 1304925"/>
                <a:gd name="connsiteX93" fmla="*/ 220980 w 1076325"/>
                <a:gd name="connsiteY93" fmla="*/ 988124 h 1304925"/>
                <a:gd name="connsiteX94" fmla="*/ 235934 w 1076325"/>
                <a:gd name="connsiteY94" fmla="*/ 977265 h 1304925"/>
                <a:gd name="connsiteX95" fmla="*/ 278035 w 1076325"/>
                <a:gd name="connsiteY95" fmla="*/ 937355 h 1304925"/>
                <a:gd name="connsiteX96" fmla="*/ 320612 w 1076325"/>
                <a:gd name="connsiteY96" fmla="*/ 895064 h 1304925"/>
                <a:gd name="connsiteX97" fmla="*/ 331946 w 1076325"/>
                <a:gd name="connsiteY97" fmla="*/ 892016 h 1304925"/>
                <a:gd name="connsiteX98" fmla="*/ 336995 w 1076325"/>
                <a:gd name="connsiteY98" fmla="*/ 898779 h 1304925"/>
                <a:gd name="connsiteX99" fmla="*/ 338614 w 1076325"/>
                <a:gd name="connsiteY99" fmla="*/ 928973 h 1304925"/>
                <a:gd name="connsiteX100" fmla="*/ 339090 w 1076325"/>
                <a:gd name="connsiteY100" fmla="*/ 961263 h 1304925"/>
                <a:gd name="connsiteX101" fmla="*/ 346329 w 1076325"/>
                <a:gd name="connsiteY101" fmla="*/ 971360 h 1304925"/>
                <a:gd name="connsiteX102" fmla="*/ 372047 w 1076325"/>
                <a:gd name="connsiteY102" fmla="*/ 984980 h 1304925"/>
                <a:gd name="connsiteX103" fmla="*/ 386239 w 1076325"/>
                <a:gd name="connsiteY103" fmla="*/ 993743 h 1304925"/>
                <a:gd name="connsiteX104" fmla="*/ 408432 w 1076325"/>
                <a:gd name="connsiteY104" fmla="*/ 993172 h 1304925"/>
                <a:gd name="connsiteX105" fmla="*/ 427006 w 1076325"/>
                <a:gd name="connsiteY105" fmla="*/ 987171 h 1304925"/>
                <a:gd name="connsiteX106" fmla="*/ 443103 w 1076325"/>
                <a:gd name="connsiteY106" fmla="*/ 974312 h 1304925"/>
                <a:gd name="connsiteX107" fmla="*/ 449866 w 1076325"/>
                <a:gd name="connsiteY107" fmla="*/ 962501 h 1304925"/>
                <a:gd name="connsiteX108" fmla="*/ 444341 w 1076325"/>
                <a:gd name="connsiteY108" fmla="*/ 943070 h 1304925"/>
                <a:gd name="connsiteX109" fmla="*/ 441103 w 1076325"/>
                <a:gd name="connsiteY109" fmla="*/ 925640 h 1304925"/>
                <a:gd name="connsiteX110" fmla="*/ 442436 w 1076325"/>
                <a:gd name="connsiteY110" fmla="*/ 907733 h 1304925"/>
                <a:gd name="connsiteX111" fmla="*/ 444817 w 1076325"/>
                <a:gd name="connsiteY111" fmla="*/ 889635 h 1304925"/>
                <a:gd name="connsiteX112" fmla="*/ 441579 w 1076325"/>
                <a:gd name="connsiteY112" fmla="*/ 861632 h 1304925"/>
                <a:gd name="connsiteX113" fmla="*/ 440246 w 1076325"/>
                <a:gd name="connsiteY113" fmla="*/ 825818 h 1304925"/>
                <a:gd name="connsiteX114" fmla="*/ 443293 w 1076325"/>
                <a:gd name="connsiteY114" fmla="*/ 801053 h 1304925"/>
                <a:gd name="connsiteX115" fmla="*/ 451199 w 1076325"/>
                <a:gd name="connsiteY115" fmla="*/ 779621 h 1304925"/>
                <a:gd name="connsiteX116" fmla="*/ 472631 w 1076325"/>
                <a:gd name="connsiteY116" fmla="*/ 751618 h 1304925"/>
                <a:gd name="connsiteX117" fmla="*/ 522923 w 1076325"/>
                <a:gd name="connsiteY117" fmla="*/ 685991 h 1304925"/>
                <a:gd name="connsiteX118" fmla="*/ 565595 w 1076325"/>
                <a:gd name="connsiteY118" fmla="*/ 622554 h 1304925"/>
                <a:gd name="connsiteX119" fmla="*/ 593598 w 1076325"/>
                <a:gd name="connsiteY119" fmla="*/ 573024 h 1304925"/>
                <a:gd name="connsiteX120" fmla="*/ 598170 w 1076325"/>
                <a:gd name="connsiteY120" fmla="*/ 554831 h 1304925"/>
                <a:gd name="connsiteX121" fmla="*/ 590836 w 1076325"/>
                <a:gd name="connsiteY121" fmla="*/ 533400 h 1304925"/>
                <a:gd name="connsiteX122" fmla="*/ 582454 w 1076325"/>
                <a:gd name="connsiteY122" fmla="*/ 534924 h 1304925"/>
                <a:gd name="connsiteX123" fmla="*/ 1065085 w 1076325"/>
                <a:gd name="connsiteY123" fmla="*/ 491490 h 1304925"/>
                <a:gd name="connsiteX124" fmla="*/ 1041940 w 1076325"/>
                <a:gd name="connsiteY124" fmla="*/ 452057 h 1304925"/>
                <a:gd name="connsiteX125" fmla="*/ 1022223 w 1076325"/>
                <a:gd name="connsiteY125" fmla="*/ 425006 h 1304925"/>
                <a:gd name="connsiteX126" fmla="*/ 1020890 w 1076325"/>
                <a:gd name="connsiteY126" fmla="*/ 376428 h 1304925"/>
                <a:gd name="connsiteX127" fmla="*/ 1007745 w 1076325"/>
                <a:gd name="connsiteY127" fmla="*/ 366713 h 1304925"/>
                <a:gd name="connsiteX128" fmla="*/ 998792 w 1076325"/>
                <a:gd name="connsiteY128" fmla="*/ 374428 h 1304925"/>
                <a:gd name="connsiteX129" fmla="*/ 996029 w 1076325"/>
                <a:gd name="connsiteY129" fmla="*/ 421386 h 1304925"/>
                <a:gd name="connsiteX130" fmla="*/ 982123 w 1076325"/>
                <a:gd name="connsiteY130" fmla="*/ 458534 h 1304925"/>
                <a:gd name="connsiteX131" fmla="*/ 964216 w 1076325"/>
                <a:gd name="connsiteY131" fmla="*/ 496157 h 1304925"/>
                <a:gd name="connsiteX132" fmla="*/ 939546 w 1076325"/>
                <a:gd name="connsiteY132" fmla="*/ 523113 h 1304925"/>
                <a:gd name="connsiteX133" fmla="*/ 929831 w 1076325"/>
                <a:gd name="connsiteY133" fmla="*/ 529971 h 1304925"/>
                <a:gd name="connsiteX134" fmla="*/ 923354 w 1076325"/>
                <a:gd name="connsiteY134" fmla="*/ 523970 h 1304925"/>
                <a:gd name="connsiteX135" fmla="*/ 921639 w 1076325"/>
                <a:gd name="connsiteY135" fmla="*/ 506825 h 1304925"/>
                <a:gd name="connsiteX136" fmla="*/ 924116 w 1076325"/>
                <a:gd name="connsiteY136" fmla="*/ 457962 h 1304925"/>
                <a:gd name="connsiteX137" fmla="*/ 934593 w 1076325"/>
                <a:gd name="connsiteY137" fmla="*/ 387096 h 1304925"/>
                <a:gd name="connsiteX138" fmla="*/ 940975 w 1076325"/>
                <a:gd name="connsiteY138" fmla="*/ 329089 h 1304925"/>
                <a:gd name="connsiteX139" fmla="*/ 956120 w 1076325"/>
                <a:gd name="connsiteY139" fmla="*/ 270796 h 1304925"/>
                <a:gd name="connsiteX140" fmla="*/ 966788 w 1076325"/>
                <a:gd name="connsiteY140" fmla="*/ 190119 h 1304925"/>
                <a:gd name="connsiteX141" fmla="*/ 958596 w 1076325"/>
                <a:gd name="connsiteY141" fmla="*/ 151257 h 1304925"/>
                <a:gd name="connsiteX142" fmla="*/ 937355 w 1076325"/>
                <a:gd name="connsiteY142" fmla="*/ 115062 h 1304925"/>
                <a:gd name="connsiteX143" fmla="*/ 905066 w 1076325"/>
                <a:gd name="connsiteY143" fmla="*/ 85058 h 1304925"/>
                <a:gd name="connsiteX144" fmla="*/ 873252 w 1076325"/>
                <a:gd name="connsiteY144" fmla="*/ 73628 h 1304925"/>
                <a:gd name="connsiteX145" fmla="*/ 842867 w 1076325"/>
                <a:gd name="connsiteY145" fmla="*/ 62008 h 1304925"/>
                <a:gd name="connsiteX146" fmla="*/ 814864 w 1076325"/>
                <a:gd name="connsiteY146" fmla="*/ 55626 h 1304925"/>
                <a:gd name="connsiteX147" fmla="*/ 797433 w 1076325"/>
                <a:gd name="connsiteY147" fmla="*/ 71533 h 1304925"/>
                <a:gd name="connsiteX148" fmla="*/ 786860 w 1076325"/>
                <a:gd name="connsiteY148" fmla="*/ 95060 h 1304925"/>
                <a:gd name="connsiteX149" fmla="*/ 784670 w 1076325"/>
                <a:gd name="connsiteY149" fmla="*/ 132112 h 1304925"/>
                <a:gd name="connsiteX150" fmla="*/ 790670 w 1076325"/>
                <a:gd name="connsiteY150" fmla="*/ 166497 h 1304925"/>
                <a:gd name="connsiteX151" fmla="*/ 798481 w 1076325"/>
                <a:gd name="connsiteY151" fmla="*/ 201740 h 1304925"/>
                <a:gd name="connsiteX152" fmla="*/ 806291 w 1076325"/>
                <a:gd name="connsiteY152" fmla="*/ 245364 h 1304925"/>
                <a:gd name="connsiteX153" fmla="*/ 807815 w 1076325"/>
                <a:gd name="connsiteY153" fmla="*/ 312611 h 1304925"/>
                <a:gd name="connsiteX154" fmla="*/ 812006 w 1076325"/>
                <a:gd name="connsiteY154" fmla="*/ 389858 h 1304925"/>
                <a:gd name="connsiteX155" fmla="*/ 807434 w 1076325"/>
                <a:gd name="connsiteY155" fmla="*/ 425196 h 1304925"/>
                <a:gd name="connsiteX156" fmla="*/ 806196 w 1076325"/>
                <a:gd name="connsiteY156" fmla="*/ 552260 h 1304925"/>
                <a:gd name="connsiteX157" fmla="*/ 807149 w 1076325"/>
                <a:gd name="connsiteY157" fmla="*/ 615601 h 1304925"/>
                <a:gd name="connsiteX158" fmla="*/ 803339 w 1076325"/>
                <a:gd name="connsiteY158" fmla="*/ 647414 h 1304925"/>
                <a:gd name="connsiteX159" fmla="*/ 795433 w 1076325"/>
                <a:gd name="connsiteY159" fmla="*/ 657225 h 1304925"/>
                <a:gd name="connsiteX160" fmla="*/ 735044 w 1076325"/>
                <a:gd name="connsiteY160" fmla="*/ 698183 h 1304925"/>
                <a:gd name="connsiteX161" fmla="*/ 717328 w 1076325"/>
                <a:gd name="connsiteY161" fmla="*/ 707993 h 1304925"/>
                <a:gd name="connsiteX162" fmla="*/ 711613 w 1076325"/>
                <a:gd name="connsiteY162" fmla="*/ 704755 h 1304925"/>
                <a:gd name="connsiteX163" fmla="*/ 711137 w 1076325"/>
                <a:gd name="connsiteY163" fmla="*/ 695992 h 1304925"/>
                <a:gd name="connsiteX164" fmla="*/ 723233 w 1076325"/>
                <a:gd name="connsiteY164" fmla="*/ 676085 h 1304925"/>
                <a:gd name="connsiteX165" fmla="*/ 734282 w 1076325"/>
                <a:gd name="connsiteY165" fmla="*/ 656082 h 1304925"/>
                <a:gd name="connsiteX166" fmla="*/ 736092 w 1076325"/>
                <a:gd name="connsiteY166" fmla="*/ 619792 h 1304925"/>
                <a:gd name="connsiteX167" fmla="*/ 731520 w 1076325"/>
                <a:gd name="connsiteY167" fmla="*/ 591026 h 1304925"/>
                <a:gd name="connsiteX168" fmla="*/ 709232 w 1076325"/>
                <a:gd name="connsiteY168" fmla="*/ 554450 h 1304925"/>
                <a:gd name="connsiteX169" fmla="*/ 692468 w 1076325"/>
                <a:gd name="connsiteY169" fmla="*/ 527209 h 1304925"/>
                <a:gd name="connsiteX170" fmla="*/ 680657 w 1076325"/>
                <a:gd name="connsiteY170" fmla="*/ 503015 h 1304925"/>
                <a:gd name="connsiteX171" fmla="*/ 682276 w 1076325"/>
                <a:gd name="connsiteY171" fmla="*/ 480632 h 1304925"/>
                <a:gd name="connsiteX172" fmla="*/ 695134 w 1076325"/>
                <a:gd name="connsiteY172" fmla="*/ 449771 h 1304925"/>
                <a:gd name="connsiteX173" fmla="*/ 712184 w 1076325"/>
                <a:gd name="connsiteY173" fmla="*/ 403574 h 1304925"/>
                <a:gd name="connsiteX174" fmla="*/ 720566 w 1076325"/>
                <a:gd name="connsiteY174" fmla="*/ 362903 h 1304925"/>
                <a:gd name="connsiteX175" fmla="*/ 716471 w 1076325"/>
                <a:gd name="connsiteY175" fmla="*/ 324993 h 1304925"/>
                <a:gd name="connsiteX176" fmla="*/ 697421 w 1076325"/>
                <a:gd name="connsiteY176" fmla="*/ 292989 h 1304925"/>
                <a:gd name="connsiteX177" fmla="*/ 657416 w 1076325"/>
                <a:gd name="connsiteY177" fmla="*/ 250793 h 1304925"/>
                <a:gd name="connsiteX178" fmla="*/ 622554 w 1076325"/>
                <a:gd name="connsiteY178" fmla="*/ 225076 h 1304925"/>
                <a:gd name="connsiteX179" fmla="*/ 594265 w 1076325"/>
                <a:gd name="connsiteY179" fmla="*/ 211550 h 1304925"/>
                <a:gd name="connsiteX180" fmla="*/ 570833 w 1076325"/>
                <a:gd name="connsiteY180" fmla="*/ 213836 h 1304925"/>
                <a:gd name="connsiteX181" fmla="*/ 556927 w 1076325"/>
                <a:gd name="connsiteY181" fmla="*/ 226124 h 1304925"/>
                <a:gd name="connsiteX182" fmla="*/ 556355 w 1076325"/>
                <a:gd name="connsiteY182" fmla="*/ 249555 h 1304925"/>
                <a:gd name="connsiteX183" fmla="*/ 557593 w 1076325"/>
                <a:gd name="connsiteY183" fmla="*/ 261557 h 1304925"/>
                <a:gd name="connsiteX184" fmla="*/ 563690 w 1076325"/>
                <a:gd name="connsiteY184" fmla="*/ 280511 h 1304925"/>
                <a:gd name="connsiteX185" fmla="*/ 586645 w 1076325"/>
                <a:gd name="connsiteY185" fmla="*/ 329565 h 1304925"/>
                <a:gd name="connsiteX186" fmla="*/ 624268 w 1076325"/>
                <a:gd name="connsiteY186" fmla="*/ 383286 h 1304925"/>
                <a:gd name="connsiteX187" fmla="*/ 647414 w 1076325"/>
                <a:gd name="connsiteY187" fmla="*/ 413480 h 1304925"/>
                <a:gd name="connsiteX188" fmla="*/ 651605 w 1076325"/>
                <a:gd name="connsiteY188" fmla="*/ 431387 h 1304925"/>
                <a:gd name="connsiteX189" fmla="*/ 642938 w 1076325"/>
                <a:gd name="connsiteY189" fmla="*/ 477298 h 1304925"/>
                <a:gd name="connsiteX190" fmla="*/ 632365 w 1076325"/>
                <a:gd name="connsiteY190" fmla="*/ 500729 h 1304925"/>
                <a:gd name="connsiteX191" fmla="*/ 627793 w 1076325"/>
                <a:gd name="connsiteY191" fmla="*/ 526352 h 1304925"/>
                <a:gd name="connsiteX192" fmla="*/ 637508 w 1076325"/>
                <a:gd name="connsiteY192" fmla="*/ 561308 h 1304925"/>
                <a:gd name="connsiteX193" fmla="*/ 644843 w 1076325"/>
                <a:gd name="connsiteY193" fmla="*/ 598456 h 1304925"/>
                <a:gd name="connsiteX194" fmla="*/ 653225 w 1076325"/>
                <a:gd name="connsiteY194" fmla="*/ 633317 h 1304925"/>
                <a:gd name="connsiteX195" fmla="*/ 662273 w 1076325"/>
                <a:gd name="connsiteY195" fmla="*/ 667798 h 1304925"/>
                <a:gd name="connsiteX196" fmla="*/ 659321 w 1076325"/>
                <a:gd name="connsiteY196" fmla="*/ 701707 h 1304925"/>
                <a:gd name="connsiteX197" fmla="*/ 652082 w 1076325"/>
                <a:gd name="connsiteY197" fmla="*/ 729710 h 1304925"/>
                <a:gd name="connsiteX198" fmla="*/ 623507 w 1076325"/>
                <a:gd name="connsiteY198" fmla="*/ 782098 h 1304925"/>
                <a:gd name="connsiteX199" fmla="*/ 610457 w 1076325"/>
                <a:gd name="connsiteY199" fmla="*/ 809339 h 1304925"/>
                <a:gd name="connsiteX200" fmla="*/ 609886 w 1076325"/>
                <a:gd name="connsiteY200" fmla="*/ 826199 h 1304925"/>
                <a:gd name="connsiteX201" fmla="*/ 624268 w 1076325"/>
                <a:gd name="connsiteY201" fmla="*/ 844582 h 1304925"/>
                <a:gd name="connsiteX202" fmla="*/ 642461 w 1076325"/>
                <a:gd name="connsiteY202" fmla="*/ 852583 h 1304925"/>
                <a:gd name="connsiteX203" fmla="*/ 670179 w 1076325"/>
                <a:gd name="connsiteY203" fmla="*/ 853154 h 1304925"/>
                <a:gd name="connsiteX204" fmla="*/ 705041 w 1076325"/>
                <a:gd name="connsiteY204" fmla="*/ 842010 h 1304925"/>
                <a:gd name="connsiteX205" fmla="*/ 759047 w 1076325"/>
                <a:gd name="connsiteY205" fmla="*/ 800576 h 1304925"/>
                <a:gd name="connsiteX206" fmla="*/ 791909 w 1076325"/>
                <a:gd name="connsiteY206" fmla="*/ 767715 h 1304925"/>
                <a:gd name="connsiteX207" fmla="*/ 801053 w 1076325"/>
                <a:gd name="connsiteY207" fmla="*/ 766382 h 1304925"/>
                <a:gd name="connsiteX208" fmla="*/ 802291 w 1076325"/>
                <a:gd name="connsiteY208" fmla="*/ 776478 h 1304925"/>
                <a:gd name="connsiteX209" fmla="*/ 800481 w 1076325"/>
                <a:gd name="connsiteY209" fmla="*/ 902303 h 1304925"/>
                <a:gd name="connsiteX210" fmla="*/ 799529 w 1076325"/>
                <a:gd name="connsiteY210" fmla="*/ 1050608 h 1304925"/>
                <a:gd name="connsiteX211" fmla="*/ 798481 w 1076325"/>
                <a:gd name="connsiteY211" fmla="*/ 1238822 h 1304925"/>
                <a:gd name="connsiteX212" fmla="*/ 798957 w 1076325"/>
                <a:gd name="connsiteY212" fmla="*/ 1288352 h 1304925"/>
                <a:gd name="connsiteX213" fmla="*/ 808958 w 1076325"/>
                <a:gd name="connsiteY213" fmla="*/ 1301687 h 1304925"/>
                <a:gd name="connsiteX214" fmla="*/ 836485 w 1076325"/>
                <a:gd name="connsiteY214" fmla="*/ 1306068 h 1304925"/>
                <a:gd name="connsiteX215" fmla="*/ 845534 w 1076325"/>
                <a:gd name="connsiteY215" fmla="*/ 1303211 h 1304925"/>
                <a:gd name="connsiteX216" fmla="*/ 867537 w 1076325"/>
                <a:gd name="connsiteY216" fmla="*/ 1281017 h 1304925"/>
                <a:gd name="connsiteX217" fmla="*/ 889730 w 1076325"/>
                <a:gd name="connsiteY217" fmla="*/ 1246632 h 1304925"/>
                <a:gd name="connsiteX218" fmla="*/ 894017 w 1076325"/>
                <a:gd name="connsiteY218" fmla="*/ 1222153 h 1304925"/>
                <a:gd name="connsiteX219" fmla="*/ 900398 w 1076325"/>
                <a:gd name="connsiteY219" fmla="*/ 1199388 h 1304925"/>
                <a:gd name="connsiteX220" fmla="*/ 908209 w 1076325"/>
                <a:gd name="connsiteY220" fmla="*/ 1161002 h 1304925"/>
                <a:gd name="connsiteX221" fmla="*/ 912114 w 1076325"/>
                <a:gd name="connsiteY221" fmla="*/ 1127284 h 1304925"/>
                <a:gd name="connsiteX222" fmla="*/ 915829 w 1076325"/>
                <a:gd name="connsiteY222" fmla="*/ 1098233 h 1304925"/>
                <a:gd name="connsiteX223" fmla="*/ 919067 w 1076325"/>
                <a:gd name="connsiteY223" fmla="*/ 1072991 h 1304925"/>
                <a:gd name="connsiteX224" fmla="*/ 914019 w 1076325"/>
                <a:gd name="connsiteY224" fmla="*/ 1063847 h 1304925"/>
                <a:gd name="connsiteX225" fmla="*/ 914305 w 1076325"/>
                <a:gd name="connsiteY225" fmla="*/ 1023271 h 1304925"/>
                <a:gd name="connsiteX226" fmla="*/ 917258 w 1076325"/>
                <a:gd name="connsiteY226" fmla="*/ 992696 h 1304925"/>
                <a:gd name="connsiteX227" fmla="*/ 916972 w 1076325"/>
                <a:gd name="connsiteY227" fmla="*/ 964692 h 1304925"/>
                <a:gd name="connsiteX228" fmla="*/ 913733 w 1076325"/>
                <a:gd name="connsiteY228" fmla="*/ 934307 h 1304925"/>
                <a:gd name="connsiteX229" fmla="*/ 915067 w 1076325"/>
                <a:gd name="connsiteY229" fmla="*/ 908114 h 1304925"/>
                <a:gd name="connsiteX230" fmla="*/ 915067 w 1076325"/>
                <a:gd name="connsiteY230" fmla="*/ 892302 h 1304925"/>
                <a:gd name="connsiteX231" fmla="*/ 915353 w 1076325"/>
                <a:gd name="connsiteY231" fmla="*/ 830104 h 1304925"/>
                <a:gd name="connsiteX232" fmla="*/ 918115 w 1076325"/>
                <a:gd name="connsiteY232" fmla="*/ 808196 h 1304925"/>
                <a:gd name="connsiteX233" fmla="*/ 918401 w 1076325"/>
                <a:gd name="connsiteY233" fmla="*/ 713518 h 1304925"/>
                <a:gd name="connsiteX234" fmla="*/ 922687 w 1076325"/>
                <a:gd name="connsiteY234" fmla="*/ 677323 h 1304925"/>
                <a:gd name="connsiteX235" fmla="*/ 929735 w 1076325"/>
                <a:gd name="connsiteY235" fmla="*/ 659892 h 1304925"/>
                <a:gd name="connsiteX236" fmla="*/ 966597 w 1076325"/>
                <a:gd name="connsiteY236" fmla="*/ 630650 h 1304925"/>
                <a:gd name="connsiteX237" fmla="*/ 1057180 w 1076325"/>
                <a:gd name="connsiteY237" fmla="*/ 547783 h 1304925"/>
                <a:gd name="connsiteX238" fmla="*/ 1071277 w 1076325"/>
                <a:gd name="connsiteY238" fmla="*/ 527114 h 1304925"/>
                <a:gd name="connsiteX239" fmla="*/ 1073277 w 1076325"/>
                <a:gd name="connsiteY239" fmla="*/ 511493 h 1304925"/>
                <a:gd name="connsiteX240" fmla="*/ 1065085 w 1076325"/>
                <a:gd name="connsiteY240" fmla="*/ 491490 h 130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076325" h="1304925">
                  <a:moveTo>
                    <a:pt x="175165" y="328517"/>
                  </a:moveTo>
                  <a:lnTo>
                    <a:pt x="193453" y="321564"/>
                  </a:lnTo>
                  <a:lnTo>
                    <a:pt x="225647" y="317849"/>
                  </a:lnTo>
                  <a:lnTo>
                    <a:pt x="262318" y="297085"/>
                  </a:lnTo>
                  <a:lnTo>
                    <a:pt x="325946" y="264795"/>
                  </a:lnTo>
                  <a:lnTo>
                    <a:pt x="411575" y="222314"/>
                  </a:lnTo>
                  <a:lnTo>
                    <a:pt x="443389" y="214979"/>
                  </a:lnTo>
                  <a:lnTo>
                    <a:pt x="489775" y="206407"/>
                  </a:lnTo>
                  <a:lnTo>
                    <a:pt x="514255" y="201454"/>
                  </a:lnTo>
                  <a:lnTo>
                    <a:pt x="538639" y="195263"/>
                  </a:lnTo>
                  <a:lnTo>
                    <a:pt x="555784" y="178499"/>
                  </a:lnTo>
                  <a:lnTo>
                    <a:pt x="574548" y="147828"/>
                  </a:lnTo>
                  <a:lnTo>
                    <a:pt x="578930" y="103442"/>
                  </a:lnTo>
                  <a:lnTo>
                    <a:pt x="571214" y="73533"/>
                  </a:lnTo>
                  <a:lnTo>
                    <a:pt x="555403" y="44196"/>
                  </a:lnTo>
                  <a:lnTo>
                    <a:pt x="527685" y="13240"/>
                  </a:lnTo>
                  <a:lnTo>
                    <a:pt x="510921" y="7144"/>
                  </a:lnTo>
                  <a:lnTo>
                    <a:pt x="488442" y="22670"/>
                  </a:lnTo>
                  <a:lnTo>
                    <a:pt x="485489" y="47625"/>
                  </a:lnTo>
                  <a:lnTo>
                    <a:pt x="374809" y="126302"/>
                  </a:lnTo>
                  <a:lnTo>
                    <a:pt x="305943" y="177641"/>
                  </a:lnTo>
                  <a:lnTo>
                    <a:pt x="242697" y="238411"/>
                  </a:lnTo>
                  <a:lnTo>
                    <a:pt x="185166" y="298323"/>
                  </a:lnTo>
                  <a:lnTo>
                    <a:pt x="156686" y="320802"/>
                  </a:lnTo>
                  <a:lnTo>
                    <a:pt x="156686" y="328136"/>
                  </a:lnTo>
                  <a:lnTo>
                    <a:pt x="163640" y="330613"/>
                  </a:lnTo>
                  <a:lnTo>
                    <a:pt x="175165" y="328517"/>
                  </a:lnTo>
                  <a:close/>
                  <a:moveTo>
                    <a:pt x="582454" y="534924"/>
                  </a:moveTo>
                  <a:lnTo>
                    <a:pt x="551307" y="571310"/>
                  </a:lnTo>
                  <a:lnTo>
                    <a:pt x="520541" y="608838"/>
                  </a:lnTo>
                  <a:lnTo>
                    <a:pt x="473297" y="651701"/>
                  </a:lnTo>
                  <a:lnTo>
                    <a:pt x="461200" y="665512"/>
                  </a:lnTo>
                  <a:lnTo>
                    <a:pt x="450914" y="662464"/>
                  </a:lnTo>
                  <a:lnTo>
                    <a:pt x="446342" y="653129"/>
                  </a:lnTo>
                  <a:lnTo>
                    <a:pt x="454724" y="620459"/>
                  </a:lnTo>
                  <a:lnTo>
                    <a:pt x="469106" y="557403"/>
                  </a:lnTo>
                  <a:lnTo>
                    <a:pt x="489109" y="501968"/>
                  </a:lnTo>
                  <a:lnTo>
                    <a:pt x="520446" y="451485"/>
                  </a:lnTo>
                  <a:lnTo>
                    <a:pt x="533781" y="428530"/>
                  </a:lnTo>
                  <a:lnTo>
                    <a:pt x="532257" y="408813"/>
                  </a:lnTo>
                  <a:lnTo>
                    <a:pt x="513112" y="380524"/>
                  </a:lnTo>
                  <a:lnTo>
                    <a:pt x="498920" y="365474"/>
                  </a:lnTo>
                  <a:lnTo>
                    <a:pt x="489395" y="347853"/>
                  </a:lnTo>
                  <a:lnTo>
                    <a:pt x="459676" y="327089"/>
                  </a:lnTo>
                  <a:lnTo>
                    <a:pt x="433959" y="313277"/>
                  </a:lnTo>
                  <a:lnTo>
                    <a:pt x="419195" y="311087"/>
                  </a:lnTo>
                  <a:lnTo>
                    <a:pt x="393859" y="326136"/>
                  </a:lnTo>
                  <a:lnTo>
                    <a:pt x="380143" y="359283"/>
                  </a:lnTo>
                  <a:lnTo>
                    <a:pt x="369856" y="392811"/>
                  </a:lnTo>
                  <a:lnTo>
                    <a:pt x="355187" y="414814"/>
                  </a:lnTo>
                  <a:lnTo>
                    <a:pt x="313563" y="455200"/>
                  </a:lnTo>
                  <a:lnTo>
                    <a:pt x="234410" y="512731"/>
                  </a:lnTo>
                  <a:lnTo>
                    <a:pt x="153257" y="565309"/>
                  </a:lnTo>
                  <a:lnTo>
                    <a:pt x="74962" y="609791"/>
                  </a:lnTo>
                  <a:lnTo>
                    <a:pt x="18193" y="644843"/>
                  </a:lnTo>
                  <a:lnTo>
                    <a:pt x="7144" y="655511"/>
                  </a:lnTo>
                  <a:lnTo>
                    <a:pt x="12002" y="663797"/>
                  </a:lnTo>
                  <a:lnTo>
                    <a:pt x="26765" y="676085"/>
                  </a:lnTo>
                  <a:lnTo>
                    <a:pt x="47054" y="690753"/>
                  </a:lnTo>
                  <a:lnTo>
                    <a:pt x="63818" y="698087"/>
                  </a:lnTo>
                  <a:lnTo>
                    <a:pt x="82296" y="705421"/>
                  </a:lnTo>
                  <a:lnTo>
                    <a:pt x="101537" y="702945"/>
                  </a:lnTo>
                  <a:lnTo>
                    <a:pt x="114967" y="702945"/>
                  </a:lnTo>
                  <a:lnTo>
                    <a:pt x="128492" y="710756"/>
                  </a:lnTo>
                  <a:lnTo>
                    <a:pt x="146495" y="707041"/>
                  </a:lnTo>
                  <a:lnTo>
                    <a:pt x="175832" y="692372"/>
                  </a:lnTo>
                  <a:lnTo>
                    <a:pt x="239459" y="635222"/>
                  </a:lnTo>
                  <a:lnTo>
                    <a:pt x="281083" y="590264"/>
                  </a:lnTo>
                  <a:lnTo>
                    <a:pt x="336042" y="539306"/>
                  </a:lnTo>
                  <a:lnTo>
                    <a:pt x="347948" y="534829"/>
                  </a:lnTo>
                  <a:lnTo>
                    <a:pt x="354521" y="542735"/>
                  </a:lnTo>
                  <a:lnTo>
                    <a:pt x="350425" y="617887"/>
                  </a:lnTo>
                  <a:lnTo>
                    <a:pt x="343091" y="639985"/>
                  </a:lnTo>
                  <a:lnTo>
                    <a:pt x="344329" y="676370"/>
                  </a:lnTo>
                  <a:lnTo>
                    <a:pt x="341948" y="775430"/>
                  </a:lnTo>
                  <a:lnTo>
                    <a:pt x="317468" y="804767"/>
                  </a:lnTo>
                  <a:lnTo>
                    <a:pt x="301847" y="802291"/>
                  </a:lnTo>
                  <a:lnTo>
                    <a:pt x="303848" y="791813"/>
                  </a:lnTo>
                  <a:lnTo>
                    <a:pt x="311182" y="784289"/>
                  </a:lnTo>
                  <a:lnTo>
                    <a:pt x="308039" y="759143"/>
                  </a:lnTo>
                  <a:lnTo>
                    <a:pt x="296990" y="730853"/>
                  </a:lnTo>
                  <a:lnTo>
                    <a:pt x="286417" y="727139"/>
                  </a:lnTo>
                  <a:lnTo>
                    <a:pt x="273558" y="731711"/>
                  </a:lnTo>
                  <a:lnTo>
                    <a:pt x="245364" y="771144"/>
                  </a:lnTo>
                  <a:lnTo>
                    <a:pt x="209741" y="815054"/>
                  </a:lnTo>
                  <a:lnTo>
                    <a:pt x="184214" y="846677"/>
                  </a:lnTo>
                  <a:lnTo>
                    <a:pt x="176403" y="871157"/>
                  </a:lnTo>
                  <a:lnTo>
                    <a:pt x="173926" y="897731"/>
                  </a:lnTo>
                  <a:lnTo>
                    <a:pt x="182690" y="929259"/>
                  </a:lnTo>
                  <a:lnTo>
                    <a:pt x="185928" y="949166"/>
                  </a:lnTo>
                  <a:lnTo>
                    <a:pt x="187738" y="964311"/>
                  </a:lnTo>
                  <a:lnTo>
                    <a:pt x="197644" y="982504"/>
                  </a:lnTo>
                  <a:lnTo>
                    <a:pt x="206407" y="989838"/>
                  </a:lnTo>
                  <a:lnTo>
                    <a:pt x="220980" y="988124"/>
                  </a:lnTo>
                  <a:lnTo>
                    <a:pt x="235934" y="977265"/>
                  </a:lnTo>
                  <a:lnTo>
                    <a:pt x="278035" y="937355"/>
                  </a:lnTo>
                  <a:lnTo>
                    <a:pt x="320612" y="895064"/>
                  </a:lnTo>
                  <a:lnTo>
                    <a:pt x="331946" y="892016"/>
                  </a:lnTo>
                  <a:lnTo>
                    <a:pt x="336995" y="898779"/>
                  </a:lnTo>
                  <a:lnTo>
                    <a:pt x="338614" y="928973"/>
                  </a:lnTo>
                  <a:lnTo>
                    <a:pt x="339090" y="961263"/>
                  </a:lnTo>
                  <a:lnTo>
                    <a:pt x="346329" y="971360"/>
                  </a:lnTo>
                  <a:lnTo>
                    <a:pt x="372047" y="984980"/>
                  </a:lnTo>
                  <a:lnTo>
                    <a:pt x="386239" y="993743"/>
                  </a:lnTo>
                  <a:lnTo>
                    <a:pt x="408432" y="993172"/>
                  </a:lnTo>
                  <a:lnTo>
                    <a:pt x="427006" y="987171"/>
                  </a:lnTo>
                  <a:lnTo>
                    <a:pt x="443103" y="974312"/>
                  </a:lnTo>
                  <a:lnTo>
                    <a:pt x="449866" y="962501"/>
                  </a:lnTo>
                  <a:lnTo>
                    <a:pt x="444341" y="943070"/>
                  </a:lnTo>
                  <a:lnTo>
                    <a:pt x="441103" y="925640"/>
                  </a:lnTo>
                  <a:lnTo>
                    <a:pt x="442436" y="907733"/>
                  </a:lnTo>
                  <a:lnTo>
                    <a:pt x="444817" y="889635"/>
                  </a:lnTo>
                  <a:lnTo>
                    <a:pt x="441579" y="861632"/>
                  </a:lnTo>
                  <a:lnTo>
                    <a:pt x="440246" y="825818"/>
                  </a:lnTo>
                  <a:lnTo>
                    <a:pt x="443293" y="801053"/>
                  </a:lnTo>
                  <a:lnTo>
                    <a:pt x="451199" y="779621"/>
                  </a:lnTo>
                  <a:lnTo>
                    <a:pt x="472631" y="751618"/>
                  </a:lnTo>
                  <a:lnTo>
                    <a:pt x="522923" y="685991"/>
                  </a:lnTo>
                  <a:lnTo>
                    <a:pt x="565595" y="622554"/>
                  </a:lnTo>
                  <a:lnTo>
                    <a:pt x="593598" y="573024"/>
                  </a:lnTo>
                  <a:lnTo>
                    <a:pt x="598170" y="554831"/>
                  </a:lnTo>
                  <a:lnTo>
                    <a:pt x="590836" y="533400"/>
                  </a:lnTo>
                  <a:lnTo>
                    <a:pt x="582454" y="534924"/>
                  </a:lnTo>
                  <a:close/>
                  <a:moveTo>
                    <a:pt x="1065085" y="491490"/>
                  </a:moveTo>
                  <a:lnTo>
                    <a:pt x="1041940" y="452057"/>
                  </a:lnTo>
                  <a:lnTo>
                    <a:pt x="1022223" y="425006"/>
                  </a:lnTo>
                  <a:lnTo>
                    <a:pt x="1020890" y="376428"/>
                  </a:lnTo>
                  <a:lnTo>
                    <a:pt x="1007745" y="366713"/>
                  </a:lnTo>
                  <a:lnTo>
                    <a:pt x="998792" y="374428"/>
                  </a:lnTo>
                  <a:lnTo>
                    <a:pt x="996029" y="421386"/>
                  </a:lnTo>
                  <a:lnTo>
                    <a:pt x="982123" y="458534"/>
                  </a:lnTo>
                  <a:lnTo>
                    <a:pt x="964216" y="496157"/>
                  </a:lnTo>
                  <a:lnTo>
                    <a:pt x="939546" y="523113"/>
                  </a:lnTo>
                  <a:lnTo>
                    <a:pt x="929831" y="529971"/>
                  </a:lnTo>
                  <a:lnTo>
                    <a:pt x="923354" y="523970"/>
                  </a:lnTo>
                  <a:lnTo>
                    <a:pt x="921639" y="506825"/>
                  </a:lnTo>
                  <a:lnTo>
                    <a:pt x="924116" y="457962"/>
                  </a:lnTo>
                  <a:lnTo>
                    <a:pt x="934593" y="387096"/>
                  </a:lnTo>
                  <a:lnTo>
                    <a:pt x="940975" y="329089"/>
                  </a:lnTo>
                  <a:lnTo>
                    <a:pt x="956120" y="270796"/>
                  </a:lnTo>
                  <a:lnTo>
                    <a:pt x="966788" y="190119"/>
                  </a:lnTo>
                  <a:lnTo>
                    <a:pt x="958596" y="151257"/>
                  </a:lnTo>
                  <a:lnTo>
                    <a:pt x="937355" y="115062"/>
                  </a:lnTo>
                  <a:lnTo>
                    <a:pt x="905066" y="85058"/>
                  </a:lnTo>
                  <a:lnTo>
                    <a:pt x="873252" y="73628"/>
                  </a:lnTo>
                  <a:lnTo>
                    <a:pt x="842867" y="62008"/>
                  </a:lnTo>
                  <a:lnTo>
                    <a:pt x="814864" y="55626"/>
                  </a:lnTo>
                  <a:lnTo>
                    <a:pt x="797433" y="71533"/>
                  </a:lnTo>
                  <a:lnTo>
                    <a:pt x="786860" y="95060"/>
                  </a:lnTo>
                  <a:lnTo>
                    <a:pt x="784670" y="132112"/>
                  </a:lnTo>
                  <a:lnTo>
                    <a:pt x="790670" y="166497"/>
                  </a:lnTo>
                  <a:lnTo>
                    <a:pt x="798481" y="201740"/>
                  </a:lnTo>
                  <a:lnTo>
                    <a:pt x="806291" y="245364"/>
                  </a:lnTo>
                  <a:lnTo>
                    <a:pt x="807815" y="312611"/>
                  </a:lnTo>
                  <a:lnTo>
                    <a:pt x="812006" y="389858"/>
                  </a:lnTo>
                  <a:lnTo>
                    <a:pt x="807434" y="425196"/>
                  </a:lnTo>
                  <a:lnTo>
                    <a:pt x="806196" y="552260"/>
                  </a:lnTo>
                  <a:lnTo>
                    <a:pt x="807149" y="615601"/>
                  </a:lnTo>
                  <a:lnTo>
                    <a:pt x="803339" y="647414"/>
                  </a:lnTo>
                  <a:lnTo>
                    <a:pt x="795433" y="657225"/>
                  </a:lnTo>
                  <a:lnTo>
                    <a:pt x="735044" y="698183"/>
                  </a:lnTo>
                  <a:lnTo>
                    <a:pt x="717328" y="707993"/>
                  </a:lnTo>
                  <a:lnTo>
                    <a:pt x="711613" y="704755"/>
                  </a:lnTo>
                  <a:lnTo>
                    <a:pt x="711137" y="695992"/>
                  </a:lnTo>
                  <a:lnTo>
                    <a:pt x="723233" y="676085"/>
                  </a:lnTo>
                  <a:lnTo>
                    <a:pt x="734282" y="656082"/>
                  </a:lnTo>
                  <a:lnTo>
                    <a:pt x="736092" y="619792"/>
                  </a:lnTo>
                  <a:lnTo>
                    <a:pt x="731520" y="591026"/>
                  </a:lnTo>
                  <a:lnTo>
                    <a:pt x="709232" y="554450"/>
                  </a:lnTo>
                  <a:lnTo>
                    <a:pt x="692468" y="527209"/>
                  </a:lnTo>
                  <a:lnTo>
                    <a:pt x="680657" y="503015"/>
                  </a:lnTo>
                  <a:lnTo>
                    <a:pt x="682276" y="480632"/>
                  </a:lnTo>
                  <a:lnTo>
                    <a:pt x="695134" y="449771"/>
                  </a:lnTo>
                  <a:lnTo>
                    <a:pt x="712184" y="403574"/>
                  </a:lnTo>
                  <a:lnTo>
                    <a:pt x="720566" y="362903"/>
                  </a:lnTo>
                  <a:lnTo>
                    <a:pt x="716471" y="324993"/>
                  </a:lnTo>
                  <a:lnTo>
                    <a:pt x="697421" y="292989"/>
                  </a:lnTo>
                  <a:lnTo>
                    <a:pt x="657416" y="250793"/>
                  </a:lnTo>
                  <a:lnTo>
                    <a:pt x="622554" y="225076"/>
                  </a:lnTo>
                  <a:lnTo>
                    <a:pt x="594265" y="211550"/>
                  </a:lnTo>
                  <a:lnTo>
                    <a:pt x="570833" y="213836"/>
                  </a:lnTo>
                  <a:lnTo>
                    <a:pt x="556927" y="226124"/>
                  </a:lnTo>
                  <a:lnTo>
                    <a:pt x="556355" y="249555"/>
                  </a:lnTo>
                  <a:lnTo>
                    <a:pt x="557593" y="261557"/>
                  </a:lnTo>
                  <a:lnTo>
                    <a:pt x="563690" y="280511"/>
                  </a:lnTo>
                  <a:lnTo>
                    <a:pt x="586645" y="329565"/>
                  </a:lnTo>
                  <a:lnTo>
                    <a:pt x="624268" y="383286"/>
                  </a:lnTo>
                  <a:lnTo>
                    <a:pt x="647414" y="413480"/>
                  </a:lnTo>
                  <a:lnTo>
                    <a:pt x="651605" y="431387"/>
                  </a:lnTo>
                  <a:lnTo>
                    <a:pt x="642938" y="477298"/>
                  </a:lnTo>
                  <a:lnTo>
                    <a:pt x="632365" y="500729"/>
                  </a:lnTo>
                  <a:lnTo>
                    <a:pt x="627793" y="526352"/>
                  </a:lnTo>
                  <a:lnTo>
                    <a:pt x="637508" y="561308"/>
                  </a:lnTo>
                  <a:lnTo>
                    <a:pt x="644843" y="598456"/>
                  </a:lnTo>
                  <a:lnTo>
                    <a:pt x="653225" y="633317"/>
                  </a:lnTo>
                  <a:lnTo>
                    <a:pt x="662273" y="667798"/>
                  </a:lnTo>
                  <a:lnTo>
                    <a:pt x="659321" y="701707"/>
                  </a:lnTo>
                  <a:lnTo>
                    <a:pt x="652082" y="729710"/>
                  </a:lnTo>
                  <a:lnTo>
                    <a:pt x="623507" y="782098"/>
                  </a:lnTo>
                  <a:lnTo>
                    <a:pt x="610457" y="809339"/>
                  </a:lnTo>
                  <a:lnTo>
                    <a:pt x="609886" y="826199"/>
                  </a:lnTo>
                  <a:lnTo>
                    <a:pt x="624268" y="844582"/>
                  </a:lnTo>
                  <a:lnTo>
                    <a:pt x="642461" y="852583"/>
                  </a:lnTo>
                  <a:lnTo>
                    <a:pt x="670179" y="853154"/>
                  </a:lnTo>
                  <a:lnTo>
                    <a:pt x="705041" y="842010"/>
                  </a:lnTo>
                  <a:lnTo>
                    <a:pt x="759047" y="800576"/>
                  </a:lnTo>
                  <a:lnTo>
                    <a:pt x="791909" y="767715"/>
                  </a:lnTo>
                  <a:lnTo>
                    <a:pt x="801053" y="766382"/>
                  </a:lnTo>
                  <a:lnTo>
                    <a:pt x="802291" y="776478"/>
                  </a:lnTo>
                  <a:lnTo>
                    <a:pt x="800481" y="902303"/>
                  </a:lnTo>
                  <a:lnTo>
                    <a:pt x="799529" y="1050608"/>
                  </a:lnTo>
                  <a:lnTo>
                    <a:pt x="798481" y="1238822"/>
                  </a:lnTo>
                  <a:lnTo>
                    <a:pt x="798957" y="1288352"/>
                  </a:lnTo>
                  <a:lnTo>
                    <a:pt x="808958" y="1301687"/>
                  </a:lnTo>
                  <a:lnTo>
                    <a:pt x="836485" y="1306068"/>
                  </a:lnTo>
                  <a:lnTo>
                    <a:pt x="845534" y="1303211"/>
                  </a:lnTo>
                  <a:lnTo>
                    <a:pt x="867537" y="1281017"/>
                  </a:lnTo>
                  <a:lnTo>
                    <a:pt x="889730" y="1246632"/>
                  </a:lnTo>
                  <a:lnTo>
                    <a:pt x="894017" y="1222153"/>
                  </a:lnTo>
                  <a:lnTo>
                    <a:pt x="900398" y="1199388"/>
                  </a:lnTo>
                  <a:lnTo>
                    <a:pt x="908209" y="1161002"/>
                  </a:lnTo>
                  <a:lnTo>
                    <a:pt x="912114" y="1127284"/>
                  </a:lnTo>
                  <a:lnTo>
                    <a:pt x="915829" y="1098233"/>
                  </a:lnTo>
                  <a:lnTo>
                    <a:pt x="919067" y="1072991"/>
                  </a:lnTo>
                  <a:lnTo>
                    <a:pt x="914019" y="1063847"/>
                  </a:lnTo>
                  <a:lnTo>
                    <a:pt x="914305" y="1023271"/>
                  </a:lnTo>
                  <a:lnTo>
                    <a:pt x="917258" y="992696"/>
                  </a:lnTo>
                  <a:lnTo>
                    <a:pt x="916972" y="964692"/>
                  </a:lnTo>
                  <a:lnTo>
                    <a:pt x="913733" y="934307"/>
                  </a:lnTo>
                  <a:lnTo>
                    <a:pt x="915067" y="908114"/>
                  </a:lnTo>
                  <a:lnTo>
                    <a:pt x="915067" y="892302"/>
                  </a:lnTo>
                  <a:lnTo>
                    <a:pt x="915353" y="830104"/>
                  </a:lnTo>
                  <a:lnTo>
                    <a:pt x="918115" y="808196"/>
                  </a:lnTo>
                  <a:lnTo>
                    <a:pt x="918401" y="713518"/>
                  </a:lnTo>
                  <a:lnTo>
                    <a:pt x="922687" y="677323"/>
                  </a:lnTo>
                  <a:lnTo>
                    <a:pt x="929735" y="659892"/>
                  </a:lnTo>
                  <a:lnTo>
                    <a:pt x="966597" y="630650"/>
                  </a:lnTo>
                  <a:lnTo>
                    <a:pt x="1057180" y="547783"/>
                  </a:lnTo>
                  <a:lnTo>
                    <a:pt x="1071277" y="527114"/>
                  </a:lnTo>
                  <a:lnTo>
                    <a:pt x="1073277" y="511493"/>
                  </a:lnTo>
                  <a:lnTo>
                    <a:pt x="1065085" y="4914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EC400639-B2C0-412A-9E72-72D368B66FA3}"/>
                </a:ext>
              </a:extLst>
            </p:cNvPr>
            <p:cNvSpPr/>
            <p:nvPr/>
          </p:nvSpPr>
          <p:spPr>
            <a:xfrm>
              <a:off x="6085999" y="2786348"/>
              <a:ext cx="1209675" cy="1123950"/>
            </a:xfrm>
            <a:custGeom>
              <a:avLst/>
              <a:gdLst>
                <a:gd name="connsiteX0" fmla="*/ 1191958 w 1209675"/>
                <a:gd name="connsiteY0" fmla="*/ 861917 h 1123950"/>
                <a:gd name="connsiteX1" fmla="*/ 1167384 w 1209675"/>
                <a:gd name="connsiteY1" fmla="*/ 865251 h 1123950"/>
                <a:gd name="connsiteX2" fmla="*/ 1105376 w 1209675"/>
                <a:gd name="connsiteY2" fmla="*/ 872585 h 1123950"/>
                <a:gd name="connsiteX3" fmla="*/ 1033081 w 1209675"/>
                <a:gd name="connsiteY3" fmla="*/ 866394 h 1123950"/>
                <a:gd name="connsiteX4" fmla="*/ 1000506 w 1209675"/>
                <a:gd name="connsiteY4" fmla="*/ 860203 h 1123950"/>
                <a:gd name="connsiteX5" fmla="*/ 967835 w 1209675"/>
                <a:gd name="connsiteY5" fmla="*/ 846773 h 1123950"/>
                <a:gd name="connsiteX6" fmla="*/ 919163 w 1209675"/>
                <a:gd name="connsiteY6" fmla="*/ 817436 h 1123950"/>
                <a:gd name="connsiteX7" fmla="*/ 823341 w 1209675"/>
                <a:gd name="connsiteY7" fmla="*/ 741426 h 1123950"/>
                <a:gd name="connsiteX8" fmla="*/ 821626 w 1209675"/>
                <a:gd name="connsiteY8" fmla="*/ 734092 h 1123950"/>
                <a:gd name="connsiteX9" fmla="*/ 858869 w 1209675"/>
                <a:gd name="connsiteY9" fmla="*/ 664940 h 1123950"/>
                <a:gd name="connsiteX10" fmla="*/ 891921 w 1209675"/>
                <a:gd name="connsiteY10" fmla="*/ 609886 h 1123950"/>
                <a:gd name="connsiteX11" fmla="*/ 914019 w 1209675"/>
                <a:gd name="connsiteY11" fmla="*/ 586550 h 1123950"/>
                <a:gd name="connsiteX12" fmla="*/ 920591 w 1209675"/>
                <a:gd name="connsiteY12" fmla="*/ 557022 h 1123950"/>
                <a:gd name="connsiteX13" fmla="*/ 925449 w 1209675"/>
                <a:gd name="connsiteY13" fmla="*/ 550069 h 1123950"/>
                <a:gd name="connsiteX14" fmla="*/ 917257 w 1209675"/>
                <a:gd name="connsiteY14" fmla="*/ 532448 h 1123950"/>
                <a:gd name="connsiteX15" fmla="*/ 886682 w 1209675"/>
                <a:gd name="connsiteY15" fmla="*/ 505587 h 1123950"/>
                <a:gd name="connsiteX16" fmla="*/ 857345 w 1209675"/>
                <a:gd name="connsiteY16" fmla="*/ 493300 h 1123950"/>
                <a:gd name="connsiteX17" fmla="*/ 837343 w 1209675"/>
                <a:gd name="connsiteY17" fmla="*/ 485870 h 1123950"/>
                <a:gd name="connsiteX18" fmla="*/ 818579 w 1209675"/>
                <a:gd name="connsiteY18" fmla="*/ 486728 h 1123950"/>
                <a:gd name="connsiteX19" fmla="*/ 807530 w 1209675"/>
                <a:gd name="connsiteY19" fmla="*/ 491585 h 1123950"/>
                <a:gd name="connsiteX20" fmla="*/ 797719 w 1209675"/>
                <a:gd name="connsiteY20" fmla="*/ 491585 h 1123950"/>
                <a:gd name="connsiteX21" fmla="*/ 798957 w 1209675"/>
                <a:gd name="connsiteY21" fmla="*/ 463772 h 1123950"/>
                <a:gd name="connsiteX22" fmla="*/ 802576 w 1209675"/>
                <a:gd name="connsiteY22" fmla="*/ 432530 h 1123950"/>
                <a:gd name="connsiteX23" fmla="*/ 836485 w 1209675"/>
                <a:gd name="connsiteY23" fmla="*/ 359950 h 1123950"/>
                <a:gd name="connsiteX24" fmla="*/ 868204 w 1209675"/>
                <a:gd name="connsiteY24" fmla="*/ 293561 h 1123950"/>
                <a:gd name="connsiteX25" fmla="*/ 886587 w 1209675"/>
                <a:gd name="connsiteY25" fmla="*/ 256794 h 1123950"/>
                <a:gd name="connsiteX26" fmla="*/ 914305 w 1209675"/>
                <a:gd name="connsiteY26" fmla="*/ 234410 h 1123950"/>
                <a:gd name="connsiteX27" fmla="*/ 935069 w 1209675"/>
                <a:gd name="connsiteY27" fmla="*/ 223742 h 1123950"/>
                <a:gd name="connsiteX28" fmla="*/ 951833 w 1209675"/>
                <a:gd name="connsiteY28" fmla="*/ 211836 h 1123950"/>
                <a:gd name="connsiteX29" fmla="*/ 990600 w 1209675"/>
                <a:gd name="connsiteY29" fmla="*/ 184118 h 1123950"/>
                <a:gd name="connsiteX30" fmla="*/ 1000697 w 1209675"/>
                <a:gd name="connsiteY30" fmla="*/ 170688 h 1123950"/>
                <a:gd name="connsiteX31" fmla="*/ 998696 w 1209675"/>
                <a:gd name="connsiteY31" fmla="*/ 153448 h 1123950"/>
                <a:gd name="connsiteX32" fmla="*/ 968788 w 1209675"/>
                <a:gd name="connsiteY32" fmla="*/ 115919 h 1123950"/>
                <a:gd name="connsiteX33" fmla="*/ 952119 w 1209675"/>
                <a:gd name="connsiteY33" fmla="*/ 111347 h 1123950"/>
                <a:gd name="connsiteX34" fmla="*/ 943547 w 1209675"/>
                <a:gd name="connsiteY34" fmla="*/ 106871 h 1123950"/>
                <a:gd name="connsiteX35" fmla="*/ 938593 w 1209675"/>
                <a:gd name="connsiteY35" fmla="*/ 87630 h 1123950"/>
                <a:gd name="connsiteX36" fmla="*/ 919448 w 1209675"/>
                <a:gd name="connsiteY36" fmla="*/ 63151 h 1123950"/>
                <a:gd name="connsiteX37" fmla="*/ 888301 w 1209675"/>
                <a:gd name="connsiteY37" fmla="*/ 39053 h 1123950"/>
                <a:gd name="connsiteX38" fmla="*/ 836866 w 1209675"/>
                <a:gd name="connsiteY38" fmla="*/ 11716 h 1123950"/>
                <a:gd name="connsiteX39" fmla="*/ 815245 w 1209675"/>
                <a:gd name="connsiteY39" fmla="*/ 7144 h 1123950"/>
                <a:gd name="connsiteX40" fmla="*/ 795242 w 1209675"/>
                <a:gd name="connsiteY40" fmla="*/ 18288 h 1123950"/>
                <a:gd name="connsiteX41" fmla="*/ 791432 w 1209675"/>
                <a:gd name="connsiteY41" fmla="*/ 45720 h 1123950"/>
                <a:gd name="connsiteX42" fmla="*/ 793909 w 1209675"/>
                <a:gd name="connsiteY42" fmla="*/ 90583 h 1123950"/>
                <a:gd name="connsiteX43" fmla="*/ 781622 w 1209675"/>
                <a:gd name="connsiteY43" fmla="*/ 142018 h 1123950"/>
                <a:gd name="connsiteX44" fmla="*/ 767048 w 1209675"/>
                <a:gd name="connsiteY44" fmla="*/ 198406 h 1123950"/>
                <a:gd name="connsiteX45" fmla="*/ 736854 w 1209675"/>
                <a:gd name="connsiteY45" fmla="*/ 227743 h 1123950"/>
                <a:gd name="connsiteX46" fmla="*/ 720947 w 1209675"/>
                <a:gd name="connsiteY46" fmla="*/ 234791 h 1123950"/>
                <a:gd name="connsiteX47" fmla="*/ 664655 w 1209675"/>
                <a:gd name="connsiteY47" fmla="*/ 273939 h 1123950"/>
                <a:gd name="connsiteX48" fmla="*/ 604742 w 1209675"/>
                <a:gd name="connsiteY48" fmla="*/ 318230 h 1123950"/>
                <a:gd name="connsiteX49" fmla="*/ 545973 w 1209675"/>
                <a:gd name="connsiteY49" fmla="*/ 353663 h 1123950"/>
                <a:gd name="connsiteX50" fmla="*/ 496157 w 1209675"/>
                <a:gd name="connsiteY50" fmla="*/ 382334 h 1123950"/>
                <a:gd name="connsiteX51" fmla="*/ 498634 w 1209675"/>
                <a:gd name="connsiteY51" fmla="*/ 399098 h 1123950"/>
                <a:gd name="connsiteX52" fmla="*/ 520255 w 1209675"/>
                <a:gd name="connsiteY52" fmla="*/ 411385 h 1123950"/>
                <a:gd name="connsiteX53" fmla="*/ 535400 w 1209675"/>
                <a:gd name="connsiteY53" fmla="*/ 417481 h 1123950"/>
                <a:gd name="connsiteX54" fmla="*/ 561118 w 1209675"/>
                <a:gd name="connsiteY54" fmla="*/ 424434 h 1123950"/>
                <a:gd name="connsiteX55" fmla="*/ 580644 w 1209675"/>
                <a:gd name="connsiteY55" fmla="*/ 427006 h 1123950"/>
                <a:gd name="connsiteX56" fmla="*/ 597789 w 1209675"/>
                <a:gd name="connsiteY56" fmla="*/ 428244 h 1123950"/>
                <a:gd name="connsiteX57" fmla="*/ 619411 w 1209675"/>
                <a:gd name="connsiteY57" fmla="*/ 417576 h 1123950"/>
                <a:gd name="connsiteX58" fmla="*/ 638175 w 1209675"/>
                <a:gd name="connsiteY58" fmla="*/ 407765 h 1123950"/>
                <a:gd name="connsiteX59" fmla="*/ 703040 w 1209675"/>
                <a:gd name="connsiteY59" fmla="*/ 349853 h 1123950"/>
                <a:gd name="connsiteX60" fmla="*/ 717423 w 1209675"/>
                <a:gd name="connsiteY60" fmla="*/ 342519 h 1123950"/>
                <a:gd name="connsiteX61" fmla="*/ 720185 w 1209675"/>
                <a:gd name="connsiteY61" fmla="*/ 347663 h 1123950"/>
                <a:gd name="connsiteX62" fmla="*/ 716471 w 1209675"/>
                <a:gd name="connsiteY62" fmla="*/ 363569 h 1123950"/>
                <a:gd name="connsiteX63" fmla="*/ 701802 w 1209675"/>
                <a:gd name="connsiteY63" fmla="*/ 414147 h 1123950"/>
                <a:gd name="connsiteX64" fmla="*/ 681038 w 1209675"/>
                <a:gd name="connsiteY64" fmla="*/ 483870 h 1123950"/>
                <a:gd name="connsiteX65" fmla="*/ 663035 w 1209675"/>
                <a:gd name="connsiteY65" fmla="*/ 521875 h 1123950"/>
                <a:gd name="connsiteX66" fmla="*/ 663035 w 1209675"/>
                <a:gd name="connsiteY66" fmla="*/ 537782 h 1123950"/>
                <a:gd name="connsiteX67" fmla="*/ 668083 w 1209675"/>
                <a:gd name="connsiteY67" fmla="*/ 557117 h 1123950"/>
                <a:gd name="connsiteX68" fmla="*/ 677894 w 1209675"/>
                <a:gd name="connsiteY68" fmla="*/ 570167 h 1123950"/>
                <a:gd name="connsiteX69" fmla="*/ 692182 w 1209675"/>
                <a:gd name="connsiteY69" fmla="*/ 588455 h 1123950"/>
                <a:gd name="connsiteX70" fmla="*/ 708184 w 1209675"/>
                <a:gd name="connsiteY70" fmla="*/ 593408 h 1123950"/>
                <a:gd name="connsiteX71" fmla="*/ 718947 w 1209675"/>
                <a:gd name="connsiteY71" fmla="*/ 588836 h 1123950"/>
                <a:gd name="connsiteX72" fmla="*/ 742283 w 1209675"/>
                <a:gd name="connsiteY72" fmla="*/ 570833 h 1123950"/>
                <a:gd name="connsiteX73" fmla="*/ 758571 w 1209675"/>
                <a:gd name="connsiteY73" fmla="*/ 559784 h 1123950"/>
                <a:gd name="connsiteX74" fmla="*/ 772001 w 1209675"/>
                <a:gd name="connsiteY74" fmla="*/ 564833 h 1123950"/>
                <a:gd name="connsiteX75" fmla="*/ 774478 w 1209675"/>
                <a:gd name="connsiteY75" fmla="*/ 575786 h 1123950"/>
                <a:gd name="connsiteX76" fmla="*/ 766191 w 1209675"/>
                <a:gd name="connsiteY76" fmla="*/ 603885 h 1123950"/>
                <a:gd name="connsiteX77" fmla="*/ 727138 w 1209675"/>
                <a:gd name="connsiteY77" fmla="*/ 675323 h 1123950"/>
                <a:gd name="connsiteX78" fmla="*/ 720947 w 1209675"/>
                <a:gd name="connsiteY78" fmla="*/ 674084 h 1123950"/>
                <a:gd name="connsiteX79" fmla="*/ 688943 w 1209675"/>
                <a:gd name="connsiteY79" fmla="*/ 645509 h 1123950"/>
                <a:gd name="connsiteX80" fmla="*/ 668179 w 1209675"/>
                <a:gd name="connsiteY80" fmla="*/ 635699 h 1123950"/>
                <a:gd name="connsiteX81" fmla="*/ 628174 w 1209675"/>
                <a:gd name="connsiteY81" fmla="*/ 616839 h 1123950"/>
                <a:gd name="connsiteX82" fmla="*/ 611029 w 1209675"/>
                <a:gd name="connsiteY82" fmla="*/ 611124 h 1123950"/>
                <a:gd name="connsiteX83" fmla="*/ 591026 w 1209675"/>
                <a:gd name="connsiteY83" fmla="*/ 618458 h 1123950"/>
                <a:gd name="connsiteX84" fmla="*/ 591026 w 1209675"/>
                <a:gd name="connsiteY84" fmla="*/ 638080 h 1123950"/>
                <a:gd name="connsiteX85" fmla="*/ 600456 w 1209675"/>
                <a:gd name="connsiteY85" fmla="*/ 656558 h 1123950"/>
                <a:gd name="connsiteX86" fmla="*/ 633698 w 1209675"/>
                <a:gd name="connsiteY86" fmla="*/ 703517 h 1123950"/>
                <a:gd name="connsiteX87" fmla="*/ 652081 w 1209675"/>
                <a:gd name="connsiteY87" fmla="*/ 733616 h 1123950"/>
                <a:gd name="connsiteX88" fmla="*/ 669512 w 1209675"/>
                <a:gd name="connsiteY88" fmla="*/ 759333 h 1123950"/>
                <a:gd name="connsiteX89" fmla="*/ 675513 w 1209675"/>
                <a:gd name="connsiteY89" fmla="*/ 771144 h 1123950"/>
                <a:gd name="connsiteX90" fmla="*/ 671893 w 1209675"/>
                <a:gd name="connsiteY90" fmla="*/ 779717 h 1123950"/>
                <a:gd name="connsiteX91" fmla="*/ 654272 w 1209675"/>
                <a:gd name="connsiteY91" fmla="*/ 817340 h 1123950"/>
                <a:gd name="connsiteX92" fmla="*/ 582549 w 1209675"/>
                <a:gd name="connsiteY92" fmla="*/ 909733 h 1123950"/>
                <a:gd name="connsiteX93" fmla="*/ 542544 w 1209675"/>
                <a:gd name="connsiteY93" fmla="*/ 944213 h 1123950"/>
                <a:gd name="connsiteX94" fmla="*/ 496348 w 1209675"/>
                <a:gd name="connsiteY94" fmla="*/ 974122 h 1123950"/>
                <a:gd name="connsiteX95" fmla="*/ 455962 w 1209675"/>
                <a:gd name="connsiteY95" fmla="*/ 985457 h 1123950"/>
                <a:gd name="connsiteX96" fmla="*/ 435673 w 1209675"/>
                <a:gd name="connsiteY96" fmla="*/ 979551 h 1123950"/>
                <a:gd name="connsiteX97" fmla="*/ 425386 w 1209675"/>
                <a:gd name="connsiteY97" fmla="*/ 965454 h 1123950"/>
                <a:gd name="connsiteX98" fmla="*/ 428149 w 1209675"/>
                <a:gd name="connsiteY98" fmla="*/ 769715 h 1123950"/>
                <a:gd name="connsiteX99" fmla="*/ 433006 w 1209675"/>
                <a:gd name="connsiteY99" fmla="*/ 640080 h 1123950"/>
                <a:gd name="connsiteX100" fmla="*/ 445294 w 1209675"/>
                <a:gd name="connsiteY100" fmla="*/ 531495 h 1123950"/>
                <a:gd name="connsiteX101" fmla="*/ 467296 w 1209675"/>
                <a:gd name="connsiteY101" fmla="*/ 421767 h 1123950"/>
                <a:gd name="connsiteX102" fmla="*/ 475012 w 1209675"/>
                <a:gd name="connsiteY102" fmla="*/ 357569 h 1123950"/>
                <a:gd name="connsiteX103" fmla="*/ 487204 w 1209675"/>
                <a:gd name="connsiteY103" fmla="*/ 323660 h 1123950"/>
                <a:gd name="connsiteX104" fmla="*/ 524447 w 1209675"/>
                <a:gd name="connsiteY104" fmla="*/ 288512 h 1123950"/>
                <a:gd name="connsiteX105" fmla="*/ 569690 w 1209675"/>
                <a:gd name="connsiteY105" fmla="*/ 250889 h 1123950"/>
                <a:gd name="connsiteX106" fmla="*/ 599027 w 1209675"/>
                <a:gd name="connsiteY106" fmla="*/ 226314 h 1123950"/>
                <a:gd name="connsiteX107" fmla="*/ 600170 w 1209675"/>
                <a:gd name="connsiteY107" fmla="*/ 204692 h 1123950"/>
                <a:gd name="connsiteX108" fmla="*/ 569976 w 1209675"/>
                <a:gd name="connsiteY108" fmla="*/ 165545 h 1123950"/>
                <a:gd name="connsiteX109" fmla="*/ 560641 w 1209675"/>
                <a:gd name="connsiteY109" fmla="*/ 164306 h 1123950"/>
                <a:gd name="connsiteX110" fmla="*/ 548735 w 1209675"/>
                <a:gd name="connsiteY110" fmla="*/ 175260 h 1123950"/>
                <a:gd name="connsiteX111" fmla="*/ 540448 w 1209675"/>
                <a:gd name="connsiteY111" fmla="*/ 170402 h 1123950"/>
                <a:gd name="connsiteX112" fmla="*/ 547878 w 1209675"/>
                <a:gd name="connsiteY112" fmla="*/ 157258 h 1123950"/>
                <a:gd name="connsiteX113" fmla="*/ 539210 w 1209675"/>
                <a:gd name="connsiteY113" fmla="*/ 137255 h 1123950"/>
                <a:gd name="connsiteX114" fmla="*/ 489109 w 1209675"/>
                <a:gd name="connsiteY114" fmla="*/ 84582 h 1123950"/>
                <a:gd name="connsiteX115" fmla="*/ 435292 w 1209675"/>
                <a:gd name="connsiteY115" fmla="*/ 51626 h 1123950"/>
                <a:gd name="connsiteX116" fmla="*/ 420529 w 1209675"/>
                <a:gd name="connsiteY116" fmla="*/ 55340 h 1123950"/>
                <a:gd name="connsiteX117" fmla="*/ 396145 w 1209675"/>
                <a:gd name="connsiteY117" fmla="*/ 76105 h 1123950"/>
                <a:gd name="connsiteX118" fmla="*/ 392430 w 1209675"/>
                <a:gd name="connsiteY118" fmla="*/ 115729 h 1123950"/>
                <a:gd name="connsiteX119" fmla="*/ 384619 w 1209675"/>
                <a:gd name="connsiteY119" fmla="*/ 187928 h 1123950"/>
                <a:gd name="connsiteX120" fmla="*/ 373189 w 1209675"/>
                <a:gd name="connsiteY120" fmla="*/ 242507 h 1123950"/>
                <a:gd name="connsiteX121" fmla="*/ 270986 w 1209675"/>
                <a:gd name="connsiteY121" fmla="*/ 311658 h 1123950"/>
                <a:gd name="connsiteX122" fmla="*/ 241554 w 1209675"/>
                <a:gd name="connsiteY122" fmla="*/ 315278 h 1123950"/>
                <a:gd name="connsiteX123" fmla="*/ 219456 w 1209675"/>
                <a:gd name="connsiteY123" fmla="*/ 329946 h 1123950"/>
                <a:gd name="connsiteX124" fmla="*/ 221266 w 1209675"/>
                <a:gd name="connsiteY124" fmla="*/ 340900 h 1123950"/>
                <a:gd name="connsiteX125" fmla="*/ 247555 w 1209675"/>
                <a:gd name="connsiteY125" fmla="*/ 379571 h 1123950"/>
                <a:gd name="connsiteX126" fmla="*/ 284226 w 1209675"/>
                <a:gd name="connsiteY126" fmla="*/ 416433 h 1123950"/>
                <a:gd name="connsiteX127" fmla="*/ 305752 w 1209675"/>
                <a:gd name="connsiteY127" fmla="*/ 421386 h 1123950"/>
                <a:gd name="connsiteX128" fmla="*/ 321088 w 1209675"/>
                <a:gd name="connsiteY128" fmla="*/ 417576 h 1123950"/>
                <a:gd name="connsiteX129" fmla="*/ 335756 w 1209675"/>
                <a:gd name="connsiteY129" fmla="*/ 397955 h 1123950"/>
                <a:gd name="connsiteX130" fmla="*/ 348615 w 1209675"/>
                <a:gd name="connsiteY130" fmla="*/ 397955 h 1123950"/>
                <a:gd name="connsiteX131" fmla="*/ 345567 w 1209675"/>
                <a:gd name="connsiteY131" fmla="*/ 412718 h 1123950"/>
                <a:gd name="connsiteX132" fmla="*/ 340138 w 1209675"/>
                <a:gd name="connsiteY132" fmla="*/ 431197 h 1123950"/>
                <a:gd name="connsiteX133" fmla="*/ 334137 w 1209675"/>
                <a:gd name="connsiteY133" fmla="*/ 495586 h 1123950"/>
                <a:gd name="connsiteX134" fmla="*/ 321278 w 1209675"/>
                <a:gd name="connsiteY134" fmla="*/ 532257 h 1123950"/>
                <a:gd name="connsiteX135" fmla="*/ 275368 w 1209675"/>
                <a:gd name="connsiteY135" fmla="*/ 581787 h 1123950"/>
                <a:gd name="connsiteX136" fmla="*/ 224504 w 1209675"/>
                <a:gd name="connsiteY136" fmla="*/ 636746 h 1123950"/>
                <a:gd name="connsiteX137" fmla="*/ 165735 w 1209675"/>
                <a:gd name="connsiteY137" fmla="*/ 706660 h 1123950"/>
                <a:gd name="connsiteX138" fmla="*/ 101441 w 1209675"/>
                <a:gd name="connsiteY138" fmla="*/ 780193 h 1123950"/>
                <a:gd name="connsiteX139" fmla="*/ 78867 w 1209675"/>
                <a:gd name="connsiteY139" fmla="*/ 802196 h 1123950"/>
                <a:gd name="connsiteX140" fmla="*/ 56102 w 1209675"/>
                <a:gd name="connsiteY140" fmla="*/ 810101 h 1123950"/>
                <a:gd name="connsiteX141" fmla="*/ 11335 w 1209675"/>
                <a:gd name="connsiteY141" fmla="*/ 843248 h 1123950"/>
                <a:gd name="connsiteX142" fmla="*/ 7144 w 1209675"/>
                <a:gd name="connsiteY142" fmla="*/ 857345 h 1123950"/>
                <a:gd name="connsiteX143" fmla="*/ 10763 w 1209675"/>
                <a:gd name="connsiteY143" fmla="*/ 866585 h 1123950"/>
                <a:gd name="connsiteX144" fmla="*/ 52959 w 1209675"/>
                <a:gd name="connsiteY144" fmla="*/ 908971 h 1123950"/>
                <a:gd name="connsiteX145" fmla="*/ 77533 w 1209675"/>
                <a:gd name="connsiteY145" fmla="*/ 918210 h 1123950"/>
                <a:gd name="connsiteX146" fmla="*/ 106394 w 1209675"/>
                <a:gd name="connsiteY146" fmla="*/ 923735 h 1123950"/>
                <a:gd name="connsiteX147" fmla="*/ 121634 w 1209675"/>
                <a:gd name="connsiteY147" fmla="*/ 915067 h 1123950"/>
                <a:gd name="connsiteX148" fmla="*/ 179641 w 1209675"/>
                <a:gd name="connsiteY148" fmla="*/ 864299 h 1123950"/>
                <a:gd name="connsiteX149" fmla="*/ 215741 w 1209675"/>
                <a:gd name="connsiteY149" fmla="*/ 822008 h 1123950"/>
                <a:gd name="connsiteX150" fmla="*/ 230410 w 1209675"/>
                <a:gd name="connsiteY150" fmla="*/ 782955 h 1123950"/>
                <a:gd name="connsiteX151" fmla="*/ 254317 w 1209675"/>
                <a:gd name="connsiteY151" fmla="*/ 745617 h 1123950"/>
                <a:gd name="connsiteX152" fmla="*/ 283655 w 1209675"/>
                <a:gd name="connsiteY152" fmla="*/ 694658 h 1123950"/>
                <a:gd name="connsiteX153" fmla="*/ 311277 w 1209675"/>
                <a:gd name="connsiteY153" fmla="*/ 646176 h 1123950"/>
                <a:gd name="connsiteX154" fmla="*/ 319183 w 1209675"/>
                <a:gd name="connsiteY154" fmla="*/ 637032 h 1123950"/>
                <a:gd name="connsiteX155" fmla="*/ 327755 w 1209675"/>
                <a:gd name="connsiteY155" fmla="*/ 639509 h 1123950"/>
                <a:gd name="connsiteX156" fmla="*/ 323659 w 1209675"/>
                <a:gd name="connsiteY156" fmla="*/ 669322 h 1123950"/>
                <a:gd name="connsiteX157" fmla="*/ 312991 w 1209675"/>
                <a:gd name="connsiteY157" fmla="*/ 755904 h 1123950"/>
                <a:gd name="connsiteX158" fmla="*/ 309372 w 1209675"/>
                <a:gd name="connsiteY158" fmla="*/ 954977 h 1123950"/>
                <a:gd name="connsiteX159" fmla="*/ 302133 w 1209675"/>
                <a:gd name="connsiteY159" fmla="*/ 975360 h 1123950"/>
                <a:gd name="connsiteX160" fmla="*/ 288131 w 1209675"/>
                <a:gd name="connsiteY160" fmla="*/ 988124 h 1123950"/>
                <a:gd name="connsiteX161" fmla="*/ 262699 w 1209675"/>
                <a:gd name="connsiteY161" fmla="*/ 989362 h 1123950"/>
                <a:gd name="connsiteX162" fmla="*/ 232124 w 1209675"/>
                <a:gd name="connsiteY162" fmla="*/ 989362 h 1123950"/>
                <a:gd name="connsiteX163" fmla="*/ 187642 w 1209675"/>
                <a:gd name="connsiteY163" fmla="*/ 979361 h 1123950"/>
                <a:gd name="connsiteX164" fmla="*/ 174688 w 1209675"/>
                <a:gd name="connsiteY164" fmla="*/ 981456 h 1123950"/>
                <a:gd name="connsiteX165" fmla="*/ 152590 w 1209675"/>
                <a:gd name="connsiteY165" fmla="*/ 996220 h 1123950"/>
                <a:gd name="connsiteX166" fmla="*/ 153829 w 1209675"/>
                <a:gd name="connsiteY166" fmla="*/ 1008126 h 1123950"/>
                <a:gd name="connsiteX167" fmla="*/ 170974 w 1209675"/>
                <a:gd name="connsiteY167" fmla="*/ 1017842 h 1123950"/>
                <a:gd name="connsiteX168" fmla="*/ 195548 w 1209675"/>
                <a:gd name="connsiteY168" fmla="*/ 1028605 h 1123950"/>
                <a:gd name="connsiteX169" fmla="*/ 213836 w 1209675"/>
                <a:gd name="connsiteY169" fmla="*/ 1037082 h 1123950"/>
                <a:gd name="connsiteX170" fmla="*/ 234315 w 1209675"/>
                <a:gd name="connsiteY170" fmla="*/ 1045274 h 1123950"/>
                <a:gd name="connsiteX171" fmla="*/ 273177 w 1209675"/>
                <a:gd name="connsiteY171" fmla="*/ 1067372 h 1123950"/>
                <a:gd name="connsiteX172" fmla="*/ 297275 w 1209675"/>
                <a:gd name="connsiteY172" fmla="*/ 1080802 h 1123950"/>
                <a:gd name="connsiteX173" fmla="*/ 315563 w 1209675"/>
                <a:gd name="connsiteY173" fmla="*/ 1092994 h 1123950"/>
                <a:gd name="connsiteX174" fmla="*/ 336042 w 1209675"/>
                <a:gd name="connsiteY174" fmla="*/ 1108520 h 1123950"/>
                <a:gd name="connsiteX175" fmla="*/ 344233 w 1209675"/>
                <a:gd name="connsiteY175" fmla="*/ 1122807 h 1123950"/>
                <a:gd name="connsiteX176" fmla="*/ 359759 w 1209675"/>
                <a:gd name="connsiteY176" fmla="*/ 1125284 h 1123950"/>
                <a:gd name="connsiteX177" fmla="*/ 385477 w 1209675"/>
                <a:gd name="connsiteY177" fmla="*/ 1111663 h 1123950"/>
                <a:gd name="connsiteX178" fmla="*/ 418147 w 1209675"/>
                <a:gd name="connsiteY178" fmla="*/ 1073753 h 1123950"/>
                <a:gd name="connsiteX179" fmla="*/ 425482 w 1209675"/>
                <a:gd name="connsiteY179" fmla="*/ 1034510 h 1123950"/>
                <a:gd name="connsiteX180" fmla="*/ 432816 w 1209675"/>
                <a:gd name="connsiteY180" fmla="*/ 1032034 h 1123950"/>
                <a:gd name="connsiteX181" fmla="*/ 450913 w 1209675"/>
                <a:gd name="connsiteY181" fmla="*/ 1052894 h 1123950"/>
                <a:gd name="connsiteX182" fmla="*/ 470535 w 1209675"/>
                <a:gd name="connsiteY182" fmla="*/ 1070896 h 1123950"/>
                <a:gd name="connsiteX183" fmla="*/ 480250 w 1209675"/>
                <a:gd name="connsiteY183" fmla="*/ 1074515 h 1123950"/>
                <a:gd name="connsiteX184" fmla="*/ 495776 w 1209675"/>
                <a:gd name="connsiteY184" fmla="*/ 1072039 h 1123950"/>
                <a:gd name="connsiteX185" fmla="*/ 543211 w 1209675"/>
                <a:gd name="connsiteY185" fmla="*/ 1046417 h 1123950"/>
                <a:gd name="connsiteX186" fmla="*/ 615410 w 1209675"/>
                <a:gd name="connsiteY186" fmla="*/ 988886 h 1123950"/>
                <a:gd name="connsiteX187" fmla="*/ 700468 w 1209675"/>
                <a:gd name="connsiteY187" fmla="*/ 909447 h 1123950"/>
                <a:gd name="connsiteX188" fmla="*/ 736854 w 1209675"/>
                <a:gd name="connsiteY188" fmla="*/ 859536 h 1123950"/>
                <a:gd name="connsiteX189" fmla="*/ 745046 w 1209675"/>
                <a:gd name="connsiteY189" fmla="*/ 852964 h 1123950"/>
                <a:gd name="connsiteX190" fmla="*/ 757238 w 1209675"/>
                <a:gd name="connsiteY190" fmla="*/ 860393 h 1123950"/>
                <a:gd name="connsiteX191" fmla="*/ 798862 w 1209675"/>
                <a:gd name="connsiteY191" fmla="*/ 906399 h 1123950"/>
                <a:gd name="connsiteX192" fmla="*/ 836771 w 1209675"/>
                <a:gd name="connsiteY192" fmla="*/ 953738 h 1123950"/>
                <a:gd name="connsiteX193" fmla="*/ 859250 w 1209675"/>
                <a:gd name="connsiteY193" fmla="*/ 986409 h 1123950"/>
                <a:gd name="connsiteX194" fmla="*/ 876300 w 1209675"/>
                <a:gd name="connsiteY194" fmla="*/ 999839 h 1123950"/>
                <a:gd name="connsiteX195" fmla="*/ 890683 w 1209675"/>
                <a:gd name="connsiteY195" fmla="*/ 1002316 h 1123950"/>
                <a:gd name="connsiteX196" fmla="*/ 921734 w 1209675"/>
                <a:gd name="connsiteY196" fmla="*/ 1002697 h 1123950"/>
                <a:gd name="connsiteX197" fmla="*/ 963263 w 1209675"/>
                <a:gd name="connsiteY197" fmla="*/ 992410 h 1123950"/>
                <a:gd name="connsiteX198" fmla="*/ 1017937 w 1209675"/>
                <a:gd name="connsiteY198" fmla="*/ 974027 h 1123950"/>
                <a:gd name="connsiteX199" fmla="*/ 1079754 w 1209675"/>
                <a:gd name="connsiteY199" fmla="*/ 946214 h 1123950"/>
                <a:gd name="connsiteX200" fmla="*/ 1155573 w 1209675"/>
                <a:gd name="connsiteY200" fmla="*/ 910685 h 1123950"/>
                <a:gd name="connsiteX201" fmla="*/ 1196531 w 1209675"/>
                <a:gd name="connsiteY201" fmla="*/ 889064 h 1123950"/>
                <a:gd name="connsiteX202" fmla="*/ 1203865 w 1209675"/>
                <a:gd name="connsiteY202" fmla="*/ 873443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209675" h="1123950">
                  <a:moveTo>
                    <a:pt x="1191958" y="861917"/>
                  </a:moveTo>
                  <a:lnTo>
                    <a:pt x="1167384" y="865251"/>
                  </a:lnTo>
                  <a:lnTo>
                    <a:pt x="1105376" y="872585"/>
                  </a:lnTo>
                  <a:lnTo>
                    <a:pt x="1033081" y="866394"/>
                  </a:lnTo>
                  <a:lnTo>
                    <a:pt x="1000506" y="860203"/>
                  </a:lnTo>
                  <a:lnTo>
                    <a:pt x="967835" y="846773"/>
                  </a:lnTo>
                  <a:lnTo>
                    <a:pt x="919163" y="817436"/>
                  </a:lnTo>
                  <a:lnTo>
                    <a:pt x="823341" y="741426"/>
                  </a:lnTo>
                  <a:lnTo>
                    <a:pt x="821626" y="734092"/>
                  </a:lnTo>
                  <a:lnTo>
                    <a:pt x="858869" y="664940"/>
                  </a:lnTo>
                  <a:lnTo>
                    <a:pt x="891921" y="609886"/>
                  </a:lnTo>
                  <a:lnTo>
                    <a:pt x="914019" y="586550"/>
                  </a:lnTo>
                  <a:lnTo>
                    <a:pt x="920591" y="557022"/>
                  </a:lnTo>
                  <a:lnTo>
                    <a:pt x="925449" y="550069"/>
                  </a:lnTo>
                  <a:lnTo>
                    <a:pt x="917257" y="532448"/>
                  </a:lnTo>
                  <a:lnTo>
                    <a:pt x="886682" y="505587"/>
                  </a:lnTo>
                  <a:lnTo>
                    <a:pt x="857345" y="493300"/>
                  </a:lnTo>
                  <a:lnTo>
                    <a:pt x="837343" y="485870"/>
                  </a:lnTo>
                  <a:lnTo>
                    <a:pt x="818579" y="486728"/>
                  </a:lnTo>
                  <a:lnTo>
                    <a:pt x="807530" y="491585"/>
                  </a:lnTo>
                  <a:lnTo>
                    <a:pt x="797719" y="491585"/>
                  </a:lnTo>
                  <a:lnTo>
                    <a:pt x="798957" y="463772"/>
                  </a:lnTo>
                  <a:lnTo>
                    <a:pt x="802576" y="432530"/>
                  </a:lnTo>
                  <a:lnTo>
                    <a:pt x="836485" y="359950"/>
                  </a:lnTo>
                  <a:lnTo>
                    <a:pt x="868204" y="293561"/>
                  </a:lnTo>
                  <a:lnTo>
                    <a:pt x="886587" y="256794"/>
                  </a:lnTo>
                  <a:lnTo>
                    <a:pt x="914305" y="234410"/>
                  </a:lnTo>
                  <a:lnTo>
                    <a:pt x="935069" y="223742"/>
                  </a:lnTo>
                  <a:lnTo>
                    <a:pt x="951833" y="211836"/>
                  </a:lnTo>
                  <a:lnTo>
                    <a:pt x="990600" y="184118"/>
                  </a:lnTo>
                  <a:lnTo>
                    <a:pt x="1000697" y="170688"/>
                  </a:lnTo>
                  <a:lnTo>
                    <a:pt x="998696" y="153448"/>
                  </a:lnTo>
                  <a:lnTo>
                    <a:pt x="968788" y="115919"/>
                  </a:lnTo>
                  <a:lnTo>
                    <a:pt x="952119" y="111347"/>
                  </a:lnTo>
                  <a:lnTo>
                    <a:pt x="943547" y="106871"/>
                  </a:lnTo>
                  <a:lnTo>
                    <a:pt x="938593" y="87630"/>
                  </a:lnTo>
                  <a:lnTo>
                    <a:pt x="919448" y="63151"/>
                  </a:lnTo>
                  <a:lnTo>
                    <a:pt x="888301" y="39053"/>
                  </a:lnTo>
                  <a:lnTo>
                    <a:pt x="836866" y="11716"/>
                  </a:lnTo>
                  <a:lnTo>
                    <a:pt x="815245" y="7144"/>
                  </a:lnTo>
                  <a:lnTo>
                    <a:pt x="795242" y="18288"/>
                  </a:lnTo>
                  <a:lnTo>
                    <a:pt x="791432" y="45720"/>
                  </a:lnTo>
                  <a:lnTo>
                    <a:pt x="793909" y="90583"/>
                  </a:lnTo>
                  <a:lnTo>
                    <a:pt x="781622" y="142018"/>
                  </a:lnTo>
                  <a:lnTo>
                    <a:pt x="767048" y="198406"/>
                  </a:lnTo>
                  <a:lnTo>
                    <a:pt x="736854" y="227743"/>
                  </a:lnTo>
                  <a:lnTo>
                    <a:pt x="720947" y="234791"/>
                  </a:lnTo>
                  <a:lnTo>
                    <a:pt x="664655" y="273939"/>
                  </a:lnTo>
                  <a:lnTo>
                    <a:pt x="604742" y="318230"/>
                  </a:lnTo>
                  <a:lnTo>
                    <a:pt x="545973" y="353663"/>
                  </a:lnTo>
                  <a:lnTo>
                    <a:pt x="496157" y="382334"/>
                  </a:lnTo>
                  <a:lnTo>
                    <a:pt x="498634" y="399098"/>
                  </a:lnTo>
                  <a:lnTo>
                    <a:pt x="520255" y="411385"/>
                  </a:lnTo>
                  <a:lnTo>
                    <a:pt x="535400" y="417481"/>
                  </a:lnTo>
                  <a:lnTo>
                    <a:pt x="561118" y="424434"/>
                  </a:lnTo>
                  <a:lnTo>
                    <a:pt x="580644" y="427006"/>
                  </a:lnTo>
                  <a:lnTo>
                    <a:pt x="597789" y="428244"/>
                  </a:lnTo>
                  <a:lnTo>
                    <a:pt x="619411" y="417576"/>
                  </a:lnTo>
                  <a:lnTo>
                    <a:pt x="638175" y="407765"/>
                  </a:lnTo>
                  <a:lnTo>
                    <a:pt x="703040" y="349853"/>
                  </a:lnTo>
                  <a:lnTo>
                    <a:pt x="717423" y="342519"/>
                  </a:lnTo>
                  <a:lnTo>
                    <a:pt x="720185" y="347663"/>
                  </a:lnTo>
                  <a:lnTo>
                    <a:pt x="716471" y="363569"/>
                  </a:lnTo>
                  <a:lnTo>
                    <a:pt x="701802" y="414147"/>
                  </a:lnTo>
                  <a:lnTo>
                    <a:pt x="681038" y="483870"/>
                  </a:lnTo>
                  <a:lnTo>
                    <a:pt x="663035" y="521875"/>
                  </a:lnTo>
                  <a:lnTo>
                    <a:pt x="663035" y="537782"/>
                  </a:lnTo>
                  <a:lnTo>
                    <a:pt x="668083" y="557117"/>
                  </a:lnTo>
                  <a:lnTo>
                    <a:pt x="677894" y="570167"/>
                  </a:lnTo>
                  <a:lnTo>
                    <a:pt x="692182" y="588455"/>
                  </a:lnTo>
                  <a:lnTo>
                    <a:pt x="708184" y="593408"/>
                  </a:lnTo>
                  <a:lnTo>
                    <a:pt x="718947" y="588836"/>
                  </a:lnTo>
                  <a:lnTo>
                    <a:pt x="742283" y="570833"/>
                  </a:lnTo>
                  <a:lnTo>
                    <a:pt x="758571" y="559784"/>
                  </a:lnTo>
                  <a:lnTo>
                    <a:pt x="772001" y="564833"/>
                  </a:lnTo>
                  <a:lnTo>
                    <a:pt x="774478" y="575786"/>
                  </a:lnTo>
                  <a:lnTo>
                    <a:pt x="766191" y="603885"/>
                  </a:lnTo>
                  <a:lnTo>
                    <a:pt x="727138" y="675323"/>
                  </a:lnTo>
                  <a:lnTo>
                    <a:pt x="720947" y="674084"/>
                  </a:lnTo>
                  <a:lnTo>
                    <a:pt x="688943" y="645509"/>
                  </a:lnTo>
                  <a:lnTo>
                    <a:pt x="668179" y="635699"/>
                  </a:lnTo>
                  <a:lnTo>
                    <a:pt x="628174" y="616839"/>
                  </a:lnTo>
                  <a:lnTo>
                    <a:pt x="611029" y="611124"/>
                  </a:lnTo>
                  <a:lnTo>
                    <a:pt x="591026" y="618458"/>
                  </a:lnTo>
                  <a:lnTo>
                    <a:pt x="591026" y="638080"/>
                  </a:lnTo>
                  <a:lnTo>
                    <a:pt x="600456" y="656558"/>
                  </a:lnTo>
                  <a:lnTo>
                    <a:pt x="633698" y="703517"/>
                  </a:lnTo>
                  <a:lnTo>
                    <a:pt x="652081" y="733616"/>
                  </a:lnTo>
                  <a:lnTo>
                    <a:pt x="669512" y="759333"/>
                  </a:lnTo>
                  <a:lnTo>
                    <a:pt x="675513" y="771144"/>
                  </a:lnTo>
                  <a:lnTo>
                    <a:pt x="671893" y="779717"/>
                  </a:lnTo>
                  <a:lnTo>
                    <a:pt x="654272" y="817340"/>
                  </a:lnTo>
                  <a:lnTo>
                    <a:pt x="582549" y="909733"/>
                  </a:lnTo>
                  <a:lnTo>
                    <a:pt x="542544" y="944213"/>
                  </a:lnTo>
                  <a:lnTo>
                    <a:pt x="496348" y="974122"/>
                  </a:lnTo>
                  <a:lnTo>
                    <a:pt x="455962" y="985457"/>
                  </a:lnTo>
                  <a:lnTo>
                    <a:pt x="435673" y="979551"/>
                  </a:lnTo>
                  <a:lnTo>
                    <a:pt x="425386" y="965454"/>
                  </a:lnTo>
                  <a:lnTo>
                    <a:pt x="428149" y="769715"/>
                  </a:lnTo>
                  <a:lnTo>
                    <a:pt x="433006" y="640080"/>
                  </a:lnTo>
                  <a:lnTo>
                    <a:pt x="445294" y="531495"/>
                  </a:lnTo>
                  <a:lnTo>
                    <a:pt x="467296" y="421767"/>
                  </a:lnTo>
                  <a:lnTo>
                    <a:pt x="475012" y="357569"/>
                  </a:lnTo>
                  <a:lnTo>
                    <a:pt x="487204" y="323660"/>
                  </a:lnTo>
                  <a:lnTo>
                    <a:pt x="524447" y="288512"/>
                  </a:lnTo>
                  <a:lnTo>
                    <a:pt x="569690" y="250889"/>
                  </a:lnTo>
                  <a:lnTo>
                    <a:pt x="599027" y="226314"/>
                  </a:lnTo>
                  <a:lnTo>
                    <a:pt x="600170" y="204692"/>
                  </a:lnTo>
                  <a:lnTo>
                    <a:pt x="569976" y="165545"/>
                  </a:lnTo>
                  <a:lnTo>
                    <a:pt x="560641" y="164306"/>
                  </a:lnTo>
                  <a:lnTo>
                    <a:pt x="548735" y="175260"/>
                  </a:lnTo>
                  <a:lnTo>
                    <a:pt x="540448" y="170402"/>
                  </a:lnTo>
                  <a:lnTo>
                    <a:pt x="547878" y="157258"/>
                  </a:lnTo>
                  <a:lnTo>
                    <a:pt x="539210" y="137255"/>
                  </a:lnTo>
                  <a:lnTo>
                    <a:pt x="489109" y="84582"/>
                  </a:lnTo>
                  <a:lnTo>
                    <a:pt x="435292" y="51626"/>
                  </a:lnTo>
                  <a:lnTo>
                    <a:pt x="420529" y="55340"/>
                  </a:lnTo>
                  <a:lnTo>
                    <a:pt x="396145" y="76105"/>
                  </a:lnTo>
                  <a:lnTo>
                    <a:pt x="392430" y="115729"/>
                  </a:lnTo>
                  <a:lnTo>
                    <a:pt x="384619" y="187928"/>
                  </a:lnTo>
                  <a:lnTo>
                    <a:pt x="373189" y="242507"/>
                  </a:lnTo>
                  <a:lnTo>
                    <a:pt x="270986" y="311658"/>
                  </a:lnTo>
                  <a:lnTo>
                    <a:pt x="241554" y="315278"/>
                  </a:lnTo>
                  <a:lnTo>
                    <a:pt x="219456" y="329946"/>
                  </a:lnTo>
                  <a:lnTo>
                    <a:pt x="221266" y="340900"/>
                  </a:lnTo>
                  <a:lnTo>
                    <a:pt x="247555" y="379571"/>
                  </a:lnTo>
                  <a:lnTo>
                    <a:pt x="284226" y="416433"/>
                  </a:lnTo>
                  <a:lnTo>
                    <a:pt x="305752" y="421386"/>
                  </a:lnTo>
                  <a:lnTo>
                    <a:pt x="321088" y="417576"/>
                  </a:lnTo>
                  <a:lnTo>
                    <a:pt x="335756" y="397955"/>
                  </a:lnTo>
                  <a:lnTo>
                    <a:pt x="348615" y="397955"/>
                  </a:lnTo>
                  <a:lnTo>
                    <a:pt x="345567" y="412718"/>
                  </a:lnTo>
                  <a:lnTo>
                    <a:pt x="340138" y="431197"/>
                  </a:lnTo>
                  <a:lnTo>
                    <a:pt x="334137" y="495586"/>
                  </a:lnTo>
                  <a:lnTo>
                    <a:pt x="321278" y="532257"/>
                  </a:lnTo>
                  <a:lnTo>
                    <a:pt x="275368" y="581787"/>
                  </a:lnTo>
                  <a:lnTo>
                    <a:pt x="224504" y="636746"/>
                  </a:lnTo>
                  <a:lnTo>
                    <a:pt x="165735" y="706660"/>
                  </a:lnTo>
                  <a:lnTo>
                    <a:pt x="101441" y="780193"/>
                  </a:lnTo>
                  <a:lnTo>
                    <a:pt x="78867" y="802196"/>
                  </a:lnTo>
                  <a:lnTo>
                    <a:pt x="56102" y="810101"/>
                  </a:lnTo>
                  <a:lnTo>
                    <a:pt x="11335" y="843248"/>
                  </a:lnTo>
                  <a:lnTo>
                    <a:pt x="7144" y="857345"/>
                  </a:lnTo>
                  <a:lnTo>
                    <a:pt x="10763" y="866585"/>
                  </a:lnTo>
                  <a:lnTo>
                    <a:pt x="52959" y="908971"/>
                  </a:lnTo>
                  <a:lnTo>
                    <a:pt x="77533" y="918210"/>
                  </a:lnTo>
                  <a:lnTo>
                    <a:pt x="106394" y="923735"/>
                  </a:lnTo>
                  <a:lnTo>
                    <a:pt x="121634" y="915067"/>
                  </a:lnTo>
                  <a:lnTo>
                    <a:pt x="179641" y="864299"/>
                  </a:lnTo>
                  <a:lnTo>
                    <a:pt x="215741" y="822008"/>
                  </a:lnTo>
                  <a:lnTo>
                    <a:pt x="230410" y="782955"/>
                  </a:lnTo>
                  <a:lnTo>
                    <a:pt x="254317" y="745617"/>
                  </a:lnTo>
                  <a:lnTo>
                    <a:pt x="283655" y="694658"/>
                  </a:lnTo>
                  <a:lnTo>
                    <a:pt x="311277" y="646176"/>
                  </a:lnTo>
                  <a:lnTo>
                    <a:pt x="319183" y="637032"/>
                  </a:lnTo>
                  <a:lnTo>
                    <a:pt x="327755" y="639509"/>
                  </a:lnTo>
                  <a:lnTo>
                    <a:pt x="323659" y="669322"/>
                  </a:lnTo>
                  <a:lnTo>
                    <a:pt x="312991" y="755904"/>
                  </a:lnTo>
                  <a:lnTo>
                    <a:pt x="309372" y="954977"/>
                  </a:lnTo>
                  <a:lnTo>
                    <a:pt x="302133" y="975360"/>
                  </a:lnTo>
                  <a:lnTo>
                    <a:pt x="288131" y="988124"/>
                  </a:lnTo>
                  <a:lnTo>
                    <a:pt x="262699" y="989362"/>
                  </a:lnTo>
                  <a:lnTo>
                    <a:pt x="232124" y="989362"/>
                  </a:lnTo>
                  <a:lnTo>
                    <a:pt x="187642" y="979361"/>
                  </a:lnTo>
                  <a:lnTo>
                    <a:pt x="174688" y="981456"/>
                  </a:lnTo>
                  <a:lnTo>
                    <a:pt x="152590" y="996220"/>
                  </a:lnTo>
                  <a:lnTo>
                    <a:pt x="153829" y="1008126"/>
                  </a:lnTo>
                  <a:lnTo>
                    <a:pt x="170974" y="1017842"/>
                  </a:lnTo>
                  <a:lnTo>
                    <a:pt x="195548" y="1028605"/>
                  </a:lnTo>
                  <a:lnTo>
                    <a:pt x="213836" y="1037082"/>
                  </a:lnTo>
                  <a:lnTo>
                    <a:pt x="234315" y="1045274"/>
                  </a:lnTo>
                  <a:lnTo>
                    <a:pt x="273177" y="1067372"/>
                  </a:lnTo>
                  <a:lnTo>
                    <a:pt x="297275" y="1080802"/>
                  </a:lnTo>
                  <a:lnTo>
                    <a:pt x="315563" y="1092994"/>
                  </a:lnTo>
                  <a:lnTo>
                    <a:pt x="336042" y="1108520"/>
                  </a:lnTo>
                  <a:lnTo>
                    <a:pt x="344233" y="1122807"/>
                  </a:lnTo>
                  <a:lnTo>
                    <a:pt x="359759" y="1125284"/>
                  </a:lnTo>
                  <a:lnTo>
                    <a:pt x="385477" y="1111663"/>
                  </a:lnTo>
                  <a:lnTo>
                    <a:pt x="418147" y="1073753"/>
                  </a:lnTo>
                  <a:lnTo>
                    <a:pt x="425482" y="1034510"/>
                  </a:lnTo>
                  <a:lnTo>
                    <a:pt x="432816" y="1032034"/>
                  </a:lnTo>
                  <a:lnTo>
                    <a:pt x="450913" y="1052894"/>
                  </a:lnTo>
                  <a:lnTo>
                    <a:pt x="470535" y="1070896"/>
                  </a:lnTo>
                  <a:lnTo>
                    <a:pt x="480250" y="1074515"/>
                  </a:lnTo>
                  <a:lnTo>
                    <a:pt x="495776" y="1072039"/>
                  </a:lnTo>
                  <a:lnTo>
                    <a:pt x="543211" y="1046417"/>
                  </a:lnTo>
                  <a:lnTo>
                    <a:pt x="615410" y="988886"/>
                  </a:lnTo>
                  <a:lnTo>
                    <a:pt x="700468" y="909447"/>
                  </a:lnTo>
                  <a:lnTo>
                    <a:pt x="736854" y="859536"/>
                  </a:lnTo>
                  <a:lnTo>
                    <a:pt x="745046" y="852964"/>
                  </a:lnTo>
                  <a:lnTo>
                    <a:pt x="757238" y="860393"/>
                  </a:lnTo>
                  <a:lnTo>
                    <a:pt x="798862" y="906399"/>
                  </a:lnTo>
                  <a:lnTo>
                    <a:pt x="836771" y="953738"/>
                  </a:lnTo>
                  <a:lnTo>
                    <a:pt x="859250" y="986409"/>
                  </a:lnTo>
                  <a:lnTo>
                    <a:pt x="876300" y="999839"/>
                  </a:lnTo>
                  <a:lnTo>
                    <a:pt x="890683" y="1002316"/>
                  </a:lnTo>
                  <a:lnTo>
                    <a:pt x="921734" y="1002697"/>
                  </a:lnTo>
                  <a:lnTo>
                    <a:pt x="963263" y="992410"/>
                  </a:lnTo>
                  <a:lnTo>
                    <a:pt x="1017937" y="974027"/>
                  </a:lnTo>
                  <a:lnTo>
                    <a:pt x="1079754" y="946214"/>
                  </a:lnTo>
                  <a:lnTo>
                    <a:pt x="1155573" y="910685"/>
                  </a:lnTo>
                  <a:lnTo>
                    <a:pt x="1196531" y="889064"/>
                  </a:lnTo>
                  <a:lnTo>
                    <a:pt x="1203865" y="87344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C438740F-881D-4165-AB9C-4919E8B9C416}"/>
                </a:ext>
              </a:extLst>
            </p:cNvPr>
            <p:cNvSpPr/>
            <p:nvPr/>
          </p:nvSpPr>
          <p:spPr>
            <a:xfrm>
              <a:off x="7508653" y="2859310"/>
              <a:ext cx="1028700" cy="1076325"/>
            </a:xfrm>
            <a:custGeom>
              <a:avLst/>
              <a:gdLst>
                <a:gd name="connsiteX0" fmla="*/ 610648 w 1028700"/>
                <a:gd name="connsiteY0" fmla="*/ 545783 h 1076325"/>
                <a:gd name="connsiteX1" fmla="*/ 737330 w 1028700"/>
                <a:gd name="connsiteY1" fmla="*/ 469106 h 1076325"/>
                <a:gd name="connsiteX2" fmla="*/ 789241 w 1028700"/>
                <a:gd name="connsiteY2" fmla="*/ 447484 h 1076325"/>
                <a:gd name="connsiteX3" fmla="*/ 827818 w 1028700"/>
                <a:gd name="connsiteY3" fmla="*/ 432816 h 1076325"/>
                <a:gd name="connsiteX4" fmla="*/ 842486 w 1028700"/>
                <a:gd name="connsiteY4" fmla="*/ 409004 h 1076325"/>
                <a:gd name="connsiteX5" fmla="*/ 838676 w 1028700"/>
                <a:gd name="connsiteY5" fmla="*/ 385667 h 1076325"/>
                <a:gd name="connsiteX6" fmla="*/ 808768 w 1028700"/>
                <a:gd name="connsiteY6" fmla="*/ 358616 h 1076325"/>
                <a:gd name="connsiteX7" fmla="*/ 768382 w 1028700"/>
                <a:gd name="connsiteY7" fmla="*/ 343853 h 1076325"/>
                <a:gd name="connsiteX8" fmla="*/ 734092 w 1028700"/>
                <a:gd name="connsiteY8" fmla="*/ 347567 h 1076325"/>
                <a:gd name="connsiteX9" fmla="*/ 702755 w 1028700"/>
                <a:gd name="connsiteY9" fmla="*/ 362998 h 1076325"/>
                <a:gd name="connsiteX10" fmla="*/ 678942 w 1028700"/>
                <a:gd name="connsiteY10" fmla="*/ 394145 h 1076325"/>
                <a:gd name="connsiteX11" fmla="*/ 604457 w 1028700"/>
                <a:gd name="connsiteY11" fmla="*/ 445865 h 1076325"/>
                <a:gd name="connsiteX12" fmla="*/ 588836 w 1028700"/>
                <a:gd name="connsiteY12" fmla="*/ 452247 h 1076325"/>
                <a:gd name="connsiteX13" fmla="*/ 578930 w 1028700"/>
                <a:gd name="connsiteY13" fmla="*/ 439293 h 1076325"/>
                <a:gd name="connsiteX14" fmla="*/ 586359 w 1028700"/>
                <a:gd name="connsiteY14" fmla="*/ 344424 h 1076325"/>
                <a:gd name="connsiteX15" fmla="*/ 604742 w 1028700"/>
                <a:gd name="connsiteY15" fmla="*/ 258699 h 1076325"/>
                <a:gd name="connsiteX16" fmla="*/ 612743 w 1028700"/>
                <a:gd name="connsiteY16" fmla="*/ 213836 h 1076325"/>
                <a:gd name="connsiteX17" fmla="*/ 623792 w 1028700"/>
                <a:gd name="connsiteY17" fmla="*/ 191834 h 1076325"/>
                <a:gd name="connsiteX18" fmla="*/ 623792 w 1028700"/>
                <a:gd name="connsiteY18" fmla="*/ 163639 h 1076325"/>
                <a:gd name="connsiteX19" fmla="*/ 614553 w 1028700"/>
                <a:gd name="connsiteY19" fmla="*/ 136684 h 1076325"/>
                <a:gd name="connsiteX20" fmla="*/ 585788 w 1028700"/>
                <a:gd name="connsiteY20" fmla="*/ 107061 h 1076325"/>
                <a:gd name="connsiteX21" fmla="*/ 516541 w 1028700"/>
                <a:gd name="connsiteY21" fmla="*/ 52959 h 1076325"/>
                <a:gd name="connsiteX22" fmla="*/ 464344 w 1028700"/>
                <a:gd name="connsiteY22" fmla="*/ 11240 h 1076325"/>
                <a:gd name="connsiteX23" fmla="*/ 444532 w 1028700"/>
                <a:gd name="connsiteY23" fmla="*/ 7144 h 1076325"/>
                <a:gd name="connsiteX24" fmla="*/ 423100 w 1028700"/>
                <a:gd name="connsiteY24" fmla="*/ 29242 h 1076325"/>
                <a:gd name="connsiteX25" fmla="*/ 421291 w 1028700"/>
                <a:gd name="connsiteY25" fmla="*/ 57721 h 1076325"/>
                <a:gd name="connsiteX26" fmla="*/ 424625 w 1028700"/>
                <a:gd name="connsiteY26" fmla="*/ 79534 h 1076325"/>
                <a:gd name="connsiteX27" fmla="*/ 424910 w 1028700"/>
                <a:gd name="connsiteY27" fmla="*/ 95821 h 1076325"/>
                <a:gd name="connsiteX28" fmla="*/ 434816 w 1028700"/>
                <a:gd name="connsiteY28" fmla="*/ 132302 h 1076325"/>
                <a:gd name="connsiteX29" fmla="*/ 438626 w 1028700"/>
                <a:gd name="connsiteY29" fmla="*/ 265557 h 1076325"/>
                <a:gd name="connsiteX30" fmla="*/ 439484 w 1028700"/>
                <a:gd name="connsiteY30" fmla="*/ 350806 h 1076325"/>
                <a:gd name="connsiteX31" fmla="*/ 423863 w 1028700"/>
                <a:gd name="connsiteY31" fmla="*/ 482060 h 1076325"/>
                <a:gd name="connsiteX32" fmla="*/ 415100 w 1028700"/>
                <a:gd name="connsiteY32" fmla="*/ 539877 h 1076325"/>
                <a:gd name="connsiteX33" fmla="*/ 311563 w 1028700"/>
                <a:gd name="connsiteY33" fmla="*/ 601313 h 1076325"/>
                <a:gd name="connsiteX34" fmla="*/ 206216 w 1028700"/>
                <a:gd name="connsiteY34" fmla="*/ 662654 h 1076325"/>
                <a:gd name="connsiteX35" fmla="*/ 137065 w 1028700"/>
                <a:gd name="connsiteY35" fmla="*/ 691420 h 1076325"/>
                <a:gd name="connsiteX36" fmla="*/ 71533 w 1028700"/>
                <a:gd name="connsiteY36" fmla="*/ 702469 h 1076325"/>
                <a:gd name="connsiteX37" fmla="*/ 23146 w 1028700"/>
                <a:gd name="connsiteY37" fmla="*/ 715518 h 1076325"/>
                <a:gd name="connsiteX38" fmla="*/ 10287 w 1028700"/>
                <a:gd name="connsiteY38" fmla="*/ 732092 h 1076325"/>
                <a:gd name="connsiteX39" fmla="*/ 18859 w 1028700"/>
                <a:gd name="connsiteY39" fmla="*/ 754190 h 1076325"/>
                <a:gd name="connsiteX40" fmla="*/ 66104 w 1028700"/>
                <a:gd name="connsiteY40" fmla="*/ 785336 h 1076325"/>
                <a:gd name="connsiteX41" fmla="*/ 111443 w 1028700"/>
                <a:gd name="connsiteY41" fmla="*/ 819626 h 1076325"/>
                <a:gd name="connsiteX42" fmla="*/ 148114 w 1028700"/>
                <a:gd name="connsiteY42" fmla="*/ 841629 h 1076325"/>
                <a:gd name="connsiteX43" fmla="*/ 181833 w 1028700"/>
                <a:gd name="connsiteY43" fmla="*/ 852678 h 1076325"/>
                <a:gd name="connsiteX44" fmla="*/ 205645 w 1028700"/>
                <a:gd name="connsiteY44" fmla="*/ 847154 h 1076325"/>
                <a:gd name="connsiteX45" fmla="*/ 253175 w 1028700"/>
                <a:gd name="connsiteY45" fmla="*/ 805529 h 1076325"/>
                <a:gd name="connsiteX46" fmla="*/ 309182 w 1028700"/>
                <a:gd name="connsiteY46" fmla="*/ 756952 h 1076325"/>
                <a:gd name="connsiteX47" fmla="*/ 355187 w 1028700"/>
                <a:gd name="connsiteY47" fmla="*/ 721138 h 1076325"/>
                <a:gd name="connsiteX48" fmla="*/ 368046 w 1028700"/>
                <a:gd name="connsiteY48" fmla="*/ 717423 h 1076325"/>
                <a:gd name="connsiteX49" fmla="*/ 373666 w 1028700"/>
                <a:gd name="connsiteY49" fmla="*/ 729139 h 1076325"/>
                <a:gd name="connsiteX50" fmla="*/ 372904 w 1028700"/>
                <a:gd name="connsiteY50" fmla="*/ 749332 h 1076325"/>
                <a:gd name="connsiteX51" fmla="*/ 347758 w 1028700"/>
                <a:gd name="connsiteY51" fmla="*/ 796004 h 1076325"/>
                <a:gd name="connsiteX52" fmla="*/ 323850 w 1028700"/>
                <a:gd name="connsiteY52" fmla="*/ 838962 h 1076325"/>
                <a:gd name="connsiteX53" fmla="*/ 221552 w 1028700"/>
                <a:gd name="connsiteY53" fmla="*/ 943547 h 1076325"/>
                <a:gd name="connsiteX54" fmla="*/ 161544 w 1028700"/>
                <a:gd name="connsiteY54" fmla="*/ 982790 h 1076325"/>
                <a:gd name="connsiteX55" fmla="*/ 138113 w 1028700"/>
                <a:gd name="connsiteY55" fmla="*/ 991743 h 1076325"/>
                <a:gd name="connsiteX56" fmla="*/ 63722 w 1028700"/>
                <a:gd name="connsiteY56" fmla="*/ 1028414 h 1076325"/>
                <a:gd name="connsiteX57" fmla="*/ 23908 w 1028700"/>
                <a:gd name="connsiteY57" fmla="*/ 1044321 h 1076325"/>
                <a:gd name="connsiteX58" fmla="*/ 9620 w 1028700"/>
                <a:gd name="connsiteY58" fmla="*/ 1052894 h 1076325"/>
                <a:gd name="connsiteX59" fmla="*/ 7144 w 1028700"/>
                <a:gd name="connsiteY59" fmla="*/ 1063371 h 1076325"/>
                <a:gd name="connsiteX60" fmla="*/ 16288 w 1028700"/>
                <a:gd name="connsiteY60" fmla="*/ 1072325 h 1076325"/>
                <a:gd name="connsiteX61" fmla="*/ 102013 w 1028700"/>
                <a:gd name="connsiteY61" fmla="*/ 1075468 h 1076325"/>
                <a:gd name="connsiteX62" fmla="*/ 171165 w 1028700"/>
                <a:gd name="connsiteY62" fmla="*/ 1070515 h 1076325"/>
                <a:gd name="connsiteX63" fmla="*/ 224409 w 1028700"/>
                <a:gd name="connsiteY63" fmla="*/ 1055942 h 1076325"/>
                <a:gd name="connsiteX64" fmla="*/ 266033 w 1028700"/>
                <a:gd name="connsiteY64" fmla="*/ 1038130 h 1076325"/>
                <a:gd name="connsiteX65" fmla="*/ 307086 w 1028700"/>
                <a:gd name="connsiteY65" fmla="*/ 1014222 h 1076325"/>
                <a:gd name="connsiteX66" fmla="*/ 371666 w 1028700"/>
                <a:gd name="connsiteY66" fmla="*/ 955739 h 1076325"/>
                <a:gd name="connsiteX67" fmla="*/ 431292 w 1028700"/>
                <a:gd name="connsiteY67" fmla="*/ 872109 h 1076325"/>
                <a:gd name="connsiteX68" fmla="*/ 489966 w 1028700"/>
                <a:gd name="connsiteY68" fmla="*/ 747236 h 1076325"/>
                <a:gd name="connsiteX69" fmla="*/ 537115 w 1028700"/>
                <a:gd name="connsiteY69" fmla="*/ 601028 h 1076325"/>
                <a:gd name="connsiteX70" fmla="*/ 548164 w 1028700"/>
                <a:gd name="connsiteY70" fmla="*/ 587026 h 1076325"/>
                <a:gd name="connsiteX71" fmla="*/ 577501 w 1028700"/>
                <a:gd name="connsiteY71" fmla="*/ 569595 h 1076325"/>
                <a:gd name="connsiteX72" fmla="*/ 610648 w 1028700"/>
                <a:gd name="connsiteY72" fmla="*/ 545783 h 1076325"/>
                <a:gd name="connsiteX73" fmla="*/ 1021175 w 1028700"/>
                <a:gd name="connsiteY73" fmla="*/ 918401 h 1076325"/>
                <a:gd name="connsiteX74" fmla="*/ 1001839 w 1028700"/>
                <a:gd name="connsiteY74" fmla="*/ 907066 h 1076325"/>
                <a:gd name="connsiteX75" fmla="*/ 958977 w 1028700"/>
                <a:gd name="connsiteY75" fmla="*/ 904018 h 1076325"/>
                <a:gd name="connsiteX76" fmla="*/ 918877 w 1028700"/>
                <a:gd name="connsiteY76" fmla="*/ 901256 h 1076325"/>
                <a:gd name="connsiteX77" fmla="*/ 874490 w 1028700"/>
                <a:gd name="connsiteY77" fmla="*/ 888397 h 1076325"/>
                <a:gd name="connsiteX78" fmla="*/ 830675 w 1028700"/>
                <a:gd name="connsiteY78" fmla="*/ 872490 h 1076325"/>
                <a:gd name="connsiteX79" fmla="*/ 793814 w 1028700"/>
                <a:gd name="connsiteY79" fmla="*/ 853059 h 1076325"/>
                <a:gd name="connsiteX80" fmla="*/ 742665 w 1028700"/>
                <a:gd name="connsiteY80" fmla="*/ 813245 h 1076325"/>
                <a:gd name="connsiteX81" fmla="*/ 681514 w 1028700"/>
                <a:gd name="connsiteY81" fmla="*/ 751904 h 1076325"/>
                <a:gd name="connsiteX82" fmla="*/ 642175 w 1028700"/>
                <a:gd name="connsiteY82" fmla="*/ 696278 h 1076325"/>
                <a:gd name="connsiteX83" fmla="*/ 621887 w 1028700"/>
                <a:gd name="connsiteY83" fmla="*/ 665321 h 1076325"/>
                <a:gd name="connsiteX84" fmla="*/ 607505 w 1028700"/>
                <a:gd name="connsiteY84" fmla="*/ 649129 h 1076325"/>
                <a:gd name="connsiteX85" fmla="*/ 597408 w 1028700"/>
                <a:gd name="connsiteY85" fmla="*/ 640271 h 1076325"/>
                <a:gd name="connsiteX86" fmla="*/ 585025 w 1028700"/>
                <a:gd name="connsiteY86" fmla="*/ 638366 h 1076325"/>
                <a:gd name="connsiteX87" fmla="*/ 572643 w 1028700"/>
                <a:gd name="connsiteY87" fmla="*/ 640271 h 1076325"/>
                <a:gd name="connsiteX88" fmla="*/ 556927 w 1028700"/>
                <a:gd name="connsiteY88" fmla="*/ 656463 h 1076325"/>
                <a:gd name="connsiteX89" fmla="*/ 557593 w 1028700"/>
                <a:gd name="connsiteY89" fmla="*/ 671798 h 1076325"/>
                <a:gd name="connsiteX90" fmla="*/ 565975 w 1028700"/>
                <a:gd name="connsiteY90" fmla="*/ 688943 h 1076325"/>
                <a:gd name="connsiteX91" fmla="*/ 579215 w 1028700"/>
                <a:gd name="connsiteY91" fmla="*/ 725043 h 1076325"/>
                <a:gd name="connsiteX92" fmla="*/ 593693 w 1028700"/>
                <a:gd name="connsiteY92" fmla="*/ 760381 h 1076325"/>
                <a:gd name="connsiteX93" fmla="*/ 617220 w 1028700"/>
                <a:gd name="connsiteY93" fmla="*/ 813054 h 1076325"/>
                <a:gd name="connsiteX94" fmla="*/ 644557 w 1028700"/>
                <a:gd name="connsiteY94" fmla="*/ 867537 h 1076325"/>
                <a:gd name="connsiteX95" fmla="*/ 662178 w 1028700"/>
                <a:gd name="connsiteY95" fmla="*/ 908495 h 1076325"/>
                <a:gd name="connsiteX96" fmla="*/ 688753 w 1028700"/>
                <a:gd name="connsiteY96" fmla="*/ 962406 h 1076325"/>
                <a:gd name="connsiteX97" fmla="*/ 698849 w 1028700"/>
                <a:gd name="connsiteY97" fmla="*/ 988981 h 1076325"/>
                <a:gd name="connsiteX98" fmla="*/ 708660 w 1028700"/>
                <a:gd name="connsiteY98" fmla="*/ 1006316 h 1076325"/>
                <a:gd name="connsiteX99" fmla="*/ 725805 w 1028700"/>
                <a:gd name="connsiteY99" fmla="*/ 1020985 h 1076325"/>
                <a:gd name="connsiteX100" fmla="*/ 741140 w 1028700"/>
                <a:gd name="connsiteY100" fmla="*/ 1028986 h 1076325"/>
                <a:gd name="connsiteX101" fmla="*/ 757904 w 1028700"/>
                <a:gd name="connsiteY101" fmla="*/ 1040606 h 1076325"/>
                <a:gd name="connsiteX102" fmla="*/ 776574 w 1028700"/>
                <a:gd name="connsiteY102" fmla="*/ 1039940 h 1076325"/>
                <a:gd name="connsiteX103" fmla="*/ 797147 w 1028700"/>
                <a:gd name="connsiteY103" fmla="*/ 1032034 h 1076325"/>
                <a:gd name="connsiteX104" fmla="*/ 828104 w 1028700"/>
                <a:gd name="connsiteY104" fmla="*/ 1015556 h 1076325"/>
                <a:gd name="connsiteX105" fmla="*/ 864489 w 1028700"/>
                <a:gd name="connsiteY105" fmla="*/ 1004792 h 1076325"/>
                <a:gd name="connsiteX106" fmla="*/ 889730 w 1028700"/>
                <a:gd name="connsiteY106" fmla="*/ 993076 h 1076325"/>
                <a:gd name="connsiteX107" fmla="*/ 926306 w 1028700"/>
                <a:gd name="connsiteY107" fmla="*/ 975932 h 1076325"/>
                <a:gd name="connsiteX108" fmla="*/ 962692 w 1028700"/>
                <a:gd name="connsiteY108" fmla="*/ 965454 h 1076325"/>
                <a:gd name="connsiteX109" fmla="*/ 992981 w 1028700"/>
                <a:gd name="connsiteY109" fmla="*/ 954024 h 1076325"/>
                <a:gd name="connsiteX110" fmla="*/ 1011936 w 1028700"/>
                <a:gd name="connsiteY110" fmla="*/ 942975 h 1076325"/>
                <a:gd name="connsiteX111" fmla="*/ 1025557 w 1028700"/>
                <a:gd name="connsiteY111" fmla="*/ 931831 h 1076325"/>
                <a:gd name="connsiteX112" fmla="*/ 1021175 w 1028700"/>
                <a:gd name="connsiteY112" fmla="*/ 918401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1028700" h="1076325">
                  <a:moveTo>
                    <a:pt x="610648" y="545783"/>
                  </a:moveTo>
                  <a:lnTo>
                    <a:pt x="737330" y="469106"/>
                  </a:lnTo>
                  <a:lnTo>
                    <a:pt x="789241" y="447484"/>
                  </a:lnTo>
                  <a:lnTo>
                    <a:pt x="827818" y="432816"/>
                  </a:lnTo>
                  <a:lnTo>
                    <a:pt x="842486" y="409004"/>
                  </a:lnTo>
                  <a:lnTo>
                    <a:pt x="838676" y="385667"/>
                  </a:lnTo>
                  <a:lnTo>
                    <a:pt x="808768" y="358616"/>
                  </a:lnTo>
                  <a:lnTo>
                    <a:pt x="768382" y="343853"/>
                  </a:lnTo>
                  <a:lnTo>
                    <a:pt x="734092" y="347567"/>
                  </a:lnTo>
                  <a:lnTo>
                    <a:pt x="702755" y="362998"/>
                  </a:lnTo>
                  <a:lnTo>
                    <a:pt x="678942" y="394145"/>
                  </a:lnTo>
                  <a:lnTo>
                    <a:pt x="604457" y="445865"/>
                  </a:lnTo>
                  <a:lnTo>
                    <a:pt x="588836" y="452247"/>
                  </a:lnTo>
                  <a:lnTo>
                    <a:pt x="578930" y="439293"/>
                  </a:lnTo>
                  <a:lnTo>
                    <a:pt x="586359" y="344424"/>
                  </a:lnTo>
                  <a:lnTo>
                    <a:pt x="604742" y="258699"/>
                  </a:lnTo>
                  <a:lnTo>
                    <a:pt x="612743" y="213836"/>
                  </a:lnTo>
                  <a:lnTo>
                    <a:pt x="623792" y="191834"/>
                  </a:lnTo>
                  <a:lnTo>
                    <a:pt x="623792" y="163639"/>
                  </a:lnTo>
                  <a:lnTo>
                    <a:pt x="614553" y="136684"/>
                  </a:lnTo>
                  <a:lnTo>
                    <a:pt x="585788" y="107061"/>
                  </a:lnTo>
                  <a:lnTo>
                    <a:pt x="516541" y="52959"/>
                  </a:lnTo>
                  <a:lnTo>
                    <a:pt x="464344" y="11240"/>
                  </a:lnTo>
                  <a:lnTo>
                    <a:pt x="444532" y="7144"/>
                  </a:lnTo>
                  <a:lnTo>
                    <a:pt x="423100" y="29242"/>
                  </a:lnTo>
                  <a:lnTo>
                    <a:pt x="421291" y="57721"/>
                  </a:lnTo>
                  <a:lnTo>
                    <a:pt x="424625" y="79534"/>
                  </a:lnTo>
                  <a:lnTo>
                    <a:pt x="424910" y="95821"/>
                  </a:lnTo>
                  <a:lnTo>
                    <a:pt x="434816" y="132302"/>
                  </a:lnTo>
                  <a:lnTo>
                    <a:pt x="438626" y="265557"/>
                  </a:lnTo>
                  <a:lnTo>
                    <a:pt x="439484" y="350806"/>
                  </a:lnTo>
                  <a:lnTo>
                    <a:pt x="423863" y="482060"/>
                  </a:lnTo>
                  <a:lnTo>
                    <a:pt x="415100" y="539877"/>
                  </a:lnTo>
                  <a:lnTo>
                    <a:pt x="311563" y="601313"/>
                  </a:lnTo>
                  <a:lnTo>
                    <a:pt x="206216" y="662654"/>
                  </a:lnTo>
                  <a:lnTo>
                    <a:pt x="137065" y="691420"/>
                  </a:lnTo>
                  <a:lnTo>
                    <a:pt x="71533" y="702469"/>
                  </a:lnTo>
                  <a:lnTo>
                    <a:pt x="23146" y="715518"/>
                  </a:lnTo>
                  <a:lnTo>
                    <a:pt x="10287" y="732092"/>
                  </a:lnTo>
                  <a:lnTo>
                    <a:pt x="18859" y="754190"/>
                  </a:lnTo>
                  <a:lnTo>
                    <a:pt x="66104" y="785336"/>
                  </a:lnTo>
                  <a:lnTo>
                    <a:pt x="111443" y="819626"/>
                  </a:lnTo>
                  <a:lnTo>
                    <a:pt x="148114" y="841629"/>
                  </a:lnTo>
                  <a:lnTo>
                    <a:pt x="181833" y="852678"/>
                  </a:lnTo>
                  <a:lnTo>
                    <a:pt x="205645" y="847154"/>
                  </a:lnTo>
                  <a:lnTo>
                    <a:pt x="253175" y="805529"/>
                  </a:lnTo>
                  <a:lnTo>
                    <a:pt x="309182" y="756952"/>
                  </a:lnTo>
                  <a:lnTo>
                    <a:pt x="355187" y="721138"/>
                  </a:lnTo>
                  <a:lnTo>
                    <a:pt x="368046" y="717423"/>
                  </a:lnTo>
                  <a:lnTo>
                    <a:pt x="373666" y="729139"/>
                  </a:lnTo>
                  <a:lnTo>
                    <a:pt x="372904" y="749332"/>
                  </a:lnTo>
                  <a:lnTo>
                    <a:pt x="347758" y="796004"/>
                  </a:lnTo>
                  <a:lnTo>
                    <a:pt x="323850" y="838962"/>
                  </a:lnTo>
                  <a:lnTo>
                    <a:pt x="221552" y="943547"/>
                  </a:lnTo>
                  <a:lnTo>
                    <a:pt x="161544" y="982790"/>
                  </a:lnTo>
                  <a:lnTo>
                    <a:pt x="138113" y="991743"/>
                  </a:lnTo>
                  <a:lnTo>
                    <a:pt x="63722" y="1028414"/>
                  </a:lnTo>
                  <a:lnTo>
                    <a:pt x="23908" y="1044321"/>
                  </a:lnTo>
                  <a:lnTo>
                    <a:pt x="9620" y="1052894"/>
                  </a:lnTo>
                  <a:lnTo>
                    <a:pt x="7144" y="1063371"/>
                  </a:lnTo>
                  <a:lnTo>
                    <a:pt x="16288" y="1072325"/>
                  </a:lnTo>
                  <a:lnTo>
                    <a:pt x="102013" y="1075468"/>
                  </a:lnTo>
                  <a:lnTo>
                    <a:pt x="171165" y="1070515"/>
                  </a:lnTo>
                  <a:lnTo>
                    <a:pt x="224409" y="1055942"/>
                  </a:lnTo>
                  <a:lnTo>
                    <a:pt x="266033" y="1038130"/>
                  </a:lnTo>
                  <a:lnTo>
                    <a:pt x="307086" y="1014222"/>
                  </a:lnTo>
                  <a:lnTo>
                    <a:pt x="371666" y="955739"/>
                  </a:lnTo>
                  <a:lnTo>
                    <a:pt x="431292" y="872109"/>
                  </a:lnTo>
                  <a:lnTo>
                    <a:pt x="489966" y="747236"/>
                  </a:lnTo>
                  <a:lnTo>
                    <a:pt x="537115" y="601028"/>
                  </a:lnTo>
                  <a:lnTo>
                    <a:pt x="548164" y="587026"/>
                  </a:lnTo>
                  <a:lnTo>
                    <a:pt x="577501" y="569595"/>
                  </a:lnTo>
                  <a:lnTo>
                    <a:pt x="610648" y="545783"/>
                  </a:lnTo>
                  <a:close/>
                  <a:moveTo>
                    <a:pt x="1021175" y="918401"/>
                  </a:moveTo>
                  <a:lnTo>
                    <a:pt x="1001839" y="907066"/>
                  </a:lnTo>
                  <a:lnTo>
                    <a:pt x="958977" y="904018"/>
                  </a:lnTo>
                  <a:lnTo>
                    <a:pt x="918877" y="901256"/>
                  </a:lnTo>
                  <a:lnTo>
                    <a:pt x="874490" y="888397"/>
                  </a:lnTo>
                  <a:lnTo>
                    <a:pt x="830675" y="872490"/>
                  </a:lnTo>
                  <a:lnTo>
                    <a:pt x="793814" y="853059"/>
                  </a:lnTo>
                  <a:lnTo>
                    <a:pt x="742665" y="813245"/>
                  </a:lnTo>
                  <a:lnTo>
                    <a:pt x="681514" y="751904"/>
                  </a:lnTo>
                  <a:lnTo>
                    <a:pt x="642175" y="696278"/>
                  </a:lnTo>
                  <a:lnTo>
                    <a:pt x="621887" y="665321"/>
                  </a:lnTo>
                  <a:lnTo>
                    <a:pt x="607505" y="649129"/>
                  </a:lnTo>
                  <a:lnTo>
                    <a:pt x="597408" y="640271"/>
                  </a:lnTo>
                  <a:lnTo>
                    <a:pt x="585025" y="638366"/>
                  </a:lnTo>
                  <a:lnTo>
                    <a:pt x="572643" y="640271"/>
                  </a:lnTo>
                  <a:lnTo>
                    <a:pt x="556927" y="656463"/>
                  </a:lnTo>
                  <a:lnTo>
                    <a:pt x="557593" y="671798"/>
                  </a:lnTo>
                  <a:lnTo>
                    <a:pt x="565975" y="688943"/>
                  </a:lnTo>
                  <a:lnTo>
                    <a:pt x="579215" y="725043"/>
                  </a:lnTo>
                  <a:lnTo>
                    <a:pt x="593693" y="760381"/>
                  </a:lnTo>
                  <a:lnTo>
                    <a:pt x="617220" y="813054"/>
                  </a:lnTo>
                  <a:lnTo>
                    <a:pt x="644557" y="867537"/>
                  </a:lnTo>
                  <a:lnTo>
                    <a:pt x="662178" y="908495"/>
                  </a:lnTo>
                  <a:lnTo>
                    <a:pt x="688753" y="962406"/>
                  </a:lnTo>
                  <a:lnTo>
                    <a:pt x="698849" y="988981"/>
                  </a:lnTo>
                  <a:lnTo>
                    <a:pt x="708660" y="1006316"/>
                  </a:lnTo>
                  <a:lnTo>
                    <a:pt x="725805" y="1020985"/>
                  </a:lnTo>
                  <a:lnTo>
                    <a:pt x="741140" y="1028986"/>
                  </a:lnTo>
                  <a:lnTo>
                    <a:pt x="757904" y="1040606"/>
                  </a:lnTo>
                  <a:lnTo>
                    <a:pt x="776574" y="1039940"/>
                  </a:lnTo>
                  <a:lnTo>
                    <a:pt x="797147" y="1032034"/>
                  </a:lnTo>
                  <a:lnTo>
                    <a:pt x="828104" y="1015556"/>
                  </a:lnTo>
                  <a:lnTo>
                    <a:pt x="864489" y="1004792"/>
                  </a:lnTo>
                  <a:lnTo>
                    <a:pt x="889730" y="993076"/>
                  </a:lnTo>
                  <a:lnTo>
                    <a:pt x="926306" y="975932"/>
                  </a:lnTo>
                  <a:lnTo>
                    <a:pt x="962692" y="965454"/>
                  </a:lnTo>
                  <a:lnTo>
                    <a:pt x="992981" y="954024"/>
                  </a:lnTo>
                  <a:lnTo>
                    <a:pt x="1011936" y="942975"/>
                  </a:lnTo>
                  <a:lnTo>
                    <a:pt x="1025557" y="931831"/>
                  </a:lnTo>
                  <a:lnTo>
                    <a:pt x="1021175" y="918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9D3189FF-F689-40FD-8C76-FDE4EE93A42B}"/>
                </a:ext>
              </a:extLst>
            </p:cNvPr>
            <p:cNvSpPr/>
            <p:nvPr/>
          </p:nvSpPr>
          <p:spPr>
            <a:xfrm>
              <a:off x="8690515" y="2688431"/>
              <a:ext cx="1076325" cy="1457325"/>
            </a:xfrm>
            <a:custGeom>
              <a:avLst/>
              <a:gdLst>
                <a:gd name="connsiteX0" fmla="*/ 1071086 w 1076325"/>
                <a:gd name="connsiteY0" fmla="*/ 190691 h 1457325"/>
                <a:gd name="connsiteX1" fmla="*/ 1056513 w 1076325"/>
                <a:gd name="connsiteY1" fmla="*/ 157163 h 1457325"/>
                <a:gd name="connsiteX2" fmla="*/ 1038606 w 1076325"/>
                <a:gd name="connsiteY2" fmla="*/ 130016 h 1457325"/>
                <a:gd name="connsiteX3" fmla="*/ 1011460 w 1076325"/>
                <a:gd name="connsiteY3" fmla="*/ 104489 h 1457325"/>
                <a:gd name="connsiteX4" fmla="*/ 979361 w 1076325"/>
                <a:gd name="connsiteY4" fmla="*/ 87630 h 1457325"/>
                <a:gd name="connsiteX5" fmla="*/ 944213 w 1076325"/>
                <a:gd name="connsiteY5" fmla="*/ 70676 h 1457325"/>
                <a:gd name="connsiteX6" fmla="*/ 911637 w 1076325"/>
                <a:gd name="connsiteY6" fmla="*/ 63341 h 1457325"/>
                <a:gd name="connsiteX7" fmla="*/ 888682 w 1076325"/>
                <a:gd name="connsiteY7" fmla="*/ 69723 h 1457325"/>
                <a:gd name="connsiteX8" fmla="*/ 839152 w 1076325"/>
                <a:gd name="connsiteY8" fmla="*/ 100013 h 1457325"/>
                <a:gd name="connsiteX9" fmla="*/ 775525 w 1076325"/>
                <a:gd name="connsiteY9" fmla="*/ 130302 h 1457325"/>
                <a:gd name="connsiteX10" fmla="*/ 732187 w 1076325"/>
                <a:gd name="connsiteY10" fmla="*/ 155258 h 1457325"/>
                <a:gd name="connsiteX11" fmla="*/ 685514 w 1076325"/>
                <a:gd name="connsiteY11" fmla="*/ 178499 h 1457325"/>
                <a:gd name="connsiteX12" fmla="*/ 655415 w 1076325"/>
                <a:gd name="connsiteY12" fmla="*/ 209264 h 1457325"/>
                <a:gd name="connsiteX13" fmla="*/ 639509 w 1076325"/>
                <a:gd name="connsiteY13" fmla="*/ 215932 h 1457325"/>
                <a:gd name="connsiteX14" fmla="*/ 625793 w 1076325"/>
                <a:gd name="connsiteY14" fmla="*/ 215265 h 1457325"/>
                <a:gd name="connsiteX15" fmla="*/ 618554 w 1076325"/>
                <a:gd name="connsiteY15" fmla="*/ 205931 h 1457325"/>
                <a:gd name="connsiteX16" fmla="*/ 621792 w 1076325"/>
                <a:gd name="connsiteY16" fmla="*/ 198311 h 1457325"/>
                <a:gd name="connsiteX17" fmla="*/ 635603 w 1076325"/>
                <a:gd name="connsiteY17" fmla="*/ 189167 h 1457325"/>
                <a:gd name="connsiteX18" fmla="*/ 665416 w 1076325"/>
                <a:gd name="connsiteY18" fmla="*/ 155829 h 1457325"/>
                <a:gd name="connsiteX19" fmla="*/ 685419 w 1076325"/>
                <a:gd name="connsiteY19" fmla="*/ 134588 h 1457325"/>
                <a:gd name="connsiteX20" fmla="*/ 696849 w 1076325"/>
                <a:gd name="connsiteY20" fmla="*/ 117920 h 1457325"/>
                <a:gd name="connsiteX21" fmla="*/ 698087 w 1076325"/>
                <a:gd name="connsiteY21" fmla="*/ 104584 h 1457325"/>
                <a:gd name="connsiteX22" fmla="*/ 690848 w 1076325"/>
                <a:gd name="connsiteY22" fmla="*/ 86773 h 1457325"/>
                <a:gd name="connsiteX23" fmla="*/ 666179 w 1076325"/>
                <a:gd name="connsiteY23" fmla="*/ 59627 h 1457325"/>
                <a:gd name="connsiteX24" fmla="*/ 629698 w 1076325"/>
                <a:gd name="connsiteY24" fmla="*/ 30004 h 1457325"/>
                <a:gd name="connsiteX25" fmla="*/ 600837 w 1076325"/>
                <a:gd name="connsiteY25" fmla="*/ 11335 h 1457325"/>
                <a:gd name="connsiteX26" fmla="*/ 579787 w 1076325"/>
                <a:gd name="connsiteY26" fmla="*/ 7144 h 1457325"/>
                <a:gd name="connsiteX27" fmla="*/ 563213 w 1076325"/>
                <a:gd name="connsiteY27" fmla="*/ 10859 h 1457325"/>
                <a:gd name="connsiteX28" fmla="*/ 549021 w 1076325"/>
                <a:gd name="connsiteY28" fmla="*/ 28766 h 1457325"/>
                <a:gd name="connsiteX29" fmla="*/ 545973 w 1076325"/>
                <a:gd name="connsiteY29" fmla="*/ 44196 h 1457325"/>
                <a:gd name="connsiteX30" fmla="*/ 545020 w 1076325"/>
                <a:gd name="connsiteY30" fmla="*/ 72676 h 1457325"/>
                <a:gd name="connsiteX31" fmla="*/ 515207 w 1076325"/>
                <a:gd name="connsiteY31" fmla="*/ 127540 h 1457325"/>
                <a:gd name="connsiteX32" fmla="*/ 497586 w 1076325"/>
                <a:gd name="connsiteY32" fmla="*/ 143161 h 1457325"/>
                <a:gd name="connsiteX33" fmla="*/ 483012 w 1076325"/>
                <a:gd name="connsiteY33" fmla="*/ 144399 h 1457325"/>
                <a:gd name="connsiteX34" fmla="*/ 454533 w 1076325"/>
                <a:gd name="connsiteY34" fmla="*/ 138589 h 1457325"/>
                <a:gd name="connsiteX35" fmla="*/ 402241 w 1076325"/>
                <a:gd name="connsiteY35" fmla="*/ 128492 h 1457325"/>
                <a:gd name="connsiteX36" fmla="*/ 381000 w 1076325"/>
                <a:gd name="connsiteY36" fmla="*/ 126206 h 1457325"/>
                <a:gd name="connsiteX37" fmla="*/ 365855 w 1076325"/>
                <a:gd name="connsiteY37" fmla="*/ 132493 h 1457325"/>
                <a:gd name="connsiteX38" fmla="*/ 357568 w 1076325"/>
                <a:gd name="connsiteY38" fmla="*/ 151733 h 1457325"/>
                <a:gd name="connsiteX39" fmla="*/ 360616 w 1076325"/>
                <a:gd name="connsiteY39" fmla="*/ 169355 h 1457325"/>
                <a:gd name="connsiteX40" fmla="*/ 378523 w 1076325"/>
                <a:gd name="connsiteY40" fmla="*/ 181737 h 1457325"/>
                <a:gd name="connsiteX41" fmla="*/ 413766 w 1076325"/>
                <a:gd name="connsiteY41" fmla="*/ 205550 h 1457325"/>
                <a:gd name="connsiteX42" fmla="*/ 436721 w 1076325"/>
                <a:gd name="connsiteY42" fmla="*/ 225266 h 1457325"/>
                <a:gd name="connsiteX43" fmla="*/ 443484 w 1076325"/>
                <a:gd name="connsiteY43" fmla="*/ 240411 h 1457325"/>
                <a:gd name="connsiteX44" fmla="*/ 436150 w 1076325"/>
                <a:gd name="connsiteY44" fmla="*/ 253270 h 1457325"/>
                <a:gd name="connsiteX45" fmla="*/ 382238 w 1076325"/>
                <a:gd name="connsiteY45" fmla="*/ 301181 h 1457325"/>
                <a:gd name="connsiteX46" fmla="*/ 363950 w 1076325"/>
                <a:gd name="connsiteY46" fmla="*/ 307848 h 1457325"/>
                <a:gd name="connsiteX47" fmla="*/ 354616 w 1076325"/>
                <a:gd name="connsiteY47" fmla="*/ 311563 h 1457325"/>
                <a:gd name="connsiteX48" fmla="*/ 345377 w 1076325"/>
                <a:gd name="connsiteY48" fmla="*/ 308801 h 1457325"/>
                <a:gd name="connsiteX49" fmla="*/ 336899 w 1076325"/>
                <a:gd name="connsiteY49" fmla="*/ 296132 h 1457325"/>
                <a:gd name="connsiteX50" fmla="*/ 326041 w 1076325"/>
                <a:gd name="connsiteY50" fmla="*/ 276987 h 1457325"/>
                <a:gd name="connsiteX51" fmla="*/ 297561 w 1076325"/>
                <a:gd name="connsiteY51" fmla="*/ 236030 h 1457325"/>
                <a:gd name="connsiteX52" fmla="*/ 267748 w 1076325"/>
                <a:gd name="connsiteY52" fmla="*/ 196406 h 1457325"/>
                <a:gd name="connsiteX53" fmla="*/ 235744 w 1076325"/>
                <a:gd name="connsiteY53" fmla="*/ 168878 h 1457325"/>
                <a:gd name="connsiteX54" fmla="*/ 204216 w 1076325"/>
                <a:gd name="connsiteY54" fmla="*/ 141351 h 1457325"/>
                <a:gd name="connsiteX55" fmla="*/ 171164 w 1076325"/>
                <a:gd name="connsiteY55" fmla="*/ 125254 h 1457325"/>
                <a:gd name="connsiteX56" fmla="*/ 142684 w 1076325"/>
                <a:gd name="connsiteY56" fmla="*/ 113348 h 1457325"/>
                <a:gd name="connsiteX57" fmla="*/ 121253 w 1076325"/>
                <a:gd name="connsiteY57" fmla="*/ 113919 h 1457325"/>
                <a:gd name="connsiteX58" fmla="*/ 108871 w 1076325"/>
                <a:gd name="connsiteY58" fmla="*/ 122682 h 1457325"/>
                <a:gd name="connsiteX59" fmla="*/ 105156 w 1076325"/>
                <a:gd name="connsiteY59" fmla="*/ 136779 h 1457325"/>
                <a:gd name="connsiteX60" fmla="*/ 113919 w 1076325"/>
                <a:gd name="connsiteY60" fmla="*/ 151638 h 1457325"/>
                <a:gd name="connsiteX61" fmla="*/ 154305 w 1076325"/>
                <a:gd name="connsiteY61" fmla="*/ 192500 h 1457325"/>
                <a:gd name="connsiteX62" fmla="*/ 201835 w 1076325"/>
                <a:gd name="connsiteY62" fmla="*/ 244697 h 1457325"/>
                <a:gd name="connsiteX63" fmla="*/ 237458 w 1076325"/>
                <a:gd name="connsiteY63" fmla="*/ 310325 h 1457325"/>
                <a:gd name="connsiteX64" fmla="*/ 255841 w 1076325"/>
                <a:gd name="connsiteY64" fmla="*/ 356235 h 1457325"/>
                <a:gd name="connsiteX65" fmla="*/ 263843 w 1076325"/>
                <a:gd name="connsiteY65" fmla="*/ 376809 h 1457325"/>
                <a:gd name="connsiteX66" fmla="*/ 260128 w 1076325"/>
                <a:gd name="connsiteY66" fmla="*/ 384334 h 1457325"/>
                <a:gd name="connsiteX67" fmla="*/ 249460 w 1076325"/>
                <a:gd name="connsiteY67" fmla="*/ 386048 h 1457325"/>
                <a:gd name="connsiteX68" fmla="*/ 241173 w 1076325"/>
                <a:gd name="connsiteY68" fmla="*/ 376428 h 1457325"/>
                <a:gd name="connsiteX69" fmla="*/ 223551 w 1076325"/>
                <a:gd name="connsiteY69" fmla="*/ 353473 h 1457325"/>
                <a:gd name="connsiteX70" fmla="*/ 198025 w 1076325"/>
                <a:gd name="connsiteY70" fmla="*/ 329756 h 1457325"/>
                <a:gd name="connsiteX71" fmla="*/ 167259 w 1076325"/>
                <a:gd name="connsiteY71" fmla="*/ 305562 h 1457325"/>
                <a:gd name="connsiteX72" fmla="*/ 143351 w 1076325"/>
                <a:gd name="connsiteY72" fmla="*/ 290132 h 1457325"/>
                <a:gd name="connsiteX73" fmla="*/ 115157 w 1076325"/>
                <a:gd name="connsiteY73" fmla="*/ 285655 h 1457325"/>
                <a:gd name="connsiteX74" fmla="*/ 99250 w 1076325"/>
                <a:gd name="connsiteY74" fmla="*/ 290608 h 1457325"/>
                <a:gd name="connsiteX75" fmla="*/ 95535 w 1076325"/>
                <a:gd name="connsiteY75" fmla="*/ 306229 h 1457325"/>
                <a:gd name="connsiteX76" fmla="*/ 102298 w 1076325"/>
                <a:gd name="connsiteY76" fmla="*/ 324993 h 1457325"/>
                <a:gd name="connsiteX77" fmla="*/ 148209 w 1076325"/>
                <a:gd name="connsiteY77" fmla="*/ 383286 h 1457325"/>
                <a:gd name="connsiteX78" fmla="*/ 164592 w 1076325"/>
                <a:gd name="connsiteY78" fmla="*/ 421291 h 1457325"/>
                <a:gd name="connsiteX79" fmla="*/ 229457 w 1076325"/>
                <a:gd name="connsiteY79" fmla="*/ 566928 h 1457325"/>
                <a:gd name="connsiteX80" fmla="*/ 232029 w 1076325"/>
                <a:gd name="connsiteY80" fmla="*/ 573405 h 1457325"/>
                <a:gd name="connsiteX81" fmla="*/ 255079 w 1076325"/>
                <a:gd name="connsiteY81" fmla="*/ 606266 h 1457325"/>
                <a:gd name="connsiteX82" fmla="*/ 271939 w 1076325"/>
                <a:gd name="connsiteY82" fmla="*/ 617792 h 1457325"/>
                <a:gd name="connsiteX83" fmla="*/ 284036 w 1076325"/>
                <a:gd name="connsiteY83" fmla="*/ 613505 h 1457325"/>
                <a:gd name="connsiteX84" fmla="*/ 294608 w 1076325"/>
                <a:gd name="connsiteY84" fmla="*/ 602075 h 1457325"/>
                <a:gd name="connsiteX85" fmla="*/ 299751 w 1076325"/>
                <a:gd name="connsiteY85" fmla="*/ 576834 h 1457325"/>
                <a:gd name="connsiteX86" fmla="*/ 296703 w 1076325"/>
                <a:gd name="connsiteY86" fmla="*/ 529114 h 1457325"/>
                <a:gd name="connsiteX87" fmla="*/ 291655 w 1076325"/>
                <a:gd name="connsiteY87" fmla="*/ 516731 h 1457325"/>
                <a:gd name="connsiteX88" fmla="*/ 297656 w 1076325"/>
                <a:gd name="connsiteY88" fmla="*/ 507492 h 1457325"/>
                <a:gd name="connsiteX89" fmla="*/ 308610 w 1076325"/>
                <a:gd name="connsiteY89" fmla="*/ 502634 h 1457325"/>
                <a:gd name="connsiteX90" fmla="*/ 317754 w 1076325"/>
                <a:gd name="connsiteY90" fmla="*/ 506921 h 1457325"/>
                <a:gd name="connsiteX91" fmla="*/ 342043 w 1076325"/>
                <a:gd name="connsiteY91" fmla="*/ 531590 h 1457325"/>
                <a:gd name="connsiteX92" fmla="*/ 373761 w 1076325"/>
                <a:gd name="connsiteY92" fmla="*/ 558641 h 1457325"/>
                <a:gd name="connsiteX93" fmla="*/ 401669 w 1076325"/>
                <a:gd name="connsiteY93" fmla="*/ 568262 h 1457325"/>
                <a:gd name="connsiteX94" fmla="*/ 421386 w 1076325"/>
                <a:gd name="connsiteY94" fmla="*/ 559213 h 1457325"/>
                <a:gd name="connsiteX95" fmla="*/ 437293 w 1076325"/>
                <a:gd name="connsiteY95" fmla="*/ 537496 h 1457325"/>
                <a:gd name="connsiteX96" fmla="*/ 443293 w 1076325"/>
                <a:gd name="connsiteY96" fmla="*/ 503587 h 1457325"/>
                <a:gd name="connsiteX97" fmla="*/ 438340 w 1076325"/>
                <a:gd name="connsiteY97" fmla="*/ 479012 h 1457325"/>
                <a:gd name="connsiteX98" fmla="*/ 424148 w 1076325"/>
                <a:gd name="connsiteY98" fmla="*/ 457391 h 1457325"/>
                <a:gd name="connsiteX99" fmla="*/ 415480 w 1076325"/>
                <a:gd name="connsiteY99" fmla="*/ 437864 h 1457325"/>
                <a:gd name="connsiteX100" fmla="*/ 396240 w 1076325"/>
                <a:gd name="connsiteY100" fmla="*/ 389192 h 1457325"/>
                <a:gd name="connsiteX101" fmla="*/ 385096 w 1076325"/>
                <a:gd name="connsiteY101" fmla="*/ 368522 h 1457325"/>
                <a:gd name="connsiteX102" fmla="*/ 384620 w 1076325"/>
                <a:gd name="connsiteY102" fmla="*/ 359569 h 1457325"/>
                <a:gd name="connsiteX103" fmla="*/ 415576 w 1076325"/>
                <a:gd name="connsiteY103" fmla="*/ 330327 h 1457325"/>
                <a:gd name="connsiteX104" fmla="*/ 473869 w 1076325"/>
                <a:gd name="connsiteY104" fmla="*/ 294037 h 1457325"/>
                <a:gd name="connsiteX105" fmla="*/ 497014 w 1076325"/>
                <a:gd name="connsiteY105" fmla="*/ 285464 h 1457325"/>
                <a:gd name="connsiteX106" fmla="*/ 510349 w 1076325"/>
                <a:gd name="connsiteY106" fmla="*/ 290989 h 1457325"/>
                <a:gd name="connsiteX107" fmla="*/ 510635 w 1076325"/>
                <a:gd name="connsiteY107" fmla="*/ 304895 h 1457325"/>
                <a:gd name="connsiteX108" fmla="*/ 487870 w 1076325"/>
                <a:gd name="connsiteY108" fmla="*/ 335756 h 1457325"/>
                <a:gd name="connsiteX109" fmla="*/ 465487 w 1076325"/>
                <a:gd name="connsiteY109" fmla="*/ 386334 h 1457325"/>
                <a:gd name="connsiteX110" fmla="*/ 463201 w 1076325"/>
                <a:gd name="connsiteY110" fmla="*/ 427768 h 1457325"/>
                <a:gd name="connsiteX111" fmla="*/ 467868 w 1076325"/>
                <a:gd name="connsiteY111" fmla="*/ 449199 h 1457325"/>
                <a:gd name="connsiteX112" fmla="*/ 476155 w 1076325"/>
                <a:gd name="connsiteY112" fmla="*/ 484061 h 1457325"/>
                <a:gd name="connsiteX113" fmla="*/ 513302 w 1076325"/>
                <a:gd name="connsiteY113" fmla="*/ 504444 h 1457325"/>
                <a:gd name="connsiteX114" fmla="*/ 551879 w 1076325"/>
                <a:gd name="connsiteY114" fmla="*/ 513969 h 1457325"/>
                <a:gd name="connsiteX115" fmla="*/ 600075 w 1076325"/>
                <a:gd name="connsiteY115" fmla="*/ 518160 h 1457325"/>
                <a:gd name="connsiteX116" fmla="*/ 629031 w 1076325"/>
                <a:gd name="connsiteY116" fmla="*/ 504254 h 1457325"/>
                <a:gd name="connsiteX117" fmla="*/ 665797 w 1076325"/>
                <a:gd name="connsiteY117" fmla="*/ 473774 h 1457325"/>
                <a:gd name="connsiteX118" fmla="*/ 696563 w 1076325"/>
                <a:gd name="connsiteY118" fmla="*/ 434435 h 1457325"/>
                <a:gd name="connsiteX119" fmla="*/ 706660 w 1076325"/>
                <a:gd name="connsiteY119" fmla="*/ 391097 h 1457325"/>
                <a:gd name="connsiteX120" fmla="*/ 705326 w 1076325"/>
                <a:gd name="connsiteY120" fmla="*/ 364903 h 1457325"/>
                <a:gd name="connsiteX121" fmla="*/ 696182 w 1076325"/>
                <a:gd name="connsiteY121" fmla="*/ 331851 h 1457325"/>
                <a:gd name="connsiteX122" fmla="*/ 682561 w 1076325"/>
                <a:gd name="connsiteY122" fmla="*/ 300704 h 1457325"/>
                <a:gd name="connsiteX123" fmla="*/ 670655 w 1076325"/>
                <a:gd name="connsiteY123" fmla="*/ 280035 h 1457325"/>
                <a:gd name="connsiteX124" fmla="*/ 663511 w 1076325"/>
                <a:gd name="connsiteY124" fmla="*/ 270034 h 1457325"/>
                <a:gd name="connsiteX125" fmla="*/ 666750 w 1076325"/>
                <a:gd name="connsiteY125" fmla="*/ 262509 h 1457325"/>
                <a:gd name="connsiteX126" fmla="*/ 683419 w 1076325"/>
                <a:gd name="connsiteY126" fmla="*/ 252413 h 1457325"/>
                <a:gd name="connsiteX127" fmla="*/ 710184 w 1076325"/>
                <a:gd name="connsiteY127" fmla="*/ 238601 h 1457325"/>
                <a:gd name="connsiteX128" fmla="*/ 734473 w 1076325"/>
                <a:gd name="connsiteY128" fmla="*/ 231267 h 1457325"/>
                <a:gd name="connsiteX129" fmla="*/ 776097 w 1076325"/>
                <a:gd name="connsiteY129" fmla="*/ 211265 h 1457325"/>
                <a:gd name="connsiteX130" fmla="*/ 820388 w 1076325"/>
                <a:gd name="connsiteY130" fmla="*/ 197263 h 1457325"/>
                <a:gd name="connsiteX131" fmla="*/ 841915 w 1076325"/>
                <a:gd name="connsiteY131" fmla="*/ 200978 h 1457325"/>
                <a:gd name="connsiteX132" fmla="*/ 856107 w 1076325"/>
                <a:gd name="connsiteY132" fmla="*/ 213836 h 1457325"/>
                <a:gd name="connsiteX133" fmla="*/ 858393 w 1076325"/>
                <a:gd name="connsiteY133" fmla="*/ 229934 h 1457325"/>
                <a:gd name="connsiteX134" fmla="*/ 848487 w 1076325"/>
                <a:gd name="connsiteY134" fmla="*/ 261176 h 1457325"/>
                <a:gd name="connsiteX135" fmla="*/ 817340 w 1076325"/>
                <a:gd name="connsiteY135" fmla="*/ 315468 h 1457325"/>
                <a:gd name="connsiteX136" fmla="*/ 779430 w 1076325"/>
                <a:gd name="connsiteY136" fmla="*/ 381286 h 1457325"/>
                <a:gd name="connsiteX137" fmla="*/ 743807 w 1076325"/>
                <a:gd name="connsiteY137" fmla="*/ 438626 h 1457325"/>
                <a:gd name="connsiteX138" fmla="*/ 714470 w 1076325"/>
                <a:gd name="connsiteY138" fmla="*/ 485299 h 1457325"/>
                <a:gd name="connsiteX139" fmla="*/ 679609 w 1076325"/>
                <a:gd name="connsiteY139" fmla="*/ 514350 h 1457325"/>
                <a:gd name="connsiteX140" fmla="*/ 633603 w 1076325"/>
                <a:gd name="connsiteY140" fmla="*/ 535115 h 1457325"/>
                <a:gd name="connsiteX141" fmla="*/ 575786 w 1076325"/>
                <a:gd name="connsiteY141" fmla="*/ 565880 h 1457325"/>
                <a:gd name="connsiteX142" fmla="*/ 513397 w 1076325"/>
                <a:gd name="connsiteY142" fmla="*/ 595884 h 1457325"/>
                <a:gd name="connsiteX143" fmla="*/ 450723 w 1076325"/>
                <a:gd name="connsiteY143" fmla="*/ 624364 h 1457325"/>
                <a:gd name="connsiteX144" fmla="*/ 389096 w 1076325"/>
                <a:gd name="connsiteY144" fmla="*/ 653987 h 1457325"/>
                <a:gd name="connsiteX145" fmla="*/ 331279 w 1076325"/>
                <a:gd name="connsiteY145" fmla="*/ 681038 h 1457325"/>
                <a:gd name="connsiteX146" fmla="*/ 300799 w 1076325"/>
                <a:gd name="connsiteY146" fmla="*/ 694658 h 1457325"/>
                <a:gd name="connsiteX147" fmla="*/ 297370 w 1076325"/>
                <a:gd name="connsiteY147" fmla="*/ 707993 h 1457325"/>
                <a:gd name="connsiteX148" fmla="*/ 302895 w 1076325"/>
                <a:gd name="connsiteY148" fmla="*/ 718090 h 1457325"/>
                <a:gd name="connsiteX149" fmla="*/ 336709 w 1076325"/>
                <a:gd name="connsiteY149" fmla="*/ 732187 h 1457325"/>
                <a:gd name="connsiteX150" fmla="*/ 376047 w 1076325"/>
                <a:gd name="connsiteY150" fmla="*/ 741045 h 1457325"/>
                <a:gd name="connsiteX151" fmla="*/ 398526 w 1076325"/>
                <a:gd name="connsiteY151" fmla="*/ 741521 h 1457325"/>
                <a:gd name="connsiteX152" fmla="*/ 411099 w 1076325"/>
                <a:gd name="connsiteY152" fmla="*/ 732663 h 1457325"/>
                <a:gd name="connsiteX153" fmla="*/ 429101 w 1076325"/>
                <a:gd name="connsiteY153" fmla="*/ 726091 h 1457325"/>
                <a:gd name="connsiteX154" fmla="*/ 472821 w 1076325"/>
                <a:gd name="connsiteY154" fmla="*/ 699611 h 1457325"/>
                <a:gd name="connsiteX155" fmla="*/ 514921 w 1076325"/>
                <a:gd name="connsiteY155" fmla="*/ 667512 h 1457325"/>
                <a:gd name="connsiteX156" fmla="*/ 546163 w 1076325"/>
                <a:gd name="connsiteY156" fmla="*/ 652082 h 1457325"/>
                <a:gd name="connsiteX157" fmla="*/ 580644 w 1076325"/>
                <a:gd name="connsiteY157" fmla="*/ 630841 h 1457325"/>
                <a:gd name="connsiteX158" fmla="*/ 612267 w 1076325"/>
                <a:gd name="connsiteY158" fmla="*/ 612458 h 1457325"/>
                <a:gd name="connsiteX159" fmla="*/ 632936 w 1076325"/>
                <a:gd name="connsiteY159" fmla="*/ 601885 h 1457325"/>
                <a:gd name="connsiteX160" fmla="*/ 649510 w 1076325"/>
                <a:gd name="connsiteY160" fmla="*/ 602361 h 1457325"/>
                <a:gd name="connsiteX161" fmla="*/ 658653 w 1076325"/>
                <a:gd name="connsiteY161" fmla="*/ 613982 h 1457325"/>
                <a:gd name="connsiteX162" fmla="*/ 656368 w 1076325"/>
                <a:gd name="connsiteY162" fmla="*/ 627793 h 1457325"/>
                <a:gd name="connsiteX163" fmla="*/ 641699 w 1076325"/>
                <a:gd name="connsiteY163" fmla="*/ 667226 h 1457325"/>
                <a:gd name="connsiteX164" fmla="*/ 627507 w 1076325"/>
                <a:gd name="connsiteY164" fmla="*/ 699802 h 1457325"/>
                <a:gd name="connsiteX165" fmla="*/ 605123 w 1076325"/>
                <a:gd name="connsiteY165" fmla="*/ 736187 h 1457325"/>
                <a:gd name="connsiteX166" fmla="*/ 590455 w 1076325"/>
                <a:gd name="connsiteY166" fmla="*/ 762095 h 1457325"/>
                <a:gd name="connsiteX167" fmla="*/ 572548 w 1076325"/>
                <a:gd name="connsiteY167" fmla="*/ 779812 h 1457325"/>
                <a:gd name="connsiteX168" fmla="*/ 551021 w 1076325"/>
                <a:gd name="connsiteY168" fmla="*/ 794099 h 1457325"/>
                <a:gd name="connsiteX169" fmla="*/ 515207 w 1076325"/>
                <a:gd name="connsiteY169" fmla="*/ 812292 h 1457325"/>
                <a:gd name="connsiteX170" fmla="*/ 469487 w 1076325"/>
                <a:gd name="connsiteY170" fmla="*/ 844296 h 1457325"/>
                <a:gd name="connsiteX171" fmla="*/ 448246 w 1076325"/>
                <a:gd name="connsiteY171" fmla="*/ 851821 h 1457325"/>
                <a:gd name="connsiteX172" fmla="*/ 378143 w 1076325"/>
                <a:gd name="connsiteY172" fmla="*/ 889921 h 1457325"/>
                <a:gd name="connsiteX173" fmla="*/ 264128 w 1076325"/>
                <a:gd name="connsiteY173" fmla="*/ 955738 h 1457325"/>
                <a:gd name="connsiteX174" fmla="*/ 202692 w 1076325"/>
                <a:gd name="connsiteY174" fmla="*/ 989267 h 1457325"/>
                <a:gd name="connsiteX175" fmla="*/ 142494 w 1076325"/>
                <a:gd name="connsiteY175" fmla="*/ 1019080 h 1457325"/>
                <a:gd name="connsiteX176" fmla="*/ 108966 w 1076325"/>
                <a:gd name="connsiteY176" fmla="*/ 1036034 h 1457325"/>
                <a:gd name="connsiteX177" fmla="*/ 85534 w 1076325"/>
                <a:gd name="connsiteY177" fmla="*/ 1042892 h 1457325"/>
                <a:gd name="connsiteX178" fmla="*/ 48292 w 1076325"/>
                <a:gd name="connsiteY178" fmla="*/ 1057180 h 1457325"/>
                <a:gd name="connsiteX179" fmla="*/ 20478 w 1076325"/>
                <a:gd name="connsiteY179" fmla="*/ 1067276 h 1457325"/>
                <a:gd name="connsiteX180" fmla="*/ 7144 w 1076325"/>
                <a:gd name="connsiteY180" fmla="*/ 1077373 h 1457325"/>
                <a:gd name="connsiteX181" fmla="*/ 9906 w 1076325"/>
                <a:gd name="connsiteY181" fmla="*/ 1090517 h 1457325"/>
                <a:gd name="connsiteX182" fmla="*/ 28289 w 1076325"/>
                <a:gd name="connsiteY182" fmla="*/ 1107472 h 1457325"/>
                <a:gd name="connsiteX183" fmla="*/ 90297 w 1076325"/>
                <a:gd name="connsiteY183" fmla="*/ 1148715 h 1457325"/>
                <a:gd name="connsiteX184" fmla="*/ 153638 w 1076325"/>
                <a:gd name="connsiteY184" fmla="*/ 1182053 h 1457325"/>
                <a:gd name="connsiteX185" fmla="*/ 184404 w 1076325"/>
                <a:gd name="connsiteY185" fmla="*/ 1194911 h 1457325"/>
                <a:gd name="connsiteX186" fmla="*/ 213360 w 1076325"/>
                <a:gd name="connsiteY186" fmla="*/ 1193483 h 1457325"/>
                <a:gd name="connsiteX187" fmla="*/ 235172 w 1076325"/>
                <a:gd name="connsiteY187" fmla="*/ 1177290 h 1457325"/>
                <a:gd name="connsiteX188" fmla="*/ 259937 w 1076325"/>
                <a:gd name="connsiteY188" fmla="*/ 1151858 h 1457325"/>
                <a:gd name="connsiteX189" fmla="*/ 310134 w 1076325"/>
                <a:gd name="connsiteY189" fmla="*/ 1100614 h 1457325"/>
                <a:gd name="connsiteX190" fmla="*/ 371760 w 1076325"/>
                <a:gd name="connsiteY190" fmla="*/ 1034987 h 1457325"/>
                <a:gd name="connsiteX191" fmla="*/ 422243 w 1076325"/>
                <a:gd name="connsiteY191" fmla="*/ 987362 h 1457325"/>
                <a:gd name="connsiteX192" fmla="*/ 503301 w 1076325"/>
                <a:gd name="connsiteY192" fmla="*/ 919925 h 1457325"/>
                <a:gd name="connsiteX193" fmla="*/ 529971 w 1076325"/>
                <a:gd name="connsiteY193" fmla="*/ 904304 h 1457325"/>
                <a:gd name="connsiteX194" fmla="*/ 546830 w 1076325"/>
                <a:gd name="connsiteY194" fmla="*/ 901827 h 1457325"/>
                <a:gd name="connsiteX195" fmla="*/ 555403 w 1076325"/>
                <a:gd name="connsiteY195" fmla="*/ 911924 h 1457325"/>
                <a:gd name="connsiteX196" fmla="*/ 555879 w 1076325"/>
                <a:gd name="connsiteY196" fmla="*/ 927545 h 1457325"/>
                <a:gd name="connsiteX197" fmla="*/ 557879 w 1076325"/>
                <a:gd name="connsiteY197" fmla="*/ 954786 h 1457325"/>
                <a:gd name="connsiteX198" fmla="*/ 557879 w 1076325"/>
                <a:gd name="connsiteY198" fmla="*/ 993077 h 1457325"/>
                <a:gd name="connsiteX199" fmla="*/ 561880 w 1076325"/>
                <a:gd name="connsiteY199" fmla="*/ 1075849 h 1457325"/>
                <a:gd name="connsiteX200" fmla="*/ 558260 w 1076325"/>
                <a:gd name="connsiteY200" fmla="*/ 1205579 h 1457325"/>
                <a:gd name="connsiteX201" fmla="*/ 550450 w 1076325"/>
                <a:gd name="connsiteY201" fmla="*/ 1293971 h 1457325"/>
                <a:gd name="connsiteX202" fmla="*/ 534352 w 1076325"/>
                <a:gd name="connsiteY202" fmla="*/ 1314641 h 1457325"/>
                <a:gd name="connsiteX203" fmla="*/ 501777 w 1076325"/>
                <a:gd name="connsiteY203" fmla="*/ 1329595 h 1457325"/>
                <a:gd name="connsiteX204" fmla="*/ 445484 w 1076325"/>
                <a:gd name="connsiteY204" fmla="*/ 1337977 h 1457325"/>
                <a:gd name="connsiteX205" fmla="*/ 351377 w 1076325"/>
                <a:gd name="connsiteY205" fmla="*/ 1338453 h 1457325"/>
                <a:gd name="connsiteX206" fmla="*/ 344043 w 1076325"/>
                <a:gd name="connsiteY206" fmla="*/ 1340644 h 1457325"/>
                <a:gd name="connsiteX207" fmla="*/ 338709 w 1076325"/>
                <a:gd name="connsiteY207" fmla="*/ 1353788 h 1457325"/>
                <a:gd name="connsiteX208" fmla="*/ 352234 w 1076325"/>
                <a:gd name="connsiteY208" fmla="*/ 1365695 h 1457325"/>
                <a:gd name="connsiteX209" fmla="*/ 393573 w 1076325"/>
                <a:gd name="connsiteY209" fmla="*/ 1378553 h 1457325"/>
                <a:gd name="connsiteX210" fmla="*/ 453676 w 1076325"/>
                <a:gd name="connsiteY210" fmla="*/ 1398937 h 1457325"/>
                <a:gd name="connsiteX211" fmla="*/ 514255 w 1076325"/>
                <a:gd name="connsiteY211" fmla="*/ 1426750 h 1457325"/>
                <a:gd name="connsiteX212" fmla="*/ 581120 w 1076325"/>
                <a:gd name="connsiteY212" fmla="*/ 1447419 h 1457325"/>
                <a:gd name="connsiteX213" fmla="*/ 618649 w 1076325"/>
                <a:gd name="connsiteY213" fmla="*/ 1454753 h 1457325"/>
                <a:gd name="connsiteX214" fmla="*/ 651510 w 1076325"/>
                <a:gd name="connsiteY214" fmla="*/ 1438180 h 1457325"/>
                <a:gd name="connsiteX215" fmla="*/ 675513 w 1076325"/>
                <a:gd name="connsiteY215" fmla="*/ 1411700 h 1457325"/>
                <a:gd name="connsiteX216" fmla="*/ 683323 w 1076325"/>
                <a:gd name="connsiteY216" fmla="*/ 1375982 h 1457325"/>
                <a:gd name="connsiteX217" fmla="*/ 688371 w 1076325"/>
                <a:gd name="connsiteY217" fmla="*/ 1337691 h 1457325"/>
                <a:gd name="connsiteX218" fmla="*/ 686562 w 1076325"/>
                <a:gd name="connsiteY218" fmla="*/ 1298353 h 1457325"/>
                <a:gd name="connsiteX219" fmla="*/ 681990 w 1076325"/>
                <a:gd name="connsiteY219" fmla="*/ 1274636 h 1457325"/>
                <a:gd name="connsiteX220" fmla="*/ 675704 w 1076325"/>
                <a:gd name="connsiteY220" fmla="*/ 1248347 h 1457325"/>
                <a:gd name="connsiteX221" fmla="*/ 676275 w 1076325"/>
                <a:gd name="connsiteY221" fmla="*/ 1223105 h 1457325"/>
                <a:gd name="connsiteX222" fmla="*/ 669607 w 1076325"/>
                <a:gd name="connsiteY222" fmla="*/ 1200912 h 1457325"/>
                <a:gd name="connsiteX223" fmla="*/ 673512 w 1076325"/>
                <a:gd name="connsiteY223" fmla="*/ 1183196 h 1457325"/>
                <a:gd name="connsiteX224" fmla="*/ 669227 w 1076325"/>
                <a:gd name="connsiteY224" fmla="*/ 1162336 h 1457325"/>
                <a:gd name="connsiteX225" fmla="*/ 664654 w 1076325"/>
                <a:gd name="connsiteY225" fmla="*/ 1143953 h 1457325"/>
                <a:gd name="connsiteX226" fmla="*/ 668178 w 1076325"/>
                <a:gd name="connsiteY226" fmla="*/ 1108615 h 1457325"/>
                <a:gd name="connsiteX227" fmla="*/ 662559 w 1076325"/>
                <a:gd name="connsiteY227" fmla="*/ 1044035 h 1457325"/>
                <a:gd name="connsiteX228" fmla="*/ 660368 w 1076325"/>
                <a:gd name="connsiteY228" fmla="*/ 901541 h 1457325"/>
                <a:gd name="connsiteX229" fmla="*/ 664845 w 1076325"/>
                <a:gd name="connsiteY229" fmla="*/ 836676 h 1457325"/>
                <a:gd name="connsiteX230" fmla="*/ 682847 w 1076325"/>
                <a:gd name="connsiteY230" fmla="*/ 822484 h 1457325"/>
                <a:gd name="connsiteX231" fmla="*/ 700278 w 1076325"/>
                <a:gd name="connsiteY231" fmla="*/ 814007 h 1457325"/>
                <a:gd name="connsiteX232" fmla="*/ 721233 w 1076325"/>
                <a:gd name="connsiteY232" fmla="*/ 812673 h 1457325"/>
                <a:gd name="connsiteX233" fmla="*/ 733520 w 1076325"/>
                <a:gd name="connsiteY233" fmla="*/ 819531 h 1457325"/>
                <a:gd name="connsiteX234" fmla="*/ 742759 w 1076325"/>
                <a:gd name="connsiteY234" fmla="*/ 836200 h 1457325"/>
                <a:gd name="connsiteX235" fmla="*/ 741045 w 1076325"/>
                <a:gd name="connsiteY235" fmla="*/ 862775 h 1457325"/>
                <a:gd name="connsiteX236" fmla="*/ 739997 w 1076325"/>
                <a:gd name="connsiteY236" fmla="*/ 909066 h 1457325"/>
                <a:gd name="connsiteX237" fmla="*/ 748665 w 1076325"/>
                <a:gd name="connsiteY237" fmla="*/ 916877 h 1457325"/>
                <a:gd name="connsiteX238" fmla="*/ 760762 w 1076325"/>
                <a:gd name="connsiteY238" fmla="*/ 915067 h 1457325"/>
                <a:gd name="connsiteX239" fmla="*/ 769048 w 1076325"/>
                <a:gd name="connsiteY239" fmla="*/ 906780 h 1457325"/>
                <a:gd name="connsiteX240" fmla="*/ 796861 w 1076325"/>
                <a:gd name="connsiteY240" fmla="*/ 889635 h 1457325"/>
                <a:gd name="connsiteX241" fmla="*/ 846772 w 1076325"/>
                <a:gd name="connsiteY241" fmla="*/ 863918 h 1457325"/>
                <a:gd name="connsiteX242" fmla="*/ 878110 w 1076325"/>
                <a:gd name="connsiteY242" fmla="*/ 854774 h 1457325"/>
                <a:gd name="connsiteX243" fmla="*/ 888968 w 1076325"/>
                <a:gd name="connsiteY243" fmla="*/ 846106 h 1457325"/>
                <a:gd name="connsiteX244" fmla="*/ 906875 w 1076325"/>
                <a:gd name="connsiteY244" fmla="*/ 833247 h 1457325"/>
                <a:gd name="connsiteX245" fmla="*/ 925353 w 1076325"/>
                <a:gd name="connsiteY245" fmla="*/ 811054 h 1457325"/>
                <a:gd name="connsiteX246" fmla="*/ 929164 w 1076325"/>
                <a:gd name="connsiteY246" fmla="*/ 793909 h 1457325"/>
                <a:gd name="connsiteX247" fmla="*/ 921544 w 1076325"/>
                <a:gd name="connsiteY247" fmla="*/ 781050 h 1457325"/>
                <a:gd name="connsiteX248" fmla="*/ 889159 w 1076325"/>
                <a:gd name="connsiteY248" fmla="*/ 755809 h 1457325"/>
                <a:gd name="connsiteX249" fmla="*/ 848297 w 1076325"/>
                <a:gd name="connsiteY249" fmla="*/ 729806 h 1457325"/>
                <a:gd name="connsiteX250" fmla="*/ 810197 w 1076325"/>
                <a:gd name="connsiteY250" fmla="*/ 719233 h 1457325"/>
                <a:gd name="connsiteX251" fmla="*/ 775430 w 1076325"/>
                <a:gd name="connsiteY251" fmla="*/ 712851 h 1457325"/>
                <a:gd name="connsiteX252" fmla="*/ 762667 w 1076325"/>
                <a:gd name="connsiteY252" fmla="*/ 716090 h 1457325"/>
                <a:gd name="connsiteX253" fmla="*/ 736473 w 1076325"/>
                <a:gd name="connsiteY253" fmla="*/ 722376 h 1457325"/>
                <a:gd name="connsiteX254" fmla="*/ 725424 w 1076325"/>
                <a:gd name="connsiteY254" fmla="*/ 720566 h 1457325"/>
                <a:gd name="connsiteX255" fmla="*/ 719423 w 1076325"/>
                <a:gd name="connsiteY255" fmla="*/ 711803 h 1457325"/>
                <a:gd name="connsiteX256" fmla="*/ 723995 w 1076325"/>
                <a:gd name="connsiteY256" fmla="*/ 703802 h 1457325"/>
                <a:gd name="connsiteX257" fmla="*/ 756190 w 1076325"/>
                <a:gd name="connsiteY257" fmla="*/ 672560 h 1457325"/>
                <a:gd name="connsiteX258" fmla="*/ 810768 w 1076325"/>
                <a:gd name="connsiteY258" fmla="*/ 630365 h 1457325"/>
                <a:gd name="connsiteX259" fmla="*/ 860488 w 1076325"/>
                <a:gd name="connsiteY259" fmla="*/ 592074 h 1457325"/>
                <a:gd name="connsiteX260" fmla="*/ 878395 w 1076325"/>
                <a:gd name="connsiteY260" fmla="*/ 573977 h 1457325"/>
                <a:gd name="connsiteX261" fmla="*/ 880967 w 1076325"/>
                <a:gd name="connsiteY261" fmla="*/ 557403 h 1457325"/>
                <a:gd name="connsiteX262" fmla="*/ 877824 w 1076325"/>
                <a:gd name="connsiteY262" fmla="*/ 540925 h 1457325"/>
                <a:gd name="connsiteX263" fmla="*/ 848487 w 1076325"/>
                <a:gd name="connsiteY263" fmla="*/ 511588 h 1457325"/>
                <a:gd name="connsiteX264" fmla="*/ 817340 w 1076325"/>
                <a:gd name="connsiteY264" fmla="*/ 486442 h 1457325"/>
                <a:gd name="connsiteX265" fmla="*/ 794956 w 1076325"/>
                <a:gd name="connsiteY265" fmla="*/ 474440 h 1457325"/>
                <a:gd name="connsiteX266" fmla="*/ 789051 w 1076325"/>
                <a:gd name="connsiteY266" fmla="*/ 466916 h 1457325"/>
                <a:gd name="connsiteX267" fmla="*/ 794671 w 1076325"/>
                <a:gd name="connsiteY267" fmla="*/ 456438 h 1457325"/>
                <a:gd name="connsiteX268" fmla="*/ 811244 w 1076325"/>
                <a:gd name="connsiteY268" fmla="*/ 439579 h 1457325"/>
                <a:gd name="connsiteX269" fmla="*/ 860679 w 1076325"/>
                <a:gd name="connsiteY269" fmla="*/ 392621 h 1457325"/>
                <a:gd name="connsiteX270" fmla="*/ 887349 w 1076325"/>
                <a:gd name="connsiteY270" fmla="*/ 371475 h 1457325"/>
                <a:gd name="connsiteX271" fmla="*/ 917067 w 1076325"/>
                <a:gd name="connsiteY271" fmla="*/ 351758 h 1457325"/>
                <a:gd name="connsiteX272" fmla="*/ 953928 w 1076325"/>
                <a:gd name="connsiteY272" fmla="*/ 330613 h 1457325"/>
                <a:gd name="connsiteX273" fmla="*/ 991743 w 1076325"/>
                <a:gd name="connsiteY273" fmla="*/ 311849 h 1457325"/>
                <a:gd name="connsiteX274" fmla="*/ 1024794 w 1076325"/>
                <a:gd name="connsiteY274" fmla="*/ 295942 h 1457325"/>
                <a:gd name="connsiteX275" fmla="*/ 1050036 w 1076325"/>
                <a:gd name="connsiteY275" fmla="*/ 279749 h 1457325"/>
                <a:gd name="connsiteX276" fmla="*/ 1067752 w 1076325"/>
                <a:gd name="connsiteY276" fmla="*/ 251460 h 1457325"/>
                <a:gd name="connsiteX277" fmla="*/ 1071467 w 1076325"/>
                <a:gd name="connsiteY277" fmla="*/ 217932 h 1457325"/>
                <a:gd name="connsiteX278" fmla="*/ 1071086 w 1076325"/>
                <a:gd name="connsiteY278" fmla="*/ 190691 h 1457325"/>
                <a:gd name="connsiteX279" fmla="*/ 625030 w 1076325"/>
                <a:gd name="connsiteY279" fmla="*/ 418624 h 1457325"/>
                <a:gd name="connsiteX280" fmla="*/ 614458 w 1076325"/>
                <a:gd name="connsiteY280" fmla="*/ 428244 h 1457325"/>
                <a:gd name="connsiteX281" fmla="*/ 589312 w 1076325"/>
                <a:gd name="connsiteY281" fmla="*/ 424720 h 1457325"/>
                <a:gd name="connsiteX282" fmla="*/ 567785 w 1076325"/>
                <a:gd name="connsiteY282" fmla="*/ 417767 h 1457325"/>
                <a:gd name="connsiteX283" fmla="*/ 556260 w 1076325"/>
                <a:gd name="connsiteY283" fmla="*/ 400907 h 1457325"/>
                <a:gd name="connsiteX284" fmla="*/ 551688 w 1076325"/>
                <a:gd name="connsiteY284" fmla="*/ 387191 h 1457325"/>
                <a:gd name="connsiteX285" fmla="*/ 557593 w 1076325"/>
                <a:gd name="connsiteY285" fmla="*/ 367379 h 1457325"/>
                <a:gd name="connsiteX286" fmla="*/ 580072 w 1076325"/>
                <a:gd name="connsiteY286" fmla="*/ 337947 h 1457325"/>
                <a:gd name="connsiteX287" fmla="*/ 593407 w 1076325"/>
                <a:gd name="connsiteY287" fmla="*/ 334423 h 1457325"/>
                <a:gd name="connsiteX288" fmla="*/ 604647 w 1076325"/>
                <a:gd name="connsiteY288" fmla="*/ 332137 h 1457325"/>
                <a:gd name="connsiteX289" fmla="*/ 615696 w 1076325"/>
                <a:gd name="connsiteY289" fmla="*/ 341281 h 1457325"/>
                <a:gd name="connsiteX290" fmla="*/ 626745 w 1076325"/>
                <a:gd name="connsiteY290" fmla="*/ 361474 h 1457325"/>
                <a:gd name="connsiteX291" fmla="*/ 629984 w 1076325"/>
                <a:gd name="connsiteY291" fmla="*/ 385191 h 1457325"/>
                <a:gd name="connsiteX292" fmla="*/ 631984 w 1076325"/>
                <a:gd name="connsiteY292" fmla="*/ 404717 h 1457325"/>
                <a:gd name="connsiteX293" fmla="*/ 625030 w 1076325"/>
                <a:gd name="connsiteY293" fmla="*/ 418624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</a:cxnLst>
              <a:rect l="l" t="t" r="r" b="b"/>
              <a:pathLst>
                <a:path w="1076325" h="1457325">
                  <a:moveTo>
                    <a:pt x="1071086" y="190691"/>
                  </a:moveTo>
                  <a:lnTo>
                    <a:pt x="1056513" y="157163"/>
                  </a:lnTo>
                  <a:lnTo>
                    <a:pt x="1038606" y="130016"/>
                  </a:lnTo>
                  <a:lnTo>
                    <a:pt x="1011460" y="104489"/>
                  </a:lnTo>
                  <a:lnTo>
                    <a:pt x="979361" y="87630"/>
                  </a:lnTo>
                  <a:lnTo>
                    <a:pt x="944213" y="70676"/>
                  </a:lnTo>
                  <a:lnTo>
                    <a:pt x="911637" y="63341"/>
                  </a:lnTo>
                  <a:lnTo>
                    <a:pt x="888682" y="69723"/>
                  </a:lnTo>
                  <a:lnTo>
                    <a:pt x="839152" y="100013"/>
                  </a:lnTo>
                  <a:lnTo>
                    <a:pt x="775525" y="130302"/>
                  </a:lnTo>
                  <a:lnTo>
                    <a:pt x="732187" y="155258"/>
                  </a:lnTo>
                  <a:lnTo>
                    <a:pt x="685514" y="178499"/>
                  </a:lnTo>
                  <a:lnTo>
                    <a:pt x="655415" y="209264"/>
                  </a:lnTo>
                  <a:lnTo>
                    <a:pt x="639509" y="215932"/>
                  </a:lnTo>
                  <a:lnTo>
                    <a:pt x="625793" y="215265"/>
                  </a:lnTo>
                  <a:lnTo>
                    <a:pt x="618554" y="205931"/>
                  </a:lnTo>
                  <a:lnTo>
                    <a:pt x="621792" y="198311"/>
                  </a:lnTo>
                  <a:lnTo>
                    <a:pt x="635603" y="189167"/>
                  </a:lnTo>
                  <a:lnTo>
                    <a:pt x="665416" y="155829"/>
                  </a:lnTo>
                  <a:lnTo>
                    <a:pt x="685419" y="134588"/>
                  </a:lnTo>
                  <a:lnTo>
                    <a:pt x="696849" y="117920"/>
                  </a:lnTo>
                  <a:lnTo>
                    <a:pt x="698087" y="104584"/>
                  </a:lnTo>
                  <a:lnTo>
                    <a:pt x="690848" y="86773"/>
                  </a:lnTo>
                  <a:lnTo>
                    <a:pt x="666179" y="59627"/>
                  </a:lnTo>
                  <a:lnTo>
                    <a:pt x="629698" y="30004"/>
                  </a:lnTo>
                  <a:lnTo>
                    <a:pt x="600837" y="11335"/>
                  </a:lnTo>
                  <a:lnTo>
                    <a:pt x="579787" y="7144"/>
                  </a:lnTo>
                  <a:lnTo>
                    <a:pt x="563213" y="10859"/>
                  </a:lnTo>
                  <a:lnTo>
                    <a:pt x="549021" y="28766"/>
                  </a:lnTo>
                  <a:lnTo>
                    <a:pt x="545973" y="44196"/>
                  </a:lnTo>
                  <a:lnTo>
                    <a:pt x="545020" y="72676"/>
                  </a:lnTo>
                  <a:lnTo>
                    <a:pt x="515207" y="127540"/>
                  </a:lnTo>
                  <a:lnTo>
                    <a:pt x="497586" y="143161"/>
                  </a:lnTo>
                  <a:lnTo>
                    <a:pt x="483012" y="144399"/>
                  </a:lnTo>
                  <a:lnTo>
                    <a:pt x="454533" y="138589"/>
                  </a:lnTo>
                  <a:lnTo>
                    <a:pt x="402241" y="128492"/>
                  </a:lnTo>
                  <a:lnTo>
                    <a:pt x="381000" y="126206"/>
                  </a:lnTo>
                  <a:lnTo>
                    <a:pt x="365855" y="132493"/>
                  </a:lnTo>
                  <a:lnTo>
                    <a:pt x="357568" y="151733"/>
                  </a:lnTo>
                  <a:lnTo>
                    <a:pt x="360616" y="169355"/>
                  </a:lnTo>
                  <a:lnTo>
                    <a:pt x="378523" y="181737"/>
                  </a:lnTo>
                  <a:lnTo>
                    <a:pt x="413766" y="205550"/>
                  </a:lnTo>
                  <a:lnTo>
                    <a:pt x="436721" y="225266"/>
                  </a:lnTo>
                  <a:lnTo>
                    <a:pt x="443484" y="240411"/>
                  </a:lnTo>
                  <a:lnTo>
                    <a:pt x="436150" y="253270"/>
                  </a:lnTo>
                  <a:lnTo>
                    <a:pt x="382238" y="301181"/>
                  </a:lnTo>
                  <a:lnTo>
                    <a:pt x="363950" y="307848"/>
                  </a:lnTo>
                  <a:lnTo>
                    <a:pt x="354616" y="311563"/>
                  </a:lnTo>
                  <a:lnTo>
                    <a:pt x="345377" y="308801"/>
                  </a:lnTo>
                  <a:lnTo>
                    <a:pt x="336899" y="296132"/>
                  </a:lnTo>
                  <a:lnTo>
                    <a:pt x="326041" y="276987"/>
                  </a:lnTo>
                  <a:lnTo>
                    <a:pt x="297561" y="236030"/>
                  </a:lnTo>
                  <a:lnTo>
                    <a:pt x="267748" y="196406"/>
                  </a:lnTo>
                  <a:lnTo>
                    <a:pt x="235744" y="168878"/>
                  </a:lnTo>
                  <a:lnTo>
                    <a:pt x="204216" y="141351"/>
                  </a:lnTo>
                  <a:lnTo>
                    <a:pt x="171164" y="125254"/>
                  </a:lnTo>
                  <a:lnTo>
                    <a:pt x="142684" y="113348"/>
                  </a:lnTo>
                  <a:lnTo>
                    <a:pt x="121253" y="113919"/>
                  </a:lnTo>
                  <a:lnTo>
                    <a:pt x="108871" y="122682"/>
                  </a:lnTo>
                  <a:lnTo>
                    <a:pt x="105156" y="136779"/>
                  </a:lnTo>
                  <a:lnTo>
                    <a:pt x="113919" y="151638"/>
                  </a:lnTo>
                  <a:lnTo>
                    <a:pt x="154305" y="192500"/>
                  </a:lnTo>
                  <a:lnTo>
                    <a:pt x="201835" y="244697"/>
                  </a:lnTo>
                  <a:lnTo>
                    <a:pt x="237458" y="310325"/>
                  </a:lnTo>
                  <a:lnTo>
                    <a:pt x="255841" y="356235"/>
                  </a:lnTo>
                  <a:lnTo>
                    <a:pt x="263843" y="376809"/>
                  </a:lnTo>
                  <a:lnTo>
                    <a:pt x="260128" y="384334"/>
                  </a:lnTo>
                  <a:lnTo>
                    <a:pt x="249460" y="386048"/>
                  </a:lnTo>
                  <a:lnTo>
                    <a:pt x="241173" y="376428"/>
                  </a:lnTo>
                  <a:lnTo>
                    <a:pt x="223551" y="353473"/>
                  </a:lnTo>
                  <a:lnTo>
                    <a:pt x="198025" y="329756"/>
                  </a:lnTo>
                  <a:lnTo>
                    <a:pt x="167259" y="305562"/>
                  </a:lnTo>
                  <a:lnTo>
                    <a:pt x="143351" y="290132"/>
                  </a:lnTo>
                  <a:lnTo>
                    <a:pt x="115157" y="285655"/>
                  </a:lnTo>
                  <a:lnTo>
                    <a:pt x="99250" y="290608"/>
                  </a:lnTo>
                  <a:lnTo>
                    <a:pt x="95535" y="306229"/>
                  </a:lnTo>
                  <a:lnTo>
                    <a:pt x="102298" y="324993"/>
                  </a:lnTo>
                  <a:lnTo>
                    <a:pt x="148209" y="383286"/>
                  </a:lnTo>
                  <a:lnTo>
                    <a:pt x="164592" y="421291"/>
                  </a:lnTo>
                  <a:lnTo>
                    <a:pt x="229457" y="566928"/>
                  </a:lnTo>
                  <a:lnTo>
                    <a:pt x="232029" y="573405"/>
                  </a:lnTo>
                  <a:lnTo>
                    <a:pt x="255079" y="606266"/>
                  </a:lnTo>
                  <a:lnTo>
                    <a:pt x="271939" y="617792"/>
                  </a:lnTo>
                  <a:lnTo>
                    <a:pt x="284036" y="613505"/>
                  </a:lnTo>
                  <a:lnTo>
                    <a:pt x="294608" y="602075"/>
                  </a:lnTo>
                  <a:lnTo>
                    <a:pt x="299751" y="576834"/>
                  </a:lnTo>
                  <a:lnTo>
                    <a:pt x="296703" y="529114"/>
                  </a:lnTo>
                  <a:lnTo>
                    <a:pt x="291655" y="516731"/>
                  </a:lnTo>
                  <a:lnTo>
                    <a:pt x="297656" y="507492"/>
                  </a:lnTo>
                  <a:lnTo>
                    <a:pt x="308610" y="502634"/>
                  </a:lnTo>
                  <a:lnTo>
                    <a:pt x="317754" y="506921"/>
                  </a:lnTo>
                  <a:lnTo>
                    <a:pt x="342043" y="531590"/>
                  </a:lnTo>
                  <a:lnTo>
                    <a:pt x="373761" y="558641"/>
                  </a:lnTo>
                  <a:lnTo>
                    <a:pt x="401669" y="568262"/>
                  </a:lnTo>
                  <a:lnTo>
                    <a:pt x="421386" y="559213"/>
                  </a:lnTo>
                  <a:lnTo>
                    <a:pt x="437293" y="537496"/>
                  </a:lnTo>
                  <a:lnTo>
                    <a:pt x="443293" y="503587"/>
                  </a:lnTo>
                  <a:lnTo>
                    <a:pt x="438340" y="479012"/>
                  </a:lnTo>
                  <a:lnTo>
                    <a:pt x="424148" y="457391"/>
                  </a:lnTo>
                  <a:lnTo>
                    <a:pt x="415480" y="437864"/>
                  </a:lnTo>
                  <a:lnTo>
                    <a:pt x="396240" y="389192"/>
                  </a:lnTo>
                  <a:lnTo>
                    <a:pt x="385096" y="368522"/>
                  </a:lnTo>
                  <a:lnTo>
                    <a:pt x="384620" y="359569"/>
                  </a:lnTo>
                  <a:lnTo>
                    <a:pt x="415576" y="330327"/>
                  </a:lnTo>
                  <a:lnTo>
                    <a:pt x="473869" y="294037"/>
                  </a:lnTo>
                  <a:lnTo>
                    <a:pt x="497014" y="285464"/>
                  </a:lnTo>
                  <a:lnTo>
                    <a:pt x="510349" y="290989"/>
                  </a:lnTo>
                  <a:lnTo>
                    <a:pt x="510635" y="304895"/>
                  </a:lnTo>
                  <a:lnTo>
                    <a:pt x="487870" y="335756"/>
                  </a:lnTo>
                  <a:lnTo>
                    <a:pt x="465487" y="386334"/>
                  </a:lnTo>
                  <a:lnTo>
                    <a:pt x="463201" y="427768"/>
                  </a:lnTo>
                  <a:lnTo>
                    <a:pt x="467868" y="449199"/>
                  </a:lnTo>
                  <a:lnTo>
                    <a:pt x="476155" y="484061"/>
                  </a:lnTo>
                  <a:lnTo>
                    <a:pt x="513302" y="504444"/>
                  </a:lnTo>
                  <a:lnTo>
                    <a:pt x="551879" y="513969"/>
                  </a:lnTo>
                  <a:lnTo>
                    <a:pt x="600075" y="518160"/>
                  </a:lnTo>
                  <a:lnTo>
                    <a:pt x="629031" y="504254"/>
                  </a:lnTo>
                  <a:lnTo>
                    <a:pt x="665797" y="473774"/>
                  </a:lnTo>
                  <a:lnTo>
                    <a:pt x="696563" y="434435"/>
                  </a:lnTo>
                  <a:lnTo>
                    <a:pt x="706660" y="391097"/>
                  </a:lnTo>
                  <a:lnTo>
                    <a:pt x="705326" y="364903"/>
                  </a:lnTo>
                  <a:lnTo>
                    <a:pt x="696182" y="331851"/>
                  </a:lnTo>
                  <a:lnTo>
                    <a:pt x="682561" y="300704"/>
                  </a:lnTo>
                  <a:lnTo>
                    <a:pt x="670655" y="280035"/>
                  </a:lnTo>
                  <a:lnTo>
                    <a:pt x="663511" y="270034"/>
                  </a:lnTo>
                  <a:lnTo>
                    <a:pt x="666750" y="262509"/>
                  </a:lnTo>
                  <a:lnTo>
                    <a:pt x="683419" y="252413"/>
                  </a:lnTo>
                  <a:lnTo>
                    <a:pt x="710184" y="238601"/>
                  </a:lnTo>
                  <a:lnTo>
                    <a:pt x="734473" y="231267"/>
                  </a:lnTo>
                  <a:lnTo>
                    <a:pt x="776097" y="211265"/>
                  </a:lnTo>
                  <a:lnTo>
                    <a:pt x="820388" y="197263"/>
                  </a:lnTo>
                  <a:lnTo>
                    <a:pt x="841915" y="200978"/>
                  </a:lnTo>
                  <a:lnTo>
                    <a:pt x="856107" y="213836"/>
                  </a:lnTo>
                  <a:lnTo>
                    <a:pt x="858393" y="229934"/>
                  </a:lnTo>
                  <a:lnTo>
                    <a:pt x="848487" y="261176"/>
                  </a:lnTo>
                  <a:lnTo>
                    <a:pt x="817340" y="315468"/>
                  </a:lnTo>
                  <a:lnTo>
                    <a:pt x="779430" y="381286"/>
                  </a:lnTo>
                  <a:lnTo>
                    <a:pt x="743807" y="438626"/>
                  </a:lnTo>
                  <a:lnTo>
                    <a:pt x="714470" y="485299"/>
                  </a:lnTo>
                  <a:lnTo>
                    <a:pt x="679609" y="514350"/>
                  </a:lnTo>
                  <a:lnTo>
                    <a:pt x="633603" y="535115"/>
                  </a:lnTo>
                  <a:lnTo>
                    <a:pt x="575786" y="565880"/>
                  </a:lnTo>
                  <a:lnTo>
                    <a:pt x="513397" y="595884"/>
                  </a:lnTo>
                  <a:lnTo>
                    <a:pt x="450723" y="624364"/>
                  </a:lnTo>
                  <a:lnTo>
                    <a:pt x="389096" y="653987"/>
                  </a:lnTo>
                  <a:lnTo>
                    <a:pt x="331279" y="681038"/>
                  </a:lnTo>
                  <a:lnTo>
                    <a:pt x="300799" y="694658"/>
                  </a:lnTo>
                  <a:lnTo>
                    <a:pt x="297370" y="707993"/>
                  </a:lnTo>
                  <a:lnTo>
                    <a:pt x="302895" y="718090"/>
                  </a:lnTo>
                  <a:lnTo>
                    <a:pt x="336709" y="732187"/>
                  </a:lnTo>
                  <a:lnTo>
                    <a:pt x="376047" y="741045"/>
                  </a:lnTo>
                  <a:lnTo>
                    <a:pt x="398526" y="741521"/>
                  </a:lnTo>
                  <a:lnTo>
                    <a:pt x="411099" y="732663"/>
                  </a:lnTo>
                  <a:lnTo>
                    <a:pt x="429101" y="726091"/>
                  </a:lnTo>
                  <a:lnTo>
                    <a:pt x="472821" y="699611"/>
                  </a:lnTo>
                  <a:lnTo>
                    <a:pt x="514921" y="667512"/>
                  </a:lnTo>
                  <a:lnTo>
                    <a:pt x="546163" y="652082"/>
                  </a:lnTo>
                  <a:lnTo>
                    <a:pt x="580644" y="630841"/>
                  </a:lnTo>
                  <a:lnTo>
                    <a:pt x="612267" y="612458"/>
                  </a:lnTo>
                  <a:lnTo>
                    <a:pt x="632936" y="601885"/>
                  </a:lnTo>
                  <a:lnTo>
                    <a:pt x="649510" y="602361"/>
                  </a:lnTo>
                  <a:lnTo>
                    <a:pt x="658653" y="613982"/>
                  </a:lnTo>
                  <a:lnTo>
                    <a:pt x="656368" y="627793"/>
                  </a:lnTo>
                  <a:lnTo>
                    <a:pt x="641699" y="667226"/>
                  </a:lnTo>
                  <a:lnTo>
                    <a:pt x="627507" y="699802"/>
                  </a:lnTo>
                  <a:lnTo>
                    <a:pt x="605123" y="736187"/>
                  </a:lnTo>
                  <a:lnTo>
                    <a:pt x="590455" y="762095"/>
                  </a:lnTo>
                  <a:lnTo>
                    <a:pt x="572548" y="779812"/>
                  </a:lnTo>
                  <a:lnTo>
                    <a:pt x="551021" y="794099"/>
                  </a:lnTo>
                  <a:lnTo>
                    <a:pt x="515207" y="812292"/>
                  </a:lnTo>
                  <a:lnTo>
                    <a:pt x="469487" y="844296"/>
                  </a:lnTo>
                  <a:lnTo>
                    <a:pt x="448246" y="851821"/>
                  </a:lnTo>
                  <a:lnTo>
                    <a:pt x="378143" y="889921"/>
                  </a:lnTo>
                  <a:lnTo>
                    <a:pt x="264128" y="955738"/>
                  </a:lnTo>
                  <a:lnTo>
                    <a:pt x="202692" y="989267"/>
                  </a:lnTo>
                  <a:lnTo>
                    <a:pt x="142494" y="1019080"/>
                  </a:lnTo>
                  <a:lnTo>
                    <a:pt x="108966" y="1036034"/>
                  </a:lnTo>
                  <a:lnTo>
                    <a:pt x="85534" y="1042892"/>
                  </a:lnTo>
                  <a:lnTo>
                    <a:pt x="48292" y="1057180"/>
                  </a:lnTo>
                  <a:lnTo>
                    <a:pt x="20478" y="1067276"/>
                  </a:lnTo>
                  <a:lnTo>
                    <a:pt x="7144" y="1077373"/>
                  </a:lnTo>
                  <a:lnTo>
                    <a:pt x="9906" y="1090517"/>
                  </a:lnTo>
                  <a:lnTo>
                    <a:pt x="28289" y="1107472"/>
                  </a:lnTo>
                  <a:lnTo>
                    <a:pt x="90297" y="1148715"/>
                  </a:lnTo>
                  <a:lnTo>
                    <a:pt x="153638" y="1182053"/>
                  </a:lnTo>
                  <a:lnTo>
                    <a:pt x="184404" y="1194911"/>
                  </a:lnTo>
                  <a:lnTo>
                    <a:pt x="213360" y="1193483"/>
                  </a:lnTo>
                  <a:lnTo>
                    <a:pt x="235172" y="1177290"/>
                  </a:lnTo>
                  <a:lnTo>
                    <a:pt x="259937" y="1151858"/>
                  </a:lnTo>
                  <a:lnTo>
                    <a:pt x="310134" y="1100614"/>
                  </a:lnTo>
                  <a:lnTo>
                    <a:pt x="371760" y="1034987"/>
                  </a:lnTo>
                  <a:lnTo>
                    <a:pt x="422243" y="987362"/>
                  </a:lnTo>
                  <a:lnTo>
                    <a:pt x="503301" y="919925"/>
                  </a:lnTo>
                  <a:lnTo>
                    <a:pt x="529971" y="904304"/>
                  </a:lnTo>
                  <a:lnTo>
                    <a:pt x="546830" y="901827"/>
                  </a:lnTo>
                  <a:lnTo>
                    <a:pt x="555403" y="911924"/>
                  </a:lnTo>
                  <a:lnTo>
                    <a:pt x="555879" y="927545"/>
                  </a:lnTo>
                  <a:lnTo>
                    <a:pt x="557879" y="954786"/>
                  </a:lnTo>
                  <a:lnTo>
                    <a:pt x="557879" y="993077"/>
                  </a:lnTo>
                  <a:lnTo>
                    <a:pt x="561880" y="1075849"/>
                  </a:lnTo>
                  <a:lnTo>
                    <a:pt x="558260" y="1205579"/>
                  </a:lnTo>
                  <a:lnTo>
                    <a:pt x="550450" y="1293971"/>
                  </a:lnTo>
                  <a:lnTo>
                    <a:pt x="534352" y="1314641"/>
                  </a:lnTo>
                  <a:lnTo>
                    <a:pt x="501777" y="1329595"/>
                  </a:lnTo>
                  <a:lnTo>
                    <a:pt x="445484" y="1337977"/>
                  </a:lnTo>
                  <a:lnTo>
                    <a:pt x="351377" y="1338453"/>
                  </a:lnTo>
                  <a:lnTo>
                    <a:pt x="344043" y="1340644"/>
                  </a:lnTo>
                  <a:lnTo>
                    <a:pt x="338709" y="1353788"/>
                  </a:lnTo>
                  <a:lnTo>
                    <a:pt x="352234" y="1365695"/>
                  </a:lnTo>
                  <a:lnTo>
                    <a:pt x="393573" y="1378553"/>
                  </a:lnTo>
                  <a:lnTo>
                    <a:pt x="453676" y="1398937"/>
                  </a:lnTo>
                  <a:lnTo>
                    <a:pt x="514255" y="1426750"/>
                  </a:lnTo>
                  <a:lnTo>
                    <a:pt x="581120" y="1447419"/>
                  </a:lnTo>
                  <a:lnTo>
                    <a:pt x="618649" y="1454753"/>
                  </a:lnTo>
                  <a:lnTo>
                    <a:pt x="651510" y="1438180"/>
                  </a:lnTo>
                  <a:lnTo>
                    <a:pt x="675513" y="1411700"/>
                  </a:lnTo>
                  <a:lnTo>
                    <a:pt x="683323" y="1375982"/>
                  </a:lnTo>
                  <a:lnTo>
                    <a:pt x="688371" y="1337691"/>
                  </a:lnTo>
                  <a:lnTo>
                    <a:pt x="686562" y="1298353"/>
                  </a:lnTo>
                  <a:lnTo>
                    <a:pt x="681990" y="1274636"/>
                  </a:lnTo>
                  <a:lnTo>
                    <a:pt x="675704" y="1248347"/>
                  </a:lnTo>
                  <a:lnTo>
                    <a:pt x="676275" y="1223105"/>
                  </a:lnTo>
                  <a:lnTo>
                    <a:pt x="669607" y="1200912"/>
                  </a:lnTo>
                  <a:lnTo>
                    <a:pt x="673512" y="1183196"/>
                  </a:lnTo>
                  <a:lnTo>
                    <a:pt x="669227" y="1162336"/>
                  </a:lnTo>
                  <a:lnTo>
                    <a:pt x="664654" y="1143953"/>
                  </a:lnTo>
                  <a:lnTo>
                    <a:pt x="668178" y="1108615"/>
                  </a:lnTo>
                  <a:lnTo>
                    <a:pt x="662559" y="1044035"/>
                  </a:lnTo>
                  <a:lnTo>
                    <a:pt x="660368" y="901541"/>
                  </a:lnTo>
                  <a:lnTo>
                    <a:pt x="664845" y="836676"/>
                  </a:lnTo>
                  <a:lnTo>
                    <a:pt x="682847" y="822484"/>
                  </a:lnTo>
                  <a:lnTo>
                    <a:pt x="700278" y="814007"/>
                  </a:lnTo>
                  <a:lnTo>
                    <a:pt x="721233" y="812673"/>
                  </a:lnTo>
                  <a:lnTo>
                    <a:pt x="733520" y="819531"/>
                  </a:lnTo>
                  <a:lnTo>
                    <a:pt x="742759" y="836200"/>
                  </a:lnTo>
                  <a:lnTo>
                    <a:pt x="741045" y="862775"/>
                  </a:lnTo>
                  <a:lnTo>
                    <a:pt x="739997" y="909066"/>
                  </a:lnTo>
                  <a:lnTo>
                    <a:pt x="748665" y="916877"/>
                  </a:lnTo>
                  <a:lnTo>
                    <a:pt x="760762" y="915067"/>
                  </a:lnTo>
                  <a:lnTo>
                    <a:pt x="769048" y="906780"/>
                  </a:lnTo>
                  <a:lnTo>
                    <a:pt x="796861" y="889635"/>
                  </a:lnTo>
                  <a:lnTo>
                    <a:pt x="846772" y="863918"/>
                  </a:lnTo>
                  <a:lnTo>
                    <a:pt x="878110" y="854774"/>
                  </a:lnTo>
                  <a:lnTo>
                    <a:pt x="888968" y="846106"/>
                  </a:lnTo>
                  <a:lnTo>
                    <a:pt x="906875" y="833247"/>
                  </a:lnTo>
                  <a:lnTo>
                    <a:pt x="925353" y="811054"/>
                  </a:lnTo>
                  <a:lnTo>
                    <a:pt x="929164" y="793909"/>
                  </a:lnTo>
                  <a:lnTo>
                    <a:pt x="921544" y="781050"/>
                  </a:lnTo>
                  <a:lnTo>
                    <a:pt x="889159" y="755809"/>
                  </a:lnTo>
                  <a:lnTo>
                    <a:pt x="848297" y="729806"/>
                  </a:lnTo>
                  <a:lnTo>
                    <a:pt x="810197" y="719233"/>
                  </a:lnTo>
                  <a:lnTo>
                    <a:pt x="775430" y="712851"/>
                  </a:lnTo>
                  <a:lnTo>
                    <a:pt x="762667" y="716090"/>
                  </a:lnTo>
                  <a:lnTo>
                    <a:pt x="736473" y="722376"/>
                  </a:lnTo>
                  <a:lnTo>
                    <a:pt x="725424" y="720566"/>
                  </a:lnTo>
                  <a:lnTo>
                    <a:pt x="719423" y="711803"/>
                  </a:lnTo>
                  <a:lnTo>
                    <a:pt x="723995" y="703802"/>
                  </a:lnTo>
                  <a:lnTo>
                    <a:pt x="756190" y="672560"/>
                  </a:lnTo>
                  <a:lnTo>
                    <a:pt x="810768" y="630365"/>
                  </a:lnTo>
                  <a:lnTo>
                    <a:pt x="860488" y="592074"/>
                  </a:lnTo>
                  <a:lnTo>
                    <a:pt x="878395" y="573977"/>
                  </a:lnTo>
                  <a:lnTo>
                    <a:pt x="880967" y="557403"/>
                  </a:lnTo>
                  <a:lnTo>
                    <a:pt x="877824" y="540925"/>
                  </a:lnTo>
                  <a:lnTo>
                    <a:pt x="848487" y="511588"/>
                  </a:lnTo>
                  <a:lnTo>
                    <a:pt x="817340" y="486442"/>
                  </a:lnTo>
                  <a:lnTo>
                    <a:pt x="794956" y="474440"/>
                  </a:lnTo>
                  <a:lnTo>
                    <a:pt x="789051" y="466916"/>
                  </a:lnTo>
                  <a:lnTo>
                    <a:pt x="794671" y="456438"/>
                  </a:lnTo>
                  <a:lnTo>
                    <a:pt x="811244" y="439579"/>
                  </a:lnTo>
                  <a:lnTo>
                    <a:pt x="860679" y="392621"/>
                  </a:lnTo>
                  <a:lnTo>
                    <a:pt x="887349" y="371475"/>
                  </a:lnTo>
                  <a:lnTo>
                    <a:pt x="917067" y="351758"/>
                  </a:lnTo>
                  <a:lnTo>
                    <a:pt x="953928" y="330613"/>
                  </a:lnTo>
                  <a:lnTo>
                    <a:pt x="991743" y="311849"/>
                  </a:lnTo>
                  <a:lnTo>
                    <a:pt x="1024794" y="295942"/>
                  </a:lnTo>
                  <a:lnTo>
                    <a:pt x="1050036" y="279749"/>
                  </a:lnTo>
                  <a:lnTo>
                    <a:pt x="1067752" y="251460"/>
                  </a:lnTo>
                  <a:lnTo>
                    <a:pt x="1071467" y="217932"/>
                  </a:lnTo>
                  <a:lnTo>
                    <a:pt x="1071086" y="190691"/>
                  </a:lnTo>
                  <a:close/>
                  <a:moveTo>
                    <a:pt x="625030" y="418624"/>
                  </a:moveTo>
                  <a:lnTo>
                    <a:pt x="614458" y="428244"/>
                  </a:lnTo>
                  <a:lnTo>
                    <a:pt x="589312" y="424720"/>
                  </a:lnTo>
                  <a:lnTo>
                    <a:pt x="567785" y="417767"/>
                  </a:lnTo>
                  <a:lnTo>
                    <a:pt x="556260" y="400907"/>
                  </a:lnTo>
                  <a:lnTo>
                    <a:pt x="551688" y="387191"/>
                  </a:lnTo>
                  <a:lnTo>
                    <a:pt x="557593" y="367379"/>
                  </a:lnTo>
                  <a:lnTo>
                    <a:pt x="580072" y="337947"/>
                  </a:lnTo>
                  <a:lnTo>
                    <a:pt x="593407" y="334423"/>
                  </a:lnTo>
                  <a:lnTo>
                    <a:pt x="604647" y="332137"/>
                  </a:lnTo>
                  <a:lnTo>
                    <a:pt x="615696" y="341281"/>
                  </a:lnTo>
                  <a:lnTo>
                    <a:pt x="626745" y="361474"/>
                  </a:lnTo>
                  <a:lnTo>
                    <a:pt x="629984" y="385191"/>
                  </a:lnTo>
                  <a:lnTo>
                    <a:pt x="631984" y="404717"/>
                  </a:lnTo>
                  <a:lnTo>
                    <a:pt x="625030" y="4186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108" name="矩形 107">
            <a:extLst>
              <a:ext uri="{FF2B5EF4-FFF2-40B4-BE49-F238E27FC236}">
                <a16:creationId xmlns:a16="http://schemas.microsoft.com/office/drawing/2014/main" id="{575215AC-CEE5-4F04-83CA-277CCFE18432}"/>
              </a:ext>
            </a:extLst>
          </p:cNvPr>
          <p:cNvSpPr/>
          <p:nvPr userDrawn="1"/>
        </p:nvSpPr>
        <p:spPr>
          <a:xfrm>
            <a:off x="8168640" y="6305883"/>
            <a:ext cx="35804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计算机学院 </a:t>
            </a:r>
            <a:r>
              <a:rPr lang="en-US" altLang="zh-CN" sz="1400" dirty="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2023</a:t>
            </a:r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新老生交流会</a:t>
            </a:r>
            <a:endParaRPr lang="en-US" altLang="zh-CN" sz="1400" dirty="0">
              <a:solidFill>
                <a:schemeClr val="tx1"/>
              </a:solidFill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115" name="图片占位符 114">
            <a:extLst>
              <a:ext uri="{FF2B5EF4-FFF2-40B4-BE49-F238E27FC236}">
                <a16:creationId xmlns:a16="http://schemas.microsoft.com/office/drawing/2014/main" id="{2DD05A61-562B-4A97-B854-233B8195B4D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39311" y="1865983"/>
            <a:ext cx="2248739" cy="3160275"/>
          </a:xfrm>
          <a:custGeom>
            <a:avLst/>
            <a:gdLst>
              <a:gd name="connsiteX0" fmla="*/ 127728 w 2248739"/>
              <a:gd name="connsiteY0" fmla="*/ 0 h 3160275"/>
              <a:gd name="connsiteX1" fmla="*/ 2121011 w 2248739"/>
              <a:gd name="connsiteY1" fmla="*/ 0 h 3160275"/>
              <a:gd name="connsiteX2" fmla="*/ 2248739 w 2248739"/>
              <a:gd name="connsiteY2" fmla="*/ 127728 h 3160275"/>
              <a:gd name="connsiteX3" fmla="*/ 2248739 w 2248739"/>
              <a:gd name="connsiteY3" fmla="*/ 3032547 h 3160275"/>
              <a:gd name="connsiteX4" fmla="*/ 2121011 w 2248739"/>
              <a:gd name="connsiteY4" fmla="*/ 3160275 h 3160275"/>
              <a:gd name="connsiteX5" fmla="*/ 127728 w 2248739"/>
              <a:gd name="connsiteY5" fmla="*/ 3160275 h 3160275"/>
              <a:gd name="connsiteX6" fmla="*/ 78011 w 2248739"/>
              <a:gd name="connsiteY6" fmla="*/ 3150238 h 3160275"/>
              <a:gd name="connsiteX7" fmla="*/ 52362 w 2248739"/>
              <a:gd name="connsiteY7" fmla="*/ 3132945 h 3160275"/>
              <a:gd name="connsiteX8" fmla="*/ 83250 w 2248739"/>
              <a:gd name="connsiteY8" fmla="*/ 3123357 h 3160275"/>
              <a:gd name="connsiteX9" fmla="*/ 419988 w 2248739"/>
              <a:gd name="connsiteY9" fmla="*/ 2615337 h 3160275"/>
              <a:gd name="connsiteX10" fmla="*/ 83250 w 2248739"/>
              <a:gd name="connsiteY10" fmla="*/ 2107318 h 3160275"/>
              <a:gd name="connsiteX11" fmla="*/ 0 w 2248739"/>
              <a:gd name="connsiteY11" fmla="*/ 2081475 h 3160275"/>
              <a:gd name="connsiteX12" fmla="*/ 0 w 2248739"/>
              <a:gd name="connsiteY12" fmla="*/ 127728 h 3160275"/>
              <a:gd name="connsiteX13" fmla="*/ 127728 w 2248739"/>
              <a:gd name="connsiteY13" fmla="*/ 0 h 316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48739" h="3160275">
                <a:moveTo>
                  <a:pt x="127728" y="0"/>
                </a:moveTo>
                <a:lnTo>
                  <a:pt x="2121011" y="0"/>
                </a:lnTo>
                <a:cubicBezTo>
                  <a:pt x="2191553" y="0"/>
                  <a:pt x="2248739" y="57186"/>
                  <a:pt x="2248739" y="127728"/>
                </a:cubicBezTo>
                <a:lnTo>
                  <a:pt x="2248739" y="3032547"/>
                </a:lnTo>
                <a:cubicBezTo>
                  <a:pt x="2248739" y="3103089"/>
                  <a:pt x="2191553" y="3160275"/>
                  <a:pt x="2121011" y="3160275"/>
                </a:cubicBezTo>
                <a:lnTo>
                  <a:pt x="127728" y="3160275"/>
                </a:lnTo>
                <a:cubicBezTo>
                  <a:pt x="110093" y="3160275"/>
                  <a:pt x="93292" y="3156701"/>
                  <a:pt x="78011" y="3150238"/>
                </a:cubicBezTo>
                <a:lnTo>
                  <a:pt x="52362" y="3132945"/>
                </a:lnTo>
                <a:lnTo>
                  <a:pt x="83250" y="3123357"/>
                </a:lnTo>
                <a:cubicBezTo>
                  <a:pt x="281137" y="3039658"/>
                  <a:pt x="419988" y="2843713"/>
                  <a:pt x="419988" y="2615337"/>
                </a:cubicBezTo>
                <a:cubicBezTo>
                  <a:pt x="419988" y="2386961"/>
                  <a:pt x="281137" y="2191017"/>
                  <a:pt x="83250" y="2107318"/>
                </a:cubicBezTo>
                <a:lnTo>
                  <a:pt x="0" y="2081475"/>
                </a:lnTo>
                <a:lnTo>
                  <a:pt x="0" y="127728"/>
                </a:lnTo>
                <a:cubicBezTo>
                  <a:pt x="0" y="57186"/>
                  <a:pt x="57186" y="0"/>
                  <a:pt x="1277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B988CD64-E811-4E80-AFA1-1FD042BDF853}"/>
              </a:ext>
            </a:extLst>
          </p:cNvPr>
          <p:cNvSpPr>
            <a:spLocks/>
          </p:cNvSpPr>
          <p:nvPr userDrawn="1"/>
        </p:nvSpPr>
        <p:spPr>
          <a:xfrm>
            <a:off x="1360161" y="1731241"/>
            <a:ext cx="2442769" cy="3430038"/>
          </a:xfrm>
          <a:prstGeom prst="roundRect">
            <a:avLst>
              <a:gd name="adj" fmla="val 6149"/>
            </a:avLst>
          </a:prstGeom>
          <a:noFill/>
          <a:ln w="19050">
            <a:gradFill>
              <a:gsLst>
                <a:gs pos="0">
                  <a:schemeClr val="accent2"/>
                </a:gs>
                <a:gs pos="100000">
                  <a:schemeClr val="accent2"/>
                </a:gs>
                <a:gs pos="65000">
                  <a:schemeClr val="accent2">
                    <a:alpha val="0"/>
                  </a:schemeClr>
                </a:gs>
                <a:gs pos="35000">
                  <a:schemeClr val="accent2">
                    <a:alpha val="0"/>
                  </a:schemeClr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112" name="矩形: 圆角 111">
            <a:extLst>
              <a:ext uri="{FF2B5EF4-FFF2-40B4-BE49-F238E27FC236}">
                <a16:creationId xmlns:a16="http://schemas.microsoft.com/office/drawing/2014/main" id="{E9FD685E-52CD-4079-A980-15E27EB19CF5}"/>
              </a:ext>
            </a:extLst>
          </p:cNvPr>
          <p:cNvSpPr/>
          <p:nvPr userDrawn="1"/>
        </p:nvSpPr>
        <p:spPr>
          <a:xfrm>
            <a:off x="1439311" y="5296021"/>
            <a:ext cx="2363619" cy="511753"/>
          </a:xfrm>
          <a:prstGeom prst="roundRect">
            <a:avLst>
              <a:gd name="adj" fmla="val 258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113" name="文本占位符 16">
            <a:extLst>
              <a:ext uri="{FF2B5EF4-FFF2-40B4-BE49-F238E27FC236}">
                <a16:creationId xmlns:a16="http://schemas.microsoft.com/office/drawing/2014/main" id="{6995CC8E-F629-4EFD-B673-DE0446EB9D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39311" y="5382620"/>
            <a:ext cx="2363620" cy="338554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>
                <a:solidFill>
                  <a:srgbClr val="FFFFFF"/>
                </a:solidFill>
                <a:latin typeface="+mn-ea"/>
                <a:ea typeface="+mn-ea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请在此处添加图片说明</a:t>
            </a:r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01BE80E6-AACA-4B7A-A5E1-DBDD962D3094}"/>
              </a:ext>
            </a:extLst>
          </p:cNvPr>
          <p:cNvGrpSpPr>
            <a:grpSpLocks/>
          </p:cNvGrpSpPr>
          <p:nvPr userDrawn="1"/>
        </p:nvGrpSpPr>
        <p:grpSpPr>
          <a:xfrm>
            <a:off x="8249045" y="4062568"/>
            <a:ext cx="842322" cy="842324"/>
            <a:chOff x="4538102" y="4144576"/>
            <a:chExt cx="842322" cy="842324"/>
          </a:xfrm>
        </p:grpSpPr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0D4A22E6-55A5-4C46-B017-E19A13A544D8}"/>
                </a:ext>
              </a:extLst>
            </p:cNvPr>
            <p:cNvSpPr/>
            <p:nvPr/>
          </p:nvSpPr>
          <p:spPr>
            <a:xfrm>
              <a:off x="4538102" y="4144576"/>
              <a:ext cx="842322" cy="84232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>
                <a:latin typeface="+mn-ea"/>
                <a:ea typeface="+mn-ea"/>
                <a:cs typeface="阿里巴巴普惠体" panose="00020600040101010101" pitchFamily="18" charset="-122"/>
              </a:endParaRPr>
            </a:p>
          </p:txBody>
        </p:sp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C91FB06A-BDF6-4128-BF7E-F570C140DBDF}"/>
                </a:ext>
              </a:extLst>
            </p:cNvPr>
            <p:cNvSpPr txBox="1"/>
            <p:nvPr/>
          </p:nvSpPr>
          <p:spPr>
            <a:xfrm>
              <a:off x="4802453" y="4331133"/>
              <a:ext cx="549927" cy="654028"/>
            </a:xfrm>
            <a:custGeom>
              <a:avLst/>
              <a:gdLst>
                <a:gd name="connsiteX0" fmla="*/ 110777 w 520814"/>
                <a:gd name="connsiteY0" fmla="*/ 60 h 619403"/>
                <a:gd name="connsiteX1" fmla="*/ 230355 w 520814"/>
                <a:gd name="connsiteY1" fmla="*/ 24924 h 619403"/>
                <a:gd name="connsiteX2" fmla="*/ 265270 w 520814"/>
                <a:gd name="connsiteY2" fmla="*/ 61770 h 619403"/>
                <a:gd name="connsiteX3" fmla="*/ 265432 w 520814"/>
                <a:gd name="connsiteY3" fmla="*/ 62518 h 619403"/>
                <a:gd name="connsiteX4" fmla="*/ 270119 w 520814"/>
                <a:gd name="connsiteY4" fmla="*/ 67464 h 619403"/>
                <a:gd name="connsiteX5" fmla="*/ 270280 w 520814"/>
                <a:gd name="connsiteY5" fmla="*/ 68211 h 619403"/>
                <a:gd name="connsiteX6" fmla="*/ 274967 w 520814"/>
                <a:gd name="connsiteY6" fmla="*/ 73157 h 619403"/>
                <a:gd name="connsiteX7" fmla="*/ 275128 w 520814"/>
                <a:gd name="connsiteY7" fmla="*/ 73904 h 619403"/>
                <a:gd name="connsiteX8" fmla="*/ 279816 w 520814"/>
                <a:gd name="connsiteY8" fmla="*/ 78851 h 619403"/>
                <a:gd name="connsiteX9" fmla="*/ 279977 w 520814"/>
                <a:gd name="connsiteY9" fmla="*/ 79599 h 619403"/>
                <a:gd name="connsiteX10" fmla="*/ 284665 w 520814"/>
                <a:gd name="connsiteY10" fmla="*/ 84546 h 619403"/>
                <a:gd name="connsiteX11" fmla="*/ 284826 w 520814"/>
                <a:gd name="connsiteY11" fmla="*/ 85293 h 619403"/>
                <a:gd name="connsiteX12" fmla="*/ 289514 w 520814"/>
                <a:gd name="connsiteY12" fmla="*/ 90240 h 619403"/>
                <a:gd name="connsiteX13" fmla="*/ 289675 w 520814"/>
                <a:gd name="connsiteY13" fmla="*/ 90986 h 619403"/>
                <a:gd name="connsiteX14" fmla="*/ 294363 w 520814"/>
                <a:gd name="connsiteY14" fmla="*/ 95933 h 619403"/>
                <a:gd name="connsiteX15" fmla="*/ 294524 w 520814"/>
                <a:gd name="connsiteY15" fmla="*/ 96681 h 619403"/>
                <a:gd name="connsiteX16" fmla="*/ 299212 w 520814"/>
                <a:gd name="connsiteY16" fmla="*/ 101628 h 619403"/>
                <a:gd name="connsiteX17" fmla="*/ 299373 w 520814"/>
                <a:gd name="connsiteY17" fmla="*/ 102375 h 619403"/>
                <a:gd name="connsiteX18" fmla="*/ 304061 w 520814"/>
                <a:gd name="connsiteY18" fmla="*/ 107322 h 619403"/>
                <a:gd name="connsiteX19" fmla="*/ 304222 w 520814"/>
                <a:gd name="connsiteY19" fmla="*/ 108070 h 619403"/>
                <a:gd name="connsiteX20" fmla="*/ 308909 w 520814"/>
                <a:gd name="connsiteY20" fmla="*/ 113016 h 619403"/>
                <a:gd name="connsiteX21" fmla="*/ 309070 w 520814"/>
                <a:gd name="connsiteY21" fmla="*/ 113763 h 619403"/>
                <a:gd name="connsiteX22" fmla="*/ 313758 w 520814"/>
                <a:gd name="connsiteY22" fmla="*/ 118710 h 619403"/>
                <a:gd name="connsiteX23" fmla="*/ 313919 w 520814"/>
                <a:gd name="connsiteY23" fmla="*/ 119457 h 619403"/>
                <a:gd name="connsiteX24" fmla="*/ 318607 w 520814"/>
                <a:gd name="connsiteY24" fmla="*/ 124404 h 619403"/>
                <a:gd name="connsiteX25" fmla="*/ 318768 w 520814"/>
                <a:gd name="connsiteY25" fmla="*/ 125151 h 619403"/>
                <a:gd name="connsiteX26" fmla="*/ 323456 w 520814"/>
                <a:gd name="connsiteY26" fmla="*/ 130098 h 619403"/>
                <a:gd name="connsiteX27" fmla="*/ 323617 w 520814"/>
                <a:gd name="connsiteY27" fmla="*/ 130845 h 619403"/>
                <a:gd name="connsiteX28" fmla="*/ 328305 w 520814"/>
                <a:gd name="connsiteY28" fmla="*/ 135792 h 619403"/>
                <a:gd name="connsiteX29" fmla="*/ 328466 w 520814"/>
                <a:gd name="connsiteY29" fmla="*/ 136540 h 619403"/>
                <a:gd name="connsiteX30" fmla="*/ 333153 w 520814"/>
                <a:gd name="connsiteY30" fmla="*/ 141486 h 619403"/>
                <a:gd name="connsiteX31" fmla="*/ 333314 w 520814"/>
                <a:gd name="connsiteY31" fmla="*/ 142234 h 619403"/>
                <a:gd name="connsiteX32" fmla="*/ 338002 w 520814"/>
                <a:gd name="connsiteY32" fmla="*/ 147181 h 619403"/>
                <a:gd name="connsiteX33" fmla="*/ 338163 w 520814"/>
                <a:gd name="connsiteY33" fmla="*/ 147927 h 619403"/>
                <a:gd name="connsiteX34" fmla="*/ 342851 w 520814"/>
                <a:gd name="connsiteY34" fmla="*/ 152874 h 619403"/>
                <a:gd name="connsiteX35" fmla="*/ 343012 w 520814"/>
                <a:gd name="connsiteY35" fmla="*/ 153621 h 619403"/>
                <a:gd name="connsiteX36" fmla="*/ 347700 w 520814"/>
                <a:gd name="connsiteY36" fmla="*/ 158568 h 619403"/>
                <a:gd name="connsiteX37" fmla="*/ 347861 w 520814"/>
                <a:gd name="connsiteY37" fmla="*/ 159316 h 619403"/>
                <a:gd name="connsiteX38" fmla="*/ 352549 w 520814"/>
                <a:gd name="connsiteY38" fmla="*/ 164263 h 619403"/>
                <a:gd name="connsiteX39" fmla="*/ 352710 w 520814"/>
                <a:gd name="connsiteY39" fmla="*/ 165010 h 619403"/>
                <a:gd name="connsiteX40" fmla="*/ 357398 w 520814"/>
                <a:gd name="connsiteY40" fmla="*/ 169957 h 619403"/>
                <a:gd name="connsiteX41" fmla="*/ 357559 w 520814"/>
                <a:gd name="connsiteY41" fmla="*/ 170703 h 619403"/>
                <a:gd name="connsiteX42" fmla="*/ 362247 w 520814"/>
                <a:gd name="connsiteY42" fmla="*/ 175650 h 619403"/>
                <a:gd name="connsiteX43" fmla="*/ 362408 w 520814"/>
                <a:gd name="connsiteY43" fmla="*/ 176398 h 619403"/>
                <a:gd name="connsiteX44" fmla="*/ 367095 w 520814"/>
                <a:gd name="connsiteY44" fmla="*/ 181344 h 619403"/>
                <a:gd name="connsiteX45" fmla="*/ 367256 w 520814"/>
                <a:gd name="connsiteY45" fmla="*/ 182092 h 619403"/>
                <a:gd name="connsiteX46" fmla="*/ 371944 w 520814"/>
                <a:gd name="connsiteY46" fmla="*/ 187039 h 619403"/>
                <a:gd name="connsiteX47" fmla="*/ 372105 w 520814"/>
                <a:gd name="connsiteY47" fmla="*/ 187786 h 619403"/>
                <a:gd name="connsiteX48" fmla="*/ 376793 w 520814"/>
                <a:gd name="connsiteY48" fmla="*/ 192733 h 619403"/>
                <a:gd name="connsiteX49" fmla="*/ 376954 w 520814"/>
                <a:gd name="connsiteY49" fmla="*/ 193480 h 619403"/>
                <a:gd name="connsiteX50" fmla="*/ 381642 w 520814"/>
                <a:gd name="connsiteY50" fmla="*/ 198427 h 619403"/>
                <a:gd name="connsiteX51" fmla="*/ 381803 w 520814"/>
                <a:gd name="connsiteY51" fmla="*/ 199174 h 619403"/>
                <a:gd name="connsiteX52" fmla="*/ 386491 w 520814"/>
                <a:gd name="connsiteY52" fmla="*/ 204121 h 619403"/>
                <a:gd name="connsiteX53" fmla="*/ 386652 w 520814"/>
                <a:gd name="connsiteY53" fmla="*/ 204869 h 619403"/>
                <a:gd name="connsiteX54" fmla="*/ 391339 w 520814"/>
                <a:gd name="connsiteY54" fmla="*/ 209815 h 619403"/>
                <a:gd name="connsiteX55" fmla="*/ 391500 w 520814"/>
                <a:gd name="connsiteY55" fmla="*/ 210563 h 619403"/>
                <a:gd name="connsiteX56" fmla="*/ 396187 w 520814"/>
                <a:gd name="connsiteY56" fmla="*/ 215509 h 619403"/>
                <a:gd name="connsiteX57" fmla="*/ 396349 w 520814"/>
                <a:gd name="connsiteY57" fmla="*/ 216257 h 619403"/>
                <a:gd name="connsiteX58" fmla="*/ 401036 w 520814"/>
                <a:gd name="connsiteY58" fmla="*/ 221203 h 619403"/>
                <a:gd name="connsiteX59" fmla="*/ 401198 w 520814"/>
                <a:gd name="connsiteY59" fmla="*/ 221950 h 619403"/>
                <a:gd name="connsiteX60" fmla="*/ 405886 w 520814"/>
                <a:gd name="connsiteY60" fmla="*/ 226897 h 619403"/>
                <a:gd name="connsiteX61" fmla="*/ 406047 w 520814"/>
                <a:gd name="connsiteY61" fmla="*/ 227644 h 619403"/>
                <a:gd name="connsiteX62" fmla="*/ 410735 w 520814"/>
                <a:gd name="connsiteY62" fmla="*/ 232591 h 619403"/>
                <a:gd name="connsiteX63" fmla="*/ 410896 w 520814"/>
                <a:gd name="connsiteY63" fmla="*/ 233339 h 619403"/>
                <a:gd name="connsiteX64" fmla="*/ 415583 w 520814"/>
                <a:gd name="connsiteY64" fmla="*/ 238285 h 619403"/>
                <a:gd name="connsiteX65" fmla="*/ 415745 w 520814"/>
                <a:gd name="connsiteY65" fmla="*/ 239033 h 619403"/>
                <a:gd name="connsiteX66" fmla="*/ 420432 w 520814"/>
                <a:gd name="connsiteY66" fmla="*/ 243979 h 619403"/>
                <a:gd name="connsiteX67" fmla="*/ 420595 w 520814"/>
                <a:gd name="connsiteY67" fmla="*/ 244729 h 619403"/>
                <a:gd name="connsiteX68" fmla="*/ 425281 w 520814"/>
                <a:gd name="connsiteY68" fmla="*/ 249674 h 619403"/>
                <a:gd name="connsiteX69" fmla="*/ 425442 w 520814"/>
                <a:gd name="connsiteY69" fmla="*/ 250420 h 619403"/>
                <a:gd name="connsiteX70" fmla="*/ 430129 w 520814"/>
                <a:gd name="connsiteY70" fmla="*/ 255367 h 619403"/>
                <a:gd name="connsiteX71" fmla="*/ 430291 w 520814"/>
                <a:gd name="connsiteY71" fmla="*/ 256114 h 619403"/>
                <a:gd name="connsiteX72" fmla="*/ 434979 w 520814"/>
                <a:gd name="connsiteY72" fmla="*/ 261061 h 619403"/>
                <a:gd name="connsiteX73" fmla="*/ 435140 w 520814"/>
                <a:gd name="connsiteY73" fmla="*/ 261809 h 619403"/>
                <a:gd name="connsiteX74" fmla="*/ 439828 w 520814"/>
                <a:gd name="connsiteY74" fmla="*/ 266756 h 619403"/>
                <a:gd name="connsiteX75" fmla="*/ 439989 w 520814"/>
                <a:gd name="connsiteY75" fmla="*/ 267504 h 619403"/>
                <a:gd name="connsiteX76" fmla="*/ 444676 w 520814"/>
                <a:gd name="connsiteY76" fmla="*/ 272450 h 619403"/>
                <a:gd name="connsiteX77" fmla="*/ 444838 w 520814"/>
                <a:gd name="connsiteY77" fmla="*/ 273198 h 619403"/>
                <a:gd name="connsiteX78" fmla="*/ 449525 w 520814"/>
                <a:gd name="connsiteY78" fmla="*/ 278144 h 619403"/>
                <a:gd name="connsiteX79" fmla="*/ 449686 w 520814"/>
                <a:gd name="connsiteY79" fmla="*/ 278890 h 619403"/>
                <a:gd name="connsiteX80" fmla="*/ 454374 w 520814"/>
                <a:gd name="connsiteY80" fmla="*/ 283837 h 619403"/>
                <a:gd name="connsiteX81" fmla="*/ 454535 w 520814"/>
                <a:gd name="connsiteY81" fmla="*/ 284586 h 619403"/>
                <a:gd name="connsiteX82" fmla="*/ 459222 w 520814"/>
                <a:gd name="connsiteY82" fmla="*/ 289532 h 619403"/>
                <a:gd name="connsiteX83" fmla="*/ 459384 w 520814"/>
                <a:gd name="connsiteY83" fmla="*/ 290280 h 619403"/>
                <a:gd name="connsiteX84" fmla="*/ 464071 w 520814"/>
                <a:gd name="connsiteY84" fmla="*/ 295226 h 619403"/>
                <a:gd name="connsiteX85" fmla="*/ 464233 w 520814"/>
                <a:gd name="connsiteY85" fmla="*/ 295973 h 619403"/>
                <a:gd name="connsiteX86" fmla="*/ 468921 w 520814"/>
                <a:gd name="connsiteY86" fmla="*/ 300920 h 619403"/>
                <a:gd name="connsiteX87" fmla="*/ 469082 w 520814"/>
                <a:gd name="connsiteY87" fmla="*/ 301667 h 619403"/>
                <a:gd name="connsiteX88" fmla="*/ 473770 w 520814"/>
                <a:gd name="connsiteY88" fmla="*/ 306614 h 619403"/>
                <a:gd name="connsiteX89" fmla="*/ 473931 w 520814"/>
                <a:gd name="connsiteY89" fmla="*/ 307362 h 619403"/>
                <a:gd name="connsiteX90" fmla="*/ 478618 w 520814"/>
                <a:gd name="connsiteY90" fmla="*/ 312308 h 619403"/>
                <a:gd name="connsiteX91" fmla="*/ 478779 w 520814"/>
                <a:gd name="connsiteY91" fmla="*/ 313055 h 619403"/>
                <a:gd name="connsiteX92" fmla="*/ 483467 w 520814"/>
                <a:gd name="connsiteY92" fmla="*/ 318002 h 619403"/>
                <a:gd name="connsiteX93" fmla="*/ 483628 w 520814"/>
                <a:gd name="connsiteY93" fmla="*/ 318750 h 619403"/>
                <a:gd name="connsiteX94" fmla="*/ 488315 w 520814"/>
                <a:gd name="connsiteY94" fmla="*/ 323696 h 619403"/>
                <a:gd name="connsiteX95" fmla="*/ 488477 w 520814"/>
                <a:gd name="connsiteY95" fmla="*/ 324444 h 619403"/>
                <a:gd name="connsiteX96" fmla="*/ 493164 w 520814"/>
                <a:gd name="connsiteY96" fmla="*/ 329390 h 619403"/>
                <a:gd name="connsiteX97" fmla="*/ 493326 w 520814"/>
                <a:gd name="connsiteY97" fmla="*/ 330137 h 619403"/>
                <a:gd name="connsiteX98" fmla="*/ 498014 w 520814"/>
                <a:gd name="connsiteY98" fmla="*/ 335084 h 619403"/>
                <a:gd name="connsiteX99" fmla="*/ 498175 w 520814"/>
                <a:gd name="connsiteY99" fmla="*/ 335833 h 619403"/>
                <a:gd name="connsiteX100" fmla="*/ 502861 w 520814"/>
                <a:gd name="connsiteY100" fmla="*/ 340778 h 619403"/>
                <a:gd name="connsiteX101" fmla="*/ 503023 w 520814"/>
                <a:gd name="connsiteY101" fmla="*/ 341526 h 619403"/>
                <a:gd name="connsiteX102" fmla="*/ 507710 w 520814"/>
                <a:gd name="connsiteY102" fmla="*/ 346472 h 619403"/>
                <a:gd name="connsiteX103" fmla="*/ 507872 w 520814"/>
                <a:gd name="connsiteY103" fmla="*/ 347220 h 619403"/>
                <a:gd name="connsiteX104" fmla="*/ 512560 w 520814"/>
                <a:gd name="connsiteY104" fmla="*/ 352167 h 619403"/>
                <a:gd name="connsiteX105" fmla="*/ 512721 w 520814"/>
                <a:gd name="connsiteY105" fmla="*/ 352913 h 619403"/>
                <a:gd name="connsiteX106" fmla="*/ 517409 w 520814"/>
                <a:gd name="connsiteY106" fmla="*/ 357860 h 619403"/>
                <a:gd name="connsiteX107" fmla="*/ 517570 w 520814"/>
                <a:gd name="connsiteY107" fmla="*/ 358608 h 619403"/>
                <a:gd name="connsiteX108" fmla="*/ 520814 w 520814"/>
                <a:gd name="connsiteY108" fmla="*/ 362031 h 619403"/>
                <a:gd name="connsiteX109" fmla="*/ 516029 w 520814"/>
                <a:gd name="connsiteY109" fmla="*/ 377442 h 619403"/>
                <a:gd name="connsiteX110" fmla="*/ 228894 w 520814"/>
                <a:gd name="connsiteY110" fmla="*/ 612947 h 619403"/>
                <a:gd name="connsiteX111" fmla="*/ 164860 w 520814"/>
                <a:gd name="connsiteY111" fmla="*/ 619403 h 619403"/>
                <a:gd name="connsiteX112" fmla="*/ 164860 w 520814"/>
                <a:gd name="connsiteY112" fmla="*/ 617681 h 619403"/>
                <a:gd name="connsiteX113" fmla="*/ 160011 w 520814"/>
                <a:gd name="connsiteY113" fmla="*/ 617002 h 619403"/>
                <a:gd name="connsiteX114" fmla="*/ 160011 w 520814"/>
                <a:gd name="connsiteY114" fmla="*/ 611986 h 619403"/>
                <a:gd name="connsiteX115" fmla="*/ 155163 w 520814"/>
                <a:gd name="connsiteY115" fmla="*/ 611307 h 619403"/>
                <a:gd name="connsiteX116" fmla="*/ 155163 w 520814"/>
                <a:gd name="connsiteY116" fmla="*/ 606292 h 619403"/>
                <a:gd name="connsiteX117" fmla="*/ 150314 w 520814"/>
                <a:gd name="connsiteY117" fmla="*/ 605613 h 619403"/>
                <a:gd name="connsiteX118" fmla="*/ 150314 w 520814"/>
                <a:gd name="connsiteY118" fmla="*/ 600598 h 619403"/>
                <a:gd name="connsiteX119" fmla="*/ 145465 w 520814"/>
                <a:gd name="connsiteY119" fmla="*/ 599919 h 619403"/>
                <a:gd name="connsiteX120" fmla="*/ 145465 w 520814"/>
                <a:gd name="connsiteY120" fmla="*/ 594904 h 619403"/>
                <a:gd name="connsiteX121" fmla="*/ 140616 w 520814"/>
                <a:gd name="connsiteY121" fmla="*/ 594225 h 619403"/>
                <a:gd name="connsiteX122" fmla="*/ 140616 w 520814"/>
                <a:gd name="connsiteY122" fmla="*/ 589210 h 619403"/>
                <a:gd name="connsiteX123" fmla="*/ 135767 w 520814"/>
                <a:gd name="connsiteY123" fmla="*/ 588531 h 619403"/>
                <a:gd name="connsiteX124" fmla="*/ 135767 w 520814"/>
                <a:gd name="connsiteY124" fmla="*/ 583516 h 619403"/>
                <a:gd name="connsiteX125" fmla="*/ 130918 w 520814"/>
                <a:gd name="connsiteY125" fmla="*/ 582837 h 619403"/>
                <a:gd name="connsiteX126" fmla="*/ 130918 w 520814"/>
                <a:gd name="connsiteY126" fmla="*/ 577822 h 619403"/>
                <a:gd name="connsiteX127" fmla="*/ 126069 w 520814"/>
                <a:gd name="connsiteY127" fmla="*/ 577143 h 619403"/>
                <a:gd name="connsiteX128" fmla="*/ 126069 w 520814"/>
                <a:gd name="connsiteY128" fmla="*/ 572128 h 619403"/>
                <a:gd name="connsiteX129" fmla="*/ 121221 w 520814"/>
                <a:gd name="connsiteY129" fmla="*/ 571449 h 619403"/>
                <a:gd name="connsiteX130" fmla="*/ 121221 w 520814"/>
                <a:gd name="connsiteY130" fmla="*/ 566434 h 619403"/>
                <a:gd name="connsiteX131" fmla="*/ 116372 w 520814"/>
                <a:gd name="connsiteY131" fmla="*/ 565755 h 619403"/>
                <a:gd name="connsiteX132" fmla="*/ 116372 w 520814"/>
                <a:gd name="connsiteY132" fmla="*/ 560740 h 619403"/>
                <a:gd name="connsiteX133" fmla="*/ 111523 w 520814"/>
                <a:gd name="connsiteY133" fmla="*/ 560061 h 619403"/>
                <a:gd name="connsiteX134" fmla="*/ 111523 w 520814"/>
                <a:gd name="connsiteY134" fmla="*/ 555046 h 619403"/>
                <a:gd name="connsiteX135" fmla="*/ 106674 w 520814"/>
                <a:gd name="connsiteY135" fmla="*/ 554367 h 619403"/>
                <a:gd name="connsiteX136" fmla="*/ 106674 w 520814"/>
                <a:gd name="connsiteY136" fmla="*/ 549351 h 619403"/>
                <a:gd name="connsiteX137" fmla="*/ 101825 w 520814"/>
                <a:gd name="connsiteY137" fmla="*/ 548672 h 619403"/>
                <a:gd name="connsiteX138" fmla="*/ 101825 w 520814"/>
                <a:gd name="connsiteY138" fmla="*/ 543657 h 619403"/>
                <a:gd name="connsiteX139" fmla="*/ 96977 w 520814"/>
                <a:gd name="connsiteY139" fmla="*/ 542978 h 619403"/>
                <a:gd name="connsiteX140" fmla="*/ 96977 w 520814"/>
                <a:gd name="connsiteY140" fmla="*/ 537964 h 619403"/>
                <a:gd name="connsiteX141" fmla="*/ 92128 w 520814"/>
                <a:gd name="connsiteY141" fmla="*/ 537285 h 619403"/>
                <a:gd name="connsiteX142" fmla="*/ 92128 w 520814"/>
                <a:gd name="connsiteY142" fmla="*/ 532270 h 619403"/>
                <a:gd name="connsiteX143" fmla="*/ 87279 w 520814"/>
                <a:gd name="connsiteY143" fmla="*/ 531591 h 619403"/>
                <a:gd name="connsiteX144" fmla="*/ 87279 w 520814"/>
                <a:gd name="connsiteY144" fmla="*/ 526575 h 619403"/>
                <a:gd name="connsiteX145" fmla="*/ 82430 w 520814"/>
                <a:gd name="connsiteY145" fmla="*/ 525896 h 619403"/>
                <a:gd name="connsiteX146" fmla="*/ 82430 w 520814"/>
                <a:gd name="connsiteY146" fmla="*/ 520881 h 619403"/>
                <a:gd name="connsiteX147" fmla="*/ 77581 w 520814"/>
                <a:gd name="connsiteY147" fmla="*/ 520202 h 619403"/>
                <a:gd name="connsiteX148" fmla="*/ 77581 w 520814"/>
                <a:gd name="connsiteY148" fmla="*/ 515188 h 619403"/>
                <a:gd name="connsiteX149" fmla="*/ 72732 w 520814"/>
                <a:gd name="connsiteY149" fmla="*/ 514509 h 619403"/>
                <a:gd name="connsiteX150" fmla="*/ 72732 w 520814"/>
                <a:gd name="connsiteY150" fmla="*/ 509493 h 619403"/>
                <a:gd name="connsiteX151" fmla="*/ 67883 w 520814"/>
                <a:gd name="connsiteY151" fmla="*/ 508814 h 619403"/>
                <a:gd name="connsiteX152" fmla="*/ 67883 w 520814"/>
                <a:gd name="connsiteY152" fmla="*/ 503799 h 619403"/>
                <a:gd name="connsiteX153" fmla="*/ 63035 w 520814"/>
                <a:gd name="connsiteY153" fmla="*/ 503120 h 619403"/>
                <a:gd name="connsiteX154" fmla="*/ 63035 w 520814"/>
                <a:gd name="connsiteY154" fmla="*/ 498105 h 619403"/>
                <a:gd name="connsiteX155" fmla="*/ 58186 w 520814"/>
                <a:gd name="connsiteY155" fmla="*/ 497426 h 619403"/>
                <a:gd name="connsiteX156" fmla="*/ 58186 w 520814"/>
                <a:gd name="connsiteY156" fmla="*/ 492411 h 619403"/>
                <a:gd name="connsiteX157" fmla="*/ 53337 w 520814"/>
                <a:gd name="connsiteY157" fmla="*/ 491732 h 619403"/>
                <a:gd name="connsiteX158" fmla="*/ 53337 w 520814"/>
                <a:gd name="connsiteY158" fmla="*/ 486717 h 619403"/>
                <a:gd name="connsiteX159" fmla="*/ 48488 w 520814"/>
                <a:gd name="connsiteY159" fmla="*/ 486038 h 619403"/>
                <a:gd name="connsiteX160" fmla="*/ 48488 w 520814"/>
                <a:gd name="connsiteY160" fmla="*/ 481023 h 619403"/>
                <a:gd name="connsiteX161" fmla="*/ 43639 w 520814"/>
                <a:gd name="connsiteY161" fmla="*/ 480344 h 619403"/>
                <a:gd name="connsiteX162" fmla="*/ 43639 w 520814"/>
                <a:gd name="connsiteY162" fmla="*/ 475329 h 619403"/>
                <a:gd name="connsiteX163" fmla="*/ 38791 w 520814"/>
                <a:gd name="connsiteY163" fmla="*/ 474650 h 619403"/>
                <a:gd name="connsiteX164" fmla="*/ 38791 w 520814"/>
                <a:gd name="connsiteY164" fmla="*/ 469635 h 619403"/>
                <a:gd name="connsiteX165" fmla="*/ 33942 w 520814"/>
                <a:gd name="connsiteY165" fmla="*/ 468956 h 619403"/>
                <a:gd name="connsiteX166" fmla="*/ 33942 w 520814"/>
                <a:gd name="connsiteY166" fmla="*/ 463940 h 619403"/>
                <a:gd name="connsiteX167" fmla="*/ 29093 w 520814"/>
                <a:gd name="connsiteY167" fmla="*/ 463261 h 619403"/>
                <a:gd name="connsiteX168" fmla="*/ 29093 w 520814"/>
                <a:gd name="connsiteY168" fmla="*/ 458247 h 619403"/>
                <a:gd name="connsiteX169" fmla="*/ 24244 w 520814"/>
                <a:gd name="connsiteY169" fmla="*/ 457568 h 619403"/>
                <a:gd name="connsiteX170" fmla="*/ 24244 w 520814"/>
                <a:gd name="connsiteY170" fmla="*/ 452553 h 619403"/>
                <a:gd name="connsiteX171" fmla="*/ 19395 w 520814"/>
                <a:gd name="connsiteY171" fmla="*/ 451874 h 619403"/>
                <a:gd name="connsiteX172" fmla="*/ 19395 w 520814"/>
                <a:gd name="connsiteY172" fmla="*/ 446858 h 619403"/>
                <a:gd name="connsiteX173" fmla="*/ 14546 w 520814"/>
                <a:gd name="connsiteY173" fmla="*/ 446179 h 619403"/>
                <a:gd name="connsiteX174" fmla="*/ 14546 w 520814"/>
                <a:gd name="connsiteY174" fmla="*/ 441164 h 619403"/>
                <a:gd name="connsiteX175" fmla="*/ 9697 w 520814"/>
                <a:gd name="connsiteY175" fmla="*/ 440485 h 619403"/>
                <a:gd name="connsiteX176" fmla="*/ 9697 w 520814"/>
                <a:gd name="connsiteY176" fmla="*/ 435471 h 619403"/>
                <a:gd name="connsiteX177" fmla="*/ 4849 w 520814"/>
                <a:gd name="connsiteY177" fmla="*/ 434792 h 619403"/>
                <a:gd name="connsiteX178" fmla="*/ 4849 w 520814"/>
                <a:gd name="connsiteY178" fmla="*/ 429778 h 619403"/>
                <a:gd name="connsiteX179" fmla="*/ 0 w 520814"/>
                <a:gd name="connsiteY179" fmla="*/ 429098 h 619403"/>
                <a:gd name="connsiteX180" fmla="*/ 0 w 520814"/>
                <a:gd name="connsiteY180" fmla="*/ 331784 h 619403"/>
                <a:gd name="connsiteX181" fmla="*/ 43606 w 520814"/>
                <a:gd name="connsiteY181" fmla="*/ 339511 h 619403"/>
                <a:gd name="connsiteX182" fmla="*/ 88133 w 520814"/>
                <a:gd name="connsiteY182" fmla="*/ 342189 h 619403"/>
                <a:gd name="connsiteX183" fmla="*/ 115574 w 520814"/>
                <a:gd name="connsiteY183" fmla="*/ 338312 h 619403"/>
                <a:gd name="connsiteX184" fmla="*/ 115574 w 520814"/>
                <a:gd name="connsiteY184" fmla="*/ 336218 h 619403"/>
                <a:gd name="connsiteX185" fmla="*/ 110725 w 520814"/>
                <a:gd name="connsiteY185" fmla="*/ 336218 h 619403"/>
                <a:gd name="connsiteX186" fmla="*/ 110725 w 520814"/>
                <a:gd name="connsiteY186" fmla="*/ 330524 h 619403"/>
                <a:gd name="connsiteX187" fmla="*/ 105877 w 520814"/>
                <a:gd name="connsiteY187" fmla="*/ 330524 h 619403"/>
                <a:gd name="connsiteX188" fmla="*/ 105877 w 520814"/>
                <a:gd name="connsiteY188" fmla="*/ 324830 h 619403"/>
                <a:gd name="connsiteX189" fmla="*/ 101028 w 520814"/>
                <a:gd name="connsiteY189" fmla="*/ 324830 h 619403"/>
                <a:gd name="connsiteX190" fmla="*/ 101028 w 520814"/>
                <a:gd name="connsiteY190" fmla="*/ 319136 h 619403"/>
                <a:gd name="connsiteX191" fmla="*/ 96179 w 520814"/>
                <a:gd name="connsiteY191" fmla="*/ 319136 h 619403"/>
                <a:gd name="connsiteX192" fmla="*/ 96179 w 520814"/>
                <a:gd name="connsiteY192" fmla="*/ 313442 h 619403"/>
                <a:gd name="connsiteX193" fmla="*/ 91330 w 520814"/>
                <a:gd name="connsiteY193" fmla="*/ 313442 h 619403"/>
                <a:gd name="connsiteX194" fmla="*/ 91330 w 520814"/>
                <a:gd name="connsiteY194" fmla="*/ 307748 h 619403"/>
                <a:gd name="connsiteX195" fmla="*/ 86481 w 520814"/>
                <a:gd name="connsiteY195" fmla="*/ 307748 h 619403"/>
                <a:gd name="connsiteX196" fmla="*/ 86481 w 520814"/>
                <a:gd name="connsiteY196" fmla="*/ 302054 h 619403"/>
                <a:gd name="connsiteX197" fmla="*/ 81633 w 520814"/>
                <a:gd name="connsiteY197" fmla="*/ 302054 h 619403"/>
                <a:gd name="connsiteX198" fmla="*/ 81633 w 520814"/>
                <a:gd name="connsiteY198" fmla="*/ 296360 h 619403"/>
                <a:gd name="connsiteX199" fmla="*/ 76784 w 520814"/>
                <a:gd name="connsiteY199" fmla="*/ 296360 h 619403"/>
                <a:gd name="connsiteX200" fmla="*/ 76784 w 520814"/>
                <a:gd name="connsiteY200" fmla="*/ 290665 h 619403"/>
                <a:gd name="connsiteX201" fmla="*/ 71935 w 520814"/>
                <a:gd name="connsiteY201" fmla="*/ 290665 h 619403"/>
                <a:gd name="connsiteX202" fmla="*/ 71935 w 520814"/>
                <a:gd name="connsiteY202" fmla="*/ 284972 h 619403"/>
                <a:gd name="connsiteX203" fmla="*/ 67086 w 520814"/>
                <a:gd name="connsiteY203" fmla="*/ 284972 h 619403"/>
                <a:gd name="connsiteX204" fmla="*/ 67086 w 520814"/>
                <a:gd name="connsiteY204" fmla="*/ 279278 h 619403"/>
                <a:gd name="connsiteX205" fmla="*/ 62237 w 520814"/>
                <a:gd name="connsiteY205" fmla="*/ 279278 h 619403"/>
                <a:gd name="connsiteX206" fmla="*/ 62237 w 520814"/>
                <a:gd name="connsiteY206" fmla="*/ 273583 h 619403"/>
                <a:gd name="connsiteX207" fmla="*/ 57388 w 520814"/>
                <a:gd name="connsiteY207" fmla="*/ 273583 h 619403"/>
                <a:gd name="connsiteX208" fmla="*/ 57388 w 520814"/>
                <a:gd name="connsiteY208" fmla="*/ 267889 h 619403"/>
                <a:gd name="connsiteX209" fmla="*/ 52539 w 520814"/>
                <a:gd name="connsiteY209" fmla="*/ 267889 h 619403"/>
                <a:gd name="connsiteX210" fmla="*/ 52539 w 520814"/>
                <a:gd name="connsiteY210" fmla="*/ 262196 h 619403"/>
                <a:gd name="connsiteX211" fmla="*/ 47691 w 520814"/>
                <a:gd name="connsiteY211" fmla="*/ 262196 h 619403"/>
                <a:gd name="connsiteX212" fmla="*/ 47691 w 520814"/>
                <a:gd name="connsiteY212" fmla="*/ 256502 h 619403"/>
                <a:gd name="connsiteX213" fmla="*/ 42842 w 520814"/>
                <a:gd name="connsiteY213" fmla="*/ 256502 h 619403"/>
                <a:gd name="connsiteX214" fmla="*/ 42842 w 520814"/>
                <a:gd name="connsiteY214" fmla="*/ 168981 h 619403"/>
                <a:gd name="connsiteX215" fmla="*/ 71037 w 520814"/>
                <a:gd name="connsiteY215" fmla="*/ 168981 h 619403"/>
                <a:gd name="connsiteX216" fmla="*/ 71037 w 520814"/>
                <a:gd name="connsiteY216" fmla="*/ 166249 h 619403"/>
                <a:gd name="connsiteX217" fmla="*/ 66188 w 520814"/>
                <a:gd name="connsiteY217" fmla="*/ 167352 h 619403"/>
                <a:gd name="connsiteX218" fmla="*/ 66188 w 520814"/>
                <a:gd name="connsiteY218" fmla="*/ 160555 h 619403"/>
                <a:gd name="connsiteX219" fmla="*/ 61339 w 520814"/>
                <a:gd name="connsiteY219" fmla="*/ 161658 h 619403"/>
                <a:gd name="connsiteX220" fmla="*/ 61339 w 520814"/>
                <a:gd name="connsiteY220" fmla="*/ 154861 h 619403"/>
                <a:gd name="connsiteX221" fmla="*/ 56490 w 520814"/>
                <a:gd name="connsiteY221" fmla="*/ 155964 h 619403"/>
                <a:gd name="connsiteX222" fmla="*/ 56490 w 520814"/>
                <a:gd name="connsiteY222" fmla="*/ 149168 h 619403"/>
                <a:gd name="connsiteX223" fmla="*/ 51642 w 520814"/>
                <a:gd name="connsiteY223" fmla="*/ 150270 h 619403"/>
                <a:gd name="connsiteX224" fmla="*/ 51642 w 520814"/>
                <a:gd name="connsiteY224" fmla="*/ 143473 h 619403"/>
                <a:gd name="connsiteX225" fmla="*/ 46793 w 520814"/>
                <a:gd name="connsiteY225" fmla="*/ 144576 h 619403"/>
                <a:gd name="connsiteX226" fmla="*/ 46793 w 520814"/>
                <a:gd name="connsiteY226" fmla="*/ 137778 h 619403"/>
                <a:gd name="connsiteX227" fmla="*/ 41944 w 520814"/>
                <a:gd name="connsiteY227" fmla="*/ 138881 h 619403"/>
                <a:gd name="connsiteX228" fmla="*/ 41944 w 520814"/>
                <a:gd name="connsiteY228" fmla="*/ 132085 h 619403"/>
                <a:gd name="connsiteX229" fmla="*/ 37095 w 520814"/>
                <a:gd name="connsiteY229" fmla="*/ 133188 h 619403"/>
                <a:gd name="connsiteX230" fmla="*/ 37095 w 520814"/>
                <a:gd name="connsiteY230" fmla="*/ 126391 h 619403"/>
                <a:gd name="connsiteX231" fmla="*/ 32246 w 520814"/>
                <a:gd name="connsiteY231" fmla="*/ 127494 h 619403"/>
                <a:gd name="connsiteX232" fmla="*/ 32246 w 520814"/>
                <a:gd name="connsiteY232" fmla="*/ 120696 h 619403"/>
                <a:gd name="connsiteX233" fmla="*/ 27397 w 520814"/>
                <a:gd name="connsiteY233" fmla="*/ 121799 h 619403"/>
                <a:gd name="connsiteX234" fmla="*/ 27397 w 520814"/>
                <a:gd name="connsiteY234" fmla="*/ 115002 h 619403"/>
                <a:gd name="connsiteX235" fmla="*/ 22548 w 520814"/>
                <a:gd name="connsiteY235" fmla="*/ 116105 h 619403"/>
                <a:gd name="connsiteX236" fmla="*/ 22548 w 520814"/>
                <a:gd name="connsiteY236" fmla="*/ 109310 h 619403"/>
                <a:gd name="connsiteX237" fmla="*/ 17700 w 520814"/>
                <a:gd name="connsiteY237" fmla="*/ 110412 h 619403"/>
                <a:gd name="connsiteX238" fmla="*/ 17700 w 520814"/>
                <a:gd name="connsiteY238" fmla="*/ 103615 h 619403"/>
                <a:gd name="connsiteX239" fmla="*/ 12851 w 520814"/>
                <a:gd name="connsiteY239" fmla="*/ 104718 h 619403"/>
                <a:gd name="connsiteX240" fmla="*/ 12851 w 520814"/>
                <a:gd name="connsiteY240" fmla="*/ 12913 h 619403"/>
                <a:gd name="connsiteX241" fmla="*/ 54929 w 520814"/>
                <a:gd name="connsiteY241" fmla="*/ 4191 h 619403"/>
                <a:gd name="connsiteX242" fmla="*/ 110777 w 520814"/>
                <a:gd name="connsiteY242" fmla="*/ 60 h 61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</a:cxnLst>
              <a:rect l="l" t="t" r="r" b="b"/>
              <a:pathLst>
                <a:path w="520814" h="619403">
                  <a:moveTo>
                    <a:pt x="110777" y="60"/>
                  </a:moveTo>
                  <a:cubicBezTo>
                    <a:pt x="159778" y="-794"/>
                    <a:pt x="199638" y="7492"/>
                    <a:pt x="230355" y="24924"/>
                  </a:cubicBezTo>
                  <a:cubicBezTo>
                    <a:pt x="245714" y="33639"/>
                    <a:pt x="257352" y="45921"/>
                    <a:pt x="265270" y="61770"/>
                  </a:cubicBezTo>
                  <a:lnTo>
                    <a:pt x="265432" y="62518"/>
                  </a:lnTo>
                  <a:lnTo>
                    <a:pt x="270119" y="67464"/>
                  </a:lnTo>
                  <a:lnTo>
                    <a:pt x="270280" y="68211"/>
                  </a:lnTo>
                  <a:lnTo>
                    <a:pt x="274967" y="73157"/>
                  </a:lnTo>
                  <a:lnTo>
                    <a:pt x="275128" y="73904"/>
                  </a:lnTo>
                  <a:lnTo>
                    <a:pt x="279816" y="78851"/>
                  </a:lnTo>
                  <a:lnTo>
                    <a:pt x="279977" y="79599"/>
                  </a:lnTo>
                  <a:lnTo>
                    <a:pt x="284665" y="84546"/>
                  </a:lnTo>
                  <a:lnTo>
                    <a:pt x="284826" y="85293"/>
                  </a:lnTo>
                  <a:lnTo>
                    <a:pt x="289514" y="90240"/>
                  </a:lnTo>
                  <a:lnTo>
                    <a:pt x="289675" y="90986"/>
                  </a:lnTo>
                  <a:lnTo>
                    <a:pt x="294363" y="95933"/>
                  </a:lnTo>
                  <a:lnTo>
                    <a:pt x="294524" y="96681"/>
                  </a:lnTo>
                  <a:lnTo>
                    <a:pt x="299212" y="101628"/>
                  </a:lnTo>
                  <a:lnTo>
                    <a:pt x="299373" y="102375"/>
                  </a:lnTo>
                  <a:lnTo>
                    <a:pt x="304061" y="107322"/>
                  </a:lnTo>
                  <a:lnTo>
                    <a:pt x="304222" y="108070"/>
                  </a:lnTo>
                  <a:lnTo>
                    <a:pt x="308909" y="113016"/>
                  </a:lnTo>
                  <a:lnTo>
                    <a:pt x="309070" y="113763"/>
                  </a:lnTo>
                  <a:lnTo>
                    <a:pt x="313758" y="118710"/>
                  </a:lnTo>
                  <a:lnTo>
                    <a:pt x="313919" y="119457"/>
                  </a:lnTo>
                  <a:lnTo>
                    <a:pt x="318607" y="124404"/>
                  </a:lnTo>
                  <a:lnTo>
                    <a:pt x="318768" y="125151"/>
                  </a:lnTo>
                  <a:lnTo>
                    <a:pt x="323456" y="130098"/>
                  </a:lnTo>
                  <a:lnTo>
                    <a:pt x="323617" y="130845"/>
                  </a:lnTo>
                  <a:lnTo>
                    <a:pt x="328305" y="135792"/>
                  </a:lnTo>
                  <a:lnTo>
                    <a:pt x="328466" y="136540"/>
                  </a:lnTo>
                  <a:lnTo>
                    <a:pt x="333153" y="141486"/>
                  </a:lnTo>
                  <a:lnTo>
                    <a:pt x="333314" y="142234"/>
                  </a:lnTo>
                  <a:lnTo>
                    <a:pt x="338002" y="147181"/>
                  </a:lnTo>
                  <a:lnTo>
                    <a:pt x="338163" y="147927"/>
                  </a:lnTo>
                  <a:lnTo>
                    <a:pt x="342851" y="152874"/>
                  </a:lnTo>
                  <a:lnTo>
                    <a:pt x="343012" y="153621"/>
                  </a:lnTo>
                  <a:lnTo>
                    <a:pt x="347700" y="158568"/>
                  </a:lnTo>
                  <a:lnTo>
                    <a:pt x="347861" y="159316"/>
                  </a:lnTo>
                  <a:lnTo>
                    <a:pt x="352549" y="164263"/>
                  </a:lnTo>
                  <a:lnTo>
                    <a:pt x="352710" y="165010"/>
                  </a:lnTo>
                  <a:lnTo>
                    <a:pt x="357398" y="169957"/>
                  </a:lnTo>
                  <a:lnTo>
                    <a:pt x="357559" y="170703"/>
                  </a:lnTo>
                  <a:lnTo>
                    <a:pt x="362247" y="175650"/>
                  </a:lnTo>
                  <a:lnTo>
                    <a:pt x="362408" y="176398"/>
                  </a:lnTo>
                  <a:lnTo>
                    <a:pt x="367095" y="181344"/>
                  </a:lnTo>
                  <a:lnTo>
                    <a:pt x="367256" y="182092"/>
                  </a:lnTo>
                  <a:lnTo>
                    <a:pt x="371944" y="187039"/>
                  </a:lnTo>
                  <a:lnTo>
                    <a:pt x="372105" y="187786"/>
                  </a:lnTo>
                  <a:lnTo>
                    <a:pt x="376793" y="192733"/>
                  </a:lnTo>
                  <a:lnTo>
                    <a:pt x="376954" y="193480"/>
                  </a:lnTo>
                  <a:lnTo>
                    <a:pt x="381642" y="198427"/>
                  </a:lnTo>
                  <a:lnTo>
                    <a:pt x="381803" y="199174"/>
                  </a:lnTo>
                  <a:lnTo>
                    <a:pt x="386491" y="204121"/>
                  </a:lnTo>
                  <a:lnTo>
                    <a:pt x="386652" y="204869"/>
                  </a:lnTo>
                  <a:lnTo>
                    <a:pt x="391339" y="209815"/>
                  </a:lnTo>
                  <a:lnTo>
                    <a:pt x="391500" y="210563"/>
                  </a:lnTo>
                  <a:lnTo>
                    <a:pt x="396187" y="215509"/>
                  </a:lnTo>
                  <a:lnTo>
                    <a:pt x="396349" y="216257"/>
                  </a:lnTo>
                  <a:lnTo>
                    <a:pt x="401036" y="221203"/>
                  </a:lnTo>
                  <a:lnTo>
                    <a:pt x="401198" y="221950"/>
                  </a:lnTo>
                  <a:lnTo>
                    <a:pt x="405886" y="226897"/>
                  </a:lnTo>
                  <a:lnTo>
                    <a:pt x="406047" y="227644"/>
                  </a:lnTo>
                  <a:lnTo>
                    <a:pt x="410735" y="232591"/>
                  </a:lnTo>
                  <a:lnTo>
                    <a:pt x="410896" y="233339"/>
                  </a:lnTo>
                  <a:lnTo>
                    <a:pt x="415583" y="238285"/>
                  </a:lnTo>
                  <a:lnTo>
                    <a:pt x="415745" y="239033"/>
                  </a:lnTo>
                  <a:lnTo>
                    <a:pt x="420432" y="243979"/>
                  </a:lnTo>
                  <a:lnTo>
                    <a:pt x="420595" y="244729"/>
                  </a:lnTo>
                  <a:lnTo>
                    <a:pt x="425281" y="249674"/>
                  </a:lnTo>
                  <a:lnTo>
                    <a:pt x="425442" y="250420"/>
                  </a:lnTo>
                  <a:lnTo>
                    <a:pt x="430129" y="255367"/>
                  </a:lnTo>
                  <a:lnTo>
                    <a:pt x="430291" y="256114"/>
                  </a:lnTo>
                  <a:lnTo>
                    <a:pt x="434979" y="261061"/>
                  </a:lnTo>
                  <a:lnTo>
                    <a:pt x="435140" y="261809"/>
                  </a:lnTo>
                  <a:lnTo>
                    <a:pt x="439828" y="266756"/>
                  </a:lnTo>
                  <a:lnTo>
                    <a:pt x="439989" y="267504"/>
                  </a:lnTo>
                  <a:lnTo>
                    <a:pt x="444676" y="272450"/>
                  </a:lnTo>
                  <a:lnTo>
                    <a:pt x="444838" y="273198"/>
                  </a:lnTo>
                  <a:lnTo>
                    <a:pt x="449525" y="278144"/>
                  </a:lnTo>
                  <a:lnTo>
                    <a:pt x="449686" y="278890"/>
                  </a:lnTo>
                  <a:lnTo>
                    <a:pt x="454374" y="283837"/>
                  </a:lnTo>
                  <a:lnTo>
                    <a:pt x="454535" y="284586"/>
                  </a:lnTo>
                  <a:lnTo>
                    <a:pt x="459222" y="289532"/>
                  </a:lnTo>
                  <a:lnTo>
                    <a:pt x="459384" y="290280"/>
                  </a:lnTo>
                  <a:lnTo>
                    <a:pt x="464071" y="295226"/>
                  </a:lnTo>
                  <a:lnTo>
                    <a:pt x="464233" y="295973"/>
                  </a:lnTo>
                  <a:lnTo>
                    <a:pt x="468921" y="300920"/>
                  </a:lnTo>
                  <a:lnTo>
                    <a:pt x="469082" y="301667"/>
                  </a:lnTo>
                  <a:lnTo>
                    <a:pt x="473770" y="306614"/>
                  </a:lnTo>
                  <a:lnTo>
                    <a:pt x="473931" y="307362"/>
                  </a:lnTo>
                  <a:lnTo>
                    <a:pt x="478618" y="312308"/>
                  </a:lnTo>
                  <a:lnTo>
                    <a:pt x="478779" y="313055"/>
                  </a:lnTo>
                  <a:lnTo>
                    <a:pt x="483467" y="318002"/>
                  </a:lnTo>
                  <a:lnTo>
                    <a:pt x="483628" y="318750"/>
                  </a:lnTo>
                  <a:lnTo>
                    <a:pt x="488315" y="323696"/>
                  </a:lnTo>
                  <a:lnTo>
                    <a:pt x="488477" y="324444"/>
                  </a:lnTo>
                  <a:lnTo>
                    <a:pt x="493164" y="329390"/>
                  </a:lnTo>
                  <a:lnTo>
                    <a:pt x="493326" y="330137"/>
                  </a:lnTo>
                  <a:lnTo>
                    <a:pt x="498014" y="335084"/>
                  </a:lnTo>
                  <a:lnTo>
                    <a:pt x="498175" y="335833"/>
                  </a:lnTo>
                  <a:lnTo>
                    <a:pt x="502861" y="340778"/>
                  </a:lnTo>
                  <a:lnTo>
                    <a:pt x="503023" y="341526"/>
                  </a:lnTo>
                  <a:lnTo>
                    <a:pt x="507710" y="346472"/>
                  </a:lnTo>
                  <a:lnTo>
                    <a:pt x="507872" y="347220"/>
                  </a:lnTo>
                  <a:lnTo>
                    <a:pt x="512560" y="352167"/>
                  </a:lnTo>
                  <a:lnTo>
                    <a:pt x="512721" y="352913"/>
                  </a:lnTo>
                  <a:lnTo>
                    <a:pt x="517409" y="357860"/>
                  </a:lnTo>
                  <a:lnTo>
                    <a:pt x="517570" y="358608"/>
                  </a:lnTo>
                  <a:lnTo>
                    <a:pt x="520814" y="362031"/>
                  </a:lnTo>
                  <a:lnTo>
                    <a:pt x="516029" y="377442"/>
                  </a:lnTo>
                  <a:cubicBezTo>
                    <a:pt x="465570" y="496741"/>
                    <a:pt x="358720" y="586381"/>
                    <a:pt x="228894" y="612947"/>
                  </a:cubicBezTo>
                  <a:lnTo>
                    <a:pt x="164860" y="619403"/>
                  </a:lnTo>
                  <a:lnTo>
                    <a:pt x="164860" y="617681"/>
                  </a:lnTo>
                  <a:lnTo>
                    <a:pt x="160011" y="617002"/>
                  </a:lnTo>
                  <a:lnTo>
                    <a:pt x="160011" y="611986"/>
                  </a:lnTo>
                  <a:lnTo>
                    <a:pt x="155163" y="611307"/>
                  </a:lnTo>
                  <a:lnTo>
                    <a:pt x="155163" y="606292"/>
                  </a:lnTo>
                  <a:lnTo>
                    <a:pt x="150314" y="605613"/>
                  </a:lnTo>
                  <a:lnTo>
                    <a:pt x="150314" y="600598"/>
                  </a:lnTo>
                  <a:lnTo>
                    <a:pt x="145465" y="599919"/>
                  </a:lnTo>
                  <a:lnTo>
                    <a:pt x="145465" y="594904"/>
                  </a:lnTo>
                  <a:lnTo>
                    <a:pt x="140616" y="594225"/>
                  </a:lnTo>
                  <a:lnTo>
                    <a:pt x="140616" y="589210"/>
                  </a:lnTo>
                  <a:lnTo>
                    <a:pt x="135767" y="588531"/>
                  </a:lnTo>
                  <a:lnTo>
                    <a:pt x="135767" y="583516"/>
                  </a:lnTo>
                  <a:lnTo>
                    <a:pt x="130918" y="582837"/>
                  </a:lnTo>
                  <a:lnTo>
                    <a:pt x="130918" y="577822"/>
                  </a:lnTo>
                  <a:lnTo>
                    <a:pt x="126069" y="577143"/>
                  </a:lnTo>
                  <a:lnTo>
                    <a:pt x="126069" y="572128"/>
                  </a:lnTo>
                  <a:lnTo>
                    <a:pt x="121221" y="571449"/>
                  </a:lnTo>
                  <a:lnTo>
                    <a:pt x="121221" y="566434"/>
                  </a:lnTo>
                  <a:lnTo>
                    <a:pt x="116372" y="565755"/>
                  </a:lnTo>
                  <a:lnTo>
                    <a:pt x="116372" y="560740"/>
                  </a:lnTo>
                  <a:lnTo>
                    <a:pt x="111523" y="560061"/>
                  </a:lnTo>
                  <a:lnTo>
                    <a:pt x="111523" y="555046"/>
                  </a:lnTo>
                  <a:lnTo>
                    <a:pt x="106674" y="554367"/>
                  </a:lnTo>
                  <a:lnTo>
                    <a:pt x="106674" y="549351"/>
                  </a:lnTo>
                  <a:lnTo>
                    <a:pt x="101825" y="548672"/>
                  </a:lnTo>
                  <a:lnTo>
                    <a:pt x="101825" y="543657"/>
                  </a:lnTo>
                  <a:lnTo>
                    <a:pt x="96977" y="542978"/>
                  </a:lnTo>
                  <a:lnTo>
                    <a:pt x="96977" y="537964"/>
                  </a:lnTo>
                  <a:lnTo>
                    <a:pt x="92128" y="537285"/>
                  </a:lnTo>
                  <a:lnTo>
                    <a:pt x="92128" y="532270"/>
                  </a:lnTo>
                  <a:lnTo>
                    <a:pt x="87279" y="531591"/>
                  </a:lnTo>
                  <a:lnTo>
                    <a:pt x="87279" y="526575"/>
                  </a:lnTo>
                  <a:lnTo>
                    <a:pt x="82430" y="525896"/>
                  </a:lnTo>
                  <a:lnTo>
                    <a:pt x="82430" y="520881"/>
                  </a:lnTo>
                  <a:lnTo>
                    <a:pt x="77581" y="520202"/>
                  </a:lnTo>
                  <a:lnTo>
                    <a:pt x="77581" y="515188"/>
                  </a:lnTo>
                  <a:lnTo>
                    <a:pt x="72732" y="514509"/>
                  </a:lnTo>
                  <a:lnTo>
                    <a:pt x="72732" y="509493"/>
                  </a:lnTo>
                  <a:lnTo>
                    <a:pt x="67883" y="508814"/>
                  </a:lnTo>
                  <a:lnTo>
                    <a:pt x="67883" y="503799"/>
                  </a:lnTo>
                  <a:lnTo>
                    <a:pt x="63035" y="503120"/>
                  </a:lnTo>
                  <a:lnTo>
                    <a:pt x="63035" y="498105"/>
                  </a:lnTo>
                  <a:lnTo>
                    <a:pt x="58186" y="497426"/>
                  </a:lnTo>
                  <a:lnTo>
                    <a:pt x="58186" y="492411"/>
                  </a:lnTo>
                  <a:lnTo>
                    <a:pt x="53337" y="491732"/>
                  </a:lnTo>
                  <a:lnTo>
                    <a:pt x="53337" y="486717"/>
                  </a:lnTo>
                  <a:lnTo>
                    <a:pt x="48488" y="486038"/>
                  </a:lnTo>
                  <a:lnTo>
                    <a:pt x="48488" y="481023"/>
                  </a:lnTo>
                  <a:lnTo>
                    <a:pt x="43639" y="480344"/>
                  </a:lnTo>
                  <a:lnTo>
                    <a:pt x="43639" y="475329"/>
                  </a:lnTo>
                  <a:lnTo>
                    <a:pt x="38791" y="474650"/>
                  </a:lnTo>
                  <a:lnTo>
                    <a:pt x="38791" y="469635"/>
                  </a:lnTo>
                  <a:lnTo>
                    <a:pt x="33942" y="468956"/>
                  </a:lnTo>
                  <a:lnTo>
                    <a:pt x="33942" y="463940"/>
                  </a:lnTo>
                  <a:lnTo>
                    <a:pt x="29093" y="463261"/>
                  </a:lnTo>
                  <a:lnTo>
                    <a:pt x="29093" y="458247"/>
                  </a:lnTo>
                  <a:lnTo>
                    <a:pt x="24244" y="457568"/>
                  </a:lnTo>
                  <a:lnTo>
                    <a:pt x="24244" y="452553"/>
                  </a:lnTo>
                  <a:lnTo>
                    <a:pt x="19395" y="451874"/>
                  </a:lnTo>
                  <a:lnTo>
                    <a:pt x="19395" y="446858"/>
                  </a:lnTo>
                  <a:lnTo>
                    <a:pt x="14546" y="446179"/>
                  </a:lnTo>
                  <a:lnTo>
                    <a:pt x="14546" y="441164"/>
                  </a:lnTo>
                  <a:lnTo>
                    <a:pt x="9697" y="440485"/>
                  </a:lnTo>
                  <a:lnTo>
                    <a:pt x="9697" y="435471"/>
                  </a:lnTo>
                  <a:lnTo>
                    <a:pt x="4849" y="434792"/>
                  </a:lnTo>
                  <a:lnTo>
                    <a:pt x="4849" y="429778"/>
                  </a:lnTo>
                  <a:lnTo>
                    <a:pt x="0" y="429098"/>
                  </a:lnTo>
                  <a:lnTo>
                    <a:pt x="0" y="331784"/>
                  </a:lnTo>
                  <a:cubicBezTo>
                    <a:pt x="15300" y="335163"/>
                    <a:pt x="29836" y="337738"/>
                    <a:pt x="43606" y="339511"/>
                  </a:cubicBezTo>
                  <a:cubicBezTo>
                    <a:pt x="57378" y="341282"/>
                    <a:pt x="72219" y="342174"/>
                    <a:pt x="88133" y="342189"/>
                  </a:cubicBezTo>
                  <a:lnTo>
                    <a:pt x="115574" y="338312"/>
                  </a:lnTo>
                  <a:lnTo>
                    <a:pt x="115574" y="336218"/>
                  </a:lnTo>
                  <a:lnTo>
                    <a:pt x="110725" y="336218"/>
                  </a:lnTo>
                  <a:lnTo>
                    <a:pt x="110725" y="330524"/>
                  </a:lnTo>
                  <a:lnTo>
                    <a:pt x="105877" y="330524"/>
                  </a:lnTo>
                  <a:lnTo>
                    <a:pt x="105877" y="324830"/>
                  </a:lnTo>
                  <a:lnTo>
                    <a:pt x="101028" y="324830"/>
                  </a:lnTo>
                  <a:lnTo>
                    <a:pt x="101028" y="319136"/>
                  </a:lnTo>
                  <a:lnTo>
                    <a:pt x="96179" y="319136"/>
                  </a:lnTo>
                  <a:lnTo>
                    <a:pt x="96179" y="313442"/>
                  </a:lnTo>
                  <a:lnTo>
                    <a:pt x="91330" y="313442"/>
                  </a:lnTo>
                  <a:lnTo>
                    <a:pt x="91330" y="307748"/>
                  </a:lnTo>
                  <a:lnTo>
                    <a:pt x="86481" y="307748"/>
                  </a:lnTo>
                  <a:lnTo>
                    <a:pt x="86481" y="302054"/>
                  </a:lnTo>
                  <a:lnTo>
                    <a:pt x="81633" y="302054"/>
                  </a:lnTo>
                  <a:lnTo>
                    <a:pt x="81633" y="296360"/>
                  </a:lnTo>
                  <a:lnTo>
                    <a:pt x="76784" y="296360"/>
                  </a:lnTo>
                  <a:lnTo>
                    <a:pt x="76784" y="290665"/>
                  </a:lnTo>
                  <a:lnTo>
                    <a:pt x="71935" y="290665"/>
                  </a:lnTo>
                  <a:lnTo>
                    <a:pt x="71935" y="284972"/>
                  </a:lnTo>
                  <a:lnTo>
                    <a:pt x="67086" y="284972"/>
                  </a:lnTo>
                  <a:lnTo>
                    <a:pt x="67086" y="279278"/>
                  </a:lnTo>
                  <a:lnTo>
                    <a:pt x="62237" y="279278"/>
                  </a:lnTo>
                  <a:lnTo>
                    <a:pt x="62237" y="273583"/>
                  </a:lnTo>
                  <a:lnTo>
                    <a:pt x="57388" y="273583"/>
                  </a:lnTo>
                  <a:lnTo>
                    <a:pt x="57388" y="267889"/>
                  </a:lnTo>
                  <a:lnTo>
                    <a:pt x="52539" y="267889"/>
                  </a:lnTo>
                  <a:lnTo>
                    <a:pt x="52539" y="262196"/>
                  </a:lnTo>
                  <a:lnTo>
                    <a:pt x="47691" y="262196"/>
                  </a:lnTo>
                  <a:lnTo>
                    <a:pt x="47691" y="256502"/>
                  </a:lnTo>
                  <a:lnTo>
                    <a:pt x="42842" y="256502"/>
                  </a:lnTo>
                  <a:lnTo>
                    <a:pt x="42842" y="168981"/>
                  </a:lnTo>
                  <a:lnTo>
                    <a:pt x="71037" y="168981"/>
                  </a:lnTo>
                  <a:lnTo>
                    <a:pt x="71037" y="166249"/>
                  </a:lnTo>
                  <a:lnTo>
                    <a:pt x="66188" y="167352"/>
                  </a:lnTo>
                  <a:lnTo>
                    <a:pt x="66188" y="160555"/>
                  </a:lnTo>
                  <a:lnTo>
                    <a:pt x="61339" y="161658"/>
                  </a:lnTo>
                  <a:lnTo>
                    <a:pt x="61339" y="154861"/>
                  </a:lnTo>
                  <a:lnTo>
                    <a:pt x="56490" y="155964"/>
                  </a:lnTo>
                  <a:lnTo>
                    <a:pt x="56490" y="149168"/>
                  </a:lnTo>
                  <a:lnTo>
                    <a:pt x="51642" y="150270"/>
                  </a:lnTo>
                  <a:lnTo>
                    <a:pt x="51642" y="143473"/>
                  </a:lnTo>
                  <a:lnTo>
                    <a:pt x="46793" y="144576"/>
                  </a:lnTo>
                  <a:lnTo>
                    <a:pt x="46793" y="137778"/>
                  </a:lnTo>
                  <a:lnTo>
                    <a:pt x="41944" y="138881"/>
                  </a:lnTo>
                  <a:lnTo>
                    <a:pt x="41944" y="132085"/>
                  </a:lnTo>
                  <a:lnTo>
                    <a:pt x="37095" y="133188"/>
                  </a:lnTo>
                  <a:lnTo>
                    <a:pt x="37095" y="126391"/>
                  </a:lnTo>
                  <a:lnTo>
                    <a:pt x="32246" y="127494"/>
                  </a:lnTo>
                  <a:lnTo>
                    <a:pt x="32246" y="120696"/>
                  </a:lnTo>
                  <a:lnTo>
                    <a:pt x="27397" y="121799"/>
                  </a:lnTo>
                  <a:lnTo>
                    <a:pt x="27397" y="115002"/>
                  </a:lnTo>
                  <a:lnTo>
                    <a:pt x="22548" y="116105"/>
                  </a:lnTo>
                  <a:lnTo>
                    <a:pt x="22548" y="109310"/>
                  </a:lnTo>
                  <a:lnTo>
                    <a:pt x="17700" y="110412"/>
                  </a:lnTo>
                  <a:lnTo>
                    <a:pt x="17700" y="103615"/>
                  </a:lnTo>
                  <a:lnTo>
                    <a:pt x="12851" y="104718"/>
                  </a:lnTo>
                  <a:lnTo>
                    <a:pt x="12851" y="12913"/>
                  </a:lnTo>
                  <a:cubicBezTo>
                    <a:pt x="22899" y="9698"/>
                    <a:pt x="36926" y="6792"/>
                    <a:pt x="54929" y="4191"/>
                  </a:cubicBezTo>
                  <a:cubicBezTo>
                    <a:pt x="72933" y="1590"/>
                    <a:pt x="91551" y="212"/>
                    <a:pt x="110777" y="6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 sz="2000" dirty="0">
                <a:solidFill>
                  <a:schemeClr val="tx1">
                    <a:lumMod val="100000"/>
                  </a:schemeClr>
                </a:solidFill>
                <a:latin typeface="+mn-ea"/>
                <a:ea typeface="+mn-ea"/>
                <a:cs typeface="阿里巴巴普惠体 H" panose="00020600040101010101" pitchFamily="18" charset="-122"/>
              </a:endParaRPr>
            </a:p>
          </p:txBody>
        </p: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1DCB2348-ED2F-4350-934E-0E352D2FD6D0}"/>
                </a:ext>
              </a:extLst>
            </p:cNvPr>
            <p:cNvSpPr txBox="1"/>
            <p:nvPr/>
          </p:nvSpPr>
          <p:spPr>
            <a:xfrm>
              <a:off x="4797333" y="4325117"/>
              <a:ext cx="305028" cy="461508"/>
            </a:xfrm>
            <a:custGeom>
              <a:avLst/>
              <a:gdLst/>
              <a:ahLst/>
              <a:cxnLst/>
              <a:rect l="l" t="t" r="r" b="b"/>
              <a:pathLst>
                <a:path w="121386" h="183657">
                  <a:moveTo>
                    <a:pt x="46548" y="26"/>
                  </a:moveTo>
                  <a:cubicBezTo>
                    <a:pt x="67138" y="-333"/>
                    <a:pt x="83887" y="3149"/>
                    <a:pt x="96794" y="10474"/>
                  </a:cubicBezTo>
                  <a:cubicBezTo>
                    <a:pt x="109701" y="17798"/>
                    <a:pt x="116355" y="31117"/>
                    <a:pt x="116757" y="50432"/>
                  </a:cubicBezTo>
                  <a:cubicBezTo>
                    <a:pt x="116891" y="58281"/>
                    <a:pt x="114951" y="65472"/>
                    <a:pt x="110938" y="72003"/>
                  </a:cubicBezTo>
                  <a:cubicBezTo>
                    <a:pt x="106925" y="78534"/>
                    <a:pt x="100035" y="83602"/>
                    <a:pt x="90268" y="87208"/>
                  </a:cubicBezTo>
                  <a:lnTo>
                    <a:pt x="90268" y="88751"/>
                  </a:lnTo>
                  <a:cubicBezTo>
                    <a:pt x="100116" y="91103"/>
                    <a:pt x="107745" y="95979"/>
                    <a:pt x="113157" y="103378"/>
                  </a:cubicBezTo>
                  <a:cubicBezTo>
                    <a:pt x="118568" y="110777"/>
                    <a:pt x="121311" y="119703"/>
                    <a:pt x="121386" y="130156"/>
                  </a:cubicBezTo>
                  <a:cubicBezTo>
                    <a:pt x="121231" y="149487"/>
                    <a:pt x="114212" y="163289"/>
                    <a:pt x="100330" y="171562"/>
                  </a:cubicBezTo>
                  <a:cubicBezTo>
                    <a:pt x="86448" y="179834"/>
                    <a:pt x="66635" y="183863"/>
                    <a:pt x="40890" y="183649"/>
                  </a:cubicBezTo>
                  <a:cubicBezTo>
                    <a:pt x="32243" y="183654"/>
                    <a:pt x="24656" y="183386"/>
                    <a:pt x="18130" y="182845"/>
                  </a:cubicBezTo>
                  <a:cubicBezTo>
                    <a:pt x="11605" y="182304"/>
                    <a:pt x="5561" y="181458"/>
                    <a:pt x="0" y="180306"/>
                  </a:cubicBezTo>
                  <a:lnTo>
                    <a:pt x="0" y="139415"/>
                  </a:lnTo>
                  <a:cubicBezTo>
                    <a:pt x="6429" y="140835"/>
                    <a:pt x="12537" y="141917"/>
                    <a:pt x="18323" y="142662"/>
                  </a:cubicBezTo>
                  <a:cubicBezTo>
                    <a:pt x="24110" y="143406"/>
                    <a:pt x="30346" y="143781"/>
                    <a:pt x="37033" y="143787"/>
                  </a:cubicBezTo>
                  <a:cubicBezTo>
                    <a:pt x="46034" y="144033"/>
                    <a:pt x="53621" y="142962"/>
                    <a:pt x="59793" y="140572"/>
                  </a:cubicBezTo>
                  <a:cubicBezTo>
                    <a:pt x="65965" y="138182"/>
                    <a:pt x="69180" y="132996"/>
                    <a:pt x="69437" y="125013"/>
                  </a:cubicBezTo>
                  <a:cubicBezTo>
                    <a:pt x="69249" y="117994"/>
                    <a:pt x="65702" y="113322"/>
                    <a:pt x="58796" y="110997"/>
                  </a:cubicBezTo>
                  <a:cubicBezTo>
                    <a:pt x="51890" y="108672"/>
                    <a:pt x="42750" y="107600"/>
                    <a:pt x="31375" y="107782"/>
                  </a:cubicBezTo>
                  <a:lnTo>
                    <a:pt x="18002" y="107782"/>
                  </a:lnTo>
                  <a:lnTo>
                    <a:pt x="18002" y="71006"/>
                  </a:lnTo>
                  <a:lnTo>
                    <a:pt x="31118" y="71006"/>
                  </a:lnTo>
                  <a:cubicBezTo>
                    <a:pt x="41507" y="71365"/>
                    <a:pt x="50047" y="70647"/>
                    <a:pt x="56739" y="68852"/>
                  </a:cubicBezTo>
                  <a:cubicBezTo>
                    <a:pt x="63431" y="67058"/>
                    <a:pt x="66892" y="62032"/>
                    <a:pt x="67122" y="53776"/>
                  </a:cubicBezTo>
                  <a:cubicBezTo>
                    <a:pt x="66919" y="47416"/>
                    <a:pt x="64175" y="43290"/>
                    <a:pt x="58893" y="41399"/>
                  </a:cubicBezTo>
                  <a:cubicBezTo>
                    <a:pt x="53610" y="39508"/>
                    <a:pt x="47009" y="38661"/>
                    <a:pt x="39090" y="38859"/>
                  </a:cubicBezTo>
                  <a:cubicBezTo>
                    <a:pt x="33298" y="38897"/>
                    <a:pt x="27394" y="39401"/>
                    <a:pt x="21377" y="40370"/>
                  </a:cubicBezTo>
                  <a:cubicBezTo>
                    <a:pt x="15360" y="41340"/>
                    <a:pt x="10035" y="42551"/>
                    <a:pt x="5400" y="44003"/>
                  </a:cubicBezTo>
                  <a:lnTo>
                    <a:pt x="5400" y="5427"/>
                  </a:lnTo>
                  <a:cubicBezTo>
                    <a:pt x="9622" y="4076"/>
                    <a:pt x="15516" y="2855"/>
                    <a:pt x="23081" y="1762"/>
                  </a:cubicBezTo>
                  <a:cubicBezTo>
                    <a:pt x="30646" y="669"/>
                    <a:pt x="38469" y="90"/>
                    <a:pt x="46548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 sz="2000" dirty="0">
                <a:latin typeface="+mn-ea"/>
                <a:ea typeface="+mn-ea"/>
                <a:cs typeface="阿里巴巴普惠体 H" panose="00020600040101010101" pitchFamily="18" charset="-122"/>
              </a:endParaRPr>
            </a:p>
          </p:txBody>
        </p:sp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A26A35FC-C7BB-452F-878D-05FC17D71B27}"/>
              </a:ext>
            </a:extLst>
          </p:cNvPr>
          <p:cNvGrpSpPr/>
          <p:nvPr userDrawn="1"/>
        </p:nvGrpSpPr>
        <p:grpSpPr>
          <a:xfrm>
            <a:off x="869707" y="4062568"/>
            <a:ext cx="842322" cy="842324"/>
            <a:chOff x="4538102" y="1871101"/>
            <a:chExt cx="842322" cy="842324"/>
          </a:xfrm>
        </p:grpSpPr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C300424F-69B1-4399-9989-0B2E33CF5C95}"/>
                </a:ext>
              </a:extLst>
            </p:cNvPr>
            <p:cNvSpPr/>
            <p:nvPr/>
          </p:nvSpPr>
          <p:spPr>
            <a:xfrm>
              <a:off x="4538102" y="1871101"/>
              <a:ext cx="842322" cy="84232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>
                <a:latin typeface="+mn-ea"/>
                <a:ea typeface="+mn-ea"/>
                <a:cs typeface="阿里巴巴普惠体" panose="00020600040101010101" pitchFamily="18" charset="-122"/>
              </a:endParaRPr>
            </a:p>
          </p:txBody>
        </p:sp>
        <p:sp>
          <p:nvSpPr>
            <p:cNvPr id="122" name="文本框 121">
              <a:extLst>
                <a:ext uri="{FF2B5EF4-FFF2-40B4-BE49-F238E27FC236}">
                  <a16:creationId xmlns:a16="http://schemas.microsoft.com/office/drawing/2014/main" id="{8855CE3D-8594-40C9-A167-EE9C6519B3D3}"/>
                </a:ext>
              </a:extLst>
            </p:cNvPr>
            <p:cNvSpPr txBox="1"/>
            <p:nvPr/>
          </p:nvSpPr>
          <p:spPr>
            <a:xfrm>
              <a:off x="4828126" y="2057656"/>
              <a:ext cx="532803" cy="631299"/>
            </a:xfrm>
            <a:custGeom>
              <a:avLst/>
              <a:gdLst>
                <a:gd name="connsiteX0" fmla="*/ 129751 w 504596"/>
                <a:gd name="connsiteY0" fmla="*/ 0 h 597876"/>
                <a:gd name="connsiteX1" fmla="*/ 219721 w 504596"/>
                <a:gd name="connsiteY1" fmla="*/ 0 h 597876"/>
                <a:gd name="connsiteX2" fmla="*/ 219721 w 504596"/>
                <a:gd name="connsiteY2" fmla="*/ 5694 h 597876"/>
                <a:gd name="connsiteX3" fmla="*/ 224570 w 504596"/>
                <a:gd name="connsiteY3" fmla="*/ 5694 h 597876"/>
                <a:gd name="connsiteX4" fmla="*/ 224570 w 504596"/>
                <a:gd name="connsiteY4" fmla="*/ 11387 h 597876"/>
                <a:gd name="connsiteX5" fmla="*/ 229418 w 504596"/>
                <a:gd name="connsiteY5" fmla="*/ 11387 h 597876"/>
                <a:gd name="connsiteX6" fmla="*/ 229418 w 504596"/>
                <a:gd name="connsiteY6" fmla="*/ 17081 h 597876"/>
                <a:gd name="connsiteX7" fmla="*/ 234267 w 504596"/>
                <a:gd name="connsiteY7" fmla="*/ 17081 h 597876"/>
                <a:gd name="connsiteX8" fmla="*/ 234267 w 504596"/>
                <a:gd name="connsiteY8" fmla="*/ 22776 h 597876"/>
                <a:gd name="connsiteX9" fmla="*/ 239116 w 504596"/>
                <a:gd name="connsiteY9" fmla="*/ 22776 h 597876"/>
                <a:gd name="connsiteX10" fmla="*/ 239116 w 504596"/>
                <a:gd name="connsiteY10" fmla="*/ 28470 h 597876"/>
                <a:gd name="connsiteX11" fmla="*/ 243965 w 504596"/>
                <a:gd name="connsiteY11" fmla="*/ 28470 h 597876"/>
                <a:gd name="connsiteX12" fmla="*/ 243965 w 504596"/>
                <a:gd name="connsiteY12" fmla="*/ 34163 h 597876"/>
                <a:gd name="connsiteX13" fmla="*/ 248814 w 504596"/>
                <a:gd name="connsiteY13" fmla="*/ 34163 h 597876"/>
                <a:gd name="connsiteX14" fmla="*/ 248814 w 504596"/>
                <a:gd name="connsiteY14" fmla="*/ 39858 h 597876"/>
                <a:gd name="connsiteX15" fmla="*/ 253663 w 504596"/>
                <a:gd name="connsiteY15" fmla="*/ 39858 h 597876"/>
                <a:gd name="connsiteX16" fmla="*/ 253663 w 504596"/>
                <a:gd name="connsiteY16" fmla="*/ 45552 h 597876"/>
                <a:gd name="connsiteX17" fmla="*/ 258511 w 504596"/>
                <a:gd name="connsiteY17" fmla="*/ 45552 h 597876"/>
                <a:gd name="connsiteX18" fmla="*/ 258511 w 504596"/>
                <a:gd name="connsiteY18" fmla="*/ 51246 h 597876"/>
                <a:gd name="connsiteX19" fmla="*/ 263360 w 504596"/>
                <a:gd name="connsiteY19" fmla="*/ 51246 h 597876"/>
                <a:gd name="connsiteX20" fmla="*/ 263360 w 504596"/>
                <a:gd name="connsiteY20" fmla="*/ 56940 h 597876"/>
                <a:gd name="connsiteX21" fmla="*/ 268209 w 504596"/>
                <a:gd name="connsiteY21" fmla="*/ 56940 h 597876"/>
                <a:gd name="connsiteX22" fmla="*/ 268209 w 504596"/>
                <a:gd name="connsiteY22" fmla="*/ 62634 h 597876"/>
                <a:gd name="connsiteX23" fmla="*/ 273058 w 504596"/>
                <a:gd name="connsiteY23" fmla="*/ 62634 h 597876"/>
                <a:gd name="connsiteX24" fmla="*/ 273058 w 504596"/>
                <a:gd name="connsiteY24" fmla="*/ 68328 h 597876"/>
                <a:gd name="connsiteX25" fmla="*/ 277907 w 504596"/>
                <a:gd name="connsiteY25" fmla="*/ 68328 h 597876"/>
                <a:gd name="connsiteX26" fmla="*/ 277907 w 504596"/>
                <a:gd name="connsiteY26" fmla="*/ 74022 h 597876"/>
                <a:gd name="connsiteX27" fmla="*/ 282756 w 504596"/>
                <a:gd name="connsiteY27" fmla="*/ 74022 h 597876"/>
                <a:gd name="connsiteX28" fmla="*/ 282756 w 504596"/>
                <a:gd name="connsiteY28" fmla="*/ 79716 h 597876"/>
                <a:gd name="connsiteX29" fmla="*/ 287604 w 504596"/>
                <a:gd name="connsiteY29" fmla="*/ 79716 h 597876"/>
                <a:gd name="connsiteX30" fmla="*/ 287604 w 504596"/>
                <a:gd name="connsiteY30" fmla="*/ 85411 h 597876"/>
                <a:gd name="connsiteX31" fmla="*/ 292453 w 504596"/>
                <a:gd name="connsiteY31" fmla="*/ 85411 h 597876"/>
                <a:gd name="connsiteX32" fmla="*/ 292453 w 504596"/>
                <a:gd name="connsiteY32" fmla="*/ 91104 h 597876"/>
                <a:gd name="connsiteX33" fmla="*/ 297302 w 504596"/>
                <a:gd name="connsiteY33" fmla="*/ 91104 h 597876"/>
                <a:gd name="connsiteX34" fmla="*/ 297302 w 504596"/>
                <a:gd name="connsiteY34" fmla="*/ 96798 h 597876"/>
                <a:gd name="connsiteX35" fmla="*/ 302151 w 504596"/>
                <a:gd name="connsiteY35" fmla="*/ 96798 h 597876"/>
                <a:gd name="connsiteX36" fmla="*/ 302151 w 504596"/>
                <a:gd name="connsiteY36" fmla="*/ 102493 h 597876"/>
                <a:gd name="connsiteX37" fmla="*/ 307000 w 504596"/>
                <a:gd name="connsiteY37" fmla="*/ 102493 h 597876"/>
                <a:gd name="connsiteX38" fmla="*/ 307000 w 504596"/>
                <a:gd name="connsiteY38" fmla="*/ 108187 h 597876"/>
                <a:gd name="connsiteX39" fmla="*/ 311849 w 504596"/>
                <a:gd name="connsiteY39" fmla="*/ 108187 h 597876"/>
                <a:gd name="connsiteX40" fmla="*/ 311849 w 504596"/>
                <a:gd name="connsiteY40" fmla="*/ 113880 h 597876"/>
                <a:gd name="connsiteX41" fmla="*/ 316697 w 504596"/>
                <a:gd name="connsiteY41" fmla="*/ 113880 h 597876"/>
                <a:gd name="connsiteX42" fmla="*/ 316697 w 504596"/>
                <a:gd name="connsiteY42" fmla="*/ 119574 h 597876"/>
                <a:gd name="connsiteX43" fmla="*/ 321546 w 504596"/>
                <a:gd name="connsiteY43" fmla="*/ 119574 h 597876"/>
                <a:gd name="connsiteX44" fmla="*/ 321546 w 504596"/>
                <a:gd name="connsiteY44" fmla="*/ 125269 h 597876"/>
                <a:gd name="connsiteX45" fmla="*/ 326395 w 504596"/>
                <a:gd name="connsiteY45" fmla="*/ 125269 h 597876"/>
                <a:gd name="connsiteX46" fmla="*/ 326395 w 504596"/>
                <a:gd name="connsiteY46" fmla="*/ 130963 h 597876"/>
                <a:gd name="connsiteX47" fmla="*/ 331244 w 504596"/>
                <a:gd name="connsiteY47" fmla="*/ 130963 h 597876"/>
                <a:gd name="connsiteX48" fmla="*/ 331244 w 504596"/>
                <a:gd name="connsiteY48" fmla="*/ 136657 h 597876"/>
                <a:gd name="connsiteX49" fmla="*/ 336093 w 504596"/>
                <a:gd name="connsiteY49" fmla="*/ 136657 h 597876"/>
                <a:gd name="connsiteX50" fmla="*/ 336093 w 504596"/>
                <a:gd name="connsiteY50" fmla="*/ 142351 h 597876"/>
                <a:gd name="connsiteX51" fmla="*/ 340942 w 504596"/>
                <a:gd name="connsiteY51" fmla="*/ 142351 h 597876"/>
                <a:gd name="connsiteX52" fmla="*/ 340942 w 504596"/>
                <a:gd name="connsiteY52" fmla="*/ 148045 h 597876"/>
                <a:gd name="connsiteX53" fmla="*/ 345790 w 504596"/>
                <a:gd name="connsiteY53" fmla="*/ 148045 h 597876"/>
                <a:gd name="connsiteX54" fmla="*/ 345790 w 504596"/>
                <a:gd name="connsiteY54" fmla="*/ 153739 h 597876"/>
                <a:gd name="connsiteX55" fmla="*/ 350639 w 504596"/>
                <a:gd name="connsiteY55" fmla="*/ 153739 h 597876"/>
                <a:gd name="connsiteX56" fmla="*/ 350639 w 504596"/>
                <a:gd name="connsiteY56" fmla="*/ 159433 h 597876"/>
                <a:gd name="connsiteX57" fmla="*/ 355488 w 504596"/>
                <a:gd name="connsiteY57" fmla="*/ 159433 h 597876"/>
                <a:gd name="connsiteX58" fmla="*/ 355488 w 504596"/>
                <a:gd name="connsiteY58" fmla="*/ 165127 h 597876"/>
                <a:gd name="connsiteX59" fmla="*/ 360337 w 504596"/>
                <a:gd name="connsiteY59" fmla="*/ 165127 h 597876"/>
                <a:gd name="connsiteX60" fmla="*/ 360337 w 504596"/>
                <a:gd name="connsiteY60" fmla="*/ 170821 h 597876"/>
                <a:gd name="connsiteX61" fmla="*/ 365186 w 504596"/>
                <a:gd name="connsiteY61" fmla="*/ 170821 h 597876"/>
                <a:gd name="connsiteX62" fmla="*/ 365186 w 504596"/>
                <a:gd name="connsiteY62" fmla="*/ 176515 h 597876"/>
                <a:gd name="connsiteX63" fmla="*/ 370035 w 504596"/>
                <a:gd name="connsiteY63" fmla="*/ 176515 h 597876"/>
                <a:gd name="connsiteX64" fmla="*/ 370035 w 504596"/>
                <a:gd name="connsiteY64" fmla="*/ 182209 h 597876"/>
                <a:gd name="connsiteX65" fmla="*/ 374883 w 504596"/>
                <a:gd name="connsiteY65" fmla="*/ 182209 h 597876"/>
                <a:gd name="connsiteX66" fmla="*/ 374883 w 504596"/>
                <a:gd name="connsiteY66" fmla="*/ 187904 h 597876"/>
                <a:gd name="connsiteX67" fmla="*/ 379732 w 504596"/>
                <a:gd name="connsiteY67" fmla="*/ 187904 h 597876"/>
                <a:gd name="connsiteX68" fmla="*/ 379732 w 504596"/>
                <a:gd name="connsiteY68" fmla="*/ 193597 h 597876"/>
                <a:gd name="connsiteX69" fmla="*/ 384581 w 504596"/>
                <a:gd name="connsiteY69" fmla="*/ 193597 h 597876"/>
                <a:gd name="connsiteX70" fmla="*/ 384581 w 504596"/>
                <a:gd name="connsiteY70" fmla="*/ 199291 h 597876"/>
                <a:gd name="connsiteX71" fmla="*/ 389430 w 504596"/>
                <a:gd name="connsiteY71" fmla="*/ 199291 h 597876"/>
                <a:gd name="connsiteX72" fmla="*/ 389430 w 504596"/>
                <a:gd name="connsiteY72" fmla="*/ 204986 h 597876"/>
                <a:gd name="connsiteX73" fmla="*/ 394279 w 504596"/>
                <a:gd name="connsiteY73" fmla="*/ 204986 h 597876"/>
                <a:gd name="connsiteX74" fmla="*/ 394279 w 504596"/>
                <a:gd name="connsiteY74" fmla="*/ 210680 h 597876"/>
                <a:gd name="connsiteX75" fmla="*/ 399128 w 504596"/>
                <a:gd name="connsiteY75" fmla="*/ 210680 h 597876"/>
                <a:gd name="connsiteX76" fmla="*/ 399128 w 504596"/>
                <a:gd name="connsiteY76" fmla="*/ 216374 h 597876"/>
                <a:gd name="connsiteX77" fmla="*/ 403976 w 504596"/>
                <a:gd name="connsiteY77" fmla="*/ 216374 h 597876"/>
                <a:gd name="connsiteX78" fmla="*/ 403976 w 504596"/>
                <a:gd name="connsiteY78" fmla="*/ 222067 h 597876"/>
                <a:gd name="connsiteX79" fmla="*/ 408825 w 504596"/>
                <a:gd name="connsiteY79" fmla="*/ 222067 h 597876"/>
                <a:gd name="connsiteX80" fmla="*/ 408825 w 504596"/>
                <a:gd name="connsiteY80" fmla="*/ 227762 h 597876"/>
                <a:gd name="connsiteX81" fmla="*/ 413674 w 504596"/>
                <a:gd name="connsiteY81" fmla="*/ 227762 h 597876"/>
                <a:gd name="connsiteX82" fmla="*/ 413674 w 504596"/>
                <a:gd name="connsiteY82" fmla="*/ 233456 h 597876"/>
                <a:gd name="connsiteX83" fmla="*/ 418523 w 504596"/>
                <a:gd name="connsiteY83" fmla="*/ 233456 h 597876"/>
                <a:gd name="connsiteX84" fmla="*/ 418523 w 504596"/>
                <a:gd name="connsiteY84" fmla="*/ 239150 h 597876"/>
                <a:gd name="connsiteX85" fmla="*/ 423372 w 504596"/>
                <a:gd name="connsiteY85" fmla="*/ 239150 h 597876"/>
                <a:gd name="connsiteX86" fmla="*/ 423372 w 504596"/>
                <a:gd name="connsiteY86" fmla="*/ 244844 h 597876"/>
                <a:gd name="connsiteX87" fmla="*/ 428221 w 504596"/>
                <a:gd name="connsiteY87" fmla="*/ 244844 h 597876"/>
                <a:gd name="connsiteX88" fmla="*/ 428221 w 504596"/>
                <a:gd name="connsiteY88" fmla="*/ 250538 h 597876"/>
                <a:gd name="connsiteX89" fmla="*/ 433069 w 504596"/>
                <a:gd name="connsiteY89" fmla="*/ 250538 h 597876"/>
                <a:gd name="connsiteX90" fmla="*/ 433069 w 504596"/>
                <a:gd name="connsiteY90" fmla="*/ 256232 h 597876"/>
                <a:gd name="connsiteX91" fmla="*/ 437918 w 504596"/>
                <a:gd name="connsiteY91" fmla="*/ 256232 h 597876"/>
                <a:gd name="connsiteX92" fmla="*/ 437918 w 504596"/>
                <a:gd name="connsiteY92" fmla="*/ 261926 h 597876"/>
                <a:gd name="connsiteX93" fmla="*/ 442767 w 504596"/>
                <a:gd name="connsiteY93" fmla="*/ 261926 h 597876"/>
                <a:gd name="connsiteX94" fmla="*/ 442767 w 504596"/>
                <a:gd name="connsiteY94" fmla="*/ 267620 h 597876"/>
                <a:gd name="connsiteX95" fmla="*/ 447616 w 504596"/>
                <a:gd name="connsiteY95" fmla="*/ 267620 h 597876"/>
                <a:gd name="connsiteX96" fmla="*/ 447616 w 504596"/>
                <a:gd name="connsiteY96" fmla="*/ 273314 h 597876"/>
                <a:gd name="connsiteX97" fmla="*/ 452465 w 504596"/>
                <a:gd name="connsiteY97" fmla="*/ 273314 h 597876"/>
                <a:gd name="connsiteX98" fmla="*/ 452465 w 504596"/>
                <a:gd name="connsiteY98" fmla="*/ 279008 h 597876"/>
                <a:gd name="connsiteX99" fmla="*/ 457314 w 504596"/>
                <a:gd name="connsiteY99" fmla="*/ 279008 h 597876"/>
                <a:gd name="connsiteX100" fmla="*/ 457314 w 504596"/>
                <a:gd name="connsiteY100" fmla="*/ 284702 h 597876"/>
                <a:gd name="connsiteX101" fmla="*/ 462162 w 504596"/>
                <a:gd name="connsiteY101" fmla="*/ 284702 h 597876"/>
                <a:gd name="connsiteX102" fmla="*/ 462162 w 504596"/>
                <a:gd name="connsiteY102" fmla="*/ 290397 h 597876"/>
                <a:gd name="connsiteX103" fmla="*/ 467011 w 504596"/>
                <a:gd name="connsiteY103" fmla="*/ 290397 h 597876"/>
                <a:gd name="connsiteX104" fmla="*/ 467011 w 504596"/>
                <a:gd name="connsiteY104" fmla="*/ 296090 h 597876"/>
                <a:gd name="connsiteX105" fmla="*/ 471860 w 504596"/>
                <a:gd name="connsiteY105" fmla="*/ 296090 h 597876"/>
                <a:gd name="connsiteX106" fmla="*/ 471860 w 504596"/>
                <a:gd name="connsiteY106" fmla="*/ 301784 h 597876"/>
                <a:gd name="connsiteX107" fmla="*/ 476709 w 504596"/>
                <a:gd name="connsiteY107" fmla="*/ 301784 h 597876"/>
                <a:gd name="connsiteX108" fmla="*/ 476709 w 504596"/>
                <a:gd name="connsiteY108" fmla="*/ 307478 h 597876"/>
                <a:gd name="connsiteX109" fmla="*/ 481558 w 504596"/>
                <a:gd name="connsiteY109" fmla="*/ 307478 h 597876"/>
                <a:gd name="connsiteX110" fmla="*/ 481558 w 504596"/>
                <a:gd name="connsiteY110" fmla="*/ 313173 h 597876"/>
                <a:gd name="connsiteX111" fmla="*/ 486407 w 504596"/>
                <a:gd name="connsiteY111" fmla="*/ 313173 h 597876"/>
                <a:gd name="connsiteX112" fmla="*/ 486407 w 504596"/>
                <a:gd name="connsiteY112" fmla="*/ 318867 h 597876"/>
                <a:gd name="connsiteX113" fmla="*/ 491255 w 504596"/>
                <a:gd name="connsiteY113" fmla="*/ 318867 h 597876"/>
                <a:gd name="connsiteX114" fmla="*/ 491255 w 504596"/>
                <a:gd name="connsiteY114" fmla="*/ 324560 h 597876"/>
                <a:gd name="connsiteX115" fmla="*/ 496104 w 504596"/>
                <a:gd name="connsiteY115" fmla="*/ 324560 h 597876"/>
                <a:gd name="connsiteX116" fmla="*/ 496104 w 504596"/>
                <a:gd name="connsiteY116" fmla="*/ 330255 h 597876"/>
                <a:gd name="connsiteX117" fmla="*/ 500953 w 504596"/>
                <a:gd name="connsiteY117" fmla="*/ 330255 h 597876"/>
                <a:gd name="connsiteX118" fmla="*/ 500953 w 504596"/>
                <a:gd name="connsiteY118" fmla="*/ 335949 h 597876"/>
                <a:gd name="connsiteX119" fmla="*/ 504596 w 504596"/>
                <a:gd name="connsiteY119" fmla="*/ 335949 h 597876"/>
                <a:gd name="connsiteX120" fmla="*/ 491715 w 504596"/>
                <a:gd name="connsiteY120" fmla="*/ 377443 h 597876"/>
                <a:gd name="connsiteX121" fmla="*/ 279451 w 504596"/>
                <a:gd name="connsiteY121" fmla="*/ 589707 h 597876"/>
                <a:gd name="connsiteX122" fmla="*/ 253137 w 504596"/>
                <a:gd name="connsiteY122" fmla="*/ 597876 h 597876"/>
                <a:gd name="connsiteX123" fmla="*/ 253137 w 504596"/>
                <a:gd name="connsiteY123" fmla="*/ 595573 h 597876"/>
                <a:gd name="connsiteX124" fmla="*/ 248288 w 504596"/>
                <a:gd name="connsiteY124" fmla="*/ 595573 h 597876"/>
                <a:gd name="connsiteX125" fmla="*/ 248288 w 504596"/>
                <a:gd name="connsiteY125" fmla="*/ 589879 h 597876"/>
                <a:gd name="connsiteX126" fmla="*/ 243439 w 504596"/>
                <a:gd name="connsiteY126" fmla="*/ 589879 h 597876"/>
                <a:gd name="connsiteX127" fmla="*/ 243439 w 504596"/>
                <a:gd name="connsiteY127" fmla="*/ 584185 h 597876"/>
                <a:gd name="connsiteX128" fmla="*/ 238590 w 504596"/>
                <a:gd name="connsiteY128" fmla="*/ 584185 h 597876"/>
                <a:gd name="connsiteX129" fmla="*/ 238590 w 504596"/>
                <a:gd name="connsiteY129" fmla="*/ 578491 h 597876"/>
                <a:gd name="connsiteX130" fmla="*/ 233741 w 504596"/>
                <a:gd name="connsiteY130" fmla="*/ 578491 h 597876"/>
                <a:gd name="connsiteX131" fmla="*/ 233741 w 504596"/>
                <a:gd name="connsiteY131" fmla="*/ 572797 h 597876"/>
                <a:gd name="connsiteX132" fmla="*/ 228892 w 504596"/>
                <a:gd name="connsiteY132" fmla="*/ 572797 h 597876"/>
                <a:gd name="connsiteX133" fmla="*/ 228892 w 504596"/>
                <a:gd name="connsiteY133" fmla="*/ 567103 h 597876"/>
                <a:gd name="connsiteX134" fmla="*/ 224044 w 504596"/>
                <a:gd name="connsiteY134" fmla="*/ 567103 h 597876"/>
                <a:gd name="connsiteX135" fmla="*/ 224044 w 504596"/>
                <a:gd name="connsiteY135" fmla="*/ 561409 h 597876"/>
                <a:gd name="connsiteX136" fmla="*/ 219195 w 504596"/>
                <a:gd name="connsiteY136" fmla="*/ 561409 h 597876"/>
                <a:gd name="connsiteX137" fmla="*/ 219195 w 504596"/>
                <a:gd name="connsiteY137" fmla="*/ 555715 h 597876"/>
                <a:gd name="connsiteX138" fmla="*/ 214346 w 504596"/>
                <a:gd name="connsiteY138" fmla="*/ 555715 h 597876"/>
                <a:gd name="connsiteX139" fmla="*/ 214346 w 504596"/>
                <a:gd name="connsiteY139" fmla="*/ 550021 h 597876"/>
                <a:gd name="connsiteX140" fmla="*/ 209497 w 504596"/>
                <a:gd name="connsiteY140" fmla="*/ 550021 h 597876"/>
                <a:gd name="connsiteX141" fmla="*/ 209497 w 504596"/>
                <a:gd name="connsiteY141" fmla="*/ 544326 h 597876"/>
                <a:gd name="connsiteX142" fmla="*/ 204648 w 504596"/>
                <a:gd name="connsiteY142" fmla="*/ 544326 h 597876"/>
                <a:gd name="connsiteX143" fmla="*/ 204648 w 504596"/>
                <a:gd name="connsiteY143" fmla="*/ 538632 h 597876"/>
                <a:gd name="connsiteX144" fmla="*/ 199799 w 504596"/>
                <a:gd name="connsiteY144" fmla="*/ 538632 h 597876"/>
                <a:gd name="connsiteX145" fmla="*/ 199799 w 504596"/>
                <a:gd name="connsiteY145" fmla="*/ 532939 h 597876"/>
                <a:gd name="connsiteX146" fmla="*/ 194951 w 504596"/>
                <a:gd name="connsiteY146" fmla="*/ 532939 h 597876"/>
                <a:gd name="connsiteX147" fmla="*/ 194951 w 504596"/>
                <a:gd name="connsiteY147" fmla="*/ 527245 h 597876"/>
                <a:gd name="connsiteX148" fmla="*/ 190102 w 504596"/>
                <a:gd name="connsiteY148" fmla="*/ 527245 h 597876"/>
                <a:gd name="connsiteX149" fmla="*/ 190102 w 504596"/>
                <a:gd name="connsiteY149" fmla="*/ 521550 h 597876"/>
                <a:gd name="connsiteX150" fmla="*/ 185253 w 504596"/>
                <a:gd name="connsiteY150" fmla="*/ 521550 h 597876"/>
                <a:gd name="connsiteX151" fmla="*/ 185253 w 504596"/>
                <a:gd name="connsiteY151" fmla="*/ 515856 h 597876"/>
                <a:gd name="connsiteX152" fmla="*/ 180404 w 504596"/>
                <a:gd name="connsiteY152" fmla="*/ 515856 h 597876"/>
                <a:gd name="connsiteX153" fmla="*/ 180404 w 504596"/>
                <a:gd name="connsiteY153" fmla="*/ 510163 h 597876"/>
                <a:gd name="connsiteX154" fmla="*/ 175555 w 504596"/>
                <a:gd name="connsiteY154" fmla="*/ 510163 h 597876"/>
                <a:gd name="connsiteX155" fmla="*/ 175555 w 504596"/>
                <a:gd name="connsiteY155" fmla="*/ 504468 h 597876"/>
                <a:gd name="connsiteX156" fmla="*/ 170706 w 504596"/>
                <a:gd name="connsiteY156" fmla="*/ 504468 h 597876"/>
                <a:gd name="connsiteX157" fmla="*/ 170706 w 504596"/>
                <a:gd name="connsiteY157" fmla="*/ 498774 h 597876"/>
                <a:gd name="connsiteX158" fmla="*/ 165858 w 504596"/>
                <a:gd name="connsiteY158" fmla="*/ 498774 h 597876"/>
                <a:gd name="connsiteX159" fmla="*/ 165858 w 504596"/>
                <a:gd name="connsiteY159" fmla="*/ 493080 h 597876"/>
                <a:gd name="connsiteX160" fmla="*/ 161009 w 504596"/>
                <a:gd name="connsiteY160" fmla="*/ 493080 h 597876"/>
                <a:gd name="connsiteX161" fmla="*/ 161009 w 504596"/>
                <a:gd name="connsiteY161" fmla="*/ 487386 h 597876"/>
                <a:gd name="connsiteX162" fmla="*/ 156160 w 504596"/>
                <a:gd name="connsiteY162" fmla="*/ 487386 h 597876"/>
                <a:gd name="connsiteX163" fmla="*/ 156160 w 504596"/>
                <a:gd name="connsiteY163" fmla="*/ 481692 h 597876"/>
                <a:gd name="connsiteX164" fmla="*/ 151311 w 504596"/>
                <a:gd name="connsiteY164" fmla="*/ 481692 h 597876"/>
                <a:gd name="connsiteX165" fmla="*/ 151311 w 504596"/>
                <a:gd name="connsiteY165" fmla="*/ 475998 h 597876"/>
                <a:gd name="connsiteX166" fmla="*/ 146462 w 504596"/>
                <a:gd name="connsiteY166" fmla="*/ 475998 h 597876"/>
                <a:gd name="connsiteX167" fmla="*/ 146462 w 504596"/>
                <a:gd name="connsiteY167" fmla="*/ 470304 h 597876"/>
                <a:gd name="connsiteX168" fmla="*/ 141613 w 504596"/>
                <a:gd name="connsiteY168" fmla="*/ 470304 h 597876"/>
                <a:gd name="connsiteX169" fmla="*/ 141613 w 504596"/>
                <a:gd name="connsiteY169" fmla="*/ 464610 h 597876"/>
                <a:gd name="connsiteX170" fmla="*/ 136765 w 504596"/>
                <a:gd name="connsiteY170" fmla="*/ 464610 h 597876"/>
                <a:gd name="connsiteX171" fmla="*/ 136765 w 504596"/>
                <a:gd name="connsiteY171" fmla="*/ 458915 h 597876"/>
                <a:gd name="connsiteX172" fmla="*/ 131916 w 504596"/>
                <a:gd name="connsiteY172" fmla="*/ 458915 h 597876"/>
                <a:gd name="connsiteX173" fmla="*/ 131916 w 504596"/>
                <a:gd name="connsiteY173" fmla="*/ 453222 h 597876"/>
                <a:gd name="connsiteX174" fmla="*/ 127067 w 504596"/>
                <a:gd name="connsiteY174" fmla="*/ 453222 h 597876"/>
                <a:gd name="connsiteX175" fmla="*/ 127067 w 504596"/>
                <a:gd name="connsiteY175" fmla="*/ 447528 h 597876"/>
                <a:gd name="connsiteX176" fmla="*/ 122218 w 504596"/>
                <a:gd name="connsiteY176" fmla="*/ 447528 h 597876"/>
                <a:gd name="connsiteX177" fmla="*/ 122218 w 504596"/>
                <a:gd name="connsiteY177" fmla="*/ 441833 h 597876"/>
                <a:gd name="connsiteX178" fmla="*/ 117369 w 504596"/>
                <a:gd name="connsiteY178" fmla="*/ 441833 h 597876"/>
                <a:gd name="connsiteX179" fmla="*/ 117369 w 504596"/>
                <a:gd name="connsiteY179" fmla="*/ 436139 h 597876"/>
                <a:gd name="connsiteX180" fmla="*/ 112520 w 504596"/>
                <a:gd name="connsiteY180" fmla="*/ 436139 h 597876"/>
                <a:gd name="connsiteX181" fmla="*/ 112520 w 504596"/>
                <a:gd name="connsiteY181" fmla="*/ 430446 h 597876"/>
                <a:gd name="connsiteX182" fmla="*/ 107672 w 504596"/>
                <a:gd name="connsiteY182" fmla="*/ 430446 h 597876"/>
                <a:gd name="connsiteX183" fmla="*/ 107672 w 504596"/>
                <a:gd name="connsiteY183" fmla="*/ 424752 h 597876"/>
                <a:gd name="connsiteX184" fmla="*/ 102823 w 504596"/>
                <a:gd name="connsiteY184" fmla="*/ 424752 h 597876"/>
                <a:gd name="connsiteX185" fmla="*/ 102823 w 504596"/>
                <a:gd name="connsiteY185" fmla="*/ 243008 h 597876"/>
                <a:gd name="connsiteX186" fmla="*/ 101825 w 504596"/>
                <a:gd name="connsiteY186" fmla="*/ 243204 h 597876"/>
                <a:gd name="connsiteX187" fmla="*/ 101825 w 504596"/>
                <a:gd name="connsiteY187" fmla="*/ 236558 h 597876"/>
                <a:gd name="connsiteX188" fmla="*/ 96976 w 504596"/>
                <a:gd name="connsiteY188" fmla="*/ 237510 h 597876"/>
                <a:gd name="connsiteX189" fmla="*/ 96976 w 504596"/>
                <a:gd name="connsiteY189" fmla="*/ 230865 h 597876"/>
                <a:gd name="connsiteX190" fmla="*/ 92128 w 504596"/>
                <a:gd name="connsiteY190" fmla="*/ 231817 h 597876"/>
                <a:gd name="connsiteX191" fmla="*/ 92128 w 504596"/>
                <a:gd name="connsiteY191" fmla="*/ 225171 h 597876"/>
                <a:gd name="connsiteX192" fmla="*/ 87279 w 504596"/>
                <a:gd name="connsiteY192" fmla="*/ 226123 h 597876"/>
                <a:gd name="connsiteX193" fmla="*/ 87279 w 504596"/>
                <a:gd name="connsiteY193" fmla="*/ 219476 h 597876"/>
                <a:gd name="connsiteX194" fmla="*/ 82430 w 504596"/>
                <a:gd name="connsiteY194" fmla="*/ 220428 h 597876"/>
                <a:gd name="connsiteX195" fmla="*/ 82430 w 504596"/>
                <a:gd name="connsiteY195" fmla="*/ 213782 h 597876"/>
                <a:gd name="connsiteX196" fmla="*/ 77581 w 504596"/>
                <a:gd name="connsiteY196" fmla="*/ 214734 h 597876"/>
                <a:gd name="connsiteX197" fmla="*/ 77581 w 504596"/>
                <a:gd name="connsiteY197" fmla="*/ 208089 h 597876"/>
                <a:gd name="connsiteX198" fmla="*/ 72732 w 504596"/>
                <a:gd name="connsiteY198" fmla="*/ 209041 h 597876"/>
                <a:gd name="connsiteX199" fmla="*/ 72732 w 504596"/>
                <a:gd name="connsiteY199" fmla="*/ 202394 h 597876"/>
                <a:gd name="connsiteX200" fmla="*/ 67883 w 504596"/>
                <a:gd name="connsiteY200" fmla="*/ 203346 h 597876"/>
                <a:gd name="connsiteX201" fmla="*/ 67883 w 504596"/>
                <a:gd name="connsiteY201" fmla="*/ 196700 h 597876"/>
                <a:gd name="connsiteX202" fmla="*/ 63035 w 504596"/>
                <a:gd name="connsiteY202" fmla="*/ 197652 h 597876"/>
                <a:gd name="connsiteX203" fmla="*/ 63035 w 504596"/>
                <a:gd name="connsiteY203" fmla="*/ 191006 h 597876"/>
                <a:gd name="connsiteX204" fmla="*/ 58186 w 504596"/>
                <a:gd name="connsiteY204" fmla="*/ 191958 h 597876"/>
                <a:gd name="connsiteX205" fmla="*/ 58186 w 504596"/>
                <a:gd name="connsiteY205" fmla="*/ 185312 h 597876"/>
                <a:gd name="connsiteX206" fmla="*/ 53337 w 504596"/>
                <a:gd name="connsiteY206" fmla="*/ 186264 h 597876"/>
                <a:gd name="connsiteX207" fmla="*/ 53337 w 504596"/>
                <a:gd name="connsiteY207" fmla="*/ 179618 h 597876"/>
                <a:gd name="connsiteX208" fmla="*/ 48488 w 504596"/>
                <a:gd name="connsiteY208" fmla="*/ 180570 h 597876"/>
                <a:gd name="connsiteX209" fmla="*/ 48488 w 504596"/>
                <a:gd name="connsiteY209" fmla="*/ 173924 h 597876"/>
                <a:gd name="connsiteX210" fmla="*/ 43639 w 504596"/>
                <a:gd name="connsiteY210" fmla="*/ 174876 h 597876"/>
                <a:gd name="connsiteX211" fmla="*/ 43639 w 504596"/>
                <a:gd name="connsiteY211" fmla="*/ 168230 h 597876"/>
                <a:gd name="connsiteX212" fmla="*/ 38790 w 504596"/>
                <a:gd name="connsiteY212" fmla="*/ 169182 h 597876"/>
                <a:gd name="connsiteX213" fmla="*/ 38790 w 504596"/>
                <a:gd name="connsiteY213" fmla="*/ 162536 h 597876"/>
                <a:gd name="connsiteX214" fmla="*/ 33942 w 504596"/>
                <a:gd name="connsiteY214" fmla="*/ 163488 h 597876"/>
                <a:gd name="connsiteX215" fmla="*/ 33942 w 504596"/>
                <a:gd name="connsiteY215" fmla="*/ 156841 h 597876"/>
                <a:gd name="connsiteX216" fmla="*/ 29093 w 504596"/>
                <a:gd name="connsiteY216" fmla="*/ 157793 h 597876"/>
                <a:gd name="connsiteX217" fmla="*/ 29093 w 504596"/>
                <a:gd name="connsiteY217" fmla="*/ 151148 h 597876"/>
                <a:gd name="connsiteX218" fmla="*/ 24244 w 504596"/>
                <a:gd name="connsiteY218" fmla="*/ 152100 h 597876"/>
                <a:gd name="connsiteX219" fmla="*/ 24244 w 504596"/>
                <a:gd name="connsiteY219" fmla="*/ 145454 h 597876"/>
                <a:gd name="connsiteX220" fmla="*/ 19395 w 504596"/>
                <a:gd name="connsiteY220" fmla="*/ 146406 h 597876"/>
                <a:gd name="connsiteX221" fmla="*/ 19395 w 504596"/>
                <a:gd name="connsiteY221" fmla="*/ 139759 h 597876"/>
                <a:gd name="connsiteX222" fmla="*/ 14546 w 504596"/>
                <a:gd name="connsiteY222" fmla="*/ 140711 h 597876"/>
                <a:gd name="connsiteX223" fmla="*/ 14546 w 504596"/>
                <a:gd name="connsiteY223" fmla="*/ 134065 h 597876"/>
                <a:gd name="connsiteX224" fmla="*/ 9697 w 504596"/>
                <a:gd name="connsiteY224" fmla="*/ 135017 h 597876"/>
                <a:gd name="connsiteX225" fmla="*/ 9697 w 504596"/>
                <a:gd name="connsiteY225" fmla="*/ 128372 h 597876"/>
                <a:gd name="connsiteX226" fmla="*/ 4849 w 504596"/>
                <a:gd name="connsiteY226" fmla="*/ 129324 h 597876"/>
                <a:gd name="connsiteX227" fmla="*/ 4849 w 504596"/>
                <a:gd name="connsiteY227" fmla="*/ 122677 h 597876"/>
                <a:gd name="connsiteX228" fmla="*/ 0 w 504596"/>
                <a:gd name="connsiteY228" fmla="*/ 123630 h 597876"/>
                <a:gd name="connsiteX229" fmla="*/ 0 w 504596"/>
                <a:gd name="connsiteY229" fmla="*/ 25705 h 59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504596" h="597876">
                  <a:moveTo>
                    <a:pt x="129751" y="0"/>
                  </a:moveTo>
                  <a:lnTo>
                    <a:pt x="219721" y="0"/>
                  </a:lnTo>
                  <a:lnTo>
                    <a:pt x="219721" y="5694"/>
                  </a:lnTo>
                  <a:lnTo>
                    <a:pt x="224570" y="5694"/>
                  </a:lnTo>
                  <a:lnTo>
                    <a:pt x="224570" y="11387"/>
                  </a:lnTo>
                  <a:lnTo>
                    <a:pt x="229418" y="11387"/>
                  </a:lnTo>
                  <a:lnTo>
                    <a:pt x="229418" y="17081"/>
                  </a:lnTo>
                  <a:lnTo>
                    <a:pt x="234267" y="17081"/>
                  </a:lnTo>
                  <a:lnTo>
                    <a:pt x="234267" y="22776"/>
                  </a:lnTo>
                  <a:lnTo>
                    <a:pt x="239116" y="22776"/>
                  </a:lnTo>
                  <a:lnTo>
                    <a:pt x="239116" y="28470"/>
                  </a:lnTo>
                  <a:lnTo>
                    <a:pt x="243965" y="28470"/>
                  </a:lnTo>
                  <a:lnTo>
                    <a:pt x="243965" y="34163"/>
                  </a:lnTo>
                  <a:lnTo>
                    <a:pt x="248814" y="34163"/>
                  </a:lnTo>
                  <a:lnTo>
                    <a:pt x="248814" y="39858"/>
                  </a:lnTo>
                  <a:lnTo>
                    <a:pt x="253663" y="39858"/>
                  </a:lnTo>
                  <a:lnTo>
                    <a:pt x="253663" y="45552"/>
                  </a:lnTo>
                  <a:lnTo>
                    <a:pt x="258511" y="45552"/>
                  </a:lnTo>
                  <a:lnTo>
                    <a:pt x="258511" y="51246"/>
                  </a:lnTo>
                  <a:lnTo>
                    <a:pt x="263360" y="51246"/>
                  </a:lnTo>
                  <a:lnTo>
                    <a:pt x="263360" y="56940"/>
                  </a:lnTo>
                  <a:lnTo>
                    <a:pt x="268209" y="56940"/>
                  </a:lnTo>
                  <a:lnTo>
                    <a:pt x="268209" y="62634"/>
                  </a:lnTo>
                  <a:lnTo>
                    <a:pt x="273058" y="62634"/>
                  </a:lnTo>
                  <a:lnTo>
                    <a:pt x="273058" y="68328"/>
                  </a:lnTo>
                  <a:lnTo>
                    <a:pt x="277907" y="68328"/>
                  </a:lnTo>
                  <a:lnTo>
                    <a:pt x="277907" y="74022"/>
                  </a:lnTo>
                  <a:lnTo>
                    <a:pt x="282756" y="74022"/>
                  </a:lnTo>
                  <a:lnTo>
                    <a:pt x="282756" y="79716"/>
                  </a:lnTo>
                  <a:lnTo>
                    <a:pt x="287604" y="79716"/>
                  </a:lnTo>
                  <a:lnTo>
                    <a:pt x="287604" y="85411"/>
                  </a:lnTo>
                  <a:lnTo>
                    <a:pt x="292453" y="85411"/>
                  </a:lnTo>
                  <a:lnTo>
                    <a:pt x="292453" y="91104"/>
                  </a:lnTo>
                  <a:lnTo>
                    <a:pt x="297302" y="91104"/>
                  </a:lnTo>
                  <a:lnTo>
                    <a:pt x="297302" y="96798"/>
                  </a:lnTo>
                  <a:lnTo>
                    <a:pt x="302151" y="96798"/>
                  </a:lnTo>
                  <a:lnTo>
                    <a:pt x="302151" y="102493"/>
                  </a:lnTo>
                  <a:lnTo>
                    <a:pt x="307000" y="102493"/>
                  </a:lnTo>
                  <a:lnTo>
                    <a:pt x="307000" y="108187"/>
                  </a:lnTo>
                  <a:lnTo>
                    <a:pt x="311849" y="108187"/>
                  </a:lnTo>
                  <a:lnTo>
                    <a:pt x="311849" y="113880"/>
                  </a:lnTo>
                  <a:lnTo>
                    <a:pt x="316697" y="113880"/>
                  </a:lnTo>
                  <a:lnTo>
                    <a:pt x="316697" y="119574"/>
                  </a:lnTo>
                  <a:lnTo>
                    <a:pt x="321546" y="119574"/>
                  </a:lnTo>
                  <a:lnTo>
                    <a:pt x="321546" y="125269"/>
                  </a:lnTo>
                  <a:lnTo>
                    <a:pt x="326395" y="125269"/>
                  </a:lnTo>
                  <a:lnTo>
                    <a:pt x="326395" y="130963"/>
                  </a:lnTo>
                  <a:lnTo>
                    <a:pt x="331244" y="130963"/>
                  </a:lnTo>
                  <a:lnTo>
                    <a:pt x="331244" y="136657"/>
                  </a:lnTo>
                  <a:lnTo>
                    <a:pt x="336093" y="136657"/>
                  </a:lnTo>
                  <a:lnTo>
                    <a:pt x="336093" y="142351"/>
                  </a:lnTo>
                  <a:lnTo>
                    <a:pt x="340942" y="142351"/>
                  </a:lnTo>
                  <a:lnTo>
                    <a:pt x="340942" y="148045"/>
                  </a:lnTo>
                  <a:lnTo>
                    <a:pt x="345790" y="148045"/>
                  </a:lnTo>
                  <a:lnTo>
                    <a:pt x="345790" y="153739"/>
                  </a:lnTo>
                  <a:lnTo>
                    <a:pt x="350639" y="153739"/>
                  </a:lnTo>
                  <a:lnTo>
                    <a:pt x="350639" y="159433"/>
                  </a:lnTo>
                  <a:lnTo>
                    <a:pt x="355488" y="159433"/>
                  </a:lnTo>
                  <a:lnTo>
                    <a:pt x="355488" y="165127"/>
                  </a:lnTo>
                  <a:lnTo>
                    <a:pt x="360337" y="165127"/>
                  </a:lnTo>
                  <a:lnTo>
                    <a:pt x="360337" y="170821"/>
                  </a:lnTo>
                  <a:lnTo>
                    <a:pt x="365186" y="170821"/>
                  </a:lnTo>
                  <a:lnTo>
                    <a:pt x="365186" y="176515"/>
                  </a:lnTo>
                  <a:lnTo>
                    <a:pt x="370035" y="176515"/>
                  </a:lnTo>
                  <a:lnTo>
                    <a:pt x="370035" y="182209"/>
                  </a:lnTo>
                  <a:lnTo>
                    <a:pt x="374883" y="182209"/>
                  </a:lnTo>
                  <a:lnTo>
                    <a:pt x="374883" y="187904"/>
                  </a:lnTo>
                  <a:lnTo>
                    <a:pt x="379732" y="187904"/>
                  </a:lnTo>
                  <a:lnTo>
                    <a:pt x="379732" y="193597"/>
                  </a:lnTo>
                  <a:lnTo>
                    <a:pt x="384581" y="193597"/>
                  </a:lnTo>
                  <a:lnTo>
                    <a:pt x="384581" y="199291"/>
                  </a:lnTo>
                  <a:lnTo>
                    <a:pt x="389430" y="199291"/>
                  </a:lnTo>
                  <a:lnTo>
                    <a:pt x="389430" y="204986"/>
                  </a:lnTo>
                  <a:lnTo>
                    <a:pt x="394279" y="204986"/>
                  </a:lnTo>
                  <a:lnTo>
                    <a:pt x="394279" y="210680"/>
                  </a:lnTo>
                  <a:lnTo>
                    <a:pt x="399128" y="210680"/>
                  </a:lnTo>
                  <a:lnTo>
                    <a:pt x="399128" y="216374"/>
                  </a:lnTo>
                  <a:lnTo>
                    <a:pt x="403976" y="216374"/>
                  </a:lnTo>
                  <a:lnTo>
                    <a:pt x="403976" y="222067"/>
                  </a:lnTo>
                  <a:lnTo>
                    <a:pt x="408825" y="222067"/>
                  </a:lnTo>
                  <a:lnTo>
                    <a:pt x="408825" y="227762"/>
                  </a:lnTo>
                  <a:lnTo>
                    <a:pt x="413674" y="227762"/>
                  </a:lnTo>
                  <a:lnTo>
                    <a:pt x="413674" y="233456"/>
                  </a:lnTo>
                  <a:lnTo>
                    <a:pt x="418523" y="233456"/>
                  </a:lnTo>
                  <a:lnTo>
                    <a:pt x="418523" y="239150"/>
                  </a:lnTo>
                  <a:lnTo>
                    <a:pt x="423372" y="239150"/>
                  </a:lnTo>
                  <a:lnTo>
                    <a:pt x="423372" y="244844"/>
                  </a:lnTo>
                  <a:lnTo>
                    <a:pt x="428221" y="244844"/>
                  </a:lnTo>
                  <a:lnTo>
                    <a:pt x="428221" y="250538"/>
                  </a:lnTo>
                  <a:lnTo>
                    <a:pt x="433069" y="250538"/>
                  </a:lnTo>
                  <a:lnTo>
                    <a:pt x="433069" y="256232"/>
                  </a:lnTo>
                  <a:lnTo>
                    <a:pt x="437918" y="256232"/>
                  </a:lnTo>
                  <a:lnTo>
                    <a:pt x="437918" y="261926"/>
                  </a:lnTo>
                  <a:lnTo>
                    <a:pt x="442767" y="261926"/>
                  </a:lnTo>
                  <a:lnTo>
                    <a:pt x="442767" y="267620"/>
                  </a:lnTo>
                  <a:lnTo>
                    <a:pt x="447616" y="267620"/>
                  </a:lnTo>
                  <a:lnTo>
                    <a:pt x="447616" y="273314"/>
                  </a:lnTo>
                  <a:lnTo>
                    <a:pt x="452465" y="273314"/>
                  </a:lnTo>
                  <a:lnTo>
                    <a:pt x="452465" y="279008"/>
                  </a:lnTo>
                  <a:lnTo>
                    <a:pt x="457314" y="279008"/>
                  </a:lnTo>
                  <a:lnTo>
                    <a:pt x="457314" y="284702"/>
                  </a:lnTo>
                  <a:lnTo>
                    <a:pt x="462162" y="284702"/>
                  </a:lnTo>
                  <a:lnTo>
                    <a:pt x="462162" y="290397"/>
                  </a:lnTo>
                  <a:lnTo>
                    <a:pt x="467011" y="290397"/>
                  </a:lnTo>
                  <a:lnTo>
                    <a:pt x="467011" y="296090"/>
                  </a:lnTo>
                  <a:lnTo>
                    <a:pt x="471860" y="296090"/>
                  </a:lnTo>
                  <a:lnTo>
                    <a:pt x="471860" y="301784"/>
                  </a:lnTo>
                  <a:lnTo>
                    <a:pt x="476709" y="301784"/>
                  </a:lnTo>
                  <a:lnTo>
                    <a:pt x="476709" y="307478"/>
                  </a:lnTo>
                  <a:lnTo>
                    <a:pt x="481558" y="307478"/>
                  </a:lnTo>
                  <a:lnTo>
                    <a:pt x="481558" y="313173"/>
                  </a:lnTo>
                  <a:lnTo>
                    <a:pt x="486407" y="313173"/>
                  </a:lnTo>
                  <a:lnTo>
                    <a:pt x="486407" y="318867"/>
                  </a:lnTo>
                  <a:lnTo>
                    <a:pt x="491255" y="318867"/>
                  </a:lnTo>
                  <a:lnTo>
                    <a:pt x="491255" y="324560"/>
                  </a:lnTo>
                  <a:lnTo>
                    <a:pt x="496104" y="324560"/>
                  </a:lnTo>
                  <a:lnTo>
                    <a:pt x="496104" y="330255"/>
                  </a:lnTo>
                  <a:lnTo>
                    <a:pt x="500953" y="330255"/>
                  </a:lnTo>
                  <a:lnTo>
                    <a:pt x="500953" y="335949"/>
                  </a:lnTo>
                  <a:lnTo>
                    <a:pt x="504596" y="335949"/>
                  </a:lnTo>
                  <a:lnTo>
                    <a:pt x="491715" y="377443"/>
                  </a:lnTo>
                  <a:cubicBezTo>
                    <a:pt x="451348" y="472882"/>
                    <a:pt x="374890" y="549340"/>
                    <a:pt x="279451" y="589707"/>
                  </a:cubicBezTo>
                  <a:lnTo>
                    <a:pt x="253137" y="597876"/>
                  </a:lnTo>
                  <a:lnTo>
                    <a:pt x="253137" y="595573"/>
                  </a:lnTo>
                  <a:lnTo>
                    <a:pt x="248288" y="595573"/>
                  </a:lnTo>
                  <a:lnTo>
                    <a:pt x="248288" y="589879"/>
                  </a:lnTo>
                  <a:lnTo>
                    <a:pt x="243439" y="589879"/>
                  </a:lnTo>
                  <a:lnTo>
                    <a:pt x="243439" y="584185"/>
                  </a:lnTo>
                  <a:lnTo>
                    <a:pt x="238590" y="584185"/>
                  </a:lnTo>
                  <a:lnTo>
                    <a:pt x="238590" y="578491"/>
                  </a:lnTo>
                  <a:lnTo>
                    <a:pt x="233741" y="578491"/>
                  </a:lnTo>
                  <a:lnTo>
                    <a:pt x="233741" y="572797"/>
                  </a:lnTo>
                  <a:lnTo>
                    <a:pt x="228892" y="572797"/>
                  </a:lnTo>
                  <a:lnTo>
                    <a:pt x="228892" y="567103"/>
                  </a:lnTo>
                  <a:lnTo>
                    <a:pt x="224044" y="567103"/>
                  </a:lnTo>
                  <a:lnTo>
                    <a:pt x="224044" y="561409"/>
                  </a:lnTo>
                  <a:lnTo>
                    <a:pt x="219195" y="561409"/>
                  </a:lnTo>
                  <a:lnTo>
                    <a:pt x="219195" y="555715"/>
                  </a:lnTo>
                  <a:lnTo>
                    <a:pt x="214346" y="555715"/>
                  </a:lnTo>
                  <a:lnTo>
                    <a:pt x="214346" y="550021"/>
                  </a:lnTo>
                  <a:lnTo>
                    <a:pt x="209497" y="550021"/>
                  </a:lnTo>
                  <a:lnTo>
                    <a:pt x="209497" y="544326"/>
                  </a:lnTo>
                  <a:lnTo>
                    <a:pt x="204648" y="544326"/>
                  </a:lnTo>
                  <a:lnTo>
                    <a:pt x="204648" y="538632"/>
                  </a:lnTo>
                  <a:lnTo>
                    <a:pt x="199799" y="538632"/>
                  </a:lnTo>
                  <a:lnTo>
                    <a:pt x="199799" y="532939"/>
                  </a:lnTo>
                  <a:lnTo>
                    <a:pt x="194951" y="532939"/>
                  </a:lnTo>
                  <a:lnTo>
                    <a:pt x="194951" y="527245"/>
                  </a:lnTo>
                  <a:lnTo>
                    <a:pt x="190102" y="527245"/>
                  </a:lnTo>
                  <a:lnTo>
                    <a:pt x="190102" y="521550"/>
                  </a:lnTo>
                  <a:lnTo>
                    <a:pt x="185253" y="521550"/>
                  </a:lnTo>
                  <a:lnTo>
                    <a:pt x="185253" y="515856"/>
                  </a:lnTo>
                  <a:lnTo>
                    <a:pt x="180404" y="515856"/>
                  </a:lnTo>
                  <a:lnTo>
                    <a:pt x="180404" y="510163"/>
                  </a:lnTo>
                  <a:lnTo>
                    <a:pt x="175555" y="510163"/>
                  </a:lnTo>
                  <a:lnTo>
                    <a:pt x="175555" y="504468"/>
                  </a:lnTo>
                  <a:lnTo>
                    <a:pt x="170706" y="504468"/>
                  </a:lnTo>
                  <a:lnTo>
                    <a:pt x="170706" y="498774"/>
                  </a:lnTo>
                  <a:lnTo>
                    <a:pt x="165858" y="498774"/>
                  </a:lnTo>
                  <a:lnTo>
                    <a:pt x="165858" y="493080"/>
                  </a:lnTo>
                  <a:lnTo>
                    <a:pt x="161009" y="493080"/>
                  </a:lnTo>
                  <a:lnTo>
                    <a:pt x="161009" y="487386"/>
                  </a:lnTo>
                  <a:lnTo>
                    <a:pt x="156160" y="487386"/>
                  </a:lnTo>
                  <a:lnTo>
                    <a:pt x="156160" y="481692"/>
                  </a:lnTo>
                  <a:lnTo>
                    <a:pt x="151311" y="481692"/>
                  </a:lnTo>
                  <a:lnTo>
                    <a:pt x="151311" y="475998"/>
                  </a:lnTo>
                  <a:lnTo>
                    <a:pt x="146462" y="475998"/>
                  </a:lnTo>
                  <a:lnTo>
                    <a:pt x="146462" y="470304"/>
                  </a:lnTo>
                  <a:lnTo>
                    <a:pt x="141613" y="470304"/>
                  </a:lnTo>
                  <a:lnTo>
                    <a:pt x="141613" y="464610"/>
                  </a:lnTo>
                  <a:lnTo>
                    <a:pt x="136765" y="464610"/>
                  </a:lnTo>
                  <a:lnTo>
                    <a:pt x="136765" y="458915"/>
                  </a:lnTo>
                  <a:lnTo>
                    <a:pt x="131916" y="458915"/>
                  </a:lnTo>
                  <a:lnTo>
                    <a:pt x="131916" y="453222"/>
                  </a:lnTo>
                  <a:lnTo>
                    <a:pt x="127067" y="453222"/>
                  </a:lnTo>
                  <a:lnTo>
                    <a:pt x="127067" y="447528"/>
                  </a:lnTo>
                  <a:lnTo>
                    <a:pt x="122218" y="447528"/>
                  </a:lnTo>
                  <a:lnTo>
                    <a:pt x="122218" y="441833"/>
                  </a:lnTo>
                  <a:lnTo>
                    <a:pt x="117369" y="441833"/>
                  </a:lnTo>
                  <a:lnTo>
                    <a:pt x="117369" y="436139"/>
                  </a:lnTo>
                  <a:lnTo>
                    <a:pt x="112520" y="436139"/>
                  </a:lnTo>
                  <a:lnTo>
                    <a:pt x="112520" y="430446"/>
                  </a:lnTo>
                  <a:lnTo>
                    <a:pt x="107672" y="430446"/>
                  </a:lnTo>
                  <a:lnTo>
                    <a:pt x="107672" y="424752"/>
                  </a:lnTo>
                  <a:lnTo>
                    <a:pt x="102823" y="424752"/>
                  </a:lnTo>
                  <a:lnTo>
                    <a:pt x="102823" y="243008"/>
                  </a:lnTo>
                  <a:lnTo>
                    <a:pt x="101825" y="243204"/>
                  </a:lnTo>
                  <a:lnTo>
                    <a:pt x="101825" y="236558"/>
                  </a:lnTo>
                  <a:lnTo>
                    <a:pt x="96976" y="237510"/>
                  </a:lnTo>
                  <a:lnTo>
                    <a:pt x="96976" y="230865"/>
                  </a:lnTo>
                  <a:lnTo>
                    <a:pt x="92128" y="231817"/>
                  </a:lnTo>
                  <a:lnTo>
                    <a:pt x="92128" y="225171"/>
                  </a:lnTo>
                  <a:lnTo>
                    <a:pt x="87279" y="226123"/>
                  </a:lnTo>
                  <a:lnTo>
                    <a:pt x="87279" y="219476"/>
                  </a:lnTo>
                  <a:lnTo>
                    <a:pt x="82430" y="220428"/>
                  </a:lnTo>
                  <a:lnTo>
                    <a:pt x="82430" y="213782"/>
                  </a:lnTo>
                  <a:lnTo>
                    <a:pt x="77581" y="214734"/>
                  </a:lnTo>
                  <a:lnTo>
                    <a:pt x="77581" y="208089"/>
                  </a:lnTo>
                  <a:lnTo>
                    <a:pt x="72732" y="209041"/>
                  </a:lnTo>
                  <a:lnTo>
                    <a:pt x="72732" y="202394"/>
                  </a:lnTo>
                  <a:lnTo>
                    <a:pt x="67883" y="203346"/>
                  </a:lnTo>
                  <a:lnTo>
                    <a:pt x="67883" y="196700"/>
                  </a:lnTo>
                  <a:lnTo>
                    <a:pt x="63035" y="197652"/>
                  </a:lnTo>
                  <a:lnTo>
                    <a:pt x="63035" y="191006"/>
                  </a:lnTo>
                  <a:lnTo>
                    <a:pt x="58186" y="191958"/>
                  </a:lnTo>
                  <a:lnTo>
                    <a:pt x="58186" y="185312"/>
                  </a:lnTo>
                  <a:lnTo>
                    <a:pt x="53337" y="186264"/>
                  </a:lnTo>
                  <a:lnTo>
                    <a:pt x="53337" y="179618"/>
                  </a:lnTo>
                  <a:lnTo>
                    <a:pt x="48488" y="180570"/>
                  </a:lnTo>
                  <a:lnTo>
                    <a:pt x="48488" y="173924"/>
                  </a:lnTo>
                  <a:lnTo>
                    <a:pt x="43639" y="174876"/>
                  </a:lnTo>
                  <a:lnTo>
                    <a:pt x="43639" y="168230"/>
                  </a:lnTo>
                  <a:lnTo>
                    <a:pt x="38790" y="169182"/>
                  </a:lnTo>
                  <a:lnTo>
                    <a:pt x="38790" y="162536"/>
                  </a:lnTo>
                  <a:lnTo>
                    <a:pt x="33942" y="163488"/>
                  </a:lnTo>
                  <a:lnTo>
                    <a:pt x="33942" y="156841"/>
                  </a:lnTo>
                  <a:lnTo>
                    <a:pt x="29093" y="157793"/>
                  </a:lnTo>
                  <a:lnTo>
                    <a:pt x="29093" y="151148"/>
                  </a:lnTo>
                  <a:lnTo>
                    <a:pt x="24244" y="152100"/>
                  </a:lnTo>
                  <a:lnTo>
                    <a:pt x="24244" y="145454"/>
                  </a:lnTo>
                  <a:lnTo>
                    <a:pt x="19395" y="146406"/>
                  </a:lnTo>
                  <a:lnTo>
                    <a:pt x="19395" y="139759"/>
                  </a:lnTo>
                  <a:lnTo>
                    <a:pt x="14546" y="140711"/>
                  </a:lnTo>
                  <a:lnTo>
                    <a:pt x="14546" y="134065"/>
                  </a:lnTo>
                  <a:lnTo>
                    <a:pt x="9697" y="135017"/>
                  </a:lnTo>
                  <a:lnTo>
                    <a:pt x="9697" y="128372"/>
                  </a:lnTo>
                  <a:lnTo>
                    <a:pt x="4849" y="129324"/>
                  </a:lnTo>
                  <a:lnTo>
                    <a:pt x="4849" y="122677"/>
                  </a:lnTo>
                  <a:lnTo>
                    <a:pt x="0" y="123630"/>
                  </a:lnTo>
                  <a:lnTo>
                    <a:pt x="0" y="2570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 sz="2000" dirty="0">
                <a:solidFill>
                  <a:schemeClr val="tx1">
                    <a:lumMod val="100000"/>
                  </a:schemeClr>
                </a:solidFill>
                <a:latin typeface="+mn-ea"/>
                <a:ea typeface="+mn-ea"/>
                <a:cs typeface="阿里巴巴普惠体 H" panose="00020600040101010101" pitchFamily="18" charset="-122"/>
              </a:endParaRPr>
            </a:p>
          </p:txBody>
        </p: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A5DF2C4C-E685-4681-9213-C49E5C4A0325}"/>
                </a:ext>
              </a:extLst>
            </p:cNvPr>
            <p:cNvSpPr txBox="1"/>
            <p:nvPr/>
          </p:nvSpPr>
          <p:spPr>
            <a:xfrm>
              <a:off x="4823007" y="2051642"/>
              <a:ext cx="232003" cy="448497"/>
            </a:xfrm>
            <a:custGeom>
              <a:avLst/>
              <a:gdLst/>
              <a:ahLst/>
              <a:cxnLst/>
              <a:rect l="l" t="t" r="r" b="b"/>
              <a:pathLst>
                <a:path w="92326" h="178479">
                  <a:moveTo>
                    <a:pt x="54521" y="0"/>
                  </a:moveTo>
                  <a:lnTo>
                    <a:pt x="92326" y="0"/>
                  </a:lnTo>
                  <a:lnTo>
                    <a:pt x="92326" y="178479"/>
                  </a:lnTo>
                  <a:lnTo>
                    <a:pt x="43206" y="178479"/>
                  </a:lnTo>
                  <a:lnTo>
                    <a:pt x="43206" y="43462"/>
                  </a:lnTo>
                  <a:lnTo>
                    <a:pt x="0" y="51949"/>
                  </a:lnTo>
                  <a:lnTo>
                    <a:pt x="0" y="108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 sz="2000" dirty="0">
                <a:latin typeface="+mn-ea"/>
                <a:ea typeface="+mn-ea"/>
                <a:cs typeface="阿里巴巴普惠体 H" panose="00020600040101010101" pitchFamily="18" charset="-122"/>
              </a:endParaRPr>
            </a:p>
          </p:txBody>
        </p:sp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439417E2-DAE9-43B8-81DC-1909F6D2B310}"/>
              </a:ext>
            </a:extLst>
          </p:cNvPr>
          <p:cNvGrpSpPr>
            <a:grpSpLocks/>
          </p:cNvGrpSpPr>
          <p:nvPr userDrawn="1"/>
        </p:nvGrpSpPr>
        <p:grpSpPr>
          <a:xfrm>
            <a:off x="4535057" y="4062568"/>
            <a:ext cx="842322" cy="842324"/>
            <a:chOff x="6811576" y="1871102"/>
            <a:chExt cx="842322" cy="842324"/>
          </a:xfrm>
        </p:grpSpPr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A691E610-BF9E-4BB7-B8CD-0547A5192F28}"/>
                </a:ext>
              </a:extLst>
            </p:cNvPr>
            <p:cNvSpPr/>
            <p:nvPr/>
          </p:nvSpPr>
          <p:spPr>
            <a:xfrm>
              <a:off x="6811576" y="1871102"/>
              <a:ext cx="842322" cy="84232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>
                <a:latin typeface="+mn-ea"/>
                <a:ea typeface="+mn-ea"/>
                <a:cs typeface="阿里巴巴普惠体" panose="00020600040101010101" pitchFamily="18" charset="-122"/>
              </a:endParaRPr>
            </a:p>
          </p:txBody>
        </p:sp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A3E555FA-15C4-4989-AFCD-954ABC586A68}"/>
                </a:ext>
              </a:extLst>
            </p:cNvPr>
            <p:cNvSpPr txBox="1"/>
            <p:nvPr/>
          </p:nvSpPr>
          <p:spPr>
            <a:xfrm>
              <a:off x="7076705" y="2057656"/>
              <a:ext cx="556647" cy="653950"/>
            </a:xfrm>
            <a:custGeom>
              <a:avLst/>
              <a:gdLst>
                <a:gd name="connsiteX0" fmla="*/ 148112 w 527178"/>
                <a:gd name="connsiteY0" fmla="*/ 0 h 619329"/>
                <a:gd name="connsiteX1" fmla="*/ 264400 w 527178"/>
                <a:gd name="connsiteY1" fmla="*/ 30524 h 619329"/>
                <a:gd name="connsiteX2" fmla="*/ 268934 w 527178"/>
                <a:gd name="connsiteY2" fmla="*/ 36072 h 619329"/>
                <a:gd name="connsiteX3" fmla="*/ 269249 w 527178"/>
                <a:gd name="connsiteY3" fmla="*/ 36218 h 619329"/>
                <a:gd name="connsiteX4" fmla="*/ 273782 w 527178"/>
                <a:gd name="connsiteY4" fmla="*/ 41765 h 619329"/>
                <a:gd name="connsiteX5" fmla="*/ 274097 w 527178"/>
                <a:gd name="connsiteY5" fmla="*/ 41911 h 619329"/>
                <a:gd name="connsiteX6" fmla="*/ 278631 w 527178"/>
                <a:gd name="connsiteY6" fmla="*/ 47459 h 619329"/>
                <a:gd name="connsiteX7" fmla="*/ 278946 w 527178"/>
                <a:gd name="connsiteY7" fmla="*/ 47605 h 619329"/>
                <a:gd name="connsiteX8" fmla="*/ 283481 w 527178"/>
                <a:gd name="connsiteY8" fmla="*/ 53155 h 619329"/>
                <a:gd name="connsiteX9" fmla="*/ 283795 w 527178"/>
                <a:gd name="connsiteY9" fmla="*/ 53300 h 619329"/>
                <a:gd name="connsiteX10" fmla="*/ 288328 w 527178"/>
                <a:gd name="connsiteY10" fmla="*/ 58848 h 619329"/>
                <a:gd name="connsiteX11" fmla="*/ 288644 w 527178"/>
                <a:gd name="connsiteY11" fmla="*/ 58994 h 619329"/>
                <a:gd name="connsiteX12" fmla="*/ 293176 w 527178"/>
                <a:gd name="connsiteY12" fmla="*/ 64541 h 619329"/>
                <a:gd name="connsiteX13" fmla="*/ 293493 w 527178"/>
                <a:gd name="connsiteY13" fmla="*/ 64687 h 619329"/>
                <a:gd name="connsiteX14" fmla="*/ 298028 w 527178"/>
                <a:gd name="connsiteY14" fmla="*/ 70238 h 619329"/>
                <a:gd name="connsiteX15" fmla="*/ 298341 w 527178"/>
                <a:gd name="connsiteY15" fmla="*/ 70382 h 619329"/>
                <a:gd name="connsiteX16" fmla="*/ 302874 w 527178"/>
                <a:gd name="connsiteY16" fmla="*/ 75930 h 619329"/>
                <a:gd name="connsiteX17" fmla="*/ 303190 w 527178"/>
                <a:gd name="connsiteY17" fmla="*/ 76076 h 619329"/>
                <a:gd name="connsiteX18" fmla="*/ 307723 w 527178"/>
                <a:gd name="connsiteY18" fmla="*/ 81624 h 619329"/>
                <a:gd name="connsiteX19" fmla="*/ 308039 w 527178"/>
                <a:gd name="connsiteY19" fmla="*/ 81770 h 619329"/>
                <a:gd name="connsiteX20" fmla="*/ 312572 w 527178"/>
                <a:gd name="connsiteY20" fmla="*/ 87318 h 619329"/>
                <a:gd name="connsiteX21" fmla="*/ 312888 w 527178"/>
                <a:gd name="connsiteY21" fmla="*/ 87464 h 619329"/>
                <a:gd name="connsiteX22" fmla="*/ 317421 w 527178"/>
                <a:gd name="connsiteY22" fmla="*/ 93012 h 619329"/>
                <a:gd name="connsiteX23" fmla="*/ 317737 w 527178"/>
                <a:gd name="connsiteY23" fmla="*/ 93158 h 619329"/>
                <a:gd name="connsiteX24" fmla="*/ 322270 w 527178"/>
                <a:gd name="connsiteY24" fmla="*/ 98706 h 619329"/>
                <a:gd name="connsiteX25" fmla="*/ 322586 w 527178"/>
                <a:gd name="connsiteY25" fmla="*/ 98852 h 619329"/>
                <a:gd name="connsiteX26" fmla="*/ 327119 w 527178"/>
                <a:gd name="connsiteY26" fmla="*/ 104400 h 619329"/>
                <a:gd name="connsiteX27" fmla="*/ 327435 w 527178"/>
                <a:gd name="connsiteY27" fmla="*/ 104546 h 619329"/>
                <a:gd name="connsiteX28" fmla="*/ 331969 w 527178"/>
                <a:gd name="connsiteY28" fmla="*/ 110095 h 619329"/>
                <a:gd name="connsiteX29" fmla="*/ 332283 w 527178"/>
                <a:gd name="connsiteY29" fmla="*/ 110240 h 619329"/>
                <a:gd name="connsiteX30" fmla="*/ 336818 w 527178"/>
                <a:gd name="connsiteY30" fmla="*/ 115790 h 619329"/>
                <a:gd name="connsiteX31" fmla="*/ 337132 w 527178"/>
                <a:gd name="connsiteY31" fmla="*/ 115935 h 619329"/>
                <a:gd name="connsiteX32" fmla="*/ 341664 w 527178"/>
                <a:gd name="connsiteY32" fmla="*/ 121482 h 619329"/>
                <a:gd name="connsiteX33" fmla="*/ 341981 w 527178"/>
                <a:gd name="connsiteY33" fmla="*/ 121628 h 619329"/>
                <a:gd name="connsiteX34" fmla="*/ 346514 w 527178"/>
                <a:gd name="connsiteY34" fmla="*/ 127176 h 619329"/>
                <a:gd name="connsiteX35" fmla="*/ 346830 w 527178"/>
                <a:gd name="connsiteY35" fmla="*/ 127322 h 619329"/>
                <a:gd name="connsiteX36" fmla="*/ 351365 w 527178"/>
                <a:gd name="connsiteY36" fmla="*/ 132872 h 619329"/>
                <a:gd name="connsiteX37" fmla="*/ 351679 w 527178"/>
                <a:gd name="connsiteY37" fmla="*/ 133017 h 619329"/>
                <a:gd name="connsiteX38" fmla="*/ 356213 w 527178"/>
                <a:gd name="connsiteY38" fmla="*/ 138566 h 619329"/>
                <a:gd name="connsiteX39" fmla="*/ 356527 w 527178"/>
                <a:gd name="connsiteY39" fmla="*/ 138711 h 619329"/>
                <a:gd name="connsiteX40" fmla="*/ 361059 w 527178"/>
                <a:gd name="connsiteY40" fmla="*/ 144258 h 619329"/>
                <a:gd name="connsiteX41" fmla="*/ 361376 w 527178"/>
                <a:gd name="connsiteY41" fmla="*/ 144404 h 619329"/>
                <a:gd name="connsiteX42" fmla="*/ 365909 w 527178"/>
                <a:gd name="connsiteY42" fmla="*/ 149952 h 619329"/>
                <a:gd name="connsiteX43" fmla="*/ 366225 w 527178"/>
                <a:gd name="connsiteY43" fmla="*/ 150098 h 619329"/>
                <a:gd name="connsiteX44" fmla="*/ 370760 w 527178"/>
                <a:gd name="connsiteY44" fmla="*/ 155648 h 619329"/>
                <a:gd name="connsiteX45" fmla="*/ 371074 w 527178"/>
                <a:gd name="connsiteY45" fmla="*/ 155793 h 619329"/>
                <a:gd name="connsiteX46" fmla="*/ 375607 w 527178"/>
                <a:gd name="connsiteY46" fmla="*/ 161341 h 619329"/>
                <a:gd name="connsiteX47" fmla="*/ 375923 w 527178"/>
                <a:gd name="connsiteY47" fmla="*/ 161487 h 619329"/>
                <a:gd name="connsiteX48" fmla="*/ 380456 w 527178"/>
                <a:gd name="connsiteY48" fmla="*/ 167035 h 619329"/>
                <a:gd name="connsiteX49" fmla="*/ 380772 w 527178"/>
                <a:gd name="connsiteY49" fmla="*/ 167181 h 619329"/>
                <a:gd name="connsiteX50" fmla="*/ 385305 w 527178"/>
                <a:gd name="connsiteY50" fmla="*/ 172729 h 619329"/>
                <a:gd name="connsiteX51" fmla="*/ 385621 w 527178"/>
                <a:gd name="connsiteY51" fmla="*/ 172875 h 619329"/>
                <a:gd name="connsiteX52" fmla="*/ 390155 w 527178"/>
                <a:gd name="connsiteY52" fmla="*/ 178424 h 619329"/>
                <a:gd name="connsiteX53" fmla="*/ 390469 w 527178"/>
                <a:gd name="connsiteY53" fmla="*/ 178569 h 619329"/>
                <a:gd name="connsiteX54" fmla="*/ 395002 w 527178"/>
                <a:gd name="connsiteY54" fmla="*/ 184117 h 619329"/>
                <a:gd name="connsiteX55" fmla="*/ 395318 w 527178"/>
                <a:gd name="connsiteY55" fmla="*/ 184263 h 619329"/>
                <a:gd name="connsiteX56" fmla="*/ 399851 w 527178"/>
                <a:gd name="connsiteY56" fmla="*/ 189811 h 619329"/>
                <a:gd name="connsiteX57" fmla="*/ 400167 w 527178"/>
                <a:gd name="connsiteY57" fmla="*/ 189957 h 619329"/>
                <a:gd name="connsiteX58" fmla="*/ 404700 w 527178"/>
                <a:gd name="connsiteY58" fmla="*/ 195505 h 619329"/>
                <a:gd name="connsiteX59" fmla="*/ 405016 w 527178"/>
                <a:gd name="connsiteY59" fmla="*/ 195651 h 619329"/>
                <a:gd name="connsiteX60" fmla="*/ 409549 w 527178"/>
                <a:gd name="connsiteY60" fmla="*/ 201199 h 619329"/>
                <a:gd name="connsiteX61" fmla="*/ 409865 w 527178"/>
                <a:gd name="connsiteY61" fmla="*/ 201345 h 619329"/>
                <a:gd name="connsiteX62" fmla="*/ 414399 w 527178"/>
                <a:gd name="connsiteY62" fmla="*/ 206894 h 619329"/>
                <a:gd name="connsiteX63" fmla="*/ 414713 w 527178"/>
                <a:gd name="connsiteY63" fmla="*/ 207039 h 619329"/>
                <a:gd name="connsiteX64" fmla="*/ 419246 w 527178"/>
                <a:gd name="connsiteY64" fmla="*/ 212587 h 619329"/>
                <a:gd name="connsiteX65" fmla="*/ 419562 w 527178"/>
                <a:gd name="connsiteY65" fmla="*/ 212733 h 619329"/>
                <a:gd name="connsiteX66" fmla="*/ 424097 w 527178"/>
                <a:gd name="connsiteY66" fmla="*/ 218283 h 619329"/>
                <a:gd name="connsiteX67" fmla="*/ 424411 w 527178"/>
                <a:gd name="connsiteY67" fmla="*/ 218428 h 619329"/>
                <a:gd name="connsiteX68" fmla="*/ 428943 w 527178"/>
                <a:gd name="connsiteY68" fmla="*/ 223975 h 619329"/>
                <a:gd name="connsiteX69" fmla="*/ 429260 w 527178"/>
                <a:gd name="connsiteY69" fmla="*/ 224121 h 619329"/>
                <a:gd name="connsiteX70" fmla="*/ 433793 w 527178"/>
                <a:gd name="connsiteY70" fmla="*/ 229669 h 619329"/>
                <a:gd name="connsiteX71" fmla="*/ 434109 w 527178"/>
                <a:gd name="connsiteY71" fmla="*/ 229815 h 619329"/>
                <a:gd name="connsiteX72" fmla="*/ 438644 w 527178"/>
                <a:gd name="connsiteY72" fmla="*/ 235365 h 619329"/>
                <a:gd name="connsiteX73" fmla="*/ 438958 w 527178"/>
                <a:gd name="connsiteY73" fmla="*/ 235510 h 619329"/>
                <a:gd name="connsiteX74" fmla="*/ 443491 w 527178"/>
                <a:gd name="connsiteY74" fmla="*/ 241058 h 619329"/>
                <a:gd name="connsiteX75" fmla="*/ 443807 w 527178"/>
                <a:gd name="connsiteY75" fmla="*/ 241204 h 619329"/>
                <a:gd name="connsiteX76" fmla="*/ 448341 w 527178"/>
                <a:gd name="connsiteY76" fmla="*/ 246753 h 619329"/>
                <a:gd name="connsiteX77" fmla="*/ 448655 w 527178"/>
                <a:gd name="connsiteY77" fmla="*/ 246898 h 619329"/>
                <a:gd name="connsiteX78" fmla="*/ 453187 w 527178"/>
                <a:gd name="connsiteY78" fmla="*/ 252445 h 619329"/>
                <a:gd name="connsiteX79" fmla="*/ 453504 w 527178"/>
                <a:gd name="connsiteY79" fmla="*/ 252591 h 619329"/>
                <a:gd name="connsiteX80" fmla="*/ 458039 w 527178"/>
                <a:gd name="connsiteY80" fmla="*/ 258141 h 619329"/>
                <a:gd name="connsiteX81" fmla="*/ 458353 w 527178"/>
                <a:gd name="connsiteY81" fmla="*/ 258286 h 619329"/>
                <a:gd name="connsiteX82" fmla="*/ 462886 w 527178"/>
                <a:gd name="connsiteY82" fmla="*/ 263834 h 619329"/>
                <a:gd name="connsiteX83" fmla="*/ 463202 w 527178"/>
                <a:gd name="connsiteY83" fmla="*/ 263980 h 619329"/>
                <a:gd name="connsiteX84" fmla="*/ 467736 w 527178"/>
                <a:gd name="connsiteY84" fmla="*/ 269529 h 619329"/>
                <a:gd name="connsiteX85" fmla="*/ 468050 w 527178"/>
                <a:gd name="connsiteY85" fmla="*/ 269674 h 619329"/>
                <a:gd name="connsiteX86" fmla="*/ 472583 w 527178"/>
                <a:gd name="connsiteY86" fmla="*/ 275222 h 619329"/>
                <a:gd name="connsiteX87" fmla="*/ 472899 w 527178"/>
                <a:gd name="connsiteY87" fmla="*/ 275368 h 619329"/>
                <a:gd name="connsiteX88" fmla="*/ 477432 w 527178"/>
                <a:gd name="connsiteY88" fmla="*/ 280916 h 619329"/>
                <a:gd name="connsiteX89" fmla="*/ 477748 w 527178"/>
                <a:gd name="connsiteY89" fmla="*/ 281062 h 619329"/>
                <a:gd name="connsiteX90" fmla="*/ 482281 w 527178"/>
                <a:gd name="connsiteY90" fmla="*/ 286610 h 619329"/>
                <a:gd name="connsiteX91" fmla="*/ 482597 w 527178"/>
                <a:gd name="connsiteY91" fmla="*/ 286756 h 619329"/>
                <a:gd name="connsiteX92" fmla="*/ 487130 w 527178"/>
                <a:gd name="connsiteY92" fmla="*/ 292304 h 619329"/>
                <a:gd name="connsiteX93" fmla="*/ 487446 w 527178"/>
                <a:gd name="connsiteY93" fmla="*/ 292450 h 619329"/>
                <a:gd name="connsiteX94" fmla="*/ 491979 w 527178"/>
                <a:gd name="connsiteY94" fmla="*/ 297998 h 619329"/>
                <a:gd name="connsiteX95" fmla="*/ 492295 w 527178"/>
                <a:gd name="connsiteY95" fmla="*/ 298144 h 619329"/>
                <a:gd name="connsiteX96" fmla="*/ 496828 w 527178"/>
                <a:gd name="connsiteY96" fmla="*/ 303692 h 619329"/>
                <a:gd name="connsiteX97" fmla="*/ 497144 w 527178"/>
                <a:gd name="connsiteY97" fmla="*/ 303838 h 619329"/>
                <a:gd name="connsiteX98" fmla="*/ 501677 w 527178"/>
                <a:gd name="connsiteY98" fmla="*/ 309386 h 619329"/>
                <a:gd name="connsiteX99" fmla="*/ 501993 w 527178"/>
                <a:gd name="connsiteY99" fmla="*/ 309532 h 619329"/>
                <a:gd name="connsiteX100" fmla="*/ 506527 w 527178"/>
                <a:gd name="connsiteY100" fmla="*/ 315081 h 619329"/>
                <a:gd name="connsiteX101" fmla="*/ 506841 w 527178"/>
                <a:gd name="connsiteY101" fmla="*/ 315226 h 619329"/>
                <a:gd name="connsiteX102" fmla="*/ 511376 w 527178"/>
                <a:gd name="connsiteY102" fmla="*/ 320776 h 619329"/>
                <a:gd name="connsiteX103" fmla="*/ 511690 w 527178"/>
                <a:gd name="connsiteY103" fmla="*/ 320921 h 619329"/>
                <a:gd name="connsiteX104" fmla="*/ 516222 w 527178"/>
                <a:gd name="connsiteY104" fmla="*/ 326468 h 619329"/>
                <a:gd name="connsiteX105" fmla="*/ 516539 w 527178"/>
                <a:gd name="connsiteY105" fmla="*/ 326614 h 619329"/>
                <a:gd name="connsiteX106" fmla="*/ 521072 w 527178"/>
                <a:gd name="connsiteY106" fmla="*/ 332162 h 619329"/>
                <a:gd name="connsiteX107" fmla="*/ 521388 w 527178"/>
                <a:gd name="connsiteY107" fmla="*/ 332308 h 619329"/>
                <a:gd name="connsiteX108" fmla="*/ 525922 w 527178"/>
                <a:gd name="connsiteY108" fmla="*/ 337857 h 619329"/>
                <a:gd name="connsiteX109" fmla="*/ 526236 w 527178"/>
                <a:gd name="connsiteY109" fmla="*/ 338002 h 619329"/>
                <a:gd name="connsiteX110" fmla="*/ 527178 w 527178"/>
                <a:gd name="connsiteY110" fmla="*/ 339154 h 619329"/>
                <a:gd name="connsiteX111" fmla="*/ 515292 w 527178"/>
                <a:gd name="connsiteY111" fmla="*/ 377443 h 619329"/>
                <a:gd name="connsiteX112" fmla="*/ 228157 w 527178"/>
                <a:gd name="connsiteY112" fmla="*/ 612948 h 619329"/>
                <a:gd name="connsiteX113" fmla="*/ 164860 w 527178"/>
                <a:gd name="connsiteY113" fmla="*/ 619329 h 619329"/>
                <a:gd name="connsiteX114" fmla="*/ 164860 w 527178"/>
                <a:gd name="connsiteY114" fmla="*/ 618778 h 619329"/>
                <a:gd name="connsiteX115" fmla="*/ 160011 w 527178"/>
                <a:gd name="connsiteY115" fmla="*/ 618778 h 619329"/>
                <a:gd name="connsiteX116" fmla="*/ 160011 w 527178"/>
                <a:gd name="connsiteY116" fmla="*/ 613083 h 619329"/>
                <a:gd name="connsiteX117" fmla="*/ 155162 w 527178"/>
                <a:gd name="connsiteY117" fmla="*/ 613083 h 619329"/>
                <a:gd name="connsiteX118" fmla="*/ 155162 w 527178"/>
                <a:gd name="connsiteY118" fmla="*/ 607389 h 619329"/>
                <a:gd name="connsiteX119" fmla="*/ 150313 w 527178"/>
                <a:gd name="connsiteY119" fmla="*/ 607389 h 619329"/>
                <a:gd name="connsiteX120" fmla="*/ 150313 w 527178"/>
                <a:gd name="connsiteY120" fmla="*/ 601695 h 619329"/>
                <a:gd name="connsiteX121" fmla="*/ 145465 w 527178"/>
                <a:gd name="connsiteY121" fmla="*/ 601695 h 619329"/>
                <a:gd name="connsiteX122" fmla="*/ 145465 w 527178"/>
                <a:gd name="connsiteY122" fmla="*/ 596001 h 619329"/>
                <a:gd name="connsiteX123" fmla="*/ 140616 w 527178"/>
                <a:gd name="connsiteY123" fmla="*/ 596001 h 619329"/>
                <a:gd name="connsiteX124" fmla="*/ 140616 w 527178"/>
                <a:gd name="connsiteY124" fmla="*/ 590307 h 619329"/>
                <a:gd name="connsiteX125" fmla="*/ 135767 w 527178"/>
                <a:gd name="connsiteY125" fmla="*/ 590307 h 619329"/>
                <a:gd name="connsiteX126" fmla="*/ 135767 w 527178"/>
                <a:gd name="connsiteY126" fmla="*/ 584613 h 619329"/>
                <a:gd name="connsiteX127" fmla="*/ 130918 w 527178"/>
                <a:gd name="connsiteY127" fmla="*/ 584613 h 619329"/>
                <a:gd name="connsiteX128" fmla="*/ 130918 w 527178"/>
                <a:gd name="connsiteY128" fmla="*/ 578919 h 619329"/>
                <a:gd name="connsiteX129" fmla="*/ 126069 w 527178"/>
                <a:gd name="connsiteY129" fmla="*/ 578919 h 619329"/>
                <a:gd name="connsiteX130" fmla="*/ 126069 w 527178"/>
                <a:gd name="connsiteY130" fmla="*/ 573225 h 619329"/>
                <a:gd name="connsiteX131" fmla="*/ 121221 w 527178"/>
                <a:gd name="connsiteY131" fmla="*/ 573225 h 619329"/>
                <a:gd name="connsiteX132" fmla="*/ 121221 w 527178"/>
                <a:gd name="connsiteY132" fmla="*/ 567531 h 619329"/>
                <a:gd name="connsiteX133" fmla="*/ 116372 w 527178"/>
                <a:gd name="connsiteY133" fmla="*/ 567531 h 619329"/>
                <a:gd name="connsiteX134" fmla="*/ 116372 w 527178"/>
                <a:gd name="connsiteY134" fmla="*/ 561837 h 619329"/>
                <a:gd name="connsiteX135" fmla="*/ 111523 w 527178"/>
                <a:gd name="connsiteY135" fmla="*/ 561837 h 619329"/>
                <a:gd name="connsiteX136" fmla="*/ 111523 w 527178"/>
                <a:gd name="connsiteY136" fmla="*/ 556143 h 619329"/>
                <a:gd name="connsiteX137" fmla="*/ 106674 w 527178"/>
                <a:gd name="connsiteY137" fmla="*/ 556143 h 619329"/>
                <a:gd name="connsiteX138" fmla="*/ 106674 w 527178"/>
                <a:gd name="connsiteY138" fmla="*/ 550448 h 619329"/>
                <a:gd name="connsiteX139" fmla="*/ 101825 w 527178"/>
                <a:gd name="connsiteY139" fmla="*/ 550448 h 619329"/>
                <a:gd name="connsiteX140" fmla="*/ 101825 w 527178"/>
                <a:gd name="connsiteY140" fmla="*/ 544754 h 619329"/>
                <a:gd name="connsiteX141" fmla="*/ 96976 w 527178"/>
                <a:gd name="connsiteY141" fmla="*/ 544754 h 619329"/>
                <a:gd name="connsiteX142" fmla="*/ 96976 w 527178"/>
                <a:gd name="connsiteY142" fmla="*/ 539061 h 619329"/>
                <a:gd name="connsiteX143" fmla="*/ 92127 w 527178"/>
                <a:gd name="connsiteY143" fmla="*/ 539061 h 619329"/>
                <a:gd name="connsiteX144" fmla="*/ 92127 w 527178"/>
                <a:gd name="connsiteY144" fmla="*/ 533367 h 619329"/>
                <a:gd name="connsiteX145" fmla="*/ 87279 w 527178"/>
                <a:gd name="connsiteY145" fmla="*/ 533367 h 619329"/>
                <a:gd name="connsiteX146" fmla="*/ 87279 w 527178"/>
                <a:gd name="connsiteY146" fmla="*/ 527672 h 619329"/>
                <a:gd name="connsiteX147" fmla="*/ 82430 w 527178"/>
                <a:gd name="connsiteY147" fmla="*/ 527672 h 619329"/>
                <a:gd name="connsiteX148" fmla="*/ 82430 w 527178"/>
                <a:gd name="connsiteY148" fmla="*/ 521978 h 619329"/>
                <a:gd name="connsiteX149" fmla="*/ 77581 w 527178"/>
                <a:gd name="connsiteY149" fmla="*/ 521978 h 619329"/>
                <a:gd name="connsiteX150" fmla="*/ 77581 w 527178"/>
                <a:gd name="connsiteY150" fmla="*/ 516285 h 619329"/>
                <a:gd name="connsiteX151" fmla="*/ 72732 w 527178"/>
                <a:gd name="connsiteY151" fmla="*/ 516285 h 619329"/>
                <a:gd name="connsiteX152" fmla="*/ 72732 w 527178"/>
                <a:gd name="connsiteY152" fmla="*/ 510590 h 619329"/>
                <a:gd name="connsiteX153" fmla="*/ 67883 w 527178"/>
                <a:gd name="connsiteY153" fmla="*/ 510590 h 619329"/>
                <a:gd name="connsiteX154" fmla="*/ 67883 w 527178"/>
                <a:gd name="connsiteY154" fmla="*/ 504896 h 619329"/>
                <a:gd name="connsiteX155" fmla="*/ 63035 w 527178"/>
                <a:gd name="connsiteY155" fmla="*/ 504896 h 619329"/>
                <a:gd name="connsiteX156" fmla="*/ 63035 w 527178"/>
                <a:gd name="connsiteY156" fmla="*/ 499202 h 619329"/>
                <a:gd name="connsiteX157" fmla="*/ 58186 w 527178"/>
                <a:gd name="connsiteY157" fmla="*/ 499202 h 619329"/>
                <a:gd name="connsiteX158" fmla="*/ 58186 w 527178"/>
                <a:gd name="connsiteY158" fmla="*/ 493508 h 619329"/>
                <a:gd name="connsiteX159" fmla="*/ 53337 w 527178"/>
                <a:gd name="connsiteY159" fmla="*/ 493508 h 619329"/>
                <a:gd name="connsiteX160" fmla="*/ 53337 w 527178"/>
                <a:gd name="connsiteY160" fmla="*/ 487814 h 619329"/>
                <a:gd name="connsiteX161" fmla="*/ 48488 w 527178"/>
                <a:gd name="connsiteY161" fmla="*/ 487814 h 619329"/>
                <a:gd name="connsiteX162" fmla="*/ 48488 w 527178"/>
                <a:gd name="connsiteY162" fmla="*/ 482120 h 619329"/>
                <a:gd name="connsiteX163" fmla="*/ 43639 w 527178"/>
                <a:gd name="connsiteY163" fmla="*/ 482120 h 619329"/>
                <a:gd name="connsiteX164" fmla="*/ 43639 w 527178"/>
                <a:gd name="connsiteY164" fmla="*/ 476426 h 619329"/>
                <a:gd name="connsiteX165" fmla="*/ 38790 w 527178"/>
                <a:gd name="connsiteY165" fmla="*/ 476426 h 619329"/>
                <a:gd name="connsiteX166" fmla="*/ 38790 w 527178"/>
                <a:gd name="connsiteY166" fmla="*/ 470732 h 619329"/>
                <a:gd name="connsiteX167" fmla="*/ 33941 w 527178"/>
                <a:gd name="connsiteY167" fmla="*/ 470732 h 619329"/>
                <a:gd name="connsiteX168" fmla="*/ 33941 w 527178"/>
                <a:gd name="connsiteY168" fmla="*/ 465037 h 619329"/>
                <a:gd name="connsiteX169" fmla="*/ 29093 w 527178"/>
                <a:gd name="connsiteY169" fmla="*/ 465037 h 619329"/>
                <a:gd name="connsiteX170" fmla="*/ 29093 w 527178"/>
                <a:gd name="connsiteY170" fmla="*/ 459344 h 619329"/>
                <a:gd name="connsiteX171" fmla="*/ 24244 w 527178"/>
                <a:gd name="connsiteY171" fmla="*/ 459344 h 619329"/>
                <a:gd name="connsiteX172" fmla="*/ 24244 w 527178"/>
                <a:gd name="connsiteY172" fmla="*/ 453650 h 619329"/>
                <a:gd name="connsiteX173" fmla="*/ 19395 w 527178"/>
                <a:gd name="connsiteY173" fmla="*/ 453650 h 619329"/>
                <a:gd name="connsiteX174" fmla="*/ 19395 w 527178"/>
                <a:gd name="connsiteY174" fmla="*/ 447955 h 619329"/>
                <a:gd name="connsiteX175" fmla="*/ 14546 w 527178"/>
                <a:gd name="connsiteY175" fmla="*/ 447955 h 619329"/>
                <a:gd name="connsiteX176" fmla="*/ 14546 w 527178"/>
                <a:gd name="connsiteY176" fmla="*/ 442261 h 619329"/>
                <a:gd name="connsiteX177" fmla="*/ 9697 w 527178"/>
                <a:gd name="connsiteY177" fmla="*/ 442261 h 619329"/>
                <a:gd name="connsiteX178" fmla="*/ 9697 w 527178"/>
                <a:gd name="connsiteY178" fmla="*/ 436568 h 619329"/>
                <a:gd name="connsiteX179" fmla="*/ 4849 w 527178"/>
                <a:gd name="connsiteY179" fmla="*/ 436568 h 619329"/>
                <a:gd name="connsiteX180" fmla="*/ 4849 w 527178"/>
                <a:gd name="connsiteY180" fmla="*/ 430874 h 619329"/>
                <a:gd name="connsiteX181" fmla="*/ 0 w 527178"/>
                <a:gd name="connsiteY181" fmla="*/ 430874 h 619329"/>
                <a:gd name="connsiteX182" fmla="*/ 0 w 527178"/>
                <a:gd name="connsiteY182" fmla="*/ 334785 h 619329"/>
                <a:gd name="connsiteX183" fmla="*/ 81717 w 527178"/>
                <a:gd name="connsiteY183" fmla="*/ 266983 h 619329"/>
                <a:gd name="connsiteX184" fmla="*/ 125083 w 527178"/>
                <a:gd name="connsiteY184" fmla="*/ 227839 h 619329"/>
                <a:gd name="connsiteX185" fmla="*/ 125083 w 527178"/>
                <a:gd name="connsiteY185" fmla="*/ 226944 h 619329"/>
                <a:gd name="connsiteX186" fmla="*/ 120234 w 527178"/>
                <a:gd name="connsiteY186" fmla="*/ 228332 h 619329"/>
                <a:gd name="connsiteX187" fmla="*/ 120234 w 527178"/>
                <a:gd name="connsiteY187" fmla="*/ 221251 h 619329"/>
                <a:gd name="connsiteX188" fmla="*/ 115385 w 527178"/>
                <a:gd name="connsiteY188" fmla="*/ 222639 h 619329"/>
                <a:gd name="connsiteX189" fmla="*/ 115385 w 527178"/>
                <a:gd name="connsiteY189" fmla="*/ 215558 h 619329"/>
                <a:gd name="connsiteX190" fmla="*/ 110537 w 527178"/>
                <a:gd name="connsiteY190" fmla="*/ 216945 h 619329"/>
                <a:gd name="connsiteX191" fmla="*/ 110537 w 527178"/>
                <a:gd name="connsiteY191" fmla="*/ 209862 h 619329"/>
                <a:gd name="connsiteX192" fmla="*/ 105688 w 527178"/>
                <a:gd name="connsiteY192" fmla="*/ 211250 h 619329"/>
                <a:gd name="connsiteX193" fmla="*/ 105688 w 527178"/>
                <a:gd name="connsiteY193" fmla="*/ 204168 h 619329"/>
                <a:gd name="connsiteX194" fmla="*/ 100839 w 527178"/>
                <a:gd name="connsiteY194" fmla="*/ 205556 h 619329"/>
                <a:gd name="connsiteX195" fmla="*/ 100839 w 527178"/>
                <a:gd name="connsiteY195" fmla="*/ 198475 h 619329"/>
                <a:gd name="connsiteX196" fmla="*/ 95990 w 527178"/>
                <a:gd name="connsiteY196" fmla="*/ 199863 h 619329"/>
                <a:gd name="connsiteX197" fmla="*/ 95990 w 527178"/>
                <a:gd name="connsiteY197" fmla="*/ 192780 h 619329"/>
                <a:gd name="connsiteX198" fmla="*/ 91141 w 527178"/>
                <a:gd name="connsiteY198" fmla="*/ 194168 h 619329"/>
                <a:gd name="connsiteX199" fmla="*/ 91141 w 527178"/>
                <a:gd name="connsiteY199" fmla="*/ 187087 h 619329"/>
                <a:gd name="connsiteX200" fmla="*/ 86293 w 527178"/>
                <a:gd name="connsiteY200" fmla="*/ 188474 h 619329"/>
                <a:gd name="connsiteX201" fmla="*/ 86293 w 527178"/>
                <a:gd name="connsiteY201" fmla="*/ 181392 h 619329"/>
                <a:gd name="connsiteX202" fmla="*/ 81444 w 527178"/>
                <a:gd name="connsiteY202" fmla="*/ 182780 h 619329"/>
                <a:gd name="connsiteX203" fmla="*/ 81444 w 527178"/>
                <a:gd name="connsiteY203" fmla="*/ 175698 h 619329"/>
                <a:gd name="connsiteX204" fmla="*/ 76595 w 527178"/>
                <a:gd name="connsiteY204" fmla="*/ 177086 h 619329"/>
                <a:gd name="connsiteX205" fmla="*/ 76595 w 527178"/>
                <a:gd name="connsiteY205" fmla="*/ 170004 h 619329"/>
                <a:gd name="connsiteX206" fmla="*/ 71746 w 527178"/>
                <a:gd name="connsiteY206" fmla="*/ 171392 h 619329"/>
                <a:gd name="connsiteX207" fmla="*/ 71746 w 527178"/>
                <a:gd name="connsiteY207" fmla="*/ 164310 h 619329"/>
                <a:gd name="connsiteX208" fmla="*/ 66897 w 527178"/>
                <a:gd name="connsiteY208" fmla="*/ 165698 h 619329"/>
                <a:gd name="connsiteX209" fmla="*/ 66897 w 527178"/>
                <a:gd name="connsiteY209" fmla="*/ 158616 h 619329"/>
                <a:gd name="connsiteX210" fmla="*/ 62048 w 527178"/>
                <a:gd name="connsiteY210" fmla="*/ 160004 h 619329"/>
                <a:gd name="connsiteX211" fmla="*/ 62048 w 527178"/>
                <a:gd name="connsiteY211" fmla="*/ 152922 h 619329"/>
                <a:gd name="connsiteX212" fmla="*/ 57199 w 527178"/>
                <a:gd name="connsiteY212" fmla="*/ 154310 h 619329"/>
                <a:gd name="connsiteX213" fmla="*/ 57199 w 527178"/>
                <a:gd name="connsiteY213" fmla="*/ 147228 h 619329"/>
                <a:gd name="connsiteX214" fmla="*/ 52351 w 527178"/>
                <a:gd name="connsiteY214" fmla="*/ 148615 h 619329"/>
                <a:gd name="connsiteX215" fmla="*/ 52351 w 527178"/>
                <a:gd name="connsiteY215" fmla="*/ 141534 h 619329"/>
                <a:gd name="connsiteX216" fmla="*/ 47502 w 527178"/>
                <a:gd name="connsiteY216" fmla="*/ 142922 h 619329"/>
                <a:gd name="connsiteX217" fmla="*/ 47502 w 527178"/>
                <a:gd name="connsiteY217" fmla="*/ 135840 h 619329"/>
                <a:gd name="connsiteX218" fmla="*/ 42653 w 527178"/>
                <a:gd name="connsiteY218" fmla="*/ 137228 h 619329"/>
                <a:gd name="connsiteX219" fmla="*/ 42653 w 527178"/>
                <a:gd name="connsiteY219" fmla="*/ 130145 h 619329"/>
                <a:gd name="connsiteX220" fmla="*/ 37804 w 527178"/>
                <a:gd name="connsiteY220" fmla="*/ 131533 h 619329"/>
                <a:gd name="connsiteX221" fmla="*/ 37804 w 527178"/>
                <a:gd name="connsiteY221" fmla="*/ 124451 h 619329"/>
                <a:gd name="connsiteX222" fmla="*/ 32955 w 527178"/>
                <a:gd name="connsiteY222" fmla="*/ 125839 h 619329"/>
                <a:gd name="connsiteX223" fmla="*/ 32955 w 527178"/>
                <a:gd name="connsiteY223" fmla="*/ 118759 h 619329"/>
                <a:gd name="connsiteX224" fmla="*/ 28107 w 527178"/>
                <a:gd name="connsiteY224" fmla="*/ 120146 h 619329"/>
                <a:gd name="connsiteX225" fmla="*/ 28107 w 527178"/>
                <a:gd name="connsiteY225" fmla="*/ 113064 h 619329"/>
                <a:gd name="connsiteX226" fmla="*/ 23258 w 527178"/>
                <a:gd name="connsiteY226" fmla="*/ 114452 h 619329"/>
                <a:gd name="connsiteX227" fmla="*/ 23258 w 527178"/>
                <a:gd name="connsiteY227" fmla="*/ 19584 h 619329"/>
                <a:gd name="connsiteX228" fmla="*/ 82014 w 527178"/>
                <a:gd name="connsiteY228" fmla="*/ 4972 h 619329"/>
                <a:gd name="connsiteX229" fmla="*/ 148112 w 527178"/>
                <a:gd name="connsiteY229" fmla="*/ 0 h 61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527178" h="619329">
                  <a:moveTo>
                    <a:pt x="148112" y="0"/>
                  </a:moveTo>
                  <a:cubicBezTo>
                    <a:pt x="198581" y="114"/>
                    <a:pt x="237342" y="10290"/>
                    <a:pt x="264400" y="30524"/>
                  </a:cubicBezTo>
                  <a:lnTo>
                    <a:pt x="268934" y="36072"/>
                  </a:lnTo>
                  <a:lnTo>
                    <a:pt x="269249" y="36218"/>
                  </a:lnTo>
                  <a:lnTo>
                    <a:pt x="273782" y="41765"/>
                  </a:lnTo>
                  <a:lnTo>
                    <a:pt x="274097" y="41911"/>
                  </a:lnTo>
                  <a:lnTo>
                    <a:pt x="278631" y="47459"/>
                  </a:lnTo>
                  <a:lnTo>
                    <a:pt x="278946" y="47605"/>
                  </a:lnTo>
                  <a:lnTo>
                    <a:pt x="283481" y="53155"/>
                  </a:lnTo>
                  <a:lnTo>
                    <a:pt x="283795" y="53300"/>
                  </a:lnTo>
                  <a:lnTo>
                    <a:pt x="288328" y="58848"/>
                  </a:lnTo>
                  <a:lnTo>
                    <a:pt x="288644" y="58994"/>
                  </a:lnTo>
                  <a:lnTo>
                    <a:pt x="293176" y="64541"/>
                  </a:lnTo>
                  <a:lnTo>
                    <a:pt x="293493" y="64687"/>
                  </a:lnTo>
                  <a:lnTo>
                    <a:pt x="298028" y="70238"/>
                  </a:lnTo>
                  <a:lnTo>
                    <a:pt x="298341" y="70382"/>
                  </a:lnTo>
                  <a:lnTo>
                    <a:pt x="302874" y="75930"/>
                  </a:lnTo>
                  <a:lnTo>
                    <a:pt x="303190" y="76076"/>
                  </a:lnTo>
                  <a:lnTo>
                    <a:pt x="307723" y="81624"/>
                  </a:lnTo>
                  <a:lnTo>
                    <a:pt x="308039" y="81770"/>
                  </a:lnTo>
                  <a:lnTo>
                    <a:pt x="312572" y="87318"/>
                  </a:lnTo>
                  <a:lnTo>
                    <a:pt x="312888" y="87464"/>
                  </a:lnTo>
                  <a:lnTo>
                    <a:pt x="317421" y="93012"/>
                  </a:lnTo>
                  <a:lnTo>
                    <a:pt x="317737" y="93158"/>
                  </a:lnTo>
                  <a:lnTo>
                    <a:pt x="322270" y="98706"/>
                  </a:lnTo>
                  <a:lnTo>
                    <a:pt x="322586" y="98852"/>
                  </a:lnTo>
                  <a:lnTo>
                    <a:pt x="327119" y="104400"/>
                  </a:lnTo>
                  <a:lnTo>
                    <a:pt x="327435" y="104546"/>
                  </a:lnTo>
                  <a:lnTo>
                    <a:pt x="331969" y="110095"/>
                  </a:lnTo>
                  <a:lnTo>
                    <a:pt x="332283" y="110240"/>
                  </a:lnTo>
                  <a:lnTo>
                    <a:pt x="336818" y="115790"/>
                  </a:lnTo>
                  <a:lnTo>
                    <a:pt x="337132" y="115935"/>
                  </a:lnTo>
                  <a:lnTo>
                    <a:pt x="341664" y="121482"/>
                  </a:lnTo>
                  <a:lnTo>
                    <a:pt x="341981" y="121628"/>
                  </a:lnTo>
                  <a:lnTo>
                    <a:pt x="346514" y="127176"/>
                  </a:lnTo>
                  <a:lnTo>
                    <a:pt x="346830" y="127322"/>
                  </a:lnTo>
                  <a:lnTo>
                    <a:pt x="351365" y="132872"/>
                  </a:lnTo>
                  <a:lnTo>
                    <a:pt x="351679" y="133017"/>
                  </a:lnTo>
                  <a:lnTo>
                    <a:pt x="356213" y="138566"/>
                  </a:lnTo>
                  <a:lnTo>
                    <a:pt x="356527" y="138711"/>
                  </a:lnTo>
                  <a:lnTo>
                    <a:pt x="361059" y="144258"/>
                  </a:lnTo>
                  <a:lnTo>
                    <a:pt x="361376" y="144404"/>
                  </a:lnTo>
                  <a:lnTo>
                    <a:pt x="365909" y="149952"/>
                  </a:lnTo>
                  <a:lnTo>
                    <a:pt x="366225" y="150098"/>
                  </a:lnTo>
                  <a:lnTo>
                    <a:pt x="370760" y="155648"/>
                  </a:lnTo>
                  <a:lnTo>
                    <a:pt x="371074" y="155793"/>
                  </a:lnTo>
                  <a:lnTo>
                    <a:pt x="375607" y="161341"/>
                  </a:lnTo>
                  <a:lnTo>
                    <a:pt x="375923" y="161487"/>
                  </a:lnTo>
                  <a:lnTo>
                    <a:pt x="380456" y="167035"/>
                  </a:lnTo>
                  <a:lnTo>
                    <a:pt x="380772" y="167181"/>
                  </a:lnTo>
                  <a:lnTo>
                    <a:pt x="385305" y="172729"/>
                  </a:lnTo>
                  <a:lnTo>
                    <a:pt x="385621" y="172875"/>
                  </a:lnTo>
                  <a:lnTo>
                    <a:pt x="390155" y="178424"/>
                  </a:lnTo>
                  <a:lnTo>
                    <a:pt x="390469" y="178569"/>
                  </a:lnTo>
                  <a:lnTo>
                    <a:pt x="395002" y="184117"/>
                  </a:lnTo>
                  <a:lnTo>
                    <a:pt x="395318" y="184263"/>
                  </a:lnTo>
                  <a:lnTo>
                    <a:pt x="399851" y="189811"/>
                  </a:lnTo>
                  <a:lnTo>
                    <a:pt x="400167" y="189957"/>
                  </a:lnTo>
                  <a:lnTo>
                    <a:pt x="404700" y="195505"/>
                  </a:lnTo>
                  <a:lnTo>
                    <a:pt x="405016" y="195651"/>
                  </a:lnTo>
                  <a:lnTo>
                    <a:pt x="409549" y="201199"/>
                  </a:lnTo>
                  <a:lnTo>
                    <a:pt x="409865" y="201345"/>
                  </a:lnTo>
                  <a:lnTo>
                    <a:pt x="414399" y="206894"/>
                  </a:lnTo>
                  <a:lnTo>
                    <a:pt x="414713" y="207039"/>
                  </a:lnTo>
                  <a:lnTo>
                    <a:pt x="419246" y="212587"/>
                  </a:lnTo>
                  <a:lnTo>
                    <a:pt x="419562" y="212733"/>
                  </a:lnTo>
                  <a:lnTo>
                    <a:pt x="424097" y="218283"/>
                  </a:lnTo>
                  <a:lnTo>
                    <a:pt x="424411" y="218428"/>
                  </a:lnTo>
                  <a:lnTo>
                    <a:pt x="428943" y="223975"/>
                  </a:lnTo>
                  <a:lnTo>
                    <a:pt x="429260" y="224121"/>
                  </a:lnTo>
                  <a:lnTo>
                    <a:pt x="433793" y="229669"/>
                  </a:lnTo>
                  <a:lnTo>
                    <a:pt x="434109" y="229815"/>
                  </a:lnTo>
                  <a:lnTo>
                    <a:pt x="438644" y="235365"/>
                  </a:lnTo>
                  <a:lnTo>
                    <a:pt x="438958" y="235510"/>
                  </a:lnTo>
                  <a:lnTo>
                    <a:pt x="443491" y="241058"/>
                  </a:lnTo>
                  <a:lnTo>
                    <a:pt x="443807" y="241204"/>
                  </a:lnTo>
                  <a:lnTo>
                    <a:pt x="448341" y="246753"/>
                  </a:lnTo>
                  <a:lnTo>
                    <a:pt x="448655" y="246898"/>
                  </a:lnTo>
                  <a:lnTo>
                    <a:pt x="453187" y="252445"/>
                  </a:lnTo>
                  <a:lnTo>
                    <a:pt x="453504" y="252591"/>
                  </a:lnTo>
                  <a:lnTo>
                    <a:pt x="458039" y="258141"/>
                  </a:lnTo>
                  <a:lnTo>
                    <a:pt x="458353" y="258286"/>
                  </a:lnTo>
                  <a:lnTo>
                    <a:pt x="462886" y="263834"/>
                  </a:lnTo>
                  <a:lnTo>
                    <a:pt x="463202" y="263980"/>
                  </a:lnTo>
                  <a:lnTo>
                    <a:pt x="467736" y="269529"/>
                  </a:lnTo>
                  <a:lnTo>
                    <a:pt x="468050" y="269674"/>
                  </a:lnTo>
                  <a:lnTo>
                    <a:pt x="472583" y="275222"/>
                  </a:lnTo>
                  <a:lnTo>
                    <a:pt x="472899" y="275368"/>
                  </a:lnTo>
                  <a:lnTo>
                    <a:pt x="477432" y="280916"/>
                  </a:lnTo>
                  <a:lnTo>
                    <a:pt x="477748" y="281062"/>
                  </a:lnTo>
                  <a:lnTo>
                    <a:pt x="482281" y="286610"/>
                  </a:lnTo>
                  <a:lnTo>
                    <a:pt x="482597" y="286756"/>
                  </a:lnTo>
                  <a:lnTo>
                    <a:pt x="487130" y="292304"/>
                  </a:lnTo>
                  <a:lnTo>
                    <a:pt x="487446" y="292450"/>
                  </a:lnTo>
                  <a:lnTo>
                    <a:pt x="491979" y="297998"/>
                  </a:lnTo>
                  <a:lnTo>
                    <a:pt x="492295" y="298144"/>
                  </a:lnTo>
                  <a:lnTo>
                    <a:pt x="496828" y="303692"/>
                  </a:lnTo>
                  <a:lnTo>
                    <a:pt x="497144" y="303838"/>
                  </a:lnTo>
                  <a:lnTo>
                    <a:pt x="501677" y="309386"/>
                  </a:lnTo>
                  <a:lnTo>
                    <a:pt x="501993" y="309532"/>
                  </a:lnTo>
                  <a:lnTo>
                    <a:pt x="506527" y="315081"/>
                  </a:lnTo>
                  <a:lnTo>
                    <a:pt x="506841" y="315226"/>
                  </a:lnTo>
                  <a:lnTo>
                    <a:pt x="511376" y="320776"/>
                  </a:lnTo>
                  <a:lnTo>
                    <a:pt x="511690" y="320921"/>
                  </a:lnTo>
                  <a:lnTo>
                    <a:pt x="516222" y="326468"/>
                  </a:lnTo>
                  <a:lnTo>
                    <a:pt x="516539" y="326614"/>
                  </a:lnTo>
                  <a:lnTo>
                    <a:pt x="521072" y="332162"/>
                  </a:lnTo>
                  <a:lnTo>
                    <a:pt x="521388" y="332308"/>
                  </a:lnTo>
                  <a:lnTo>
                    <a:pt x="525922" y="337857"/>
                  </a:lnTo>
                  <a:lnTo>
                    <a:pt x="526236" y="338002"/>
                  </a:lnTo>
                  <a:lnTo>
                    <a:pt x="527178" y="339154"/>
                  </a:lnTo>
                  <a:lnTo>
                    <a:pt x="515292" y="377443"/>
                  </a:lnTo>
                  <a:cubicBezTo>
                    <a:pt x="464833" y="496742"/>
                    <a:pt x="357983" y="586382"/>
                    <a:pt x="228157" y="612948"/>
                  </a:cubicBezTo>
                  <a:lnTo>
                    <a:pt x="164860" y="619329"/>
                  </a:lnTo>
                  <a:lnTo>
                    <a:pt x="164860" y="618778"/>
                  </a:lnTo>
                  <a:lnTo>
                    <a:pt x="160011" y="618778"/>
                  </a:lnTo>
                  <a:lnTo>
                    <a:pt x="160011" y="613083"/>
                  </a:lnTo>
                  <a:lnTo>
                    <a:pt x="155162" y="613083"/>
                  </a:lnTo>
                  <a:lnTo>
                    <a:pt x="155162" y="607389"/>
                  </a:lnTo>
                  <a:lnTo>
                    <a:pt x="150313" y="607389"/>
                  </a:lnTo>
                  <a:lnTo>
                    <a:pt x="150313" y="601695"/>
                  </a:lnTo>
                  <a:lnTo>
                    <a:pt x="145465" y="601695"/>
                  </a:lnTo>
                  <a:lnTo>
                    <a:pt x="145465" y="596001"/>
                  </a:lnTo>
                  <a:lnTo>
                    <a:pt x="140616" y="596001"/>
                  </a:lnTo>
                  <a:lnTo>
                    <a:pt x="140616" y="590307"/>
                  </a:lnTo>
                  <a:lnTo>
                    <a:pt x="135767" y="590307"/>
                  </a:lnTo>
                  <a:lnTo>
                    <a:pt x="135767" y="584613"/>
                  </a:lnTo>
                  <a:lnTo>
                    <a:pt x="130918" y="584613"/>
                  </a:lnTo>
                  <a:lnTo>
                    <a:pt x="130918" y="578919"/>
                  </a:lnTo>
                  <a:lnTo>
                    <a:pt x="126069" y="578919"/>
                  </a:lnTo>
                  <a:lnTo>
                    <a:pt x="126069" y="573225"/>
                  </a:lnTo>
                  <a:lnTo>
                    <a:pt x="121221" y="573225"/>
                  </a:lnTo>
                  <a:lnTo>
                    <a:pt x="121221" y="567531"/>
                  </a:lnTo>
                  <a:lnTo>
                    <a:pt x="116372" y="567531"/>
                  </a:lnTo>
                  <a:lnTo>
                    <a:pt x="116372" y="561837"/>
                  </a:lnTo>
                  <a:lnTo>
                    <a:pt x="111523" y="561837"/>
                  </a:lnTo>
                  <a:lnTo>
                    <a:pt x="111523" y="556143"/>
                  </a:lnTo>
                  <a:lnTo>
                    <a:pt x="106674" y="556143"/>
                  </a:lnTo>
                  <a:lnTo>
                    <a:pt x="106674" y="550448"/>
                  </a:lnTo>
                  <a:lnTo>
                    <a:pt x="101825" y="550448"/>
                  </a:lnTo>
                  <a:lnTo>
                    <a:pt x="101825" y="544754"/>
                  </a:lnTo>
                  <a:lnTo>
                    <a:pt x="96976" y="544754"/>
                  </a:lnTo>
                  <a:lnTo>
                    <a:pt x="96976" y="539061"/>
                  </a:lnTo>
                  <a:lnTo>
                    <a:pt x="92127" y="539061"/>
                  </a:lnTo>
                  <a:lnTo>
                    <a:pt x="92127" y="533367"/>
                  </a:lnTo>
                  <a:lnTo>
                    <a:pt x="87279" y="533367"/>
                  </a:lnTo>
                  <a:lnTo>
                    <a:pt x="87279" y="527672"/>
                  </a:lnTo>
                  <a:lnTo>
                    <a:pt x="82430" y="527672"/>
                  </a:lnTo>
                  <a:lnTo>
                    <a:pt x="82430" y="521978"/>
                  </a:lnTo>
                  <a:lnTo>
                    <a:pt x="77581" y="521978"/>
                  </a:lnTo>
                  <a:lnTo>
                    <a:pt x="77581" y="516285"/>
                  </a:lnTo>
                  <a:lnTo>
                    <a:pt x="72732" y="516285"/>
                  </a:lnTo>
                  <a:lnTo>
                    <a:pt x="72732" y="510590"/>
                  </a:lnTo>
                  <a:lnTo>
                    <a:pt x="67883" y="510590"/>
                  </a:lnTo>
                  <a:lnTo>
                    <a:pt x="67883" y="504896"/>
                  </a:lnTo>
                  <a:lnTo>
                    <a:pt x="63035" y="504896"/>
                  </a:lnTo>
                  <a:lnTo>
                    <a:pt x="63035" y="499202"/>
                  </a:lnTo>
                  <a:lnTo>
                    <a:pt x="58186" y="499202"/>
                  </a:lnTo>
                  <a:lnTo>
                    <a:pt x="58186" y="493508"/>
                  </a:lnTo>
                  <a:lnTo>
                    <a:pt x="53337" y="493508"/>
                  </a:lnTo>
                  <a:lnTo>
                    <a:pt x="53337" y="487814"/>
                  </a:lnTo>
                  <a:lnTo>
                    <a:pt x="48488" y="487814"/>
                  </a:lnTo>
                  <a:lnTo>
                    <a:pt x="48488" y="482120"/>
                  </a:lnTo>
                  <a:lnTo>
                    <a:pt x="43639" y="482120"/>
                  </a:lnTo>
                  <a:lnTo>
                    <a:pt x="43639" y="476426"/>
                  </a:lnTo>
                  <a:lnTo>
                    <a:pt x="38790" y="476426"/>
                  </a:lnTo>
                  <a:lnTo>
                    <a:pt x="38790" y="470732"/>
                  </a:lnTo>
                  <a:lnTo>
                    <a:pt x="33941" y="470732"/>
                  </a:lnTo>
                  <a:lnTo>
                    <a:pt x="33941" y="465037"/>
                  </a:lnTo>
                  <a:lnTo>
                    <a:pt x="29093" y="465037"/>
                  </a:lnTo>
                  <a:lnTo>
                    <a:pt x="29093" y="459344"/>
                  </a:lnTo>
                  <a:lnTo>
                    <a:pt x="24244" y="459344"/>
                  </a:lnTo>
                  <a:lnTo>
                    <a:pt x="24244" y="453650"/>
                  </a:lnTo>
                  <a:lnTo>
                    <a:pt x="19395" y="453650"/>
                  </a:lnTo>
                  <a:lnTo>
                    <a:pt x="19395" y="447955"/>
                  </a:lnTo>
                  <a:lnTo>
                    <a:pt x="14546" y="447955"/>
                  </a:lnTo>
                  <a:lnTo>
                    <a:pt x="14546" y="442261"/>
                  </a:lnTo>
                  <a:lnTo>
                    <a:pt x="9697" y="442261"/>
                  </a:lnTo>
                  <a:lnTo>
                    <a:pt x="9697" y="436568"/>
                  </a:lnTo>
                  <a:lnTo>
                    <a:pt x="4849" y="436568"/>
                  </a:lnTo>
                  <a:lnTo>
                    <a:pt x="4849" y="430874"/>
                  </a:lnTo>
                  <a:lnTo>
                    <a:pt x="0" y="430874"/>
                  </a:lnTo>
                  <a:lnTo>
                    <a:pt x="0" y="334785"/>
                  </a:lnTo>
                  <a:cubicBezTo>
                    <a:pt x="31285" y="309526"/>
                    <a:pt x="58524" y="286925"/>
                    <a:pt x="81717" y="266983"/>
                  </a:cubicBezTo>
                  <a:lnTo>
                    <a:pt x="125083" y="227839"/>
                  </a:lnTo>
                  <a:lnTo>
                    <a:pt x="125083" y="226944"/>
                  </a:lnTo>
                  <a:lnTo>
                    <a:pt x="120234" y="228332"/>
                  </a:lnTo>
                  <a:lnTo>
                    <a:pt x="120234" y="221251"/>
                  </a:lnTo>
                  <a:lnTo>
                    <a:pt x="115385" y="222639"/>
                  </a:lnTo>
                  <a:lnTo>
                    <a:pt x="115385" y="215558"/>
                  </a:lnTo>
                  <a:lnTo>
                    <a:pt x="110537" y="216945"/>
                  </a:lnTo>
                  <a:lnTo>
                    <a:pt x="110537" y="209862"/>
                  </a:lnTo>
                  <a:lnTo>
                    <a:pt x="105688" y="211250"/>
                  </a:lnTo>
                  <a:lnTo>
                    <a:pt x="105688" y="204168"/>
                  </a:lnTo>
                  <a:lnTo>
                    <a:pt x="100839" y="205556"/>
                  </a:lnTo>
                  <a:lnTo>
                    <a:pt x="100839" y="198475"/>
                  </a:lnTo>
                  <a:lnTo>
                    <a:pt x="95990" y="199863"/>
                  </a:lnTo>
                  <a:lnTo>
                    <a:pt x="95990" y="192780"/>
                  </a:lnTo>
                  <a:lnTo>
                    <a:pt x="91141" y="194168"/>
                  </a:lnTo>
                  <a:lnTo>
                    <a:pt x="91141" y="187087"/>
                  </a:lnTo>
                  <a:lnTo>
                    <a:pt x="86293" y="188474"/>
                  </a:lnTo>
                  <a:lnTo>
                    <a:pt x="86293" y="181392"/>
                  </a:lnTo>
                  <a:lnTo>
                    <a:pt x="81444" y="182780"/>
                  </a:lnTo>
                  <a:lnTo>
                    <a:pt x="81444" y="175698"/>
                  </a:lnTo>
                  <a:lnTo>
                    <a:pt x="76595" y="177086"/>
                  </a:lnTo>
                  <a:lnTo>
                    <a:pt x="76595" y="170004"/>
                  </a:lnTo>
                  <a:lnTo>
                    <a:pt x="71746" y="171392"/>
                  </a:lnTo>
                  <a:lnTo>
                    <a:pt x="71746" y="164310"/>
                  </a:lnTo>
                  <a:lnTo>
                    <a:pt x="66897" y="165698"/>
                  </a:lnTo>
                  <a:lnTo>
                    <a:pt x="66897" y="158616"/>
                  </a:lnTo>
                  <a:lnTo>
                    <a:pt x="62048" y="160004"/>
                  </a:lnTo>
                  <a:lnTo>
                    <a:pt x="62048" y="152922"/>
                  </a:lnTo>
                  <a:lnTo>
                    <a:pt x="57199" y="154310"/>
                  </a:lnTo>
                  <a:lnTo>
                    <a:pt x="57199" y="147228"/>
                  </a:lnTo>
                  <a:lnTo>
                    <a:pt x="52351" y="148615"/>
                  </a:lnTo>
                  <a:lnTo>
                    <a:pt x="52351" y="141534"/>
                  </a:lnTo>
                  <a:lnTo>
                    <a:pt x="47502" y="142922"/>
                  </a:lnTo>
                  <a:lnTo>
                    <a:pt x="47502" y="135840"/>
                  </a:lnTo>
                  <a:lnTo>
                    <a:pt x="42653" y="137228"/>
                  </a:lnTo>
                  <a:lnTo>
                    <a:pt x="42653" y="130145"/>
                  </a:lnTo>
                  <a:lnTo>
                    <a:pt x="37804" y="131533"/>
                  </a:lnTo>
                  <a:lnTo>
                    <a:pt x="37804" y="124451"/>
                  </a:lnTo>
                  <a:lnTo>
                    <a:pt x="32955" y="125839"/>
                  </a:lnTo>
                  <a:lnTo>
                    <a:pt x="32955" y="118759"/>
                  </a:lnTo>
                  <a:lnTo>
                    <a:pt x="28107" y="120146"/>
                  </a:lnTo>
                  <a:lnTo>
                    <a:pt x="28107" y="113064"/>
                  </a:lnTo>
                  <a:lnTo>
                    <a:pt x="23258" y="114452"/>
                  </a:lnTo>
                  <a:lnTo>
                    <a:pt x="23258" y="19584"/>
                  </a:lnTo>
                  <a:cubicBezTo>
                    <a:pt x="40931" y="13146"/>
                    <a:pt x="60515" y="8275"/>
                    <a:pt x="82014" y="4972"/>
                  </a:cubicBezTo>
                  <a:cubicBezTo>
                    <a:pt x="103511" y="1671"/>
                    <a:pt x="125544" y="12"/>
                    <a:pt x="148112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 sz="2000" dirty="0">
                <a:solidFill>
                  <a:schemeClr val="tx1">
                    <a:lumMod val="100000"/>
                  </a:schemeClr>
                </a:solidFill>
                <a:latin typeface="+mn-ea"/>
                <a:ea typeface="+mn-ea"/>
                <a:cs typeface="阿里巴巴普惠体 H" panose="00020600040101010101" pitchFamily="18" charset="-122"/>
              </a:endParaRPr>
            </a:p>
          </p:txBody>
        </p:sp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7465BBBD-9E16-43D2-87F1-CE7085F40B23}"/>
                </a:ext>
              </a:extLst>
            </p:cNvPr>
            <p:cNvSpPr txBox="1"/>
            <p:nvPr/>
          </p:nvSpPr>
          <p:spPr>
            <a:xfrm>
              <a:off x="7071586" y="2051643"/>
              <a:ext cx="327003" cy="454960"/>
            </a:xfrm>
            <a:custGeom>
              <a:avLst/>
              <a:gdLst/>
              <a:ahLst/>
              <a:cxnLst/>
              <a:rect l="l" t="t" r="r" b="b"/>
              <a:pathLst>
                <a:path w="130131" h="181051">
                  <a:moveTo>
                    <a:pt x="62236" y="0"/>
                  </a:moveTo>
                  <a:cubicBezTo>
                    <a:pt x="83443" y="48"/>
                    <a:pt x="99730" y="4324"/>
                    <a:pt x="111100" y="12826"/>
                  </a:cubicBezTo>
                  <a:cubicBezTo>
                    <a:pt x="122469" y="21329"/>
                    <a:pt x="128213" y="33770"/>
                    <a:pt x="128330" y="50149"/>
                  </a:cubicBezTo>
                  <a:cubicBezTo>
                    <a:pt x="128567" y="58695"/>
                    <a:pt x="127551" y="66692"/>
                    <a:pt x="125282" y="74143"/>
                  </a:cubicBezTo>
                  <a:cubicBezTo>
                    <a:pt x="123014" y="81593"/>
                    <a:pt x="118074" y="89686"/>
                    <a:pt x="110461" y="98422"/>
                  </a:cubicBezTo>
                  <a:cubicBezTo>
                    <a:pt x="102849" y="107158"/>
                    <a:pt x="91146" y="117727"/>
                    <a:pt x="75352" y="130130"/>
                  </a:cubicBezTo>
                  <a:lnTo>
                    <a:pt x="63008" y="139903"/>
                  </a:lnTo>
                  <a:lnTo>
                    <a:pt x="63008" y="141446"/>
                  </a:lnTo>
                  <a:lnTo>
                    <a:pt x="130131" y="141446"/>
                  </a:lnTo>
                  <a:lnTo>
                    <a:pt x="130131" y="181051"/>
                  </a:lnTo>
                  <a:lnTo>
                    <a:pt x="0" y="181051"/>
                  </a:lnTo>
                  <a:lnTo>
                    <a:pt x="0" y="140675"/>
                  </a:lnTo>
                  <a:cubicBezTo>
                    <a:pt x="26291" y="119447"/>
                    <a:pt x="45783" y="102688"/>
                    <a:pt x="58475" y="90397"/>
                  </a:cubicBezTo>
                  <a:cubicBezTo>
                    <a:pt x="71168" y="78106"/>
                    <a:pt x="77479" y="68033"/>
                    <a:pt x="77410" y="60179"/>
                  </a:cubicBezTo>
                  <a:cubicBezTo>
                    <a:pt x="77613" y="53032"/>
                    <a:pt x="75856" y="47845"/>
                    <a:pt x="72138" y="44620"/>
                  </a:cubicBezTo>
                  <a:cubicBezTo>
                    <a:pt x="68419" y="41394"/>
                    <a:pt x="61518" y="39808"/>
                    <a:pt x="51435" y="39862"/>
                  </a:cubicBezTo>
                  <a:cubicBezTo>
                    <a:pt x="45440" y="39819"/>
                    <a:pt x="39042" y="40419"/>
                    <a:pt x="32243" y="41662"/>
                  </a:cubicBezTo>
                  <a:cubicBezTo>
                    <a:pt x="25444" y="42905"/>
                    <a:pt x="17954" y="45048"/>
                    <a:pt x="9773" y="48092"/>
                  </a:cubicBezTo>
                  <a:lnTo>
                    <a:pt x="9773" y="8229"/>
                  </a:lnTo>
                  <a:cubicBezTo>
                    <a:pt x="17199" y="5524"/>
                    <a:pt x="25428" y="3477"/>
                    <a:pt x="34462" y="2089"/>
                  </a:cubicBezTo>
                  <a:cubicBezTo>
                    <a:pt x="43495" y="702"/>
                    <a:pt x="52753" y="5"/>
                    <a:pt x="622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 sz="2000" dirty="0">
                <a:latin typeface="+mn-ea"/>
                <a:ea typeface="+mn-ea"/>
                <a:cs typeface="阿里巴巴普惠体 H" panose="00020600040101010101" pitchFamily="18" charset="-122"/>
              </a:endParaRPr>
            </a:p>
          </p:txBody>
        </p:sp>
      </p:grpSp>
      <p:sp>
        <p:nvSpPr>
          <p:cNvPr id="128" name="图片占位符 127">
            <a:extLst>
              <a:ext uri="{FF2B5EF4-FFF2-40B4-BE49-F238E27FC236}">
                <a16:creationId xmlns:a16="http://schemas.microsoft.com/office/drawing/2014/main" id="{7370F0AD-99F5-4E84-A10E-61CC1B15BD5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04661" y="1865983"/>
            <a:ext cx="2248739" cy="3160275"/>
          </a:xfrm>
          <a:custGeom>
            <a:avLst/>
            <a:gdLst>
              <a:gd name="connsiteX0" fmla="*/ 127728 w 2248739"/>
              <a:gd name="connsiteY0" fmla="*/ 0 h 3160275"/>
              <a:gd name="connsiteX1" fmla="*/ 2121011 w 2248739"/>
              <a:gd name="connsiteY1" fmla="*/ 0 h 3160275"/>
              <a:gd name="connsiteX2" fmla="*/ 2248739 w 2248739"/>
              <a:gd name="connsiteY2" fmla="*/ 127728 h 3160275"/>
              <a:gd name="connsiteX3" fmla="*/ 2248739 w 2248739"/>
              <a:gd name="connsiteY3" fmla="*/ 3032547 h 3160275"/>
              <a:gd name="connsiteX4" fmla="*/ 2121011 w 2248739"/>
              <a:gd name="connsiteY4" fmla="*/ 3160275 h 3160275"/>
              <a:gd name="connsiteX5" fmla="*/ 127728 w 2248739"/>
              <a:gd name="connsiteY5" fmla="*/ 3160275 h 3160275"/>
              <a:gd name="connsiteX6" fmla="*/ 78011 w 2248739"/>
              <a:gd name="connsiteY6" fmla="*/ 3150238 h 3160275"/>
              <a:gd name="connsiteX7" fmla="*/ 52362 w 2248739"/>
              <a:gd name="connsiteY7" fmla="*/ 3132945 h 3160275"/>
              <a:gd name="connsiteX8" fmla="*/ 83250 w 2248739"/>
              <a:gd name="connsiteY8" fmla="*/ 3123357 h 3160275"/>
              <a:gd name="connsiteX9" fmla="*/ 419988 w 2248739"/>
              <a:gd name="connsiteY9" fmla="*/ 2615337 h 3160275"/>
              <a:gd name="connsiteX10" fmla="*/ 83250 w 2248739"/>
              <a:gd name="connsiteY10" fmla="*/ 2107318 h 3160275"/>
              <a:gd name="connsiteX11" fmla="*/ 0 w 2248739"/>
              <a:gd name="connsiteY11" fmla="*/ 2081475 h 3160275"/>
              <a:gd name="connsiteX12" fmla="*/ 0 w 2248739"/>
              <a:gd name="connsiteY12" fmla="*/ 127728 h 3160275"/>
              <a:gd name="connsiteX13" fmla="*/ 127728 w 2248739"/>
              <a:gd name="connsiteY13" fmla="*/ 0 h 316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48739" h="3160275">
                <a:moveTo>
                  <a:pt x="127728" y="0"/>
                </a:moveTo>
                <a:lnTo>
                  <a:pt x="2121011" y="0"/>
                </a:lnTo>
                <a:cubicBezTo>
                  <a:pt x="2191553" y="0"/>
                  <a:pt x="2248739" y="57186"/>
                  <a:pt x="2248739" y="127728"/>
                </a:cubicBezTo>
                <a:lnTo>
                  <a:pt x="2248739" y="3032547"/>
                </a:lnTo>
                <a:cubicBezTo>
                  <a:pt x="2248739" y="3103089"/>
                  <a:pt x="2191553" y="3160275"/>
                  <a:pt x="2121011" y="3160275"/>
                </a:cubicBezTo>
                <a:lnTo>
                  <a:pt x="127728" y="3160275"/>
                </a:lnTo>
                <a:cubicBezTo>
                  <a:pt x="110093" y="3160275"/>
                  <a:pt x="93292" y="3156701"/>
                  <a:pt x="78011" y="3150238"/>
                </a:cubicBezTo>
                <a:lnTo>
                  <a:pt x="52362" y="3132945"/>
                </a:lnTo>
                <a:lnTo>
                  <a:pt x="83250" y="3123357"/>
                </a:lnTo>
                <a:cubicBezTo>
                  <a:pt x="281137" y="3039658"/>
                  <a:pt x="419988" y="2843713"/>
                  <a:pt x="419988" y="2615337"/>
                </a:cubicBezTo>
                <a:cubicBezTo>
                  <a:pt x="419988" y="2386961"/>
                  <a:pt x="281137" y="2191017"/>
                  <a:pt x="83250" y="2107318"/>
                </a:cubicBezTo>
                <a:lnTo>
                  <a:pt x="0" y="2081475"/>
                </a:lnTo>
                <a:lnTo>
                  <a:pt x="0" y="127728"/>
                </a:lnTo>
                <a:cubicBezTo>
                  <a:pt x="0" y="57186"/>
                  <a:pt x="57186" y="0"/>
                  <a:pt x="1277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129" name="矩形: 圆角 128">
            <a:extLst>
              <a:ext uri="{FF2B5EF4-FFF2-40B4-BE49-F238E27FC236}">
                <a16:creationId xmlns:a16="http://schemas.microsoft.com/office/drawing/2014/main" id="{6C1AD76D-62DD-4991-97F6-0714E8D98CFB}"/>
              </a:ext>
            </a:extLst>
          </p:cNvPr>
          <p:cNvSpPr>
            <a:spLocks/>
          </p:cNvSpPr>
          <p:nvPr userDrawn="1"/>
        </p:nvSpPr>
        <p:spPr>
          <a:xfrm>
            <a:off x="5025511" y="1731241"/>
            <a:ext cx="2442769" cy="3430038"/>
          </a:xfrm>
          <a:prstGeom prst="roundRect">
            <a:avLst>
              <a:gd name="adj" fmla="val 6149"/>
            </a:avLst>
          </a:prstGeom>
          <a:noFill/>
          <a:ln w="19050">
            <a:gradFill>
              <a:gsLst>
                <a:gs pos="0">
                  <a:schemeClr val="accent2"/>
                </a:gs>
                <a:gs pos="100000">
                  <a:schemeClr val="accent2"/>
                </a:gs>
                <a:gs pos="65000">
                  <a:schemeClr val="accent2">
                    <a:alpha val="0"/>
                  </a:schemeClr>
                </a:gs>
                <a:gs pos="35000">
                  <a:schemeClr val="accent2">
                    <a:alpha val="0"/>
                  </a:schemeClr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130" name="矩形: 圆角 129">
            <a:extLst>
              <a:ext uri="{FF2B5EF4-FFF2-40B4-BE49-F238E27FC236}">
                <a16:creationId xmlns:a16="http://schemas.microsoft.com/office/drawing/2014/main" id="{F20F0713-32B4-4529-82A8-F4899201F31F}"/>
              </a:ext>
            </a:extLst>
          </p:cNvPr>
          <p:cNvSpPr/>
          <p:nvPr userDrawn="1"/>
        </p:nvSpPr>
        <p:spPr>
          <a:xfrm>
            <a:off x="5104661" y="5296021"/>
            <a:ext cx="2363619" cy="511753"/>
          </a:xfrm>
          <a:prstGeom prst="roundRect">
            <a:avLst>
              <a:gd name="adj" fmla="val 258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131" name="文本占位符 16">
            <a:extLst>
              <a:ext uri="{FF2B5EF4-FFF2-40B4-BE49-F238E27FC236}">
                <a16:creationId xmlns:a16="http://schemas.microsoft.com/office/drawing/2014/main" id="{9B584380-B399-40A8-9495-A35F59570F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04661" y="5382620"/>
            <a:ext cx="2363620" cy="338554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>
                <a:solidFill>
                  <a:srgbClr val="FFFFFF"/>
                </a:solidFill>
                <a:latin typeface="+mn-ea"/>
                <a:ea typeface="+mn-ea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请在此处添加图片说明</a:t>
            </a:r>
          </a:p>
        </p:txBody>
      </p:sp>
      <p:sp>
        <p:nvSpPr>
          <p:cNvPr id="136" name="图片占位符 135">
            <a:extLst>
              <a:ext uri="{FF2B5EF4-FFF2-40B4-BE49-F238E27FC236}">
                <a16:creationId xmlns:a16="http://schemas.microsoft.com/office/drawing/2014/main" id="{6747D75B-3FCE-4BB5-BF3F-2FF29A02C94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818649" y="1865983"/>
            <a:ext cx="2248739" cy="3160275"/>
          </a:xfrm>
          <a:custGeom>
            <a:avLst/>
            <a:gdLst>
              <a:gd name="connsiteX0" fmla="*/ 127728 w 2248739"/>
              <a:gd name="connsiteY0" fmla="*/ 0 h 3160275"/>
              <a:gd name="connsiteX1" fmla="*/ 2121011 w 2248739"/>
              <a:gd name="connsiteY1" fmla="*/ 0 h 3160275"/>
              <a:gd name="connsiteX2" fmla="*/ 2248739 w 2248739"/>
              <a:gd name="connsiteY2" fmla="*/ 127728 h 3160275"/>
              <a:gd name="connsiteX3" fmla="*/ 2248739 w 2248739"/>
              <a:gd name="connsiteY3" fmla="*/ 3032547 h 3160275"/>
              <a:gd name="connsiteX4" fmla="*/ 2121011 w 2248739"/>
              <a:gd name="connsiteY4" fmla="*/ 3160275 h 3160275"/>
              <a:gd name="connsiteX5" fmla="*/ 127728 w 2248739"/>
              <a:gd name="connsiteY5" fmla="*/ 3160275 h 3160275"/>
              <a:gd name="connsiteX6" fmla="*/ 78011 w 2248739"/>
              <a:gd name="connsiteY6" fmla="*/ 3150238 h 3160275"/>
              <a:gd name="connsiteX7" fmla="*/ 52362 w 2248739"/>
              <a:gd name="connsiteY7" fmla="*/ 3132945 h 3160275"/>
              <a:gd name="connsiteX8" fmla="*/ 83250 w 2248739"/>
              <a:gd name="connsiteY8" fmla="*/ 3123357 h 3160275"/>
              <a:gd name="connsiteX9" fmla="*/ 419988 w 2248739"/>
              <a:gd name="connsiteY9" fmla="*/ 2615337 h 3160275"/>
              <a:gd name="connsiteX10" fmla="*/ 83250 w 2248739"/>
              <a:gd name="connsiteY10" fmla="*/ 2107318 h 3160275"/>
              <a:gd name="connsiteX11" fmla="*/ 0 w 2248739"/>
              <a:gd name="connsiteY11" fmla="*/ 2081475 h 3160275"/>
              <a:gd name="connsiteX12" fmla="*/ 0 w 2248739"/>
              <a:gd name="connsiteY12" fmla="*/ 127728 h 3160275"/>
              <a:gd name="connsiteX13" fmla="*/ 127728 w 2248739"/>
              <a:gd name="connsiteY13" fmla="*/ 0 h 316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48739" h="3160275">
                <a:moveTo>
                  <a:pt x="127728" y="0"/>
                </a:moveTo>
                <a:lnTo>
                  <a:pt x="2121011" y="0"/>
                </a:lnTo>
                <a:cubicBezTo>
                  <a:pt x="2191553" y="0"/>
                  <a:pt x="2248739" y="57186"/>
                  <a:pt x="2248739" y="127728"/>
                </a:cubicBezTo>
                <a:lnTo>
                  <a:pt x="2248739" y="3032547"/>
                </a:lnTo>
                <a:cubicBezTo>
                  <a:pt x="2248739" y="3103089"/>
                  <a:pt x="2191553" y="3160275"/>
                  <a:pt x="2121011" y="3160275"/>
                </a:cubicBezTo>
                <a:lnTo>
                  <a:pt x="127728" y="3160275"/>
                </a:lnTo>
                <a:cubicBezTo>
                  <a:pt x="110093" y="3160275"/>
                  <a:pt x="93292" y="3156701"/>
                  <a:pt x="78011" y="3150238"/>
                </a:cubicBezTo>
                <a:lnTo>
                  <a:pt x="52362" y="3132945"/>
                </a:lnTo>
                <a:lnTo>
                  <a:pt x="83250" y="3123357"/>
                </a:lnTo>
                <a:cubicBezTo>
                  <a:pt x="281137" y="3039658"/>
                  <a:pt x="419988" y="2843713"/>
                  <a:pt x="419988" y="2615337"/>
                </a:cubicBezTo>
                <a:cubicBezTo>
                  <a:pt x="419988" y="2386961"/>
                  <a:pt x="281137" y="2191017"/>
                  <a:pt x="83250" y="2107318"/>
                </a:cubicBezTo>
                <a:lnTo>
                  <a:pt x="0" y="2081475"/>
                </a:lnTo>
                <a:lnTo>
                  <a:pt x="0" y="127728"/>
                </a:lnTo>
                <a:cubicBezTo>
                  <a:pt x="0" y="57186"/>
                  <a:pt x="57186" y="0"/>
                  <a:pt x="1277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137" name="矩形: 圆角 136">
            <a:extLst>
              <a:ext uri="{FF2B5EF4-FFF2-40B4-BE49-F238E27FC236}">
                <a16:creationId xmlns:a16="http://schemas.microsoft.com/office/drawing/2014/main" id="{89BF66D9-5703-4F2B-8160-B8B99D881B0A}"/>
              </a:ext>
            </a:extLst>
          </p:cNvPr>
          <p:cNvSpPr>
            <a:spLocks/>
          </p:cNvSpPr>
          <p:nvPr userDrawn="1"/>
        </p:nvSpPr>
        <p:spPr>
          <a:xfrm>
            <a:off x="8739499" y="1731241"/>
            <a:ext cx="2442769" cy="3430038"/>
          </a:xfrm>
          <a:prstGeom prst="roundRect">
            <a:avLst>
              <a:gd name="adj" fmla="val 6149"/>
            </a:avLst>
          </a:prstGeom>
          <a:noFill/>
          <a:ln w="19050">
            <a:gradFill>
              <a:gsLst>
                <a:gs pos="0">
                  <a:schemeClr val="accent2"/>
                </a:gs>
                <a:gs pos="100000">
                  <a:schemeClr val="accent2"/>
                </a:gs>
                <a:gs pos="65000">
                  <a:schemeClr val="accent2">
                    <a:alpha val="0"/>
                  </a:schemeClr>
                </a:gs>
                <a:gs pos="35000">
                  <a:schemeClr val="accent2">
                    <a:alpha val="0"/>
                  </a:schemeClr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138" name="矩形: 圆角 137">
            <a:extLst>
              <a:ext uri="{FF2B5EF4-FFF2-40B4-BE49-F238E27FC236}">
                <a16:creationId xmlns:a16="http://schemas.microsoft.com/office/drawing/2014/main" id="{83BCFE5C-117C-40BD-B4FF-609CEF63BC2D}"/>
              </a:ext>
            </a:extLst>
          </p:cNvPr>
          <p:cNvSpPr/>
          <p:nvPr userDrawn="1"/>
        </p:nvSpPr>
        <p:spPr>
          <a:xfrm>
            <a:off x="8818649" y="5296021"/>
            <a:ext cx="2363619" cy="511753"/>
          </a:xfrm>
          <a:prstGeom prst="roundRect">
            <a:avLst>
              <a:gd name="adj" fmla="val 258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139" name="文本占位符 16">
            <a:extLst>
              <a:ext uri="{FF2B5EF4-FFF2-40B4-BE49-F238E27FC236}">
                <a16:creationId xmlns:a16="http://schemas.microsoft.com/office/drawing/2014/main" id="{63A1106D-ECBB-4039-96E9-D92A03B898E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18649" y="5382620"/>
            <a:ext cx="2363620" cy="338554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>
                <a:solidFill>
                  <a:srgbClr val="FFFFFF"/>
                </a:solidFill>
                <a:latin typeface="+mn-ea"/>
                <a:ea typeface="+mn-ea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请在此处添加图片说明</a:t>
            </a: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1C718D48-2048-4DE2-94A2-B47E41930F79}"/>
              </a:ext>
            </a:extLst>
          </p:cNvPr>
          <p:cNvGrpSpPr/>
          <p:nvPr userDrawn="1"/>
        </p:nvGrpSpPr>
        <p:grpSpPr>
          <a:xfrm>
            <a:off x="11074399" y="306386"/>
            <a:ext cx="674689" cy="674689"/>
            <a:chOff x="11074399" y="306386"/>
            <a:chExt cx="674689" cy="674689"/>
          </a:xfrm>
        </p:grpSpPr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4242AA93-79F7-46BC-8C36-A0352B18DD85}"/>
                </a:ext>
              </a:extLst>
            </p:cNvPr>
            <p:cNvSpPr/>
            <p:nvPr/>
          </p:nvSpPr>
          <p:spPr>
            <a:xfrm>
              <a:off x="11074399" y="306386"/>
              <a:ext cx="674689" cy="674689"/>
            </a:xfrm>
            <a:prstGeom prst="roundRect">
              <a:avLst>
                <a:gd name="adj" fmla="val 1462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8D557524-8D3C-4CB2-A246-63333B84948D}"/>
                </a:ext>
              </a:extLst>
            </p:cNvPr>
            <p:cNvSpPr/>
            <p:nvPr userDrawn="1"/>
          </p:nvSpPr>
          <p:spPr>
            <a:xfrm>
              <a:off x="11119939" y="460218"/>
              <a:ext cx="629149" cy="520856"/>
            </a:xfrm>
            <a:custGeom>
              <a:avLst/>
              <a:gdLst>
                <a:gd name="connsiteX0" fmla="*/ 381665 w 629149"/>
                <a:gd name="connsiteY0" fmla="*/ 35 h 520856"/>
                <a:gd name="connsiteX1" fmla="*/ 417475 w 629149"/>
                <a:gd name="connsiteY1" fmla="*/ 1242 h 520856"/>
                <a:gd name="connsiteX2" fmla="*/ 546322 w 629149"/>
                <a:gd name="connsiteY2" fmla="*/ 34966 h 520856"/>
                <a:gd name="connsiteX3" fmla="*/ 558346 w 629149"/>
                <a:gd name="connsiteY3" fmla="*/ 45046 h 520856"/>
                <a:gd name="connsiteX4" fmla="*/ 558459 w 629149"/>
                <a:gd name="connsiteY4" fmla="*/ 45210 h 520856"/>
                <a:gd name="connsiteX5" fmla="*/ 559947 w 629149"/>
                <a:gd name="connsiteY5" fmla="*/ 46627 h 520856"/>
                <a:gd name="connsiteX6" fmla="*/ 560060 w 629149"/>
                <a:gd name="connsiteY6" fmla="*/ 46791 h 520856"/>
                <a:gd name="connsiteX7" fmla="*/ 561548 w 629149"/>
                <a:gd name="connsiteY7" fmla="*/ 48209 h 520856"/>
                <a:gd name="connsiteX8" fmla="*/ 561662 w 629149"/>
                <a:gd name="connsiteY8" fmla="*/ 48373 h 520856"/>
                <a:gd name="connsiteX9" fmla="*/ 563149 w 629149"/>
                <a:gd name="connsiteY9" fmla="*/ 49790 h 520856"/>
                <a:gd name="connsiteX10" fmla="*/ 563262 w 629149"/>
                <a:gd name="connsiteY10" fmla="*/ 49953 h 520856"/>
                <a:gd name="connsiteX11" fmla="*/ 564750 w 629149"/>
                <a:gd name="connsiteY11" fmla="*/ 51371 h 520856"/>
                <a:gd name="connsiteX12" fmla="*/ 564864 w 629149"/>
                <a:gd name="connsiteY12" fmla="*/ 51535 h 520856"/>
                <a:gd name="connsiteX13" fmla="*/ 566352 w 629149"/>
                <a:gd name="connsiteY13" fmla="*/ 52952 h 520856"/>
                <a:gd name="connsiteX14" fmla="*/ 566465 w 629149"/>
                <a:gd name="connsiteY14" fmla="*/ 53116 h 520856"/>
                <a:gd name="connsiteX15" fmla="*/ 567953 w 629149"/>
                <a:gd name="connsiteY15" fmla="*/ 54534 h 520856"/>
                <a:gd name="connsiteX16" fmla="*/ 568066 w 629149"/>
                <a:gd name="connsiteY16" fmla="*/ 54697 h 520856"/>
                <a:gd name="connsiteX17" fmla="*/ 569554 w 629149"/>
                <a:gd name="connsiteY17" fmla="*/ 56115 h 520856"/>
                <a:gd name="connsiteX18" fmla="*/ 569667 w 629149"/>
                <a:gd name="connsiteY18" fmla="*/ 56280 h 520856"/>
                <a:gd name="connsiteX19" fmla="*/ 571155 w 629149"/>
                <a:gd name="connsiteY19" fmla="*/ 57697 h 520856"/>
                <a:gd name="connsiteX20" fmla="*/ 571268 w 629149"/>
                <a:gd name="connsiteY20" fmla="*/ 57861 h 520856"/>
                <a:gd name="connsiteX21" fmla="*/ 572756 w 629149"/>
                <a:gd name="connsiteY21" fmla="*/ 59278 h 520856"/>
                <a:gd name="connsiteX22" fmla="*/ 572869 w 629149"/>
                <a:gd name="connsiteY22" fmla="*/ 59442 h 520856"/>
                <a:gd name="connsiteX23" fmla="*/ 574357 w 629149"/>
                <a:gd name="connsiteY23" fmla="*/ 60860 h 520856"/>
                <a:gd name="connsiteX24" fmla="*/ 574470 w 629149"/>
                <a:gd name="connsiteY24" fmla="*/ 61023 h 520856"/>
                <a:gd name="connsiteX25" fmla="*/ 575958 w 629149"/>
                <a:gd name="connsiteY25" fmla="*/ 62441 h 520856"/>
                <a:gd name="connsiteX26" fmla="*/ 576071 w 629149"/>
                <a:gd name="connsiteY26" fmla="*/ 62605 h 520856"/>
                <a:gd name="connsiteX27" fmla="*/ 577559 w 629149"/>
                <a:gd name="connsiteY27" fmla="*/ 64022 h 520856"/>
                <a:gd name="connsiteX28" fmla="*/ 577672 w 629149"/>
                <a:gd name="connsiteY28" fmla="*/ 64186 h 520856"/>
                <a:gd name="connsiteX29" fmla="*/ 579160 w 629149"/>
                <a:gd name="connsiteY29" fmla="*/ 65604 h 520856"/>
                <a:gd name="connsiteX30" fmla="*/ 579273 w 629149"/>
                <a:gd name="connsiteY30" fmla="*/ 65768 h 520856"/>
                <a:gd name="connsiteX31" fmla="*/ 580761 w 629149"/>
                <a:gd name="connsiteY31" fmla="*/ 67185 h 520856"/>
                <a:gd name="connsiteX32" fmla="*/ 580874 w 629149"/>
                <a:gd name="connsiteY32" fmla="*/ 67349 h 520856"/>
                <a:gd name="connsiteX33" fmla="*/ 582362 w 629149"/>
                <a:gd name="connsiteY33" fmla="*/ 68767 h 520856"/>
                <a:gd name="connsiteX34" fmla="*/ 582475 w 629149"/>
                <a:gd name="connsiteY34" fmla="*/ 68931 h 520856"/>
                <a:gd name="connsiteX35" fmla="*/ 583963 w 629149"/>
                <a:gd name="connsiteY35" fmla="*/ 70348 h 520856"/>
                <a:gd name="connsiteX36" fmla="*/ 584077 w 629149"/>
                <a:gd name="connsiteY36" fmla="*/ 70512 h 520856"/>
                <a:gd name="connsiteX37" fmla="*/ 585564 w 629149"/>
                <a:gd name="connsiteY37" fmla="*/ 71929 h 520856"/>
                <a:gd name="connsiteX38" fmla="*/ 585677 w 629149"/>
                <a:gd name="connsiteY38" fmla="*/ 72093 h 520856"/>
                <a:gd name="connsiteX39" fmla="*/ 587165 w 629149"/>
                <a:gd name="connsiteY39" fmla="*/ 73511 h 520856"/>
                <a:gd name="connsiteX40" fmla="*/ 587278 w 629149"/>
                <a:gd name="connsiteY40" fmla="*/ 73675 h 520856"/>
                <a:gd name="connsiteX41" fmla="*/ 588766 w 629149"/>
                <a:gd name="connsiteY41" fmla="*/ 75092 h 520856"/>
                <a:gd name="connsiteX42" fmla="*/ 588880 w 629149"/>
                <a:gd name="connsiteY42" fmla="*/ 75256 h 520856"/>
                <a:gd name="connsiteX43" fmla="*/ 590368 w 629149"/>
                <a:gd name="connsiteY43" fmla="*/ 76673 h 520856"/>
                <a:gd name="connsiteX44" fmla="*/ 590481 w 629149"/>
                <a:gd name="connsiteY44" fmla="*/ 76837 h 520856"/>
                <a:gd name="connsiteX45" fmla="*/ 591969 w 629149"/>
                <a:gd name="connsiteY45" fmla="*/ 78255 h 520856"/>
                <a:gd name="connsiteX46" fmla="*/ 592082 w 629149"/>
                <a:gd name="connsiteY46" fmla="*/ 78419 h 520856"/>
                <a:gd name="connsiteX47" fmla="*/ 593570 w 629149"/>
                <a:gd name="connsiteY47" fmla="*/ 79836 h 520856"/>
                <a:gd name="connsiteX48" fmla="*/ 593683 w 629149"/>
                <a:gd name="connsiteY48" fmla="*/ 80001 h 520856"/>
                <a:gd name="connsiteX49" fmla="*/ 595171 w 629149"/>
                <a:gd name="connsiteY49" fmla="*/ 81418 h 520856"/>
                <a:gd name="connsiteX50" fmla="*/ 595284 w 629149"/>
                <a:gd name="connsiteY50" fmla="*/ 81582 h 520856"/>
                <a:gd name="connsiteX51" fmla="*/ 596772 w 629149"/>
                <a:gd name="connsiteY51" fmla="*/ 82999 h 520856"/>
                <a:gd name="connsiteX52" fmla="*/ 596885 w 629149"/>
                <a:gd name="connsiteY52" fmla="*/ 83163 h 520856"/>
                <a:gd name="connsiteX53" fmla="*/ 598373 w 629149"/>
                <a:gd name="connsiteY53" fmla="*/ 84581 h 520856"/>
                <a:gd name="connsiteX54" fmla="*/ 598486 w 629149"/>
                <a:gd name="connsiteY54" fmla="*/ 84744 h 520856"/>
                <a:gd name="connsiteX55" fmla="*/ 599974 w 629149"/>
                <a:gd name="connsiteY55" fmla="*/ 86162 h 520856"/>
                <a:gd name="connsiteX56" fmla="*/ 600087 w 629149"/>
                <a:gd name="connsiteY56" fmla="*/ 86326 h 520856"/>
                <a:gd name="connsiteX57" fmla="*/ 601575 w 629149"/>
                <a:gd name="connsiteY57" fmla="*/ 87743 h 520856"/>
                <a:gd name="connsiteX58" fmla="*/ 601688 w 629149"/>
                <a:gd name="connsiteY58" fmla="*/ 87907 h 520856"/>
                <a:gd name="connsiteX59" fmla="*/ 603176 w 629149"/>
                <a:gd name="connsiteY59" fmla="*/ 89325 h 520856"/>
                <a:gd name="connsiteX60" fmla="*/ 603289 w 629149"/>
                <a:gd name="connsiteY60" fmla="*/ 89489 h 520856"/>
                <a:gd name="connsiteX61" fmla="*/ 604777 w 629149"/>
                <a:gd name="connsiteY61" fmla="*/ 90906 h 520856"/>
                <a:gd name="connsiteX62" fmla="*/ 604890 w 629149"/>
                <a:gd name="connsiteY62" fmla="*/ 91070 h 520856"/>
                <a:gd name="connsiteX63" fmla="*/ 606378 w 629149"/>
                <a:gd name="connsiteY63" fmla="*/ 92488 h 520856"/>
                <a:gd name="connsiteX64" fmla="*/ 606492 w 629149"/>
                <a:gd name="connsiteY64" fmla="*/ 92652 h 520856"/>
                <a:gd name="connsiteX65" fmla="*/ 607979 w 629149"/>
                <a:gd name="connsiteY65" fmla="*/ 94069 h 520856"/>
                <a:gd name="connsiteX66" fmla="*/ 608092 w 629149"/>
                <a:gd name="connsiteY66" fmla="*/ 94233 h 520856"/>
                <a:gd name="connsiteX67" fmla="*/ 609580 w 629149"/>
                <a:gd name="connsiteY67" fmla="*/ 95650 h 520856"/>
                <a:gd name="connsiteX68" fmla="*/ 609694 w 629149"/>
                <a:gd name="connsiteY68" fmla="*/ 95814 h 520856"/>
                <a:gd name="connsiteX69" fmla="*/ 611182 w 629149"/>
                <a:gd name="connsiteY69" fmla="*/ 97231 h 520856"/>
                <a:gd name="connsiteX70" fmla="*/ 611295 w 629149"/>
                <a:gd name="connsiteY70" fmla="*/ 97395 h 520856"/>
                <a:gd name="connsiteX71" fmla="*/ 612783 w 629149"/>
                <a:gd name="connsiteY71" fmla="*/ 98813 h 520856"/>
                <a:gd name="connsiteX72" fmla="*/ 612896 w 629149"/>
                <a:gd name="connsiteY72" fmla="*/ 98977 h 520856"/>
                <a:gd name="connsiteX73" fmla="*/ 614384 w 629149"/>
                <a:gd name="connsiteY73" fmla="*/ 100394 h 520856"/>
                <a:gd name="connsiteX74" fmla="*/ 614497 w 629149"/>
                <a:gd name="connsiteY74" fmla="*/ 100559 h 520856"/>
                <a:gd name="connsiteX75" fmla="*/ 615985 w 629149"/>
                <a:gd name="connsiteY75" fmla="*/ 101976 h 520856"/>
                <a:gd name="connsiteX76" fmla="*/ 616098 w 629149"/>
                <a:gd name="connsiteY76" fmla="*/ 102140 h 520856"/>
                <a:gd name="connsiteX77" fmla="*/ 617586 w 629149"/>
                <a:gd name="connsiteY77" fmla="*/ 103558 h 520856"/>
                <a:gd name="connsiteX78" fmla="*/ 617699 w 629149"/>
                <a:gd name="connsiteY78" fmla="*/ 103722 h 520856"/>
                <a:gd name="connsiteX79" fmla="*/ 619187 w 629149"/>
                <a:gd name="connsiteY79" fmla="*/ 105139 h 520856"/>
                <a:gd name="connsiteX80" fmla="*/ 619300 w 629149"/>
                <a:gd name="connsiteY80" fmla="*/ 105303 h 520856"/>
                <a:gd name="connsiteX81" fmla="*/ 620788 w 629149"/>
                <a:gd name="connsiteY81" fmla="*/ 106721 h 520856"/>
                <a:gd name="connsiteX82" fmla="*/ 620901 w 629149"/>
                <a:gd name="connsiteY82" fmla="*/ 106885 h 520856"/>
                <a:gd name="connsiteX83" fmla="*/ 622389 w 629149"/>
                <a:gd name="connsiteY83" fmla="*/ 108303 h 520856"/>
                <a:gd name="connsiteX84" fmla="*/ 622502 w 629149"/>
                <a:gd name="connsiteY84" fmla="*/ 108466 h 520856"/>
                <a:gd name="connsiteX85" fmla="*/ 623990 w 629149"/>
                <a:gd name="connsiteY85" fmla="*/ 109884 h 520856"/>
                <a:gd name="connsiteX86" fmla="*/ 624103 w 629149"/>
                <a:gd name="connsiteY86" fmla="*/ 110048 h 520856"/>
                <a:gd name="connsiteX87" fmla="*/ 625591 w 629149"/>
                <a:gd name="connsiteY87" fmla="*/ 111465 h 520856"/>
                <a:gd name="connsiteX88" fmla="*/ 625705 w 629149"/>
                <a:gd name="connsiteY88" fmla="*/ 111629 h 520856"/>
                <a:gd name="connsiteX89" fmla="*/ 627192 w 629149"/>
                <a:gd name="connsiteY89" fmla="*/ 113046 h 520856"/>
                <a:gd name="connsiteX90" fmla="*/ 627305 w 629149"/>
                <a:gd name="connsiteY90" fmla="*/ 113210 h 520856"/>
                <a:gd name="connsiteX91" fmla="*/ 628793 w 629149"/>
                <a:gd name="connsiteY91" fmla="*/ 114628 h 520856"/>
                <a:gd name="connsiteX92" fmla="*/ 628906 w 629149"/>
                <a:gd name="connsiteY92" fmla="*/ 114792 h 520856"/>
                <a:gd name="connsiteX93" fmla="*/ 629149 w 629149"/>
                <a:gd name="connsiteY93" fmla="*/ 115023 h 520856"/>
                <a:gd name="connsiteX94" fmla="*/ 629149 w 629149"/>
                <a:gd name="connsiteY94" fmla="*/ 422162 h 520856"/>
                <a:gd name="connsiteX95" fmla="*/ 530455 w 629149"/>
                <a:gd name="connsiteY95" fmla="*/ 520856 h 520856"/>
                <a:gd name="connsiteX96" fmla="*/ 236822 w 629149"/>
                <a:gd name="connsiteY96" fmla="*/ 520856 h 520856"/>
                <a:gd name="connsiteX97" fmla="*/ 237480 w 629149"/>
                <a:gd name="connsiteY97" fmla="*/ 520495 h 520856"/>
                <a:gd name="connsiteX98" fmla="*/ 238264 w 629149"/>
                <a:gd name="connsiteY98" fmla="*/ 520077 h 520856"/>
                <a:gd name="connsiteX99" fmla="*/ 233757 w 629149"/>
                <a:gd name="connsiteY99" fmla="*/ 520077 h 520856"/>
                <a:gd name="connsiteX100" fmla="*/ 235879 w 629149"/>
                <a:gd name="connsiteY100" fmla="*/ 518914 h 520856"/>
                <a:gd name="connsiteX101" fmla="*/ 236663 w 629149"/>
                <a:gd name="connsiteY101" fmla="*/ 518496 h 520856"/>
                <a:gd name="connsiteX102" fmla="*/ 232155 w 629149"/>
                <a:gd name="connsiteY102" fmla="*/ 518496 h 520856"/>
                <a:gd name="connsiteX103" fmla="*/ 234278 w 629149"/>
                <a:gd name="connsiteY103" fmla="*/ 517333 h 520856"/>
                <a:gd name="connsiteX104" fmla="*/ 235062 w 629149"/>
                <a:gd name="connsiteY104" fmla="*/ 516914 h 520856"/>
                <a:gd name="connsiteX105" fmla="*/ 230555 w 629149"/>
                <a:gd name="connsiteY105" fmla="*/ 516914 h 520856"/>
                <a:gd name="connsiteX106" fmla="*/ 232677 w 629149"/>
                <a:gd name="connsiteY106" fmla="*/ 515751 h 520856"/>
                <a:gd name="connsiteX107" fmla="*/ 233461 w 629149"/>
                <a:gd name="connsiteY107" fmla="*/ 515333 h 520856"/>
                <a:gd name="connsiteX108" fmla="*/ 228953 w 629149"/>
                <a:gd name="connsiteY108" fmla="*/ 515333 h 520856"/>
                <a:gd name="connsiteX109" fmla="*/ 231076 w 629149"/>
                <a:gd name="connsiteY109" fmla="*/ 514170 h 520856"/>
                <a:gd name="connsiteX110" fmla="*/ 231860 w 629149"/>
                <a:gd name="connsiteY110" fmla="*/ 513751 h 520856"/>
                <a:gd name="connsiteX111" fmla="*/ 227352 w 629149"/>
                <a:gd name="connsiteY111" fmla="*/ 513751 h 520856"/>
                <a:gd name="connsiteX112" fmla="*/ 229475 w 629149"/>
                <a:gd name="connsiteY112" fmla="*/ 512588 h 520856"/>
                <a:gd name="connsiteX113" fmla="*/ 230259 w 629149"/>
                <a:gd name="connsiteY113" fmla="*/ 512170 h 520856"/>
                <a:gd name="connsiteX114" fmla="*/ 225751 w 629149"/>
                <a:gd name="connsiteY114" fmla="*/ 512170 h 520856"/>
                <a:gd name="connsiteX115" fmla="*/ 227874 w 629149"/>
                <a:gd name="connsiteY115" fmla="*/ 511007 h 520856"/>
                <a:gd name="connsiteX116" fmla="*/ 228658 w 629149"/>
                <a:gd name="connsiteY116" fmla="*/ 510589 h 520856"/>
                <a:gd name="connsiteX117" fmla="*/ 224150 w 629149"/>
                <a:gd name="connsiteY117" fmla="*/ 510589 h 520856"/>
                <a:gd name="connsiteX118" fmla="*/ 226272 w 629149"/>
                <a:gd name="connsiteY118" fmla="*/ 509426 h 520856"/>
                <a:gd name="connsiteX119" fmla="*/ 227057 w 629149"/>
                <a:gd name="connsiteY119" fmla="*/ 509007 h 520856"/>
                <a:gd name="connsiteX120" fmla="*/ 222549 w 629149"/>
                <a:gd name="connsiteY120" fmla="*/ 509007 h 520856"/>
                <a:gd name="connsiteX121" fmla="*/ 224671 w 629149"/>
                <a:gd name="connsiteY121" fmla="*/ 507844 h 520856"/>
                <a:gd name="connsiteX122" fmla="*/ 225456 w 629149"/>
                <a:gd name="connsiteY122" fmla="*/ 507426 h 520856"/>
                <a:gd name="connsiteX123" fmla="*/ 220948 w 629149"/>
                <a:gd name="connsiteY123" fmla="*/ 507426 h 520856"/>
                <a:gd name="connsiteX124" fmla="*/ 223070 w 629149"/>
                <a:gd name="connsiteY124" fmla="*/ 506263 h 520856"/>
                <a:gd name="connsiteX125" fmla="*/ 223855 w 629149"/>
                <a:gd name="connsiteY125" fmla="*/ 505844 h 520856"/>
                <a:gd name="connsiteX126" fmla="*/ 219347 w 629149"/>
                <a:gd name="connsiteY126" fmla="*/ 505844 h 520856"/>
                <a:gd name="connsiteX127" fmla="*/ 221469 w 629149"/>
                <a:gd name="connsiteY127" fmla="*/ 504681 h 520856"/>
                <a:gd name="connsiteX128" fmla="*/ 222253 w 629149"/>
                <a:gd name="connsiteY128" fmla="*/ 504263 h 520856"/>
                <a:gd name="connsiteX129" fmla="*/ 217746 w 629149"/>
                <a:gd name="connsiteY129" fmla="*/ 504263 h 520856"/>
                <a:gd name="connsiteX130" fmla="*/ 219868 w 629149"/>
                <a:gd name="connsiteY130" fmla="*/ 503100 h 520856"/>
                <a:gd name="connsiteX131" fmla="*/ 220653 w 629149"/>
                <a:gd name="connsiteY131" fmla="*/ 502681 h 520856"/>
                <a:gd name="connsiteX132" fmla="*/ 216145 w 629149"/>
                <a:gd name="connsiteY132" fmla="*/ 502681 h 520856"/>
                <a:gd name="connsiteX133" fmla="*/ 218267 w 629149"/>
                <a:gd name="connsiteY133" fmla="*/ 501518 h 520856"/>
                <a:gd name="connsiteX134" fmla="*/ 219051 w 629149"/>
                <a:gd name="connsiteY134" fmla="*/ 501100 h 520856"/>
                <a:gd name="connsiteX135" fmla="*/ 214544 w 629149"/>
                <a:gd name="connsiteY135" fmla="*/ 501100 h 520856"/>
                <a:gd name="connsiteX136" fmla="*/ 216666 w 629149"/>
                <a:gd name="connsiteY136" fmla="*/ 499937 h 520856"/>
                <a:gd name="connsiteX137" fmla="*/ 217450 w 629149"/>
                <a:gd name="connsiteY137" fmla="*/ 499518 h 520856"/>
                <a:gd name="connsiteX138" fmla="*/ 212943 w 629149"/>
                <a:gd name="connsiteY138" fmla="*/ 499518 h 520856"/>
                <a:gd name="connsiteX139" fmla="*/ 215065 w 629149"/>
                <a:gd name="connsiteY139" fmla="*/ 498356 h 520856"/>
                <a:gd name="connsiteX140" fmla="*/ 215849 w 629149"/>
                <a:gd name="connsiteY140" fmla="*/ 497937 h 520856"/>
                <a:gd name="connsiteX141" fmla="*/ 211342 w 629149"/>
                <a:gd name="connsiteY141" fmla="*/ 497937 h 520856"/>
                <a:gd name="connsiteX142" fmla="*/ 213464 w 629149"/>
                <a:gd name="connsiteY142" fmla="*/ 496774 h 520856"/>
                <a:gd name="connsiteX143" fmla="*/ 214248 w 629149"/>
                <a:gd name="connsiteY143" fmla="*/ 496356 h 520856"/>
                <a:gd name="connsiteX144" fmla="*/ 209740 w 629149"/>
                <a:gd name="connsiteY144" fmla="*/ 496356 h 520856"/>
                <a:gd name="connsiteX145" fmla="*/ 211863 w 629149"/>
                <a:gd name="connsiteY145" fmla="*/ 495193 h 520856"/>
                <a:gd name="connsiteX146" fmla="*/ 212647 w 629149"/>
                <a:gd name="connsiteY146" fmla="*/ 494774 h 520856"/>
                <a:gd name="connsiteX147" fmla="*/ 208140 w 629149"/>
                <a:gd name="connsiteY147" fmla="*/ 494774 h 520856"/>
                <a:gd name="connsiteX148" fmla="*/ 210262 w 629149"/>
                <a:gd name="connsiteY148" fmla="*/ 493611 h 520856"/>
                <a:gd name="connsiteX149" fmla="*/ 211046 w 629149"/>
                <a:gd name="connsiteY149" fmla="*/ 493193 h 520856"/>
                <a:gd name="connsiteX150" fmla="*/ 206538 w 629149"/>
                <a:gd name="connsiteY150" fmla="*/ 493193 h 520856"/>
                <a:gd name="connsiteX151" fmla="*/ 208661 w 629149"/>
                <a:gd name="connsiteY151" fmla="*/ 492030 h 520856"/>
                <a:gd name="connsiteX152" fmla="*/ 209445 w 629149"/>
                <a:gd name="connsiteY152" fmla="*/ 491611 h 520856"/>
                <a:gd name="connsiteX153" fmla="*/ 204937 w 629149"/>
                <a:gd name="connsiteY153" fmla="*/ 491611 h 520856"/>
                <a:gd name="connsiteX154" fmla="*/ 207060 w 629149"/>
                <a:gd name="connsiteY154" fmla="*/ 490449 h 520856"/>
                <a:gd name="connsiteX155" fmla="*/ 207844 w 629149"/>
                <a:gd name="connsiteY155" fmla="*/ 490030 h 520856"/>
                <a:gd name="connsiteX156" fmla="*/ 203336 w 629149"/>
                <a:gd name="connsiteY156" fmla="*/ 490030 h 520856"/>
                <a:gd name="connsiteX157" fmla="*/ 205459 w 629149"/>
                <a:gd name="connsiteY157" fmla="*/ 488867 h 520856"/>
                <a:gd name="connsiteX158" fmla="*/ 206243 w 629149"/>
                <a:gd name="connsiteY158" fmla="*/ 488449 h 520856"/>
                <a:gd name="connsiteX159" fmla="*/ 201735 w 629149"/>
                <a:gd name="connsiteY159" fmla="*/ 488449 h 520856"/>
                <a:gd name="connsiteX160" fmla="*/ 203857 w 629149"/>
                <a:gd name="connsiteY160" fmla="*/ 487286 h 520856"/>
                <a:gd name="connsiteX161" fmla="*/ 204642 w 629149"/>
                <a:gd name="connsiteY161" fmla="*/ 486867 h 520856"/>
                <a:gd name="connsiteX162" fmla="*/ 200134 w 629149"/>
                <a:gd name="connsiteY162" fmla="*/ 486867 h 520856"/>
                <a:gd name="connsiteX163" fmla="*/ 202256 w 629149"/>
                <a:gd name="connsiteY163" fmla="*/ 485704 h 520856"/>
                <a:gd name="connsiteX164" fmla="*/ 203041 w 629149"/>
                <a:gd name="connsiteY164" fmla="*/ 485286 h 520856"/>
                <a:gd name="connsiteX165" fmla="*/ 198533 w 629149"/>
                <a:gd name="connsiteY165" fmla="*/ 485286 h 520856"/>
                <a:gd name="connsiteX166" fmla="*/ 200655 w 629149"/>
                <a:gd name="connsiteY166" fmla="*/ 484123 h 520856"/>
                <a:gd name="connsiteX167" fmla="*/ 201440 w 629149"/>
                <a:gd name="connsiteY167" fmla="*/ 483704 h 520856"/>
                <a:gd name="connsiteX168" fmla="*/ 196932 w 629149"/>
                <a:gd name="connsiteY168" fmla="*/ 483704 h 520856"/>
                <a:gd name="connsiteX169" fmla="*/ 199054 w 629149"/>
                <a:gd name="connsiteY169" fmla="*/ 482541 h 520856"/>
                <a:gd name="connsiteX170" fmla="*/ 199839 w 629149"/>
                <a:gd name="connsiteY170" fmla="*/ 482123 h 520856"/>
                <a:gd name="connsiteX171" fmla="*/ 195331 w 629149"/>
                <a:gd name="connsiteY171" fmla="*/ 482123 h 520856"/>
                <a:gd name="connsiteX172" fmla="*/ 197453 w 629149"/>
                <a:gd name="connsiteY172" fmla="*/ 480960 h 520856"/>
                <a:gd name="connsiteX173" fmla="*/ 198238 w 629149"/>
                <a:gd name="connsiteY173" fmla="*/ 480541 h 520856"/>
                <a:gd name="connsiteX174" fmla="*/ 193730 w 629149"/>
                <a:gd name="connsiteY174" fmla="*/ 480541 h 520856"/>
                <a:gd name="connsiteX175" fmla="*/ 195852 w 629149"/>
                <a:gd name="connsiteY175" fmla="*/ 479378 h 520856"/>
                <a:gd name="connsiteX176" fmla="*/ 196636 w 629149"/>
                <a:gd name="connsiteY176" fmla="*/ 478960 h 520856"/>
                <a:gd name="connsiteX177" fmla="*/ 192129 w 629149"/>
                <a:gd name="connsiteY177" fmla="*/ 478960 h 520856"/>
                <a:gd name="connsiteX178" fmla="*/ 194251 w 629149"/>
                <a:gd name="connsiteY178" fmla="*/ 477797 h 520856"/>
                <a:gd name="connsiteX179" fmla="*/ 195035 w 629149"/>
                <a:gd name="connsiteY179" fmla="*/ 477379 h 520856"/>
                <a:gd name="connsiteX180" fmla="*/ 190528 w 629149"/>
                <a:gd name="connsiteY180" fmla="*/ 477379 h 520856"/>
                <a:gd name="connsiteX181" fmla="*/ 192650 w 629149"/>
                <a:gd name="connsiteY181" fmla="*/ 476216 h 520856"/>
                <a:gd name="connsiteX182" fmla="*/ 193434 w 629149"/>
                <a:gd name="connsiteY182" fmla="*/ 475797 h 520856"/>
                <a:gd name="connsiteX183" fmla="*/ 188927 w 629149"/>
                <a:gd name="connsiteY183" fmla="*/ 475797 h 520856"/>
                <a:gd name="connsiteX184" fmla="*/ 191049 w 629149"/>
                <a:gd name="connsiteY184" fmla="*/ 474634 h 520856"/>
                <a:gd name="connsiteX185" fmla="*/ 191833 w 629149"/>
                <a:gd name="connsiteY185" fmla="*/ 474216 h 520856"/>
                <a:gd name="connsiteX186" fmla="*/ 187325 w 629149"/>
                <a:gd name="connsiteY186" fmla="*/ 474216 h 520856"/>
                <a:gd name="connsiteX187" fmla="*/ 189448 w 629149"/>
                <a:gd name="connsiteY187" fmla="*/ 473053 h 520856"/>
                <a:gd name="connsiteX188" fmla="*/ 190232 w 629149"/>
                <a:gd name="connsiteY188" fmla="*/ 472634 h 520856"/>
                <a:gd name="connsiteX189" fmla="*/ 185724 w 629149"/>
                <a:gd name="connsiteY189" fmla="*/ 472634 h 520856"/>
                <a:gd name="connsiteX190" fmla="*/ 187847 w 629149"/>
                <a:gd name="connsiteY190" fmla="*/ 471471 h 520856"/>
                <a:gd name="connsiteX191" fmla="*/ 188631 w 629149"/>
                <a:gd name="connsiteY191" fmla="*/ 471053 h 520856"/>
                <a:gd name="connsiteX192" fmla="*/ 184123 w 629149"/>
                <a:gd name="connsiteY192" fmla="*/ 471053 h 520856"/>
                <a:gd name="connsiteX193" fmla="*/ 186246 w 629149"/>
                <a:gd name="connsiteY193" fmla="*/ 469890 h 520856"/>
                <a:gd name="connsiteX194" fmla="*/ 187030 w 629149"/>
                <a:gd name="connsiteY194" fmla="*/ 469472 h 520856"/>
                <a:gd name="connsiteX195" fmla="*/ 182522 w 629149"/>
                <a:gd name="connsiteY195" fmla="*/ 469472 h 520856"/>
                <a:gd name="connsiteX196" fmla="*/ 184645 w 629149"/>
                <a:gd name="connsiteY196" fmla="*/ 468309 h 520856"/>
                <a:gd name="connsiteX197" fmla="*/ 185429 w 629149"/>
                <a:gd name="connsiteY197" fmla="*/ 467890 h 520856"/>
                <a:gd name="connsiteX198" fmla="*/ 180921 w 629149"/>
                <a:gd name="connsiteY198" fmla="*/ 467890 h 520856"/>
                <a:gd name="connsiteX199" fmla="*/ 183044 w 629149"/>
                <a:gd name="connsiteY199" fmla="*/ 466727 h 520856"/>
                <a:gd name="connsiteX200" fmla="*/ 183828 w 629149"/>
                <a:gd name="connsiteY200" fmla="*/ 466309 h 520856"/>
                <a:gd name="connsiteX201" fmla="*/ 179320 w 629149"/>
                <a:gd name="connsiteY201" fmla="*/ 466309 h 520856"/>
                <a:gd name="connsiteX202" fmla="*/ 181442 w 629149"/>
                <a:gd name="connsiteY202" fmla="*/ 465146 h 520856"/>
                <a:gd name="connsiteX203" fmla="*/ 182227 w 629149"/>
                <a:gd name="connsiteY203" fmla="*/ 464727 h 520856"/>
                <a:gd name="connsiteX204" fmla="*/ 177719 w 629149"/>
                <a:gd name="connsiteY204" fmla="*/ 464727 h 520856"/>
                <a:gd name="connsiteX205" fmla="*/ 179841 w 629149"/>
                <a:gd name="connsiteY205" fmla="*/ 463564 h 520856"/>
                <a:gd name="connsiteX206" fmla="*/ 180626 w 629149"/>
                <a:gd name="connsiteY206" fmla="*/ 463146 h 520856"/>
                <a:gd name="connsiteX207" fmla="*/ 176118 w 629149"/>
                <a:gd name="connsiteY207" fmla="*/ 463146 h 520856"/>
                <a:gd name="connsiteX208" fmla="*/ 178240 w 629149"/>
                <a:gd name="connsiteY208" fmla="*/ 461983 h 520856"/>
                <a:gd name="connsiteX209" fmla="*/ 179025 w 629149"/>
                <a:gd name="connsiteY209" fmla="*/ 461564 h 520856"/>
                <a:gd name="connsiteX210" fmla="*/ 174517 w 629149"/>
                <a:gd name="connsiteY210" fmla="*/ 461564 h 520856"/>
                <a:gd name="connsiteX211" fmla="*/ 176639 w 629149"/>
                <a:gd name="connsiteY211" fmla="*/ 460402 h 520856"/>
                <a:gd name="connsiteX212" fmla="*/ 177424 w 629149"/>
                <a:gd name="connsiteY212" fmla="*/ 459983 h 520856"/>
                <a:gd name="connsiteX213" fmla="*/ 172916 w 629149"/>
                <a:gd name="connsiteY213" fmla="*/ 459983 h 520856"/>
                <a:gd name="connsiteX214" fmla="*/ 175038 w 629149"/>
                <a:gd name="connsiteY214" fmla="*/ 458820 h 520856"/>
                <a:gd name="connsiteX215" fmla="*/ 175823 w 629149"/>
                <a:gd name="connsiteY215" fmla="*/ 458401 h 520856"/>
                <a:gd name="connsiteX216" fmla="*/ 171315 w 629149"/>
                <a:gd name="connsiteY216" fmla="*/ 458401 h 520856"/>
                <a:gd name="connsiteX217" fmla="*/ 173437 w 629149"/>
                <a:gd name="connsiteY217" fmla="*/ 457239 h 520856"/>
                <a:gd name="connsiteX218" fmla="*/ 174221 w 629149"/>
                <a:gd name="connsiteY218" fmla="*/ 456820 h 520856"/>
                <a:gd name="connsiteX219" fmla="*/ 169714 w 629149"/>
                <a:gd name="connsiteY219" fmla="*/ 456820 h 520856"/>
                <a:gd name="connsiteX220" fmla="*/ 171836 w 629149"/>
                <a:gd name="connsiteY220" fmla="*/ 455657 h 520856"/>
                <a:gd name="connsiteX221" fmla="*/ 172620 w 629149"/>
                <a:gd name="connsiteY221" fmla="*/ 455239 h 520856"/>
                <a:gd name="connsiteX222" fmla="*/ 168113 w 629149"/>
                <a:gd name="connsiteY222" fmla="*/ 455239 h 520856"/>
                <a:gd name="connsiteX223" fmla="*/ 170235 w 629149"/>
                <a:gd name="connsiteY223" fmla="*/ 454076 h 520856"/>
                <a:gd name="connsiteX224" fmla="*/ 171019 w 629149"/>
                <a:gd name="connsiteY224" fmla="*/ 453657 h 520856"/>
                <a:gd name="connsiteX225" fmla="*/ 166512 w 629149"/>
                <a:gd name="connsiteY225" fmla="*/ 453657 h 520856"/>
                <a:gd name="connsiteX226" fmla="*/ 168634 w 629149"/>
                <a:gd name="connsiteY226" fmla="*/ 452494 h 520856"/>
                <a:gd name="connsiteX227" fmla="*/ 169418 w 629149"/>
                <a:gd name="connsiteY227" fmla="*/ 452076 h 520856"/>
                <a:gd name="connsiteX228" fmla="*/ 164911 w 629149"/>
                <a:gd name="connsiteY228" fmla="*/ 452076 h 520856"/>
                <a:gd name="connsiteX229" fmla="*/ 167033 w 629149"/>
                <a:gd name="connsiteY229" fmla="*/ 450913 h 520856"/>
                <a:gd name="connsiteX230" fmla="*/ 167817 w 629149"/>
                <a:gd name="connsiteY230" fmla="*/ 450494 h 520856"/>
                <a:gd name="connsiteX231" fmla="*/ 163309 w 629149"/>
                <a:gd name="connsiteY231" fmla="*/ 450494 h 520856"/>
                <a:gd name="connsiteX232" fmla="*/ 165432 w 629149"/>
                <a:gd name="connsiteY232" fmla="*/ 449331 h 520856"/>
                <a:gd name="connsiteX233" fmla="*/ 166216 w 629149"/>
                <a:gd name="connsiteY233" fmla="*/ 448913 h 520856"/>
                <a:gd name="connsiteX234" fmla="*/ 161708 w 629149"/>
                <a:gd name="connsiteY234" fmla="*/ 448913 h 520856"/>
                <a:gd name="connsiteX235" fmla="*/ 163831 w 629149"/>
                <a:gd name="connsiteY235" fmla="*/ 447750 h 520856"/>
                <a:gd name="connsiteX236" fmla="*/ 164615 w 629149"/>
                <a:gd name="connsiteY236" fmla="*/ 447332 h 520856"/>
                <a:gd name="connsiteX237" fmla="*/ 160107 w 629149"/>
                <a:gd name="connsiteY237" fmla="*/ 447332 h 520856"/>
                <a:gd name="connsiteX238" fmla="*/ 162230 w 629149"/>
                <a:gd name="connsiteY238" fmla="*/ 446169 h 520856"/>
                <a:gd name="connsiteX239" fmla="*/ 163014 w 629149"/>
                <a:gd name="connsiteY239" fmla="*/ 445750 h 520856"/>
                <a:gd name="connsiteX240" fmla="*/ 158506 w 629149"/>
                <a:gd name="connsiteY240" fmla="*/ 445750 h 520856"/>
                <a:gd name="connsiteX241" fmla="*/ 160628 w 629149"/>
                <a:gd name="connsiteY241" fmla="*/ 444587 h 520856"/>
                <a:gd name="connsiteX242" fmla="*/ 161413 w 629149"/>
                <a:gd name="connsiteY242" fmla="*/ 444169 h 520856"/>
                <a:gd name="connsiteX243" fmla="*/ 156905 w 629149"/>
                <a:gd name="connsiteY243" fmla="*/ 444169 h 520856"/>
                <a:gd name="connsiteX244" fmla="*/ 159027 w 629149"/>
                <a:gd name="connsiteY244" fmla="*/ 443006 h 520856"/>
                <a:gd name="connsiteX245" fmla="*/ 159812 w 629149"/>
                <a:gd name="connsiteY245" fmla="*/ 442587 h 520856"/>
                <a:gd name="connsiteX246" fmla="*/ 155304 w 629149"/>
                <a:gd name="connsiteY246" fmla="*/ 442587 h 520856"/>
                <a:gd name="connsiteX247" fmla="*/ 157426 w 629149"/>
                <a:gd name="connsiteY247" fmla="*/ 441424 h 520856"/>
                <a:gd name="connsiteX248" fmla="*/ 158211 w 629149"/>
                <a:gd name="connsiteY248" fmla="*/ 441006 h 520856"/>
                <a:gd name="connsiteX249" fmla="*/ 153703 w 629149"/>
                <a:gd name="connsiteY249" fmla="*/ 441006 h 520856"/>
                <a:gd name="connsiteX250" fmla="*/ 155825 w 629149"/>
                <a:gd name="connsiteY250" fmla="*/ 439843 h 520856"/>
                <a:gd name="connsiteX251" fmla="*/ 156610 w 629149"/>
                <a:gd name="connsiteY251" fmla="*/ 439425 h 520856"/>
                <a:gd name="connsiteX252" fmla="*/ 152102 w 629149"/>
                <a:gd name="connsiteY252" fmla="*/ 439425 h 520856"/>
                <a:gd name="connsiteX253" fmla="*/ 154224 w 629149"/>
                <a:gd name="connsiteY253" fmla="*/ 438262 h 520856"/>
                <a:gd name="connsiteX254" fmla="*/ 155009 w 629149"/>
                <a:gd name="connsiteY254" fmla="*/ 437843 h 520856"/>
                <a:gd name="connsiteX255" fmla="*/ 150501 w 629149"/>
                <a:gd name="connsiteY255" fmla="*/ 437843 h 520856"/>
                <a:gd name="connsiteX256" fmla="*/ 152623 w 629149"/>
                <a:gd name="connsiteY256" fmla="*/ 436680 h 520856"/>
                <a:gd name="connsiteX257" fmla="*/ 153408 w 629149"/>
                <a:gd name="connsiteY257" fmla="*/ 436262 h 520856"/>
                <a:gd name="connsiteX258" fmla="*/ 148900 w 629149"/>
                <a:gd name="connsiteY258" fmla="*/ 436262 h 520856"/>
                <a:gd name="connsiteX259" fmla="*/ 151022 w 629149"/>
                <a:gd name="connsiteY259" fmla="*/ 435099 h 520856"/>
                <a:gd name="connsiteX260" fmla="*/ 151806 w 629149"/>
                <a:gd name="connsiteY260" fmla="*/ 434680 h 520856"/>
                <a:gd name="connsiteX261" fmla="*/ 147299 w 629149"/>
                <a:gd name="connsiteY261" fmla="*/ 434680 h 520856"/>
                <a:gd name="connsiteX262" fmla="*/ 149421 w 629149"/>
                <a:gd name="connsiteY262" fmla="*/ 433517 h 520856"/>
                <a:gd name="connsiteX263" fmla="*/ 150205 w 629149"/>
                <a:gd name="connsiteY263" fmla="*/ 433099 h 520856"/>
                <a:gd name="connsiteX264" fmla="*/ 145698 w 629149"/>
                <a:gd name="connsiteY264" fmla="*/ 433099 h 520856"/>
                <a:gd name="connsiteX265" fmla="*/ 147820 w 629149"/>
                <a:gd name="connsiteY265" fmla="*/ 431936 h 520856"/>
                <a:gd name="connsiteX266" fmla="*/ 148604 w 629149"/>
                <a:gd name="connsiteY266" fmla="*/ 431517 h 520856"/>
                <a:gd name="connsiteX267" fmla="*/ 144097 w 629149"/>
                <a:gd name="connsiteY267" fmla="*/ 431517 h 520856"/>
                <a:gd name="connsiteX268" fmla="*/ 146219 w 629149"/>
                <a:gd name="connsiteY268" fmla="*/ 430354 h 520856"/>
                <a:gd name="connsiteX269" fmla="*/ 147003 w 629149"/>
                <a:gd name="connsiteY269" fmla="*/ 429936 h 520856"/>
                <a:gd name="connsiteX270" fmla="*/ 142496 w 629149"/>
                <a:gd name="connsiteY270" fmla="*/ 429936 h 520856"/>
                <a:gd name="connsiteX271" fmla="*/ 144618 w 629149"/>
                <a:gd name="connsiteY271" fmla="*/ 428773 h 520856"/>
                <a:gd name="connsiteX272" fmla="*/ 145402 w 629149"/>
                <a:gd name="connsiteY272" fmla="*/ 428355 h 520856"/>
                <a:gd name="connsiteX273" fmla="*/ 140894 w 629149"/>
                <a:gd name="connsiteY273" fmla="*/ 428355 h 520856"/>
                <a:gd name="connsiteX274" fmla="*/ 143017 w 629149"/>
                <a:gd name="connsiteY274" fmla="*/ 427192 h 520856"/>
                <a:gd name="connsiteX275" fmla="*/ 143801 w 629149"/>
                <a:gd name="connsiteY275" fmla="*/ 426773 h 520856"/>
                <a:gd name="connsiteX276" fmla="*/ 139293 w 629149"/>
                <a:gd name="connsiteY276" fmla="*/ 426773 h 520856"/>
                <a:gd name="connsiteX277" fmla="*/ 141416 w 629149"/>
                <a:gd name="connsiteY277" fmla="*/ 425610 h 520856"/>
                <a:gd name="connsiteX278" fmla="*/ 142200 w 629149"/>
                <a:gd name="connsiteY278" fmla="*/ 425192 h 520856"/>
                <a:gd name="connsiteX279" fmla="*/ 137692 w 629149"/>
                <a:gd name="connsiteY279" fmla="*/ 425192 h 520856"/>
                <a:gd name="connsiteX280" fmla="*/ 139815 w 629149"/>
                <a:gd name="connsiteY280" fmla="*/ 424029 h 520856"/>
                <a:gd name="connsiteX281" fmla="*/ 140599 w 629149"/>
                <a:gd name="connsiteY281" fmla="*/ 423610 h 520856"/>
                <a:gd name="connsiteX282" fmla="*/ 136091 w 629149"/>
                <a:gd name="connsiteY282" fmla="*/ 423610 h 520856"/>
                <a:gd name="connsiteX283" fmla="*/ 138213 w 629149"/>
                <a:gd name="connsiteY283" fmla="*/ 422447 h 520856"/>
                <a:gd name="connsiteX284" fmla="*/ 138998 w 629149"/>
                <a:gd name="connsiteY284" fmla="*/ 422029 h 520856"/>
                <a:gd name="connsiteX285" fmla="*/ 134490 w 629149"/>
                <a:gd name="connsiteY285" fmla="*/ 422029 h 520856"/>
                <a:gd name="connsiteX286" fmla="*/ 136612 w 629149"/>
                <a:gd name="connsiteY286" fmla="*/ 420866 h 520856"/>
                <a:gd name="connsiteX287" fmla="*/ 137397 w 629149"/>
                <a:gd name="connsiteY287" fmla="*/ 420447 h 520856"/>
                <a:gd name="connsiteX288" fmla="*/ 132889 w 629149"/>
                <a:gd name="connsiteY288" fmla="*/ 420447 h 520856"/>
                <a:gd name="connsiteX289" fmla="*/ 135011 w 629149"/>
                <a:gd name="connsiteY289" fmla="*/ 419285 h 520856"/>
                <a:gd name="connsiteX290" fmla="*/ 135796 w 629149"/>
                <a:gd name="connsiteY290" fmla="*/ 418866 h 520856"/>
                <a:gd name="connsiteX291" fmla="*/ 131288 w 629149"/>
                <a:gd name="connsiteY291" fmla="*/ 418866 h 520856"/>
                <a:gd name="connsiteX292" fmla="*/ 133410 w 629149"/>
                <a:gd name="connsiteY292" fmla="*/ 417703 h 520856"/>
                <a:gd name="connsiteX293" fmla="*/ 134195 w 629149"/>
                <a:gd name="connsiteY293" fmla="*/ 417285 h 520856"/>
                <a:gd name="connsiteX294" fmla="*/ 129687 w 629149"/>
                <a:gd name="connsiteY294" fmla="*/ 417285 h 520856"/>
                <a:gd name="connsiteX295" fmla="*/ 131809 w 629149"/>
                <a:gd name="connsiteY295" fmla="*/ 416122 h 520856"/>
                <a:gd name="connsiteX296" fmla="*/ 132594 w 629149"/>
                <a:gd name="connsiteY296" fmla="*/ 415703 h 520856"/>
                <a:gd name="connsiteX297" fmla="*/ 128086 w 629149"/>
                <a:gd name="connsiteY297" fmla="*/ 415703 h 520856"/>
                <a:gd name="connsiteX298" fmla="*/ 130208 w 629149"/>
                <a:gd name="connsiteY298" fmla="*/ 414540 h 520856"/>
                <a:gd name="connsiteX299" fmla="*/ 130992 w 629149"/>
                <a:gd name="connsiteY299" fmla="*/ 414122 h 520856"/>
                <a:gd name="connsiteX300" fmla="*/ 126485 w 629149"/>
                <a:gd name="connsiteY300" fmla="*/ 414122 h 520856"/>
                <a:gd name="connsiteX301" fmla="*/ 128607 w 629149"/>
                <a:gd name="connsiteY301" fmla="*/ 412959 h 520856"/>
                <a:gd name="connsiteX302" fmla="*/ 129392 w 629149"/>
                <a:gd name="connsiteY302" fmla="*/ 412540 h 520856"/>
                <a:gd name="connsiteX303" fmla="*/ 124884 w 629149"/>
                <a:gd name="connsiteY303" fmla="*/ 412540 h 520856"/>
                <a:gd name="connsiteX304" fmla="*/ 127006 w 629149"/>
                <a:gd name="connsiteY304" fmla="*/ 411377 h 520856"/>
                <a:gd name="connsiteX305" fmla="*/ 127790 w 629149"/>
                <a:gd name="connsiteY305" fmla="*/ 410959 h 520856"/>
                <a:gd name="connsiteX306" fmla="*/ 123282 w 629149"/>
                <a:gd name="connsiteY306" fmla="*/ 410959 h 520856"/>
                <a:gd name="connsiteX307" fmla="*/ 125405 w 629149"/>
                <a:gd name="connsiteY307" fmla="*/ 409796 h 520856"/>
                <a:gd name="connsiteX308" fmla="*/ 126189 w 629149"/>
                <a:gd name="connsiteY308" fmla="*/ 409377 h 520856"/>
                <a:gd name="connsiteX309" fmla="*/ 121682 w 629149"/>
                <a:gd name="connsiteY309" fmla="*/ 409377 h 520856"/>
                <a:gd name="connsiteX310" fmla="*/ 123804 w 629149"/>
                <a:gd name="connsiteY310" fmla="*/ 408214 h 520856"/>
                <a:gd name="connsiteX311" fmla="*/ 124588 w 629149"/>
                <a:gd name="connsiteY311" fmla="*/ 407796 h 520856"/>
                <a:gd name="connsiteX312" fmla="*/ 120080 w 629149"/>
                <a:gd name="connsiteY312" fmla="*/ 407796 h 520856"/>
                <a:gd name="connsiteX313" fmla="*/ 122203 w 629149"/>
                <a:gd name="connsiteY313" fmla="*/ 406633 h 520856"/>
                <a:gd name="connsiteX314" fmla="*/ 122987 w 629149"/>
                <a:gd name="connsiteY314" fmla="*/ 406215 h 520856"/>
                <a:gd name="connsiteX315" fmla="*/ 118479 w 629149"/>
                <a:gd name="connsiteY315" fmla="*/ 406215 h 520856"/>
                <a:gd name="connsiteX316" fmla="*/ 120602 w 629149"/>
                <a:gd name="connsiteY316" fmla="*/ 405052 h 520856"/>
                <a:gd name="connsiteX317" fmla="*/ 121386 w 629149"/>
                <a:gd name="connsiteY317" fmla="*/ 404633 h 520856"/>
                <a:gd name="connsiteX318" fmla="*/ 116878 w 629149"/>
                <a:gd name="connsiteY318" fmla="*/ 404633 h 520856"/>
                <a:gd name="connsiteX319" fmla="*/ 119001 w 629149"/>
                <a:gd name="connsiteY319" fmla="*/ 403470 h 520856"/>
                <a:gd name="connsiteX320" fmla="*/ 119785 w 629149"/>
                <a:gd name="connsiteY320" fmla="*/ 403052 h 520856"/>
                <a:gd name="connsiteX321" fmla="*/ 115277 w 629149"/>
                <a:gd name="connsiteY321" fmla="*/ 403052 h 520856"/>
                <a:gd name="connsiteX322" fmla="*/ 117400 w 629149"/>
                <a:gd name="connsiteY322" fmla="*/ 401889 h 520856"/>
                <a:gd name="connsiteX323" fmla="*/ 118184 w 629149"/>
                <a:gd name="connsiteY323" fmla="*/ 401470 h 520856"/>
                <a:gd name="connsiteX324" fmla="*/ 113676 w 629149"/>
                <a:gd name="connsiteY324" fmla="*/ 401470 h 520856"/>
                <a:gd name="connsiteX325" fmla="*/ 115799 w 629149"/>
                <a:gd name="connsiteY325" fmla="*/ 400307 h 520856"/>
                <a:gd name="connsiteX326" fmla="*/ 116583 w 629149"/>
                <a:gd name="connsiteY326" fmla="*/ 399889 h 520856"/>
                <a:gd name="connsiteX327" fmla="*/ 112075 w 629149"/>
                <a:gd name="connsiteY327" fmla="*/ 399889 h 520856"/>
                <a:gd name="connsiteX328" fmla="*/ 114197 w 629149"/>
                <a:gd name="connsiteY328" fmla="*/ 398726 h 520856"/>
                <a:gd name="connsiteX329" fmla="*/ 114982 w 629149"/>
                <a:gd name="connsiteY329" fmla="*/ 398308 h 520856"/>
                <a:gd name="connsiteX330" fmla="*/ 110474 w 629149"/>
                <a:gd name="connsiteY330" fmla="*/ 398308 h 520856"/>
                <a:gd name="connsiteX331" fmla="*/ 112596 w 629149"/>
                <a:gd name="connsiteY331" fmla="*/ 397145 h 520856"/>
                <a:gd name="connsiteX332" fmla="*/ 113381 w 629149"/>
                <a:gd name="connsiteY332" fmla="*/ 396726 h 520856"/>
                <a:gd name="connsiteX333" fmla="*/ 108873 w 629149"/>
                <a:gd name="connsiteY333" fmla="*/ 396726 h 520856"/>
                <a:gd name="connsiteX334" fmla="*/ 110995 w 629149"/>
                <a:gd name="connsiteY334" fmla="*/ 395563 h 520856"/>
                <a:gd name="connsiteX335" fmla="*/ 111780 w 629149"/>
                <a:gd name="connsiteY335" fmla="*/ 395145 h 520856"/>
                <a:gd name="connsiteX336" fmla="*/ 107272 w 629149"/>
                <a:gd name="connsiteY336" fmla="*/ 395145 h 520856"/>
                <a:gd name="connsiteX337" fmla="*/ 109394 w 629149"/>
                <a:gd name="connsiteY337" fmla="*/ 393982 h 520856"/>
                <a:gd name="connsiteX338" fmla="*/ 110179 w 629149"/>
                <a:gd name="connsiteY338" fmla="*/ 393563 h 520856"/>
                <a:gd name="connsiteX339" fmla="*/ 105671 w 629149"/>
                <a:gd name="connsiteY339" fmla="*/ 393563 h 520856"/>
                <a:gd name="connsiteX340" fmla="*/ 107793 w 629149"/>
                <a:gd name="connsiteY340" fmla="*/ 392400 h 520856"/>
                <a:gd name="connsiteX341" fmla="*/ 108578 w 629149"/>
                <a:gd name="connsiteY341" fmla="*/ 391982 h 520856"/>
                <a:gd name="connsiteX342" fmla="*/ 104070 w 629149"/>
                <a:gd name="connsiteY342" fmla="*/ 391982 h 520856"/>
                <a:gd name="connsiteX343" fmla="*/ 106192 w 629149"/>
                <a:gd name="connsiteY343" fmla="*/ 390819 h 520856"/>
                <a:gd name="connsiteX344" fmla="*/ 106976 w 629149"/>
                <a:gd name="connsiteY344" fmla="*/ 390400 h 520856"/>
                <a:gd name="connsiteX345" fmla="*/ 102469 w 629149"/>
                <a:gd name="connsiteY345" fmla="*/ 390400 h 520856"/>
                <a:gd name="connsiteX346" fmla="*/ 104591 w 629149"/>
                <a:gd name="connsiteY346" fmla="*/ 389237 h 520856"/>
                <a:gd name="connsiteX347" fmla="*/ 105375 w 629149"/>
                <a:gd name="connsiteY347" fmla="*/ 388819 h 520856"/>
                <a:gd name="connsiteX348" fmla="*/ 100868 w 629149"/>
                <a:gd name="connsiteY348" fmla="*/ 388819 h 520856"/>
                <a:gd name="connsiteX349" fmla="*/ 102990 w 629149"/>
                <a:gd name="connsiteY349" fmla="*/ 387656 h 520856"/>
                <a:gd name="connsiteX350" fmla="*/ 103774 w 629149"/>
                <a:gd name="connsiteY350" fmla="*/ 387237 h 520856"/>
                <a:gd name="connsiteX351" fmla="*/ 99267 w 629149"/>
                <a:gd name="connsiteY351" fmla="*/ 387237 h 520856"/>
                <a:gd name="connsiteX352" fmla="*/ 101389 w 629149"/>
                <a:gd name="connsiteY352" fmla="*/ 386075 h 520856"/>
                <a:gd name="connsiteX353" fmla="*/ 102173 w 629149"/>
                <a:gd name="connsiteY353" fmla="*/ 385656 h 520856"/>
                <a:gd name="connsiteX354" fmla="*/ 97665 w 629149"/>
                <a:gd name="connsiteY354" fmla="*/ 385656 h 520856"/>
                <a:gd name="connsiteX355" fmla="*/ 99788 w 629149"/>
                <a:gd name="connsiteY355" fmla="*/ 384493 h 520856"/>
                <a:gd name="connsiteX356" fmla="*/ 100572 w 629149"/>
                <a:gd name="connsiteY356" fmla="*/ 384075 h 520856"/>
                <a:gd name="connsiteX357" fmla="*/ 96064 w 629149"/>
                <a:gd name="connsiteY357" fmla="*/ 384075 h 520856"/>
                <a:gd name="connsiteX358" fmla="*/ 98187 w 629149"/>
                <a:gd name="connsiteY358" fmla="*/ 382912 h 520856"/>
                <a:gd name="connsiteX359" fmla="*/ 98971 w 629149"/>
                <a:gd name="connsiteY359" fmla="*/ 382493 h 520856"/>
                <a:gd name="connsiteX360" fmla="*/ 94463 w 629149"/>
                <a:gd name="connsiteY360" fmla="*/ 382493 h 520856"/>
                <a:gd name="connsiteX361" fmla="*/ 96586 w 629149"/>
                <a:gd name="connsiteY361" fmla="*/ 381330 h 520856"/>
                <a:gd name="connsiteX362" fmla="*/ 97370 w 629149"/>
                <a:gd name="connsiteY362" fmla="*/ 380912 h 520856"/>
                <a:gd name="connsiteX363" fmla="*/ 92862 w 629149"/>
                <a:gd name="connsiteY363" fmla="*/ 380912 h 520856"/>
                <a:gd name="connsiteX364" fmla="*/ 94984 w 629149"/>
                <a:gd name="connsiteY364" fmla="*/ 379749 h 520856"/>
                <a:gd name="connsiteX365" fmla="*/ 95769 w 629149"/>
                <a:gd name="connsiteY365" fmla="*/ 379330 h 520856"/>
                <a:gd name="connsiteX366" fmla="*/ 91261 w 629149"/>
                <a:gd name="connsiteY366" fmla="*/ 379330 h 520856"/>
                <a:gd name="connsiteX367" fmla="*/ 93383 w 629149"/>
                <a:gd name="connsiteY367" fmla="*/ 378168 h 520856"/>
                <a:gd name="connsiteX368" fmla="*/ 94168 w 629149"/>
                <a:gd name="connsiteY368" fmla="*/ 377749 h 520856"/>
                <a:gd name="connsiteX369" fmla="*/ 89660 w 629149"/>
                <a:gd name="connsiteY369" fmla="*/ 377749 h 520856"/>
                <a:gd name="connsiteX370" fmla="*/ 91782 w 629149"/>
                <a:gd name="connsiteY370" fmla="*/ 376586 h 520856"/>
                <a:gd name="connsiteX371" fmla="*/ 92567 w 629149"/>
                <a:gd name="connsiteY371" fmla="*/ 376168 h 520856"/>
                <a:gd name="connsiteX372" fmla="*/ 88059 w 629149"/>
                <a:gd name="connsiteY372" fmla="*/ 376168 h 520856"/>
                <a:gd name="connsiteX373" fmla="*/ 90181 w 629149"/>
                <a:gd name="connsiteY373" fmla="*/ 375005 h 520856"/>
                <a:gd name="connsiteX374" fmla="*/ 90966 w 629149"/>
                <a:gd name="connsiteY374" fmla="*/ 374586 h 520856"/>
                <a:gd name="connsiteX375" fmla="*/ 86458 w 629149"/>
                <a:gd name="connsiteY375" fmla="*/ 374586 h 520856"/>
                <a:gd name="connsiteX376" fmla="*/ 88580 w 629149"/>
                <a:gd name="connsiteY376" fmla="*/ 373423 h 520856"/>
                <a:gd name="connsiteX377" fmla="*/ 89365 w 629149"/>
                <a:gd name="connsiteY377" fmla="*/ 373005 h 520856"/>
                <a:gd name="connsiteX378" fmla="*/ 84857 w 629149"/>
                <a:gd name="connsiteY378" fmla="*/ 373005 h 520856"/>
                <a:gd name="connsiteX379" fmla="*/ 86979 w 629149"/>
                <a:gd name="connsiteY379" fmla="*/ 371842 h 520856"/>
                <a:gd name="connsiteX380" fmla="*/ 87764 w 629149"/>
                <a:gd name="connsiteY380" fmla="*/ 371423 h 520856"/>
                <a:gd name="connsiteX381" fmla="*/ 83256 w 629149"/>
                <a:gd name="connsiteY381" fmla="*/ 371423 h 520856"/>
                <a:gd name="connsiteX382" fmla="*/ 85378 w 629149"/>
                <a:gd name="connsiteY382" fmla="*/ 370260 h 520856"/>
                <a:gd name="connsiteX383" fmla="*/ 86162 w 629149"/>
                <a:gd name="connsiteY383" fmla="*/ 369842 h 520856"/>
                <a:gd name="connsiteX384" fmla="*/ 81655 w 629149"/>
                <a:gd name="connsiteY384" fmla="*/ 369842 h 520856"/>
                <a:gd name="connsiteX385" fmla="*/ 83777 w 629149"/>
                <a:gd name="connsiteY385" fmla="*/ 368679 h 520856"/>
                <a:gd name="connsiteX386" fmla="*/ 84562 w 629149"/>
                <a:gd name="connsiteY386" fmla="*/ 368260 h 520856"/>
                <a:gd name="connsiteX387" fmla="*/ 80054 w 629149"/>
                <a:gd name="connsiteY387" fmla="*/ 368260 h 520856"/>
                <a:gd name="connsiteX388" fmla="*/ 82176 w 629149"/>
                <a:gd name="connsiteY388" fmla="*/ 367097 h 520856"/>
                <a:gd name="connsiteX389" fmla="*/ 82960 w 629149"/>
                <a:gd name="connsiteY389" fmla="*/ 366679 h 520856"/>
                <a:gd name="connsiteX390" fmla="*/ 78453 w 629149"/>
                <a:gd name="connsiteY390" fmla="*/ 366679 h 520856"/>
                <a:gd name="connsiteX391" fmla="*/ 80575 w 629149"/>
                <a:gd name="connsiteY391" fmla="*/ 365516 h 520856"/>
                <a:gd name="connsiteX392" fmla="*/ 81359 w 629149"/>
                <a:gd name="connsiteY392" fmla="*/ 365098 h 520856"/>
                <a:gd name="connsiteX393" fmla="*/ 76852 w 629149"/>
                <a:gd name="connsiteY393" fmla="*/ 365098 h 520856"/>
                <a:gd name="connsiteX394" fmla="*/ 78974 w 629149"/>
                <a:gd name="connsiteY394" fmla="*/ 363935 h 520856"/>
                <a:gd name="connsiteX395" fmla="*/ 79758 w 629149"/>
                <a:gd name="connsiteY395" fmla="*/ 363516 h 520856"/>
                <a:gd name="connsiteX396" fmla="*/ 75250 w 629149"/>
                <a:gd name="connsiteY396" fmla="*/ 363516 h 520856"/>
                <a:gd name="connsiteX397" fmla="*/ 77373 w 629149"/>
                <a:gd name="connsiteY397" fmla="*/ 362353 h 520856"/>
                <a:gd name="connsiteX398" fmla="*/ 78157 w 629149"/>
                <a:gd name="connsiteY398" fmla="*/ 361935 h 520856"/>
                <a:gd name="connsiteX399" fmla="*/ 73649 w 629149"/>
                <a:gd name="connsiteY399" fmla="*/ 361935 h 520856"/>
                <a:gd name="connsiteX400" fmla="*/ 75772 w 629149"/>
                <a:gd name="connsiteY400" fmla="*/ 360772 h 520856"/>
                <a:gd name="connsiteX401" fmla="*/ 76556 w 629149"/>
                <a:gd name="connsiteY401" fmla="*/ 360353 h 520856"/>
                <a:gd name="connsiteX402" fmla="*/ 72048 w 629149"/>
                <a:gd name="connsiteY402" fmla="*/ 360353 h 520856"/>
                <a:gd name="connsiteX403" fmla="*/ 74171 w 629149"/>
                <a:gd name="connsiteY403" fmla="*/ 359190 h 520856"/>
                <a:gd name="connsiteX404" fmla="*/ 74955 w 629149"/>
                <a:gd name="connsiteY404" fmla="*/ 358772 h 520856"/>
                <a:gd name="connsiteX405" fmla="*/ 70447 w 629149"/>
                <a:gd name="connsiteY405" fmla="*/ 358772 h 520856"/>
                <a:gd name="connsiteX406" fmla="*/ 72569 w 629149"/>
                <a:gd name="connsiteY406" fmla="*/ 357609 h 520856"/>
                <a:gd name="connsiteX407" fmla="*/ 73354 w 629149"/>
                <a:gd name="connsiteY407" fmla="*/ 357191 h 520856"/>
                <a:gd name="connsiteX408" fmla="*/ 68846 w 629149"/>
                <a:gd name="connsiteY408" fmla="*/ 357191 h 520856"/>
                <a:gd name="connsiteX409" fmla="*/ 70968 w 629149"/>
                <a:gd name="connsiteY409" fmla="*/ 356028 h 520856"/>
                <a:gd name="connsiteX410" fmla="*/ 71753 w 629149"/>
                <a:gd name="connsiteY410" fmla="*/ 355609 h 520856"/>
                <a:gd name="connsiteX411" fmla="*/ 67245 w 629149"/>
                <a:gd name="connsiteY411" fmla="*/ 355609 h 520856"/>
                <a:gd name="connsiteX412" fmla="*/ 69367 w 629149"/>
                <a:gd name="connsiteY412" fmla="*/ 354446 h 520856"/>
                <a:gd name="connsiteX413" fmla="*/ 70152 w 629149"/>
                <a:gd name="connsiteY413" fmla="*/ 354028 h 520856"/>
                <a:gd name="connsiteX414" fmla="*/ 65644 w 629149"/>
                <a:gd name="connsiteY414" fmla="*/ 354028 h 520856"/>
                <a:gd name="connsiteX415" fmla="*/ 67766 w 629149"/>
                <a:gd name="connsiteY415" fmla="*/ 352865 h 520856"/>
                <a:gd name="connsiteX416" fmla="*/ 68551 w 629149"/>
                <a:gd name="connsiteY416" fmla="*/ 352446 h 520856"/>
                <a:gd name="connsiteX417" fmla="*/ 64043 w 629149"/>
                <a:gd name="connsiteY417" fmla="*/ 352446 h 520856"/>
                <a:gd name="connsiteX418" fmla="*/ 66165 w 629149"/>
                <a:gd name="connsiteY418" fmla="*/ 351283 h 520856"/>
                <a:gd name="connsiteX419" fmla="*/ 66950 w 629149"/>
                <a:gd name="connsiteY419" fmla="*/ 350865 h 520856"/>
                <a:gd name="connsiteX420" fmla="*/ 62442 w 629149"/>
                <a:gd name="connsiteY420" fmla="*/ 350865 h 520856"/>
                <a:gd name="connsiteX421" fmla="*/ 64564 w 629149"/>
                <a:gd name="connsiteY421" fmla="*/ 349702 h 520856"/>
                <a:gd name="connsiteX422" fmla="*/ 65348 w 629149"/>
                <a:gd name="connsiteY422" fmla="*/ 349283 h 520856"/>
                <a:gd name="connsiteX423" fmla="*/ 60841 w 629149"/>
                <a:gd name="connsiteY423" fmla="*/ 349283 h 520856"/>
                <a:gd name="connsiteX424" fmla="*/ 62963 w 629149"/>
                <a:gd name="connsiteY424" fmla="*/ 348121 h 520856"/>
                <a:gd name="connsiteX425" fmla="*/ 63747 w 629149"/>
                <a:gd name="connsiteY425" fmla="*/ 347702 h 520856"/>
                <a:gd name="connsiteX426" fmla="*/ 59240 w 629149"/>
                <a:gd name="connsiteY426" fmla="*/ 347702 h 520856"/>
                <a:gd name="connsiteX427" fmla="*/ 61362 w 629149"/>
                <a:gd name="connsiteY427" fmla="*/ 346539 h 520856"/>
                <a:gd name="connsiteX428" fmla="*/ 62147 w 629149"/>
                <a:gd name="connsiteY428" fmla="*/ 346120 h 520856"/>
                <a:gd name="connsiteX429" fmla="*/ 57638 w 629149"/>
                <a:gd name="connsiteY429" fmla="*/ 346120 h 520856"/>
                <a:gd name="connsiteX430" fmla="*/ 59761 w 629149"/>
                <a:gd name="connsiteY430" fmla="*/ 344958 h 520856"/>
                <a:gd name="connsiteX431" fmla="*/ 60545 w 629149"/>
                <a:gd name="connsiteY431" fmla="*/ 344539 h 520856"/>
                <a:gd name="connsiteX432" fmla="*/ 56038 w 629149"/>
                <a:gd name="connsiteY432" fmla="*/ 344539 h 520856"/>
                <a:gd name="connsiteX433" fmla="*/ 58160 w 629149"/>
                <a:gd name="connsiteY433" fmla="*/ 343376 h 520856"/>
                <a:gd name="connsiteX434" fmla="*/ 58944 w 629149"/>
                <a:gd name="connsiteY434" fmla="*/ 342958 h 520856"/>
                <a:gd name="connsiteX435" fmla="*/ 54436 w 629149"/>
                <a:gd name="connsiteY435" fmla="*/ 342958 h 520856"/>
                <a:gd name="connsiteX436" fmla="*/ 56559 w 629149"/>
                <a:gd name="connsiteY436" fmla="*/ 341795 h 520856"/>
                <a:gd name="connsiteX437" fmla="*/ 57343 w 629149"/>
                <a:gd name="connsiteY437" fmla="*/ 341376 h 520856"/>
                <a:gd name="connsiteX438" fmla="*/ 52835 w 629149"/>
                <a:gd name="connsiteY438" fmla="*/ 341376 h 520856"/>
                <a:gd name="connsiteX439" fmla="*/ 54958 w 629149"/>
                <a:gd name="connsiteY439" fmla="*/ 340213 h 520856"/>
                <a:gd name="connsiteX440" fmla="*/ 55742 w 629149"/>
                <a:gd name="connsiteY440" fmla="*/ 339795 h 520856"/>
                <a:gd name="connsiteX441" fmla="*/ 51234 w 629149"/>
                <a:gd name="connsiteY441" fmla="*/ 339795 h 520856"/>
                <a:gd name="connsiteX442" fmla="*/ 53357 w 629149"/>
                <a:gd name="connsiteY442" fmla="*/ 338632 h 520856"/>
                <a:gd name="connsiteX443" fmla="*/ 54141 w 629149"/>
                <a:gd name="connsiteY443" fmla="*/ 338213 h 520856"/>
                <a:gd name="connsiteX444" fmla="*/ 49633 w 629149"/>
                <a:gd name="connsiteY444" fmla="*/ 338213 h 520856"/>
                <a:gd name="connsiteX445" fmla="*/ 51756 w 629149"/>
                <a:gd name="connsiteY445" fmla="*/ 337050 h 520856"/>
                <a:gd name="connsiteX446" fmla="*/ 52540 w 629149"/>
                <a:gd name="connsiteY446" fmla="*/ 336632 h 520856"/>
                <a:gd name="connsiteX447" fmla="*/ 48032 w 629149"/>
                <a:gd name="connsiteY447" fmla="*/ 336632 h 520856"/>
                <a:gd name="connsiteX448" fmla="*/ 50155 w 629149"/>
                <a:gd name="connsiteY448" fmla="*/ 335469 h 520856"/>
                <a:gd name="connsiteX449" fmla="*/ 50939 w 629149"/>
                <a:gd name="connsiteY449" fmla="*/ 335051 h 520856"/>
                <a:gd name="connsiteX450" fmla="*/ 46431 w 629149"/>
                <a:gd name="connsiteY450" fmla="*/ 335051 h 520856"/>
                <a:gd name="connsiteX451" fmla="*/ 48553 w 629149"/>
                <a:gd name="connsiteY451" fmla="*/ 333888 h 520856"/>
                <a:gd name="connsiteX452" fmla="*/ 49338 w 629149"/>
                <a:gd name="connsiteY452" fmla="*/ 333469 h 520856"/>
                <a:gd name="connsiteX453" fmla="*/ 44830 w 629149"/>
                <a:gd name="connsiteY453" fmla="*/ 333469 h 520856"/>
                <a:gd name="connsiteX454" fmla="*/ 46952 w 629149"/>
                <a:gd name="connsiteY454" fmla="*/ 332306 h 520856"/>
                <a:gd name="connsiteX455" fmla="*/ 47737 w 629149"/>
                <a:gd name="connsiteY455" fmla="*/ 331888 h 520856"/>
                <a:gd name="connsiteX456" fmla="*/ 43229 w 629149"/>
                <a:gd name="connsiteY456" fmla="*/ 331888 h 520856"/>
                <a:gd name="connsiteX457" fmla="*/ 45351 w 629149"/>
                <a:gd name="connsiteY457" fmla="*/ 330725 h 520856"/>
                <a:gd name="connsiteX458" fmla="*/ 46136 w 629149"/>
                <a:gd name="connsiteY458" fmla="*/ 330306 h 520856"/>
                <a:gd name="connsiteX459" fmla="*/ 41628 w 629149"/>
                <a:gd name="connsiteY459" fmla="*/ 330306 h 520856"/>
                <a:gd name="connsiteX460" fmla="*/ 43750 w 629149"/>
                <a:gd name="connsiteY460" fmla="*/ 329143 h 520856"/>
                <a:gd name="connsiteX461" fmla="*/ 44535 w 629149"/>
                <a:gd name="connsiteY461" fmla="*/ 328725 h 520856"/>
                <a:gd name="connsiteX462" fmla="*/ 40027 w 629149"/>
                <a:gd name="connsiteY462" fmla="*/ 328725 h 520856"/>
                <a:gd name="connsiteX463" fmla="*/ 42149 w 629149"/>
                <a:gd name="connsiteY463" fmla="*/ 327562 h 520856"/>
                <a:gd name="connsiteX464" fmla="*/ 42933 w 629149"/>
                <a:gd name="connsiteY464" fmla="*/ 327144 h 520856"/>
                <a:gd name="connsiteX465" fmla="*/ 38426 w 629149"/>
                <a:gd name="connsiteY465" fmla="*/ 327144 h 520856"/>
                <a:gd name="connsiteX466" fmla="*/ 40548 w 629149"/>
                <a:gd name="connsiteY466" fmla="*/ 325981 h 520856"/>
                <a:gd name="connsiteX467" fmla="*/ 41332 w 629149"/>
                <a:gd name="connsiteY467" fmla="*/ 325562 h 520856"/>
                <a:gd name="connsiteX468" fmla="*/ 36825 w 629149"/>
                <a:gd name="connsiteY468" fmla="*/ 325562 h 520856"/>
                <a:gd name="connsiteX469" fmla="*/ 38947 w 629149"/>
                <a:gd name="connsiteY469" fmla="*/ 324399 h 520856"/>
                <a:gd name="connsiteX470" fmla="*/ 39731 w 629149"/>
                <a:gd name="connsiteY470" fmla="*/ 323981 h 520856"/>
                <a:gd name="connsiteX471" fmla="*/ 35224 w 629149"/>
                <a:gd name="connsiteY471" fmla="*/ 323981 h 520856"/>
                <a:gd name="connsiteX472" fmla="*/ 37346 w 629149"/>
                <a:gd name="connsiteY472" fmla="*/ 322818 h 520856"/>
                <a:gd name="connsiteX473" fmla="*/ 38131 w 629149"/>
                <a:gd name="connsiteY473" fmla="*/ 322399 h 520856"/>
                <a:gd name="connsiteX474" fmla="*/ 33623 w 629149"/>
                <a:gd name="connsiteY474" fmla="*/ 322399 h 520856"/>
                <a:gd name="connsiteX475" fmla="*/ 35745 w 629149"/>
                <a:gd name="connsiteY475" fmla="*/ 321236 h 520856"/>
                <a:gd name="connsiteX476" fmla="*/ 36529 w 629149"/>
                <a:gd name="connsiteY476" fmla="*/ 320818 h 520856"/>
                <a:gd name="connsiteX477" fmla="*/ 32021 w 629149"/>
                <a:gd name="connsiteY477" fmla="*/ 320818 h 520856"/>
                <a:gd name="connsiteX478" fmla="*/ 34144 w 629149"/>
                <a:gd name="connsiteY478" fmla="*/ 319655 h 520856"/>
                <a:gd name="connsiteX479" fmla="*/ 34928 w 629149"/>
                <a:gd name="connsiteY479" fmla="*/ 319236 h 520856"/>
                <a:gd name="connsiteX480" fmla="*/ 30420 w 629149"/>
                <a:gd name="connsiteY480" fmla="*/ 319236 h 520856"/>
                <a:gd name="connsiteX481" fmla="*/ 32543 w 629149"/>
                <a:gd name="connsiteY481" fmla="*/ 318073 h 520856"/>
                <a:gd name="connsiteX482" fmla="*/ 33327 w 629149"/>
                <a:gd name="connsiteY482" fmla="*/ 317655 h 520856"/>
                <a:gd name="connsiteX483" fmla="*/ 28819 w 629149"/>
                <a:gd name="connsiteY483" fmla="*/ 317655 h 520856"/>
                <a:gd name="connsiteX484" fmla="*/ 30942 w 629149"/>
                <a:gd name="connsiteY484" fmla="*/ 316492 h 520856"/>
                <a:gd name="connsiteX485" fmla="*/ 31726 w 629149"/>
                <a:gd name="connsiteY485" fmla="*/ 316074 h 520856"/>
                <a:gd name="connsiteX486" fmla="*/ 27218 w 629149"/>
                <a:gd name="connsiteY486" fmla="*/ 316074 h 520856"/>
                <a:gd name="connsiteX487" fmla="*/ 29340 w 629149"/>
                <a:gd name="connsiteY487" fmla="*/ 314911 h 520856"/>
                <a:gd name="connsiteX488" fmla="*/ 30125 w 629149"/>
                <a:gd name="connsiteY488" fmla="*/ 314492 h 520856"/>
                <a:gd name="connsiteX489" fmla="*/ 25617 w 629149"/>
                <a:gd name="connsiteY489" fmla="*/ 314492 h 520856"/>
                <a:gd name="connsiteX490" fmla="*/ 27740 w 629149"/>
                <a:gd name="connsiteY490" fmla="*/ 313329 h 520856"/>
                <a:gd name="connsiteX491" fmla="*/ 28524 w 629149"/>
                <a:gd name="connsiteY491" fmla="*/ 312911 h 520856"/>
                <a:gd name="connsiteX492" fmla="*/ 24016 w 629149"/>
                <a:gd name="connsiteY492" fmla="*/ 312911 h 520856"/>
                <a:gd name="connsiteX493" fmla="*/ 26138 w 629149"/>
                <a:gd name="connsiteY493" fmla="*/ 311748 h 520856"/>
                <a:gd name="connsiteX494" fmla="*/ 26923 w 629149"/>
                <a:gd name="connsiteY494" fmla="*/ 311329 h 520856"/>
                <a:gd name="connsiteX495" fmla="*/ 22415 w 629149"/>
                <a:gd name="connsiteY495" fmla="*/ 311329 h 520856"/>
                <a:gd name="connsiteX496" fmla="*/ 24537 w 629149"/>
                <a:gd name="connsiteY496" fmla="*/ 310166 h 520856"/>
                <a:gd name="connsiteX497" fmla="*/ 25322 w 629149"/>
                <a:gd name="connsiteY497" fmla="*/ 309748 h 520856"/>
                <a:gd name="connsiteX498" fmla="*/ 20814 w 629149"/>
                <a:gd name="connsiteY498" fmla="*/ 309748 h 520856"/>
                <a:gd name="connsiteX499" fmla="*/ 22936 w 629149"/>
                <a:gd name="connsiteY499" fmla="*/ 308585 h 520856"/>
                <a:gd name="connsiteX500" fmla="*/ 23721 w 629149"/>
                <a:gd name="connsiteY500" fmla="*/ 308166 h 520856"/>
                <a:gd name="connsiteX501" fmla="*/ 19213 w 629149"/>
                <a:gd name="connsiteY501" fmla="*/ 308166 h 520856"/>
                <a:gd name="connsiteX502" fmla="*/ 21335 w 629149"/>
                <a:gd name="connsiteY502" fmla="*/ 307004 h 520856"/>
                <a:gd name="connsiteX503" fmla="*/ 22120 w 629149"/>
                <a:gd name="connsiteY503" fmla="*/ 306585 h 520856"/>
                <a:gd name="connsiteX504" fmla="*/ 17612 w 629149"/>
                <a:gd name="connsiteY504" fmla="*/ 306585 h 520856"/>
                <a:gd name="connsiteX505" fmla="*/ 19734 w 629149"/>
                <a:gd name="connsiteY505" fmla="*/ 305422 h 520856"/>
                <a:gd name="connsiteX506" fmla="*/ 20518 w 629149"/>
                <a:gd name="connsiteY506" fmla="*/ 305004 h 520856"/>
                <a:gd name="connsiteX507" fmla="*/ 16011 w 629149"/>
                <a:gd name="connsiteY507" fmla="*/ 305004 h 520856"/>
                <a:gd name="connsiteX508" fmla="*/ 18133 w 629149"/>
                <a:gd name="connsiteY508" fmla="*/ 303841 h 520856"/>
                <a:gd name="connsiteX509" fmla="*/ 18917 w 629149"/>
                <a:gd name="connsiteY509" fmla="*/ 303422 h 520856"/>
                <a:gd name="connsiteX510" fmla="*/ 14410 w 629149"/>
                <a:gd name="connsiteY510" fmla="*/ 303422 h 520856"/>
                <a:gd name="connsiteX511" fmla="*/ 16532 w 629149"/>
                <a:gd name="connsiteY511" fmla="*/ 302259 h 520856"/>
                <a:gd name="connsiteX512" fmla="*/ 17316 w 629149"/>
                <a:gd name="connsiteY512" fmla="*/ 301841 h 520856"/>
                <a:gd name="connsiteX513" fmla="*/ 12809 w 629149"/>
                <a:gd name="connsiteY513" fmla="*/ 301841 h 520856"/>
                <a:gd name="connsiteX514" fmla="*/ 14931 w 629149"/>
                <a:gd name="connsiteY514" fmla="*/ 300678 h 520856"/>
                <a:gd name="connsiteX515" fmla="*/ 15716 w 629149"/>
                <a:gd name="connsiteY515" fmla="*/ 300259 h 520856"/>
                <a:gd name="connsiteX516" fmla="*/ 11208 w 629149"/>
                <a:gd name="connsiteY516" fmla="*/ 300259 h 520856"/>
                <a:gd name="connsiteX517" fmla="*/ 13330 w 629149"/>
                <a:gd name="connsiteY517" fmla="*/ 299096 h 520856"/>
                <a:gd name="connsiteX518" fmla="*/ 14114 w 629149"/>
                <a:gd name="connsiteY518" fmla="*/ 298678 h 520856"/>
                <a:gd name="connsiteX519" fmla="*/ 9606 w 629149"/>
                <a:gd name="connsiteY519" fmla="*/ 298678 h 520856"/>
                <a:gd name="connsiteX520" fmla="*/ 11729 w 629149"/>
                <a:gd name="connsiteY520" fmla="*/ 297515 h 520856"/>
                <a:gd name="connsiteX521" fmla="*/ 12513 w 629149"/>
                <a:gd name="connsiteY521" fmla="*/ 297096 h 520856"/>
                <a:gd name="connsiteX522" fmla="*/ 8005 w 629149"/>
                <a:gd name="connsiteY522" fmla="*/ 297096 h 520856"/>
                <a:gd name="connsiteX523" fmla="*/ 10128 w 629149"/>
                <a:gd name="connsiteY523" fmla="*/ 295933 h 520856"/>
                <a:gd name="connsiteX524" fmla="*/ 10912 w 629149"/>
                <a:gd name="connsiteY524" fmla="*/ 295515 h 520856"/>
                <a:gd name="connsiteX525" fmla="*/ 6404 w 629149"/>
                <a:gd name="connsiteY525" fmla="*/ 295515 h 520856"/>
                <a:gd name="connsiteX526" fmla="*/ 8527 w 629149"/>
                <a:gd name="connsiteY526" fmla="*/ 294352 h 520856"/>
                <a:gd name="connsiteX527" fmla="*/ 9311 w 629149"/>
                <a:gd name="connsiteY527" fmla="*/ 293934 h 520856"/>
                <a:gd name="connsiteX528" fmla="*/ 4803 w 629149"/>
                <a:gd name="connsiteY528" fmla="*/ 293934 h 520856"/>
                <a:gd name="connsiteX529" fmla="*/ 6925 w 629149"/>
                <a:gd name="connsiteY529" fmla="*/ 292771 h 520856"/>
                <a:gd name="connsiteX530" fmla="*/ 7710 w 629149"/>
                <a:gd name="connsiteY530" fmla="*/ 292352 h 520856"/>
                <a:gd name="connsiteX531" fmla="*/ 3202 w 629149"/>
                <a:gd name="connsiteY531" fmla="*/ 292352 h 520856"/>
                <a:gd name="connsiteX532" fmla="*/ 5325 w 629149"/>
                <a:gd name="connsiteY532" fmla="*/ 291189 h 520856"/>
                <a:gd name="connsiteX533" fmla="*/ 6109 w 629149"/>
                <a:gd name="connsiteY533" fmla="*/ 290771 h 520856"/>
                <a:gd name="connsiteX534" fmla="*/ 1601 w 629149"/>
                <a:gd name="connsiteY534" fmla="*/ 290771 h 520856"/>
                <a:gd name="connsiteX535" fmla="*/ 3723 w 629149"/>
                <a:gd name="connsiteY535" fmla="*/ 289608 h 520856"/>
                <a:gd name="connsiteX536" fmla="*/ 4508 w 629149"/>
                <a:gd name="connsiteY536" fmla="*/ 289189 h 520856"/>
                <a:gd name="connsiteX537" fmla="*/ 0 w 629149"/>
                <a:gd name="connsiteY537" fmla="*/ 289189 h 520856"/>
                <a:gd name="connsiteX538" fmla="*/ 25076 w 629149"/>
                <a:gd name="connsiteY538" fmla="*/ 276419 h 520856"/>
                <a:gd name="connsiteX539" fmla="*/ 48122 w 629149"/>
                <a:gd name="connsiteY539" fmla="*/ 266524 h 520856"/>
                <a:gd name="connsiteX540" fmla="*/ 59934 w 629149"/>
                <a:gd name="connsiteY540" fmla="*/ 267585 h 520856"/>
                <a:gd name="connsiteX541" fmla="*/ 66572 w 629149"/>
                <a:gd name="connsiteY541" fmla="*/ 268131 h 520856"/>
                <a:gd name="connsiteX542" fmla="*/ 66649 w 629149"/>
                <a:gd name="connsiteY542" fmla="*/ 267864 h 520856"/>
                <a:gd name="connsiteX543" fmla="*/ 64589 w 629149"/>
                <a:gd name="connsiteY543" fmla="*/ 267864 h 520856"/>
                <a:gd name="connsiteX544" fmla="*/ 65048 w 629149"/>
                <a:gd name="connsiteY544" fmla="*/ 266282 h 520856"/>
                <a:gd name="connsiteX545" fmla="*/ 62988 w 629149"/>
                <a:gd name="connsiteY545" fmla="*/ 266282 h 520856"/>
                <a:gd name="connsiteX546" fmla="*/ 63447 w 629149"/>
                <a:gd name="connsiteY546" fmla="*/ 264701 h 520856"/>
                <a:gd name="connsiteX547" fmla="*/ 61386 w 629149"/>
                <a:gd name="connsiteY547" fmla="*/ 264701 h 520856"/>
                <a:gd name="connsiteX548" fmla="*/ 61846 w 629149"/>
                <a:gd name="connsiteY548" fmla="*/ 263119 h 520856"/>
                <a:gd name="connsiteX549" fmla="*/ 59785 w 629149"/>
                <a:gd name="connsiteY549" fmla="*/ 263119 h 520856"/>
                <a:gd name="connsiteX550" fmla="*/ 60245 w 629149"/>
                <a:gd name="connsiteY550" fmla="*/ 261538 h 520856"/>
                <a:gd name="connsiteX551" fmla="*/ 58184 w 629149"/>
                <a:gd name="connsiteY551" fmla="*/ 261538 h 520856"/>
                <a:gd name="connsiteX552" fmla="*/ 58644 w 629149"/>
                <a:gd name="connsiteY552" fmla="*/ 259957 h 520856"/>
                <a:gd name="connsiteX553" fmla="*/ 56583 w 629149"/>
                <a:gd name="connsiteY553" fmla="*/ 259957 h 520856"/>
                <a:gd name="connsiteX554" fmla="*/ 57043 w 629149"/>
                <a:gd name="connsiteY554" fmla="*/ 258375 h 520856"/>
                <a:gd name="connsiteX555" fmla="*/ 54982 w 629149"/>
                <a:gd name="connsiteY555" fmla="*/ 258375 h 520856"/>
                <a:gd name="connsiteX556" fmla="*/ 55442 w 629149"/>
                <a:gd name="connsiteY556" fmla="*/ 256794 h 520856"/>
                <a:gd name="connsiteX557" fmla="*/ 53381 w 629149"/>
                <a:gd name="connsiteY557" fmla="*/ 256794 h 520856"/>
                <a:gd name="connsiteX558" fmla="*/ 53841 w 629149"/>
                <a:gd name="connsiteY558" fmla="*/ 255212 h 520856"/>
                <a:gd name="connsiteX559" fmla="*/ 51780 w 629149"/>
                <a:gd name="connsiteY559" fmla="*/ 255212 h 520856"/>
                <a:gd name="connsiteX560" fmla="*/ 82840 w 629149"/>
                <a:gd name="connsiteY560" fmla="*/ 148379 h 520856"/>
                <a:gd name="connsiteX561" fmla="*/ 126141 w 629149"/>
                <a:gd name="connsiteY561" fmla="*/ 148379 h 520856"/>
                <a:gd name="connsiteX562" fmla="*/ 125688 w 629149"/>
                <a:gd name="connsiteY562" fmla="*/ 149960 h 520856"/>
                <a:gd name="connsiteX563" fmla="*/ 127742 w 629149"/>
                <a:gd name="connsiteY563" fmla="*/ 149960 h 520856"/>
                <a:gd name="connsiteX564" fmla="*/ 127289 w 629149"/>
                <a:gd name="connsiteY564" fmla="*/ 151541 h 520856"/>
                <a:gd name="connsiteX565" fmla="*/ 129343 w 629149"/>
                <a:gd name="connsiteY565" fmla="*/ 151541 h 520856"/>
                <a:gd name="connsiteX566" fmla="*/ 128890 w 629149"/>
                <a:gd name="connsiteY566" fmla="*/ 153123 h 520856"/>
                <a:gd name="connsiteX567" fmla="*/ 130944 w 629149"/>
                <a:gd name="connsiteY567" fmla="*/ 153123 h 520856"/>
                <a:gd name="connsiteX568" fmla="*/ 130491 w 629149"/>
                <a:gd name="connsiteY568" fmla="*/ 154704 h 520856"/>
                <a:gd name="connsiteX569" fmla="*/ 132545 w 629149"/>
                <a:gd name="connsiteY569" fmla="*/ 154704 h 520856"/>
                <a:gd name="connsiteX570" fmla="*/ 132092 w 629149"/>
                <a:gd name="connsiteY570" fmla="*/ 156286 h 520856"/>
                <a:gd name="connsiteX571" fmla="*/ 134146 w 629149"/>
                <a:gd name="connsiteY571" fmla="*/ 156286 h 520856"/>
                <a:gd name="connsiteX572" fmla="*/ 133693 w 629149"/>
                <a:gd name="connsiteY572" fmla="*/ 157868 h 520856"/>
                <a:gd name="connsiteX573" fmla="*/ 135747 w 629149"/>
                <a:gd name="connsiteY573" fmla="*/ 157868 h 520856"/>
                <a:gd name="connsiteX574" fmla="*/ 135294 w 629149"/>
                <a:gd name="connsiteY574" fmla="*/ 159449 h 520856"/>
                <a:gd name="connsiteX575" fmla="*/ 137349 w 629149"/>
                <a:gd name="connsiteY575" fmla="*/ 159449 h 520856"/>
                <a:gd name="connsiteX576" fmla="*/ 136895 w 629149"/>
                <a:gd name="connsiteY576" fmla="*/ 161030 h 520856"/>
                <a:gd name="connsiteX577" fmla="*/ 137243 w 629149"/>
                <a:gd name="connsiteY577" fmla="*/ 161030 h 520856"/>
                <a:gd name="connsiteX578" fmla="*/ 140941 w 629149"/>
                <a:gd name="connsiteY578" fmla="*/ 148379 h 520856"/>
                <a:gd name="connsiteX579" fmla="*/ 184074 w 629149"/>
                <a:gd name="connsiteY579" fmla="*/ 148379 h 520856"/>
                <a:gd name="connsiteX580" fmla="*/ 183612 w 629149"/>
                <a:gd name="connsiteY580" fmla="*/ 149960 h 520856"/>
                <a:gd name="connsiteX581" fmla="*/ 185675 w 629149"/>
                <a:gd name="connsiteY581" fmla="*/ 149960 h 520856"/>
                <a:gd name="connsiteX582" fmla="*/ 185213 w 629149"/>
                <a:gd name="connsiteY582" fmla="*/ 151541 h 520856"/>
                <a:gd name="connsiteX583" fmla="*/ 187276 w 629149"/>
                <a:gd name="connsiteY583" fmla="*/ 151541 h 520856"/>
                <a:gd name="connsiteX584" fmla="*/ 186815 w 629149"/>
                <a:gd name="connsiteY584" fmla="*/ 153123 h 520856"/>
                <a:gd name="connsiteX585" fmla="*/ 188877 w 629149"/>
                <a:gd name="connsiteY585" fmla="*/ 153123 h 520856"/>
                <a:gd name="connsiteX586" fmla="*/ 188415 w 629149"/>
                <a:gd name="connsiteY586" fmla="*/ 154704 h 520856"/>
                <a:gd name="connsiteX587" fmla="*/ 190478 w 629149"/>
                <a:gd name="connsiteY587" fmla="*/ 154704 h 520856"/>
                <a:gd name="connsiteX588" fmla="*/ 190017 w 629149"/>
                <a:gd name="connsiteY588" fmla="*/ 156286 h 520856"/>
                <a:gd name="connsiteX589" fmla="*/ 192079 w 629149"/>
                <a:gd name="connsiteY589" fmla="*/ 156286 h 520856"/>
                <a:gd name="connsiteX590" fmla="*/ 191618 w 629149"/>
                <a:gd name="connsiteY590" fmla="*/ 157868 h 520856"/>
                <a:gd name="connsiteX591" fmla="*/ 193680 w 629149"/>
                <a:gd name="connsiteY591" fmla="*/ 157868 h 520856"/>
                <a:gd name="connsiteX592" fmla="*/ 193219 w 629149"/>
                <a:gd name="connsiteY592" fmla="*/ 159449 h 520856"/>
                <a:gd name="connsiteX593" fmla="*/ 194324 w 629149"/>
                <a:gd name="connsiteY593" fmla="*/ 159449 h 520856"/>
                <a:gd name="connsiteX594" fmla="*/ 197542 w 629149"/>
                <a:gd name="connsiteY594" fmla="*/ 148379 h 520856"/>
                <a:gd name="connsiteX595" fmla="*/ 233963 w 629149"/>
                <a:gd name="connsiteY595" fmla="*/ 148379 h 520856"/>
                <a:gd name="connsiteX596" fmla="*/ 232440 w 629149"/>
                <a:gd name="connsiteY596" fmla="*/ 146922 h 520856"/>
                <a:gd name="connsiteX597" fmla="*/ 232378 w 629149"/>
                <a:gd name="connsiteY597" fmla="*/ 146813 h 520856"/>
                <a:gd name="connsiteX598" fmla="*/ 230839 w 629149"/>
                <a:gd name="connsiteY598" fmla="*/ 145340 h 520856"/>
                <a:gd name="connsiteX599" fmla="*/ 230777 w 629149"/>
                <a:gd name="connsiteY599" fmla="*/ 145232 h 520856"/>
                <a:gd name="connsiteX600" fmla="*/ 229238 w 629149"/>
                <a:gd name="connsiteY600" fmla="*/ 143759 h 520856"/>
                <a:gd name="connsiteX601" fmla="*/ 229176 w 629149"/>
                <a:gd name="connsiteY601" fmla="*/ 143650 h 520856"/>
                <a:gd name="connsiteX602" fmla="*/ 227637 w 629149"/>
                <a:gd name="connsiteY602" fmla="*/ 142178 h 520856"/>
                <a:gd name="connsiteX603" fmla="*/ 227575 w 629149"/>
                <a:gd name="connsiteY603" fmla="*/ 142069 h 520856"/>
                <a:gd name="connsiteX604" fmla="*/ 226036 w 629149"/>
                <a:gd name="connsiteY604" fmla="*/ 140596 h 520856"/>
                <a:gd name="connsiteX605" fmla="*/ 225974 w 629149"/>
                <a:gd name="connsiteY605" fmla="*/ 140488 h 520856"/>
                <a:gd name="connsiteX606" fmla="*/ 224435 w 629149"/>
                <a:gd name="connsiteY606" fmla="*/ 139015 h 520856"/>
                <a:gd name="connsiteX607" fmla="*/ 224373 w 629149"/>
                <a:gd name="connsiteY607" fmla="*/ 138906 h 520856"/>
                <a:gd name="connsiteX608" fmla="*/ 222834 w 629149"/>
                <a:gd name="connsiteY608" fmla="*/ 137433 h 520856"/>
                <a:gd name="connsiteX609" fmla="*/ 222772 w 629149"/>
                <a:gd name="connsiteY609" fmla="*/ 137325 h 520856"/>
                <a:gd name="connsiteX610" fmla="*/ 221233 w 629149"/>
                <a:gd name="connsiteY610" fmla="*/ 135852 h 520856"/>
                <a:gd name="connsiteX611" fmla="*/ 221170 w 629149"/>
                <a:gd name="connsiteY611" fmla="*/ 135743 h 520856"/>
                <a:gd name="connsiteX612" fmla="*/ 219632 w 629149"/>
                <a:gd name="connsiteY612" fmla="*/ 134270 h 520856"/>
                <a:gd name="connsiteX613" fmla="*/ 219570 w 629149"/>
                <a:gd name="connsiteY613" fmla="*/ 134162 h 520856"/>
                <a:gd name="connsiteX614" fmla="*/ 218031 w 629149"/>
                <a:gd name="connsiteY614" fmla="*/ 132689 h 520856"/>
                <a:gd name="connsiteX615" fmla="*/ 217968 w 629149"/>
                <a:gd name="connsiteY615" fmla="*/ 132580 h 520856"/>
                <a:gd name="connsiteX616" fmla="*/ 216651 w 629149"/>
                <a:gd name="connsiteY616" fmla="*/ 131319 h 520856"/>
                <a:gd name="connsiteX617" fmla="*/ 215540 w 629149"/>
                <a:gd name="connsiteY617" fmla="*/ 130520 h 520856"/>
                <a:gd name="connsiteX618" fmla="*/ 206823 w 629149"/>
                <a:gd name="connsiteY618" fmla="*/ 121619 h 520856"/>
                <a:gd name="connsiteX619" fmla="*/ 206761 w 629149"/>
                <a:gd name="connsiteY619" fmla="*/ 121511 h 520856"/>
                <a:gd name="connsiteX620" fmla="*/ 205443 w 629149"/>
                <a:gd name="connsiteY620" fmla="*/ 120250 h 520856"/>
                <a:gd name="connsiteX621" fmla="*/ 204332 w 629149"/>
                <a:gd name="connsiteY621" fmla="*/ 119450 h 520856"/>
                <a:gd name="connsiteX622" fmla="*/ 195616 w 629149"/>
                <a:gd name="connsiteY622" fmla="*/ 110550 h 520856"/>
                <a:gd name="connsiteX623" fmla="*/ 195553 w 629149"/>
                <a:gd name="connsiteY623" fmla="*/ 110441 h 520856"/>
                <a:gd name="connsiteX624" fmla="*/ 194236 w 629149"/>
                <a:gd name="connsiteY624" fmla="*/ 109180 h 520856"/>
                <a:gd name="connsiteX625" fmla="*/ 193125 w 629149"/>
                <a:gd name="connsiteY625" fmla="*/ 108381 h 520856"/>
                <a:gd name="connsiteX626" fmla="*/ 184408 w 629149"/>
                <a:gd name="connsiteY626" fmla="*/ 99479 h 520856"/>
                <a:gd name="connsiteX627" fmla="*/ 184346 w 629149"/>
                <a:gd name="connsiteY627" fmla="*/ 99370 h 520856"/>
                <a:gd name="connsiteX628" fmla="*/ 183028 w 629149"/>
                <a:gd name="connsiteY628" fmla="*/ 98109 h 520856"/>
                <a:gd name="connsiteX629" fmla="*/ 181917 w 629149"/>
                <a:gd name="connsiteY629" fmla="*/ 97309 h 520856"/>
                <a:gd name="connsiteX630" fmla="*/ 173201 w 629149"/>
                <a:gd name="connsiteY630" fmla="*/ 88409 h 520856"/>
                <a:gd name="connsiteX631" fmla="*/ 173138 w 629149"/>
                <a:gd name="connsiteY631" fmla="*/ 88300 h 520856"/>
                <a:gd name="connsiteX632" fmla="*/ 171821 w 629149"/>
                <a:gd name="connsiteY632" fmla="*/ 87040 h 520856"/>
                <a:gd name="connsiteX633" fmla="*/ 170710 w 629149"/>
                <a:gd name="connsiteY633" fmla="*/ 86240 h 520856"/>
                <a:gd name="connsiteX634" fmla="*/ 161993 w 629149"/>
                <a:gd name="connsiteY634" fmla="*/ 77339 h 520856"/>
                <a:gd name="connsiteX635" fmla="*/ 161931 w 629149"/>
                <a:gd name="connsiteY635" fmla="*/ 77231 h 520856"/>
                <a:gd name="connsiteX636" fmla="*/ 160392 w 629149"/>
                <a:gd name="connsiteY636" fmla="*/ 75758 h 520856"/>
                <a:gd name="connsiteX637" fmla="*/ 155234 w 629149"/>
                <a:gd name="connsiteY637" fmla="*/ 61839 h 520856"/>
                <a:gd name="connsiteX638" fmla="*/ 211476 w 629149"/>
                <a:gd name="connsiteY638" fmla="*/ 37080 h 520856"/>
                <a:gd name="connsiteX639" fmla="*/ 241605 w 629149"/>
                <a:gd name="connsiteY639" fmla="*/ 16656 h 520856"/>
                <a:gd name="connsiteX640" fmla="*/ 349799 w 629149"/>
                <a:gd name="connsiteY640" fmla="*/ 452 h 520856"/>
                <a:gd name="connsiteX641" fmla="*/ 381665 w 629149"/>
                <a:gd name="connsiteY641" fmla="*/ 35 h 520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</a:cxnLst>
              <a:rect l="l" t="t" r="r" b="b"/>
              <a:pathLst>
                <a:path w="629149" h="520856">
                  <a:moveTo>
                    <a:pt x="381665" y="35"/>
                  </a:moveTo>
                  <a:cubicBezTo>
                    <a:pt x="392945" y="146"/>
                    <a:pt x="404882" y="529"/>
                    <a:pt x="417475" y="1242"/>
                  </a:cubicBezTo>
                  <a:cubicBezTo>
                    <a:pt x="532051" y="16275"/>
                    <a:pt x="546322" y="34966"/>
                    <a:pt x="546322" y="34966"/>
                  </a:cubicBezTo>
                  <a:cubicBezTo>
                    <a:pt x="546322" y="34966"/>
                    <a:pt x="553339" y="39474"/>
                    <a:pt x="558346" y="45046"/>
                  </a:cubicBezTo>
                  <a:lnTo>
                    <a:pt x="558459" y="45210"/>
                  </a:lnTo>
                  <a:lnTo>
                    <a:pt x="559947" y="46627"/>
                  </a:lnTo>
                  <a:lnTo>
                    <a:pt x="560060" y="46791"/>
                  </a:lnTo>
                  <a:lnTo>
                    <a:pt x="561548" y="48209"/>
                  </a:lnTo>
                  <a:lnTo>
                    <a:pt x="561662" y="48373"/>
                  </a:lnTo>
                  <a:lnTo>
                    <a:pt x="563149" y="49790"/>
                  </a:lnTo>
                  <a:lnTo>
                    <a:pt x="563262" y="49953"/>
                  </a:lnTo>
                  <a:lnTo>
                    <a:pt x="564750" y="51371"/>
                  </a:lnTo>
                  <a:lnTo>
                    <a:pt x="564864" y="51535"/>
                  </a:lnTo>
                  <a:lnTo>
                    <a:pt x="566352" y="52952"/>
                  </a:lnTo>
                  <a:lnTo>
                    <a:pt x="566465" y="53116"/>
                  </a:lnTo>
                  <a:lnTo>
                    <a:pt x="567953" y="54534"/>
                  </a:lnTo>
                  <a:lnTo>
                    <a:pt x="568066" y="54697"/>
                  </a:lnTo>
                  <a:lnTo>
                    <a:pt x="569554" y="56115"/>
                  </a:lnTo>
                  <a:lnTo>
                    <a:pt x="569667" y="56280"/>
                  </a:lnTo>
                  <a:lnTo>
                    <a:pt x="571155" y="57697"/>
                  </a:lnTo>
                  <a:lnTo>
                    <a:pt x="571268" y="57861"/>
                  </a:lnTo>
                  <a:lnTo>
                    <a:pt x="572756" y="59278"/>
                  </a:lnTo>
                  <a:lnTo>
                    <a:pt x="572869" y="59442"/>
                  </a:lnTo>
                  <a:lnTo>
                    <a:pt x="574357" y="60860"/>
                  </a:lnTo>
                  <a:lnTo>
                    <a:pt x="574470" y="61023"/>
                  </a:lnTo>
                  <a:lnTo>
                    <a:pt x="575958" y="62441"/>
                  </a:lnTo>
                  <a:lnTo>
                    <a:pt x="576071" y="62605"/>
                  </a:lnTo>
                  <a:lnTo>
                    <a:pt x="577559" y="64022"/>
                  </a:lnTo>
                  <a:lnTo>
                    <a:pt x="577672" y="64186"/>
                  </a:lnTo>
                  <a:lnTo>
                    <a:pt x="579160" y="65604"/>
                  </a:lnTo>
                  <a:lnTo>
                    <a:pt x="579273" y="65768"/>
                  </a:lnTo>
                  <a:lnTo>
                    <a:pt x="580761" y="67185"/>
                  </a:lnTo>
                  <a:lnTo>
                    <a:pt x="580874" y="67349"/>
                  </a:lnTo>
                  <a:lnTo>
                    <a:pt x="582362" y="68767"/>
                  </a:lnTo>
                  <a:lnTo>
                    <a:pt x="582475" y="68931"/>
                  </a:lnTo>
                  <a:lnTo>
                    <a:pt x="583963" y="70348"/>
                  </a:lnTo>
                  <a:lnTo>
                    <a:pt x="584077" y="70512"/>
                  </a:lnTo>
                  <a:lnTo>
                    <a:pt x="585564" y="71929"/>
                  </a:lnTo>
                  <a:lnTo>
                    <a:pt x="585677" y="72093"/>
                  </a:lnTo>
                  <a:lnTo>
                    <a:pt x="587165" y="73511"/>
                  </a:lnTo>
                  <a:lnTo>
                    <a:pt x="587278" y="73675"/>
                  </a:lnTo>
                  <a:lnTo>
                    <a:pt x="588766" y="75092"/>
                  </a:lnTo>
                  <a:lnTo>
                    <a:pt x="588880" y="75256"/>
                  </a:lnTo>
                  <a:lnTo>
                    <a:pt x="590368" y="76673"/>
                  </a:lnTo>
                  <a:lnTo>
                    <a:pt x="590481" y="76837"/>
                  </a:lnTo>
                  <a:lnTo>
                    <a:pt x="591969" y="78255"/>
                  </a:lnTo>
                  <a:lnTo>
                    <a:pt x="592082" y="78419"/>
                  </a:lnTo>
                  <a:lnTo>
                    <a:pt x="593570" y="79836"/>
                  </a:lnTo>
                  <a:lnTo>
                    <a:pt x="593683" y="80001"/>
                  </a:lnTo>
                  <a:lnTo>
                    <a:pt x="595171" y="81418"/>
                  </a:lnTo>
                  <a:lnTo>
                    <a:pt x="595284" y="81582"/>
                  </a:lnTo>
                  <a:lnTo>
                    <a:pt x="596772" y="82999"/>
                  </a:lnTo>
                  <a:lnTo>
                    <a:pt x="596885" y="83163"/>
                  </a:lnTo>
                  <a:lnTo>
                    <a:pt x="598373" y="84581"/>
                  </a:lnTo>
                  <a:lnTo>
                    <a:pt x="598486" y="84744"/>
                  </a:lnTo>
                  <a:lnTo>
                    <a:pt x="599974" y="86162"/>
                  </a:lnTo>
                  <a:lnTo>
                    <a:pt x="600087" y="86326"/>
                  </a:lnTo>
                  <a:lnTo>
                    <a:pt x="601575" y="87743"/>
                  </a:lnTo>
                  <a:lnTo>
                    <a:pt x="601688" y="87907"/>
                  </a:lnTo>
                  <a:lnTo>
                    <a:pt x="603176" y="89325"/>
                  </a:lnTo>
                  <a:lnTo>
                    <a:pt x="603289" y="89489"/>
                  </a:lnTo>
                  <a:lnTo>
                    <a:pt x="604777" y="90906"/>
                  </a:lnTo>
                  <a:lnTo>
                    <a:pt x="604890" y="91070"/>
                  </a:lnTo>
                  <a:lnTo>
                    <a:pt x="606378" y="92488"/>
                  </a:lnTo>
                  <a:lnTo>
                    <a:pt x="606492" y="92652"/>
                  </a:lnTo>
                  <a:lnTo>
                    <a:pt x="607979" y="94069"/>
                  </a:lnTo>
                  <a:lnTo>
                    <a:pt x="608092" y="94233"/>
                  </a:lnTo>
                  <a:lnTo>
                    <a:pt x="609580" y="95650"/>
                  </a:lnTo>
                  <a:lnTo>
                    <a:pt x="609694" y="95814"/>
                  </a:lnTo>
                  <a:lnTo>
                    <a:pt x="611182" y="97231"/>
                  </a:lnTo>
                  <a:lnTo>
                    <a:pt x="611295" y="97395"/>
                  </a:lnTo>
                  <a:lnTo>
                    <a:pt x="612783" y="98813"/>
                  </a:lnTo>
                  <a:lnTo>
                    <a:pt x="612896" y="98977"/>
                  </a:lnTo>
                  <a:lnTo>
                    <a:pt x="614384" y="100394"/>
                  </a:lnTo>
                  <a:lnTo>
                    <a:pt x="614497" y="100559"/>
                  </a:lnTo>
                  <a:lnTo>
                    <a:pt x="615985" y="101976"/>
                  </a:lnTo>
                  <a:lnTo>
                    <a:pt x="616098" y="102140"/>
                  </a:lnTo>
                  <a:lnTo>
                    <a:pt x="617586" y="103558"/>
                  </a:lnTo>
                  <a:lnTo>
                    <a:pt x="617699" y="103722"/>
                  </a:lnTo>
                  <a:lnTo>
                    <a:pt x="619187" y="105139"/>
                  </a:lnTo>
                  <a:lnTo>
                    <a:pt x="619300" y="105303"/>
                  </a:lnTo>
                  <a:lnTo>
                    <a:pt x="620788" y="106721"/>
                  </a:lnTo>
                  <a:lnTo>
                    <a:pt x="620901" y="106885"/>
                  </a:lnTo>
                  <a:lnTo>
                    <a:pt x="622389" y="108303"/>
                  </a:lnTo>
                  <a:lnTo>
                    <a:pt x="622502" y="108466"/>
                  </a:lnTo>
                  <a:lnTo>
                    <a:pt x="623990" y="109884"/>
                  </a:lnTo>
                  <a:lnTo>
                    <a:pt x="624103" y="110048"/>
                  </a:lnTo>
                  <a:lnTo>
                    <a:pt x="625591" y="111465"/>
                  </a:lnTo>
                  <a:lnTo>
                    <a:pt x="625705" y="111629"/>
                  </a:lnTo>
                  <a:lnTo>
                    <a:pt x="627192" y="113046"/>
                  </a:lnTo>
                  <a:lnTo>
                    <a:pt x="627305" y="113210"/>
                  </a:lnTo>
                  <a:lnTo>
                    <a:pt x="628793" y="114628"/>
                  </a:lnTo>
                  <a:lnTo>
                    <a:pt x="628906" y="114792"/>
                  </a:lnTo>
                  <a:lnTo>
                    <a:pt x="629149" y="115023"/>
                  </a:lnTo>
                  <a:lnTo>
                    <a:pt x="629149" y="422162"/>
                  </a:lnTo>
                  <a:cubicBezTo>
                    <a:pt x="629149" y="476669"/>
                    <a:pt x="584962" y="520856"/>
                    <a:pt x="530455" y="520856"/>
                  </a:cubicBezTo>
                  <a:lnTo>
                    <a:pt x="236822" y="520856"/>
                  </a:lnTo>
                  <a:lnTo>
                    <a:pt x="237480" y="520495"/>
                  </a:lnTo>
                  <a:lnTo>
                    <a:pt x="238264" y="520077"/>
                  </a:lnTo>
                  <a:lnTo>
                    <a:pt x="233757" y="520077"/>
                  </a:lnTo>
                  <a:cubicBezTo>
                    <a:pt x="233757" y="520077"/>
                    <a:pt x="234526" y="519649"/>
                    <a:pt x="235879" y="518914"/>
                  </a:cubicBezTo>
                  <a:lnTo>
                    <a:pt x="236663" y="518496"/>
                  </a:lnTo>
                  <a:lnTo>
                    <a:pt x="232155" y="518496"/>
                  </a:lnTo>
                  <a:cubicBezTo>
                    <a:pt x="232155" y="518496"/>
                    <a:pt x="232925" y="518067"/>
                    <a:pt x="234278" y="517333"/>
                  </a:cubicBezTo>
                  <a:lnTo>
                    <a:pt x="235062" y="516914"/>
                  </a:lnTo>
                  <a:lnTo>
                    <a:pt x="230555" y="516914"/>
                  </a:lnTo>
                  <a:cubicBezTo>
                    <a:pt x="230555" y="516914"/>
                    <a:pt x="231324" y="516486"/>
                    <a:pt x="232677" y="515751"/>
                  </a:cubicBezTo>
                  <a:lnTo>
                    <a:pt x="233461" y="515333"/>
                  </a:lnTo>
                  <a:lnTo>
                    <a:pt x="228953" y="515333"/>
                  </a:lnTo>
                  <a:cubicBezTo>
                    <a:pt x="228953" y="515333"/>
                    <a:pt x="229723" y="514905"/>
                    <a:pt x="231076" y="514170"/>
                  </a:cubicBezTo>
                  <a:lnTo>
                    <a:pt x="231860" y="513751"/>
                  </a:lnTo>
                  <a:lnTo>
                    <a:pt x="227352" y="513751"/>
                  </a:lnTo>
                  <a:cubicBezTo>
                    <a:pt x="227352" y="513751"/>
                    <a:pt x="228121" y="513323"/>
                    <a:pt x="229475" y="512588"/>
                  </a:cubicBezTo>
                  <a:lnTo>
                    <a:pt x="230259" y="512170"/>
                  </a:lnTo>
                  <a:lnTo>
                    <a:pt x="225751" y="512170"/>
                  </a:lnTo>
                  <a:cubicBezTo>
                    <a:pt x="225751" y="512170"/>
                    <a:pt x="226520" y="511742"/>
                    <a:pt x="227874" y="511007"/>
                  </a:cubicBezTo>
                  <a:lnTo>
                    <a:pt x="228658" y="510589"/>
                  </a:lnTo>
                  <a:lnTo>
                    <a:pt x="224150" y="510589"/>
                  </a:lnTo>
                  <a:cubicBezTo>
                    <a:pt x="224150" y="510589"/>
                    <a:pt x="224919" y="510160"/>
                    <a:pt x="226272" y="509426"/>
                  </a:cubicBezTo>
                  <a:lnTo>
                    <a:pt x="227057" y="509007"/>
                  </a:lnTo>
                  <a:lnTo>
                    <a:pt x="222549" y="509007"/>
                  </a:lnTo>
                  <a:cubicBezTo>
                    <a:pt x="222549" y="509007"/>
                    <a:pt x="223318" y="508579"/>
                    <a:pt x="224671" y="507844"/>
                  </a:cubicBezTo>
                  <a:lnTo>
                    <a:pt x="225456" y="507426"/>
                  </a:lnTo>
                  <a:lnTo>
                    <a:pt x="220948" y="507426"/>
                  </a:lnTo>
                  <a:cubicBezTo>
                    <a:pt x="220948" y="507426"/>
                    <a:pt x="221717" y="506998"/>
                    <a:pt x="223070" y="506263"/>
                  </a:cubicBezTo>
                  <a:lnTo>
                    <a:pt x="223855" y="505844"/>
                  </a:lnTo>
                  <a:lnTo>
                    <a:pt x="219347" y="505844"/>
                  </a:lnTo>
                  <a:cubicBezTo>
                    <a:pt x="219347" y="505844"/>
                    <a:pt x="220116" y="505416"/>
                    <a:pt x="221469" y="504681"/>
                  </a:cubicBezTo>
                  <a:lnTo>
                    <a:pt x="222253" y="504263"/>
                  </a:lnTo>
                  <a:lnTo>
                    <a:pt x="217746" y="504263"/>
                  </a:lnTo>
                  <a:cubicBezTo>
                    <a:pt x="217746" y="504263"/>
                    <a:pt x="218515" y="503835"/>
                    <a:pt x="219868" y="503100"/>
                  </a:cubicBezTo>
                  <a:lnTo>
                    <a:pt x="220653" y="502681"/>
                  </a:lnTo>
                  <a:lnTo>
                    <a:pt x="216145" y="502681"/>
                  </a:lnTo>
                  <a:cubicBezTo>
                    <a:pt x="216145" y="502681"/>
                    <a:pt x="216914" y="502253"/>
                    <a:pt x="218267" y="501518"/>
                  </a:cubicBezTo>
                  <a:lnTo>
                    <a:pt x="219051" y="501100"/>
                  </a:lnTo>
                  <a:lnTo>
                    <a:pt x="214544" y="501100"/>
                  </a:lnTo>
                  <a:cubicBezTo>
                    <a:pt x="214544" y="501100"/>
                    <a:pt x="215313" y="500672"/>
                    <a:pt x="216666" y="499937"/>
                  </a:cubicBezTo>
                  <a:lnTo>
                    <a:pt x="217450" y="499518"/>
                  </a:lnTo>
                  <a:lnTo>
                    <a:pt x="212943" y="499518"/>
                  </a:lnTo>
                  <a:cubicBezTo>
                    <a:pt x="212943" y="499518"/>
                    <a:pt x="213712" y="499090"/>
                    <a:pt x="215065" y="498356"/>
                  </a:cubicBezTo>
                  <a:lnTo>
                    <a:pt x="215849" y="497937"/>
                  </a:lnTo>
                  <a:lnTo>
                    <a:pt x="211342" y="497937"/>
                  </a:lnTo>
                  <a:cubicBezTo>
                    <a:pt x="211342" y="497937"/>
                    <a:pt x="212111" y="497509"/>
                    <a:pt x="213464" y="496774"/>
                  </a:cubicBezTo>
                  <a:lnTo>
                    <a:pt x="214248" y="496356"/>
                  </a:lnTo>
                  <a:lnTo>
                    <a:pt x="209740" y="496356"/>
                  </a:lnTo>
                  <a:cubicBezTo>
                    <a:pt x="209740" y="496356"/>
                    <a:pt x="210510" y="495928"/>
                    <a:pt x="211863" y="495193"/>
                  </a:cubicBezTo>
                  <a:lnTo>
                    <a:pt x="212647" y="494774"/>
                  </a:lnTo>
                  <a:lnTo>
                    <a:pt x="208140" y="494774"/>
                  </a:lnTo>
                  <a:cubicBezTo>
                    <a:pt x="208140" y="494774"/>
                    <a:pt x="208909" y="494346"/>
                    <a:pt x="210262" y="493611"/>
                  </a:cubicBezTo>
                  <a:lnTo>
                    <a:pt x="211046" y="493193"/>
                  </a:lnTo>
                  <a:lnTo>
                    <a:pt x="206538" y="493193"/>
                  </a:lnTo>
                  <a:cubicBezTo>
                    <a:pt x="206538" y="493193"/>
                    <a:pt x="207308" y="492765"/>
                    <a:pt x="208661" y="492030"/>
                  </a:cubicBezTo>
                  <a:lnTo>
                    <a:pt x="209445" y="491611"/>
                  </a:lnTo>
                  <a:lnTo>
                    <a:pt x="204937" y="491611"/>
                  </a:lnTo>
                  <a:cubicBezTo>
                    <a:pt x="204937" y="491611"/>
                    <a:pt x="205706" y="491183"/>
                    <a:pt x="207060" y="490449"/>
                  </a:cubicBezTo>
                  <a:lnTo>
                    <a:pt x="207844" y="490030"/>
                  </a:lnTo>
                  <a:lnTo>
                    <a:pt x="203336" y="490030"/>
                  </a:lnTo>
                  <a:cubicBezTo>
                    <a:pt x="203336" y="490030"/>
                    <a:pt x="204105" y="489602"/>
                    <a:pt x="205459" y="488867"/>
                  </a:cubicBezTo>
                  <a:lnTo>
                    <a:pt x="206243" y="488449"/>
                  </a:lnTo>
                  <a:lnTo>
                    <a:pt x="201735" y="488449"/>
                  </a:lnTo>
                  <a:cubicBezTo>
                    <a:pt x="201735" y="488449"/>
                    <a:pt x="202504" y="488020"/>
                    <a:pt x="203857" y="487286"/>
                  </a:cubicBezTo>
                  <a:lnTo>
                    <a:pt x="204642" y="486867"/>
                  </a:lnTo>
                  <a:lnTo>
                    <a:pt x="200134" y="486867"/>
                  </a:lnTo>
                  <a:cubicBezTo>
                    <a:pt x="200134" y="486867"/>
                    <a:pt x="200903" y="486439"/>
                    <a:pt x="202256" y="485704"/>
                  </a:cubicBezTo>
                  <a:lnTo>
                    <a:pt x="203041" y="485286"/>
                  </a:lnTo>
                  <a:lnTo>
                    <a:pt x="198533" y="485286"/>
                  </a:lnTo>
                  <a:cubicBezTo>
                    <a:pt x="198533" y="485286"/>
                    <a:pt x="199302" y="484858"/>
                    <a:pt x="200655" y="484123"/>
                  </a:cubicBezTo>
                  <a:lnTo>
                    <a:pt x="201440" y="483704"/>
                  </a:lnTo>
                  <a:lnTo>
                    <a:pt x="196932" y="483704"/>
                  </a:lnTo>
                  <a:cubicBezTo>
                    <a:pt x="196932" y="483704"/>
                    <a:pt x="197701" y="483276"/>
                    <a:pt x="199054" y="482541"/>
                  </a:cubicBezTo>
                  <a:lnTo>
                    <a:pt x="199839" y="482123"/>
                  </a:lnTo>
                  <a:lnTo>
                    <a:pt x="195331" y="482123"/>
                  </a:lnTo>
                  <a:cubicBezTo>
                    <a:pt x="195331" y="482123"/>
                    <a:pt x="196100" y="481695"/>
                    <a:pt x="197453" y="480960"/>
                  </a:cubicBezTo>
                  <a:lnTo>
                    <a:pt x="198238" y="480541"/>
                  </a:lnTo>
                  <a:lnTo>
                    <a:pt x="193730" y="480541"/>
                  </a:lnTo>
                  <a:cubicBezTo>
                    <a:pt x="193730" y="480541"/>
                    <a:pt x="194499" y="480113"/>
                    <a:pt x="195852" y="479378"/>
                  </a:cubicBezTo>
                  <a:lnTo>
                    <a:pt x="196636" y="478960"/>
                  </a:lnTo>
                  <a:lnTo>
                    <a:pt x="192129" y="478960"/>
                  </a:lnTo>
                  <a:cubicBezTo>
                    <a:pt x="192129" y="478960"/>
                    <a:pt x="192898" y="478532"/>
                    <a:pt x="194251" y="477797"/>
                  </a:cubicBezTo>
                  <a:lnTo>
                    <a:pt x="195035" y="477379"/>
                  </a:lnTo>
                  <a:lnTo>
                    <a:pt x="190528" y="477379"/>
                  </a:lnTo>
                  <a:cubicBezTo>
                    <a:pt x="190528" y="477379"/>
                    <a:pt x="191297" y="476950"/>
                    <a:pt x="192650" y="476216"/>
                  </a:cubicBezTo>
                  <a:lnTo>
                    <a:pt x="193434" y="475797"/>
                  </a:lnTo>
                  <a:lnTo>
                    <a:pt x="188927" y="475797"/>
                  </a:lnTo>
                  <a:cubicBezTo>
                    <a:pt x="188927" y="475797"/>
                    <a:pt x="189696" y="475369"/>
                    <a:pt x="191049" y="474634"/>
                  </a:cubicBezTo>
                  <a:lnTo>
                    <a:pt x="191833" y="474216"/>
                  </a:lnTo>
                  <a:lnTo>
                    <a:pt x="187325" y="474216"/>
                  </a:lnTo>
                  <a:cubicBezTo>
                    <a:pt x="187325" y="474216"/>
                    <a:pt x="188095" y="473788"/>
                    <a:pt x="189448" y="473053"/>
                  </a:cubicBezTo>
                  <a:lnTo>
                    <a:pt x="190232" y="472634"/>
                  </a:lnTo>
                  <a:lnTo>
                    <a:pt x="185724" y="472634"/>
                  </a:lnTo>
                  <a:cubicBezTo>
                    <a:pt x="185724" y="472634"/>
                    <a:pt x="186494" y="472206"/>
                    <a:pt x="187847" y="471471"/>
                  </a:cubicBezTo>
                  <a:lnTo>
                    <a:pt x="188631" y="471053"/>
                  </a:lnTo>
                  <a:lnTo>
                    <a:pt x="184123" y="471053"/>
                  </a:lnTo>
                  <a:cubicBezTo>
                    <a:pt x="184123" y="471053"/>
                    <a:pt x="184892" y="470625"/>
                    <a:pt x="186246" y="469890"/>
                  </a:cubicBezTo>
                  <a:lnTo>
                    <a:pt x="187030" y="469472"/>
                  </a:lnTo>
                  <a:lnTo>
                    <a:pt x="182522" y="469472"/>
                  </a:lnTo>
                  <a:cubicBezTo>
                    <a:pt x="182522" y="469472"/>
                    <a:pt x="183291" y="469043"/>
                    <a:pt x="184645" y="468309"/>
                  </a:cubicBezTo>
                  <a:lnTo>
                    <a:pt x="185429" y="467890"/>
                  </a:lnTo>
                  <a:lnTo>
                    <a:pt x="180921" y="467890"/>
                  </a:lnTo>
                  <a:cubicBezTo>
                    <a:pt x="180921" y="467890"/>
                    <a:pt x="181690" y="467462"/>
                    <a:pt x="183044" y="466727"/>
                  </a:cubicBezTo>
                  <a:lnTo>
                    <a:pt x="183828" y="466309"/>
                  </a:lnTo>
                  <a:lnTo>
                    <a:pt x="179320" y="466309"/>
                  </a:lnTo>
                  <a:cubicBezTo>
                    <a:pt x="179320" y="466309"/>
                    <a:pt x="180089" y="465881"/>
                    <a:pt x="181442" y="465146"/>
                  </a:cubicBezTo>
                  <a:lnTo>
                    <a:pt x="182227" y="464727"/>
                  </a:lnTo>
                  <a:lnTo>
                    <a:pt x="177719" y="464727"/>
                  </a:lnTo>
                  <a:cubicBezTo>
                    <a:pt x="177719" y="464727"/>
                    <a:pt x="178488" y="464299"/>
                    <a:pt x="179841" y="463564"/>
                  </a:cubicBezTo>
                  <a:lnTo>
                    <a:pt x="180626" y="463146"/>
                  </a:lnTo>
                  <a:lnTo>
                    <a:pt x="176118" y="463146"/>
                  </a:lnTo>
                  <a:cubicBezTo>
                    <a:pt x="176118" y="463146"/>
                    <a:pt x="176887" y="462718"/>
                    <a:pt x="178240" y="461983"/>
                  </a:cubicBezTo>
                  <a:lnTo>
                    <a:pt x="179025" y="461564"/>
                  </a:lnTo>
                  <a:lnTo>
                    <a:pt x="174517" y="461564"/>
                  </a:lnTo>
                  <a:cubicBezTo>
                    <a:pt x="174517" y="461564"/>
                    <a:pt x="175286" y="461136"/>
                    <a:pt x="176639" y="460402"/>
                  </a:cubicBezTo>
                  <a:lnTo>
                    <a:pt x="177424" y="459983"/>
                  </a:lnTo>
                  <a:lnTo>
                    <a:pt x="172916" y="459983"/>
                  </a:lnTo>
                  <a:cubicBezTo>
                    <a:pt x="172916" y="459983"/>
                    <a:pt x="173685" y="459555"/>
                    <a:pt x="175038" y="458820"/>
                  </a:cubicBezTo>
                  <a:lnTo>
                    <a:pt x="175823" y="458401"/>
                  </a:lnTo>
                  <a:lnTo>
                    <a:pt x="171315" y="458401"/>
                  </a:lnTo>
                  <a:cubicBezTo>
                    <a:pt x="171315" y="458401"/>
                    <a:pt x="172084" y="457973"/>
                    <a:pt x="173437" y="457239"/>
                  </a:cubicBezTo>
                  <a:lnTo>
                    <a:pt x="174221" y="456820"/>
                  </a:lnTo>
                  <a:lnTo>
                    <a:pt x="169714" y="456820"/>
                  </a:lnTo>
                  <a:cubicBezTo>
                    <a:pt x="169714" y="456820"/>
                    <a:pt x="170483" y="456392"/>
                    <a:pt x="171836" y="455657"/>
                  </a:cubicBezTo>
                  <a:lnTo>
                    <a:pt x="172620" y="455239"/>
                  </a:lnTo>
                  <a:lnTo>
                    <a:pt x="168113" y="455239"/>
                  </a:lnTo>
                  <a:cubicBezTo>
                    <a:pt x="168113" y="455239"/>
                    <a:pt x="168882" y="454810"/>
                    <a:pt x="170235" y="454076"/>
                  </a:cubicBezTo>
                  <a:lnTo>
                    <a:pt x="171019" y="453657"/>
                  </a:lnTo>
                  <a:lnTo>
                    <a:pt x="166512" y="453657"/>
                  </a:lnTo>
                  <a:cubicBezTo>
                    <a:pt x="166512" y="453657"/>
                    <a:pt x="167281" y="453229"/>
                    <a:pt x="168634" y="452494"/>
                  </a:cubicBezTo>
                  <a:lnTo>
                    <a:pt x="169418" y="452076"/>
                  </a:lnTo>
                  <a:lnTo>
                    <a:pt x="164911" y="452076"/>
                  </a:lnTo>
                  <a:cubicBezTo>
                    <a:pt x="164911" y="452076"/>
                    <a:pt x="165680" y="451648"/>
                    <a:pt x="167033" y="450913"/>
                  </a:cubicBezTo>
                  <a:lnTo>
                    <a:pt x="167817" y="450494"/>
                  </a:lnTo>
                  <a:lnTo>
                    <a:pt x="163309" y="450494"/>
                  </a:lnTo>
                  <a:cubicBezTo>
                    <a:pt x="163309" y="450494"/>
                    <a:pt x="164079" y="450066"/>
                    <a:pt x="165432" y="449331"/>
                  </a:cubicBezTo>
                  <a:lnTo>
                    <a:pt x="166216" y="448913"/>
                  </a:lnTo>
                  <a:lnTo>
                    <a:pt x="161708" y="448913"/>
                  </a:lnTo>
                  <a:cubicBezTo>
                    <a:pt x="161708" y="448913"/>
                    <a:pt x="162477" y="448485"/>
                    <a:pt x="163831" y="447750"/>
                  </a:cubicBezTo>
                  <a:lnTo>
                    <a:pt x="164615" y="447332"/>
                  </a:lnTo>
                  <a:lnTo>
                    <a:pt x="160107" y="447332"/>
                  </a:lnTo>
                  <a:cubicBezTo>
                    <a:pt x="160107" y="447332"/>
                    <a:pt x="160876" y="446903"/>
                    <a:pt x="162230" y="446169"/>
                  </a:cubicBezTo>
                  <a:lnTo>
                    <a:pt x="163014" y="445750"/>
                  </a:lnTo>
                  <a:lnTo>
                    <a:pt x="158506" y="445750"/>
                  </a:lnTo>
                  <a:cubicBezTo>
                    <a:pt x="158506" y="445750"/>
                    <a:pt x="159275" y="445322"/>
                    <a:pt x="160628" y="444587"/>
                  </a:cubicBezTo>
                  <a:lnTo>
                    <a:pt x="161413" y="444169"/>
                  </a:lnTo>
                  <a:lnTo>
                    <a:pt x="156905" y="444169"/>
                  </a:lnTo>
                  <a:cubicBezTo>
                    <a:pt x="156905" y="444169"/>
                    <a:pt x="157674" y="443741"/>
                    <a:pt x="159027" y="443006"/>
                  </a:cubicBezTo>
                  <a:lnTo>
                    <a:pt x="159812" y="442587"/>
                  </a:lnTo>
                  <a:lnTo>
                    <a:pt x="155304" y="442587"/>
                  </a:lnTo>
                  <a:cubicBezTo>
                    <a:pt x="155304" y="442587"/>
                    <a:pt x="156073" y="442159"/>
                    <a:pt x="157426" y="441424"/>
                  </a:cubicBezTo>
                  <a:lnTo>
                    <a:pt x="158211" y="441006"/>
                  </a:lnTo>
                  <a:lnTo>
                    <a:pt x="153703" y="441006"/>
                  </a:lnTo>
                  <a:cubicBezTo>
                    <a:pt x="153703" y="441006"/>
                    <a:pt x="154472" y="440578"/>
                    <a:pt x="155825" y="439843"/>
                  </a:cubicBezTo>
                  <a:lnTo>
                    <a:pt x="156610" y="439425"/>
                  </a:lnTo>
                  <a:lnTo>
                    <a:pt x="152102" y="439425"/>
                  </a:lnTo>
                  <a:cubicBezTo>
                    <a:pt x="152102" y="439425"/>
                    <a:pt x="152871" y="438996"/>
                    <a:pt x="154224" y="438262"/>
                  </a:cubicBezTo>
                  <a:lnTo>
                    <a:pt x="155009" y="437843"/>
                  </a:lnTo>
                  <a:lnTo>
                    <a:pt x="150501" y="437843"/>
                  </a:lnTo>
                  <a:cubicBezTo>
                    <a:pt x="150501" y="437843"/>
                    <a:pt x="151270" y="437415"/>
                    <a:pt x="152623" y="436680"/>
                  </a:cubicBezTo>
                  <a:lnTo>
                    <a:pt x="153408" y="436262"/>
                  </a:lnTo>
                  <a:lnTo>
                    <a:pt x="148900" y="436262"/>
                  </a:lnTo>
                  <a:cubicBezTo>
                    <a:pt x="148900" y="436262"/>
                    <a:pt x="149669" y="435833"/>
                    <a:pt x="151022" y="435099"/>
                  </a:cubicBezTo>
                  <a:lnTo>
                    <a:pt x="151806" y="434680"/>
                  </a:lnTo>
                  <a:lnTo>
                    <a:pt x="147299" y="434680"/>
                  </a:lnTo>
                  <a:cubicBezTo>
                    <a:pt x="147299" y="434680"/>
                    <a:pt x="148068" y="434252"/>
                    <a:pt x="149421" y="433517"/>
                  </a:cubicBezTo>
                  <a:lnTo>
                    <a:pt x="150205" y="433099"/>
                  </a:lnTo>
                  <a:lnTo>
                    <a:pt x="145698" y="433099"/>
                  </a:lnTo>
                  <a:cubicBezTo>
                    <a:pt x="145698" y="433099"/>
                    <a:pt x="146467" y="432671"/>
                    <a:pt x="147820" y="431936"/>
                  </a:cubicBezTo>
                  <a:lnTo>
                    <a:pt x="148604" y="431517"/>
                  </a:lnTo>
                  <a:lnTo>
                    <a:pt x="144097" y="431517"/>
                  </a:lnTo>
                  <a:cubicBezTo>
                    <a:pt x="144097" y="431517"/>
                    <a:pt x="144866" y="431089"/>
                    <a:pt x="146219" y="430354"/>
                  </a:cubicBezTo>
                  <a:lnTo>
                    <a:pt x="147003" y="429936"/>
                  </a:lnTo>
                  <a:lnTo>
                    <a:pt x="142496" y="429936"/>
                  </a:lnTo>
                  <a:cubicBezTo>
                    <a:pt x="142496" y="429936"/>
                    <a:pt x="143265" y="429508"/>
                    <a:pt x="144618" y="428773"/>
                  </a:cubicBezTo>
                  <a:lnTo>
                    <a:pt x="145402" y="428355"/>
                  </a:lnTo>
                  <a:lnTo>
                    <a:pt x="140894" y="428355"/>
                  </a:lnTo>
                  <a:cubicBezTo>
                    <a:pt x="140894" y="428355"/>
                    <a:pt x="141664" y="427926"/>
                    <a:pt x="143017" y="427192"/>
                  </a:cubicBezTo>
                  <a:lnTo>
                    <a:pt x="143801" y="426773"/>
                  </a:lnTo>
                  <a:lnTo>
                    <a:pt x="139293" y="426773"/>
                  </a:lnTo>
                  <a:cubicBezTo>
                    <a:pt x="139293" y="426773"/>
                    <a:pt x="140062" y="426345"/>
                    <a:pt x="141416" y="425610"/>
                  </a:cubicBezTo>
                  <a:lnTo>
                    <a:pt x="142200" y="425192"/>
                  </a:lnTo>
                  <a:lnTo>
                    <a:pt x="137692" y="425192"/>
                  </a:lnTo>
                  <a:cubicBezTo>
                    <a:pt x="137692" y="425192"/>
                    <a:pt x="138461" y="424764"/>
                    <a:pt x="139815" y="424029"/>
                  </a:cubicBezTo>
                  <a:lnTo>
                    <a:pt x="140599" y="423610"/>
                  </a:lnTo>
                  <a:lnTo>
                    <a:pt x="136091" y="423610"/>
                  </a:lnTo>
                  <a:cubicBezTo>
                    <a:pt x="136091" y="423610"/>
                    <a:pt x="136860" y="423182"/>
                    <a:pt x="138213" y="422447"/>
                  </a:cubicBezTo>
                  <a:lnTo>
                    <a:pt x="138998" y="422029"/>
                  </a:lnTo>
                  <a:lnTo>
                    <a:pt x="134490" y="422029"/>
                  </a:lnTo>
                  <a:cubicBezTo>
                    <a:pt x="134490" y="422029"/>
                    <a:pt x="135259" y="421601"/>
                    <a:pt x="136612" y="420866"/>
                  </a:cubicBezTo>
                  <a:lnTo>
                    <a:pt x="137397" y="420447"/>
                  </a:lnTo>
                  <a:lnTo>
                    <a:pt x="132889" y="420447"/>
                  </a:lnTo>
                  <a:cubicBezTo>
                    <a:pt x="132889" y="420447"/>
                    <a:pt x="133658" y="420019"/>
                    <a:pt x="135011" y="419285"/>
                  </a:cubicBezTo>
                  <a:lnTo>
                    <a:pt x="135796" y="418866"/>
                  </a:lnTo>
                  <a:lnTo>
                    <a:pt x="131288" y="418866"/>
                  </a:lnTo>
                  <a:cubicBezTo>
                    <a:pt x="131288" y="418866"/>
                    <a:pt x="132057" y="418438"/>
                    <a:pt x="133410" y="417703"/>
                  </a:cubicBezTo>
                  <a:lnTo>
                    <a:pt x="134195" y="417285"/>
                  </a:lnTo>
                  <a:lnTo>
                    <a:pt x="129687" y="417285"/>
                  </a:lnTo>
                  <a:cubicBezTo>
                    <a:pt x="129687" y="417285"/>
                    <a:pt x="130456" y="416856"/>
                    <a:pt x="131809" y="416122"/>
                  </a:cubicBezTo>
                  <a:lnTo>
                    <a:pt x="132594" y="415703"/>
                  </a:lnTo>
                  <a:lnTo>
                    <a:pt x="128086" y="415703"/>
                  </a:lnTo>
                  <a:cubicBezTo>
                    <a:pt x="128086" y="415703"/>
                    <a:pt x="128855" y="415275"/>
                    <a:pt x="130208" y="414540"/>
                  </a:cubicBezTo>
                  <a:lnTo>
                    <a:pt x="130992" y="414122"/>
                  </a:lnTo>
                  <a:lnTo>
                    <a:pt x="126485" y="414122"/>
                  </a:lnTo>
                  <a:cubicBezTo>
                    <a:pt x="126485" y="414122"/>
                    <a:pt x="127254" y="413694"/>
                    <a:pt x="128607" y="412959"/>
                  </a:cubicBezTo>
                  <a:lnTo>
                    <a:pt x="129392" y="412540"/>
                  </a:lnTo>
                  <a:lnTo>
                    <a:pt x="124884" y="412540"/>
                  </a:lnTo>
                  <a:cubicBezTo>
                    <a:pt x="124884" y="412540"/>
                    <a:pt x="125653" y="412112"/>
                    <a:pt x="127006" y="411377"/>
                  </a:cubicBezTo>
                  <a:lnTo>
                    <a:pt x="127790" y="410959"/>
                  </a:lnTo>
                  <a:lnTo>
                    <a:pt x="123282" y="410959"/>
                  </a:lnTo>
                  <a:cubicBezTo>
                    <a:pt x="123282" y="410959"/>
                    <a:pt x="124052" y="410531"/>
                    <a:pt x="125405" y="409796"/>
                  </a:cubicBezTo>
                  <a:lnTo>
                    <a:pt x="126189" y="409377"/>
                  </a:lnTo>
                  <a:lnTo>
                    <a:pt x="121682" y="409377"/>
                  </a:lnTo>
                  <a:cubicBezTo>
                    <a:pt x="121682" y="409377"/>
                    <a:pt x="122451" y="408949"/>
                    <a:pt x="123804" y="408214"/>
                  </a:cubicBezTo>
                  <a:lnTo>
                    <a:pt x="124588" y="407796"/>
                  </a:lnTo>
                  <a:lnTo>
                    <a:pt x="120080" y="407796"/>
                  </a:lnTo>
                  <a:cubicBezTo>
                    <a:pt x="120080" y="407796"/>
                    <a:pt x="120850" y="407368"/>
                    <a:pt x="122203" y="406633"/>
                  </a:cubicBezTo>
                  <a:lnTo>
                    <a:pt x="122987" y="406215"/>
                  </a:lnTo>
                  <a:lnTo>
                    <a:pt x="118479" y="406215"/>
                  </a:lnTo>
                  <a:cubicBezTo>
                    <a:pt x="118479" y="406215"/>
                    <a:pt x="119249" y="405786"/>
                    <a:pt x="120602" y="405052"/>
                  </a:cubicBezTo>
                  <a:lnTo>
                    <a:pt x="121386" y="404633"/>
                  </a:lnTo>
                  <a:lnTo>
                    <a:pt x="116878" y="404633"/>
                  </a:lnTo>
                  <a:cubicBezTo>
                    <a:pt x="116878" y="404633"/>
                    <a:pt x="117647" y="404205"/>
                    <a:pt x="119001" y="403470"/>
                  </a:cubicBezTo>
                  <a:lnTo>
                    <a:pt x="119785" y="403052"/>
                  </a:lnTo>
                  <a:lnTo>
                    <a:pt x="115277" y="403052"/>
                  </a:lnTo>
                  <a:cubicBezTo>
                    <a:pt x="115277" y="403052"/>
                    <a:pt x="116046" y="402624"/>
                    <a:pt x="117400" y="401889"/>
                  </a:cubicBezTo>
                  <a:lnTo>
                    <a:pt x="118184" y="401470"/>
                  </a:lnTo>
                  <a:lnTo>
                    <a:pt x="113676" y="401470"/>
                  </a:lnTo>
                  <a:cubicBezTo>
                    <a:pt x="113676" y="401470"/>
                    <a:pt x="114445" y="401042"/>
                    <a:pt x="115799" y="400307"/>
                  </a:cubicBezTo>
                  <a:lnTo>
                    <a:pt x="116583" y="399889"/>
                  </a:lnTo>
                  <a:lnTo>
                    <a:pt x="112075" y="399889"/>
                  </a:lnTo>
                  <a:cubicBezTo>
                    <a:pt x="112075" y="399889"/>
                    <a:pt x="112844" y="399461"/>
                    <a:pt x="114197" y="398726"/>
                  </a:cubicBezTo>
                  <a:lnTo>
                    <a:pt x="114982" y="398308"/>
                  </a:lnTo>
                  <a:lnTo>
                    <a:pt x="110474" y="398308"/>
                  </a:lnTo>
                  <a:cubicBezTo>
                    <a:pt x="110474" y="398308"/>
                    <a:pt x="111243" y="397879"/>
                    <a:pt x="112596" y="397145"/>
                  </a:cubicBezTo>
                  <a:lnTo>
                    <a:pt x="113381" y="396726"/>
                  </a:lnTo>
                  <a:lnTo>
                    <a:pt x="108873" y="396726"/>
                  </a:lnTo>
                  <a:cubicBezTo>
                    <a:pt x="108873" y="396726"/>
                    <a:pt x="109642" y="396298"/>
                    <a:pt x="110995" y="395563"/>
                  </a:cubicBezTo>
                  <a:lnTo>
                    <a:pt x="111780" y="395145"/>
                  </a:lnTo>
                  <a:lnTo>
                    <a:pt x="107272" y="395145"/>
                  </a:lnTo>
                  <a:cubicBezTo>
                    <a:pt x="107272" y="395145"/>
                    <a:pt x="108041" y="394717"/>
                    <a:pt x="109394" y="393982"/>
                  </a:cubicBezTo>
                  <a:lnTo>
                    <a:pt x="110179" y="393563"/>
                  </a:lnTo>
                  <a:lnTo>
                    <a:pt x="105671" y="393563"/>
                  </a:lnTo>
                  <a:cubicBezTo>
                    <a:pt x="105671" y="393563"/>
                    <a:pt x="106440" y="393135"/>
                    <a:pt x="107793" y="392400"/>
                  </a:cubicBezTo>
                  <a:lnTo>
                    <a:pt x="108578" y="391982"/>
                  </a:lnTo>
                  <a:lnTo>
                    <a:pt x="104070" y="391982"/>
                  </a:lnTo>
                  <a:cubicBezTo>
                    <a:pt x="104070" y="391982"/>
                    <a:pt x="104839" y="391554"/>
                    <a:pt x="106192" y="390819"/>
                  </a:cubicBezTo>
                  <a:lnTo>
                    <a:pt x="106976" y="390400"/>
                  </a:lnTo>
                  <a:lnTo>
                    <a:pt x="102469" y="390400"/>
                  </a:lnTo>
                  <a:cubicBezTo>
                    <a:pt x="102469" y="390400"/>
                    <a:pt x="103238" y="389972"/>
                    <a:pt x="104591" y="389237"/>
                  </a:cubicBezTo>
                  <a:lnTo>
                    <a:pt x="105375" y="388819"/>
                  </a:lnTo>
                  <a:lnTo>
                    <a:pt x="100868" y="388819"/>
                  </a:lnTo>
                  <a:cubicBezTo>
                    <a:pt x="100868" y="388819"/>
                    <a:pt x="101637" y="388391"/>
                    <a:pt x="102990" y="387656"/>
                  </a:cubicBezTo>
                  <a:lnTo>
                    <a:pt x="103774" y="387237"/>
                  </a:lnTo>
                  <a:lnTo>
                    <a:pt x="99267" y="387237"/>
                  </a:lnTo>
                  <a:cubicBezTo>
                    <a:pt x="99267" y="387237"/>
                    <a:pt x="100036" y="386809"/>
                    <a:pt x="101389" y="386075"/>
                  </a:cubicBezTo>
                  <a:lnTo>
                    <a:pt x="102173" y="385656"/>
                  </a:lnTo>
                  <a:lnTo>
                    <a:pt x="97665" y="385656"/>
                  </a:lnTo>
                  <a:cubicBezTo>
                    <a:pt x="97665" y="385656"/>
                    <a:pt x="98435" y="385228"/>
                    <a:pt x="99788" y="384493"/>
                  </a:cubicBezTo>
                  <a:lnTo>
                    <a:pt x="100572" y="384075"/>
                  </a:lnTo>
                  <a:lnTo>
                    <a:pt x="96064" y="384075"/>
                  </a:lnTo>
                  <a:cubicBezTo>
                    <a:pt x="96064" y="384075"/>
                    <a:pt x="96833" y="383647"/>
                    <a:pt x="98187" y="382912"/>
                  </a:cubicBezTo>
                  <a:lnTo>
                    <a:pt x="98971" y="382493"/>
                  </a:lnTo>
                  <a:lnTo>
                    <a:pt x="94463" y="382493"/>
                  </a:lnTo>
                  <a:cubicBezTo>
                    <a:pt x="94463" y="382493"/>
                    <a:pt x="95232" y="382065"/>
                    <a:pt x="96586" y="381330"/>
                  </a:cubicBezTo>
                  <a:lnTo>
                    <a:pt x="97370" y="380912"/>
                  </a:lnTo>
                  <a:lnTo>
                    <a:pt x="92862" y="380912"/>
                  </a:lnTo>
                  <a:cubicBezTo>
                    <a:pt x="92862" y="380912"/>
                    <a:pt x="93631" y="380484"/>
                    <a:pt x="94984" y="379749"/>
                  </a:cubicBezTo>
                  <a:lnTo>
                    <a:pt x="95769" y="379330"/>
                  </a:lnTo>
                  <a:lnTo>
                    <a:pt x="91261" y="379330"/>
                  </a:lnTo>
                  <a:cubicBezTo>
                    <a:pt x="91261" y="379330"/>
                    <a:pt x="92030" y="378902"/>
                    <a:pt x="93383" y="378168"/>
                  </a:cubicBezTo>
                  <a:lnTo>
                    <a:pt x="94168" y="377749"/>
                  </a:lnTo>
                  <a:lnTo>
                    <a:pt x="89660" y="377749"/>
                  </a:lnTo>
                  <a:cubicBezTo>
                    <a:pt x="89660" y="377749"/>
                    <a:pt x="90429" y="377321"/>
                    <a:pt x="91782" y="376586"/>
                  </a:cubicBezTo>
                  <a:lnTo>
                    <a:pt x="92567" y="376168"/>
                  </a:lnTo>
                  <a:lnTo>
                    <a:pt x="88059" y="376168"/>
                  </a:lnTo>
                  <a:cubicBezTo>
                    <a:pt x="88059" y="376168"/>
                    <a:pt x="88828" y="375739"/>
                    <a:pt x="90181" y="375005"/>
                  </a:cubicBezTo>
                  <a:lnTo>
                    <a:pt x="90966" y="374586"/>
                  </a:lnTo>
                  <a:lnTo>
                    <a:pt x="86458" y="374586"/>
                  </a:lnTo>
                  <a:cubicBezTo>
                    <a:pt x="86458" y="374586"/>
                    <a:pt x="87227" y="374158"/>
                    <a:pt x="88580" y="373423"/>
                  </a:cubicBezTo>
                  <a:lnTo>
                    <a:pt x="89365" y="373005"/>
                  </a:lnTo>
                  <a:lnTo>
                    <a:pt x="84857" y="373005"/>
                  </a:lnTo>
                  <a:cubicBezTo>
                    <a:pt x="84857" y="373005"/>
                    <a:pt x="85626" y="372577"/>
                    <a:pt x="86979" y="371842"/>
                  </a:cubicBezTo>
                  <a:lnTo>
                    <a:pt x="87764" y="371423"/>
                  </a:lnTo>
                  <a:lnTo>
                    <a:pt x="83256" y="371423"/>
                  </a:lnTo>
                  <a:cubicBezTo>
                    <a:pt x="83256" y="371423"/>
                    <a:pt x="84025" y="370995"/>
                    <a:pt x="85378" y="370260"/>
                  </a:cubicBezTo>
                  <a:lnTo>
                    <a:pt x="86162" y="369842"/>
                  </a:lnTo>
                  <a:lnTo>
                    <a:pt x="81655" y="369842"/>
                  </a:lnTo>
                  <a:cubicBezTo>
                    <a:pt x="81655" y="369842"/>
                    <a:pt x="82424" y="369414"/>
                    <a:pt x="83777" y="368679"/>
                  </a:cubicBezTo>
                  <a:lnTo>
                    <a:pt x="84562" y="368260"/>
                  </a:lnTo>
                  <a:lnTo>
                    <a:pt x="80054" y="368260"/>
                  </a:lnTo>
                  <a:cubicBezTo>
                    <a:pt x="80054" y="368260"/>
                    <a:pt x="80823" y="367832"/>
                    <a:pt x="82176" y="367097"/>
                  </a:cubicBezTo>
                  <a:lnTo>
                    <a:pt x="82960" y="366679"/>
                  </a:lnTo>
                  <a:lnTo>
                    <a:pt x="78453" y="366679"/>
                  </a:lnTo>
                  <a:cubicBezTo>
                    <a:pt x="78453" y="366679"/>
                    <a:pt x="79222" y="366251"/>
                    <a:pt x="80575" y="365516"/>
                  </a:cubicBezTo>
                  <a:lnTo>
                    <a:pt x="81359" y="365098"/>
                  </a:lnTo>
                  <a:lnTo>
                    <a:pt x="76852" y="365098"/>
                  </a:lnTo>
                  <a:cubicBezTo>
                    <a:pt x="76852" y="365098"/>
                    <a:pt x="77621" y="364669"/>
                    <a:pt x="78974" y="363935"/>
                  </a:cubicBezTo>
                  <a:lnTo>
                    <a:pt x="79758" y="363516"/>
                  </a:lnTo>
                  <a:lnTo>
                    <a:pt x="75250" y="363516"/>
                  </a:lnTo>
                  <a:cubicBezTo>
                    <a:pt x="75250" y="363516"/>
                    <a:pt x="76020" y="363088"/>
                    <a:pt x="77373" y="362353"/>
                  </a:cubicBezTo>
                  <a:lnTo>
                    <a:pt x="78157" y="361935"/>
                  </a:lnTo>
                  <a:lnTo>
                    <a:pt x="73649" y="361935"/>
                  </a:lnTo>
                  <a:cubicBezTo>
                    <a:pt x="73649" y="361935"/>
                    <a:pt x="74418" y="361507"/>
                    <a:pt x="75772" y="360772"/>
                  </a:cubicBezTo>
                  <a:lnTo>
                    <a:pt x="76556" y="360353"/>
                  </a:lnTo>
                  <a:lnTo>
                    <a:pt x="72048" y="360353"/>
                  </a:lnTo>
                  <a:cubicBezTo>
                    <a:pt x="72048" y="360353"/>
                    <a:pt x="72817" y="359925"/>
                    <a:pt x="74171" y="359190"/>
                  </a:cubicBezTo>
                  <a:lnTo>
                    <a:pt x="74955" y="358772"/>
                  </a:lnTo>
                  <a:lnTo>
                    <a:pt x="70447" y="358772"/>
                  </a:lnTo>
                  <a:cubicBezTo>
                    <a:pt x="70447" y="358772"/>
                    <a:pt x="71216" y="358344"/>
                    <a:pt x="72569" y="357609"/>
                  </a:cubicBezTo>
                  <a:lnTo>
                    <a:pt x="73354" y="357191"/>
                  </a:lnTo>
                  <a:lnTo>
                    <a:pt x="68846" y="357191"/>
                  </a:lnTo>
                  <a:cubicBezTo>
                    <a:pt x="68846" y="357191"/>
                    <a:pt x="69615" y="356762"/>
                    <a:pt x="70968" y="356028"/>
                  </a:cubicBezTo>
                  <a:lnTo>
                    <a:pt x="71753" y="355609"/>
                  </a:lnTo>
                  <a:lnTo>
                    <a:pt x="67245" y="355609"/>
                  </a:lnTo>
                  <a:cubicBezTo>
                    <a:pt x="67245" y="355609"/>
                    <a:pt x="68014" y="355181"/>
                    <a:pt x="69367" y="354446"/>
                  </a:cubicBezTo>
                  <a:lnTo>
                    <a:pt x="70152" y="354028"/>
                  </a:lnTo>
                  <a:lnTo>
                    <a:pt x="65644" y="354028"/>
                  </a:lnTo>
                  <a:cubicBezTo>
                    <a:pt x="65644" y="354028"/>
                    <a:pt x="66413" y="353600"/>
                    <a:pt x="67766" y="352865"/>
                  </a:cubicBezTo>
                  <a:lnTo>
                    <a:pt x="68551" y="352446"/>
                  </a:lnTo>
                  <a:lnTo>
                    <a:pt x="64043" y="352446"/>
                  </a:lnTo>
                  <a:cubicBezTo>
                    <a:pt x="64043" y="352446"/>
                    <a:pt x="64812" y="352018"/>
                    <a:pt x="66165" y="351283"/>
                  </a:cubicBezTo>
                  <a:lnTo>
                    <a:pt x="66950" y="350865"/>
                  </a:lnTo>
                  <a:lnTo>
                    <a:pt x="62442" y="350865"/>
                  </a:lnTo>
                  <a:cubicBezTo>
                    <a:pt x="62442" y="350865"/>
                    <a:pt x="63211" y="350437"/>
                    <a:pt x="64564" y="349702"/>
                  </a:cubicBezTo>
                  <a:lnTo>
                    <a:pt x="65348" y="349283"/>
                  </a:lnTo>
                  <a:lnTo>
                    <a:pt x="60841" y="349283"/>
                  </a:lnTo>
                  <a:cubicBezTo>
                    <a:pt x="60841" y="349283"/>
                    <a:pt x="61610" y="348855"/>
                    <a:pt x="62963" y="348121"/>
                  </a:cubicBezTo>
                  <a:lnTo>
                    <a:pt x="63747" y="347702"/>
                  </a:lnTo>
                  <a:lnTo>
                    <a:pt x="59240" y="347702"/>
                  </a:lnTo>
                  <a:cubicBezTo>
                    <a:pt x="59240" y="347702"/>
                    <a:pt x="60009" y="347274"/>
                    <a:pt x="61362" y="346539"/>
                  </a:cubicBezTo>
                  <a:lnTo>
                    <a:pt x="62147" y="346120"/>
                  </a:lnTo>
                  <a:lnTo>
                    <a:pt x="57638" y="346120"/>
                  </a:lnTo>
                  <a:cubicBezTo>
                    <a:pt x="57638" y="346120"/>
                    <a:pt x="58408" y="345692"/>
                    <a:pt x="59761" y="344958"/>
                  </a:cubicBezTo>
                  <a:lnTo>
                    <a:pt x="60545" y="344539"/>
                  </a:lnTo>
                  <a:lnTo>
                    <a:pt x="56038" y="344539"/>
                  </a:lnTo>
                  <a:cubicBezTo>
                    <a:pt x="56038" y="344539"/>
                    <a:pt x="56807" y="344111"/>
                    <a:pt x="58160" y="343376"/>
                  </a:cubicBezTo>
                  <a:lnTo>
                    <a:pt x="58944" y="342958"/>
                  </a:lnTo>
                  <a:lnTo>
                    <a:pt x="54436" y="342958"/>
                  </a:lnTo>
                  <a:cubicBezTo>
                    <a:pt x="54436" y="342958"/>
                    <a:pt x="55206" y="342529"/>
                    <a:pt x="56559" y="341795"/>
                  </a:cubicBezTo>
                  <a:lnTo>
                    <a:pt x="57343" y="341376"/>
                  </a:lnTo>
                  <a:lnTo>
                    <a:pt x="52835" y="341376"/>
                  </a:lnTo>
                  <a:cubicBezTo>
                    <a:pt x="52835" y="341376"/>
                    <a:pt x="53605" y="340948"/>
                    <a:pt x="54958" y="340213"/>
                  </a:cubicBezTo>
                  <a:lnTo>
                    <a:pt x="55742" y="339795"/>
                  </a:lnTo>
                  <a:lnTo>
                    <a:pt x="51234" y="339795"/>
                  </a:lnTo>
                  <a:cubicBezTo>
                    <a:pt x="51234" y="339795"/>
                    <a:pt x="52003" y="339367"/>
                    <a:pt x="53357" y="338632"/>
                  </a:cubicBezTo>
                  <a:lnTo>
                    <a:pt x="54141" y="338213"/>
                  </a:lnTo>
                  <a:lnTo>
                    <a:pt x="49633" y="338213"/>
                  </a:lnTo>
                  <a:cubicBezTo>
                    <a:pt x="49633" y="338213"/>
                    <a:pt x="50402" y="337785"/>
                    <a:pt x="51756" y="337050"/>
                  </a:cubicBezTo>
                  <a:lnTo>
                    <a:pt x="52540" y="336632"/>
                  </a:lnTo>
                  <a:lnTo>
                    <a:pt x="48032" y="336632"/>
                  </a:lnTo>
                  <a:cubicBezTo>
                    <a:pt x="48032" y="336632"/>
                    <a:pt x="48801" y="336204"/>
                    <a:pt x="50155" y="335469"/>
                  </a:cubicBezTo>
                  <a:lnTo>
                    <a:pt x="50939" y="335051"/>
                  </a:lnTo>
                  <a:lnTo>
                    <a:pt x="46431" y="335051"/>
                  </a:lnTo>
                  <a:cubicBezTo>
                    <a:pt x="46431" y="335051"/>
                    <a:pt x="47200" y="334622"/>
                    <a:pt x="48553" y="333888"/>
                  </a:cubicBezTo>
                  <a:lnTo>
                    <a:pt x="49338" y="333469"/>
                  </a:lnTo>
                  <a:lnTo>
                    <a:pt x="44830" y="333469"/>
                  </a:lnTo>
                  <a:cubicBezTo>
                    <a:pt x="44830" y="333469"/>
                    <a:pt x="45599" y="333041"/>
                    <a:pt x="46952" y="332306"/>
                  </a:cubicBezTo>
                  <a:lnTo>
                    <a:pt x="47737" y="331888"/>
                  </a:lnTo>
                  <a:lnTo>
                    <a:pt x="43229" y="331888"/>
                  </a:lnTo>
                  <a:cubicBezTo>
                    <a:pt x="43229" y="331888"/>
                    <a:pt x="43998" y="331460"/>
                    <a:pt x="45351" y="330725"/>
                  </a:cubicBezTo>
                  <a:lnTo>
                    <a:pt x="46136" y="330306"/>
                  </a:lnTo>
                  <a:lnTo>
                    <a:pt x="41628" y="330306"/>
                  </a:lnTo>
                  <a:cubicBezTo>
                    <a:pt x="41628" y="330306"/>
                    <a:pt x="42397" y="329878"/>
                    <a:pt x="43750" y="329143"/>
                  </a:cubicBezTo>
                  <a:lnTo>
                    <a:pt x="44535" y="328725"/>
                  </a:lnTo>
                  <a:lnTo>
                    <a:pt x="40027" y="328725"/>
                  </a:lnTo>
                  <a:cubicBezTo>
                    <a:pt x="40027" y="328725"/>
                    <a:pt x="40796" y="328297"/>
                    <a:pt x="42149" y="327562"/>
                  </a:cubicBezTo>
                  <a:lnTo>
                    <a:pt x="42933" y="327144"/>
                  </a:lnTo>
                  <a:lnTo>
                    <a:pt x="38426" y="327144"/>
                  </a:lnTo>
                  <a:cubicBezTo>
                    <a:pt x="38426" y="327144"/>
                    <a:pt x="39195" y="326715"/>
                    <a:pt x="40548" y="325981"/>
                  </a:cubicBezTo>
                  <a:lnTo>
                    <a:pt x="41332" y="325562"/>
                  </a:lnTo>
                  <a:lnTo>
                    <a:pt x="36825" y="325562"/>
                  </a:lnTo>
                  <a:cubicBezTo>
                    <a:pt x="36825" y="325562"/>
                    <a:pt x="37594" y="325134"/>
                    <a:pt x="38947" y="324399"/>
                  </a:cubicBezTo>
                  <a:lnTo>
                    <a:pt x="39731" y="323981"/>
                  </a:lnTo>
                  <a:lnTo>
                    <a:pt x="35224" y="323981"/>
                  </a:lnTo>
                  <a:cubicBezTo>
                    <a:pt x="35224" y="323981"/>
                    <a:pt x="35993" y="323553"/>
                    <a:pt x="37346" y="322818"/>
                  </a:cubicBezTo>
                  <a:lnTo>
                    <a:pt x="38131" y="322399"/>
                  </a:lnTo>
                  <a:lnTo>
                    <a:pt x="33623" y="322399"/>
                  </a:lnTo>
                  <a:cubicBezTo>
                    <a:pt x="33623" y="322399"/>
                    <a:pt x="34392" y="321971"/>
                    <a:pt x="35745" y="321236"/>
                  </a:cubicBezTo>
                  <a:lnTo>
                    <a:pt x="36529" y="320818"/>
                  </a:lnTo>
                  <a:lnTo>
                    <a:pt x="32021" y="320818"/>
                  </a:lnTo>
                  <a:cubicBezTo>
                    <a:pt x="32021" y="320818"/>
                    <a:pt x="32791" y="320390"/>
                    <a:pt x="34144" y="319655"/>
                  </a:cubicBezTo>
                  <a:lnTo>
                    <a:pt x="34928" y="319236"/>
                  </a:lnTo>
                  <a:lnTo>
                    <a:pt x="30420" y="319236"/>
                  </a:lnTo>
                  <a:cubicBezTo>
                    <a:pt x="30420" y="319236"/>
                    <a:pt x="31189" y="318808"/>
                    <a:pt x="32543" y="318073"/>
                  </a:cubicBezTo>
                  <a:lnTo>
                    <a:pt x="33327" y="317655"/>
                  </a:lnTo>
                  <a:lnTo>
                    <a:pt x="28819" y="317655"/>
                  </a:lnTo>
                  <a:cubicBezTo>
                    <a:pt x="28819" y="317655"/>
                    <a:pt x="29588" y="317227"/>
                    <a:pt x="30942" y="316492"/>
                  </a:cubicBezTo>
                  <a:lnTo>
                    <a:pt x="31726" y="316074"/>
                  </a:lnTo>
                  <a:lnTo>
                    <a:pt x="27218" y="316074"/>
                  </a:lnTo>
                  <a:cubicBezTo>
                    <a:pt x="27218" y="316074"/>
                    <a:pt x="27987" y="315645"/>
                    <a:pt x="29340" y="314911"/>
                  </a:cubicBezTo>
                  <a:lnTo>
                    <a:pt x="30125" y="314492"/>
                  </a:lnTo>
                  <a:lnTo>
                    <a:pt x="25617" y="314492"/>
                  </a:lnTo>
                  <a:cubicBezTo>
                    <a:pt x="25617" y="314492"/>
                    <a:pt x="26386" y="314064"/>
                    <a:pt x="27740" y="313329"/>
                  </a:cubicBezTo>
                  <a:lnTo>
                    <a:pt x="28524" y="312911"/>
                  </a:lnTo>
                  <a:lnTo>
                    <a:pt x="24016" y="312911"/>
                  </a:lnTo>
                  <a:cubicBezTo>
                    <a:pt x="24016" y="312911"/>
                    <a:pt x="24785" y="312483"/>
                    <a:pt x="26138" y="311748"/>
                  </a:cubicBezTo>
                  <a:lnTo>
                    <a:pt x="26923" y="311329"/>
                  </a:lnTo>
                  <a:lnTo>
                    <a:pt x="22415" y="311329"/>
                  </a:lnTo>
                  <a:cubicBezTo>
                    <a:pt x="22415" y="311329"/>
                    <a:pt x="23184" y="310901"/>
                    <a:pt x="24537" y="310166"/>
                  </a:cubicBezTo>
                  <a:lnTo>
                    <a:pt x="25322" y="309748"/>
                  </a:lnTo>
                  <a:lnTo>
                    <a:pt x="20814" y="309748"/>
                  </a:lnTo>
                  <a:cubicBezTo>
                    <a:pt x="20814" y="309748"/>
                    <a:pt x="21583" y="309320"/>
                    <a:pt x="22936" y="308585"/>
                  </a:cubicBezTo>
                  <a:lnTo>
                    <a:pt x="23721" y="308166"/>
                  </a:lnTo>
                  <a:lnTo>
                    <a:pt x="19213" y="308166"/>
                  </a:lnTo>
                  <a:cubicBezTo>
                    <a:pt x="19213" y="308166"/>
                    <a:pt x="19982" y="307738"/>
                    <a:pt x="21335" y="307004"/>
                  </a:cubicBezTo>
                  <a:lnTo>
                    <a:pt x="22120" y="306585"/>
                  </a:lnTo>
                  <a:lnTo>
                    <a:pt x="17612" y="306585"/>
                  </a:lnTo>
                  <a:cubicBezTo>
                    <a:pt x="17612" y="306585"/>
                    <a:pt x="18381" y="306157"/>
                    <a:pt x="19734" y="305422"/>
                  </a:cubicBezTo>
                  <a:lnTo>
                    <a:pt x="20518" y="305004"/>
                  </a:lnTo>
                  <a:lnTo>
                    <a:pt x="16011" y="305004"/>
                  </a:lnTo>
                  <a:cubicBezTo>
                    <a:pt x="16011" y="305004"/>
                    <a:pt x="16780" y="304575"/>
                    <a:pt x="18133" y="303841"/>
                  </a:cubicBezTo>
                  <a:lnTo>
                    <a:pt x="18917" y="303422"/>
                  </a:lnTo>
                  <a:lnTo>
                    <a:pt x="14410" y="303422"/>
                  </a:lnTo>
                  <a:cubicBezTo>
                    <a:pt x="14410" y="303422"/>
                    <a:pt x="15179" y="302994"/>
                    <a:pt x="16532" y="302259"/>
                  </a:cubicBezTo>
                  <a:lnTo>
                    <a:pt x="17316" y="301841"/>
                  </a:lnTo>
                  <a:lnTo>
                    <a:pt x="12809" y="301841"/>
                  </a:lnTo>
                  <a:cubicBezTo>
                    <a:pt x="12809" y="301841"/>
                    <a:pt x="13578" y="301413"/>
                    <a:pt x="14931" y="300678"/>
                  </a:cubicBezTo>
                  <a:lnTo>
                    <a:pt x="15716" y="300259"/>
                  </a:lnTo>
                  <a:lnTo>
                    <a:pt x="11208" y="300259"/>
                  </a:lnTo>
                  <a:cubicBezTo>
                    <a:pt x="11208" y="300259"/>
                    <a:pt x="11977" y="299831"/>
                    <a:pt x="13330" y="299096"/>
                  </a:cubicBezTo>
                  <a:lnTo>
                    <a:pt x="14114" y="298678"/>
                  </a:lnTo>
                  <a:lnTo>
                    <a:pt x="9606" y="298678"/>
                  </a:lnTo>
                  <a:cubicBezTo>
                    <a:pt x="9606" y="298678"/>
                    <a:pt x="10376" y="298250"/>
                    <a:pt x="11729" y="297515"/>
                  </a:cubicBezTo>
                  <a:lnTo>
                    <a:pt x="12513" y="297096"/>
                  </a:lnTo>
                  <a:lnTo>
                    <a:pt x="8005" y="297096"/>
                  </a:lnTo>
                  <a:cubicBezTo>
                    <a:pt x="8005" y="297096"/>
                    <a:pt x="8774" y="296668"/>
                    <a:pt x="10128" y="295933"/>
                  </a:cubicBezTo>
                  <a:lnTo>
                    <a:pt x="10912" y="295515"/>
                  </a:lnTo>
                  <a:lnTo>
                    <a:pt x="6404" y="295515"/>
                  </a:lnTo>
                  <a:cubicBezTo>
                    <a:pt x="6404" y="295515"/>
                    <a:pt x="7173" y="295087"/>
                    <a:pt x="8527" y="294352"/>
                  </a:cubicBezTo>
                  <a:lnTo>
                    <a:pt x="9311" y="293934"/>
                  </a:lnTo>
                  <a:lnTo>
                    <a:pt x="4803" y="293934"/>
                  </a:lnTo>
                  <a:cubicBezTo>
                    <a:pt x="4803" y="293934"/>
                    <a:pt x="5572" y="293505"/>
                    <a:pt x="6925" y="292771"/>
                  </a:cubicBezTo>
                  <a:lnTo>
                    <a:pt x="7710" y="292352"/>
                  </a:lnTo>
                  <a:lnTo>
                    <a:pt x="3202" y="292352"/>
                  </a:lnTo>
                  <a:cubicBezTo>
                    <a:pt x="3202" y="292352"/>
                    <a:pt x="3971" y="291924"/>
                    <a:pt x="5325" y="291189"/>
                  </a:cubicBezTo>
                  <a:lnTo>
                    <a:pt x="6109" y="290771"/>
                  </a:lnTo>
                  <a:lnTo>
                    <a:pt x="1601" y="290771"/>
                  </a:lnTo>
                  <a:cubicBezTo>
                    <a:pt x="1601" y="290771"/>
                    <a:pt x="2370" y="290343"/>
                    <a:pt x="3723" y="289608"/>
                  </a:cubicBezTo>
                  <a:lnTo>
                    <a:pt x="4508" y="289189"/>
                  </a:lnTo>
                  <a:lnTo>
                    <a:pt x="0" y="289189"/>
                  </a:lnTo>
                  <a:cubicBezTo>
                    <a:pt x="0" y="289189"/>
                    <a:pt x="12306" y="282339"/>
                    <a:pt x="25076" y="276419"/>
                  </a:cubicBezTo>
                  <a:cubicBezTo>
                    <a:pt x="36261" y="271239"/>
                    <a:pt x="48122" y="266524"/>
                    <a:pt x="48122" y="266524"/>
                  </a:cubicBezTo>
                  <a:cubicBezTo>
                    <a:pt x="48122" y="266524"/>
                    <a:pt x="52630" y="266964"/>
                    <a:pt x="59934" y="267585"/>
                  </a:cubicBezTo>
                  <a:lnTo>
                    <a:pt x="66572" y="268131"/>
                  </a:lnTo>
                  <a:lnTo>
                    <a:pt x="66649" y="267864"/>
                  </a:lnTo>
                  <a:lnTo>
                    <a:pt x="64589" y="267864"/>
                  </a:lnTo>
                  <a:lnTo>
                    <a:pt x="65048" y="266282"/>
                  </a:lnTo>
                  <a:lnTo>
                    <a:pt x="62988" y="266282"/>
                  </a:lnTo>
                  <a:lnTo>
                    <a:pt x="63447" y="264701"/>
                  </a:lnTo>
                  <a:lnTo>
                    <a:pt x="61386" y="264701"/>
                  </a:lnTo>
                  <a:lnTo>
                    <a:pt x="61846" y="263119"/>
                  </a:lnTo>
                  <a:lnTo>
                    <a:pt x="59785" y="263119"/>
                  </a:lnTo>
                  <a:lnTo>
                    <a:pt x="60245" y="261538"/>
                  </a:lnTo>
                  <a:lnTo>
                    <a:pt x="58184" y="261538"/>
                  </a:lnTo>
                  <a:lnTo>
                    <a:pt x="58644" y="259957"/>
                  </a:lnTo>
                  <a:lnTo>
                    <a:pt x="56583" y="259957"/>
                  </a:lnTo>
                  <a:lnTo>
                    <a:pt x="57043" y="258375"/>
                  </a:lnTo>
                  <a:lnTo>
                    <a:pt x="54982" y="258375"/>
                  </a:lnTo>
                  <a:lnTo>
                    <a:pt x="55442" y="256794"/>
                  </a:lnTo>
                  <a:lnTo>
                    <a:pt x="53381" y="256794"/>
                  </a:lnTo>
                  <a:lnTo>
                    <a:pt x="53841" y="255212"/>
                  </a:lnTo>
                  <a:lnTo>
                    <a:pt x="51780" y="255212"/>
                  </a:lnTo>
                  <a:lnTo>
                    <a:pt x="82840" y="148379"/>
                  </a:lnTo>
                  <a:lnTo>
                    <a:pt x="126141" y="148379"/>
                  </a:lnTo>
                  <a:lnTo>
                    <a:pt x="125688" y="149960"/>
                  </a:lnTo>
                  <a:lnTo>
                    <a:pt x="127742" y="149960"/>
                  </a:lnTo>
                  <a:lnTo>
                    <a:pt x="127289" y="151541"/>
                  </a:lnTo>
                  <a:lnTo>
                    <a:pt x="129343" y="151541"/>
                  </a:lnTo>
                  <a:lnTo>
                    <a:pt x="128890" y="153123"/>
                  </a:lnTo>
                  <a:lnTo>
                    <a:pt x="130944" y="153123"/>
                  </a:lnTo>
                  <a:lnTo>
                    <a:pt x="130491" y="154704"/>
                  </a:lnTo>
                  <a:lnTo>
                    <a:pt x="132545" y="154704"/>
                  </a:lnTo>
                  <a:lnTo>
                    <a:pt x="132092" y="156286"/>
                  </a:lnTo>
                  <a:lnTo>
                    <a:pt x="134146" y="156286"/>
                  </a:lnTo>
                  <a:lnTo>
                    <a:pt x="133693" y="157868"/>
                  </a:lnTo>
                  <a:lnTo>
                    <a:pt x="135747" y="157868"/>
                  </a:lnTo>
                  <a:lnTo>
                    <a:pt x="135294" y="159449"/>
                  </a:lnTo>
                  <a:lnTo>
                    <a:pt x="137349" y="159449"/>
                  </a:lnTo>
                  <a:lnTo>
                    <a:pt x="136895" y="161030"/>
                  </a:lnTo>
                  <a:lnTo>
                    <a:pt x="137243" y="161030"/>
                  </a:lnTo>
                  <a:lnTo>
                    <a:pt x="140941" y="148379"/>
                  </a:lnTo>
                  <a:lnTo>
                    <a:pt x="184074" y="148379"/>
                  </a:lnTo>
                  <a:lnTo>
                    <a:pt x="183612" y="149960"/>
                  </a:lnTo>
                  <a:lnTo>
                    <a:pt x="185675" y="149960"/>
                  </a:lnTo>
                  <a:lnTo>
                    <a:pt x="185213" y="151541"/>
                  </a:lnTo>
                  <a:lnTo>
                    <a:pt x="187276" y="151541"/>
                  </a:lnTo>
                  <a:lnTo>
                    <a:pt x="186815" y="153123"/>
                  </a:lnTo>
                  <a:lnTo>
                    <a:pt x="188877" y="153123"/>
                  </a:lnTo>
                  <a:lnTo>
                    <a:pt x="188415" y="154704"/>
                  </a:lnTo>
                  <a:lnTo>
                    <a:pt x="190478" y="154704"/>
                  </a:lnTo>
                  <a:lnTo>
                    <a:pt x="190017" y="156286"/>
                  </a:lnTo>
                  <a:lnTo>
                    <a:pt x="192079" y="156286"/>
                  </a:lnTo>
                  <a:lnTo>
                    <a:pt x="191618" y="157868"/>
                  </a:lnTo>
                  <a:lnTo>
                    <a:pt x="193680" y="157868"/>
                  </a:lnTo>
                  <a:lnTo>
                    <a:pt x="193219" y="159449"/>
                  </a:lnTo>
                  <a:lnTo>
                    <a:pt x="194324" y="159449"/>
                  </a:lnTo>
                  <a:lnTo>
                    <a:pt x="197542" y="148379"/>
                  </a:lnTo>
                  <a:lnTo>
                    <a:pt x="233963" y="148379"/>
                  </a:lnTo>
                  <a:lnTo>
                    <a:pt x="232440" y="146922"/>
                  </a:lnTo>
                  <a:lnTo>
                    <a:pt x="232378" y="146813"/>
                  </a:lnTo>
                  <a:lnTo>
                    <a:pt x="230839" y="145340"/>
                  </a:lnTo>
                  <a:lnTo>
                    <a:pt x="230777" y="145232"/>
                  </a:lnTo>
                  <a:lnTo>
                    <a:pt x="229238" y="143759"/>
                  </a:lnTo>
                  <a:lnTo>
                    <a:pt x="229176" y="143650"/>
                  </a:lnTo>
                  <a:lnTo>
                    <a:pt x="227637" y="142178"/>
                  </a:lnTo>
                  <a:lnTo>
                    <a:pt x="227575" y="142069"/>
                  </a:lnTo>
                  <a:lnTo>
                    <a:pt x="226036" y="140596"/>
                  </a:lnTo>
                  <a:lnTo>
                    <a:pt x="225974" y="140488"/>
                  </a:lnTo>
                  <a:lnTo>
                    <a:pt x="224435" y="139015"/>
                  </a:lnTo>
                  <a:lnTo>
                    <a:pt x="224373" y="138906"/>
                  </a:lnTo>
                  <a:lnTo>
                    <a:pt x="222834" y="137433"/>
                  </a:lnTo>
                  <a:lnTo>
                    <a:pt x="222772" y="137325"/>
                  </a:lnTo>
                  <a:lnTo>
                    <a:pt x="221233" y="135852"/>
                  </a:lnTo>
                  <a:lnTo>
                    <a:pt x="221170" y="135743"/>
                  </a:lnTo>
                  <a:lnTo>
                    <a:pt x="219632" y="134270"/>
                  </a:lnTo>
                  <a:lnTo>
                    <a:pt x="219570" y="134162"/>
                  </a:lnTo>
                  <a:lnTo>
                    <a:pt x="218031" y="132689"/>
                  </a:lnTo>
                  <a:lnTo>
                    <a:pt x="217968" y="132580"/>
                  </a:lnTo>
                  <a:lnTo>
                    <a:pt x="216651" y="131319"/>
                  </a:lnTo>
                  <a:lnTo>
                    <a:pt x="215540" y="130520"/>
                  </a:lnTo>
                  <a:cubicBezTo>
                    <a:pt x="212308" y="127840"/>
                    <a:pt x="209246" y="124845"/>
                    <a:pt x="206823" y="121619"/>
                  </a:cubicBezTo>
                  <a:lnTo>
                    <a:pt x="206761" y="121511"/>
                  </a:lnTo>
                  <a:lnTo>
                    <a:pt x="205443" y="120250"/>
                  </a:lnTo>
                  <a:lnTo>
                    <a:pt x="204332" y="119450"/>
                  </a:lnTo>
                  <a:cubicBezTo>
                    <a:pt x="201101" y="116771"/>
                    <a:pt x="198038" y="113775"/>
                    <a:pt x="195616" y="110550"/>
                  </a:cubicBezTo>
                  <a:lnTo>
                    <a:pt x="195553" y="110441"/>
                  </a:lnTo>
                  <a:lnTo>
                    <a:pt x="194236" y="109180"/>
                  </a:lnTo>
                  <a:lnTo>
                    <a:pt x="193125" y="108381"/>
                  </a:lnTo>
                  <a:cubicBezTo>
                    <a:pt x="189893" y="105701"/>
                    <a:pt x="186831" y="102705"/>
                    <a:pt x="184408" y="99479"/>
                  </a:cubicBezTo>
                  <a:lnTo>
                    <a:pt x="184346" y="99370"/>
                  </a:lnTo>
                  <a:lnTo>
                    <a:pt x="183028" y="98109"/>
                  </a:lnTo>
                  <a:lnTo>
                    <a:pt x="181917" y="97309"/>
                  </a:lnTo>
                  <a:cubicBezTo>
                    <a:pt x="178686" y="94630"/>
                    <a:pt x="175623" y="91635"/>
                    <a:pt x="173201" y="88409"/>
                  </a:cubicBezTo>
                  <a:lnTo>
                    <a:pt x="173138" y="88300"/>
                  </a:lnTo>
                  <a:lnTo>
                    <a:pt x="171821" y="87040"/>
                  </a:lnTo>
                  <a:lnTo>
                    <a:pt x="170710" y="86240"/>
                  </a:lnTo>
                  <a:cubicBezTo>
                    <a:pt x="167478" y="83561"/>
                    <a:pt x="164416" y="80565"/>
                    <a:pt x="161993" y="77339"/>
                  </a:cubicBezTo>
                  <a:lnTo>
                    <a:pt x="161931" y="77231"/>
                  </a:lnTo>
                  <a:lnTo>
                    <a:pt x="160392" y="75758"/>
                  </a:lnTo>
                  <a:cubicBezTo>
                    <a:pt x="157162" y="71458"/>
                    <a:pt x="155070" y="66750"/>
                    <a:pt x="155234" y="61839"/>
                  </a:cubicBezTo>
                  <a:cubicBezTo>
                    <a:pt x="160288" y="32260"/>
                    <a:pt x="211476" y="37080"/>
                    <a:pt x="211476" y="37080"/>
                  </a:cubicBezTo>
                  <a:cubicBezTo>
                    <a:pt x="211476" y="37080"/>
                    <a:pt x="226445" y="21984"/>
                    <a:pt x="241605" y="16656"/>
                  </a:cubicBezTo>
                  <a:cubicBezTo>
                    <a:pt x="253910" y="12438"/>
                    <a:pt x="290014" y="2666"/>
                    <a:pt x="349799" y="452"/>
                  </a:cubicBezTo>
                  <a:cubicBezTo>
                    <a:pt x="359764" y="83"/>
                    <a:pt x="370386" y="-77"/>
                    <a:pt x="381665" y="3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3" name="Freeform 193">
              <a:extLst>
                <a:ext uri="{FF2B5EF4-FFF2-40B4-BE49-F238E27FC236}">
                  <a16:creationId xmlns:a16="http://schemas.microsoft.com/office/drawing/2014/main" id="{B3DCEE79-334E-4E9E-B45B-6740026F080A}"/>
                </a:ext>
              </a:extLst>
            </p:cNvPr>
            <p:cNvSpPr/>
            <p:nvPr/>
          </p:nvSpPr>
          <p:spPr>
            <a:xfrm>
              <a:off x="11119938" y="460218"/>
              <a:ext cx="564757" cy="289361"/>
            </a:xfrm>
            <a:custGeom>
              <a:avLst/>
              <a:gdLst>
                <a:gd name="connsiteX0" fmla="*/ 466741 w 1334378"/>
                <a:gd name="connsiteY0" fmla="*/ 350580 h 683688"/>
                <a:gd name="connsiteX1" fmla="*/ 568902 w 1334378"/>
                <a:gd name="connsiteY1" fmla="*/ 350580 h 683688"/>
                <a:gd name="connsiteX2" fmla="*/ 506007 w 1334378"/>
                <a:gd name="connsiteY2" fmla="*/ 572086 h 683688"/>
                <a:gd name="connsiteX3" fmla="*/ 539078 w 1334378"/>
                <a:gd name="connsiteY3" fmla="*/ 572086 h 683688"/>
                <a:gd name="connsiteX4" fmla="*/ 604071 w 1334378"/>
                <a:gd name="connsiteY4" fmla="*/ 350580 h 683688"/>
                <a:gd name="connsiteX5" fmla="*/ 705982 w 1334378"/>
                <a:gd name="connsiteY5" fmla="*/ 350580 h 683688"/>
                <a:gd name="connsiteX6" fmla="*/ 632347 w 1334378"/>
                <a:gd name="connsiteY6" fmla="*/ 603009 h 683688"/>
                <a:gd name="connsiteX7" fmla="*/ 393356 w 1334378"/>
                <a:gd name="connsiteY7" fmla="*/ 603009 h 683688"/>
                <a:gd name="connsiteX8" fmla="*/ 195729 w 1334378"/>
                <a:gd name="connsiteY8" fmla="*/ 350580 h 683688"/>
                <a:gd name="connsiteX9" fmla="*/ 298039 w 1334378"/>
                <a:gd name="connsiteY9" fmla="*/ 350580 h 683688"/>
                <a:gd name="connsiteX10" fmla="*/ 253728 w 1334378"/>
                <a:gd name="connsiteY10" fmla="*/ 505244 h 683688"/>
                <a:gd name="connsiteX11" fmla="*/ 287798 w 1334378"/>
                <a:gd name="connsiteY11" fmla="*/ 505244 h 683688"/>
                <a:gd name="connsiteX12" fmla="*/ 333009 w 1334378"/>
                <a:gd name="connsiteY12" fmla="*/ 350580 h 683688"/>
                <a:gd name="connsiteX13" fmla="*/ 434919 w 1334378"/>
                <a:gd name="connsiteY13" fmla="*/ 350580 h 683688"/>
                <a:gd name="connsiteX14" fmla="*/ 361284 w 1334378"/>
                <a:gd name="connsiteY14" fmla="*/ 603009 h 683688"/>
                <a:gd name="connsiteX15" fmla="*/ 259773 w 1334378"/>
                <a:gd name="connsiteY15" fmla="*/ 603009 h 683688"/>
                <a:gd name="connsiteX16" fmla="*/ 278856 w 1334378"/>
                <a:gd name="connsiteY16" fmla="*/ 536167 h 683688"/>
                <a:gd name="connsiteX17" fmla="*/ 244886 w 1334378"/>
                <a:gd name="connsiteY17" fmla="*/ 536167 h 683688"/>
                <a:gd name="connsiteX18" fmla="*/ 225103 w 1334378"/>
                <a:gd name="connsiteY18" fmla="*/ 603009 h 683688"/>
                <a:gd name="connsiteX19" fmla="*/ 122343 w 1334378"/>
                <a:gd name="connsiteY19" fmla="*/ 603009 h 683688"/>
                <a:gd name="connsiteX20" fmla="*/ 901778 w 1334378"/>
                <a:gd name="connsiteY20" fmla="*/ 82 h 683688"/>
                <a:gd name="connsiteX21" fmla="*/ 986387 w 1334378"/>
                <a:gd name="connsiteY21" fmla="*/ 2934 h 683688"/>
                <a:gd name="connsiteX22" fmla="*/ 1290820 w 1334378"/>
                <a:gd name="connsiteY22" fmla="*/ 82614 h 683688"/>
                <a:gd name="connsiteX23" fmla="*/ 1328687 w 1334378"/>
                <a:gd name="connsiteY23" fmla="*/ 120132 h 683688"/>
                <a:gd name="connsiteX24" fmla="*/ 1333682 w 1334378"/>
                <a:gd name="connsiteY24" fmla="*/ 165941 h 683688"/>
                <a:gd name="connsiteX25" fmla="*/ 1326538 w 1334378"/>
                <a:gd name="connsiteY25" fmla="*/ 196115 h 683688"/>
                <a:gd name="connsiteX26" fmla="*/ 1313100 w 1334378"/>
                <a:gd name="connsiteY26" fmla="*/ 225739 h 683688"/>
                <a:gd name="connsiteX27" fmla="*/ 1263094 w 1334378"/>
                <a:gd name="connsiteY27" fmla="*/ 284288 h 683688"/>
                <a:gd name="connsiteX28" fmla="*/ 1195753 w 1334378"/>
                <a:gd name="connsiteY28" fmla="*/ 354277 h 683688"/>
                <a:gd name="connsiteX29" fmla="*/ 1123117 w 1334378"/>
                <a:gd name="connsiteY29" fmla="*/ 354277 h 683688"/>
                <a:gd name="connsiteX30" fmla="*/ 1027101 w 1334378"/>
                <a:gd name="connsiteY30" fmla="*/ 683688 h 683688"/>
                <a:gd name="connsiteX31" fmla="*/ 905258 w 1334378"/>
                <a:gd name="connsiteY31" fmla="*/ 683688 h 683688"/>
                <a:gd name="connsiteX32" fmla="*/ 1000724 w 1334378"/>
                <a:gd name="connsiteY32" fmla="*/ 351929 h 683688"/>
                <a:gd name="connsiteX33" fmla="*/ 893768 w 1334378"/>
                <a:gd name="connsiteY33" fmla="*/ 351929 h 683688"/>
                <a:gd name="connsiteX34" fmla="*/ 911352 w 1334378"/>
                <a:gd name="connsiteY34" fmla="*/ 325852 h 683688"/>
                <a:gd name="connsiteX35" fmla="*/ 926889 w 1334378"/>
                <a:gd name="connsiteY35" fmla="*/ 307518 h 683688"/>
                <a:gd name="connsiteX36" fmla="*/ 957761 w 1334378"/>
                <a:gd name="connsiteY36" fmla="*/ 285887 h 683688"/>
                <a:gd name="connsiteX37" fmla="*/ 991782 w 1334378"/>
                <a:gd name="connsiteY37" fmla="*/ 277094 h 683688"/>
                <a:gd name="connsiteX38" fmla="*/ 1193855 w 1334378"/>
                <a:gd name="connsiteY38" fmla="*/ 275595 h 683688"/>
                <a:gd name="connsiteX39" fmla="*/ 1214387 w 1334378"/>
                <a:gd name="connsiteY39" fmla="*/ 266104 h 683688"/>
                <a:gd name="connsiteX40" fmla="*/ 1199150 w 1334378"/>
                <a:gd name="connsiteY40" fmla="*/ 250817 h 683688"/>
                <a:gd name="connsiteX41" fmla="*/ 866891 w 1334378"/>
                <a:gd name="connsiteY41" fmla="*/ 139564 h 683688"/>
                <a:gd name="connsiteX42" fmla="*/ 534832 w 1334378"/>
                <a:gd name="connsiteY42" fmla="*/ 95503 h 683688"/>
                <a:gd name="connsiteX43" fmla="*/ 498563 w 1334378"/>
                <a:gd name="connsiteY43" fmla="*/ 118034 h 683688"/>
                <a:gd name="connsiteX44" fmla="*/ 507706 w 1334378"/>
                <a:gd name="connsiteY44" fmla="*/ 153253 h 683688"/>
                <a:gd name="connsiteX45" fmla="*/ 738054 w 1334378"/>
                <a:gd name="connsiteY45" fmla="*/ 312063 h 683688"/>
                <a:gd name="connsiteX46" fmla="*/ 806094 w 1334378"/>
                <a:gd name="connsiteY46" fmla="*/ 384001 h 683688"/>
                <a:gd name="connsiteX47" fmla="*/ 932184 w 1334378"/>
                <a:gd name="connsiteY47" fmla="*/ 503945 h 683688"/>
                <a:gd name="connsiteX48" fmla="*/ 911152 w 1334378"/>
                <a:gd name="connsiteY48" fmla="*/ 590470 h 683688"/>
                <a:gd name="connsiteX49" fmla="*/ 832022 w 1334378"/>
                <a:gd name="connsiteY49" fmla="*/ 683288 h 683688"/>
                <a:gd name="connsiteX50" fmla="*/ 0 w 1334378"/>
                <a:gd name="connsiteY50" fmla="*/ 683288 h 683688"/>
                <a:gd name="connsiteX51" fmla="*/ 59248 w 1334378"/>
                <a:gd name="connsiteY51" fmla="*/ 653114 h 683688"/>
                <a:gd name="connsiteX52" fmla="*/ 113700 w 1334378"/>
                <a:gd name="connsiteY52" fmla="*/ 629735 h 683688"/>
                <a:gd name="connsiteX53" fmla="*/ 264269 w 1334378"/>
                <a:gd name="connsiteY53" fmla="*/ 640326 h 683688"/>
                <a:gd name="connsiteX54" fmla="*/ 409591 w 1334378"/>
                <a:gd name="connsiteY54" fmla="*/ 642324 h 683688"/>
                <a:gd name="connsiteX55" fmla="*/ 542575 w 1334378"/>
                <a:gd name="connsiteY55" fmla="*/ 631184 h 683688"/>
                <a:gd name="connsiteX56" fmla="*/ 637792 w 1334378"/>
                <a:gd name="connsiteY56" fmla="*/ 609703 h 683688"/>
                <a:gd name="connsiteX57" fmla="*/ 783864 w 1334378"/>
                <a:gd name="connsiteY57" fmla="*/ 443598 h 683688"/>
                <a:gd name="connsiteX58" fmla="*/ 698289 w 1334378"/>
                <a:gd name="connsiteY58" fmla="*/ 333445 h 683688"/>
                <a:gd name="connsiteX59" fmla="*/ 570850 w 1334378"/>
                <a:gd name="connsiteY59" fmla="*/ 283389 h 683688"/>
                <a:gd name="connsiteX60" fmla="*/ 448957 w 1334378"/>
                <a:gd name="connsiteY60" fmla="*/ 231284 h 683688"/>
                <a:gd name="connsiteX61" fmla="*/ 366779 w 1334378"/>
                <a:gd name="connsiteY61" fmla="*/ 146109 h 683688"/>
                <a:gd name="connsiteX62" fmla="*/ 499663 w 1334378"/>
                <a:gd name="connsiteY62" fmla="*/ 87610 h 683688"/>
                <a:gd name="connsiteX63" fmla="*/ 570850 w 1334378"/>
                <a:gd name="connsiteY63" fmla="*/ 39352 h 683688"/>
                <a:gd name="connsiteX64" fmla="*/ 826487 w 1334378"/>
                <a:gd name="connsiteY64" fmla="*/ 1066 h 683688"/>
                <a:gd name="connsiteX65" fmla="*/ 901778 w 1334378"/>
                <a:gd name="connsiteY65" fmla="*/ 82 h 683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334378" h="683688">
                  <a:moveTo>
                    <a:pt x="466741" y="350580"/>
                  </a:moveTo>
                  <a:lnTo>
                    <a:pt x="568902" y="350580"/>
                  </a:lnTo>
                  <a:lnTo>
                    <a:pt x="506007" y="572086"/>
                  </a:lnTo>
                  <a:lnTo>
                    <a:pt x="539078" y="572086"/>
                  </a:lnTo>
                  <a:lnTo>
                    <a:pt x="604071" y="350580"/>
                  </a:lnTo>
                  <a:lnTo>
                    <a:pt x="705982" y="350580"/>
                  </a:lnTo>
                  <a:lnTo>
                    <a:pt x="632347" y="603009"/>
                  </a:lnTo>
                  <a:lnTo>
                    <a:pt x="393356" y="603009"/>
                  </a:lnTo>
                  <a:close/>
                  <a:moveTo>
                    <a:pt x="195729" y="350580"/>
                  </a:moveTo>
                  <a:lnTo>
                    <a:pt x="298039" y="350580"/>
                  </a:lnTo>
                  <a:lnTo>
                    <a:pt x="253728" y="505244"/>
                  </a:lnTo>
                  <a:lnTo>
                    <a:pt x="287798" y="505244"/>
                  </a:lnTo>
                  <a:lnTo>
                    <a:pt x="333009" y="350580"/>
                  </a:lnTo>
                  <a:lnTo>
                    <a:pt x="434919" y="350580"/>
                  </a:lnTo>
                  <a:lnTo>
                    <a:pt x="361284" y="603009"/>
                  </a:lnTo>
                  <a:lnTo>
                    <a:pt x="259773" y="603009"/>
                  </a:lnTo>
                  <a:lnTo>
                    <a:pt x="278856" y="536167"/>
                  </a:lnTo>
                  <a:lnTo>
                    <a:pt x="244886" y="536167"/>
                  </a:lnTo>
                  <a:lnTo>
                    <a:pt x="225103" y="603009"/>
                  </a:lnTo>
                  <a:lnTo>
                    <a:pt x="122343" y="603009"/>
                  </a:lnTo>
                  <a:close/>
                  <a:moveTo>
                    <a:pt x="901778" y="82"/>
                  </a:moveTo>
                  <a:cubicBezTo>
                    <a:pt x="928428" y="345"/>
                    <a:pt x="956632" y="1248"/>
                    <a:pt x="986387" y="2934"/>
                  </a:cubicBezTo>
                  <a:cubicBezTo>
                    <a:pt x="1257100" y="38453"/>
                    <a:pt x="1290820" y="82614"/>
                    <a:pt x="1290820" y="82614"/>
                  </a:cubicBezTo>
                  <a:cubicBezTo>
                    <a:pt x="1290820" y="82614"/>
                    <a:pt x="1320294" y="101548"/>
                    <a:pt x="1328687" y="120132"/>
                  </a:cubicBezTo>
                  <a:cubicBezTo>
                    <a:pt x="1337129" y="138765"/>
                    <a:pt x="1333682" y="165941"/>
                    <a:pt x="1333682" y="165941"/>
                  </a:cubicBezTo>
                  <a:cubicBezTo>
                    <a:pt x="1333682" y="165941"/>
                    <a:pt x="1331534" y="181178"/>
                    <a:pt x="1326538" y="196115"/>
                  </a:cubicBezTo>
                  <a:cubicBezTo>
                    <a:pt x="1321443" y="211252"/>
                    <a:pt x="1313100" y="225739"/>
                    <a:pt x="1313100" y="225739"/>
                  </a:cubicBezTo>
                  <a:cubicBezTo>
                    <a:pt x="1313100" y="225739"/>
                    <a:pt x="1290020" y="255013"/>
                    <a:pt x="1263094" y="284288"/>
                  </a:cubicBezTo>
                  <a:cubicBezTo>
                    <a:pt x="1231472" y="318658"/>
                    <a:pt x="1195753" y="354277"/>
                    <a:pt x="1195753" y="354277"/>
                  </a:cubicBezTo>
                  <a:lnTo>
                    <a:pt x="1123117" y="354277"/>
                  </a:lnTo>
                  <a:lnTo>
                    <a:pt x="1027101" y="683688"/>
                  </a:lnTo>
                  <a:lnTo>
                    <a:pt x="905258" y="683688"/>
                  </a:lnTo>
                  <a:lnTo>
                    <a:pt x="1000724" y="351929"/>
                  </a:lnTo>
                  <a:lnTo>
                    <a:pt x="893768" y="351929"/>
                  </a:lnTo>
                  <a:cubicBezTo>
                    <a:pt x="893768" y="351929"/>
                    <a:pt x="902360" y="337891"/>
                    <a:pt x="911352" y="325852"/>
                  </a:cubicBezTo>
                  <a:cubicBezTo>
                    <a:pt x="918796" y="315910"/>
                    <a:pt x="926889" y="307518"/>
                    <a:pt x="926889" y="307518"/>
                  </a:cubicBezTo>
                  <a:cubicBezTo>
                    <a:pt x="926889" y="307518"/>
                    <a:pt x="940277" y="294080"/>
                    <a:pt x="957761" y="285887"/>
                  </a:cubicBezTo>
                  <a:cubicBezTo>
                    <a:pt x="972499" y="278992"/>
                    <a:pt x="991782" y="277094"/>
                    <a:pt x="991782" y="277094"/>
                  </a:cubicBezTo>
                  <a:lnTo>
                    <a:pt x="1193855" y="275595"/>
                  </a:lnTo>
                  <a:cubicBezTo>
                    <a:pt x="1193855" y="275595"/>
                    <a:pt x="1212338" y="276045"/>
                    <a:pt x="1214387" y="266104"/>
                  </a:cubicBezTo>
                  <a:cubicBezTo>
                    <a:pt x="1215735" y="258860"/>
                    <a:pt x="1199150" y="250817"/>
                    <a:pt x="1199150" y="250817"/>
                  </a:cubicBezTo>
                  <a:cubicBezTo>
                    <a:pt x="1199150" y="250817"/>
                    <a:pt x="1113825" y="197614"/>
                    <a:pt x="866891" y="139564"/>
                  </a:cubicBezTo>
                  <a:cubicBezTo>
                    <a:pt x="618808" y="86211"/>
                    <a:pt x="534832" y="95503"/>
                    <a:pt x="534832" y="95503"/>
                  </a:cubicBezTo>
                  <a:cubicBezTo>
                    <a:pt x="534832" y="95503"/>
                    <a:pt x="506556" y="99949"/>
                    <a:pt x="498563" y="118034"/>
                  </a:cubicBezTo>
                  <a:cubicBezTo>
                    <a:pt x="490671" y="136517"/>
                    <a:pt x="507706" y="153253"/>
                    <a:pt x="507706" y="153253"/>
                  </a:cubicBezTo>
                  <a:lnTo>
                    <a:pt x="738054" y="312063"/>
                  </a:lnTo>
                  <a:lnTo>
                    <a:pt x="806094" y="384001"/>
                  </a:lnTo>
                  <a:lnTo>
                    <a:pt x="932184" y="503945"/>
                  </a:lnTo>
                  <a:cubicBezTo>
                    <a:pt x="932184" y="503945"/>
                    <a:pt x="934482" y="548656"/>
                    <a:pt x="911152" y="590470"/>
                  </a:cubicBezTo>
                  <a:cubicBezTo>
                    <a:pt x="884625" y="637978"/>
                    <a:pt x="832022" y="683288"/>
                    <a:pt x="832022" y="683288"/>
                  </a:cubicBezTo>
                  <a:lnTo>
                    <a:pt x="0" y="683288"/>
                  </a:lnTo>
                  <a:cubicBezTo>
                    <a:pt x="0" y="683288"/>
                    <a:pt x="29075" y="667102"/>
                    <a:pt x="59248" y="653114"/>
                  </a:cubicBezTo>
                  <a:cubicBezTo>
                    <a:pt x="85675" y="640875"/>
                    <a:pt x="113700" y="629735"/>
                    <a:pt x="113700" y="629735"/>
                  </a:cubicBezTo>
                  <a:cubicBezTo>
                    <a:pt x="113700" y="629735"/>
                    <a:pt x="189434" y="637128"/>
                    <a:pt x="264269" y="640326"/>
                  </a:cubicBezTo>
                  <a:cubicBezTo>
                    <a:pt x="337355" y="643423"/>
                    <a:pt x="409591" y="642324"/>
                    <a:pt x="409591" y="642324"/>
                  </a:cubicBezTo>
                  <a:cubicBezTo>
                    <a:pt x="409591" y="642324"/>
                    <a:pt x="481229" y="639976"/>
                    <a:pt x="542575" y="631184"/>
                  </a:cubicBezTo>
                  <a:cubicBezTo>
                    <a:pt x="594580" y="623790"/>
                    <a:pt x="637792" y="609703"/>
                    <a:pt x="637792" y="609703"/>
                  </a:cubicBezTo>
                  <a:cubicBezTo>
                    <a:pt x="637792" y="609703"/>
                    <a:pt x="768827" y="573434"/>
                    <a:pt x="783864" y="443598"/>
                  </a:cubicBezTo>
                  <a:cubicBezTo>
                    <a:pt x="777719" y="363469"/>
                    <a:pt x="698289" y="333445"/>
                    <a:pt x="698289" y="333445"/>
                  </a:cubicBezTo>
                  <a:cubicBezTo>
                    <a:pt x="698289" y="333445"/>
                    <a:pt x="633795" y="309166"/>
                    <a:pt x="570850" y="283389"/>
                  </a:cubicBezTo>
                  <a:cubicBezTo>
                    <a:pt x="509154" y="258111"/>
                    <a:pt x="448957" y="231284"/>
                    <a:pt x="448957" y="231284"/>
                  </a:cubicBezTo>
                  <a:cubicBezTo>
                    <a:pt x="448957" y="231284"/>
                    <a:pt x="365230" y="192518"/>
                    <a:pt x="366779" y="146109"/>
                  </a:cubicBezTo>
                  <a:cubicBezTo>
                    <a:pt x="378719" y="76220"/>
                    <a:pt x="499663" y="87610"/>
                    <a:pt x="499663" y="87610"/>
                  </a:cubicBezTo>
                  <a:cubicBezTo>
                    <a:pt x="499663" y="87610"/>
                    <a:pt x="535032" y="51941"/>
                    <a:pt x="570850" y="39352"/>
                  </a:cubicBezTo>
                  <a:cubicBezTo>
                    <a:pt x="599925" y="29386"/>
                    <a:pt x="685228" y="6297"/>
                    <a:pt x="826487" y="1066"/>
                  </a:cubicBezTo>
                  <a:cubicBezTo>
                    <a:pt x="850030" y="194"/>
                    <a:pt x="875127" y="-182"/>
                    <a:pt x="901778" y="8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8928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个人介绍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8731860E-6BCC-4A5A-B168-FE1B6C6452EB}"/>
              </a:ext>
            </a:extLst>
          </p:cNvPr>
          <p:cNvSpPr/>
          <p:nvPr userDrawn="1"/>
        </p:nvSpPr>
        <p:spPr>
          <a:xfrm>
            <a:off x="5737507" y="3262177"/>
            <a:ext cx="5000007" cy="2384085"/>
          </a:xfrm>
          <a:prstGeom prst="roundRect">
            <a:avLst>
              <a:gd name="adj" fmla="val 482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84A7DEA3-38CA-4FCF-9BEE-7C1591B7774C}"/>
              </a:ext>
            </a:extLst>
          </p:cNvPr>
          <p:cNvCxnSpPr>
            <a:cxnSpLocks/>
          </p:cNvCxnSpPr>
          <p:nvPr userDrawn="1"/>
        </p:nvCxnSpPr>
        <p:spPr>
          <a:xfrm>
            <a:off x="1225244" y="756274"/>
            <a:ext cx="1988493" cy="0"/>
          </a:xfrm>
          <a:prstGeom prst="line">
            <a:avLst/>
          </a:prstGeom>
          <a:ln w="12700" cap="rnd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占位符 24">
            <a:extLst>
              <a:ext uri="{FF2B5EF4-FFF2-40B4-BE49-F238E27FC236}">
                <a16:creationId xmlns:a16="http://schemas.microsoft.com/office/drawing/2014/main" id="{BAE21B30-145B-42AA-B851-F6A21C951C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17600" y="269390"/>
            <a:ext cx="6322728" cy="52322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spc="0">
                <a:solidFill>
                  <a:srgbClr val="000000"/>
                </a:solidFill>
                <a:latin typeface="+mn-ea"/>
                <a:ea typeface="+mn-ea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这一页可以进行自我介绍</a:t>
            </a:r>
          </a:p>
        </p:txBody>
      </p:sp>
      <p:sp>
        <p:nvSpPr>
          <p:cNvPr id="34" name="文本占位符 25">
            <a:extLst>
              <a:ext uri="{FF2B5EF4-FFF2-40B4-BE49-F238E27FC236}">
                <a16:creationId xmlns:a16="http://schemas.microsoft.com/office/drawing/2014/main" id="{02CE78A6-041F-4279-8AD0-B06F23355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7600" y="726743"/>
            <a:ext cx="6322728" cy="307777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>
                <a:solidFill>
                  <a:srgbClr val="595959"/>
                </a:solidFill>
                <a:latin typeface="+mn-ea"/>
                <a:ea typeface="+mn-ea"/>
                <a:sym typeface="阿里巴巴普惠体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altLang="zh-CN" dirty="0"/>
              <a:t>Please enter your  title</a:t>
            </a:r>
            <a:endParaRPr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7077661-8ADB-48BB-97EB-C888BBDBED9C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901139" y="3345293"/>
            <a:ext cx="4705902" cy="2217851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28575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1800" spc="0">
                <a:solidFill>
                  <a:srgbClr val="000000"/>
                </a:solidFill>
                <a:latin typeface="+mn-ea"/>
                <a:ea typeface="+mn-ea"/>
                <a:sym typeface="阿里巴巴普惠体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请在此处添加文字说明</a:t>
            </a:r>
            <a:endParaRPr lang="en-US" altLang="zh-CN" dirty="0"/>
          </a:p>
          <a:p>
            <a:pPr lvl="0"/>
            <a:r>
              <a:rPr lang="zh-CN" altLang="en-US" dirty="0"/>
              <a:t>请在此处添加文字说明</a:t>
            </a:r>
            <a:endParaRPr lang="en-US" altLang="zh-CN" dirty="0"/>
          </a:p>
          <a:p>
            <a:pPr lvl="0"/>
            <a:r>
              <a:rPr lang="zh-CN" altLang="en-US" dirty="0"/>
              <a:t>请在此处添加文字说明</a:t>
            </a:r>
            <a:endParaRPr lang="en-US" altLang="zh-CN" dirty="0"/>
          </a:p>
          <a:p>
            <a:pPr lvl="0"/>
            <a:r>
              <a:rPr lang="zh-CN" altLang="en-US" dirty="0"/>
              <a:t>请在此处添加文字说明</a:t>
            </a:r>
            <a:endParaRPr lang="en-US" altLang="zh-CN" dirty="0"/>
          </a:p>
          <a:p>
            <a:pPr lvl="0"/>
            <a:r>
              <a:rPr lang="zh-CN" altLang="en-US" dirty="0"/>
              <a:t>请在此处添加文字说明</a:t>
            </a:r>
            <a:endParaRPr lang="en-US" altLang="zh-CN" dirty="0"/>
          </a:p>
          <a:p>
            <a:pPr lvl="0"/>
            <a:r>
              <a:rPr lang="zh-CN" altLang="en-US" dirty="0"/>
              <a:t>请在此处添加文字说明</a:t>
            </a: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14C81526-2F46-4ED2-9435-05107DB0CC9F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93065"/>
            <a:ext cx="11306175" cy="0"/>
          </a:xfrm>
          <a:prstGeom prst="line">
            <a:avLst/>
          </a:prstGeom>
          <a:ln w="12700" cap="rnd">
            <a:gradFill>
              <a:gsLst>
                <a:gs pos="0">
                  <a:schemeClr val="accent2"/>
                </a:gs>
                <a:gs pos="100000">
                  <a:schemeClr val="accent2"/>
                </a:gs>
                <a:gs pos="59621">
                  <a:schemeClr val="accent2">
                    <a:alpha val="0"/>
                  </a:schemeClr>
                </a:gs>
                <a:gs pos="40000">
                  <a:schemeClr val="accent2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图形 13">
            <a:extLst>
              <a:ext uri="{FF2B5EF4-FFF2-40B4-BE49-F238E27FC236}">
                <a16:creationId xmlns:a16="http://schemas.microsoft.com/office/drawing/2014/main" id="{1AB2C35E-6997-4BA3-9247-9D2FF12BB008}"/>
              </a:ext>
            </a:extLst>
          </p:cNvPr>
          <p:cNvGrpSpPr/>
          <p:nvPr userDrawn="1"/>
        </p:nvGrpSpPr>
        <p:grpSpPr>
          <a:xfrm>
            <a:off x="442913" y="6380936"/>
            <a:ext cx="1050303" cy="210061"/>
            <a:chOff x="2428875" y="2695575"/>
            <a:chExt cx="7334250" cy="1466850"/>
          </a:xfrm>
          <a:solidFill>
            <a:schemeClr val="accent1">
              <a:lumMod val="75000"/>
            </a:schemeClr>
          </a:solidFill>
        </p:grpSpPr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91E06F1F-9716-48FE-A874-BFDC24182DCA}"/>
                </a:ext>
              </a:extLst>
            </p:cNvPr>
            <p:cNvSpPr/>
            <p:nvPr/>
          </p:nvSpPr>
          <p:spPr>
            <a:xfrm>
              <a:off x="2421731" y="2721769"/>
              <a:ext cx="1114425" cy="1438275"/>
            </a:xfrm>
            <a:custGeom>
              <a:avLst/>
              <a:gdLst>
                <a:gd name="connsiteX0" fmla="*/ 1107472 w 1114425"/>
                <a:gd name="connsiteY0" fmla="*/ 601313 h 1438275"/>
                <a:gd name="connsiteX1" fmla="*/ 1096232 w 1114425"/>
                <a:gd name="connsiteY1" fmla="*/ 574548 h 1438275"/>
                <a:gd name="connsiteX2" fmla="*/ 1067467 w 1114425"/>
                <a:gd name="connsiteY2" fmla="*/ 544449 h 1438275"/>
                <a:gd name="connsiteX3" fmla="*/ 1041749 w 1114425"/>
                <a:gd name="connsiteY3" fmla="*/ 527876 h 1438275"/>
                <a:gd name="connsiteX4" fmla="*/ 1020318 w 1114425"/>
                <a:gd name="connsiteY4" fmla="*/ 523875 h 1438275"/>
                <a:gd name="connsiteX5" fmla="*/ 991648 w 1114425"/>
                <a:gd name="connsiteY5" fmla="*/ 528352 h 1438275"/>
                <a:gd name="connsiteX6" fmla="*/ 949738 w 1114425"/>
                <a:gd name="connsiteY6" fmla="*/ 549783 h 1438275"/>
                <a:gd name="connsiteX7" fmla="*/ 883730 w 1114425"/>
                <a:gd name="connsiteY7" fmla="*/ 586359 h 1438275"/>
                <a:gd name="connsiteX8" fmla="*/ 847535 w 1114425"/>
                <a:gd name="connsiteY8" fmla="*/ 602456 h 1438275"/>
                <a:gd name="connsiteX9" fmla="*/ 837724 w 1114425"/>
                <a:gd name="connsiteY9" fmla="*/ 605219 h 1438275"/>
                <a:gd name="connsiteX10" fmla="*/ 831723 w 1114425"/>
                <a:gd name="connsiteY10" fmla="*/ 595789 h 1438275"/>
                <a:gd name="connsiteX11" fmla="*/ 835914 w 1114425"/>
                <a:gd name="connsiteY11" fmla="*/ 585216 h 1438275"/>
                <a:gd name="connsiteX12" fmla="*/ 895731 w 1114425"/>
                <a:gd name="connsiteY12" fmla="*/ 508730 h 1438275"/>
                <a:gd name="connsiteX13" fmla="*/ 912305 w 1114425"/>
                <a:gd name="connsiteY13" fmla="*/ 496443 h 1438275"/>
                <a:gd name="connsiteX14" fmla="*/ 938022 w 1114425"/>
                <a:gd name="connsiteY14" fmla="*/ 486918 h 1438275"/>
                <a:gd name="connsiteX15" fmla="*/ 958691 w 1114425"/>
                <a:gd name="connsiteY15" fmla="*/ 473774 h 1438275"/>
                <a:gd name="connsiteX16" fmla="*/ 990410 w 1114425"/>
                <a:gd name="connsiteY16" fmla="*/ 452152 h 1438275"/>
                <a:gd name="connsiteX17" fmla="*/ 1006793 w 1114425"/>
                <a:gd name="connsiteY17" fmla="*/ 427958 h 1438275"/>
                <a:gd name="connsiteX18" fmla="*/ 1006793 w 1114425"/>
                <a:gd name="connsiteY18" fmla="*/ 415100 h 1438275"/>
                <a:gd name="connsiteX19" fmla="*/ 992886 w 1114425"/>
                <a:gd name="connsiteY19" fmla="*/ 399479 h 1438275"/>
                <a:gd name="connsiteX20" fmla="*/ 973169 w 1114425"/>
                <a:gd name="connsiteY20" fmla="*/ 387953 h 1438275"/>
                <a:gd name="connsiteX21" fmla="*/ 953738 w 1114425"/>
                <a:gd name="connsiteY21" fmla="*/ 383000 h 1438275"/>
                <a:gd name="connsiteX22" fmla="*/ 944309 w 1114425"/>
                <a:gd name="connsiteY22" fmla="*/ 374809 h 1438275"/>
                <a:gd name="connsiteX23" fmla="*/ 915829 w 1114425"/>
                <a:gd name="connsiteY23" fmla="*/ 348329 h 1438275"/>
                <a:gd name="connsiteX24" fmla="*/ 885730 w 1114425"/>
                <a:gd name="connsiteY24" fmla="*/ 324517 h 1438275"/>
                <a:gd name="connsiteX25" fmla="*/ 865346 w 1114425"/>
                <a:gd name="connsiteY25" fmla="*/ 323183 h 1438275"/>
                <a:gd name="connsiteX26" fmla="*/ 854488 w 1114425"/>
                <a:gd name="connsiteY26" fmla="*/ 331946 h 1438275"/>
                <a:gd name="connsiteX27" fmla="*/ 843629 w 1114425"/>
                <a:gd name="connsiteY27" fmla="*/ 346139 h 1438275"/>
                <a:gd name="connsiteX28" fmla="*/ 841820 w 1114425"/>
                <a:gd name="connsiteY28" fmla="*/ 381191 h 1438275"/>
                <a:gd name="connsiteX29" fmla="*/ 837248 w 1114425"/>
                <a:gd name="connsiteY29" fmla="*/ 406241 h 1438275"/>
                <a:gd name="connsiteX30" fmla="*/ 820769 w 1114425"/>
                <a:gd name="connsiteY30" fmla="*/ 442341 h 1438275"/>
                <a:gd name="connsiteX31" fmla="*/ 798862 w 1114425"/>
                <a:gd name="connsiteY31" fmla="*/ 465773 h 1438275"/>
                <a:gd name="connsiteX32" fmla="*/ 767239 w 1114425"/>
                <a:gd name="connsiteY32" fmla="*/ 480727 h 1438275"/>
                <a:gd name="connsiteX33" fmla="*/ 742950 w 1114425"/>
                <a:gd name="connsiteY33" fmla="*/ 489775 h 1438275"/>
                <a:gd name="connsiteX34" fmla="*/ 732377 w 1114425"/>
                <a:gd name="connsiteY34" fmla="*/ 490252 h 1438275"/>
                <a:gd name="connsiteX35" fmla="*/ 716947 w 1114425"/>
                <a:gd name="connsiteY35" fmla="*/ 476917 h 1438275"/>
                <a:gd name="connsiteX36" fmla="*/ 693896 w 1114425"/>
                <a:gd name="connsiteY36" fmla="*/ 447770 h 1438275"/>
                <a:gd name="connsiteX37" fmla="*/ 674561 w 1114425"/>
                <a:gd name="connsiteY37" fmla="*/ 431292 h 1438275"/>
                <a:gd name="connsiteX38" fmla="*/ 674656 w 1114425"/>
                <a:gd name="connsiteY38" fmla="*/ 424434 h 1438275"/>
                <a:gd name="connsiteX39" fmla="*/ 717613 w 1114425"/>
                <a:gd name="connsiteY39" fmla="*/ 380048 h 1438275"/>
                <a:gd name="connsiteX40" fmla="*/ 764858 w 1114425"/>
                <a:gd name="connsiteY40" fmla="*/ 326993 h 1438275"/>
                <a:gd name="connsiteX41" fmla="*/ 776764 w 1114425"/>
                <a:gd name="connsiteY41" fmla="*/ 323469 h 1438275"/>
                <a:gd name="connsiteX42" fmla="*/ 840867 w 1114425"/>
                <a:gd name="connsiteY42" fmla="*/ 311182 h 1438275"/>
                <a:gd name="connsiteX43" fmla="*/ 890302 w 1114425"/>
                <a:gd name="connsiteY43" fmla="*/ 290989 h 1438275"/>
                <a:gd name="connsiteX44" fmla="*/ 960692 w 1114425"/>
                <a:gd name="connsiteY44" fmla="*/ 246507 h 1438275"/>
                <a:gd name="connsiteX45" fmla="*/ 989552 w 1114425"/>
                <a:gd name="connsiteY45" fmla="*/ 208407 h 1438275"/>
                <a:gd name="connsiteX46" fmla="*/ 993743 w 1114425"/>
                <a:gd name="connsiteY46" fmla="*/ 179165 h 1438275"/>
                <a:gd name="connsiteX47" fmla="*/ 989171 w 1114425"/>
                <a:gd name="connsiteY47" fmla="*/ 153353 h 1438275"/>
                <a:gd name="connsiteX48" fmla="*/ 916877 w 1114425"/>
                <a:gd name="connsiteY48" fmla="*/ 70771 h 1438275"/>
                <a:gd name="connsiteX49" fmla="*/ 877348 w 1114425"/>
                <a:gd name="connsiteY49" fmla="*/ 39053 h 1438275"/>
                <a:gd name="connsiteX50" fmla="*/ 858774 w 1114425"/>
                <a:gd name="connsiteY50" fmla="*/ 34766 h 1438275"/>
                <a:gd name="connsiteX51" fmla="*/ 839629 w 1114425"/>
                <a:gd name="connsiteY51" fmla="*/ 45911 h 1438275"/>
                <a:gd name="connsiteX52" fmla="*/ 804005 w 1114425"/>
                <a:gd name="connsiteY52" fmla="*/ 86011 h 1438275"/>
                <a:gd name="connsiteX53" fmla="*/ 780193 w 1114425"/>
                <a:gd name="connsiteY53" fmla="*/ 121349 h 1438275"/>
                <a:gd name="connsiteX54" fmla="*/ 757809 w 1114425"/>
                <a:gd name="connsiteY54" fmla="*/ 177737 h 1438275"/>
                <a:gd name="connsiteX55" fmla="*/ 736283 w 1114425"/>
                <a:gd name="connsiteY55" fmla="*/ 230505 h 1438275"/>
                <a:gd name="connsiteX56" fmla="*/ 717518 w 1114425"/>
                <a:gd name="connsiteY56" fmla="*/ 255746 h 1438275"/>
                <a:gd name="connsiteX57" fmla="*/ 685133 w 1114425"/>
                <a:gd name="connsiteY57" fmla="*/ 268129 h 1438275"/>
                <a:gd name="connsiteX58" fmla="*/ 656273 w 1114425"/>
                <a:gd name="connsiteY58" fmla="*/ 268796 h 1438275"/>
                <a:gd name="connsiteX59" fmla="*/ 649605 w 1114425"/>
                <a:gd name="connsiteY59" fmla="*/ 266510 h 1438275"/>
                <a:gd name="connsiteX60" fmla="*/ 651415 w 1114425"/>
                <a:gd name="connsiteY60" fmla="*/ 249650 h 1438275"/>
                <a:gd name="connsiteX61" fmla="*/ 664274 w 1114425"/>
                <a:gd name="connsiteY61" fmla="*/ 216503 h 1438275"/>
                <a:gd name="connsiteX62" fmla="*/ 667988 w 1114425"/>
                <a:gd name="connsiteY62" fmla="*/ 168497 h 1438275"/>
                <a:gd name="connsiteX63" fmla="*/ 671703 w 1114425"/>
                <a:gd name="connsiteY63" fmla="*/ 157448 h 1438275"/>
                <a:gd name="connsiteX64" fmla="*/ 673703 w 1114425"/>
                <a:gd name="connsiteY64" fmla="*/ 111538 h 1438275"/>
                <a:gd name="connsiteX65" fmla="*/ 669893 w 1114425"/>
                <a:gd name="connsiteY65" fmla="*/ 93631 h 1438275"/>
                <a:gd name="connsiteX66" fmla="*/ 604647 w 1114425"/>
                <a:gd name="connsiteY66" fmla="*/ 43720 h 1438275"/>
                <a:gd name="connsiteX67" fmla="*/ 542544 w 1114425"/>
                <a:gd name="connsiteY67" fmla="*/ 11144 h 1438275"/>
                <a:gd name="connsiteX68" fmla="*/ 509016 w 1114425"/>
                <a:gd name="connsiteY68" fmla="*/ 7144 h 1438275"/>
                <a:gd name="connsiteX69" fmla="*/ 491681 w 1114425"/>
                <a:gd name="connsiteY69" fmla="*/ 14764 h 1438275"/>
                <a:gd name="connsiteX70" fmla="*/ 486156 w 1114425"/>
                <a:gd name="connsiteY70" fmla="*/ 46863 h 1438275"/>
                <a:gd name="connsiteX71" fmla="*/ 495300 w 1114425"/>
                <a:gd name="connsiteY71" fmla="*/ 65913 h 1438275"/>
                <a:gd name="connsiteX72" fmla="*/ 571310 w 1114425"/>
                <a:gd name="connsiteY72" fmla="*/ 169450 h 1438275"/>
                <a:gd name="connsiteX73" fmla="*/ 595694 w 1114425"/>
                <a:gd name="connsiteY73" fmla="*/ 225647 h 1438275"/>
                <a:gd name="connsiteX74" fmla="*/ 627126 w 1114425"/>
                <a:gd name="connsiteY74" fmla="*/ 258509 h 1438275"/>
                <a:gd name="connsiteX75" fmla="*/ 626840 w 1114425"/>
                <a:gd name="connsiteY75" fmla="*/ 268415 h 1438275"/>
                <a:gd name="connsiteX76" fmla="*/ 620459 w 1114425"/>
                <a:gd name="connsiteY76" fmla="*/ 272129 h 1438275"/>
                <a:gd name="connsiteX77" fmla="*/ 610267 w 1114425"/>
                <a:gd name="connsiteY77" fmla="*/ 277368 h 1438275"/>
                <a:gd name="connsiteX78" fmla="*/ 543782 w 1114425"/>
                <a:gd name="connsiteY78" fmla="*/ 278035 h 1438275"/>
                <a:gd name="connsiteX79" fmla="*/ 501587 w 1114425"/>
                <a:gd name="connsiteY79" fmla="*/ 278987 h 1438275"/>
                <a:gd name="connsiteX80" fmla="*/ 481679 w 1114425"/>
                <a:gd name="connsiteY80" fmla="*/ 277178 h 1438275"/>
                <a:gd name="connsiteX81" fmla="*/ 451390 w 1114425"/>
                <a:gd name="connsiteY81" fmla="*/ 280130 h 1438275"/>
                <a:gd name="connsiteX82" fmla="*/ 425387 w 1114425"/>
                <a:gd name="connsiteY82" fmla="*/ 278130 h 1438275"/>
                <a:gd name="connsiteX83" fmla="*/ 409766 w 1114425"/>
                <a:gd name="connsiteY83" fmla="*/ 279559 h 1438275"/>
                <a:gd name="connsiteX84" fmla="*/ 387572 w 1114425"/>
                <a:gd name="connsiteY84" fmla="*/ 275654 h 1438275"/>
                <a:gd name="connsiteX85" fmla="*/ 360902 w 1114425"/>
                <a:gd name="connsiteY85" fmla="*/ 278416 h 1438275"/>
                <a:gd name="connsiteX86" fmla="*/ 301371 w 1114425"/>
                <a:gd name="connsiteY86" fmla="*/ 277559 h 1438275"/>
                <a:gd name="connsiteX87" fmla="*/ 286036 w 1114425"/>
                <a:gd name="connsiteY87" fmla="*/ 287084 h 1438275"/>
                <a:gd name="connsiteX88" fmla="*/ 276511 w 1114425"/>
                <a:gd name="connsiteY88" fmla="*/ 306800 h 1438275"/>
                <a:gd name="connsiteX89" fmla="*/ 284798 w 1114425"/>
                <a:gd name="connsiteY89" fmla="*/ 327946 h 1438275"/>
                <a:gd name="connsiteX90" fmla="*/ 318707 w 1114425"/>
                <a:gd name="connsiteY90" fmla="*/ 367379 h 1438275"/>
                <a:gd name="connsiteX91" fmla="*/ 354521 w 1114425"/>
                <a:gd name="connsiteY91" fmla="*/ 400717 h 1438275"/>
                <a:gd name="connsiteX92" fmla="*/ 373285 w 1114425"/>
                <a:gd name="connsiteY92" fmla="*/ 413290 h 1438275"/>
                <a:gd name="connsiteX93" fmla="*/ 396907 w 1114425"/>
                <a:gd name="connsiteY93" fmla="*/ 413575 h 1438275"/>
                <a:gd name="connsiteX94" fmla="*/ 425672 w 1114425"/>
                <a:gd name="connsiteY94" fmla="*/ 399955 h 1438275"/>
                <a:gd name="connsiteX95" fmla="*/ 501682 w 1114425"/>
                <a:gd name="connsiteY95" fmla="*/ 374142 h 1438275"/>
                <a:gd name="connsiteX96" fmla="*/ 601694 w 1114425"/>
                <a:gd name="connsiteY96" fmla="*/ 349187 h 1438275"/>
                <a:gd name="connsiteX97" fmla="*/ 651510 w 1114425"/>
                <a:gd name="connsiteY97" fmla="*/ 341662 h 1438275"/>
                <a:gd name="connsiteX98" fmla="*/ 669893 w 1114425"/>
                <a:gd name="connsiteY98" fmla="*/ 341567 h 1438275"/>
                <a:gd name="connsiteX99" fmla="*/ 680180 w 1114425"/>
                <a:gd name="connsiteY99" fmla="*/ 353092 h 1438275"/>
                <a:gd name="connsiteX100" fmla="*/ 676942 w 1114425"/>
                <a:gd name="connsiteY100" fmla="*/ 362236 h 1438275"/>
                <a:gd name="connsiteX101" fmla="*/ 644366 w 1114425"/>
                <a:gd name="connsiteY101" fmla="*/ 413004 h 1438275"/>
                <a:gd name="connsiteX102" fmla="*/ 635603 w 1114425"/>
                <a:gd name="connsiteY102" fmla="*/ 415766 h 1438275"/>
                <a:gd name="connsiteX103" fmla="*/ 625126 w 1114425"/>
                <a:gd name="connsiteY103" fmla="*/ 411956 h 1438275"/>
                <a:gd name="connsiteX104" fmla="*/ 608171 w 1114425"/>
                <a:gd name="connsiteY104" fmla="*/ 402812 h 1438275"/>
                <a:gd name="connsiteX105" fmla="*/ 594646 w 1114425"/>
                <a:gd name="connsiteY105" fmla="*/ 398336 h 1438275"/>
                <a:gd name="connsiteX106" fmla="*/ 585121 w 1114425"/>
                <a:gd name="connsiteY106" fmla="*/ 396145 h 1438275"/>
                <a:gd name="connsiteX107" fmla="*/ 577406 w 1114425"/>
                <a:gd name="connsiteY107" fmla="*/ 401479 h 1438275"/>
                <a:gd name="connsiteX108" fmla="*/ 555784 w 1114425"/>
                <a:gd name="connsiteY108" fmla="*/ 420529 h 1438275"/>
                <a:gd name="connsiteX109" fmla="*/ 552831 w 1114425"/>
                <a:gd name="connsiteY109" fmla="*/ 438722 h 1438275"/>
                <a:gd name="connsiteX110" fmla="*/ 563213 w 1114425"/>
                <a:gd name="connsiteY110" fmla="*/ 478155 h 1438275"/>
                <a:gd name="connsiteX111" fmla="*/ 571976 w 1114425"/>
                <a:gd name="connsiteY111" fmla="*/ 504444 h 1438275"/>
                <a:gd name="connsiteX112" fmla="*/ 569690 w 1114425"/>
                <a:gd name="connsiteY112" fmla="*/ 540925 h 1438275"/>
                <a:gd name="connsiteX113" fmla="*/ 560642 w 1114425"/>
                <a:gd name="connsiteY113" fmla="*/ 545973 h 1438275"/>
                <a:gd name="connsiteX114" fmla="*/ 551498 w 1114425"/>
                <a:gd name="connsiteY114" fmla="*/ 540163 h 1438275"/>
                <a:gd name="connsiteX115" fmla="*/ 535400 w 1114425"/>
                <a:gd name="connsiteY115" fmla="*/ 526828 h 1438275"/>
                <a:gd name="connsiteX116" fmla="*/ 519494 w 1114425"/>
                <a:gd name="connsiteY116" fmla="*/ 514160 h 1438275"/>
                <a:gd name="connsiteX117" fmla="*/ 504063 w 1114425"/>
                <a:gd name="connsiteY117" fmla="*/ 506063 h 1438275"/>
                <a:gd name="connsiteX118" fmla="*/ 494633 w 1114425"/>
                <a:gd name="connsiteY118" fmla="*/ 512350 h 1438275"/>
                <a:gd name="connsiteX119" fmla="*/ 480632 w 1114425"/>
                <a:gd name="connsiteY119" fmla="*/ 538163 h 1438275"/>
                <a:gd name="connsiteX120" fmla="*/ 469011 w 1114425"/>
                <a:gd name="connsiteY120" fmla="*/ 545783 h 1438275"/>
                <a:gd name="connsiteX121" fmla="*/ 462153 w 1114425"/>
                <a:gd name="connsiteY121" fmla="*/ 541782 h 1438275"/>
                <a:gd name="connsiteX122" fmla="*/ 452533 w 1114425"/>
                <a:gd name="connsiteY122" fmla="*/ 534924 h 1438275"/>
                <a:gd name="connsiteX123" fmla="*/ 430911 w 1114425"/>
                <a:gd name="connsiteY123" fmla="*/ 512445 h 1438275"/>
                <a:gd name="connsiteX124" fmla="*/ 399098 w 1114425"/>
                <a:gd name="connsiteY124" fmla="*/ 484918 h 1438275"/>
                <a:gd name="connsiteX125" fmla="*/ 359664 w 1114425"/>
                <a:gd name="connsiteY125" fmla="*/ 455105 h 1438275"/>
                <a:gd name="connsiteX126" fmla="*/ 341281 w 1114425"/>
                <a:gd name="connsiteY126" fmla="*/ 439484 h 1438275"/>
                <a:gd name="connsiteX127" fmla="*/ 325088 w 1114425"/>
                <a:gd name="connsiteY127" fmla="*/ 430530 h 1438275"/>
                <a:gd name="connsiteX128" fmla="*/ 315087 w 1114425"/>
                <a:gd name="connsiteY128" fmla="*/ 432816 h 1438275"/>
                <a:gd name="connsiteX129" fmla="*/ 304895 w 1114425"/>
                <a:gd name="connsiteY129" fmla="*/ 445199 h 1438275"/>
                <a:gd name="connsiteX130" fmla="*/ 303467 w 1114425"/>
                <a:gd name="connsiteY130" fmla="*/ 463582 h 1438275"/>
                <a:gd name="connsiteX131" fmla="*/ 310706 w 1114425"/>
                <a:gd name="connsiteY131" fmla="*/ 490061 h 1438275"/>
                <a:gd name="connsiteX132" fmla="*/ 329756 w 1114425"/>
                <a:gd name="connsiteY132" fmla="*/ 544830 h 1438275"/>
                <a:gd name="connsiteX133" fmla="*/ 339662 w 1114425"/>
                <a:gd name="connsiteY133" fmla="*/ 581406 h 1438275"/>
                <a:gd name="connsiteX134" fmla="*/ 337375 w 1114425"/>
                <a:gd name="connsiteY134" fmla="*/ 588740 h 1438275"/>
                <a:gd name="connsiteX135" fmla="*/ 318992 w 1114425"/>
                <a:gd name="connsiteY135" fmla="*/ 603409 h 1438275"/>
                <a:gd name="connsiteX136" fmla="*/ 286703 w 1114425"/>
                <a:gd name="connsiteY136" fmla="*/ 615791 h 1438275"/>
                <a:gd name="connsiteX137" fmla="*/ 284893 w 1114425"/>
                <a:gd name="connsiteY137" fmla="*/ 628650 h 1438275"/>
                <a:gd name="connsiteX138" fmla="*/ 302324 w 1114425"/>
                <a:gd name="connsiteY138" fmla="*/ 641985 h 1438275"/>
                <a:gd name="connsiteX139" fmla="*/ 344615 w 1114425"/>
                <a:gd name="connsiteY139" fmla="*/ 678561 h 1438275"/>
                <a:gd name="connsiteX140" fmla="*/ 395764 w 1114425"/>
                <a:gd name="connsiteY140" fmla="*/ 729901 h 1438275"/>
                <a:gd name="connsiteX141" fmla="*/ 415385 w 1114425"/>
                <a:gd name="connsiteY141" fmla="*/ 731139 h 1438275"/>
                <a:gd name="connsiteX142" fmla="*/ 465392 w 1114425"/>
                <a:gd name="connsiteY142" fmla="*/ 693039 h 1438275"/>
                <a:gd name="connsiteX143" fmla="*/ 504349 w 1114425"/>
                <a:gd name="connsiteY143" fmla="*/ 648653 h 1438275"/>
                <a:gd name="connsiteX144" fmla="*/ 546545 w 1114425"/>
                <a:gd name="connsiteY144" fmla="*/ 616077 h 1438275"/>
                <a:gd name="connsiteX145" fmla="*/ 562261 w 1114425"/>
                <a:gd name="connsiteY145" fmla="*/ 610553 h 1438275"/>
                <a:gd name="connsiteX146" fmla="*/ 572643 w 1114425"/>
                <a:gd name="connsiteY146" fmla="*/ 620649 h 1438275"/>
                <a:gd name="connsiteX147" fmla="*/ 576358 w 1114425"/>
                <a:gd name="connsiteY147" fmla="*/ 645700 h 1438275"/>
                <a:gd name="connsiteX148" fmla="*/ 572072 w 1114425"/>
                <a:gd name="connsiteY148" fmla="*/ 700564 h 1438275"/>
                <a:gd name="connsiteX149" fmla="*/ 561975 w 1114425"/>
                <a:gd name="connsiteY149" fmla="*/ 708851 h 1438275"/>
                <a:gd name="connsiteX150" fmla="*/ 540830 w 1114425"/>
                <a:gd name="connsiteY150" fmla="*/ 714185 h 1438275"/>
                <a:gd name="connsiteX151" fmla="*/ 517208 w 1114425"/>
                <a:gd name="connsiteY151" fmla="*/ 722376 h 1438275"/>
                <a:gd name="connsiteX152" fmla="*/ 466154 w 1114425"/>
                <a:gd name="connsiteY152" fmla="*/ 737521 h 1438275"/>
                <a:gd name="connsiteX153" fmla="*/ 400812 w 1114425"/>
                <a:gd name="connsiteY153" fmla="*/ 757523 h 1438275"/>
                <a:gd name="connsiteX154" fmla="*/ 345758 w 1114425"/>
                <a:gd name="connsiteY154" fmla="*/ 772668 h 1438275"/>
                <a:gd name="connsiteX155" fmla="*/ 302133 w 1114425"/>
                <a:gd name="connsiteY155" fmla="*/ 781336 h 1438275"/>
                <a:gd name="connsiteX156" fmla="*/ 251174 w 1114425"/>
                <a:gd name="connsiteY156" fmla="*/ 793242 h 1438275"/>
                <a:gd name="connsiteX157" fmla="*/ 197168 w 1114425"/>
                <a:gd name="connsiteY157" fmla="*/ 804291 h 1438275"/>
                <a:gd name="connsiteX158" fmla="*/ 144399 w 1114425"/>
                <a:gd name="connsiteY158" fmla="*/ 816959 h 1438275"/>
                <a:gd name="connsiteX159" fmla="*/ 93250 w 1114425"/>
                <a:gd name="connsiteY159" fmla="*/ 826103 h 1438275"/>
                <a:gd name="connsiteX160" fmla="*/ 35147 w 1114425"/>
                <a:gd name="connsiteY160" fmla="*/ 835057 h 1438275"/>
                <a:gd name="connsiteX161" fmla="*/ 13145 w 1114425"/>
                <a:gd name="connsiteY161" fmla="*/ 839724 h 1438275"/>
                <a:gd name="connsiteX162" fmla="*/ 9430 w 1114425"/>
                <a:gd name="connsiteY162" fmla="*/ 853916 h 1438275"/>
                <a:gd name="connsiteX163" fmla="*/ 7144 w 1114425"/>
                <a:gd name="connsiteY163" fmla="*/ 875824 h 1438275"/>
                <a:gd name="connsiteX164" fmla="*/ 20765 w 1114425"/>
                <a:gd name="connsiteY164" fmla="*/ 889159 h 1438275"/>
                <a:gd name="connsiteX165" fmla="*/ 104394 w 1114425"/>
                <a:gd name="connsiteY165" fmla="*/ 936308 h 1438275"/>
                <a:gd name="connsiteX166" fmla="*/ 147352 w 1114425"/>
                <a:gd name="connsiteY166" fmla="*/ 948119 h 1438275"/>
                <a:gd name="connsiteX167" fmla="*/ 171450 w 1114425"/>
                <a:gd name="connsiteY167" fmla="*/ 950309 h 1438275"/>
                <a:gd name="connsiteX168" fmla="*/ 195358 w 1114425"/>
                <a:gd name="connsiteY168" fmla="*/ 948023 h 1438275"/>
                <a:gd name="connsiteX169" fmla="*/ 235172 w 1114425"/>
                <a:gd name="connsiteY169" fmla="*/ 927354 h 1438275"/>
                <a:gd name="connsiteX170" fmla="*/ 289179 w 1114425"/>
                <a:gd name="connsiteY170" fmla="*/ 896779 h 1438275"/>
                <a:gd name="connsiteX171" fmla="*/ 331089 w 1114425"/>
                <a:gd name="connsiteY171" fmla="*/ 874395 h 1438275"/>
                <a:gd name="connsiteX172" fmla="*/ 375571 w 1114425"/>
                <a:gd name="connsiteY172" fmla="*/ 855440 h 1438275"/>
                <a:gd name="connsiteX173" fmla="*/ 466725 w 1114425"/>
                <a:gd name="connsiteY173" fmla="*/ 812483 h 1438275"/>
                <a:gd name="connsiteX174" fmla="*/ 529114 w 1114425"/>
                <a:gd name="connsiteY174" fmla="*/ 788099 h 1438275"/>
                <a:gd name="connsiteX175" fmla="*/ 553307 w 1114425"/>
                <a:gd name="connsiteY175" fmla="*/ 774478 h 1438275"/>
                <a:gd name="connsiteX176" fmla="*/ 571691 w 1114425"/>
                <a:gd name="connsiteY176" fmla="*/ 772192 h 1438275"/>
                <a:gd name="connsiteX177" fmla="*/ 579501 w 1114425"/>
                <a:gd name="connsiteY177" fmla="*/ 779526 h 1438275"/>
                <a:gd name="connsiteX178" fmla="*/ 581501 w 1114425"/>
                <a:gd name="connsiteY178" fmla="*/ 811435 h 1438275"/>
                <a:gd name="connsiteX179" fmla="*/ 575501 w 1114425"/>
                <a:gd name="connsiteY179" fmla="*/ 824865 h 1438275"/>
                <a:gd name="connsiteX180" fmla="*/ 553498 w 1114425"/>
                <a:gd name="connsiteY180" fmla="*/ 848678 h 1438275"/>
                <a:gd name="connsiteX181" fmla="*/ 521970 w 1114425"/>
                <a:gd name="connsiteY181" fmla="*/ 863822 h 1438275"/>
                <a:gd name="connsiteX182" fmla="*/ 487394 w 1114425"/>
                <a:gd name="connsiteY182" fmla="*/ 881634 h 1438275"/>
                <a:gd name="connsiteX183" fmla="*/ 435578 w 1114425"/>
                <a:gd name="connsiteY183" fmla="*/ 911066 h 1438275"/>
                <a:gd name="connsiteX184" fmla="*/ 359855 w 1114425"/>
                <a:gd name="connsiteY184" fmla="*/ 956882 h 1438275"/>
                <a:gd name="connsiteX185" fmla="*/ 281369 w 1114425"/>
                <a:gd name="connsiteY185" fmla="*/ 1020223 h 1438275"/>
                <a:gd name="connsiteX186" fmla="*/ 234696 w 1114425"/>
                <a:gd name="connsiteY186" fmla="*/ 1061847 h 1438275"/>
                <a:gd name="connsiteX187" fmla="*/ 205454 w 1114425"/>
                <a:gd name="connsiteY187" fmla="*/ 1090327 h 1438275"/>
                <a:gd name="connsiteX188" fmla="*/ 205454 w 1114425"/>
                <a:gd name="connsiteY188" fmla="*/ 1103948 h 1438275"/>
                <a:gd name="connsiteX189" fmla="*/ 222790 w 1114425"/>
                <a:gd name="connsiteY189" fmla="*/ 1119569 h 1438275"/>
                <a:gd name="connsiteX190" fmla="*/ 248222 w 1114425"/>
                <a:gd name="connsiteY190" fmla="*/ 1132713 h 1438275"/>
                <a:gd name="connsiteX191" fmla="*/ 269367 w 1114425"/>
                <a:gd name="connsiteY191" fmla="*/ 1137190 h 1438275"/>
                <a:gd name="connsiteX192" fmla="*/ 302705 w 1114425"/>
                <a:gd name="connsiteY192" fmla="*/ 1132237 h 1438275"/>
                <a:gd name="connsiteX193" fmla="*/ 381953 w 1114425"/>
                <a:gd name="connsiteY193" fmla="*/ 1108043 h 1438275"/>
                <a:gd name="connsiteX194" fmla="*/ 469011 w 1114425"/>
                <a:gd name="connsiteY194" fmla="*/ 1072706 h 1438275"/>
                <a:gd name="connsiteX195" fmla="*/ 568452 w 1114425"/>
                <a:gd name="connsiteY195" fmla="*/ 1037368 h 1438275"/>
                <a:gd name="connsiteX196" fmla="*/ 579501 w 1114425"/>
                <a:gd name="connsiteY196" fmla="*/ 1039654 h 1438275"/>
                <a:gd name="connsiteX197" fmla="*/ 581216 w 1114425"/>
                <a:gd name="connsiteY197" fmla="*/ 1051941 h 1438275"/>
                <a:gd name="connsiteX198" fmla="*/ 573119 w 1114425"/>
                <a:gd name="connsiteY198" fmla="*/ 1062228 h 1438275"/>
                <a:gd name="connsiteX199" fmla="*/ 568071 w 1114425"/>
                <a:gd name="connsiteY199" fmla="*/ 1076897 h 1438275"/>
                <a:gd name="connsiteX200" fmla="*/ 577787 w 1114425"/>
                <a:gd name="connsiteY200" fmla="*/ 1085564 h 1438275"/>
                <a:gd name="connsiteX201" fmla="*/ 577787 w 1114425"/>
                <a:gd name="connsiteY201" fmla="*/ 1096899 h 1438275"/>
                <a:gd name="connsiteX202" fmla="*/ 575215 w 1114425"/>
                <a:gd name="connsiteY202" fmla="*/ 1126617 h 1438275"/>
                <a:gd name="connsiteX203" fmla="*/ 577120 w 1114425"/>
                <a:gd name="connsiteY203" fmla="*/ 1148715 h 1438275"/>
                <a:gd name="connsiteX204" fmla="*/ 575501 w 1114425"/>
                <a:gd name="connsiteY204" fmla="*/ 1167098 h 1438275"/>
                <a:gd name="connsiteX205" fmla="*/ 576644 w 1114425"/>
                <a:gd name="connsiteY205" fmla="*/ 1192530 h 1438275"/>
                <a:gd name="connsiteX206" fmla="*/ 575691 w 1114425"/>
                <a:gd name="connsiteY206" fmla="*/ 1217105 h 1438275"/>
                <a:gd name="connsiteX207" fmla="*/ 574167 w 1114425"/>
                <a:gd name="connsiteY207" fmla="*/ 1257586 h 1438275"/>
                <a:gd name="connsiteX208" fmla="*/ 579692 w 1114425"/>
                <a:gd name="connsiteY208" fmla="*/ 1280351 h 1438275"/>
                <a:gd name="connsiteX209" fmla="*/ 579025 w 1114425"/>
                <a:gd name="connsiteY209" fmla="*/ 1291114 h 1438275"/>
                <a:gd name="connsiteX210" fmla="*/ 575596 w 1114425"/>
                <a:gd name="connsiteY210" fmla="*/ 1314069 h 1438275"/>
                <a:gd name="connsiteX211" fmla="*/ 573881 w 1114425"/>
                <a:gd name="connsiteY211" fmla="*/ 1356360 h 1438275"/>
                <a:gd name="connsiteX212" fmla="*/ 581216 w 1114425"/>
                <a:gd name="connsiteY212" fmla="*/ 1379696 h 1438275"/>
                <a:gd name="connsiteX213" fmla="*/ 583978 w 1114425"/>
                <a:gd name="connsiteY213" fmla="*/ 1400937 h 1438275"/>
                <a:gd name="connsiteX214" fmla="*/ 607505 w 1114425"/>
                <a:gd name="connsiteY214" fmla="*/ 1425131 h 1438275"/>
                <a:gd name="connsiteX215" fmla="*/ 623697 w 1114425"/>
                <a:gd name="connsiteY215" fmla="*/ 1436751 h 1438275"/>
                <a:gd name="connsiteX216" fmla="*/ 635318 w 1114425"/>
                <a:gd name="connsiteY216" fmla="*/ 1434275 h 1438275"/>
                <a:gd name="connsiteX217" fmla="*/ 676275 w 1114425"/>
                <a:gd name="connsiteY217" fmla="*/ 1393317 h 1438275"/>
                <a:gd name="connsiteX218" fmla="*/ 692658 w 1114425"/>
                <a:gd name="connsiteY218" fmla="*/ 1366933 h 1438275"/>
                <a:gd name="connsiteX219" fmla="*/ 699992 w 1114425"/>
                <a:gd name="connsiteY219" fmla="*/ 1344263 h 1438275"/>
                <a:gd name="connsiteX220" fmla="*/ 704564 w 1114425"/>
                <a:gd name="connsiteY220" fmla="*/ 1325499 h 1438275"/>
                <a:gd name="connsiteX221" fmla="*/ 710946 w 1114425"/>
                <a:gd name="connsiteY221" fmla="*/ 1309973 h 1438275"/>
                <a:gd name="connsiteX222" fmla="*/ 712184 w 1114425"/>
                <a:gd name="connsiteY222" fmla="*/ 1275398 h 1438275"/>
                <a:gd name="connsiteX223" fmla="*/ 715899 w 1114425"/>
                <a:gd name="connsiteY223" fmla="*/ 1262539 h 1438275"/>
                <a:gd name="connsiteX224" fmla="*/ 719328 w 1114425"/>
                <a:gd name="connsiteY224" fmla="*/ 1240536 h 1438275"/>
                <a:gd name="connsiteX225" fmla="*/ 717423 w 1114425"/>
                <a:gd name="connsiteY225" fmla="*/ 1143572 h 1438275"/>
                <a:gd name="connsiteX226" fmla="*/ 714661 w 1114425"/>
                <a:gd name="connsiteY226" fmla="*/ 1127379 h 1438275"/>
                <a:gd name="connsiteX227" fmla="*/ 716471 w 1114425"/>
                <a:gd name="connsiteY227" fmla="*/ 1106805 h 1438275"/>
                <a:gd name="connsiteX228" fmla="*/ 719233 w 1114425"/>
                <a:gd name="connsiteY228" fmla="*/ 1018223 h 1438275"/>
                <a:gd name="connsiteX229" fmla="*/ 720757 w 1114425"/>
                <a:gd name="connsiteY229" fmla="*/ 992315 h 1438275"/>
                <a:gd name="connsiteX230" fmla="*/ 735711 w 1114425"/>
                <a:gd name="connsiteY230" fmla="*/ 981742 h 1438275"/>
                <a:gd name="connsiteX231" fmla="*/ 761429 w 1114425"/>
                <a:gd name="connsiteY231" fmla="*/ 970121 h 1438275"/>
                <a:gd name="connsiteX232" fmla="*/ 791718 w 1114425"/>
                <a:gd name="connsiteY232" fmla="*/ 961835 h 1438275"/>
                <a:gd name="connsiteX233" fmla="*/ 869442 w 1114425"/>
                <a:gd name="connsiteY233" fmla="*/ 935546 h 1438275"/>
                <a:gd name="connsiteX234" fmla="*/ 904589 w 1114425"/>
                <a:gd name="connsiteY234" fmla="*/ 920877 h 1438275"/>
                <a:gd name="connsiteX235" fmla="*/ 924687 w 1114425"/>
                <a:gd name="connsiteY235" fmla="*/ 903732 h 1438275"/>
                <a:gd name="connsiteX236" fmla="*/ 930497 w 1114425"/>
                <a:gd name="connsiteY236" fmla="*/ 885635 h 1438275"/>
                <a:gd name="connsiteX237" fmla="*/ 925640 w 1114425"/>
                <a:gd name="connsiteY237" fmla="*/ 870204 h 1438275"/>
                <a:gd name="connsiteX238" fmla="*/ 873919 w 1114425"/>
                <a:gd name="connsiteY238" fmla="*/ 838486 h 1438275"/>
                <a:gd name="connsiteX239" fmla="*/ 818579 w 1114425"/>
                <a:gd name="connsiteY239" fmla="*/ 803053 h 1438275"/>
                <a:gd name="connsiteX240" fmla="*/ 799719 w 1114425"/>
                <a:gd name="connsiteY240" fmla="*/ 791623 h 1438275"/>
                <a:gd name="connsiteX241" fmla="*/ 790956 w 1114425"/>
                <a:gd name="connsiteY241" fmla="*/ 782574 h 1438275"/>
                <a:gd name="connsiteX242" fmla="*/ 792956 w 1114425"/>
                <a:gd name="connsiteY242" fmla="*/ 771811 h 1438275"/>
                <a:gd name="connsiteX243" fmla="*/ 824579 w 1114425"/>
                <a:gd name="connsiteY243" fmla="*/ 754952 h 1438275"/>
                <a:gd name="connsiteX244" fmla="*/ 861441 w 1114425"/>
                <a:gd name="connsiteY244" fmla="*/ 738283 h 1438275"/>
                <a:gd name="connsiteX245" fmla="*/ 936403 w 1114425"/>
                <a:gd name="connsiteY245" fmla="*/ 705898 h 1438275"/>
                <a:gd name="connsiteX246" fmla="*/ 1006126 w 1114425"/>
                <a:gd name="connsiteY246" fmla="*/ 673894 h 1438275"/>
                <a:gd name="connsiteX247" fmla="*/ 1071182 w 1114425"/>
                <a:gd name="connsiteY247" fmla="*/ 644652 h 1438275"/>
                <a:gd name="connsiteX248" fmla="*/ 1094899 w 1114425"/>
                <a:gd name="connsiteY248" fmla="*/ 634270 h 1438275"/>
                <a:gd name="connsiteX249" fmla="*/ 1109091 w 1114425"/>
                <a:gd name="connsiteY249" fmla="*/ 618173 h 1438275"/>
                <a:gd name="connsiteX250" fmla="*/ 1107472 w 1114425"/>
                <a:gd name="connsiteY250" fmla="*/ 601313 h 1438275"/>
                <a:gd name="connsiteX251" fmla="*/ 824198 w 1114425"/>
                <a:gd name="connsiteY251" fmla="*/ 212979 h 1438275"/>
                <a:gd name="connsiteX252" fmla="*/ 848582 w 1114425"/>
                <a:gd name="connsiteY252" fmla="*/ 173165 h 1438275"/>
                <a:gd name="connsiteX253" fmla="*/ 856869 w 1114425"/>
                <a:gd name="connsiteY253" fmla="*/ 159830 h 1438275"/>
                <a:gd name="connsiteX254" fmla="*/ 868394 w 1114425"/>
                <a:gd name="connsiteY254" fmla="*/ 152972 h 1438275"/>
                <a:gd name="connsiteX255" fmla="*/ 877157 w 1114425"/>
                <a:gd name="connsiteY255" fmla="*/ 156591 h 1438275"/>
                <a:gd name="connsiteX256" fmla="*/ 888778 w 1114425"/>
                <a:gd name="connsiteY256" fmla="*/ 167831 h 1438275"/>
                <a:gd name="connsiteX257" fmla="*/ 894302 w 1114425"/>
                <a:gd name="connsiteY257" fmla="*/ 184404 h 1438275"/>
                <a:gd name="connsiteX258" fmla="*/ 892016 w 1114425"/>
                <a:gd name="connsiteY258" fmla="*/ 199644 h 1438275"/>
                <a:gd name="connsiteX259" fmla="*/ 874109 w 1114425"/>
                <a:gd name="connsiteY259" fmla="*/ 220885 h 1438275"/>
                <a:gd name="connsiteX260" fmla="*/ 851535 w 1114425"/>
                <a:gd name="connsiteY260" fmla="*/ 231743 h 1438275"/>
                <a:gd name="connsiteX261" fmla="*/ 838390 w 1114425"/>
                <a:gd name="connsiteY261" fmla="*/ 235839 h 1438275"/>
                <a:gd name="connsiteX262" fmla="*/ 824865 w 1114425"/>
                <a:gd name="connsiteY262" fmla="*/ 231267 h 1438275"/>
                <a:gd name="connsiteX263" fmla="*/ 821912 w 1114425"/>
                <a:gd name="connsiteY263" fmla="*/ 224409 h 1438275"/>
                <a:gd name="connsiteX264" fmla="*/ 824198 w 1114425"/>
                <a:gd name="connsiteY264" fmla="*/ 212979 h 1438275"/>
                <a:gd name="connsiteX265" fmla="*/ 582073 w 1114425"/>
                <a:gd name="connsiteY265" fmla="*/ 925640 h 1438275"/>
                <a:gd name="connsiteX266" fmla="*/ 577501 w 1114425"/>
                <a:gd name="connsiteY266" fmla="*/ 940784 h 1438275"/>
                <a:gd name="connsiteX267" fmla="*/ 557784 w 1114425"/>
                <a:gd name="connsiteY267" fmla="*/ 953357 h 1438275"/>
                <a:gd name="connsiteX268" fmla="*/ 502444 w 1114425"/>
                <a:gd name="connsiteY268" fmla="*/ 974979 h 1438275"/>
                <a:gd name="connsiteX269" fmla="*/ 436436 w 1114425"/>
                <a:gd name="connsiteY269" fmla="*/ 996506 h 1438275"/>
                <a:gd name="connsiteX270" fmla="*/ 387953 w 1114425"/>
                <a:gd name="connsiteY270" fmla="*/ 1013174 h 1438275"/>
                <a:gd name="connsiteX271" fmla="*/ 370523 w 1114425"/>
                <a:gd name="connsiteY271" fmla="*/ 1012222 h 1438275"/>
                <a:gd name="connsiteX272" fmla="*/ 370618 w 1114425"/>
                <a:gd name="connsiteY272" fmla="*/ 1006983 h 1438275"/>
                <a:gd name="connsiteX273" fmla="*/ 397478 w 1114425"/>
                <a:gd name="connsiteY273" fmla="*/ 985552 h 1438275"/>
                <a:gd name="connsiteX274" fmla="*/ 455295 w 1114425"/>
                <a:gd name="connsiteY274" fmla="*/ 955262 h 1438275"/>
                <a:gd name="connsiteX275" fmla="*/ 491966 w 1114425"/>
                <a:gd name="connsiteY275" fmla="*/ 933260 h 1438275"/>
                <a:gd name="connsiteX276" fmla="*/ 535877 w 1114425"/>
                <a:gd name="connsiteY276" fmla="*/ 909066 h 1438275"/>
                <a:gd name="connsiteX277" fmla="*/ 560642 w 1114425"/>
                <a:gd name="connsiteY277" fmla="*/ 892588 h 1438275"/>
                <a:gd name="connsiteX278" fmla="*/ 570357 w 1114425"/>
                <a:gd name="connsiteY278" fmla="*/ 887063 h 1438275"/>
                <a:gd name="connsiteX279" fmla="*/ 577120 w 1114425"/>
                <a:gd name="connsiteY279" fmla="*/ 890016 h 1438275"/>
                <a:gd name="connsiteX280" fmla="*/ 583502 w 1114425"/>
                <a:gd name="connsiteY280" fmla="*/ 899541 h 1438275"/>
                <a:gd name="connsiteX281" fmla="*/ 582073 w 1114425"/>
                <a:gd name="connsiteY281" fmla="*/ 925640 h 1438275"/>
                <a:gd name="connsiteX282" fmla="*/ 709803 w 1114425"/>
                <a:gd name="connsiteY282" fmla="*/ 633889 h 1438275"/>
                <a:gd name="connsiteX283" fmla="*/ 713137 w 1114425"/>
                <a:gd name="connsiteY283" fmla="*/ 587121 h 1438275"/>
                <a:gd name="connsiteX284" fmla="*/ 715423 w 1114425"/>
                <a:gd name="connsiteY284" fmla="*/ 557308 h 1438275"/>
                <a:gd name="connsiteX285" fmla="*/ 715137 w 1114425"/>
                <a:gd name="connsiteY285" fmla="*/ 532638 h 1438275"/>
                <a:gd name="connsiteX286" fmla="*/ 719233 w 1114425"/>
                <a:gd name="connsiteY286" fmla="*/ 519303 h 1438275"/>
                <a:gd name="connsiteX287" fmla="*/ 729520 w 1114425"/>
                <a:gd name="connsiteY287" fmla="*/ 508540 h 1438275"/>
                <a:gd name="connsiteX288" fmla="*/ 741331 w 1114425"/>
                <a:gd name="connsiteY288" fmla="*/ 508540 h 1438275"/>
                <a:gd name="connsiteX289" fmla="*/ 750856 w 1114425"/>
                <a:gd name="connsiteY289" fmla="*/ 513398 h 1438275"/>
                <a:gd name="connsiteX290" fmla="*/ 763905 w 1114425"/>
                <a:gd name="connsiteY290" fmla="*/ 514922 h 1438275"/>
                <a:gd name="connsiteX291" fmla="*/ 787908 w 1114425"/>
                <a:gd name="connsiteY291" fmla="*/ 517970 h 1438275"/>
                <a:gd name="connsiteX292" fmla="*/ 794766 w 1114425"/>
                <a:gd name="connsiteY292" fmla="*/ 521684 h 1438275"/>
                <a:gd name="connsiteX293" fmla="*/ 801148 w 1114425"/>
                <a:gd name="connsiteY293" fmla="*/ 531686 h 1438275"/>
                <a:gd name="connsiteX294" fmla="*/ 797909 w 1114425"/>
                <a:gd name="connsiteY294" fmla="*/ 548164 h 1438275"/>
                <a:gd name="connsiteX295" fmla="*/ 795623 w 1114425"/>
                <a:gd name="connsiteY295" fmla="*/ 572453 h 1438275"/>
                <a:gd name="connsiteX296" fmla="*/ 789051 w 1114425"/>
                <a:gd name="connsiteY296" fmla="*/ 600075 h 1438275"/>
                <a:gd name="connsiteX297" fmla="*/ 777145 w 1114425"/>
                <a:gd name="connsiteY297" fmla="*/ 623888 h 1438275"/>
                <a:gd name="connsiteX298" fmla="*/ 762000 w 1114425"/>
                <a:gd name="connsiteY298" fmla="*/ 642080 h 1438275"/>
                <a:gd name="connsiteX299" fmla="*/ 737235 w 1114425"/>
                <a:gd name="connsiteY299" fmla="*/ 651701 h 1438275"/>
                <a:gd name="connsiteX300" fmla="*/ 722281 w 1114425"/>
                <a:gd name="connsiteY300" fmla="*/ 654939 h 1438275"/>
                <a:gd name="connsiteX301" fmla="*/ 714470 w 1114425"/>
                <a:gd name="connsiteY301" fmla="*/ 648653 h 1438275"/>
                <a:gd name="connsiteX302" fmla="*/ 709803 w 1114425"/>
                <a:gd name="connsiteY302" fmla="*/ 633889 h 1438275"/>
                <a:gd name="connsiteX303" fmla="*/ 767715 w 1114425"/>
                <a:gd name="connsiteY303" fmla="*/ 875824 h 1438275"/>
                <a:gd name="connsiteX304" fmla="*/ 745808 w 1114425"/>
                <a:gd name="connsiteY304" fmla="*/ 894017 h 1438275"/>
                <a:gd name="connsiteX305" fmla="*/ 723424 w 1114425"/>
                <a:gd name="connsiteY305" fmla="*/ 894017 h 1438275"/>
                <a:gd name="connsiteX306" fmla="*/ 723138 w 1114425"/>
                <a:gd name="connsiteY306" fmla="*/ 890873 h 1438275"/>
                <a:gd name="connsiteX307" fmla="*/ 716280 w 1114425"/>
                <a:gd name="connsiteY307" fmla="*/ 876586 h 1438275"/>
                <a:gd name="connsiteX308" fmla="*/ 714470 w 1114425"/>
                <a:gd name="connsiteY308" fmla="*/ 858203 h 1438275"/>
                <a:gd name="connsiteX309" fmla="*/ 720281 w 1114425"/>
                <a:gd name="connsiteY309" fmla="*/ 847725 h 1438275"/>
                <a:gd name="connsiteX310" fmla="*/ 713994 w 1114425"/>
                <a:gd name="connsiteY310" fmla="*/ 833723 h 1438275"/>
                <a:gd name="connsiteX311" fmla="*/ 714756 w 1114425"/>
                <a:gd name="connsiteY311" fmla="*/ 823627 h 1438275"/>
                <a:gd name="connsiteX312" fmla="*/ 724567 w 1114425"/>
                <a:gd name="connsiteY312" fmla="*/ 813245 h 1438275"/>
                <a:gd name="connsiteX313" fmla="*/ 729044 w 1114425"/>
                <a:gd name="connsiteY313" fmla="*/ 810197 h 1438275"/>
                <a:gd name="connsiteX314" fmla="*/ 740093 w 1114425"/>
                <a:gd name="connsiteY314" fmla="*/ 822960 h 1438275"/>
                <a:gd name="connsiteX315" fmla="*/ 753713 w 1114425"/>
                <a:gd name="connsiteY315" fmla="*/ 842963 h 1438275"/>
                <a:gd name="connsiteX316" fmla="*/ 767906 w 1114425"/>
                <a:gd name="connsiteY316" fmla="*/ 864870 h 1438275"/>
                <a:gd name="connsiteX317" fmla="*/ 767715 w 1114425"/>
                <a:gd name="connsiteY317" fmla="*/ 875824 h 1438275"/>
                <a:gd name="connsiteX318" fmla="*/ 898588 w 1114425"/>
                <a:gd name="connsiteY318" fmla="*/ 665893 h 1438275"/>
                <a:gd name="connsiteX319" fmla="*/ 877062 w 1114425"/>
                <a:gd name="connsiteY319" fmla="*/ 681514 h 1438275"/>
                <a:gd name="connsiteX320" fmla="*/ 853250 w 1114425"/>
                <a:gd name="connsiteY320" fmla="*/ 689324 h 1438275"/>
                <a:gd name="connsiteX321" fmla="*/ 827532 w 1114425"/>
                <a:gd name="connsiteY321" fmla="*/ 708279 h 1438275"/>
                <a:gd name="connsiteX322" fmla="*/ 795814 w 1114425"/>
                <a:gd name="connsiteY322" fmla="*/ 723424 h 1438275"/>
                <a:gd name="connsiteX323" fmla="*/ 760762 w 1114425"/>
                <a:gd name="connsiteY323" fmla="*/ 747903 h 1438275"/>
                <a:gd name="connsiteX324" fmla="*/ 746093 w 1114425"/>
                <a:gd name="connsiteY324" fmla="*/ 749713 h 1438275"/>
                <a:gd name="connsiteX325" fmla="*/ 728377 w 1114425"/>
                <a:gd name="connsiteY325" fmla="*/ 742664 h 1438275"/>
                <a:gd name="connsiteX326" fmla="*/ 717804 w 1114425"/>
                <a:gd name="connsiteY326" fmla="*/ 733901 h 1438275"/>
                <a:gd name="connsiteX327" fmla="*/ 713232 w 1114425"/>
                <a:gd name="connsiteY327" fmla="*/ 726281 h 1438275"/>
                <a:gd name="connsiteX328" fmla="*/ 722471 w 1114425"/>
                <a:gd name="connsiteY328" fmla="*/ 716661 h 1438275"/>
                <a:gd name="connsiteX329" fmla="*/ 747141 w 1114425"/>
                <a:gd name="connsiteY329" fmla="*/ 703040 h 1438275"/>
                <a:gd name="connsiteX330" fmla="*/ 791147 w 1114425"/>
                <a:gd name="connsiteY330" fmla="*/ 689705 h 1438275"/>
                <a:gd name="connsiteX331" fmla="*/ 829056 w 1114425"/>
                <a:gd name="connsiteY331" fmla="*/ 674846 h 1438275"/>
                <a:gd name="connsiteX332" fmla="*/ 864203 w 1114425"/>
                <a:gd name="connsiteY332" fmla="*/ 656463 h 1438275"/>
                <a:gd name="connsiteX333" fmla="*/ 892683 w 1114425"/>
                <a:gd name="connsiteY333" fmla="*/ 651415 h 1438275"/>
                <a:gd name="connsiteX334" fmla="*/ 902780 w 1114425"/>
                <a:gd name="connsiteY334" fmla="*/ 655796 h 1438275"/>
                <a:gd name="connsiteX335" fmla="*/ 898588 w 1114425"/>
                <a:gd name="connsiteY335" fmla="*/ 665893 h 1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1114425" h="1438275">
                  <a:moveTo>
                    <a:pt x="1107472" y="601313"/>
                  </a:moveTo>
                  <a:lnTo>
                    <a:pt x="1096232" y="574548"/>
                  </a:lnTo>
                  <a:lnTo>
                    <a:pt x="1067467" y="544449"/>
                  </a:lnTo>
                  <a:lnTo>
                    <a:pt x="1041749" y="527876"/>
                  </a:lnTo>
                  <a:lnTo>
                    <a:pt x="1020318" y="523875"/>
                  </a:lnTo>
                  <a:lnTo>
                    <a:pt x="991648" y="528352"/>
                  </a:lnTo>
                  <a:lnTo>
                    <a:pt x="949738" y="549783"/>
                  </a:lnTo>
                  <a:lnTo>
                    <a:pt x="883730" y="586359"/>
                  </a:lnTo>
                  <a:lnTo>
                    <a:pt x="847535" y="602456"/>
                  </a:lnTo>
                  <a:lnTo>
                    <a:pt x="837724" y="605219"/>
                  </a:lnTo>
                  <a:lnTo>
                    <a:pt x="831723" y="595789"/>
                  </a:lnTo>
                  <a:lnTo>
                    <a:pt x="835914" y="585216"/>
                  </a:lnTo>
                  <a:lnTo>
                    <a:pt x="895731" y="508730"/>
                  </a:lnTo>
                  <a:lnTo>
                    <a:pt x="912305" y="496443"/>
                  </a:lnTo>
                  <a:lnTo>
                    <a:pt x="938022" y="486918"/>
                  </a:lnTo>
                  <a:lnTo>
                    <a:pt x="958691" y="473774"/>
                  </a:lnTo>
                  <a:lnTo>
                    <a:pt x="990410" y="452152"/>
                  </a:lnTo>
                  <a:lnTo>
                    <a:pt x="1006793" y="427958"/>
                  </a:lnTo>
                  <a:lnTo>
                    <a:pt x="1006793" y="415100"/>
                  </a:lnTo>
                  <a:lnTo>
                    <a:pt x="992886" y="399479"/>
                  </a:lnTo>
                  <a:lnTo>
                    <a:pt x="973169" y="387953"/>
                  </a:lnTo>
                  <a:lnTo>
                    <a:pt x="953738" y="383000"/>
                  </a:lnTo>
                  <a:lnTo>
                    <a:pt x="944309" y="374809"/>
                  </a:lnTo>
                  <a:lnTo>
                    <a:pt x="915829" y="348329"/>
                  </a:lnTo>
                  <a:lnTo>
                    <a:pt x="885730" y="324517"/>
                  </a:lnTo>
                  <a:lnTo>
                    <a:pt x="865346" y="323183"/>
                  </a:lnTo>
                  <a:lnTo>
                    <a:pt x="854488" y="331946"/>
                  </a:lnTo>
                  <a:lnTo>
                    <a:pt x="843629" y="346139"/>
                  </a:lnTo>
                  <a:lnTo>
                    <a:pt x="841820" y="381191"/>
                  </a:lnTo>
                  <a:lnTo>
                    <a:pt x="837248" y="406241"/>
                  </a:lnTo>
                  <a:lnTo>
                    <a:pt x="820769" y="442341"/>
                  </a:lnTo>
                  <a:lnTo>
                    <a:pt x="798862" y="465773"/>
                  </a:lnTo>
                  <a:lnTo>
                    <a:pt x="767239" y="480727"/>
                  </a:lnTo>
                  <a:lnTo>
                    <a:pt x="742950" y="489775"/>
                  </a:lnTo>
                  <a:lnTo>
                    <a:pt x="732377" y="490252"/>
                  </a:lnTo>
                  <a:lnTo>
                    <a:pt x="716947" y="476917"/>
                  </a:lnTo>
                  <a:lnTo>
                    <a:pt x="693896" y="447770"/>
                  </a:lnTo>
                  <a:lnTo>
                    <a:pt x="674561" y="431292"/>
                  </a:lnTo>
                  <a:lnTo>
                    <a:pt x="674656" y="424434"/>
                  </a:lnTo>
                  <a:lnTo>
                    <a:pt x="717613" y="380048"/>
                  </a:lnTo>
                  <a:lnTo>
                    <a:pt x="764858" y="326993"/>
                  </a:lnTo>
                  <a:lnTo>
                    <a:pt x="776764" y="323469"/>
                  </a:lnTo>
                  <a:lnTo>
                    <a:pt x="840867" y="311182"/>
                  </a:lnTo>
                  <a:lnTo>
                    <a:pt x="890302" y="290989"/>
                  </a:lnTo>
                  <a:lnTo>
                    <a:pt x="960692" y="246507"/>
                  </a:lnTo>
                  <a:lnTo>
                    <a:pt x="989552" y="208407"/>
                  </a:lnTo>
                  <a:lnTo>
                    <a:pt x="993743" y="179165"/>
                  </a:lnTo>
                  <a:lnTo>
                    <a:pt x="989171" y="153353"/>
                  </a:lnTo>
                  <a:lnTo>
                    <a:pt x="916877" y="70771"/>
                  </a:lnTo>
                  <a:lnTo>
                    <a:pt x="877348" y="39053"/>
                  </a:lnTo>
                  <a:lnTo>
                    <a:pt x="858774" y="34766"/>
                  </a:lnTo>
                  <a:lnTo>
                    <a:pt x="839629" y="45911"/>
                  </a:lnTo>
                  <a:lnTo>
                    <a:pt x="804005" y="86011"/>
                  </a:lnTo>
                  <a:lnTo>
                    <a:pt x="780193" y="121349"/>
                  </a:lnTo>
                  <a:lnTo>
                    <a:pt x="757809" y="177737"/>
                  </a:lnTo>
                  <a:lnTo>
                    <a:pt x="736283" y="230505"/>
                  </a:lnTo>
                  <a:lnTo>
                    <a:pt x="717518" y="255746"/>
                  </a:lnTo>
                  <a:lnTo>
                    <a:pt x="685133" y="268129"/>
                  </a:lnTo>
                  <a:lnTo>
                    <a:pt x="656273" y="268796"/>
                  </a:lnTo>
                  <a:lnTo>
                    <a:pt x="649605" y="266510"/>
                  </a:lnTo>
                  <a:lnTo>
                    <a:pt x="651415" y="249650"/>
                  </a:lnTo>
                  <a:lnTo>
                    <a:pt x="664274" y="216503"/>
                  </a:lnTo>
                  <a:lnTo>
                    <a:pt x="667988" y="168497"/>
                  </a:lnTo>
                  <a:lnTo>
                    <a:pt x="671703" y="157448"/>
                  </a:lnTo>
                  <a:cubicBezTo>
                    <a:pt x="671703" y="157448"/>
                    <a:pt x="673227" y="117062"/>
                    <a:pt x="673703" y="111538"/>
                  </a:cubicBezTo>
                  <a:cubicBezTo>
                    <a:pt x="674180" y="106013"/>
                    <a:pt x="669893" y="93631"/>
                    <a:pt x="669893" y="93631"/>
                  </a:cubicBezTo>
                  <a:cubicBezTo>
                    <a:pt x="669893" y="93631"/>
                    <a:pt x="627983" y="59341"/>
                    <a:pt x="604647" y="43720"/>
                  </a:cubicBezTo>
                  <a:cubicBezTo>
                    <a:pt x="581311" y="28099"/>
                    <a:pt x="542544" y="11144"/>
                    <a:pt x="542544" y="11144"/>
                  </a:cubicBezTo>
                  <a:cubicBezTo>
                    <a:pt x="542544" y="11144"/>
                    <a:pt x="515874" y="7144"/>
                    <a:pt x="509016" y="7144"/>
                  </a:cubicBezTo>
                  <a:cubicBezTo>
                    <a:pt x="502158" y="7144"/>
                    <a:pt x="491681" y="14764"/>
                    <a:pt x="491681" y="14764"/>
                  </a:cubicBezTo>
                  <a:lnTo>
                    <a:pt x="486156" y="46863"/>
                  </a:lnTo>
                  <a:lnTo>
                    <a:pt x="495300" y="65913"/>
                  </a:lnTo>
                  <a:cubicBezTo>
                    <a:pt x="495300" y="65913"/>
                    <a:pt x="564452" y="155353"/>
                    <a:pt x="571310" y="169450"/>
                  </a:cubicBezTo>
                  <a:cubicBezTo>
                    <a:pt x="578168" y="183547"/>
                    <a:pt x="586645" y="210503"/>
                    <a:pt x="595694" y="225647"/>
                  </a:cubicBezTo>
                  <a:cubicBezTo>
                    <a:pt x="604742" y="240792"/>
                    <a:pt x="627126" y="258509"/>
                    <a:pt x="627126" y="258509"/>
                  </a:cubicBezTo>
                  <a:lnTo>
                    <a:pt x="626840" y="268415"/>
                  </a:lnTo>
                  <a:lnTo>
                    <a:pt x="620459" y="272129"/>
                  </a:lnTo>
                  <a:lnTo>
                    <a:pt x="610267" y="277368"/>
                  </a:lnTo>
                  <a:lnTo>
                    <a:pt x="543782" y="278035"/>
                  </a:lnTo>
                  <a:lnTo>
                    <a:pt x="501587" y="278987"/>
                  </a:lnTo>
                  <a:lnTo>
                    <a:pt x="481679" y="277178"/>
                  </a:lnTo>
                  <a:lnTo>
                    <a:pt x="451390" y="280130"/>
                  </a:lnTo>
                  <a:lnTo>
                    <a:pt x="425387" y="278130"/>
                  </a:lnTo>
                  <a:lnTo>
                    <a:pt x="409766" y="279559"/>
                  </a:lnTo>
                  <a:lnTo>
                    <a:pt x="387572" y="275654"/>
                  </a:lnTo>
                  <a:lnTo>
                    <a:pt x="360902" y="278416"/>
                  </a:lnTo>
                  <a:lnTo>
                    <a:pt x="301371" y="277559"/>
                  </a:lnTo>
                  <a:lnTo>
                    <a:pt x="286036" y="287084"/>
                  </a:lnTo>
                  <a:lnTo>
                    <a:pt x="276511" y="306800"/>
                  </a:lnTo>
                  <a:lnTo>
                    <a:pt x="284798" y="327946"/>
                  </a:lnTo>
                  <a:lnTo>
                    <a:pt x="318707" y="367379"/>
                  </a:lnTo>
                  <a:lnTo>
                    <a:pt x="354521" y="400717"/>
                  </a:lnTo>
                  <a:lnTo>
                    <a:pt x="373285" y="413290"/>
                  </a:lnTo>
                  <a:lnTo>
                    <a:pt x="396907" y="413575"/>
                  </a:lnTo>
                  <a:lnTo>
                    <a:pt x="425672" y="399955"/>
                  </a:lnTo>
                  <a:lnTo>
                    <a:pt x="501682" y="374142"/>
                  </a:lnTo>
                  <a:lnTo>
                    <a:pt x="601694" y="349187"/>
                  </a:lnTo>
                  <a:lnTo>
                    <a:pt x="651510" y="341662"/>
                  </a:lnTo>
                  <a:lnTo>
                    <a:pt x="669893" y="341567"/>
                  </a:lnTo>
                  <a:lnTo>
                    <a:pt x="680180" y="353092"/>
                  </a:lnTo>
                  <a:lnTo>
                    <a:pt x="676942" y="362236"/>
                  </a:lnTo>
                  <a:lnTo>
                    <a:pt x="644366" y="413004"/>
                  </a:lnTo>
                  <a:lnTo>
                    <a:pt x="635603" y="415766"/>
                  </a:lnTo>
                  <a:lnTo>
                    <a:pt x="625126" y="411956"/>
                  </a:lnTo>
                  <a:lnTo>
                    <a:pt x="608171" y="402812"/>
                  </a:lnTo>
                  <a:lnTo>
                    <a:pt x="594646" y="398336"/>
                  </a:lnTo>
                  <a:lnTo>
                    <a:pt x="585121" y="396145"/>
                  </a:lnTo>
                  <a:lnTo>
                    <a:pt x="577406" y="401479"/>
                  </a:lnTo>
                  <a:lnTo>
                    <a:pt x="555784" y="420529"/>
                  </a:lnTo>
                  <a:lnTo>
                    <a:pt x="552831" y="438722"/>
                  </a:lnTo>
                  <a:lnTo>
                    <a:pt x="563213" y="478155"/>
                  </a:lnTo>
                  <a:lnTo>
                    <a:pt x="571976" y="504444"/>
                  </a:lnTo>
                  <a:lnTo>
                    <a:pt x="569690" y="540925"/>
                  </a:lnTo>
                  <a:lnTo>
                    <a:pt x="560642" y="545973"/>
                  </a:lnTo>
                  <a:lnTo>
                    <a:pt x="551498" y="540163"/>
                  </a:lnTo>
                  <a:lnTo>
                    <a:pt x="535400" y="526828"/>
                  </a:lnTo>
                  <a:lnTo>
                    <a:pt x="519494" y="514160"/>
                  </a:lnTo>
                  <a:lnTo>
                    <a:pt x="504063" y="506063"/>
                  </a:lnTo>
                  <a:lnTo>
                    <a:pt x="494633" y="512350"/>
                  </a:lnTo>
                  <a:lnTo>
                    <a:pt x="480632" y="538163"/>
                  </a:lnTo>
                  <a:lnTo>
                    <a:pt x="469011" y="545783"/>
                  </a:lnTo>
                  <a:lnTo>
                    <a:pt x="462153" y="541782"/>
                  </a:lnTo>
                  <a:lnTo>
                    <a:pt x="452533" y="534924"/>
                  </a:lnTo>
                  <a:lnTo>
                    <a:pt x="430911" y="512445"/>
                  </a:lnTo>
                  <a:lnTo>
                    <a:pt x="399098" y="484918"/>
                  </a:lnTo>
                  <a:lnTo>
                    <a:pt x="359664" y="455105"/>
                  </a:lnTo>
                  <a:lnTo>
                    <a:pt x="341281" y="439484"/>
                  </a:lnTo>
                  <a:lnTo>
                    <a:pt x="325088" y="430530"/>
                  </a:lnTo>
                  <a:lnTo>
                    <a:pt x="315087" y="432816"/>
                  </a:lnTo>
                  <a:lnTo>
                    <a:pt x="304895" y="445199"/>
                  </a:lnTo>
                  <a:lnTo>
                    <a:pt x="303467" y="463582"/>
                  </a:lnTo>
                  <a:lnTo>
                    <a:pt x="310706" y="490061"/>
                  </a:lnTo>
                  <a:lnTo>
                    <a:pt x="329756" y="544830"/>
                  </a:lnTo>
                  <a:lnTo>
                    <a:pt x="339662" y="581406"/>
                  </a:lnTo>
                  <a:lnTo>
                    <a:pt x="337375" y="588740"/>
                  </a:lnTo>
                  <a:lnTo>
                    <a:pt x="318992" y="603409"/>
                  </a:lnTo>
                  <a:lnTo>
                    <a:pt x="286703" y="615791"/>
                  </a:lnTo>
                  <a:lnTo>
                    <a:pt x="284893" y="628650"/>
                  </a:lnTo>
                  <a:lnTo>
                    <a:pt x="302324" y="641985"/>
                  </a:lnTo>
                  <a:lnTo>
                    <a:pt x="344615" y="678561"/>
                  </a:lnTo>
                  <a:lnTo>
                    <a:pt x="395764" y="729901"/>
                  </a:lnTo>
                  <a:lnTo>
                    <a:pt x="415385" y="731139"/>
                  </a:lnTo>
                  <a:lnTo>
                    <a:pt x="465392" y="693039"/>
                  </a:lnTo>
                  <a:lnTo>
                    <a:pt x="504349" y="648653"/>
                  </a:lnTo>
                  <a:lnTo>
                    <a:pt x="546545" y="616077"/>
                  </a:lnTo>
                  <a:lnTo>
                    <a:pt x="562261" y="610553"/>
                  </a:lnTo>
                  <a:lnTo>
                    <a:pt x="572643" y="620649"/>
                  </a:lnTo>
                  <a:lnTo>
                    <a:pt x="576358" y="645700"/>
                  </a:lnTo>
                  <a:lnTo>
                    <a:pt x="572072" y="700564"/>
                  </a:lnTo>
                  <a:lnTo>
                    <a:pt x="561975" y="708851"/>
                  </a:lnTo>
                  <a:lnTo>
                    <a:pt x="540830" y="714185"/>
                  </a:lnTo>
                  <a:lnTo>
                    <a:pt x="517208" y="722376"/>
                  </a:lnTo>
                  <a:lnTo>
                    <a:pt x="466154" y="737521"/>
                  </a:lnTo>
                  <a:lnTo>
                    <a:pt x="400812" y="757523"/>
                  </a:lnTo>
                  <a:lnTo>
                    <a:pt x="345758" y="772668"/>
                  </a:lnTo>
                  <a:lnTo>
                    <a:pt x="302133" y="781336"/>
                  </a:lnTo>
                  <a:lnTo>
                    <a:pt x="251174" y="793242"/>
                  </a:lnTo>
                  <a:lnTo>
                    <a:pt x="197168" y="804291"/>
                  </a:lnTo>
                  <a:lnTo>
                    <a:pt x="144399" y="816959"/>
                  </a:lnTo>
                  <a:lnTo>
                    <a:pt x="93250" y="826103"/>
                  </a:lnTo>
                  <a:lnTo>
                    <a:pt x="35147" y="835057"/>
                  </a:lnTo>
                  <a:lnTo>
                    <a:pt x="13145" y="839724"/>
                  </a:lnTo>
                  <a:lnTo>
                    <a:pt x="9430" y="853916"/>
                  </a:lnTo>
                  <a:lnTo>
                    <a:pt x="7144" y="875824"/>
                  </a:lnTo>
                  <a:lnTo>
                    <a:pt x="20765" y="889159"/>
                  </a:lnTo>
                  <a:lnTo>
                    <a:pt x="104394" y="936308"/>
                  </a:lnTo>
                  <a:lnTo>
                    <a:pt x="147352" y="948119"/>
                  </a:lnTo>
                  <a:lnTo>
                    <a:pt x="171450" y="950309"/>
                  </a:lnTo>
                  <a:lnTo>
                    <a:pt x="195358" y="948023"/>
                  </a:lnTo>
                  <a:lnTo>
                    <a:pt x="235172" y="927354"/>
                  </a:lnTo>
                  <a:lnTo>
                    <a:pt x="289179" y="896779"/>
                  </a:lnTo>
                  <a:lnTo>
                    <a:pt x="331089" y="874395"/>
                  </a:lnTo>
                  <a:lnTo>
                    <a:pt x="375571" y="855440"/>
                  </a:lnTo>
                  <a:lnTo>
                    <a:pt x="466725" y="812483"/>
                  </a:lnTo>
                  <a:lnTo>
                    <a:pt x="529114" y="788099"/>
                  </a:lnTo>
                  <a:lnTo>
                    <a:pt x="553307" y="774478"/>
                  </a:lnTo>
                  <a:lnTo>
                    <a:pt x="571691" y="772192"/>
                  </a:lnTo>
                  <a:lnTo>
                    <a:pt x="579501" y="779526"/>
                  </a:lnTo>
                  <a:lnTo>
                    <a:pt x="581501" y="811435"/>
                  </a:lnTo>
                  <a:lnTo>
                    <a:pt x="575501" y="824865"/>
                  </a:lnTo>
                  <a:lnTo>
                    <a:pt x="553498" y="848678"/>
                  </a:lnTo>
                  <a:lnTo>
                    <a:pt x="521970" y="863822"/>
                  </a:lnTo>
                  <a:lnTo>
                    <a:pt x="487394" y="881634"/>
                  </a:lnTo>
                  <a:lnTo>
                    <a:pt x="435578" y="911066"/>
                  </a:lnTo>
                  <a:lnTo>
                    <a:pt x="359855" y="956882"/>
                  </a:lnTo>
                  <a:lnTo>
                    <a:pt x="281369" y="1020223"/>
                  </a:lnTo>
                  <a:lnTo>
                    <a:pt x="234696" y="1061847"/>
                  </a:lnTo>
                  <a:lnTo>
                    <a:pt x="205454" y="1090327"/>
                  </a:lnTo>
                  <a:lnTo>
                    <a:pt x="205454" y="1103948"/>
                  </a:lnTo>
                  <a:lnTo>
                    <a:pt x="222790" y="1119569"/>
                  </a:lnTo>
                  <a:lnTo>
                    <a:pt x="248222" y="1132713"/>
                  </a:lnTo>
                  <a:lnTo>
                    <a:pt x="269367" y="1137190"/>
                  </a:lnTo>
                  <a:lnTo>
                    <a:pt x="302705" y="1132237"/>
                  </a:lnTo>
                  <a:lnTo>
                    <a:pt x="381953" y="1108043"/>
                  </a:lnTo>
                  <a:lnTo>
                    <a:pt x="469011" y="1072706"/>
                  </a:lnTo>
                  <a:lnTo>
                    <a:pt x="568452" y="1037368"/>
                  </a:lnTo>
                  <a:lnTo>
                    <a:pt x="579501" y="1039654"/>
                  </a:lnTo>
                  <a:lnTo>
                    <a:pt x="581216" y="1051941"/>
                  </a:lnTo>
                  <a:lnTo>
                    <a:pt x="573119" y="1062228"/>
                  </a:lnTo>
                  <a:lnTo>
                    <a:pt x="568071" y="1076897"/>
                  </a:lnTo>
                  <a:lnTo>
                    <a:pt x="577787" y="1085564"/>
                  </a:lnTo>
                  <a:lnTo>
                    <a:pt x="577787" y="1096899"/>
                  </a:lnTo>
                  <a:lnTo>
                    <a:pt x="575215" y="1126617"/>
                  </a:lnTo>
                  <a:lnTo>
                    <a:pt x="577120" y="1148715"/>
                  </a:lnTo>
                  <a:cubicBezTo>
                    <a:pt x="577120" y="1148715"/>
                    <a:pt x="575501" y="1163384"/>
                    <a:pt x="575501" y="1167098"/>
                  </a:cubicBezTo>
                  <a:cubicBezTo>
                    <a:pt x="575501" y="1170813"/>
                    <a:pt x="576644" y="1192530"/>
                    <a:pt x="576644" y="1192530"/>
                  </a:cubicBezTo>
                  <a:lnTo>
                    <a:pt x="575691" y="1217105"/>
                  </a:lnTo>
                  <a:lnTo>
                    <a:pt x="574167" y="1257586"/>
                  </a:lnTo>
                  <a:lnTo>
                    <a:pt x="579692" y="1280351"/>
                  </a:lnTo>
                  <a:lnTo>
                    <a:pt x="579025" y="1291114"/>
                  </a:lnTo>
                  <a:lnTo>
                    <a:pt x="575596" y="1314069"/>
                  </a:lnTo>
                  <a:lnTo>
                    <a:pt x="573881" y="1356360"/>
                  </a:lnTo>
                  <a:lnTo>
                    <a:pt x="581216" y="1379696"/>
                  </a:lnTo>
                  <a:lnTo>
                    <a:pt x="583978" y="1400937"/>
                  </a:lnTo>
                  <a:lnTo>
                    <a:pt x="607505" y="1425131"/>
                  </a:lnTo>
                  <a:lnTo>
                    <a:pt x="623697" y="1436751"/>
                  </a:lnTo>
                  <a:lnTo>
                    <a:pt x="635318" y="1434275"/>
                  </a:lnTo>
                  <a:lnTo>
                    <a:pt x="676275" y="1393317"/>
                  </a:lnTo>
                  <a:lnTo>
                    <a:pt x="692658" y="1366933"/>
                  </a:lnTo>
                  <a:lnTo>
                    <a:pt x="699992" y="1344263"/>
                  </a:lnTo>
                  <a:lnTo>
                    <a:pt x="704564" y="1325499"/>
                  </a:lnTo>
                  <a:lnTo>
                    <a:pt x="710946" y="1309973"/>
                  </a:lnTo>
                  <a:lnTo>
                    <a:pt x="712184" y="1275398"/>
                  </a:lnTo>
                  <a:lnTo>
                    <a:pt x="715899" y="1262539"/>
                  </a:lnTo>
                  <a:lnTo>
                    <a:pt x="719328" y="1240536"/>
                  </a:lnTo>
                  <a:lnTo>
                    <a:pt x="717423" y="1143572"/>
                  </a:lnTo>
                  <a:lnTo>
                    <a:pt x="714661" y="1127379"/>
                  </a:lnTo>
                  <a:lnTo>
                    <a:pt x="716471" y="1106805"/>
                  </a:lnTo>
                  <a:lnTo>
                    <a:pt x="719233" y="1018223"/>
                  </a:lnTo>
                  <a:lnTo>
                    <a:pt x="720757" y="992315"/>
                  </a:lnTo>
                  <a:lnTo>
                    <a:pt x="735711" y="981742"/>
                  </a:lnTo>
                  <a:lnTo>
                    <a:pt x="761429" y="970121"/>
                  </a:lnTo>
                  <a:lnTo>
                    <a:pt x="791718" y="961835"/>
                  </a:lnTo>
                  <a:lnTo>
                    <a:pt x="869442" y="935546"/>
                  </a:lnTo>
                  <a:lnTo>
                    <a:pt x="904589" y="920877"/>
                  </a:lnTo>
                  <a:lnTo>
                    <a:pt x="924687" y="903732"/>
                  </a:lnTo>
                  <a:lnTo>
                    <a:pt x="930497" y="885635"/>
                  </a:lnTo>
                  <a:lnTo>
                    <a:pt x="925640" y="870204"/>
                  </a:lnTo>
                  <a:lnTo>
                    <a:pt x="873919" y="838486"/>
                  </a:lnTo>
                  <a:lnTo>
                    <a:pt x="818579" y="803053"/>
                  </a:lnTo>
                  <a:lnTo>
                    <a:pt x="799719" y="791623"/>
                  </a:lnTo>
                  <a:lnTo>
                    <a:pt x="790956" y="782574"/>
                  </a:lnTo>
                  <a:lnTo>
                    <a:pt x="792956" y="771811"/>
                  </a:lnTo>
                  <a:cubicBezTo>
                    <a:pt x="792956" y="771811"/>
                    <a:pt x="808387" y="762857"/>
                    <a:pt x="824579" y="754952"/>
                  </a:cubicBezTo>
                  <a:cubicBezTo>
                    <a:pt x="842582" y="746188"/>
                    <a:pt x="861441" y="738283"/>
                    <a:pt x="861441" y="738283"/>
                  </a:cubicBezTo>
                  <a:lnTo>
                    <a:pt x="936403" y="705898"/>
                  </a:lnTo>
                  <a:lnTo>
                    <a:pt x="1006126" y="673894"/>
                  </a:lnTo>
                  <a:lnTo>
                    <a:pt x="1071182" y="644652"/>
                  </a:lnTo>
                  <a:lnTo>
                    <a:pt x="1094899" y="634270"/>
                  </a:lnTo>
                  <a:lnTo>
                    <a:pt x="1109091" y="618173"/>
                  </a:lnTo>
                  <a:lnTo>
                    <a:pt x="1107472" y="601313"/>
                  </a:lnTo>
                  <a:close/>
                  <a:moveTo>
                    <a:pt x="824198" y="212979"/>
                  </a:moveTo>
                  <a:lnTo>
                    <a:pt x="848582" y="173165"/>
                  </a:lnTo>
                  <a:lnTo>
                    <a:pt x="856869" y="159830"/>
                  </a:lnTo>
                  <a:lnTo>
                    <a:pt x="868394" y="152972"/>
                  </a:lnTo>
                  <a:lnTo>
                    <a:pt x="877157" y="156591"/>
                  </a:lnTo>
                  <a:lnTo>
                    <a:pt x="888778" y="167831"/>
                  </a:lnTo>
                  <a:lnTo>
                    <a:pt x="894302" y="184404"/>
                  </a:lnTo>
                  <a:lnTo>
                    <a:pt x="892016" y="199644"/>
                  </a:lnTo>
                  <a:lnTo>
                    <a:pt x="874109" y="220885"/>
                  </a:lnTo>
                  <a:lnTo>
                    <a:pt x="851535" y="231743"/>
                  </a:lnTo>
                  <a:lnTo>
                    <a:pt x="838390" y="235839"/>
                  </a:lnTo>
                  <a:lnTo>
                    <a:pt x="824865" y="231267"/>
                  </a:lnTo>
                  <a:lnTo>
                    <a:pt x="821912" y="224409"/>
                  </a:lnTo>
                  <a:lnTo>
                    <a:pt x="824198" y="212979"/>
                  </a:lnTo>
                  <a:close/>
                  <a:moveTo>
                    <a:pt x="582073" y="925640"/>
                  </a:moveTo>
                  <a:lnTo>
                    <a:pt x="577501" y="940784"/>
                  </a:lnTo>
                  <a:lnTo>
                    <a:pt x="557784" y="953357"/>
                  </a:lnTo>
                  <a:lnTo>
                    <a:pt x="502444" y="974979"/>
                  </a:lnTo>
                  <a:lnTo>
                    <a:pt x="436436" y="996506"/>
                  </a:lnTo>
                  <a:lnTo>
                    <a:pt x="387953" y="1013174"/>
                  </a:lnTo>
                  <a:lnTo>
                    <a:pt x="370523" y="1012222"/>
                  </a:lnTo>
                  <a:lnTo>
                    <a:pt x="370618" y="1006983"/>
                  </a:lnTo>
                  <a:lnTo>
                    <a:pt x="397478" y="985552"/>
                  </a:lnTo>
                  <a:lnTo>
                    <a:pt x="455295" y="955262"/>
                  </a:lnTo>
                  <a:lnTo>
                    <a:pt x="491966" y="933260"/>
                  </a:lnTo>
                  <a:lnTo>
                    <a:pt x="535877" y="909066"/>
                  </a:lnTo>
                  <a:lnTo>
                    <a:pt x="560642" y="892588"/>
                  </a:lnTo>
                  <a:lnTo>
                    <a:pt x="570357" y="887063"/>
                  </a:lnTo>
                  <a:lnTo>
                    <a:pt x="577120" y="890016"/>
                  </a:lnTo>
                  <a:lnTo>
                    <a:pt x="583502" y="899541"/>
                  </a:lnTo>
                  <a:lnTo>
                    <a:pt x="582073" y="925640"/>
                  </a:lnTo>
                  <a:close/>
                  <a:moveTo>
                    <a:pt x="709803" y="633889"/>
                  </a:moveTo>
                  <a:lnTo>
                    <a:pt x="713137" y="587121"/>
                  </a:lnTo>
                  <a:lnTo>
                    <a:pt x="715423" y="557308"/>
                  </a:lnTo>
                  <a:lnTo>
                    <a:pt x="715137" y="532638"/>
                  </a:lnTo>
                  <a:lnTo>
                    <a:pt x="719233" y="519303"/>
                  </a:lnTo>
                  <a:lnTo>
                    <a:pt x="729520" y="508540"/>
                  </a:lnTo>
                  <a:lnTo>
                    <a:pt x="741331" y="508540"/>
                  </a:lnTo>
                  <a:lnTo>
                    <a:pt x="750856" y="513398"/>
                  </a:lnTo>
                  <a:lnTo>
                    <a:pt x="763905" y="514922"/>
                  </a:lnTo>
                  <a:lnTo>
                    <a:pt x="787908" y="517970"/>
                  </a:lnTo>
                  <a:lnTo>
                    <a:pt x="794766" y="521684"/>
                  </a:lnTo>
                  <a:lnTo>
                    <a:pt x="801148" y="531686"/>
                  </a:lnTo>
                  <a:lnTo>
                    <a:pt x="797909" y="548164"/>
                  </a:lnTo>
                  <a:lnTo>
                    <a:pt x="795623" y="572453"/>
                  </a:lnTo>
                  <a:lnTo>
                    <a:pt x="789051" y="600075"/>
                  </a:lnTo>
                  <a:lnTo>
                    <a:pt x="777145" y="623888"/>
                  </a:lnTo>
                  <a:lnTo>
                    <a:pt x="762000" y="642080"/>
                  </a:lnTo>
                  <a:lnTo>
                    <a:pt x="737235" y="651701"/>
                  </a:lnTo>
                  <a:lnTo>
                    <a:pt x="722281" y="654939"/>
                  </a:lnTo>
                  <a:lnTo>
                    <a:pt x="714470" y="648653"/>
                  </a:lnTo>
                  <a:lnTo>
                    <a:pt x="709803" y="633889"/>
                  </a:lnTo>
                  <a:close/>
                  <a:moveTo>
                    <a:pt x="767715" y="875824"/>
                  </a:moveTo>
                  <a:lnTo>
                    <a:pt x="745808" y="894017"/>
                  </a:lnTo>
                  <a:lnTo>
                    <a:pt x="723424" y="894017"/>
                  </a:lnTo>
                  <a:lnTo>
                    <a:pt x="723138" y="890873"/>
                  </a:lnTo>
                  <a:lnTo>
                    <a:pt x="716280" y="876586"/>
                  </a:lnTo>
                  <a:lnTo>
                    <a:pt x="714470" y="858203"/>
                  </a:lnTo>
                  <a:lnTo>
                    <a:pt x="720281" y="847725"/>
                  </a:lnTo>
                  <a:lnTo>
                    <a:pt x="713994" y="833723"/>
                  </a:lnTo>
                  <a:lnTo>
                    <a:pt x="714756" y="823627"/>
                  </a:lnTo>
                  <a:lnTo>
                    <a:pt x="724567" y="813245"/>
                  </a:lnTo>
                  <a:lnTo>
                    <a:pt x="729044" y="810197"/>
                  </a:lnTo>
                  <a:lnTo>
                    <a:pt x="740093" y="822960"/>
                  </a:lnTo>
                  <a:lnTo>
                    <a:pt x="753713" y="842963"/>
                  </a:lnTo>
                  <a:lnTo>
                    <a:pt x="767906" y="864870"/>
                  </a:lnTo>
                  <a:lnTo>
                    <a:pt x="767715" y="875824"/>
                  </a:lnTo>
                  <a:close/>
                  <a:moveTo>
                    <a:pt x="898588" y="665893"/>
                  </a:moveTo>
                  <a:lnTo>
                    <a:pt x="877062" y="681514"/>
                  </a:lnTo>
                  <a:lnTo>
                    <a:pt x="853250" y="689324"/>
                  </a:lnTo>
                  <a:lnTo>
                    <a:pt x="827532" y="708279"/>
                  </a:lnTo>
                  <a:lnTo>
                    <a:pt x="795814" y="723424"/>
                  </a:lnTo>
                  <a:lnTo>
                    <a:pt x="760762" y="747903"/>
                  </a:lnTo>
                  <a:lnTo>
                    <a:pt x="746093" y="749713"/>
                  </a:lnTo>
                  <a:lnTo>
                    <a:pt x="728377" y="742664"/>
                  </a:lnTo>
                  <a:lnTo>
                    <a:pt x="717804" y="733901"/>
                  </a:lnTo>
                  <a:lnTo>
                    <a:pt x="713232" y="726281"/>
                  </a:lnTo>
                  <a:lnTo>
                    <a:pt x="722471" y="716661"/>
                  </a:lnTo>
                  <a:lnTo>
                    <a:pt x="747141" y="703040"/>
                  </a:lnTo>
                  <a:lnTo>
                    <a:pt x="791147" y="689705"/>
                  </a:lnTo>
                  <a:lnTo>
                    <a:pt x="829056" y="674846"/>
                  </a:lnTo>
                  <a:lnTo>
                    <a:pt x="864203" y="656463"/>
                  </a:lnTo>
                  <a:lnTo>
                    <a:pt x="892683" y="651415"/>
                  </a:lnTo>
                  <a:lnTo>
                    <a:pt x="902780" y="655796"/>
                  </a:lnTo>
                  <a:lnTo>
                    <a:pt x="898588" y="6658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8BD743A3-6713-4AF4-8133-EBC99ACE7B98}"/>
                </a:ext>
              </a:extLst>
            </p:cNvPr>
            <p:cNvSpPr/>
            <p:nvPr/>
          </p:nvSpPr>
          <p:spPr>
            <a:xfrm>
              <a:off x="3725894" y="2822829"/>
              <a:ext cx="857250" cy="1276350"/>
            </a:xfrm>
            <a:custGeom>
              <a:avLst/>
              <a:gdLst>
                <a:gd name="connsiteX0" fmla="*/ 844487 w 857250"/>
                <a:gd name="connsiteY0" fmla="*/ 199454 h 1276350"/>
                <a:gd name="connsiteX1" fmla="*/ 823627 w 857250"/>
                <a:gd name="connsiteY1" fmla="*/ 178975 h 1276350"/>
                <a:gd name="connsiteX2" fmla="*/ 792099 w 857250"/>
                <a:gd name="connsiteY2" fmla="*/ 167926 h 1276350"/>
                <a:gd name="connsiteX3" fmla="*/ 766477 w 857250"/>
                <a:gd name="connsiteY3" fmla="*/ 167926 h 1276350"/>
                <a:gd name="connsiteX4" fmla="*/ 710470 w 857250"/>
                <a:gd name="connsiteY4" fmla="*/ 170212 h 1276350"/>
                <a:gd name="connsiteX5" fmla="*/ 671417 w 857250"/>
                <a:gd name="connsiteY5" fmla="*/ 185547 h 1276350"/>
                <a:gd name="connsiteX6" fmla="*/ 616649 w 857250"/>
                <a:gd name="connsiteY6" fmla="*/ 219456 h 1276350"/>
                <a:gd name="connsiteX7" fmla="*/ 567880 w 857250"/>
                <a:gd name="connsiteY7" fmla="*/ 250984 h 1276350"/>
                <a:gd name="connsiteX8" fmla="*/ 517112 w 857250"/>
                <a:gd name="connsiteY8" fmla="*/ 286798 h 1276350"/>
                <a:gd name="connsiteX9" fmla="*/ 489490 w 857250"/>
                <a:gd name="connsiteY9" fmla="*/ 307086 h 1276350"/>
                <a:gd name="connsiteX10" fmla="*/ 480727 w 857250"/>
                <a:gd name="connsiteY10" fmla="*/ 307086 h 1276350"/>
                <a:gd name="connsiteX11" fmla="*/ 473488 w 857250"/>
                <a:gd name="connsiteY11" fmla="*/ 297275 h 1276350"/>
                <a:gd name="connsiteX12" fmla="*/ 475202 w 857250"/>
                <a:gd name="connsiteY12" fmla="*/ 259461 h 1276350"/>
                <a:gd name="connsiteX13" fmla="*/ 481965 w 857250"/>
                <a:gd name="connsiteY13" fmla="*/ 235268 h 1276350"/>
                <a:gd name="connsiteX14" fmla="*/ 482727 w 857250"/>
                <a:gd name="connsiteY14" fmla="*/ 210598 h 1276350"/>
                <a:gd name="connsiteX15" fmla="*/ 479965 w 857250"/>
                <a:gd name="connsiteY15" fmla="*/ 190405 h 1276350"/>
                <a:gd name="connsiteX16" fmla="*/ 487775 w 857250"/>
                <a:gd name="connsiteY16" fmla="*/ 158306 h 1276350"/>
                <a:gd name="connsiteX17" fmla="*/ 499872 w 857250"/>
                <a:gd name="connsiteY17" fmla="*/ 118777 h 1276350"/>
                <a:gd name="connsiteX18" fmla="*/ 499396 w 857250"/>
                <a:gd name="connsiteY18" fmla="*/ 87344 h 1276350"/>
                <a:gd name="connsiteX19" fmla="*/ 477488 w 857250"/>
                <a:gd name="connsiteY19" fmla="*/ 65151 h 1276350"/>
                <a:gd name="connsiteX20" fmla="*/ 440341 w 857250"/>
                <a:gd name="connsiteY20" fmla="*/ 40386 h 1276350"/>
                <a:gd name="connsiteX21" fmla="*/ 406813 w 857250"/>
                <a:gd name="connsiteY21" fmla="*/ 23336 h 1276350"/>
                <a:gd name="connsiteX22" fmla="*/ 377285 w 857250"/>
                <a:gd name="connsiteY22" fmla="*/ 7144 h 1276350"/>
                <a:gd name="connsiteX23" fmla="*/ 360140 w 857250"/>
                <a:gd name="connsiteY23" fmla="*/ 10192 h 1276350"/>
                <a:gd name="connsiteX24" fmla="*/ 330137 w 857250"/>
                <a:gd name="connsiteY24" fmla="*/ 36671 h 1276350"/>
                <a:gd name="connsiteX25" fmla="*/ 286988 w 857250"/>
                <a:gd name="connsiteY25" fmla="*/ 83820 h 1276350"/>
                <a:gd name="connsiteX26" fmla="*/ 286321 w 857250"/>
                <a:gd name="connsiteY26" fmla="*/ 93345 h 1276350"/>
                <a:gd name="connsiteX27" fmla="*/ 292417 w 857250"/>
                <a:gd name="connsiteY27" fmla="*/ 118872 h 1276350"/>
                <a:gd name="connsiteX28" fmla="*/ 306991 w 857250"/>
                <a:gd name="connsiteY28" fmla="*/ 149638 h 1276350"/>
                <a:gd name="connsiteX29" fmla="*/ 326708 w 857250"/>
                <a:gd name="connsiteY29" fmla="*/ 193072 h 1276350"/>
                <a:gd name="connsiteX30" fmla="*/ 335661 w 857250"/>
                <a:gd name="connsiteY30" fmla="*/ 218504 h 1276350"/>
                <a:gd name="connsiteX31" fmla="*/ 342043 w 857250"/>
                <a:gd name="connsiteY31" fmla="*/ 290798 h 1276350"/>
                <a:gd name="connsiteX32" fmla="*/ 349853 w 857250"/>
                <a:gd name="connsiteY32" fmla="*/ 372428 h 1276350"/>
                <a:gd name="connsiteX33" fmla="*/ 352520 w 857250"/>
                <a:gd name="connsiteY33" fmla="*/ 393859 h 1276350"/>
                <a:gd name="connsiteX34" fmla="*/ 350806 w 857250"/>
                <a:gd name="connsiteY34" fmla="*/ 415481 h 1276350"/>
                <a:gd name="connsiteX35" fmla="*/ 217456 w 857250"/>
                <a:gd name="connsiteY35" fmla="*/ 539877 h 1276350"/>
                <a:gd name="connsiteX36" fmla="*/ 205454 w 857250"/>
                <a:gd name="connsiteY36" fmla="*/ 541115 h 1276350"/>
                <a:gd name="connsiteX37" fmla="*/ 195644 w 857250"/>
                <a:gd name="connsiteY37" fmla="*/ 529114 h 1276350"/>
                <a:gd name="connsiteX38" fmla="*/ 177927 w 857250"/>
                <a:gd name="connsiteY38" fmla="*/ 488347 h 1276350"/>
                <a:gd name="connsiteX39" fmla="*/ 160496 w 857250"/>
                <a:gd name="connsiteY39" fmla="*/ 440627 h 1276350"/>
                <a:gd name="connsiteX40" fmla="*/ 152209 w 857250"/>
                <a:gd name="connsiteY40" fmla="*/ 408527 h 1276350"/>
                <a:gd name="connsiteX41" fmla="*/ 133826 w 857250"/>
                <a:gd name="connsiteY41" fmla="*/ 381000 h 1276350"/>
                <a:gd name="connsiteX42" fmla="*/ 127445 w 857250"/>
                <a:gd name="connsiteY42" fmla="*/ 357664 h 1276350"/>
                <a:gd name="connsiteX43" fmla="*/ 103823 w 857250"/>
                <a:gd name="connsiteY43" fmla="*/ 350901 h 1276350"/>
                <a:gd name="connsiteX44" fmla="*/ 87344 w 857250"/>
                <a:gd name="connsiteY44" fmla="*/ 361950 h 1276350"/>
                <a:gd name="connsiteX45" fmla="*/ 68961 w 857250"/>
                <a:gd name="connsiteY45" fmla="*/ 402717 h 1276350"/>
                <a:gd name="connsiteX46" fmla="*/ 51149 w 857250"/>
                <a:gd name="connsiteY46" fmla="*/ 450152 h 1276350"/>
                <a:gd name="connsiteX47" fmla="*/ 40100 w 857250"/>
                <a:gd name="connsiteY47" fmla="*/ 495490 h 1276350"/>
                <a:gd name="connsiteX48" fmla="*/ 21717 w 857250"/>
                <a:gd name="connsiteY48" fmla="*/ 552450 h 1276350"/>
                <a:gd name="connsiteX49" fmla="*/ 10668 w 857250"/>
                <a:gd name="connsiteY49" fmla="*/ 590741 h 1276350"/>
                <a:gd name="connsiteX50" fmla="*/ 7144 w 857250"/>
                <a:gd name="connsiteY50" fmla="*/ 622840 h 1276350"/>
                <a:gd name="connsiteX51" fmla="*/ 15430 w 857250"/>
                <a:gd name="connsiteY51" fmla="*/ 655987 h 1276350"/>
                <a:gd name="connsiteX52" fmla="*/ 43910 w 857250"/>
                <a:gd name="connsiteY52" fmla="*/ 684467 h 1276350"/>
                <a:gd name="connsiteX53" fmla="*/ 79438 w 857250"/>
                <a:gd name="connsiteY53" fmla="*/ 711422 h 1276350"/>
                <a:gd name="connsiteX54" fmla="*/ 117062 w 857250"/>
                <a:gd name="connsiteY54" fmla="*/ 733139 h 1276350"/>
                <a:gd name="connsiteX55" fmla="*/ 139065 w 857250"/>
                <a:gd name="connsiteY55" fmla="*/ 739521 h 1276350"/>
                <a:gd name="connsiteX56" fmla="*/ 165354 w 857250"/>
                <a:gd name="connsiteY56" fmla="*/ 732187 h 1276350"/>
                <a:gd name="connsiteX57" fmla="*/ 192024 w 857250"/>
                <a:gd name="connsiteY57" fmla="*/ 695516 h 1276350"/>
                <a:gd name="connsiteX58" fmla="*/ 229648 w 857250"/>
                <a:gd name="connsiteY58" fmla="*/ 646652 h 1276350"/>
                <a:gd name="connsiteX59" fmla="*/ 267271 w 857250"/>
                <a:gd name="connsiteY59" fmla="*/ 598265 h 1276350"/>
                <a:gd name="connsiteX60" fmla="*/ 320230 w 857250"/>
                <a:gd name="connsiteY60" fmla="*/ 544068 h 1276350"/>
                <a:gd name="connsiteX61" fmla="*/ 329375 w 857250"/>
                <a:gd name="connsiteY61" fmla="*/ 533972 h 1276350"/>
                <a:gd name="connsiteX62" fmla="*/ 338233 w 857250"/>
                <a:gd name="connsiteY62" fmla="*/ 532543 h 1276350"/>
                <a:gd name="connsiteX63" fmla="*/ 346996 w 857250"/>
                <a:gd name="connsiteY63" fmla="*/ 539687 h 1276350"/>
                <a:gd name="connsiteX64" fmla="*/ 348901 w 857250"/>
                <a:gd name="connsiteY64" fmla="*/ 634079 h 1276350"/>
                <a:gd name="connsiteX65" fmla="*/ 338804 w 857250"/>
                <a:gd name="connsiteY65" fmla="*/ 911352 h 1276350"/>
                <a:gd name="connsiteX66" fmla="*/ 331375 w 857250"/>
                <a:gd name="connsiteY66" fmla="*/ 954215 h 1276350"/>
                <a:gd name="connsiteX67" fmla="*/ 322802 w 857250"/>
                <a:gd name="connsiteY67" fmla="*/ 1015365 h 1276350"/>
                <a:gd name="connsiteX68" fmla="*/ 315468 w 857250"/>
                <a:gd name="connsiteY68" fmla="*/ 1086041 h 1276350"/>
                <a:gd name="connsiteX69" fmla="*/ 317849 w 857250"/>
                <a:gd name="connsiteY69" fmla="*/ 1125093 h 1276350"/>
                <a:gd name="connsiteX70" fmla="*/ 327279 w 857250"/>
                <a:gd name="connsiteY70" fmla="*/ 1162241 h 1276350"/>
                <a:gd name="connsiteX71" fmla="*/ 329755 w 857250"/>
                <a:gd name="connsiteY71" fmla="*/ 1180624 h 1276350"/>
                <a:gd name="connsiteX72" fmla="*/ 343281 w 857250"/>
                <a:gd name="connsiteY72" fmla="*/ 1202627 h 1276350"/>
                <a:gd name="connsiteX73" fmla="*/ 354711 w 857250"/>
                <a:gd name="connsiteY73" fmla="*/ 1226249 h 1276350"/>
                <a:gd name="connsiteX74" fmla="*/ 389858 w 857250"/>
                <a:gd name="connsiteY74" fmla="*/ 1265396 h 1276350"/>
                <a:gd name="connsiteX75" fmla="*/ 405479 w 857250"/>
                <a:gd name="connsiteY75" fmla="*/ 1272731 h 1276350"/>
                <a:gd name="connsiteX76" fmla="*/ 421100 w 857250"/>
                <a:gd name="connsiteY76" fmla="*/ 1271492 h 1276350"/>
                <a:gd name="connsiteX77" fmla="*/ 447580 w 857250"/>
                <a:gd name="connsiteY77" fmla="*/ 1254347 h 1276350"/>
                <a:gd name="connsiteX78" fmla="*/ 462439 w 857250"/>
                <a:gd name="connsiteY78" fmla="*/ 1219200 h 1276350"/>
                <a:gd name="connsiteX79" fmla="*/ 470154 w 857250"/>
                <a:gd name="connsiteY79" fmla="*/ 1176052 h 1276350"/>
                <a:gd name="connsiteX80" fmla="*/ 468916 w 857250"/>
                <a:gd name="connsiteY80" fmla="*/ 1066800 h 1276350"/>
                <a:gd name="connsiteX81" fmla="*/ 464058 w 857250"/>
                <a:gd name="connsiteY81" fmla="*/ 1045940 h 1276350"/>
                <a:gd name="connsiteX82" fmla="*/ 464058 w 857250"/>
                <a:gd name="connsiteY82" fmla="*/ 938213 h 1276350"/>
                <a:gd name="connsiteX83" fmla="*/ 461582 w 857250"/>
                <a:gd name="connsiteY83" fmla="*/ 928021 h 1276350"/>
                <a:gd name="connsiteX84" fmla="*/ 459772 w 857250"/>
                <a:gd name="connsiteY84" fmla="*/ 851630 h 1276350"/>
                <a:gd name="connsiteX85" fmla="*/ 457486 w 857250"/>
                <a:gd name="connsiteY85" fmla="*/ 839248 h 1276350"/>
                <a:gd name="connsiteX86" fmla="*/ 454057 w 857250"/>
                <a:gd name="connsiteY86" fmla="*/ 835724 h 1276350"/>
                <a:gd name="connsiteX87" fmla="*/ 453485 w 857250"/>
                <a:gd name="connsiteY87" fmla="*/ 828866 h 1276350"/>
                <a:gd name="connsiteX88" fmla="*/ 457867 w 857250"/>
                <a:gd name="connsiteY88" fmla="*/ 812673 h 1276350"/>
                <a:gd name="connsiteX89" fmla="*/ 455771 w 857250"/>
                <a:gd name="connsiteY89" fmla="*/ 656082 h 1276350"/>
                <a:gd name="connsiteX90" fmla="*/ 461010 w 857250"/>
                <a:gd name="connsiteY90" fmla="*/ 645795 h 1276350"/>
                <a:gd name="connsiteX91" fmla="*/ 472345 w 857250"/>
                <a:gd name="connsiteY91" fmla="*/ 636842 h 1276350"/>
                <a:gd name="connsiteX92" fmla="*/ 483775 w 857250"/>
                <a:gd name="connsiteY92" fmla="*/ 640080 h 1276350"/>
                <a:gd name="connsiteX93" fmla="*/ 495395 w 857250"/>
                <a:gd name="connsiteY93" fmla="*/ 641033 h 1276350"/>
                <a:gd name="connsiteX94" fmla="*/ 520637 w 857250"/>
                <a:gd name="connsiteY94" fmla="*/ 639604 h 1276350"/>
                <a:gd name="connsiteX95" fmla="*/ 545687 w 857250"/>
                <a:gd name="connsiteY95" fmla="*/ 628364 h 1276350"/>
                <a:gd name="connsiteX96" fmla="*/ 598837 w 857250"/>
                <a:gd name="connsiteY96" fmla="*/ 603314 h 1276350"/>
                <a:gd name="connsiteX97" fmla="*/ 642271 w 857250"/>
                <a:gd name="connsiteY97" fmla="*/ 587121 h 1276350"/>
                <a:gd name="connsiteX98" fmla="*/ 659416 w 857250"/>
                <a:gd name="connsiteY98" fmla="*/ 579311 h 1276350"/>
                <a:gd name="connsiteX99" fmla="*/ 695611 w 857250"/>
                <a:gd name="connsiteY99" fmla="*/ 539020 h 1276350"/>
                <a:gd name="connsiteX100" fmla="*/ 697421 w 857250"/>
                <a:gd name="connsiteY100" fmla="*/ 521113 h 1276350"/>
                <a:gd name="connsiteX101" fmla="*/ 683800 w 857250"/>
                <a:gd name="connsiteY101" fmla="*/ 506063 h 1276350"/>
                <a:gd name="connsiteX102" fmla="*/ 640651 w 857250"/>
                <a:gd name="connsiteY102" fmla="*/ 474536 h 1276350"/>
                <a:gd name="connsiteX103" fmla="*/ 634270 w 857250"/>
                <a:gd name="connsiteY103" fmla="*/ 465868 h 1276350"/>
                <a:gd name="connsiteX104" fmla="*/ 635508 w 857250"/>
                <a:gd name="connsiteY104" fmla="*/ 443103 h 1276350"/>
                <a:gd name="connsiteX105" fmla="*/ 651129 w 857250"/>
                <a:gd name="connsiteY105" fmla="*/ 411194 h 1276350"/>
                <a:gd name="connsiteX106" fmla="*/ 691515 w 857250"/>
                <a:gd name="connsiteY106" fmla="*/ 366713 h 1276350"/>
                <a:gd name="connsiteX107" fmla="*/ 733997 w 857250"/>
                <a:gd name="connsiteY107" fmla="*/ 330899 h 1276350"/>
                <a:gd name="connsiteX108" fmla="*/ 778002 w 857250"/>
                <a:gd name="connsiteY108" fmla="*/ 308801 h 1276350"/>
                <a:gd name="connsiteX109" fmla="*/ 801910 w 857250"/>
                <a:gd name="connsiteY109" fmla="*/ 296799 h 1276350"/>
                <a:gd name="connsiteX110" fmla="*/ 833057 w 857250"/>
                <a:gd name="connsiteY110" fmla="*/ 272891 h 1276350"/>
                <a:gd name="connsiteX111" fmla="*/ 849440 w 857250"/>
                <a:gd name="connsiteY111" fmla="*/ 246697 h 1276350"/>
                <a:gd name="connsiteX112" fmla="*/ 852678 w 857250"/>
                <a:gd name="connsiteY112" fmla="*/ 226695 h 1276350"/>
                <a:gd name="connsiteX113" fmla="*/ 844487 w 857250"/>
                <a:gd name="connsiteY113" fmla="*/ 199454 h 1276350"/>
                <a:gd name="connsiteX114" fmla="*/ 583501 w 857250"/>
                <a:gd name="connsiteY114" fmla="*/ 382619 h 1276350"/>
                <a:gd name="connsiteX115" fmla="*/ 569214 w 857250"/>
                <a:gd name="connsiteY115" fmla="*/ 432626 h 1276350"/>
                <a:gd name="connsiteX116" fmla="*/ 561023 w 857250"/>
                <a:gd name="connsiteY116" fmla="*/ 469678 h 1276350"/>
                <a:gd name="connsiteX117" fmla="*/ 550164 w 857250"/>
                <a:gd name="connsiteY117" fmla="*/ 500825 h 1276350"/>
                <a:gd name="connsiteX118" fmla="*/ 526733 w 857250"/>
                <a:gd name="connsiteY118" fmla="*/ 522256 h 1276350"/>
                <a:gd name="connsiteX119" fmla="*/ 497872 w 857250"/>
                <a:gd name="connsiteY119" fmla="*/ 539210 h 1276350"/>
                <a:gd name="connsiteX120" fmla="*/ 478631 w 857250"/>
                <a:gd name="connsiteY120" fmla="*/ 549307 h 1276350"/>
                <a:gd name="connsiteX121" fmla="*/ 472345 w 857250"/>
                <a:gd name="connsiteY121" fmla="*/ 549783 h 1276350"/>
                <a:gd name="connsiteX122" fmla="*/ 459867 w 857250"/>
                <a:gd name="connsiteY122" fmla="*/ 538353 h 1276350"/>
                <a:gd name="connsiteX123" fmla="*/ 458534 w 857250"/>
                <a:gd name="connsiteY123" fmla="*/ 525018 h 1276350"/>
                <a:gd name="connsiteX124" fmla="*/ 462629 w 857250"/>
                <a:gd name="connsiteY124" fmla="*/ 489299 h 1276350"/>
                <a:gd name="connsiteX125" fmla="*/ 459962 w 857250"/>
                <a:gd name="connsiteY125" fmla="*/ 454724 h 1276350"/>
                <a:gd name="connsiteX126" fmla="*/ 459581 w 857250"/>
                <a:gd name="connsiteY126" fmla="*/ 432245 h 1276350"/>
                <a:gd name="connsiteX127" fmla="*/ 466344 w 857250"/>
                <a:gd name="connsiteY127" fmla="*/ 414814 h 1276350"/>
                <a:gd name="connsiteX128" fmla="*/ 502634 w 857250"/>
                <a:gd name="connsiteY128" fmla="*/ 380429 h 1276350"/>
                <a:gd name="connsiteX129" fmla="*/ 549402 w 857250"/>
                <a:gd name="connsiteY129" fmla="*/ 348425 h 1276350"/>
                <a:gd name="connsiteX130" fmla="*/ 574929 w 857250"/>
                <a:gd name="connsiteY130" fmla="*/ 331565 h 1276350"/>
                <a:gd name="connsiteX131" fmla="*/ 588074 w 857250"/>
                <a:gd name="connsiteY131" fmla="*/ 330613 h 1276350"/>
                <a:gd name="connsiteX132" fmla="*/ 592074 w 857250"/>
                <a:gd name="connsiteY132" fmla="*/ 343757 h 1276350"/>
                <a:gd name="connsiteX133" fmla="*/ 583501 w 857250"/>
                <a:gd name="connsiteY133" fmla="*/ 382619 h 127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857250" h="1276350">
                  <a:moveTo>
                    <a:pt x="844487" y="199454"/>
                  </a:moveTo>
                  <a:lnTo>
                    <a:pt x="823627" y="178975"/>
                  </a:lnTo>
                  <a:lnTo>
                    <a:pt x="792099" y="167926"/>
                  </a:lnTo>
                  <a:lnTo>
                    <a:pt x="766477" y="167926"/>
                  </a:lnTo>
                  <a:lnTo>
                    <a:pt x="710470" y="170212"/>
                  </a:lnTo>
                  <a:lnTo>
                    <a:pt x="671417" y="185547"/>
                  </a:lnTo>
                  <a:lnTo>
                    <a:pt x="616649" y="219456"/>
                  </a:lnTo>
                  <a:lnTo>
                    <a:pt x="567880" y="250984"/>
                  </a:lnTo>
                  <a:lnTo>
                    <a:pt x="517112" y="286798"/>
                  </a:lnTo>
                  <a:lnTo>
                    <a:pt x="489490" y="307086"/>
                  </a:lnTo>
                  <a:lnTo>
                    <a:pt x="480727" y="307086"/>
                  </a:lnTo>
                  <a:lnTo>
                    <a:pt x="473488" y="297275"/>
                  </a:lnTo>
                  <a:lnTo>
                    <a:pt x="475202" y="259461"/>
                  </a:lnTo>
                  <a:lnTo>
                    <a:pt x="481965" y="235268"/>
                  </a:lnTo>
                  <a:lnTo>
                    <a:pt x="482727" y="210598"/>
                  </a:lnTo>
                  <a:lnTo>
                    <a:pt x="479965" y="190405"/>
                  </a:lnTo>
                  <a:lnTo>
                    <a:pt x="487775" y="158306"/>
                  </a:lnTo>
                  <a:lnTo>
                    <a:pt x="499872" y="118777"/>
                  </a:lnTo>
                  <a:lnTo>
                    <a:pt x="499396" y="87344"/>
                  </a:lnTo>
                  <a:lnTo>
                    <a:pt x="477488" y="65151"/>
                  </a:lnTo>
                  <a:lnTo>
                    <a:pt x="440341" y="40386"/>
                  </a:lnTo>
                  <a:lnTo>
                    <a:pt x="406813" y="23336"/>
                  </a:lnTo>
                  <a:lnTo>
                    <a:pt x="377285" y="7144"/>
                  </a:lnTo>
                  <a:lnTo>
                    <a:pt x="360140" y="10192"/>
                  </a:lnTo>
                  <a:lnTo>
                    <a:pt x="330137" y="36671"/>
                  </a:lnTo>
                  <a:lnTo>
                    <a:pt x="286988" y="83820"/>
                  </a:lnTo>
                  <a:lnTo>
                    <a:pt x="286321" y="93345"/>
                  </a:lnTo>
                  <a:lnTo>
                    <a:pt x="292417" y="118872"/>
                  </a:lnTo>
                  <a:lnTo>
                    <a:pt x="306991" y="149638"/>
                  </a:lnTo>
                  <a:lnTo>
                    <a:pt x="326708" y="193072"/>
                  </a:lnTo>
                  <a:lnTo>
                    <a:pt x="335661" y="218504"/>
                  </a:lnTo>
                  <a:lnTo>
                    <a:pt x="342043" y="290798"/>
                  </a:lnTo>
                  <a:lnTo>
                    <a:pt x="349853" y="372428"/>
                  </a:lnTo>
                  <a:lnTo>
                    <a:pt x="352520" y="393859"/>
                  </a:lnTo>
                  <a:lnTo>
                    <a:pt x="350806" y="415481"/>
                  </a:lnTo>
                  <a:lnTo>
                    <a:pt x="217456" y="539877"/>
                  </a:lnTo>
                  <a:lnTo>
                    <a:pt x="205454" y="541115"/>
                  </a:lnTo>
                  <a:lnTo>
                    <a:pt x="195644" y="529114"/>
                  </a:lnTo>
                  <a:lnTo>
                    <a:pt x="177927" y="488347"/>
                  </a:lnTo>
                  <a:lnTo>
                    <a:pt x="160496" y="440627"/>
                  </a:lnTo>
                  <a:lnTo>
                    <a:pt x="152209" y="408527"/>
                  </a:lnTo>
                  <a:lnTo>
                    <a:pt x="133826" y="381000"/>
                  </a:lnTo>
                  <a:lnTo>
                    <a:pt x="127445" y="357664"/>
                  </a:lnTo>
                  <a:lnTo>
                    <a:pt x="103823" y="350901"/>
                  </a:lnTo>
                  <a:lnTo>
                    <a:pt x="87344" y="361950"/>
                  </a:lnTo>
                  <a:lnTo>
                    <a:pt x="68961" y="402717"/>
                  </a:lnTo>
                  <a:lnTo>
                    <a:pt x="51149" y="450152"/>
                  </a:lnTo>
                  <a:lnTo>
                    <a:pt x="40100" y="495490"/>
                  </a:lnTo>
                  <a:lnTo>
                    <a:pt x="21717" y="552450"/>
                  </a:lnTo>
                  <a:lnTo>
                    <a:pt x="10668" y="590741"/>
                  </a:lnTo>
                  <a:lnTo>
                    <a:pt x="7144" y="622840"/>
                  </a:lnTo>
                  <a:lnTo>
                    <a:pt x="15430" y="655987"/>
                  </a:lnTo>
                  <a:lnTo>
                    <a:pt x="43910" y="684467"/>
                  </a:lnTo>
                  <a:lnTo>
                    <a:pt x="79438" y="711422"/>
                  </a:lnTo>
                  <a:lnTo>
                    <a:pt x="117062" y="733139"/>
                  </a:lnTo>
                  <a:lnTo>
                    <a:pt x="139065" y="739521"/>
                  </a:lnTo>
                  <a:lnTo>
                    <a:pt x="165354" y="732187"/>
                  </a:lnTo>
                  <a:lnTo>
                    <a:pt x="192024" y="695516"/>
                  </a:lnTo>
                  <a:lnTo>
                    <a:pt x="229648" y="646652"/>
                  </a:lnTo>
                  <a:lnTo>
                    <a:pt x="267271" y="598265"/>
                  </a:lnTo>
                  <a:lnTo>
                    <a:pt x="320230" y="544068"/>
                  </a:lnTo>
                  <a:lnTo>
                    <a:pt x="329375" y="533972"/>
                  </a:lnTo>
                  <a:lnTo>
                    <a:pt x="338233" y="532543"/>
                  </a:lnTo>
                  <a:lnTo>
                    <a:pt x="346996" y="539687"/>
                  </a:lnTo>
                  <a:lnTo>
                    <a:pt x="348901" y="634079"/>
                  </a:lnTo>
                  <a:lnTo>
                    <a:pt x="338804" y="911352"/>
                  </a:lnTo>
                  <a:lnTo>
                    <a:pt x="331375" y="954215"/>
                  </a:lnTo>
                  <a:lnTo>
                    <a:pt x="322802" y="1015365"/>
                  </a:lnTo>
                  <a:lnTo>
                    <a:pt x="315468" y="1086041"/>
                  </a:lnTo>
                  <a:lnTo>
                    <a:pt x="317849" y="1125093"/>
                  </a:lnTo>
                  <a:lnTo>
                    <a:pt x="327279" y="1162241"/>
                  </a:lnTo>
                  <a:lnTo>
                    <a:pt x="329755" y="1180624"/>
                  </a:lnTo>
                  <a:lnTo>
                    <a:pt x="343281" y="1202627"/>
                  </a:lnTo>
                  <a:lnTo>
                    <a:pt x="354711" y="1226249"/>
                  </a:lnTo>
                  <a:lnTo>
                    <a:pt x="389858" y="1265396"/>
                  </a:lnTo>
                  <a:lnTo>
                    <a:pt x="405479" y="1272731"/>
                  </a:lnTo>
                  <a:lnTo>
                    <a:pt x="421100" y="1271492"/>
                  </a:lnTo>
                  <a:lnTo>
                    <a:pt x="447580" y="1254347"/>
                  </a:lnTo>
                  <a:lnTo>
                    <a:pt x="462439" y="1219200"/>
                  </a:lnTo>
                  <a:lnTo>
                    <a:pt x="470154" y="1176052"/>
                  </a:lnTo>
                  <a:lnTo>
                    <a:pt x="468916" y="1066800"/>
                  </a:lnTo>
                  <a:lnTo>
                    <a:pt x="464058" y="1045940"/>
                  </a:lnTo>
                  <a:lnTo>
                    <a:pt x="464058" y="938213"/>
                  </a:lnTo>
                  <a:lnTo>
                    <a:pt x="461582" y="928021"/>
                  </a:lnTo>
                  <a:lnTo>
                    <a:pt x="459772" y="851630"/>
                  </a:lnTo>
                  <a:lnTo>
                    <a:pt x="457486" y="839248"/>
                  </a:lnTo>
                  <a:lnTo>
                    <a:pt x="454057" y="835724"/>
                  </a:lnTo>
                  <a:lnTo>
                    <a:pt x="453485" y="828866"/>
                  </a:lnTo>
                  <a:lnTo>
                    <a:pt x="457867" y="812673"/>
                  </a:lnTo>
                  <a:lnTo>
                    <a:pt x="455771" y="656082"/>
                  </a:lnTo>
                  <a:lnTo>
                    <a:pt x="461010" y="645795"/>
                  </a:lnTo>
                  <a:lnTo>
                    <a:pt x="472345" y="636842"/>
                  </a:lnTo>
                  <a:lnTo>
                    <a:pt x="483775" y="640080"/>
                  </a:lnTo>
                  <a:lnTo>
                    <a:pt x="495395" y="641033"/>
                  </a:lnTo>
                  <a:lnTo>
                    <a:pt x="520637" y="639604"/>
                  </a:lnTo>
                  <a:lnTo>
                    <a:pt x="545687" y="628364"/>
                  </a:lnTo>
                  <a:lnTo>
                    <a:pt x="598837" y="603314"/>
                  </a:lnTo>
                  <a:lnTo>
                    <a:pt x="642271" y="587121"/>
                  </a:lnTo>
                  <a:lnTo>
                    <a:pt x="659416" y="579311"/>
                  </a:lnTo>
                  <a:lnTo>
                    <a:pt x="695611" y="539020"/>
                  </a:lnTo>
                  <a:lnTo>
                    <a:pt x="697421" y="521113"/>
                  </a:lnTo>
                  <a:lnTo>
                    <a:pt x="683800" y="506063"/>
                  </a:lnTo>
                  <a:lnTo>
                    <a:pt x="640651" y="474536"/>
                  </a:lnTo>
                  <a:lnTo>
                    <a:pt x="634270" y="465868"/>
                  </a:lnTo>
                  <a:lnTo>
                    <a:pt x="635508" y="443103"/>
                  </a:lnTo>
                  <a:lnTo>
                    <a:pt x="651129" y="411194"/>
                  </a:lnTo>
                  <a:lnTo>
                    <a:pt x="691515" y="366713"/>
                  </a:lnTo>
                  <a:lnTo>
                    <a:pt x="733997" y="330899"/>
                  </a:lnTo>
                  <a:lnTo>
                    <a:pt x="778002" y="308801"/>
                  </a:lnTo>
                  <a:lnTo>
                    <a:pt x="801910" y="296799"/>
                  </a:lnTo>
                  <a:lnTo>
                    <a:pt x="833057" y="272891"/>
                  </a:lnTo>
                  <a:lnTo>
                    <a:pt x="849440" y="246697"/>
                  </a:lnTo>
                  <a:lnTo>
                    <a:pt x="852678" y="226695"/>
                  </a:lnTo>
                  <a:lnTo>
                    <a:pt x="844487" y="199454"/>
                  </a:lnTo>
                  <a:close/>
                  <a:moveTo>
                    <a:pt x="583501" y="382619"/>
                  </a:moveTo>
                  <a:lnTo>
                    <a:pt x="569214" y="432626"/>
                  </a:lnTo>
                  <a:lnTo>
                    <a:pt x="561023" y="469678"/>
                  </a:lnTo>
                  <a:lnTo>
                    <a:pt x="550164" y="500825"/>
                  </a:lnTo>
                  <a:lnTo>
                    <a:pt x="526733" y="522256"/>
                  </a:lnTo>
                  <a:lnTo>
                    <a:pt x="497872" y="539210"/>
                  </a:lnTo>
                  <a:lnTo>
                    <a:pt x="478631" y="549307"/>
                  </a:lnTo>
                  <a:lnTo>
                    <a:pt x="472345" y="549783"/>
                  </a:lnTo>
                  <a:lnTo>
                    <a:pt x="459867" y="538353"/>
                  </a:lnTo>
                  <a:lnTo>
                    <a:pt x="458534" y="525018"/>
                  </a:lnTo>
                  <a:lnTo>
                    <a:pt x="462629" y="489299"/>
                  </a:lnTo>
                  <a:lnTo>
                    <a:pt x="459962" y="454724"/>
                  </a:lnTo>
                  <a:lnTo>
                    <a:pt x="459581" y="432245"/>
                  </a:lnTo>
                  <a:lnTo>
                    <a:pt x="466344" y="414814"/>
                  </a:lnTo>
                  <a:lnTo>
                    <a:pt x="502634" y="380429"/>
                  </a:lnTo>
                  <a:lnTo>
                    <a:pt x="549402" y="348425"/>
                  </a:lnTo>
                  <a:lnTo>
                    <a:pt x="574929" y="331565"/>
                  </a:lnTo>
                  <a:lnTo>
                    <a:pt x="588074" y="330613"/>
                  </a:lnTo>
                  <a:lnTo>
                    <a:pt x="592074" y="343757"/>
                  </a:lnTo>
                  <a:lnTo>
                    <a:pt x="583501" y="3826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CEC9D9E5-B533-457D-9F96-1D05932ECE89}"/>
                </a:ext>
              </a:extLst>
            </p:cNvPr>
            <p:cNvSpPr/>
            <p:nvPr/>
          </p:nvSpPr>
          <p:spPr>
            <a:xfrm>
              <a:off x="4767643" y="2769679"/>
              <a:ext cx="1076325" cy="1304925"/>
            </a:xfrm>
            <a:custGeom>
              <a:avLst/>
              <a:gdLst>
                <a:gd name="connsiteX0" fmla="*/ 175165 w 1076325"/>
                <a:gd name="connsiteY0" fmla="*/ 328517 h 1304925"/>
                <a:gd name="connsiteX1" fmla="*/ 193453 w 1076325"/>
                <a:gd name="connsiteY1" fmla="*/ 321564 h 1304925"/>
                <a:gd name="connsiteX2" fmla="*/ 225647 w 1076325"/>
                <a:gd name="connsiteY2" fmla="*/ 317849 h 1304925"/>
                <a:gd name="connsiteX3" fmla="*/ 262318 w 1076325"/>
                <a:gd name="connsiteY3" fmla="*/ 297085 h 1304925"/>
                <a:gd name="connsiteX4" fmla="*/ 325946 w 1076325"/>
                <a:gd name="connsiteY4" fmla="*/ 264795 h 1304925"/>
                <a:gd name="connsiteX5" fmla="*/ 411575 w 1076325"/>
                <a:gd name="connsiteY5" fmla="*/ 222314 h 1304925"/>
                <a:gd name="connsiteX6" fmla="*/ 443389 w 1076325"/>
                <a:gd name="connsiteY6" fmla="*/ 214979 h 1304925"/>
                <a:gd name="connsiteX7" fmla="*/ 489775 w 1076325"/>
                <a:gd name="connsiteY7" fmla="*/ 206407 h 1304925"/>
                <a:gd name="connsiteX8" fmla="*/ 514255 w 1076325"/>
                <a:gd name="connsiteY8" fmla="*/ 201454 h 1304925"/>
                <a:gd name="connsiteX9" fmla="*/ 538639 w 1076325"/>
                <a:gd name="connsiteY9" fmla="*/ 195263 h 1304925"/>
                <a:gd name="connsiteX10" fmla="*/ 555784 w 1076325"/>
                <a:gd name="connsiteY10" fmla="*/ 178499 h 1304925"/>
                <a:gd name="connsiteX11" fmla="*/ 574548 w 1076325"/>
                <a:gd name="connsiteY11" fmla="*/ 147828 h 1304925"/>
                <a:gd name="connsiteX12" fmla="*/ 578930 w 1076325"/>
                <a:gd name="connsiteY12" fmla="*/ 103442 h 1304925"/>
                <a:gd name="connsiteX13" fmla="*/ 571214 w 1076325"/>
                <a:gd name="connsiteY13" fmla="*/ 73533 h 1304925"/>
                <a:gd name="connsiteX14" fmla="*/ 555403 w 1076325"/>
                <a:gd name="connsiteY14" fmla="*/ 44196 h 1304925"/>
                <a:gd name="connsiteX15" fmla="*/ 527685 w 1076325"/>
                <a:gd name="connsiteY15" fmla="*/ 13240 h 1304925"/>
                <a:gd name="connsiteX16" fmla="*/ 510921 w 1076325"/>
                <a:gd name="connsiteY16" fmla="*/ 7144 h 1304925"/>
                <a:gd name="connsiteX17" fmla="*/ 488442 w 1076325"/>
                <a:gd name="connsiteY17" fmla="*/ 22670 h 1304925"/>
                <a:gd name="connsiteX18" fmla="*/ 485489 w 1076325"/>
                <a:gd name="connsiteY18" fmla="*/ 47625 h 1304925"/>
                <a:gd name="connsiteX19" fmla="*/ 374809 w 1076325"/>
                <a:gd name="connsiteY19" fmla="*/ 126302 h 1304925"/>
                <a:gd name="connsiteX20" fmla="*/ 305943 w 1076325"/>
                <a:gd name="connsiteY20" fmla="*/ 177641 h 1304925"/>
                <a:gd name="connsiteX21" fmla="*/ 242697 w 1076325"/>
                <a:gd name="connsiteY21" fmla="*/ 238411 h 1304925"/>
                <a:gd name="connsiteX22" fmla="*/ 185166 w 1076325"/>
                <a:gd name="connsiteY22" fmla="*/ 298323 h 1304925"/>
                <a:gd name="connsiteX23" fmla="*/ 156686 w 1076325"/>
                <a:gd name="connsiteY23" fmla="*/ 320802 h 1304925"/>
                <a:gd name="connsiteX24" fmla="*/ 156686 w 1076325"/>
                <a:gd name="connsiteY24" fmla="*/ 328136 h 1304925"/>
                <a:gd name="connsiteX25" fmla="*/ 163640 w 1076325"/>
                <a:gd name="connsiteY25" fmla="*/ 330613 h 1304925"/>
                <a:gd name="connsiteX26" fmla="*/ 175165 w 1076325"/>
                <a:gd name="connsiteY26" fmla="*/ 328517 h 1304925"/>
                <a:gd name="connsiteX27" fmla="*/ 582454 w 1076325"/>
                <a:gd name="connsiteY27" fmla="*/ 534924 h 1304925"/>
                <a:gd name="connsiteX28" fmla="*/ 551307 w 1076325"/>
                <a:gd name="connsiteY28" fmla="*/ 571310 h 1304925"/>
                <a:gd name="connsiteX29" fmla="*/ 520541 w 1076325"/>
                <a:gd name="connsiteY29" fmla="*/ 608838 h 1304925"/>
                <a:gd name="connsiteX30" fmla="*/ 473297 w 1076325"/>
                <a:gd name="connsiteY30" fmla="*/ 651701 h 1304925"/>
                <a:gd name="connsiteX31" fmla="*/ 461200 w 1076325"/>
                <a:gd name="connsiteY31" fmla="*/ 665512 h 1304925"/>
                <a:gd name="connsiteX32" fmla="*/ 450914 w 1076325"/>
                <a:gd name="connsiteY32" fmla="*/ 662464 h 1304925"/>
                <a:gd name="connsiteX33" fmla="*/ 446342 w 1076325"/>
                <a:gd name="connsiteY33" fmla="*/ 653129 h 1304925"/>
                <a:gd name="connsiteX34" fmla="*/ 454724 w 1076325"/>
                <a:gd name="connsiteY34" fmla="*/ 620459 h 1304925"/>
                <a:gd name="connsiteX35" fmla="*/ 469106 w 1076325"/>
                <a:gd name="connsiteY35" fmla="*/ 557403 h 1304925"/>
                <a:gd name="connsiteX36" fmla="*/ 489109 w 1076325"/>
                <a:gd name="connsiteY36" fmla="*/ 501968 h 1304925"/>
                <a:gd name="connsiteX37" fmla="*/ 520446 w 1076325"/>
                <a:gd name="connsiteY37" fmla="*/ 451485 h 1304925"/>
                <a:gd name="connsiteX38" fmla="*/ 533781 w 1076325"/>
                <a:gd name="connsiteY38" fmla="*/ 428530 h 1304925"/>
                <a:gd name="connsiteX39" fmla="*/ 532257 w 1076325"/>
                <a:gd name="connsiteY39" fmla="*/ 408813 h 1304925"/>
                <a:gd name="connsiteX40" fmla="*/ 513112 w 1076325"/>
                <a:gd name="connsiteY40" fmla="*/ 380524 h 1304925"/>
                <a:gd name="connsiteX41" fmla="*/ 498920 w 1076325"/>
                <a:gd name="connsiteY41" fmla="*/ 365474 h 1304925"/>
                <a:gd name="connsiteX42" fmla="*/ 489395 w 1076325"/>
                <a:gd name="connsiteY42" fmla="*/ 347853 h 1304925"/>
                <a:gd name="connsiteX43" fmla="*/ 459676 w 1076325"/>
                <a:gd name="connsiteY43" fmla="*/ 327089 h 1304925"/>
                <a:gd name="connsiteX44" fmla="*/ 433959 w 1076325"/>
                <a:gd name="connsiteY44" fmla="*/ 313277 h 1304925"/>
                <a:gd name="connsiteX45" fmla="*/ 419195 w 1076325"/>
                <a:gd name="connsiteY45" fmla="*/ 311087 h 1304925"/>
                <a:gd name="connsiteX46" fmla="*/ 393859 w 1076325"/>
                <a:gd name="connsiteY46" fmla="*/ 326136 h 1304925"/>
                <a:gd name="connsiteX47" fmla="*/ 380143 w 1076325"/>
                <a:gd name="connsiteY47" fmla="*/ 359283 h 1304925"/>
                <a:gd name="connsiteX48" fmla="*/ 369856 w 1076325"/>
                <a:gd name="connsiteY48" fmla="*/ 392811 h 1304925"/>
                <a:gd name="connsiteX49" fmla="*/ 355187 w 1076325"/>
                <a:gd name="connsiteY49" fmla="*/ 414814 h 1304925"/>
                <a:gd name="connsiteX50" fmla="*/ 313563 w 1076325"/>
                <a:gd name="connsiteY50" fmla="*/ 455200 h 1304925"/>
                <a:gd name="connsiteX51" fmla="*/ 234410 w 1076325"/>
                <a:gd name="connsiteY51" fmla="*/ 512731 h 1304925"/>
                <a:gd name="connsiteX52" fmla="*/ 153257 w 1076325"/>
                <a:gd name="connsiteY52" fmla="*/ 565309 h 1304925"/>
                <a:gd name="connsiteX53" fmla="*/ 74962 w 1076325"/>
                <a:gd name="connsiteY53" fmla="*/ 609791 h 1304925"/>
                <a:gd name="connsiteX54" fmla="*/ 18193 w 1076325"/>
                <a:gd name="connsiteY54" fmla="*/ 644843 h 1304925"/>
                <a:gd name="connsiteX55" fmla="*/ 7144 w 1076325"/>
                <a:gd name="connsiteY55" fmla="*/ 655511 h 1304925"/>
                <a:gd name="connsiteX56" fmla="*/ 12002 w 1076325"/>
                <a:gd name="connsiteY56" fmla="*/ 663797 h 1304925"/>
                <a:gd name="connsiteX57" fmla="*/ 26765 w 1076325"/>
                <a:gd name="connsiteY57" fmla="*/ 676085 h 1304925"/>
                <a:gd name="connsiteX58" fmla="*/ 47054 w 1076325"/>
                <a:gd name="connsiteY58" fmla="*/ 690753 h 1304925"/>
                <a:gd name="connsiteX59" fmla="*/ 63818 w 1076325"/>
                <a:gd name="connsiteY59" fmla="*/ 698087 h 1304925"/>
                <a:gd name="connsiteX60" fmla="*/ 82296 w 1076325"/>
                <a:gd name="connsiteY60" fmla="*/ 705421 h 1304925"/>
                <a:gd name="connsiteX61" fmla="*/ 101537 w 1076325"/>
                <a:gd name="connsiteY61" fmla="*/ 702945 h 1304925"/>
                <a:gd name="connsiteX62" fmla="*/ 114967 w 1076325"/>
                <a:gd name="connsiteY62" fmla="*/ 702945 h 1304925"/>
                <a:gd name="connsiteX63" fmla="*/ 128492 w 1076325"/>
                <a:gd name="connsiteY63" fmla="*/ 710756 h 1304925"/>
                <a:gd name="connsiteX64" fmla="*/ 146495 w 1076325"/>
                <a:gd name="connsiteY64" fmla="*/ 707041 h 1304925"/>
                <a:gd name="connsiteX65" fmla="*/ 175832 w 1076325"/>
                <a:gd name="connsiteY65" fmla="*/ 692372 h 1304925"/>
                <a:gd name="connsiteX66" fmla="*/ 239459 w 1076325"/>
                <a:gd name="connsiteY66" fmla="*/ 635222 h 1304925"/>
                <a:gd name="connsiteX67" fmla="*/ 281083 w 1076325"/>
                <a:gd name="connsiteY67" fmla="*/ 590264 h 1304925"/>
                <a:gd name="connsiteX68" fmla="*/ 336042 w 1076325"/>
                <a:gd name="connsiteY68" fmla="*/ 539306 h 1304925"/>
                <a:gd name="connsiteX69" fmla="*/ 347948 w 1076325"/>
                <a:gd name="connsiteY69" fmla="*/ 534829 h 1304925"/>
                <a:gd name="connsiteX70" fmla="*/ 354521 w 1076325"/>
                <a:gd name="connsiteY70" fmla="*/ 542735 h 1304925"/>
                <a:gd name="connsiteX71" fmla="*/ 350425 w 1076325"/>
                <a:gd name="connsiteY71" fmla="*/ 617887 h 1304925"/>
                <a:gd name="connsiteX72" fmla="*/ 343091 w 1076325"/>
                <a:gd name="connsiteY72" fmla="*/ 639985 h 1304925"/>
                <a:gd name="connsiteX73" fmla="*/ 344329 w 1076325"/>
                <a:gd name="connsiteY73" fmla="*/ 676370 h 1304925"/>
                <a:gd name="connsiteX74" fmla="*/ 341948 w 1076325"/>
                <a:gd name="connsiteY74" fmla="*/ 775430 h 1304925"/>
                <a:gd name="connsiteX75" fmla="*/ 317468 w 1076325"/>
                <a:gd name="connsiteY75" fmla="*/ 804767 h 1304925"/>
                <a:gd name="connsiteX76" fmla="*/ 301847 w 1076325"/>
                <a:gd name="connsiteY76" fmla="*/ 802291 h 1304925"/>
                <a:gd name="connsiteX77" fmla="*/ 303848 w 1076325"/>
                <a:gd name="connsiteY77" fmla="*/ 791813 h 1304925"/>
                <a:gd name="connsiteX78" fmla="*/ 311182 w 1076325"/>
                <a:gd name="connsiteY78" fmla="*/ 784289 h 1304925"/>
                <a:gd name="connsiteX79" fmla="*/ 308039 w 1076325"/>
                <a:gd name="connsiteY79" fmla="*/ 759143 h 1304925"/>
                <a:gd name="connsiteX80" fmla="*/ 296990 w 1076325"/>
                <a:gd name="connsiteY80" fmla="*/ 730853 h 1304925"/>
                <a:gd name="connsiteX81" fmla="*/ 286417 w 1076325"/>
                <a:gd name="connsiteY81" fmla="*/ 727139 h 1304925"/>
                <a:gd name="connsiteX82" fmla="*/ 273558 w 1076325"/>
                <a:gd name="connsiteY82" fmla="*/ 731711 h 1304925"/>
                <a:gd name="connsiteX83" fmla="*/ 245364 w 1076325"/>
                <a:gd name="connsiteY83" fmla="*/ 771144 h 1304925"/>
                <a:gd name="connsiteX84" fmla="*/ 209741 w 1076325"/>
                <a:gd name="connsiteY84" fmla="*/ 815054 h 1304925"/>
                <a:gd name="connsiteX85" fmla="*/ 184214 w 1076325"/>
                <a:gd name="connsiteY85" fmla="*/ 846677 h 1304925"/>
                <a:gd name="connsiteX86" fmla="*/ 176403 w 1076325"/>
                <a:gd name="connsiteY86" fmla="*/ 871157 h 1304925"/>
                <a:gd name="connsiteX87" fmla="*/ 173926 w 1076325"/>
                <a:gd name="connsiteY87" fmla="*/ 897731 h 1304925"/>
                <a:gd name="connsiteX88" fmla="*/ 182690 w 1076325"/>
                <a:gd name="connsiteY88" fmla="*/ 929259 h 1304925"/>
                <a:gd name="connsiteX89" fmla="*/ 185928 w 1076325"/>
                <a:gd name="connsiteY89" fmla="*/ 949166 h 1304925"/>
                <a:gd name="connsiteX90" fmla="*/ 187738 w 1076325"/>
                <a:gd name="connsiteY90" fmla="*/ 964311 h 1304925"/>
                <a:gd name="connsiteX91" fmla="*/ 197644 w 1076325"/>
                <a:gd name="connsiteY91" fmla="*/ 982504 h 1304925"/>
                <a:gd name="connsiteX92" fmla="*/ 206407 w 1076325"/>
                <a:gd name="connsiteY92" fmla="*/ 989838 h 1304925"/>
                <a:gd name="connsiteX93" fmla="*/ 220980 w 1076325"/>
                <a:gd name="connsiteY93" fmla="*/ 988124 h 1304925"/>
                <a:gd name="connsiteX94" fmla="*/ 235934 w 1076325"/>
                <a:gd name="connsiteY94" fmla="*/ 977265 h 1304925"/>
                <a:gd name="connsiteX95" fmla="*/ 278035 w 1076325"/>
                <a:gd name="connsiteY95" fmla="*/ 937355 h 1304925"/>
                <a:gd name="connsiteX96" fmla="*/ 320612 w 1076325"/>
                <a:gd name="connsiteY96" fmla="*/ 895064 h 1304925"/>
                <a:gd name="connsiteX97" fmla="*/ 331946 w 1076325"/>
                <a:gd name="connsiteY97" fmla="*/ 892016 h 1304925"/>
                <a:gd name="connsiteX98" fmla="*/ 336995 w 1076325"/>
                <a:gd name="connsiteY98" fmla="*/ 898779 h 1304925"/>
                <a:gd name="connsiteX99" fmla="*/ 338614 w 1076325"/>
                <a:gd name="connsiteY99" fmla="*/ 928973 h 1304925"/>
                <a:gd name="connsiteX100" fmla="*/ 339090 w 1076325"/>
                <a:gd name="connsiteY100" fmla="*/ 961263 h 1304925"/>
                <a:gd name="connsiteX101" fmla="*/ 346329 w 1076325"/>
                <a:gd name="connsiteY101" fmla="*/ 971360 h 1304925"/>
                <a:gd name="connsiteX102" fmla="*/ 372047 w 1076325"/>
                <a:gd name="connsiteY102" fmla="*/ 984980 h 1304925"/>
                <a:gd name="connsiteX103" fmla="*/ 386239 w 1076325"/>
                <a:gd name="connsiteY103" fmla="*/ 993743 h 1304925"/>
                <a:gd name="connsiteX104" fmla="*/ 408432 w 1076325"/>
                <a:gd name="connsiteY104" fmla="*/ 993172 h 1304925"/>
                <a:gd name="connsiteX105" fmla="*/ 427006 w 1076325"/>
                <a:gd name="connsiteY105" fmla="*/ 987171 h 1304925"/>
                <a:gd name="connsiteX106" fmla="*/ 443103 w 1076325"/>
                <a:gd name="connsiteY106" fmla="*/ 974312 h 1304925"/>
                <a:gd name="connsiteX107" fmla="*/ 449866 w 1076325"/>
                <a:gd name="connsiteY107" fmla="*/ 962501 h 1304925"/>
                <a:gd name="connsiteX108" fmla="*/ 444341 w 1076325"/>
                <a:gd name="connsiteY108" fmla="*/ 943070 h 1304925"/>
                <a:gd name="connsiteX109" fmla="*/ 441103 w 1076325"/>
                <a:gd name="connsiteY109" fmla="*/ 925640 h 1304925"/>
                <a:gd name="connsiteX110" fmla="*/ 442436 w 1076325"/>
                <a:gd name="connsiteY110" fmla="*/ 907733 h 1304925"/>
                <a:gd name="connsiteX111" fmla="*/ 444817 w 1076325"/>
                <a:gd name="connsiteY111" fmla="*/ 889635 h 1304925"/>
                <a:gd name="connsiteX112" fmla="*/ 441579 w 1076325"/>
                <a:gd name="connsiteY112" fmla="*/ 861632 h 1304925"/>
                <a:gd name="connsiteX113" fmla="*/ 440246 w 1076325"/>
                <a:gd name="connsiteY113" fmla="*/ 825818 h 1304925"/>
                <a:gd name="connsiteX114" fmla="*/ 443293 w 1076325"/>
                <a:gd name="connsiteY114" fmla="*/ 801053 h 1304925"/>
                <a:gd name="connsiteX115" fmla="*/ 451199 w 1076325"/>
                <a:gd name="connsiteY115" fmla="*/ 779621 h 1304925"/>
                <a:gd name="connsiteX116" fmla="*/ 472631 w 1076325"/>
                <a:gd name="connsiteY116" fmla="*/ 751618 h 1304925"/>
                <a:gd name="connsiteX117" fmla="*/ 522923 w 1076325"/>
                <a:gd name="connsiteY117" fmla="*/ 685991 h 1304925"/>
                <a:gd name="connsiteX118" fmla="*/ 565595 w 1076325"/>
                <a:gd name="connsiteY118" fmla="*/ 622554 h 1304925"/>
                <a:gd name="connsiteX119" fmla="*/ 593598 w 1076325"/>
                <a:gd name="connsiteY119" fmla="*/ 573024 h 1304925"/>
                <a:gd name="connsiteX120" fmla="*/ 598170 w 1076325"/>
                <a:gd name="connsiteY120" fmla="*/ 554831 h 1304925"/>
                <a:gd name="connsiteX121" fmla="*/ 590836 w 1076325"/>
                <a:gd name="connsiteY121" fmla="*/ 533400 h 1304925"/>
                <a:gd name="connsiteX122" fmla="*/ 582454 w 1076325"/>
                <a:gd name="connsiteY122" fmla="*/ 534924 h 1304925"/>
                <a:gd name="connsiteX123" fmla="*/ 1065085 w 1076325"/>
                <a:gd name="connsiteY123" fmla="*/ 491490 h 1304925"/>
                <a:gd name="connsiteX124" fmla="*/ 1041940 w 1076325"/>
                <a:gd name="connsiteY124" fmla="*/ 452057 h 1304925"/>
                <a:gd name="connsiteX125" fmla="*/ 1022223 w 1076325"/>
                <a:gd name="connsiteY125" fmla="*/ 425006 h 1304925"/>
                <a:gd name="connsiteX126" fmla="*/ 1020890 w 1076325"/>
                <a:gd name="connsiteY126" fmla="*/ 376428 h 1304925"/>
                <a:gd name="connsiteX127" fmla="*/ 1007745 w 1076325"/>
                <a:gd name="connsiteY127" fmla="*/ 366713 h 1304925"/>
                <a:gd name="connsiteX128" fmla="*/ 998792 w 1076325"/>
                <a:gd name="connsiteY128" fmla="*/ 374428 h 1304925"/>
                <a:gd name="connsiteX129" fmla="*/ 996029 w 1076325"/>
                <a:gd name="connsiteY129" fmla="*/ 421386 h 1304925"/>
                <a:gd name="connsiteX130" fmla="*/ 982123 w 1076325"/>
                <a:gd name="connsiteY130" fmla="*/ 458534 h 1304925"/>
                <a:gd name="connsiteX131" fmla="*/ 964216 w 1076325"/>
                <a:gd name="connsiteY131" fmla="*/ 496157 h 1304925"/>
                <a:gd name="connsiteX132" fmla="*/ 939546 w 1076325"/>
                <a:gd name="connsiteY132" fmla="*/ 523113 h 1304925"/>
                <a:gd name="connsiteX133" fmla="*/ 929831 w 1076325"/>
                <a:gd name="connsiteY133" fmla="*/ 529971 h 1304925"/>
                <a:gd name="connsiteX134" fmla="*/ 923354 w 1076325"/>
                <a:gd name="connsiteY134" fmla="*/ 523970 h 1304925"/>
                <a:gd name="connsiteX135" fmla="*/ 921639 w 1076325"/>
                <a:gd name="connsiteY135" fmla="*/ 506825 h 1304925"/>
                <a:gd name="connsiteX136" fmla="*/ 924116 w 1076325"/>
                <a:gd name="connsiteY136" fmla="*/ 457962 h 1304925"/>
                <a:gd name="connsiteX137" fmla="*/ 934593 w 1076325"/>
                <a:gd name="connsiteY137" fmla="*/ 387096 h 1304925"/>
                <a:gd name="connsiteX138" fmla="*/ 940975 w 1076325"/>
                <a:gd name="connsiteY138" fmla="*/ 329089 h 1304925"/>
                <a:gd name="connsiteX139" fmla="*/ 956120 w 1076325"/>
                <a:gd name="connsiteY139" fmla="*/ 270796 h 1304925"/>
                <a:gd name="connsiteX140" fmla="*/ 966788 w 1076325"/>
                <a:gd name="connsiteY140" fmla="*/ 190119 h 1304925"/>
                <a:gd name="connsiteX141" fmla="*/ 958596 w 1076325"/>
                <a:gd name="connsiteY141" fmla="*/ 151257 h 1304925"/>
                <a:gd name="connsiteX142" fmla="*/ 937355 w 1076325"/>
                <a:gd name="connsiteY142" fmla="*/ 115062 h 1304925"/>
                <a:gd name="connsiteX143" fmla="*/ 905066 w 1076325"/>
                <a:gd name="connsiteY143" fmla="*/ 85058 h 1304925"/>
                <a:gd name="connsiteX144" fmla="*/ 873252 w 1076325"/>
                <a:gd name="connsiteY144" fmla="*/ 73628 h 1304925"/>
                <a:gd name="connsiteX145" fmla="*/ 842867 w 1076325"/>
                <a:gd name="connsiteY145" fmla="*/ 62008 h 1304925"/>
                <a:gd name="connsiteX146" fmla="*/ 814864 w 1076325"/>
                <a:gd name="connsiteY146" fmla="*/ 55626 h 1304925"/>
                <a:gd name="connsiteX147" fmla="*/ 797433 w 1076325"/>
                <a:gd name="connsiteY147" fmla="*/ 71533 h 1304925"/>
                <a:gd name="connsiteX148" fmla="*/ 786860 w 1076325"/>
                <a:gd name="connsiteY148" fmla="*/ 95060 h 1304925"/>
                <a:gd name="connsiteX149" fmla="*/ 784670 w 1076325"/>
                <a:gd name="connsiteY149" fmla="*/ 132112 h 1304925"/>
                <a:gd name="connsiteX150" fmla="*/ 790670 w 1076325"/>
                <a:gd name="connsiteY150" fmla="*/ 166497 h 1304925"/>
                <a:gd name="connsiteX151" fmla="*/ 798481 w 1076325"/>
                <a:gd name="connsiteY151" fmla="*/ 201740 h 1304925"/>
                <a:gd name="connsiteX152" fmla="*/ 806291 w 1076325"/>
                <a:gd name="connsiteY152" fmla="*/ 245364 h 1304925"/>
                <a:gd name="connsiteX153" fmla="*/ 807815 w 1076325"/>
                <a:gd name="connsiteY153" fmla="*/ 312611 h 1304925"/>
                <a:gd name="connsiteX154" fmla="*/ 812006 w 1076325"/>
                <a:gd name="connsiteY154" fmla="*/ 389858 h 1304925"/>
                <a:gd name="connsiteX155" fmla="*/ 807434 w 1076325"/>
                <a:gd name="connsiteY155" fmla="*/ 425196 h 1304925"/>
                <a:gd name="connsiteX156" fmla="*/ 806196 w 1076325"/>
                <a:gd name="connsiteY156" fmla="*/ 552260 h 1304925"/>
                <a:gd name="connsiteX157" fmla="*/ 807149 w 1076325"/>
                <a:gd name="connsiteY157" fmla="*/ 615601 h 1304925"/>
                <a:gd name="connsiteX158" fmla="*/ 803339 w 1076325"/>
                <a:gd name="connsiteY158" fmla="*/ 647414 h 1304925"/>
                <a:gd name="connsiteX159" fmla="*/ 795433 w 1076325"/>
                <a:gd name="connsiteY159" fmla="*/ 657225 h 1304925"/>
                <a:gd name="connsiteX160" fmla="*/ 735044 w 1076325"/>
                <a:gd name="connsiteY160" fmla="*/ 698183 h 1304925"/>
                <a:gd name="connsiteX161" fmla="*/ 717328 w 1076325"/>
                <a:gd name="connsiteY161" fmla="*/ 707993 h 1304925"/>
                <a:gd name="connsiteX162" fmla="*/ 711613 w 1076325"/>
                <a:gd name="connsiteY162" fmla="*/ 704755 h 1304925"/>
                <a:gd name="connsiteX163" fmla="*/ 711137 w 1076325"/>
                <a:gd name="connsiteY163" fmla="*/ 695992 h 1304925"/>
                <a:gd name="connsiteX164" fmla="*/ 723233 w 1076325"/>
                <a:gd name="connsiteY164" fmla="*/ 676085 h 1304925"/>
                <a:gd name="connsiteX165" fmla="*/ 734282 w 1076325"/>
                <a:gd name="connsiteY165" fmla="*/ 656082 h 1304925"/>
                <a:gd name="connsiteX166" fmla="*/ 736092 w 1076325"/>
                <a:gd name="connsiteY166" fmla="*/ 619792 h 1304925"/>
                <a:gd name="connsiteX167" fmla="*/ 731520 w 1076325"/>
                <a:gd name="connsiteY167" fmla="*/ 591026 h 1304925"/>
                <a:gd name="connsiteX168" fmla="*/ 709232 w 1076325"/>
                <a:gd name="connsiteY168" fmla="*/ 554450 h 1304925"/>
                <a:gd name="connsiteX169" fmla="*/ 692468 w 1076325"/>
                <a:gd name="connsiteY169" fmla="*/ 527209 h 1304925"/>
                <a:gd name="connsiteX170" fmla="*/ 680657 w 1076325"/>
                <a:gd name="connsiteY170" fmla="*/ 503015 h 1304925"/>
                <a:gd name="connsiteX171" fmla="*/ 682276 w 1076325"/>
                <a:gd name="connsiteY171" fmla="*/ 480632 h 1304925"/>
                <a:gd name="connsiteX172" fmla="*/ 695134 w 1076325"/>
                <a:gd name="connsiteY172" fmla="*/ 449771 h 1304925"/>
                <a:gd name="connsiteX173" fmla="*/ 712184 w 1076325"/>
                <a:gd name="connsiteY173" fmla="*/ 403574 h 1304925"/>
                <a:gd name="connsiteX174" fmla="*/ 720566 w 1076325"/>
                <a:gd name="connsiteY174" fmla="*/ 362903 h 1304925"/>
                <a:gd name="connsiteX175" fmla="*/ 716471 w 1076325"/>
                <a:gd name="connsiteY175" fmla="*/ 324993 h 1304925"/>
                <a:gd name="connsiteX176" fmla="*/ 697421 w 1076325"/>
                <a:gd name="connsiteY176" fmla="*/ 292989 h 1304925"/>
                <a:gd name="connsiteX177" fmla="*/ 657416 w 1076325"/>
                <a:gd name="connsiteY177" fmla="*/ 250793 h 1304925"/>
                <a:gd name="connsiteX178" fmla="*/ 622554 w 1076325"/>
                <a:gd name="connsiteY178" fmla="*/ 225076 h 1304925"/>
                <a:gd name="connsiteX179" fmla="*/ 594265 w 1076325"/>
                <a:gd name="connsiteY179" fmla="*/ 211550 h 1304925"/>
                <a:gd name="connsiteX180" fmla="*/ 570833 w 1076325"/>
                <a:gd name="connsiteY180" fmla="*/ 213836 h 1304925"/>
                <a:gd name="connsiteX181" fmla="*/ 556927 w 1076325"/>
                <a:gd name="connsiteY181" fmla="*/ 226124 h 1304925"/>
                <a:gd name="connsiteX182" fmla="*/ 556355 w 1076325"/>
                <a:gd name="connsiteY182" fmla="*/ 249555 h 1304925"/>
                <a:gd name="connsiteX183" fmla="*/ 557593 w 1076325"/>
                <a:gd name="connsiteY183" fmla="*/ 261557 h 1304925"/>
                <a:gd name="connsiteX184" fmla="*/ 563690 w 1076325"/>
                <a:gd name="connsiteY184" fmla="*/ 280511 h 1304925"/>
                <a:gd name="connsiteX185" fmla="*/ 586645 w 1076325"/>
                <a:gd name="connsiteY185" fmla="*/ 329565 h 1304925"/>
                <a:gd name="connsiteX186" fmla="*/ 624268 w 1076325"/>
                <a:gd name="connsiteY186" fmla="*/ 383286 h 1304925"/>
                <a:gd name="connsiteX187" fmla="*/ 647414 w 1076325"/>
                <a:gd name="connsiteY187" fmla="*/ 413480 h 1304925"/>
                <a:gd name="connsiteX188" fmla="*/ 651605 w 1076325"/>
                <a:gd name="connsiteY188" fmla="*/ 431387 h 1304925"/>
                <a:gd name="connsiteX189" fmla="*/ 642938 w 1076325"/>
                <a:gd name="connsiteY189" fmla="*/ 477298 h 1304925"/>
                <a:gd name="connsiteX190" fmla="*/ 632365 w 1076325"/>
                <a:gd name="connsiteY190" fmla="*/ 500729 h 1304925"/>
                <a:gd name="connsiteX191" fmla="*/ 627793 w 1076325"/>
                <a:gd name="connsiteY191" fmla="*/ 526352 h 1304925"/>
                <a:gd name="connsiteX192" fmla="*/ 637508 w 1076325"/>
                <a:gd name="connsiteY192" fmla="*/ 561308 h 1304925"/>
                <a:gd name="connsiteX193" fmla="*/ 644843 w 1076325"/>
                <a:gd name="connsiteY193" fmla="*/ 598456 h 1304925"/>
                <a:gd name="connsiteX194" fmla="*/ 653225 w 1076325"/>
                <a:gd name="connsiteY194" fmla="*/ 633317 h 1304925"/>
                <a:gd name="connsiteX195" fmla="*/ 662273 w 1076325"/>
                <a:gd name="connsiteY195" fmla="*/ 667798 h 1304925"/>
                <a:gd name="connsiteX196" fmla="*/ 659321 w 1076325"/>
                <a:gd name="connsiteY196" fmla="*/ 701707 h 1304925"/>
                <a:gd name="connsiteX197" fmla="*/ 652082 w 1076325"/>
                <a:gd name="connsiteY197" fmla="*/ 729710 h 1304925"/>
                <a:gd name="connsiteX198" fmla="*/ 623507 w 1076325"/>
                <a:gd name="connsiteY198" fmla="*/ 782098 h 1304925"/>
                <a:gd name="connsiteX199" fmla="*/ 610457 w 1076325"/>
                <a:gd name="connsiteY199" fmla="*/ 809339 h 1304925"/>
                <a:gd name="connsiteX200" fmla="*/ 609886 w 1076325"/>
                <a:gd name="connsiteY200" fmla="*/ 826199 h 1304925"/>
                <a:gd name="connsiteX201" fmla="*/ 624268 w 1076325"/>
                <a:gd name="connsiteY201" fmla="*/ 844582 h 1304925"/>
                <a:gd name="connsiteX202" fmla="*/ 642461 w 1076325"/>
                <a:gd name="connsiteY202" fmla="*/ 852583 h 1304925"/>
                <a:gd name="connsiteX203" fmla="*/ 670179 w 1076325"/>
                <a:gd name="connsiteY203" fmla="*/ 853154 h 1304925"/>
                <a:gd name="connsiteX204" fmla="*/ 705041 w 1076325"/>
                <a:gd name="connsiteY204" fmla="*/ 842010 h 1304925"/>
                <a:gd name="connsiteX205" fmla="*/ 759047 w 1076325"/>
                <a:gd name="connsiteY205" fmla="*/ 800576 h 1304925"/>
                <a:gd name="connsiteX206" fmla="*/ 791909 w 1076325"/>
                <a:gd name="connsiteY206" fmla="*/ 767715 h 1304925"/>
                <a:gd name="connsiteX207" fmla="*/ 801053 w 1076325"/>
                <a:gd name="connsiteY207" fmla="*/ 766382 h 1304925"/>
                <a:gd name="connsiteX208" fmla="*/ 802291 w 1076325"/>
                <a:gd name="connsiteY208" fmla="*/ 776478 h 1304925"/>
                <a:gd name="connsiteX209" fmla="*/ 800481 w 1076325"/>
                <a:gd name="connsiteY209" fmla="*/ 902303 h 1304925"/>
                <a:gd name="connsiteX210" fmla="*/ 799529 w 1076325"/>
                <a:gd name="connsiteY210" fmla="*/ 1050608 h 1304925"/>
                <a:gd name="connsiteX211" fmla="*/ 798481 w 1076325"/>
                <a:gd name="connsiteY211" fmla="*/ 1238822 h 1304925"/>
                <a:gd name="connsiteX212" fmla="*/ 798957 w 1076325"/>
                <a:gd name="connsiteY212" fmla="*/ 1288352 h 1304925"/>
                <a:gd name="connsiteX213" fmla="*/ 808958 w 1076325"/>
                <a:gd name="connsiteY213" fmla="*/ 1301687 h 1304925"/>
                <a:gd name="connsiteX214" fmla="*/ 836485 w 1076325"/>
                <a:gd name="connsiteY214" fmla="*/ 1306068 h 1304925"/>
                <a:gd name="connsiteX215" fmla="*/ 845534 w 1076325"/>
                <a:gd name="connsiteY215" fmla="*/ 1303211 h 1304925"/>
                <a:gd name="connsiteX216" fmla="*/ 867537 w 1076325"/>
                <a:gd name="connsiteY216" fmla="*/ 1281017 h 1304925"/>
                <a:gd name="connsiteX217" fmla="*/ 889730 w 1076325"/>
                <a:gd name="connsiteY217" fmla="*/ 1246632 h 1304925"/>
                <a:gd name="connsiteX218" fmla="*/ 894017 w 1076325"/>
                <a:gd name="connsiteY218" fmla="*/ 1222153 h 1304925"/>
                <a:gd name="connsiteX219" fmla="*/ 900398 w 1076325"/>
                <a:gd name="connsiteY219" fmla="*/ 1199388 h 1304925"/>
                <a:gd name="connsiteX220" fmla="*/ 908209 w 1076325"/>
                <a:gd name="connsiteY220" fmla="*/ 1161002 h 1304925"/>
                <a:gd name="connsiteX221" fmla="*/ 912114 w 1076325"/>
                <a:gd name="connsiteY221" fmla="*/ 1127284 h 1304925"/>
                <a:gd name="connsiteX222" fmla="*/ 915829 w 1076325"/>
                <a:gd name="connsiteY222" fmla="*/ 1098233 h 1304925"/>
                <a:gd name="connsiteX223" fmla="*/ 919067 w 1076325"/>
                <a:gd name="connsiteY223" fmla="*/ 1072991 h 1304925"/>
                <a:gd name="connsiteX224" fmla="*/ 914019 w 1076325"/>
                <a:gd name="connsiteY224" fmla="*/ 1063847 h 1304925"/>
                <a:gd name="connsiteX225" fmla="*/ 914305 w 1076325"/>
                <a:gd name="connsiteY225" fmla="*/ 1023271 h 1304925"/>
                <a:gd name="connsiteX226" fmla="*/ 917258 w 1076325"/>
                <a:gd name="connsiteY226" fmla="*/ 992696 h 1304925"/>
                <a:gd name="connsiteX227" fmla="*/ 916972 w 1076325"/>
                <a:gd name="connsiteY227" fmla="*/ 964692 h 1304925"/>
                <a:gd name="connsiteX228" fmla="*/ 913733 w 1076325"/>
                <a:gd name="connsiteY228" fmla="*/ 934307 h 1304925"/>
                <a:gd name="connsiteX229" fmla="*/ 915067 w 1076325"/>
                <a:gd name="connsiteY229" fmla="*/ 908114 h 1304925"/>
                <a:gd name="connsiteX230" fmla="*/ 915067 w 1076325"/>
                <a:gd name="connsiteY230" fmla="*/ 892302 h 1304925"/>
                <a:gd name="connsiteX231" fmla="*/ 915353 w 1076325"/>
                <a:gd name="connsiteY231" fmla="*/ 830104 h 1304925"/>
                <a:gd name="connsiteX232" fmla="*/ 918115 w 1076325"/>
                <a:gd name="connsiteY232" fmla="*/ 808196 h 1304925"/>
                <a:gd name="connsiteX233" fmla="*/ 918401 w 1076325"/>
                <a:gd name="connsiteY233" fmla="*/ 713518 h 1304925"/>
                <a:gd name="connsiteX234" fmla="*/ 922687 w 1076325"/>
                <a:gd name="connsiteY234" fmla="*/ 677323 h 1304925"/>
                <a:gd name="connsiteX235" fmla="*/ 929735 w 1076325"/>
                <a:gd name="connsiteY235" fmla="*/ 659892 h 1304925"/>
                <a:gd name="connsiteX236" fmla="*/ 966597 w 1076325"/>
                <a:gd name="connsiteY236" fmla="*/ 630650 h 1304925"/>
                <a:gd name="connsiteX237" fmla="*/ 1057180 w 1076325"/>
                <a:gd name="connsiteY237" fmla="*/ 547783 h 1304925"/>
                <a:gd name="connsiteX238" fmla="*/ 1071277 w 1076325"/>
                <a:gd name="connsiteY238" fmla="*/ 527114 h 1304925"/>
                <a:gd name="connsiteX239" fmla="*/ 1073277 w 1076325"/>
                <a:gd name="connsiteY239" fmla="*/ 511493 h 1304925"/>
                <a:gd name="connsiteX240" fmla="*/ 1065085 w 1076325"/>
                <a:gd name="connsiteY240" fmla="*/ 491490 h 130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076325" h="1304925">
                  <a:moveTo>
                    <a:pt x="175165" y="328517"/>
                  </a:moveTo>
                  <a:lnTo>
                    <a:pt x="193453" y="321564"/>
                  </a:lnTo>
                  <a:lnTo>
                    <a:pt x="225647" y="317849"/>
                  </a:lnTo>
                  <a:lnTo>
                    <a:pt x="262318" y="297085"/>
                  </a:lnTo>
                  <a:lnTo>
                    <a:pt x="325946" y="264795"/>
                  </a:lnTo>
                  <a:lnTo>
                    <a:pt x="411575" y="222314"/>
                  </a:lnTo>
                  <a:lnTo>
                    <a:pt x="443389" y="214979"/>
                  </a:lnTo>
                  <a:lnTo>
                    <a:pt x="489775" y="206407"/>
                  </a:lnTo>
                  <a:lnTo>
                    <a:pt x="514255" y="201454"/>
                  </a:lnTo>
                  <a:lnTo>
                    <a:pt x="538639" y="195263"/>
                  </a:lnTo>
                  <a:lnTo>
                    <a:pt x="555784" y="178499"/>
                  </a:lnTo>
                  <a:lnTo>
                    <a:pt x="574548" y="147828"/>
                  </a:lnTo>
                  <a:lnTo>
                    <a:pt x="578930" y="103442"/>
                  </a:lnTo>
                  <a:lnTo>
                    <a:pt x="571214" y="73533"/>
                  </a:lnTo>
                  <a:lnTo>
                    <a:pt x="555403" y="44196"/>
                  </a:lnTo>
                  <a:lnTo>
                    <a:pt x="527685" y="13240"/>
                  </a:lnTo>
                  <a:lnTo>
                    <a:pt x="510921" y="7144"/>
                  </a:lnTo>
                  <a:lnTo>
                    <a:pt x="488442" y="22670"/>
                  </a:lnTo>
                  <a:lnTo>
                    <a:pt x="485489" y="47625"/>
                  </a:lnTo>
                  <a:lnTo>
                    <a:pt x="374809" y="126302"/>
                  </a:lnTo>
                  <a:lnTo>
                    <a:pt x="305943" y="177641"/>
                  </a:lnTo>
                  <a:lnTo>
                    <a:pt x="242697" y="238411"/>
                  </a:lnTo>
                  <a:lnTo>
                    <a:pt x="185166" y="298323"/>
                  </a:lnTo>
                  <a:lnTo>
                    <a:pt x="156686" y="320802"/>
                  </a:lnTo>
                  <a:lnTo>
                    <a:pt x="156686" y="328136"/>
                  </a:lnTo>
                  <a:lnTo>
                    <a:pt x="163640" y="330613"/>
                  </a:lnTo>
                  <a:lnTo>
                    <a:pt x="175165" y="328517"/>
                  </a:lnTo>
                  <a:close/>
                  <a:moveTo>
                    <a:pt x="582454" y="534924"/>
                  </a:moveTo>
                  <a:lnTo>
                    <a:pt x="551307" y="571310"/>
                  </a:lnTo>
                  <a:lnTo>
                    <a:pt x="520541" y="608838"/>
                  </a:lnTo>
                  <a:lnTo>
                    <a:pt x="473297" y="651701"/>
                  </a:lnTo>
                  <a:lnTo>
                    <a:pt x="461200" y="665512"/>
                  </a:lnTo>
                  <a:lnTo>
                    <a:pt x="450914" y="662464"/>
                  </a:lnTo>
                  <a:lnTo>
                    <a:pt x="446342" y="653129"/>
                  </a:lnTo>
                  <a:lnTo>
                    <a:pt x="454724" y="620459"/>
                  </a:lnTo>
                  <a:lnTo>
                    <a:pt x="469106" y="557403"/>
                  </a:lnTo>
                  <a:lnTo>
                    <a:pt x="489109" y="501968"/>
                  </a:lnTo>
                  <a:lnTo>
                    <a:pt x="520446" y="451485"/>
                  </a:lnTo>
                  <a:lnTo>
                    <a:pt x="533781" y="428530"/>
                  </a:lnTo>
                  <a:lnTo>
                    <a:pt x="532257" y="408813"/>
                  </a:lnTo>
                  <a:lnTo>
                    <a:pt x="513112" y="380524"/>
                  </a:lnTo>
                  <a:lnTo>
                    <a:pt x="498920" y="365474"/>
                  </a:lnTo>
                  <a:lnTo>
                    <a:pt x="489395" y="347853"/>
                  </a:lnTo>
                  <a:lnTo>
                    <a:pt x="459676" y="327089"/>
                  </a:lnTo>
                  <a:lnTo>
                    <a:pt x="433959" y="313277"/>
                  </a:lnTo>
                  <a:lnTo>
                    <a:pt x="419195" y="311087"/>
                  </a:lnTo>
                  <a:lnTo>
                    <a:pt x="393859" y="326136"/>
                  </a:lnTo>
                  <a:lnTo>
                    <a:pt x="380143" y="359283"/>
                  </a:lnTo>
                  <a:lnTo>
                    <a:pt x="369856" y="392811"/>
                  </a:lnTo>
                  <a:lnTo>
                    <a:pt x="355187" y="414814"/>
                  </a:lnTo>
                  <a:lnTo>
                    <a:pt x="313563" y="455200"/>
                  </a:lnTo>
                  <a:lnTo>
                    <a:pt x="234410" y="512731"/>
                  </a:lnTo>
                  <a:lnTo>
                    <a:pt x="153257" y="565309"/>
                  </a:lnTo>
                  <a:lnTo>
                    <a:pt x="74962" y="609791"/>
                  </a:lnTo>
                  <a:lnTo>
                    <a:pt x="18193" y="644843"/>
                  </a:lnTo>
                  <a:lnTo>
                    <a:pt x="7144" y="655511"/>
                  </a:lnTo>
                  <a:lnTo>
                    <a:pt x="12002" y="663797"/>
                  </a:lnTo>
                  <a:lnTo>
                    <a:pt x="26765" y="676085"/>
                  </a:lnTo>
                  <a:lnTo>
                    <a:pt x="47054" y="690753"/>
                  </a:lnTo>
                  <a:lnTo>
                    <a:pt x="63818" y="698087"/>
                  </a:lnTo>
                  <a:lnTo>
                    <a:pt x="82296" y="705421"/>
                  </a:lnTo>
                  <a:lnTo>
                    <a:pt x="101537" y="702945"/>
                  </a:lnTo>
                  <a:lnTo>
                    <a:pt x="114967" y="702945"/>
                  </a:lnTo>
                  <a:lnTo>
                    <a:pt x="128492" y="710756"/>
                  </a:lnTo>
                  <a:lnTo>
                    <a:pt x="146495" y="707041"/>
                  </a:lnTo>
                  <a:lnTo>
                    <a:pt x="175832" y="692372"/>
                  </a:lnTo>
                  <a:lnTo>
                    <a:pt x="239459" y="635222"/>
                  </a:lnTo>
                  <a:lnTo>
                    <a:pt x="281083" y="590264"/>
                  </a:lnTo>
                  <a:lnTo>
                    <a:pt x="336042" y="539306"/>
                  </a:lnTo>
                  <a:lnTo>
                    <a:pt x="347948" y="534829"/>
                  </a:lnTo>
                  <a:lnTo>
                    <a:pt x="354521" y="542735"/>
                  </a:lnTo>
                  <a:lnTo>
                    <a:pt x="350425" y="617887"/>
                  </a:lnTo>
                  <a:lnTo>
                    <a:pt x="343091" y="639985"/>
                  </a:lnTo>
                  <a:lnTo>
                    <a:pt x="344329" y="676370"/>
                  </a:lnTo>
                  <a:lnTo>
                    <a:pt x="341948" y="775430"/>
                  </a:lnTo>
                  <a:lnTo>
                    <a:pt x="317468" y="804767"/>
                  </a:lnTo>
                  <a:lnTo>
                    <a:pt x="301847" y="802291"/>
                  </a:lnTo>
                  <a:lnTo>
                    <a:pt x="303848" y="791813"/>
                  </a:lnTo>
                  <a:lnTo>
                    <a:pt x="311182" y="784289"/>
                  </a:lnTo>
                  <a:lnTo>
                    <a:pt x="308039" y="759143"/>
                  </a:lnTo>
                  <a:lnTo>
                    <a:pt x="296990" y="730853"/>
                  </a:lnTo>
                  <a:lnTo>
                    <a:pt x="286417" y="727139"/>
                  </a:lnTo>
                  <a:lnTo>
                    <a:pt x="273558" y="731711"/>
                  </a:lnTo>
                  <a:lnTo>
                    <a:pt x="245364" y="771144"/>
                  </a:lnTo>
                  <a:lnTo>
                    <a:pt x="209741" y="815054"/>
                  </a:lnTo>
                  <a:lnTo>
                    <a:pt x="184214" y="846677"/>
                  </a:lnTo>
                  <a:lnTo>
                    <a:pt x="176403" y="871157"/>
                  </a:lnTo>
                  <a:lnTo>
                    <a:pt x="173926" y="897731"/>
                  </a:lnTo>
                  <a:lnTo>
                    <a:pt x="182690" y="929259"/>
                  </a:lnTo>
                  <a:lnTo>
                    <a:pt x="185928" y="949166"/>
                  </a:lnTo>
                  <a:lnTo>
                    <a:pt x="187738" y="964311"/>
                  </a:lnTo>
                  <a:lnTo>
                    <a:pt x="197644" y="982504"/>
                  </a:lnTo>
                  <a:lnTo>
                    <a:pt x="206407" y="989838"/>
                  </a:lnTo>
                  <a:lnTo>
                    <a:pt x="220980" y="988124"/>
                  </a:lnTo>
                  <a:lnTo>
                    <a:pt x="235934" y="977265"/>
                  </a:lnTo>
                  <a:lnTo>
                    <a:pt x="278035" y="937355"/>
                  </a:lnTo>
                  <a:lnTo>
                    <a:pt x="320612" y="895064"/>
                  </a:lnTo>
                  <a:lnTo>
                    <a:pt x="331946" y="892016"/>
                  </a:lnTo>
                  <a:lnTo>
                    <a:pt x="336995" y="898779"/>
                  </a:lnTo>
                  <a:lnTo>
                    <a:pt x="338614" y="928973"/>
                  </a:lnTo>
                  <a:lnTo>
                    <a:pt x="339090" y="961263"/>
                  </a:lnTo>
                  <a:lnTo>
                    <a:pt x="346329" y="971360"/>
                  </a:lnTo>
                  <a:lnTo>
                    <a:pt x="372047" y="984980"/>
                  </a:lnTo>
                  <a:lnTo>
                    <a:pt x="386239" y="993743"/>
                  </a:lnTo>
                  <a:lnTo>
                    <a:pt x="408432" y="993172"/>
                  </a:lnTo>
                  <a:lnTo>
                    <a:pt x="427006" y="987171"/>
                  </a:lnTo>
                  <a:lnTo>
                    <a:pt x="443103" y="974312"/>
                  </a:lnTo>
                  <a:lnTo>
                    <a:pt x="449866" y="962501"/>
                  </a:lnTo>
                  <a:lnTo>
                    <a:pt x="444341" y="943070"/>
                  </a:lnTo>
                  <a:lnTo>
                    <a:pt x="441103" y="925640"/>
                  </a:lnTo>
                  <a:lnTo>
                    <a:pt x="442436" y="907733"/>
                  </a:lnTo>
                  <a:lnTo>
                    <a:pt x="444817" y="889635"/>
                  </a:lnTo>
                  <a:lnTo>
                    <a:pt x="441579" y="861632"/>
                  </a:lnTo>
                  <a:lnTo>
                    <a:pt x="440246" y="825818"/>
                  </a:lnTo>
                  <a:lnTo>
                    <a:pt x="443293" y="801053"/>
                  </a:lnTo>
                  <a:lnTo>
                    <a:pt x="451199" y="779621"/>
                  </a:lnTo>
                  <a:lnTo>
                    <a:pt x="472631" y="751618"/>
                  </a:lnTo>
                  <a:lnTo>
                    <a:pt x="522923" y="685991"/>
                  </a:lnTo>
                  <a:lnTo>
                    <a:pt x="565595" y="622554"/>
                  </a:lnTo>
                  <a:lnTo>
                    <a:pt x="593598" y="573024"/>
                  </a:lnTo>
                  <a:lnTo>
                    <a:pt x="598170" y="554831"/>
                  </a:lnTo>
                  <a:lnTo>
                    <a:pt x="590836" y="533400"/>
                  </a:lnTo>
                  <a:lnTo>
                    <a:pt x="582454" y="534924"/>
                  </a:lnTo>
                  <a:close/>
                  <a:moveTo>
                    <a:pt x="1065085" y="491490"/>
                  </a:moveTo>
                  <a:lnTo>
                    <a:pt x="1041940" y="452057"/>
                  </a:lnTo>
                  <a:lnTo>
                    <a:pt x="1022223" y="425006"/>
                  </a:lnTo>
                  <a:lnTo>
                    <a:pt x="1020890" y="376428"/>
                  </a:lnTo>
                  <a:lnTo>
                    <a:pt x="1007745" y="366713"/>
                  </a:lnTo>
                  <a:lnTo>
                    <a:pt x="998792" y="374428"/>
                  </a:lnTo>
                  <a:lnTo>
                    <a:pt x="996029" y="421386"/>
                  </a:lnTo>
                  <a:lnTo>
                    <a:pt x="982123" y="458534"/>
                  </a:lnTo>
                  <a:lnTo>
                    <a:pt x="964216" y="496157"/>
                  </a:lnTo>
                  <a:lnTo>
                    <a:pt x="939546" y="523113"/>
                  </a:lnTo>
                  <a:lnTo>
                    <a:pt x="929831" y="529971"/>
                  </a:lnTo>
                  <a:lnTo>
                    <a:pt x="923354" y="523970"/>
                  </a:lnTo>
                  <a:lnTo>
                    <a:pt x="921639" y="506825"/>
                  </a:lnTo>
                  <a:lnTo>
                    <a:pt x="924116" y="457962"/>
                  </a:lnTo>
                  <a:lnTo>
                    <a:pt x="934593" y="387096"/>
                  </a:lnTo>
                  <a:lnTo>
                    <a:pt x="940975" y="329089"/>
                  </a:lnTo>
                  <a:lnTo>
                    <a:pt x="956120" y="270796"/>
                  </a:lnTo>
                  <a:lnTo>
                    <a:pt x="966788" y="190119"/>
                  </a:lnTo>
                  <a:lnTo>
                    <a:pt x="958596" y="151257"/>
                  </a:lnTo>
                  <a:lnTo>
                    <a:pt x="937355" y="115062"/>
                  </a:lnTo>
                  <a:lnTo>
                    <a:pt x="905066" y="85058"/>
                  </a:lnTo>
                  <a:lnTo>
                    <a:pt x="873252" y="73628"/>
                  </a:lnTo>
                  <a:lnTo>
                    <a:pt x="842867" y="62008"/>
                  </a:lnTo>
                  <a:lnTo>
                    <a:pt x="814864" y="55626"/>
                  </a:lnTo>
                  <a:lnTo>
                    <a:pt x="797433" y="71533"/>
                  </a:lnTo>
                  <a:lnTo>
                    <a:pt x="786860" y="95060"/>
                  </a:lnTo>
                  <a:lnTo>
                    <a:pt x="784670" y="132112"/>
                  </a:lnTo>
                  <a:lnTo>
                    <a:pt x="790670" y="166497"/>
                  </a:lnTo>
                  <a:lnTo>
                    <a:pt x="798481" y="201740"/>
                  </a:lnTo>
                  <a:lnTo>
                    <a:pt x="806291" y="245364"/>
                  </a:lnTo>
                  <a:lnTo>
                    <a:pt x="807815" y="312611"/>
                  </a:lnTo>
                  <a:lnTo>
                    <a:pt x="812006" y="389858"/>
                  </a:lnTo>
                  <a:lnTo>
                    <a:pt x="807434" y="425196"/>
                  </a:lnTo>
                  <a:lnTo>
                    <a:pt x="806196" y="552260"/>
                  </a:lnTo>
                  <a:lnTo>
                    <a:pt x="807149" y="615601"/>
                  </a:lnTo>
                  <a:lnTo>
                    <a:pt x="803339" y="647414"/>
                  </a:lnTo>
                  <a:lnTo>
                    <a:pt x="795433" y="657225"/>
                  </a:lnTo>
                  <a:lnTo>
                    <a:pt x="735044" y="698183"/>
                  </a:lnTo>
                  <a:lnTo>
                    <a:pt x="717328" y="707993"/>
                  </a:lnTo>
                  <a:lnTo>
                    <a:pt x="711613" y="704755"/>
                  </a:lnTo>
                  <a:lnTo>
                    <a:pt x="711137" y="695992"/>
                  </a:lnTo>
                  <a:lnTo>
                    <a:pt x="723233" y="676085"/>
                  </a:lnTo>
                  <a:lnTo>
                    <a:pt x="734282" y="656082"/>
                  </a:lnTo>
                  <a:lnTo>
                    <a:pt x="736092" y="619792"/>
                  </a:lnTo>
                  <a:lnTo>
                    <a:pt x="731520" y="591026"/>
                  </a:lnTo>
                  <a:lnTo>
                    <a:pt x="709232" y="554450"/>
                  </a:lnTo>
                  <a:lnTo>
                    <a:pt x="692468" y="527209"/>
                  </a:lnTo>
                  <a:lnTo>
                    <a:pt x="680657" y="503015"/>
                  </a:lnTo>
                  <a:lnTo>
                    <a:pt x="682276" y="480632"/>
                  </a:lnTo>
                  <a:lnTo>
                    <a:pt x="695134" y="449771"/>
                  </a:lnTo>
                  <a:lnTo>
                    <a:pt x="712184" y="403574"/>
                  </a:lnTo>
                  <a:lnTo>
                    <a:pt x="720566" y="362903"/>
                  </a:lnTo>
                  <a:lnTo>
                    <a:pt x="716471" y="324993"/>
                  </a:lnTo>
                  <a:lnTo>
                    <a:pt x="697421" y="292989"/>
                  </a:lnTo>
                  <a:lnTo>
                    <a:pt x="657416" y="250793"/>
                  </a:lnTo>
                  <a:lnTo>
                    <a:pt x="622554" y="225076"/>
                  </a:lnTo>
                  <a:lnTo>
                    <a:pt x="594265" y="211550"/>
                  </a:lnTo>
                  <a:lnTo>
                    <a:pt x="570833" y="213836"/>
                  </a:lnTo>
                  <a:lnTo>
                    <a:pt x="556927" y="226124"/>
                  </a:lnTo>
                  <a:lnTo>
                    <a:pt x="556355" y="249555"/>
                  </a:lnTo>
                  <a:lnTo>
                    <a:pt x="557593" y="261557"/>
                  </a:lnTo>
                  <a:lnTo>
                    <a:pt x="563690" y="280511"/>
                  </a:lnTo>
                  <a:lnTo>
                    <a:pt x="586645" y="329565"/>
                  </a:lnTo>
                  <a:lnTo>
                    <a:pt x="624268" y="383286"/>
                  </a:lnTo>
                  <a:lnTo>
                    <a:pt x="647414" y="413480"/>
                  </a:lnTo>
                  <a:lnTo>
                    <a:pt x="651605" y="431387"/>
                  </a:lnTo>
                  <a:lnTo>
                    <a:pt x="642938" y="477298"/>
                  </a:lnTo>
                  <a:lnTo>
                    <a:pt x="632365" y="500729"/>
                  </a:lnTo>
                  <a:lnTo>
                    <a:pt x="627793" y="526352"/>
                  </a:lnTo>
                  <a:lnTo>
                    <a:pt x="637508" y="561308"/>
                  </a:lnTo>
                  <a:lnTo>
                    <a:pt x="644843" y="598456"/>
                  </a:lnTo>
                  <a:lnTo>
                    <a:pt x="653225" y="633317"/>
                  </a:lnTo>
                  <a:lnTo>
                    <a:pt x="662273" y="667798"/>
                  </a:lnTo>
                  <a:lnTo>
                    <a:pt x="659321" y="701707"/>
                  </a:lnTo>
                  <a:lnTo>
                    <a:pt x="652082" y="729710"/>
                  </a:lnTo>
                  <a:lnTo>
                    <a:pt x="623507" y="782098"/>
                  </a:lnTo>
                  <a:lnTo>
                    <a:pt x="610457" y="809339"/>
                  </a:lnTo>
                  <a:lnTo>
                    <a:pt x="609886" y="826199"/>
                  </a:lnTo>
                  <a:lnTo>
                    <a:pt x="624268" y="844582"/>
                  </a:lnTo>
                  <a:lnTo>
                    <a:pt x="642461" y="852583"/>
                  </a:lnTo>
                  <a:lnTo>
                    <a:pt x="670179" y="853154"/>
                  </a:lnTo>
                  <a:lnTo>
                    <a:pt x="705041" y="842010"/>
                  </a:lnTo>
                  <a:lnTo>
                    <a:pt x="759047" y="800576"/>
                  </a:lnTo>
                  <a:lnTo>
                    <a:pt x="791909" y="767715"/>
                  </a:lnTo>
                  <a:lnTo>
                    <a:pt x="801053" y="766382"/>
                  </a:lnTo>
                  <a:lnTo>
                    <a:pt x="802291" y="776478"/>
                  </a:lnTo>
                  <a:lnTo>
                    <a:pt x="800481" y="902303"/>
                  </a:lnTo>
                  <a:lnTo>
                    <a:pt x="799529" y="1050608"/>
                  </a:lnTo>
                  <a:lnTo>
                    <a:pt x="798481" y="1238822"/>
                  </a:lnTo>
                  <a:lnTo>
                    <a:pt x="798957" y="1288352"/>
                  </a:lnTo>
                  <a:lnTo>
                    <a:pt x="808958" y="1301687"/>
                  </a:lnTo>
                  <a:lnTo>
                    <a:pt x="836485" y="1306068"/>
                  </a:lnTo>
                  <a:lnTo>
                    <a:pt x="845534" y="1303211"/>
                  </a:lnTo>
                  <a:lnTo>
                    <a:pt x="867537" y="1281017"/>
                  </a:lnTo>
                  <a:lnTo>
                    <a:pt x="889730" y="1246632"/>
                  </a:lnTo>
                  <a:lnTo>
                    <a:pt x="894017" y="1222153"/>
                  </a:lnTo>
                  <a:lnTo>
                    <a:pt x="900398" y="1199388"/>
                  </a:lnTo>
                  <a:lnTo>
                    <a:pt x="908209" y="1161002"/>
                  </a:lnTo>
                  <a:lnTo>
                    <a:pt x="912114" y="1127284"/>
                  </a:lnTo>
                  <a:lnTo>
                    <a:pt x="915829" y="1098233"/>
                  </a:lnTo>
                  <a:lnTo>
                    <a:pt x="919067" y="1072991"/>
                  </a:lnTo>
                  <a:lnTo>
                    <a:pt x="914019" y="1063847"/>
                  </a:lnTo>
                  <a:lnTo>
                    <a:pt x="914305" y="1023271"/>
                  </a:lnTo>
                  <a:lnTo>
                    <a:pt x="917258" y="992696"/>
                  </a:lnTo>
                  <a:lnTo>
                    <a:pt x="916972" y="964692"/>
                  </a:lnTo>
                  <a:lnTo>
                    <a:pt x="913733" y="934307"/>
                  </a:lnTo>
                  <a:lnTo>
                    <a:pt x="915067" y="908114"/>
                  </a:lnTo>
                  <a:lnTo>
                    <a:pt x="915067" y="892302"/>
                  </a:lnTo>
                  <a:lnTo>
                    <a:pt x="915353" y="830104"/>
                  </a:lnTo>
                  <a:lnTo>
                    <a:pt x="918115" y="808196"/>
                  </a:lnTo>
                  <a:lnTo>
                    <a:pt x="918401" y="713518"/>
                  </a:lnTo>
                  <a:lnTo>
                    <a:pt x="922687" y="677323"/>
                  </a:lnTo>
                  <a:lnTo>
                    <a:pt x="929735" y="659892"/>
                  </a:lnTo>
                  <a:lnTo>
                    <a:pt x="966597" y="630650"/>
                  </a:lnTo>
                  <a:lnTo>
                    <a:pt x="1057180" y="547783"/>
                  </a:lnTo>
                  <a:lnTo>
                    <a:pt x="1071277" y="527114"/>
                  </a:lnTo>
                  <a:lnTo>
                    <a:pt x="1073277" y="511493"/>
                  </a:lnTo>
                  <a:lnTo>
                    <a:pt x="1065085" y="4914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2E4B3243-6841-4133-8AD0-7315088BE555}"/>
                </a:ext>
              </a:extLst>
            </p:cNvPr>
            <p:cNvSpPr/>
            <p:nvPr/>
          </p:nvSpPr>
          <p:spPr>
            <a:xfrm>
              <a:off x="6085999" y="2786348"/>
              <a:ext cx="1209675" cy="1123950"/>
            </a:xfrm>
            <a:custGeom>
              <a:avLst/>
              <a:gdLst>
                <a:gd name="connsiteX0" fmla="*/ 1191958 w 1209675"/>
                <a:gd name="connsiteY0" fmla="*/ 861917 h 1123950"/>
                <a:gd name="connsiteX1" fmla="*/ 1167384 w 1209675"/>
                <a:gd name="connsiteY1" fmla="*/ 865251 h 1123950"/>
                <a:gd name="connsiteX2" fmla="*/ 1105376 w 1209675"/>
                <a:gd name="connsiteY2" fmla="*/ 872585 h 1123950"/>
                <a:gd name="connsiteX3" fmla="*/ 1033081 w 1209675"/>
                <a:gd name="connsiteY3" fmla="*/ 866394 h 1123950"/>
                <a:gd name="connsiteX4" fmla="*/ 1000506 w 1209675"/>
                <a:gd name="connsiteY4" fmla="*/ 860203 h 1123950"/>
                <a:gd name="connsiteX5" fmla="*/ 967835 w 1209675"/>
                <a:gd name="connsiteY5" fmla="*/ 846773 h 1123950"/>
                <a:gd name="connsiteX6" fmla="*/ 919163 w 1209675"/>
                <a:gd name="connsiteY6" fmla="*/ 817436 h 1123950"/>
                <a:gd name="connsiteX7" fmla="*/ 823341 w 1209675"/>
                <a:gd name="connsiteY7" fmla="*/ 741426 h 1123950"/>
                <a:gd name="connsiteX8" fmla="*/ 821626 w 1209675"/>
                <a:gd name="connsiteY8" fmla="*/ 734092 h 1123950"/>
                <a:gd name="connsiteX9" fmla="*/ 858869 w 1209675"/>
                <a:gd name="connsiteY9" fmla="*/ 664940 h 1123950"/>
                <a:gd name="connsiteX10" fmla="*/ 891921 w 1209675"/>
                <a:gd name="connsiteY10" fmla="*/ 609886 h 1123950"/>
                <a:gd name="connsiteX11" fmla="*/ 914019 w 1209675"/>
                <a:gd name="connsiteY11" fmla="*/ 586550 h 1123950"/>
                <a:gd name="connsiteX12" fmla="*/ 920591 w 1209675"/>
                <a:gd name="connsiteY12" fmla="*/ 557022 h 1123950"/>
                <a:gd name="connsiteX13" fmla="*/ 925449 w 1209675"/>
                <a:gd name="connsiteY13" fmla="*/ 550069 h 1123950"/>
                <a:gd name="connsiteX14" fmla="*/ 917257 w 1209675"/>
                <a:gd name="connsiteY14" fmla="*/ 532448 h 1123950"/>
                <a:gd name="connsiteX15" fmla="*/ 886682 w 1209675"/>
                <a:gd name="connsiteY15" fmla="*/ 505587 h 1123950"/>
                <a:gd name="connsiteX16" fmla="*/ 857345 w 1209675"/>
                <a:gd name="connsiteY16" fmla="*/ 493300 h 1123950"/>
                <a:gd name="connsiteX17" fmla="*/ 837343 w 1209675"/>
                <a:gd name="connsiteY17" fmla="*/ 485870 h 1123950"/>
                <a:gd name="connsiteX18" fmla="*/ 818579 w 1209675"/>
                <a:gd name="connsiteY18" fmla="*/ 486728 h 1123950"/>
                <a:gd name="connsiteX19" fmla="*/ 807530 w 1209675"/>
                <a:gd name="connsiteY19" fmla="*/ 491585 h 1123950"/>
                <a:gd name="connsiteX20" fmla="*/ 797719 w 1209675"/>
                <a:gd name="connsiteY20" fmla="*/ 491585 h 1123950"/>
                <a:gd name="connsiteX21" fmla="*/ 798957 w 1209675"/>
                <a:gd name="connsiteY21" fmla="*/ 463772 h 1123950"/>
                <a:gd name="connsiteX22" fmla="*/ 802576 w 1209675"/>
                <a:gd name="connsiteY22" fmla="*/ 432530 h 1123950"/>
                <a:gd name="connsiteX23" fmla="*/ 836485 w 1209675"/>
                <a:gd name="connsiteY23" fmla="*/ 359950 h 1123950"/>
                <a:gd name="connsiteX24" fmla="*/ 868204 w 1209675"/>
                <a:gd name="connsiteY24" fmla="*/ 293561 h 1123950"/>
                <a:gd name="connsiteX25" fmla="*/ 886587 w 1209675"/>
                <a:gd name="connsiteY25" fmla="*/ 256794 h 1123950"/>
                <a:gd name="connsiteX26" fmla="*/ 914305 w 1209675"/>
                <a:gd name="connsiteY26" fmla="*/ 234410 h 1123950"/>
                <a:gd name="connsiteX27" fmla="*/ 935069 w 1209675"/>
                <a:gd name="connsiteY27" fmla="*/ 223742 h 1123950"/>
                <a:gd name="connsiteX28" fmla="*/ 951833 w 1209675"/>
                <a:gd name="connsiteY28" fmla="*/ 211836 h 1123950"/>
                <a:gd name="connsiteX29" fmla="*/ 990600 w 1209675"/>
                <a:gd name="connsiteY29" fmla="*/ 184118 h 1123950"/>
                <a:gd name="connsiteX30" fmla="*/ 1000697 w 1209675"/>
                <a:gd name="connsiteY30" fmla="*/ 170688 h 1123950"/>
                <a:gd name="connsiteX31" fmla="*/ 998696 w 1209675"/>
                <a:gd name="connsiteY31" fmla="*/ 153448 h 1123950"/>
                <a:gd name="connsiteX32" fmla="*/ 968788 w 1209675"/>
                <a:gd name="connsiteY32" fmla="*/ 115919 h 1123950"/>
                <a:gd name="connsiteX33" fmla="*/ 952119 w 1209675"/>
                <a:gd name="connsiteY33" fmla="*/ 111347 h 1123950"/>
                <a:gd name="connsiteX34" fmla="*/ 943547 w 1209675"/>
                <a:gd name="connsiteY34" fmla="*/ 106871 h 1123950"/>
                <a:gd name="connsiteX35" fmla="*/ 938593 w 1209675"/>
                <a:gd name="connsiteY35" fmla="*/ 87630 h 1123950"/>
                <a:gd name="connsiteX36" fmla="*/ 919448 w 1209675"/>
                <a:gd name="connsiteY36" fmla="*/ 63151 h 1123950"/>
                <a:gd name="connsiteX37" fmla="*/ 888301 w 1209675"/>
                <a:gd name="connsiteY37" fmla="*/ 39053 h 1123950"/>
                <a:gd name="connsiteX38" fmla="*/ 836866 w 1209675"/>
                <a:gd name="connsiteY38" fmla="*/ 11716 h 1123950"/>
                <a:gd name="connsiteX39" fmla="*/ 815245 w 1209675"/>
                <a:gd name="connsiteY39" fmla="*/ 7144 h 1123950"/>
                <a:gd name="connsiteX40" fmla="*/ 795242 w 1209675"/>
                <a:gd name="connsiteY40" fmla="*/ 18288 h 1123950"/>
                <a:gd name="connsiteX41" fmla="*/ 791432 w 1209675"/>
                <a:gd name="connsiteY41" fmla="*/ 45720 h 1123950"/>
                <a:gd name="connsiteX42" fmla="*/ 793909 w 1209675"/>
                <a:gd name="connsiteY42" fmla="*/ 90583 h 1123950"/>
                <a:gd name="connsiteX43" fmla="*/ 781622 w 1209675"/>
                <a:gd name="connsiteY43" fmla="*/ 142018 h 1123950"/>
                <a:gd name="connsiteX44" fmla="*/ 767048 w 1209675"/>
                <a:gd name="connsiteY44" fmla="*/ 198406 h 1123950"/>
                <a:gd name="connsiteX45" fmla="*/ 736854 w 1209675"/>
                <a:gd name="connsiteY45" fmla="*/ 227743 h 1123950"/>
                <a:gd name="connsiteX46" fmla="*/ 720947 w 1209675"/>
                <a:gd name="connsiteY46" fmla="*/ 234791 h 1123950"/>
                <a:gd name="connsiteX47" fmla="*/ 664655 w 1209675"/>
                <a:gd name="connsiteY47" fmla="*/ 273939 h 1123950"/>
                <a:gd name="connsiteX48" fmla="*/ 604742 w 1209675"/>
                <a:gd name="connsiteY48" fmla="*/ 318230 h 1123950"/>
                <a:gd name="connsiteX49" fmla="*/ 545973 w 1209675"/>
                <a:gd name="connsiteY49" fmla="*/ 353663 h 1123950"/>
                <a:gd name="connsiteX50" fmla="*/ 496157 w 1209675"/>
                <a:gd name="connsiteY50" fmla="*/ 382334 h 1123950"/>
                <a:gd name="connsiteX51" fmla="*/ 498634 w 1209675"/>
                <a:gd name="connsiteY51" fmla="*/ 399098 h 1123950"/>
                <a:gd name="connsiteX52" fmla="*/ 520255 w 1209675"/>
                <a:gd name="connsiteY52" fmla="*/ 411385 h 1123950"/>
                <a:gd name="connsiteX53" fmla="*/ 535400 w 1209675"/>
                <a:gd name="connsiteY53" fmla="*/ 417481 h 1123950"/>
                <a:gd name="connsiteX54" fmla="*/ 561118 w 1209675"/>
                <a:gd name="connsiteY54" fmla="*/ 424434 h 1123950"/>
                <a:gd name="connsiteX55" fmla="*/ 580644 w 1209675"/>
                <a:gd name="connsiteY55" fmla="*/ 427006 h 1123950"/>
                <a:gd name="connsiteX56" fmla="*/ 597789 w 1209675"/>
                <a:gd name="connsiteY56" fmla="*/ 428244 h 1123950"/>
                <a:gd name="connsiteX57" fmla="*/ 619411 w 1209675"/>
                <a:gd name="connsiteY57" fmla="*/ 417576 h 1123950"/>
                <a:gd name="connsiteX58" fmla="*/ 638175 w 1209675"/>
                <a:gd name="connsiteY58" fmla="*/ 407765 h 1123950"/>
                <a:gd name="connsiteX59" fmla="*/ 703040 w 1209675"/>
                <a:gd name="connsiteY59" fmla="*/ 349853 h 1123950"/>
                <a:gd name="connsiteX60" fmla="*/ 717423 w 1209675"/>
                <a:gd name="connsiteY60" fmla="*/ 342519 h 1123950"/>
                <a:gd name="connsiteX61" fmla="*/ 720185 w 1209675"/>
                <a:gd name="connsiteY61" fmla="*/ 347663 h 1123950"/>
                <a:gd name="connsiteX62" fmla="*/ 716471 w 1209675"/>
                <a:gd name="connsiteY62" fmla="*/ 363569 h 1123950"/>
                <a:gd name="connsiteX63" fmla="*/ 701802 w 1209675"/>
                <a:gd name="connsiteY63" fmla="*/ 414147 h 1123950"/>
                <a:gd name="connsiteX64" fmla="*/ 681038 w 1209675"/>
                <a:gd name="connsiteY64" fmla="*/ 483870 h 1123950"/>
                <a:gd name="connsiteX65" fmla="*/ 663035 w 1209675"/>
                <a:gd name="connsiteY65" fmla="*/ 521875 h 1123950"/>
                <a:gd name="connsiteX66" fmla="*/ 663035 w 1209675"/>
                <a:gd name="connsiteY66" fmla="*/ 537782 h 1123950"/>
                <a:gd name="connsiteX67" fmla="*/ 668083 w 1209675"/>
                <a:gd name="connsiteY67" fmla="*/ 557117 h 1123950"/>
                <a:gd name="connsiteX68" fmla="*/ 677894 w 1209675"/>
                <a:gd name="connsiteY68" fmla="*/ 570167 h 1123950"/>
                <a:gd name="connsiteX69" fmla="*/ 692182 w 1209675"/>
                <a:gd name="connsiteY69" fmla="*/ 588455 h 1123950"/>
                <a:gd name="connsiteX70" fmla="*/ 708184 w 1209675"/>
                <a:gd name="connsiteY70" fmla="*/ 593408 h 1123950"/>
                <a:gd name="connsiteX71" fmla="*/ 718947 w 1209675"/>
                <a:gd name="connsiteY71" fmla="*/ 588836 h 1123950"/>
                <a:gd name="connsiteX72" fmla="*/ 742283 w 1209675"/>
                <a:gd name="connsiteY72" fmla="*/ 570833 h 1123950"/>
                <a:gd name="connsiteX73" fmla="*/ 758571 w 1209675"/>
                <a:gd name="connsiteY73" fmla="*/ 559784 h 1123950"/>
                <a:gd name="connsiteX74" fmla="*/ 772001 w 1209675"/>
                <a:gd name="connsiteY74" fmla="*/ 564833 h 1123950"/>
                <a:gd name="connsiteX75" fmla="*/ 774478 w 1209675"/>
                <a:gd name="connsiteY75" fmla="*/ 575786 h 1123950"/>
                <a:gd name="connsiteX76" fmla="*/ 766191 w 1209675"/>
                <a:gd name="connsiteY76" fmla="*/ 603885 h 1123950"/>
                <a:gd name="connsiteX77" fmla="*/ 727138 w 1209675"/>
                <a:gd name="connsiteY77" fmla="*/ 675323 h 1123950"/>
                <a:gd name="connsiteX78" fmla="*/ 720947 w 1209675"/>
                <a:gd name="connsiteY78" fmla="*/ 674084 h 1123950"/>
                <a:gd name="connsiteX79" fmla="*/ 688943 w 1209675"/>
                <a:gd name="connsiteY79" fmla="*/ 645509 h 1123950"/>
                <a:gd name="connsiteX80" fmla="*/ 668179 w 1209675"/>
                <a:gd name="connsiteY80" fmla="*/ 635699 h 1123950"/>
                <a:gd name="connsiteX81" fmla="*/ 628174 w 1209675"/>
                <a:gd name="connsiteY81" fmla="*/ 616839 h 1123950"/>
                <a:gd name="connsiteX82" fmla="*/ 611029 w 1209675"/>
                <a:gd name="connsiteY82" fmla="*/ 611124 h 1123950"/>
                <a:gd name="connsiteX83" fmla="*/ 591026 w 1209675"/>
                <a:gd name="connsiteY83" fmla="*/ 618458 h 1123950"/>
                <a:gd name="connsiteX84" fmla="*/ 591026 w 1209675"/>
                <a:gd name="connsiteY84" fmla="*/ 638080 h 1123950"/>
                <a:gd name="connsiteX85" fmla="*/ 600456 w 1209675"/>
                <a:gd name="connsiteY85" fmla="*/ 656558 h 1123950"/>
                <a:gd name="connsiteX86" fmla="*/ 633698 w 1209675"/>
                <a:gd name="connsiteY86" fmla="*/ 703517 h 1123950"/>
                <a:gd name="connsiteX87" fmla="*/ 652081 w 1209675"/>
                <a:gd name="connsiteY87" fmla="*/ 733616 h 1123950"/>
                <a:gd name="connsiteX88" fmla="*/ 669512 w 1209675"/>
                <a:gd name="connsiteY88" fmla="*/ 759333 h 1123950"/>
                <a:gd name="connsiteX89" fmla="*/ 675513 w 1209675"/>
                <a:gd name="connsiteY89" fmla="*/ 771144 h 1123950"/>
                <a:gd name="connsiteX90" fmla="*/ 671893 w 1209675"/>
                <a:gd name="connsiteY90" fmla="*/ 779717 h 1123950"/>
                <a:gd name="connsiteX91" fmla="*/ 654272 w 1209675"/>
                <a:gd name="connsiteY91" fmla="*/ 817340 h 1123950"/>
                <a:gd name="connsiteX92" fmla="*/ 582549 w 1209675"/>
                <a:gd name="connsiteY92" fmla="*/ 909733 h 1123950"/>
                <a:gd name="connsiteX93" fmla="*/ 542544 w 1209675"/>
                <a:gd name="connsiteY93" fmla="*/ 944213 h 1123950"/>
                <a:gd name="connsiteX94" fmla="*/ 496348 w 1209675"/>
                <a:gd name="connsiteY94" fmla="*/ 974122 h 1123950"/>
                <a:gd name="connsiteX95" fmla="*/ 455962 w 1209675"/>
                <a:gd name="connsiteY95" fmla="*/ 985457 h 1123950"/>
                <a:gd name="connsiteX96" fmla="*/ 435673 w 1209675"/>
                <a:gd name="connsiteY96" fmla="*/ 979551 h 1123950"/>
                <a:gd name="connsiteX97" fmla="*/ 425386 w 1209675"/>
                <a:gd name="connsiteY97" fmla="*/ 965454 h 1123950"/>
                <a:gd name="connsiteX98" fmla="*/ 428149 w 1209675"/>
                <a:gd name="connsiteY98" fmla="*/ 769715 h 1123950"/>
                <a:gd name="connsiteX99" fmla="*/ 433006 w 1209675"/>
                <a:gd name="connsiteY99" fmla="*/ 640080 h 1123950"/>
                <a:gd name="connsiteX100" fmla="*/ 445294 w 1209675"/>
                <a:gd name="connsiteY100" fmla="*/ 531495 h 1123950"/>
                <a:gd name="connsiteX101" fmla="*/ 467296 w 1209675"/>
                <a:gd name="connsiteY101" fmla="*/ 421767 h 1123950"/>
                <a:gd name="connsiteX102" fmla="*/ 475012 w 1209675"/>
                <a:gd name="connsiteY102" fmla="*/ 357569 h 1123950"/>
                <a:gd name="connsiteX103" fmla="*/ 487204 w 1209675"/>
                <a:gd name="connsiteY103" fmla="*/ 323660 h 1123950"/>
                <a:gd name="connsiteX104" fmla="*/ 524447 w 1209675"/>
                <a:gd name="connsiteY104" fmla="*/ 288512 h 1123950"/>
                <a:gd name="connsiteX105" fmla="*/ 569690 w 1209675"/>
                <a:gd name="connsiteY105" fmla="*/ 250889 h 1123950"/>
                <a:gd name="connsiteX106" fmla="*/ 599027 w 1209675"/>
                <a:gd name="connsiteY106" fmla="*/ 226314 h 1123950"/>
                <a:gd name="connsiteX107" fmla="*/ 600170 w 1209675"/>
                <a:gd name="connsiteY107" fmla="*/ 204692 h 1123950"/>
                <a:gd name="connsiteX108" fmla="*/ 569976 w 1209675"/>
                <a:gd name="connsiteY108" fmla="*/ 165545 h 1123950"/>
                <a:gd name="connsiteX109" fmla="*/ 560641 w 1209675"/>
                <a:gd name="connsiteY109" fmla="*/ 164306 h 1123950"/>
                <a:gd name="connsiteX110" fmla="*/ 548735 w 1209675"/>
                <a:gd name="connsiteY110" fmla="*/ 175260 h 1123950"/>
                <a:gd name="connsiteX111" fmla="*/ 540448 w 1209675"/>
                <a:gd name="connsiteY111" fmla="*/ 170402 h 1123950"/>
                <a:gd name="connsiteX112" fmla="*/ 547878 w 1209675"/>
                <a:gd name="connsiteY112" fmla="*/ 157258 h 1123950"/>
                <a:gd name="connsiteX113" fmla="*/ 539210 w 1209675"/>
                <a:gd name="connsiteY113" fmla="*/ 137255 h 1123950"/>
                <a:gd name="connsiteX114" fmla="*/ 489109 w 1209675"/>
                <a:gd name="connsiteY114" fmla="*/ 84582 h 1123950"/>
                <a:gd name="connsiteX115" fmla="*/ 435292 w 1209675"/>
                <a:gd name="connsiteY115" fmla="*/ 51626 h 1123950"/>
                <a:gd name="connsiteX116" fmla="*/ 420529 w 1209675"/>
                <a:gd name="connsiteY116" fmla="*/ 55340 h 1123950"/>
                <a:gd name="connsiteX117" fmla="*/ 396145 w 1209675"/>
                <a:gd name="connsiteY117" fmla="*/ 76105 h 1123950"/>
                <a:gd name="connsiteX118" fmla="*/ 392430 w 1209675"/>
                <a:gd name="connsiteY118" fmla="*/ 115729 h 1123950"/>
                <a:gd name="connsiteX119" fmla="*/ 384619 w 1209675"/>
                <a:gd name="connsiteY119" fmla="*/ 187928 h 1123950"/>
                <a:gd name="connsiteX120" fmla="*/ 373189 w 1209675"/>
                <a:gd name="connsiteY120" fmla="*/ 242507 h 1123950"/>
                <a:gd name="connsiteX121" fmla="*/ 270986 w 1209675"/>
                <a:gd name="connsiteY121" fmla="*/ 311658 h 1123950"/>
                <a:gd name="connsiteX122" fmla="*/ 241554 w 1209675"/>
                <a:gd name="connsiteY122" fmla="*/ 315278 h 1123950"/>
                <a:gd name="connsiteX123" fmla="*/ 219456 w 1209675"/>
                <a:gd name="connsiteY123" fmla="*/ 329946 h 1123950"/>
                <a:gd name="connsiteX124" fmla="*/ 221266 w 1209675"/>
                <a:gd name="connsiteY124" fmla="*/ 340900 h 1123950"/>
                <a:gd name="connsiteX125" fmla="*/ 247555 w 1209675"/>
                <a:gd name="connsiteY125" fmla="*/ 379571 h 1123950"/>
                <a:gd name="connsiteX126" fmla="*/ 284226 w 1209675"/>
                <a:gd name="connsiteY126" fmla="*/ 416433 h 1123950"/>
                <a:gd name="connsiteX127" fmla="*/ 305752 w 1209675"/>
                <a:gd name="connsiteY127" fmla="*/ 421386 h 1123950"/>
                <a:gd name="connsiteX128" fmla="*/ 321088 w 1209675"/>
                <a:gd name="connsiteY128" fmla="*/ 417576 h 1123950"/>
                <a:gd name="connsiteX129" fmla="*/ 335756 w 1209675"/>
                <a:gd name="connsiteY129" fmla="*/ 397955 h 1123950"/>
                <a:gd name="connsiteX130" fmla="*/ 348615 w 1209675"/>
                <a:gd name="connsiteY130" fmla="*/ 397955 h 1123950"/>
                <a:gd name="connsiteX131" fmla="*/ 345567 w 1209675"/>
                <a:gd name="connsiteY131" fmla="*/ 412718 h 1123950"/>
                <a:gd name="connsiteX132" fmla="*/ 340138 w 1209675"/>
                <a:gd name="connsiteY132" fmla="*/ 431197 h 1123950"/>
                <a:gd name="connsiteX133" fmla="*/ 334137 w 1209675"/>
                <a:gd name="connsiteY133" fmla="*/ 495586 h 1123950"/>
                <a:gd name="connsiteX134" fmla="*/ 321278 w 1209675"/>
                <a:gd name="connsiteY134" fmla="*/ 532257 h 1123950"/>
                <a:gd name="connsiteX135" fmla="*/ 275368 w 1209675"/>
                <a:gd name="connsiteY135" fmla="*/ 581787 h 1123950"/>
                <a:gd name="connsiteX136" fmla="*/ 224504 w 1209675"/>
                <a:gd name="connsiteY136" fmla="*/ 636746 h 1123950"/>
                <a:gd name="connsiteX137" fmla="*/ 165735 w 1209675"/>
                <a:gd name="connsiteY137" fmla="*/ 706660 h 1123950"/>
                <a:gd name="connsiteX138" fmla="*/ 101441 w 1209675"/>
                <a:gd name="connsiteY138" fmla="*/ 780193 h 1123950"/>
                <a:gd name="connsiteX139" fmla="*/ 78867 w 1209675"/>
                <a:gd name="connsiteY139" fmla="*/ 802196 h 1123950"/>
                <a:gd name="connsiteX140" fmla="*/ 56102 w 1209675"/>
                <a:gd name="connsiteY140" fmla="*/ 810101 h 1123950"/>
                <a:gd name="connsiteX141" fmla="*/ 11335 w 1209675"/>
                <a:gd name="connsiteY141" fmla="*/ 843248 h 1123950"/>
                <a:gd name="connsiteX142" fmla="*/ 7144 w 1209675"/>
                <a:gd name="connsiteY142" fmla="*/ 857345 h 1123950"/>
                <a:gd name="connsiteX143" fmla="*/ 10763 w 1209675"/>
                <a:gd name="connsiteY143" fmla="*/ 866585 h 1123950"/>
                <a:gd name="connsiteX144" fmla="*/ 52959 w 1209675"/>
                <a:gd name="connsiteY144" fmla="*/ 908971 h 1123950"/>
                <a:gd name="connsiteX145" fmla="*/ 77533 w 1209675"/>
                <a:gd name="connsiteY145" fmla="*/ 918210 h 1123950"/>
                <a:gd name="connsiteX146" fmla="*/ 106394 w 1209675"/>
                <a:gd name="connsiteY146" fmla="*/ 923735 h 1123950"/>
                <a:gd name="connsiteX147" fmla="*/ 121634 w 1209675"/>
                <a:gd name="connsiteY147" fmla="*/ 915067 h 1123950"/>
                <a:gd name="connsiteX148" fmla="*/ 179641 w 1209675"/>
                <a:gd name="connsiteY148" fmla="*/ 864299 h 1123950"/>
                <a:gd name="connsiteX149" fmla="*/ 215741 w 1209675"/>
                <a:gd name="connsiteY149" fmla="*/ 822008 h 1123950"/>
                <a:gd name="connsiteX150" fmla="*/ 230410 w 1209675"/>
                <a:gd name="connsiteY150" fmla="*/ 782955 h 1123950"/>
                <a:gd name="connsiteX151" fmla="*/ 254317 w 1209675"/>
                <a:gd name="connsiteY151" fmla="*/ 745617 h 1123950"/>
                <a:gd name="connsiteX152" fmla="*/ 283655 w 1209675"/>
                <a:gd name="connsiteY152" fmla="*/ 694658 h 1123950"/>
                <a:gd name="connsiteX153" fmla="*/ 311277 w 1209675"/>
                <a:gd name="connsiteY153" fmla="*/ 646176 h 1123950"/>
                <a:gd name="connsiteX154" fmla="*/ 319183 w 1209675"/>
                <a:gd name="connsiteY154" fmla="*/ 637032 h 1123950"/>
                <a:gd name="connsiteX155" fmla="*/ 327755 w 1209675"/>
                <a:gd name="connsiteY155" fmla="*/ 639509 h 1123950"/>
                <a:gd name="connsiteX156" fmla="*/ 323659 w 1209675"/>
                <a:gd name="connsiteY156" fmla="*/ 669322 h 1123950"/>
                <a:gd name="connsiteX157" fmla="*/ 312991 w 1209675"/>
                <a:gd name="connsiteY157" fmla="*/ 755904 h 1123950"/>
                <a:gd name="connsiteX158" fmla="*/ 309372 w 1209675"/>
                <a:gd name="connsiteY158" fmla="*/ 954977 h 1123950"/>
                <a:gd name="connsiteX159" fmla="*/ 302133 w 1209675"/>
                <a:gd name="connsiteY159" fmla="*/ 975360 h 1123950"/>
                <a:gd name="connsiteX160" fmla="*/ 288131 w 1209675"/>
                <a:gd name="connsiteY160" fmla="*/ 988124 h 1123950"/>
                <a:gd name="connsiteX161" fmla="*/ 262699 w 1209675"/>
                <a:gd name="connsiteY161" fmla="*/ 989362 h 1123950"/>
                <a:gd name="connsiteX162" fmla="*/ 232124 w 1209675"/>
                <a:gd name="connsiteY162" fmla="*/ 989362 h 1123950"/>
                <a:gd name="connsiteX163" fmla="*/ 187642 w 1209675"/>
                <a:gd name="connsiteY163" fmla="*/ 979361 h 1123950"/>
                <a:gd name="connsiteX164" fmla="*/ 174688 w 1209675"/>
                <a:gd name="connsiteY164" fmla="*/ 981456 h 1123950"/>
                <a:gd name="connsiteX165" fmla="*/ 152590 w 1209675"/>
                <a:gd name="connsiteY165" fmla="*/ 996220 h 1123950"/>
                <a:gd name="connsiteX166" fmla="*/ 153829 w 1209675"/>
                <a:gd name="connsiteY166" fmla="*/ 1008126 h 1123950"/>
                <a:gd name="connsiteX167" fmla="*/ 170974 w 1209675"/>
                <a:gd name="connsiteY167" fmla="*/ 1017842 h 1123950"/>
                <a:gd name="connsiteX168" fmla="*/ 195548 w 1209675"/>
                <a:gd name="connsiteY168" fmla="*/ 1028605 h 1123950"/>
                <a:gd name="connsiteX169" fmla="*/ 213836 w 1209675"/>
                <a:gd name="connsiteY169" fmla="*/ 1037082 h 1123950"/>
                <a:gd name="connsiteX170" fmla="*/ 234315 w 1209675"/>
                <a:gd name="connsiteY170" fmla="*/ 1045274 h 1123950"/>
                <a:gd name="connsiteX171" fmla="*/ 273177 w 1209675"/>
                <a:gd name="connsiteY171" fmla="*/ 1067372 h 1123950"/>
                <a:gd name="connsiteX172" fmla="*/ 297275 w 1209675"/>
                <a:gd name="connsiteY172" fmla="*/ 1080802 h 1123950"/>
                <a:gd name="connsiteX173" fmla="*/ 315563 w 1209675"/>
                <a:gd name="connsiteY173" fmla="*/ 1092994 h 1123950"/>
                <a:gd name="connsiteX174" fmla="*/ 336042 w 1209675"/>
                <a:gd name="connsiteY174" fmla="*/ 1108520 h 1123950"/>
                <a:gd name="connsiteX175" fmla="*/ 344233 w 1209675"/>
                <a:gd name="connsiteY175" fmla="*/ 1122807 h 1123950"/>
                <a:gd name="connsiteX176" fmla="*/ 359759 w 1209675"/>
                <a:gd name="connsiteY176" fmla="*/ 1125284 h 1123950"/>
                <a:gd name="connsiteX177" fmla="*/ 385477 w 1209675"/>
                <a:gd name="connsiteY177" fmla="*/ 1111663 h 1123950"/>
                <a:gd name="connsiteX178" fmla="*/ 418147 w 1209675"/>
                <a:gd name="connsiteY178" fmla="*/ 1073753 h 1123950"/>
                <a:gd name="connsiteX179" fmla="*/ 425482 w 1209675"/>
                <a:gd name="connsiteY179" fmla="*/ 1034510 h 1123950"/>
                <a:gd name="connsiteX180" fmla="*/ 432816 w 1209675"/>
                <a:gd name="connsiteY180" fmla="*/ 1032034 h 1123950"/>
                <a:gd name="connsiteX181" fmla="*/ 450913 w 1209675"/>
                <a:gd name="connsiteY181" fmla="*/ 1052894 h 1123950"/>
                <a:gd name="connsiteX182" fmla="*/ 470535 w 1209675"/>
                <a:gd name="connsiteY182" fmla="*/ 1070896 h 1123950"/>
                <a:gd name="connsiteX183" fmla="*/ 480250 w 1209675"/>
                <a:gd name="connsiteY183" fmla="*/ 1074515 h 1123950"/>
                <a:gd name="connsiteX184" fmla="*/ 495776 w 1209675"/>
                <a:gd name="connsiteY184" fmla="*/ 1072039 h 1123950"/>
                <a:gd name="connsiteX185" fmla="*/ 543211 w 1209675"/>
                <a:gd name="connsiteY185" fmla="*/ 1046417 h 1123950"/>
                <a:gd name="connsiteX186" fmla="*/ 615410 w 1209675"/>
                <a:gd name="connsiteY186" fmla="*/ 988886 h 1123950"/>
                <a:gd name="connsiteX187" fmla="*/ 700468 w 1209675"/>
                <a:gd name="connsiteY187" fmla="*/ 909447 h 1123950"/>
                <a:gd name="connsiteX188" fmla="*/ 736854 w 1209675"/>
                <a:gd name="connsiteY188" fmla="*/ 859536 h 1123950"/>
                <a:gd name="connsiteX189" fmla="*/ 745046 w 1209675"/>
                <a:gd name="connsiteY189" fmla="*/ 852964 h 1123950"/>
                <a:gd name="connsiteX190" fmla="*/ 757238 w 1209675"/>
                <a:gd name="connsiteY190" fmla="*/ 860393 h 1123950"/>
                <a:gd name="connsiteX191" fmla="*/ 798862 w 1209675"/>
                <a:gd name="connsiteY191" fmla="*/ 906399 h 1123950"/>
                <a:gd name="connsiteX192" fmla="*/ 836771 w 1209675"/>
                <a:gd name="connsiteY192" fmla="*/ 953738 h 1123950"/>
                <a:gd name="connsiteX193" fmla="*/ 859250 w 1209675"/>
                <a:gd name="connsiteY193" fmla="*/ 986409 h 1123950"/>
                <a:gd name="connsiteX194" fmla="*/ 876300 w 1209675"/>
                <a:gd name="connsiteY194" fmla="*/ 999839 h 1123950"/>
                <a:gd name="connsiteX195" fmla="*/ 890683 w 1209675"/>
                <a:gd name="connsiteY195" fmla="*/ 1002316 h 1123950"/>
                <a:gd name="connsiteX196" fmla="*/ 921734 w 1209675"/>
                <a:gd name="connsiteY196" fmla="*/ 1002697 h 1123950"/>
                <a:gd name="connsiteX197" fmla="*/ 963263 w 1209675"/>
                <a:gd name="connsiteY197" fmla="*/ 992410 h 1123950"/>
                <a:gd name="connsiteX198" fmla="*/ 1017937 w 1209675"/>
                <a:gd name="connsiteY198" fmla="*/ 974027 h 1123950"/>
                <a:gd name="connsiteX199" fmla="*/ 1079754 w 1209675"/>
                <a:gd name="connsiteY199" fmla="*/ 946214 h 1123950"/>
                <a:gd name="connsiteX200" fmla="*/ 1155573 w 1209675"/>
                <a:gd name="connsiteY200" fmla="*/ 910685 h 1123950"/>
                <a:gd name="connsiteX201" fmla="*/ 1196531 w 1209675"/>
                <a:gd name="connsiteY201" fmla="*/ 889064 h 1123950"/>
                <a:gd name="connsiteX202" fmla="*/ 1203865 w 1209675"/>
                <a:gd name="connsiteY202" fmla="*/ 873443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209675" h="1123950">
                  <a:moveTo>
                    <a:pt x="1191958" y="861917"/>
                  </a:moveTo>
                  <a:lnTo>
                    <a:pt x="1167384" y="865251"/>
                  </a:lnTo>
                  <a:lnTo>
                    <a:pt x="1105376" y="872585"/>
                  </a:lnTo>
                  <a:lnTo>
                    <a:pt x="1033081" y="866394"/>
                  </a:lnTo>
                  <a:lnTo>
                    <a:pt x="1000506" y="860203"/>
                  </a:lnTo>
                  <a:lnTo>
                    <a:pt x="967835" y="846773"/>
                  </a:lnTo>
                  <a:lnTo>
                    <a:pt x="919163" y="817436"/>
                  </a:lnTo>
                  <a:lnTo>
                    <a:pt x="823341" y="741426"/>
                  </a:lnTo>
                  <a:lnTo>
                    <a:pt x="821626" y="734092"/>
                  </a:lnTo>
                  <a:lnTo>
                    <a:pt x="858869" y="664940"/>
                  </a:lnTo>
                  <a:lnTo>
                    <a:pt x="891921" y="609886"/>
                  </a:lnTo>
                  <a:lnTo>
                    <a:pt x="914019" y="586550"/>
                  </a:lnTo>
                  <a:lnTo>
                    <a:pt x="920591" y="557022"/>
                  </a:lnTo>
                  <a:lnTo>
                    <a:pt x="925449" y="550069"/>
                  </a:lnTo>
                  <a:lnTo>
                    <a:pt x="917257" y="532448"/>
                  </a:lnTo>
                  <a:lnTo>
                    <a:pt x="886682" y="505587"/>
                  </a:lnTo>
                  <a:lnTo>
                    <a:pt x="857345" y="493300"/>
                  </a:lnTo>
                  <a:lnTo>
                    <a:pt x="837343" y="485870"/>
                  </a:lnTo>
                  <a:lnTo>
                    <a:pt x="818579" y="486728"/>
                  </a:lnTo>
                  <a:lnTo>
                    <a:pt x="807530" y="491585"/>
                  </a:lnTo>
                  <a:lnTo>
                    <a:pt x="797719" y="491585"/>
                  </a:lnTo>
                  <a:lnTo>
                    <a:pt x="798957" y="463772"/>
                  </a:lnTo>
                  <a:lnTo>
                    <a:pt x="802576" y="432530"/>
                  </a:lnTo>
                  <a:lnTo>
                    <a:pt x="836485" y="359950"/>
                  </a:lnTo>
                  <a:lnTo>
                    <a:pt x="868204" y="293561"/>
                  </a:lnTo>
                  <a:lnTo>
                    <a:pt x="886587" y="256794"/>
                  </a:lnTo>
                  <a:lnTo>
                    <a:pt x="914305" y="234410"/>
                  </a:lnTo>
                  <a:lnTo>
                    <a:pt x="935069" y="223742"/>
                  </a:lnTo>
                  <a:lnTo>
                    <a:pt x="951833" y="211836"/>
                  </a:lnTo>
                  <a:lnTo>
                    <a:pt x="990600" y="184118"/>
                  </a:lnTo>
                  <a:lnTo>
                    <a:pt x="1000697" y="170688"/>
                  </a:lnTo>
                  <a:lnTo>
                    <a:pt x="998696" y="153448"/>
                  </a:lnTo>
                  <a:lnTo>
                    <a:pt x="968788" y="115919"/>
                  </a:lnTo>
                  <a:lnTo>
                    <a:pt x="952119" y="111347"/>
                  </a:lnTo>
                  <a:lnTo>
                    <a:pt x="943547" y="106871"/>
                  </a:lnTo>
                  <a:lnTo>
                    <a:pt x="938593" y="87630"/>
                  </a:lnTo>
                  <a:lnTo>
                    <a:pt x="919448" y="63151"/>
                  </a:lnTo>
                  <a:lnTo>
                    <a:pt x="888301" y="39053"/>
                  </a:lnTo>
                  <a:lnTo>
                    <a:pt x="836866" y="11716"/>
                  </a:lnTo>
                  <a:lnTo>
                    <a:pt x="815245" y="7144"/>
                  </a:lnTo>
                  <a:lnTo>
                    <a:pt x="795242" y="18288"/>
                  </a:lnTo>
                  <a:lnTo>
                    <a:pt x="791432" y="45720"/>
                  </a:lnTo>
                  <a:lnTo>
                    <a:pt x="793909" y="90583"/>
                  </a:lnTo>
                  <a:lnTo>
                    <a:pt x="781622" y="142018"/>
                  </a:lnTo>
                  <a:lnTo>
                    <a:pt x="767048" y="198406"/>
                  </a:lnTo>
                  <a:lnTo>
                    <a:pt x="736854" y="227743"/>
                  </a:lnTo>
                  <a:lnTo>
                    <a:pt x="720947" y="234791"/>
                  </a:lnTo>
                  <a:lnTo>
                    <a:pt x="664655" y="273939"/>
                  </a:lnTo>
                  <a:lnTo>
                    <a:pt x="604742" y="318230"/>
                  </a:lnTo>
                  <a:lnTo>
                    <a:pt x="545973" y="353663"/>
                  </a:lnTo>
                  <a:lnTo>
                    <a:pt x="496157" y="382334"/>
                  </a:lnTo>
                  <a:lnTo>
                    <a:pt x="498634" y="399098"/>
                  </a:lnTo>
                  <a:lnTo>
                    <a:pt x="520255" y="411385"/>
                  </a:lnTo>
                  <a:lnTo>
                    <a:pt x="535400" y="417481"/>
                  </a:lnTo>
                  <a:lnTo>
                    <a:pt x="561118" y="424434"/>
                  </a:lnTo>
                  <a:lnTo>
                    <a:pt x="580644" y="427006"/>
                  </a:lnTo>
                  <a:lnTo>
                    <a:pt x="597789" y="428244"/>
                  </a:lnTo>
                  <a:lnTo>
                    <a:pt x="619411" y="417576"/>
                  </a:lnTo>
                  <a:lnTo>
                    <a:pt x="638175" y="407765"/>
                  </a:lnTo>
                  <a:lnTo>
                    <a:pt x="703040" y="349853"/>
                  </a:lnTo>
                  <a:lnTo>
                    <a:pt x="717423" y="342519"/>
                  </a:lnTo>
                  <a:lnTo>
                    <a:pt x="720185" y="347663"/>
                  </a:lnTo>
                  <a:lnTo>
                    <a:pt x="716471" y="363569"/>
                  </a:lnTo>
                  <a:lnTo>
                    <a:pt x="701802" y="414147"/>
                  </a:lnTo>
                  <a:lnTo>
                    <a:pt x="681038" y="483870"/>
                  </a:lnTo>
                  <a:lnTo>
                    <a:pt x="663035" y="521875"/>
                  </a:lnTo>
                  <a:lnTo>
                    <a:pt x="663035" y="537782"/>
                  </a:lnTo>
                  <a:lnTo>
                    <a:pt x="668083" y="557117"/>
                  </a:lnTo>
                  <a:lnTo>
                    <a:pt x="677894" y="570167"/>
                  </a:lnTo>
                  <a:lnTo>
                    <a:pt x="692182" y="588455"/>
                  </a:lnTo>
                  <a:lnTo>
                    <a:pt x="708184" y="593408"/>
                  </a:lnTo>
                  <a:lnTo>
                    <a:pt x="718947" y="588836"/>
                  </a:lnTo>
                  <a:lnTo>
                    <a:pt x="742283" y="570833"/>
                  </a:lnTo>
                  <a:lnTo>
                    <a:pt x="758571" y="559784"/>
                  </a:lnTo>
                  <a:lnTo>
                    <a:pt x="772001" y="564833"/>
                  </a:lnTo>
                  <a:lnTo>
                    <a:pt x="774478" y="575786"/>
                  </a:lnTo>
                  <a:lnTo>
                    <a:pt x="766191" y="603885"/>
                  </a:lnTo>
                  <a:lnTo>
                    <a:pt x="727138" y="675323"/>
                  </a:lnTo>
                  <a:lnTo>
                    <a:pt x="720947" y="674084"/>
                  </a:lnTo>
                  <a:lnTo>
                    <a:pt x="688943" y="645509"/>
                  </a:lnTo>
                  <a:lnTo>
                    <a:pt x="668179" y="635699"/>
                  </a:lnTo>
                  <a:lnTo>
                    <a:pt x="628174" y="616839"/>
                  </a:lnTo>
                  <a:lnTo>
                    <a:pt x="611029" y="611124"/>
                  </a:lnTo>
                  <a:lnTo>
                    <a:pt x="591026" y="618458"/>
                  </a:lnTo>
                  <a:lnTo>
                    <a:pt x="591026" y="638080"/>
                  </a:lnTo>
                  <a:lnTo>
                    <a:pt x="600456" y="656558"/>
                  </a:lnTo>
                  <a:lnTo>
                    <a:pt x="633698" y="703517"/>
                  </a:lnTo>
                  <a:lnTo>
                    <a:pt x="652081" y="733616"/>
                  </a:lnTo>
                  <a:lnTo>
                    <a:pt x="669512" y="759333"/>
                  </a:lnTo>
                  <a:lnTo>
                    <a:pt x="675513" y="771144"/>
                  </a:lnTo>
                  <a:lnTo>
                    <a:pt x="671893" y="779717"/>
                  </a:lnTo>
                  <a:lnTo>
                    <a:pt x="654272" y="817340"/>
                  </a:lnTo>
                  <a:lnTo>
                    <a:pt x="582549" y="909733"/>
                  </a:lnTo>
                  <a:lnTo>
                    <a:pt x="542544" y="944213"/>
                  </a:lnTo>
                  <a:lnTo>
                    <a:pt x="496348" y="974122"/>
                  </a:lnTo>
                  <a:lnTo>
                    <a:pt x="455962" y="985457"/>
                  </a:lnTo>
                  <a:lnTo>
                    <a:pt x="435673" y="979551"/>
                  </a:lnTo>
                  <a:lnTo>
                    <a:pt x="425386" y="965454"/>
                  </a:lnTo>
                  <a:lnTo>
                    <a:pt x="428149" y="769715"/>
                  </a:lnTo>
                  <a:lnTo>
                    <a:pt x="433006" y="640080"/>
                  </a:lnTo>
                  <a:lnTo>
                    <a:pt x="445294" y="531495"/>
                  </a:lnTo>
                  <a:lnTo>
                    <a:pt x="467296" y="421767"/>
                  </a:lnTo>
                  <a:lnTo>
                    <a:pt x="475012" y="357569"/>
                  </a:lnTo>
                  <a:lnTo>
                    <a:pt x="487204" y="323660"/>
                  </a:lnTo>
                  <a:lnTo>
                    <a:pt x="524447" y="288512"/>
                  </a:lnTo>
                  <a:lnTo>
                    <a:pt x="569690" y="250889"/>
                  </a:lnTo>
                  <a:lnTo>
                    <a:pt x="599027" y="226314"/>
                  </a:lnTo>
                  <a:lnTo>
                    <a:pt x="600170" y="204692"/>
                  </a:lnTo>
                  <a:lnTo>
                    <a:pt x="569976" y="165545"/>
                  </a:lnTo>
                  <a:lnTo>
                    <a:pt x="560641" y="164306"/>
                  </a:lnTo>
                  <a:lnTo>
                    <a:pt x="548735" y="175260"/>
                  </a:lnTo>
                  <a:lnTo>
                    <a:pt x="540448" y="170402"/>
                  </a:lnTo>
                  <a:lnTo>
                    <a:pt x="547878" y="157258"/>
                  </a:lnTo>
                  <a:lnTo>
                    <a:pt x="539210" y="137255"/>
                  </a:lnTo>
                  <a:lnTo>
                    <a:pt x="489109" y="84582"/>
                  </a:lnTo>
                  <a:lnTo>
                    <a:pt x="435292" y="51626"/>
                  </a:lnTo>
                  <a:lnTo>
                    <a:pt x="420529" y="55340"/>
                  </a:lnTo>
                  <a:lnTo>
                    <a:pt x="396145" y="76105"/>
                  </a:lnTo>
                  <a:lnTo>
                    <a:pt x="392430" y="115729"/>
                  </a:lnTo>
                  <a:lnTo>
                    <a:pt x="384619" y="187928"/>
                  </a:lnTo>
                  <a:lnTo>
                    <a:pt x="373189" y="242507"/>
                  </a:lnTo>
                  <a:lnTo>
                    <a:pt x="270986" y="311658"/>
                  </a:lnTo>
                  <a:lnTo>
                    <a:pt x="241554" y="315278"/>
                  </a:lnTo>
                  <a:lnTo>
                    <a:pt x="219456" y="329946"/>
                  </a:lnTo>
                  <a:lnTo>
                    <a:pt x="221266" y="340900"/>
                  </a:lnTo>
                  <a:lnTo>
                    <a:pt x="247555" y="379571"/>
                  </a:lnTo>
                  <a:lnTo>
                    <a:pt x="284226" y="416433"/>
                  </a:lnTo>
                  <a:lnTo>
                    <a:pt x="305752" y="421386"/>
                  </a:lnTo>
                  <a:lnTo>
                    <a:pt x="321088" y="417576"/>
                  </a:lnTo>
                  <a:lnTo>
                    <a:pt x="335756" y="397955"/>
                  </a:lnTo>
                  <a:lnTo>
                    <a:pt x="348615" y="397955"/>
                  </a:lnTo>
                  <a:lnTo>
                    <a:pt x="345567" y="412718"/>
                  </a:lnTo>
                  <a:lnTo>
                    <a:pt x="340138" y="431197"/>
                  </a:lnTo>
                  <a:lnTo>
                    <a:pt x="334137" y="495586"/>
                  </a:lnTo>
                  <a:lnTo>
                    <a:pt x="321278" y="532257"/>
                  </a:lnTo>
                  <a:lnTo>
                    <a:pt x="275368" y="581787"/>
                  </a:lnTo>
                  <a:lnTo>
                    <a:pt x="224504" y="636746"/>
                  </a:lnTo>
                  <a:lnTo>
                    <a:pt x="165735" y="706660"/>
                  </a:lnTo>
                  <a:lnTo>
                    <a:pt x="101441" y="780193"/>
                  </a:lnTo>
                  <a:lnTo>
                    <a:pt x="78867" y="802196"/>
                  </a:lnTo>
                  <a:lnTo>
                    <a:pt x="56102" y="810101"/>
                  </a:lnTo>
                  <a:lnTo>
                    <a:pt x="11335" y="843248"/>
                  </a:lnTo>
                  <a:lnTo>
                    <a:pt x="7144" y="857345"/>
                  </a:lnTo>
                  <a:lnTo>
                    <a:pt x="10763" y="866585"/>
                  </a:lnTo>
                  <a:lnTo>
                    <a:pt x="52959" y="908971"/>
                  </a:lnTo>
                  <a:lnTo>
                    <a:pt x="77533" y="918210"/>
                  </a:lnTo>
                  <a:lnTo>
                    <a:pt x="106394" y="923735"/>
                  </a:lnTo>
                  <a:lnTo>
                    <a:pt x="121634" y="915067"/>
                  </a:lnTo>
                  <a:lnTo>
                    <a:pt x="179641" y="864299"/>
                  </a:lnTo>
                  <a:lnTo>
                    <a:pt x="215741" y="822008"/>
                  </a:lnTo>
                  <a:lnTo>
                    <a:pt x="230410" y="782955"/>
                  </a:lnTo>
                  <a:lnTo>
                    <a:pt x="254317" y="745617"/>
                  </a:lnTo>
                  <a:lnTo>
                    <a:pt x="283655" y="694658"/>
                  </a:lnTo>
                  <a:lnTo>
                    <a:pt x="311277" y="646176"/>
                  </a:lnTo>
                  <a:lnTo>
                    <a:pt x="319183" y="637032"/>
                  </a:lnTo>
                  <a:lnTo>
                    <a:pt x="327755" y="639509"/>
                  </a:lnTo>
                  <a:lnTo>
                    <a:pt x="323659" y="669322"/>
                  </a:lnTo>
                  <a:lnTo>
                    <a:pt x="312991" y="755904"/>
                  </a:lnTo>
                  <a:lnTo>
                    <a:pt x="309372" y="954977"/>
                  </a:lnTo>
                  <a:lnTo>
                    <a:pt x="302133" y="975360"/>
                  </a:lnTo>
                  <a:lnTo>
                    <a:pt x="288131" y="988124"/>
                  </a:lnTo>
                  <a:lnTo>
                    <a:pt x="262699" y="989362"/>
                  </a:lnTo>
                  <a:lnTo>
                    <a:pt x="232124" y="989362"/>
                  </a:lnTo>
                  <a:lnTo>
                    <a:pt x="187642" y="979361"/>
                  </a:lnTo>
                  <a:lnTo>
                    <a:pt x="174688" y="981456"/>
                  </a:lnTo>
                  <a:lnTo>
                    <a:pt x="152590" y="996220"/>
                  </a:lnTo>
                  <a:lnTo>
                    <a:pt x="153829" y="1008126"/>
                  </a:lnTo>
                  <a:lnTo>
                    <a:pt x="170974" y="1017842"/>
                  </a:lnTo>
                  <a:lnTo>
                    <a:pt x="195548" y="1028605"/>
                  </a:lnTo>
                  <a:lnTo>
                    <a:pt x="213836" y="1037082"/>
                  </a:lnTo>
                  <a:lnTo>
                    <a:pt x="234315" y="1045274"/>
                  </a:lnTo>
                  <a:lnTo>
                    <a:pt x="273177" y="1067372"/>
                  </a:lnTo>
                  <a:lnTo>
                    <a:pt x="297275" y="1080802"/>
                  </a:lnTo>
                  <a:lnTo>
                    <a:pt x="315563" y="1092994"/>
                  </a:lnTo>
                  <a:lnTo>
                    <a:pt x="336042" y="1108520"/>
                  </a:lnTo>
                  <a:lnTo>
                    <a:pt x="344233" y="1122807"/>
                  </a:lnTo>
                  <a:lnTo>
                    <a:pt x="359759" y="1125284"/>
                  </a:lnTo>
                  <a:lnTo>
                    <a:pt x="385477" y="1111663"/>
                  </a:lnTo>
                  <a:lnTo>
                    <a:pt x="418147" y="1073753"/>
                  </a:lnTo>
                  <a:lnTo>
                    <a:pt x="425482" y="1034510"/>
                  </a:lnTo>
                  <a:lnTo>
                    <a:pt x="432816" y="1032034"/>
                  </a:lnTo>
                  <a:lnTo>
                    <a:pt x="450913" y="1052894"/>
                  </a:lnTo>
                  <a:lnTo>
                    <a:pt x="470535" y="1070896"/>
                  </a:lnTo>
                  <a:lnTo>
                    <a:pt x="480250" y="1074515"/>
                  </a:lnTo>
                  <a:lnTo>
                    <a:pt x="495776" y="1072039"/>
                  </a:lnTo>
                  <a:lnTo>
                    <a:pt x="543211" y="1046417"/>
                  </a:lnTo>
                  <a:lnTo>
                    <a:pt x="615410" y="988886"/>
                  </a:lnTo>
                  <a:lnTo>
                    <a:pt x="700468" y="909447"/>
                  </a:lnTo>
                  <a:lnTo>
                    <a:pt x="736854" y="859536"/>
                  </a:lnTo>
                  <a:lnTo>
                    <a:pt x="745046" y="852964"/>
                  </a:lnTo>
                  <a:lnTo>
                    <a:pt x="757238" y="860393"/>
                  </a:lnTo>
                  <a:lnTo>
                    <a:pt x="798862" y="906399"/>
                  </a:lnTo>
                  <a:lnTo>
                    <a:pt x="836771" y="953738"/>
                  </a:lnTo>
                  <a:lnTo>
                    <a:pt x="859250" y="986409"/>
                  </a:lnTo>
                  <a:lnTo>
                    <a:pt x="876300" y="999839"/>
                  </a:lnTo>
                  <a:lnTo>
                    <a:pt x="890683" y="1002316"/>
                  </a:lnTo>
                  <a:lnTo>
                    <a:pt x="921734" y="1002697"/>
                  </a:lnTo>
                  <a:lnTo>
                    <a:pt x="963263" y="992410"/>
                  </a:lnTo>
                  <a:lnTo>
                    <a:pt x="1017937" y="974027"/>
                  </a:lnTo>
                  <a:lnTo>
                    <a:pt x="1079754" y="946214"/>
                  </a:lnTo>
                  <a:lnTo>
                    <a:pt x="1155573" y="910685"/>
                  </a:lnTo>
                  <a:lnTo>
                    <a:pt x="1196531" y="889064"/>
                  </a:lnTo>
                  <a:lnTo>
                    <a:pt x="1203865" y="87344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4D6E9896-1AE6-4DFE-9AB4-92B9087AB469}"/>
                </a:ext>
              </a:extLst>
            </p:cNvPr>
            <p:cNvSpPr/>
            <p:nvPr/>
          </p:nvSpPr>
          <p:spPr>
            <a:xfrm>
              <a:off x="7508653" y="2859310"/>
              <a:ext cx="1028700" cy="1076325"/>
            </a:xfrm>
            <a:custGeom>
              <a:avLst/>
              <a:gdLst>
                <a:gd name="connsiteX0" fmla="*/ 610648 w 1028700"/>
                <a:gd name="connsiteY0" fmla="*/ 545783 h 1076325"/>
                <a:gd name="connsiteX1" fmla="*/ 737330 w 1028700"/>
                <a:gd name="connsiteY1" fmla="*/ 469106 h 1076325"/>
                <a:gd name="connsiteX2" fmla="*/ 789241 w 1028700"/>
                <a:gd name="connsiteY2" fmla="*/ 447484 h 1076325"/>
                <a:gd name="connsiteX3" fmla="*/ 827818 w 1028700"/>
                <a:gd name="connsiteY3" fmla="*/ 432816 h 1076325"/>
                <a:gd name="connsiteX4" fmla="*/ 842486 w 1028700"/>
                <a:gd name="connsiteY4" fmla="*/ 409004 h 1076325"/>
                <a:gd name="connsiteX5" fmla="*/ 838676 w 1028700"/>
                <a:gd name="connsiteY5" fmla="*/ 385667 h 1076325"/>
                <a:gd name="connsiteX6" fmla="*/ 808768 w 1028700"/>
                <a:gd name="connsiteY6" fmla="*/ 358616 h 1076325"/>
                <a:gd name="connsiteX7" fmla="*/ 768382 w 1028700"/>
                <a:gd name="connsiteY7" fmla="*/ 343853 h 1076325"/>
                <a:gd name="connsiteX8" fmla="*/ 734092 w 1028700"/>
                <a:gd name="connsiteY8" fmla="*/ 347567 h 1076325"/>
                <a:gd name="connsiteX9" fmla="*/ 702755 w 1028700"/>
                <a:gd name="connsiteY9" fmla="*/ 362998 h 1076325"/>
                <a:gd name="connsiteX10" fmla="*/ 678942 w 1028700"/>
                <a:gd name="connsiteY10" fmla="*/ 394145 h 1076325"/>
                <a:gd name="connsiteX11" fmla="*/ 604457 w 1028700"/>
                <a:gd name="connsiteY11" fmla="*/ 445865 h 1076325"/>
                <a:gd name="connsiteX12" fmla="*/ 588836 w 1028700"/>
                <a:gd name="connsiteY12" fmla="*/ 452247 h 1076325"/>
                <a:gd name="connsiteX13" fmla="*/ 578930 w 1028700"/>
                <a:gd name="connsiteY13" fmla="*/ 439293 h 1076325"/>
                <a:gd name="connsiteX14" fmla="*/ 586359 w 1028700"/>
                <a:gd name="connsiteY14" fmla="*/ 344424 h 1076325"/>
                <a:gd name="connsiteX15" fmla="*/ 604742 w 1028700"/>
                <a:gd name="connsiteY15" fmla="*/ 258699 h 1076325"/>
                <a:gd name="connsiteX16" fmla="*/ 612743 w 1028700"/>
                <a:gd name="connsiteY16" fmla="*/ 213836 h 1076325"/>
                <a:gd name="connsiteX17" fmla="*/ 623792 w 1028700"/>
                <a:gd name="connsiteY17" fmla="*/ 191834 h 1076325"/>
                <a:gd name="connsiteX18" fmla="*/ 623792 w 1028700"/>
                <a:gd name="connsiteY18" fmla="*/ 163639 h 1076325"/>
                <a:gd name="connsiteX19" fmla="*/ 614553 w 1028700"/>
                <a:gd name="connsiteY19" fmla="*/ 136684 h 1076325"/>
                <a:gd name="connsiteX20" fmla="*/ 585788 w 1028700"/>
                <a:gd name="connsiteY20" fmla="*/ 107061 h 1076325"/>
                <a:gd name="connsiteX21" fmla="*/ 516541 w 1028700"/>
                <a:gd name="connsiteY21" fmla="*/ 52959 h 1076325"/>
                <a:gd name="connsiteX22" fmla="*/ 464344 w 1028700"/>
                <a:gd name="connsiteY22" fmla="*/ 11240 h 1076325"/>
                <a:gd name="connsiteX23" fmla="*/ 444532 w 1028700"/>
                <a:gd name="connsiteY23" fmla="*/ 7144 h 1076325"/>
                <a:gd name="connsiteX24" fmla="*/ 423100 w 1028700"/>
                <a:gd name="connsiteY24" fmla="*/ 29242 h 1076325"/>
                <a:gd name="connsiteX25" fmla="*/ 421291 w 1028700"/>
                <a:gd name="connsiteY25" fmla="*/ 57721 h 1076325"/>
                <a:gd name="connsiteX26" fmla="*/ 424625 w 1028700"/>
                <a:gd name="connsiteY26" fmla="*/ 79534 h 1076325"/>
                <a:gd name="connsiteX27" fmla="*/ 424910 w 1028700"/>
                <a:gd name="connsiteY27" fmla="*/ 95821 h 1076325"/>
                <a:gd name="connsiteX28" fmla="*/ 434816 w 1028700"/>
                <a:gd name="connsiteY28" fmla="*/ 132302 h 1076325"/>
                <a:gd name="connsiteX29" fmla="*/ 438626 w 1028700"/>
                <a:gd name="connsiteY29" fmla="*/ 265557 h 1076325"/>
                <a:gd name="connsiteX30" fmla="*/ 439484 w 1028700"/>
                <a:gd name="connsiteY30" fmla="*/ 350806 h 1076325"/>
                <a:gd name="connsiteX31" fmla="*/ 423863 w 1028700"/>
                <a:gd name="connsiteY31" fmla="*/ 482060 h 1076325"/>
                <a:gd name="connsiteX32" fmla="*/ 415100 w 1028700"/>
                <a:gd name="connsiteY32" fmla="*/ 539877 h 1076325"/>
                <a:gd name="connsiteX33" fmla="*/ 311563 w 1028700"/>
                <a:gd name="connsiteY33" fmla="*/ 601313 h 1076325"/>
                <a:gd name="connsiteX34" fmla="*/ 206216 w 1028700"/>
                <a:gd name="connsiteY34" fmla="*/ 662654 h 1076325"/>
                <a:gd name="connsiteX35" fmla="*/ 137065 w 1028700"/>
                <a:gd name="connsiteY35" fmla="*/ 691420 h 1076325"/>
                <a:gd name="connsiteX36" fmla="*/ 71533 w 1028700"/>
                <a:gd name="connsiteY36" fmla="*/ 702469 h 1076325"/>
                <a:gd name="connsiteX37" fmla="*/ 23146 w 1028700"/>
                <a:gd name="connsiteY37" fmla="*/ 715518 h 1076325"/>
                <a:gd name="connsiteX38" fmla="*/ 10287 w 1028700"/>
                <a:gd name="connsiteY38" fmla="*/ 732092 h 1076325"/>
                <a:gd name="connsiteX39" fmla="*/ 18859 w 1028700"/>
                <a:gd name="connsiteY39" fmla="*/ 754190 h 1076325"/>
                <a:gd name="connsiteX40" fmla="*/ 66104 w 1028700"/>
                <a:gd name="connsiteY40" fmla="*/ 785336 h 1076325"/>
                <a:gd name="connsiteX41" fmla="*/ 111443 w 1028700"/>
                <a:gd name="connsiteY41" fmla="*/ 819626 h 1076325"/>
                <a:gd name="connsiteX42" fmla="*/ 148114 w 1028700"/>
                <a:gd name="connsiteY42" fmla="*/ 841629 h 1076325"/>
                <a:gd name="connsiteX43" fmla="*/ 181833 w 1028700"/>
                <a:gd name="connsiteY43" fmla="*/ 852678 h 1076325"/>
                <a:gd name="connsiteX44" fmla="*/ 205645 w 1028700"/>
                <a:gd name="connsiteY44" fmla="*/ 847154 h 1076325"/>
                <a:gd name="connsiteX45" fmla="*/ 253175 w 1028700"/>
                <a:gd name="connsiteY45" fmla="*/ 805529 h 1076325"/>
                <a:gd name="connsiteX46" fmla="*/ 309182 w 1028700"/>
                <a:gd name="connsiteY46" fmla="*/ 756952 h 1076325"/>
                <a:gd name="connsiteX47" fmla="*/ 355187 w 1028700"/>
                <a:gd name="connsiteY47" fmla="*/ 721138 h 1076325"/>
                <a:gd name="connsiteX48" fmla="*/ 368046 w 1028700"/>
                <a:gd name="connsiteY48" fmla="*/ 717423 h 1076325"/>
                <a:gd name="connsiteX49" fmla="*/ 373666 w 1028700"/>
                <a:gd name="connsiteY49" fmla="*/ 729139 h 1076325"/>
                <a:gd name="connsiteX50" fmla="*/ 372904 w 1028700"/>
                <a:gd name="connsiteY50" fmla="*/ 749332 h 1076325"/>
                <a:gd name="connsiteX51" fmla="*/ 347758 w 1028700"/>
                <a:gd name="connsiteY51" fmla="*/ 796004 h 1076325"/>
                <a:gd name="connsiteX52" fmla="*/ 323850 w 1028700"/>
                <a:gd name="connsiteY52" fmla="*/ 838962 h 1076325"/>
                <a:gd name="connsiteX53" fmla="*/ 221552 w 1028700"/>
                <a:gd name="connsiteY53" fmla="*/ 943547 h 1076325"/>
                <a:gd name="connsiteX54" fmla="*/ 161544 w 1028700"/>
                <a:gd name="connsiteY54" fmla="*/ 982790 h 1076325"/>
                <a:gd name="connsiteX55" fmla="*/ 138113 w 1028700"/>
                <a:gd name="connsiteY55" fmla="*/ 991743 h 1076325"/>
                <a:gd name="connsiteX56" fmla="*/ 63722 w 1028700"/>
                <a:gd name="connsiteY56" fmla="*/ 1028414 h 1076325"/>
                <a:gd name="connsiteX57" fmla="*/ 23908 w 1028700"/>
                <a:gd name="connsiteY57" fmla="*/ 1044321 h 1076325"/>
                <a:gd name="connsiteX58" fmla="*/ 9620 w 1028700"/>
                <a:gd name="connsiteY58" fmla="*/ 1052894 h 1076325"/>
                <a:gd name="connsiteX59" fmla="*/ 7144 w 1028700"/>
                <a:gd name="connsiteY59" fmla="*/ 1063371 h 1076325"/>
                <a:gd name="connsiteX60" fmla="*/ 16288 w 1028700"/>
                <a:gd name="connsiteY60" fmla="*/ 1072325 h 1076325"/>
                <a:gd name="connsiteX61" fmla="*/ 102013 w 1028700"/>
                <a:gd name="connsiteY61" fmla="*/ 1075468 h 1076325"/>
                <a:gd name="connsiteX62" fmla="*/ 171165 w 1028700"/>
                <a:gd name="connsiteY62" fmla="*/ 1070515 h 1076325"/>
                <a:gd name="connsiteX63" fmla="*/ 224409 w 1028700"/>
                <a:gd name="connsiteY63" fmla="*/ 1055942 h 1076325"/>
                <a:gd name="connsiteX64" fmla="*/ 266033 w 1028700"/>
                <a:gd name="connsiteY64" fmla="*/ 1038130 h 1076325"/>
                <a:gd name="connsiteX65" fmla="*/ 307086 w 1028700"/>
                <a:gd name="connsiteY65" fmla="*/ 1014222 h 1076325"/>
                <a:gd name="connsiteX66" fmla="*/ 371666 w 1028700"/>
                <a:gd name="connsiteY66" fmla="*/ 955739 h 1076325"/>
                <a:gd name="connsiteX67" fmla="*/ 431292 w 1028700"/>
                <a:gd name="connsiteY67" fmla="*/ 872109 h 1076325"/>
                <a:gd name="connsiteX68" fmla="*/ 489966 w 1028700"/>
                <a:gd name="connsiteY68" fmla="*/ 747236 h 1076325"/>
                <a:gd name="connsiteX69" fmla="*/ 537115 w 1028700"/>
                <a:gd name="connsiteY69" fmla="*/ 601028 h 1076325"/>
                <a:gd name="connsiteX70" fmla="*/ 548164 w 1028700"/>
                <a:gd name="connsiteY70" fmla="*/ 587026 h 1076325"/>
                <a:gd name="connsiteX71" fmla="*/ 577501 w 1028700"/>
                <a:gd name="connsiteY71" fmla="*/ 569595 h 1076325"/>
                <a:gd name="connsiteX72" fmla="*/ 610648 w 1028700"/>
                <a:gd name="connsiteY72" fmla="*/ 545783 h 1076325"/>
                <a:gd name="connsiteX73" fmla="*/ 1021175 w 1028700"/>
                <a:gd name="connsiteY73" fmla="*/ 918401 h 1076325"/>
                <a:gd name="connsiteX74" fmla="*/ 1001839 w 1028700"/>
                <a:gd name="connsiteY74" fmla="*/ 907066 h 1076325"/>
                <a:gd name="connsiteX75" fmla="*/ 958977 w 1028700"/>
                <a:gd name="connsiteY75" fmla="*/ 904018 h 1076325"/>
                <a:gd name="connsiteX76" fmla="*/ 918877 w 1028700"/>
                <a:gd name="connsiteY76" fmla="*/ 901256 h 1076325"/>
                <a:gd name="connsiteX77" fmla="*/ 874490 w 1028700"/>
                <a:gd name="connsiteY77" fmla="*/ 888397 h 1076325"/>
                <a:gd name="connsiteX78" fmla="*/ 830675 w 1028700"/>
                <a:gd name="connsiteY78" fmla="*/ 872490 h 1076325"/>
                <a:gd name="connsiteX79" fmla="*/ 793814 w 1028700"/>
                <a:gd name="connsiteY79" fmla="*/ 853059 h 1076325"/>
                <a:gd name="connsiteX80" fmla="*/ 742665 w 1028700"/>
                <a:gd name="connsiteY80" fmla="*/ 813245 h 1076325"/>
                <a:gd name="connsiteX81" fmla="*/ 681514 w 1028700"/>
                <a:gd name="connsiteY81" fmla="*/ 751904 h 1076325"/>
                <a:gd name="connsiteX82" fmla="*/ 642175 w 1028700"/>
                <a:gd name="connsiteY82" fmla="*/ 696278 h 1076325"/>
                <a:gd name="connsiteX83" fmla="*/ 621887 w 1028700"/>
                <a:gd name="connsiteY83" fmla="*/ 665321 h 1076325"/>
                <a:gd name="connsiteX84" fmla="*/ 607505 w 1028700"/>
                <a:gd name="connsiteY84" fmla="*/ 649129 h 1076325"/>
                <a:gd name="connsiteX85" fmla="*/ 597408 w 1028700"/>
                <a:gd name="connsiteY85" fmla="*/ 640271 h 1076325"/>
                <a:gd name="connsiteX86" fmla="*/ 585025 w 1028700"/>
                <a:gd name="connsiteY86" fmla="*/ 638366 h 1076325"/>
                <a:gd name="connsiteX87" fmla="*/ 572643 w 1028700"/>
                <a:gd name="connsiteY87" fmla="*/ 640271 h 1076325"/>
                <a:gd name="connsiteX88" fmla="*/ 556927 w 1028700"/>
                <a:gd name="connsiteY88" fmla="*/ 656463 h 1076325"/>
                <a:gd name="connsiteX89" fmla="*/ 557593 w 1028700"/>
                <a:gd name="connsiteY89" fmla="*/ 671798 h 1076325"/>
                <a:gd name="connsiteX90" fmla="*/ 565975 w 1028700"/>
                <a:gd name="connsiteY90" fmla="*/ 688943 h 1076325"/>
                <a:gd name="connsiteX91" fmla="*/ 579215 w 1028700"/>
                <a:gd name="connsiteY91" fmla="*/ 725043 h 1076325"/>
                <a:gd name="connsiteX92" fmla="*/ 593693 w 1028700"/>
                <a:gd name="connsiteY92" fmla="*/ 760381 h 1076325"/>
                <a:gd name="connsiteX93" fmla="*/ 617220 w 1028700"/>
                <a:gd name="connsiteY93" fmla="*/ 813054 h 1076325"/>
                <a:gd name="connsiteX94" fmla="*/ 644557 w 1028700"/>
                <a:gd name="connsiteY94" fmla="*/ 867537 h 1076325"/>
                <a:gd name="connsiteX95" fmla="*/ 662178 w 1028700"/>
                <a:gd name="connsiteY95" fmla="*/ 908495 h 1076325"/>
                <a:gd name="connsiteX96" fmla="*/ 688753 w 1028700"/>
                <a:gd name="connsiteY96" fmla="*/ 962406 h 1076325"/>
                <a:gd name="connsiteX97" fmla="*/ 698849 w 1028700"/>
                <a:gd name="connsiteY97" fmla="*/ 988981 h 1076325"/>
                <a:gd name="connsiteX98" fmla="*/ 708660 w 1028700"/>
                <a:gd name="connsiteY98" fmla="*/ 1006316 h 1076325"/>
                <a:gd name="connsiteX99" fmla="*/ 725805 w 1028700"/>
                <a:gd name="connsiteY99" fmla="*/ 1020985 h 1076325"/>
                <a:gd name="connsiteX100" fmla="*/ 741140 w 1028700"/>
                <a:gd name="connsiteY100" fmla="*/ 1028986 h 1076325"/>
                <a:gd name="connsiteX101" fmla="*/ 757904 w 1028700"/>
                <a:gd name="connsiteY101" fmla="*/ 1040606 h 1076325"/>
                <a:gd name="connsiteX102" fmla="*/ 776574 w 1028700"/>
                <a:gd name="connsiteY102" fmla="*/ 1039940 h 1076325"/>
                <a:gd name="connsiteX103" fmla="*/ 797147 w 1028700"/>
                <a:gd name="connsiteY103" fmla="*/ 1032034 h 1076325"/>
                <a:gd name="connsiteX104" fmla="*/ 828104 w 1028700"/>
                <a:gd name="connsiteY104" fmla="*/ 1015556 h 1076325"/>
                <a:gd name="connsiteX105" fmla="*/ 864489 w 1028700"/>
                <a:gd name="connsiteY105" fmla="*/ 1004792 h 1076325"/>
                <a:gd name="connsiteX106" fmla="*/ 889730 w 1028700"/>
                <a:gd name="connsiteY106" fmla="*/ 993076 h 1076325"/>
                <a:gd name="connsiteX107" fmla="*/ 926306 w 1028700"/>
                <a:gd name="connsiteY107" fmla="*/ 975932 h 1076325"/>
                <a:gd name="connsiteX108" fmla="*/ 962692 w 1028700"/>
                <a:gd name="connsiteY108" fmla="*/ 965454 h 1076325"/>
                <a:gd name="connsiteX109" fmla="*/ 992981 w 1028700"/>
                <a:gd name="connsiteY109" fmla="*/ 954024 h 1076325"/>
                <a:gd name="connsiteX110" fmla="*/ 1011936 w 1028700"/>
                <a:gd name="connsiteY110" fmla="*/ 942975 h 1076325"/>
                <a:gd name="connsiteX111" fmla="*/ 1025557 w 1028700"/>
                <a:gd name="connsiteY111" fmla="*/ 931831 h 1076325"/>
                <a:gd name="connsiteX112" fmla="*/ 1021175 w 1028700"/>
                <a:gd name="connsiteY112" fmla="*/ 918401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1028700" h="1076325">
                  <a:moveTo>
                    <a:pt x="610648" y="545783"/>
                  </a:moveTo>
                  <a:lnTo>
                    <a:pt x="737330" y="469106"/>
                  </a:lnTo>
                  <a:lnTo>
                    <a:pt x="789241" y="447484"/>
                  </a:lnTo>
                  <a:lnTo>
                    <a:pt x="827818" y="432816"/>
                  </a:lnTo>
                  <a:lnTo>
                    <a:pt x="842486" y="409004"/>
                  </a:lnTo>
                  <a:lnTo>
                    <a:pt x="838676" y="385667"/>
                  </a:lnTo>
                  <a:lnTo>
                    <a:pt x="808768" y="358616"/>
                  </a:lnTo>
                  <a:lnTo>
                    <a:pt x="768382" y="343853"/>
                  </a:lnTo>
                  <a:lnTo>
                    <a:pt x="734092" y="347567"/>
                  </a:lnTo>
                  <a:lnTo>
                    <a:pt x="702755" y="362998"/>
                  </a:lnTo>
                  <a:lnTo>
                    <a:pt x="678942" y="394145"/>
                  </a:lnTo>
                  <a:lnTo>
                    <a:pt x="604457" y="445865"/>
                  </a:lnTo>
                  <a:lnTo>
                    <a:pt x="588836" y="452247"/>
                  </a:lnTo>
                  <a:lnTo>
                    <a:pt x="578930" y="439293"/>
                  </a:lnTo>
                  <a:lnTo>
                    <a:pt x="586359" y="344424"/>
                  </a:lnTo>
                  <a:lnTo>
                    <a:pt x="604742" y="258699"/>
                  </a:lnTo>
                  <a:lnTo>
                    <a:pt x="612743" y="213836"/>
                  </a:lnTo>
                  <a:lnTo>
                    <a:pt x="623792" y="191834"/>
                  </a:lnTo>
                  <a:lnTo>
                    <a:pt x="623792" y="163639"/>
                  </a:lnTo>
                  <a:lnTo>
                    <a:pt x="614553" y="136684"/>
                  </a:lnTo>
                  <a:lnTo>
                    <a:pt x="585788" y="107061"/>
                  </a:lnTo>
                  <a:lnTo>
                    <a:pt x="516541" y="52959"/>
                  </a:lnTo>
                  <a:lnTo>
                    <a:pt x="464344" y="11240"/>
                  </a:lnTo>
                  <a:lnTo>
                    <a:pt x="444532" y="7144"/>
                  </a:lnTo>
                  <a:lnTo>
                    <a:pt x="423100" y="29242"/>
                  </a:lnTo>
                  <a:lnTo>
                    <a:pt x="421291" y="57721"/>
                  </a:lnTo>
                  <a:lnTo>
                    <a:pt x="424625" y="79534"/>
                  </a:lnTo>
                  <a:lnTo>
                    <a:pt x="424910" y="95821"/>
                  </a:lnTo>
                  <a:lnTo>
                    <a:pt x="434816" y="132302"/>
                  </a:lnTo>
                  <a:lnTo>
                    <a:pt x="438626" y="265557"/>
                  </a:lnTo>
                  <a:lnTo>
                    <a:pt x="439484" y="350806"/>
                  </a:lnTo>
                  <a:lnTo>
                    <a:pt x="423863" y="482060"/>
                  </a:lnTo>
                  <a:lnTo>
                    <a:pt x="415100" y="539877"/>
                  </a:lnTo>
                  <a:lnTo>
                    <a:pt x="311563" y="601313"/>
                  </a:lnTo>
                  <a:lnTo>
                    <a:pt x="206216" y="662654"/>
                  </a:lnTo>
                  <a:lnTo>
                    <a:pt x="137065" y="691420"/>
                  </a:lnTo>
                  <a:lnTo>
                    <a:pt x="71533" y="702469"/>
                  </a:lnTo>
                  <a:lnTo>
                    <a:pt x="23146" y="715518"/>
                  </a:lnTo>
                  <a:lnTo>
                    <a:pt x="10287" y="732092"/>
                  </a:lnTo>
                  <a:lnTo>
                    <a:pt x="18859" y="754190"/>
                  </a:lnTo>
                  <a:lnTo>
                    <a:pt x="66104" y="785336"/>
                  </a:lnTo>
                  <a:lnTo>
                    <a:pt x="111443" y="819626"/>
                  </a:lnTo>
                  <a:lnTo>
                    <a:pt x="148114" y="841629"/>
                  </a:lnTo>
                  <a:lnTo>
                    <a:pt x="181833" y="852678"/>
                  </a:lnTo>
                  <a:lnTo>
                    <a:pt x="205645" y="847154"/>
                  </a:lnTo>
                  <a:lnTo>
                    <a:pt x="253175" y="805529"/>
                  </a:lnTo>
                  <a:lnTo>
                    <a:pt x="309182" y="756952"/>
                  </a:lnTo>
                  <a:lnTo>
                    <a:pt x="355187" y="721138"/>
                  </a:lnTo>
                  <a:lnTo>
                    <a:pt x="368046" y="717423"/>
                  </a:lnTo>
                  <a:lnTo>
                    <a:pt x="373666" y="729139"/>
                  </a:lnTo>
                  <a:lnTo>
                    <a:pt x="372904" y="749332"/>
                  </a:lnTo>
                  <a:lnTo>
                    <a:pt x="347758" y="796004"/>
                  </a:lnTo>
                  <a:lnTo>
                    <a:pt x="323850" y="838962"/>
                  </a:lnTo>
                  <a:lnTo>
                    <a:pt x="221552" y="943547"/>
                  </a:lnTo>
                  <a:lnTo>
                    <a:pt x="161544" y="982790"/>
                  </a:lnTo>
                  <a:lnTo>
                    <a:pt x="138113" y="991743"/>
                  </a:lnTo>
                  <a:lnTo>
                    <a:pt x="63722" y="1028414"/>
                  </a:lnTo>
                  <a:lnTo>
                    <a:pt x="23908" y="1044321"/>
                  </a:lnTo>
                  <a:lnTo>
                    <a:pt x="9620" y="1052894"/>
                  </a:lnTo>
                  <a:lnTo>
                    <a:pt x="7144" y="1063371"/>
                  </a:lnTo>
                  <a:lnTo>
                    <a:pt x="16288" y="1072325"/>
                  </a:lnTo>
                  <a:lnTo>
                    <a:pt x="102013" y="1075468"/>
                  </a:lnTo>
                  <a:lnTo>
                    <a:pt x="171165" y="1070515"/>
                  </a:lnTo>
                  <a:lnTo>
                    <a:pt x="224409" y="1055942"/>
                  </a:lnTo>
                  <a:lnTo>
                    <a:pt x="266033" y="1038130"/>
                  </a:lnTo>
                  <a:lnTo>
                    <a:pt x="307086" y="1014222"/>
                  </a:lnTo>
                  <a:lnTo>
                    <a:pt x="371666" y="955739"/>
                  </a:lnTo>
                  <a:lnTo>
                    <a:pt x="431292" y="872109"/>
                  </a:lnTo>
                  <a:lnTo>
                    <a:pt x="489966" y="747236"/>
                  </a:lnTo>
                  <a:lnTo>
                    <a:pt x="537115" y="601028"/>
                  </a:lnTo>
                  <a:lnTo>
                    <a:pt x="548164" y="587026"/>
                  </a:lnTo>
                  <a:lnTo>
                    <a:pt x="577501" y="569595"/>
                  </a:lnTo>
                  <a:lnTo>
                    <a:pt x="610648" y="545783"/>
                  </a:lnTo>
                  <a:close/>
                  <a:moveTo>
                    <a:pt x="1021175" y="918401"/>
                  </a:moveTo>
                  <a:lnTo>
                    <a:pt x="1001839" y="907066"/>
                  </a:lnTo>
                  <a:lnTo>
                    <a:pt x="958977" y="904018"/>
                  </a:lnTo>
                  <a:lnTo>
                    <a:pt x="918877" y="901256"/>
                  </a:lnTo>
                  <a:lnTo>
                    <a:pt x="874490" y="888397"/>
                  </a:lnTo>
                  <a:lnTo>
                    <a:pt x="830675" y="872490"/>
                  </a:lnTo>
                  <a:lnTo>
                    <a:pt x="793814" y="853059"/>
                  </a:lnTo>
                  <a:lnTo>
                    <a:pt x="742665" y="813245"/>
                  </a:lnTo>
                  <a:lnTo>
                    <a:pt x="681514" y="751904"/>
                  </a:lnTo>
                  <a:lnTo>
                    <a:pt x="642175" y="696278"/>
                  </a:lnTo>
                  <a:lnTo>
                    <a:pt x="621887" y="665321"/>
                  </a:lnTo>
                  <a:lnTo>
                    <a:pt x="607505" y="649129"/>
                  </a:lnTo>
                  <a:lnTo>
                    <a:pt x="597408" y="640271"/>
                  </a:lnTo>
                  <a:lnTo>
                    <a:pt x="585025" y="638366"/>
                  </a:lnTo>
                  <a:lnTo>
                    <a:pt x="572643" y="640271"/>
                  </a:lnTo>
                  <a:lnTo>
                    <a:pt x="556927" y="656463"/>
                  </a:lnTo>
                  <a:lnTo>
                    <a:pt x="557593" y="671798"/>
                  </a:lnTo>
                  <a:lnTo>
                    <a:pt x="565975" y="688943"/>
                  </a:lnTo>
                  <a:lnTo>
                    <a:pt x="579215" y="725043"/>
                  </a:lnTo>
                  <a:lnTo>
                    <a:pt x="593693" y="760381"/>
                  </a:lnTo>
                  <a:lnTo>
                    <a:pt x="617220" y="813054"/>
                  </a:lnTo>
                  <a:lnTo>
                    <a:pt x="644557" y="867537"/>
                  </a:lnTo>
                  <a:lnTo>
                    <a:pt x="662178" y="908495"/>
                  </a:lnTo>
                  <a:lnTo>
                    <a:pt x="688753" y="962406"/>
                  </a:lnTo>
                  <a:lnTo>
                    <a:pt x="698849" y="988981"/>
                  </a:lnTo>
                  <a:lnTo>
                    <a:pt x="708660" y="1006316"/>
                  </a:lnTo>
                  <a:lnTo>
                    <a:pt x="725805" y="1020985"/>
                  </a:lnTo>
                  <a:lnTo>
                    <a:pt x="741140" y="1028986"/>
                  </a:lnTo>
                  <a:lnTo>
                    <a:pt x="757904" y="1040606"/>
                  </a:lnTo>
                  <a:lnTo>
                    <a:pt x="776574" y="1039940"/>
                  </a:lnTo>
                  <a:lnTo>
                    <a:pt x="797147" y="1032034"/>
                  </a:lnTo>
                  <a:lnTo>
                    <a:pt x="828104" y="1015556"/>
                  </a:lnTo>
                  <a:lnTo>
                    <a:pt x="864489" y="1004792"/>
                  </a:lnTo>
                  <a:lnTo>
                    <a:pt x="889730" y="993076"/>
                  </a:lnTo>
                  <a:lnTo>
                    <a:pt x="926306" y="975932"/>
                  </a:lnTo>
                  <a:lnTo>
                    <a:pt x="962692" y="965454"/>
                  </a:lnTo>
                  <a:lnTo>
                    <a:pt x="992981" y="954024"/>
                  </a:lnTo>
                  <a:lnTo>
                    <a:pt x="1011936" y="942975"/>
                  </a:lnTo>
                  <a:lnTo>
                    <a:pt x="1025557" y="931831"/>
                  </a:lnTo>
                  <a:lnTo>
                    <a:pt x="1021175" y="918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1E12F45E-DC34-488C-867A-62166E976FFB}"/>
                </a:ext>
              </a:extLst>
            </p:cNvPr>
            <p:cNvSpPr/>
            <p:nvPr/>
          </p:nvSpPr>
          <p:spPr>
            <a:xfrm>
              <a:off x="8690515" y="2688431"/>
              <a:ext cx="1076325" cy="1457325"/>
            </a:xfrm>
            <a:custGeom>
              <a:avLst/>
              <a:gdLst>
                <a:gd name="connsiteX0" fmla="*/ 1071086 w 1076325"/>
                <a:gd name="connsiteY0" fmla="*/ 190691 h 1457325"/>
                <a:gd name="connsiteX1" fmla="*/ 1056513 w 1076325"/>
                <a:gd name="connsiteY1" fmla="*/ 157163 h 1457325"/>
                <a:gd name="connsiteX2" fmla="*/ 1038606 w 1076325"/>
                <a:gd name="connsiteY2" fmla="*/ 130016 h 1457325"/>
                <a:gd name="connsiteX3" fmla="*/ 1011460 w 1076325"/>
                <a:gd name="connsiteY3" fmla="*/ 104489 h 1457325"/>
                <a:gd name="connsiteX4" fmla="*/ 979361 w 1076325"/>
                <a:gd name="connsiteY4" fmla="*/ 87630 h 1457325"/>
                <a:gd name="connsiteX5" fmla="*/ 944213 w 1076325"/>
                <a:gd name="connsiteY5" fmla="*/ 70676 h 1457325"/>
                <a:gd name="connsiteX6" fmla="*/ 911637 w 1076325"/>
                <a:gd name="connsiteY6" fmla="*/ 63341 h 1457325"/>
                <a:gd name="connsiteX7" fmla="*/ 888682 w 1076325"/>
                <a:gd name="connsiteY7" fmla="*/ 69723 h 1457325"/>
                <a:gd name="connsiteX8" fmla="*/ 839152 w 1076325"/>
                <a:gd name="connsiteY8" fmla="*/ 100013 h 1457325"/>
                <a:gd name="connsiteX9" fmla="*/ 775525 w 1076325"/>
                <a:gd name="connsiteY9" fmla="*/ 130302 h 1457325"/>
                <a:gd name="connsiteX10" fmla="*/ 732187 w 1076325"/>
                <a:gd name="connsiteY10" fmla="*/ 155258 h 1457325"/>
                <a:gd name="connsiteX11" fmla="*/ 685514 w 1076325"/>
                <a:gd name="connsiteY11" fmla="*/ 178499 h 1457325"/>
                <a:gd name="connsiteX12" fmla="*/ 655415 w 1076325"/>
                <a:gd name="connsiteY12" fmla="*/ 209264 h 1457325"/>
                <a:gd name="connsiteX13" fmla="*/ 639509 w 1076325"/>
                <a:gd name="connsiteY13" fmla="*/ 215932 h 1457325"/>
                <a:gd name="connsiteX14" fmla="*/ 625793 w 1076325"/>
                <a:gd name="connsiteY14" fmla="*/ 215265 h 1457325"/>
                <a:gd name="connsiteX15" fmla="*/ 618554 w 1076325"/>
                <a:gd name="connsiteY15" fmla="*/ 205931 h 1457325"/>
                <a:gd name="connsiteX16" fmla="*/ 621792 w 1076325"/>
                <a:gd name="connsiteY16" fmla="*/ 198311 h 1457325"/>
                <a:gd name="connsiteX17" fmla="*/ 635603 w 1076325"/>
                <a:gd name="connsiteY17" fmla="*/ 189167 h 1457325"/>
                <a:gd name="connsiteX18" fmla="*/ 665416 w 1076325"/>
                <a:gd name="connsiteY18" fmla="*/ 155829 h 1457325"/>
                <a:gd name="connsiteX19" fmla="*/ 685419 w 1076325"/>
                <a:gd name="connsiteY19" fmla="*/ 134588 h 1457325"/>
                <a:gd name="connsiteX20" fmla="*/ 696849 w 1076325"/>
                <a:gd name="connsiteY20" fmla="*/ 117920 h 1457325"/>
                <a:gd name="connsiteX21" fmla="*/ 698087 w 1076325"/>
                <a:gd name="connsiteY21" fmla="*/ 104584 h 1457325"/>
                <a:gd name="connsiteX22" fmla="*/ 690848 w 1076325"/>
                <a:gd name="connsiteY22" fmla="*/ 86773 h 1457325"/>
                <a:gd name="connsiteX23" fmla="*/ 666179 w 1076325"/>
                <a:gd name="connsiteY23" fmla="*/ 59627 h 1457325"/>
                <a:gd name="connsiteX24" fmla="*/ 629698 w 1076325"/>
                <a:gd name="connsiteY24" fmla="*/ 30004 h 1457325"/>
                <a:gd name="connsiteX25" fmla="*/ 600837 w 1076325"/>
                <a:gd name="connsiteY25" fmla="*/ 11335 h 1457325"/>
                <a:gd name="connsiteX26" fmla="*/ 579787 w 1076325"/>
                <a:gd name="connsiteY26" fmla="*/ 7144 h 1457325"/>
                <a:gd name="connsiteX27" fmla="*/ 563213 w 1076325"/>
                <a:gd name="connsiteY27" fmla="*/ 10859 h 1457325"/>
                <a:gd name="connsiteX28" fmla="*/ 549021 w 1076325"/>
                <a:gd name="connsiteY28" fmla="*/ 28766 h 1457325"/>
                <a:gd name="connsiteX29" fmla="*/ 545973 w 1076325"/>
                <a:gd name="connsiteY29" fmla="*/ 44196 h 1457325"/>
                <a:gd name="connsiteX30" fmla="*/ 545020 w 1076325"/>
                <a:gd name="connsiteY30" fmla="*/ 72676 h 1457325"/>
                <a:gd name="connsiteX31" fmla="*/ 515207 w 1076325"/>
                <a:gd name="connsiteY31" fmla="*/ 127540 h 1457325"/>
                <a:gd name="connsiteX32" fmla="*/ 497586 w 1076325"/>
                <a:gd name="connsiteY32" fmla="*/ 143161 h 1457325"/>
                <a:gd name="connsiteX33" fmla="*/ 483012 w 1076325"/>
                <a:gd name="connsiteY33" fmla="*/ 144399 h 1457325"/>
                <a:gd name="connsiteX34" fmla="*/ 454533 w 1076325"/>
                <a:gd name="connsiteY34" fmla="*/ 138589 h 1457325"/>
                <a:gd name="connsiteX35" fmla="*/ 402241 w 1076325"/>
                <a:gd name="connsiteY35" fmla="*/ 128492 h 1457325"/>
                <a:gd name="connsiteX36" fmla="*/ 381000 w 1076325"/>
                <a:gd name="connsiteY36" fmla="*/ 126206 h 1457325"/>
                <a:gd name="connsiteX37" fmla="*/ 365855 w 1076325"/>
                <a:gd name="connsiteY37" fmla="*/ 132493 h 1457325"/>
                <a:gd name="connsiteX38" fmla="*/ 357568 w 1076325"/>
                <a:gd name="connsiteY38" fmla="*/ 151733 h 1457325"/>
                <a:gd name="connsiteX39" fmla="*/ 360616 w 1076325"/>
                <a:gd name="connsiteY39" fmla="*/ 169355 h 1457325"/>
                <a:gd name="connsiteX40" fmla="*/ 378523 w 1076325"/>
                <a:gd name="connsiteY40" fmla="*/ 181737 h 1457325"/>
                <a:gd name="connsiteX41" fmla="*/ 413766 w 1076325"/>
                <a:gd name="connsiteY41" fmla="*/ 205550 h 1457325"/>
                <a:gd name="connsiteX42" fmla="*/ 436721 w 1076325"/>
                <a:gd name="connsiteY42" fmla="*/ 225266 h 1457325"/>
                <a:gd name="connsiteX43" fmla="*/ 443484 w 1076325"/>
                <a:gd name="connsiteY43" fmla="*/ 240411 h 1457325"/>
                <a:gd name="connsiteX44" fmla="*/ 436150 w 1076325"/>
                <a:gd name="connsiteY44" fmla="*/ 253270 h 1457325"/>
                <a:gd name="connsiteX45" fmla="*/ 382238 w 1076325"/>
                <a:gd name="connsiteY45" fmla="*/ 301181 h 1457325"/>
                <a:gd name="connsiteX46" fmla="*/ 363950 w 1076325"/>
                <a:gd name="connsiteY46" fmla="*/ 307848 h 1457325"/>
                <a:gd name="connsiteX47" fmla="*/ 354616 w 1076325"/>
                <a:gd name="connsiteY47" fmla="*/ 311563 h 1457325"/>
                <a:gd name="connsiteX48" fmla="*/ 345377 w 1076325"/>
                <a:gd name="connsiteY48" fmla="*/ 308801 h 1457325"/>
                <a:gd name="connsiteX49" fmla="*/ 336899 w 1076325"/>
                <a:gd name="connsiteY49" fmla="*/ 296132 h 1457325"/>
                <a:gd name="connsiteX50" fmla="*/ 326041 w 1076325"/>
                <a:gd name="connsiteY50" fmla="*/ 276987 h 1457325"/>
                <a:gd name="connsiteX51" fmla="*/ 297561 w 1076325"/>
                <a:gd name="connsiteY51" fmla="*/ 236030 h 1457325"/>
                <a:gd name="connsiteX52" fmla="*/ 267748 w 1076325"/>
                <a:gd name="connsiteY52" fmla="*/ 196406 h 1457325"/>
                <a:gd name="connsiteX53" fmla="*/ 235744 w 1076325"/>
                <a:gd name="connsiteY53" fmla="*/ 168878 h 1457325"/>
                <a:gd name="connsiteX54" fmla="*/ 204216 w 1076325"/>
                <a:gd name="connsiteY54" fmla="*/ 141351 h 1457325"/>
                <a:gd name="connsiteX55" fmla="*/ 171164 w 1076325"/>
                <a:gd name="connsiteY55" fmla="*/ 125254 h 1457325"/>
                <a:gd name="connsiteX56" fmla="*/ 142684 w 1076325"/>
                <a:gd name="connsiteY56" fmla="*/ 113348 h 1457325"/>
                <a:gd name="connsiteX57" fmla="*/ 121253 w 1076325"/>
                <a:gd name="connsiteY57" fmla="*/ 113919 h 1457325"/>
                <a:gd name="connsiteX58" fmla="*/ 108871 w 1076325"/>
                <a:gd name="connsiteY58" fmla="*/ 122682 h 1457325"/>
                <a:gd name="connsiteX59" fmla="*/ 105156 w 1076325"/>
                <a:gd name="connsiteY59" fmla="*/ 136779 h 1457325"/>
                <a:gd name="connsiteX60" fmla="*/ 113919 w 1076325"/>
                <a:gd name="connsiteY60" fmla="*/ 151638 h 1457325"/>
                <a:gd name="connsiteX61" fmla="*/ 154305 w 1076325"/>
                <a:gd name="connsiteY61" fmla="*/ 192500 h 1457325"/>
                <a:gd name="connsiteX62" fmla="*/ 201835 w 1076325"/>
                <a:gd name="connsiteY62" fmla="*/ 244697 h 1457325"/>
                <a:gd name="connsiteX63" fmla="*/ 237458 w 1076325"/>
                <a:gd name="connsiteY63" fmla="*/ 310325 h 1457325"/>
                <a:gd name="connsiteX64" fmla="*/ 255841 w 1076325"/>
                <a:gd name="connsiteY64" fmla="*/ 356235 h 1457325"/>
                <a:gd name="connsiteX65" fmla="*/ 263843 w 1076325"/>
                <a:gd name="connsiteY65" fmla="*/ 376809 h 1457325"/>
                <a:gd name="connsiteX66" fmla="*/ 260128 w 1076325"/>
                <a:gd name="connsiteY66" fmla="*/ 384334 h 1457325"/>
                <a:gd name="connsiteX67" fmla="*/ 249460 w 1076325"/>
                <a:gd name="connsiteY67" fmla="*/ 386048 h 1457325"/>
                <a:gd name="connsiteX68" fmla="*/ 241173 w 1076325"/>
                <a:gd name="connsiteY68" fmla="*/ 376428 h 1457325"/>
                <a:gd name="connsiteX69" fmla="*/ 223551 w 1076325"/>
                <a:gd name="connsiteY69" fmla="*/ 353473 h 1457325"/>
                <a:gd name="connsiteX70" fmla="*/ 198025 w 1076325"/>
                <a:gd name="connsiteY70" fmla="*/ 329756 h 1457325"/>
                <a:gd name="connsiteX71" fmla="*/ 167259 w 1076325"/>
                <a:gd name="connsiteY71" fmla="*/ 305562 h 1457325"/>
                <a:gd name="connsiteX72" fmla="*/ 143351 w 1076325"/>
                <a:gd name="connsiteY72" fmla="*/ 290132 h 1457325"/>
                <a:gd name="connsiteX73" fmla="*/ 115157 w 1076325"/>
                <a:gd name="connsiteY73" fmla="*/ 285655 h 1457325"/>
                <a:gd name="connsiteX74" fmla="*/ 99250 w 1076325"/>
                <a:gd name="connsiteY74" fmla="*/ 290608 h 1457325"/>
                <a:gd name="connsiteX75" fmla="*/ 95535 w 1076325"/>
                <a:gd name="connsiteY75" fmla="*/ 306229 h 1457325"/>
                <a:gd name="connsiteX76" fmla="*/ 102298 w 1076325"/>
                <a:gd name="connsiteY76" fmla="*/ 324993 h 1457325"/>
                <a:gd name="connsiteX77" fmla="*/ 148209 w 1076325"/>
                <a:gd name="connsiteY77" fmla="*/ 383286 h 1457325"/>
                <a:gd name="connsiteX78" fmla="*/ 164592 w 1076325"/>
                <a:gd name="connsiteY78" fmla="*/ 421291 h 1457325"/>
                <a:gd name="connsiteX79" fmla="*/ 229457 w 1076325"/>
                <a:gd name="connsiteY79" fmla="*/ 566928 h 1457325"/>
                <a:gd name="connsiteX80" fmla="*/ 232029 w 1076325"/>
                <a:gd name="connsiteY80" fmla="*/ 573405 h 1457325"/>
                <a:gd name="connsiteX81" fmla="*/ 255079 w 1076325"/>
                <a:gd name="connsiteY81" fmla="*/ 606266 h 1457325"/>
                <a:gd name="connsiteX82" fmla="*/ 271939 w 1076325"/>
                <a:gd name="connsiteY82" fmla="*/ 617792 h 1457325"/>
                <a:gd name="connsiteX83" fmla="*/ 284036 w 1076325"/>
                <a:gd name="connsiteY83" fmla="*/ 613505 h 1457325"/>
                <a:gd name="connsiteX84" fmla="*/ 294608 w 1076325"/>
                <a:gd name="connsiteY84" fmla="*/ 602075 h 1457325"/>
                <a:gd name="connsiteX85" fmla="*/ 299751 w 1076325"/>
                <a:gd name="connsiteY85" fmla="*/ 576834 h 1457325"/>
                <a:gd name="connsiteX86" fmla="*/ 296703 w 1076325"/>
                <a:gd name="connsiteY86" fmla="*/ 529114 h 1457325"/>
                <a:gd name="connsiteX87" fmla="*/ 291655 w 1076325"/>
                <a:gd name="connsiteY87" fmla="*/ 516731 h 1457325"/>
                <a:gd name="connsiteX88" fmla="*/ 297656 w 1076325"/>
                <a:gd name="connsiteY88" fmla="*/ 507492 h 1457325"/>
                <a:gd name="connsiteX89" fmla="*/ 308610 w 1076325"/>
                <a:gd name="connsiteY89" fmla="*/ 502634 h 1457325"/>
                <a:gd name="connsiteX90" fmla="*/ 317754 w 1076325"/>
                <a:gd name="connsiteY90" fmla="*/ 506921 h 1457325"/>
                <a:gd name="connsiteX91" fmla="*/ 342043 w 1076325"/>
                <a:gd name="connsiteY91" fmla="*/ 531590 h 1457325"/>
                <a:gd name="connsiteX92" fmla="*/ 373761 w 1076325"/>
                <a:gd name="connsiteY92" fmla="*/ 558641 h 1457325"/>
                <a:gd name="connsiteX93" fmla="*/ 401669 w 1076325"/>
                <a:gd name="connsiteY93" fmla="*/ 568262 h 1457325"/>
                <a:gd name="connsiteX94" fmla="*/ 421386 w 1076325"/>
                <a:gd name="connsiteY94" fmla="*/ 559213 h 1457325"/>
                <a:gd name="connsiteX95" fmla="*/ 437293 w 1076325"/>
                <a:gd name="connsiteY95" fmla="*/ 537496 h 1457325"/>
                <a:gd name="connsiteX96" fmla="*/ 443293 w 1076325"/>
                <a:gd name="connsiteY96" fmla="*/ 503587 h 1457325"/>
                <a:gd name="connsiteX97" fmla="*/ 438340 w 1076325"/>
                <a:gd name="connsiteY97" fmla="*/ 479012 h 1457325"/>
                <a:gd name="connsiteX98" fmla="*/ 424148 w 1076325"/>
                <a:gd name="connsiteY98" fmla="*/ 457391 h 1457325"/>
                <a:gd name="connsiteX99" fmla="*/ 415480 w 1076325"/>
                <a:gd name="connsiteY99" fmla="*/ 437864 h 1457325"/>
                <a:gd name="connsiteX100" fmla="*/ 396240 w 1076325"/>
                <a:gd name="connsiteY100" fmla="*/ 389192 h 1457325"/>
                <a:gd name="connsiteX101" fmla="*/ 385096 w 1076325"/>
                <a:gd name="connsiteY101" fmla="*/ 368522 h 1457325"/>
                <a:gd name="connsiteX102" fmla="*/ 384620 w 1076325"/>
                <a:gd name="connsiteY102" fmla="*/ 359569 h 1457325"/>
                <a:gd name="connsiteX103" fmla="*/ 415576 w 1076325"/>
                <a:gd name="connsiteY103" fmla="*/ 330327 h 1457325"/>
                <a:gd name="connsiteX104" fmla="*/ 473869 w 1076325"/>
                <a:gd name="connsiteY104" fmla="*/ 294037 h 1457325"/>
                <a:gd name="connsiteX105" fmla="*/ 497014 w 1076325"/>
                <a:gd name="connsiteY105" fmla="*/ 285464 h 1457325"/>
                <a:gd name="connsiteX106" fmla="*/ 510349 w 1076325"/>
                <a:gd name="connsiteY106" fmla="*/ 290989 h 1457325"/>
                <a:gd name="connsiteX107" fmla="*/ 510635 w 1076325"/>
                <a:gd name="connsiteY107" fmla="*/ 304895 h 1457325"/>
                <a:gd name="connsiteX108" fmla="*/ 487870 w 1076325"/>
                <a:gd name="connsiteY108" fmla="*/ 335756 h 1457325"/>
                <a:gd name="connsiteX109" fmla="*/ 465487 w 1076325"/>
                <a:gd name="connsiteY109" fmla="*/ 386334 h 1457325"/>
                <a:gd name="connsiteX110" fmla="*/ 463201 w 1076325"/>
                <a:gd name="connsiteY110" fmla="*/ 427768 h 1457325"/>
                <a:gd name="connsiteX111" fmla="*/ 467868 w 1076325"/>
                <a:gd name="connsiteY111" fmla="*/ 449199 h 1457325"/>
                <a:gd name="connsiteX112" fmla="*/ 476155 w 1076325"/>
                <a:gd name="connsiteY112" fmla="*/ 484061 h 1457325"/>
                <a:gd name="connsiteX113" fmla="*/ 513302 w 1076325"/>
                <a:gd name="connsiteY113" fmla="*/ 504444 h 1457325"/>
                <a:gd name="connsiteX114" fmla="*/ 551879 w 1076325"/>
                <a:gd name="connsiteY114" fmla="*/ 513969 h 1457325"/>
                <a:gd name="connsiteX115" fmla="*/ 600075 w 1076325"/>
                <a:gd name="connsiteY115" fmla="*/ 518160 h 1457325"/>
                <a:gd name="connsiteX116" fmla="*/ 629031 w 1076325"/>
                <a:gd name="connsiteY116" fmla="*/ 504254 h 1457325"/>
                <a:gd name="connsiteX117" fmla="*/ 665797 w 1076325"/>
                <a:gd name="connsiteY117" fmla="*/ 473774 h 1457325"/>
                <a:gd name="connsiteX118" fmla="*/ 696563 w 1076325"/>
                <a:gd name="connsiteY118" fmla="*/ 434435 h 1457325"/>
                <a:gd name="connsiteX119" fmla="*/ 706660 w 1076325"/>
                <a:gd name="connsiteY119" fmla="*/ 391097 h 1457325"/>
                <a:gd name="connsiteX120" fmla="*/ 705326 w 1076325"/>
                <a:gd name="connsiteY120" fmla="*/ 364903 h 1457325"/>
                <a:gd name="connsiteX121" fmla="*/ 696182 w 1076325"/>
                <a:gd name="connsiteY121" fmla="*/ 331851 h 1457325"/>
                <a:gd name="connsiteX122" fmla="*/ 682561 w 1076325"/>
                <a:gd name="connsiteY122" fmla="*/ 300704 h 1457325"/>
                <a:gd name="connsiteX123" fmla="*/ 670655 w 1076325"/>
                <a:gd name="connsiteY123" fmla="*/ 280035 h 1457325"/>
                <a:gd name="connsiteX124" fmla="*/ 663511 w 1076325"/>
                <a:gd name="connsiteY124" fmla="*/ 270034 h 1457325"/>
                <a:gd name="connsiteX125" fmla="*/ 666750 w 1076325"/>
                <a:gd name="connsiteY125" fmla="*/ 262509 h 1457325"/>
                <a:gd name="connsiteX126" fmla="*/ 683419 w 1076325"/>
                <a:gd name="connsiteY126" fmla="*/ 252413 h 1457325"/>
                <a:gd name="connsiteX127" fmla="*/ 710184 w 1076325"/>
                <a:gd name="connsiteY127" fmla="*/ 238601 h 1457325"/>
                <a:gd name="connsiteX128" fmla="*/ 734473 w 1076325"/>
                <a:gd name="connsiteY128" fmla="*/ 231267 h 1457325"/>
                <a:gd name="connsiteX129" fmla="*/ 776097 w 1076325"/>
                <a:gd name="connsiteY129" fmla="*/ 211265 h 1457325"/>
                <a:gd name="connsiteX130" fmla="*/ 820388 w 1076325"/>
                <a:gd name="connsiteY130" fmla="*/ 197263 h 1457325"/>
                <a:gd name="connsiteX131" fmla="*/ 841915 w 1076325"/>
                <a:gd name="connsiteY131" fmla="*/ 200978 h 1457325"/>
                <a:gd name="connsiteX132" fmla="*/ 856107 w 1076325"/>
                <a:gd name="connsiteY132" fmla="*/ 213836 h 1457325"/>
                <a:gd name="connsiteX133" fmla="*/ 858393 w 1076325"/>
                <a:gd name="connsiteY133" fmla="*/ 229934 h 1457325"/>
                <a:gd name="connsiteX134" fmla="*/ 848487 w 1076325"/>
                <a:gd name="connsiteY134" fmla="*/ 261176 h 1457325"/>
                <a:gd name="connsiteX135" fmla="*/ 817340 w 1076325"/>
                <a:gd name="connsiteY135" fmla="*/ 315468 h 1457325"/>
                <a:gd name="connsiteX136" fmla="*/ 779430 w 1076325"/>
                <a:gd name="connsiteY136" fmla="*/ 381286 h 1457325"/>
                <a:gd name="connsiteX137" fmla="*/ 743807 w 1076325"/>
                <a:gd name="connsiteY137" fmla="*/ 438626 h 1457325"/>
                <a:gd name="connsiteX138" fmla="*/ 714470 w 1076325"/>
                <a:gd name="connsiteY138" fmla="*/ 485299 h 1457325"/>
                <a:gd name="connsiteX139" fmla="*/ 679609 w 1076325"/>
                <a:gd name="connsiteY139" fmla="*/ 514350 h 1457325"/>
                <a:gd name="connsiteX140" fmla="*/ 633603 w 1076325"/>
                <a:gd name="connsiteY140" fmla="*/ 535115 h 1457325"/>
                <a:gd name="connsiteX141" fmla="*/ 575786 w 1076325"/>
                <a:gd name="connsiteY141" fmla="*/ 565880 h 1457325"/>
                <a:gd name="connsiteX142" fmla="*/ 513397 w 1076325"/>
                <a:gd name="connsiteY142" fmla="*/ 595884 h 1457325"/>
                <a:gd name="connsiteX143" fmla="*/ 450723 w 1076325"/>
                <a:gd name="connsiteY143" fmla="*/ 624364 h 1457325"/>
                <a:gd name="connsiteX144" fmla="*/ 389096 w 1076325"/>
                <a:gd name="connsiteY144" fmla="*/ 653987 h 1457325"/>
                <a:gd name="connsiteX145" fmla="*/ 331279 w 1076325"/>
                <a:gd name="connsiteY145" fmla="*/ 681038 h 1457325"/>
                <a:gd name="connsiteX146" fmla="*/ 300799 w 1076325"/>
                <a:gd name="connsiteY146" fmla="*/ 694658 h 1457325"/>
                <a:gd name="connsiteX147" fmla="*/ 297370 w 1076325"/>
                <a:gd name="connsiteY147" fmla="*/ 707993 h 1457325"/>
                <a:gd name="connsiteX148" fmla="*/ 302895 w 1076325"/>
                <a:gd name="connsiteY148" fmla="*/ 718090 h 1457325"/>
                <a:gd name="connsiteX149" fmla="*/ 336709 w 1076325"/>
                <a:gd name="connsiteY149" fmla="*/ 732187 h 1457325"/>
                <a:gd name="connsiteX150" fmla="*/ 376047 w 1076325"/>
                <a:gd name="connsiteY150" fmla="*/ 741045 h 1457325"/>
                <a:gd name="connsiteX151" fmla="*/ 398526 w 1076325"/>
                <a:gd name="connsiteY151" fmla="*/ 741521 h 1457325"/>
                <a:gd name="connsiteX152" fmla="*/ 411099 w 1076325"/>
                <a:gd name="connsiteY152" fmla="*/ 732663 h 1457325"/>
                <a:gd name="connsiteX153" fmla="*/ 429101 w 1076325"/>
                <a:gd name="connsiteY153" fmla="*/ 726091 h 1457325"/>
                <a:gd name="connsiteX154" fmla="*/ 472821 w 1076325"/>
                <a:gd name="connsiteY154" fmla="*/ 699611 h 1457325"/>
                <a:gd name="connsiteX155" fmla="*/ 514921 w 1076325"/>
                <a:gd name="connsiteY155" fmla="*/ 667512 h 1457325"/>
                <a:gd name="connsiteX156" fmla="*/ 546163 w 1076325"/>
                <a:gd name="connsiteY156" fmla="*/ 652082 h 1457325"/>
                <a:gd name="connsiteX157" fmla="*/ 580644 w 1076325"/>
                <a:gd name="connsiteY157" fmla="*/ 630841 h 1457325"/>
                <a:gd name="connsiteX158" fmla="*/ 612267 w 1076325"/>
                <a:gd name="connsiteY158" fmla="*/ 612458 h 1457325"/>
                <a:gd name="connsiteX159" fmla="*/ 632936 w 1076325"/>
                <a:gd name="connsiteY159" fmla="*/ 601885 h 1457325"/>
                <a:gd name="connsiteX160" fmla="*/ 649510 w 1076325"/>
                <a:gd name="connsiteY160" fmla="*/ 602361 h 1457325"/>
                <a:gd name="connsiteX161" fmla="*/ 658653 w 1076325"/>
                <a:gd name="connsiteY161" fmla="*/ 613982 h 1457325"/>
                <a:gd name="connsiteX162" fmla="*/ 656368 w 1076325"/>
                <a:gd name="connsiteY162" fmla="*/ 627793 h 1457325"/>
                <a:gd name="connsiteX163" fmla="*/ 641699 w 1076325"/>
                <a:gd name="connsiteY163" fmla="*/ 667226 h 1457325"/>
                <a:gd name="connsiteX164" fmla="*/ 627507 w 1076325"/>
                <a:gd name="connsiteY164" fmla="*/ 699802 h 1457325"/>
                <a:gd name="connsiteX165" fmla="*/ 605123 w 1076325"/>
                <a:gd name="connsiteY165" fmla="*/ 736187 h 1457325"/>
                <a:gd name="connsiteX166" fmla="*/ 590455 w 1076325"/>
                <a:gd name="connsiteY166" fmla="*/ 762095 h 1457325"/>
                <a:gd name="connsiteX167" fmla="*/ 572548 w 1076325"/>
                <a:gd name="connsiteY167" fmla="*/ 779812 h 1457325"/>
                <a:gd name="connsiteX168" fmla="*/ 551021 w 1076325"/>
                <a:gd name="connsiteY168" fmla="*/ 794099 h 1457325"/>
                <a:gd name="connsiteX169" fmla="*/ 515207 w 1076325"/>
                <a:gd name="connsiteY169" fmla="*/ 812292 h 1457325"/>
                <a:gd name="connsiteX170" fmla="*/ 469487 w 1076325"/>
                <a:gd name="connsiteY170" fmla="*/ 844296 h 1457325"/>
                <a:gd name="connsiteX171" fmla="*/ 448246 w 1076325"/>
                <a:gd name="connsiteY171" fmla="*/ 851821 h 1457325"/>
                <a:gd name="connsiteX172" fmla="*/ 378143 w 1076325"/>
                <a:gd name="connsiteY172" fmla="*/ 889921 h 1457325"/>
                <a:gd name="connsiteX173" fmla="*/ 264128 w 1076325"/>
                <a:gd name="connsiteY173" fmla="*/ 955738 h 1457325"/>
                <a:gd name="connsiteX174" fmla="*/ 202692 w 1076325"/>
                <a:gd name="connsiteY174" fmla="*/ 989267 h 1457325"/>
                <a:gd name="connsiteX175" fmla="*/ 142494 w 1076325"/>
                <a:gd name="connsiteY175" fmla="*/ 1019080 h 1457325"/>
                <a:gd name="connsiteX176" fmla="*/ 108966 w 1076325"/>
                <a:gd name="connsiteY176" fmla="*/ 1036034 h 1457325"/>
                <a:gd name="connsiteX177" fmla="*/ 85534 w 1076325"/>
                <a:gd name="connsiteY177" fmla="*/ 1042892 h 1457325"/>
                <a:gd name="connsiteX178" fmla="*/ 48292 w 1076325"/>
                <a:gd name="connsiteY178" fmla="*/ 1057180 h 1457325"/>
                <a:gd name="connsiteX179" fmla="*/ 20478 w 1076325"/>
                <a:gd name="connsiteY179" fmla="*/ 1067276 h 1457325"/>
                <a:gd name="connsiteX180" fmla="*/ 7144 w 1076325"/>
                <a:gd name="connsiteY180" fmla="*/ 1077373 h 1457325"/>
                <a:gd name="connsiteX181" fmla="*/ 9906 w 1076325"/>
                <a:gd name="connsiteY181" fmla="*/ 1090517 h 1457325"/>
                <a:gd name="connsiteX182" fmla="*/ 28289 w 1076325"/>
                <a:gd name="connsiteY182" fmla="*/ 1107472 h 1457325"/>
                <a:gd name="connsiteX183" fmla="*/ 90297 w 1076325"/>
                <a:gd name="connsiteY183" fmla="*/ 1148715 h 1457325"/>
                <a:gd name="connsiteX184" fmla="*/ 153638 w 1076325"/>
                <a:gd name="connsiteY184" fmla="*/ 1182053 h 1457325"/>
                <a:gd name="connsiteX185" fmla="*/ 184404 w 1076325"/>
                <a:gd name="connsiteY185" fmla="*/ 1194911 h 1457325"/>
                <a:gd name="connsiteX186" fmla="*/ 213360 w 1076325"/>
                <a:gd name="connsiteY186" fmla="*/ 1193483 h 1457325"/>
                <a:gd name="connsiteX187" fmla="*/ 235172 w 1076325"/>
                <a:gd name="connsiteY187" fmla="*/ 1177290 h 1457325"/>
                <a:gd name="connsiteX188" fmla="*/ 259937 w 1076325"/>
                <a:gd name="connsiteY188" fmla="*/ 1151858 h 1457325"/>
                <a:gd name="connsiteX189" fmla="*/ 310134 w 1076325"/>
                <a:gd name="connsiteY189" fmla="*/ 1100614 h 1457325"/>
                <a:gd name="connsiteX190" fmla="*/ 371760 w 1076325"/>
                <a:gd name="connsiteY190" fmla="*/ 1034987 h 1457325"/>
                <a:gd name="connsiteX191" fmla="*/ 422243 w 1076325"/>
                <a:gd name="connsiteY191" fmla="*/ 987362 h 1457325"/>
                <a:gd name="connsiteX192" fmla="*/ 503301 w 1076325"/>
                <a:gd name="connsiteY192" fmla="*/ 919925 h 1457325"/>
                <a:gd name="connsiteX193" fmla="*/ 529971 w 1076325"/>
                <a:gd name="connsiteY193" fmla="*/ 904304 h 1457325"/>
                <a:gd name="connsiteX194" fmla="*/ 546830 w 1076325"/>
                <a:gd name="connsiteY194" fmla="*/ 901827 h 1457325"/>
                <a:gd name="connsiteX195" fmla="*/ 555403 w 1076325"/>
                <a:gd name="connsiteY195" fmla="*/ 911924 h 1457325"/>
                <a:gd name="connsiteX196" fmla="*/ 555879 w 1076325"/>
                <a:gd name="connsiteY196" fmla="*/ 927545 h 1457325"/>
                <a:gd name="connsiteX197" fmla="*/ 557879 w 1076325"/>
                <a:gd name="connsiteY197" fmla="*/ 954786 h 1457325"/>
                <a:gd name="connsiteX198" fmla="*/ 557879 w 1076325"/>
                <a:gd name="connsiteY198" fmla="*/ 993077 h 1457325"/>
                <a:gd name="connsiteX199" fmla="*/ 561880 w 1076325"/>
                <a:gd name="connsiteY199" fmla="*/ 1075849 h 1457325"/>
                <a:gd name="connsiteX200" fmla="*/ 558260 w 1076325"/>
                <a:gd name="connsiteY200" fmla="*/ 1205579 h 1457325"/>
                <a:gd name="connsiteX201" fmla="*/ 550450 w 1076325"/>
                <a:gd name="connsiteY201" fmla="*/ 1293971 h 1457325"/>
                <a:gd name="connsiteX202" fmla="*/ 534352 w 1076325"/>
                <a:gd name="connsiteY202" fmla="*/ 1314641 h 1457325"/>
                <a:gd name="connsiteX203" fmla="*/ 501777 w 1076325"/>
                <a:gd name="connsiteY203" fmla="*/ 1329595 h 1457325"/>
                <a:gd name="connsiteX204" fmla="*/ 445484 w 1076325"/>
                <a:gd name="connsiteY204" fmla="*/ 1337977 h 1457325"/>
                <a:gd name="connsiteX205" fmla="*/ 351377 w 1076325"/>
                <a:gd name="connsiteY205" fmla="*/ 1338453 h 1457325"/>
                <a:gd name="connsiteX206" fmla="*/ 344043 w 1076325"/>
                <a:gd name="connsiteY206" fmla="*/ 1340644 h 1457325"/>
                <a:gd name="connsiteX207" fmla="*/ 338709 w 1076325"/>
                <a:gd name="connsiteY207" fmla="*/ 1353788 h 1457325"/>
                <a:gd name="connsiteX208" fmla="*/ 352234 w 1076325"/>
                <a:gd name="connsiteY208" fmla="*/ 1365695 h 1457325"/>
                <a:gd name="connsiteX209" fmla="*/ 393573 w 1076325"/>
                <a:gd name="connsiteY209" fmla="*/ 1378553 h 1457325"/>
                <a:gd name="connsiteX210" fmla="*/ 453676 w 1076325"/>
                <a:gd name="connsiteY210" fmla="*/ 1398937 h 1457325"/>
                <a:gd name="connsiteX211" fmla="*/ 514255 w 1076325"/>
                <a:gd name="connsiteY211" fmla="*/ 1426750 h 1457325"/>
                <a:gd name="connsiteX212" fmla="*/ 581120 w 1076325"/>
                <a:gd name="connsiteY212" fmla="*/ 1447419 h 1457325"/>
                <a:gd name="connsiteX213" fmla="*/ 618649 w 1076325"/>
                <a:gd name="connsiteY213" fmla="*/ 1454753 h 1457325"/>
                <a:gd name="connsiteX214" fmla="*/ 651510 w 1076325"/>
                <a:gd name="connsiteY214" fmla="*/ 1438180 h 1457325"/>
                <a:gd name="connsiteX215" fmla="*/ 675513 w 1076325"/>
                <a:gd name="connsiteY215" fmla="*/ 1411700 h 1457325"/>
                <a:gd name="connsiteX216" fmla="*/ 683323 w 1076325"/>
                <a:gd name="connsiteY216" fmla="*/ 1375982 h 1457325"/>
                <a:gd name="connsiteX217" fmla="*/ 688371 w 1076325"/>
                <a:gd name="connsiteY217" fmla="*/ 1337691 h 1457325"/>
                <a:gd name="connsiteX218" fmla="*/ 686562 w 1076325"/>
                <a:gd name="connsiteY218" fmla="*/ 1298353 h 1457325"/>
                <a:gd name="connsiteX219" fmla="*/ 681990 w 1076325"/>
                <a:gd name="connsiteY219" fmla="*/ 1274636 h 1457325"/>
                <a:gd name="connsiteX220" fmla="*/ 675704 w 1076325"/>
                <a:gd name="connsiteY220" fmla="*/ 1248347 h 1457325"/>
                <a:gd name="connsiteX221" fmla="*/ 676275 w 1076325"/>
                <a:gd name="connsiteY221" fmla="*/ 1223105 h 1457325"/>
                <a:gd name="connsiteX222" fmla="*/ 669607 w 1076325"/>
                <a:gd name="connsiteY222" fmla="*/ 1200912 h 1457325"/>
                <a:gd name="connsiteX223" fmla="*/ 673512 w 1076325"/>
                <a:gd name="connsiteY223" fmla="*/ 1183196 h 1457325"/>
                <a:gd name="connsiteX224" fmla="*/ 669227 w 1076325"/>
                <a:gd name="connsiteY224" fmla="*/ 1162336 h 1457325"/>
                <a:gd name="connsiteX225" fmla="*/ 664654 w 1076325"/>
                <a:gd name="connsiteY225" fmla="*/ 1143953 h 1457325"/>
                <a:gd name="connsiteX226" fmla="*/ 668178 w 1076325"/>
                <a:gd name="connsiteY226" fmla="*/ 1108615 h 1457325"/>
                <a:gd name="connsiteX227" fmla="*/ 662559 w 1076325"/>
                <a:gd name="connsiteY227" fmla="*/ 1044035 h 1457325"/>
                <a:gd name="connsiteX228" fmla="*/ 660368 w 1076325"/>
                <a:gd name="connsiteY228" fmla="*/ 901541 h 1457325"/>
                <a:gd name="connsiteX229" fmla="*/ 664845 w 1076325"/>
                <a:gd name="connsiteY229" fmla="*/ 836676 h 1457325"/>
                <a:gd name="connsiteX230" fmla="*/ 682847 w 1076325"/>
                <a:gd name="connsiteY230" fmla="*/ 822484 h 1457325"/>
                <a:gd name="connsiteX231" fmla="*/ 700278 w 1076325"/>
                <a:gd name="connsiteY231" fmla="*/ 814007 h 1457325"/>
                <a:gd name="connsiteX232" fmla="*/ 721233 w 1076325"/>
                <a:gd name="connsiteY232" fmla="*/ 812673 h 1457325"/>
                <a:gd name="connsiteX233" fmla="*/ 733520 w 1076325"/>
                <a:gd name="connsiteY233" fmla="*/ 819531 h 1457325"/>
                <a:gd name="connsiteX234" fmla="*/ 742759 w 1076325"/>
                <a:gd name="connsiteY234" fmla="*/ 836200 h 1457325"/>
                <a:gd name="connsiteX235" fmla="*/ 741045 w 1076325"/>
                <a:gd name="connsiteY235" fmla="*/ 862775 h 1457325"/>
                <a:gd name="connsiteX236" fmla="*/ 739997 w 1076325"/>
                <a:gd name="connsiteY236" fmla="*/ 909066 h 1457325"/>
                <a:gd name="connsiteX237" fmla="*/ 748665 w 1076325"/>
                <a:gd name="connsiteY237" fmla="*/ 916877 h 1457325"/>
                <a:gd name="connsiteX238" fmla="*/ 760762 w 1076325"/>
                <a:gd name="connsiteY238" fmla="*/ 915067 h 1457325"/>
                <a:gd name="connsiteX239" fmla="*/ 769048 w 1076325"/>
                <a:gd name="connsiteY239" fmla="*/ 906780 h 1457325"/>
                <a:gd name="connsiteX240" fmla="*/ 796861 w 1076325"/>
                <a:gd name="connsiteY240" fmla="*/ 889635 h 1457325"/>
                <a:gd name="connsiteX241" fmla="*/ 846772 w 1076325"/>
                <a:gd name="connsiteY241" fmla="*/ 863918 h 1457325"/>
                <a:gd name="connsiteX242" fmla="*/ 878110 w 1076325"/>
                <a:gd name="connsiteY242" fmla="*/ 854774 h 1457325"/>
                <a:gd name="connsiteX243" fmla="*/ 888968 w 1076325"/>
                <a:gd name="connsiteY243" fmla="*/ 846106 h 1457325"/>
                <a:gd name="connsiteX244" fmla="*/ 906875 w 1076325"/>
                <a:gd name="connsiteY244" fmla="*/ 833247 h 1457325"/>
                <a:gd name="connsiteX245" fmla="*/ 925353 w 1076325"/>
                <a:gd name="connsiteY245" fmla="*/ 811054 h 1457325"/>
                <a:gd name="connsiteX246" fmla="*/ 929164 w 1076325"/>
                <a:gd name="connsiteY246" fmla="*/ 793909 h 1457325"/>
                <a:gd name="connsiteX247" fmla="*/ 921544 w 1076325"/>
                <a:gd name="connsiteY247" fmla="*/ 781050 h 1457325"/>
                <a:gd name="connsiteX248" fmla="*/ 889159 w 1076325"/>
                <a:gd name="connsiteY248" fmla="*/ 755809 h 1457325"/>
                <a:gd name="connsiteX249" fmla="*/ 848297 w 1076325"/>
                <a:gd name="connsiteY249" fmla="*/ 729806 h 1457325"/>
                <a:gd name="connsiteX250" fmla="*/ 810197 w 1076325"/>
                <a:gd name="connsiteY250" fmla="*/ 719233 h 1457325"/>
                <a:gd name="connsiteX251" fmla="*/ 775430 w 1076325"/>
                <a:gd name="connsiteY251" fmla="*/ 712851 h 1457325"/>
                <a:gd name="connsiteX252" fmla="*/ 762667 w 1076325"/>
                <a:gd name="connsiteY252" fmla="*/ 716090 h 1457325"/>
                <a:gd name="connsiteX253" fmla="*/ 736473 w 1076325"/>
                <a:gd name="connsiteY253" fmla="*/ 722376 h 1457325"/>
                <a:gd name="connsiteX254" fmla="*/ 725424 w 1076325"/>
                <a:gd name="connsiteY254" fmla="*/ 720566 h 1457325"/>
                <a:gd name="connsiteX255" fmla="*/ 719423 w 1076325"/>
                <a:gd name="connsiteY255" fmla="*/ 711803 h 1457325"/>
                <a:gd name="connsiteX256" fmla="*/ 723995 w 1076325"/>
                <a:gd name="connsiteY256" fmla="*/ 703802 h 1457325"/>
                <a:gd name="connsiteX257" fmla="*/ 756190 w 1076325"/>
                <a:gd name="connsiteY257" fmla="*/ 672560 h 1457325"/>
                <a:gd name="connsiteX258" fmla="*/ 810768 w 1076325"/>
                <a:gd name="connsiteY258" fmla="*/ 630365 h 1457325"/>
                <a:gd name="connsiteX259" fmla="*/ 860488 w 1076325"/>
                <a:gd name="connsiteY259" fmla="*/ 592074 h 1457325"/>
                <a:gd name="connsiteX260" fmla="*/ 878395 w 1076325"/>
                <a:gd name="connsiteY260" fmla="*/ 573977 h 1457325"/>
                <a:gd name="connsiteX261" fmla="*/ 880967 w 1076325"/>
                <a:gd name="connsiteY261" fmla="*/ 557403 h 1457325"/>
                <a:gd name="connsiteX262" fmla="*/ 877824 w 1076325"/>
                <a:gd name="connsiteY262" fmla="*/ 540925 h 1457325"/>
                <a:gd name="connsiteX263" fmla="*/ 848487 w 1076325"/>
                <a:gd name="connsiteY263" fmla="*/ 511588 h 1457325"/>
                <a:gd name="connsiteX264" fmla="*/ 817340 w 1076325"/>
                <a:gd name="connsiteY264" fmla="*/ 486442 h 1457325"/>
                <a:gd name="connsiteX265" fmla="*/ 794956 w 1076325"/>
                <a:gd name="connsiteY265" fmla="*/ 474440 h 1457325"/>
                <a:gd name="connsiteX266" fmla="*/ 789051 w 1076325"/>
                <a:gd name="connsiteY266" fmla="*/ 466916 h 1457325"/>
                <a:gd name="connsiteX267" fmla="*/ 794671 w 1076325"/>
                <a:gd name="connsiteY267" fmla="*/ 456438 h 1457325"/>
                <a:gd name="connsiteX268" fmla="*/ 811244 w 1076325"/>
                <a:gd name="connsiteY268" fmla="*/ 439579 h 1457325"/>
                <a:gd name="connsiteX269" fmla="*/ 860679 w 1076325"/>
                <a:gd name="connsiteY269" fmla="*/ 392621 h 1457325"/>
                <a:gd name="connsiteX270" fmla="*/ 887349 w 1076325"/>
                <a:gd name="connsiteY270" fmla="*/ 371475 h 1457325"/>
                <a:gd name="connsiteX271" fmla="*/ 917067 w 1076325"/>
                <a:gd name="connsiteY271" fmla="*/ 351758 h 1457325"/>
                <a:gd name="connsiteX272" fmla="*/ 953928 w 1076325"/>
                <a:gd name="connsiteY272" fmla="*/ 330613 h 1457325"/>
                <a:gd name="connsiteX273" fmla="*/ 991743 w 1076325"/>
                <a:gd name="connsiteY273" fmla="*/ 311849 h 1457325"/>
                <a:gd name="connsiteX274" fmla="*/ 1024794 w 1076325"/>
                <a:gd name="connsiteY274" fmla="*/ 295942 h 1457325"/>
                <a:gd name="connsiteX275" fmla="*/ 1050036 w 1076325"/>
                <a:gd name="connsiteY275" fmla="*/ 279749 h 1457325"/>
                <a:gd name="connsiteX276" fmla="*/ 1067752 w 1076325"/>
                <a:gd name="connsiteY276" fmla="*/ 251460 h 1457325"/>
                <a:gd name="connsiteX277" fmla="*/ 1071467 w 1076325"/>
                <a:gd name="connsiteY277" fmla="*/ 217932 h 1457325"/>
                <a:gd name="connsiteX278" fmla="*/ 1071086 w 1076325"/>
                <a:gd name="connsiteY278" fmla="*/ 190691 h 1457325"/>
                <a:gd name="connsiteX279" fmla="*/ 625030 w 1076325"/>
                <a:gd name="connsiteY279" fmla="*/ 418624 h 1457325"/>
                <a:gd name="connsiteX280" fmla="*/ 614458 w 1076325"/>
                <a:gd name="connsiteY280" fmla="*/ 428244 h 1457325"/>
                <a:gd name="connsiteX281" fmla="*/ 589312 w 1076325"/>
                <a:gd name="connsiteY281" fmla="*/ 424720 h 1457325"/>
                <a:gd name="connsiteX282" fmla="*/ 567785 w 1076325"/>
                <a:gd name="connsiteY282" fmla="*/ 417767 h 1457325"/>
                <a:gd name="connsiteX283" fmla="*/ 556260 w 1076325"/>
                <a:gd name="connsiteY283" fmla="*/ 400907 h 1457325"/>
                <a:gd name="connsiteX284" fmla="*/ 551688 w 1076325"/>
                <a:gd name="connsiteY284" fmla="*/ 387191 h 1457325"/>
                <a:gd name="connsiteX285" fmla="*/ 557593 w 1076325"/>
                <a:gd name="connsiteY285" fmla="*/ 367379 h 1457325"/>
                <a:gd name="connsiteX286" fmla="*/ 580072 w 1076325"/>
                <a:gd name="connsiteY286" fmla="*/ 337947 h 1457325"/>
                <a:gd name="connsiteX287" fmla="*/ 593407 w 1076325"/>
                <a:gd name="connsiteY287" fmla="*/ 334423 h 1457325"/>
                <a:gd name="connsiteX288" fmla="*/ 604647 w 1076325"/>
                <a:gd name="connsiteY288" fmla="*/ 332137 h 1457325"/>
                <a:gd name="connsiteX289" fmla="*/ 615696 w 1076325"/>
                <a:gd name="connsiteY289" fmla="*/ 341281 h 1457325"/>
                <a:gd name="connsiteX290" fmla="*/ 626745 w 1076325"/>
                <a:gd name="connsiteY290" fmla="*/ 361474 h 1457325"/>
                <a:gd name="connsiteX291" fmla="*/ 629984 w 1076325"/>
                <a:gd name="connsiteY291" fmla="*/ 385191 h 1457325"/>
                <a:gd name="connsiteX292" fmla="*/ 631984 w 1076325"/>
                <a:gd name="connsiteY292" fmla="*/ 404717 h 1457325"/>
                <a:gd name="connsiteX293" fmla="*/ 625030 w 1076325"/>
                <a:gd name="connsiteY293" fmla="*/ 418624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</a:cxnLst>
              <a:rect l="l" t="t" r="r" b="b"/>
              <a:pathLst>
                <a:path w="1076325" h="1457325">
                  <a:moveTo>
                    <a:pt x="1071086" y="190691"/>
                  </a:moveTo>
                  <a:lnTo>
                    <a:pt x="1056513" y="157163"/>
                  </a:lnTo>
                  <a:lnTo>
                    <a:pt x="1038606" y="130016"/>
                  </a:lnTo>
                  <a:lnTo>
                    <a:pt x="1011460" y="104489"/>
                  </a:lnTo>
                  <a:lnTo>
                    <a:pt x="979361" y="87630"/>
                  </a:lnTo>
                  <a:lnTo>
                    <a:pt x="944213" y="70676"/>
                  </a:lnTo>
                  <a:lnTo>
                    <a:pt x="911637" y="63341"/>
                  </a:lnTo>
                  <a:lnTo>
                    <a:pt x="888682" y="69723"/>
                  </a:lnTo>
                  <a:lnTo>
                    <a:pt x="839152" y="100013"/>
                  </a:lnTo>
                  <a:lnTo>
                    <a:pt x="775525" y="130302"/>
                  </a:lnTo>
                  <a:lnTo>
                    <a:pt x="732187" y="155258"/>
                  </a:lnTo>
                  <a:lnTo>
                    <a:pt x="685514" y="178499"/>
                  </a:lnTo>
                  <a:lnTo>
                    <a:pt x="655415" y="209264"/>
                  </a:lnTo>
                  <a:lnTo>
                    <a:pt x="639509" y="215932"/>
                  </a:lnTo>
                  <a:lnTo>
                    <a:pt x="625793" y="215265"/>
                  </a:lnTo>
                  <a:lnTo>
                    <a:pt x="618554" y="205931"/>
                  </a:lnTo>
                  <a:lnTo>
                    <a:pt x="621792" y="198311"/>
                  </a:lnTo>
                  <a:lnTo>
                    <a:pt x="635603" y="189167"/>
                  </a:lnTo>
                  <a:lnTo>
                    <a:pt x="665416" y="155829"/>
                  </a:lnTo>
                  <a:lnTo>
                    <a:pt x="685419" y="134588"/>
                  </a:lnTo>
                  <a:lnTo>
                    <a:pt x="696849" y="117920"/>
                  </a:lnTo>
                  <a:lnTo>
                    <a:pt x="698087" y="104584"/>
                  </a:lnTo>
                  <a:lnTo>
                    <a:pt x="690848" y="86773"/>
                  </a:lnTo>
                  <a:lnTo>
                    <a:pt x="666179" y="59627"/>
                  </a:lnTo>
                  <a:lnTo>
                    <a:pt x="629698" y="30004"/>
                  </a:lnTo>
                  <a:lnTo>
                    <a:pt x="600837" y="11335"/>
                  </a:lnTo>
                  <a:lnTo>
                    <a:pt x="579787" y="7144"/>
                  </a:lnTo>
                  <a:lnTo>
                    <a:pt x="563213" y="10859"/>
                  </a:lnTo>
                  <a:lnTo>
                    <a:pt x="549021" y="28766"/>
                  </a:lnTo>
                  <a:lnTo>
                    <a:pt x="545973" y="44196"/>
                  </a:lnTo>
                  <a:lnTo>
                    <a:pt x="545020" y="72676"/>
                  </a:lnTo>
                  <a:lnTo>
                    <a:pt x="515207" y="127540"/>
                  </a:lnTo>
                  <a:lnTo>
                    <a:pt x="497586" y="143161"/>
                  </a:lnTo>
                  <a:lnTo>
                    <a:pt x="483012" y="144399"/>
                  </a:lnTo>
                  <a:lnTo>
                    <a:pt x="454533" y="138589"/>
                  </a:lnTo>
                  <a:lnTo>
                    <a:pt x="402241" y="128492"/>
                  </a:lnTo>
                  <a:lnTo>
                    <a:pt x="381000" y="126206"/>
                  </a:lnTo>
                  <a:lnTo>
                    <a:pt x="365855" y="132493"/>
                  </a:lnTo>
                  <a:lnTo>
                    <a:pt x="357568" y="151733"/>
                  </a:lnTo>
                  <a:lnTo>
                    <a:pt x="360616" y="169355"/>
                  </a:lnTo>
                  <a:lnTo>
                    <a:pt x="378523" y="181737"/>
                  </a:lnTo>
                  <a:lnTo>
                    <a:pt x="413766" y="205550"/>
                  </a:lnTo>
                  <a:lnTo>
                    <a:pt x="436721" y="225266"/>
                  </a:lnTo>
                  <a:lnTo>
                    <a:pt x="443484" y="240411"/>
                  </a:lnTo>
                  <a:lnTo>
                    <a:pt x="436150" y="253270"/>
                  </a:lnTo>
                  <a:lnTo>
                    <a:pt x="382238" y="301181"/>
                  </a:lnTo>
                  <a:lnTo>
                    <a:pt x="363950" y="307848"/>
                  </a:lnTo>
                  <a:lnTo>
                    <a:pt x="354616" y="311563"/>
                  </a:lnTo>
                  <a:lnTo>
                    <a:pt x="345377" y="308801"/>
                  </a:lnTo>
                  <a:lnTo>
                    <a:pt x="336899" y="296132"/>
                  </a:lnTo>
                  <a:lnTo>
                    <a:pt x="326041" y="276987"/>
                  </a:lnTo>
                  <a:lnTo>
                    <a:pt x="297561" y="236030"/>
                  </a:lnTo>
                  <a:lnTo>
                    <a:pt x="267748" y="196406"/>
                  </a:lnTo>
                  <a:lnTo>
                    <a:pt x="235744" y="168878"/>
                  </a:lnTo>
                  <a:lnTo>
                    <a:pt x="204216" y="141351"/>
                  </a:lnTo>
                  <a:lnTo>
                    <a:pt x="171164" y="125254"/>
                  </a:lnTo>
                  <a:lnTo>
                    <a:pt x="142684" y="113348"/>
                  </a:lnTo>
                  <a:lnTo>
                    <a:pt x="121253" y="113919"/>
                  </a:lnTo>
                  <a:lnTo>
                    <a:pt x="108871" y="122682"/>
                  </a:lnTo>
                  <a:lnTo>
                    <a:pt x="105156" y="136779"/>
                  </a:lnTo>
                  <a:lnTo>
                    <a:pt x="113919" y="151638"/>
                  </a:lnTo>
                  <a:lnTo>
                    <a:pt x="154305" y="192500"/>
                  </a:lnTo>
                  <a:lnTo>
                    <a:pt x="201835" y="244697"/>
                  </a:lnTo>
                  <a:lnTo>
                    <a:pt x="237458" y="310325"/>
                  </a:lnTo>
                  <a:lnTo>
                    <a:pt x="255841" y="356235"/>
                  </a:lnTo>
                  <a:lnTo>
                    <a:pt x="263843" y="376809"/>
                  </a:lnTo>
                  <a:lnTo>
                    <a:pt x="260128" y="384334"/>
                  </a:lnTo>
                  <a:lnTo>
                    <a:pt x="249460" y="386048"/>
                  </a:lnTo>
                  <a:lnTo>
                    <a:pt x="241173" y="376428"/>
                  </a:lnTo>
                  <a:lnTo>
                    <a:pt x="223551" y="353473"/>
                  </a:lnTo>
                  <a:lnTo>
                    <a:pt x="198025" y="329756"/>
                  </a:lnTo>
                  <a:lnTo>
                    <a:pt x="167259" y="305562"/>
                  </a:lnTo>
                  <a:lnTo>
                    <a:pt x="143351" y="290132"/>
                  </a:lnTo>
                  <a:lnTo>
                    <a:pt x="115157" y="285655"/>
                  </a:lnTo>
                  <a:lnTo>
                    <a:pt x="99250" y="290608"/>
                  </a:lnTo>
                  <a:lnTo>
                    <a:pt x="95535" y="306229"/>
                  </a:lnTo>
                  <a:lnTo>
                    <a:pt x="102298" y="324993"/>
                  </a:lnTo>
                  <a:lnTo>
                    <a:pt x="148209" y="383286"/>
                  </a:lnTo>
                  <a:lnTo>
                    <a:pt x="164592" y="421291"/>
                  </a:lnTo>
                  <a:lnTo>
                    <a:pt x="229457" y="566928"/>
                  </a:lnTo>
                  <a:lnTo>
                    <a:pt x="232029" y="573405"/>
                  </a:lnTo>
                  <a:lnTo>
                    <a:pt x="255079" y="606266"/>
                  </a:lnTo>
                  <a:lnTo>
                    <a:pt x="271939" y="617792"/>
                  </a:lnTo>
                  <a:lnTo>
                    <a:pt x="284036" y="613505"/>
                  </a:lnTo>
                  <a:lnTo>
                    <a:pt x="294608" y="602075"/>
                  </a:lnTo>
                  <a:lnTo>
                    <a:pt x="299751" y="576834"/>
                  </a:lnTo>
                  <a:lnTo>
                    <a:pt x="296703" y="529114"/>
                  </a:lnTo>
                  <a:lnTo>
                    <a:pt x="291655" y="516731"/>
                  </a:lnTo>
                  <a:lnTo>
                    <a:pt x="297656" y="507492"/>
                  </a:lnTo>
                  <a:lnTo>
                    <a:pt x="308610" y="502634"/>
                  </a:lnTo>
                  <a:lnTo>
                    <a:pt x="317754" y="506921"/>
                  </a:lnTo>
                  <a:lnTo>
                    <a:pt x="342043" y="531590"/>
                  </a:lnTo>
                  <a:lnTo>
                    <a:pt x="373761" y="558641"/>
                  </a:lnTo>
                  <a:lnTo>
                    <a:pt x="401669" y="568262"/>
                  </a:lnTo>
                  <a:lnTo>
                    <a:pt x="421386" y="559213"/>
                  </a:lnTo>
                  <a:lnTo>
                    <a:pt x="437293" y="537496"/>
                  </a:lnTo>
                  <a:lnTo>
                    <a:pt x="443293" y="503587"/>
                  </a:lnTo>
                  <a:lnTo>
                    <a:pt x="438340" y="479012"/>
                  </a:lnTo>
                  <a:lnTo>
                    <a:pt x="424148" y="457391"/>
                  </a:lnTo>
                  <a:lnTo>
                    <a:pt x="415480" y="437864"/>
                  </a:lnTo>
                  <a:lnTo>
                    <a:pt x="396240" y="389192"/>
                  </a:lnTo>
                  <a:lnTo>
                    <a:pt x="385096" y="368522"/>
                  </a:lnTo>
                  <a:lnTo>
                    <a:pt x="384620" y="359569"/>
                  </a:lnTo>
                  <a:lnTo>
                    <a:pt x="415576" y="330327"/>
                  </a:lnTo>
                  <a:lnTo>
                    <a:pt x="473869" y="294037"/>
                  </a:lnTo>
                  <a:lnTo>
                    <a:pt x="497014" y="285464"/>
                  </a:lnTo>
                  <a:lnTo>
                    <a:pt x="510349" y="290989"/>
                  </a:lnTo>
                  <a:lnTo>
                    <a:pt x="510635" y="304895"/>
                  </a:lnTo>
                  <a:lnTo>
                    <a:pt x="487870" y="335756"/>
                  </a:lnTo>
                  <a:lnTo>
                    <a:pt x="465487" y="386334"/>
                  </a:lnTo>
                  <a:lnTo>
                    <a:pt x="463201" y="427768"/>
                  </a:lnTo>
                  <a:lnTo>
                    <a:pt x="467868" y="449199"/>
                  </a:lnTo>
                  <a:lnTo>
                    <a:pt x="476155" y="484061"/>
                  </a:lnTo>
                  <a:lnTo>
                    <a:pt x="513302" y="504444"/>
                  </a:lnTo>
                  <a:lnTo>
                    <a:pt x="551879" y="513969"/>
                  </a:lnTo>
                  <a:lnTo>
                    <a:pt x="600075" y="518160"/>
                  </a:lnTo>
                  <a:lnTo>
                    <a:pt x="629031" y="504254"/>
                  </a:lnTo>
                  <a:lnTo>
                    <a:pt x="665797" y="473774"/>
                  </a:lnTo>
                  <a:lnTo>
                    <a:pt x="696563" y="434435"/>
                  </a:lnTo>
                  <a:lnTo>
                    <a:pt x="706660" y="391097"/>
                  </a:lnTo>
                  <a:lnTo>
                    <a:pt x="705326" y="364903"/>
                  </a:lnTo>
                  <a:lnTo>
                    <a:pt x="696182" y="331851"/>
                  </a:lnTo>
                  <a:lnTo>
                    <a:pt x="682561" y="300704"/>
                  </a:lnTo>
                  <a:lnTo>
                    <a:pt x="670655" y="280035"/>
                  </a:lnTo>
                  <a:lnTo>
                    <a:pt x="663511" y="270034"/>
                  </a:lnTo>
                  <a:lnTo>
                    <a:pt x="666750" y="262509"/>
                  </a:lnTo>
                  <a:lnTo>
                    <a:pt x="683419" y="252413"/>
                  </a:lnTo>
                  <a:lnTo>
                    <a:pt x="710184" y="238601"/>
                  </a:lnTo>
                  <a:lnTo>
                    <a:pt x="734473" y="231267"/>
                  </a:lnTo>
                  <a:lnTo>
                    <a:pt x="776097" y="211265"/>
                  </a:lnTo>
                  <a:lnTo>
                    <a:pt x="820388" y="197263"/>
                  </a:lnTo>
                  <a:lnTo>
                    <a:pt x="841915" y="200978"/>
                  </a:lnTo>
                  <a:lnTo>
                    <a:pt x="856107" y="213836"/>
                  </a:lnTo>
                  <a:lnTo>
                    <a:pt x="858393" y="229934"/>
                  </a:lnTo>
                  <a:lnTo>
                    <a:pt x="848487" y="261176"/>
                  </a:lnTo>
                  <a:lnTo>
                    <a:pt x="817340" y="315468"/>
                  </a:lnTo>
                  <a:lnTo>
                    <a:pt x="779430" y="381286"/>
                  </a:lnTo>
                  <a:lnTo>
                    <a:pt x="743807" y="438626"/>
                  </a:lnTo>
                  <a:lnTo>
                    <a:pt x="714470" y="485299"/>
                  </a:lnTo>
                  <a:lnTo>
                    <a:pt x="679609" y="514350"/>
                  </a:lnTo>
                  <a:lnTo>
                    <a:pt x="633603" y="535115"/>
                  </a:lnTo>
                  <a:lnTo>
                    <a:pt x="575786" y="565880"/>
                  </a:lnTo>
                  <a:lnTo>
                    <a:pt x="513397" y="595884"/>
                  </a:lnTo>
                  <a:lnTo>
                    <a:pt x="450723" y="624364"/>
                  </a:lnTo>
                  <a:lnTo>
                    <a:pt x="389096" y="653987"/>
                  </a:lnTo>
                  <a:lnTo>
                    <a:pt x="331279" y="681038"/>
                  </a:lnTo>
                  <a:lnTo>
                    <a:pt x="300799" y="694658"/>
                  </a:lnTo>
                  <a:lnTo>
                    <a:pt x="297370" y="707993"/>
                  </a:lnTo>
                  <a:lnTo>
                    <a:pt x="302895" y="718090"/>
                  </a:lnTo>
                  <a:lnTo>
                    <a:pt x="336709" y="732187"/>
                  </a:lnTo>
                  <a:lnTo>
                    <a:pt x="376047" y="741045"/>
                  </a:lnTo>
                  <a:lnTo>
                    <a:pt x="398526" y="741521"/>
                  </a:lnTo>
                  <a:lnTo>
                    <a:pt x="411099" y="732663"/>
                  </a:lnTo>
                  <a:lnTo>
                    <a:pt x="429101" y="726091"/>
                  </a:lnTo>
                  <a:lnTo>
                    <a:pt x="472821" y="699611"/>
                  </a:lnTo>
                  <a:lnTo>
                    <a:pt x="514921" y="667512"/>
                  </a:lnTo>
                  <a:lnTo>
                    <a:pt x="546163" y="652082"/>
                  </a:lnTo>
                  <a:lnTo>
                    <a:pt x="580644" y="630841"/>
                  </a:lnTo>
                  <a:lnTo>
                    <a:pt x="612267" y="612458"/>
                  </a:lnTo>
                  <a:lnTo>
                    <a:pt x="632936" y="601885"/>
                  </a:lnTo>
                  <a:lnTo>
                    <a:pt x="649510" y="602361"/>
                  </a:lnTo>
                  <a:lnTo>
                    <a:pt x="658653" y="613982"/>
                  </a:lnTo>
                  <a:lnTo>
                    <a:pt x="656368" y="627793"/>
                  </a:lnTo>
                  <a:lnTo>
                    <a:pt x="641699" y="667226"/>
                  </a:lnTo>
                  <a:lnTo>
                    <a:pt x="627507" y="699802"/>
                  </a:lnTo>
                  <a:lnTo>
                    <a:pt x="605123" y="736187"/>
                  </a:lnTo>
                  <a:lnTo>
                    <a:pt x="590455" y="762095"/>
                  </a:lnTo>
                  <a:lnTo>
                    <a:pt x="572548" y="779812"/>
                  </a:lnTo>
                  <a:lnTo>
                    <a:pt x="551021" y="794099"/>
                  </a:lnTo>
                  <a:lnTo>
                    <a:pt x="515207" y="812292"/>
                  </a:lnTo>
                  <a:lnTo>
                    <a:pt x="469487" y="844296"/>
                  </a:lnTo>
                  <a:lnTo>
                    <a:pt x="448246" y="851821"/>
                  </a:lnTo>
                  <a:lnTo>
                    <a:pt x="378143" y="889921"/>
                  </a:lnTo>
                  <a:lnTo>
                    <a:pt x="264128" y="955738"/>
                  </a:lnTo>
                  <a:lnTo>
                    <a:pt x="202692" y="989267"/>
                  </a:lnTo>
                  <a:lnTo>
                    <a:pt x="142494" y="1019080"/>
                  </a:lnTo>
                  <a:lnTo>
                    <a:pt x="108966" y="1036034"/>
                  </a:lnTo>
                  <a:lnTo>
                    <a:pt x="85534" y="1042892"/>
                  </a:lnTo>
                  <a:lnTo>
                    <a:pt x="48292" y="1057180"/>
                  </a:lnTo>
                  <a:lnTo>
                    <a:pt x="20478" y="1067276"/>
                  </a:lnTo>
                  <a:lnTo>
                    <a:pt x="7144" y="1077373"/>
                  </a:lnTo>
                  <a:lnTo>
                    <a:pt x="9906" y="1090517"/>
                  </a:lnTo>
                  <a:lnTo>
                    <a:pt x="28289" y="1107472"/>
                  </a:lnTo>
                  <a:lnTo>
                    <a:pt x="90297" y="1148715"/>
                  </a:lnTo>
                  <a:lnTo>
                    <a:pt x="153638" y="1182053"/>
                  </a:lnTo>
                  <a:lnTo>
                    <a:pt x="184404" y="1194911"/>
                  </a:lnTo>
                  <a:lnTo>
                    <a:pt x="213360" y="1193483"/>
                  </a:lnTo>
                  <a:lnTo>
                    <a:pt x="235172" y="1177290"/>
                  </a:lnTo>
                  <a:lnTo>
                    <a:pt x="259937" y="1151858"/>
                  </a:lnTo>
                  <a:lnTo>
                    <a:pt x="310134" y="1100614"/>
                  </a:lnTo>
                  <a:lnTo>
                    <a:pt x="371760" y="1034987"/>
                  </a:lnTo>
                  <a:lnTo>
                    <a:pt x="422243" y="987362"/>
                  </a:lnTo>
                  <a:lnTo>
                    <a:pt x="503301" y="919925"/>
                  </a:lnTo>
                  <a:lnTo>
                    <a:pt x="529971" y="904304"/>
                  </a:lnTo>
                  <a:lnTo>
                    <a:pt x="546830" y="901827"/>
                  </a:lnTo>
                  <a:lnTo>
                    <a:pt x="555403" y="911924"/>
                  </a:lnTo>
                  <a:lnTo>
                    <a:pt x="555879" y="927545"/>
                  </a:lnTo>
                  <a:lnTo>
                    <a:pt x="557879" y="954786"/>
                  </a:lnTo>
                  <a:lnTo>
                    <a:pt x="557879" y="993077"/>
                  </a:lnTo>
                  <a:lnTo>
                    <a:pt x="561880" y="1075849"/>
                  </a:lnTo>
                  <a:lnTo>
                    <a:pt x="558260" y="1205579"/>
                  </a:lnTo>
                  <a:lnTo>
                    <a:pt x="550450" y="1293971"/>
                  </a:lnTo>
                  <a:lnTo>
                    <a:pt x="534352" y="1314641"/>
                  </a:lnTo>
                  <a:lnTo>
                    <a:pt x="501777" y="1329595"/>
                  </a:lnTo>
                  <a:lnTo>
                    <a:pt x="445484" y="1337977"/>
                  </a:lnTo>
                  <a:lnTo>
                    <a:pt x="351377" y="1338453"/>
                  </a:lnTo>
                  <a:lnTo>
                    <a:pt x="344043" y="1340644"/>
                  </a:lnTo>
                  <a:lnTo>
                    <a:pt x="338709" y="1353788"/>
                  </a:lnTo>
                  <a:lnTo>
                    <a:pt x="352234" y="1365695"/>
                  </a:lnTo>
                  <a:lnTo>
                    <a:pt x="393573" y="1378553"/>
                  </a:lnTo>
                  <a:lnTo>
                    <a:pt x="453676" y="1398937"/>
                  </a:lnTo>
                  <a:lnTo>
                    <a:pt x="514255" y="1426750"/>
                  </a:lnTo>
                  <a:lnTo>
                    <a:pt x="581120" y="1447419"/>
                  </a:lnTo>
                  <a:lnTo>
                    <a:pt x="618649" y="1454753"/>
                  </a:lnTo>
                  <a:lnTo>
                    <a:pt x="651510" y="1438180"/>
                  </a:lnTo>
                  <a:lnTo>
                    <a:pt x="675513" y="1411700"/>
                  </a:lnTo>
                  <a:lnTo>
                    <a:pt x="683323" y="1375982"/>
                  </a:lnTo>
                  <a:lnTo>
                    <a:pt x="688371" y="1337691"/>
                  </a:lnTo>
                  <a:lnTo>
                    <a:pt x="686562" y="1298353"/>
                  </a:lnTo>
                  <a:lnTo>
                    <a:pt x="681990" y="1274636"/>
                  </a:lnTo>
                  <a:lnTo>
                    <a:pt x="675704" y="1248347"/>
                  </a:lnTo>
                  <a:lnTo>
                    <a:pt x="676275" y="1223105"/>
                  </a:lnTo>
                  <a:lnTo>
                    <a:pt x="669607" y="1200912"/>
                  </a:lnTo>
                  <a:lnTo>
                    <a:pt x="673512" y="1183196"/>
                  </a:lnTo>
                  <a:lnTo>
                    <a:pt x="669227" y="1162336"/>
                  </a:lnTo>
                  <a:lnTo>
                    <a:pt x="664654" y="1143953"/>
                  </a:lnTo>
                  <a:lnTo>
                    <a:pt x="668178" y="1108615"/>
                  </a:lnTo>
                  <a:lnTo>
                    <a:pt x="662559" y="1044035"/>
                  </a:lnTo>
                  <a:lnTo>
                    <a:pt x="660368" y="901541"/>
                  </a:lnTo>
                  <a:lnTo>
                    <a:pt x="664845" y="836676"/>
                  </a:lnTo>
                  <a:lnTo>
                    <a:pt x="682847" y="822484"/>
                  </a:lnTo>
                  <a:lnTo>
                    <a:pt x="700278" y="814007"/>
                  </a:lnTo>
                  <a:lnTo>
                    <a:pt x="721233" y="812673"/>
                  </a:lnTo>
                  <a:lnTo>
                    <a:pt x="733520" y="819531"/>
                  </a:lnTo>
                  <a:lnTo>
                    <a:pt x="742759" y="836200"/>
                  </a:lnTo>
                  <a:lnTo>
                    <a:pt x="741045" y="862775"/>
                  </a:lnTo>
                  <a:lnTo>
                    <a:pt x="739997" y="909066"/>
                  </a:lnTo>
                  <a:lnTo>
                    <a:pt x="748665" y="916877"/>
                  </a:lnTo>
                  <a:lnTo>
                    <a:pt x="760762" y="915067"/>
                  </a:lnTo>
                  <a:lnTo>
                    <a:pt x="769048" y="906780"/>
                  </a:lnTo>
                  <a:lnTo>
                    <a:pt x="796861" y="889635"/>
                  </a:lnTo>
                  <a:lnTo>
                    <a:pt x="846772" y="863918"/>
                  </a:lnTo>
                  <a:lnTo>
                    <a:pt x="878110" y="854774"/>
                  </a:lnTo>
                  <a:lnTo>
                    <a:pt x="888968" y="846106"/>
                  </a:lnTo>
                  <a:lnTo>
                    <a:pt x="906875" y="833247"/>
                  </a:lnTo>
                  <a:lnTo>
                    <a:pt x="925353" y="811054"/>
                  </a:lnTo>
                  <a:lnTo>
                    <a:pt x="929164" y="793909"/>
                  </a:lnTo>
                  <a:lnTo>
                    <a:pt x="921544" y="781050"/>
                  </a:lnTo>
                  <a:lnTo>
                    <a:pt x="889159" y="755809"/>
                  </a:lnTo>
                  <a:lnTo>
                    <a:pt x="848297" y="729806"/>
                  </a:lnTo>
                  <a:lnTo>
                    <a:pt x="810197" y="719233"/>
                  </a:lnTo>
                  <a:lnTo>
                    <a:pt x="775430" y="712851"/>
                  </a:lnTo>
                  <a:lnTo>
                    <a:pt x="762667" y="716090"/>
                  </a:lnTo>
                  <a:lnTo>
                    <a:pt x="736473" y="722376"/>
                  </a:lnTo>
                  <a:lnTo>
                    <a:pt x="725424" y="720566"/>
                  </a:lnTo>
                  <a:lnTo>
                    <a:pt x="719423" y="711803"/>
                  </a:lnTo>
                  <a:lnTo>
                    <a:pt x="723995" y="703802"/>
                  </a:lnTo>
                  <a:lnTo>
                    <a:pt x="756190" y="672560"/>
                  </a:lnTo>
                  <a:lnTo>
                    <a:pt x="810768" y="630365"/>
                  </a:lnTo>
                  <a:lnTo>
                    <a:pt x="860488" y="592074"/>
                  </a:lnTo>
                  <a:lnTo>
                    <a:pt x="878395" y="573977"/>
                  </a:lnTo>
                  <a:lnTo>
                    <a:pt x="880967" y="557403"/>
                  </a:lnTo>
                  <a:lnTo>
                    <a:pt x="877824" y="540925"/>
                  </a:lnTo>
                  <a:lnTo>
                    <a:pt x="848487" y="511588"/>
                  </a:lnTo>
                  <a:lnTo>
                    <a:pt x="817340" y="486442"/>
                  </a:lnTo>
                  <a:lnTo>
                    <a:pt x="794956" y="474440"/>
                  </a:lnTo>
                  <a:lnTo>
                    <a:pt x="789051" y="466916"/>
                  </a:lnTo>
                  <a:lnTo>
                    <a:pt x="794671" y="456438"/>
                  </a:lnTo>
                  <a:lnTo>
                    <a:pt x="811244" y="439579"/>
                  </a:lnTo>
                  <a:lnTo>
                    <a:pt x="860679" y="392621"/>
                  </a:lnTo>
                  <a:lnTo>
                    <a:pt x="887349" y="371475"/>
                  </a:lnTo>
                  <a:lnTo>
                    <a:pt x="917067" y="351758"/>
                  </a:lnTo>
                  <a:lnTo>
                    <a:pt x="953928" y="330613"/>
                  </a:lnTo>
                  <a:lnTo>
                    <a:pt x="991743" y="311849"/>
                  </a:lnTo>
                  <a:lnTo>
                    <a:pt x="1024794" y="295942"/>
                  </a:lnTo>
                  <a:lnTo>
                    <a:pt x="1050036" y="279749"/>
                  </a:lnTo>
                  <a:lnTo>
                    <a:pt x="1067752" y="251460"/>
                  </a:lnTo>
                  <a:lnTo>
                    <a:pt x="1071467" y="217932"/>
                  </a:lnTo>
                  <a:lnTo>
                    <a:pt x="1071086" y="190691"/>
                  </a:lnTo>
                  <a:close/>
                  <a:moveTo>
                    <a:pt x="625030" y="418624"/>
                  </a:moveTo>
                  <a:lnTo>
                    <a:pt x="614458" y="428244"/>
                  </a:lnTo>
                  <a:lnTo>
                    <a:pt x="589312" y="424720"/>
                  </a:lnTo>
                  <a:lnTo>
                    <a:pt x="567785" y="417767"/>
                  </a:lnTo>
                  <a:lnTo>
                    <a:pt x="556260" y="400907"/>
                  </a:lnTo>
                  <a:lnTo>
                    <a:pt x="551688" y="387191"/>
                  </a:lnTo>
                  <a:lnTo>
                    <a:pt x="557593" y="367379"/>
                  </a:lnTo>
                  <a:lnTo>
                    <a:pt x="580072" y="337947"/>
                  </a:lnTo>
                  <a:lnTo>
                    <a:pt x="593407" y="334423"/>
                  </a:lnTo>
                  <a:lnTo>
                    <a:pt x="604647" y="332137"/>
                  </a:lnTo>
                  <a:lnTo>
                    <a:pt x="615696" y="341281"/>
                  </a:lnTo>
                  <a:lnTo>
                    <a:pt x="626745" y="361474"/>
                  </a:lnTo>
                  <a:lnTo>
                    <a:pt x="629984" y="385191"/>
                  </a:lnTo>
                  <a:lnTo>
                    <a:pt x="631984" y="404717"/>
                  </a:lnTo>
                  <a:lnTo>
                    <a:pt x="625030" y="4186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47" name="矩形 46">
            <a:extLst>
              <a:ext uri="{FF2B5EF4-FFF2-40B4-BE49-F238E27FC236}">
                <a16:creationId xmlns:a16="http://schemas.microsoft.com/office/drawing/2014/main" id="{42DA49B5-9526-4A07-ADFA-C550E8D1097D}"/>
              </a:ext>
            </a:extLst>
          </p:cNvPr>
          <p:cNvSpPr/>
          <p:nvPr userDrawn="1"/>
        </p:nvSpPr>
        <p:spPr>
          <a:xfrm>
            <a:off x="8168640" y="6305883"/>
            <a:ext cx="35804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计算机学院 </a:t>
            </a:r>
            <a:r>
              <a:rPr lang="en-US" altLang="zh-CN" sz="1400" dirty="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2023</a:t>
            </a:r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新老生交流会</a:t>
            </a:r>
            <a:endParaRPr lang="en-US" altLang="zh-CN" sz="1400" dirty="0">
              <a:solidFill>
                <a:schemeClr val="tx1"/>
              </a:solidFill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48" name="图片占位符 26">
            <a:extLst>
              <a:ext uri="{FF2B5EF4-FFF2-40B4-BE49-F238E27FC236}">
                <a16:creationId xmlns:a16="http://schemas.microsoft.com/office/drawing/2014/main" id="{15A9E504-86B9-448C-AEE1-2C29CDC0E0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938772" y="1629541"/>
            <a:ext cx="3328980" cy="4016733"/>
          </a:xfrm>
          <a:prstGeom prst="roundRect">
            <a:avLst>
              <a:gd name="adj" fmla="val 5680"/>
            </a:avLst>
          </a:prstGeo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53" name="文本占位符 19">
            <a:extLst>
              <a:ext uri="{FF2B5EF4-FFF2-40B4-BE49-F238E27FC236}">
                <a16:creationId xmlns:a16="http://schemas.microsoft.com/office/drawing/2014/main" id="{062856C0-2546-4BAC-A527-8F2349B4AF2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37508" y="2457476"/>
            <a:ext cx="3731196" cy="52322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 spc="0">
                <a:solidFill>
                  <a:srgbClr val="000000"/>
                </a:solidFill>
                <a:latin typeface="+mn-ea"/>
                <a:ea typeface="+mn-ea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我的姓名</a:t>
            </a: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36E8C309-4538-41B5-9BBE-18A0964189B7}"/>
              </a:ext>
            </a:extLst>
          </p:cNvPr>
          <p:cNvCxnSpPr>
            <a:cxnSpLocks/>
          </p:cNvCxnSpPr>
          <p:nvPr userDrawn="1"/>
        </p:nvCxnSpPr>
        <p:spPr>
          <a:xfrm>
            <a:off x="5803818" y="3122668"/>
            <a:ext cx="4626916" cy="0"/>
          </a:xfrm>
          <a:prstGeom prst="line">
            <a:avLst/>
          </a:prstGeom>
          <a:ln w="12700" cap="rnd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CB49C9B0-99A9-48AC-B262-6C0FFF76B2FE}"/>
              </a:ext>
            </a:extLst>
          </p:cNvPr>
          <p:cNvSpPr>
            <a:spLocks/>
          </p:cNvSpPr>
          <p:nvPr userDrawn="1"/>
        </p:nvSpPr>
        <p:spPr>
          <a:xfrm>
            <a:off x="1828800" y="1484525"/>
            <a:ext cx="3570388" cy="4308016"/>
          </a:xfrm>
          <a:prstGeom prst="roundRect">
            <a:avLst>
              <a:gd name="adj" fmla="val 6149"/>
            </a:avLst>
          </a:prstGeom>
          <a:noFill/>
          <a:ln w="19050">
            <a:gradFill>
              <a:gsLst>
                <a:gs pos="0">
                  <a:schemeClr val="accent2"/>
                </a:gs>
                <a:gs pos="100000">
                  <a:schemeClr val="accent2"/>
                </a:gs>
                <a:gs pos="65000">
                  <a:schemeClr val="accent2">
                    <a:alpha val="0"/>
                  </a:schemeClr>
                </a:gs>
                <a:gs pos="35000">
                  <a:schemeClr val="accent2">
                    <a:alpha val="0"/>
                  </a:schemeClr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2A033730-EFB6-4EDF-8B77-D4798593A949}"/>
              </a:ext>
            </a:extLst>
          </p:cNvPr>
          <p:cNvGrpSpPr/>
          <p:nvPr userDrawn="1"/>
        </p:nvGrpSpPr>
        <p:grpSpPr>
          <a:xfrm>
            <a:off x="442911" y="306385"/>
            <a:ext cx="674689" cy="674690"/>
            <a:chOff x="4460760" y="3277921"/>
            <a:chExt cx="674689" cy="674690"/>
          </a:xfrm>
        </p:grpSpPr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3E3E364E-61CC-46D3-B10E-81B7D3691877}"/>
                </a:ext>
              </a:extLst>
            </p:cNvPr>
            <p:cNvSpPr>
              <a:spLocks/>
            </p:cNvSpPr>
            <p:nvPr/>
          </p:nvSpPr>
          <p:spPr>
            <a:xfrm>
              <a:off x="4460760" y="3277921"/>
              <a:ext cx="674689" cy="67469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95A39527-7948-46D0-BAA7-673A3AC38806}"/>
                </a:ext>
              </a:extLst>
            </p:cNvPr>
            <p:cNvSpPr/>
            <p:nvPr/>
          </p:nvSpPr>
          <p:spPr>
            <a:xfrm>
              <a:off x="4554846" y="3385355"/>
              <a:ext cx="580603" cy="567256"/>
            </a:xfrm>
            <a:custGeom>
              <a:avLst/>
              <a:gdLst>
                <a:gd name="connsiteX0" fmla="*/ 220013 w 512881"/>
                <a:gd name="connsiteY0" fmla="*/ 0 h 529765"/>
                <a:gd name="connsiteX1" fmla="*/ 373708 w 512881"/>
                <a:gd name="connsiteY1" fmla="*/ 62585 h 529765"/>
                <a:gd name="connsiteX2" fmla="*/ 377871 w 512881"/>
                <a:gd name="connsiteY2" fmla="*/ 67820 h 529765"/>
                <a:gd name="connsiteX3" fmla="*/ 380715 w 512881"/>
                <a:gd name="connsiteY3" fmla="*/ 69737 h 529765"/>
                <a:gd name="connsiteX4" fmla="*/ 382990 w 512881"/>
                <a:gd name="connsiteY4" fmla="*/ 73112 h 529765"/>
                <a:gd name="connsiteX5" fmla="*/ 385843 w 512881"/>
                <a:gd name="connsiteY5" fmla="*/ 75035 h 529765"/>
                <a:gd name="connsiteX6" fmla="*/ 388117 w 512881"/>
                <a:gd name="connsiteY6" fmla="*/ 78409 h 529765"/>
                <a:gd name="connsiteX7" fmla="*/ 390972 w 512881"/>
                <a:gd name="connsiteY7" fmla="*/ 80333 h 529765"/>
                <a:gd name="connsiteX8" fmla="*/ 393245 w 512881"/>
                <a:gd name="connsiteY8" fmla="*/ 83705 h 529765"/>
                <a:gd name="connsiteX9" fmla="*/ 396101 w 512881"/>
                <a:gd name="connsiteY9" fmla="*/ 85630 h 529765"/>
                <a:gd name="connsiteX10" fmla="*/ 398375 w 512881"/>
                <a:gd name="connsiteY10" fmla="*/ 89004 h 529765"/>
                <a:gd name="connsiteX11" fmla="*/ 401230 w 512881"/>
                <a:gd name="connsiteY11" fmla="*/ 90928 h 529765"/>
                <a:gd name="connsiteX12" fmla="*/ 403504 w 512881"/>
                <a:gd name="connsiteY12" fmla="*/ 94302 h 529765"/>
                <a:gd name="connsiteX13" fmla="*/ 406359 w 512881"/>
                <a:gd name="connsiteY13" fmla="*/ 96226 h 529765"/>
                <a:gd name="connsiteX14" fmla="*/ 408632 w 512881"/>
                <a:gd name="connsiteY14" fmla="*/ 99598 h 529765"/>
                <a:gd name="connsiteX15" fmla="*/ 411488 w 512881"/>
                <a:gd name="connsiteY15" fmla="*/ 101523 h 529765"/>
                <a:gd name="connsiteX16" fmla="*/ 413763 w 512881"/>
                <a:gd name="connsiteY16" fmla="*/ 104898 h 529765"/>
                <a:gd name="connsiteX17" fmla="*/ 416616 w 512881"/>
                <a:gd name="connsiteY17" fmla="*/ 106821 h 529765"/>
                <a:gd name="connsiteX18" fmla="*/ 418890 w 512881"/>
                <a:gd name="connsiteY18" fmla="*/ 110195 h 529765"/>
                <a:gd name="connsiteX19" fmla="*/ 421745 w 512881"/>
                <a:gd name="connsiteY19" fmla="*/ 112119 h 529765"/>
                <a:gd name="connsiteX20" fmla="*/ 424018 w 512881"/>
                <a:gd name="connsiteY20" fmla="*/ 115491 h 529765"/>
                <a:gd name="connsiteX21" fmla="*/ 426874 w 512881"/>
                <a:gd name="connsiteY21" fmla="*/ 117416 h 529765"/>
                <a:gd name="connsiteX22" fmla="*/ 429148 w 512881"/>
                <a:gd name="connsiteY22" fmla="*/ 120790 h 529765"/>
                <a:gd name="connsiteX23" fmla="*/ 432003 w 512881"/>
                <a:gd name="connsiteY23" fmla="*/ 122714 h 529765"/>
                <a:gd name="connsiteX24" fmla="*/ 434277 w 512881"/>
                <a:gd name="connsiteY24" fmla="*/ 126088 h 529765"/>
                <a:gd name="connsiteX25" fmla="*/ 437132 w 512881"/>
                <a:gd name="connsiteY25" fmla="*/ 128012 h 529765"/>
                <a:gd name="connsiteX26" fmla="*/ 439406 w 512881"/>
                <a:gd name="connsiteY26" fmla="*/ 131385 h 529765"/>
                <a:gd name="connsiteX27" fmla="*/ 442260 w 512881"/>
                <a:gd name="connsiteY27" fmla="*/ 133309 h 529765"/>
                <a:gd name="connsiteX28" fmla="*/ 444534 w 512881"/>
                <a:gd name="connsiteY28" fmla="*/ 136683 h 529765"/>
                <a:gd name="connsiteX29" fmla="*/ 447389 w 512881"/>
                <a:gd name="connsiteY29" fmla="*/ 138607 h 529765"/>
                <a:gd name="connsiteX30" fmla="*/ 449663 w 512881"/>
                <a:gd name="connsiteY30" fmla="*/ 141981 h 529765"/>
                <a:gd name="connsiteX31" fmla="*/ 452518 w 512881"/>
                <a:gd name="connsiteY31" fmla="*/ 143905 h 529765"/>
                <a:gd name="connsiteX32" fmla="*/ 454791 w 512881"/>
                <a:gd name="connsiteY32" fmla="*/ 147277 h 529765"/>
                <a:gd name="connsiteX33" fmla="*/ 457647 w 512881"/>
                <a:gd name="connsiteY33" fmla="*/ 149202 h 529765"/>
                <a:gd name="connsiteX34" fmla="*/ 459921 w 512881"/>
                <a:gd name="connsiteY34" fmla="*/ 152576 h 529765"/>
                <a:gd name="connsiteX35" fmla="*/ 462776 w 512881"/>
                <a:gd name="connsiteY35" fmla="*/ 154500 h 529765"/>
                <a:gd name="connsiteX36" fmla="*/ 465051 w 512881"/>
                <a:gd name="connsiteY36" fmla="*/ 157875 h 529765"/>
                <a:gd name="connsiteX37" fmla="*/ 467904 w 512881"/>
                <a:gd name="connsiteY37" fmla="*/ 159798 h 529765"/>
                <a:gd name="connsiteX38" fmla="*/ 470177 w 512881"/>
                <a:gd name="connsiteY38" fmla="*/ 163170 h 529765"/>
                <a:gd name="connsiteX39" fmla="*/ 473033 w 512881"/>
                <a:gd name="connsiteY39" fmla="*/ 165095 h 529765"/>
                <a:gd name="connsiteX40" fmla="*/ 475307 w 512881"/>
                <a:gd name="connsiteY40" fmla="*/ 168469 h 529765"/>
                <a:gd name="connsiteX41" fmla="*/ 478162 w 512881"/>
                <a:gd name="connsiteY41" fmla="*/ 170393 h 529765"/>
                <a:gd name="connsiteX42" fmla="*/ 480435 w 512881"/>
                <a:gd name="connsiteY42" fmla="*/ 173765 h 529765"/>
                <a:gd name="connsiteX43" fmla="*/ 483291 w 512881"/>
                <a:gd name="connsiteY43" fmla="*/ 175690 h 529765"/>
                <a:gd name="connsiteX44" fmla="*/ 485565 w 512881"/>
                <a:gd name="connsiteY44" fmla="*/ 179064 h 529765"/>
                <a:gd name="connsiteX45" fmla="*/ 488420 w 512881"/>
                <a:gd name="connsiteY45" fmla="*/ 180988 h 529765"/>
                <a:gd name="connsiteX46" fmla="*/ 490694 w 512881"/>
                <a:gd name="connsiteY46" fmla="*/ 184362 h 529765"/>
                <a:gd name="connsiteX47" fmla="*/ 493549 w 512881"/>
                <a:gd name="connsiteY47" fmla="*/ 186286 h 529765"/>
                <a:gd name="connsiteX48" fmla="*/ 495823 w 512881"/>
                <a:gd name="connsiteY48" fmla="*/ 189659 h 529765"/>
                <a:gd name="connsiteX49" fmla="*/ 498677 w 512881"/>
                <a:gd name="connsiteY49" fmla="*/ 191583 h 529765"/>
                <a:gd name="connsiteX50" fmla="*/ 500951 w 512881"/>
                <a:gd name="connsiteY50" fmla="*/ 194957 h 529765"/>
                <a:gd name="connsiteX51" fmla="*/ 503806 w 512881"/>
                <a:gd name="connsiteY51" fmla="*/ 196881 h 529765"/>
                <a:gd name="connsiteX52" fmla="*/ 506080 w 512881"/>
                <a:gd name="connsiteY52" fmla="*/ 200255 h 529765"/>
                <a:gd name="connsiteX53" fmla="*/ 508935 w 512881"/>
                <a:gd name="connsiteY53" fmla="*/ 202179 h 529765"/>
                <a:gd name="connsiteX54" fmla="*/ 511208 w 512881"/>
                <a:gd name="connsiteY54" fmla="*/ 205551 h 529765"/>
                <a:gd name="connsiteX55" fmla="*/ 512881 w 512881"/>
                <a:gd name="connsiteY55" fmla="*/ 206679 h 529765"/>
                <a:gd name="connsiteX56" fmla="*/ 512881 w 512881"/>
                <a:gd name="connsiteY56" fmla="*/ 430431 h 529765"/>
                <a:gd name="connsiteX57" fmla="*/ 413547 w 512881"/>
                <a:gd name="connsiteY57" fmla="*/ 529765 h 529765"/>
                <a:gd name="connsiteX58" fmla="*/ 213987 w 512881"/>
                <a:gd name="connsiteY58" fmla="*/ 529765 h 529765"/>
                <a:gd name="connsiteX59" fmla="*/ 213175 w 512881"/>
                <a:gd name="connsiteY59" fmla="*/ 529218 h 529765"/>
                <a:gd name="connsiteX60" fmla="*/ 210900 w 512881"/>
                <a:gd name="connsiteY60" fmla="*/ 525843 h 529765"/>
                <a:gd name="connsiteX61" fmla="*/ 208047 w 512881"/>
                <a:gd name="connsiteY61" fmla="*/ 523920 h 529765"/>
                <a:gd name="connsiteX62" fmla="*/ 205773 w 512881"/>
                <a:gd name="connsiteY62" fmla="*/ 520546 h 529765"/>
                <a:gd name="connsiteX63" fmla="*/ 202918 w 512881"/>
                <a:gd name="connsiteY63" fmla="*/ 518622 h 529765"/>
                <a:gd name="connsiteX64" fmla="*/ 200645 w 512881"/>
                <a:gd name="connsiteY64" fmla="*/ 515250 h 529765"/>
                <a:gd name="connsiteX65" fmla="*/ 197789 w 512881"/>
                <a:gd name="connsiteY65" fmla="*/ 513325 h 529765"/>
                <a:gd name="connsiteX66" fmla="*/ 195515 w 512881"/>
                <a:gd name="connsiteY66" fmla="*/ 509951 h 529765"/>
                <a:gd name="connsiteX67" fmla="*/ 192660 w 512881"/>
                <a:gd name="connsiteY67" fmla="*/ 508027 h 529765"/>
                <a:gd name="connsiteX68" fmla="*/ 190386 w 512881"/>
                <a:gd name="connsiteY68" fmla="*/ 504653 h 529765"/>
                <a:gd name="connsiteX69" fmla="*/ 187531 w 512881"/>
                <a:gd name="connsiteY69" fmla="*/ 502729 h 529765"/>
                <a:gd name="connsiteX70" fmla="*/ 185257 w 512881"/>
                <a:gd name="connsiteY70" fmla="*/ 499356 h 529765"/>
                <a:gd name="connsiteX71" fmla="*/ 182403 w 512881"/>
                <a:gd name="connsiteY71" fmla="*/ 497432 h 529765"/>
                <a:gd name="connsiteX72" fmla="*/ 180129 w 512881"/>
                <a:gd name="connsiteY72" fmla="*/ 494058 h 529765"/>
                <a:gd name="connsiteX73" fmla="*/ 177274 w 512881"/>
                <a:gd name="connsiteY73" fmla="*/ 492134 h 529765"/>
                <a:gd name="connsiteX74" fmla="*/ 175000 w 512881"/>
                <a:gd name="connsiteY74" fmla="*/ 488760 h 529765"/>
                <a:gd name="connsiteX75" fmla="*/ 172145 w 512881"/>
                <a:gd name="connsiteY75" fmla="*/ 486836 h 529765"/>
                <a:gd name="connsiteX76" fmla="*/ 169872 w 512881"/>
                <a:gd name="connsiteY76" fmla="*/ 483464 h 529765"/>
                <a:gd name="connsiteX77" fmla="*/ 167016 w 512881"/>
                <a:gd name="connsiteY77" fmla="*/ 481539 h 529765"/>
                <a:gd name="connsiteX78" fmla="*/ 164742 w 512881"/>
                <a:gd name="connsiteY78" fmla="*/ 478165 h 529765"/>
                <a:gd name="connsiteX79" fmla="*/ 161887 w 512881"/>
                <a:gd name="connsiteY79" fmla="*/ 476241 h 529765"/>
                <a:gd name="connsiteX80" fmla="*/ 159614 w 512881"/>
                <a:gd name="connsiteY80" fmla="*/ 472869 h 529765"/>
                <a:gd name="connsiteX81" fmla="*/ 156758 w 512881"/>
                <a:gd name="connsiteY81" fmla="*/ 470944 h 529765"/>
                <a:gd name="connsiteX82" fmla="*/ 154483 w 512881"/>
                <a:gd name="connsiteY82" fmla="*/ 467569 h 529765"/>
                <a:gd name="connsiteX83" fmla="*/ 151630 w 512881"/>
                <a:gd name="connsiteY83" fmla="*/ 465646 h 529765"/>
                <a:gd name="connsiteX84" fmla="*/ 149356 w 512881"/>
                <a:gd name="connsiteY84" fmla="*/ 462272 h 529765"/>
                <a:gd name="connsiteX85" fmla="*/ 146501 w 512881"/>
                <a:gd name="connsiteY85" fmla="*/ 460348 h 529765"/>
                <a:gd name="connsiteX86" fmla="*/ 144228 w 512881"/>
                <a:gd name="connsiteY86" fmla="*/ 456976 h 529765"/>
                <a:gd name="connsiteX87" fmla="*/ 141372 w 512881"/>
                <a:gd name="connsiteY87" fmla="*/ 455051 h 529765"/>
                <a:gd name="connsiteX88" fmla="*/ 139098 w 512881"/>
                <a:gd name="connsiteY88" fmla="*/ 451677 h 529765"/>
                <a:gd name="connsiteX89" fmla="*/ 136243 w 512881"/>
                <a:gd name="connsiteY89" fmla="*/ 449753 h 529765"/>
                <a:gd name="connsiteX90" fmla="*/ 133969 w 512881"/>
                <a:gd name="connsiteY90" fmla="*/ 446379 h 529765"/>
                <a:gd name="connsiteX91" fmla="*/ 131114 w 512881"/>
                <a:gd name="connsiteY91" fmla="*/ 444455 h 529765"/>
                <a:gd name="connsiteX92" fmla="*/ 128840 w 512881"/>
                <a:gd name="connsiteY92" fmla="*/ 441082 h 529765"/>
                <a:gd name="connsiteX93" fmla="*/ 125986 w 512881"/>
                <a:gd name="connsiteY93" fmla="*/ 439158 h 529765"/>
                <a:gd name="connsiteX94" fmla="*/ 123712 w 512881"/>
                <a:gd name="connsiteY94" fmla="*/ 435784 h 529765"/>
                <a:gd name="connsiteX95" fmla="*/ 120857 w 512881"/>
                <a:gd name="connsiteY95" fmla="*/ 433860 h 529765"/>
                <a:gd name="connsiteX96" fmla="*/ 118583 w 512881"/>
                <a:gd name="connsiteY96" fmla="*/ 430486 h 529765"/>
                <a:gd name="connsiteX97" fmla="*/ 115728 w 512881"/>
                <a:gd name="connsiteY97" fmla="*/ 428562 h 529765"/>
                <a:gd name="connsiteX98" fmla="*/ 113455 w 512881"/>
                <a:gd name="connsiteY98" fmla="*/ 425190 h 529765"/>
                <a:gd name="connsiteX99" fmla="*/ 110599 w 512881"/>
                <a:gd name="connsiteY99" fmla="*/ 423265 h 529765"/>
                <a:gd name="connsiteX100" fmla="*/ 108325 w 512881"/>
                <a:gd name="connsiteY100" fmla="*/ 419891 h 529765"/>
                <a:gd name="connsiteX101" fmla="*/ 105470 w 512881"/>
                <a:gd name="connsiteY101" fmla="*/ 417967 h 529765"/>
                <a:gd name="connsiteX102" fmla="*/ 103195 w 512881"/>
                <a:gd name="connsiteY102" fmla="*/ 414592 h 529765"/>
                <a:gd name="connsiteX103" fmla="*/ 100342 w 512881"/>
                <a:gd name="connsiteY103" fmla="*/ 412669 h 529765"/>
                <a:gd name="connsiteX104" fmla="*/ 98069 w 512881"/>
                <a:gd name="connsiteY104" fmla="*/ 409297 h 529765"/>
                <a:gd name="connsiteX105" fmla="*/ 95213 w 512881"/>
                <a:gd name="connsiteY105" fmla="*/ 407372 h 529765"/>
                <a:gd name="connsiteX106" fmla="*/ 92939 w 512881"/>
                <a:gd name="connsiteY106" fmla="*/ 403998 h 529765"/>
                <a:gd name="connsiteX107" fmla="*/ 90084 w 512881"/>
                <a:gd name="connsiteY107" fmla="*/ 402074 h 529765"/>
                <a:gd name="connsiteX108" fmla="*/ 87810 w 512881"/>
                <a:gd name="connsiteY108" fmla="*/ 398700 h 529765"/>
                <a:gd name="connsiteX109" fmla="*/ 84955 w 512881"/>
                <a:gd name="connsiteY109" fmla="*/ 396776 h 529765"/>
                <a:gd name="connsiteX110" fmla="*/ 82682 w 512881"/>
                <a:gd name="connsiteY110" fmla="*/ 393404 h 529765"/>
                <a:gd name="connsiteX111" fmla="*/ 79826 w 512881"/>
                <a:gd name="connsiteY111" fmla="*/ 391479 h 529765"/>
                <a:gd name="connsiteX112" fmla="*/ 77552 w 512881"/>
                <a:gd name="connsiteY112" fmla="*/ 388105 h 529765"/>
                <a:gd name="connsiteX113" fmla="*/ 74697 w 512881"/>
                <a:gd name="connsiteY113" fmla="*/ 386181 h 529765"/>
                <a:gd name="connsiteX114" fmla="*/ 72422 w 512881"/>
                <a:gd name="connsiteY114" fmla="*/ 382806 h 529765"/>
                <a:gd name="connsiteX115" fmla="*/ 69569 w 512881"/>
                <a:gd name="connsiteY115" fmla="*/ 380883 h 529765"/>
                <a:gd name="connsiteX116" fmla="*/ 67214 w 512881"/>
                <a:gd name="connsiteY116" fmla="*/ 377389 h 529765"/>
                <a:gd name="connsiteX117" fmla="*/ 62585 w 512881"/>
                <a:gd name="connsiteY117" fmla="*/ 373708 h 529765"/>
                <a:gd name="connsiteX118" fmla="*/ 0 w 512881"/>
                <a:gd name="connsiteY118" fmla="*/ 220013 h 529765"/>
                <a:gd name="connsiteX119" fmla="*/ 220013 w 512881"/>
                <a:gd name="connsiteY119" fmla="*/ 0 h 52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512881" h="529765">
                  <a:moveTo>
                    <a:pt x="220013" y="0"/>
                  </a:moveTo>
                  <a:cubicBezTo>
                    <a:pt x="279819" y="0"/>
                    <a:pt x="334051" y="23862"/>
                    <a:pt x="373708" y="62585"/>
                  </a:cubicBezTo>
                  <a:lnTo>
                    <a:pt x="377871" y="67820"/>
                  </a:lnTo>
                  <a:lnTo>
                    <a:pt x="380715" y="69737"/>
                  </a:lnTo>
                  <a:lnTo>
                    <a:pt x="382990" y="73112"/>
                  </a:lnTo>
                  <a:lnTo>
                    <a:pt x="385843" y="75035"/>
                  </a:lnTo>
                  <a:lnTo>
                    <a:pt x="388117" y="78409"/>
                  </a:lnTo>
                  <a:lnTo>
                    <a:pt x="390972" y="80333"/>
                  </a:lnTo>
                  <a:lnTo>
                    <a:pt x="393245" y="83705"/>
                  </a:lnTo>
                  <a:lnTo>
                    <a:pt x="396101" y="85630"/>
                  </a:lnTo>
                  <a:lnTo>
                    <a:pt x="398375" y="89004"/>
                  </a:lnTo>
                  <a:lnTo>
                    <a:pt x="401230" y="90928"/>
                  </a:lnTo>
                  <a:lnTo>
                    <a:pt x="403504" y="94302"/>
                  </a:lnTo>
                  <a:lnTo>
                    <a:pt x="406359" y="96226"/>
                  </a:lnTo>
                  <a:lnTo>
                    <a:pt x="408632" y="99598"/>
                  </a:lnTo>
                  <a:lnTo>
                    <a:pt x="411488" y="101523"/>
                  </a:lnTo>
                  <a:lnTo>
                    <a:pt x="413763" y="104898"/>
                  </a:lnTo>
                  <a:lnTo>
                    <a:pt x="416616" y="106821"/>
                  </a:lnTo>
                  <a:lnTo>
                    <a:pt x="418890" y="110195"/>
                  </a:lnTo>
                  <a:lnTo>
                    <a:pt x="421745" y="112119"/>
                  </a:lnTo>
                  <a:lnTo>
                    <a:pt x="424018" y="115491"/>
                  </a:lnTo>
                  <a:lnTo>
                    <a:pt x="426874" y="117416"/>
                  </a:lnTo>
                  <a:lnTo>
                    <a:pt x="429148" y="120790"/>
                  </a:lnTo>
                  <a:lnTo>
                    <a:pt x="432003" y="122714"/>
                  </a:lnTo>
                  <a:lnTo>
                    <a:pt x="434277" y="126088"/>
                  </a:lnTo>
                  <a:lnTo>
                    <a:pt x="437132" y="128012"/>
                  </a:lnTo>
                  <a:lnTo>
                    <a:pt x="439406" y="131385"/>
                  </a:lnTo>
                  <a:lnTo>
                    <a:pt x="442260" y="133309"/>
                  </a:lnTo>
                  <a:lnTo>
                    <a:pt x="444534" y="136683"/>
                  </a:lnTo>
                  <a:lnTo>
                    <a:pt x="447389" y="138607"/>
                  </a:lnTo>
                  <a:lnTo>
                    <a:pt x="449663" y="141981"/>
                  </a:lnTo>
                  <a:lnTo>
                    <a:pt x="452518" y="143905"/>
                  </a:lnTo>
                  <a:lnTo>
                    <a:pt x="454791" y="147277"/>
                  </a:lnTo>
                  <a:lnTo>
                    <a:pt x="457647" y="149202"/>
                  </a:lnTo>
                  <a:lnTo>
                    <a:pt x="459921" y="152576"/>
                  </a:lnTo>
                  <a:lnTo>
                    <a:pt x="462776" y="154500"/>
                  </a:lnTo>
                  <a:lnTo>
                    <a:pt x="465051" y="157875"/>
                  </a:lnTo>
                  <a:lnTo>
                    <a:pt x="467904" y="159798"/>
                  </a:lnTo>
                  <a:lnTo>
                    <a:pt x="470177" y="163170"/>
                  </a:lnTo>
                  <a:lnTo>
                    <a:pt x="473033" y="165095"/>
                  </a:lnTo>
                  <a:lnTo>
                    <a:pt x="475307" y="168469"/>
                  </a:lnTo>
                  <a:lnTo>
                    <a:pt x="478162" y="170393"/>
                  </a:lnTo>
                  <a:lnTo>
                    <a:pt x="480435" y="173765"/>
                  </a:lnTo>
                  <a:lnTo>
                    <a:pt x="483291" y="175690"/>
                  </a:lnTo>
                  <a:lnTo>
                    <a:pt x="485565" y="179064"/>
                  </a:lnTo>
                  <a:lnTo>
                    <a:pt x="488420" y="180988"/>
                  </a:lnTo>
                  <a:lnTo>
                    <a:pt x="490694" y="184362"/>
                  </a:lnTo>
                  <a:lnTo>
                    <a:pt x="493549" y="186286"/>
                  </a:lnTo>
                  <a:lnTo>
                    <a:pt x="495823" y="189659"/>
                  </a:lnTo>
                  <a:lnTo>
                    <a:pt x="498677" y="191583"/>
                  </a:lnTo>
                  <a:lnTo>
                    <a:pt x="500951" y="194957"/>
                  </a:lnTo>
                  <a:lnTo>
                    <a:pt x="503806" y="196881"/>
                  </a:lnTo>
                  <a:lnTo>
                    <a:pt x="506080" y="200255"/>
                  </a:lnTo>
                  <a:lnTo>
                    <a:pt x="508935" y="202179"/>
                  </a:lnTo>
                  <a:lnTo>
                    <a:pt x="511208" y="205551"/>
                  </a:lnTo>
                  <a:lnTo>
                    <a:pt x="512881" y="206679"/>
                  </a:lnTo>
                  <a:lnTo>
                    <a:pt x="512881" y="430431"/>
                  </a:lnTo>
                  <a:cubicBezTo>
                    <a:pt x="512881" y="485292"/>
                    <a:pt x="468408" y="529765"/>
                    <a:pt x="413547" y="529765"/>
                  </a:cubicBezTo>
                  <a:lnTo>
                    <a:pt x="213987" y="529765"/>
                  </a:lnTo>
                  <a:lnTo>
                    <a:pt x="213175" y="529218"/>
                  </a:lnTo>
                  <a:lnTo>
                    <a:pt x="210900" y="525843"/>
                  </a:lnTo>
                  <a:lnTo>
                    <a:pt x="208047" y="523920"/>
                  </a:lnTo>
                  <a:lnTo>
                    <a:pt x="205773" y="520546"/>
                  </a:lnTo>
                  <a:lnTo>
                    <a:pt x="202918" y="518622"/>
                  </a:lnTo>
                  <a:lnTo>
                    <a:pt x="200645" y="515250"/>
                  </a:lnTo>
                  <a:lnTo>
                    <a:pt x="197789" y="513325"/>
                  </a:lnTo>
                  <a:lnTo>
                    <a:pt x="195515" y="509951"/>
                  </a:lnTo>
                  <a:lnTo>
                    <a:pt x="192660" y="508027"/>
                  </a:lnTo>
                  <a:lnTo>
                    <a:pt x="190386" y="504653"/>
                  </a:lnTo>
                  <a:lnTo>
                    <a:pt x="187531" y="502729"/>
                  </a:lnTo>
                  <a:lnTo>
                    <a:pt x="185257" y="499356"/>
                  </a:lnTo>
                  <a:lnTo>
                    <a:pt x="182403" y="497432"/>
                  </a:lnTo>
                  <a:lnTo>
                    <a:pt x="180129" y="494058"/>
                  </a:lnTo>
                  <a:lnTo>
                    <a:pt x="177274" y="492134"/>
                  </a:lnTo>
                  <a:lnTo>
                    <a:pt x="175000" y="488760"/>
                  </a:lnTo>
                  <a:lnTo>
                    <a:pt x="172145" y="486836"/>
                  </a:lnTo>
                  <a:lnTo>
                    <a:pt x="169872" y="483464"/>
                  </a:lnTo>
                  <a:lnTo>
                    <a:pt x="167016" y="481539"/>
                  </a:lnTo>
                  <a:lnTo>
                    <a:pt x="164742" y="478165"/>
                  </a:lnTo>
                  <a:lnTo>
                    <a:pt x="161887" y="476241"/>
                  </a:lnTo>
                  <a:lnTo>
                    <a:pt x="159614" y="472869"/>
                  </a:lnTo>
                  <a:lnTo>
                    <a:pt x="156758" y="470944"/>
                  </a:lnTo>
                  <a:lnTo>
                    <a:pt x="154483" y="467569"/>
                  </a:lnTo>
                  <a:lnTo>
                    <a:pt x="151630" y="465646"/>
                  </a:lnTo>
                  <a:lnTo>
                    <a:pt x="149356" y="462272"/>
                  </a:lnTo>
                  <a:lnTo>
                    <a:pt x="146501" y="460348"/>
                  </a:lnTo>
                  <a:lnTo>
                    <a:pt x="144228" y="456976"/>
                  </a:lnTo>
                  <a:lnTo>
                    <a:pt x="141372" y="455051"/>
                  </a:lnTo>
                  <a:lnTo>
                    <a:pt x="139098" y="451677"/>
                  </a:lnTo>
                  <a:lnTo>
                    <a:pt x="136243" y="449753"/>
                  </a:lnTo>
                  <a:lnTo>
                    <a:pt x="133969" y="446379"/>
                  </a:lnTo>
                  <a:lnTo>
                    <a:pt x="131114" y="444455"/>
                  </a:lnTo>
                  <a:lnTo>
                    <a:pt x="128840" y="441082"/>
                  </a:lnTo>
                  <a:lnTo>
                    <a:pt x="125986" y="439158"/>
                  </a:lnTo>
                  <a:lnTo>
                    <a:pt x="123712" y="435784"/>
                  </a:lnTo>
                  <a:lnTo>
                    <a:pt x="120857" y="433860"/>
                  </a:lnTo>
                  <a:lnTo>
                    <a:pt x="118583" y="430486"/>
                  </a:lnTo>
                  <a:lnTo>
                    <a:pt x="115728" y="428562"/>
                  </a:lnTo>
                  <a:lnTo>
                    <a:pt x="113455" y="425190"/>
                  </a:lnTo>
                  <a:lnTo>
                    <a:pt x="110599" y="423265"/>
                  </a:lnTo>
                  <a:lnTo>
                    <a:pt x="108325" y="419891"/>
                  </a:lnTo>
                  <a:lnTo>
                    <a:pt x="105470" y="417967"/>
                  </a:lnTo>
                  <a:lnTo>
                    <a:pt x="103195" y="414592"/>
                  </a:lnTo>
                  <a:lnTo>
                    <a:pt x="100342" y="412669"/>
                  </a:lnTo>
                  <a:lnTo>
                    <a:pt x="98069" y="409297"/>
                  </a:lnTo>
                  <a:lnTo>
                    <a:pt x="95213" y="407372"/>
                  </a:lnTo>
                  <a:lnTo>
                    <a:pt x="92939" y="403998"/>
                  </a:lnTo>
                  <a:lnTo>
                    <a:pt x="90084" y="402074"/>
                  </a:lnTo>
                  <a:lnTo>
                    <a:pt x="87810" y="398700"/>
                  </a:lnTo>
                  <a:lnTo>
                    <a:pt x="84955" y="396776"/>
                  </a:lnTo>
                  <a:lnTo>
                    <a:pt x="82682" y="393404"/>
                  </a:lnTo>
                  <a:lnTo>
                    <a:pt x="79826" y="391479"/>
                  </a:lnTo>
                  <a:lnTo>
                    <a:pt x="77552" y="388105"/>
                  </a:lnTo>
                  <a:lnTo>
                    <a:pt x="74697" y="386181"/>
                  </a:lnTo>
                  <a:lnTo>
                    <a:pt x="72422" y="382806"/>
                  </a:lnTo>
                  <a:lnTo>
                    <a:pt x="69569" y="380883"/>
                  </a:lnTo>
                  <a:lnTo>
                    <a:pt x="67214" y="377389"/>
                  </a:lnTo>
                  <a:lnTo>
                    <a:pt x="62585" y="373708"/>
                  </a:lnTo>
                  <a:cubicBezTo>
                    <a:pt x="23862" y="334051"/>
                    <a:pt x="0" y="279819"/>
                    <a:pt x="0" y="220013"/>
                  </a:cubicBezTo>
                  <a:cubicBezTo>
                    <a:pt x="0" y="98503"/>
                    <a:pt x="98503" y="0"/>
                    <a:pt x="220013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lt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BF3BFC67-89E8-4C07-97C3-977E1B86E256}"/>
                </a:ext>
              </a:extLst>
            </p:cNvPr>
            <p:cNvSpPr/>
            <p:nvPr/>
          </p:nvSpPr>
          <p:spPr>
            <a:xfrm>
              <a:off x="4549040" y="3379683"/>
              <a:ext cx="498128" cy="471166"/>
            </a:xfrm>
            <a:custGeom>
              <a:avLst/>
              <a:gdLst>
                <a:gd name="connsiteX0" fmla="*/ 757767 w 1515534"/>
                <a:gd name="connsiteY0" fmla="*/ 1038498 h 1515534"/>
                <a:gd name="connsiteX1" fmla="*/ 443587 w 1515534"/>
                <a:gd name="connsiteY1" fmla="*/ 1238800 h 1515534"/>
                <a:gd name="connsiteX2" fmla="*/ 533859 w 1515534"/>
                <a:gd name="connsiteY2" fmla="*/ 1287798 h 1515534"/>
                <a:gd name="connsiteX3" fmla="*/ 757767 w 1515534"/>
                <a:gd name="connsiteY3" fmla="*/ 1333003 h 1515534"/>
                <a:gd name="connsiteX4" fmla="*/ 981675 w 1515534"/>
                <a:gd name="connsiteY4" fmla="*/ 1287798 h 1515534"/>
                <a:gd name="connsiteX5" fmla="*/ 1071946 w 1515534"/>
                <a:gd name="connsiteY5" fmla="*/ 1238801 h 1515534"/>
                <a:gd name="connsiteX6" fmla="*/ 751837 w 1515534"/>
                <a:gd name="connsiteY6" fmla="*/ 183129 h 1515534"/>
                <a:gd name="connsiteX7" fmla="*/ 641837 w 1515534"/>
                <a:gd name="connsiteY7" fmla="*/ 194218 h 1515534"/>
                <a:gd name="connsiteX8" fmla="*/ 182531 w 1515534"/>
                <a:gd name="connsiteY8" fmla="*/ 757767 h 1515534"/>
                <a:gd name="connsiteX9" fmla="*/ 351014 w 1515534"/>
                <a:gd name="connsiteY9" fmla="*/ 1164521 h 1515534"/>
                <a:gd name="connsiteX10" fmla="*/ 428197 w 1515534"/>
                <a:gd name="connsiteY10" fmla="*/ 1228203 h 1515534"/>
                <a:gd name="connsiteX11" fmla="*/ 512507 w 1515534"/>
                <a:gd name="connsiteY11" fmla="*/ 851137 h 1515534"/>
                <a:gd name="connsiteX12" fmla="*/ 215901 w 1515534"/>
                <a:gd name="connsiteY12" fmla="*/ 582223 h 1515534"/>
                <a:gd name="connsiteX13" fmla="*/ 606188 w 1515534"/>
                <a:gd name="connsiteY13" fmla="*/ 547980 h 1515534"/>
                <a:gd name="connsiteX14" fmla="*/ 763697 w 1515534"/>
                <a:gd name="connsiteY14" fmla="*/ 183129 h 1515534"/>
                <a:gd name="connsiteX15" fmla="*/ 909345 w 1515534"/>
                <a:gd name="connsiteY15" fmla="*/ 547980 h 1515534"/>
                <a:gd name="connsiteX16" fmla="*/ 1299632 w 1515534"/>
                <a:gd name="connsiteY16" fmla="*/ 582223 h 1515534"/>
                <a:gd name="connsiteX17" fmla="*/ 1003026 w 1515534"/>
                <a:gd name="connsiteY17" fmla="*/ 851137 h 1515534"/>
                <a:gd name="connsiteX18" fmla="*/ 1087336 w 1515534"/>
                <a:gd name="connsiteY18" fmla="*/ 1228203 h 1515534"/>
                <a:gd name="connsiteX19" fmla="*/ 1164521 w 1515534"/>
                <a:gd name="connsiteY19" fmla="*/ 1164521 h 1515534"/>
                <a:gd name="connsiteX20" fmla="*/ 1333003 w 1515534"/>
                <a:gd name="connsiteY20" fmla="*/ 757767 h 1515534"/>
                <a:gd name="connsiteX21" fmla="*/ 873697 w 1515534"/>
                <a:gd name="connsiteY21" fmla="*/ 194218 h 1515534"/>
                <a:gd name="connsiteX22" fmla="*/ 757767 w 1515534"/>
                <a:gd name="connsiteY22" fmla="*/ 0 h 1515534"/>
                <a:gd name="connsiteX23" fmla="*/ 1515534 w 1515534"/>
                <a:gd name="connsiteY23" fmla="*/ 757767 h 1515534"/>
                <a:gd name="connsiteX24" fmla="*/ 757767 w 1515534"/>
                <a:gd name="connsiteY24" fmla="*/ 1515534 h 1515534"/>
                <a:gd name="connsiteX25" fmla="*/ 0 w 1515534"/>
                <a:gd name="connsiteY25" fmla="*/ 757767 h 1515534"/>
                <a:gd name="connsiteX26" fmla="*/ 757767 w 1515534"/>
                <a:gd name="connsiteY26" fmla="*/ 0 h 151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15534" h="1515534">
                  <a:moveTo>
                    <a:pt x="757767" y="1038498"/>
                  </a:moveTo>
                  <a:lnTo>
                    <a:pt x="443587" y="1238800"/>
                  </a:lnTo>
                  <a:lnTo>
                    <a:pt x="533859" y="1287798"/>
                  </a:lnTo>
                  <a:cubicBezTo>
                    <a:pt x="602680" y="1316907"/>
                    <a:pt x="678344" y="1333003"/>
                    <a:pt x="757767" y="1333003"/>
                  </a:cubicBezTo>
                  <a:cubicBezTo>
                    <a:pt x="837191" y="1333003"/>
                    <a:pt x="912855" y="1316907"/>
                    <a:pt x="981675" y="1287798"/>
                  </a:cubicBezTo>
                  <a:lnTo>
                    <a:pt x="1071946" y="1238801"/>
                  </a:lnTo>
                  <a:close/>
                  <a:moveTo>
                    <a:pt x="751837" y="183129"/>
                  </a:moveTo>
                  <a:lnTo>
                    <a:pt x="641837" y="194218"/>
                  </a:lnTo>
                  <a:cubicBezTo>
                    <a:pt x="379712" y="247857"/>
                    <a:pt x="182531" y="479785"/>
                    <a:pt x="182531" y="757767"/>
                  </a:cubicBezTo>
                  <a:cubicBezTo>
                    <a:pt x="182531" y="916614"/>
                    <a:pt x="246917" y="1060423"/>
                    <a:pt x="351014" y="1164521"/>
                  </a:cubicBezTo>
                  <a:lnTo>
                    <a:pt x="428197" y="1228203"/>
                  </a:lnTo>
                  <a:lnTo>
                    <a:pt x="512507" y="851137"/>
                  </a:lnTo>
                  <a:lnTo>
                    <a:pt x="215901" y="582223"/>
                  </a:lnTo>
                  <a:lnTo>
                    <a:pt x="606188" y="547980"/>
                  </a:lnTo>
                  <a:close/>
                  <a:moveTo>
                    <a:pt x="763697" y="183129"/>
                  </a:moveTo>
                  <a:lnTo>
                    <a:pt x="909345" y="547980"/>
                  </a:lnTo>
                  <a:lnTo>
                    <a:pt x="1299632" y="582223"/>
                  </a:lnTo>
                  <a:lnTo>
                    <a:pt x="1003026" y="851137"/>
                  </a:lnTo>
                  <a:lnTo>
                    <a:pt x="1087336" y="1228203"/>
                  </a:lnTo>
                  <a:lnTo>
                    <a:pt x="1164521" y="1164521"/>
                  </a:lnTo>
                  <a:cubicBezTo>
                    <a:pt x="1268618" y="1060423"/>
                    <a:pt x="1333003" y="916614"/>
                    <a:pt x="1333003" y="757767"/>
                  </a:cubicBezTo>
                  <a:cubicBezTo>
                    <a:pt x="1333003" y="479785"/>
                    <a:pt x="1135823" y="247857"/>
                    <a:pt x="873697" y="194218"/>
                  </a:cubicBezTo>
                  <a:close/>
                  <a:moveTo>
                    <a:pt x="757767" y="0"/>
                  </a:moveTo>
                  <a:cubicBezTo>
                    <a:pt x="1176270" y="0"/>
                    <a:pt x="1515534" y="339264"/>
                    <a:pt x="1515534" y="757767"/>
                  </a:cubicBezTo>
                  <a:cubicBezTo>
                    <a:pt x="1515534" y="1176270"/>
                    <a:pt x="1176270" y="1515534"/>
                    <a:pt x="757767" y="1515534"/>
                  </a:cubicBezTo>
                  <a:cubicBezTo>
                    <a:pt x="339264" y="1515534"/>
                    <a:pt x="0" y="1176270"/>
                    <a:pt x="0" y="757767"/>
                  </a:cubicBezTo>
                  <a:cubicBezTo>
                    <a:pt x="0" y="339264"/>
                    <a:pt x="339264" y="0"/>
                    <a:pt x="75776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B2886104-0E27-4A70-8D9A-C868C9489EFF}"/>
              </a:ext>
            </a:extLst>
          </p:cNvPr>
          <p:cNvGrpSpPr/>
          <p:nvPr userDrawn="1"/>
        </p:nvGrpSpPr>
        <p:grpSpPr>
          <a:xfrm>
            <a:off x="442911" y="306385"/>
            <a:ext cx="674689" cy="674690"/>
            <a:chOff x="2201535" y="5321775"/>
            <a:chExt cx="674689" cy="674690"/>
          </a:xfrm>
        </p:grpSpPr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5436641F-94C3-43FB-B8F0-853DC596F91C}"/>
                </a:ext>
              </a:extLst>
            </p:cNvPr>
            <p:cNvSpPr>
              <a:spLocks/>
            </p:cNvSpPr>
            <p:nvPr/>
          </p:nvSpPr>
          <p:spPr>
            <a:xfrm>
              <a:off x="2201535" y="5321775"/>
              <a:ext cx="674689" cy="67469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D4B74586-BC6B-42D3-8CDB-123DF07ED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1980" y="5462459"/>
              <a:ext cx="544244" cy="534006"/>
            </a:xfrm>
            <a:custGeom>
              <a:avLst/>
              <a:gdLst>
                <a:gd name="connsiteX0" fmla="*/ 213430 w 544244"/>
                <a:gd name="connsiteY0" fmla="*/ 650 h 534006"/>
                <a:gd name="connsiteX1" fmla="*/ 266627 w 544244"/>
                <a:gd name="connsiteY1" fmla="*/ 12184 h 534006"/>
                <a:gd name="connsiteX2" fmla="*/ 276882 w 544244"/>
                <a:gd name="connsiteY2" fmla="*/ 19873 h 534006"/>
                <a:gd name="connsiteX3" fmla="*/ 289701 w 544244"/>
                <a:gd name="connsiteY3" fmla="*/ 22436 h 534006"/>
                <a:gd name="connsiteX4" fmla="*/ 294461 w 544244"/>
                <a:gd name="connsiteY4" fmla="*/ 27523 h 534006"/>
                <a:gd name="connsiteX5" fmla="*/ 294925 w 544244"/>
                <a:gd name="connsiteY5" fmla="*/ 27616 h 534006"/>
                <a:gd name="connsiteX6" fmla="*/ 299687 w 544244"/>
                <a:gd name="connsiteY6" fmla="*/ 32704 h 534006"/>
                <a:gd name="connsiteX7" fmla="*/ 300149 w 544244"/>
                <a:gd name="connsiteY7" fmla="*/ 32797 h 534006"/>
                <a:gd name="connsiteX8" fmla="*/ 304909 w 544244"/>
                <a:gd name="connsiteY8" fmla="*/ 37884 h 534006"/>
                <a:gd name="connsiteX9" fmla="*/ 305374 w 544244"/>
                <a:gd name="connsiteY9" fmla="*/ 37977 h 534006"/>
                <a:gd name="connsiteX10" fmla="*/ 310136 w 544244"/>
                <a:gd name="connsiteY10" fmla="*/ 43065 h 534006"/>
                <a:gd name="connsiteX11" fmla="*/ 310598 w 544244"/>
                <a:gd name="connsiteY11" fmla="*/ 43158 h 534006"/>
                <a:gd name="connsiteX12" fmla="*/ 315359 w 544244"/>
                <a:gd name="connsiteY12" fmla="*/ 48245 h 534006"/>
                <a:gd name="connsiteX13" fmla="*/ 315822 w 544244"/>
                <a:gd name="connsiteY13" fmla="*/ 48338 h 534006"/>
                <a:gd name="connsiteX14" fmla="*/ 320583 w 544244"/>
                <a:gd name="connsiteY14" fmla="*/ 53426 h 534006"/>
                <a:gd name="connsiteX15" fmla="*/ 321047 w 544244"/>
                <a:gd name="connsiteY15" fmla="*/ 53519 h 534006"/>
                <a:gd name="connsiteX16" fmla="*/ 325809 w 544244"/>
                <a:gd name="connsiteY16" fmla="*/ 58607 h 534006"/>
                <a:gd name="connsiteX17" fmla="*/ 326271 w 544244"/>
                <a:gd name="connsiteY17" fmla="*/ 58700 h 534006"/>
                <a:gd name="connsiteX18" fmla="*/ 331032 w 544244"/>
                <a:gd name="connsiteY18" fmla="*/ 63788 h 534006"/>
                <a:gd name="connsiteX19" fmla="*/ 331496 w 544244"/>
                <a:gd name="connsiteY19" fmla="*/ 63881 h 534006"/>
                <a:gd name="connsiteX20" fmla="*/ 336257 w 544244"/>
                <a:gd name="connsiteY20" fmla="*/ 68968 h 534006"/>
                <a:gd name="connsiteX21" fmla="*/ 336720 w 544244"/>
                <a:gd name="connsiteY21" fmla="*/ 69061 h 534006"/>
                <a:gd name="connsiteX22" fmla="*/ 341482 w 544244"/>
                <a:gd name="connsiteY22" fmla="*/ 74149 h 534006"/>
                <a:gd name="connsiteX23" fmla="*/ 341944 w 544244"/>
                <a:gd name="connsiteY23" fmla="*/ 74242 h 534006"/>
                <a:gd name="connsiteX24" fmla="*/ 346704 w 544244"/>
                <a:gd name="connsiteY24" fmla="*/ 79329 h 534006"/>
                <a:gd name="connsiteX25" fmla="*/ 347169 w 544244"/>
                <a:gd name="connsiteY25" fmla="*/ 79422 h 534006"/>
                <a:gd name="connsiteX26" fmla="*/ 351931 w 544244"/>
                <a:gd name="connsiteY26" fmla="*/ 84510 h 534006"/>
                <a:gd name="connsiteX27" fmla="*/ 352393 w 544244"/>
                <a:gd name="connsiteY27" fmla="*/ 84603 h 534006"/>
                <a:gd name="connsiteX28" fmla="*/ 357153 w 544244"/>
                <a:gd name="connsiteY28" fmla="*/ 89690 h 534006"/>
                <a:gd name="connsiteX29" fmla="*/ 357618 w 544244"/>
                <a:gd name="connsiteY29" fmla="*/ 89783 h 534006"/>
                <a:gd name="connsiteX30" fmla="*/ 362380 w 544244"/>
                <a:gd name="connsiteY30" fmla="*/ 94871 h 534006"/>
                <a:gd name="connsiteX31" fmla="*/ 362842 w 544244"/>
                <a:gd name="connsiteY31" fmla="*/ 94964 h 534006"/>
                <a:gd name="connsiteX32" fmla="*/ 367603 w 544244"/>
                <a:gd name="connsiteY32" fmla="*/ 100052 h 534006"/>
                <a:gd name="connsiteX33" fmla="*/ 368067 w 544244"/>
                <a:gd name="connsiteY33" fmla="*/ 100145 h 534006"/>
                <a:gd name="connsiteX34" fmla="*/ 372828 w 544244"/>
                <a:gd name="connsiteY34" fmla="*/ 105232 h 534006"/>
                <a:gd name="connsiteX35" fmla="*/ 373291 w 544244"/>
                <a:gd name="connsiteY35" fmla="*/ 105325 h 534006"/>
                <a:gd name="connsiteX36" fmla="*/ 378053 w 544244"/>
                <a:gd name="connsiteY36" fmla="*/ 110413 h 534006"/>
                <a:gd name="connsiteX37" fmla="*/ 378515 w 544244"/>
                <a:gd name="connsiteY37" fmla="*/ 110506 h 534006"/>
                <a:gd name="connsiteX38" fmla="*/ 383275 w 544244"/>
                <a:gd name="connsiteY38" fmla="*/ 115593 h 534006"/>
                <a:gd name="connsiteX39" fmla="*/ 383740 w 544244"/>
                <a:gd name="connsiteY39" fmla="*/ 115686 h 534006"/>
                <a:gd name="connsiteX40" fmla="*/ 388502 w 544244"/>
                <a:gd name="connsiteY40" fmla="*/ 120774 h 534006"/>
                <a:gd name="connsiteX41" fmla="*/ 388964 w 544244"/>
                <a:gd name="connsiteY41" fmla="*/ 120867 h 534006"/>
                <a:gd name="connsiteX42" fmla="*/ 393725 w 544244"/>
                <a:gd name="connsiteY42" fmla="*/ 125955 h 534006"/>
                <a:gd name="connsiteX43" fmla="*/ 394189 w 544244"/>
                <a:gd name="connsiteY43" fmla="*/ 126048 h 534006"/>
                <a:gd name="connsiteX44" fmla="*/ 398950 w 544244"/>
                <a:gd name="connsiteY44" fmla="*/ 131135 h 534006"/>
                <a:gd name="connsiteX45" fmla="*/ 399413 w 544244"/>
                <a:gd name="connsiteY45" fmla="*/ 131228 h 534006"/>
                <a:gd name="connsiteX46" fmla="*/ 404175 w 544244"/>
                <a:gd name="connsiteY46" fmla="*/ 136316 h 534006"/>
                <a:gd name="connsiteX47" fmla="*/ 404637 w 544244"/>
                <a:gd name="connsiteY47" fmla="*/ 136409 h 534006"/>
                <a:gd name="connsiteX48" fmla="*/ 409397 w 544244"/>
                <a:gd name="connsiteY48" fmla="*/ 141496 h 534006"/>
                <a:gd name="connsiteX49" fmla="*/ 409862 w 544244"/>
                <a:gd name="connsiteY49" fmla="*/ 141589 h 534006"/>
                <a:gd name="connsiteX50" fmla="*/ 414624 w 544244"/>
                <a:gd name="connsiteY50" fmla="*/ 146677 h 534006"/>
                <a:gd name="connsiteX51" fmla="*/ 415086 w 544244"/>
                <a:gd name="connsiteY51" fmla="*/ 146770 h 534006"/>
                <a:gd name="connsiteX52" fmla="*/ 419846 w 544244"/>
                <a:gd name="connsiteY52" fmla="*/ 151857 h 534006"/>
                <a:gd name="connsiteX53" fmla="*/ 420311 w 544244"/>
                <a:gd name="connsiteY53" fmla="*/ 151950 h 534006"/>
                <a:gd name="connsiteX54" fmla="*/ 425073 w 544244"/>
                <a:gd name="connsiteY54" fmla="*/ 157038 h 534006"/>
                <a:gd name="connsiteX55" fmla="*/ 425535 w 544244"/>
                <a:gd name="connsiteY55" fmla="*/ 157131 h 534006"/>
                <a:gd name="connsiteX56" fmla="*/ 430297 w 544244"/>
                <a:gd name="connsiteY56" fmla="*/ 162219 h 534006"/>
                <a:gd name="connsiteX57" fmla="*/ 430759 w 544244"/>
                <a:gd name="connsiteY57" fmla="*/ 162312 h 534006"/>
                <a:gd name="connsiteX58" fmla="*/ 435519 w 544244"/>
                <a:gd name="connsiteY58" fmla="*/ 167399 h 534006"/>
                <a:gd name="connsiteX59" fmla="*/ 435984 w 544244"/>
                <a:gd name="connsiteY59" fmla="*/ 167492 h 534006"/>
                <a:gd name="connsiteX60" fmla="*/ 440746 w 544244"/>
                <a:gd name="connsiteY60" fmla="*/ 172580 h 534006"/>
                <a:gd name="connsiteX61" fmla="*/ 441208 w 544244"/>
                <a:gd name="connsiteY61" fmla="*/ 172673 h 534006"/>
                <a:gd name="connsiteX62" fmla="*/ 445968 w 544244"/>
                <a:gd name="connsiteY62" fmla="*/ 177760 h 534006"/>
                <a:gd name="connsiteX63" fmla="*/ 446433 w 544244"/>
                <a:gd name="connsiteY63" fmla="*/ 177853 h 534006"/>
                <a:gd name="connsiteX64" fmla="*/ 451195 w 544244"/>
                <a:gd name="connsiteY64" fmla="*/ 182941 h 534006"/>
                <a:gd name="connsiteX65" fmla="*/ 451657 w 544244"/>
                <a:gd name="connsiteY65" fmla="*/ 183034 h 534006"/>
                <a:gd name="connsiteX66" fmla="*/ 456419 w 544244"/>
                <a:gd name="connsiteY66" fmla="*/ 188122 h 534006"/>
                <a:gd name="connsiteX67" fmla="*/ 456881 w 544244"/>
                <a:gd name="connsiteY67" fmla="*/ 188215 h 534006"/>
                <a:gd name="connsiteX68" fmla="*/ 461641 w 544244"/>
                <a:gd name="connsiteY68" fmla="*/ 193302 h 534006"/>
                <a:gd name="connsiteX69" fmla="*/ 462106 w 544244"/>
                <a:gd name="connsiteY69" fmla="*/ 193395 h 534006"/>
                <a:gd name="connsiteX70" fmla="*/ 466868 w 544244"/>
                <a:gd name="connsiteY70" fmla="*/ 198483 h 534006"/>
                <a:gd name="connsiteX71" fmla="*/ 467330 w 544244"/>
                <a:gd name="connsiteY71" fmla="*/ 198576 h 534006"/>
                <a:gd name="connsiteX72" fmla="*/ 472090 w 544244"/>
                <a:gd name="connsiteY72" fmla="*/ 203663 h 534006"/>
                <a:gd name="connsiteX73" fmla="*/ 472555 w 544244"/>
                <a:gd name="connsiteY73" fmla="*/ 203756 h 534006"/>
                <a:gd name="connsiteX74" fmla="*/ 477317 w 544244"/>
                <a:gd name="connsiteY74" fmla="*/ 208844 h 534006"/>
                <a:gd name="connsiteX75" fmla="*/ 477779 w 544244"/>
                <a:gd name="connsiteY75" fmla="*/ 208937 h 534006"/>
                <a:gd name="connsiteX76" fmla="*/ 482540 w 544244"/>
                <a:gd name="connsiteY76" fmla="*/ 214024 h 534006"/>
                <a:gd name="connsiteX77" fmla="*/ 483003 w 544244"/>
                <a:gd name="connsiteY77" fmla="*/ 214117 h 534006"/>
                <a:gd name="connsiteX78" fmla="*/ 487764 w 544244"/>
                <a:gd name="connsiteY78" fmla="*/ 219205 h 534006"/>
                <a:gd name="connsiteX79" fmla="*/ 488228 w 544244"/>
                <a:gd name="connsiteY79" fmla="*/ 219298 h 534006"/>
                <a:gd name="connsiteX80" fmla="*/ 492990 w 544244"/>
                <a:gd name="connsiteY80" fmla="*/ 224386 h 534006"/>
                <a:gd name="connsiteX81" fmla="*/ 493452 w 544244"/>
                <a:gd name="connsiteY81" fmla="*/ 224479 h 534006"/>
                <a:gd name="connsiteX82" fmla="*/ 498212 w 544244"/>
                <a:gd name="connsiteY82" fmla="*/ 229566 h 534006"/>
                <a:gd name="connsiteX83" fmla="*/ 498677 w 544244"/>
                <a:gd name="connsiteY83" fmla="*/ 229659 h 534006"/>
                <a:gd name="connsiteX84" fmla="*/ 503439 w 544244"/>
                <a:gd name="connsiteY84" fmla="*/ 234747 h 534006"/>
                <a:gd name="connsiteX85" fmla="*/ 503901 w 544244"/>
                <a:gd name="connsiteY85" fmla="*/ 234840 h 534006"/>
                <a:gd name="connsiteX86" fmla="*/ 508662 w 544244"/>
                <a:gd name="connsiteY86" fmla="*/ 239928 h 534006"/>
                <a:gd name="connsiteX87" fmla="*/ 509126 w 544244"/>
                <a:gd name="connsiteY87" fmla="*/ 240021 h 534006"/>
                <a:gd name="connsiteX88" fmla="*/ 513887 w 544244"/>
                <a:gd name="connsiteY88" fmla="*/ 245108 h 534006"/>
                <a:gd name="connsiteX89" fmla="*/ 514350 w 544244"/>
                <a:gd name="connsiteY89" fmla="*/ 245201 h 534006"/>
                <a:gd name="connsiteX90" fmla="*/ 519112 w 544244"/>
                <a:gd name="connsiteY90" fmla="*/ 250289 h 534006"/>
                <a:gd name="connsiteX91" fmla="*/ 519574 w 544244"/>
                <a:gd name="connsiteY91" fmla="*/ 250382 h 534006"/>
                <a:gd name="connsiteX92" fmla="*/ 524334 w 544244"/>
                <a:gd name="connsiteY92" fmla="*/ 255469 h 534006"/>
                <a:gd name="connsiteX93" fmla="*/ 524799 w 544244"/>
                <a:gd name="connsiteY93" fmla="*/ 255562 h 534006"/>
                <a:gd name="connsiteX94" fmla="*/ 529561 w 544244"/>
                <a:gd name="connsiteY94" fmla="*/ 260650 h 534006"/>
                <a:gd name="connsiteX95" fmla="*/ 530023 w 544244"/>
                <a:gd name="connsiteY95" fmla="*/ 260743 h 534006"/>
                <a:gd name="connsiteX96" fmla="*/ 534784 w 544244"/>
                <a:gd name="connsiteY96" fmla="*/ 265831 h 534006"/>
                <a:gd name="connsiteX97" fmla="*/ 535248 w 544244"/>
                <a:gd name="connsiteY97" fmla="*/ 265924 h 534006"/>
                <a:gd name="connsiteX98" fmla="*/ 540009 w 544244"/>
                <a:gd name="connsiteY98" fmla="*/ 271011 h 534006"/>
                <a:gd name="connsiteX99" fmla="*/ 540472 w 544244"/>
                <a:gd name="connsiteY99" fmla="*/ 271104 h 534006"/>
                <a:gd name="connsiteX100" fmla="*/ 544244 w 544244"/>
                <a:gd name="connsiteY100" fmla="*/ 275134 h 534006"/>
                <a:gd name="connsiteX101" fmla="*/ 544244 w 544244"/>
                <a:gd name="connsiteY101" fmla="*/ 421556 h 534006"/>
                <a:gd name="connsiteX102" fmla="*/ 431794 w 544244"/>
                <a:gd name="connsiteY102" fmla="*/ 534006 h 534006"/>
                <a:gd name="connsiteX103" fmla="*/ 125385 w 544244"/>
                <a:gd name="connsiteY103" fmla="*/ 534006 h 534006"/>
                <a:gd name="connsiteX104" fmla="*/ 125385 w 544244"/>
                <a:gd name="connsiteY104" fmla="*/ 533720 h 534006"/>
                <a:gd name="connsiteX105" fmla="*/ 121032 w 544244"/>
                <a:gd name="connsiteY105" fmla="*/ 533720 h 534006"/>
                <a:gd name="connsiteX106" fmla="*/ 120161 w 544244"/>
                <a:gd name="connsiteY106" fmla="*/ 533720 h 534006"/>
                <a:gd name="connsiteX107" fmla="*/ 120161 w 544244"/>
                <a:gd name="connsiteY107" fmla="*/ 528540 h 534006"/>
                <a:gd name="connsiteX108" fmla="*/ 115807 w 544244"/>
                <a:gd name="connsiteY108" fmla="*/ 528540 h 534006"/>
                <a:gd name="connsiteX109" fmla="*/ 114936 w 544244"/>
                <a:gd name="connsiteY109" fmla="*/ 528540 h 534006"/>
                <a:gd name="connsiteX110" fmla="*/ 114936 w 544244"/>
                <a:gd name="connsiteY110" fmla="*/ 523359 h 534006"/>
                <a:gd name="connsiteX111" fmla="*/ 110583 w 544244"/>
                <a:gd name="connsiteY111" fmla="*/ 523359 h 534006"/>
                <a:gd name="connsiteX112" fmla="*/ 109712 w 544244"/>
                <a:gd name="connsiteY112" fmla="*/ 523359 h 534006"/>
                <a:gd name="connsiteX113" fmla="*/ 109712 w 544244"/>
                <a:gd name="connsiteY113" fmla="*/ 518179 h 534006"/>
                <a:gd name="connsiteX114" fmla="*/ 105359 w 544244"/>
                <a:gd name="connsiteY114" fmla="*/ 518179 h 534006"/>
                <a:gd name="connsiteX115" fmla="*/ 104488 w 544244"/>
                <a:gd name="connsiteY115" fmla="*/ 518179 h 534006"/>
                <a:gd name="connsiteX116" fmla="*/ 104488 w 544244"/>
                <a:gd name="connsiteY116" fmla="*/ 512998 h 534006"/>
                <a:gd name="connsiteX117" fmla="*/ 100134 w 544244"/>
                <a:gd name="connsiteY117" fmla="*/ 512998 h 534006"/>
                <a:gd name="connsiteX118" fmla="*/ 99263 w 544244"/>
                <a:gd name="connsiteY118" fmla="*/ 512998 h 534006"/>
                <a:gd name="connsiteX119" fmla="*/ 99263 w 544244"/>
                <a:gd name="connsiteY119" fmla="*/ 507817 h 534006"/>
                <a:gd name="connsiteX120" fmla="*/ 94910 w 544244"/>
                <a:gd name="connsiteY120" fmla="*/ 507817 h 534006"/>
                <a:gd name="connsiteX121" fmla="*/ 94039 w 544244"/>
                <a:gd name="connsiteY121" fmla="*/ 507817 h 534006"/>
                <a:gd name="connsiteX122" fmla="*/ 94039 w 544244"/>
                <a:gd name="connsiteY122" fmla="*/ 502637 h 534006"/>
                <a:gd name="connsiteX123" fmla="*/ 89685 w 544244"/>
                <a:gd name="connsiteY123" fmla="*/ 502637 h 534006"/>
                <a:gd name="connsiteX124" fmla="*/ 88814 w 544244"/>
                <a:gd name="connsiteY124" fmla="*/ 502637 h 534006"/>
                <a:gd name="connsiteX125" fmla="*/ 88814 w 544244"/>
                <a:gd name="connsiteY125" fmla="*/ 497456 h 534006"/>
                <a:gd name="connsiteX126" fmla="*/ 84461 w 544244"/>
                <a:gd name="connsiteY126" fmla="*/ 497456 h 534006"/>
                <a:gd name="connsiteX127" fmla="*/ 83590 w 544244"/>
                <a:gd name="connsiteY127" fmla="*/ 497456 h 534006"/>
                <a:gd name="connsiteX128" fmla="*/ 83590 w 544244"/>
                <a:gd name="connsiteY128" fmla="*/ 492276 h 534006"/>
                <a:gd name="connsiteX129" fmla="*/ 79237 w 544244"/>
                <a:gd name="connsiteY129" fmla="*/ 492276 h 534006"/>
                <a:gd name="connsiteX130" fmla="*/ 78366 w 544244"/>
                <a:gd name="connsiteY130" fmla="*/ 492276 h 534006"/>
                <a:gd name="connsiteX131" fmla="*/ 78366 w 544244"/>
                <a:gd name="connsiteY131" fmla="*/ 487095 h 534006"/>
                <a:gd name="connsiteX132" fmla="*/ 74012 w 544244"/>
                <a:gd name="connsiteY132" fmla="*/ 487095 h 534006"/>
                <a:gd name="connsiteX133" fmla="*/ 73141 w 544244"/>
                <a:gd name="connsiteY133" fmla="*/ 487095 h 534006"/>
                <a:gd name="connsiteX134" fmla="*/ 73141 w 544244"/>
                <a:gd name="connsiteY134" fmla="*/ 481914 h 534006"/>
                <a:gd name="connsiteX135" fmla="*/ 68788 w 544244"/>
                <a:gd name="connsiteY135" fmla="*/ 481914 h 534006"/>
                <a:gd name="connsiteX136" fmla="*/ 67917 w 544244"/>
                <a:gd name="connsiteY136" fmla="*/ 481914 h 534006"/>
                <a:gd name="connsiteX137" fmla="*/ 67917 w 544244"/>
                <a:gd name="connsiteY137" fmla="*/ 476734 h 534006"/>
                <a:gd name="connsiteX138" fmla="*/ 63563 w 544244"/>
                <a:gd name="connsiteY138" fmla="*/ 476734 h 534006"/>
                <a:gd name="connsiteX139" fmla="*/ 62692 w 544244"/>
                <a:gd name="connsiteY139" fmla="*/ 476734 h 534006"/>
                <a:gd name="connsiteX140" fmla="*/ 62692 w 544244"/>
                <a:gd name="connsiteY140" fmla="*/ 471553 h 534006"/>
                <a:gd name="connsiteX141" fmla="*/ 58339 w 544244"/>
                <a:gd name="connsiteY141" fmla="*/ 471553 h 534006"/>
                <a:gd name="connsiteX142" fmla="*/ 57468 w 544244"/>
                <a:gd name="connsiteY142" fmla="*/ 471553 h 534006"/>
                <a:gd name="connsiteX143" fmla="*/ 57468 w 544244"/>
                <a:gd name="connsiteY143" fmla="*/ 466373 h 534006"/>
                <a:gd name="connsiteX144" fmla="*/ 53114 w 544244"/>
                <a:gd name="connsiteY144" fmla="*/ 466373 h 534006"/>
                <a:gd name="connsiteX145" fmla="*/ 52243 w 544244"/>
                <a:gd name="connsiteY145" fmla="*/ 466373 h 534006"/>
                <a:gd name="connsiteX146" fmla="*/ 52243 w 544244"/>
                <a:gd name="connsiteY146" fmla="*/ 461192 h 534006"/>
                <a:gd name="connsiteX147" fmla="*/ 47890 w 544244"/>
                <a:gd name="connsiteY147" fmla="*/ 461192 h 534006"/>
                <a:gd name="connsiteX148" fmla="*/ 47019 w 544244"/>
                <a:gd name="connsiteY148" fmla="*/ 461192 h 534006"/>
                <a:gd name="connsiteX149" fmla="*/ 47019 w 544244"/>
                <a:gd name="connsiteY149" fmla="*/ 456012 h 534006"/>
                <a:gd name="connsiteX150" fmla="*/ 42666 w 544244"/>
                <a:gd name="connsiteY150" fmla="*/ 456012 h 534006"/>
                <a:gd name="connsiteX151" fmla="*/ 41795 w 544244"/>
                <a:gd name="connsiteY151" fmla="*/ 456012 h 534006"/>
                <a:gd name="connsiteX152" fmla="*/ 41795 w 544244"/>
                <a:gd name="connsiteY152" fmla="*/ 450831 h 534006"/>
                <a:gd name="connsiteX153" fmla="*/ 37441 w 544244"/>
                <a:gd name="connsiteY153" fmla="*/ 450831 h 534006"/>
                <a:gd name="connsiteX154" fmla="*/ 36570 w 544244"/>
                <a:gd name="connsiteY154" fmla="*/ 450831 h 534006"/>
                <a:gd name="connsiteX155" fmla="*/ 36570 w 544244"/>
                <a:gd name="connsiteY155" fmla="*/ 445650 h 534006"/>
                <a:gd name="connsiteX156" fmla="*/ 32217 w 544244"/>
                <a:gd name="connsiteY156" fmla="*/ 445650 h 534006"/>
                <a:gd name="connsiteX157" fmla="*/ 31346 w 544244"/>
                <a:gd name="connsiteY157" fmla="*/ 445650 h 534006"/>
                <a:gd name="connsiteX158" fmla="*/ 31346 w 544244"/>
                <a:gd name="connsiteY158" fmla="*/ 440469 h 534006"/>
                <a:gd name="connsiteX159" fmla="*/ 26992 w 544244"/>
                <a:gd name="connsiteY159" fmla="*/ 440469 h 534006"/>
                <a:gd name="connsiteX160" fmla="*/ 26121 w 544244"/>
                <a:gd name="connsiteY160" fmla="*/ 440469 h 534006"/>
                <a:gd name="connsiteX161" fmla="*/ 26121 w 544244"/>
                <a:gd name="connsiteY161" fmla="*/ 435289 h 534006"/>
                <a:gd name="connsiteX162" fmla="*/ 21768 w 544244"/>
                <a:gd name="connsiteY162" fmla="*/ 435289 h 534006"/>
                <a:gd name="connsiteX163" fmla="*/ 20897 w 544244"/>
                <a:gd name="connsiteY163" fmla="*/ 435289 h 534006"/>
                <a:gd name="connsiteX164" fmla="*/ 20897 w 544244"/>
                <a:gd name="connsiteY164" fmla="*/ 430108 h 534006"/>
                <a:gd name="connsiteX165" fmla="*/ 16544 w 544244"/>
                <a:gd name="connsiteY165" fmla="*/ 430108 h 534006"/>
                <a:gd name="connsiteX166" fmla="*/ 15673 w 544244"/>
                <a:gd name="connsiteY166" fmla="*/ 430108 h 534006"/>
                <a:gd name="connsiteX167" fmla="*/ 15673 w 544244"/>
                <a:gd name="connsiteY167" fmla="*/ 424928 h 534006"/>
                <a:gd name="connsiteX168" fmla="*/ 11319 w 544244"/>
                <a:gd name="connsiteY168" fmla="*/ 424928 h 534006"/>
                <a:gd name="connsiteX169" fmla="*/ 10448 w 544244"/>
                <a:gd name="connsiteY169" fmla="*/ 424928 h 534006"/>
                <a:gd name="connsiteX170" fmla="*/ 10448 w 544244"/>
                <a:gd name="connsiteY170" fmla="*/ 419747 h 534006"/>
                <a:gd name="connsiteX171" fmla="*/ 6095 w 544244"/>
                <a:gd name="connsiteY171" fmla="*/ 419747 h 534006"/>
                <a:gd name="connsiteX172" fmla="*/ 5224 w 544244"/>
                <a:gd name="connsiteY172" fmla="*/ 419747 h 534006"/>
                <a:gd name="connsiteX173" fmla="*/ 5224 w 544244"/>
                <a:gd name="connsiteY173" fmla="*/ 414567 h 534006"/>
                <a:gd name="connsiteX174" fmla="*/ 1357 w 544244"/>
                <a:gd name="connsiteY174" fmla="*/ 414567 h 534006"/>
                <a:gd name="connsiteX175" fmla="*/ 0 w 544244"/>
                <a:gd name="connsiteY175" fmla="*/ 414567 h 534006"/>
                <a:gd name="connsiteX176" fmla="*/ 0 w 544244"/>
                <a:gd name="connsiteY176" fmla="*/ 345368 h 534006"/>
                <a:gd name="connsiteX177" fmla="*/ 53838 w 544244"/>
                <a:gd name="connsiteY177" fmla="*/ 312049 h 534006"/>
                <a:gd name="connsiteX178" fmla="*/ 123059 w 544244"/>
                <a:gd name="connsiteY178" fmla="*/ 283857 h 534006"/>
                <a:gd name="connsiteX179" fmla="*/ 143569 w 544244"/>
                <a:gd name="connsiteY179" fmla="*/ 278731 h 534006"/>
                <a:gd name="connsiteX180" fmla="*/ 161515 w 544244"/>
                <a:gd name="connsiteY180" fmla="*/ 245412 h 534006"/>
                <a:gd name="connsiteX181" fmla="*/ 171770 w 544244"/>
                <a:gd name="connsiteY181" fmla="*/ 242849 h 534006"/>
                <a:gd name="connsiteX182" fmla="*/ 158951 w 544244"/>
                <a:gd name="connsiteY182" fmla="*/ 222346 h 534006"/>
                <a:gd name="connsiteX183" fmla="*/ 154574 w 544244"/>
                <a:gd name="connsiteY183" fmla="*/ 191715 h 534006"/>
                <a:gd name="connsiteX184" fmla="*/ 152805 w 544244"/>
                <a:gd name="connsiteY184" fmla="*/ 189468 h 534006"/>
                <a:gd name="connsiteX185" fmla="*/ 151356 w 544244"/>
                <a:gd name="connsiteY185" fmla="*/ 189082 h 534006"/>
                <a:gd name="connsiteX186" fmla="*/ 147582 w 544244"/>
                <a:gd name="connsiteY186" fmla="*/ 184288 h 534006"/>
                <a:gd name="connsiteX187" fmla="*/ 146132 w 544244"/>
                <a:gd name="connsiteY187" fmla="*/ 183902 h 534006"/>
                <a:gd name="connsiteX188" fmla="*/ 133314 w 544244"/>
                <a:gd name="connsiteY188" fmla="*/ 135205 h 534006"/>
                <a:gd name="connsiteX189" fmla="*/ 138441 w 544244"/>
                <a:gd name="connsiteY189" fmla="*/ 112139 h 534006"/>
                <a:gd name="connsiteX190" fmla="*/ 171770 w 544244"/>
                <a:gd name="connsiteY190" fmla="*/ 12184 h 534006"/>
                <a:gd name="connsiteX191" fmla="*/ 213430 w 544244"/>
                <a:gd name="connsiteY191" fmla="*/ 650 h 534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</a:cxnLst>
              <a:rect l="l" t="t" r="r" b="b"/>
              <a:pathLst>
                <a:path w="544244" h="534006">
                  <a:moveTo>
                    <a:pt x="213430" y="650"/>
                  </a:moveTo>
                  <a:cubicBezTo>
                    <a:pt x="230094" y="-1272"/>
                    <a:pt x="248681" y="651"/>
                    <a:pt x="266627" y="12184"/>
                  </a:cubicBezTo>
                  <a:cubicBezTo>
                    <a:pt x="276882" y="19873"/>
                    <a:pt x="276882" y="19873"/>
                    <a:pt x="276882" y="19873"/>
                  </a:cubicBezTo>
                  <a:cubicBezTo>
                    <a:pt x="289701" y="22436"/>
                    <a:pt x="289701" y="22436"/>
                    <a:pt x="289701" y="22436"/>
                  </a:cubicBezTo>
                  <a:lnTo>
                    <a:pt x="294461" y="27523"/>
                  </a:lnTo>
                  <a:lnTo>
                    <a:pt x="294925" y="27616"/>
                  </a:lnTo>
                  <a:lnTo>
                    <a:pt x="299687" y="32704"/>
                  </a:lnTo>
                  <a:lnTo>
                    <a:pt x="300149" y="32797"/>
                  </a:lnTo>
                  <a:lnTo>
                    <a:pt x="304909" y="37884"/>
                  </a:lnTo>
                  <a:lnTo>
                    <a:pt x="305374" y="37977"/>
                  </a:lnTo>
                  <a:lnTo>
                    <a:pt x="310136" y="43065"/>
                  </a:lnTo>
                  <a:lnTo>
                    <a:pt x="310598" y="43158"/>
                  </a:lnTo>
                  <a:lnTo>
                    <a:pt x="315359" y="48245"/>
                  </a:lnTo>
                  <a:lnTo>
                    <a:pt x="315822" y="48338"/>
                  </a:lnTo>
                  <a:lnTo>
                    <a:pt x="320583" y="53426"/>
                  </a:lnTo>
                  <a:lnTo>
                    <a:pt x="321047" y="53519"/>
                  </a:lnTo>
                  <a:lnTo>
                    <a:pt x="325809" y="58607"/>
                  </a:lnTo>
                  <a:lnTo>
                    <a:pt x="326271" y="58700"/>
                  </a:lnTo>
                  <a:lnTo>
                    <a:pt x="331032" y="63788"/>
                  </a:lnTo>
                  <a:lnTo>
                    <a:pt x="331496" y="63881"/>
                  </a:lnTo>
                  <a:lnTo>
                    <a:pt x="336257" y="68968"/>
                  </a:lnTo>
                  <a:lnTo>
                    <a:pt x="336720" y="69061"/>
                  </a:lnTo>
                  <a:lnTo>
                    <a:pt x="341482" y="74149"/>
                  </a:lnTo>
                  <a:lnTo>
                    <a:pt x="341944" y="74242"/>
                  </a:lnTo>
                  <a:lnTo>
                    <a:pt x="346704" y="79329"/>
                  </a:lnTo>
                  <a:lnTo>
                    <a:pt x="347169" y="79422"/>
                  </a:lnTo>
                  <a:lnTo>
                    <a:pt x="351931" y="84510"/>
                  </a:lnTo>
                  <a:lnTo>
                    <a:pt x="352393" y="84603"/>
                  </a:lnTo>
                  <a:lnTo>
                    <a:pt x="357153" y="89690"/>
                  </a:lnTo>
                  <a:lnTo>
                    <a:pt x="357618" y="89783"/>
                  </a:lnTo>
                  <a:lnTo>
                    <a:pt x="362380" y="94871"/>
                  </a:lnTo>
                  <a:lnTo>
                    <a:pt x="362842" y="94964"/>
                  </a:lnTo>
                  <a:lnTo>
                    <a:pt x="367603" y="100052"/>
                  </a:lnTo>
                  <a:lnTo>
                    <a:pt x="368067" y="100145"/>
                  </a:lnTo>
                  <a:lnTo>
                    <a:pt x="372828" y="105232"/>
                  </a:lnTo>
                  <a:lnTo>
                    <a:pt x="373291" y="105325"/>
                  </a:lnTo>
                  <a:lnTo>
                    <a:pt x="378053" y="110413"/>
                  </a:lnTo>
                  <a:lnTo>
                    <a:pt x="378515" y="110506"/>
                  </a:lnTo>
                  <a:lnTo>
                    <a:pt x="383275" y="115593"/>
                  </a:lnTo>
                  <a:lnTo>
                    <a:pt x="383740" y="115686"/>
                  </a:lnTo>
                  <a:lnTo>
                    <a:pt x="388502" y="120774"/>
                  </a:lnTo>
                  <a:lnTo>
                    <a:pt x="388964" y="120867"/>
                  </a:lnTo>
                  <a:lnTo>
                    <a:pt x="393725" y="125955"/>
                  </a:lnTo>
                  <a:lnTo>
                    <a:pt x="394189" y="126048"/>
                  </a:lnTo>
                  <a:lnTo>
                    <a:pt x="398950" y="131135"/>
                  </a:lnTo>
                  <a:lnTo>
                    <a:pt x="399413" y="131228"/>
                  </a:lnTo>
                  <a:lnTo>
                    <a:pt x="404175" y="136316"/>
                  </a:lnTo>
                  <a:lnTo>
                    <a:pt x="404637" y="136409"/>
                  </a:lnTo>
                  <a:lnTo>
                    <a:pt x="409397" y="141496"/>
                  </a:lnTo>
                  <a:lnTo>
                    <a:pt x="409862" y="141589"/>
                  </a:lnTo>
                  <a:lnTo>
                    <a:pt x="414624" y="146677"/>
                  </a:lnTo>
                  <a:lnTo>
                    <a:pt x="415086" y="146770"/>
                  </a:lnTo>
                  <a:lnTo>
                    <a:pt x="419846" y="151857"/>
                  </a:lnTo>
                  <a:lnTo>
                    <a:pt x="420311" y="151950"/>
                  </a:lnTo>
                  <a:lnTo>
                    <a:pt x="425073" y="157038"/>
                  </a:lnTo>
                  <a:lnTo>
                    <a:pt x="425535" y="157131"/>
                  </a:lnTo>
                  <a:lnTo>
                    <a:pt x="430297" y="162219"/>
                  </a:lnTo>
                  <a:lnTo>
                    <a:pt x="430759" y="162312"/>
                  </a:lnTo>
                  <a:lnTo>
                    <a:pt x="435519" y="167399"/>
                  </a:lnTo>
                  <a:lnTo>
                    <a:pt x="435984" y="167492"/>
                  </a:lnTo>
                  <a:lnTo>
                    <a:pt x="440746" y="172580"/>
                  </a:lnTo>
                  <a:lnTo>
                    <a:pt x="441208" y="172673"/>
                  </a:lnTo>
                  <a:lnTo>
                    <a:pt x="445968" y="177760"/>
                  </a:lnTo>
                  <a:lnTo>
                    <a:pt x="446433" y="177853"/>
                  </a:lnTo>
                  <a:lnTo>
                    <a:pt x="451195" y="182941"/>
                  </a:lnTo>
                  <a:lnTo>
                    <a:pt x="451657" y="183034"/>
                  </a:lnTo>
                  <a:lnTo>
                    <a:pt x="456419" y="188122"/>
                  </a:lnTo>
                  <a:lnTo>
                    <a:pt x="456881" y="188215"/>
                  </a:lnTo>
                  <a:lnTo>
                    <a:pt x="461641" y="193302"/>
                  </a:lnTo>
                  <a:lnTo>
                    <a:pt x="462106" y="193395"/>
                  </a:lnTo>
                  <a:lnTo>
                    <a:pt x="466868" y="198483"/>
                  </a:lnTo>
                  <a:lnTo>
                    <a:pt x="467330" y="198576"/>
                  </a:lnTo>
                  <a:lnTo>
                    <a:pt x="472090" y="203663"/>
                  </a:lnTo>
                  <a:lnTo>
                    <a:pt x="472555" y="203756"/>
                  </a:lnTo>
                  <a:lnTo>
                    <a:pt x="477317" y="208844"/>
                  </a:lnTo>
                  <a:lnTo>
                    <a:pt x="477779" y="208937"/>
                  </a:lnTo>
                  <a:lnTo>
                    <a:pt x="482540" y="214024"/>
                  </a:lnTo>
                  <a:lnTo>
                    <a:pt x="483003" y="214117"/>
                  </a:lnTo>
                  <a:lnTo>
                    <a:pt x="487764" y="219205"/>
                  </a:lnTo>
                  <a:lnTo>
                    <a:pt x="488228" y="219298"/>
                  </a:lnTo>
                  <a:lnTo>
                    <a:pt x="492990" y="224386"/>
                  </a:lnTo>
                  <a:lnTo>
                    <a:pt x="493452" y="224479"/>
                  </a:lnTo>
                  <a:lnTo>
                    <a:pt x="498212" y="229566"/>
                  </a:lnTo>
                  <a:lnTo>
                    <a:pt x="498677" y="229659"/>
                  </a:lnTo>
                  <a:lnTo>
                    <a:pt x="503439" y="234747"/>
                  </a:lnTo>
                  <a:lnTo>
                    <a:pt x="503901" y="234840"/>
                  </a:lnTo>
                  <a:lnTo>
                    <a:pt x="508662" y="239928"/>
                  </a:lnTo>
                  <a:lnTo>
                    <a:pt x="509126" y="240021"/>
                  </a:lnTo>
                  <a:lnTo>
                    <a:pt x="513887" y="245108"/>
                  </a:lnTo>
                  <a:lnTo>
                    <a:pt x="514350" y="245201"/>
                  </a:lnTo>
                  <a:lnTo>
                    <a:pt x="519112" y="250289"/>
                  </a:lnTo>
                  <a:lnTo>
                    <a:pt x="519574" y="250382"/>
                  </a:lnTo>
                  <a:lnTo>
                    <a:pt x="524334" y="255469"/>
                  </a:lnTo>
                  <a:lnTo>
                    <a:pt x="524799" y="255562"/>
                  </a:lnTo>
                  <a:lnTo>
                    <a:pt x="529561" y="260650"/>
                  </a:lnTo>
                  <a:lnTo>
                    <a:pt x="530023" y="260743"/>
                  </a:lnTo>
                  <a:lnTo>
                    <a:pt x="534784" y="265831"/>
                  </a:lnTo>
                  <a:lnTo>
                    <a:pt x="535248" y="265924"/>
                  </a:lnTo>
                  <a:lnTo>
                    <a:pt x="540009" y="271011"/>
                  </a:lnTo>
                  <a:lnTo>
                    <a:pt x="540472" y="271104"/>
                  </a:lnTo>
                  <a:lnTo>
                    <a:pt x="544244" y="275134"/>
                  </a:lnTo>
                  <a:lnTo>
                    <a:pt x="544244" y="421556"/>
                  </a:lnTo>
                  <a:cubicBezTo>
                    <a:pt x="544244" y="483660"/>
                    <a:pt x="493898" y="534006"/>
                    <a:pt x="431794" y="534006"/>
                  </a:cubicBezTo>
                  <a:lnTo>
                    <a:pt x="125385" y="534006"/>
                  </a:lnTo>
                  <a:lnTo>
                    <a:pt x="125385" y="533720"/>
                  </a:lnTo>
                  <a:lnTo>
                    <a:pt x="121032" y="533720"/>
                  </a:lnTo>
                  <a:cubicBezTo>
                    <a:pt x="120161" y="533720"/>
                    <a:pt x="120161" y="533720"/>
                    <a:pt x="120161" y="533720"/>
                  </a:cubicBezTo>
                  <a:lnTo>
                    <a:pt x="120161" y="528540"/>
                  </a:lnTo>
                  <a:lnTo>
                    <a:pt x="115807" y="528540"/>
                  </a:lnTo>
                  <a:cubicBezTo>
                    <a:pt x="114936" y="528540"/>
                    <a:pt x="114936" y="528540"/>
                    <a:pt x="114936" y="528540"/>
                  </a:cubicBezTo>
                  <a:lnTo>
                    <a:pt x="114936" y="523359"/>
                  </a:lnTo>
                  <a:lnTo>
                    <a:pt x="110583" y="523359"/>
                  </a:lnTo>
                  <a:cubicBezTo>
                    <a:pt x="109712" y="523359"/>
                    <a:pt x="109712" y="523359"/>
                    <a:pt x="109712" y="523359"/>
                  </a:cubicBezTo>
                  <a:lnTo>
                    <a:pt x="109712" y="518179"/>
                  </a:lnTo>
                  <a:lnTo>
                    <a:pt x="105359" y="518179"/>
                  </a:lnTo>
                  <a:cubicBezTo>
                    <a:pt x="104488" y="518179"/>
                    <a:pt x="104488" y="518179"/>
                    <a:pt x="104488" y="518179"/>
                  </a:cubicBezTo>
                  <a:lnTo>
                    <a:pt x="104488" y="512998"/>
                  </a:lnTo>
                  <a:lnTo>
                    <a:pt x="100134" y="512998"/>
                  </a:lnTo>
                  <a:cubicBezTo>
                    <a:pt x="99263" y="512998"/>
                    <a:pt x="99263" y="512998"/>
                    <a:pt x="99263" y="512998"/>
                  </a:cubicBezTo>
                  <a:lnTo>
                    <a:pt x="99263" y="507817"/>
                  </a:lnTo>
                  <a:lnTo>
                    <a:pt x="94910" y="507817"/>
                  </a:lnTo>
                  <a:cubicBezTo>
                    <a:pt x="94039" y="507817"/>
                    <a:pt x="94039" y="507817"/>
                    <a:pt x="94039" y="507817"/>
                  </a:cubicBezTo>
                  <a:lnTo>
                    <a:pt x="94039" y="502637"/>
                  </a:lnTo>
                  <a:lnTo>
                    <a:pt x="89685" y="502637"/>
                  </a:lnTo>
                  <a:cubicBezTo>
                    <a:pt x="88814" y="502637"/>
                    <a:pt x="88814" y="502637"/>
                    <a:pt x="88814" y="502637"/>
                  </a:cubicBezTo>
                  <a:lnTo>
                    <a:pt x="88814" y="497456"/>
                  </a:lnTo>
                  <a:lnTo>
                    <a:pt x="84461" y="497456"/>
                  </a:lnTo>
                  <a:cubicBezTo>
                    <a:pt x="83590" y="497456"/>
                    <a:pt x="83590" y="497456"/>
                    <a:pt x="83590" y="497456"/>
                  </a:cubicBezTo>
                  <a:lnTo>
                    <a:pt x="83590" y="492276"/>
                  </a:lnTo>
                  <a:lnTo>
                    <a:pt x="79237" y="492276"/>
                  </a:lnTo>
                  <a:cubicBezTo>
                    <a:pt x="78366" y="492276"/>
                    <a:pt x="78366" y="492276"/>
                    <a:pt x="78366" y="492276"/>
                  </a:cubicBezTo>
                  <a:lnTo>
                    <a:pt x="78366" y="487095"/>
                  </a:lnTo>
                  <a:lnTo>
                    <a:pt x="74012" y="487095"/>
                  </a:lnTo>
                  <a:cubicBezTo>
                    <a:pt x="73141" y="487095"/>
                    <a:pt x="73141" y="487095"/>
                    <a:pt x="73141" y="487095"/>
                  </a:cubicBezTo>
                  <a:lnTo>
                    <a:pt x="73141" y="481914"/>
                  </a:lnTo>
                  <a:lnTo>
                    <a:pt x="68788" y="481914"/>
                  </a:lnTo>
                  <a:cubicBezTo>
                    <a:pt x="67917" y="481914"/>
                    <a:pt x="67917" y="481914"/>
                    <a:pt x="67917" y="481914"/>
                  </a:cubicBezTo>
                  <a:lnTo>
                    <a:pt x="67917" y="476734"/>
                  </a:lnTo>
                  <a:lnTo>
                    <a:pt x="63563" y="476734"/>
                  </a:lnTo>
                  <a:cubicBezTo>
                    <a:pt x="62692" y="476734"/>
                    <a:pt x="62692" y="476734"/>
                    <a:pt x="62692" y="476734"/>
                  </a:cubicBezTo>
                  <a:lnTo>
                    <a:pt x="62692" y="471553"/>
                  </a:lnTo>
                  <a:lnTo>
                    <a:pt x="58339" y="471553"/>
                  </a:lnTo>
                  <a:cubicBezTo>
                    <a:pt x="57468" y="471553"/>
                    <a:pt x="57468" y="471553"/>
                    <a:pt x="57468" y="471553"/>
                  </a:cubicBezTo>
                  <a:lnTo>
                    <a:pt x="57468" y="466373"/>
                  </a:lnTo>
                  <a:lnTo>
                    <a:pt x="53114" y="466373"/>
                  </a:lnTo>
                  <a:cubicBezTo>
                    <a:pt x="52243" y="466373"/>
                    <a:pt x="52243" y="466373"/>
                    <a:pt x="52243" y="466373"/>
                  </a:cubicBezTo>
                  <a:lnTo>
                    <a:pt x="52243" y="461192"/>
                  </a:lnTo>
                  <a:lnTo>
                    <a:pt x="47890" y="461192"/>
                  </a:lnTo>
                  <a:cubicBezTo>
                    <a:pt x="47019" y="461192"/>
                    <a:pt x="47019" y="461192"/>
                    <a:pt x="47019" y="461192"/>
                  </a:cubicBezTo>
                  <a:lnTo>
                    <a:pt x="47019" y="456012"/>
                  </a:lnTo>
                  <a:lnTo>
                    <a:pt x="42666" y="456012"/>
                  </a:lnTo>
                  <a:cubicBezTo>
                    <a:pt x="41795" y="456012"/>
                    <a:pt x="41795" y="456012"/>
                    <a:pt x="41795" y="456012"/>
                  </a:cubicBezTo>
                  <a:lnTo>
                    <a:pt x="41795" y="450831"/>
                  </a:lnTo>
                  <a:lnTo>
                    <a:pt x="37441" y="450831"/>
                  </a:lnTo>
                  <a:cubicBezTo>
                    <a:pt x="36570" y="450831"/>
                    <a:pt x="36570" y="450831"/>
                    <a:pt x="36570" y="450831"/>
                  </a:cubicBezTo>
                  <a:lnTo>
                    <a:pt x="36570" y="445650"/>
                  </a:lnTo>
                  <a:lnTo>
                    <a:pt x="32217" y="445650"/>
                  </a:lnTo>
                  <a:cubicBezTo>
                    <a:pt x="31346" y="445650"/>
                    <a:pt x="31346" y="445650"/>
                    <a:pt x="31346" y="445650"/>
                  </a:cubicBezTo>
                  <a:lnTo>
                    <a:pt x="31346" y="440469"/>
                  </a:lnTo>
                  <a:lnTo>
                    <a:pt x="26992" y="440469"/>
                  </a:lnTo>
                  <a:cubicBezTo>
                    <a:pt x="26121" y="440469"/>
                    <a:pt x="26121" y="440469"/>
                    <a:pt x="26121" y="440469"/>
                  </a:cubicBezTo>
                  <a:lnTo>
                    <a:pt x="26121" y="435289"/>
                  </a:lnTo>
                  <a:lnTo>
                    <a:pt x="21768" y="435289"/>
                  </a:lnTo>
                  <a:cubicBezTo>
                    <a:pt x="20897" y="435289"/>
                    <a:pt x="20897" y="435289"/>
                    <a:pt x="20897" y="435289"/>
                  </a:cubicBezTo>
                  <a:lnTo>
                    <a:pt x="20897" y="430108"/>
                  </a:lnTo>
                  <a:lnTo>
                    <a:pt x="16544" y="430108"/>
                  </a:lnTo>
                  <a:cubicBezTo>
                    <a:pt x="15673" y="430108"/>
                    <a:pt x="15673" y="430108"/>
                    <a:pt x="15673" y="430108"/>
                  </a:cubicBezTo>
                  <a:lnTo>
                    <a:pt x="15673" y="424928"/>
                  </a:lnTo>
                  <a:lnTo>
                    <a:pt x="11319" y="424928"/>
                  </a:lnTo>
                  <a:cubicBezTo>
                    <a:pt x="10448" y="424928"/>
                    <a:pt x="10448" y="424928"/>
                    <a:pt x="10448" y="424928"/>
                  </a:cubicBezTo>
                  <a:lnTo>
                    <a:pt x="10448" y="419747"/>
                  </a:lnTo>
                  <a:lnTo>
                    <a:pt x="6095" y="419747"/>
                  </a:lnTo>
                  <a:cubicBezTo>
                    <a:pt x="5224" y="419747"/>
                    <a:pt x="5224" y="419747"/>
                    <a:pt x="5224" y="419747"/>
                  </a:cubicBezTo>
                  <a:lnTo>
                    <a:pt x="5224" y="414567"/>
                  </a:lnTo>
                  <a:lnTo>
                    <a:pt x="1357" y="414567"/>
                  </a:lnTo>
                  <a:cubicBezTo>
                    <a:pt x="0" y="414567"/>
                    <a:pt x="0" y="414567"/>
                    <a:pt x="0" y="414567"/>
                  </a:cubicBezTo>
                  <a:cubicBezTo>
                    <a:pt x="0" y="394064"/>
                    <a:pt x="0" y="360745"/>
                    <a:pt x="0" y="345368"/>
                  </a:cubicBezTo>
                  <a:cubicBezTo>
                    <a:pt x="7691" y="324864"/>
                    <a:pt x="33329" y="322301"/>
                    <a:pt x="53838" y="312049"/>
                  </a:cubicBezTo>
                  <a:cubicBezTo>
                    <a:pt x="76912" y="301797"/>
                    <a:pt x="99985" y="291546"/>
                    <a:pt x="123059" y="283857"/>
                  </a:cubicBezTo>
                  <a:cubicBezTo>
                    <a:pt x="130750" y="281294"/>
                    <a:pt x="135878" y="278731"/>
                    <a:pt x="143569" y="278731"/>
                  </a:cubicBezTo>
                  <a:cubicBezTo>
                    <a:pt x="151260" y="271042"/>
                    <a:pt x="156387" y="255664"/>
                    <a:pt x="161515" y="245412"/>
                  </a:cubicBezTo>
                  <a:cubicBezTo>
                    <a:pt x="171770" y="242849"/>
                    <a:pt x="171770" y="242849"/>
                    <a:pt x="171770" y="242849"/>
                  </a:cubicBezTo>
                  <a:cubicBezTo>
                    <a:pt x="169206" y="232598"/>
                    <a:pt x="161515" y="232598"/>
                    <a:pt x="158951" y="222346"/>
                  </a:cubicBezTo>
                  <a:lnTo>
                    <a:pt x="154574" y="191715"/>
                  </a:lnTo>
                  <a:lnTo>
                    <a:pt x="152805" y="189468"/>
                  </a:lnTo>
                  <a:lnTo>
                    <a:pt x="151356" y="189082"/>
                  </a:lnTo>
                  <a:lnTo>
                    <a:pt x="147582" y="184288"/>
                  </a:lnTo>
                  <a:lnTo>
                    <a:pt x="146132" y="183902"/>
                  </a:lnTo>
                  <a:cubicBezTo>
                    <a:pt x="133314" y="176213"/>
                    <a:pt x="133314" y="145457"/>
                    <a:pt x="133314" y="135205"/>
                  </a:cubicBezTo>
                  <a:cubicBezTo>
                    <a:pt x="130750" y="127517"/>
                    <a:pt x="141005" y="124954"/>
                    <a:pt x="138441" y="112139"/>
                  </a:cubicBezTo>
                  <a:cubicBezTo>
                    <a:pt x="125623" y="50628"/>
                    <a:pt x="143569" y="22436"/>
                    <a:pt x="171770" y="12184"/>
                  </a:cubicBezTo>
                  <a:cubicBezTo>
                    <a:pt x="182025" y="8339"/>
                    <a:pt x="196766" y="2573"/>
                    <a:pt x="213430" y="65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4" name="Freeform 897">
              <a:extLst>
                <a:ext uri="{FF2B5EF4-FFF2-40B4-BE49-F238E27FC236}">
                  <a16:creationId xmlns:a16="http://schemas.microsoft.com/office/drawing/2014/main" id="{10080650-E4E1-4508-8E37-3262E7C0E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6755" y="5446395"/>
              <a:ext cx="446088" cy="425450"/>
            </a:xfrm>
            <a:custGeom>
              <a:avLst/>
              <a:gdLst>
                <a:gd name="T0" fmla="*/ 118 w 174"/>
                <a:gd name="T1" fmla="*/ 20 h 166"/>
                <a:gd name="T2" fmla="*/ 119 w 174"/>
                <a:gd name="T3" fmla="*/ 32 h 166"/>
                <a:gd name="T4" fmla="*/ 118 w 174"/>
                <a:gd name="T5" fmla="*/ 49 h 166"/>
                <a:gd name="T6" fmla="*/ 120 w 174"/>
                <a:gd name="T7" fmla="*/ 54 h 166"/>
                <a:gd name="T8" fmla="*/ 121 w 174"/>
                <a:gd name="T9" fmla="*/ 67 h 166"/>
                <a:gd name="T10" fmla="*/ 118 w 174"/>
                <a:gd name="T11" fmla="*/ 74 h 166"/>
                <a:gd name="T12" fmla="*/ 113 w 174"/>
                <a:gd name="T13" fmla="*/ 79 h 166"/>
                <a:gd name="T14" fmla="*/ 111 w 174"/>
                <a:gd name="T15" fmla="*/ 90 h 166"/>
                <a:gd name="T16" fmla="*/ 106 w 174"/>
                <a:gd name="T17" fmla="*/ 100 h 166"/>
                <a:gd name="T18" fmla="*/ 111 w 174"/>
                <a:gd name="T19" fmla="*/ 100 h 166"/>
                <a:gd name="T20" fmla="*/ 118 w 174"/>
                <a:gd name="T21" fmla="*/ 113 h 166"/>
                <a:gd name="T22" fmla="*/ 126 w 174"/>
                <a:gd name="T23" fmla="*/ 115 h 166"/>
                <a:gd name="T24" fmla="*/ 153 w 174"/>
                <a:gd name="T25" fmla="*/ 126 h 166"/>
                <a:gd name="T26" fmla="*/ 174 w 174"/>
                <a:gd name="T27" fmla="*/ 139 h 166"/>
                <a:gd name="T28" fmla="*/ 174 w 174"/>
                <a:gd name="T29" fmla="*/ 166 h 166"/>
                <a:gd name="T30" fmla="*/ 0 w 174"/>
                <a:gd name="T31" fmla="*/ 166 h 166"/>
                <a:gd name="T32" fmla="*/ 0 w 174"/>
                <a:gd name="T33" fmla="*/ 139 h 166"/>
                <a:gd name="T34" fmla="*/ 21 w 174"/>
                <a:gd name="T35" fmla="*/ 126 h 166"/>
                <a:gd name="T36" fmla="*/ 48 w 174"/>
                <a:gd name="T37" fmla="*/ 115 h 166"/>
                <a:gd name="T38" fmla="*/ 56 w 174"/>
                <a:gd name="T39" fmla="*/ 113 h 166"/>
                <a:gd name="T40" fmla="*/ 63 w 174"/>
                <a:gd name="T41" fmla="*/ 100 h 166"/>
                <a:gd name="T42" fmla="*/ 67 w 174"/>
                <a:gd name="T43" fmla="*/ 99 h 166"/>
                <a:gd name="T44" fmla="*/ 62 w 174"/>
                <a:gd name="T45" fmla="*/ 91 h 166"/>
                <a:gd name="T46" fmla="*/ 60 w 174"/>
                <a:gd name="T47" fmla="*/ 77 h 166"/>
                <a:gd name="T48" fmla="*/ 57 w 174"/>
                <a:gd name="T49" fmla="*/ 76 h 166"/>
                <a:gd name="T50" fmla="*/ 52 w 174"/>
                <a:gd name="T51" fmla="*/ 57 h 166"/>
                <a:gd name="T52" fmla="*/ 54 w 174"/>
                <a:gd name="T53" fmla="*/ 48 h 166"/>
                <a:gd name="T54" fmla="*/ 67 w 174"/>
                <a:gd name="T55" fmla="*/ 9 h 166"/>
                <a:gd name="T56" fmla="*/ 104 w 174"/>
                <a:gd name="T57" fmla="*/ 9 h 166"/>
                <a:gd name="T58" fmla="*/ 108 w 174"/>
                <a:gd name="T59" fmla="*/ 12 h 166"/>
                <a:gd name="T60" fmla="*/ 113 w 174"/>
                <a:gd name="T61" fmla="*/ 13 h 166"/>
                <a:gd name="T62" fmla="*/ 118 w 174"/>
                <a:gd name="T63" fmla="*/ 2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4" h="166">
                  <a:moveTo>
                    <a:pt x="118" y="20"/>
                  </a:moveTo>
                  <a:cubicBezTo>
                    <a:pt x="119" y="26"/>
                    <a:pt x="119" y="26"/>
                    <a:pt x="119" y="32"/>
                  </a:cubicBezTo>
                  <a:cubicBezTo>
                    <a:pt x="119" y="35"/>
                    <a:pt x="118" y="45"/>
                    <a:pt x="118" y="49"/>
                  </a:cubicBezTo>
                  <a:cubicBezTo>
                    <a:pt x="119" y="52"/>
                    <a:pt x="119" y="52"/>
                    <a:pt x="120" y="54"/>
                  </a:cubicBezTo>
                  <a:cubicBezTo>
                    <a:pt x="122" y="58"/>
                    <a:pt x="122" y="63"/>
                    <a:pt x="121" y="67"/>
                  </a:cubicBezTo>
                  <a:cubicBezTo>
                    <a:pt x="120" y="69"/>
                    <a:pt x="120" y="73"/>
                    <a:pt x="118" y="74"/>
                  </a:cubicBezTo>
                  <a:cubicBezTo>
                    <a:pt x="117" y="76"/>
                    <a:pt x="114" y="76"/>
                    <a:pt x="113" y="79"/>
                  </a:cubicBezTo>
                  <a:cubicBezTo>
                    <a:pt x="111" y="82"/>
                    <a:pt x="112" y="86"/>
                    <a:pt x="111" y="90"/>
                  </a:cubicBezTo>
                  <a:cubicBezTo>
                    <a:pt x="110" y="94"/>
                    <a:pt x="106" y="94"/>
                    <a:pt x="106" y="100"/>
                  </a:cubicBezTo>
                  <a:cubicBezTo>
                    <a:pt x="108" y="100"/>
                    <a:pt x="109" y="100"/>
                    <a:pt x="111" y="100"/>
                  </a:cubicBezTo>
                  <a:cubicBezTo>
                    <a:pt x="113" y="104"/>
                    <a:pt x="115" y="110"/>
                    <a:pt x="118" y="113"/>
                  </a:cubicBezTo>
                  <a:cubicBezTo>
                    <a:pt x="121" y="113"/>
                    <a:pt x="123" y="114"/>
                    <a:pt x="126" y="115"/>
                  </a:cubicBezTo>
                  <a:cubicBezTo>
                    <a:pt x="135" y="118"/>
                    <a:pt x="144" y="122"/>
                    <a:pt x="153" y="126"/>
                  </a:cubicBezTo>
                  <a:cubicBezTo>
                    <a:pt x="161" y="130"/>
                    <a:pt x="171" y="131"/>
                    <a:pt x="174" y="139"/>
                  </a:cubicBezTo>
                  <a:cubicBezTo>
                    <a:pt x="174" y="145"/>
                    <a:pt x="174" y="158"/>
                    <a:pt x="174" y="166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158"/>
                    <a:pt x="0" y="145"/>
                    <a:pt x="0" y="139"/>
                  </a:cubicBezTo>
                  <a:cubicBezTo>
                    <a:pt x="3" y="131"/>
                    <a:pt x="13" y="130"/>
                    <a:pt x="21" y="126"/>
                  </a:cubicBezTo>
                  <a:cubicBezTo>
                    <a:pt x="30" y="122"/>
                    <a:pt x="39" y="118"/>
                    <a:pt x="48" y="115"/>
                  </a:cubicBezTo>
                  <a:cubicBezTo>
                    <a:pt x="51" y="114"/>
                    <a:pt x="53" y="113"/>
                    <a:pt x="56" y="113"/>
                  </a:cubicBezTo>
                  <a:cubicBezTo>
                    <a:pt x="59" y="110"/>
                    <a:pt x="61" y="104"/>
                    <a:pt x="63" y="100"/>
                  </a:cubicBezTo>
                  <a:cubicBezTo>
                    <a:pt x="67" y="99"/>
                    <a:pt x="67" y="99"/>
                    <a:pt x="67" y="99"/>
                  </a:cubicBezTo>
                  <a:cubicBezTo>
                    <a:pt x="66" y="95"/>
                    <a:pt x="63" y="95"/>
                    <a:pt x="62" y="91"/>
                  </a:cubicBezTo>
                  <a:cubicBezTo>
                    <a:pt x="61" y="87"/>
                    <a:pt x="61" y="82"/>
                    <a:pt x="60" y="77"/>
                  </a:cubicBezTo>
                  <a:cubicBezTo>
                    <a:pt x="61" y="77"/>
                    <a:pt x="57" y="76"/>
                    <a:pt x="57" y="76"/>
                  </a:cubicBezTo>
                  <a:cubicBezTo>
                    <a:pt x="52" y="73"/>
                    <a:pt x="52" y="61"/>
                    <a:pt x="52" y="57"/>
                  </a:cubicBezTo>
                  <a:cubicBezTo>
                    <a:pt x="51" y="54"/>
                    <a:pt x="55" y="53"/>
                    <a:pt x="54" y="48"/>
                  </a:cubicBezTo>
                  <a:cubicBezTo>
                    <a:pt x="49" y="24"/>
                    <a:pt x="56" y="13"/>
                    <a:pt x="67" y="9"/>
                  </a:cubicBezTo>
                  <a:cubicBezTo>
                    <a:pt x="75" y="6"/>
                    <a:pt x="90" y="0"/>
                    <a:pt x="104" y="9"/>
                  </a:cubicBezTo>
                  <a:cubicBezTo>
                    <a:pt x="108" y="12"/>
                    <a:pt x="108" y="12"/>
                    <a:pt x="108" y="12"/>
                  </a:cubicBezTo>
                  <a:cubicBezTo>
                    <a:pt x="113" y="13"/>
                    <a:pt x="113" y="13"/>
                    <a:pt x="113" y="13"/>
                  </a:cubicBezTo>
                  <a:cubicBezTo>
                    <a:pt x="116" y="14"/>
                    <a:pt x="118" y="20"/>
                    <a:pt x="118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2233177-2781-4013-8C85-EB765D90D2F0}"/>
              </a:ext>
            </a:extLst>
          </p:cNvPr>
          <p:cNvGrpSpPr/>
          <p:nvPr userDrawn="1"/>
        </p:nvGrpSpPr>
        <p:grpSpPr>
          <a:xfrm>
            <a:off x="11074399" y="306386"/>
            <a:ext cx="674689" cy="674689"/>
            <a:chOff x="11074399" y="306386"/>
            <a:chExt cx="674689" cy="674689"/>
          </a:xfrm>
        </p:grpSpPr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71D1DB7D-1006-47E9-8C3F-B3D68A01E686}"/>
                </a:ext>
              </a:extLst>
            </p:cNvPr>
            <p:cNvSpPr/>
            <p:nvPr/>
          </p:nvSpPr>
          <p:spPr>
            <a:xfrm>
              <a:off x="11074399" y="306386"/>
              <a:ext cx="674689" cy="674689"/>
            </a:xfrm>
            <a:prstGeom prst="roundRect">
              <a:avLst>
                <a:gd name="adj" fmla="val 1462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D043F74C-0455-4560-A40E-F3A5E399A4EB}"/>
                </a:ext>
              </a:extLst>
            </p:cNvPr>
            <p:cNvSpPr/>
            <p:nvPr userDrawn="1"/>
          </p:nvSpPr>
          <p:spPr>
            <a:xfrm>
              <a:off x="11119939" y="460218"/>
              <a:ext cx="629149" cy="520856"/>
            </a:xfrm>
            <a:custGeom>
              <a:avLst/>
              <a:gdLst>
                <a:gd name="connsiteX0" fmla="*/ 381665 w 629149"/>
                <a:gd name="connsiteY0" fmla="*/ 35 h 520856"/>
                <a:gd name="connsiteX1" fmla="*/ 417475 w 629149"/>
                <a:gd name="connsiteY1" fmla="*/ 1242 h 520856"/>
                <a:gd name="connsiteX2" fmla="*/ 546322 w 629149"/>
                <a:gd name="connsiteY2" fmla="*/ 34966 h 520856"/>
                <a:gd name="connsiteX3" fmla="*/ 558346 w 629149"/>
                <a:gd name="connsiteY3" fmla="*/ 45046 h 520856"/>
                <a:gd name="connsiteX4" fmla="*/ 558459 w 629149"/>
                <a:gd name="connsiteY4" fmla="*/ 45210 h 520856"/>
                <a:gd name="connsiteX5" fmla="*/ 559947 w 629149"/>
                <a:gd name="connsiteY5" fmla="*/ 46627 h 520856"/>
                <a:gd name="connsiteX6" fmla="*/ 560060 w 629149"/>
                <a:gd name="connsiteY6" fmla="*/ 46791 h 520856"/>
                <a:gd name="connsiteX7" fmla="*/ 561548 w 629149"/>
                <a:gd name="connsiteY7" fmla="*/ 48209 h 520856"/>
                <a:gd name="connsiteX8" fmla="*/ 561662 w 629149"/>
                <a:gd name="connsiteY8" fmla="*/ 48373 h 520856"/>
                <a:gd name="connsiteX9" fmla="*/ 563149 w 629149"/>
                <a:gd name="connsiteY9" fmla="*/ 49790 h 520856"/>
                <a:gd name="connsiteX10" fmla="*/ 563262 w 629149"/>
                <a:gd name="connsiteY10" fmla="*/ 49953 h 520856"/>
                <a:gd name="connsiteX11" fmla="*/ 564750 w 629149"/>
                <a:gd name="connsiteY11" fmla="*/ 51371 h 520856"/>
                <a:gd name="connsiteX12" fmla="*/ 564864 w 629149"/>
                <a:gd name="connsiteY12" fmla="*/ 51535 h 520856"/>
                <a:gd name="connsiteX13" fmla="*/ 566352 w 629149"/>
                <a:gd name="connsiteY13" fmla="*/ 52952 h 520856"/>
                <a:gd name="connsiteX14" fmla="*/ 566465 w 629149"/>
                <a:gd name="connsiteY14" fmla="*/ 53116 h 520856"/>
                <a:gd name="connsiteX15" fmla="*/ 567953 w 629149"/>
                <a:gd name="connsiteY15" fmla="*/ 54534 h 520856"/>
                <a:gd name="connsiteX16" fmla="*/ 568066 w 629149"/>
                <a:gd name="connsiteY16" fmla="*/ 54697 h 520856"/>
                <a:gd name="connsiteX17" fmla="*/ 569554 w 629149"/>
                <a:gd name="connsiteY17" fmla="*/ 56115 h 520856"/>
                <a:gd name="connsiteX18" fmla="*/ 569667 w 629149"/>
                <a:gd name="connsiteY18" fmla="*/ 56280 h 520856"/>
                <a:gd name="connsiteX19" fmla="*/ 571155 w 629149"/>
                <a:gd name="connsiteY19" fmla="*/ 57697 h 520856"/>
                <a:gd name="connsiteX20" fmla="*/ 571268 w 629149"/>
                <a:gd name="connsiteY20" fmla="*/ 57861 h 520856"/>
                <a:gd name="connsiteX21" fmla="*/ 572756 w 629149"/>
                <a:gd name="connsiteY21" fmla="*/ 59278 h 520856"/>
                <a:gd name="connsiteX22" fmla="*/ 572869 w 629149"/>
                <a:gd name="connsiteY22" fmla="*/ 59442 h 520856"/>
                <a:gd name="connsiteX23" fmla="*/ 574357 w 629149"/>
                <a:gd name="connsiteY23" fmla="*/ 60860 h 520856"/>
                <a:gd name="connsiteX24" fmla="*/ 574470 w 629149"/>
                <a:gd name="connsiteY24" fmla="*/ 61023 h 520856"/>
                <a:gd name="connsiteX25" fmla="*/ 575958 w 629149"/>
                <a:gd name="connsiteY25" fmla="*/ 62441 h 520856"/>
                <a:gd name="connsiteX26" fmla="*/ 576071 w 629149"/>
                <a:gd name="connsiteY26" fmla="*/ 62605 h 520856"/>
                <a:gd name="connsiteX27" fmla="*/ 577559 w 629149"/>
                <a:gd name="connsiteY27" fmla="*/ 64022 h 520856"/>
                <a:gd name="connsiteX28" fmla="*/ 577672 w 629149"/>
                <a:gd name="connsiteY28" fmla="*/ 64186 h 520856"/>
                <a:gd name="connsiteX29" fmla="*/ 579160 w 629149"/>
                <a:gd name="connsiteY29" fmla="*/ 65604 h 520856"/>
                <a:gd name="connsiteX30" fmla="*/ 579273 w 629149"/>
                <a:gd name="connsiteY30" fmla="*/ 65768 h 520856"/>
                <a:gd name="connsiteX31" fmla="*/ 580761 w 629149"/>
                <a:gd name="connsiteY31" fmla="*/ 67185 h 520856"/>
                <a:gd name="connsiteX32" fmla="*/ 580874 w 629149"/>
                <a:gd name="connsiteY32" fmla="*/ 67349 h 520856"/>
                <a:gd name="connsiteX33" fmla="*/ 582362 w 629149"/>
                <a:gd name="connsiteY33" fmla="*/ 68767 h 520856"/>
                <a:gd name="connsiteX34" fmla="*/ 582475 w 629149"/>
                <a:gd name="connsiteY34" fmla="*/ 68931 h 520856"/>
                <a:gd name="connsiteX35" fmla="*/ 583963 w 629149"/>
                <a:gd name="connsiteY35" fmla="*/ 70348 h 520856"/>
                <a:gd name="connsiteX36" fmla="*/ 584077 w 629149"/>
                <a:gd name="connsiteY36" fmla="*/ 70512 h 520856"/>
                <a:gd name="connsiteX37" fmla="*/ 585564 w 629149"/>
                <a:gd name="connsiteY37" fmla="*/ 71929 h 520856"/>
                <a:gd name="connsiteX38" fmla="*/ 585677 w 629149"/>
                <a:gd name="connsiteY38" fmla="*/ 72093 h 520856"/>
                <a:gd name="connsiteX39" fmla="*/ 587165 w 629149"/>
                <a:gd name="connsiteY39" fmla="*/ 73511 h 520856"/>
                <a:gd name="connsiteX40" fmla="*/ 587278 w 629149"/>
                <a:gd name="connsiteY40" fmla="*/ 73675 h 520856"/>
                <a:gd name="connsiteX41" fmla="*/ 588766 w 629149"/>
                <a:gd name="connsiteY41" fmla="*/ 75092 h 520856"/>
                <a:gd name="connsiteX42" fmla="*/ 588880 w 629149"/>
                <a:gd name="connsiteY42" fmla="*/ 75256 h 520856"/>
                <a:gd name="connsiteX43" fmla="*/ 590368 w 629149"/>
                <a:gd name="connsiteY43" fmla="*/ 76673 h 520856"/>
                <a:gd name="connsiteX44" fmla="*/ 590481 w 629149"/>
                <a:gd name="connsiteY44" fmla="*/ 76837 h 520856"/>
                <a:gd name="connsiteX45" fmla="*/ 591969 w 629149"/>
                <a:gd name="connsiteY45" fmla="*/ 78255 h 520856"/>
                <a:gd name="connsiteX46" fmla="*/ 592082 w 629149"/>
                <a:gd name="connsiteY46" fmla="*/ 78419 h 520856"/>
                <a:gd name="connsiteX47" fmla="*/ 593570 w 629149"/>
                <a:gd name="connsiteY47" fmla="*/ 79836 h 520856"/>
                <a:gd name="connsiteX48" fmla="*/ 593683 w 629149"/>
                <a:gd name="connsiteY48" fmla="*/ 80001 h 520856"/>
                <a:gd name="connsiteX49" fmla="*/ 595171 w 629149"/>
                <a:gd name="connsiteY49" fmla="*/ 81418 h 520856"/>
                <a:gd name="connsiteX50" fmla="*/ 595284 w 629149"/>
                <a:gd name="connsiteY50" fmla="*/ 81582 h 520856"/>
                <a:gd name="connsiteX51" fmla="*/ 596772 w 629149"/>
                <a:gd name="connsiteY51" fmla="*/ 82999 h 520856"/>
                <a:gd name="connsiteX52" fmla="*/ 596885 w 629149"/>
                <a:gd name="connsiteY52" fmla="*/ 83163 h 520856"/>
                <a:gd name="connsiteX53" fmla="*/ 598373 w 629149"/>
                <a:gd name="connsiteY53" fmla="*/ 84581 h 520856"/>
                <a:gd name="connsiteX54" fmla="*/ 598486 w 629149"/>
                <a:gd name="connsiteY54" fmla="*/ 84744 h 520856"/>
                <a:gd name="connsiteX55" fmla="*/ 599974 w 629149"/>
                <a:gd name="connsiteY55" fmla="*/ 86162 h 520856"/>
                <a:gd name="connsiteX56" fmla="*/ 600087 w 629149"/>
                <a:gd name="connsiteY56" fmla="*/ 86326 h 520856"/>
                <a:gd name="connsiteX57" fmla="*/ 601575 w 629149"/>
                <a:gd name="connsiteY57" fmla="*/ 87743 h 520856"/>
                <a:gd name="connsiteX58" fmla="*/ 601688 w 629149"/>
                <a:gd name="connsiteY58" fmla="*/ 87907 h 520856"/>
                <a:gd name="connsiteX59" fmla="*/ 603176 w 629149"/>
                <a:gd name="connsiteY59" fmla="*/ 89325 h 520856"/>
                <a:gd name="connsiteX60" fmla="*/ 603289 w 629149"/>
                <a:gd name="connsiteY60" fmla="*/ 89489 h 520856"/>
                <a:gd name="connsiteX61" fmla="*/ 604777 w 629149"/>
                <a:gd name="connsiteY61" fmla="*/ 90906 h 520856"/>
                <a:gd name="connsiteX62" fmla="*/ 604890 w 629149"/>
                <a:gd name="connsiteY62" fmla="*/ 91070 h 520856"/>
                <a:gd name="connsiteX63" fmla="*/ 606378 w 629149"/>
                <a:gd name="connsiteY63" fmla="*/ 92488 h 520856"/>
                <a:gd name="connsiteX64" fmla="*/ 606492 w 629149"/>
                <a:gd name="connsiteY64" fmla="*/ 92652 h 520856"/>
                <a:gd name="connsiteX65" fmla="*/ 607979 w 629149"/>
                <a:gd name="connsiteY65" fmla="*/ 94069 h 520856"/>
                <a:gd name="connsiteX66" fmla="*/ 608092 w 629149"/>
                <a:gd name="connsiteY66" fmla="*/ 94233 h 520856"/>
                <a:gd name="connsiteX67" fmla="*/ 609580 w 629149"/>
                <a:gd name="connsiteY67" fmla="*/ 95650 h 520856"/>
                <a:gd name="connsiteX68" fmla="*/ 609694 w 629149"/>
                <a:gd name="connsiteY68" fmla="*/ 95814 h 520856"/>
                <a:gd name="connsiteX69" fmla="*/ 611182 w 629149"/>
                <a:gd name="connsiteY69" fmla="*/ 97231 h 520856"/>
                <a:gd name="connsiteX70" fmla="*/ 611295 w 629149"/>
                <a:gd name="connsiteY70" fmla="*/ 97395 h 520856"/>
                <a:gd name="connsiteX71" fmla="*/ 612783 w 629149"/>
                <a:gd name="connsiteY71" fmla="*/ 98813 h 520856"/>
                <a:gd name="connsiteX72" fmla="*/ 612896 w 629149"/>
                <a:gd name="connsiteY72" fmla="*/ 98977 h 520856"/>
                <a:gd name="connsiteX73" fmla="*/ 614384 w 629149"/>
                <a:gd name="connsiteY73" fmla="*/ 100394 h 520856"/>
                <a:gd name="connsiteX74" fmla="*/ 614497 w 629149"/>
                <a:gd name="connsiteY74" fmla="*/ 100559 h 520856"/>
                <a:gd name="connsiteX75" fmla="*/ 615985 w 629149"/>
                <a:gd name="connsiteY75" fmla="*/ 101976 h 520856"/>
                <a:gd name="connsiteX76" fmla="*/ 616098 w 629149"/>
                <a:gd name="connsiteY76" fmla="*/ 102140 h 520856"/>
                <a:gd name="connsiteX77" fmla="*/ 617586 w 629149"/>
                <a:gd name="connsiteY77" fmla="*/ 103558 h 520856"/>
                <a:gd name="connsiteX78" fmla="*/ 617699 w 629149"/>
                <a:gd name="connsiteY78" fmla="*/ 103722 h 520856"/>
                <a:gd name="connsiteX79" fmla="*/ 619187 w 629149"/>
                <a:gd name="connsiteY79" fmla="*/ 105139 h 520856"/>
                <a:gd name="connsiteX80" fmla="*/ 619300 w 629149"/>
                <a:gd name="connsiteY80" fmla="*/ 105303 h 520856"/>
                <a:gd name="connsiteX81" fmla="*/ 620788 w 629149"/>
                <a:gd name="connsiteY81" fmla="*/ 106721 h 520856"/>
                <a:gd name="connsiteX82" fmla="*/ 620901 w 629149"/>
                <a:gd name="connsiteY82" fmla="*/ 106885 h 520856"/>
                <a:gd name="connsiteX83" fmla="*/ 622389 w 629149"/>
                <a:gd name="connsiteY83" fmla="*/ 108303 h 520856"/>
                <a:gd name="connsiteX84" fmla="*/ 622502 w 629149"/>
                <a:gd name="connsiteY84" fmla="*/ 108466 h 520856"/>
                <a:gd name="connsiteX85" fmla="*/ 623990 w 629149"/>
                <a:gd name="connsiteY85" fmla="*/ 109884 h 520856"/>
                <a:gd name="connsiteX86" fmla="*/ 624103 w 629149"/>
                <a:gd name="connsiteY86" fmla="*/ 110048 h 520856"/>
                <a:gd name="connsiteX87" fmla="*/ 625591 w 629149"/>
                <a:gd name="connsiteY87" fmla="*/ 111465 h 520856"/>
                <a:gd name="connsiteX88" fmla="*/ 625705 w 629149"/>
                <a:gd name="connsiteY88" fmla="*/ 111629 h 520856"/>
                <a:gd name="connsiteX89" fmla="*/ 627192 w 629149"/>
                <a:gd name="connsiteY89" fmla="*/ 113046 h 520856"/>
                <a:gd name="connsiteX90" fmla="*/ 627305 w 629149"/>
                <a:gd name="connsiteY90" fmla="*/ 113210 h 520856"/>
                <a:gd name="connsiteX91" fmla="*/ 628793 w 629149"/>
                <a:gd name="connsiteY91" fmla="*/ 114628 h 520856"/>
                <a:gd name="connsiteX92" fmla="*/ 628906 w 629149"/>
                <a:gd name="connsiteY92" fmla="*/ 114792 h 520856"/>
                <a:gd name="connsiteX93" fmla="*/ 629149 w 629149"/>
                <a:gd name="connsiteY93" fmla="*/ 115023 h 520856"/>
                <a:gd name="connsiteX94" fmla="*/ 629149 w 629149"/>
                <a:gd name="connsiteY94" fmla="*/ 422162 h 520856"/>
                <a:gd name="connsiteX95" fmla="*/ 530455 w 629149"/>
                <a:gd name="connsiteY95" fmla="*/ 520856 h 520856"/>
                <a:gd name="connsiteX96" fmla="*/ 236822 w 629149"/>
                <a:gd name="connsiteY96" fmla="*/ 520856 h 520856"/>
                <a:gd name="connsiteX97" fmla="*/ 237480 w 629149"/>
                <a:gd name="connsiteY97" fmla="*/ 520495 h 520856"/>
                <a:gd name="connsiteX98" fmla="*/ 238264 w 629149"/>
                <a:gd name="connsiteY98" fmla="*/ 520077 h 520856"/>
                <a:gd name="connsiteX99" fmla="*/ 233757 w 629149"/>
                <a:gd name="connsiteY99" fmla="*/ 520077 h 520856"/>
                <a:gd name="connsiteX100" fmla="*/ 235879 w 629149"/>
                <a:gd name="connsiteY100" fmla="*/ 518914 h 520856"/>
                <a:gd name="connsiteX101" fmla="*/ 236663 w 629149"/>
                <a:gd name="connsiteY101" fmla="*/ 518496 h 520856"/>
                <a:gd name="connsiteX102" fmla="*/ 232155 w 629149"/>
                <a:gd name="connsiteY102" fmla="*/ 518496 h 520856"/>
                <a:gd name="connsiteX103" fmla="*/ 234278 w 629149"/>
                <a:gd name="connsiteY103" fmla="*/ 517333 h 520856"/>
                <a:gd name="connsiteX104" fmla="*/ 235062 w 629149"/>
                <a:gd name="connsiteY104" fmla="*/ 516914 h 520856"/>
                <a:gd name="connsiteX105" fmla="*/ 230555 w 629149"/>
                <a:gd name="connsiteY105" fmla="*/ 516914 h 520856"/>
                <a:gd name="connsiteX106" fmla="*/ 232677 w 629149"/>
                <a:gd name="connsiteY106" fmla="*/ 515751 h 520856"/>
                <a:gd name="connsiteX107" fmla="*/ 233461 w 629149"/>
                <a:gd name="connsiteY107" fmla="*/ 515333 h 520856"/>
                <a:gd name="connsiteX108" fmla="*/ 228953 w 629149"/>
                <a:gd name="connsiteY108" fmla="*/ 515333 h 520856"/>
                <a:gd name="connsiteX109" fmla="*/ 231076 w 629149"/>
                <a:gd name="connsiteY109" fmla="*/ 514170 h 520856"/>
                <a:gd name="connsiteX110" fmla="*/ 231860 w 629149"/>
                <a:gd name="connsiteY110" fmla="*/ 513751 h 520856"/>
                <a:gd name="connsiteX111" fmla="*/ 227352 w 629149"/>
                <a:gd name="connsiteY111" fmla="*/ 513751 h 520856"/>
                <a:gd name="connsiteX112" fmla="*/ 229475 w 629149"/>
                <a:gd name="connsiteY112" fmla="*/ 512588 h 520856"/>
                <a:gd name="connsiteX113" fmla="*/ 230259 w 629149"/>
                <a:gd name="connsiteY113" fmla="*/ 512170 h 520856"/>
                <a:gd name="connsiteX114" fmla="*/ 225751 w 629149"/>
                <a:gd name="connsiteY114" fmla="*/ 512170 h 520856"/>
                <a:gd name="connsiteX115" fmla="*/ 227874 w 629149"/>
                <a:gd name="connsiteY115" fmla="*/ 511007 h 520856"/>
                <a:gd name="connsiteX116" fmla="*/ 228658 w 629149"/>
                <a:gd name="connsiteY116" fmla="*/ 510589 h 520856"/>
                <a:gd name="connsiteX117" fmla="*/ 224150 w 629149"/>
                <a:gd name="connsiteY117" fmla="*/ 510589 h 520856"/>
                <a:gd name="connsiteX118" fmla="*/ 226272 w 629149"/>
                <a:gd name="connsiteY118" fmla="*/ 509426 h 520856"/>
                <a:gd name="connsiteX119" fmla="*/ 227057 w 629149"/>
                <a:gd name="connsiteY119" fmla="*/ 509007 h 520856"/>
                <a:gd name="connsiteX120" fmla="*/ 222549 w 629149"/>
                <a:gd name="connsiteY120" fmla="*/ 509007 h 520856"/>
                <a:gd name="connsiteX121" fmla="*/ 224671 w 629149"/>
                <a:gd name="connsiteY121" fmla="*/ 507844 h 520856"/>
                <a:gd name="connsiteX122" fmla="*/ 225456 w 629149"/>
                <a:gd name="connsiteY122" fmla="*/ 507426 h 520856"/>
                <a:gd name="connsiteX123" fmla="*/ 220948 w 629149"/>
                <a:gd name="connsiteY123" fmla="*/ 507426 h 520856"/>
                <a:gd name="connsiteX124" fmla="*/ 223070 w 629149"/>
                <a:gd name="connsiteY124" fmla="*/ 506263 h 520856"/>
                <a:gd name="connsiteX125" fmla="*/ 223855 w 629149"/>
                <a:gd name="connsiteY125" fmla="*/ 505844 h 520856"/>
                <a:gd name="connsiteX126" fmla="*/ 219347 w 629149"/>
                <a:gd name="connsiteY126" fmla="*/ 505844 h 520856"/>
                <a:gd name="connsiteX127" fmla="*/ 221469 w 629149"/>
                <a:gd name="connsiteY127" fmla="*/ 504681 h 520856"/>
                <a:gd name="connsiteX128" fmla="*/ 222253 w 629149"/>
                <a:gd name="connsiteY128" fmla="*/ 504263 h 520856"/>
                <a:gd name="connsiteX129" fmla="*/ 217746 w 629149"/>
                <a:gd name="connsiteY129" fmla="*/ 504263 h 520856"/>
                <a:gd name="connsiteX130" fmla="*/ 219868 w 629149"/>
                <a:gd name="connsiteY130" fmla="*/ 503100 h 520856"/>
                <a:gd name="connsiteX131" fmla="*/ 220653 w 629149"/>
                <a:gd name="connsiteY131" fmla="*/ 502681 h 520856"/>
                <a:gd name="connsiteX132" fmla="*/ 216145 w 629149"/>
                <a:gd name="connsiteY132" fmla="*/ 502681 h 520856"/>
                <a:gd name="connsiteX133" fmla="*/ 218267 w 629149"/>
                <a:gd name="connsiteY133" fmla="*/ 501518 h 520856"/>
                <a:gd name="connsiteX134" fmla="*/ 219051 w 629149"/>
                <a:gd name="connsiteY134" fmla="*/ 501100 h 520856"/>
                <a:gd name="connsiteX135" fmla="*/ 214544 w 629149"/>
                <a:gd name="connsiteY135" fmla="*/ 501100 h 520856"/>
                <a:gd name="connsiteX136" fmla="*/ 216666 w 629149"/>
                <a:gd name="connsiteY136" fmla="*/ 499937 h 520856"/>
                <a:gd name="connsiteX137" fmla="*/ 217450 w 629149"/>
                <a:gd name="connsiteY137" fmla="*/ 499518 h 520856"/>
                <a:gd name="connsiteX138" fmla="*/ 212943 w 629149"/>
                <a:gd name="connsiteY138" fmla="*/ 499518 h 520856"/>
                <a:gd name="connsiteX139" fmla="*/ 215065 w 629149"/>
                <a:gd name="connsiteY139" fmla="*/ 498356 h 520856"/>
                <a:gd name="connsiteX140" fmla="*/ 215849 w 629149"/>
                <a:gd name="connsiteY140" fmla="*/ 497937 h 520856"/>
                <a:gd name="connsiteX141" fmla="*/ 211342 w 629149"/>
                <a:gd name="connsiteY141" fmla="*/ 497937 h 520856"/>
                <a:gd name="connsiteX142" fmla="*/ 213464 w 629149"/>
                <a:gd name="connsiteY142" fmla="*/ 496774 h 520856"/>
                <a:gd name="connsiteX143" fmla="*/ 214248 w 629149"/>
                <a:gd name="connsiteY143" fmla="*/ 496356 h 520856"/>
                <a:gd name="connsiteX144" fmla="*/ 209740 w 629149"/>
                <a:gd name="connsiteY144" fmla="*/ 496356 h 520856"/>
                <a:gd name="connsiteX145" fmla="*/ 211863 w 629149"/>
                <a:gd name="connsiteY145" fmla="*/ 495193 h 520856"/>
                <a:gd name="connsiteX146" fmla="*/ 212647 w 629149"/>
                <a:gd name="connsiteY146" fmla="*/ 494774 h 520856"/>
                <a:gd name="connsiteX147" fmla="*/ 208140 w 629149"/>
                <a:gd name="connsiteY147" fmla="*/ 494774 h 520856"/>
                <a:gd name="connsiteX148" fmla="*/ 210262 w 629149"/>
                <a:gd name="connsiteY148" fmla="*/ 493611 h 520856"/>
                <a:gd name="connsiteX149" fmla="*/ 211046 w 629149"/>
                <a:gd name="connsiteY149" fmla="*/ 493193 h 520856"/>
                <a:gd name="connsiteX150" fmla="*/ 206538 w 629149"/>
                <a:gd name="connsiteY150" fmla="*/ 493193 h 520856"/>
                <a:gd name="connsiteX151" fmla="*/ 208661 w 629149"/>
                <a:gd name="connsiteY151" fmla="*/ 492030 h 520856"/>
                <a:gd name="connsiteX152" fmla="*/ 209445 w 629149"/>
                <a:gd name="connsiteY152" fmla="*/ 491611 h 520856"/>
                <a:gd name="connsiteX153" fmla="*/ 204937 w 629149"/>
                <a:gd name="connsiteY153" fmla="*/ 491611 h 520856"/>
                <a:gd name="connsiteX154" fmla="*/ 207060 w 629149"/>
                <a:gd name="connsiteY154" fmla="*/ 490449 h 520856"/>
                <a:gd name="connsiteX155" fmla="*/ 207844 w 629149"/>
                <a:gd name="connsiteY155" fmla="*/ 490030 h 520856"/>
                <a:gd name="connsiteX156" fmla="*/ 203336 w 629149"/>
                <a:gd name="connsiteY156" fmla="*/ 490030 h 520856"/>
                <a:gd name="connsiteX157" fmla="*/ 205459 w 629149"/>
                <a:gd name="connsiteY157" fmla="*/ 488867 h 520856"/>
                <a:gd name="connsiteX158" fmla="*/ 206243 w 629149"/>
                <a:gd name="connsiteY158" fmla="*/ 488449 h 520856"/>
                <a:gd name="connsiteX159" fmla="*/ 201735 w 629149"/>
                <a:gd name="connsiteY159" fmla="*/ 488449 h 520856"/>
                <a:gd name="connsiteX160" fmla="*/ 203857 w 629149"/>
                <a:gd name="connsiteY160" fmla="*/ 487286 h 520856"/>
                <a:gd name="connsiteX161" fmla="*/ 204642 w 629149"/>
                <a:gd name="connsiteY161" fmla="*/ 486867 h 520856"/>
                <a:gd name="connsiteX162" fmla="*/ 200134 w 629149"/>
                <a:gd name="connsiteY162" fmla="*/ 486867 h 520856"/>
                <a:gd name="connsiteX163" fmla="*/ 202256 w 629149"/>
                <a:gd name="connsiteY163" fmla="*/ 485704 h 520856"/>
                <a:gd name="connsiteX164" fmla="*/ 203041 w 629149"/>
                <a:gd name="connsiteY164" fmla="*/ 485286 h 520856"/>
                <a:gd name="connsiteX165" fmla="*/ 198533 w 629149"/>
                <a:gd name="connsiteY165" fmla="*/ 485286 h 520856"/>
                <a:gd name="connsiteX166" fmla="*/ 200655 w 629149"/>
                <a:gd name="connsiteY166" fmla="*/ 484123 h 520856"/>
                <a:gd name="connsiteX167" fmla="*/ 201440 w 629149"/>
                <a:gd name="connsiteY167" fmla="*/ 483704 h 520856"/>
                <a:gd name="connsiteX168" fmla="*/ 196932 w 629149"/>
                <a:gd name="connsiteY168" fmla="*/ 483704 h 520856"/>
                <a:gd name="connsiteX169" fmla="*/ 199054 w 629149"/>
                <a:gd name="connsiteY169" fmla="*/ 482541 h 520856"/>
                <a:gd name="connsiteX170" fmla="*/ 199839 w 629149"/>
                <a:gd name="connsiteY170" fmla="*/ 482123 h 520856"/>
                <a:gd name="connsiteX171" fmla="*/ 195331 w 629149"/>
                <a:gd name="connsiteY171" fmla="*/ 482123 h 520856"/>
                <a:gd name="connsiteX172" fmla="*/ 197453 w 629149"/>
                <a:gd name="connsiteY172" fmla="*/ 480960 h 520856"/>
                <a:gd name="connsiteX173" fmla="*/ 198238 w 629149"/>
                <a:gd name="connsiteY173" fmla="*/ 480541 h 520856"/>
                <a:gd name="connsiteX174" fmla="*/ 193730 w 629149"/>
                <a:gd name="connsiteY174" fmla="*/ 480541 h 520856"/>
                <a:gd name="connsiteX175" fmla="*/ 195852 w 629149"/>
                <a:gd name="connsiteY175" fmla="*/ 479378 h 520856"/>
                <a:gd name="connsiteX176" fmla="*/ 196636 w 629149"/>
                <a:gd name="connsiteY176" fmla="*/ 478960 h 520856"/>
                <a:gd name="connsiteX177" fmla="*/ 192129 w 629149"/>
                <a:gd name="connsiteY177" fmla="*/ 478960 h 520856"/>
                <a:gd name="connsiteX178" fmla="*/ 194251 w 629149"/>
                <a:gd name="connsiteY178" fmla="*/ 477797 h 520856"/>
                <a:gd name="connsiteX179" fmla="*/ 195035 w 629149"/>
                <a:gd name="connsiteY179" fmla="*/ 477379 h 520856"/>
                <a:gd name="connsiteX180" fmla="*/ 190528 w 629149"/>
                <a:gd name="connsiteY180" fmla="*/ 477379 h 520856"/>
                <a:gd name="connsiteX181" fmla="*/ 192650 w 629149"/>
                <a:gd name="connsiteY181" fmla="*/ 476216 h 520856"/>
                <a:gd name="connsiteX182" fmla="*/ 193434 w 629149"/>
                <a:gd name="connsiteY182" fmla="*/ 475797 h 520856"/>
                <a:gd name="connsiteX183" fmla="*/ 188927 w 629149"/>
                <a:gd name="connsiteY183" fmla="*/ 475797 h 520856"/>
                <a:gd name="connsiteX184" fmla="*/ 191049 w 629149"/>
                <a:gd name="connsiteY184" fmla="*/ 474634 h 520856"/>
                <a:gd name="connsiteX185" fmla="*/ 191833 w 629149"/>
                <a:gd name="connsiteY185" fmla="*/ 474216 h 520856"/>
                <a:gd name="connsiteX186" fmla="*/ 187325 w 629149"/>
                <a:gd name="connsiteY186" fmla="*/ 474216 h 520856"/>
                <a:gd name="connsiteX187" fmla="*/ 189448 w 629149"/>
                <a:gd name="connsiteY187" fmla="*/ 473053 h 520856"/>
                <a:gd name="connsiteX188" fmla="*/ 190232 w 629149"/>
                <a:gd name="connsiteY188" fmla="*/ 472634 h 520856"/>
                <a:gd name="connsiteX189" fmla="*/ 185724 w 629149"/>
                <a:gd name="connsiteY189" fmla="*/ 472634 h 520856"/>
                <a:gd name="connsiteX190" fmla="*/ 187847 w 629149"/>
                <a:gd name="connsiteY190" fmla="*/ 471471 h 520856"/>
                <a:gd name="connsiteX191" fmla="*/ 188631 w 629149"/>
                <a:gd name="connsiteY191" fmla="*/ 471053 h 520856"/>
                <a:gd name="connsiteX192" fmla="*/ 184123 w 629149"/>
                <a:gd name="connsiteY192" fmla="*/ 471053 h 520856"/>
                <a:gd name="connsiteX193" fmla="*/ 186246 w 629149"/>
                <a:gd name="connsiteY193" fmla="*/ 469890 h 520856"/>
                <a:gd name="connsiteX194" fmla="*/ 187030 w 629149"/>
                <a:gd name="connsiteY194" fmla="*/ 469472 h 520856"/>
                <a:gd name="connsiteX195" fmla="*/ 182522 w 629149"/>
                <a:gd name="connsiteY195" fmla="*/ 469472 h 520856"/>
                <a:gd name="connsiteX196" fmla="*/ 184645 w 629149"/>
                <a:gd name="connsiteY196" fmla="*/ 468309 h 520856"/>
                <a:gd name="connsiteX197" fmla="*/ 185429 w 629149"/>
                <a:gd name="connsiteY197" fmla="*/ 467890 h 520856"/>
                <a:gd name="connsiteX198" fmla="*/ 180921 w 629149"/>
                <a:gd name="connsiteY198" fmla="*/ 467890 h 520856"/>
                <a:gd name="connsiteX199" fmla="*/ 183044 w 629149"/>
                <a:gd name="connsiteY199" fmla="*/ 466727 h 520856"/>
                <a:gd name="connsiteX200" fmla="*/ 183828 w 629149"/>
                <a:gd name="connsiteY200" fmla="*/ 466309 h 520856"/>
                <a:gd name="connsiteX201" fmla="*/ 179320 w 629149"/>
                <a:gd name="connsiteY201" fmla="*/ 466309 h 520856"/>
                <a:gd name="connsiteX202" fmla="*/ 181442 w 629149"/>
                <a:gd name="connsiteY202" fmla="*/ 465146 h 520856"/>
                <a:gd name="connsiteX203" fmla="*/ 182227 w 629149"/>
                <a:gd name="connsiteY203" fmla="*/ 464727 h 520856"/>
                <a:gd name="connsiteX204" fmla="*/ 177719 w 629149"/>
                <a:gd name="connsiteY204" fmla="*/ 464727 h 520856"/>
                <a:gd name="connsiteX205" fmla="*/ 179841 w 629149"/>
                <a:gd name="connsiteY205" fmla="*/ 463564 h 520856"/>
                <a:gd name="connsiteX206" fmla="*/ 180626 w 629149"/>
                <a:gd name="connsiteY206" fmla="*/ 463146 h 520856"/>
                <a:gd name="connsiteX207" fmla="*/ 176118 w 629149"/>
                <a:gd name="connsiteY207" fmla="*/ 463146 h 520856"/>
                <a:gd name="connsiteX208" fmla="*/ 178240 w 629149"/>
                <a:gd name="connsiteY208" fmla="*/ 461983 h 520856"/>
                <a:gd name="connsiteX209" fmla="*/ 179025 w 629149"/>
                <a:gd name="connsiteY209" fmla="*/ 461564 h 520856"/>
                <a:gd name="connsiteX210" fmla="*/ 174517 w 629149"/>
                <a:gd name="connsiteY210" fmla="*/ 461564 h 520856"/>
                <a:gd name="connsiteX211" fmla="*/ 176639 w 629149"/>
                <a:gd name="connsiteY211" fmla="*/ 460402 h 520856"/>
                <a:gd name="connsiteX212" fmla="*/ 177424 w 629149"/>
                <a:gd name="connsiteY212" fmla="*/ 459983 h 520856"/>
                <a:gd name="connsiteX213" fmla="*/ 172916 w 629149"/>
                <a:gd name="connsiteY213" fmla="*/ 459983 h 520856"/>
                <a:gd name="connsiteX214" fmla="*/ 175038 w 629149"/>
                <a:gd name="connsiteY214" fmla="*/ 458820 h 520856"/>
                <a:gd name="connsiteX215" fmla="*/ 175823 w 629149"/>
                <a:gd name="connsiteY215" fmla="*/ 458401 h 520856"/>
                <a:gd name="connsiteX216" fmla="*/ 171315 w 629149"/>
                <a:gd name="connsiteY216" fmla="*/ 458401 h 520856"/>
                <a:gd name="connsiteX217" fmla="*/ 173437 w 629149"/>
                <a:gd name="connsiteY217" fmla="*/ 457239 h 520856"/>
                <a:gd name="connsiteX218" fmla="*/ 174221 w 629149"/>
                <a:gd name="connsiteY218" fmla="*/ 456820 h 520856"/>
                <a:gd name="connsiteX219" fmla="*/ 169714 w 629149"/>
                <a:gd name="connsiteY219" fmla="*/ 456820 h 520856"/>
                <a:gd name="connsiteX220" fmla="*/ 171836 w 629149"/>
                <a:gd name="connsiteY220" fmla="*/ 455657 h 520856"/>
                <a:gd name="connsiteX221" fmla="*/ 172620 w 629149"/>
                <a:gd name="connsiteY221" fmla="*/ 455239 h 520856"/>
                <a:gd name="connsiteX222" fmla="*/ 168113 w 629149"/>
                <a:gd name="connsiteY222" fmla="*/ 455239 h 520856"/>
                <a:gd name="connsiteX223" fmla="*/ 170235 w 629149"/>
                <a:gd name="connsiteY223" fmla="*/ 454076 h 520856"/>
                <a:gd name="connsiteX224" fmla="*/ 171019 w 629149"/>
                <a:gd name="connsiteY224" fmla="*/ 453657 h 520856"/>
                <a:gd name="connsiteX225" fmla="*/ 166512 w 629149"/>
                <a:gd name="connsiteY225" fmla="*/ 453657 h 520856"/>
                <a:gd name="connsiteX226" fmla="*/ 168634 w 629149"/>
                <a:gd name="connsiteY226" fmla="*/ 452494 h 520856"/>
                <a:gd name="connsiteX227" fmla="*/ 169418 w 629149"/>
                <a:gd name="connsiteY227" fmla="*/ 452076 h 520856"/>
                <a:gd name="connsiteX228" fmla="*/ 164911 w 629149"/>
                <a:gd name="connsiteY228" fmla="*/ 452076 h 520856"/>
                <a:gd name="connsiteX229" fmla="*/ 167033 w 629149"/>
                <a:gd name="connsiteY229" fmla="*/ 450913 h 520856"/>
                <a:gd name="connsiteX230" fmla="*/ 167817 w 629149"/>
                <a:gd name="connsiteY230" fmla="*/ 450494 h 520856"/>
                <a:gd name="connsiteX231" fmla="*/ 163309 w 629149"/>
                <a:gd name="connsiteY231" fmla="*/ 450494 h 520856"/>
                <a:gd name="connsiteX232" fmla="*/ 165432 w 629149"/>
                <a:gd name="connsiteY232" fmla="*/ 449331 h 520856"/>
                <a:gd name="connsiteX233" fmla="*/ 166216 w 629149"/>
                <a:gd name="connsiteY233" fmla="*/ 448913 h 520856"/>
                <a:gd name="connsiteX234" fmla="*/ 161708 w 629149"/>
                <a:gd name="connsiteY234" fmla="*/ 448913 h 520856"/>
                <a:gd name="connsiteX235" fmla="*/ 163831 w 629149"/>
                <a:gd name="connsiteY235" fmla="*/ 447750 h 520856"/>
                <a:gd name="connsiteX236" fmla="*/ 164615 w 629149"/>
                <a:gd name="connsiteY236" fmla="*/ 447332 h 520856"/>
                <a:gd name="connsiteX237" fmla="*/ 160107 w 629149"/>
                <a:gd name="connsiteY237" fmla="*/ 447332 h 520856"/>
                <a:gd name="connsiteX238" fmla="*/ 162230 w 629149"/>
                <a:gd name="connsiteY238" fmla="*/ 446169 h 520856"/>
                <a:gd name="connsiteX239" fmla="*/ 163014 w 629149"/>
                <a:gd name="connsiteY239" fmla="*/ 445750 h 520856"/>
                <a:gd name="connsiteX240" fmla="*/ 158506 w 629149"/>
                <a:gd name="connsiteY240" fmla="*/ 445750 h 520856"/>
                <a:gd name="connsiteX241" fmla="*/ 160628 w 629149"/>
                <a:gd name="connsiteY241" fmla="*/ 444587 h 520856"/>
                <a:gd name="connsiteX242" fmla="*/ 161413 w 629149"/>
                <a:gd name="connsiteY242" fmla="*/ 444169 h 520856"/>
                <a:gd name="connsiteX243" fmla="*/ 156905 w 629149"/>
                <a:gd name="connsiteY243" fmla="*/ 444169 h 520856"/>
                <a:gd name="connsiteX244" fmla="*/ 159027 w 629149"/>
                <a:gd name="connsiteY244" fmla="*/ 443006 h 520856"/>
                <a:gd name="connsiteX245" fmla="*/ 159812 w 629149"/>
                <a:gd name="connsiteY245" fmla="*/ 442587 h 520856"/>
                <a:gd name="connsiteX246" fmla="*/ 155304 w 629149"/>
                <a:gd name="connsiteY246" fmla="*/ 442587 h 520856"/>
                <a:gd name="connsiteX247" fmla="*/ 157426 w 629149"/>
                <a:gd name="connsiteY247" fmla="*/ 441424 h 520856"/>
                <a:gd name="connsiteX248" fmla="*/ 158211 w 629149"/>
                <a:gd name="connsiteY248" fmla="*/ 441006 h 520856"/>
                <a:gd name="connsiteX249" fmla="*/ 153703 w 629149"/>
                <a:gd name="connsiteY249" fmla="*/ 441006 h 520856"/>
                <a:gd name="connsiteX250" fmla="*/ 155825 w 629149"/>
                <a:gd name="connsiteY250" fmla="*/ 439843 h 520856"/>
                <a:gd name="connsiteX251" fmla="*/ 156610 w 629149"/>
                <a:gd name="connsiteY251" fmla="*/ 439425 h 520856"/>
                <a:gd name="connsiteX252" fmla="*/ 152102 w 629149"/>
                <a:gd name="connsiteY252" fmla="*/ 439425 h 520856"/>
                <a:gd name="connsiteX253" fmla="*/ 154224 w 629149"/>
                <a:gd name="connsiteY253" fmla="*/ 438262 h 520856"/>
                <a:gd name="connsiteX254" fmla="*/ 155009 w 629149"/>
                <a:gd name="connsiteY254" fmla="*/ 437843 h 520856"/>
                <a:gd name="connsiteX255" fmla="*/ 150501 w 629149"/>
                <a:gd name="connsiteY255" fmla="*/ 437843 h 520856"/>
                <a:gd name="connsiteX256" fmla="*/ 152623 w 629149"/>
                <a:gd name="connsiteY256" fmla="*/ 436680 h 520856"/>
                <a:gd name="connsiteX257" fmla="*/ 153408 w 629149"/>
                <a:gd name="connsiteY257" fmla="*/ 436262 h 520856"/>
                <a:gd name="connsiteX258" fmla="*/ 148900 w 629149"/>
                <a:gd name="connsiteY258" fmla="*/ 436262 h 520856"/>
                <a:gd name="connsiteX259" fmla="*/ 151022 w 629149"/>
                <a:gd name="connsiteY259" fmla="*/ 435099 h 520856"/>
                <a:gd name="connsiteX260" fmla="*/ 151806 w 629149"/>
                <a:gd name="connsiteY260" fmla="*/ 434680 h 520856"/>
                <a:gd name="connsiteX261" fmla="*/ 147299 w 629149"/>
                <a:gd name="connsiteY261" fmla="*/ 434680 h 520856"/>
                <a:gd name="connsiteX262" fmla="*/ 149421 w 629149"/>
                <a:gd name="connsiteY262" fmla="*/ 433517 h 520856"/>
                <a:gd name="connsiteX263" fmla="*/ 150205 w 629149"/>
                <a:gd name="connsiteY263" fmla="*/ 433099 h 520856"/>
                <a:gd name="connsiteX264" fmla="*/ 145698 w 629149"/>
                <a:gd name="connsiteY264" fmla="*/ 433099 h 520856"/>
                <a:gd name="connsiteX265" fmla="*/ 147820 w 629149"/>
                <a:gd name="connsiteY265" fmla="*/ 431936 h 520856"/>
                <a:gd name="connsiteX266" fmla="*/ 148604 w 629149"/>
                <a:gd name="connsiteY266" fmla="*/ 431517 h 520856"/>
                <a:gd name="connsiteX267" fmla="*/ 144097 w 629149"/>
                <a:gd name="connsiteY267" fmla="*/ 431517 h 520856"/>
                <a:gd name="connsiteX268" fmla="*/ 146219 w 629149"/>
                <a:gd name="connsiteY268" fmla="*/ 430354 h 520856"/>
                <a:gd name="connsiteX269" fmla="*/ 147003 w 629149"/>
                <a:gd name="connsiteY269" fmla="*/ 429936 h 520856"/>
                <a:gd name="connsiteX270" fmla="*/ 142496 w 629149"/>
                <a:gd name="connsiteY270" fmla="*/ 429936 h 520856"/>
                <a:gd name="connsiteX271" fmla="*/ 144618 w 629149"/>
                <a:gd name="connsiteY271" fmla="*/ 428773 h 520856"/>
                <a:gd name="connsiteX272" fmla="*/ 145402 w 629149"/>
                <a:gd name="connsiteY272" fmla="*/ 428355 h 520856"/>
                <a:gd name="connsiteX273" fmla="*/ 140894 w 629149"/>
                <a:gd name="connsiteY273" fmla="*/ 428355 h 520856"/>
                <a:gd name="connsiteX274" fmla="*/ 143017 w 629149"/>
                <a:gd name="connsiteY274" fmla="*/ 427192 h 520856"/>
                <a:gd name="connsiteX275" fmla="*/ 143801 w 629149"/>
                <a:gd name="connsiteY275" fmla="*/ 426773 h 520856"/>
                <a:gd name="connsiteX276" fmla="*/ 139293 w 629149"/>
                <a:gd name="connsiteY276" fmla="*/ 426773 h 520856"/>
                <a:gd name="connsiteX277" fmla="*/ 141416 w 629149"/>
                <a:gd name="connsiteY277" fmla="*/ 425610 h 520856"/>
                <a:gd name="connsiteX278" fmla="*/ 142200 w 629149"/>
                <a:gd name="connsiteY278" fmla="*/ 425192 h 520856"/>
                <a:gd name="connsiteX279" fmla="*/ 137692 w 629149"/>
                <a:gd name="connsiteY279" fmla="*/ 425192 h 520856"/>
                <a:gd name="connsiteX280" fmla="*/ 139815 w 629149"/>
                <a:gd name="connsiteY280" fmla="*/ 424029 h 520856"/>
                <a:gd name="connsiteX281" fmla="*/ 140599 w 629149"/>
                <a:gd name="connsiteY281" fmla="*/ 423610 h 520856"/>
                <a:gd name="connsiteX282" fmla="*/ 136091 w 629149"/>
                <a:gd name="connsiteY282" fmla="*/ 423610 h 520856"/>
                <a:gd name="connsiteX283" fmla="*/ 138213 w 629149"/>
                <a:gd name="connsiteY283" fmla="*/ 422447 h 520856"/>
                <a:gd name="connsiteX284" fmla="*/ 138998 w 629149"/>
                <a:gd name="connsiteY284" fmla="*/ 422029 h 520856"/>
                <a:gd name="connsiteX285" fmla="*/ 134490 w 629149"/>
                <a:gd name="connsiteY285" fmla="*/ 422029 h 520856"/>
                <a:gd name="connsiteX286" fmla="*/ 136612 w 629149"/>
                <a:gd name="connsiteY286" fmla="*/ 420866 h 520856"/>
                <a:gd name="connsiteX287" fmla="*/ 137397 w 629149"/>
                <a:gd name="connsiteY287" fmla="*/ 420447 h 520856"/>
                <a:gd name="connsiteX288" fmla="*/ 132889 w 629149"/>
                <a:gd name="connsiteY288" fmla="*/ 420447 h 520856"/>
                <a:gd name="connsiteX289" fmla="*/ 135011 w 629149"/>
                <a:gd name="connsiteY289" fmla="*/ 419285 h 520856"/>
                <a:gd name="connsiteX290" fmla="*/ 135796 w 629149"/>
                <a:gd name="connsiteY290" fmla="*/ 418866 h 520856"/>
                <a:gd name="connsiteX291" fmla="*/ 131288 w 629149"/>
                <a:gd name="connsiteY291" fmla="*/ 418866 h 520856"/>
                <a:gd name="connsiteX292" fmla="*/ 133410 w 629149"/>
                <a:gd name="connsiteY292" fmla="*/ 417703 h 520856"/>
                <a:gd name="connsiteX293" fmla="*/ 134195 w 629149"/>
                <a:gd name="connsiteY293" fmla="*/ 417285 h 520856"/>
                <a:gd name="connsiteX294" fmla="*/ 129687 w 629149"/>
                <a:gd name="connsiteY294" fmla="*/ 417285 h 520856"/>
                <a:gd name="connsiteX295" fmla="*/ 131809 w 629149"/>
                <a:gd name="connsiteY295" fmla="*/ 416122 h 520856"/>
                <a:gd name="connsiteX296" fmla="*/ 132594 w 629149"/>
                <a:gd name="connsiteY296" fmla="*/ 415703 h 520856"/>
                <a:gd name="connsiteX297" fmla="*/ 128086 w 629149"/>
                <a:gd name="connsiteY297" fmla="*/ 415703 h 520856"/>
                <a:gd name="connsiteX298" fmla="*/ 130208 w 629149"/>
                <a:gd name="connsiteY298" fmla="*/ 414540 h 520856"/>
                <a:gd name="connsiteX299" fmla="*/ 130992 w 629149"/>
                <a:gd name="connsiteY299" fmla="*/ 414122 h 520856"/>
                <a:gd name="connsiteX300" fmla="*/ 126485 w 629149"/>
                <a:gd name="connsiteY300" fmla="*/ 414122 h 520856"/>
                <a:gd name="connsiteX301" fmla="*/ 128607 w 629149"/>
                <a:gd name="connsiteY301" fmla="*/ 412959 h 520856"/>
                <a:gd name="connsiteX302" fmla="*/ 129392 w 629149"/>
                <a:gd name="connsiteY302" fmla="*/ 412540 h 520856"/>
                <a:gd name="connsiteX303" fmla="*/ 124884 w 629149"/>
                <a:gd name="connsiteY303" fmla="*/ 412540 h 520856"/>
                <a:gd name="connsiteX304" fmla="*/ 127006 w 629149"/>
                <a:gd name="connsiteY304" fmla="*/ 411377 h 520856"/>
                <a:gd name="connsiteX305" fmla="*/ 127790 w 629149"/>
                <a:gd name="connsiteY305" fmla="*/ 410959 h 520856"/>
                <a:gd name="connsiteX306" fmla="*/ 123282 w 629149"/>
                <a:gd name="connsiteY306" fmla="*/ 410959 h 520856"/>
                <a:gd name="connsiteX307" fmla="*/ 125405 w 629149"/>
                <a:gd name="connsiteY307" fmla="*/ 409796 h 520856"/>
                <a:gd name="connsiteX308" fmla="*/ 126189 w 629149"/>
                <a:gd name="connsiteY308" fmla="*/ 409377 h 520856"/>
                <a:gd name="connsiteX309" fmla="*/ 121682 w 629149"/>
                <a:gd name="connsiteY309" fmla="*/ 409377 h 520856"/>
                <a:gd name="connsiteX310" fmla="*/ 123804 w 629149"/>
                <a:gd name="connsiteY310" fmla="*/ 408214 h 520856"/>
                <a:gd name="connsiteX311" fmla="*/ 124588 w 629149"/>
                <a:gd name="connsiteY311" fmla="*/ 407796 h 520856"/>
                <a:gd name="connsiteX312" fmla="*/ 120080 w 629149"/>
                <a:gd name="connsiteY312" fmla="*/ 407796 h 520856"/>
                <a:gd name="connsiteX313" fmla="*/ 122203 w 629149"/>
                <a:gd name="connsiteY313" fmla="*/ 406633 h 520856"/>
                <a:gd name="connsiteX314" fmla="*/ 122987 w 629149"/>
                <a:gd name="connsiteY314" fmla="*/ 406215 h 520856"/>
                <a:gd name="connsiteX315" fmla="*/ 118479 w 629149"/>
                <a:gd name="connsiteY315" fmla="*/ 406215 h 520856"/>
                <a:gd name="connsiteX316" fmla="*/ 120602 w 629149"/>
                <a:gd name="connsiteY316" fmla="*/ 405052 h 520856"/>
                <a:gd name="connsiteX317" fmla="*/ 121386 w 629149"/>
                <a:gd name="connsiteY317" fmla="*/ 404633 h 520856"/>
                <a:gd name="connsiteX318" fmla="*/ 116878 w 629149"/>
                <a:gd name="connsiteY318" fmla="*/ 404633 h 520856"/>
                <a:gd name="connsiteX319" fmla="*/ 119001 w 629149"/>
                <a:gd name="connsiteY319" fmla="*/ 403470 h 520856"/>
                <a:gd name="connsiteX320" fmla="*/ 119785 w 629149"/>
                <a:gd name="connsiteY320" fmla="*/ 403052 h 520856"/>
                <a:gd name="connsiteX321" fmla="*/ 115277 w 629149"/>
                <a:gd name="connsiteY321" fmla="*/ 403052 h 520856"/>
                <a:gd name="connsiteX322" fmla="*/ 117400 w 629149"/>
                <a:gd name="connsiteY322" fmla="*/ 401889 h 520856"/>
                <a:gd name="connsiteX323" fmla="*/ 118184 w 629149"/>
                <a:gd name="connsiteY323" fmla="*/ 401470 h 520856"/>
                <a:gd name="connsiteX324" fmla="*/ 113676 w 629149"/>
                <a:gd name="connsiteY324" fmla="*/ 401470 h 520856"/>
                <a:gd name="connsiteX325" fmla="*/ 115799 w 629149"/>
                <a:gd name="connsiteY325" fmla="*/ 400307 h 520856"/>
                <a:gd name="connsiteX326" fmla="*/ 116583 w 629149"/>
                <a:gd name="connsiteY326" fmla="*/ 399889 h 520856"/>
                <a:gd name="connsiteX327" fmla="*/ 112075 w 629149"/>
                <a:gd name="connsiteY327" fmla="*/ 399889 h 520856"/>
                <a:gd name="connsiteX328" fmla="*/ 114197 w 629149"/>
                <a:gd name="connsiteY328" fmla="*/ 398726 h 520856"/>
                <a:gd name="connsiteX329" fmla="*/ 114982 w 629149"/>
                <a:gd name="connsiteY329" fmla="*/ 398308 h 520856"/>
                <a:gd name="connsiteX330" fmla="*/ 110474 w 629149"/>
                <a:gd name="connsiteY330" fmla="*/ 398308 h 520856"/>
                <a:gd name="connsiteX331" fmla="*/ 112596 w 629149"/>
                <a:gd name="connsiteY331" fmla="*/ 397145 h 520856"/>
                <a:gd name="connsiteX332" fmla="*/ 113381 w 629149"/>
                <a:gd name="connsiteY332" fmla="*/ 396726 h 520856"/>
                <a:gd name="connsiteX333" fmla="*/ 108873 w 629149"/>
                <a:gd name="connsiteY333" fmla="*/ 396726 h 520856"/>
                <a:gd name="connsiteX334" fmla="*/ 110995 w 629149"/>
                <a:gd name="connsiteY334" fmla="*/ 395563 h 520856"/>
                <a:gd name="connsiteX335" fmla="*/ 111780 w 629149"/>
                <a:gd name="connsiteY335" fmla="*/ 395145 h 520856"/>
                <a:gd name="connsiteX336" fmla="*/ 107272 w 629149"/>
                <a:gd name="connsiteY336" fmla="*/ 395145 h 520856"/>
                <a:gd name="connsiteX337" fmla="*/ 109394 w 629149"/>
                <a:gd name="connsiteY337" fmla="*/ 393982 h 520856"/>
                <a:gd name="connsiteX338" fmla="*/ 110179 w 629149"/>
                <a:gd name="connsiteY338" fmla="*/ 393563 h 520856"/>
                <a:gd name="connsiteX339" fmla="*/ 105671 w 629149"/>
                <a:gd name="connsiteY339" fmla="*/ 393563 h 520856"/>
                <a:gd name="connsiteX340" fmla="*/ 107793 w 629149"/>
                <a:gd name="connsiteY340" fmla="*/ 392400 h 520856"/>
                <a:gd name="connsiteX341" fmla="*/ 108578 w 629149"/>
                <a:gd name="connsiteY341" fmla="*/ 391982 h 520856"/>
                <a:gd name="connsiteX342" fmla="*/ 104070 w 629149"/>
                <a:gd name="connsiteY342" fmla="*/ 391982 h 520856"/>
                <a:gd name="connsiteX343" fmla="*/ 106192 w 629149"/>
                <a:gd name="connsiteY343" fmla="*/ 390819 h 520856"/>
                <a:gd name="connsiteX344" fmla="*/ 106976 w 629149"/>
                <a:gd name="connsiteY344" fmla="*/ 390400 h 520856"/>
                <a:gd name="connsiteX345" fmla="*/ 102469 w 629149"/>
                <a:gd name="connsiteY345" fmla="*/ 390400 h 520856"/>
                <a:gd name="connsiteX346" fmla="*/ 104591 w 629149"/>
                <a:gd name="connsiteY346" fmla="*/ 389237 h 520856"/>
                <a:gd name="connsiteX347" fmla="*/ 105375 w 629149"/>
                <a:gd name="connsiteY347" fmla="*/ 388819 h 520856"/>
                <a:gd name="connsiteX348" fmla="*/ 100868 w 629149"/>
                <a:gd name="connsiteY348" fmla="*/ 388819 h 520856"/>
                <a:gd name="connsiteX349" fmla="*/ 102990 w 629149"/>
                <a:gd name="connsiteY349" fmla="*/ 387656 h 520856"/>
                <a:gd name="connsiteX350" fmla="*/ 103774 w 629149"/>
                <a:gd name="connsiteY350" fmla="*/ 387237 h 520856"/>
                <a:gd name="connsiteX351" fmla="*/ 99267 w 629149"/>
                <a:gd name="connsiteY351" fmla="*/ 387237 h 520856"/>
                <a:gd name="connsiteX352" fmla="*/ 101389 w 629149"/>
                <a:gd name="connsiteY352" fmla="*/ 386075 h 520856"/>
                <a:gd name="connsiteX353" fmla="*/ 102173 w 629149"/>
                <a:gd name="connsiteY353" fmla="*/ 385656 h 520856"/>
                <a:gd name="connsiteX354" fmla="*/ 97665 w 629149"/>
                <a:gd name="connsiteY354" fmla="*/ 385656 h 520856"/>
                <a:gd name="connsiteX355" fmla="*/ 99788 w 629149"/>
                <a:gd name="connsiteY355" fmla="*/ 384493 h 520856"/>
                <a:gd name="connsiteX356" fmla="*/ 100572 w 629149"/>
                <a:gd name="connsiteY356" fmla="*/ 384075 h 520856"/>
                <a:gd name="connsiteX357" fmla="*/ 96064 w 629149"/>
                <a:gd name="connsiteY357" fmla="*/ 384075 h 520856"/>
                <a:gd name="connsiteX358" fmla="*/ 98187 w 629149"/>
                <a:gd name="connsiteY358" fmla="*/ 382912 h 520856"/>
                <a:gd name="connsiteX359" fmla="*/ 98971 w 629149"/>
                <a:gd name="connsiteY359" fmla="*/ 382493 h 520856"/>
                <a:gd name="connsiteX360" fmla="*/ 94463 w 629149"/>
                <a:gd name="connsiteY360" fmla="*/ 382493 h 520856"/>
                <a:gd name="connsiteX361" fmla="*/ 96586 w 629149"/>
                <a:gd name="connsiteY361" fmla="*/ 381330 h 520856"/>
                <a:gd name="connsiteX362" fmla="*/ 97370 w 629149"/>
                <a:gd name="connsiteY362" fmla="*/ 380912 h 520856"/>
                <a:gd name="connsiteX363" fmla="*/ 92862 w 629149"/>
                <a:gd name="connsiteY363" fmla="*/ 380912 h 520856"/>
                <a:gd name="connsiteX364" fmla="*/ 94984 w 629149"/>
                <a:gd name="connsiteY364" fmla="*/ 379749 h 520856"/>
                <a:gd name="connsiteX365" fmla="*/ 95769 w 629149"/>
                <a:gd name="connsiteY365" fmla="*/ 379330 h 520856"/>
                <a:gd name="connsiteX366" fmla="*/ 91261 w 629149"/>
                <a:gd name="connsiteY366" fmla="*/ 379330 h 520856"/>
                <a:gd name="connsiteX367" fmla="*/ 93383 w 629149"/>
                <a:gd name="connsiteY367" fmla="*/ 378168 h 520856"/>
                <a:gd name="connsiteX368" fmla="*/ 94168 w 629149"/>
                <a:gd name="connsiteY368" fmla="*/ 377749 h 520856"/>
                <a:gd name="connsiteX369" fmla="*/ 89660 w 629149"/>
                <a:gd name="connsiteY369" fmla="*/ 377749 h 520856"/>
                <a:gd name="connsiteX370" fmla="*/ 91782 w 629149"/>
                <a:gd name="connsiteY370" fmla="*/ 376586 h 520856"/>
                <a:gd name="connsiteX371" fmla="*/ 92567 w 629149"/>
                <a:gd name="connsiteY371" fmla="*/ 376168 h 520856"/>
                <a:gd name="connsiteX372" fmla="*/ 88059 w 629149"/>
                <a:gd name="connsiteY372" fmla="*/ 376168 h 520856"/>
                <a:gd name="connsiteX373" fmla="*/ 90181 w 629149"/>
                <a:gd name="connsiteY373" fmla="*/ 375005 h 520856"/>
                <a:gd name="connsiteX374" fmla="*/ 90966 w 629149"/>
                <a:gd name="connsiteY374" fmla="*/ 374586 h 520856"/>
                <a:gd name="connsiteX375" fmla="*/ 86458 w 629149"/>
                <a:gd name="connsiteY375" fmla="*/ 374586 h 520856"/>
                <a:gd name="connsiteX376" fmla="*/ 88580 w 629149"/>
                <a:gd name="connsiteY376" fmla="*/ 373423 h 520856"/>
                <a:gd name="connsiteX377" fmla="*/ 89365 w 629149"/>
                <a:gd name="connsiteY377" fmla="*/ 373005 h 520856"/>
                <a:gd name="connsiteX378" fmla="*/ 84857 w 629149"/>
                <a:gd name="connsiteY378" fmla="*/ 373005 h 520856"/>
                <a:gd name="connsiteX379" fmla="*/ 86979 w 629149"/>
                <a:gd name="connsiteY379" fmla="*/ 371842 h 520856"/>
                <a:gd name="connsiteX380" fmla="*/ 87764 w 629149"/>
                <a:gd name="connsiteY380" fmla="*/ 371423 h 520856"/>
                <a:gd name="connsiteX381" fmla="*/ 83256 w 629149"/>
                <a:gd name="connsiteY381" fmla="*/ 371423 h 520856"/>
                <a:gd name="connsiteX382" fmla="*/ 85378 w 629149"/>
                <a:gd name="connsiteY382" fmla="*/ 370260 h 520856"/>
                <a:gd name="connsiteX383" fmla="*/ 86162 w 629149"/>
                <a:gd name="connsiteY383" fmla="*/ 369842 h 520856"/>
                <a:gd name="connsiteX384" fmla="*/ 81655 w 629149"/>
                <a:gd name="connsiteY384" fmla="*/ 369842 h 520856"/>
                <a:gd name="connsiteX385" fmla="*/ 83777 w 629149"/>
                <a:gd name="connsiteY385" fmla="*/ 368679 h 520856"/>
                <a:gd name="connsiteX386" fmla="*/ 84562 w 629149"/>
                <a:gd name="connsiteY386" fmla="*/ 368260 h 520856"/>
                <a:gd name="connsiteX387" fmla="*/ 80054 w 629149"/>
                <a:gd name="connsiteY387" fmla="*/ 368260 h 520856"/>
                <a:gd name="connsiteX388" fmla="*/ 82176 w 629149"/>
                <a:gd name="connsiteY388" fmla="*/ 367097 h 520856"/>
                <a:gd name="connsiteX389" fmla="*/ 82960 w 629149"/>
                <a:gd name="connsiteY389" fmla="*/ 366679 h 520856"/>
                <a:gd name="connsiteX390" fmla="*/ 78453 w 629149"/>
                <a:gd name="connsiteY390" fmla="*/ 366679 h 520856"/>
                <a:gd name="connsiteX391" fmla="*/ 80575 w 629149"/>
                <a:gd name="connsiteY391" fmla="*/ 365516 h 520856"/>
                <a:gd name="connsiteX392" fmla="*/ 81359 w 629149"/>
                <a:gd name="connsiteY392" fmla="*/ 365098 h 520856"/>
                <a:gd name="connsiteX393" fmla="*/ 76852 w 629149"/>
                <a:gd name="connsiteY393" fmla="*/ 365098 h 520856"/>
                <a:gd name="connsiteX394" fmla="*/ 78974 w 629149"/>
                <a:gd name="connsiteY394" fmla="*/ 363935 h 520856"/>
                <a:gd name="connsiteX395" fmla="*/ 79758 w 629149"/>
                <a:gd name="connsiteY395" fmla="*/ 363516 h 520856"/>
                <a:gd name="connsiteX396" fmla="*/ 75250 w 629149"/>
                <a:gd name="connsiteY396" fmla="*/ 363516 h 520856"/>
                <a:gd name="connsiteX397" fmla="*/ 77373 w 629149"/>
                <a:gd name="connsiteY397" fmla="*/ 362353 h 520856"/>
                <a:gd name="connsiteX398" fmla="*/ 78157 w 629149"/>
                <a:gd name="connsiteY398" fmla="*/ 361935 h 520856"/>
                <a:gd name="connsiteX399" fmla="*/ 73649 w 629149"/>
                <a:gd name="connsiteY399" fmla="*/ 361935 h 520856"/>
                <a:gd name="connsiteX400" fmla="*/ 75772 w 629149"/>
                <a:gd name="connsiteY400" fmla="*/ 360772 h 520856"/>
                <a:gd name="connsiteX401" fmla="*/ 76556 w 629149"/>
                <a:gd name="connsiteY401" fmla="*/ 360353 h 520856"/>
                <a:gd name="connsiteX402" fmla="*/ 72048 w 629149"/>
                <a:gd name="connsiteY402" fmla="*/ 360353 h 520856"/>
                <a:gd name="connsiteX403" fmla="*/ 74171 w 629149"/>
                <a:gd name="connsiteY403" fmla="*/ 359190 h 520856"/>
                <a:gd name="connsiteX404" fmla="*/ 74955 w 629149"/>
                <a:gd name="connsiteY404" fmla="*/ 358772 h 520856"/>
                <a:gd name="connsiteX405" fmla="*/ 70447 w 629149"/>
                <a:gd name="connsiteY405" fmla="*/ 358772 h 520856"/>
                <a:gd name="connsiteX406" fmla="*/ 72569 w 629149"/>
                <a:gd name="connsiteY406" fmla="*/ 357609 h 520856"/>
                <a:gd name="connsiteX407" fmla="*/ 73354 w 629149"/>
                <a:gd name="connsiteY407" fmla="*/ 357191 h 520856"/>
                <a:gd name="connsiteX408" fmla="*/ 68846 w 629149"/>
                <a:gd name="connsiteY408" fmla="*/ 357191 h 520856"/>
                <a:gd name="connsiteX409" fmla="*/ 70968 w 629149"/>
                <a:gd name="connsiteY409" fmla="*/ 356028 h 520856"/>
                <a:gd name="connsiteX410" fmla="*/ 71753 w 629149"/>
                <a:gd name="connsiteY410" fmla="*/ 355609 h 520856"/>
                <a:gd name="connsiteX411" fmla="*/ 67245 w 629149"/>
                <a:gd name="connsiteY411" fmla="*/ 355609 h 520856"/>
                <a:gd name="connsiteX412" fmla="*/ 69367 w 629149"/>
                <a:gd name="connsiteY412" fmla="*/ 354446 h 520856"/>
                <a:gd name="connsiteX413" fmla="*/ 70152 w 629149"/>
                <a:gd name="connsiteY413" fmla="*/ 354028 h 520856"/>
                <a:gd name="connsiteX414" fmla="*/ 65644 w 629149"/>
                <a:gd name="connsiteY414" fmla="*/ 354028 h 520856"/>
                <a:gd name="connsiteX415" fmla="*/ 67766 w 629149"/>
                <a:gd name="connsiteY415" fmla="*/ 352865 h 520856"/>
                <a:gd name="connsiteX416" fmla="*/ 68551 w 629149"/>
                <a:gd name="connsiteY416" fmla="*/ 352446 h 520856"/>
                <a:gd name="connsiteX417" fmla="*/ 64043 w 629149"/>
                <a:gd name="connsiteY417" fmla="*/ 352446 h 520856"/>
                <a:gd name="connsiteX418" fmla="*/ 66165 w 629149"/>
                <a:gd name="connsiteY418" fmla="*/ 351283 h 520856"/>
                <a:gd name="connsiteX419" fmla="*/ 66950 w 629149"/>
                <a:gd name="connsiteY419" fmla="*/ 350865 h 520856"/>
                <a:gd name="connsiteX420" fmla="*/ 62442 w 629149"/>
                <a:gd name="connsiteY420" fmla="*/ 350865 h 520856"/>
                <a:gd name="connsiteX421" fmla="*/ 64564 w 629149"/>
                <a:gd name="connsiteY421" fmla="*/ 349702 h 520856"/>
                <a:gd name="connsiteX422" fmla="*/ 65348 w 629149"/>
                <a:gd name="connsiteY422" fmla="*/ 349283 h 520856"/>
                <a:gd name="connsiteX423" fmla="*/ 60841 w 629149"/>
                <a:gd name="connsiteY423" fmla="*/ 349283 h 520856"/>
                <a:gd name="connsiteX424" fmla="*/ 62963 w 629149"/>
                <a:gd name="connsiteY424" fmla="*/ 348121 h 520856"/>
                <a:gd name="connsiteX425" fmla="*/ 63747 w 629149"/>
                <a:gd name="connsiteY425" fmla="*/ 347702 h 520856"/>
                <a:gd name="connsiteX426" fmla="*/ 59240 w 629149"/>
                <a:gd name="connsiteY426" fmla="*/ 347702 h 520856"/>
                <a:gd name="connsiteX427" fmla="*/ 61362 w 629149"/>
                <a:gd name="connsiteY427" fmla="*/ 346539 h 520856"/>
                <a:gd name="connsiteX428" fmla="*/ 62147 w 629149"/>
                <a:gd name="connsiteY428" fmla="*/ 346120 h 520856"/>
                <a:gd name="connsiteX429" fmla="*/ 57638 w 629149"/>
                <a:gd name="connsiteY429" fmla="*/ 346120 h 520856"/>
                <a:gd name="connsiteX430" fmla="*/ 59761 w 629149"/>
                <a:gd name="connsiteY430" fmla="*/ 344958 h 520856"/>
                <a:gd name="connsiteX431" fmla="*/ 60545 w 629149"/>
                <a:gd name="connsiteY431" fmla="*/ 344539 h 520856"/>
                <a:gd name="connsiteX432" fmla="*/ 56038 w 629149"/>
                <a:gd name="connsiteY432" fmla="*/ 344539 h 520856"/>
                <a:gd name="connsiteX433" fmla="*/ 58160 w 629149"/>
                <a:gd name="connsiteY433" fmla="*/ 343376 h 520856"/>
                <a:gd name="connsiteX434" fmla="*/ 58944 w 629149"/>
                <a:gd name="connsiteY434" fmla="*/ 342958 h 520856"/>
                <a:gd name="connsiteX435" fmla="*/ 54436 w 629149"/>
                <a:gd name="connsiteY435" fmla="*/ 342958 h 520856"/>
                <a:gd name="connsiteX436" fmla="*/ 56559 w 629149"/>
                <a:gd name="connsiteY436" fmla="*/ 341795 h 520856"/>
                <a:gd name="connsiteX437" fmla="*/ 57343 w 629149"/>
                <a:gd name="connsiteY437" fmla="*/ 341376 h 520856"/>
                <a:gd name="connsiteX438" fmla="*/ 52835 w 629149"/>
                <a:gd name="connsiteY438" fmla="*/ 341376 h 520856"/>
                <a:gd name="connsiteX439" fmla="*/ 54958 w 629149"/>
                <a:gd name="connsiteY439" fmla="*/ 340213 h 520856"/>
                <a:gd name="connsiteX440" fmla="*/ 55742 w 629149"/>
                <a:gd name="connsiteY440" fmla="*/ 339795 h 520856"/>
                <a:gd name="connsiteX441" fmla="*/ 51234 w 629149"/>
                <a:gd name="connsiteY441" fmla="*/ 339795 h 520856"/>
                <a:gd name="connsiteX442" fmla="*/ 53357 w 629149"/>
                <a:gd name="connsiteY442" fmla="*/ 338632 h 520856"/>
                <a:gd name="connsiteX443" fmla="*/ 54141 w 629149"/>
                <a:gd name="connsiteY443" fmla="*/ 338213 h 520856"/>
                <a:gd name="connsiteX444" fmla="*/ 49633 w 629149"/>
                <a:gd name="connsiteY444" fmla="*/ 338213 h 520856"/>
                <a:gd name="connsiteX445" fmla="*/ 51756 w 629149"/>
                <a:gd name="connsiteY445" fmla="*/ 337050 h 520856"/>
                <a:gd name="connsiteX446" fmla="*/ 52540 w 629149"/>
                <a:gd name="connsiteY446" fmla="*/ 336632 h 520856"/>
                <a:gd name="connsiteX447" fmla="*/ 48032 w 629149"/>
                <a:gd name="connsiteY447" fmla="*/ 336632 h 520856"/>
                <a:gd name="connsiteX448" fmla="*/ 50155 w 629149"/>
                <a:gd name="connsiteY448" fmla="*/ 335469 h 520856"/>
                <a:gd name="connsiteX449" fmla="*/ 50939 w 629149"/>
                <a:gd name="connsiteY449" fmla="*/ 335051 h 520856"/>
                <a:gd name="connsiteX450" fmla="*/ 46431 w 629149"/>
                <a:gd name="connsiteY450" fmla="*/ 335051 h 520856"/>
                <a:gd name="connsiteX451" fmla="*/ 48553 w 629149"/>
                <a:gd name="connsiteY451" fmla="*/ 333888 h 520856"/>
                <a:gd name="connsiteX452" fmla="*/ 49338 w 629149"/>
                <a:gd name="connsiteY452" fmla="*/ 333469 h 520856"/>
                <a:gd name="connsiteX453" fmla="*/ 44830 w 629149"/>
                <a:gd name="connsiteY453" fmla="*/ 333469 h 520856"/>
                <a:gd name="connsiteX454" fmla="*/ 46952 w 629149"/>
                <a:gd name="connsiteY454" fmla="*/ 332306 h 520856"/>
                <a:gd name="connsiteX455" fmla="*/ 47737 w 629149"/>
                <a:gd name="connsiteY455" fmla="*/ 331888 h 520856"/>
                <a:gd name="connsiteX456" fmla="*/ 43229 w 629149"/>
                <a:gd name="connsiteY456" fmla="*/ 331888 h 520856"/>
                <a:gd name="connsiteX457" fmla="*/ 45351 w 629149"/>
                <a:gd name="connsiteY457" fmla="*/ 330725 h 520856"/>
                <a:gd name="connsiteX458" fmla="*/ 46136 w 629149"/>
                <a:gd name="connsiteY458" fmla="*/ 330306 h 520856"/>
                <a:gd name="connsiteX459" fmla="*/ 41628 w 629149"/>
                <a:gd name="connsiteY459" fmla="*/ 330306 h 520856"/>
                <a:gd name="connsiteX460" fmla="*/ 43750 w 629149"/>
                <a:gd name="connsiteY460" fmla="*/ 329143 h 520856"/>
                <a:gd name="connsiteX461" fmla="*/ 44535 w 629149"/>
                <a:gd name="connsiteY461" fmla="*/ 328725 h 520856"/>
                <a:gd name="connsiteX462" fmla="*/ 40027 w 629149"/>
                <a:gd name="connsiteY462" fmla="*/ 328725 h 520856"/>
                <a:gd name="connsiteX463" fmla="*/ 42149 w 629149"/>
                <a:gd name="connsiteY463" fmla="*/ 327562 h 520856"/>
                <a:gd name="connsiteX464" fmla="*/ 42933 w 629149"/>
                <a:gd name="connsiteY464" fmla="*/ 327144 h 520856"/>
                <a:gd name="connsiteX465" fmla="*/ 38426 w 629149"/>
                <a:gd name="connsiteY465" fmla="*/ 327144 h 520856"/>
                <a:gd name="connsiteX466" fmla="*/ 40548 w 629149"/>
                <a:gd name="connsiteY466" fmla="*/ 325981 h 520856"/>
                <a:gd name="connsiteX467" fmla="*/ 41332 w 629149"/>
                <a:gd name="connsiteY467" fmla="*/ 325562 h 520856"/>
                <a:gd name="connsiteX468" fmla="*/ 36825 w 629149"/>
                <a:gd name="connsiteY468" fmla="*/ 325562 h 520856"/>
                <a:gd name="connsiteX469" fmla="*/ 38947 w 629149"/>
                <a:gd name="connsiteY469" fmla="*/ 324399 h 520856"/>
                <a:gd name="connsiteX470" fmla="*/ 39731 w 629149"/>
                <a:gd name="connsiteY470" fmla="*/ 323981 h 520856"/>
                <a:gd name="connsiteX471" fmla="*/ 35224 w 629149"/>
                <a:gd name="connsiteY471" fmla="*/ 323981 h 520856"/>
                <a:gd name="connsiteX472" fmla="*/ 37346 w 629149"/>
                <a:gd name="connsiteY472" fmla="*/ 322818 h 520856"/>
                <a:gd name="connsiteX473" fmla="*/ 38131 w 629149"/>
                <a:gd name="connsiteY473" fmla="*/ 322399 h 520856"/>
                <a:gd name="connsiteX474" fmla="*/ 33623 w 629149"/>
                <a:gd name="connsiteY474" fmla="*/ 322399 h 520856"/>
                <a:gd name="connsiteX475" fmla="*/ 35745 w 629149"/>
                <a:gd name="connsiteY475" fmla="*/ 321236 h 520856"/>
                <a:gd name="connsiteX476" fmla="*/ 36529 w 629149"/>
                <a:gd name="connsiteY476" fmla="*/ 320818 h 520856"/>
                <a:gd name="connsiteX477" fmla="*/ 32021 w 629149"/>
                <a:gd name="connsiteY477" fmla="*/ 320818 h 520856"/>
                <a:gd name="connsiteX478" fmla="*/ 34144 w 629149"/>
                <a:gd name="connsiteY478" fmla="*/ 319655 h 520856"/>
                <a:gd name="connsiteX479" fmla="*/ 34928 w 629149"/>
                <a:gd name="connsiteY479" fmla="*/ 319236 h 520856"/>
                <a:gd name="connsiteX480" fmla="*/ 30420 w 629149"/>
                <a:gd name="connsiteY480" fmla="*/ 319236 h 520856"/>
                <a:gd name="connsiteX481" fmla="*/ 32543 w 629149"/>
                <a:gd name="connsiteY481" fmla="*/ 318073 h 520856"/>
                <a:gd name="connsiteX482" fmla="*/ 33327 w 629149"/>
                <a:gd name="connsiteY482" fmla="*/ 317655 h 520856"/>
                <a:gd name="connsiteX483" fmla="*/ 28819 w 629149"/>
                <a:gd name="connsiteY483" fmla="*/ 317655 h 520856"/>
                <a:gd name="connsiteX484" fmla="*/ 30942 w 629149"/>
                <a:gd name="connsiteY484" fmla="*/ 316492 h 520856"/>
                <a:gd name="connsiteX485" fmla="*/ 31726 w 629149"/>
                <a:gd name="connsiteY485" fmla="*/ 316074 h 520856"/>
                <a:gd name="connsiteX486" fmla="*/ 27218 w 629149"/>
                <a:gd name="connsiteY486" fmla="*/ 316074 h 520856"/>
                <a:gd name="connsiteX487" fmla="*/ 29340 w 629149"/>
                <a:gd name="connsiteY487" fmla="*/ 314911 h 520856"/>
                <a:gd name="connsiteX488" fmla="*/ 30125 w 629149"/>
                <a:gd name="connsiteY488" fmla="*/ 314492 h 520856"/>
                <a:gd name="connsiteX489" fmla="*/ 25617 w 629149"/>
                <a:gd name="connsiteY489" fmla="*/ 314492 h 520856"/>
                <a:gd name="connsiteX490" fmla="*/ 27740 w 629149"/>
                <a:gd name="connsiteY490" fmla="*/ 313329 h 520856"/>
                <a:gd name="connsiteX491" fmla="*/ 28524 w 629149"/>
                <a:gd name="connsiteY491" fmla="*/ 312911 h 520856"/>
                <a:gd name="connsiteX492" fmla="*/ 24016 w 629149"/>
                <a:gd name="connsiteY492" fmla="*/ 312911 h 520856"/>
                <a:gd name="connsiteX493" fmla="*/ 26138 w 629149"/>
                <a:gd name="connsiteY493" fmla="*/ 311748 h 520856"/>
                <a:gd name="connsiteX494" fmla="*/ 26923 w 629149"/>
                <a:gd name="connsiteY494" fmla="*/ 311329 h 520856"/>
                <a:gd name="connsiteX495" fmla="*/ 22415 w 629149"/>
                <a:gd name="connsiteY495" fmla="*/ 311329 h 520856"/>
                <a:gd name="connsiteX496" fmla="*/ 24537 w 629149"/>
                <a:gd name="connsiteY496" fmla="*/ 310166 h 520856"/>
                <a:gd name="connsiteX497" fmla="*/ 25322 w 629149"/>
                <a:gd name="connsiteY497" fmla="*/ 309748 h 520856"/>
                <a:gd name="connsiteX498" fmla="*/ 20814 w 629149"/>
                <a:gd name="connsiteY498" fmla="*/ 309748 h 520856"/>
                <a:gd name="connsiteX499" fmla="*/ 22936 w 629149"/>
                <a:gd name="connsiteY499" fmla="*/ 308585 h 520856"/>
                <a:gd name="connsiteX500" fmla="*/ 23721 w 629149"/>
                <a:gd name="connsiteY500" fmla="*/ 308166 h 520856"/>
                <a:gd name="connsiteX501" fmla="*/ 19213 w 629149"/>
                <a:gd name="connsiteY501" fmla="*/ 308166 h 520856"/>
                <a:gd name="connsiteX502" fmla="*/ 21335 w 629149"/>
                <a:gd name="connsiteY502" fmla="*/ 307004 h 520856"/>
                <a:gd name="connsiteX503" fmla="*/ 22120 w 629149"/>
                <a:gd name="connsiteY503" fmla="*/ 306585 h 520856"/>
                <a:gd name="connsiteX504" fmla="*/ 17612 w 629149"/>
                <a:gd name="connsiteY504" fmla="*/ 306585 h 520856"/>
                <a:gd name="connsiteX505" fmla="*/ 19734 w 629149"/>
                <a:gd name="connsiteY505" fmla="*/ 305422 h 520856"/>
                <a:gd name="connsiteX506" fmla="*/ 20518 w 629149"/>
                <a:gd name="connsiteY506" fmla="*/ 305004 h 520856"/>
                <a:gd name="connsiteX507" fmla="*/ 16011 w 629149"/>
                <a:gd name="connsiteY507" fmla="*/ 305004 h 520856"/>
                <a:gd name="connsiteX508" fmla="*/ 18133 w 629149"/>
                <a:gd name="connsiteY508" fmla="*/ 303841 h 520856"/>
                <a:gd name="connsiteX509" fmla="*/ 18917 w 629149"/>
                <a:gd name="connsiteY509" fmla="*/ 303422 h 520856"/>
                <a:gd name="connsiteX510" fmla="*/ 14410 w 629149"/>
                <a:gd name="connsiteY510" fmla="*/ 303422 h 520856"/>
                <a:gd name="connsiteX511" fmla="*/ 16532 w 629149"/>
                <a:gd name="connsiteY511" fmla="*/ 302259 h 520856"/>
                <a:gd name="connsiteX512" fmla="*/ 17316 w 629149"/>
                <a:gd name="connsiteY512" fmla="*/ 301841 h 520856"/>
                <a:gd name="connsiteX513" fmla="*/ 12809 w 629149"/>
                <a:gd name="connsiteY513" fmla="*/ 301841 h 520856"/>
                <a:gd name="connsiteX514" fmla="*/ 14931 w 629149"/>
                <a:gd name="connsiteY514" fmla="*/ 300678 h 520856"/>
                <a:gd name="connsiteX515" fmla="*/ 15716 w 629149"/>
                <a:gd name="connsiteY515" fmla="*/ 300259 h 520856"/>
                <a:gd name="connsiteX516" fmla="*/ 11208 w 629149"/>
                <a:gd name="connsiteY516" fmla="*/ 300259 h 520856"/>
                <a:gd name="connsiteX517" fmla="*/ 13330 w 629149"/>
                <a:gd name="connsiteY517" fmla="*/ 299096 h 520856"/>
                <a:gd name="connsiteX518" fmla="*/ 14114 w 629149"/>
                <a:gd name="connsiteY518" fmla="*/ 298678 h 520856"/>
                <a:gd name="connsiteX519" fmla="*/ 9606 w 629149"/>
                <a:gd name="connsiteY519" fmla="*/ 298678 h 520856"/>
                <a:gd name="connsiteX520" fmla="*/ 11729 w 629149"/>
                <a:gd name="connsiteY520" fmla="*/ 297515 h 520856"/>
                <a:gd name="connsiteX521" fmla="*/ 12513 w 629149"/>
                <a:gd name="connsiteY521" fmla="*/ 297096 h 520856"/>
                <a:gd name="connsiteX522" fmla="*/ 8005 w 629149"/>
                <a:gd name="connsiteY522" fmla="*/ 297096 h 520856"/>
                <a:gd name="connsiteX523" fmla="*/ 10128 w 629149"/>
                <a:gd name="connsiteY523" fmla="*/ 295933 h 520856"/>
                <a:gd name="connsiteX524" fmla="*/ 10912 w 629149"/>
                <a:gd name="connsiteY524" fmla="*/ 295515 h 520856"/>
                <a:gd name="connsiteX525" fmla="*/ 6404 w 629149"/>
                <a:gd name="connsiteY525" fmla="*/ 295515 h 520856"/>
                <a:gd name="connsiteX526" fmla="*/ 8527 w 629149"/>
                <a:gd name="connsiteY526" fmla="*/ 294352 h 520856"/>
                <a:gd name="connsiteX527" fmla="*/ 9311 w 629149"/>
                <a:gd name="connsiteY527" fmla="*/ 293934 h 520856"/>
                <a:gd name="connsiteX528" fmla="*/ 4803 w 629149"/>
                <a:gd name="connsiteY528" fmla="*/ 293934 h 520856"/>
                <a:gd name="connsiteX529" fmla="*/ 6925 w 629149"/>
                <a:gd name="connsiteY529" fmla="*/ 292771 h 520856"/>
                <a:gd name="connsiteX530" fmla="*/ 7710 w 629149"/>
                <a:gd name="connsiteY530" fmla="*/ 292352 h 520856"/>
                <a:gd name="connsiteX531" fmla="*/ 3202 w 629149"/>
                <a:gd name="connsiteY531" fmla="*/ 292352 h 520856"/>
                <a:gd name="connsiteX532" fmla="*/ 5325 w 629149"/>
                <a:gd name="connsiteY532" fmla="*/ 291189 h 520856"/>
                <a:gd name="connsiteX533" fmla="*/ 6109 w 629149"/>
                <a:gd name="connsiteY533" fmla="*/ 290771 h 520856"/>
                <a:gd name="connsiteX534" fmla="*/ 1601 w 629149"/>
                <a:gd name="connsiteY534" fmla="*/ 290771 h 520856"/>
                <a:gd name="connsiteX535" fmla="*/ 3723 w 629149"/>
                <a:gd name="connsiteY535" fmla="*/ 289608 h 520856"/>
                <a:gd name="connsiteX536" fmla="*/ 4508 w 629149"/>
                <a:gd name="connsiteY536" fmla="*/ 289189 h 520856"/>
                <a:gd name="connsiteX537" fmla="*/ 0 w 629149"/>
                <a:gd name="connsiteY537" fmla="*/ 289189 h 520856"/>
                <a:gd name="connsiteX538" fmla="*/ 25076 w 629149"/>
                <a:gd name="connsiteY538" fmla="*/ 276419 h 520856"/>
                <a:gd name="connsiteX539" fmla="*/ 48122 w 629149"/>
                <a:gd name="connsiteY539" fmla="*/ 266524 h 520856"/>
                <a:gd name="connsiteX540" fmla="*/ 59934 w 629149"/>
                <a:gd name="connsiteY540" fmla="*/ 267585 h 520856"/>
                <a:gd name="connsiteX541" fmla="*/ 66572 w 629149"/>
                <a:gd name="connsiteY541" fmla="*/ 268131 h 520856"/>
                <a:gd name="connsiteX542" fmla="*/ 66649 w 629149"/>
                <a:gd name="connsiteY542" fmla="*/ 267864 h 520856"/>
                <a:gd name="connsiteX543" fmla="*/ 64589 w 629149"/>
                <a:gd name="connsiteY543" fmla="*/ 267864 h 520856"/>
                <a:gd name="connsiteX544" fmla="*/ 65048 w 629149"/>
                <a:gd name="connsiteY544" fmla="*/ 266282 h 520856"/>
                <a:gd name="connsiteX545" fmla="*/ 62988 w 629149"/>
                <a:gd name="connsiteY545" fmla="*/ 266282 h 520856"/>
                <a:gd name="connsiteX546" fmla="*/ 63447 w 629149"/>
                <a:gd name="connsiteY546" fmla="*/ 264701 h 520856"/>
                <a:gd name="connsiteX547" fmla="*/ 61386 w 629149"/>
                <a:gd name="connsiteY547" fmla="*/ 264701 h 520856"/>
                <a:gd name="connsiteX548" fmla="*/ 61846 w 629149"/>
                <a:gd name="connsiteY548" fmla="*/ 263119 h 520856"/>
                <a:gd name="connsiteX549" fmla="*/ 59785 w 629149"/>
                <a:gd name="connsiteY549" fmla="*/ 263119 h 520856"/>
                <a:gd name="connsiteX550" fmla="*/ 60245 w 629149"/>
                <a:gd name="connsiteY550" fmla="*/ 261538 h 520856"/>
                <a:gd name="connsiteX551" fmla="*/ 58184 w 629149"/>
                <a:gd name="connsiteY551" fmla="*/ 261538 h 520856"/>
                <a:gd name="connsiteX552" fmla="*/ 58644 w 629149"/>
                <a:gd name="connsiteY552" fmla="*/ 259957 h 520856"/>
                <a:gd name="connsiteX553" fmla="*/ 56583 w 629149"/>
                <a:gd name="connsiteY553" fmla="*/ 259957 h 520856"/>
                <a:gd name="connsiteX554" fmla="*/ 57043 w 629149"/>
                <a:gd name="connsiteY554" fmla="*/ 258375 h 520856"/>
                <a:gd name="connsiteX555" fmla="*/ 54982 w 629149"/>
                <a:gd name="connsiteY555" fmla="*/ 258375 h 520856"/>
                <a:gd name="connsiteX556" fmla="*/ 55442 w 629149"/>
                <a:gd name="connsiteY556" fmla="*/ 256794 h 520856"/>
                <a:gd name="connsiteX557" fmla="*/ 53381 w 629149"/>
                <a:gd name="connsiteY557" fmla="*/ 256794 h 520856"/>
                <a:gd name="connsiteX558" fmla="*/ 53841 w 629149"/>
                <a:gd name="connsiteY558" fmla="*/ 255212 h 520856"/>
                <a:gd name="connsiteX559" fmla="*/ 51780 w 629149"/>
                <a:gd name="connsiteY559" fmla="*/ 255212 h 520856"/>
                <a:gd name="connsiteX560" fmla="*/ 82840 w 629149"/>
                <a:gd name="connsiteY560" fmla="*/ 148379 h 520856"/>
                <a:gd name="connsiteX561" fmla="*/ 126141 w 629149"/>
                <a:gd name="connsiteY561" fmla="*/ 148379 h 520856"/>
                <a:gd name="connsiteX562" fmla="*/ 125688 w 629149"/>
                <a:gd name="connsiteY562" fmla="*/ 149960 h 520856"/>
                <a:gd name="connsiteX563" fmla="*/ 127742 w 629149"/>
                <a:gd name="connsiteY563" fmla="*/ 149960 h 520856"/>
                <a:gd name="connsiteX564" fmla="*/ 127289 w 629149"/>
                <a:gd name="connsiteY564" fmla="*/ 151541 h 520856"/>
                <a:gd name="connsiteX565" fmla="*/ 129343 w 629149"/>
                <a:gd name="connsiteY565" fmla="*/ 151541 h 520856"/>
                <a:gd name="connsiteX566" fmla="*/ 128890 w 629149"/>
                <a:gd name="connsiteY566" fmla="*/ 153123 h 520856"/>
                <a:gd name="connsiteX567" fmla="*/ 130944 w 629149"/>
                <a:gd name="connsiteY567" fmla="*/ 153123 h 520856"/>
                <a:gd name="connsiteX568" fmla="*/ 130491 w 629149"/>
                <a:gd name="connsiteY568" fmla="*/ 154704 h 520856"/>
                <a:gd name="connsiteX569" fmla="*/ 132545 w 629149"/>
                <a:gd name="connsiteY569" fmla="*/ 154704 h 520856"/>
                <a:gd name="connsiteX570" fmla="*/ 132092 w 629149"/>
                <a:gd name="connsiteY570" fmla="*/ 156286 h 520856"/>
                <a:gd name="connsiteX571" fmla="*/ 134146 w 629149"/>
                <a:gd name="connsiteY571" fmla="*/ 156286 h 520856"/>
                <a:gd name="connsiteX572" fmla="*/ 133693 w 629149"/>
                <a:gd name="connsiteY572" fmla="*/ 157868 h 520856"/>
                <a:gd name="connsiteX573" fmla="*/ 135747 w 629149"/>
                <a:gd name="connsiteY573" fmla="*/ 157868 h 520856"/>
                <a:gd name="connsiteX574" fmla="*/ 135294 w 629149"/>
                <a:gd name="connsiteY574" fmla="*/ 159449 h 520856"/>
                <a:gd name="connsiteX575" fmla="*/ 137349 w 629149"/>
                <a:gd name="connsiteY575" fmla="*/ 159449 h 520856"/>
                <a:gd name="connsiteX576" fmla="*/ 136895 w 629149"/>
                <a:gd name="connsiteY576" fmla="*/ 161030 h 520856"/>
                <a:gd name="connsiteX577" fmla="*/ 137243 w 629149"/>
                <a:gd name="connsiteY577" fmla="*/ 161030 h 520856"/>
                <a:gd name="connsiteX578" fmla="*/ 140941 w 629149"/>
                <a:gd name="connsiteY578" fmla="*/ 148379 h 520856"/>
                <a:gd name="connsiteX579" fmla="*/ 184074 w 629149"/>
                <a:gd name="connsiteY579" fmla="*/ 148379 h 520856"/>
                <a:gd name="connsiteX580" fmla="*/ 183612 w 629149"/>
                <a:gd name="connsiteY580" fmla="*/ 149960 h 520856"/>
                <a:gd name="connsiteX581" fmla="*/ 185675 w 629149"/>
                <a:gd name="connsiteY581" fmla="*/ 149960 h 520856"/>
                <a:gd name="connsiteX582" fmla="*/ 185213 w 629149"/>
                <a:gd name="connsiteY582" fmla="*/ 151541 h 520856"/>
                <a:gd name="connsiteX583" fmla="*/ 187276 w 629149"/>
                <a:gd name="connsiteY583" fmla="*/ 151541 h 520856"/>
                <a:gd name="connsiteX584" fmla="*/ 186815 w 629149"/>
                <a:gd name="connsiteY584" fmla="*/ 153123 h 520856"/>
                <a:gd name="connsiteX585" fmla="*/ 188877 w 629149"/>
                <a:gd name="connsiteY585" fmla="*/ 153123 h 520856"/>
                <a:gd name="connsiteX586" fmla="*/ 188415 w 629149"/>
                <a:gd name="connsiteY586" fmla="*/ 154704 h 520856"/>
                <a:gd name="connsiteX587" fmla="*/ 190478 w 629149"/>
                <a:gd name="connsiteY587" fmla="*/ 154704 h 520856"/>
                <a:gd name="connsiteX588" fmla="*/ 190017 w 629149"/>
                <a:gd name="connsiteY588" fmla="*/ 156286 h 520856"/>
                <a:gd name="connsiteX589" fmla="*/ 192079 w 629149"/>
                <a:gd name="connsiteY589" fmla="*/ 156286 h 520856"/>
                <a:gd name="connsiteX590" fmla="*/ 191618 w 629149"/>
                <a:gd name="connsiteY590" fmla="*/ 157868 h 520856"/>
                <a:gd name="connsiteX591" fmla="*/ 193680 w 629149"/>
                <a:gd name="connsiteY591" fmla="*/ 157868 h 520856"/>
                <a:gd name="connsiteX592" fmla="*/ 193219 w 629149"/>
                <a:gd name="connsiteY592" fmla="*/ 159449 h 520856"/>
                <a:gd name="connsiteX593" fmla="*/ 194324 w 629149"/>
                <a:gd name="connsiteY593" fmla="*/ 159449 h 520856"/>
                <a:gd name="connsiteX594" fmla="*/ 197542 w 629149"/>
                <a:gd name="connsiteY594" fmla="*/ 148379 h 520856"/>
                <a:gd name="connsiteX595" fmla="*/ 233963 w 629149"/>
                <a:gd name="connsiteY595" fmla="*/ 148379 h 520856"/>
                <a:gd name="connsiteX596" fmla="*/ 232440 w 629149"/>
                <a:gd name="connsiteY596" fmla="*/ 146922 h 520856"/>
                <a:gd name="connsiteX597" fmla="*/ 232378 w 629149"/>
                <a:gd name="connsiteY597" fmla="*/ 146813 h 520856"/>
                <a:gd name="connsiteX598" fmla="*/ 230839 w 629149"/>
                <a:gd name="connsiteY598" fmla="*/ 145340 h 520856"/>
                <a:gd name="connsiteX599" fmla="*/ 230777 w 629149"/>
                <a:gd name="connsiteY599" fmla="*/ 145232 h 520856"/>
                <a:gd name="connsiteX600" fmla="*/ 229238 w 629149"/>
                <a:gd name="connsiteY600" fmla="*/ 143759 h 520856"/>
                <a:gd name="connsiteX601" fmla="*/ 229176 w 629149"/>
                <a:gd name="connsiteY601" fmla="*/ 143650 h 520856"/>
                <a:gd name="connsiteX602" fmla="*/ 227637 w 629149"/>
                <a:gd name="connsiteY602" fmla="*/ 142178 h 520856"/>
                <a:gd name="connsiteX603" fmla="*/ 227575 w 629149"/>
                <a:gd name="connsiteY603" fmla="*/ 142069 h 520856"/>
                <a:gd name="connsiteX604" fmla="*/ 226036 w 629149"/>
                <a:gd name="connsiteY604" fmla="*/ 140596 h 520856"/>
                <a:gd name="connsiteX605" fmla="*/ 225974 w 629149"/>
                <a:gd name="connsiteY605" fmla="*/ 140488 h 520856"/>
                <a:gd name="connsiteX606" fmla="*/ 224435 w 629149"/>
                <a:gd name="connsiteY606" fmla="*/ 139015 h 520856"/>
                <a:gd name="connsiteX607" fmla="*/ 224373 w 629149"/>
                <a:gd name="connsiteY607" fmla="*/ 138906 h 520856"/>
                <a:gd name="connsiteX608" fmla="*/ 222834 w 629149"/>
                <a:gd name="connsiteY608" fmla="*/ 137433 h 520856"/>
                <a:gd name="connsiteX609" fmla="*/ 222772 w 629149"/>
                <a:gd name="connsiteY609" fmla="*/ 137325 h 520856"/>
                <a:gd name="connsiteX610" fmla="*/ 221233 w 629149"/>
                <a:gd name="connsiteY610" fmla="*/ 135852 h 520856"/>
                <a:gd name="connsiteX611" fmla="*/ 221170 w 629149"/>
                <a:gd name="connsiteY611" fmla="*/ 135743 h 520856"/>
                <a:gd name="connsiteX612" fmla="*/ 219632 w 629149"/>
                <a:gd name="connsiteY612" fmla="*/ 134270 h 520856"/>
                <a:gd name="connsiteX613" fmla="*/ 219570 w 629149"/>
                <a:gd name="connsiteY613" fmla="*/ 134162 h 520856"/>
                <a:gd name="connsiteX614" fmla="*/ 218031 w 629149"/>
                <a:gd name="connsiteY614" fmla="*/ 132689 h 520856"/>
                <a:gd name="connsiteX615" fmla="*/ 217968 w 629149"/>
                <a:gd name="connsiteY615" fmla="*/ 132580 h 520856"/>
                <a:gd name="connsiteX616" fmla="*/ 216651 w 629149"/>
                <a:gd name="connsiteY616" fmla="*/ 131319 h 520856"/>
                <a:gd name="connsiteX617" fmla="*/ 215540 w 629149"/>
                <a:gd name="connsiteY617" fmla="*/ 130520 h 520856"/>
                <a:gd name="connsiteX618" fmla="*/ 206823 w 629149"/>
                <a:gd name="connsiteY618" fmla="*/ 121619 h 520856"/>
                <a:gd name="connsiteX619" fmla="*/ 206761 w 629149"/>
                <a:gd name="connsiteY619" fmla="*/ 121511 h 520856"/>
                <a:gd name="connsiteX620" fmla="*/ 205443 w 629149"/>
                <a:gd name="connsiteY620" fmla="*/ 120250 h 520856"/>
                <a:gd name="connsiteX621" fmla="*/ 204332 w 629149"/>
                <a:gd name="connsiteY621" fmla="*/ 119450 h 520856"/>
                <a:gd name="connsiteX622" fmla="*/ 195616 w 629149"/>
                <a:gd name="connsiteY622" fmla="*/ 110550 h 520856"/>
                <a:gd name="connsiteX623" fmla="*/ 195553 w 629149"/>
                <a:gd name="connsiteY623" fmla="*/ 110441 h 520856"/>
                <a:gd name="connsiteX624" fmla="*/ 194236 w 629149"/>
                <a:gd name="connsiteY624" fmla="*/ 109180 h 520856"/>
                <a:gd name="connsiteX625" fmla="*/ 193125 w 629149"/>
                <a:gd name="connsiteY625" fmla="*/ 108381 h 520856"/>
                <a:gd name="connsiteX626" fmla="*/ 184408 w 629149"/>
                <a:gd name="connsiteY626" fmla="*/ 99479 h 520856"/>
                <a:gd name="connsiteX627" fmla="*/ 184346 w 629149"/>
                <a:gd name="connsiteY627" fmla="*/ 99370 h 520856"/>
                <a:gd name="connsiteX628" fmla="*/ 183028 w 629149"/>
                <a:gd name="connsiteY628" fmla="*/ 98109 h 520856"/>
                <a:gd name="connsiteX629" fmla="*/ 181917 w 629149"/>
                <a:gd name="connsiteY629" fmla="*/ 97309 h 520856"/>
                <a:gd name="connsiteX630" fmla="*/ 173201 w 629149"/>
                <a:gd name="connsiteY630" fmla="*/ 88409 h 520856"/>
                <a:gd name="connsiteX631" fmla="*/ 173138 w 629149"/>
                <a:gd name="connsiteY631" fmla="*/ 88300 h 520856"/>
                <a:gd name="connsiteX632" fmla="*/ 171821 w 629149"/>
                <a:gd name="connsiteY632" fmla="*/ 87040 h 520856"/>
                <a:gd name="connsiteX633" fmla="*/ 170710 w 629149"/>
                <a:gd name="connsiteY633" fmla="*/ 86240 h 520856"/>
                <a:gd name="connsiteX634" fmla="*/ 161993 w 629149"/>
                <a:gd name="connsiteY634" fmla="*/ 77339 h 520856"/>
                <a:gd name="connsiteX635" fmla="*/ 161931 w 629149"/>
                <a:gd name="connsiteY635" fmla="*/ 77231 h 520856"/>
                <a:gd name="connsiteX636" fmla="*/ 160392 w 629149"/>
                <a:gd name="connsiteY636" fmla="*/ 75758 h 520856"/>
                <a:gd name="connsiteX637" fmla="*/ 155234 w 629149"/>
                <a:gd name="connsiteY637" fmla="*/ 61839 h 520856"/>
                <a:gd name="connsiteX638" fmla="*/ 211476 w 629149"/>
                <a:gd name="connsiteY638" fmla="*/ 37080 h 520856"/>
                <a:gd name="connsiteX639" fmla="*/ 241605 w 629149"/>
                <a:gd name="connsiteY639" fmla="*/ 16656 h 520856"/>
                <a:gd name="connsiteX640" fmla="*/ 349799 w 629149"/>
                <a:gd name="connsiteY640" fmla="*/ 452 h 520856"/>
                <a:gd name="connsiteX641" fmla="*/ 381665 w 629149"/>
                <a:gd name="connsiteY641" fmla="*/ 35 h 520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</a:cxnLst>
              <a:rect l="l" t="t" r="r" b="b"/>
              <a:pathLst>
                <a:path w="629149" h="520856">
                  <a:moveTo>
                    <a:pt x="381665" y="35"/>
                  </a:moveTo>
                  <a:cubicBezTo>
                    <a:pt x="392945" y="146"/>
                    <a:pt x="404882" y="529"/>
                    <a:pt x="417475" y="1242"/>
                  </a:cubicBezTo>
                  <a:cubicBezTo>
                    <a:pt x="532051" y="16275"/>
                    <a:pt x="546322" y="34966"/>
                    <a:pt x="546322" y="34966"/>
                  </a:cubicBezTo>
                  <a:cubicBezTo>
                    <a:pt x="546322" y="34966"/>
                    <a:pt x="553339" y="39474"/>
                    <a:pt x="558346" y="45046"/>
                  </a:cubicBezTo>
                  <a:lnTo>
                    <a:pt x="558459" y="45210"/>
                  </a:lnTo>
                  <a:lnTo>
                    <a:pt x="559947" y="46627"/>
                  </a:lnTo>
                  <a:lnTo>
                    <a:pt x="560060" y="46791"/>
                  </a:lnTo>
                  <a:lnTo>
                    <a:pt x="561548" y="48209"/>
                  </a:lnTo>
                  <a:lnTo>
                    <a:pt x="561662" y="48373"/>
                  </a:lnTo>
                  <a:lnTo>
                    <a:pt x="563149" y="49790"/>
                  </a:lnTo>
                  <a:lnTo>
                    <a:pt x="563262" y="49953"/>
                  </a:lnTo>
                  <a:lnTo>
                    <a:pt x="564750" y="51371"/>
                  </a:lnTo>
                  <a:lnTo>
                    <a:pt x="564864" y="51535"/>
                  </a:lnTo>
                  <a:lnTo>
                    <a:pt x="566352" y="52952"/>
                  </a:lnTo>
                  <a:lnTo>
                    <a:pt x="566465" y="53116"/>
                  </a:lnTo>
                  <a:lnTo>
                    <a:pt x="567953" y="54534"/>
                  </a:lnTo>
                  <a:lnTo>
                    <a:pt x="568066" y="54697"/>
                  </a:lnTo>
                  <a:lnTo>
                    <a:pt x="569554" y="56115"/>
                  </a:lnTo>
                  <a:lnTo>
                    <a:pt x="569667" y="56280"/>
                  </a:lnTo>
                  <a:lnTo>
                    <a:pt x="571155" y="57697"/>
                  </a:lnTo>
                  <a:lnTo>
                    <a:pt x="571268" y="57861"/>
                  </a:lnTo>
                  <a:lnTo>
                    <a:pt x="572756" y="59278"/>
                  </a:lnTo>
                  <a:lnTo>
                    <a:pt x="572869" y="59442"/>
                  </a:lnTo>
                  <a:lnTo>
                    <a:pt x="574357" y="60860"/>
                  </a:lnTo>
                  <a:lnTo>
                    <a:pt x="574470" y="61023"/>
                  </a:lnTo>
                  <a:lnTo>
                    <a:pt x="575958" y="62441"/>
                  </a:lnTo>
                  <a:lnTo>
                    <a:pt x="576071" y="62605"/>
                  </a:lnTo>
                  <a:lnTo>
                    <a:pt x="577559" y="64022"/>
                  </a:lnTo>
                  <a:lnTo>
                    <a:pt x="577672" y="64186"/>
                  </a:lnTo>
                  <a:lnTo>
                    <a:pt x="579160" y="65604"/>
                  </a:lnTo>
                  <a:lnTo>
                    <a:pt x="579273" y="65768"/>
                  </a:lnTo>
                  <a:lnTo>
                    <a:pt x="580761" y="67185"/>
                  </a:lnTo>
                  <a:lnTo>
                    <a:pt x="580874" y="67349"/>
                  </a:lnTo>
                  <a:lnTo>
                    <a:pt x="582362" y="68767"/>
                  </a:lnTo>
                  <a:lnTo>
                    <a:pt x="582475" y="68931"/>
                  </a:lnTo>
                  <a:lnTo>
                    <a:pt x="583963" y="70348"/>
                  </a:lnTo>
                  <a:lnTo>
                    <a:pt x="584077" y="70512"/>
                  </a:lnTo>
                  <a:lnTo>
                    <a:pt x="585564" y="71929"/>
                  </a:lnTo>
                  <a:lnTo>
                    <a:pt x="585677" y="72093"/>
                  </a:lnTo>
                  <a:lnTo>
                    <a:pt x="587165" y="73511"/>
                  </a:lnTo>
                  <a:lnTo>
                    <a:pt x="587278" y="73675"/>
                  </a:lnTo>
                  <a:lnTo>
                    <a:pt x="588766" y="75092"/>
                  </a:lnTo>
                  <a:lnTo>
                    <a:pt x="588880" y="75256"/>
                  </a:lnTo>
                  <a:lnTo>
                    <a:pt x="590368" y="76673"/>
                  </a:lnTo>
                  <a:lnTo>
                    <a:pt x="590481" y="76837"/>
                  </a:lnTo>
                  <a:lnTo>
                    <a:pt x="591969" y="78255"/>
                  </a:lnTo>
                  <a:lnTo>
                    <a:pt x="592082" y="78419"/>
                  </a:lnTo>
                  <a:lnTo>
                    <a:pt x="593570" y="79836"/>
                  </a:lnTo>
                  <a:lnTo>
                    <a:pt x="593683" y="80001"/>
                  </a:lnTo>
                  <a:lnTo>
                    <a:pt x="595171" y="81418"/>
                  </a:lnTo>
                  <a:lnTo>
                    <a:pt x="595284" y="81582"/>
                  </a:lnTo>
                  <a:lnTo>
                    <a:pt x="596772" y="82999"/>
                  </a:lnTo>
                  <a:lnTo>
                    <a:pt x="596885" y="83163"/>
                  </a:lnTo>
                  <a:lnTo>
                    <a:pt x="598373" y="84581"/>
                  </a:lnTo>
                  <a:lnTo>
                    <a:pt x="598486" y="84744"/>
                  </a:lnTo>
                  <a:lnTo>
                    <a:pt x="599974" y="86162"/>
                  </a:lnTo>
                  <a:lnTo>
                    <a:pt x="600087" y="86326"/>
                  </a:lnTo>
                  <a:lnTo>
                    <a:pt x="601575" y="87743"/>
                  </a:lnTo>
                  <a:lnTo>
                    <a:pt x="601688" y="87907"/>
                  </a:lnTo>
                  <a:lnTo>
                    <a:pt x="603176" y="89325"/>
                  </a:lnTo>
                  <a:lnTo>
                    <a:pt x="603289" y="89489"/>
                  </a:lnTo>
                  <a:lnTo>
                    <a:pt x="604777" y="90906"/>
                  </a:lnTo>
                  <a:lnTo>
                    <a:pt x="604890" y="91070"/>
                  </a:lnTo>
                  <a:lnTo>
                    <a:pt x="606378" y="92488"/>
                  </a:lnTo>
                  <a:lnTo>
                    <a:pt x="606492" y="92652"/>
                  </a:lnTo>
                  <a:lnTo>
                    <a:pt x="607979" y="94069"/>
                  </a:lnTo>
                  <a:lnTo>
                    <a:pt x="608092" y="94233"/>
                  </a:lnTo>
                  <a:lnTo>
                    <a:pt x="609580" y="95650"/>
                  </a:lnTo>
                  <a:lnTo>
                    <a:pt x="609694" y="95814"/>
                  </a:lnTo>
                  <a:lnTo>
                    <a:pt x="611182" y="97231"/>
                  </a:lnTo>
                  <a:lnTo>
                    <a:pt x="611295" y="97395"/>
                  </a:lnTo>
                  <a:lnTo>
                    <a:pt x="612783" y="98813"/>
                  </a:lnTo>
                  <a:lnTo>
                    <a:pt x="612896" y="98977"/>
                  </a:lnTo>
                  <a:lnTo>
                    <a:pt x="614384" y="100394"/>
                  </a:lnTo>
                  <a:lnTo>
                    <a:pt x="614497" y="100559"/>
                  </a:lnTo>
                  <a:lnTo>
                    <a:pt x="615985" y="101976"/>
                  </a:lnTo>
                  <a:lnTo>
                    <a:pt x="616098" y="102140"/>
                  </a:lnTo>
                  <a:lnTo>
                    <a:pt x="617586" y="103558"/>
                  </a:lnTo>
                  <a:lnTo>
                    <a:pt x="617699" y="103722"/>
                  </a:lnTo>
                  <a:lnTo>
                    <a:pt x="619187" y="105139"/>
                  </a:lnTo>
                  <a:lnTo>
                    <a:pt x="619300" y="105303"/>
                  </a:lnTo>
                  <a:lnTo>
                    <a:pt x="620788" y="106721"/>
                  </a:lnTo>
                  <a:lnTo>
                    <a:pt x="620901" y="106885"/>
                  </a:lnTo>
                  <a:lnTo>
                    <a:pt x="622389" y="108303"/>
                  </a:lnTo>
                  <a:lnTo>
                    <a:pt x="622502" y="108466"/>
                  </a:lnTo>
                  <a:lnTo>
                    <a:pt x="623990" y="109884"/>
                  </a:lnTo>
                  <a:lnTo>
                    <a:pt x="624103" y="110048"/>
                  </a:lnTo>
                  <a:lnTo>
                    <a:pt x="625591" y="111465"/>
                  </a:lnTo>
                  <a:lnTo>
                    <a:pt x="625705" y="111629"/>
                  </a:lnTo>
                  <a:lnTo>
                    <a:pt x="627192" y="113046"/>
                  </a:lnTo>
                  <a:lnTo>
                    <a:pt x="627305" y="113210"/>
                  </a:lnTo>
                  <a:lnTo>
                    <a:pt x="628793" y="114628"/>
                  </a:lnTo>
                  <a:lnTo>
                    <a:pt x="628906" y="114792"/>
                  </a:lnTo>
                  <a:lnTo>
                    <a:pt x="629149" y="115023"/>
                  </a:lnTo>
                  <a:lnTo>
                    <a:pt x="629149" y="422162"/>
                  </a:lnTo>
                  <a:cubicBezTo>
                    <a:pt x="629149" y="476669"/>
                    <a:pt x="584962" y="520856"/>
                    <a:pt x="530455" y="520856"/>
                  </a:cubicBezTo>
                  <a:lnTo>
                    <a:pt x="236822" y="520856"/>
                  </a:lnTo>
                  <a:lnTo>
                    <a:pt x="237480" y="520495"/>
                  </a:lnTo>
                  <a:lnTo>
                    <a:pt x="238264" y="520077"/>
                  </a:lnTo>
                  <a:lnTo>
                    <a:pt x="233757" y="520077"/>
                  </a:lnTo>
                  <a:cubicBezTo>
                    <a:pt x="233757" y="520077"/>
                    <a:pt x="234526" y="519649"/>
                    <a:pt x="235879" y="518914"/>
                  </a:cubicBezTo>
                  <a:lnTo>
                    <a:pt x="236663" y="518496"/>
                  </a:lnTo>
                  <a:lnTo>
                    <a:pt x="232155" y="518496"/>
                  </a:lnTo>
                  <a:cubicBezTo>
                    <a:pt x="232155" y="518496"/>
                    <a:pt x="232925" y="518067"/>
                    <a:pt x="234278" y="517333"/>
                  </a:cubicBezTo>
                  <a:lnTo>
                    <a:pt x="235062" y="516914"/>
                  </a:lnTo>
                  <a:lnTo>
                    <a:pt x="230555" y="516914"/>
                  </a:lnTo>
                  <a:cubicBezTo>
                    <a:pt x="230555" y="516914"/>
                    <a:pt x="231324" y="516486"/>
                    <a:pt x="232677" y="515751"/>
                  </a:cubicBezTo>
                  <a:lnTo>
                    <a:pt x="233461" y="515333"/>
                  </a:lnTo>
                  <a:lnTo>
                    <a:pt x="228953" y="515333"/>
                  </a:lnTo>
                  <a:cubicBezTo>
                    <a:pt x="228953" y="515333"/>
                    <a:pt x="229723" y="514905"/>
                    <a:pt x="231076" y="514170"/>
                  </a:cubicBezTo>
                  <a:lnTo>
                    <a:pt x="231860" y="513751"/>
                  </a:lnTo>
                  <a:lnTo>
                    <a:pt x="227352" y="513751"/>
                  </a:lnTo>
                  <a:cubicBezTo>
                    <a:pt x="227352" y="513751"/>
                    <a:pt x="228121" y="513323"/>
                    <a:pt x="229475" y="512588"/>
                  </a:cubicBezTo>
                  <a:lnTo>
                    <a:pt x="230259" y="512170"/>
                  </a:lnTo>
                  <a:lnTo>
                    <a:pt x="225751" y="512170"/>
                  </a:lnTo>
                  <a:cubicBezTo>
                    <a:pt x="225751" y="512170"/>
                    <a:pt x="226520" y="511742"/>
                    <a:pt x="227874" y="511007"/>
                  </a:cubicBezTo>
                  <a:lnTo>
                    <a:pt x="228658" y="510589"/>
                  </a:lnTo>
                  <a:lnTo>
                    <a:pt x="224150" y="510589"/>
                  </a:lnTo>
                  <a:cubicBezTo>
                    <a:pt x="224150" y="510589"/>
                    <a:pt x="224919" y="510160"/>
                    <a:pt x="226272" y="509426"/>
                  </a:cubicBezTo>
                  <a:lnTo>
                    <a:pt x="227057" y="509007"/>
                  </a:lnTo>
                  <a:lnTo>
                    <a:pt x="222549" y="509007"/>
                  </a:lnTo>
                  <a:cubicBezTo>
                    <a:pt x="222549" y="509007"/>
                    <a:pt x="223318" y="508579"/>
                    <a:pt x="224671" y="507844"/>
                  </a:cubicBezTo>
                  <a:lnTo>
                    <a:pt x="225456" y="507426"/>
                  </a:lnTo>
                  <a:lnTo>
                    <a:pt x="220948" y="507426"/>
                  </a:lnTo>
                  <a:cubicBezTo>
                    <a:pt x="220948" y="507426"/>
                    <a:pt x="221717" y="506998"/>
                    <a:pt x="223070" y="506263"/>
                  </a:cubicBezTo>
                  <a:lnTo>
                    <a:pt x="223855" y="505844"/>
                  </a:lnTo>
                  <a:lnTo>
                    <a:pt x="219347" y="505844"/>
                  </a:lnTo>
                  <a:cubicBezTo>
                    <a:pt x="219347" y="505844"/>
                    <a:pt x="220116" y="505416"/>
                    <a:pt x="221469" y="504681"/>
                  </a:cubicBezTo>
                  <a:lnTo>
                    <a:pt x="222253" y="504263"/>
                  </a:lnTo>
                  <a:lnTo>
                    <a:pt x="217746" y="504263"/>
                  </a:lnTo>
                  <a:cubicBezTo>
                    <a:pt x="217746" y="504263"/>
                    <a:pt x="218515" y="503835"/>
                    <a:pt x="219868" y="503100"/>
                  </a:cubicBezTo>
                  <a:lnTo>
                    <a:pt x="220653" y="502681"/>
                  </a:lnTo>
                  <a:lnTo>
                    <a:pt x="216145" y="502681"/>
                  </a:lnTo>
                  <a:cubicBezTo>
                    <a:pt x="216145" y="502681"/>
                    <a:pt x="216914" y="502253"/>
                    <a:pt x="218267" y="501518"/>
                  </a:cubicBezTo>
                  <a:lnTo>
                    <a:pt x="219051" y="501100"/>
                  </a:lnTo>
                  <a:lnTo>
                    <a:pt x="214544" y="501100"/>
                  </a:lnTo>
                  <a:cubicBezTo>
                    <a:pt x="214544" y="501100"/>
                    <a:pt x="215313" y="500672"/>
                    <a:pt x="216666" y="499937"/>
                  </a:cubicBezTo>
                  <a:lnTo>
                    <a:pt x="217450" y="499518"/>
                  </a:lnTo>
                  <a:lnTo>
                    <a:pt x="212943" y="499518"/>
                  </a:lnTo>
                  <a:cubicBezTo>
                    <a:pt x="212943" y="499518"/>
                    <a:pt x="213712" y="499090"/>
                    <a:pt x="215065" y="498356"/>
                  </a:cubicBezTo>
                  <a:lnTo>
                    <a:pt x="215849" y="497937"/>
                  </a:lnTo>
                  <a:lnTo>
                    <a:pt x="211342" y="497937"/>
                  </a:lnTo>
                  <a:cubicBezTo>
                    <a:pt x="211342" y="497937"/>
                    <a:pt x="212111" y="497509"/>
                    <a:pt x="213464" y="496774"/>
                  </a:cubicBezTo>
                  <a:lnTo>
                    <a:pt x="214248" y="496356"/>
                  </a:lnTo>
                  <a:lnTo>
                    <a:pt x="209740" y="496356"/>
                  </a:lnTo>
                  <a:cubicBezTo>
                    <a:pt x="209740" y="496356"/>
                    <a:pt x="210510" y="495928"/>
                    <a:pt x="211863" y="495193"/>
                  </a:cubicBezTo>
                  <a:lnTo>
                    <a:pt x="212647" y="494774"/>
                  </a:lnTo>
                  <a:lnTo>
                    <a:pt x="208140" y="494774"/>
                  </a:lnTo>
                  <a:cubicBezTo>
                    <a:pt x="208140" y="494774"/>
                    <a:pt x="208909" y="494346"/>
                    <a:pt x="210262" y="493611"/>
                  </a:cubicBezTo>
                  <a:lnTo>
                    <a:pt x="211046" y="493193"/>
                  </a:lnTo>
                  <a:lnTo>
                    <a:pt x="206538" y="493193"/>
                  </a:lnTo>
                  <a:cubicBezTo>
                    <a:pt x="206538" y="493193"/>
                    <a:pt x="207308" y="492765"/>
                    <a:pt x="208661" y="492030"/>
                  </a:cubicBezTo>
                  <a:lnTo>
                    <a:pt x="209445" y="491611"/>
                  </a:lnTo>
                  <a:lnTo>
                    <a:pt x="204937" y="491611"/>
                  </a:lnTo>
                  <a:cubicBezTo>
                    <a:pt x="204937" y="491611"/>
                    <a:pt x="205706" y="491183"/>
                    <a:pt x="207060" y="490449"/>
                  </a:cubicBezTo>
                  <a:lnTo>
                    <a:pt x="207844" y="490030"/>
                  </a:lnTo>
                  <a:lnTo>
                    <a:pt x="203336" y="490030"/>
                  </a:lnTo>
                  <a:cubicBezTo>
                    <a:pt x="203336" y="490030"/>
                    <a:pt x="204105" y="489602"/>
                    <a:pt x="205459" y="488867"/>
                  </a:cubicBezTo>
                  <a:lnTo>
                    <a:pt x="206243" y="488449"/>
                  </a:lnTo>
                  <a:lnTo>
                    <a:pt x="201735" y="488449"/>
                  </a:lnTo>
                  <a:cubicBezTo>
                    <a:pt x="201735" y="488449"/>
                    <a:pt x="202504" y="488020"/>
                    <a:pt x="203857" y="487286"/>
                  </a:cubicBezTo>
                  <a:lnTo>
                    <a:pt x="204642" y="486867"/>
                  </a:lnTo>
                  <a:lnTo>
                    <a:pt x="200134" y="486867"/>
                  </a:lnTo>
                  <a:cubicBezTo>
                    <a:pt x="200134" y="486867"/>
                    <a:pt x="200903" y="486439"/>
                    <a:pt x="202256" y="485704"/>
                  </a:cubicBezTo>
                  <a:lnTo>
                    <a:pt x="203041" y="485286"/>
                  </a:lnTo>
                  <a:lnTo>
                    <a:pt x="198533" y="485286"/>
                  </a:lnTo>
                  <a:cubicBezTo>
                    <a:pt x="198533" y="485286"/>
                    <a:pt x="199302" y="484858"/>
                    <a:pt x="200655" y="484123"/>
                  </a:cubicBezTo>
                  <a:lnTo>
                    <a:pt x="201440" y="483704"/>
                  </a:lnTo>
                  <a:lnTo>
                    <a:pt x="196932" y="483704"/>
                  </a:lnTo>
                  <a:cubicBezTo>
                    <a:pt x="196932" y="483704"/>
                    <a:pt x="197701" y="483276"/>
                    <a:pt x="199054" y="482541"/>
                  </a:cubicBezTo>
                  <a:lnTo>
                    <a:pt x="199839" y="482123"/>
                  </a:lnTo>
                  <a:lnTo>
                    <a:pt x="195331" y="482123"/>
                  </a:lnTo>
                  <a:cubicBezTo>
                    <a:pt x="195331" y="482123"/>
                    <a:pt x="196100" y="481695"/>
                    <a:pt x="197453" y="480960"/>
                  </a:cubicBezTo>
                  <a:lnTo>
                    <a:pt x="198238" y="480541"/>
                  </a:lnTo>
                  <a:lnTo>
                    <a:pt x="193730" y="480541"/>
                  </a:lnTo>
                  <a:cubicBezTo>
                    <a:pt x="193730" y="480541"/>
                    <a:pt x="194499" y="480113"/>
                    <a:pt x="195852" y="479378"/>
                  </a:cubicBezTo>
                  <a:lnTo>
                    <a:pt x="196636" y="478960"/>
                  </a:lnTo>
                  <a:lnTo>
                    <a:pt x="192129" y="478960"/>
                  </a:lnTo>
                  <a:cubicBezTo>
                    <a:pt x="192129" y="478960"/>
                    <a:pt x="192898" y="478532"/>
                    <a:pt x="194251" y="477797"/>
                  </a:cubicBezTo>
                  <a:lnTo>
                    <a:pt x="195035" y="477379"/>
                  </a:lnTo>
                  <a:lnTo>
                    <a:pt x="190528" y="477379"/>
                  </a:lnTo>
                  <a:cubicBezTo>
                    <a:pt x="190528" y="477379"/>
                    <a:pt x="191297" y="476950"/>
                    <a:pt x="192650" y="476216"/>
                  </a:cubicBezTo>
                  <a:lnTo>
                    <a:pt x="193434" y="475797"/>
                  </a:lnTo>
                  <a:lnTo>
                    <a:pt x="188927" y="475797"/>
                  </a:lnTo>
                  <a:cubicBezTo>
                    <a:pt x="188927" y="475797"/>
                    <a:pt x="189696" y="475369"/>
                    <a:pt x="191049" y="474634"/>
                  </a:cubicBezTo>
                  <a:lnTo>
                    <a:pt x="191833" y="474216"/>
                  </a:lnTo>
                  <a:lnTo>
                    <a:pt x="187325" y="474216"/>
                  </a:lnTo>
                  <a:cubicBezTo>
                    <a:pt x="187325" y="474216"/>
                    <a:pt x="188095" y="473788"/>
                    <a:pt x="189448" y="473053"/>
                  </a:cubicBezTo>
                  <a:lnTo>
                    <a:pt x="190232" y="472634"/>
                  </a:lnTo>
                  <a:lnTo>
                    <a:pt x="185724" y="472634"/>
                  </a:lnTo>
                  <a:cubicBezTo>
                    <a:pt x="185724" y="472634"/>
                    <a:pt x="186494" y="472206"/>
                    <a:pt x="187847" y="471471"/>
                  </a:cubicBezTo>
                  <a:lnTo>
                    <a:pt x="188631" y="471053"/>
                  </a:lnTo>
                  <a:lnTo>
                    <a:pt x="184123" y="471053"/>
                  </a:lnTo>
                  <a:cubicBezTo>
                    <a:pt x="184123" y="471053"/>
                    <a:pt x="184892" y="470625"/>
                    <a:pt x="186246" y="469890"/>
                  </a:cubicBezTo>
                  <a:lnTo>
                    <a:pt x="187030" y="469472"/>
                  </a:lnTo>
                  <a:lnTo>
                    <a:pt x="182522" y="469472"/>
                  </a:lnTo>
                  <a:cubicBezTo>
                    <a:pt x="182522" y="469472"/>
                    <a:pt x="183291" y="469043"/>
                    <a:pt x="184645" y="468309"/>
                  </a:cubicBezTo>
                  <a:lnTo>
                    <a:pt x="185429" y="467890"/>
                  </a:lnTo>
                  <a:lnTo>
                    <a:pt x="180921" y="467890"/>
                  </a:lnTo>
                  <a:cubicBezTo>
                    <a:pt x="180921" y="467890"/>
                    <a:pt x="181690" y="467462"/>
                    <a:pt x="183044" y="466727"/>
                  </a:cubicBezTo>
                  <a:lnTo>
                    <a:pt x="183828" y="466309"/>
                  </a:lnTo>
                  <a:lnTo>
                    <a:pt x="179320" y="466309"/>
                  </a:lnTo>
                  <a:cubicBezTo>
                    <a:pt x="179320" y="466309"/>
                    <a:pt x="180089" y="465881"/>
                    <a:pt x="181442" y="465146"/>
                  </a:cubicBezTo>
                  <a:lnTo>
                    <a:pt x="182227" y="464727"/>
                  </a:lnTo>
                  <a:lnTo>
                    <a:pt x="177719" y="464727"/>
                  </a:lnTo>
                  <a:cubicBezTo>
                    <a:pt x="177719" y="464727"/>
                    <a:pt x="178488" y="464299"/>
                    <a:pt x="179841" y="463564"/>
                  </a:cubicBezTo>
                  <a:lnTo>
                    <a:pt x="180626" y="463146"/>
                  </a:lnTo>
                  <a:lnTo>
                    <a:pt x="176118" y="463146"/>
                  </a:lnTo>
                  <a:cubicBezTo>
                    <a:pt x="176118" y="463146"/>
                    <a:pt x="176887" y="462718"/>
                    <a:pt x="178240" y="461983"/>
                  </a:cubicBezTo>
                  <a:lnTo>
                    <a:pt x="179025" y="461564"/>
                  </a:lnTo>
                  <a:lnTo>
                    <a:pt x="174517" y="461564"/>
                  </a:lnTo>
                  <a:cubicBezTo>
                    <a:pt x="174517" y="461564"/>
                    <a:pt x="175286" y="461136"/>
                    <a:pt x="176639" y="460402"/>
                  </a:cubicBezTo>
                  <a:lnTo>
                    <a:pt x="177424" y="459983"/>
                  </a:lnTo>
                  <a:lnTo>
                    <a:pt x="172916" y="459983"/>
                  </a:lnTo>
                  <a:cubicBezTo>
                    <a:pt x="172916" y="459983"/>
                    <a:pt x="173685" y="459555"/>
                    <a:pt x="175038" y="458820"/>
                  </a:cubicBezTo>
                  <a:lnTo>
                    <a:pt x="175823" y="458401"/>
                  </a:lnTo>
                  <a:lnTo>
                    <a:pt x="171315" y="458401"/>
                  </a:lnTo>
                  <a:cubicBezTo>
                    <a:pt x="171315" y="458401"/>
                    <a:pt x="172084" y="457973"/>
                    <a:pt x="173437" y="457239"/>
                  </a:cubicBezTo>
                  <a:lnTo>
                    <a:pt x="174221" y="456820"/>
                  </a:lnTo>
                  <a:lnTo>
                    <a:pt x="169714" y="456820"/>
                  </a:lnTo>
                  <a:cubicBezTo>
                    <a:pt x="169714" y="456820"/>
                    <a:pt x="170483" y="456392"/>
                    <a:pt x="171836" y="455657"/>
                  </a:cubicBezTo>
                  <a:lnTo>
                    <a:pt x="172620" y="455239"/>
                  </a:lnTo>
                  <a:lnTo>
                    <a:pt x="168113" y="455239"/>
                  </a:lnTo>
                  <a:cubicBezTo>
                    <a:pt x="168113" y="455239"/>
                    <a:pt x="168882" y="454810"/>
                    <a:pt x="170235" y="454076"/>
                  </a:cubicBezTo>
                  <a:lnTo>
                    <a:pt x="171019" y="453657"/>
                  </a:lnTo>
                  <a:lnTo>
                    <a:pt x="166512" y="453657"/>
                  </a:lnTo>
                  <a:cubicBezTo>
                    <a:pt x="166512" y="453657"/>
                    <a:pt x="167281" y="453229"/>
                    <a:pt x="168634" y="452494"/>
                  </a:cubicBezTo>
                  <a:lnTo>
                    <a:pt x="169418" y="452076"/>
                  </a:lnTo>
                  <a:lnTo>
                    <a:pt x="164911" y="452076"/>
                  </a:lnTo>
                  <a:cubicBezTo>
                    <a:pt x="164911" y="452076"/>
                    <a:pt x="165680" y="451648"/>
                    <a:pt x="167033" y="450913"/>
                  </a:cubicBezTo>
                  <a:lnTo>
                    <a:pt x="167817" y="450494"/>
                  </a:lnTo>
                  <a:lnTo>
                    <a:pt x="163309" y="450494"/>
                  </a:lnTo>
                  <a:cubicBezTo>
                    <a:pt x="163309" y="450494"/>
                    <a:pt x="164079" y="450066"/>
                    <a:pt x="165432" y="449331"/>
                  </a:cubicBezTo>
                  <a:lnTo>
                    <a:pt x="166216" y="448913"/>
                  </a:lnTo>
                  <a:lnTo>
                    <a:pt x="161708" y="448913"/>
                  </a:lnTo>
                  <a:cubicBezTo>
                    <a:pt x="161708" y="448913"/>
                    <a:pt x="162477" y="448485"/>
                    <a:pt x="163831" y="447750"/>
                  </a:cubicBezTo>
                  <a:lnTo>
                    <a:pt x="164615" y="447332"/>
                  </a:lnTo>
                  <a:lnTo>
                    <a:pt x="160107" y="447332"/>
                  </a:lnTo>
                  <a:cubicBezTo>
                    <a:pt x="160107" y="447332"/>
                    <a:pt x="160876" y="446903"/>
                    <a:pt x="162230" y="446169"/>
                  </a:cubicBezTo>
                  <a:lnTo>
                    <a:pt x="163014" y="445750"/>
                  </a:lnTo>
                  <a:lnTo>
                    <a:pt x="158506" y="445750"/>
                  </a:lnTo>
                  <a:cubicBezTo>
                    <a:pt x="158506" y="445750"/>
                    <a:pt x="159275" y="445322"/>
                    <a:pt x="160628" y="444587"/>
                  </a:cubicBezTo>
                  <a:lnTo>
                    <a:pt x="161413" y="444169"/>
                  </a:lnTo>
                  <a:lnTo>
                    <a:pt x="156905" y="444169"/>
                  </a:lnTo>
                  <a:cubicBezTo>
                    <a:pt x="156905" y="444169"/>
                    <a:pt x="157674" y="443741"/>
                    <a:pt x="159027" y="443006"/>
                  </a:cubicBezTo>
                  <a:lnTo>
                    <a:pt x="159812" y="442587"/>
                  </a:lnTo>
                  <a:lnTo>
                    <a:pt x="155304" y="442587"/>
                  </a:lnTo>
                  <a:cubicBezTo>
                    <a:pt x="155304" y="442587"/>
                    <a:pt x="156073" y="442159"/>
                    <a:pt x="157426" y="441424"/>
                  </a:cubicBezTo>
                  <a:lnTo>
                    <a:pt x="158211" y="441006"/>
                  </a:lnTo>
                  <a:lnTo>
                    <a:pt x="153703" y="441006"/>
                  </a:lnTo>
                  <a:cubicBezTo>
                    <a:pt x="153703" y="441006"/>
                    <a:pt x="154472" y="440578"/>
                    <a:pt x="155825" y="439843"/>
                  </a:cubicBezTo>
                  <a:lnTo>
                    <a:pt x="156610" y="439425"/>
                  </a:lnTo>
                  <a:lnTo>
                    <a:pt x="152102" y="439425"/>
                  </a:lnTo>
                  <a:cubicBezTo>
                    <a:pt x="152102" y="439425"/>
                    <a:pt x="152871" y="438996"/>
                    <a:pt x="154224" y="438262"/>
                  </a:cubicBezTo>
                  <a:lnTo>
                    <a:pt x="155009" y="437843"/>
                  </a:lnTo>
                  <a:lnTo>
                    <a:pt x="150501" y="437843"/>
                  </a:lnTo>
                  <a:cubicBezTo>
                    <a:pt x="150501" y="437843"/>
                    <a:pt x="151270" y="437415"/>
                    <a:pt x="152623" y="436680"/>
                  </a:cubicBezTo>
                  <a:lnTo>
                    <a:pt x="153408" y="436262"/>
                  </a:lnTo>
                  <a:lnTo>
                    <a:pt x="148900" y="436262"/>
                  </a:lnTo>
                  <a:cubicBezTo>
                    <a:pt x="148900" y="436262"/>
                    <a:pt x="149669" y="435833"/>
                    <a:pt x="151022" y="435099"/>
                  </a:cubicBezTo>
                  <a:lnTo>
                    <a:pt x="151806" y="434680"/>
                  </a:lnTo>
                  <a:lnTo>
                    <a:pt x="147299" y="434680"/>
                  </a:lnTo>
                  <a:cubicBezTo>
                    <a:pt x="147299" y="434680"/>
                    <a:pt x="148068" y="434252"/>
                    <a:pt x="149421" y="433517"/>
                  </a:cubicBezTo>
                  <a:lnTo>
                    <a:pt x="150205" y="433099"/>
                  </a:lnTo>
                  <a:lnTo>
                    <a:pt x="145698" y="433099"/>
                  </a:lnTo>
                  <a:cubicBezTo>
                    <a:pt x="145698" y="433099"/>
                    <a:pt x="146467" y="432671"/>
                    <a:pt x="147820" y="431936"/>
                  </a:cubicBezTo>
                  <a:lnTo>
                    <a:pt x="148604" y="431517"/>
                  </a:lnTo>
                  <a:lnTo>
                    <a:pt x="144097" y="431517"/>
                  </a:lnTo>
                  <a:cubicBezTo>
                    <a:pt x="144097" y="431517"/>
                    <a:pt x="144866" y="431089"/>
                    <a:pt x="146219" y="430354"/>
                  </a:cubicBezTo>
                  <a:lnTo>
                    <a:pt x="147003" y="429936"/>
                  </a:lnTo>
                  <a:lnTo>
                    <a:pt x="142496" y="429936"/>
                  </a:lnTo>
                  <a:cubicBezTo>
                    <a:pt x="142496" y="429936"/>
                    <a:pt x="143265" y="429508"/>
                    <a:pt x="144618" y="428773"/>
                  </a:cubicBezTo>
                  <a:lnTo>
                    <a:pt x="145402" y="428355"/>
                  </a:lnTo>
                  <a:lnTo>
                    <a:pt x="140894" y="428355"/>
                  </a:lnTo>
                  <a:cubicBezTo>
                    <a:pt x="140894" y="428355"/>
                    <a:pt x="141664" y="427926"/>
                    <a:pt x="143017" y="427192"/>
                  </a:cubicBezTo>
                  <a:lnTo>
                    <a:pt x="143801" y="426773"/>
                  </a:lnTo>
                  <a:lnTo>
                    <a:pt x="139293" y="426773"/>
                  </a:lnTo>
                  <a:cubicBezTo>
                    <a:pt x="139293" y="426773"/>
                    <a:pt x="140062" y="426345"/>
                    <a:pt x="141416" y="425610"/>
                  </a:cubicBezTo>
                  <a:lnTo>
                    <a:pt x="142200" y="425192"/>
                  </a:lnTo>
                  <a:lnTo>
                    <a:pt x="137692" y="425192"/>
                  </a:lnTo>
                  <a:cubicBezTo>
                    <a:pt x="137692" y="425192"/>
                    <a:pt x="138461" y="424764"/>
                    <a:pt x="139815" y="424029"/>
                  </a:cubicBezTo>
                  <a:lnTo>
                    <a:pt x="140599" y="423610"/>
                  </a:lnTo>
                  <a:lnTo>
                    <a:pt x="136091" y="423610"/>
                  </a:lnTo>
                  <a:cubicBezTo>
                    <a:pt x="136091" y="423610"/>
                    <a:pt x="136860" y="423182"/>
                    <a:pt x="138213" y="422447"/>
                  </a:cubicBezTo>
                  <a:lnTo>
                    <a:pt x="138998" y="422029"/>
                  </a:lnTo>
                  <a:lnTo>
                    <a:pt x="134490" y="422029"/>
                  </a:lnTo>
                  <a:cubicBezTo>
                    <a:pt x="134490" y="422029"/>
                    <a:pt x="135259" y="421601"/>
                    <a:pt x="136612" y="420866"/>
                  </a:cubicBezTo>
                  <a:lnTo>
                    <a:pt x="137397" y="420447"/>
                  </a:lnTo>
                  <a:lnTo>
                    <a:pt x="132889" y="420447"/>
                  </a:lnTo>
                  <a:cubicBezTo>
                    <a:pt x="132889" y="420447"/>
                    <a:pt x="133658" y="420019"/>
                    <a:pt x="135011" y="419285"/>
                  </a:cubicBezTo>
                  <a:lnTo>
                    <a:pt x="135796" y="418866"/>
                  </a:lnTo>
                  <a:lnTo>
                    <a:pt x="131288" y="418866"/>
                  </a:lnTo>
                  <a:cubicBezTo>
                    <a:pt x="131288" y="418866"/>
                    <a:pt x="132057" y="418438"/>
                    <a:pt x="133410" y="417703"/>
                  </a:cubicBezTo>
                  <a:lnTo>
                    <a:pt x="134195" y="417285"/>
                  </a:lnTo>
                  <a:lnTo>
                    <a:pt x="129687" y="417285"/>
                  </a:lnTo>
                  <a:cubicBezTo>
                    <a:pt x="129687" y="417285"/>
                    <a:pt x="130456" y="416856"/>
                    <a:pt x="131809" y="416122"/>
                  </a:cubicBezTo>
                  <a:lnTo>
                    <a:pt x="132594" y="415703"/>
                  </a:lnTo>
                  <a:lnTo>
                    <a:pt x="128086" y="415703"/>
                  </a:lnTo>
                  <a:cubicBezTo>
                    <a:pt x="128086" y="415703"/>
                    <a:pt x="128855" y="415275"/>
                    <a:pt x="130208" y="414540"/>
                  </a:cubicBezTo>
                  <a:lnTo>
                    <a:pt x="130992" y="414122"/>
                  </a:lnTo>
                  <a:lnTo>
                    <a:pt x="126485" y="414122"/>
                  </a:lnTo>
                  <a:cubicBezTo>
                    <a:pt x="126485" y="414122"/>
                    <a:pt x="127254" y="413694"/>
                    <a:pt x="128607" y="412959"/>
                  </a:cubicBezTo>
                  <a:lnTo>
                    <a:pt x="129392" y="412540"/>
                  </a:lnTo>
                  <a:lnTo>
                    <a:pt x="124884" y="412540"/>
                  </a:lnTo>
                  <a:cubicBezTo>
                    <a:pt x="124884" y="412540"/>
                    <a:pt x="125653" y="412112"/>
                    <a:pt x="127006" y="411377"/>
                  </a:cubicBezTo>
                  <a:lnTo>
                    <a:pt x="127790" y="410959"/>
                  </a:lnTo>
                  <a:lnTo>
                    <a:pt x="123282" y="410959"/>
                  </a:lnTo>
                  <a:cubicBezTo>
                    <a:pt x="123282" y="410959"/>
                    <a:pt x="124052" y="410531"/>
                    <a:pt x="125405" y="409796"/>
                  </a:cubicBezTo>
                  <a:lnTo>
                    <a:pt x="126189" y="409377"/>
                  </a:lnTo>
                  <a:lnTo>
                    <a:pt x="121682" y="409377"/>
                  </a:lnTo>
                  <a:cubicBezTo>
                    <a:pt x="121682" y="409377"/>
                    <a:pt x="122451" y="408949"/>
                    <a:pt x="123804" y="408214"/>
                  </a:cubicBezTo>
                  <a:lnTo>
                    <a:pt x="124588" y="407796"/>
                  </a:lnTo>
                  <a:lnTo>
                    <a:pt x="120080" y="407796"/>
                  </a:lnTo>
                  <a:cubicBezTo>
                    <a:pt x="120080" y="407796"/>
                    <a:pt x="120850" y="407368"/>
                    <a:pt x="122203" y="406633"/>
                  </a:cubicBezTo>
                  <a:lnTo>
                    <a:pt x="122987" y="406215"/>
                  </a:lnTo>
                  <a:lnTo>
                    <a:pt x="118479" y="406215"/>
                  </a:lnTo>
                  <a:cubicBezTo>
                    <a:pt x="118479" y="406215"/>
                    <a:pt x="119249" y="405786"/>
                    <a:pt x="120602" y="405052"/>
                  </a:cubicBezTo>
                  <a:lnTo>
                    <a:pt x="121386" y="404633"/>
                  </a:lnTo>
                  <a:lnTo>
                    <a:pt x="116878" y="404633"/>
                  </a:lnTo>
                  <a:cubicBezTo>
                    <a:pt x="116878" y="404633"/>
                    <a:pt x="117647" y="404205"/>
                    <a:pt x="119001" y="403470"/>
                  </a:cubicBezTo>
                  <a:lnTo>
                    <a:pt x="119785" y="403052"/>
                  </a:lnTo>
                  <a:lnTo>
                    <a:pt x="115277" y="403052"/>
                  </a:lnTo>
                  <a:cubicBezTo>
                    <a:pt x="115277" y="403052"/>
                    <a:pt x="116046" y="402624"/>
                    <a:pt x="117400" y="401889"/>
                  </a:cubicBezTo>
                  <a:lnTo>
                    <a:pt x="118184" y="401470"/>
                  </a:lnTo>
                  <a:lnTo>
                    <a:pt x="113676" y="401470"/>
                  </a:lnTo>
                  <a:cubicBezTo>
                    <a:pt x="113676" y="401470"/>
                    <a:pt x="114445" y="401042"/>
                    <a:pt x="115799" y="400307"/>
                  </a:cubicBezTo>
                  <a:lnTo>
                    <a:pt x="116583" y="399889"/>
                  </a:lnTo>
                  <a:lnTo>
                    <a:pt x="112075" y="399889"/>
                  </a:lnTo>
                  <a:cubicBezTo>
                    <a:pt x="112075" y="399889"/>
                    <a:pt x="112844" y="399461"/>
                    <a:pt x="114197" y="398726"/>
                  </a:cubicBezTo>
                  <a:lnTo>
                    <a:pt x="114982" y="398308"/>
                  </a:lnTo>
                  <a:lnTo>
                    <a:pt x="110474" y="398308"/>
                  </a:lnTo>
                  <a:cubicBezTo>
                    <a:pt x="110474" y="398308"/>
                    <a:pt x="111243" y="397879"/>
                    <a:pt x="112596" y="397145"/>
                  </a:cubicBezTo>
                  <a:lnTo>
                    <a:pt x="113381" y="396726"/>
                  </a:lnTo>
                  <a:lnTo>
                    <a:pt x="108873" y="396726"/>
                  </a:lnTo>
                  <a:cubicBezTo>
                    <a:pt x="108873" y="396726"/>
                    <a:pt x="109642" y="396298"/>
                    <a:pt x="110995" y="395563"/>
                  </a:cubicBezTo>
                  <a:lnTo>
                    <a:pt x="111780" y="395145"/>
                  </a:lnTo>
                  <a:lnTo>
                    <a:pt x="107272" y="395145"/>
                  </a:lnTo>
                  <a:cubicBezTo>
                    <a:pt x="107272" y="395145"/>
                    <a:pt x="108041" y="394717"/>
                    <a:pt x="109394" y="393982"/>
                  </a:cubicBezTo>
                  <a:lnTo>
                    <a:pt x="110179" y="393563"/>
                  </a:lnTo>
                  <a:lnTo>
                    <a:pt x="105671" y="393563"/>
                  </a:lnTo>
                  <a:cubicBezTo>
                    <a:pt x="105671" y="393563"/>
                    <a:pt x="106440" y="393135"/>
                    <a:pt x="107793" y="392400"/>
                  </a:cubicBezTo>
                  <a:lnTo>
                    <a:pt x="108578" y="391982"/>
                  </a:lnTo>
                  <a:lnTo>
                    <a:pt x="104070" y="391982"/>
                  </a:lnTo>
                  <a:cubicBezTo>
                    <a:pt x="104070" y="391982"/>
                    <a:pt x="104839" y="391554"/>
                    <a:pt x="106192" y="390819"/>
                  </a:cubicBezTo>
                  <a:lnTo>
                    <a:pt x="106976" y="390400"/>
                  </a:lnTo>
                  <a:lnTo>
                    <a:pt x="102469" y="390400"/>
                  </a:lnTo>
                  <a:cubicBezTo>
                    <a:pt x="102469" y="390400"/>
                    <a:pt x="103238" y="389972"/>
                    <a:pt x="104591" y="389237"/>
                  </a:cubicBezTo>
                  <a:lnTo>
                    <a:pt x="105375" y="388819"/>
                  </a:lnTo>
                  <a:lnTo>
                    <a:pt x="100868" y="388819"/>
                  </a:lnTo>
                  <a:cubicBezTo>
                    <a:pt x="100868" y="388819"/>
                    <a:pt x="101637" y="388391"/>
                    <a:pt x="102990" y="387656"/>
                  </a:cubicBezTo>
                  <a:lnTo>
                    <a:pt x="103774" y="387237"/>
                  </a:lnTo>
                  <a:lnTo>
                    <a:pt x="99267" y="387237"/>
                  </a:lnTo>
                  <a:cubicBezTo>
                    <a:pt x="99267" y="387237"/>
                    <a:pt x="100036" y="386809"/>
                    <a:pt x="101389" y="386075"/>
                  </a:cubicBezTo>
                  <a:lnTo>
                    <a:pt x="102173" y="385656"/>
                  </a:lnTo>
                  <a:lnTo>
                    <a:pt x="97665" y="385656"/>
                  </a:lnTo>
                  <a:cubicBezTo>
                    <a:pt x="97665" y="385656"/>
                    <a:pt x="98435" y="385228"/>
                    <a:pt x="99788" y="384493"/>
                  </a:cubicBezTo>
                  <a:lnTo>
                    <a:pt x="100572" y="384075"/>
                  </a:lnTo>
                  <a:lnTo>
                    <a:pt x="96064" y="384075"/>
                  </a:lnTo>
                  <a:cubicBezTo>
                    <a:pt x="96064" y="384075"/>
                    <a:pt x="96833" y="383647"/>
                    <a:pt x="98187" y="382912"/>
                  </a:cubicBezTo>
                  <a:lnTo>
                    <a:pt x="98971" y="382493"/>
                  </a:lnTo>
                  <a:lnTo>
                    <a:pt x="94463" y="382493"/>
                  </a:lnTo>
                  <a:cubicBezTo>
                    <a:pt x="94463" y="382493"/>
                    <a:pt x="95232" y="382065"/>
                    <a:pt x="96586" y="381330"/>
                  </a:cubicBezTo>
                  <a:lnTo>
                    <a:pt x="97370" y="380912"/>
                  </a:lnTo>
                  <a:lnTo>
                    <a:pt x="92862" y="380912"/>
                  </a:lnTo>
                  <a:cubicBezTo>
                    <a:pt x="92862" y="380912"/>
                    <a:pt x="93631" y="380484"/>
                    <a:pt x="94984" y="379749"/>
                  </a:cubicBezTo>
                  <a:lnTo>
                    <a:pt x="95769" y="379330"/>
                  </a:lnTo>
                  <a:lnTo>
                    <a:pt x="91261" y="379330"/>
                  </a:lnTo>
                  <a:cubicBezTo>
                    <a:pt x="91261" y="379330"/>
                    <a:pt x="92030" y="378902"/>
                    <a:pt x="93383" y="378168"/>
                  </a:cubicBezTo>
                  <a:lnTo>
                    <a:pt x="94168" y="377749"/>
                  </a:lnTo>
                  <a:lnTo>
                    <a:pt x="89660" y="377749"/>
                  </a:lnTo>
                  <a:cubicBezTo>
                    <a:pt x="89660" y="377749"/>
                    <a:pt x="90429" y="377321"/>
                    <a:pt x="91782" y="376586"/>
                  </a:cubicBezTo>
                  <a:lnTo>
                    <a:pt x="92567" y="376168"/>
                  </a:lnTo>
                  <a:lnTo>
                    <a:pt x="88059" y="376168"/>
                  </a:lnTo>
                  <a:cubicBezTo>
                    <a:pt x="88059" y="376168"/>
                    <a:pt x="88828" y="375739"/>
                    <a:pt x="90181" y="375005"/>
                  </a:cubicBezTo>
                  <a:lnTo>
                    <a:pt x="90966" y="374586"/>
                  </a:lnTo>
                  <a:lnTo>
                    <a:pt x="86458" y="374586"/>
                  </a:lnTo>
                  <a:cubicBezTo>
                    <a:pt x="86458" y="374586"/>
                    <a:pt x="87227" y="374158"/>
                    <a:pt x="88580" y="373423"/>
                  </a:cubicBezTo>
                  <a:lnTo>
                    <a:pt x="89365" y="373005"/>
                  </a:lnTo>
                  <a:lnTo>
                    <a:pt x="84857" y="373005"/>
                  </a:lnTo>
                  <a:cubicBezTo>
                    <a:pt x="84857" y="373005"/>
                    <a:pt x="85626" y="372577"/>
                    <a:pt x="86979" y="371842"/>
                  </a:cubicBezTo>
                  <a:lnTo>
                    <a:pt x="87764" y="371423"/>
                  </a:lnTo>
                  <a:lnTo>
                    <a:pt x="83256" y="371423"/>
                  </a:lnTo>
                  <a:cubicBezTo>
                    <a:pt x="83256" y="371423"/>
                    <a:pt x="84025" y="370995"/>
                    <a:pt x="85378" y="370260"/>
                  </a:cubicBezTo>
                  <a:lnTo>
                    <a:pt x="86162" y="369842"/>
                  </a:lnTo>
                  <a:lnTo>
                    <a:pt x="81655" y="369842"/>
                  </a:lnTo>
                  <a:cubicBezTo>
                    <a:pt x="81655" y="369842"/>
                    <a:pt x="82424" y="369414"/>
                    <a:pt x="83777" y="368679"/>
                  </a:cubicBezTo>
                  <a:lnTo>
                    <a:pt x="84562" y="368260"/>
                  </a:lnTo>
                  <a:lnTo>
                    <a:pt x="80054" y="368260"/>
                  </a:lnTo>
                  <a:cubicBezTo>
                    <a:pt x="80054" y="368260"/>
                    <a:pt x="80823" y="367832"/>
                    <a:pt x="82176" y="367097"/>
                  </a:cubicBezTo>
                  <a:lnTo>
                    <a:pt x="82960" y="366679"/>
                  </a:lnTo>
                  <a:lnTo>
                    <a:pt x="78453" y="366679"/>
                  </a:lnTo>
                  <a:cubicBezTo>
                    <a:pt x="78453" y="366679"/>
                    <a:pt x="79222" y="366251"/>
                    <a:pt x="80575" y="365516"/>
                  </a:cubicBezTo>
                  <a:lnTo>
                    <a:pt x="81359" y="365098"/>
                  </a:lnTo>
                  <a:lnTo>
                    <a:pt x="76852" y="365098"/>
                  </a:lnTo>
                  <a:cubicBezTo>
                    <a:pt x="76852" y="365098"/>
                    <a:pt x="77621" y="364669"/>
                    <a:pt x="78974" y="363935"/>
                  </a:cubicBezTo>
                  <a:lnTo>
                    <a:pt x="79758" y="363516"/>
                  </a:lnTo>
                  <a:lnTo>
                    <a:pt x="75250" y="363516"/>
                  </a:lnTo>
                  <a:cubicBezTo>
                    <a:pt x="75250" y="363516"/>
                    <a:pt x="76020" y="363088"/>
                    <a:pt x="77373" y="362353"/>
                  </a:cubicBezTo>
                  <a:lnTo>
                    <a:pt x="78157" y="361935"/>
                  </a:lnTo>
                  <a:lnTo>
                    <a:pt x="73649" y="361935"/>
                  </a:lnTo>
                  <a:cubicBezTo>
                    <a:pt x="73649" y="361935"/>
                    <a:pt x="74418" y="361507"/>
                    <a:pt x="75772" y="360772"/>
                  </a:cubicBezTo>
                  <a:lnTo>
                    <a:pt x="76556" y="360353"/>
                  </a:lnTo>
                  <a:lnTo>
                    <a:pt x="72048" y="360353"/>
                  </a:lnTo>
                  <a:cubicBezTo>
                    <a:pt x="72048" y="360353"/>
                    <a:pt x="72817" y="359925"/>
                    <a:pt x="74171" y="359190"/>
                  </a:cubicBezTo>
                  <a:lnTo>
                    <a:pt x="74955" y="358772"/>
                  </a:lnTo>
                  <a:lnTo>
                    <a:pt x="70447" y="358772"/>
                  </a:lnTo>
                  <a:cubicBezTo>
                    <a:pt x="70447" y="358772"/>
                    <a:pt x="71216" y="358344"/>
                    <a:pt x="72569" y="357609"/>
                  </a:cubicBezTo>
                  <a:lnTo>
                    <a:pt x="73354" y="357191"/>
                  </a:lnTo>
                  <a:lnTo>
                    <a:pt x="68846" y="357191"/>
                  </a:lnTo>
                  <a:cubicBezTo>
                    <a:pt x="68846" y="357191"/>
                    <a:pt x="69615" y="356762"/>
                    <a:pt x="70968" y="356028"/>
                  </a:cubicBezTo>
                  <a:lnTo>
                    <a:pt x="71753" y="355609"/>
                  </a:lnTo>
                  <a:lnTo>
                    <a:pt x="67245" y="355609"/>
                  </a:lnTo>
                  <a:cubicBezTo>
                    <a:pt x="67245" y="355609"/>
                    <a:pt x="68014" y="355181"/>
                    <a:pt x="69367" y="354446"/>
                  </a:cubicBezTo>
                  <a:lnTo>
                    <a:pt x="70152" y="354028"/>
                  </a:lnTo>
                  <a:lnTo>
                    <a:pt x="65644" y="354028"/>
                  </a:lnTo>
                  <a:cubicBezTo>
                    <a:pt x="65644" y="354028"/>
                    <a:pt x="66413" y="353600"/>
                    <a:pt x="67766" y="352865"/>
                  </a:cubicBezTo>
                  <a:lnTo>
                    <a:pt x="68551" y="352446"/>
                  </a:lnTo>
                  <a:lnTo>
                    <a:pt x="64043" y="352446"/>
                  </a:lnTo>
                  <a:cubicBezTo>
                    <a:pt x="64043" y="352446"/>
                    <a:pt x="64812" y="352018"/>
                    <a:pt x="66165" y="351283"/>
                  </a:cubicBezTo>
                  <a:lnTo>
                    <a:pt x="66950" y="350865"/>
                  </a:lnTo>
                  <a:lnTo>
                    <a:pt x="62442" y="350865"/>
                  </a:lnTo>
                  <a:cubicBezTo>
                    <a:pt x="62442" y="350865"/>
                    <a:pt x="63211" y="350437"/>
                    <a:pt x="64564" y="349702"/>
                  </a:cubicBezTo>
                  <a:lnTo>
                    <a:pt x="65348" y="349283"/>
                  </a:lnTo>
                  <a:lnTo>
                    <a:pt x="60841" y="349283"/>
                  </a:lnTo>
                  <a:cubicBezTo>
                    <a:pt x="60841" y="349283"/>
                    <a:pt x="61610" y="348855"/>
                    <a:pt x="62963" y="348121"/>
                  </a:cubicBezTo>
                  <a:lnTo>
                    <a:pt x="63747" y="347702"/>
                  </a:lnTo>
                  <a:lnTo>
                    <a:pt x="59240" y="347702"/>
                  </a:lnTo>
                  <a:cubicBezTo>
                    <a:pt x="59240" y="347702"/>
                    <a:pt x="60009" y="347274"/>
                    <a:pt x="61362" y="346539"/>
                  </a:cubicBezTo>
                  <a:lnTo>
                    <a:pt x="62147" y="346120"/>
                  </a:lnTo>
                  <a:lnTo>
                    <a:pt x="57638" y="346120"/>
                  </a:lnTo>
                  <a:cubicBezTo>
                    <a:pt x="57638" y="346120"/>
                    <a:pt x="58408" y="345692"/>
                    <a:pt x="59761" y="344958"/>
                  </a:cubicBezTo>
                  <a:lnTo>
                    <a:pt x="60545" y="344539"/>
                  </a:lnTo>
                  <a:lnTo>
                    <a:pt x="56038" y="344539"/>
                  </a:lnTo>
                  <a:cubicBezTo>
                    <a:pt x="56038" y="344539"/>
                    <a:pt x="56807" y="344111"/>
                    <a:pt x="58160" y="343376"/>
                  </a:cubicBezTo>
                  <a:lnTo>
                    <a:pt x="58944" y="342958"/>
                  </a:lnTo>
                  <a:lnTo>
                    <a:pt x="54436" y="342958"/>
                  </a:lnTo>
                  <a:cubicBezTo>
                    <a:pt x="54436" y="342958"/>
                    <a:pt x="55206" y="342529"/>
                    <a:pt x="56559" y="341795"/>
                  </a:cubicBezTo>
                  <a:lnTo>
                    <a:pt x="57343" y="341376"/>
                  </a:lnTo>
                  <a:lnTo>
                    <a:pt x="52835" y="341376"/>
                  </a:lnTo>
                  <a:cubicBezTo>
                    <a:pt x="52835" y="341376"/>
                    <a:pt x="53605" y="340948"/>
                    <a:pt x="54958" y="340213"/>
                  </a:cubicBezTo>
                  <a:lnTo>
                    <a:pt x="55742" y="339795"/>
                  </a:lnTo>
                  <a:lnTo>
                    <a:pt x="51234" y="339795"/>
                  </a:lnTo>
                  <a:cubicBezTo>
                    <a:pt x="51234" y="339795"/>
                    <a:pt x="52003" y="339367"/>
                    <a:pt x="53357" y="338632"/>
                  </a:cubicBezTo>
                  <a:lnTo>
                    <a:pt x="54141" y="338213"/>
                  </a:lnTo>
                  <a:lnTo>
                    <a:pt x="49633" y="338213"/>
                  </a:lnTo>
                  <a:cubicBezTo>
                    <a:pt x="49633" y="338213"/>
                    <a:pt x="50402" y="337785"/>
                    <a:pt x="51756" y="337050"/>
                  </a:cubicBezTo>
                  <a:lnTo>
                    <a:pt x="52540" y="336632"/>
                  </a:lnTo>
                  <a:lnTo>
                    <a:pt x="48032" y="336632"/>
                  </a:lnTo>
                  <a:cubicBezTo>
                    <a:pt x="48032" y="336632"/>
                    <a:pt x="48801" y="336204"/>
                    <a:pt x="50155" y="335469"/>
                  </a:cubicBezTo>
                  <a:lnTo>
                    <a:pt x="50939" y="335051"/>
                  </a:lnTo>
                  <a:lnTo>
                    <a:pt x="46431" y="335051"/>
                  </a:lnTo>
                  <a:cubicBezTo>
                    <a:pt x="46431" y="335051"/>
                    <a:pt x="47200" y="334622"/>
                    <a:pt x="48553" y="333888"/>
                  </a:cubicBezTo>
                  <a:lnTo>
                    <a:pt x="49338" y="333469"/>
                  </a:lnTo>
                  <a:lnTo>
                    <a:pt x="44830" y="333469"/>
                  </a:lnTo>
                  <a:cubicBezTo>
                    <a:pt x="44830" y="333469"/>
                    <a:pt x="45599" y="333041"/>
                    <a:pt x="46952" y="332306"/>
                  </a:cubicBezTo>
                  <a:lnTo>
                    <a:pt x="47737" y="331888"/>
                  </a:lnTo>
                  <a:lnTo>
                    <a:pt x="43229" y="331888"/>
                  </a:lnTo>
                  <a:cubicBezTo>
                    <a:pt x="43229" y="331888"/>
                    <a:pt x="43998" y="331460"/>
                    <a:pt x="45351" y="330725"/>
                  </a:cubicBezTo>
                  <a:lnTo>
                    <a:pt x="46136" y="330306"/>
                  </a:lnTo>
                  <a:lnTo>
                    <a:pt x="41628" y="330306"/>
                  </a:lnTo>
                  <a:cubicBezTo>
                    <a:pt x="41628" y="330306"/>
                    <a:pt x="42397" y="329878"/>
                    <a:pt x="43750" y="329143"/>
                  </a:cubicBezTo>
                  <a:lnTo>
                    <a:pt x="44535" y="328725"/>
                  </a:lnTo>
                  <a:lnTo>
                    <a:pt x="40027" y="328725"/>
                  </a:lnTo>
                  <a:cubicBezTo>
                    <a:pt x="40027" y="328725"/>
                    <a:pt x="40796" y="328297"/>
                    <a:pt x="42149" y="327562"/>
                  </a:cubicBezTo>
                  <a:lnTo>
                    <a:pt x="42933" y="327144"/>
                  </a:lnTo>
                  <a:lnTo>
                    <a:pt x="38426" y="327144"/>
                  </a:lnTo>
                  <a:cubicBezTo>
                    <a:pt x="38426" y="327144"/>
                    <a:pt x="39195" y="326715"/>
                    <a:pt x="40548" y="325981"/>
                  </a:cubicBezTo>
                  <a:lnTo>
                    <a:pt x="41332" y="325562"/>
                  </a:lnTo>
                  <a:lnTo>
                    <a:pt x="36825" y="325562"/>
                  </a:lnTo>
                  <a:cubicBezTo>
                    <a:pt x="36825" y="325562"/>
                    <a:pt x="37594" y="325134"/>
                    <a:pt x="38947" y="324399"/>
                  </a:cubicBezTo>
                  <a:lnTo>
                    <a:pt x="39731" y="323981"/>
                  </a:lnTo>
                  <a:lnTo>
                    <a:pt x="35224" y="323981"/>
                  </a:lnTo>
                  <a:cubicBezTo>
                    <a:pt x="35224" y="323981"/>
                    <a:pt x="35993" y="323553"/>
                    <a:pt x="37346" y="322818"/>
                  </a:cubicBezTo>
                  <a:lnTo>
                    <a:pt x="38131" y="322399"/>
                  </a:lnTo>
                  <a:lnTo>
                    <a:pt x="33623" y="322399"/>
                  </a:lnTo>
                  <a:cubicBezTo>
                    <a:pt x="33623" y="322399"/>
                    <a:pt x="34392" y="321971"/>
                    <a:pt x="35745" y="321236"/>
                  </a:cubicBezTo>
                  <a:lnTo>
                    <a:pt x="36529" y="320818"/>
                  </a:lnTo>
                  <a:lnTo>
                    <a:pt x="32021" y="320818"/>
                  </a:lnTo>
                  <a:cubicBezTo>
                    <a:pt x="32021" y="320818"/>
                    <a:pt x="32791" y="320390"/>
                    <a:pt x="34144" y="319655"/>
                  </a:cubicBezTo>
                  <a:lnTo>
                    <a:pt x="34928" y="319236"/>
                  </a:lnTo>
                  <a:lnTo>
                    <a:pt x="30420" y="319236"/>
                  </a:lnTo>
                  <a:cubicBezTo>
                    <a:pt x="30420" y="319236"/>
                    <a:pt x="31189" y="318808"/>
                    <a:pt x="32543" y="318073"/>
                  </a:cubicBezTo>
                  <a:lnTo>
                    <a:pt x="33327" y="317655"/>
                  </a:lnTo>
                  <a:lnTo>
                    <a:pt x="28819" y="317655"/>
                  </a:lnTo>
                  <a:cubicBezTo>
                    <a:pt x="28819" y="317655"/>
                    <a:pt x="29588" y="317227"/>
                    <a:pt x="30942" y="316492"/>
                  </a:cubicBezTo>
                  <a:lnTo>
                    <a:pt x="31726" y="316074"/>
                  </a:lnTo>
                  <a:lnTo>
                    <a:pt x="27218" y="316074"/>
                  </a:lnTo>
                  <a:cubicBezTo>
                    <a:pt x="27218" y="316074"/>
                    <a:pt x="27987" y="315645"/>
                    <a:pt x="29340" y="314911"/>
                  </a:cubicBezTo>
                  <a:lnTo>
                    <a:pt x="30125" y="314492"/>
                  </a:lnTo>
                  <a:lnTo>
                    <a:pt x="25617" y="314492"/>
                  </a:lnTo>
                  <a:cubicBezTo>
                    <a:pt x="25617" y="314492"/>
                    <a:pt x="26386" y="314064"/>
                    <a:pt x="27740" y="313329"/>
                  </a:cubicBezTo>
                  <a:lnTo>
                    <a:pt x="28524" y="312911"/>
                  </a:lnTo>
                  <a:lnTo>
                    <a:pt x="24016" y="312911"/>
                  </a:lnTo>
                  <a:cubicBezTo>
                    <a:pt x="24016" y="312911"/>
                    <a:pt x="24785" y="312483"/>
                    <a:pt x="26138" y="311748"/>
                  </a:cubicBezTo>
                  <a:lnTo>
                    <a:pt x="26923" y="311329"/>
                  </a:lnTo>
                  <a:lnTo>
                    <a:pt x="22415" y="311329"/>
                  </a:lnTo>
                  <a:cubicBezTo>
                    <a:pt x="22415" y="311329"/>
                    <a:pt x="23184" y="310901"/>
                    <a:pt x="24537" y="310166"/>
                  </a:cubicBezTo>
                  <a:lnTo>
                    <a:pt x="25322" y="309748"/>
                  </a:lnTo>
                  <a:lnTo>
                    <a:pt x="20814" y="309748"/>
                  </a:lnTo>
                  <a:cubicBezTo>
                    <a:pt x="20814" y="309748"/>
                    <a:pt x="21583" y="309320"/>
                    <a:pt x="22936" y="308585"/>
                  </a:cubicBezTo>
                  <a:lnTo>
                    <a:pt x="23721" y="308166"/>
                  </a:lnTo>
                  <a:lnTo>
                    <a:pt x="19213" y="308166"/>
                  </a:lnTo>
                  <a:cubicBezTo>
                    <a:pt x="19213" y="308166"/>
                    <a:pt x="19982" y="307738"/>
                    <a:pt x="21335" y="307004"/>
                  </a:cubicBezTo>
                  <a:lnTo>
                    <a:pt x="22120" y="306585"/>
                  </a:lnTo>
                  <a:lnTo>
                    <a:pt x="17612" y="306585"/>
                  </a:lnTo>
                  <a:cubicBezTo>
                    <a:pt x="17612" y="306585"/>
                    <a:pt x="18381" y="306157"/>
                    <a:pt x="19734" y="305422"/>
                  </a:cubicBezTo>
                  <a:lnTo>
                    <a:pt x="20518" y="305004"/>
                  </a:lnTo>
                  <a:lnTo>
                    <a:pt x="16011" y="305004"/>
                  </a:lnTo>
                  <a:cubicBezTo>
                    <a:pt x="16011" y="305004"/>
                    <a:pt x="16780" y="304575"/>
                    <a:pt x="18133" y="303841"/>
                  </a:cubicBezTo>
                  <a:lnTo>
                    <a:pt x="18917" y="303422"/>
                  </a:lnTo>
                  <a:lnTo>
                    <a:pt x="14410" y="303422"/>
                  </a:lnTo>
                  <a:cubicBezTo>
                    <a:pt x="14410" y="303422"/>
                    <a:pt x="15179" y="302994"/>
                    <a:pt x="16532" y="302259"/>
                  </a:cubicBezTo>
                  <a:lnTo>
                    <a:pt x="17316" y="301841"/>
                  </a:lnTo>
                  <a:lnTo>
                    <a:pt x="12809" y="301841"/>
                  </a:lnTo>
                  <a:cubicBezTo>
                    <a:pt x="12809" y="301841"/>
                    <a:pt x="13578" y="301413"/>
                    <a:pt x="14931" y="300678"/>
                  </a:cubicBezTo>
                  <a:lnTo>
                    <a:pt x="15716" y="300259"/>
                  </a:lnTo>
                  <a:lnTo>
                    <a:pt x="11208" y="300259"/>
                  </a:lnTo>
                  <a:cubicBezTo>
                    <a:pt x="11208" y="300259"/>
                    <a:pt x="11977" y="299831"/>
                    <a:pt x="13330" y="299096"/>
                  </a:cubicBezTo>
                  <a:lnTo>
                    <a:pt x="14114" y="298678"/>
                  </a:lnTo>
                  <a:lnTo>
                    <a:pt x="9606" y="298678"/>
                  </a:lnTo>
                  <a:cubicBezTo>
                    <a:pt x="9606" y="298678"/>
                    <a:pt x="10376" y="298250"/>
                    <a:pt x="11729" y="297515"/>
                  </a:cubicBezTo>
                  <a:lnTo>
                    <a:pt x="12513" y="297096"/>
                  </a:lnTo>
                  <a:lnTo>
                    <a:pt x="8005" y="297096"/>
                  </a:lnTo>
                  <a:cubicBezTo>
                    <a:pt x="8005" y="297096"/>
                    <a:pt x="8774" y="296668"/>
                    <a:pt x="10128" y="295933"/>
                  </a:cubicBezTo>
                  <a:lnTo>
                    <a:pt x="10912" y="295515"/>
                  </a:lnTo>
                  <a:lnTo>
                    <a:pt x="6404" y="295515"/>
                  </a:lnTo>
                  <a:cubicBezTo>
                    <a:pt x="6404" y="295515"/>
                    <a:pt x="7173" y="295087"/>
                    <a:pt x="8527" y="294352"/>
                  </a:cubicBezTo>
                  <a:lnTo>
                    <a:pt x="9311" y="293934"/>
                  </a:lnTo>
                  <a:lnTo>
                    <a:pt x="4803" y="293934"/>
                  </a:lnTo>
                  <a:cubicBezTo>
                    <a:pt x="4803" y="293934"/>
                    <a:pt x="5572" y="293505"/>
                    <a:pt x="6925" y="292771"/>
                  </a:cubicBezTo>
                  <a:lnTo>
                    <a:pt x="7710" y="292352"/>
                  </a:lnTo>
                  <a:lnTo>
                    <a:pt x="3202" y="292352"/>
                  </a:lnTo>
                  <a:cubicBezTo>
                    <a:pt x="3202" y="292352"/>
                    <a:pt x="3971" y="291924"/>
                    <a:pt x="5325" y="291189"/>
                  </a:cubicBezTo>
                  <a:lnTo>
                    <a:pt x="6109" y="290771"/>
                  </a:lnTo>
                  <a:lnTo>
                    <a:pt x="1601" y="290771"/>
                  </a:lnTo>
                  <a:cubicBezTo>
                    <a:pt x="1601" y="290771"/>
                    <a:pt x="2370" y="290343"/>
                    <a:pt x="3723" y="289608"/>
                  </a:cubicBezTo>
                  <a:lnTo>
                    <a:pt x="4508" y="289189"/>
                  </a:lnTo>
                  <a:lnTo>
                    <a:pt x="0" y="289189"/>
                  </a:lnTo>
                  <a:cubicBezTo>
                    <a:pt x="0" y="289189"/>
                    <a:pt x="12306" y="282339"/>
                    <a:pt x="25076" y="276419"/>
                  </a:cubicBezTo>
                  <a:cubicBezTo>
                    <a:pt x="36261" y="271239"/>
                    <a:pt x="48122" y="266524"/>
                    <a:pt x="48122" y="266524"/>
                  </a:cubicBezTo>
                  <a:cubicBezTo>
                    <a:pt x="48122" y="266524"/>
                    <a:pt x="52630" y="266964"/>
                    <a:pt x="59934" y="267585"/>
                  </a:cubicBezTo>
                  <a:lnTo>
                    <a:pt x="66572" y="268131"/>
                  </a:lnTo>
                  <a:lnTo>
                    <a:pt x="66649" y="267864"/>
                  </a:lnTo>
                  <a:lnTo>
                    <a:pt x="64589" y="267864"/>
                  </a:lnTo>
                  <a:lnTo>
                    <a:pt x="65048" y="266282"/>
                  </a:lnTo>
                  <a:lnTo>
                    <a:pt x="62988" y="266282"/>
                  </a:lnTo>
                  <a:lnTo>
                    <a:pt x="63447" y="264701"/>
                  </a:lnTo>
                  <a:lnTo>
                    <a:pt x="61386" y="264701"/>
                  </a:lnTo>
                  <a:lnTo>
                    <a:pt x="61846" y="263119"/>
                  </a:lnTo>
                  <a:lnTo>
                    <a:pt x="59785" y="263119"/>
                  </a:lnTo>
                  <a:lnTo>
                    <a:pt x="60245" y="261538"/>
                  </a:lnTo>
                  <a:lnTo>
                    <a:pt x="58184" y="261538"/>
                  </a:lnTo>
                  <a:lnTo>
                    <a:pt x="58644" y="259957"/>
                  </a:lnTo>
                  <a:lnTo>
                    <a:pt x="56583" y="259957"/>
                  </a:lnTo>
                  <a:lnTo>
                    <a:pt x="57043" y="258375"/>
                  </a:lnTo>
                  <a:lnTo>
                    <a:pt x="54982" y="258375"/>
                  </a:lnTo>
                  <a:lnTo>
                    <a:pt x="55442" y="256794"/>
                  </a:lnTo>
                  <a:lnTo>
                    <a:pt x="53381" y="256794"/>
                  </a:lnTo>
                  <a:lnTo>
                    <a:pt x="53841" y="255212"/>
                  </a:lnTo>
                  <a:lnTo>
                    <a:pt x="51780" y="255212"/>
                  </a:lnTo>
                  <a:lnTo>
                    <a:pt x="82840" y="148379"/>
                  </a:lnTo>
                  <a:lnTo>
                    <a:pt x="126141" y="148379"/>
                  </a:lnTo>
                  <a:lnTo>
                    <a:pt x="125688" y="149960"/>
                  </a:lnTo>
                  <a:lnTo>
                    <a:pt x="127742" y="149960"/>
                  </a:lnTo>
                  <a:lnTo>
                    <a:pt x="127289" y="151541"/>
                  </a:lnTo>
                  <a:lnTo>
                    <a:pt x="129343" y="151541"/>
                  </a:lnTo>
                  <a:lnTo>
                    <a:pt x="128890" y="153123"/>
                  </a:lnTo>
                  <a:lnTo>
                    <a:pt x="130944" y="153123"/>
                  </a:lnTo>
                  <a:lnTo>
                    <a:pt x="130491" y="154704"/>
                  </a:lnTo>
                  <a:lnTo>
                    <a:pt x="132545" y="154704"/>
                  </a:lnTo>
                  <a:lnTo>
                    <a:pt x="132092" y="156286"/>
                  </a:lnTo>
                  <a:lnTo>
                    <a:pt x="134146" y="156286"/>
                  </a:lnTo>
                  <a:lnTo>
                    <a:pt x="133693" y="157868"/>
                  </a:lnTo>
                  <a:lnTo>
                    <a:pt x="135747" y="157868"/>
                  </a:lnTo>
                  <a:lnTo>
                    <a:pt x="135294" y="159449"/>
                  </a:lnTo>
                  <a:lnTo>
                    <a:pt x="137349" y="159449"/>
                  </a:lnTo>
                  <a:lnTo>
                    <a:pt x="136895" y="161030"/>
                  </a:lnTo>
                  <a:lnTo>
                    <a:pt x="137243" y="161030"/>
                  </a:lnTo>
                  <a:lnTo>
                    <a:pt x="140941" y="148379"/>
                  </a:lnTo>
                  <a:lnTo>
                    <a:pt x="184074" y="148379"/>
                  </a:lnTo>
                  <a:lnTo>
                    <a:pt x="183612" y="149960"/>
                  </a:lnTo>
                  <a:lnTo>
                    <a:pt x="185675" y="149960"/>
                  </a:lnTo>
                  <a:lnTo>
                    <a:pt x="185213" y="151541"/>
                  </a:lnTo>
                  <a:lnTo>
                    <a:pt x="187276" y="151541"/>
                  </a:lnTo>
                  <a:lnTo>
                    <a:pt x="186815" y="153123"/>
                  </a:lnTo>
                  <a:lnTo>
                    <a:pt x="188877" y="153123"/>
                  </a:lnTo>
                  <a:lnTo>
                    <a:pt x="188415" y="154704"/>
                  </a:lnTo>
                  <a:lnTo>
                    <a:pt x="190478" y="154704"/>
                  </a:lnTo>
                  <a:lnTo>
                    <a:pt x="190017" y="156286"/>
                  </a:lnTo>
                  <a:lnTo>
                    <a:pt x="192079" y="156286"/>
                  </a:lnTo>
                  <a:lnTo>
                    <a:pt x="191618" y="157868"/>
                  </a:lnTo>
                  <a:lnTo>
                    <a:pt x="193680" y="157868"/>
                  </a:lnTo>
                  <a:lnTo>
                    <a:pt x="193219" y="159449"/>
                  </a:lnTo>
                  <a:lnTo>
                    <a:pt x="194324" y="159449"/>
                  </a:lnTo>
                  <a:lnTo>
                    <a:pt x="197542" y="148379"/>
                  </a:lnTo>
                  <a:lnTo>
                    <a:pt x="233963" y="148379"/>
                  </a:lnTo>
                  <a:lnTo>
                    <a:pt x="232440" y="146922"/>
                  </a:lnTo>
                  <a:lnTo>
                    <a:pt x="232378" y="146813"/>
                  </a:lnTo>
                  <a:lnTo>
                    <a:pt x="230839" y="145340"/>
                  </a:lnTo>
                  <a:lnTo>
                    <a:pt x="230777" y="145232"/>
                  </a:lnTo>
                  <a:lnTo>
                    <a:pt x="229238" y="143759"/>
                  </a:lnTo>
                  <a:lnTo>
                    <a:pt x="229176" y="143650"/>
                  </a:lnTo>
                  <a:lnTo>
                    <a:pt x="227637" y="142178"/>
                  </a:lnTo>
                  <a:lnTo>
                    <a:pt x="227575" y="142069"/>
                  </a:lnTo>
                  <a:lnTo>
                    <a:pt x="226036" y="140596"/>
                  </a:lnTo>
                  <a:lnTo>
                    <a:pt x="225974" y="140488"/>
                  </a:lnTo>
                  <a:lnTo>
                    <a:pt x="224435" y="139015"/>
                  </a:lnTo>
                  <a:lnTo>
                    <a:pt x="224373" y="138906"/>
                  </a:lnTo>
                  <a:lnTo>
                    <a:pt x="222834" y="137433"/>
                  </a:lnTo>
                  <a:lnTo>
                    <a:pt x="222772" y="137325"/>
                  </a:lnTo>
                  <a:lnTo>
                    <a:pt x="221233" y="135852"/>
                  </a:lnTo>
                  <a:lnTo>
                    <a:pt x="221170" y="135743"/>
                  </a:lnTo>
                  <a:lnTo>
                    <a:pt x="219632" y="134270"/>
                  </a:lnTo>
                  <a:lnTo>
                    <a:pt x="219570" y="134162"/>
                  </a:lnTo>
                  <a:lnTo>
                    <a:pt x="218031" y="132689"/>
                  </a:lnTo>
                  <a:lnTo>
                    <a:pt x="217968" y="132580"/>
                  </a:lnTo>
                  <a:lnTo>
                    <a:pt x="216651" y="131319"/>
                  </a:lnTo>
                  <a:lnTo>
                    <a:pt x="215540" y="130520"/>
                  </a:lnTo>
                  <a:cubicBezTo>
                    <a:pt x="212308" y="127840"/>
                    <a:pt x="209246" y="124845"/>
                    <a:pt x="206823" y="121619"/>
                  </a:cubicBezTo>
                  <a:lnTo>
                    <a:pt x="206761" y="121511"/>
                  </a:lnTo>
                  <a:lnTo>
                    <a:pt x="205443" y="120250"/>
                  </a:lnTo>
                  <a:lnTo>
                    <a:pt x="204332" y="119450"/>
                  </a:lnTo>
                  <a:cubicBezTo>
                    <a:pt x="201101" y="116771"/>
                    <a:pt x="198038" y="113775"/>
                    <a:pt x="195616" y="110550"/>
                  </a:cubicBezTo>
                  <a:lnTo>
                    <a:pt x="195553" y="110441"/>
                  </a:lnTo>
                  <a:lnTo>
                    <a:pt x="194236" y="109180"/>
                  </a:lnTo>
                  <a:lnTo>
                    <a:pt x="193125" y="108381"/>
                  </a:lnTo>
                  <a:cubicBezTo>
                    <a:pt x="189893" y="105701"/>
                    <a:pt x="186831" y="102705"/>
                    <a:pt x="184408" y="99479"/>
                  </a:cubicBezTo>
                  <a:lnTo>
                    <a:pt x="184346" y="99370"/>
                  </a:lnTo>
                  <a:lnTo>
                    <a:pt x="183028" y="98109"/>
                  </a:lnTo>
                  <a:lnTo>
                    <a:pt x="181917" y="97309"/>
                  </a:lnTo>
                  <a:cubicBezTo>
                    <a:pt x="178686" y="94630"/>
                    <a:pt x="175623" y="91635"/>
                    <a:pt x="173201" y="88409"/>
                  </a:cubicBezTo>
                  <a:lnTo>
                    <a:pt x="173138" y="88300"/>
                  </a:lnTo>
                  <a:lnTo>
                    <a:pt x="171821" y="87040"/>
                  </a:lnTo>
                  <a:lnTo>
                    <a:pt x="170710" y="86240"/>
                  </a:lnTo>
                  <a:cubicBezTo>
                    <a:pt x="167478" y="83561"/>
                    <a:pt x="164416" y="80565"/>
                    <a:pt x="161993" y="77339"/>
                  </a:cubicBezTo>
                  <a:lnTo>
                    <a:pt x="161931" y="77231"/>
                  </a:lnTo>
                  <a:lnTo>
                    <a:pt x="160392" y="75758"/>
                  </a:lnTo>
                  <a:cubicBezTo>
                    <a:pt x="157162" y="71458"/>
                    <a:pt x="155070" y="66750"/>
                    <a:pt x="155234" y="61839"/>
                  </a:cubicBezTo>
                  <a:cubicBezTo>
                    <a:pt x="160288" y="32260"/>
                    <a:pt x="211476" y="37080"/>
                    <a:pt x="211476" y="37080"/>
                  </a:cubicBezTo>
                  <a:cubicBezTo>
                    <a:pt x="211476" y="37080"/>
                    <a:pt x="226445" y="21984"/>
                    <a:pt x="241605" y="16656"/>
                  </a:cubicBezTo>
                  <a:cubicBezTo>
                    <a:pt x="253910" y="12438"/>
                    <a:pt x="290014" y="2666"/>
                    <a:pt x="349799" y="452"/>
                  </a:cubicBezTo>
                  <a:cubicBezTo>
                    <a:pt x="359764" y="83"/>
                    <a:pt x="370386" y="-77"/>
                    <a:pt x="381665" y="3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2" name="Freeform 193">
              <a:extLst>
                <a:ext uri="{FF2B5EF4-FFF2-40B4-BE49-F238E27FC236}">
                  <a16:creationId xmlns:a16="http://schemas.microsoft.com/office/drawing/2014/main" id="{B940BE0F-4289-450E-A332-3A8720E5B96A}"/>
                </a:ext>
              </a:extLst>
            </p:cNvPr>
            <p:cNvSpPr/>
            <p:nvPr/>
          </p:nvSpPr>
          <p:spPr>
            <a:xfrm>
              <a:off x="11119938" y="460218"/>
              <a:ext cx="564757" cy="289361"/>
            </a:xfrm>
            <a:custGeom>
              <a:avLst/>
              <a:gdLst>
                <a:gd name="connsiteX0" fmla="*/ 466741 w 1334378"/>
                <a:gd name="connsiteY0" fmla="*/ 350580 h 683688"/>
                <a:gd name="connsiteX1" fmla="*/ 568902 w 1334378"/>
                <a:gd name="connsiteY1" fmla="*/ 350580 h 683688"/>
                <a:gd name="connsiteX2" fmla="*/ 506007 w 1334378"/>
                <a:gd name="connsiteY2" fmla="*/ 572086 h 683688"/>
                <a:gd name="connsiteX3" fmla="*/ 539078 w 1334378"/>
                <a:gd name="connsiteY3" fmla="*/ 572086 h 683688"/>
                <a:gd name="connsiteX4" fmla="*/ 604071 w 1334378"/>
                <a:gd name="connsiteY4" fmla="*/ 350580 h 683688"/>
                <a:gd name="connsiteX5" fmla="*/ 705982 w 1334378"/>
                <a:gd name="connsiteY5" fmla="*/ 350580 h 683688"/>
                <a:gd name="connsiteX6" fmla="*/ 632347 w 1334378"/>
                <a:gd name="connsiteY6" fmla="*/ 603009 h 683688"/>
                <a:gd name="connsiteX7" fmla="*/ 393356 w 1334378"/>
                <a:gd name="connsiteY7" fmla="*/ 603009 h 683688"/>
                <a:gd name="connsiteX8" fmla="*/ 195729 w 1334378"/>
                <a:gd name="connsiteY8" fmla="*/ 350580 h 683688"/>
                <a:gd name="connsiteX9" fmla="*/ 298039 w 1334378"/>
                <a:gd name="connsiteY9" fmla="*/ 350580 h 683688"/>
                <a:gd name="connsiteX10" fmla="*/ 253728 w 1334378"/>
                <a:gd name="connsiteY10" fmla="*/ 505244 h 683688"/>
                <a:gd name="connsiteX11" fmla="*/ 287798 w 1334378"/>
                <a:gd name="connsiteY11" fmla="*/ 505244 h 683688"/>
                <a:gd name="connsiteX12" fmla="*/ 333009 w 1334378"/>
                <a:gd name="connsiteY12" fmla="*/ 350580 h 683688"/>
                <a:gd name="connsiteX13" fmla="*/ 434919 w 1334378"/>
                <a:gd name="connsiteY13" fmla="*/ 350580 h 683688"/>
                <a:gd name="connsiteX14" fmla="*/ 361284 w 1334378"/>
                <a:gd name="connsiteY14" fmla="*/ 603009 h 683688"/>
                <a:gd name="connsiteX15" fmla="*/ 259773 w 1334378"/>
                <a:gd name="connsiteY15" fmla="*/ 603009 h 683688"/>
                <a:gd name="connsiteX16" fmla="*/ 278856 w 1334378"/>
                <a:gd name="connsiteY16" fmla="*/ 536167 h 683688"/>
                <a:gd name="connsiteX17" fmla="*/ 244886 w 1334378"/>
                <a:gd name="connsiteY17" fmla="*/ 536167 h 683688"/>
                <a:gd name="connsiteX18" fmla="*/ 225103 w 1334378"/>
                <a:gd name="connsiteY18" fmla="*/ 603009 h 683688"/>
                <a:gd name="connsiteX19" fmla="*/ 122343 w 1334378"/>
                <a:gd name="connsiteY19" fmla="*/ 603009 h 683688"/>
                <a:gd name="connsiteX20" fmla="*/ 901778 w 1334378"/>
                <a:gd name="connsiteY20" fmla="*/ 82 h 683688"/>
                <a:gd name="connsiteX21" fmla="*/ 986387 w 1334378"/>
                <a:gd name="connsiteY21" fmla="*/ 2934 h 683688"/>
                <a:gd name="connsiteX22" fmla="*/ 1290820 w 1334378"/>
                <a:gd name="connsiteY22" fmla="*/ 82614 h 683688"/>
                <a:gd name="connsiteX23" fmla="*/ 1328687 w 1334378"/>
                <a:gd name="connsiteY23" fmla="*/ 120132 h 683688"/>
                <a:gd name="connsiteX24" fmla="*/ 1333682 w 1334378"/>
                <a:gd name="connsiteY24" fmla="*/ 165941 h 683688"/>
                <a:gd name="connsiteX25" fmla="*/ 1326538 w 1334378"/>
                <a:gd name="connsiteY25" fmla="*/ 196115 h 683688"/>
                <a:gd name="connsiteX26" fmla="*/ 1313100 w 1334378"/>
                <a:gd name="connsiteY26" fmla="*/ 225739 h 683688"/>
                <a:gd name="connsiteX27" fmla="*/ 1263094 w 1334378"/>
                <a:gd name="connsiteY27" fmla="*/ 284288 h 683688"/>
                <a:gd name="connsiteX28" fmla="*/ 1195753 w 1334378"/>
                <a:gd name="connsiteY28" fmla="*/ 354277 h 683688"/>
                <a:gd name="connsiteX29" fmla="*/ 1123117 w 1334378"/>
                <a:gd name="connsiteY29" fmla="*/ 354277 h 683688"/>
                <a:gd name="connsiteX30" fmla="*/ 1027101 w 1334378"/>
                <a:gd name="connsiteY30" fmla="*/ 683688 h 683688"/>
                <a:gd name="connsiteX31" fmla="*/ 905258 w 1334378"/>
                <a:gd name="connsiteY31" fmla="*/ 683688 h 683688"/>
                <a:gd name="connsiteX32" fmla="*/ 1000724 w 1334378"/>
                <a:gd name="connsiteY32" fmla="*/ 351929 h 683688"/>
                <a:gd name="connsiteX33" fmla="*/ 893768 w 1334378"/>
                <a:gd name="connsiteY33" fmla="*/ 351929 h 683688"/>
                <a:gd name="connsiteX34" fmla="*/ 911352 w 1334378"/>
                <a:gd name="connsiteY34" fmla="*/ 325852 h 683688"/>
                <a:gd name="connsiteX35" fmla="*/ 926889 w 1334378"/>
                <a:gd name="connsiteY35" fmla="*/ 307518 h 683688"/>
                <a:gd name="connsiteX36" fmla="*/ 957761 w 1334378"/>
                <a:gd name="connsiteY36" fmla="*/ 285887 h 683688"/>
                <a:gd name="connsiteX37" fmla="*/ 991782 w 1334378"/>
                <a:gd name="connsiteY37" fmla="*/ 277094 h 683688"/>
                <a:gd name="connsiteX38" fmla="*/ 1193855 w 1334378"/>
                <a:gd name="connsiteY38" fmla="*/ 275595 h 683688"/>
                <a:gd name="connsiteX39" fmla="*/ 1214387 w 1334378"/>
                <a:gd name="connsiteY39" fmla="*/ 266104 h 683688"/>
                <a:gd name="connsiteX40" fmla="*/ 1199150 w 1334378"/>
                <a:gd name="connsiteY40" fmla="*/ 250817 h 683688"/>
                <a:gd name="connsiteX41" fmla="*/ 866891 w 1334378"/>
                <a:gd name="connsiteY41" fmla="*/ 139564 h 683688"/>
                <a:gd name="connsiteX42" fmla="*/ 534832 w 1334378"/>
                <a:gd name="connsiteY42" fmla="*/ 95503 h 683688"/>
                <a:gd name="connsiteX43" fmla="*/ 498563 w 1334378"/>
                <a:gd name="connsiteY43" fmla="*/ 118034 h 683688"/>
                <a:gd name="connsiteX44" fmla="*/ 507706 w 1334378"/>
                <a:gd name="connsiteY44" fmla="*/ 153253 h 683688"/>
                <a:gd name="connsiteX45" fmla="*/ 738054 w 1334378"/>
                <a:gd name="connsiteY45" fmla="*/ 312063 h 683688"/>
                <a:gd name="connsiteX46" fmla="*/ 806094 w 1334378"/>
                <a:gd name="connsiteY46" fmla="*/ 384001 h 683688"/>
                <a:gd name="connsiteX47" fmla="*/ 932184 w 1334378"/>
                <a:gd name="connsiteY47" fmla="*/ 503945 h 683688"/>
                <a:gd name="connsiteX48" fmla="*/ 911152 w 1334378"/>
                <a:gd name="connsiteY48" fmla="*/ 590470 h 683688"/>
                <a:gd name="connsiteX49" fmla="*/ 832022 w 1334378"/>
                <a:gd name="connsiteY49" fmla="*/ 683288 h 683688"/>
                <a:gd name="connsiteX50" fmla="*/ 0 w 1334378"/>
                <a:gd name="connsiteY50" fmla="*/ 683288 h 683688"/>
                <a:gd name="connsiteX51" fmla="*/ 59248 w 1334378"/>
                <a:gd name="connsiteY51" fmla="*/ 653114 h 683688"/>
                <a:gd name="connsiteX52" fmla="*/ 113700 w 1334378"/>
                <a:gd name="connsiteY52" fmla="*/ 629735 h 683688"/>
                <a:gd name="connsiteX53" fmla="*/ 264269 w 1334378"/>
                <a:gd name="connsiteY53" fmla="*/ 640326 h 683688"/>
                <a:gd name="connsiteX54" fmla="*/ 409591 w 1334378"/>
                <a:gd name="connsiteY54" fmla="*/ 642324 h 683688"/>
                <a:gd name="connsiteX55" fmla="*/ 542575 w 1334378"/>
                <a:gd name="connsiteY55" fmla="*/ 631184 h 683688"/>
                <a:gd name="connsiteX56" fmla="*/ 637792 w 1334378"/>
                <a:gd name="connsiteY56" fmla="*/ 609703 h 683688"/>
                <a:gd name="connsiteX57" fmla="*/ 783864 w 1334378"/>
                <a:gd name="connsiteY57" fmla="*/ 443598 h 683688"/>
                <a:gd name="connsiteX58" fmla="*/ 698289 w 1334378"/>
                <a:gd name="connsiteY58" fmla="*/ 333445 h 683688"/>
                <a:gd name="connsiteX59" fmla="*/ 570850 w 1334378"/>
                <a:gd name="connsiteY59" fmla="*/ 283389 h 683688"/>
                <a:gd name="connsiteX60" fmla="*/ 448957 w 1334378"/>
                <a:gd name="connsiteY60" fmla="*/ 231284 h 683688"/>
                <a:gd name="connsiteX61" fmla="*/ 366779 w 1334378"/>
                <a:gd name="connsiteY61" fmla="*/ 146109 h 683688"/>
                <a:gd name="connsiteX62" fmla="*/ 499663 w 1334378"/>
                <a:gd name="connsiteY62" fmla="*/ 87610 h 683688"/>
                <a:gd name="connsiteX63" fmla="*/ 570850 w 1334378"/>
                <a:gd name="connsiteY63" fmla="*/ 39352 h 683688"/>
                <a:gd name="connsiteX64" fmla="*/ 826487 w 1334378"/>
                <a:gd name="connsiteY64" fmla="*/ 1066 h 683688"/>
                <a:gd name="connsiteX65" fmla="*/ 901778 w 1334378"/>
                <a:gd name="connsiteY65" fmla="*/ 82 h 683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334378" h="683688">
                  <a:moveTo>
                    <a:pt x="466741" y="350580"/>
                  </a:moveTo>
                  <a:lnTo>
                    <a:pt x="568902" y="350580"/>
                  </a:lnTo>
                  <a:lnTo>
                    <a:pt x="506007" y="572086"/>
                  </a:lnTo>
                  <a:lnTo>
                    <a:pt x="539078" y="572086"/>
                  </a:lnTo>
                  <a:lnTo>
                    <a:pt x="604071" y="350580"/>
                  </a:lnTo>
                  <a:lnTo>
                    <a:pt x="705982" y="350580"/>
                  </a:lnTo>
                  <a:lnTo>
                    <a:pt x="632347" y="603009"/>
                  </a:lnTo>
                  <a:lnTo>
                    <a:pt x="393356" y="603009"/>
                  </a:lnTo>
                  <a:close/>
                  <a:moveTo>
                    <a:pt x="195729" y="350580"/>
                  </a:moveTo>
                  <a:lnTo>
                    <a:pt x="298039" y="350580"/>
                  </a:lnTo>
                  <a:lnTo>
                    <a:pt x="253728" y="505244"/>
                  </a:lnTo>
                  <a:lnTo>
                    <a:pt x="287798" y="505244"/>
                  </a:lnTo>
                  <a:lnTo>
                    <a:pt x="333009" y="350580"/>
                  </a:lnTo>
                  <a:lnTo>
                    <a:pt x="434919" y="350580"/>
                  </a:lnTo>
                  <a:lnTo>
                    <a:pt x="361284" y="603009"/>
                  </a:lnTo>
                  <a:lnTo>
                    <a:pt x="259773" y="603009"/>
                  </a:lnTo>
                  <a:lnTo>
                    <a:pt x="278856" y="536167"/>
                  </a:lnTo>
                  <a:lnTo>
                    <a:pt x="244886" y="536167"/>
                  </a:lnTo>
                  <a:lnTo>
                    <a:pt x="225103" y="603009"/>
                  </a:lnTo>
                  <a:lnTo>
                    <a:pt x="122343" y="603009"/>
                  </a:lnTo>
                  <a:close/>
                  <a:moveTo>
                    <a:pt x="901778" y="82"/>
                  </a:moveTo>
                  <a:cubicBezTo>
                    <a:pt x="928428" y="345"/>
                    <a:pt x="956632" y="1248"/>
                    <a:pt x="986387" y="2934"/>
                  </a:cubicBezTo>
                  <a:cubicBezTo>
                    <a:pt x="1257100" y="38453"/>
                    <a:pt x="1290820" y="82614"/>
                    <a:pt x="1290820" y="82614"/>
                  </a:cubicBezTo>
                  <a:cubicBezTo>
                    <a:pt x="1290820" y="82614"/>
                    <a:pt x="1320294" y="101548"/>
                    <a:pt x="1328687" y="120132"/>
                  </a:cubicBezTo>
                  <a:cubicBezTo>
                    <a:pt x="1337129" y="138765"/>
                    <a:pt x="1333682" y="165941"/>
                    <a:pt x="1333682" y="165941"/>
                  </a:cubicBezTo>
                  <a:cubicBezTo>
                    <a:pt x="1333682" y="165941"/>
                    <a:pt x="1331534" y="181178"/>
                    <a:pt x="1326538" y="196115"/>
                  </a:cubicBezTo>
                  <a:cubicBezTo>
                    <a:pt x="1321443" y="211252"/>
                    <a:pt x="1313100" y="225739"/>
                    <a:pt x="1313100" y="225739"/>
                  </a:cubicBezTo>
                  <a:cubicBezTo>
                    <a:pt x="1313100" y="225739"/>
                    <a:pt x="1290020" y="255013"/>
                    <a:pt x="1263094" y="284288"/>
                  </a:cubicBezTo>
                  <a:cubicBezTo>
                    <a:pt x="1231472" y="318658"/>
                    <a:pt x="1195753" y="354277"/>
                    <a:pt x="1195753" y="354277"/>
                  </a:cubicBezTo>
                  <a:lnTo>
                    <a:pt x="1123117" y="354277"/>
                  </a:lnTo>
                  <a:lnTo>
                    <a:pt x="1027101" y="683688"/>
                  </a:lnTo>
                  <a:lnTo>
                    <a:pt x="905258" y="683688"/>
                  </a:lnTo>
                  <a:lnTo>
                    <a:pt x="1000724" y="351929"/>
                  </a:lnTo>
                  <a:lnTo>
                    <a:pt x="893768" y="351929"/>
                  </a:lnTo>
                  <a:cubicBezTo>
                    <a:pt x="893768" y="351929"/>
                    <a:pt x="902360" y="337891"/>
                    <a:pt x="911352" y="325852"/>
                  </a:cubicBezTo>
                  <a:cubicBezTo>
                    <a:pt x="918796" y="315910"/>
                    <a:pt x="926889" y="307518"/>
                    <a:pt x="926889" y="307518"/>
                  </a:cubicBezTo>
                  <a:cubicBezTo>
                    <a:pt x="926889" y="307518"/>
                    <a:pt x="940277" y="294080"/>
                    <a:pt x="957761" y="285887"/>
                  </a:cubicBezTo>
                  <a:cubicBezTo>
                    <a:pt x="972499" y="278992"/>
                    <a:pt x="991782" y="277094"/>
                    <a:pt x="991782" y="277094"/>
                  </a:cubicBezTo>
                  <a:lnTo>
                    <a:pt x="1193855" y="275595"/>
                  </a:lnTo>
                  <a:cubicBezTo>
                    <a:pt x="1193855" y="275595"/>
                    <a:pt x="1212338" y="276045"/>
                    <a:pt x="1214387" y="266104"/>
                  </a:cubicBezTo>
                  <a:cubicBezTo>
                    <a:pt x="1215735" y="258860"/>
                    <a:pt x="1199150" y="250817"/>
                    <a:pt x="1199150" y="250817"/>
                  </a:cubicBezTo>
                  <a:cubicBezTo>
                    <a:pt x="1199150" y="250817"/>
                    <a:pt x="1113825" y="197614"/>
                    <a:pt x="866891" y="139564"/>
                  </a:cubicBezTo>
                  <a:cubicBezTo>
                    <a:pt x="618808" y="86211"/>
                    <a:pt x="534832" y="95503"/>
                    <a:pt x="534832" y="95503"/>
                  </a:cubicBezTo>
                  <a:cubicBezTo>
                    <a:pt x="534832" y="95503"/>
                    <a:pt x="506556" y="99949"/>
                    <a:pt x="498563" y="118034"/>
                  </a:cubicBezTo>
                  <a:cubicBezTo>
                    <a:pt x="490671" y="136517"/>
                    <a:pt x="507706" y="153253"/>
                    <a:pt x="507706" y="153253"/>
                  </a:cubicBezTo>
                  <a:lnTo>
                    <a:pt x="738054" y="312063"/>
                  </a:lnTo>
                  <a:lnTo>
                    <a:pt x="806094" y="384001"/>
                  </a:lnTo>
                  <a:lnTo>
                    <a:pt x="932184" y="503945"/>
                  </a:lnTo>
                  <a:cubicBezTo>
                    <a:pt x="932184" y="503945"/>
                    <a:pt x="934482" y="548656"/>
                    <a:pt x="911152" y="590470"/>
                  </a:cubicBezTo>
                  <a:cubicBezTo>
                    <a:pt x="884625" y="637978"/>
                    <a:pt x="832022" y="683288"/>
                    <a:pt x="832022" y="683288"/>
                  </a:cubicBezTo>
                  <a:lnTo>
                    <a:pt x="0" y="683288"/>
                  </a:lnTo>
                  <a:cubicBezTo>
                    <a:pt x="0" y="683288"/>
                    <a:pt x="29075" y="667102"/>
                    <a:pt x="59248" y="653114"/>
                  </a:cubicBezTo>
                  <a:cubicBezTo>
                    <a:pt x="85675" y="640875"/>
                    <a:pt x="113700" y="629735"/>
                    <a:pt x="113700" y="629735"/>
                  </a:cubicBezTo>
                  <a:cubicBezTo>
                    <a:pt x="113700" y="629735"/>
                    <a:pt x="189434" y="637128"/>
                    <a:pt x="264269" y="640326"/>
                  </a:cubicBezTo>
                  <a:cubicBezTo>
                    <a:pt x="337355" y="643423"/>
                    <a:pt x="409591" y="642324"/>
                    <a:pt x="409591" y="642324"/>
                  </a:cubicBezTo>
                  <a:cubicBezTo>
                    <a:pt x="409591" y="642324"/>
                    <a:pt x="481229" y="639976"/>
                    <a:pt x="542575" y="631184"/>
                  </a:cubicBezTo>
                  <a:cubicBezTo>
                    <a:pt x="594580" y="623790"/>
                    <a:pt x="637792" y="609703"/>
                    <a:pt x="637792" y="609703"/>
                  </a:cubicBezTo>
                  <a:cubicBezTo>
                    <a:pt x="637792" y="609703"/>
                    <a:pt x="768827" y="573434"/>
                    <a:pt x="783864" y="443598"/>
                  </a:cubicBezTo>
                  <a:cubicBezTo>
                    <a:pt x="777719" y="363469"/>
                    <a:pt x="698289" y="333445"/>
                    <a:pt x="698289" y="333445"/>
                  </a:cubicBezTo>
                  <a:cubicBezTo>
                    <a:pt x="698289" y="333445"/>
                    <a:pt x="633795" y="309166"/>
                    <a:pt x="570850" y="283389"/>
                  </a:cubicBezTo>
                  <a:cubicBezTo>
                    <a:pt x="509154" y="258111"/>
                    <a:pt x="448957" y="231284"/>
                    <a:pt x="448957" y="231284"/>
                  </a:cubicBezTo>
                  <a:cubicBezTo>
                    <a:pt x="448957" y="231284"/>
                    <a:pt x="365230" y="192518"/>
                    <a:pt x="366779" y="146109"/>
                  </a:cubicBezTo>
                  <a:cubicBezTo>
                    <a:pt x="378719" y="76220"/>
                    <a:pt x="499663" y="87610"/>
                    <a:pt x="499663" y="87610"/>
                  </a:cubicBezTo>
                  <a:cubicBezTo>
                    <a:pt x="499663" y="87610"/>
                    <a:pt x="535032" y="51941"/>
                    <a:pt x="570850" y="39352"/>
                  </a:cubicBezTo>
                  <a:cubicBezTo>
                    <a:pt x="599925" y="29386"/>
                    <a:pt x="685228" y="6297"/>
                    <a:pt x="826487" y="1066"/>
                  </a:cubicBezTo>
                  <a:cubicBezTo>
                    <a:pt x="850030" y="194"/>
                    <a:pt x="875127" y="-182"/>
                    <a:pt x="901778" y="8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7854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参考文献页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84A7DEA3-38CA-4FCF-9BEE-7C1591B7774C}"/>
              </a:ext>
            </a:extLst>
          </p:cNvPr>
          <p:cNvCxnSpPr>
            <a:cxnSpLocks/>
          </p:cNvCxnSpPr>
          <p:nvPr userDrawn="1"/>
        </p:nvCxnSpPr>
        <p:spPr>
          <a:xfrm>
            <a:off x="1225244" y="756274"/>
            <a:ext cx="1988493" cy="0"/>
          </a:xfrm>
          <a:prstGeom prst="line">
            <a:avLst/>
          </a:prstGeom>
          <a:ln w="12700" cap="rnd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占位符 24">
            <a:extLst>
              <a:ext uri="{FF2B5EF4-FFF2-40B4-BE49-F238E27FC236}">
                <a16:creationId xmlns:a16="http://schemas.microsoft.com/office/drawing/2014/main" id="{BAE21B30-145B-42AA-B851-F6A21C951C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17600" y="269390"/>
            <a:ext cx="6322728" cy="52322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spc="0">
                <a:solidFill>
                  <a:srgbClr val="000000"/>
                </a:solidFill>
                <a:latin typeface="+mn-ea"/>
                <a:ea typeface="+mn-ea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参考文献</a:t>
            </a:r>
            <a:endParaRPr kumimoji="0" lang="en-US" altLang="zh-CN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4" name="文本占位符 25">
            <a:extLst>
              <a:ext uri="{FF2B5EF4-FFF2-40B4-BE49-F238E27FC236}">
                <a16:creationId xmlns:a16="http://schemas.microsoft.com/office/drawing/2014/main" id="{02CE78A6-041F-4279-8AD0-B06F23355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7600" y="726743"/>
            <a:ext cx="6322728" cy="307777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>
                <a:solidFill>
                  <a:srgbClr val="595959"/>
                </a:solidFill>
                <a:latin typeface="+mn-ea"/>
                <a:ea typeface="+mn-ea"/>
                <a:sym typeface="阿里巴巴普惠体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altLang="zh-CN" dirty="0"/>
              <a:t>Please enter your  title</a:t>
            </a:r>
            <a:endParaRPr lang="zh-CN" altLang="en-US" dirty="0"/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792B5F94-3740-4230-9486-24B597A03463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93065"/>
            <a:ext cx="11306175" cy="0"/>
          </a:xfrm>
          <a:prstGeom prst="line">
            <a:avLst/>
          </a:prstGeom>
          <a:ln w="12700" cap="rnd">
            <a:gradFill>
              <a:gsLst>
                <a:gs pos="0">
                  <a:schemeClr val="accent2"/>
                </a:gs>
                <a:gs pos="100000">
                  <a:schemeClr val="accent2"/>
                </a:gs>
                <a:gs pos="59621">
                  <a:schemeClr val="accent2">
                    <a:alpha val="0"/>
                  </a:schemeClr>
                </a:gs>
                <a:gs pos="40000">
                  <a:schemeClr val="accent2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图形 13">
            <a:extLst>
              <a:ext uri="{FF2B5EF4-FFF2-40B4-BE49-F238E27FC236}">
                <a16:creationId xmlns:a16="http://schemas.microsoft.com/office/drawing/2014/main" id="{BEB4A53E-ABF4-4BE4-8ACF-6F9BD2BB0050}"/>
              </a:ext>
            </a:extLst>
          </p:cNvPr>
          <p:cNvGrpSpPr/>
          <p:nvPr userDrawn="1"/>
        </p:nvGrpSpPr>
        <p:grpSpPr>
          <a:xfrm>
            <a:off x="442913" y="6380936"/>
            <a:ext cx="1050303" cy="210061"/>
            <a:chOff x="2428875" y="2695575"/>
            <a:chExt cx="7334250" cy="1466850"/>
          </a:xfrm>
          <a:solidFill>
            <a:schemeClr val="accent1">
              <a:lumMod val="75000"/>
            </a:schemeClr>
          </a:solidFill>
        </p:grpSpPr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88B12583-E40E-4987-9B3B-A4A13447FB4B}"/>
                </a:ext>
              </a:extLst>
            </p:cNvPr>
            <p:cNvSpPr/>
            <p:nvPr/>
          </p:nvSpPr>
          <p:spPr>
            <a:xfrm>
              <a:off x="2421731" y="2721769"/>
              <a:ext cx="1114425" cy="1438275"/>
            </a:xfrm>
            <a:custGeom>
              <a:avLst/>
              <a:gdLst>
                <a:gd name="connsiteX0" fmla="*/ 1107472 w 1114425"/>
                <a:gd name="connsiteY0" fmla="*/ 601313 h 1438275"/>
                <a:gd name="connsiteX1" fmla="*/ 1096232 w 1114425"/>
                <a:gd name="connsiteY1" fmla="*/ 574548 h 1438275"/>
                <a:gd name="connsiteX2" fmla="*/ 1067467 w 1114425"/>
                <a:gd name="connsiteY2" fmla="*/ 544449 h 1438275"/>
                <a:gd name="connsiteX3" fmla="*/ 1041749 w 1114425"/>
                <a:gd name="connsiteY3" fmla="*/ 527876 h 1438275"/>
                <a:gd name="connsiteX4" fmla="*/ 1020318 w 1114425"/>
                <a:gd name="connsiteY4" fmla="*/ 523875 h 1438275"/>
                <a:gd name="connsiteX5" fmla="*/ 991648 w 1114425"/>
                <a:gd name="connsiteY5" fmla="*/ 528352 h 1438275"/>
                <a:gd name="connsiteX6" fmla="*/ 949738 w 1114425"/>
                <a:gd name="connsiteY6" fmla="*/ 549783 h 1438275"/>
                <a:gd name="connsiteX7" fmla="*/ 883730 w 1114425"/>
                <a:gd name="connsiteY7" fmla="*/ 586359 h 1438275"/>
                <a:gd name="connsiteX8" fmla="*/ 847535 w 1114425"/>
                <a:gd name="connsiteY8" fmla="*/ 602456 h 1438275"/>
                <a:gd name="connsiteX9" fmla="*/ 837724 w 1114425"/>
                <a:gd name="connsiteY9" fmla="*/ 605219 h 1438275"/>
                <a:gd name="connsiteX10" fmla="*/ 831723 w 1114425"/>
                <a:gd name="connsiteY10" fmla="*/ 595789 h 1438275"/>
                <a:gd name="connsiteX11" fmla="*/ 835914 w 1114425"/>
                <a:gd name="connsiteY11" fmla="*/ 585216 h 1438275"/>
                <a:gd name="connsiteX12" fmla="*/ 895731 w 1114425"/>
                <a:gd name="connsiteY12" fmla="*/ 508730 h 1438275"/>
                <a:gd name="connsiteX13" fmla="*/ 912305 w 1114425"/>
                <a:gd name="connsiteY13" fmla="*/ 496443 h 1438275"/>
                <a:gd name="connsiteX14" fmla="*/ 938022 w 1114425"/>
                <a:gd name="connsiteY14" fmla="*/ 486918 h 1438275"/>
                <a:gd name="connsiteX15" fmla="*/ 958691 w 1114425"/>
                <a:gd name="connsiteY15" fmla="*/ 473774 h 1438275"/>
                <a:gd name="connsiteX16" fmla="*/ 990410 w 1114425"/>
                <a:gd name="connsiteY16" fmla="*/ 452152 h 1438275"/>
                <a:gd name="connsiteX17" fmla="*/ 1006793 w 1114425"/>
                <a:gd name="connsiteY17" fmla="*/ 427958 h 1438275"/>
                <a:gd name="connsiteX18" fmla="*/ 1006793 w 1114425"/>
                <a:gd name="connsiteY18" fmla="*/ 415100 h 1438275"/>
                <a:gd name="connsiteX19" fmla="*/ 992886 w 1114425"/>
                <a:gd name="connsiteY19" fmla="*/ 399479 h 1438275"/>
                <a:gd name="connsiteX20" fmla="*/ 973169 w 1114425"/>
                <a:gd name="connsiteY20" fmla="*/ 387953 h 1438275"/>
                <a:gd name="connsiteX21" fmla="*/ 953738 w 1114425"/>
                <a:gd name="connsiteY21" fmla="*/ 383000 h 1438275"/>
                <a:gd name="connsiteX22" fmla="*/ 944309 w 1114425"/>
                <a:gd name="connsiteY22" fmla="*/ 374809 h 1438275"/>
                <a:gd name="connsiteX23" fmla="*/ 915829 w 1114425"/>
                <a:gd name="connsiteY23" fmla="*/ 348329 h 1438275"/>
                <a:gd name="connsiteX24" fmla="*/ 885730 w 1114425"/>
                <a:gd name="connsiteY24" fmla="*/ 324517 h 1438275"/>
                <a:gd name="connsiteX25" fmla="*/ 865346 w 1114425"/>
                <a:gd name="connsiteY25" fmla="*/ 323183 h 1438275"/>
                <a:gd name="connsiteX26" fmla="*/ 854488 w 1114425"/>
                <a:gd name="connsiteY26" fmla="*/ 331946 h 1438275"/>
                <a:gd name="connsiteX27" fmla="*/ 843629 w 1114425"/>
                <a:gd name="connsiteY27" fmla="*/ 346139 h 1438275"/>
                <a:gd name="connsiteX28" fmla="*/ 841820 w 1114425"/>
                <a:gd name="connsiteY28" fmla="*/ 381191 h 1438275"/>
                <a:gd name="connsiteX29" fmla="*/ 837248 w 1114425"/>
                <a:gd name="connsiteY29" fmla="*/ 406241 h 1438275"/>
                <a:gd name="connsiteX30" fmla="*/ 820769 w 1114425"/>
                <a:gd name="connsiteY30" fmla="*/ 442341 h 1438275"/>
                <a:gd name="connsiteX31" fmla="*/ 798862 w 1114425"/>
                <a:gd name="connsiteY31" fmla="*/ 465773 h 1438275"/>
                <a:gd name="connsiteX32" fmla="*/ 767239 w 1114425"/>
                <a:gd name="connsiteY32" fmla="*/ 480727 h 1438275"/>
                <a:gd name="connsiteX33" fmla="*/ 742950 w 1114425"/>
                <a:gd name="connsiteY33" fmla="*/ 489775 h 1438275"/>
                <a:gd name="connsiteX34" fmla="*/ 732377 w 1114425"/>
                <a:gd name="connsiteY34" fmla="*/ 490252 h 1438275"/>
                <a:gd name="connsiteX35" fmla="*/ 716947 w 1114425"/>
                <a:gd name="connsiteY35" fmla="*/ 476917 h 1438275"/>
                <a:gd name="connsiteX36" fmla="*/ 693896 w 1114425"/>
                <a:gd name="connsiteY36" fmla="*/ 447770 h 1438275"/>
                <a:gd name="connsiteX37" fmla="*/ 674561 w 1114425"/>
                <a:gd name="connsiteY37" fmla="*/ 431292 h 1438275"/>
                <a:gd name="connsiteX38" fmla="*/ 674656 w 1114425"/>
                <a:gd name="connsiteY38" fmla="*/ 424434 h 1438275"/>
                <a:gd name="connsiteX39" fmla="*/ 717613 w 1114425"/>
                <a:gd name="connsiteY39" fmla="*/ 380048 h 1438275"/>
                <a:gd name="connsiteX40" fmla="*/ 764858 w 1114425"/>
                <a:gd name="connsiteY40" fmla="*/ 326993 h 1438275"/>
                <a:gd name="connsiteX41" fmla="*/ 776764 w 1114425"/>
                <a:gd name="connsiteY41" fmla="*/ 323469 h 1438275"/>
                <a:gd name="connsiteX42" fmla="*/ 840867 w 1114425"/>
                <a:gd name="connsiteY42" fmla="*/ 311182 h 1438275"/>
                <a:gd name="connsiteX43" fmla="*/ 890302 w 1114425"/>
                <a:gd name="connsiteY43" fmla="*/ 290989 h 1438275"/>
                <a:gd name="connsiteX44" fmla="*/ 960692 w 1114425"/>
                <a:gd name="connsiteY44" fmla="*/ 246507 h 1438275"/>
                <a:gd name="connsiteX45" fmla="*/ 989552 w 1114425"/>
                <a:gd name="connsiteY45" fmla="*/ 208407 h 1438275"/>
                <a:gd name="connsiteX46" fmla="*/ 993743 w 1114425"/>
                <a:gd name="connsiteY46" fmla="*/ 179165 h 1438275"/>
                <a:gd name="connsiteX47" fmla="*/ 989171 w 1114425"/>
                <a:gd name="connsiteY47" fmla="*/ 153353 h 1438275"/>
                <a:gd name="connsiteX48" fmla="*/ 916877 w 1114425"/>
                <a:gd name="connsiteY48" fmla="*/ 70771 h 1438275"/>
                <a:gd name="connsiteX49" fmla="*/ 877348 w 1114425"/>
                <a:gd name="connsiteY49" fmla="*/ 39053 h 1438275"/>
                <a:gd name="connsiteX50" fmla="*/ 858774 w 1114425"/>
                <a:gd name="connsiteY50" fmla="*/ 34766 h 1438275"/>
                <a:gd name="connsiteX51" fmla="*/ 839629 w 1114425"/>
                <a:gd name="connsiteY51" fmla="*/ 45911 h 1438275"/>
                <a:gd name="connsiteX52" fmla="*/ 804005 w 1114425"/>
                <a:gd name="connsiteY52" fmla="*/ 86011 h 1438275"/>
                <a:gd name="connsiteX53" fmla="*/ 780193 w 1114425"/>
                <a:gd name="connsiteY53" fmla="*/ 121349 h 1438275"/>
                <a:gd name="connsiteX54" fmla="*/ 757809 w 1114425"/>
                <a:gd name="connsiteY54" fmla="*/ 177737 h 1438275"/>
                <a:gd name="connsiteX55" fmla="*/ 736283 w 1114425"/>
                <a:gd name="connsiteY55" fmla="*/ 230505 h 1438275"/>
                <a:gd name="connsiteX56" fmla="*/ 717518 w 1114425"/>
                <a:gd name="connsiteY56" fmla="*/ 255746 h 1438275"/>
                <a:gd name="connsiteX57" fmla="*/ 685133 w 1114425"/>
                <a:gd name="connsiteY57" fmla="*/ 268129 h 1438275"/>
                <a:gd name="connsiteX58" fmla="*/ 656273 w 1114425"/>
                <a:gd name="connsiteY58" fmla="*/ 268796 h 1438275"/>
                <a:gd name="connsiteX59" fmla="*/ 649605 w 1114425"/>
                <a:gd name="connsiteY59" fmla="*/ 266510 h 1438275"/>
                <a:gd name="connsiteX60" fmla="*/ 651415 w 1114425"/>
                <a:gd name="connsiteY60" fmla="*/ 249650 h 1438275"/>
                <a:gd name="connsiteX61" fmla="*/ 664274 w 1114425"/>
                <a:gd name="connsiteY61" fmla="*/ 216503 h 1438275"/>
                <a:gd name="connsiteX62" fmla="*/ 667988 w 1114425"/>
                <a:gd name="connsiteY62" fmla="*/ 168497 h 1438275"/>
                <a:gd name="connsiteX63" fmla="*/ 671703 w 1114425"/>
                <a:gd name="connsiteY63" fmla="*/ 157448 h 1438275"/>
                <a:gd name="connsiteX64" fmla="*/ 673703 w 1114425"/>
                <a:gd name="connsiteY64" fmla="*/ 111538 h 1438275"/>
                <a:gd name="connsiteX65" fmla="*/ 669893 w 1114425"/>
                <a:gd name="connsiteY65" fmla="*/ 93631 h 1438275"/>
                <a:gd name="connsiteX66" fmla="*/ 604647 w 1114425"/>
                <a:gd name="connsiteY66" fmla="*/ 43720 h 1438275"/>
                <a:gd name="connsiteX67" fmla="*/ 542544 w 1114425"/>
                <a:gd name="connsiteY67" fmla="*/ 11144 h 1438275"/>
                <a:gd name="connsiteX68" fmla="*/ 509016 w 1114425"/>
                <a:gd name="connsiteY68" fmla="*/ 7144 h 1438275"/>
                <a:gd name="connsiteX69" fmla="*/ 491681 w 1114425"/>
                <a:gd name="connsiteY69" fmla="*/ 14764 h 1438275"/>
                <a:gd name="connsiteX70" fmla="*/ 486156 w 1114425"/>
                <a:gd name="connsiteY70" fmla="*/ 46863 h 1438275"/>
                <a:gd name="connsiteX71" fmla="*/ 495300 w 1114425"/>
                <a:gd name="connsiteY71" fmla="*/ 65913 h 1438275"/>
                <a:gd name="connsiteX72" fmla="*/ 571310 w 1114425"/>
                <a:gd name="connsiteY72" fmla="*/ 169450 h 1438275"/>
                <a:gd name="connsiteX73" fmla="*/ 595694 w 1114425"/>
                <a:gd name="connsiteY73" fmla="*/ 225647 h 1438275"/>
                <a:gd name="connsiteX74" fmla="*/ 627126 w 1114425"/>
                <a:gd name="connsiteY74" fmla="*/ 258509 h 1438275"/>
                <a:gd name="connsiteX75" fmla="*/ 626840 w 1114425"/>
                <a:gd name="connsiteY75" fmla="*/ 268415 h 1438275"/>
                <a:gd name="connsiteX76" fmla="*/ 620459 w 1114425"/>
                <a:gd name="connsiteY76" fmla="*/ 272129 h 1438275"/>
                <a:gd name="connsiteX77" fmla="*/ 610267 w 1114425"/>
                <a:gd name="connsiteY77" fmla="*/ 277368 h 1438275"/>
                <a:gd name="connsiteX78" fmla="*/ 543782 w 1114425"/>
                <a:gd name="connsiteY78" fmla="*/ 278035 h 1438275"/>
                <a:gd name="connsiteX79" fmla="*/ 501587 w 1114425"/>
                <a:gd name="connsiteY79" fmla="*/ 278987 h 1438275"/>
                <a:gd name="connsiteX80" fmla="*/ 481679 w 1114425"/>
                <a:gd name="connsiteY80" fmla="*/ 277178 h 1438275"/>
                <a:gd name="connsiteX81" fmla="*/ 451390 w 1114425"/>
                <a:gd name="connsiteY81" fmla="*/ 280130 h 1438275"/>
                <a:gd name="connsiteX82" fmla="*/ 425387 w 1114425"/>
                <a:gd name="connsiteY82" fmla="*/ 278130 h 1438275"/>
                <a:gd name="connsiteX83" fmla="*/ 409766 w 1114425"/>
                <a:gd name="connsiteY83" fmla="*/ 279559 h 1438275"/>
                <a:gd name="connsiteX84" fmla="*/ 387572 w 1114425"/>
                <a:gd name="connsiteY84" fmla="*/ 275654 h 1438275"/>
                <a:gd name="connsiteX85" fmla="*/ 360902 w 1114425"/>
                <a:gd name="connsiteY85" fmla="*/ 278416 h 1438275"/>
                <a:gd name="connsiteX86" fmla="*/ 301371 w 1114425"/>
                <a:gd name="connsiteY86" fmla="*/ 277559 h 1438275"/>
                <a:gd name="connsiteX87" fmla="*/ 286036 w 1114425"/>
                <a:gd name="connsiteY87" fmla="*/ 287084 h 1438275"/>
                <a:gd name="connsiteX88" fmla="*/ 276511 w 1114425"/>
                <a:gd name="connsiteY88" fmla="*/ 306800 h 1438275"/>
                <a:gd name="connsiteX89" fmla="*/ 284798 w 1114425"/>
                <a:gd name="connsiteY89" fmla="*/ 327946 h 1438275"/>
                <a:gd name="connsiteX90" fmla="*/ 318707 w 1114425"/>
                <a:gd name="connsiteY90" fmla="*/ 367379 h 1438275"/>
                <a:gd name="connsiteX91" fmla="*/ 354521 w 1114425"/>
                <a:gd name="connsiteY91" fmla="*/ 400717 h 1438275"/>
                <a:gd name="connsiteX92" fmla="*/ 373285 w 1114425"/>
                <a:gd name="connsiteY92" fmla="*/ 413290 h 1438275"/>
                <a:gd name="connsiteX93" fmla="*/ 396907 w 1114425"/>
                <a:gd name="connsiteY93" fmla="*/ 413575 h 1438275"/>
                <a:gd name="connsiteX94" fmla="*/ 425672 w 1114425"/>
                <a:gd name="connsiteY94" fmla="*/ 399955 h 1438275"/>
                <a:gd name="connsiteX95" fmla="*/ 501682 w 1114425"/>
                <a:gd name="connsiteY95" fmla="*/ 374142 h 1438275"/>
                <a:gd name="connsiteX96" fmla="*/ 601694 w 1114425"/>
                <a:gd name="connsiteY96" fmla="*/ 349187 h 1438275"/>
                <a:gd name="connsiteX97" fmla="*/ 651510 w 1114425"/>
                <a:gd name="connsiteY97" fmla="*/ 341662 h 1438275"/>
                <a:gd name="connsiteX98" fmla="*/ 669893 w 1114425"/>
                <a:gd name="connsiteY98" fmla="*/ 341567 h 1438275"/>
                <a:gd name="connsiteX99" fmla="*/ 680180 w 1114425"/>
                <a:gd name="connsiteY99" fmla="*/ 353092 h 1438275"/>
                <a:gd name="connsiteX100" fmla="*/ 676942 w 1114425"/>
                <a:gd name="connsiteY100" fmla="*/ 362236 h 1438275"/>
                <a:gd name="connsiteX101" fmla="*/ 644366 w 1114425"/>
                <a:gd name="connsiteY101" fmla="*/ 413004 h 1438275"/>
                <a:gd name="connsiteX102" fmla="*/ 635603 w 1114425"/>
                <a:gd name="connsiteY102" fmla="*/ 415766 h 1438275"/>
                <a:gd name="connsiteX103" fmla="*/ 625126 w 1114425"/>
                <a:gd name="connsiteY103" fmla="*/ 411956 h 1438275"/>
                <a:gd name="connsiteX104" fmla="*/ 608171 w 1114425"/>
                <a:gd name="connsiteY104" fmla="*/ 402812 h 1438275"/>
                <a:gd name="connsiteX105" fmla="*/ 594646 w 1114425"/>
                <a:gd name="connsiteY105" fmla="*/ 398336 h 1438275"/>
                <a:gd name="connsiteX106" fmla="*/ 585121 w 1114425"/>
                <a:gd name="connsiteY106" fmla="*/ 396145 h 1438275"/>
                <a:gd name="connsiteX107" fmla="*/ 577406 w 1114425"/>
                <a:gd name="connsiteY107" fmla="*/ 401479 h 1438275"/>
                <a:gd name="connsiteX108" fmla="*/ 555784 w 1114425"/>
                <a:gd name="connsiteY108" fmla="*/ 420529 h 1438275"/>
                <a:gd name="connsiteX109" fmla="*/ 552831 w 1114425"/>
                <a:gd name="connsiteY109" fmla="*/ 438722 h 1438275"/>
                <a:gd name="connsiteX110" fmla="*/ 563213 w 1114425"/>
                <a:gd name="connsiteY110" fmla="*/ 478155 h 1438275"/>
                <a:gd name="connsiteX111" fmla="*/ 571976 w 1114425"/>
                <a:gd name="connsiteY111" fmla="*/ 504444 h 1438275"/>
                <a:gd name="connsiteX112" fmla="*/ 569690 w 1114425"/>
                <a:gd name="connsiteY112" fmla="*/ 540925 h 1438275"/>
                <a:gd name="connsiteX113" fmla="*/ 560642 w 1114425"/>
                <a:gd name="connsiteY113" fmla="*/ 545973 h 1438275"/>
                <a:gd name="connsiteX114" fmla="*/ 551498 w 1114425"/>
                <a:gd name="connsiteY114" fmla="*/ 540163 h 1438275"/>
                <a:gd name="connsiteX115" fmla="*/ 535400 w 1114425"/>
                <a:gd name="connsiteY115" fmla="*/ 526828 h 1438275"/>
                <a:gd name="connsiteX116" fmla="*/ 519494 w 1114425"/>
                <a:gd name="connsiteY116" fmla="*/ 514160 h 1438275"/>
                <a:gd name="connsiteX117" fmla="*/ 504063 w 1114425"/>
                <a:gd name="connsiteY117" fmla="*/ 506063 h 1438275"/>
                <a:gd name="connsiteX118" fmla="*/ 494633 w 1114425"/>
                <a:gd name="connsiteY118" fmla="*/ 512350 h 1438275"/>
                <a:gd name="connsiteX119" fmla="*/ 480632 w 1114425"/>
                <a:gd name="connsiteY119" fmla="*/ 538163 h 1438275"/>
                <a:gd name="connsiteX120" fmla="*/ 469011 w 1114425"/>
                <a:gd name="connsiteY120" fmla="*/ 545783 h 1438275"/>
                <a:gd name="connsiteX121" fmla="*/ 462153 w 1114425"/>
                <a:gd name="connsiteY121" fmla="*/ 541782 h 1438275"/>
                <a:gd name="connsiteX122" fmla="*/ 452533 w 1114425"/>
                <a:gd name="connsiteY122" fmla="*/ 534924 h 1438275"/>
                <a:gd name="connsiteX123" fmla="*/ 430911 w 1114425"/>
                <a:gd name="connsiteY123" fmla="*/ 512445 h 1438275"/>
                <a:gd name="connsiteX124" fmla="*/ 399098 w 1114425"/>
                <a:gd name="connsiteY124" fmla="*/ 484918 h 1438275"/>
                <a:gd name="connsiteX125" fmla="*/ 359664 w 1114425"/>
                <a:gd name="connsiteY125" fmla="*/ 455105 h 1438275"/>
                <a:gd name="connsiteX126" fmla="*/ 341281 w 1114425"/>
                <a:gd name="connsiteY126" fmla="*/ 439484 h 1438275"/>
                <a:gd name="connsiteX127" fmla="*/ 325088 w 1114425"/>
                <a:gd name="connsiteY127" fmla="*/ 430530 h 1438275"/>
                <a:gd name="connsiteX128" fmla="*/ 315087 w 1114425"/>
                <a:gd name="connsiteY128" fmla="*/ 432816 h 1438275"/>
                <a:gd name="connsiteX129" fmla="*/ 304895 w 1114425"/>
                <a:gd name="connsiteY129" fmla="*/ 445199 h 1438275"/>
                <a:gd name="connsiteX130" fmla="*/ 303467 w 1114425"/>
                <a:gd name="connsiteY130" fmla="*/ 463582 h 1438275"/>
                <a:gd name="connsiteX131" fmla="*/ 310706 w 1114425"/>
                <a:gd name="connsiteY131" fmla="*/ 490061 h 1438275"/>
                <a:gd name="connsiteX132" fmla="*/ 329756 w 1114425"/>
                <a:gd name="connsiteY132" fmla="*/ 544830 h 1438275"/>
                <a:gd name="connsiteX133" fmla="*/ 339662 w 1114425"/>
                <a:gd name="connsiteY133" fmla="*/ 581406 h 1438275"/>
                <a:gd name="connsiteX134" fmla="*/ 337375 w 1114425"/>
                <a:gd name="connsiteY134" fmla="*/ 588740 h 1438275"/>
                <a:gd name="connsiteX135" fmla="*/ 318992 w 1114425"/>
                <a:gd name="connsiteY135" fmla="*/ 603409 h 1438275"/>
                <a:gd name="connsiteX136" fmla="*/ 286703 w 1114425"/>
                <a:gd name="connsiteY136" fmla="*/ 615791 h 1438275"/>
                <a:gd name="connsiteX137" fmla="*/ 284893 w 1114425"/>
                <a:gd name="connsiteY137" fmla="*/ 628650 h 1438275"/>
                <a:gd name="connsiteX138" fmla="*/ 302324 w 1114425"/>
                <a:gd name="connsiteY138" fmla="*/ 641985 h 1438275"/>
                <a:gd name="connsiteX139" fmla="*/ 344615 w 1114425"/>
                <a:gd name="connsiteY139" fmla="*/ 678561 h 1438275"/>
                <a:gd name="connsiteX140" fmla="*/ 395764 w 1114425"/>
                <a:gd name="connsiteY140" fmla="*/ 729901 h 1438275"/>
                <a:gd name="connsiteX141" fmla="*/ 415385 w 1114425"/>
                <a:gd name="connsiteY141" fmla="*/ 731139 h 1438275"/>
                <a:gd name="connsiteX142" fmla="*/ 465392 w 1114425"/>
                <a:gd name="connsiteY142" fmla="*/ 693039 h 1438275"/>
                <a:gd name="connsiteX143" fmla="*/ 504349 w 1114425"/>
                <a:gd name="connsiteY143" fmla="*/ 648653 h 1438275"/>
                <a:gd name="connsiteX144" fmla="*/ 546545 w 1114425"/>
                <a:gd name="connsiteY144" fmla="*/ 616077 h 1438275"/>
                <a:gd name="connsiteX145" fmla="*/ 562261 w 1114425"/>
                <a:gd name="connsiteY145" fmla="*/ 610553 h 1438275"/>
                <a:gd name="connsiteX146" fmla="*/ 572643 w 1114425"/>
                <a:gd name="connsiteY146" fmla="*/ 620649 h 1438275"/>
                <a:gd name="connsiteX147" fmla="*/ 576358 w 1114425"/>
                <a:gd name="connsiteY147" fmla="*/ 645700 h 1438275"/>
                <a:gd name="connsiteX148" fmla="*/ 572072 w 1114425"/>
                <a:gd name="connsiteY148" fmla="*/ 700564 h 1438275"/>
                <a:gd name="connsiteX149" fmla="*/ 561975 w 1114425"/>
                <a:gd name="connsiteY149" fmla="*/ 708851 h 1438275"/>
                <a:gd name="connsiteX150" fmla="*/ 540830 w 1114425"/>
                <a:gd name="connsiteY150" fmla="*/ 714185 h 1438275"/>
                <a:gd name="connsiteX151" fmla="*/ 517208 w 1114425"/>
                <a:gd name="connsiteY151" fmla="*/ 722376 h 1438275"/>
                <a:gd name="connsiteX152" fmla="*/ 466154 w 1114425"/>
                <a:gd name="connsiteY152" fmla="*/ 737521 h 1438275"/>
                <a:gd name="connsiteX153" fmla="*/ 400812 w 1114425"/>
                <a:gd name="connsiteY153" fmla="*/ 757523 h 1438275"/>
                <a:gd name="connsiteX154" fmla="*/ 345758 w 1114425"/>
                <a:gd name="connsiteY154" fmla="*/ 772668 h 1438275"/>
                <a:gd name="connsiteX155" fmla="*/ 302133 w 1114425"/>
                <a:gd name="connsiteY155" fmla="*/ 781336 h 1438275"/>
                <a:gd name="connsiteX156" fmla="*/ 251174 w 1114425"/>
                <a:gd name="connsiteY156" fmla="*/ 793242 h 1438275"/>
                <a:gd name="connsiteX157" fmla="*/ 197168 w 1114425"/>
                <a:gd name="connsiteY157" fmla="*/ 804291 h 1438275"/>
                <a:gd name="connsiteX158" fmla="*/ 144399 w 1114425"/>
                <a:gd name="connsiteY158" fmla="*/ 816959 h 1438275"/>
                <a:gd name="connsiteX159" fmla="*/ 93250 w 1114425"/>
                <a:gd name="connsiteY159" fmla="*/ 826103 h 1438275"/>
                <a:gd name="connsiteX160" fmla="*/ 35147 w 1114425"/>
                <a:gd name="connsiteY160" fmla="*/ 835057 h 1438275"/>
                <a:gd name="connsiteX161" fmla="*/ 13145 w 1114425"/>
                <a:gd name="connsiteY161" fmla="*/ 839724 h 1438275"/>
                <a:gd name="connsiteX162" fmla="*/ 9430 w 1114425"/>
                <a:gd name="connsiteY162" fmla="*/ 853916 h 1438275"/>
                <a:gd name="connsiteX163" fmla="*/ 7144 w 1114425"/>
                <a:gd name="connsiteY163" fmla="*/ 875824 h 1438275"/>
                <a:gd name="connsiteX164" fmla="*/ 20765 w 1114425"/>
                <a:gd name="connsiteY164" fmla="*/ 889159 h 1438275"/>
                <a:gd name="connsiteX165" fmla="*/ 104394 w 1114425"/>
                <a:gd name="connsiteY165" fmla="*/ 936308 h 1438275"/>
                <a:gd name="connsiteX166" fmla="*/ 147352 w 1114425"/>
                <a:gd name="connsiteY166" fmla="*/ 948119 h 1438275"/>
                <a:gd name="connsiteX167" fmla="*/ 171450 w 1114425"/>
                <a:gd name="connsiteY167" fmla="*/ 950309 h 1438275"/>
                <a:gd name="connsiteX168" fmla="*/ 195358 w 1114425"/>
                <a:gd name="connsiteY168" fmla="*/ 948023 h 1438275"/>
                <a:gd name="connsiteX169" fmla="*/ 235172 w 1114425"/>
                <a:gd name="connsiteY169" fmla="*/ 927354 h 1438275"/>
                <a:gd name="connsiteX170" fmla="*/ 289179 w 1114425"/>
                <a:gd name="connsiteY170" fmla="*/ 896779 h 1438275"/>
                <a:gd name="connsiteX171" fmla="*/ 331089 w 1114425"/>
                <a:gd name="connsiteY171" fmla="*/ 874395 h 1438275"/>
                <a:gd name="connsiteX172" fmla="*/ 375571 w 1114425"/>
                <a:gd name="connsiteY172" fmla="*/ 855440 h 1438275"/>
                <a:gd name="connsiteX173" fmla="*/ 466725 w 1114425"/>
                <a:gd name="connsiteY173" fmla="*/ 812483 h 1438275"/>
                <a:gd name="connsiteX174" fmla="*/ 529114 w 1114425"/>
                <a:gd name="connsiteY174" fmla="*/ 788099 h 1438275"/>
                <a:gd name="connsiteX175" fmla="*/ 553307 w 1114425"/>
                <a:gd name="connsiteY175" fmla="*/ 774478 h 1438275"/>
                <a:gd name="connsiteX176" fmla="*/ 571691 w 1114425"/>
                <a:gd name="connsiteY176" fmla="*/ 772192 h 1438275"/>
                <a:gd name="connsiteX177" fmla="*/ 579501 w 1114425"/>
                <a:gd name="connsiteY177" fmla="*/ 779526 h 1438275"/>
                <a:gd name="connsiteX178" fmla="*/ 581501 w 1114425"/>
                <a:gd name="connsiteY178" fmla="*/ 811435 h 1438275"/>
                <a:gd name="connsiteX179" fmla="*/ 575501 w 1114425"/>
                <a:gd name="connsiteY179" fmla="*/ 824865 h 1438275"/>
                <a:gd name="connsiteX180" fmla="*/ 553498 w 1114425"/>
                <a:gd name="connsiteY180" fmla="*/ 848678 h 1438275"/>
                <a:gd name="connsiteX181" fmla="*/ 521970 w 1114425"/>
                <a:gd name="connsiteY181" fmla="*/ 863822 h 1438275"/>
                <a:gd name="connsiteX182" fmla="*/ 487394 w 1114425"/>
                <a:gd name="connsiteY182" fmla="*/ 881634 h 1438275"/>
                <a:gd name="connsiteX183" fmla="*/ 435578 w 1114425"/>
                <a:gd name="connsiteY183" fmla="*/ 911066 h 1438275"/>
                <a:gd name="connsiteX184" fmla="*/ 359855 w 1114425"/>
                <a:gd name="connsiteY184" fmla="*/ 956882 h 1438275"/>
                <a:gd name="connsiteX185" fmla="*/ 281369 w 1114425"/>
                <a:gd name="connsiteY185" fmla="*/ 1020223 h 1438275"/>
                <a:gd name="connsiteX186" fmla="*/ 234696 w 1114425"/>
                <a:gd name="connsiteY186" fmla="*/ 1061847 h 1438275"/>
                <a:gd name="connsiteX187" fmla="*/ 205454 w 1114425"/>
                <a:gd name="connsiteY187" fmla="*/ 1090327 h 1438275"/>
                <a:gd name="connsiteX188" fmla="*/ 205454 w 1114425"/>
                <a:gd name="connsiteY188" fmla="*/ 1103948 h 1438275"/>
                <a:gd name="connsiteX189" fmla="*/ 222790 w 1114425"/>
                <a:gd name="connsiteY189" fmla="*/ 1119569 h 1438275"/>
                <a:gd name="connsiteX190" fmla="*/ 248222 w 1114425"/>
                <a:gd name="connsiteY190" fmla="*/ 1132713 h 1438275"/>
                <a:gd name="connsiteX191" fmla="*/ 269367 w 1114425"/>
                <a:gd name="connsiteY191" fmla="*/ 1137190 h 1438275"/>
                <a:gd name="connsiteX192" fmla="*/ 302705 w 1114425"/>
                <a:gd name="connsiteY192" fmla="*/ 1132237 h 1438275"/>
                <a:gd name="connsiteX193" fmla="*/ 381953 w 1114425"/>
                <a:gd name="connsiteY193" fmla="*/ 1108043 h 1438275"/>
                <a:gd name="connsiteX194" fmla="*/ 469011 w 1114425"/>
                <a:gd name="connsiteY194" fmla="*/ 1072706 h 1438275"/>
                <a:gd name="connsiteX195" fmla="*/ 568452 w 1114425"/>
                <a:gd name="connsiteY195" fmla="*/ 1037368 h 1438275"/>
                <a:gd name="connsiteX196" fmla="*/ 579501 w 1114425"/>
                <a:gd name="connsiteY196" fmla="*/ 1039654 h 1438275"/>
                <a:gd name="connsiteX197" fmla="*/ 581216 w 1114425"/>
                <a:gd name="connsiteY197" fmla="*/ 1051941 h 1438275"/>
                <a:gd name="connsiteX198" fmla="*/ 573119 w 1114425"/>
                <a:gd name="connsiteY198" fmla="*/ 1062228 h 1438275"/>
                <a:gd name="connsiteX199" fmla="*/ 568071 w 1114425"/>
                <a:gd name="connsiteY199" fmla="*/ 1076897 h 1438275"/>
                <a:gd name="connsiteX200" fmla="*/ 577787 w 1114425"/>
                <a:gd name="connsiteY200" fmla="*/ 1085564 h 1438275"/>
                <a:gd name="connsiteX201" fmla="*/ 577787 w 1114425"/>
                <a:gd name="connsiteY201" fmla="*/ 1096899 h 1438275"/>
                <a:gd name="connsiteX202" fmla="*/ 575215 w 1114425"/>
                <a:gd name="connsiteY202" fmla="*/ 1126617 h 1438275"/>
                <a:gd name="connsiteX203" fmla="*/ 577120 w 1114425"/>
                <a:gd name="connsiteY203" fmla="*/ 1148715 h 1438275"/>
                <a:gd name="connsiteX204" fmla="*/ 575501 w 1114425"/>
                <a:gd name="connsiteY204" fmla="*/ 1167098 h 1438275"/>
                <a:gd name="connsiteX205" fmla="*/ 576644 w 1114425"/>
                <a:gd name="connsiteY205" fmla="*/ 1192530 h 1438275"/>
                <a:gd name="connsiteX206" fmla="*/ 575691 w 1114425"/>
                <a:gd name="connsiteY206" fmla="*/ 1217105 h 1438275"/>
                <a:gd name="connsiteX207" fmla="*/ 574167 w 1114425"/>
                <a:gd name="connsiteY207" fmla="*/ 1257586 h 1438275"/>
                <a:gd name="connsiteX208" fmla="*/ 579692 w 1114425"/>
                <a:gd name="connsiteY208" fmla="*/ 1280351 h 1438275"/>
                <a:gd name="connsiteX209" fmla="*/ 579025 w 1114425"/>
                <a:gd name="connsiteY209" fmla="*/ 1291114 h 1438275"/>
                <a:gd name="connsiteX210" fmla="*/ 575596 w 1114425"/>
                <a:gd name="connsiteY210" fmla="*/ 1314069 h 1438275"/>
                <a:gd name="connsiteX211" fmla="*/ 573881 w 1114425"/>
                <a:gd name="connsiteY211" fmla="*/ 1356360 h 1438275"/>
                <a:gd name="connsiteX212" fmla="*/ 581216 w 1114425"/>
                <a:gd name="connsiteY212" fmla="*/ 1379696 h 1438275"/>
                <a:gd name="connsiteX213" fmla="*/ 583978 w 1114425"/>
                <a:gd name="connsiteY213" fmla="*/ 1400937 h 1438275"/>
                <a:gd name="connsiteX214" fmla="*/ 607505 w 1114425"/>
                <a:gd name="connsiteY214" fmla="*/ 1425131 h 1438275"/>
                <a:gd name="connsiteX215" fmla="*/ 623697 w 1114425"/>
                <a:gd name="connsiteY215" fmla="*/ 1436751 h 1438275"/>
                <a:gd name="connsiteX216" fmla="*/ 635318 w 1114425"/>
                <a:gd name="connsiteY216" fmla="*/ 1434275 h 1438275"/>
                <a:gd name="connsiteX217" fmla="*/ 676275 w 1114425"/>
                <a:gd name="connsiteY217" fmla="*/ 1393317 h 1438275"/>
                <a:gd name="connsiteX218" fmla="*/ 692658 w 1114425"/>
                <a:gd name="connsiteY218" fmla="*/ 1366933 h 1438275"/>
                <a:gd name="connsiteX219" fmla="*/ 699992 w 1114425"/>
                <a:gd name="connsiteY219" fmla="*/ 1344263 h 1438275"/>
                <a:gd name="connsiteX220" fmla="*/ 704564 w 1114425"/>
                <a:gd name="connsiteY220" fmla="*/ 1325499 h 1438275"/>
                <a:gd name="connsiteX221" fmla="*/ 710946 w 1114425"/>
                <a:gd name="connsiteY221" fmla="*/ 1309973 h 1438275"/>
                <a:gd name="connsiteX222" fmla="*/ 712184 w 1114425"/>
                <a:gd name="connsiteY222" fmla="*/ 1275398 h 1438275"/>
                <a:gd name="connsiteX223" fmla="*/ 715899 w 1114425"/>
                <a:gd name="connsiteY223" fmla="*/ 1262539 h 1438275"/>
                <a:gd name="connsiteX224" fmla="*/ 719328 w 1114425"/>
                <a:gd name="connsiteY224" fmla="*/ 1240536 h 1438275"/>
                <a:gd name="connsiteX225" fmla="*/ 717423 w 1114425"/>
                <a:gd name="connsiteY225" fmla="*/ 1143572 h 1438275"/>
                <a:gd name="connsiteX226" fmla="*/ 714661 w 1114425"/>
                <a:gd name="connsiteY226" fmla="*/ 1127379 h 1438275"/>
                <a:gd name="connsiteX227" fmla="*/ 716471 w 1114425"/>
                <a:gd name="connsiteY227" fmla="*/ 1106805 h 1438275"/>
                <a:gd name="connsiteX228" fmla="*/ 719233 w 1114425"/>
                <a:gd name="connsiteY228" fmla="*/ 1018223 h 1438275"/>
                <a:gd name="connsiteX229" fmla="*/ 720757 w 1114425"/>
                <a:gd name="connsiteY229" fmla="*/ 992315 h 1438275"/>
                <a:gd name="connsiteX230" fmla="*/ 735711 w 1114425"/>
                <a:gd name="connsiteY230" fmla="*/ 981742 h 1438275"/>
                <a:gd name="connsiteX231" fmla="*/ 761429 w 1114425"/>
                <a:gd name="connsiteY231" fmla="*/ 970121 h 1438275"/>
                <a:gd name="connsiteX232" fmla="*/ 791718 w 1114425"/>
                <a:gd name="connsiteY232" fmla="*/ 961835 h 1438275"/>
                <a:gd name="connsiteX233" fmla="*/ 869442 w 1114425"/>
                <a:gd name="connsiteY233" fmla="*/ 935546 h 1438275"/>
                <a:gd name="connsiteX234" fmla="*/ 904589 w 1114425"/>
                <a:gd name="connsiteY234" fmla="*/ 920877 h 1438275"/>
                <a:gd name="connsiteX235" fmla="*/ 924687 w 1114425"/>
                <a:gd name="connsiteY235" fmla="*/ 903732 h 1438275"/>
                <a:gd name="connsiteX236" fmla="*/ 930497 w 1114425"/>
                <a:gd name="connsiteY236" fmla="*/ 885635 h 1438275"/>
                <a:gd name="connsiteX237" fmla="*/ 925640 w 1114425"/>
                <a:gd name="connsiteY237" fmla="*/ 870204 h 1438275"/>
                <a:gd name="connsiteX238" fmla="*/ 873919 w 1114425"/>
                <a:gd name="connsiteY238" fmla="*/ 838486 h 1438275"/>
                <a:gd name="connsiteX239" fmla="*/ 818579 w 1114425"/>
                <a:gd name="connsiteY239" fmla="*/ 803053 h 1438275"/>
                <a:gd name="connsiteX240" fmla="*/ 799719 w 1114425"/>
                <a:gd name="connsiteY240" fmla="*/ 791623 h 1438275"/>
                <a:gd name="connsiteX241" fmla="*/ 790956 w 1114425"/>
                <a:gd name="connsiteY241" fmla="*/ 782574 h 1438275"/>
                <a:gd name="connsiteX242" fmla="*/ 792956 w 1114425"/>
                <a:gd name="connsiteY242" fmla="*/ 771811 h 1438275"/>
                <a:gd name="connsiteX243" fmla="*/ 824579 w 1114425"/>
                <a:gd name="connsiteY243" fmla="*/ 754952 h 1438275"/>
                <a:gd name="connsiteX244" fmla="*/ 861441 w 1114425"/>
                <a:gd name="connsiteY244" fmla="*/ 738283 h 1438275"/>
                <a:gd name="connsiteX245" fmla="*/ 936403 w 1114425"/>
                <a:gd name="connsiteY245" fmla="*/ 705898 h 1438275"/>
                <a:gd name="connsiteX246" fmla="*/ 1006126 w 1114425"/>
                <a:gd name="connsiteY246" fmla="*/ 673894 h 1438275"/>
                <a:gd name="connsiteX247" fmla="*/ 1071182 w 1114425"/>
                <a:gd name="connsiteY247" fmla="*/ 644652 h 1438275"/>
                <a:gd name="connsiteX248" fmla="*/ 1094899 w 1114425"/>
                <a:gd name="connsiteY248" fmla="*/ 634270 h 1438275"/>
                <a:gd name="connsiteX249" fmla="*/ 1109091 w 1114425"/>
                <a:gd name="connsiteY249" fmla="*/ 618173 h 1438275"/>
                <a:gd name="connsiteX250" fmla="*/ 1107472 w 1114425"/>
                <a:gd name="connsiteY250" fmla="*/ 601313 h 1438275"/>
                <a:gd name="connsiteX251" fmla="*/ 824198 w 1114425"/>
                <a:gd name="connsiteY251" fmla="*/ 212979 h 1438275"/>
                <a:gd name="connsiteX252" fmla="*/ 848582 w 1114425"/>
                <a:gd name="connsiteY252" fmla="*/ 173165 h 1438275"/>
                <a:gd name="connsiteX253" fmla="*/ 856869 w 1114425"/>
                <a:gd name="connsiteY253" fmla="*/ 159830 h 1438275"/>
                <a:gd name="connsiteX254" fmla="*/ 868394 w 1114425"/>
                <a:gd name="connsiteY254" fmla="*/ 152972 h 1438275"/>
                <a:gd name="connsiteX255" fmla="*/ 877157 w 1114425"/>
                <a:gd name="connsiteY255" fmla="*/ 156591 h 1438275"/>
                <a:gd name="connsiteX256" fmla="*/ 888778 w 1114425"/>
                <a:gd name="connsiteY256" fmla="*/ 167831 h 1438275"/>
                <a:gd name="connsiteX257" fmla="*/ 894302 w 1114425"/>
                <a:gd name="connsiteY257" fmla="*/ 184404 h 1438275"/>
                <a:gd name="connsiteX258" fmla="*/ 892016 w 1114425"/>
                <a:gd name="connsiteY258" fmla="*/ 199644 h 1438275"/>
                <a:gd name="connsiteX259" fmla="*/ 874109 w 1114425"/>
                <a:gd name="connsiteY259" fmla="*/ 220885 h 1438275"/>
                <a:gd name="connsiteX260" fmla="*/ 851535 w 1114425"/>
                <a:gd name="connsiteY260" fmla="*/ 231743 h 1438275"/>
                <a:gd name="connsiteX261" fmla="*/ 838390 w 1114425"/>
                <a:gd name="connsiteY261" fmla="*/ 235839 h 1438275"/>
                <a:gd name="connsiteX262" fmla="*/ 824865 w 1114425"/>
                <a:gd name="connsiteY262" fmla="*/ 231267 h 1438275"/>
                <a:gd name="connsiteX263" fmla="*/ 821912 w 1114425"/>
                <a:gd name="connsiteY263" fmla="*/ 224409 h 1438275"/>
                <a:gd name="connsiteX264" fmla="*/ 824198 w 1114425"/>
                <a:gd name="connsiteY264" fmla="*/ 212979 h 1438275"/>
                <a:gd name="connsiteX265" fmla="*/ 582073 w 1114425"/>
                <a:gd name="connsiteY265" fmla="*/ 925640 h 1438275"/>
                <a:gd name="connsiteX266" fmla="*/ 577501 w 1114425"/>
                <a:gd name="connsiteY266" fmla="*/ 940784 h 1438275"/>
                <a:gd name="connsiteX267" fmla="*/ 557784 w 1114425"/>
                <a:gd name="connsiteY267" fmla="*/ 953357 h 1438275"/>
                <a:gd name="connsiteX268" fmla="*/ 502444 w 1114425"/>
                <a:gd name="connsiteY268" fmla="*/ 974979 h 1438275"/>
                <a:gd name="connsiteX269" fmla="*/ 436436 w 1114425"/>
                <a:gd name="connsiteY269" fmla="*/ 996506 h 1438275"/>
                <a:gd name="connsiteX270" fmla="*/ 387953 w 1114425"/>
                <a:gd name="connsiteY270" fmla="*/ 1013174 h 1438275"/>
                <a:gd name="connsiteX271" fmla="*/ 370523 w 1114425"/>
                <a:gd name="connsiteY271" fmla="*/ 1012222 h 1438275"/>
                <a:gd name="connsiteX272" fmla="*/ 370618 w 1114425"/>
                <a:gd name="connsiteY272" fmla="*/ 1006983 h 1438275"/>
                <a:gd name="connsiteX273" fmla="*/ 397478 w 1114425"/>
                <a:gd name="connsiteY273" fmla="*/ 985552 h 1438275"/>
                <a:gd name="connsiteX274" fmla="*/ 455295 w 1114425"/>
                <a:gd name="connsiteY274" fmla="*/ 955262 h 1438275"/>
                <a:gd name="connsiteX275" fmla="*/ 491966 w 1114425"/>
                <a:gd name="connsiteY275" fmla="*/ 933260 h 1438275"/>
                <a:gd name="connsiteX276" fmla="*/ 535877 w 1114425"/>
                <a:gd name="connsiteY276" fmla="*/ 909066 h 1438275"/>
                <a:gd name="connsiteX277" fmla="*/ 560642 w 1114425"/>
                <a:gd name="connsiteY277" fmla="*/ 892588 h 1438275"/>
                <a:gd name="connsiteX278" fmla="*/ 570357 w 1114425"/>
                <a:gd name="connsiteY278" fmla="*/ 887063 h 1438275"/>
                <a:gd name="connsiteX279" fmla="*/ 577120 w 1114425"/>
                <a:gd name="connsiteY279" fmla="*/ 890016 h 1438275"/>
                <a:gd name="connsiteX280" fmla="*/ 583502 w 1114425"/>
                <a:gd name="connsiteY280" fmla="*/ 899541 h 1438275"/>
                <a:gd name="connsiteX281" fmla="*/ 582073 w 1114425"/>
                <a:gd name="connsiteY281" fmla="*/ 925640 h 1438275"/>
                <a:gd name="connsiteX282" fmla="*/ 709803 w 1114425"/>
                <a:gd name="connsiteY282" fmla="*/ 633889 h 1438275"/>
                <a:gd name="connsiteX283" fmla="*/ 713137 w 1114425"/>
                <a:gd name="connsiteY283" fmla="*/ 587121 h 1438275"/>
                <a:gd name="connsiteX284" fmla="*/ 715423 w 1114425"/>
                <a:gd name="connsiteY284" fmla="*/ 557308 h 1438275"/>
                <a:gd name="connsiteX285" fmla="*/ 715137 w 1114425"/>
                <a:gd name="connsiteY285" fmla="*/ 532638 h 1438275"/>
                <a:gd name="connsiteX286" fmla="*/ 719233 w 1114425"/>
                <a:gd name="connsiteY286" fmla="*/ 519303 h 1438275"/>
                <a:gd name="connsiteX287" fmla="*/ 729520 w 1114425"/>
                <a:gd name="connsiteY287" fmla="*/ 508540 h 1438275"/>
                <a:gd name="connsiteX288" fmla="*/ 741331 w 1114425"/>
                <a:gd name="connsiteY288" fmla="*/ 508540 h 1438275"/>
                <a:gd name="connsiteX289" fmla="*/ 750856 w 1114425"/>
                <a:gd name="connsiteY289" fmla="*/ 513398 h 1438275"/>
                <a:gd name="connsiteX290" fmla="*/ 763905 w 1114425"/>
                <a:gd name="connsiteY290" fmla="*/ 514922 h 1438275"/>
                <a:gd name="connsiteX291" fmla="*/ 787908 w 1114425"/>
                <a:gd name="connsiteY291" fmla="*/ 517970 h 1438275"/>
                <a:gd name="connsiteX292" fmla="*/ 794766 w 1114425"/>
                <a:gd name="connsiteY292" fmla="*/ 521684 h 1438275"/>
                <a:gd name="connsiteX293" fmla="*/ 801148 w 1114425"/>
                <a:gd name="connsiteY293" fmla="*/ 531686 h 1438275"/>
                <a:gd name="connsiteX294" fmla="*/ 797909 w 1114425"/>
                <a:gd name="connsiteY294" fmla="*/ 548164 h 1438275"/>
                <a:gd name="connsiteX295" fmla="*/ 795623 w 1114425"/>
                <a:gd name="connsiteY295" fmla="*/ 572453 h 1438275"/>
                <a:gd name="connsiteX296" fmla="*/ 789051 w 1114425"/>
                <a:gd name="connsiteY296" fmla="*/ 600075 h 1438275"/>
                <a:gd name="connsiteX297" fmla="*/ 777145 w 1114425"/>
                <a:gd name="connsiteY297" fmla="*/ 623888 h 1438275"/>
                <a:gd name="connsiteX298" fmla="*/ 762000 w 1114425"/>
                <a:gd name="connsiteY298" fmla="*/ 642080 h 1438275"/>
                <a:gd name="connsiteX299" fmla="*/ 737235 w 1114425"/>
                <a:gd name="connsiteY299" fmla="*/ 651701 h 1438275"/>
                <a:gd name="connsiteX300" fmla="*/ 722281 w 1114425"/>
                <a:gd name="connsiteY300" fmla="*/ 654939 h 1438275"/>
                <a:gd name="connsiteX301" fmla="*/ 714470 w 1114425"/>
                <a:gd name="connsiteY301" fmla="*/ 648653 h 1438275"/>
                <a:gd name="connsiteX302" fmla="*/ 709803 w 1114425"/>
                <a:gd name="connsiteY302" fmla="*/ 633889 h 1438275"/>
                <a:gd name="connsiteX303" fmla="*/ 767715 w 1114425"/>
                <a:gd name="connsiteY303" fmla="*/ 875824 h 1438275"/>
                <a:gd name="connsiteX304" fmla="*/ 745808 w 1114425"/>
                <a:gd name="connsiteY304" fmla="*/ 894017 h 1438275"/>
                <a:gd name="connsiteX305" fmla="*/ 723424 w 1114425"/>
                <a:gd name="connsiteY305" fmla="*/ 894017 h 1438275"/>
                <a:gd name="connsiteX306" fmla="*/ 723138 w 1114425"/>
                <a:gd name="connsiteY306" fmla="*/ 890873 h 1438275"/>
                <a:gd name="connsiteX307" fmla="*/ 716280 w 1114425"/>
                <a:gd name="connsiteY307" fmla="*/ 876586 h 1438275"/>
                <a:gd name="connsiteX308" fmla="*/ 714470 w 1114425"/>
                <a:gd name="connsiteY308" fmla="*/ 858203 h 1438275"/>
                <a:gd name="connsiteX309" fmla="*/ 720281 w 1114425"/>
                <a:gd name="connsiteY309" fmla="*/ 847725 h 1438275"/>
                <a:gd name="connsiteX310" fmla="*/ 713994 w 1114425"/>
                <a:gd name="connsiteY310" fmla="*/ 833723 h 1438275"/>
                <a:gd name="connsiteX311" fmla="*/ 714756 w 1114425"/>
                <a:gd name="connsiteY311" fmla="*/ 823627 h 1438275"/>
                <a:gd name="connsiteX312" fmla="*/ 724567 w 1114425"/>
                <a:gd name="connsiteY312" fmla="*/ 813245 h 1438275"/>
                <a:gd name="connsiteX313" fmla="*/ 729044 w 1114425"/>
                <a:gd name="connsiteY313" fmla="*/ 810197 h 1438275"/>
                <a:gd name="connsiteX314" fmla="*/ 740093 w 1114425"/>
                <a:gd name="connsiteY314" fmla="*/ 822960 h 1438275"/>
                <a:gd name="connsiteX315" fmla="*/ 753713 w 1114425"/>
                <a:gd name="connsiteY315" fmla="*/ 842963 h 1438275"/>
                <a:gd name="connsiteX316" fmla="*/ 767906 w 1114425"/>
                <a:gd name="connsiteY316" fmla="*/ 864870 h 1438275"/>
                <a:gd name="connsiteX317" fmla="*/ 767715 w 1114425"/>
                <a:gd name="connsiteY317" fmla="*/ 875824 h 1438275"/>
                <a:gd name="connsiteX318" fmla="*/ 898588 w 1114425"/>
                <a:gd name="connsiteY318" fmla="*/ 665893 h 1438275"/>
                <a:gd name="connsiteX319" fmla="*/ 877062 w 1114425"/>
                <a:gd name="connsiteY319" fmla="*/ 681514 h 1438275"/>
                <a:gd name="connsiteX320" fmla="*/ 853250 w 1114425"/>
                <a:gd name="connsiteY320" fmla="*/ 689324 h 1438275"/>
                <a:gd name="connsiteX321" fmla="*/ 827532 w 1114425"/>
                <a:gd name="connsiteY321" fmla="*/ 708279 h 1438275"/>
                <a:gd name="connsiteX322" fmla="*/ 795814 w 1114425"/>
                <a:gd name="connsiteY322" fmla="*/ 723424 h 1438275"/>
                <a:gd name="connsiteX323" fmla="*/ 760762 w 1114425"/>
                <a:gd name="connsiteY323" fmla="*/ 747903 h 1438275"/>
                <a:gd name="connsiteX324" fmla="*/ 746093 w 1114425"/>
                <a:gd name="connsiteY324" fmla="*/ 749713 h 1438275"/>
                <a:gd name="connsiteX325" fmla="*/ 728377 w 1114425"/>
                <a:gd name="connsiteY325" fmla="*/ 742664 h 1438275"/>
                <a:gd name="connsiteX326" fmla="*/ 717804 w 1114425"/>
                <a:gd name="connsiteY326" fmla="*/ 733901 h 1438275"/>
                <a:gd name="connsiteX327" fmla="*/ 713232 w 1114425"/>
                <a:gd name="connsiteY327" fmla="*/ 726281 h 1438275"/>
                <a:gd name="connsiteX328" fmla="*/ 722471 w 1114425"/>
                <a:gd name="connsiteY328" fmla="*/ 716661 h 1438275"/>
                <a:gd name="connsiteX329" fmla="*/ 747141 w 1114425"/>
                <a:gd name="connsiteY329" fmla="*/ 703040 h 1438275"/>
                <a:gd name="connsiteX330" fmla="*/ 791147 w 1114425"/>
                <a:gd name="connsiteY330" fmla="*/ 689705 h 1438275"/>
                <a:gd name="connsiteX331" fmla="*/ 829056 w 1114425"/>
                <a:gd name="connsiteY331" fmla="*/ 674846 h 1438275"/>
                <a:gd name="connsiteX332" fmla="*/ 864203 w 1114425"/>
                <a:gd name="connsiteY332" fmla="*/ 656463 h 1438275"/>
                <a:gd name="connsiteX333" fmla="*/ 892683 w 1114425"/>
                <a:gd name="connsiteY333" fmla="*/ 651415 h 1438275"/>
                <a:gd name="connsiteX334" fmla="*/ 902780 w 1114425"/>
                <a:gd name="connsiteY334" fmla="*/ 655796 h 1438275"/>
                <a:gd name="connsiteX335" fmla="*/ 898588 w 1114425"/>
                <a:gd name="connsiteY335" fmla="*/ 665893 h 1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1114425" h="1438275">
                  <a:moveTo>
                    <a:pt x="1107472" y="601313"/>
                  </a:moveTo>
                  <a:lnTo>
                    <a:pt x="1096232" y="574548"/>
                  </a:lnTo>
                  <a:lnTo>
                    <a:pt x="1067467" y="544449"/>
                  </a:lnTo>
                  <a:lnTo>
                    <a:pt x="1041749" y="527876"/>
                  </a:lnTo>
                  <a:lnTo>
                    <a:pt x="1020318" y="523875"/>
                  </a:lnTo>
                  <a:lnTo>
                    <a:pt x="991648" y="528352"/>
                  </a:lnTo>
                  <a:lnTo>
                    <a:pt x="949738" y="549783"/>
                  </a:lnTo>
                  <a:lnTo>
                    <a:pt x="883730" y="586359"/>
                  </a:lnTo>
                  <a:lnTo>
                    <a:pt x="847535" y="602456"/>
                  </a:lnTo>
                  <a:lnTo>
                    <a:pt x="837724" y="605219"/>
                  </a:lnTo>
                  <a:lnTo>
                    <a:pt x="831723" y="595789"/>
                  </a:lnTo>
                  <a:lnTo>
                    <a:pt x="835914" y="585216"/>
                  </a:lnTo>
                  <a:lnTo>
                    <a:pt x="895731" y="508730"/>
                  </a:lnTo>
                  <a:lnTo>
                    <a:pt x="912305" y="496443"/>
                  </a:lnTo>
                  <a:lnTo>
                    <a:pt x="938022" y="486918"/>
                  </a:lnTo>
                  <a:lnTo>
                    <a:pt x="958691" y="473774"/>
                  </a:lnTo>
                  <a:lnTo>
                    <a:pt x="990410" y="452152"/>
                  </a:lnTo>
                  <a:lnTo>
                    <a:pt x="1006793" y="427958"/>
                  </a:lnTo>
                  <a:lnTo>
                    <a:pt x="1006793" y="415100"/>
                  </a:lnTo>
                  <a:lnTo>
                    <a:pt x="992886" y="399479"/>
                  </a:lnTo>
                  <a:lnTo>
                    <a:pt x="973169" y="387953"/>
                  </a:lnTo>
                  <a:lnTo>
                    <a:pt x="953738" y="383000"/>
                  </a:lnTo>
                  <a:lnTo>
                    <a:pt x="944309" y="374809"/>
                  </a:lnTo>
                  <a:lnTo>
                    <a:pt x="915829" y="348329"/>
                  </a:lnTo>
                  <a:lnTo>
                    <a:pt x="885730" y="324517"/>
                  </a:lnTo>
                  <a:lnTo>
                    <a:pt x="865346" y="323183"/>
                  </a:lnTo>
                  <a:lnTo>
                    <a:pt x="854488" y="331946"/>
                  </a:lnTo>
                  <a:lnTo>
                    <a:pt x="843629" y="346139"/>
                  </a:lnTo>
                  <a:lnTo>
                    <a:pt x="841820" y="381191"/>
                  </a:lnTo>
                  <a:lnTo>
                    <a:pt x="837248" y="406241"/>
                  </a:lnTo>
                  <a:lnTo>
                    <a:pt x="820769" y="442341"/>
                  </a:lnTo>
                  <a:lnTo>
                    <a:pt x="798862" y="465773"/>
                  </a:lnTo>
                  <a:lnTo>
                    <a:pt x="767239" y="480727"/>
                  </a:lnTo>
                  <a:lnTo>
                    <a:pt x="742950" y="489775"/>
                  </a:lnTo>
                  <a:lnTo>
                    <a:pt x="732377" y="490252"/>
                  </a:lnTo>
                  <a:lnTo>
                    <a:pt x="716947" y="476917"/>
                  </a:lnTo>
                  <a:lnTo>
                    <a:pt x="693896" y="447770"/>
                  </a:lnTo>
                  <a:lnTo>
                    <a:pt x="674561" y="431292"/>
                  </a:lnTo>
                  <a:lnTo>
                    <a:pt x="674656" y="424434"/>
                  </a:lnTo>
                  <a:lnTo>
                    <a:pt x="717613" y="380048"/>
                  </a:lnTo>
                  <a:lnTo>
                    <a:pt x="764858" y="326993"/>
                  </a:lnTo>
                  <a:lnTo>
                    <a:pt x="776764" y="323469"/>
                  </a:lnTo>
                  <a:lnTo>
                    <a:pt x="840867" y="311182"/>
                  </a:lnTo>
                  <a:lnTo>
                    <a:pt x="890302" y="290989"/>
                  </a:lnTo>
                  <a:lnTo>
                    <a:pt x="960692" y="246507"/>
                  </a:lnTo>
                  <a:lnTo>
                    <a:pt x="989552" y="208407"/>
                  </a:lnTo>
                  <a:lnTo>
                    <a:pt x="993743" y="179165"/>
                  </a:lnTo>
                  <a:lnTo>
                    <a:pt x="989171" y="153353"/>
                  </a:lnTo>
                  <a:lnTo>
                    <a:pt x="916877" y="70771"/>
                  </a:lnTo>
                  <a:lnTo>
                    <a:pt x="877348" y="39053"/>
                  </a:lnTo>
                  <a:lnTo>
                    <a:pt x="858774" y="34766"/>
                  </a:lnTo>
                  <a:lnTo>
                    <a:pt x="839629" y="45911"/>
                  </a:lnTo>
                  <a:lnTo>
                    <a:pt x="804005" y="86011"/>
                  </a:lnTo>
                  <a:lnTo>
                    <a:pt x="780193" y="121349"/>
                  </a:lnTo>
                  <a:lnTo>
                    <a:pt x="757809" y="177737"/>
                  </a:lnTo>
                  <a:lnTo>
                    <a:pt x="736283" y="230505"/>
                  </a:lnTo>
                  <a:lnTo>
                    <a:pt x="717518" y="255746"/>
                  </a:lnTo>
                  <a:lnTo>
                    <a:pt x="685133" y="268129"/>
                  </a:lnTo>
                  <a:lnTo>
                    <a:pt x="656273" y="268796"/>
                  </a:lnTo>
                  <a:lnTo>
                    <a:pt x="649605" y="266510"/>
                  </a:lnTo>
                  <a:lnTo>
                    <a:pt x="651415" y="249650"/>
                  </a:lnTo>
                  <a:lnTo>
                    <a:pt x="664274" y="216503"/>
                  </a:lnTo>
                  <a:lnTo>
                    <a:pt x="667988" y="168497"/>
                  </a:lnTo>
                  <a:lnTo>
                    <a:pt x="671703" y="157448"/>
                  </a:lnTo>
                  <a:cubicBezTo>
                    <a:pt x="671703" y="157448"/>
                    <a:pt x="673227" y="117062"/>
                    <a:pt x="673703" y="111538"/>
                  </a:cubicBezTo>
                  <a:cubicBezTo>
                    <a:pt x="674180" y="106013"/>
                    <a:pt x="669893" y="93631"/>
                    <a:pt x="669893" y="93631"/>
                  </a:cubicBezTo>
                  <a:cubicBezTo>
                    <a:pt x="669893" y="93631"/>
                    <a:pt x="627983" y="59341"/>
                    <a:pt x="604647" y="43720"/>
                  </a:cubicBezTo>
                  <a:cubicBezTo>
                    <a:pt x="581311" y="28099"/>
                    <a:pt x="542544" y="11144"/>
                    <a:pt x="542544" y="11144"/>
                  </a:cubicBezTo>
                  <a:cubicBezTo>
                    <a:pt x="542544" y="11144"/>
                    <a:pt x="515874" y="7144"/>
                    <a:pt x="509016" y="7144"/>
                  </a:cubicBezTo>
                  <a:cubicBezTo>
                    <a:pt x="502158" y="7144"/>
                    <a:pt x="491681" y="14764"/>
                    <a:pt x="491681" y="14764"/>
                  </a:cubicBezTo>
                  <a:lnTo>
                    <a:pt x="486156" y="46863"/>
                  </a:lnTo>
                  <a:lnTo>
                    <a:pt x="495300" y="65913"/>
                  </a:lnTo>
                  <a:cubicBezTo>
                    <a:pt x="495300" y="65913"/>
                    <a:pt x="564452" y="155353"/>
                    <a:pt x="571310" y="169450"/>
                  </a:cubicBezTo>
                  <a:cubicBezTo>
                    <a:pt x="578168" y="183547"/>
                    <a:pt x="586645" y="210503"/>
                    <a:pt x="595694" y="225647"/>
                  </a:cubicBezTo>
                  <a:cubicBezTo>
                    <a:pt x="604742" y="240792"/>
                    <a:pt x="627126" y="258509"/>
                    <a:pt x="627126" y="258509"/>
                  </a:cubicBezTo>
                  <a:lnTo>
                    <a:pt x="626840" y="268415"/>
                  </a:lnTo>
                  <a:lnTo>
                    <a:pt x="620459" y="272129"/>
                  </a:lnTo>
                  <a:lnTo>
                    <a:pt x="610267" y="277368"/>
                  </a:lnTo>
                  <a:lnTo>
                    <a:pt x="543782" y="278035"/>
                  </a:lnTo>
                  <a:lnTo>
                    <a:pt x="501587" y="278987"/>
                  </a:lnTo>
                  <a:lnTo>
                    <a:pt x="481679" y="277178"/>
                  </a:lnTo>
                  <a:lnTo>
                    <a:pt x="451390" y="280130"/>
                  </a:lnTo>
                  <a:lnTo>
                    <a:pt x="425387" y="278130"/>
                  </a:lnTo>
                  <a:lnTo>
                    <a:pt x="409766" y="279559"/>
                  </a:lnTo>
                  <a:lnTo>
                    <a:pt x="387572" y="275654"/>
                  </a:lnTo>
                  <a:lnTo>
                    <a:pt x="360902" y="278416"/>
                  </a:lnTo>
                  <a:lnTo>
                    <a:pt x="301371" y="277559"/>
                  </a:lnTo>
                  <a:lnTo>
                    <a:pt x="286036" y="287084"/>
                  </a:lnTo>
                  <a:lnTo>
                    <a:pt x="276511" y="306800"/>
                  </a:lnTo>
                  <a:lnTo>
                    <a:pt x="284798" y="327946"/>
                  </a:lnTo>
                  <a:lnTo>
                    <a:pt x="318707" y="367379"/>
                  </a:lnTo>
                  <a:lnTo>
                    <a:pt x="354521" y="400717"/>
                  </a:lnTo>
                  <a:lnTo>
                    <a:pt x="373285" y="413290"/>
                  </a:lnTo>
                  <a:lnTo>
                    <a:pt x="396907" y="413575"/>
                  </a:lnTo>
                  <a:lnTo>
                    <a:pt x="425672" y="399955"/>
                  </a:lnTo>
                  <a:lnTo>
                    <a:pt x="501682" y="374142"/>
                  </a:lnTo>
                  <a:lnTo>
                    <a:pt x="601694" y="349187"/>
                  </a:lnTo>
                  <a:lnTo>
                    <a:pt x="651510" y="341662"/>
                  </a:lnTo>
                  <a:lnTo>
                    <a:pt x="669893" y="341567"/>
                  </a:lnTo>
                  <a:lnTo>
                    <a:pt x="680180" y="353092"/>
                  </a:lnTo>
                  <a:lnTo>
                    <a:pt x="676942" y="362236"/>
                  </a:lnTo>
                  <a:lnTo>
                    <a:pt x="644366" y="413004"/>
                  </a:lnTo>
                  <a:lnTo>
                    <a:pt x="635603" y="415766"/>
                  </a:lnTo>
                  <a:lnTo>
                    <a:pt x="625126" y="411956"/>
                  </a:lnTo>
                  <a:lnTo>
                    <a:pt x="608171" y="402812"/>
                  </a:lnTo>
                  <a:lnTo>
                    <a:pt x="594646" y="398336"/>
                  </a:lnTo>
                  <a:lnTo>
                    <a:pt x="585121" y="396145"/>
                  </a:lnTo>
                  <a:lnTo>
                    <a:pt x="577406" y="401479"/>
                  </a:lnTo>
                  <a:lnTo>
                    <a:pt x="555784" y="420529"/>
                  </a:lnTo>
                  <a:lnTo>
                    <a:pt x="552831" y="438722"/>
                  </a:lnTo>
                  <a:lnTo>
                    <a:pt x="563213" y="478155"/>
                  </a:lnTo>
                  <a:lnTo>
                    <a:pt x="571976" y="504444"/>
                  </a:lnTo>
                  <a:lnTo>
                    <a:pt x="569690" y="540925"/>
                  </a:lnTo>
                  <a:lnTo>
                    <a:pt x="560642" y="545973"/>
                  </a:lnTo>
                  <a:lnTo>
                    <a:pt x="551498" y="540163"/>
                  </a:lnTo>
                  <a:lnTo>
                    <a:pt x="535400" y="526828"/>
                  </a:lnTo>
                  <a:lnTo>
                    <a:pt x="519494" y="514160"/>
                  </a:lnTo>
                  <a:lnTo>
                    <a:pt x="504063" y="506063"/>
                  </a:lnTo>
                  <a:lnTo>
                    <a:pt x="494633" y="512350"/>
                  </a:lnTo>
                  <a:lnTo>
                    <a:pt x="480632" y="538163"/>
                  </a:lnTo>
                  <a:lnTo>
                    <a:pt x="469011" y="545783"/>
                  </a:lnTo>
                  <a:lnTo>
                    <a:pt x="462153" y="541782"/>
                  </a:lnTo>
                  <a:lnTo>
                    <a:pt x="452533" y="534924"/>
                  </a:lnTo>
                  <a:lnTo>
                    <a:pt x="430911" y="512445"/>
                  </a:lnTo>
                  <a:lnTo>
                    <a:pt x="399098" y="484918"/>
                  </a:lnTo>
                  <a:lnTo>
                    <a:pt x="359664" y="455105"/>
                  </a:lnTo>
                  <a:lnTo>
                    <a:pt x="341281" y="439484"/>
                  </a:lnTo>
                  <a:lnTo>
                    <a:pt x="325088" y="430530"/>
                  </a:lnTo>
                  <a:lnTo>
                    <a:pt x="315087" y="432816"/>
                  </a:lnTo>
                  <a:lnTo>
                    <a:pt x="304895" y="445199"/>
                  </a:lnTo>
                  <a:lnTo>
                    <a:pt x="303467" y="463582"/>
                  </a:lnTo>
                  <a:lnTo>
                    <a:pt x="310706" y="490061"/>
                  </a:lnTo>
                  <a:lnTo>
                    <a:pt x="329756" y="544830"/>
                  </a:lnTo>
                  <a:lnTo>
                    <a:pt x="339662" y="581406"/>
                  </a:lnTo>
                  <a:lnTo>
                    <a:pt x="337375" y="588740"/>
                  </a:lnTo>
                  <a:lnTo>
                    <a:pt x="318992" y="603409"/>
                  </a:lnTo>
                  <a:lnTo>
                    <a:pt x="286703" y="615791"/>
                  </a:lnTo>
                  <a:lnTo>
                    <a:pt x="284893" y="628650"/>
                  </a:lnTo>
                  <a:lnTo>
                    <a:pt x="302324" y="641985"/>
                  </a:lnTo>
                  <a:lnTo>
                    <a:pt x="344615" y="678561"/>
                  </a:lnTo>
                  <a:lnTo>
                    <a:pt x="395764" y="729901"/>
                  </a:lnTo>
                  <a:lnTo>
                    <a:pt x="415385" y="731139"/>
                  </a:lnTo>
                  <a:lnTo>
                    <a:pt x="465392" y="693039"/>
                  </a:lnTo>
                  <a:lnTo>
                    <a:pt x="504349" y="648653"/>
                  </a:lnTo>
                  <a:lnTo>
                    <a:pt x="546545" y="616077"/>
                  </a:lnTo>
                  <a:lnTo>
                    <a:pt x="562261" y="610553"/>
                  </a:lnTo>
                  <a:lnTo>
                    <a:pt x="572643" y="620649"/>
                  </a:lnTo>
                  <a:lnTo>
                    <a:pt x="576358" y="645700"/>
                  </a:lnTo>
                  <a:lnTo>
                    <a:pt x="572072" y="700564"/>
                  </a:lnTo>
                  <a:lnTo>
                    <a:pt x="561975" y="708851"/>
                  </a:lnTo>
                  <a:lnTo>
                    <a:pt x="540830" y="714185"/>
                  </a:lnTo>
                  <a:lnTo>
                    <a:pt x="517208" y="722376"/>
                  </a:lnTo>
                  <a:lnTo>
                    <a:pt x="466154" y="737521"/>
                  </a:lnTo>
                  <a:lnTo>
                    <a:pt x="400812" y="757523"/>
                  </a:lnTo>
                  <a:lnTo>
                    <a:pt x="345758" y="772668"/>
                  </a:lnTo>
                  <a:lnTo>
                    <a:pt x="302133" y="781336"/>
                  </a:lnTo>
                  <a:lnTo>
                    <a:pt x="251174" y="793242"/>
                  </a:lnTo>
                  <a:lnTo>
                    <a:pt x="197168" y="804291"/>
                  </a:lnTo>
                  <a:lnTo>
                    <a:pt x="144399" y="816959"/>
                  </a:lnTo>
                  <a:lnTo>
                    <a:pt x="93250" y="826103"/>
                  </a:lnTo>
                  <a:lnTo>
                    <a:pt x="35147" y="835057"/>
                  </a:lnTo>
                  <a:lnTo>
                    <a:pt x="13145" y="839724"/>
                  </a:lnTo>
                  <a:lnTo>
                    <a:pt x="9430" y="853916"/>
                  </a:lnTo>
                  <a:lnTo>
                    <a:pt x="7144" y="875824"/>
                  </a:lnTo>
                  <a:lnTo>
                    <a:pt x="20765" y="889159"/>
                  </a:lnTo>
                  <a:lnTo>
                    <a:pt x="104394" y="936308"/>
                  </a:lnTo>
                  <a:lnTo>
                    <a:pt x="147352" y="948119"/>
                  </a:lnTo>
                  <a:lnTo>
                    <a:pt x="171450" y="950309"/>
                  </a:lnTo>
                  <a:lnTo>
                    <a:pt x="195358" y="948023"/>
                  </a:lnTo>
                  <a:lnTo>
                    <a:pt x="235172" y="927354"/>
                  </a:lnTo>
                  <a:lnTo>
                    <a:pt x="289179" y="896779"/>
                  </a:lnTo>
                  <a:lnTo>
                    <a:pt x="331089" y="874395"/>
                  </a:lnTo>
                  <a:lnTo>
                    <a:pt x="375571" y="855440"/>
                  </a:lnTo>
                  <a:lnTo>
                    <a:pt x="466725" y="812483"/>
                  </a:lnTo>
                  <a:lnTo>
                    <a:pt x="529114" y="788099"/>
                  </a:lnTo>
                  <a:lnTo>
                    <a:pt x="553307" y="774478"/>
                  </a:lnTo>
                  <a:lnTo>
                    <a:pt x="571691" y="772192"/>
                  </a:lnTo>
                  <a:lnTo>
                    <a:pt x="579501" y="779526"/>
                  </a:lnTo>
                  <a:lnTo>
                    <a:pt x="581501" y="811435"/>
                  </a:lnTo>
                  <a:lnTo>
                    <a:pt x="575501" y="824865"/>
                  </a:lnTo>
                  <a:lnTo>
                    <a:pt x="553498" y="848678"/>
                  </a:lnTo>
                  <a:lnTo>
                    <a:pt x="521970" y="863822"/>
                  </a:lnTo>
                  <a:lnTo>
                    <a:pt x="487394" y="881634"/>
                  </a:lnTo>
                  <a:lnTo>
                    <a:pt x="435578" y="911066"/>
                  </a:lnTo>
                  <a:lnTo>
                    <a:pt x="359855" y="956882"/>
                  </a:lnTo>
                  <a:lnTo>
                    <a:pt x="281369" y="1020223"/>
                  </a:lnTo>
                  <a:lnTo>
                    <a:pt x="234696" y="1061847"/>
                  </a:lnTo>
                  <a:lnTo>
                    <a:pt x="205454" y="1090327"/>
                  </a:lnTo>
                  <a:lnTo>
                    <a:pt x="205454" y="1103948"/>
                  </a:lnTo>
                  <a:lnTo>
                    <a:pt x="222790" y="1119569"/>
                  </a:lnTo>
                  <a:lnTo>
                    <a:pt x="248222" y="1132713"/>
                  </a:lnTo>
                  <a:lnTo>
                    <a:pt x="269367" y="1137190"/>
                  </a:lnTo>
                  <a:lnTo>
                    <a:pt x="302705" y="1132237"/>
                  </a:lnTo>
                  <a:lnTo>
                    <a:pt x="381953" y="1108043"/>
                  </a:lnTo>
                  <a:lnTo>
                    <a:pt x="469011" y="1072706"/>
                  </a:lnTo>
                  <a:lnTo>
                    <a:pt x="568452" y="1037368"/>
                  </a:lnTo>
                  <a:lnTo>
                    <a:pt x="579501" y="1039654"/>
                  </a:lnTo>
                  <a:lnTo>
                    <a:pt x="581216" y="1051941"/>
                  </a:lnTo>
                  <a:lnTo>
                    <a:pt x="573119" y="1062228"/>
                  </a:lnTo>
                  <a:lnTo>
                    <a:pt x="568071" y="1076897"/>
                  </a:lnTo>
                  <a:lnTo>
                    <a:pt x="577787" y="1085564"/>
                  </a:lnTo>
                  <a:lnTo>
                    <a:pt x="577787" y="1096899"/>
                  </a:lnTo>
                  <a:lnTo>
                    <a:pt x="575215" y="1126617"/>
                  </a:lnTo>
                  <a:lnTo>
                    <a:pt x="577120" y="1148715"/>
                  </a:lnTo>
                  <a:cubicBezTo>
                    <a:pt x="577120" y="1148715"/>
                    <a:pt x="575501" y="1163384"/>
                    <a:pt x="575501" y="1167098"/>
                  </a:cubicBezTo>
                  <a:cubicBezTo>
                    <a:pt x="575501" y="1170813"/>
                    <a:pt x="576644" y="1192530"/>
                    <a:pt x="576644" y="1192530"/>
                  </a:cubicBezTo>
                  <a:lnTo>
                    <a:pt x="575691" y="1217105"/>
                  </a:lnTo>
                  <a:lnTo>
                    <a:pt x="574167" y="1257586"/>
                  </a:lnTo>
                  <a:lnTo>
                    <a:pt x="579692" y="1280351"/>
                  </a:lnTo>
                  <a:lnTo>
                    <a:pt x="579025" y="1291114"/>
                  </a:lnTo>
                  <a:lnTo>
                    <a:pt x="575596" y="1314069"/>
                  </a:lnTo>
                  <a:lnTo>
                    <a:pt x="573881" y="1356360"/>
                  </a:lnTo>
                  <a:lnTo>
                    <a:pt x="581216" y="1379696"/>
                  </a:lnTo>
                  <a:lnTo>
                    <a:pt x="583978" y="1400937"/>
                  </a:lnTo>
                  <a:lnTo>
                    <a:pt x="607505" y="1425131"/>
                  </a:lnTo>
                  <a:lnTo>
                    <a:pt x="623697" y="1436751"/>
                  </a:lnTo>
                  <a:lnTo>
                    <a:pt x="635318" y="1434275"/>
                  </a:lnTo>
                  <a:lnTo>
                    <a:pt x="676275" y="1393317"/>
                  </a:lnTo>
                  <a:lnTo>
                    <a:pt x="692658" y="1366933"/>
                  </a:lnTo>
                  <a:lnTo>
                    <a:pt x="699992" y="1344263"/>
                  </a:lnTo>
                  <a:lnTo>
                    <a:pt x="704564" y="1325499"/>
                  </a:lnTo>
                  <a:lnTo>
                    <a:pt x="710946" y="1309973"/>
                  </a:lnTo>
                  <a:lnTo>
                    <a:pt x="712184" y="1275398"/>
                  </a:lnTo>
                  <a:lnTo>
                    <a:pt x="715899" y="1262539"/>
                  </a:lnTo>
                  <a:lnTo>
                    <a:pt x="719328" y="1240536"/>
                  </a:lnTo>
                  <a:lnTo>
                    <a:pt x="717423" y="1143572"/>
                  </a:lnTo>
                  <a:lnTo>
                    <a:pt x="714661" y="1127379"/>
                  </a:lnTo>
                  <a:lnTo>
                    <a:pt x="716471" y="1106805"/>
                  </a:lnTo>
                  <a:lnTo>
                    <a:pt x="719233" y="1018223"/>
                  </a:lnTo>
                  <a:lnTo>
                    <a:pt x="720757" y="992315"/>
                  </a:lnTo>
                  <a:lnTo>
                    <a:pt x="735711" y="981742"/>
                  </a:lnTo>
                  <a:lnTo>
                    <a:pt x="761429" y="970121"/>
                  </a:lnTo>
                  <a:lnTo>
                    <a:pt x="791718" y="961835"/>
                  </a:lnTo>
                  <a:lnTo>
                    <a:pt x="869442" y="935546"/>
                  </a:lnTo>
                  <a:lnTo>
                    <a:pt x="904589" y="920877"/>
                  </a:lnTo>
                  <a:lnTo>
                    <a:pt x="924687" y="903732"/>
                  </a:lnTo>
                  <a:lnTo>
                    <a:pt x="930497" y="885635"/>
                  </a:lnTo>
                  <a:lnTo>
                    <a:pt x="925640" y="870204"/>
                  </a:lnTo>
                  <a:lnTo>
                    <a:pt x="873919" y="838486"/>
                  </a:lnTo>
                  <a:lnTo>
                    <a:pt x="818579" y="803053"/>
                  </a:lnTo>
                  <a:lnTo>
                    <a:pt x="799719" y="791623"/>
                  </a:lnTo>
                  <a:lnTo>
                    <a:pt x="790956" y="782574"/>
                  </a:lnTo>
                  <a:lnTo>
                    <a:pt x="792956" y="771811"/>
                  </a:lnTo>
                  <a:cubicBezTo>
                    <a:pt x="792956" y="771811"/>
                    <a:pt x="808387" y="762857"/>
                    <a:pt x="824579" y="754952"/>
                  </a:cubicBezTo>
                  <a:cubicBezTo>
                    <a:pt x="842582" y="746188"/>
                    <a:pt x="861441" y="738283"/>
                    <a:pt x="861441" y="738283"/>
                  </a:cubicBezTo>
                  <a:lnTo>
                    <a:pt x="936403" y="705898"/>
                  </a:lnTo>
                  <a:lnTo>
                    <a:pt x="1006126" y="673894"/>
                  </a:lnTo>
                  <a:lnTo>
                    <a:pt x="1071182" y="644652"/>
                  </a:lnTo>
                  <a:lnTo>
                    <a:pt x="1094899" y="634270"/>
                  </a:lnTo>
                  <a:lnTo>
                    <a:pt x="1109091" y="618173"/>
                  </a:lnTo>
                  <a:lnTo>
                    <a:pt x="1107472" y="601313"/>
                  </a:lnTo>
                  <a:close/>
                  <a:moveTo>
                    <a:pt x="824198" y="212979"/>
                  </a:moveTo>
                  <a:lnTo>
                    <a:pt x="848582" y="173165"/>
                  </a:lnTo>
                  <a:lnTo>
                    <a:pt x="856869" y="159830"/>
                  </a:lnTo>
                  <a:lnTo>
                    <a:pt x="868394" y="152972"/>
                  </a:lnTo>
                  <a:lnTo>
                    <a:pt x="877157" y="156591"/>
                  </a:lnTo>
                  <a:lnTo>
                    <a:pt x="888778" y="167831"/>
                  </a:lnTo>
                  <a:lnTo>
                    <a:pt x="894302" y="184404"/>
                  </a:lnTo>
                  <a:lnTo>
                    <a:pt x="892016" y="199644"/>
                  </a:lnTo>
                  <a:lnTo>
                    <a:pt x="874109" y="220885"/>
                  </a:lnTo>
                  <a:lnTo>
                    <a:pt x="851535" y="231743"/>
                  </a:lnTo>
                  <a:lnTo>
                    <a:pt x="838390" y="235839"/>
                  </a:lnTo>
                  <a:lnTo>
                    <a:pt x="824865" y="231267"/>
                  </a:lnTo>
                  <a:lnTo>
                    <a:pt x="821912" y="224409"/>
                  </a:lnTo>
                  <a:lnTo>
                    <a:pt x="824198" y="212979"/>
                  </a:lnTo>
                  <a:close/>
                  <a:moveTo>
                    <a:pt x="582073" y="925640"/>
                  </a:moveTo>
                  <a:lnTo>
                    <a:pt x="577501" y="940784"/>
                  </a:lnTo>
                  <a:lnTo>
                    <a:pt x="557784" y="953357"/>
                  </a:lnTo>
                  <a:lnTo>
                    <a:pt x="502444" y="974979"/>
                  </a:lnTo>
                  <a:lnTo>
                    <a:pt x="436436" y="996506"/>
                  </a:lnTo>
                  <a:lnTo>
                    <a:pt x="387953" y="1013174"/>
                  </a:lnTo>
                  <a:lnTo>
                    <a:pt x="370523" y="1012222"/>
                  </a:lnTo>
                  <a:lnTo>
                    <a:pt x="370618" y="1006983"/>
                  </a:lnTo>
                  <a:lnTo>
                    <a:pt x="397478" y="985552"/>
                  </a:lnTo>
                  <a:lnTo>
                    <a:pt x="455295" y="955262"/>
                  </a:lnTo>
                  <a:lnTo>
                    <a:pt x="491966" y="933260"/>
                  </a:lnTo>
                  <a:lnTo>
                    <a:pt x="535877" y="909066"/>
                  </a:lnTo>
                  <a:lnTo>
                    <a:pt x="560642" y="892588"/>
                  </a:lnTo>
                  <a:lnTo>
                    <a:pt x="570357" y="887063"/>
                  </a:lnTo>
                  <a:lnTo>
                    <a:pt x="577120" y="890016"/>
                  </a:lnTo>
                  <a:lnTo>
                    <a:pt x="583502" y="899541"/>
                  </a:lnTo>
                  <a:lnTo>
                    <a:pt x="582073" y="925640"/>
                  </a:lnTo>
                  <a:close/>
                  <a:moveTo>
                    <a:pt x="709803" y="633889"/>
                  </a:moveTo>
                  <a:lnTo>
                    <a:pt x="713137" y="587121"/>
                  </a:lnTo>
                  <a:lnTo>
                    <a:pt x="715423" y="557308"/>
                  </a:lnTo>
                  <a:lnTo>
                    <a:pt x="715137" y="532638"/>
                  </a:lnTo>
                  <a:lnTo>
                    <a:pt x="719233" y="519303"/>
                  </a:lnTo>
                  <a:lnTo>
                    <a:pt x="729520" y="508540"/>
                  </a:lnTo>
                  <a:lnTo>
                    <a:pt x="741331" y="508540"/>
                  </a:lnTo>
                  <a:lnTo>
                    <a:pt x="750856" y="513398"/>
                  </a:lnTo>
                  <a:lnTo>
                    <a:pt x="763905" y="514922"/>
                  </a:lnTo>
                  <a:lnTo>
                    <a:pt x="787908" y="517970"/>
                  </a:lnTo>
                  <a:lnTo>
                    <a:pt x="794766" y="521684"/>
                  </a:lnTo>
                  <a:lnTo>
                    <a:pt x="801148" y="531686"/>
                  </a:lnTo>
                  <a:lnTo>
                    <a:pt x="797909" y="548164"/>
                  </a:lnTo>
                  <a:lnTo>
                    <a:pt x="795623" y="572453"/>
                  </a:lnTo>
                  <a:lnTo>
                    <a:pt x="789051" y="600075"/>
                  </a:lnTo>
                  <a:lnTo>
                    <a:pt x="777145" y="623888"/>
                  </a:lnTo>
                  <a:lnTo>
                    <a:pt x="762000" y="642080"/>
                  </a:lnTo>
                  <a:lnTo>
                    <a:pt x="737235" y="651701"/>
                  </a:lnTo>
                  <a:lnTo>
                    <a:pt x="722281" y="654939"/>
                  </a:lnTo>
                  <a:lnTo>
                    <a:pt x="714470" y="648653"/>
                  </a:lnTo>
                  <a:lnTo>
                    <a:pt x="709803" y="633889"/>
                  </a:lnTo>
                  <a:close/>
                  <a:moveTo>
                    <a:pt x="767715" y="875824"/>
                  </a:moveTo>
                  <a:lnTo>
                    <a:pt x="745808" y="894017"/>
                  </a:lnTo>
                  <a:lnTo>
                    <a:pt x="723424" y="894017"/>
                  </a:lnTo>
                  <a:lnTo>
                    <a:pt x="723138" y="890873"/>
                  </a:lnTo>
                  <a:lnTo>
                    <a:pt x="716280" y="876586"/>
                  </a:lnTo>
                  <a:lnTo>
                    <a:pt x="714470" y="858203"/>
                  </a:lnTo>
                  <a:lnTo>
                    <a:pt x="720281" y="847725"/>
                  </a:lnTo>
                  <a:lnTo>
                    <a:pt x="713994" y="833723"/>
                  </a:lnTo>
                  <a:lnTo>
                    <a:pt x="714756" y="823627"/>
                  </a:lnTo>
                  <a:lnTo>
                    <a:pt x="724567" y="813245"/>
                  </a:lnTo>
                  <a:lnTo>
                    <a:pt x="729044" y="810197"/>
                  </a:lnTo>
                  <a:lnTo>
                    <a:pt x="740093" y="822960"/>
                  </a:lnTo>
                  <a:lnTo>
                    <a:pt x="753713" y="842963"/>
                  </a:lnTo>
                  <a:lnTo>
                    <a:pt x="767906" y="864870"/>
                  </a:lnTo>
                  <a:lnTo>
                    <a:pt x="767715" y="875824"/>
                  </a:lnTo>
                  <a:close/>
                  <a:moveTo>
                    <a:pt x="898588" y="665893"/>
                  </a:moveTo>
                  <a:lnTo>
                    <a:pt x="877062" y="681514"/>
                  </a:lnTo>
                  <a:lnTo>
                    <a:pt x="853250" y="689324"/>
                  </a:lnTo>
                  <a:lnTo>
                    <a:pt x="827532" y="708279"/>
                  </a:lnTo>
                  <a:lnTo>
                    <a:pt x="795814" y="723424"/>
                  </a:lnTo>
                  <a:lnTo>
                    <a:pt x="760762" y="747903"/>
                  </a:lnTo>
                  <a:lnTo>
                    <a:pt x="746093" y="749713"/>
                  </a:lnTo>
                  <a:lnTo>
                    <a:pt x="728377" y="742664"/>
                  </a:lnTo>
                  <a:lnTo>
                    <a:pt x="717804" y="733901"/>
                  </a:lnTo>
                  <a:lnTo>
                    <a:pt x="713232" y="726281"/>
                  </a:lnTo>
                  <a:lnTo>
                    <a:pt x="722471" y="716661"/>
                  </a:lnTo>
                  <a:lnTo>
                    <a:pt x="747141" y="703040"/>
                  </a:lnTo>
                  <a:lnTo>
                    <a:pt x="791147" y="689705"/>
                  </a:lnTo>
                  <a:lnTo>
                    <a:pt x="829056" y="674846"/>
                  </a:lnTo>
                  <a:lnTo>
                    <a:pt x="864203" y="656463"/>
                  </a:lnTo>
                  <a:lnTo>
                    <a:pt x="892683" y="651415"/>
                  </a:lnTo>
                  <a:lnTo>
                    <a:pt x="902780" y="655796"/>
                  </a:lnTo>
                  <a:lnTo>
                    <a:pt x="898588" y="6658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EB51E2D8-5F34-4AEA-A7DE-83B47387511D}"/>
                </a:ext>
              </a:extLst>
            </p:cNvPr>
            <p:cNvSpPr/>
            <p:nvPr/>
          </p:nvSpPr>
          <p:spPr>
            <a:xfrm>
              <a:off x="3725894" y="2822829"/>
              <a:ext cx="857250" cy="1276350"/>
            </a:xfrm>
            <a:custGeom>
              <a:avLst/>
              <a:gdLst>
                <a:gd name="connsiteX0" fmla="*/ 844487 w 857250"/>
                <a:gd name="connsiteY0" fmla="*/ 199454 h 1276350"/>
                <a:gd name="connsiteX1" fmla="*/ 823627 w 857250"/>
                <a:gd name="connsiteY1" fmla="*/ 178975 h 1276350"/>
                <a:gd name="connsiteX2" fmla="*/ 792099 w 857250"/>
                <a:gd name="connsiteY2" fmla="*/ 167926 h 1276350"/>
                <a:gd name="connsiteX3" fmla="*/ 766477 w 857250"/>
                <a:gd name="connsiteY3" fmla="*/ 167926 h 1276350"/>
                <a:gd name="connsiteX4" fmla="*/ 710470 w 857250"/>
                <a:gd name="connsiteY4" fmla="*/ 170212 h 1276350"/>
                <a:gd name="connsiteX5" fmla="*/ 671417 w 857250"/>
                <a:gd name="connsiteY5" fmla="*/ 185547 h 1276350"/>
                <a:gd name="connsiteX6" fmla="*/ 616649 w 857250"/>
                <a:gd name="connsiteY6" fmla="*/ 219456 h 1276350"/>
                <a:gd name="connsiteX7" fmla="*/ 567880 w 857250"/>
                <a:gd name="connsiteY7" fmla="*/ 250984 h 1276350"/>
                <a:gd name="connsiteX8" fmla="*/ 517112 w 857250"/>
                <a:gd name="connsiteY8" fmla="*/ 286798 h 1276350"/>
                <a:gd name="connsiteX9" fmla="*/ 489490 w 857250"/>
                <a:gd name="connsiteY9" fmla="*/ 307086 h 1276350"/>
                <a:gd name="connsiteX10" fmla="*/ 480727 w 857250"/>
                <a:gd name="connsiteY10" fmla="*/ 307086 h 1276350"/>
                <a:gd name="connsiteX11" fmla="*/ 473488 w 857250"/>
                <a:gd name="connsiteY11" fmla="*/ 297275 h 1276350"/>
                <a:gd name="connsiteX12" fmla="*/ 475202 w 857250"/>
                <a:gd name="connsiteY12" fmla="*/ 259461 h 1276350"/>
                <a:gd name="connsiteX13" fmla="*/ 481965 w 857250"/>
                <a:gd name="connsiteY13" fmla="*/ 235268 h 1276350"/>
                <a:gd name="connsiteX14" fmla="*/ 482727 w 857250"/>
                <a:gd name="connsiteY14" fmla="*/ 210598 h 1276350"/>
                <a:gd name="connsiteX15" fmla="*/ 479965 w 857250"/>
                <a:gd name="connsiteY15" fmla="*/ 190405 h 1276350"/>
                <a:gd name="connsiteX16" fmla="*/ 487775 w 857250"/>
                <a:gd name="connsiteY16" fmla="*/ 158306 h 1276350"/>
                <a:gd name="connsiteX17" fmla="*/ 499872 w 857250"/>
                <a:gd name="connsiteY17" fmla="*/ 118777 h 1276350"/>
                <a:gd name="connsiteX18" fmla="*/ 499396 w 857250"/>
                <a:gd name="connsiteY18" fmla="*/ 87344 h 1276350"/>
                <a:gd name="connsiteX19" fmla="*/ 477488 w 857250"/>
                <a:gd name="connsiteY19" fmla="*/ 65151 h 1276350"/>
                <a:gd name="connsiteX20" fmla="*/ 440341 w 857250"/>
                <a:gd name="connsiteY20" fmla="*/ 40386 h 1276350"/>
                <a:gd name="connsiteX21" fmla="*/ 406813 w 857250"/>
                <a:gd name="connsiteY21" fmla="*/ 23336 h 1276350"/>
                <a:gd name="connsiteX22" fmla="*/ 377285 w 857250"/>
                <a:gd name="connsiteY22" fmla="*/ 7144 h 1276350"/>
                <a:gd name="connsiteX23" fmla="*/ 360140 w 857250"/>
                <a:gd name="connsiteY23" fmla="*/ 10192 h 1276350"/>
                <a:gd name="connsiteX24" fmla="*/ 330137 w 857250"/>
                <a:gd name="connsiteY24" fmla="*/ 36671 h 1276350"/>
                <a:gd name="connsiteX25" fmla="*/ 286988 w 857250"/>
                <a:gd name="connsiteY25" fmla="*/ 83820 h 1276350"/>
                <a:gd name="connsiteX26" fmla="*/ 286321 w 857250"/>
                <a:gd name="connsiteY26" fmla="*/ 93345 h 1276350"/>
                <a:gd name="connsiteX27" fmla="*/ 292417 w 857250"/>
                <a:gd name="connsiteY27" fmla="*/ 118872 h 1276350"/>
                <a:gd name="connsiteX28" fmla="*/ 306991 w 857250"/>
                <a:gd name="connsiteY28" fmla="*/ 149638 h 1276350"/>
                <a:gd name="connsiteX29" fmla="*/ 326708 w 857250"/>
                <a:gd name="connsiteY29" fmla="*/ 193072 h 1276350"/>
                <a:gd name="connsiteX30" fmla="*/ 335661 w 857250"/>
                <a:gd name="connsiteY30" fmla="*/ 218504 h 1276350"/>
                <a:gd name="connsiteX31" fmla="*/ 342043 w 857250"/>
                <a:gd name="connsiteY31" fmla="*/ 290798 h 1276350"/>
                <a:gd name="connsiteX32" fmla="*/ 349853 w 857250"/>
                <a:gd name="connsiteY32" fmla="*/ 372428 h 1276350"/>
                <a:gd name="connsiteX33" fmla="*/ 352520 w 857250"/>
                <a:gd name="connsiteY33" fmla="*/ 393859 h 1276350"/>
                <a:gd name="connsiteX34" fmla="*/ 350806 w 857250"/>
                <a:gd name="connsiteY34" fmla="*/ 415481 h 1276350"/>
                <a:gd name="connsiteX35" fmla="*/ 217456 w 857250"/>
                <a:gd name="connsiteY35" fmla="*/ 539877 h 1276350"/>
                <a:gd name="connsiteX36" fmla="*/ 205454 w 857250"/>
                <a:gd name="connsiteY36" fmla="*/ 541115 h 1276350"/>
                <a:gd name="connsiteX37" fmla="*/ 195644 w 857250"/>
                <a:gd name="connsiteY37" fmla="*/ 529114 h 1276350"/>
                <a:gd name="connsiteX38" fmla="*/ 177927 w 857250"/>
                <a:gd name="connsiteY38" fmla="*/ 488347 h 1276350"/>
                <a:gd name="connsiteX39" fmla="*/ 160496 w 857250"/>
                <a:gd name="connsiteY39" fmla="*/ 440627 h 1276350"/>
                <a:gd name="connsiteX40" fmla="*/ 152209 w 857250"/>
                <a:gd name="connsiteY40" fmla="*/ 408527 h 1276350"/>
                <a:gd name="connsiteX41" fmla="*/ 133826 w 857250"/>
                <a:gd name="connsiteY41" fmla="*/ 381000 h 1276350"/>
                <a:gd name="connsiteX42" fmla="*/ 127445 w 857250"/>
                <a:gd name="connsiteY42" fmla="*/ 357664 h 1276350"/>
                <a:gd name="connsiteX43" fmla="*/ 103823 w 857250"/>
                <a:gd name="connsiteY43" fmla="*/ 350901 h 1276350"/>
                <a:gd name="connsiteX44" fmla="*/ 87344 w 857250"/>
                <a:gd name="connsiteY44" fmla="*/ 361950 h 1276350"/>
                <a:gd name="connsiteX45" fmla="*/ 68961 w 857250"/>
                <a:gd name="connsiteY45" fmla="*/ 402717 h 1276350"/>
                <a:gd name="connsiteX46" fmla="*/ 51149 w 857250"/>
                <a:gd name="connsiteY46" fmla="*/ 450152 h 1276350"/>
                <a:gd name="connsiteX47" fmla="*/ 40100 w 857250"/>
                <a:gd name="connsiteY47" fmla="*/ 495490 h 1276350"/>
                <a:gd name="connsiteX48" fmla="*/ 21717 w 857250"/>
                <a:gd name="connsiteY48" fmla="*/ 552450 h 1276350"/>
                <a:gd name="connsiteX49" fmla="*/ 10668 w 857250"/>
                <a:gd name="connsiteY49" fmla="*/ 590741 h 1276350"/>
                <a:gd name="connsiteX50" fmla="*/ 7144 w 857250"/>
                <a:gd name="connsiteY50" fmla="*/ 622840 h 1276350"/>
                <a:gd name="connsiteX51" fmla="*/ 15430 w 857250"/>
                <a:gd name="connsiteY51" fmla="*/ 655987 h 1276350"/>
                <a:gd name="connsiteX52" fmla="*/ 43910 w 857250"/>
                <a:gd name="connsiteY52" fmla="*/ 684467 h 1276350"/>
                <a:gd name="connsiteX53" fmla="*/ 79438 w 857250"/>
                <a:gd name="connsiteY53" fmla="*/ 711422 h 1276350"/>
                <a:gd name="connsiteX54" fmla="*/ 117062 w 857250"/>
                <a:gd name="connsiteY54" fmla="*/ 733139 h 1276350"/>
                <a:gd name="connsiteX55" fmla="*/ 139065 w 857250"/>
                <a:gd name="connsiteY55" fmla="*/ 739521 h 1276350"/>
                <a:gd name="connsiteX56" fmla="*/ 165354 w 857250"/>
                <a:gd name="connsiteY56" fmla="*/ 732187 h 1276350"/>
                <a:gd name="connsiteX57" fmla="*/ 192024 w 857250"/>
                <a:gd name="connsiteY57" fmla="*/ 695516 h 1276350"/>
                <a:gd name="connsiteX58" fmla="*/ 229648 w 857250"/>
                <a:gd name="connsiteY58" fmla="*/ 646652 h 1276350"/>
                <a:gd name="connsiteX59" fmla="*/ 267271 w 857250"/>
                <a:gd name="connsiteY59" fmla="*/ 598265 h 1276350"/>
                <a:gd name="connsiteX60" fmla="*/ 320230 w 857250"/>
                <a:gd name="connsiteY60" fmla="*/ 544068 h 1276350"/>
                <a:gd name="connsiteX61" fmla="*/ 329375 w 857250"/>
                <a:gd name="connsiteY61" fmla="*/ 533972 h 1276350"/>
                <a:gd name="connsiteX62" fmla="*/ 338233 w 857250"/>
                <a:gd name="connsiteY62" fmla="*/ 532543 h 1276350"/>
                <a:gd name="connsiteX63" fmla="*/ 346996 w 857250"/>
                <a:gd name="connsiteY63" fmla="*/ 539687 h 1276350"/>
                <a:gd name="connsiteX64" fmla="*/ 348901 w 857250"/>
                <a:gd name="connsiteY64" fmla="*/ 634079 h 1276350"/>
                <a:gd name="connsiteX65" fmla="*/ 338804 w 857250"/>
                <a:gd name="connsiteY65" fmla="*/ 911352 h 1276350"/>
                <a:gd name="connsiteX66" fmla="*/ 331375 w 857250"/>
                <a:gd name="connsiteY66" fmla="*/ 954215 h 1276350"/>
                <a:gd name="connsiteX67" fmla="*/ 322802 w 857250"/>
                <a:gd name="connsiteY67" fmla="*/ 1015365 h 1276350"/>
                <a:gd name="connsiteX68" fmla="*/ 315468 w 857250"/>
                <a:gd name="connsiteY68" fmla="*/ 1086041 h 1276350"/>
                <a:gd name="connsiteX69" fmla="*/ 317849 w 857250"/>
                <a:gd name="connsiteY69" fmla="*/ 1125093 h 1276350"/>
                <a:gd name="connsiteX70" fmla="*/ 327279 w 857250"/>
                <a:gd name="connsiteY70" fmla="*/ 1162241 h 1276350"/>
                <a:gd name="connsiteX71" fmla="*/ 329755 w 857250"/>
                <a:gd name="connsiteY71" fmla="*/ 1180624 h 1276350"/>
                <a:gd name="connsiteX72" fmla="*/ 343281 w 857250"/>
                <a:gd name="connsiteY72" fmla="*/ 1202627 h 1276350"/>
                <a:gd name="connsiteX73" fmla="*/ 354711 w 857250"/>
                <a:gd name="connsiteY73" fmla="*/ 1226249 h 1276350"/>
                <a:gd name="connsiteX74" fmla="*/ 389858 w 857250"/>
                <a:gd name="connsiteY74" fmla="*/ 1265396 h 1276350"/>
                <a:gd name="connsiteX75" fmla="*/ 405479 w 857250"/>
                <a:gd name="connsiteY75" fmla="*/ 1272731 h 1276350"/>
                <a:gd name="connsiteX76" fmla="*/ 421100 w 857250"/>
                <a:gd name="connsiteY76" fmla="*/ 1271492 h 1276350"/>
                <a:gd name="connsiteX77" fmla="*/ 447580 w 857250"/>
                <a:gd name="connsiteY77" fmla="*/ 1254347 h 1276350"/>
                <a:gd name="connsiteX78" fmla="*/ 462439 w 857250"/>
                <a:gd name="connsiteY78" fmla="*/ 1219200 h 1276350"/>
                <a:gd name="connsiteX79" fmla="*/ 470154 w 857250"/>
                <a:gd name="connsiteY79" fmla="*/ 1176052 h 1276350"/>
                <a:gd name="connsiteX80" fmla="*/ 468916 w 857250"/>
                <a:gd name="connsiteY80" fmla="*/ 1066800 h 1276350"/>
                <a:gd name="connsiteX81" fmla="*/ 464058 w 857250"/>
                <a:gd name="connsiteY81" fmla="*/ 1045940 h 1276350"/>
                <a:gd name="connsiteX82" fmla="*/ 464058 w 857250"/>
                <a:gd name="connsiteY82" fmla="*/ 938213 h 1276350"/>
                <a:gd name="connsiteX83" fmla="*/ 461582 w 857250"/>
                <a:gd name="connsiteY83" fmla="*/ 928021 h 1276350"/>
                <a:gd name="connsiteX84" fmla="*/ 459772 w 857250"/>
                <a:gd name="connsiteY84" fmla="*/ 851630 h 1276350"/>
                <a:gd name="connsiteX85" fmla="*/ 457486 w 857250"/>
                <a:gd name="connsiteY85" fmla="*/ 839248 h 1276350"/>
                <a:gd name="connsiteX86" fmla="*/ 454057 w 857250"/>
                <a:gd name="connsiteY86" fmla="*/ 835724 h 1276350"/>
                <a:gd name="connsiteX87" fmla="*/ 453485 w 857250"/>
                <a:gd name="connsiteY87" fmla="*/ 828866 h 1276350"/>
                <a:gd name="connsiteX88" fmla="*/ 457867 w 857250"/>
                <a:gd name="connsiteY88" fmla="*/ 812673 h 1276350"/>
                <a:gd name="connsiteX89" fmla="*/ 455771 w 857250"/>
                <a:gd name="connsiteY89" fmla="*/ 656082 h 1276350"/>
                <a:gd name="connsiteX90" fmla="*/ 461010 w 857250"/>
                <a:gd name="connsiteY90" fmla="*/ 645795 h 1276350"/>
                <a:gd name="connsiteX91" fmla="*/ 472345 w 857250"/>
                <a:gd name="connsiteY91" fmla="*/ 636842 h 1276350"/>
                <a:gd name="connsiteX92" fmla="*/ 483775 w 857250"/>
                <a:gd name="connsiteY92" fmla="*/ 640080 h 1276350"/>
                <a:gd name="connsiteX93" fmla="*/ 495395 w 857250"/>
                <a:gd name="connsiteY93" fmla="*/ 641033 h 1276350"/>
                <a:gd name="connsiteX94" fmla="*/ 520637 w 857250"/>
                <a:gd name="connsiteY94" fmla="*/ 639604 h 1276350"/>
                <a:gd name="connsiteX95" fmla="*/ 545687 w 857250"/>
                <a:gd name="connsiteY95" fmla="*/ 628364 h 1276350"/>
                <a:gd name="connsiteX96" fmla="*/ 598837 w 857250"/>
                <a:gd name="connsiteY96" fmla="*/ 603314 h 1276350"/>
                <a:gd name="connsiteX97" fmla="*/ 642271 w 857250"/>
                <a:gd name="connsiteY97" fmla="*/ 587121 h 1276350"/>
                <a:gd name="connsiteX98" fmla="*/ 659416 w 857250"/>
                <a:gd name="connsiteY98" fmla="*/ 579311 h 1276350"/>
                <a:gd name="connsiteX99" fmla="*/ 695611 w 857250"/>
                <a:gd name="connsiteY99" fmla="*/ 539020 h 1276350"/>
                <a:gd name="connsiteX100" fmla="*/ 697421 w 857250"/>
                <a:gd name="connsiteY100" fmla="*/ 521113 h 1276350"/>
                <a:gd name="connsiteX101" fmla="*/ 683800 w 857250"/>
                <a:gd name="connsiteY101" fmla="*/ 506063 h 1276350"/>
                <a:gd name="connsiteX102" fmla="*/ 640651 w 857250"/>
                <a:gd name="connsiteY102" fmla="*/ 474536 h 1276350"/>
                <a:gd name="connsiteX103" fmla="*/ 634270 w 857250"/>
                <a:gd name="connsiteY103" fmla="*/ 465868 h 1276350"/>
                <a:gd name="connsiteX104" fmla="*/ 635508 w 857250"/>
                <a:gd name="connsiteY104" fmla="*/ 443103 h 1276350"/>
                <a:gd name="connsiteX105" fmla="*/ 651129 w 857250"/>
                <a:gd name="connsiteY105" fmla="*/ 411194 h 1276350"/>
                <a:gd name="connsiteX106" fmla="*/ 691515 w 857250"/>
                <a:gd name="connsiteY106" fmla="*/ 366713 h 1276350"/>
                <a:gd name="connsiteX107" fmla="*/ 733997 w 857250"/>
                <a:gd name="connsiteY107" fmla="*/ 330899 h 1276350"/>
                <a:gd name="connsiteX108" fmla="*/ 778002 w 857250"/>
                <a:gd name="connsiteY108" fmla="*/ 308801 h 1276350"/>
                <a:gd name="connsiteX109" fmla="*/ 801910 w 857250"/>
                <a:gd name="connsiteY109" fmla="*/ 296799 h 1276350"/>
                <a:gd name="connsiteX110" fmla="*/ 833057 w 857250"/>
                <a:gd name="connsiteY110" fmla="*/ 272891 h 1276350"/>
                <a:gd name="connsiteX111" fmla="*/ 849440 w 857250"/>
                <a:gd name="connsiteY111" fmla="*/ 246697 h 1276350"/>
                <a:gd name="connsiteX112" fmla="*/ 852678 w 857250"/>
                <a:gd name="connsiteY112" fmla="*/ 226695 h 1276350"/>
                <a:gd name="connsiteX113" fmla="*/ 844487 w 857250"/>
                <a:gd name="connsiteY113" fmla="*/ 199454 h 1276350"/>
                <a:gd name="connsiteX114" fmla="*/ 583501 w 857250"/>
                <a:gd name="connsiteY114" fmla="*/ 382619 h 1276350"/>
                <a:gd name="connsiteX115" fmla="*/ 569214 w 857250"/>
                <a:gd name="connsiteY115" fmla="*/ 432626 h 1276350"/>
                <a:gd name="connsiteX116" fmla="*/ 561023 w 857250"/>
                <a:gd name="connsiteY116" fmla="*/ 469678 h 1276350"/>
                <a:gd name="connsiteX117" fmla="*/ 550164 w 857250"/>
                <a:gd name="connsiteY117" fmla="*/ 500825 h 1276350"/>
                <a:gd name="connsiteX118" fmla="*/ 526733 w 857250"/>
                <a:gd name="connsiteY118" fmla="*/ 522256 h 1276350"/>
                <a:gd name="connsiteX119" fmla="*/ 497872 w 857250"/>
                <a:gd name="connsiteY119" fmla="*/ 539210 h 1276350"/>
                <a:gd name="connsiteX120" fmla="*/ 478631 w 857250"/>
                <a:gd name="connsiteY120" fmla="*/ 549307 h 1276350"/>
                <a:gd name="connsiteX121" fmla="*/ 472345 w 857250"/>
                <a:gd name="connsiteY121" fmla="*/ 549783 h 1276350"/>
                <a:gd name="connsiteX122" fmla="*/ 459867 w 857250"/>
                <a:gd name="connsiteY122" fmla="*/ 538353 h 1276350"/>
                <a:gd name="connsiteX123" fmla="*/ 458534 w 857250"/>
                <a:gd name="connsiteY123" fmla="*/ 525018 h 1276350"/>
                <a:gd name="connsiteX124" fmla="*/ 462629 w 857250"/>
                <a:gd name="connsiteY124" fmla="*/ 489299 h 1276350"/>
                <a:gd name="connsiteX125" fmla="*/ 459962 w 857250"/>
                <a:gd name="connsiteY125" fmla="*/ 454724 h 1276350"/>
                <a:gd name="connsiteX126" fmla="*/ 459581 w 857250"/>
                <a:gd name="connsiteY126" fmla="*/ 432245 h 1276350"/>
                <a:gd name="connsiteX127" fmla="*/ 466344 w 857250"/>
                <a:gd name="connsiteY127" fmla="*/ 414814 h 1276350"/>
                <a:gd name="connsiteX128" fmla="*/ 502634 w 857250"/>
                <a:gd name="connsiteY128" fmla="*/ 380429 h 1276350"/>
                <a:gd name="connsiteX129" fmla="*/ 549402 w 857250"/>
                <a:gd name="connsiteY129" fmla="*/ 348425 h 1276350"/>
                <a:gd name="connsiteX130" fmla="*/ 574929 w 857250"/>
                <a:gd name="connsiteY130" fmla="*/ 331565 h 1276350"/>
                <a:gd name="connsiteX131" fmla="*/ 588074 w 857250"/>
                <a:gd name="connsiteY131" fmla="*/ 330613 h 1276350"/>
                <a:gd name="connsiteX132" fmla="*/ 592074 w 857250"/>
                <a:gd name="connsiteY132" fmla="*/ 343757 h 1276350"/>
                <a:gd name="connsiteX133" fmla="*/ 583501 w 857250"/>
                <a:gd name="connsiteY133" fmla="*/ 382619 h 127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857250" h="1276350">
                  <a:moveTo>
                    <a:pt x="844487" y="199454"/>
                  </a:moveTo>
                  <a:lnTo>
                    <a:pt x="823627" y="178975"/>
                  </a:lnTo>
                  <a:lnTo>
                    <a:pt x="792099" y="167926"/>
                  </a:lnTo>
                  <a:lnTo>
                    <a:pt x="766477" y="167926"/>
                  </a:lnTo>
                  <a:lnTo>
                    <a:pt x="710470" y="170212"/>
                  </a:lnTo>
                  <a:lnTo>
                    <a:pt x="671417" y="185547"/>
                  </a:lnTo>
                  <a:lnTo>
                    <a:pt x="616649" y="219456"/>
                  </a:lnTo>
                  <a:lnTo>
                    <a:pt x="567880" y="250984"/>
                  </a:lnTo>
                  <a:lnTo>
                    <a:pt x="517112" y="286798"/>
                  </a:lnTo>
                  <a:lnTo>
                    <a:pt x="489490" y="307086"/>
                  </a:lnTo>
                  <a:lnTo>
                    <a:pt x="480727" y="307086"/>
                  </a:lnTo>
                  <a:lnTo>
                    <a:pt x="473488" y="297275"/>
                  </a:lnTo>
                  <a:lnTo>
                    <a:pt x="475202" y="259461"/>
                  </a:lnTo>
                  <a:lnTo>
                    <a:pt x="481965" y="235268"/>
                  </a:lnTo>
                  <a:lnTo>
                    <a:pt x="482727" y="210598"/>
                  </a:lnTo>
                  <a:lnTo>
                    <a:pt x="479965" y="190405"/>
                  </a:lnTo>
                  <a:lnTo>
                    <a:pt x="487775" y="158306"/>
                  </a:lnTo>
                  <a:lnTo>
                    <a:pt x="499872" y="118777"/>
                  </a:lnTo>
                  <a:lnTo>
                    <a:pt x="499396" y="87344"/>
                  </a:lnTo>
                  <a:lnTo>
                    <a:pt x="477488" y="65151"/>
                  </a:lnTo>
                  <a:lnTo>
                    <a:pt x="440341" y="40386"/>
                  </a:lnTo>
                  <a:lnTo>
                    <a:pt x="406813" y="23336"/>
                  </a:lnTo>
                  <a:lnTo>
                    <a:pt x="377285" y="7144"/>
                  </a:lnTo>
                  <a:lnTo>
                    <a:pt x="360140" y="10192"/>
                  </a:lnTo>
                  <a:lnTo>
                    <a:pt x="330137" y="36671"/>
                  </a:lnTo>
                  <a:lnTo>
                    <a:pt x="286988" y="83820"/>
                  </a:lnTo>
                  <a:lnTo>
                    <a:pt x="286321" y="93345"/>
                  </a:lnTo>
                  <a:lnTo>
                    <a:pt x="292417" y="118872"/>
                  </a:lnTo>
                  <a:lnTo>
                    <a:pt x="306991" y="149638"/>
                  </a:lnTo>
                  <a:lnTo>
                    <a:pt x="326708" y="193072"/>
                  </a:lnTo>
                  <a:lnTo>
                    <a:pt x="335661" y="218504"/>
                  </a:lnTo>
                  <a:lnTo>
                    <a:pt x="342043" y="290798"/>
                  </a:lnTo>
                  <a:lnTo>
                    <a:pt x="349853" y="372428"/>
                  </a:lnTo>
                  <a:lnTo>
                    <a:pt x="352520" y="393859"/>
                  </a:lnTo>
                  <a:lnTo>
                    <a:pt x="350806" y="415481"/>
                  </a:lnTo>
                  <a:lnTo>
                    <a:pt x="217456" y="539877"/>
                  </a:lnTo>
                  <a:lnTo>
                    <a:pt x="205454" y="541115"/>
                  </a:lnTo>
                  <a:lnTo>
                    <a:pt x="195644" y="529114"/>
                  </a:lnTo>
                  <a:lnTo>
                    <a:pt x="177927" y="488347"/>
                  </a:lnTo>
                  <a:lnTo>
                    <a:pt x="160496" y="440627"/>
                  </a:lnTo>
                  <a:lnTo>
                    <a:pt x="152209" y="408527"/>
                  </a:lnTo>
                  <a:lnTo>
                    <a:pt x="133826" y="381000"/>
                  </a:lnTo>
                  <a:lnTo>
                    <a:pt x="127445" y="357664"/>
                  </a:lnTo>
                  <a:lnTo>
                    <a:pt x="103823" y="350901"/>
                  </a:lnTo>
                  <a:lnTo>
                    <a:pt x="87344" y="361950"/>
                  </a:lnTo>
                  <a:lnTo>
                    <a:pt x="68961" y="402717"/>
                  </a:lnTo>
                  <a:lnTo>
                    <a:pt x="51149" y="450152"/>
                  </a:lnTo>
                  <a:lnTo>
                    <a:pt x="40100" y="495490"/>
                  </a:lnTo>
                  <a:lnTo>
                    <a:pt x="21717" y="552450"/>
                  </a:lnTo>
                  <a:lnTo>
                    <a:pt x="10668" y="590741"/>
                  </a:lnTo>
                  <a:lnTo>
                    <a:pt x="7144" y="622840"/>
                  </a:lnTo>
                  <a:lnTo>
                    <a:pt x="15430" y="655987"/>
                  </a:lnTo>
                  <a:lnTo>
                    <a:pt x="43910" y="684467"/>
                  </a:lnTo>
                  <a:lnTo>
                    <a:pt x="79438" y="711422"/>
                  </a:lnTo>
                  <a:lnTo>
                    <a:pt x="117062" y="733139"/>
                  </a:lnTo>
                  <a:lnTo>
                    <a:pt x="139065" y="739521"/>
                  </a:lnTo>
                  <a:lnTo>
                    <a:pt x="165354" y="732187"/>
                  </a:lnTo>
                  <a:lnTo>
                    <a:pt x="192024" y="695516"/>
                  </a:lnTo>
                  <a:lnTo>
                    <a:pt x="229648" y="646652"/>
                  </a:lnTo>
                  <a:lnTo>
                    <a:pt x="267271" y="598265"/>
                  </a:lnTo>
                  <a:lnTo>
                    <a:pt x="320230" y="544068"/>
                  </a:lnTo>
                  <a:lnTo>
                    <a:pt x="329375" y="533972"/>
                  </a:lnTo>
                  <a:lnTo>
                    <a:pt x="338233" y="532543"/>
                  </a:lnTo>
                  <a:lnTo>
                    <a:pt x="346996" y="539687"/>
                  </a:lnTo>
                  <a:lnTo>
                    <a:pt x="348901" y="634079"/>
                  </a:lnTo>
                  <a:lnTo>
                    <a:pt x="338804" y="911352"/>
                  </a:lnTo>
                  <a:lnTo>
                    <a:pt x="331375" y="954215"/>
                  </a:lnTo>
                  <a:lnTo>
                    <a:pt x="322802" y="1015365"/>
                  </a:lnTo>
                  <a:lnTo>
                    <a:pt x="315468" y="1086041"/>
                  </a:lnTo>
                  <a:lnTo>
                    <a:pt x="317849" y="1125093"/>
                  </a:lnTo>
                  <a:lnTo>
                    <a:pt x="327279" y="1162241"/>
                  </a:lnTo>
                  <a:lnTo>
                    <a:pt x="329755" y="1180624"/>
                  </a:lnTo>
                  <a:lnTo>
                    <a:pt x="343281" y="1202627"/>
                  </a:lnTo>
                  <a:lnTo>
                    <a:pt x="354711" y="1226249"/>
                  </a:lnTo>
                  <a:lnTo>
                    <a:pt x="389858" y="1265396"/>
                  </a:lnTo>
                  <a:lnTo>
                    <a:pt x="405479" y="1272731"/>
                  </a:lnTo>
                  <a:lnTo>
                    <a:pt x="421100" y="1271492"/>
                  </a:lnTo>
                  <a:lnTo>
                    <a:pt x="447580" y="1254347"/>
                  </a:lnTo>
                  <a:lnTo>
                    <a:pt x="462439" y="1219200"/>
                  </a:lnTo>
                  <a:lnTo>
                    <a:pt x="470154" y="1176052"/>
                  </a:lnTo>
                  <a:lnTo>
                    <a:pt x="468916" y="1066800"/>
                  </a:lnTo>
                  <a:lnTo>
                    <a:pt x="464058" y="1045940"/>
                  </a:lnTo>
                  <a:lnTo>
                    <a:pt x="464058" y="938213"/>
                  </a:lnTo>
                  <a:lnTo>
                    <a:pt x="461582" y="928021"/>
                  </a:lnTo>
                  <a:lnTo>
                    <a:pt x="459772" y="851630"/>
                  </a:lnTo>
                  <a:lnTo>
                    <a:pt x="457486" y="839248"/>
                  </a:lnTo>
                  <a:lnTo>
                    <a:pt x="454057" y="835724"/>
                  </a:lnTo>
                  <a:lnTo>
                    <a:pt x="453485" y="828866"/>
                  </a:lnTo>
                  <a:lnTo>
                    <a:pt x="457867" y="812673"/>
                  </a:lnTo>
                  <a:lnTo>
                    <a:pt x="455771" y="656082"/>
                  </a:lnTo>
                  <a:lnTo>
                    <a:pt x="461010" y="645795"/>
                  </a:lnTo>
                  <a:lnTo>
                    <a:pt x="472345" y="636842"/>
                  </a:lnTo>
                  <a:lnTo>
                    <a:pt x="483775" y="640080"/>
                  </a:lnTo>
                  <a:lnTo>
                    <a:pt x="495395" y="641033"/>
                  </a:lnTo>
                  <a:lnTo>
                    <a:pt x="520637" y="639604"/>
                  </a:lnTo>
                  <a:lnTo>
                    <a:pt x="545687" y="628364"/>
                  </a:lnTo>
                  <a:lnTo>
                    <a:pt x="598837" y="603314"/>
                  </a:lnTo>
                  <a:lnTo>
                    <a:pt x="642271" y="587121"/>
                  </a:lnTo>
                  <a:lnTo>
                    <a:pt x="659416" y="579311"/>
                  </a:lnTo>
                  <a:lnTo>
                    <a:pt x="695611" y="539020"/>
                  </a:lnTo>
                  <a:lnTo>
                    <a:pt x="697421" y="521113"/>
                  </a:lnTo>
                  <a:lnTo>
                    <a:pt x="683800" y="506063"/>
                  </a:lnTo>
                  <a:lnTo>
                    <a:pt x="640651" y="474536"/>
                  </a:lnTo>
                  <a:lnTo>
                    <a:pt x="634270" y="465868"/>
                  </a:lnTo>
                  <a:lnTo>
                    <a:pt x="635508" y="443103"/>
                  </a:lnTo>
                  <a:lnTo>
                    <a:pt x="651129" y="411194"/>
                  </a:lnTo>
                  <a:lnTo>
                    <a:pt x="691515" y="366713"/>
                  </a:lnTo>
                  <a:lnTo>
                    <a:pt x="733997" y="330899"/>
                  </a:lnTo>
                  <a:lnTo>
                    <a:pt x="778002" y="308801"/>
                  </a:lnTo>
                  <a:lnTo>
                    <a:pt x="801910" y="296799"/>
                  </a:lnTo>
                  <a:lnTo>
                    <a:pt x="833057" y="272891"/>
                  </a:lnTo>
                  <a:lnTo>
                    <a:pt x="849440" y="246697"/>
                  </a:lnTo>
                  <a:lnTo>
                    <a:pt x="852678" y="226695"/>
                  </a:lnTo>
                  <a:lnTo>
                    <a:pt x="844487" y="199454"/>
                  </a:lnTo>
                  <a:close/>
                  <a:moveTo>
                    <a:pt x="583501" y="382619"/>
                  </a:moveTo>
                  <a:lnTo>
                    <a:pt x="569214" y="432626"/>
                  </a:lnTo>
                  <a:lnTo>
                    <a:pt x="561023" y="469678"/>
                  </a:lnTo>
                  <a:lnTo>
                    <a:pt x="550164" y="500825"/>
                  </a:lnTo>
                  <a:lnTo>
                    <a:pt x="526733" y="522256"/>
                  </a:lnTo>
                  <a:lnTo>
                    <a:pt x="497872" y="539210"/>
                  </a:lnTo>
                  <a:lnTo>
                    <a:pt x="478631" y="549307"/>
                  </a:lnTo>
                  <a:lnTo>
                    <a:pt x="472345" y="549783"/>
                  </a:lnTo>
                  <a:lnTo>
                    <a:pt x="459867" y="538353"/>
                  </a:lnTo>
                  <a:lnTo>
                    <a:pt x="458534" y="525018"/>
                  </a:lnTo>
                  <a:lnTo>
                    <a:pt x="462629" y="489299"/>
                  </a:lnTo>
                  <a:lnTo>
                    <a:pt x="459962" y="454724"/>
                  </a:lnTo>
                  <a:lnTo>
                    <a:pt x="459581" y="432245"/>
                  </a:lnTo>
                  <a:lnTo>
                    <a:pt x="466344" y="414814"/>
                  </a:lnTo>
                  <a:lnTo>
                    <a:pt x="502634" y="380429"/>
                  </a:lnTo>
                  <a:lnTo>
                    <a:pt x="549402" y="348425"/>
                  </a:lnTo>
                  <a:lnTo>
                    <a:pt x="574929" y="331565"/>
                  </a:lnTo>
                  <a:lnTo>
                    <a:pt x="588074" y="330613"/>
                  </a:lnTo>
                  <a:lnTo>
                    <a:pt x="592074" y="343757"/>
                  </a:lnTo>
                  <a:lnTo>
                    <a:pt x="583501" y="3826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646CB2FA-9F84-45BA-84D7-40A735824FE4}"/>
                </a:ext>
              </a:extLst>
            </p:cNvPr>
            <p:cNvSpPr/>
            <p:nvPr/>
          </p:nvSpPr>
          <p:spPr>
            <a:xfrm>
              <a:off x="4767643" y="2769679"/>
              <a:ext cx="1076325" cy="1304925"/>
            </a:xfrm>
            <a:custGeom>
              <a:avLst/>
              <a:gdLst>
                <a:gd name="connsiteX0" fmla="*/ 175165 w 1076325"/>
                <a:gd name="connsiteY0" fmla="*/ 328517 h 1304925"/>
                <a:gd name="connsiteX1" fmla="*/ 193453 w 1076325"/>
                <a:gd name="connsiteY1" fmla="*/ 321564 h 1304925"/>
                <a:gd name="connsiteX2" fmla="*/ 225647 w 1076325"/>
                <a:gd name="connsiteY2" fmla="*/ 317849 h 1304925"/>
                <a:gd name="connsiteX3" fmla="*/ 262318 w 1076325"/>
                <a:gd name="connsiteY3" fmla="*/ 297085 h 1304925"/>
                <a:gd name="connsiteX4" fmla="*/ 325946 w 1076325"/>
                <a:gd name="connsiteY4" fmla="*/ 264795 h 1304925"/>
                <a:gd name="connsiteX5" fmla="*/ 411575 w 1076325"/>
                <a:gd name="connsiteY5" fmla="*/ 222314 h 1304925"/>
                <a:gd name="connsiteX6" fmla="*/ 443389 w 1076325"/>
                <a:gd name="connsiteY6" fmla="*/ 214979 h 1304925"/>
                <a:gd name="connsiteX7" fmla="*/ 489775 w 1076325"/>
                <a:gd name="connsiteY7" fmla="*/ 206407 h 1304925"/>
                <a:gd name="connsiteX8" fmla="*/ 514255 w 1076325"/>
                <a:gd name="connsiteY8" fmla="*/ 201454 h 1304925"/>
                <a:gd name="connsiteX9" fmla="*/ 538639 w 1076325"/>
                <a:gd name="connsiteY9" fmla="*/ 195263 h 1304925"/>
                <a:gd name="connsiteX10" fmla="*/ 555784 w 1076325"/>
                <a:gd name="connsiteY10" fmla="*/ 178499 h 1304925"/>
                <a:gd name="connsiteX11" fmla="*/ 574548 w 1076325"/>
                <a:gd name="connsiteY11" fmla="*/ 147828 h 1304925"/>
                <a:gd name="connsiteX12" fmla="*/ 578930 w 1076325"/>
                <a:gd name="connsiteY12" fmla="*/ 103442 h 1304925"/>
                <a:gd name="connsiteX13" fmla="*/ 571214 w 1076325"/>
                <a:gd name="connsiteY13" fmla="*/ 73533 h 1304925"/>
                <a:gd name="connsiteX14" fmla="*/ 555403 w 1076325"/>
                <a:gd name="connsiteY14" fmla="*/ 44196 h 1304925"/>
                <a:gd name="connsiteX15" fmla="*/ 527685 w 1076325"/>
                <a:gd name="connsiteY15" fmla="*/ 13240 h 1304925"/>
                <a:gd name="connsiteX16" fmla="*/ 510921 w 1076325"/>
                <a:gd name="connsiteY16" fmla="*/ 7144 h 1304925"/>
                <a:gd name="connsiteX17" fmla="*/ 488442 w 1076325"/>
                <a:gd name="connsiteY17" fmla="*/ 22670 h 1304925"/>
                <a:gd name="connsiteX18" fmla="*/ 485489 w 1076325"/>
                <a:gd name="connsiteY18" fmla="*/ 47625 h 1304925"/>
                <a:gd name="connsiteX19" fmla="*/ 374809 w 1076325"/>
                <a:gd name="connsiteY19" fmla="*/ 126302 h 1304925"/>
                <a:gd name="connsiteX20" fmla="*/ 305943 w 1076325"/>
                <a:gd name="connsiteY20" fmla="*/ 177641 h 1304925"/>
                <a:gd name="connsiteX21" fmla="*/ 242697 w 1076325"/>
                <a:gd name="connsiteY21" fmla="*/ 238411 h 1304925"/>
                <a:gd name="connsiteX22" fmla="*/ 185166 w 1076325"/>
                <a:gd name="connsiteY22" fmla="*/ 298323 h 1304925"/>
                <a:gd name="connsiteX23" fmla="*/ 156686 w 1076325"/>
                <a:gd name="connsiteY23" fmla="*/ 320802 h 1304925"/>
                <a:gd name="connsiteX24" fmla="*/ 156686 w 1076325"/>
                <a:gd name="connsiteY24" fmla="*/ 328136 h 1304925"/>
                <a:gd name="connsiteX25" fmla="*/ 163640 w 1076325"/>
                <a:gd name="connsiteY25" fmla="*/ 330613 h 1304925"/>
                <a:gd name="connsiteX26" fmla="*/ 175165 w 1076325"/>
                <a:gd name="connsiteY26" fmla="*/ 328517 h 1304925"/>
                <a:gd name="connsiteX27" fmla="*/ 582454 w 1076325"/>
                <a:gd name="connsiteY27" fmla="*/ 534924 h 1304925"/>
                <a:gd name="connsiteX28" fmla="*/ 551307 w 1076325"/>
                <a:gd name="connsiteY28" fmla="*/ 571310 h 1304925"/>
                <a:gd name="connsiteX29" fmla="*/ 520541 w 1076325"/>
                <a:gd name="connsiteY29" fmla="*/ 608838 h 1304925"/>
                <a:gd name="connsiteX30" fmla="*/ 473297 w 1076325"/>
                <a:gd name="connsiteY30" fmla="*/ 651701 h 1304925"/>
                <a:gd name="connsiteX31" fmla="*/ 461200 w 1076325"/>
                <a:gd name="connsiteY31" fmla="*/ 665512 h 1304925"/>
                <a:gd name="connsiteX32" fmla="*/ 450914 w 1076325"/>
                <a:gd name="connsiteY32" fmla="*/ 662464 h 1304925"/>
                <a:gd name="connsiteX33" fmla="*/ 446342 w 1076325"/>
                <a:gd name="connsiteY33" fmla="*/ 653129 h 1304925"/>
                <a:gd name="connsiteX34" fmla="*/ 454724 w 1076325"/>
                <a:gd name="connsiteY34" fmla="*/ 620459 h 1304925"/>
                <a:gd name="connsiteX35" fmla="*/ 469106 w 1076325"/>
                <a:gd name="connsiteY35" fmla="*/ 557403 h 1304925"/>
                <a:gd name="connsiteX36" fmla="*/ 489109 w 1076325"/>
                <a:gd name="connsiteY36" fmla="*/ 501968 h 1304925"/>
                <a:gd name="connsiteX37" fmla="*/ 520446 w 1076325"/>
                <a:gd name="connsiteY37" fmla="*/ 451485 h 1304925"/>
                <a:gd name="connsiteX38" fmla="*/ 533781 w 1076325"/>
                <a:gd name="connsiteY38" fmla="*/ 428530 h 1304925"/>
                <a:gd name="connsiteX39" fmla="*/ 532257 w 1076325"/>
                <a:gd name="connsiteY39" fmla="*/ 408813 h 1304925"/>
                <a:gd name="connsiteX40" fmla="*/ 513112 w 1076325"/>
                <a:gd name="connsiteY40" fmla="*/ 380524 h 1304925"/>
                <a:gd name="connsiteX41" fmla="*/ 498920 w 1076325"/>
                <a:gd name="connsiteY41" fmla="*/ 365474 h 1304925"/>
                <a:gd name="connsiteX42" fmla="*/ 489395 w 1076325"/>
                <a:gd name="connsiteY42" fmla="*/ 347853 h 1304925"/>
                <a:gd name="connsiteX43" fmla="*/ 459676 w 1076325"/>
                <a:gd name="connsiteY43" fmla="*/ 327089 h 1304925"/>
                <a:gd name="connsiteX44" fmla="*/ 433959 w 1076325"/>
                <a:gd name="connsiteY44" fmla="*/ 313277 h 1304925"/>
                <a:gd name="connsiteX45" fmla="*/ 419195 w 1076325"/>
                <a:gd name="connsiteY45" fmla="*/ 311087 h 1304925"/>
                <a:gd name="connsiteX46" fmla="*/ 393859 w 1076325"/>
                <a:gd name="connsiteY46" fmla="*/ 326136 h 1304925"/>
                <a:gd name="connsiteX47" fmla="*/ 380143 w 1076325"/>
                <a:gd name="connsiteY47" fmla="*/ 359283 h 1304925"/>
                <a:gd name="connsiteX48" fmla="*/ 369856 w 1076325"/>
                <a:gd name="connsiteY48" fmla="*/ 392811 h 1304925"/>
                <a:gd name="connsiteX49" fmla="*/ 355187 w 1076325"/>
                <a:gd name="connsiteY49" fmla="*/ 414814 h 1304925"/>
                <a:gd name="connsiteX50" fmla="*/ 313563 w 1076325"/>
                <a:gd name="connsiteY50" fmla="*/ 455200 h 1304925"/>
                <a:gd name="connsiteX51" fmla="*/ 234410 w 1076325"/>
                <a:gd name="connsiteY51" fmla="*/ 512731 h 1304925"/>
                <a:gd name="connsiteX52" fmla="*/ 153257 w 1076325"/>
                <a:gd name="connsiteY52" fmla="*/ 565309 h 1304925"/>
                <a:gd name="connsiteX53" fmla="*/ 74962 w 1076325"/>
                <a:gd name="connsiteY53" fmla="*/ 609791 h 1304925"/>
                <a:gd name="connsiteX54" fmla="*/ 18193 w 1076325"/>
                <a:gd name="connsiteY54" fmla="*/ 644843 h 1304925"/>
                <a:gd name="connsiteX55" fmla="*/ 7144 w 1076325"/>
                <a:gd name="connsiteY55" fmla="*/ 655511 h 1304925"/>
                <a:gd name="connsiteX56" fmla="*/ 12002 w 1076325"/>
                <a:gd name="connsiteY56" fmla="*/ 663797 h 1304925"/>
                <a:gd name="connsiteX57" fmla="*/ 26765 w 1076325"/>
                <a:gd name="connsiteY57" fmla="*/ 676085 h 1304925"/>
                <a:gd name="connsiteX58" fmla="*/ 47054 w 1076325"/>
                <a:gd name="connsiteY58" fmla="*/ 690753 h 1304925"/>
                <a:gd name="connsiteX59" fmla="*/ 63818 w 1076325"/>
                <a:gd name="connsiteY59" fmla="*/ 698087 h 1304925"/>
                <a:gd name="connsiteX60" fmla="*/ 82296 w 1076325"/>
                <a:gd name="connsiteY60" fmla="*/ 705421 h 1304925"/>
                <a:gd name="connsiteX61" fmla="*/ 101537 w 1076325"/>
                <a:gd name="connsiteY61" fmla="*/ 702945 h 1304925"/>
                <a:gd name="connsiteX62" fmla="*/ 114967 w 1076325"/>
                <a:gd name="connsiteY62" fmla="*/ 702945 h 1304925"/>
                <a:gd name="connsiteX63" fmla="*/ 128492 w 1076325"/>
                <a:gd name="connsiteY63" fmla="*/ 710756 h 1304925"/>
                <a:gd name="connsiteX64" fmla="*/ 146495 w 1076325"/>
                <a:gd name="connsiteY64" fmla="*/ 707041 h 1304925"/>
                <a:gd name="connsiteX65" fmla="*/ 175832 w 1076325"/>
                <a:gd name="connsiteY65" fmla="*/ 692372 h 1304925"/>
                <a:gd name="connsiteX66" fmla="*/ 239459 w 1076325"/>
                <a:gd name="connsiteY66" fmla="*/ 635222 h 1304925"/>
                <a:gd name="connsiteX67" fmla="*/ 281083 w 1076325"/>
                <a:gd name="connsiteY67" fmla="*/ 590264 h 1304925"/>
                <a:gd name="connsiteX68" fmla="*/ 336042 w 1076325"/>
                <a:gd name="connsiteY68" fmla="*/ 539306 h 1304925"/>
                <a:gd name="connsiteX69" fmla="*/ 347948 w 1076325"/>
                <a:gd name="connsiteY69" fmla="*/ 534829 h 1304925"/>
                <a:gd name="connsiteX70" fmla="*/ 354521 w 1076325"/>
                <a:gd name="connsiteY70" fmla="*/ 542735 h 1304925"/>
                <a:gd name="connsiteX71" fmla="*/ 350425 w 1076325"/>
                <a:gd name="connsiteY71" fmla="*/ 617887 h 1304925"/>
                <a:gd name="connsiteX72" fmla="*/ 343091 w 1076325"/>
                <a:gd name="connsiteY72" fmla="*/ 639985 h 1304925"/>
                <a:gd name="connsiteX73" fmla="*/ 344329 w 1076325"/>
                <a:gd name="connsiteY73" fmla="*/ 676370 h 1304925"/>
                <a:gd name="connsiteX74" fmla="*/ 341948 w 1076325"/>
                <a:gd name="connsiteY74" fmla="*/ 775430 h 1304925"/>
                <a:gd name="connsiteX75" fmla="*/ 317468 w 1076325"/>
                <a:gd name="connsiteY75" fmla="*/ 804767 h 1304925"/>
                <a:gd name="connsiteX76" fmla="*/ 301847 w 1076325"/>
                <a:gd name="connsiteY76" fmla="*/ 802291 h 1304925"/>
                <a:gd name="connsiteX77" fmla="*/ 303848 w 1076325"/>
                <a:gd name="connsiteY77" fmla="*/ 791813 h 1304925"/>
                <a:gd name="connsiteX78" fmla="*/ 311182 w 1076325"/>
                <a:gd name="connsiteY78" fmla="*/ 784289 h 1304925"/>
                <a:gd name="connsiteX79" fmla="*/ 308039 w 1076325"/>
                <a:gd name="connsiteY79" fmla="*/ 759143 h 1304925"/>
                <a:gd name="connsiteX80" fmla="*/ 296990 w 1076325"/>
                <a:gd name="connsiteY80" fmla="*/ 730853 h 1304925"/>
                <a:gd name="connsiteX81" fmla="*/ 286417 w 1076325"/>
                <a:gd name="connsiteY81" fmla="*/ 727139 h 1304925"/>
                <a:gd name="connsiteX82" fmla="*/ 273558 w 1076325"/>
                <a:gd name="connsiteY82" fmla="*/ 731711 h 1304925"/>
                <a:gd name="connsiteX83" fmla="*/ 245364 w 1076325"/>
                <a:gd name="connsiteY83" fmla="*/ 771144 h 1304925"/>
                <a:gd name="connsiteX84" fmla="*/ 209741 w 1076325"/>
                <a:gd name="connsiteY84" fmla="*/ 815054 h 1304925"/>
                <a:gd name="connsiteX85" fmla="*/ 184214 w 1076325"/>
                <a:gd name="connsiteY85" fmla="*/ 846677 h 1304925"/>
                <a:gd name="connsiteX86" fmla="*/ 176403 w 1076325"/>
                <a:gd name="connsiteY86" fmla="*/ 871157 h 1304925"/>
                <a:gd name="connsiteX87" fmla="*/ 173926 w 1076325"/>
                <a:gd name="connsiteY87" fmla="*/ 897731 h 1304925"/>
                <a:gd name="connsiteX88" fmla="*/ 182690 w 1076325"/>
                <a:gd name="connsiteY88" fmla="*/ 929259 h 1304925"/>
                <a:gd name="connsiteX89" fmla="*/ 185928 w 1076325"/>
                <a:gd name="connsiteY89" fmla="*/ 949166 h 1304925"/>
                <a:gd name="connsiteX90" fmla="*/ 187738 w 1076325"/>
                <a:gd name="connsiteY90" fmla="*/ 964311 h 1304925"/>
                <a:gd name="connsiteX91" fmla="*/ 197644 w 1076325"/>
                <a:gd name="connsiteY91" fmla="*/ 982504 h 1304925"/>
                <a:gd name="connsiteX92" fmla="*/ 206407 w 1076325"/>
                <a:gd name="connsiteY92" fmla="*/ 989838 h 1304925"/>
                <a:gd name="connsiteX93" fmla="*/ 220980 w 1076325"/>
                <a:gd name="connsiteY93" fmla="*/ 988124 h 1304925"/>
                <a:gd name="connsiteX94" fmla="*/ 235934 w 1076325"/>
                <a:gd name="connsiteY94" fmla="*/ 977265 h 1304925"/>
                <a:gd name="connsiteX95" fmla="*/ 278035 w 1076325"/>
                <a:gd name="connsiteY95" fmla="*/ 937355 h 1304925"/>
                <a:gd name="connsiteX96" fmla="*/ 320612 w 1076325"/>
                <a:gd name="connsiteY96" fmla="*/ 895064 h 1304925"/>
                <a:gd name="connsiteX97" fmla="*/ 331946 w 1076325"/>
                <a:gd name="connsiteY97" fmla="*/ 892016 h 1304925"/>
                <a:gd name="connsiteX98" fmla="*/ 336995 w 1076325"/>
                <a:gd name="connsiteY98" fmla="*/ 898779 h 1304925"/>
                <a:gd name="connsiteX99" fmla="*/ 338614 w 1076325"/>
                <a:gd name="connsiteY99" fmla="*/ 928973 h 1304925"/>
                <a:gd name="connsiteX100" fmla="*/ 339090 w 1076325"/>
                <a:gd name="connsiteY100" fmla="*/ 961263 h 1304925"/>
                <a:gd name="connsiteX101" fmla="*/ 346329 w 1076325"/>
                <a:gd name="connsiteY101" fmla="*/ 971360 h 1304925"/>
                <a:gd name="connsiteX102" fmla="*/ 372047 w 1076325"/>
                <a:gd name="connsiteY102" fmla="*/ 984980 h 1304925"/>
                <a:gd name="connsiteX103" fmla="*/ 386239 w 1076325"/>
                <a:gd name="connsiteY103" fmla="*/ 993743 h 1304925"/>
                <a:gd name="connsiteX104" fmla="*/ 408432 w 1076325"/>
                <a:gd name="connsiteY104" fmla="*/ 993172 h 1304925"/>
                <a:gd name="connsiteX105" fmla="*/ 427006 w 1076325"/>
                <a:gd name="connsiteY105" fmla="*/ 987171 h 1304925"/>
                <a:gd name="connsiteX106" fmla="*/ 443103 w 1076325"/>
                <a:gd name="connsiteY106" fmla="*/ 974312 h 1304925"/>
                <a:gd name="connsiteX107" fmla="*/ 449866 w 1076325"/>
                <a:gd name="connsiteY107" fmla="*/ 962501 h 1304925"/>
                <a:gd name="connsiteX108" fmla="*/ 444341 w 1076325"/>
                <a:gd name="connsiteY108" fmla="*/ 943070 h 1304925"/>
                <a:gd name="connsiteX109" fmla="*/ 441103 w 1076325"/>
                <a:gd name="connsiteY109" fmla="*/ 925640 h 1304925"/>
                <a:gd name="connsiteX110" fmla="*/ 442436 w 1076325"/>
                <a:gd name="connsiteY110" fmla="*/ 907733 h 1304925"/>
                <a:gd name="connsiteX111" fmla="*/ 444817 w 1076325"/>
                <a:gd name="connsiteY111" fmla="*/ 889635 h 1304925"/>
                <a:gd name="connsiteX112" fmla="*/ 441579 w 1076325"/>
                <a:gd name="connsiteY112" fmla="*/ 861632 h 1304925"/>
                <a:gd name="connsiteX113" fmla="*/ 440246 w 1076325"/>
                <a:gd name="connsiteY113" fmla="*/ 825818 h 1304925"/>
                <a:gd name="connsiteX114" fmla="*/ 443293 w 1076325"/>
                <a:gd name="connsiteY114" fmla="*/ 801053 h 1304925"/>
                <a:gd name="connsiteX115" fmla="*/ 451199 w 1076325"/>
                <a:gd name="connsiteY115" fmla="*/ 779621 h 1304925"/>
                <a:gd name="connsiteX116" fmla="*/ 472631 w 1076325"/>
                <a:gd name="connsiteY116" fmla="*/ 751618 h 1304925"/>
                <a:gd name="connsiteX117" fmla="*/ 522923 w 1076325"/>
                <a:gd name="connsiteY117" fmla="*/ 685991 h 1304925"/>
                <a:gd name="connsiteX118" fmla="*/ 565595 w 1076325"/>
                <a:gd name="connsiteY118" fmla="*/ 622554 h 1304925"/>
                <a:gd name="connsiteX119" fmla="*/ 593598 w 1076325"/>
                <a:gd name="connsiteY119" fmla="*/ 573024 h 1304925"/>
                <a:gd name="connsiteX120" fmla="*/ 598170 w 1076325"/>
                <a:gd name="connsiteY120" fmla="*/ 554831 h 1304925"/>
                <a:gd name="connsiteX121" fmla="*/ 590836 w 1076325"/>
                <a:gd name="connsiteY121" fmla="*/ 533400 h 1304925"/>
                <a:gd name="connsiteX122" fmla="*/ 582454 w 1076325"/>
                <a:gd name="connsiteY122" fmla="*/ 534924 h 1304925"/>
                <a:gd name="connsiteX123" fmla="*/ 1065085 w 1076325"/>
                <a:gd name="connsiteY123" fmla="*/ 491490 h 1304925"/>
                <a:gd name="connsiteX124" fmla="*/ 1041940 w 1076325"/>
                <a:gd name="connsiteY124" fmla="*/ 452057 h 1304925"/>
                <a:gd name="connsiteX125" fmla="*/ 1022223 w 1076325"/>
                <a:gd name="connsiteY125" fmla="*/ 425006 h 1304925"/>
                <a:gd name="connsiteX126" fmla="*/ 1020890 w 1076325"/>
                <a:gd name="connsiteY126" fmla="*/ 376428 h 1304925"/>
                <a:gd name="connsiteX127" fmla="*/ 1007745 w 1076325"/>
                <a:gd name="connsiteY127" fmla="*/ 366713 h 1304925"/>
                <a:gd name="connsiteX128" fmla="*/ 998792 w 1076325"/>
                <a:gd name="connsiteY128" fmla="*/ 374428 h 1304925"/>
                <a:gd name="connsiteX129" fmla="*/ 996029 w 1076325"/>
                <a:gd name="connsiteY129" fmla="*/ 421386 h 1304925"/>
                <a:gd name="connsiteX130" fmla="*/ 982123 w 1076325"/>
                <a:gd name="connsiteY130" fmla="*/ 458534 h 1304925"/>
                <a:gd name="connsiteX131" fmla="*/ 964216 w 1076325"/>
                <a:gd name="connsiteY131" fmla="*/ 496157 h 1304925"/>
                <a:gd name="connsiteX132" fmla="*/ 939546 w 1076325"/>
                <a:gd name="connsiteY132" fmla="*/ 523113 h 1304925"/>
                <a:gd name="connsiteX133" fmla="*/ 929831 w 1076325"/>
                <a:gd name="connsiteY133" fmla="*/ 529971 h 1304925"/>
                <a:gd name="connsiteX134" fmla="*/ 923354 w 1076325"/>
                <a:gd name="connsiteY134" fmla="*/ 523970 h 1304925"/>
                <a:gd name="connsiteX135" fmla="*/ 921639 w 1076325"/>
                <a:gd name="connsiteY135" fmla="*/ 506825 h 1304925"/>
                <a:gd name="connsiteX136" fmla="*/ 924116 w 1076325"/>
                <a:gd name="connsiteY136" fmla="*/ 457962 h 1304925"/>
                <a:gd name="connsiteX137" fmla="*/ 934593 w 1076325"/>
                <a:gd name="connsiteY137" fmla="*/ 387096 h 1304925"/>
                <a:gd name="connsiteX138" fmla="*/ 940975 w 1076325"/>
                <a:gd name="connsiteY138" fmla="*/ 329089 h 1304925"/>
                <a:gd name="connsiteX139" fmla="*/ 956120 w 1076325"/>
                <a:gd name="connsiteY139" fmla="*/ 270796 h 1304925"/>
                <a:gd name="connsiteX140" fmla="*/ 966788 w 1076325"/>
                <a:gd name="connsiteY140" fmla="*/ 190119 h 1304925"/>
                <a:gd name="connsiteX141" fmla="*/ 958596 w 1076325"/>
                <a:gd name="connsiteY141" fmla="*/ 151257 h 1304925"/>
                <a:gd name="connsiteX142" fmla="*/ 937355 w 1076325"/>
                <a:gd name="connsiteY142" fmla="*/ 115062 h 1304925"/>
                <a:gd name="connsiteX143" fmla="*/ 905066 w 1076325"/>
                <a:gd name="connsiteY143" fmla="*/ 85058 h 1304925"/>
                <a:gd name="connsiteX144" fmla="*/ 873252 w 1076325"/>
                <a:gd name="connsiteY144" fmla="*/ 73628 h 1304925"/>
                <a:gd name="connsiteX145" fmla="*/ 842867 w 1076325"/>
                <a:gd name="connsiteY145" fmla="*/ 62008 h 1304925"/>
                <a:gd name="connsiteX146" fmla="*/ 814864 w 1076325"/>
                <a:gd name="connsiteY146" fmla="*/ 55626 h 1304925"/>
                <a:gd name="connsiteX147" fmla="*/ 797433 w 1076325"/>
                <a:gd name="connsiteY147" fmla="*/ 71533 h 1304925"/>
                <a:gd name="connsiteX148" fmla="*/ 786860 w 1076325"/>
                <a:gd name="connsiteY148" fmla="*/ 95060 h 1304925"/>
                <a:gd name="connsiteX149" fmla="*/ 784670 w 1076325"/>
                <a:gd name="connsiteY149" fmla="*/ 132112 h 1304925"/>
                <a:gd name="connsiteX150" fmla="*/ 790670 w 1076325"/>
                <a:gd name="connsiteY150" fmla="*/ 166497 h 1304925"/>
                <a:gd name="connsiteX151" fmla="*/ 798481 w 1076325"/>
                <a:gd name="connsiteY151" fmla="*/ 201740 h 1304925"/>
                <a:gd name="connsiteX152" fmla="*/ 806291 w 1076325"/>
                <a:gd name="connsiteY152" fmla="*/ 245364 h 1304925"/>
                <a:gd name="connsiteX153" fmla="*/ 807815 w 1076325"/>
                <a:gd name="connsiteY153" fmla="*/ 312611 h 1304925"/>
                <a:gd name="connsiteX154" fmla="*/ 812006 w 1076325"/>
                <a:gd name="connsiteY154" fmla="*/ 389858 h 1304925"/>
                <a:gd name="connsiteX155" fmla="*/ 807434 w 1076325"/>
                <a:gd name="connsiteY155" fmla="*/ 425196 h 1304925"/>
                <a:gd name="connsiteX156" fmla="*/ 806196 w 1076325"/>
                <a:gd name="connsiteY156" fmla="*/ 552260 h 1304925"/>
                <a:gd name="connsiteX157" fmla="*/ 807149 w 1076325"/>
                <a:gd name="connsiteY157" fmla="*/ 615601 h 1304925"/>
                <a:gd name="connsiteX158" fmla="*/ 803339 w 1076325"/>
                <a:gd name="connsiteY158" fmla="*/ 647414 h 1304925"/>
                <a:gd name="connsiteX159" fmla="*/ 795433 w 1076325"/>
                <a:gd name="connsiteY159" fmla="*/ 657225 h 1304925"/>
                <a:gd name="connsiteX160" fmla="*/ 735044 w 1076325"/>
                <a:gd name="connsiteY160" fmla="*/ 698183 h 1304925"/>
                <a:gd name="connsiteX161" fmla="*/ 717328 w 1076325"/>
                <a:gd name="connsiteY161" fmla="*/ 707993 h 1304925"/>
                <a:gd name="connsiteX162" fmla="*/ 711613 w 1076325"/>
                <a:gd name="connsiteY162" fmla="*/ 704755 h 1304925"/>
                <a:gd name="connsiteX163" fmla="*/ 711137 w 1076325"/>
                <a:gd name="connsiteY163" fmla="*/ 695992 h 1304925"/>
                <a:gd name="connsiteX164" fmla="*/ 723233 w 1076325"/>
                <a:gd name="connsiteY164" fmla="*/ 676085 h 1304925"/>
                <a:gd name="connsiteX165" fmla="*/ 734282 w 1076325"/>
                <a:gd name="connsiteY165" fmla="*/ 656082 h 1304925"/>
                <a:gd name="connsiteX166" fmla="*/ 736092 w 1076325"/>
                <a:gd name="connsiteY166" fmla="*/ 619792 h 1304925"/>
                <a:gd name="connsiteX167" fmla="*/ 731520 w 1076325"/>
                <a:gd name="connsiteY167" fmla="*/ 591026 h 1304925"/>
                <a:gd name="connsiteX168" fmla="*/ 709232 w 1076325"/>
                <a:gd name="connsiteY168" fmla="*/ 554450 h 1304925"/>
                <a:gd name="connsiteX169" fmla="*/ 692468 w 1076325"/>
                <a:gd name="connsiteY169" fmla="*/ 527209 h 1304925"/>
                <a:gd name="connsiteX170" fmla="*/ 680657 w 1076325"/>
                <a:gd name="connsiteY170" fmla="*/ 503015 h 1304925"/>
                <a:gd name="connsiteX171" fmla="*/ 682276 w 1076325"/>
                <a:gd name="connsiteY171" fmla="*/ 480632 h 1304925"/>
                <a:gd name="connsiteX172" fmla="*/ 695134 w 1076325"/>
                <a:gd name="connsiteY172" fmla="*/ 449771 h 1304925"/>
                <a:gd name="connsiteX173" fmla="*/ 712184 w 1076325"/>
                <a:gd name="connsiteY173" fmla="*/ 403574 h 1304925"/>
                <a:gd name="connsiteX174" fmla="*/ 720566 w 1076325"/>
                <a:gd name="connsiteY174" fmla="*/ 362903 h 1304925"/>
                <a:gd name="connsiteX175" fmla="*/ 716471 w 1076325"/>
                <a:gd name="connsiteY175" fmla="*/ 324993 h 1304925"/>
                <a:gd name="connsiteX176" fmla="*/ 697421 w 1076325"/>
                <a:gd name="connsiteY176" fmla="*/ 292989 h 1304925"/>
                <a:gd name="connsiteX177" fmla="*/ 657416 w 1076325"/>
                <a:gd name="connsiteY177" fmla="*/ 250793 h 1304925"/>
                <a:gd name="connsiteX178" fmla="*/ 622554 w 1076325"/>
                <a:gd name="connsiteY178" fmla="*/ 225076 h 1304925"/>
                <a:gd name="connsiteX179" fmla="*/ 594265 w 1076325"/>
                <a:gd name="connsiteY179" fmla="*/ 211550 h 1304925"/>
                <a:gd name="connsiteX180" fmla="*/ 570833 w 1076325"/>
                <a:gd name="connsiteY180" fmla="*/ 213836 h 1304925"/>
                <a:gd name="connsiteX181" fmla="*/ 556927 w 1076325"/>
                <a:gd name="connsiteY181" fmla="*/ 226124 h 1304925"/>
                <a:gd name="connsiteX182" fmla="*/ 556355 w 1076325"/>
                <a:gd name="connsiteY182" fmla="*/ 249555 h 1304925"/>
                <a:gd name="connsiteX183" fmla="*/ 557593 w 1076325"/>
                <a:gd name="connsiteY183" fmla="*/ 261557 h 1304925"/>
                <a:gd name="connsiteX184" fmla="*/ 563690 w 1076325"/>
                <a:gd name="connsiteY184" fmla="*/ 280511 h 1304925"/>
                <a:gd name="connsiteX185" fmla="*/ 586645 w 1076325"/>
                <a:gd name="connsiteY185" fmla="*/ 329565 h 1304925"/>
                <a:gd name="connsiteX186" fmla="*/ 624268 w 1076325"/>
                <a:gd name="connsiteY186" fmla="*/ 383286 h 1304925"/>
                <a:gd name="connsiteX187" fmla="*/ 647414 w 1076325"/>
                <a:gd name="connsiteY187" fmla="*/ 413480 h 1304925"/>
                <a:gd name="connsiteX188" fmla="*/ 651605 w 1076325"/>
                <a:gd name="connsiteY188" fmla="*/ 431387 h 1304925"/>
                <a:gd name="connsiteX189" fmla="*/ 642938 w 1076325"/>
                <a:gd name="connsiteY189" fmla="*/ 477298 h 1304925"/>
                <a:gd name="connsiteX190" fmla="*/ 632365 w 1076325"/>
                <a:gd name="connsiteY190" fmla="*/ 500729 h 1304925"/>
                <a:gd name="connsiteX191" fmla="*/ 627793 w 1076325"/>
                <a:gd name="connsiteY191" fmla="*/ 526352 h 1304925"/>
                <a:gd name="connsiteX192" fmla="*/ 637508 w 1076325"/>
                <a:gd name="connsiteY192" fmla="*/ 561308 h 1304925"/>
                <a:gd name="connsiteX193" fmla="*/ 644843 w 1076325"/>
                <a:gd name="connsiteY193" fmla="*/ 598456 h 1304925"/>
                <a:gd name="connsiteX194" fmla="*/ 653225 w 1076325"/>
                <a:gd name="connsiteY194" fmla="*/ 633317 h 1304925"/>
                <a:gd name="connsiteX195" fmla="*/ 662273 w 1076325"/>
                <a:gd name="connsiteY195" fmla="*/ 667798 h 1304925"/>
                <a:gd name="connsiteX196" fmla="*/ 659321 w 1076325"/>
                <a:gd name="connsiteY196" fmla="*/ 701707 h 1304925"/>
                <a:gd name="connsiteX197" fmla="*/ 652082 w 1076325"/>
                <a:gd name="connsiteY197" fmla="*/ 729710 h 1304925"/>
                <a:gd name="connsiteX198" fmla="*/ 623507 w 1076325"/>
                <a:gd name="connsiteY198" fmla="*/ 782098 h 1304925"/>
                <a:gd name="connsiteX199" fmla="*/ 610457 w 1076325"/>
                <a:gd name="connsiteY199" fmla="*/ 809339 h 1304925"/>
                <a:gd name="connsiteX200" fmla="*/ 609886 w 1076325"/>
                <a:gd name="connsiteY200" fmla="*/ 826199 h 1304925"/>
                <a:gd name="connsiteX201" fmla="*/ 624268 w 1076325"/>
                <a:gd name="connsiteY201" fmla="*/ 844582 h 1304925"/>
                <a:gd name="connsiteX202" fmla="*/ 642461 w 1076325"/>
                <a:gd name="connsiteY202" fmla="*/ 852583 h 1304925"/>
                <a:gd name="connsiteX203" fmla="*/ 670179 w 1076325"/>
                <a:gd name="connsiteY203" fmla="*/ 853154 h 1304925"/>
                <a:gd name="connsiteX204" fmla="*/ 705041 w 1076325"/>
                <a:gd name="connsiteY204" fmla="*/ 842010 h 1304925"/>
                <a:gd name="connsiteX205" fmla="*/ 759047 w 1076325"/>
                <a:gd name="connsiteY205" fmla="*/ 800576 h 1304925"/>
                <a:gd name="connsiteX206" fmla="*/ 791909 w 1076325"/>
                <a:gd name="connsiteY206" fmla="*/ 767715 h 1304925"/>
                <a:gd name="connsiteX207" fmla="*/ 801053 w 1076325"/>
                <a:gd name="connsiteY207" fmla="*/ 766382 h 1304925"/>
                <a:gd name="connsiteX208" fmla="*/ 802291 w 1076325"/>
                <a:gd name="connsiteY208" fmla="*/ 776478 h 1304925"/>
                <a:gd name="connsiteX209" fmla="*/ 800481 w 1076325"/>
                <a:gd name="connsiteY209" fmla="*/ 902303 h 1304925"/>
                <a:gd name="connsiteX210" fmla="*/ 799529 w 1076325"/>
                <a:gd name="connsiteY210" fmla="*/ 1050608 h 1304925"/>
                <a:gd name="connsiteX211" fmla="*/ 798481 w 1076325"/>
                <a:gd name="connsiteY211" fmla="*/ 1238822 h 1304925"/>
                <a:gd name="connsiteX212" fmla="*/ 798957 w 1076325"/>
                <a:gd name="connsiteY212" fmla="*/ 1288352 h 1304925"/>
                <a:gd name="connsiteX213" fmla="*/ 808958 w 1076325"/>
                <a:gd name="connsiteY213" fmla="*/ 1301687 h 1304925"/>
                <a:gd name="connsiteX214" fmla="*/ 836485 w 1076325"/>
                <a:gd name="connsiteY214" fmla="*/ 1306068 h 1304925"/>
                <a:gd name="connsiteX215" fmla="*/ 845534 w 1076325"/>
                <a:gd name="connsiteY215" fmla="*/ 1303211 h 1304925"/>
                <a:gd name="connsiteX216" fmla="*/ 867537 w 1076325"/>
                <a:gd name="connsiteY216" fmla="*/ 1281017 h 1304925"/>
                <a:gd name="connsiteX217" fmla="*/ 889730 w 1076325"/>
                <a:gd name="connsiteY217" fmla="*/ 1246632 h 1304925"/>
                <a:gd name="connsiteX218" fmla="*/ 894017 w 1076325"/>
                <a:gd name="connsiteY218" fmla="*/ 1222153 h 1304925"/>
                <a:gd name="connsiteX219" fmla="*/ 900398 w 1076325"/>
                <a:gd name="connsiteY219" fmla="*/ 1199388 h 1304925"/>
                <a:gd name="connsiteX220" fmla="*/ 908209 w 1076325"/>
                <a:gd name="connsiteY220" fmla="*/ 1161002 h 1304925"/>
                <a:gd name="connsiteX221" fmla="*/ 912114 w 1076325"/>
                <a:gd name="connsiteY221" fmla="*/ 1127284 h 1304925"/>
                <a:gd name="connsiteX222" fmla="*/ 915829 w 1076325"/>
                <a:gd name="connsiteY222" fmla="*/ 1098233 h 1304925"/>
                <a:gd name="connsiteX223" fmla="*/ 919067 w 1076325"/>
                <a:gd name="connsiteY223" fmla="*/ 1072991 h 1304925"/>
                <a:gd name="connsiteX224" fmla="*/ 914019 w 1076325"/>
                <a:gd name="connsiteY224" fmla="*/ 1063847 h 1304925"/>
                <a:gd name="connsiteX225" fmla="*/ 914305 w 1076325"/>
                <a:gd name="connsiteY225" fmla="*/ 1023271 h 1304925"/>
                <a:gd name="connsiteX226" fmla="*/ 917258 w 1076325"/>
                <a:gd name="connsiteY226" fmla="*/ 992696 h 1304925"/>
                <a:gd name="connsiteX227" fmla="*/ 916972 w 1076325"/>
                <a:gd name="connsiteY227" fmla="*/ 964692 h 1304925"/>
                <a:gd name="connsiteX228" fmla="*/ 913733 w 1076325"/>
                <a:gd name="connsiteY228" fmla="*/ 934307 h 1304925"/>
                <a:gd name="connsiteX229" fmla="*/ 915067 w 1076325"/>
                <a:gd name="connsiteY229" fmla="*/ 908114 h 1304925"/>
                <a:gd name="connsiteX230" fmla="*/ 915067 w 1076325"/>
                <a:gd name="connsiteY230" fmla="*/ 892302 h 1304925"/>
                <a:gd name="connsiteX231" fmla="*/ 915353 w 1076325"/>
                <a:gd name="connsiteY231" fmla="*/ 830104 h 1304925"/>
                <a:gd name="connsiteX232" fmla="*/ 918115 w 1076325"/>
                <a:gd name="connsiteY232" fmla="*/ 808196 h 1304925"/>
                <a:gd name="connsiteX233" fmla="*/ 918401 w 1076325"/>
                <a:gd name="connsiteY233" fmla="*/ 713518 h 1304925"/>
                <a:gd name="connsiteX234" fmla="*/ 922687 w 1076325"/>
                <a:gd name="connsiteY234" fmla="*/ 677323 h 1304925"/>
                <a:gd name="connsiteX235" fmla="*/ 929735 w 1076325"/>
                <a:gd name="connsiteY235" fmla="*/ 659892 h 1304925"/>
                <a:gd name="connsiteX236" fmla="*/ 966597 w 1076325"/>
                <a:gd name="connsiteY236" fmla="*/ 630650 h 1304925"/>
                <a:gd name="connsiteX237" fmla="*/ 1057180 w 1076325"/>
                <a:gd name="connsiteY237" fmla="*/ 547783 h 1304925"/>
                <a:gd name="connsiteX238" fmla="*/ 1071277 w 1076325"/>
                <a:gd name="connsiteY238" fmla="*/ 527114 h 1304925"/>
                <a:gd name="connsiteX239" fmla="*/ 1073277 w 1076325"/>
                <a:gd name="connsiteY239" fmla="*/ 511493 h 1304925"/>
                <a:gd name="connsiteX240" fmla="*/ 1065085 w 1076325"/>
                <a:gd name="connsiteY240" fmla="*/ 491490 h 130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076325" h="1304925">
                  <a:moveTo>
                    <a:pt x="175165" y="328517"/>
                  </a:moveTo>
                  <a:lnTo>
                    <a:pt x="193453" y="321564"/>
                  </a:lnTo>
                  <a:lnTo>
                    <a:pt x="225647" y="317849"/>
                  </a:lnTo>
                  <a:lnTo>
                    <a:pt x="262318" y="297085"/>
                  </a:lnTo>
                  <a:lnTo>
                    <a:pt x="325946" y="264795"/>
                  </a:lnTo>
                  <a:lnTo>
                    <a:pt x="411575" y="222314"/>
                  </a:lnTo>
                  <a:lnTo>
                    <a:pt x="443389" y="214979"/>
                  </a:lnTo>
                  <a:lnTo>
                    <a:pt x="489775" y="206407"/>
                  </a:lnTo>
                  <a:lnTo>
                    <a:pt x="514255" y="201454"/>
                  </a:lnTo>
                  <a:lnTo>
                    <a:pt x="538639" y="195263"/>
                  </a:lnTo>
                  <a:lnTo>
                    <a:pt x="555784" y="178499"/>
                  </a:lnTo>
                  <a:lnTo>
                    <a:pt x="574548" y="147828"/>
                  </a:lnTo>
                  <a:lnTo>
                    <a:pt x="578930" y="103442"/>
                  </a:lnTo>
                  <a:lnTo>
                    <a:pt x="571214" y="73533"/>
                  </a:lnTo>
                  <a:lnTo>
                    <a:pt x="555403" y="44196"/>
                  </a:lnTo>
                  <a:lnTo>
                    <a:pt x="527685" y="13240"/>
                  </a:lnTo>
                  <a:lnTo>
                    <a:pt x="510921" y="7144"/>
                  </a:lnTo>
                  <a:lnTo>
                    <a:pt x="488442" y="22670"/>
                  </a:lnTo>
                  <a:lnTo>
                    <a:pt x="485489" y="47625"/>
                  </a:lnTo>
                  <a:lnTo>
                    <a:pt x="374809" y="126302"/>
                  </a:lnTo>
                  <a:lnTo>
                    <a:pt x="305943" y="177641"/>
                  </a:lnTo>
                  <a:lnTo>
                    <a:pt x="242697" y="238411"/>
                  </a:lnTo>
                  <a:lnTo>
                    <a:pt x="185166" y="298323"/>
                  </a:lnTo>
                  <a:lnTo>
                    <a:pt x="156686" y="320802"/>
                  </a:lnTo>
                  <a:lnTo>
                    <a:pt x="156686" y="328136"/>
                  </a:lnTo>
                  <a:lnTo>
                    <a:pt x="163640" y="330613"/>
                  </a:lnTo>
                  <a:lnTo>
                    <a:pt x="175165" y="328517"/>
                  </a:lnTo>
                  <a:close/>
                  <a:moveTo>
                    <a:pt x="582454" y="534924"/>
                  </a:moveTo>
                  <a:lnTo>
                    <a:pt x="551307" y="571310"/>
                  </a:lnTo>
                  <a:lnTo>
                    <a:pt x="520541" y="608838"/>
                  </a:lnTo>
                  <a:lnTo>
                    <a:pt x="473297" y="651701"/>
                  </a:lnTo>
                  <a:lnTo>
                    <a:pt x="461200" y="665512"/>
                  </a:lnTo>
                  <a:lnTo>
                    <a:pt x="450914" y="662464"/>
                  </a:lnTo>
                  <a:lnTo>
                    <a:pt x="446342" y="653129"/>
                  </a:lnTo>
                  <a:lnTo>
                    <a:pt x="454724" y="620459"/>
                  </a:lnTo>
                  <a:lnTo>
                    <a:pt x="469106" y="557403"/>
                  </a:lnTo>
                  <a:lnTo>
                    <a:pt x="489109" y="501968"/>
                  </a:lnTo>
                  <a:lnTo>
                    <a:pt x="520446" y="451485"/>
                  </a:lnTo>
                  <a:lnTo>
                    <a:pt x="533781" y="428530"/>
                  </a:lnTo>
                  <a:lnTo>
                    <a:pt x="532257" y="408813"/>
                  </a:lnTo>
                  <a:lnTo>
                    <a:pt x="513112" y="380524"/>
                  </a:lnTo>
                  <a:lnTo>
                    <a:pt x="498920" y="365474"/>
                  </a:lnTo>
                  <a:lnTo>
                    <a:pt x="489395" y="347853"/>
                  </a:lnTo>
                  <a:lnTo>
                    <a:pt x="459676" y="327089"/>
                  </a:lnTo>
                  <a:lnTo>
                    <a:pt x="433959" y="313277"/>
                  </a:lnTo>
                  <a:lnTo>
                    <a:pt x="419195" y="311087"/>
                  </a:lnTo>
                  <a:lnTo>
                    <a:pt x="393859" y="326136"/>
                  </a:lnTo>
                  <a:lnTo>
                    <a:pt x="380143" y="359283"/>
                  </a:lnTo>
                  <a:lnTo>
                    <a:pt x="369856" y="392811"/>
                  </a:lnTo>
                  <a:lnTo>
                    <a:pt x="355187" y="414814"/>
                  </a:lnTo>
                  <a:lnTo>
                    <a:pt x="313563" y="455200"/>
                  </a:lnTo>
                  <a:lnTo>
                    <a:pt x="234410" y="512731"/>
                  </a:lnTo>
                  <a:lnTo>
                    <a:pt x="153257" y="565309"/>
                  </a:lnTo>
                  <a:lnTo>
                    <a:pt x="74962" y="609791"/>
                  </a:lnTo>
                  <a:lnTo>
                    <a:pt x="18193" y="644843"/>
                  </a:lnTo>
                  <a:lnTo>
                    <a:pt x="7144" y="655511"/>
                  </a:lnTo>
                  <a:lnTo>
                    <a:pt x="12002" y="663797"/>
                  </a:lnTo>
                  <a:lnTo>
                    <a:pt x="26765" y="676085"/>
                  </a:lnTo>
                  <a:lnTo>
                    <a:pt x="47054" y="690753"/>
                  </a:lnTo>
                  <a:lnTo>
                    <a:pt x="63818" y="698087"/>
                  </a:lnTo>
                  <a:lnTo>
                    <a:pt x="82296" y="705421"/>
                  </a:lnTo>
                  <a:lnTo>
                    <a:pt x="101537" y="702945"/>
                  </a:lnTo>
                  <a:lnTo>
                    <a:pt x="114967" y="702945"/>
                  </a:lnTo>
                  <a:lnTo>
                    <a:pt x="128492" y="710756"/>
                  </a:lnTo>
                  <a:lnTo>
                    <a:pt x="146495" y="707041"/>
                  </a:lnTo>
                  <a:lnTo>
                    <a:pt x="175832" y="692372"/>
                  </a:lnTo>
                  <a:lnTo>
                    <a:pt x="239459" y="635222"/>
                  </a:lnTo>
                  <a:lnTo>
                    <a:pt x="281083" y="590264"/>
                  </a:lnTo>
                  <a:lnTo>
                    <a:pt x="336042" y="539306"/>
                  </a:lnTo>
                  <a:lnTo>
                    <a:pt x="347948" y="534829"/>
                  </a:lnTo>
                  <a:lnTo>
                    <a:pt x="354521" y="542735"/>
                  </a:lnTo>
                  <a:lnTo>
                    <a:pt x="350425" y="617887"/>
                  </a:lnTo>
                  <a:lnTo>
                    <a:pt x="343091" y="639985"/>
                  </a:lnTo>
                  <a:lnTo>
                    <a:pt x="344329" y="676370"/>
                  </a:lnTo>
                  <a:lnTo>
                    <a:pt x="341948" y="775430"/>
                  </a:lnTo>
                  <a:lnTo>
                    <a:pt x="317468" y="804767"/>
                  </a:lnTo>
                  <a:lnTo>
                    <a:pt x="301847" y="802291"/>
                  </a:lnTo>
                  <a:lnTo>
                    <a:pt x="303848" y="791813"/>
                  </a:lnTo>
                  <a:lnTo>
                    <a:pt x="311182" y="784289"/>
                  </a:lnTo>
                  <a:lnTo>
                    <a:pt x="308039" y="759143"/>
                  </a:lnTo>
                  <a:lnTo>
                    <a:pt x="296990" y="730853"/>
                  </a:lnTo>
                  <a:lnTo>
                    <a:pt x="286417" y="727139"/>
                  </a:lnTo>
                  <a:lnTo>
                    <a:pt x="273558" y="731711"/>
                  </a:lnTo>
                  <a:lnTo>
                    <a:pt x="245364" y="771144"/>
                  </a:lnTo>
                  <a:lnTo>
                    <a:pt x="209741" y="815054"/>
                  </a:lnTo>
                  <a:lnTo>
                    <a:pt x="184214" y="846677"/>
                  </a:lnTo>
                  <a:lnTo>
                    <a:pt x="176403" y="871157"/>
                  </a:lnTo>
                  <a:lnTo>
                    <a:pt x="173926" y="897731"/>
                  </a:lnTo>
                  <a:lnTo>
                    <a:pt x="182690" y="929259"/>
                  </a:lnTo>
                  <a:lnTo>
                    <a:pt x="185928" y="949166"/>
                  </a:lnTo>
                  <a:lnTo>
                    <a:pt x="187738" y="964311"/>
                  </a:lnTo>
                  <a:lnTo>
                    <a:pt x="197644" y="982504"/>
                  </a:lnTo>
                  <a:lnTo>
                    <a:pt x="206407" y="989838"/>
                  </a:lnTo>
                  <a:lnTo>
                    <a:pt x="220980" y="988124"/>
                  </a:lnTo>
                  <a:lnTo>
                    <a:pt x="235934" y="977265"/>
                  </a:lnTo>
                  <a:lnTo>
                    <a:pt x="278035" y="937355"/>
                  </a:lnTo>
                  <a:lnTo>
                    <a:pt x="320612" y="895064"/>
                  </a:lnTo>
                  <a:lnTo>
                    <a:pt x="331946" y="892016"/>
                  </a:lnTo>
                  <a:lnTo>
                    <a:pt x="336995" y="898779"/>
                  </a:lnTo>
                  <a:lnTo>
                    <a:pt x="338614" y="928973"/>
                  </a:lnTo>
                  <a:lnTo>
                    <a:pt x="339090" y="961263"/>
                  </a:lnTo>
                  <a:lnTo>
                    <a:pt x="346329" y="971360"/>
                  </a:lnTo>
                  <a:lnTo>
                    <a:pt x="372047" y="984980"/>
                  </a:lnTo>
                  <a:lnTo>
                    <a:pt x="386239" y="993743"/>
                  </a:lnTo>
                  <a:lnTo>
                    <a:pt x="408432" y="993172"/>
                  </a:lnTo>
                  <a:lnTo>
                    <a:pt x="427006" y="987171"/>
                  </a:lnTo>
                  <a:lnTo>
                    <a:pt x="443103" y="974312"/>
                  </a:lnTo>
                  <a:lnTo>
                    <a:pt x="449866" y="962501"/>
                  </a:lnTo>
                  <a:lnTo>
                    <a:pt x="444341" y="943070"/>
                  </a:lnTo>
                  <a:lnTo>
                    <a:pt x="441103" y="925640"/>
                  </a:lnTo>
                  <a:lnTo>
                    <a:pt x="442436" y="907733"/>
                  </a:lnTo>
                  <a:lnTo>
                    <a:pt x="444817" y="889635"/>
                  </a:lnTo>
                  <a:lnTo>
                    <a:pt x="441579" y="861632"/>
                  </a:lnTo>
                  <a:lnTo>
                    <a:pt x="440246" y="825818"/>
                  </a:lnTo>
                  <a:lnTo>
                    <a:pt x="443293" y="801053"/>
                  </a:lnTo>
                  <a:lnTo>
                    <a:pt x="451199" y="779621"/>
                  </a:lnTo>
                  <a:lnTo>
                    <a:pt x="472631" y="751618"/>
                  </a:lnTo>
                  <a:lnTo>
                    <a:pt x="522923" y="685991"/>
                  </a:lnTo>
                  <a:lnTo>
                    <a:pt x="565595" y="622554"/>
                  </a:lnTo>
                  <a:lnTo>
                    <a:pt x="593598" y="573024"/>
                  </a:lnTo>
                  <a:lnTo>
                    <a:pt x="598170" y="554831"/>
                  </a:lnTo>
                  <a:lnTo>
                    <a:pt x="590836" y="533400"/>
                  </a:lnTo>
                  <a:lnTo>
                    <a:pt x="582454" y="534924"/>
                  </a:lnTo>
                  <a:close/>
                  <a:moveTo>
                    <a:pt x="1065085" y="491490"/>
                  </a:moveTo>
                  <a:lnTo>
                    <a:pt x="1041940" y="452057"/>
                  </a:lnTo>
                  <a:lnTo>
                    <a:pt x="1022223" y="425006"/>
                  </a:lnTo>
                  <a:lnTo>
                    <a:pt x="1020890" y="376428"/>
                  </a:lnTo>
                  <a:lnTo>
                    <a:pt x="1007745" y="366713"/>
                  </a:lnTo>
                  <a:lnTo>
                    <a:pt x="998792" y="374428"/>
                  </a:lnTo>
                  <a:lnTo>
                    <a:pt x="996029" y="421386"/>
                  </a:lnTo>
                  <a:lnTo>
                    <a:pt x="982123" y="458534"/>
                  </a:lnTo>
                  <a:lnTo>
                    <a:pt x="964216" y="496157"/>
                  </a:lnTo>
                  <a:lnTo>
                    <a:pt x="939546" y="523113"/>
                  </a:lnTo>
                  <a:lnTo>
                    <a:pt x="929831" y="529971"/>
                  </a:lnTo>
                  <a:lnTo>
                    <a:pt x="923354" y="523970"/>
                  </a:lnTo>
                  <a:lnTo>
                    <a:pt x="921639" y="506825"/>
                  </a:lnTo>
                  <a:lnTo>
                    <a:pt x="924116" y="457962"/>
                  </a:lnTo>
                  <a:lnTo>
                    <a:pt x="934593" y="387096"/>
                  </a:lnTo>
                  <a:lnTo>
                    <a:pt x="940975" y="329089"/>
                  </a:lnTo>
                  <a:lnTo>
                    <a:pt x="956120" y="270796"/>
                  </a:lnTo>
                  <a:lnTo>
                    <a:pt x="966788" y="190119"/>
                  </a:lnTo>
                  <a:lnTo>
                    <a:pt x="958596" y="151257"/>
                  </a:lnTo>
                  <a:lnTo>
                    <a:pt x="937355" y="115062"/>
                  </a:lnTo>
                  <a:lnTo>
                    <a:pt x="905066" y="85058"/>
                  </a:lnTo>
                  <a:lnTo>
                    <a:pt x="873252" y="73628"/>
                  </a:lnTo>
                  <a:lnTo>
                    <a:pt x="842867" y="62008"/>
                  </a:lnTo>
                  <a:lnTo>
                    <a:pt x="814864" y="55626"/>
                  </a:lnTo>
                  <a:lnTo>
                    <a:pt x="797433" y="71533"/>
                  </a:lnTo>
                  <a:lnTo>
                    <a:pt x="786860" y="95060"/>
                  </a:lnTo>
                  <a:lnTo>
                    <a:pt x="784670" y="132112"/>
                  </a:lnTo>
                  <a:lnTo>
                    <a:pt x="790670" y="166497"/>
                  </a:lnTo>
                  <a:lnTo>
                    <a:pt x="798481" y="201740"/>
                  </a:lnTo>
                  <a:lnTo>
                    <a:pt x="806291" y="245364"/>
                  </a:lnTo>
                  <a:lnTo>
                    <a:pt x="807815" y="312611"/>
                  </a:lnTo>
                  <a:lnTo>
                    <a:pt x="812006" y="389858"/>
                  </a:lnTo>
                  <a:lnTo>
                    <a:pt x="807434" y="425196"/>
                  </a:lnTo>
                  <a:lnTo>
                    <a:pt x="806196" y="552260"/>
                  </a:lnTo>
                  <a:lnTo>
                    <a:pt x="807149" y="615601"/>
                  </a:lnTo>
                  <a:lnTo>
                    <a:pt x="803339" y="647414"/>
                  </a:lnTo>
                  <a:lnTo>
                    <a:pt x="795433" y="657225"/>
                  </a:lnTo>
                  <a:lnTo>
                    <a:pt x="735044" y="698183"/>
                  </a:lnTo>
                  <a:lnTo>
                    <a:pt x="717328" y="707993"/>
                  </a:lnTo>
                  <a:lnTo>
                    <a:pt x="711613" y="704755"/>
                  </a:lnTo>
                  <a:lnTo>
                    <a:pt x="711137" y="695992"/>
                  </a:lnTo>
                  <a:lnTo>
                    <a:pt x="723233" y="676085"/>
                  </a:lnTo>
                  <a:lnTo>
                    <a:pt x="734282" y="656082"/>
                  </a:lnTo>
                  <a:lnTo>
                    <a:pt x="736092" y="619792"/>
                  </a:lnTo>
                  <a:lnTo>
                    <a:pt x="731520" y="591026"/>
                  </a:lnTo>
                  <a:lnTo>
                    <a:pt x="709232" y="554450"/>
                  </a:lnTo>
                  <a:lnTo>
                    <a:pt x="692468" y="527209"/>
                  </a:lnTo>
                  <a:lnTo>
                    <a:pt x="680657" y="503015"/>
                  </a:lnTo>
                  <a:lnTo>
                    <a:pt x="682276" y="480632"/>
                  </a:lnTo>
                  <a:lnTo>
                    <a:pt x="695134" y="449771"/>
                  </a:lnTo>
                  <a:lnTo>
                    <a:pt x="712184" y="403574"/>
                  </a:lnTo>
                  <a:lnTo>
                    <a:pt x="720566" y="362903"/>
                  </a:lnTo>
                  <a:lnTo>
                    <a:pt x="716471" y="324993"/>
                  </a:lnTo>
                  <a:lnTo>
                    <a:pt x="697421" y="292989"/>
                  </a:lnTo>
                  <a:lnTo>
                    <a:pt x="657416" y="250793"/>
                  </a:lnTo>
                  <a:lnTo>
                    <a:pt x="622554" y="225076"/>
                  </a:lnTo>
                  <a:lnTo>
                    <a:pt x="594265" y="211550"/>
                  </a:lnTo>
                  <a:lnTo>
                    <a:pt x="570833" y="213836"/>
                  </a:lnTo>
                  <a:lnTo>
                    <a:pt x="556927" y="226124"/>
                  </a:lnTo>
                  <a:lnTo>
                    <a:pt x="556355" y="249555"/>
                  </a:lnTo>
                  <a:lnTo>
                    <a:pt x="557593" y="261557"/>
                  </a:lnTo>
                  <a:lnTo>
                    <a:pt x="563690" y="280511"/>
                  </a:lnTo>
                  <a:lnTo>
                    <a:pt x="586645" y="329565"/>
                  </a:lnTo>
                  <a:lnTo>
                    <a:pt x="624268" y="383286"/>
                  </a:lnTo>
                  <a:lnTo>
                    <a:pt x="647414" y="413480"/>
                  </a:lnTo>
                  <a:lnTo>
                    <a:pt x="651605" y="431387"/>
                  </a:lnTo>
                  <a:lnTo>
                    <a:pt x="642938" y="477298"/>
                  </a:lnTo>
                  <a:lnTo>
                    <a:pt x="632365" y="500729"/>
                  </a:lnTo>
                  <a:lnTo>
                    <a:pt x="627793" y="526352"/>
                  </a:lnTo>
                  <a:lnTo>
                    <a:pt x="637508" y="561308"/>
                  </a:lnTo>
                  <a:lnTo>
                    <a:pt x="644843" y="598456"/>
                  </a:lnTo>
                  <a:lnTo>
                    <a:pt x="653225" y="633317"/>
                  </a:lnTo>
                  <a:lnTo>
                    <a:pt x="662273" y="667798"/>
                  </a:lnTo>
                  <a:lnTo>
                    <a:pt x="659321" y="701707"/>
                  </a:lnTo>
                  <a:lnTo>
                    <a:pt x="652082" y="729710"/>
                  </a:lnTo>
                  <a:lnTo>
                    <a:pt x="623507" y="782098"/>
                  </a:lnTo>
                  <a:lnTo>
                    <a:pt x="610457" y="809339"/>
                  </a:lnTo>
                  <a:lnTo>
                    <a:pt x="609886" y="826199"/>
                  </a:lnTo>
                  <a:lnTo>
                    <a:pt x="624268" y="844582"/>
                  </a:lnTo>
                  <a:lnTo>
                    <a:pt x="642461" y="852583"/>
                  </a:lnTo>
                  <a:lnTo>
                    <a:pt x="670179" y="853154"/>
                  </a:lnTo>
                  <a:lnTo>
                    <a:pt x="705041" y="842010"/>
                  </a:lnTo>
                  <a:lnTo>
                    <a:pt x="759047" y="800576"/>
                  </a:lnTo>
                  <a:lnTo>
                    <a:pt x="791909" y="767715"/>
                  </a:lnTo>
                  <a:lnTo>
                    <a:pt x="801053" y="766382"/>
                  </a:lnTo>
                  <a:lnTo>
                    <a:pt x="802291" y="776478"/>
                  </a:lnTo>
                  <a:lnTo>
                    <a:pt x="800481" y="902303"/>
                  </a:lnTo>
                  <a:lnTo>
                    <a:pt x="799529" y="1050608"/>
                  </a:lnTo>
                  <a:lnTo>
                    <a:pt x="798481" y="1238822"/>
                  </a:lnTo>
                  <a:lnTo>
                    <a:pt x="798957" y="1288352"/>
                  </a:lnTo>
                  <a:lnTo>
                    <a:pt x="808958" y="1301687"/>
                  </a:lnTo>
                  <a:lnTo>
                    <a:pt x="836485" y="1306068"/>
                  </a:lnTo>
                  <a:lnTo>
                    <a:pt x="845534" y="1303211"/>
                  </a:lnTo>
                  <a:lnTo>
                    <a:pt x="867537" y="1281017"/>
                  </a:lnTo>
                  <a:lnTo>
                    <a:pt x="889730" y="1246632"/>
                  </a:lnTo>
                  <a:lnTo>
                    <a:pt x="894017" y="1222153"/>
                  </a:lnTo>
                  <a:lnTo>
                    <a:pt x="900398" y="1199388"/>
                  </a:lnTo>
                  <a:lnTo>
                    <a:pt x="908209" y="1161002"/>
                  </a:lnTo>
                  <a:lnTo>
                    <a:pt x="912114" y="1127284"/>
                  </a:lnTo>
                  <a:lnTo>
                    <a:pt x="915829" y="1098233"/>
                  </a:lnTo>
                  <a:lnTo>
                    <a:pt x="919067" y="1072991"/>
                  </a:lnTo>
                  <a:lnTo>
                    <a:pt x="914019" y="1063847"/>
                  </a:lnTo>
                  <a:lnTo>
                    <a:pt x="914305" y="1023271"/>
                  </a:lnTo>
                  <a:lnTo>
                    <a:pt x="917258" y="992696"/>
                  </a:lnTo>
                  <a:lnTo>
                    <a:pt x="916972" y="964692"/>
                  </a:lnTo>
                  <a:lnTo>
                    <a:pt x="913733" y="934307"/>
                  </a:lnTo>
                  <a:lnTo>
                    <a:pt x="915067" y="908114"/>
                  </a:lnTo>
                  <a:lnTo>
                    <a:pt x="915067" y="892302"/>
                  </a:lnTo>
                  <a:lnTo>
                    <a:pt x="915353" y="830104"/>
                  </a:lnTo>
                  <a:lnTo>
                    <a:pt x="918115" y="808196"/>
                  </a:lnTo>
                  <a:lnTo>
                    <a:pt x="918401" y="713518"/>
                  </a:lnTo>
                  <a:lnTo>
                    <a:pt x="922687" y="677323"/>
                  </a:lnTo>
                  <a:lnTo>
                    <a:pt x="929735" y="659892"/>
                  </a:lnTo>
                  <a:lnTo>
                    <a:pt x="966597" y="630650"/>
                  </a:lnTo>
                  <a:lnTo>
                    <a:pt x="1057180" y="547783"/>
                  </a:lnTo>
                  <a:lnTo>
                    <a:pt x="1071277" y="527114"/>
                  </a:lnTo>
                  <a:lnTo>
                    <a:pt x="1073277" y="511493"/>
                  </a:lnTo>
                  <a:lnTo>
                    <a:pt x="1065085" y="4914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133A24FC-E419-4EC4-9D3D-1F12F2EDB744}"/>
                </a:ext>
              </a:extLst>
            </p:cNvPr>
            <p:cNvSpPr/>
            <p:nvPr/>
          </p:nvSpPr>
          <p:spPr>
            <a:xfrm>
              <a:off x="6085999" y="2786348"/>
              <a:ext cx="1209675" cy="1123950"/>
            </a:xfrm>
            <a:custGeom>
              <a:avLst/>
              <a:gdLst>
                <a:gd name="connsiteX0" fmla="*/ 1191958 w 1209675"/>
                <a:gd name="connsiteY0" fmla="*/ 861917 h 1123950"/>
                <a:gd name="connsiteX1" fmla="*/ 1167384 w 1209675"/>
                <a:gd name="connsiteY1" fmla="*/ 865251 h 1123950"/>
                <a:gd name="connsiteX2" fmla="*/ 1105376 w 1209675"/>
                <a:gd name="connsiteY2" fmla="*/ 872585 h 1123950"/>
                <a:gd name="connsiteX3" fmla="*/ 1033081 w 1209675"/>
                <a:gd name="connsiteY3" fmla="*/ 866394 h 1123950"/>
                <a:gd name="connsiteX4" fmla="*/ 1000506 w 1209675"/>
                <a:gd name="connsiteY4" fmla="*/ 860203 h 1123950"/>
                <a:gd name="connsiteX5" fmla="*/ 967835 w 1209675"/>
                <a:gd name="connsiteY5" fmla="*/ 846773 h 1123950"/>
                <a:gd name="connsiteX6" fmla="*/ 919163 w 1209675"/>
                <a:gd name="connsiteY6" fmla="*/ 817436 h 1123950"/>
                <a:gd name="connsiteX7" fmla="*/ 823341 w 1209675"/>
                <a:gd name="connsiteY7" fmla="*/ 741426 h 1123950"/>
                <a:gd name="connsiteX8" fmla="*/ 821626 w 1209675"/>
                <a:gd name="connsiteY8" fmla="*/ 734092 h 1123950"/>
                <a:gd name="connsiteX9" fmla="*/ 858869 w 1209675"/>
                <a:gd name="connsiteY9" fmla="*/ 664940 h 1123950"/>
                <a:gd name="connsiteX10" fmla="*/ 891921 w 1209675"/>
                <a:gd name="connsiteY10" fmla="*/ 609886 h 1123950"/>
                <a:gd name="connsiteX11" fmla="*/ 914019 w 1209675"/>
                <a:gd name="connsiteY11" fmla="*/ 586550 h 1123950"/>
                <a:gd name="connsiteX12" fmla="*/ 920591 w 1209675"/>
                <a:gd name="connsiteY12" fmla="*/ 557022 h 1123950"/>
                <a:gd name="connsiteX13" fmla="*/ 925449 w 1209675"/>
                <a:gd name="connsiteY13" fmla="*/ 550069 h 1123950"/>
                <a:gd name="connsiteX14" fmla="*/ 917257 w 1209675"/>
                <a:gd name="connsiteY14" fmla="*/ 532448 h 1123950"/>
                <a:gd name="connsiteX15" fmla="*/ 886682 w 1209675"/>
                <a:gd name="connsiteY15" fmla="*/ 505587 h 1123950"/>
                <a:gd name="connsiteX16" fmla="*/ 857345 w 1209675"/>
                <a:gd name="connsiteY16" fmla="*/ 493300 h 1123950"/>
                <a:gd name="connsiteX17" fmla="*/ 837343 w 1209675"/>
                <a:gd name="connsiteY17" fmla="*/ 485870 h 1123950"/>
                <a:gd name="connsiteX18" fmla="*/ 818579 w 1209675"/>
                <a:gd name="connsiteY18" fmla="*/ 486728 h 1123950"/>
                <a:gd name="connsiteX19" fmla="*/ 807530 w 1209675"/>
                <a:gd name="connsiteY19" fmla="*/ 491585 h 1123950"/>
                <a:gd name="connsiteX20" fmla="*/ 797719 w 1209675"/>
                <a:gd name="connsiteY20" fmla="*/ 491585 h 1123950"/>
                <a:gd name="connsiteX21" fmla="*/ 798957 w 1209675"/>
                <a:gd name="connsiteY21" fmla="*/ 463772 h 1123950"/>
                <a:gd name="connsiteX22" fmla="*/ 802576 w 1209675"/>
                <a:gd name="connsiteY22" fmla="*/ 432530 h 1123950"/>
                <a:gd name="connsiteX23" fmla="*/ 836485 w 1209675"/>
                <a:gd name="connsiteY23" fmla="*/ 359950 h 1123950"/>
                <a:gd name="connsiteX24" fmla="*/ 868204 w 1209675"/>
                <a:gd name="connsiteY24" fmla="*/ 293561 h 1123950"/>
                <a:gd name="connsiteX25" fmla="*/ 886587 w 1209675"/>
                <a:gd name="connsiteY25" fmla="*/ 256794 h 1123950"/>
                <a:gd name="connsiteX26" fmla="*/ 914305 w 1209675"/>
                <a:gd name="connsiteY26" fmla="*/ 234410 h 1123950"/>
                <a:gd name="connsiteX27" fmla="*/ 935069 w 1209675"/>
                <a:gd name="connsiteY27" fmla="*/ 223742 h 1123950"/>
                <a:gd name="connsiteX28" fmla="*/ 951833 w 1209675"/>
                <a:gd name="connsiteY28" fmla="*/ 211836 h 1123950"/>
                <a:gd name="connsiteX29" fmla="*/ 990600 w 1209675"/>
                <a:gd name="connsiteY29" fmla="*/ 184118 h 1123950"/>
                <a:gd name="connsiteX30" fmla="*/ 1000697 w 1209675"/>
                <a:gd name="connsiteY30" fmla="*/ 170688 h 1123950"/>
                <a:gd name="connsiteX31" fmla="*/ 998696 w 1209675"/>
                <a:gd name="connsiteY31" fmla="*/ 153448 h 1123950"/>
                <a:gd name="connsiteX32" fmla="*/ 968788 w 1209675"/>
                <a:gd name="connsiteY32" fmla="*/ 115919 h 1123950"/>
                <a:gd name="connsiteX33" fmla="*/ 952119 w 1209675"/>
                <a:gd name="connsiteY33" fmla="*/ 111347 h 1123950"/>
                <a:gd name="connsiteX34" fmla="*/ 943547 w 1209675"/>
                <a:gd name="connsiteY34" fmla="*/ 106871 h 1123950"/>
                <a:gd name="connsiteX35" fmla="*/ 938593 w 1209675"/>
                <a:gd name="connsiteY35" fmla="*/ 87630 h 1123950"/>
                <a:gd name="connsiteX36" fmla="*/ 919448 w 1209675"/>
                <a:gd name="connsiteY36" fmla="*/ 63151 h 1123950"/>
                <a:gd name="connsiteX37" fmla="*/ 888301 w 1209675"/>
                <a:gd name="connsiteY37" fmla="*/ 39053 h 1123950"/>
                <a:gd name="connsiteX38" fmla="*/ 836866 w 1209675"/>
                <a:gd name="connsiteY38" fmla="*/ 11716 h 1123950"/>
                <a:gd name="connsiteX39" fmla="*/ 815245 w 1209675"/>
                <a:gd name="connsiteY39" fmla="*/ 7144 h 1123950"/>
                <a:gd name="connsiteX40" fmla="*/ 795242 w 1209675"/>
                <a:gd name="connsiteY40" fmla="*/ 18288 h 1123950"/>
                <a:gd name="connsiteX41" fmla="*/ 791432 w 1209675"/>
                <a:gd name="connsiteY41" fmla="*/ 45720 h 1123950"/>
                <a:gd name="connsiteX42" fmla="*/ 793909 w 1209675"/>
                <a:gd name="connsiteY42" fmla="*/ 90583 h 1123950"/>
                <a:gd name="connsiteX43" fmla="*/ 781622 w 1209675"/>
                <a:gd name="connsiteY43" fmla="*/ 142018 h 1123950"/>
                <a:gd name="connsiteX44" fmla="*/ 767048 w 1209675"/>
                <a:gd name="connsiteY44" fmla="*/ 198406 h 1123950"/>
                <a:gd name="connsiteX45" fmla="*/ 736854 w 1209675"/>
                <a:gd name="connsiteY45" fmla="*/ 227743 h 1123950"/>
                <a:gd name="connsiteX46" fmla="*/ 720947 w 1209675"/>
                <a:gd name="connsiteY46" fmla="*/ 234791 h 1123950"/>
                <a:gd name="connsiteX47" fmla="*/ 664655 w 1209675"/>
                <a:gd name="connsiteY47" fmla="*/ 273939 h 1123950"/>
                <a:gd name="connsiteX48" fmla="*/ 604742 w 1209675"/>
                <a:gd name="connsiteY48" fmla="*/ 318230 h 1123950"/>
                <a:gd name="connsiteX49" fmla="*/ 545973 w 1209675"/>
                <a:gd name="connsiteY49" fmla="*/ 353663 h 1123950"/>
                <a:gd name="connsiteX50" fmla="*/ 496157 w 1209675"/>
                <a:gd name="connsiteY50" fmla="*/ 382334 h 1123950"/>
                <a:gd name="connsiteX51" fmla="*/ 498634 w 1209675"/>
                <a:gd name="connsiteY51" fmla="*/ 399098 h 1123950"/>
                <a:gd name="connsiteX52" fmla="*/ 520255 w 1209675"/>
                <a:gd name="connsiteY52" fmla="*/ 411385 h 1123950"/>
                <a:gd name="connsiteX53" fmla="*/ 535400 w 1209675"/>
                <a:gd name="connsiteY53" fmla="*/ 417481 h 1123950"/>
                <a:gd name="connsiteX54" fmla="*/ 561118 w 1209675"/>
                <a:gd name="connsiteY54" fmla="*/ 424434 h 1123950"/>
                <a:gd name="connsiteX55" fmla="*/ 580644 w 1209675"/>
                <a:gd name="connsiteY55" fmla="*/ 427006 h 1123950"/>
                <a:gd name="connsiteX56" fmla="*/ 597789 w 1209675"/>
                <a:gd name="connsiteY56" fmla="*/ 428244 h 1123950"/>
                <a:gd name="connsiteX57" fmla="*/ 619411 w 1209675"/>
                <a:gd name="connsiteY57" fmla="*/ 417576 h 1123950"/>
                <a:gd name="connsiteX58" fmla="*/ 638175 w 1209675"/>
                <a:gd name="connsiteY58" fmla="*/ 407765 h 1123950"/>
                <a:gd name="connsiteX59" fmla="*/ 703040 w 1209675"/>
                <a:gd name="connsiteY59" fmla="*/ 349853 h 1123950"/>
                <a:gd name="connsiteX60" fmla="*/ 717423 w 1209675"/>
                <a:gd name="connsiteY60" fmla="*/ 342519 h 1123950"/>
                <a:gd name="connsiteX61" fmla="*/ 720185 w 1209675"/>
                <a:gd name="connsiteY61" fmla="*/ 347663 h 1123950"/>
                <a:gd name="connsiteX62" fmla="*/ 716471 w 1209675"/>
                <a:gd name="connsiteY62" fmla="*/ 363569 h 1123950"/>
                <a:gd name="connsiteX63" fmla="*/ 701802 w 1209675"/>
                <a:gd name="connsiteY63" fmla="*/ 414147 h 1123950"/>
                <a:gd name="connsiteX64" fmla="*/ 681038 w 1209675"/>
                <a:gd name="connsiteY64" fmla="*/ 483870 h 1123950"/>
                <a:gd name="connsiteX65" fmla="*/ 663035 w 1209675"/>
                <a:gd name="connsiteY65" fmla="*/ 521875 h 1123950"/>
                <a:gd name="connsiteX66" fmla="*/ 663035 w 1209675"/>
                <a:gd name="connsiteY66" fmla="*/ 537782 h 1123950"/>
                <a:gd name="connsiteX67" fmla="*/ 668083 w 1209675"/>
                <a:gd name="connsiteY67" fmla="*/ 557117 h 1123950"/>
                <a:gd name="connsiteX68" fmla="*/ 677894 w 1209675"/>
                <a:gd name="connsiteY68" fmla="*/ 570167 h 1123950"/>
                <a:gd name="connsiteX69" fmla="*/ 692182 w 1209675"/>
                <a:gd name="connsiteY69" fmla="*/ 588455 h 1123950"/>
                <a:gd name="connsiteX70" fmla="*/ 708184 w 1209675"/>
                <a:gd name="connsiteY70" fmla="*/ 593408 h 1123950"/>
                <a:gd name="connsiteX71" fmla="*/ 718947 w 1209675"/>
                <a:gd name="connsiteY71" fmla="*/ 588836 h 1123950"/>
                <a:gd name="connsiteX72" fmla="*/ 742283 w 1209675"/>
                <a:gd name="connsiteY72" fmla="*/ 570833 h 1123950"/>
                <a:gd name="connsiteX73" fmla="*/ 758571 w 1209675"/>
                <a:gd name="connsiteY73" fmla="*/ 559784 h 1123950"/>
                <a:gd name="connsiteX74" fmla="*/ 772001 w 1209675"/>
                <a:gd name="connsiteY74" fmla="*/ 564833 h 1123950"/>
                <a:gd name="connsiteX75" fmla="*/ 774478 w 1209675"/>
                <a:gd name="connsiteY75" fmla="*/ 575786 h 1123950"/>
                <a:gd name="connsiteX76" fmla="*/ 766191 w 1209675"/>
                <a:gd name="connsiteY76" fmla="*/ 603885 h 1123950"/>
                <a:gd name="connsiteX77" fmla="*/ 727138 w 1209675"/>
                <a:gd name="connsiteY77" fmla="*/ 675323 h 1123950"/>
                <a:gd name="connsiteX78" fmla="*/ 720947 w 1209675"/>
                <a:gd name="connsiteY78" fmla="*/ 674084 h 1123950"/>
                <a:gd name="connsiteX79" fmla="*/ 688943 w 1209675"/>
                <a:gd name="connsiteY79" fmla="*/ 645509 h 1123950"/>
                <a:gd name="connsiteX80" fmla="*/ 668179 w 1209675"/>
                <a:gd name="connsiteY80" fmla="*/ 635699 h 1123950"/>
                <a:gd name="connsiteX81" fmla="*/ 628174 w 1209675"/>
                <a:gd name="connsiteY81" fmla="*/ 616839 h 1123950"/>
                <a:gd name="connsiteX82" fmla="*/ 611029 w 1209675"/>
                <a:gd name="connsiteY82" fmla="*/ 611124 h 1123950"/>
                <a:gd name="connsiteX83" fmla="*/ 591026 w 1209675"/>
                <a:gd name="connsiteY83" fmla="*/ 618458 h 1123950"/>
                <a:gd name="connsiteX84" fmla="*/ 591026 w 1209675"/>
                <a:gd name="connsiteY84" fmla="*/ 638080 h 1123950"/>
                <a:gd name="connsiteX85" fmla="*/ 600456 w 1209675"/>
                <a:gd name="connsiteY85" fmla="*/ 656558 h 1123950"/>
                <a:gd name="connsiteX86" fmla="*/ 633698 w 1209675"/>
                <a:gd name="connsiteY86" fmla="*/ 703517 h 1123950"/>
                <a:gd name="connsiteX87" fmla="*/ 652081 w 1209675"/>
                <a:gd name="connsiteY87" fmla="*/ 733616 h 1123950"/>
                <a:gd name="connsiteX88" fmla="*/ 669512 w 1209675"/>
                <a:gd name="connsiteY88" fmla="*/ 759333 h 1123950"/>
                <a:gd name="connsiteX89" fmla="*/ 675513 w 1209675"/>
                <a:gd name="connsiteY89" fmla="*/ 771144 h 1123950"/>
                <a:gd name="connsiteX90" fmla="*/ 671893 w 1209675"/>
                <a:gd name="connsiteY90" fmla="*/ 779717 h 1123950"/>
                <a:gd name="connsiteX91" fmla="*/ 654272 w 1209675"/>
                <a:gd name="connsiteY91" fmla="*/ 817340 h 1123950"/>
                <a:gd name="connsiteX92" fmla="*/ 582549 w 1209675"/>
                <a:gd name="connsiteY92" fmla="*/ 909733 h 1123950"/>
                <a:gd name="connsiteX93" fmla="*/ 542544 w 1209675"/>
                <a:gd name="connsiteY93" fmla="*/ 944213 h 1123950"/>
                <a:gd name="connsiteX94" fmla="*/ 496348 w 1209675"/>
                <a:gd name="connsiteY94" fmla="*/ 974122 h 1123950"/>
                <a:gd name="connsiteX95" fmla="*/ 455962 w 1209675"/>
                <a:gd name="connsiteY95" fmla="*/ 985457 h 1123950"/>
                <a:gd name="connsiteX96" fmla="*/ 435673 w 1209675"/>
                <a:gd name="connsiteY96" fmla="*/ 979551 h 1123950"/>
                <a:gd name="connsiteX97" fmla="*/ 425386 w 1209675"/>
                <a:gd name="connsiteY97" fmla="*/ 965454 h 1123950"/>
                <a:gd name="connsiteX98" fmla="*/ 428149 w 1209675"/>
                <a:gd name="connsiteY98" fmla="*/ 769715 h 1123950"/>
                <a:gd name="connsiteX99" fmla="*/ 433006 w 1209675"/>
                <a:gd name="connsiteY99" fmla="*/ 640080 h 1123950"/>
                <a:gd name="connsiteX100" fmla="*/ 445294 w 1209675"/>
                <a:gd name="connsiteY100" fmla="*/ 531495 h 1123950"/>
                <a:gd name="connsiteX101" fmla="*/ 467296 w 1209675"/>
                <a:gd name="connsiteY101" fmla="*/ 421767 h 1123950"/>
                <a:gd name="connsiteX102" fmla="*/ 475012 w 1209675"/>
                <a:gd name="connsiteY102" fmla="*/ 357569 h 1123950"/>
                <a:gd name="connsiteX103" fmla="*/ 487204 w 1209675"/>
                <a:gd name="connsiteY103" fmla="*/ 323660 h 1123950"/>
                <a:gd name="connsiteX104" fmla="*/ 524447 w 1209675"/>
                <a:gd name="connsiteY104" fmla="*/ 288512 h 1123950"/>
                <a:gd name="connsiteX105" fmla="*/ 569690 w 1209675"/>
                <a:gd name="connsiteY105" fmla="*/ 250889 h 1123950"/>
                <a:gd name="connsiteX106" fmla="*/ 599027 w 1209675"/>
                <a:gd name="connsiteY106" fmla="*/ 226314 h 1123950"/>
                <a:gd name="connsiteX107" fmla="*/ 600170 w 1209675"/>
                <a:gd name="connsiteY107" fmla="*/ 204692 h 1123950"/>
                <a:gd name="connsiteX108" fmla="*/ 569976 w 1209675"/>
                <a:gd name="connsiteY108" fmla="*/ 165545 h 1123950"/>
                <a:gd name="connsiteX109" fmla="*/ 560641 w 1209675"/>
                <a:gd name="connsiteY109" fmla="*/ 164306 h 1123950"/>
                <a:gd name="connsiteX110" fmla="*/ 548735 w 1209675"/>
                <a:gd name="connsiteY110" fmla="*/ 175260 h 1123950"/>
                <a:gd name="connsiteX111" fmla="*/ 540448 w 1209675"/>
                <a:gd name="connsiteY111" fmla="*/ 170402 h 1123950"/>
                <a:gd name="connsiteX112" fmla="*/ 547878 w 1209675"/>
                <a:gd name="connsiteY112" fmla="*/ 157258 h 1123950"/>
                <a:gd name="connsiteX113" fmla="*/ 539210 w 1209675"/>
                <a:gd name="connsiteY113" fmla="*/ 137255 h 1123950"/>
                <a:gd name="connsiteX114" fmla="*/ 489109 w 1209675"/>
                <a:gd name="connsiteY114" fmla="*/ 84582 h 1123950"/>
                <a:gd name="connsiteX115" fmla="*/ 435292 w 1209675"/>
                <a:gd name="connsiteY115" fmla="*/ 51626 h 1123950"/>
                <a:gd name="connsiteX116" fmla="*/ 420529 w 1209675"/>
                <a:gd name="connsiteY116" fmla="*/ 55340 h 1123950"/>
                <a:gd name="connsiteX117" fmla="*/ 396145 w 1209675"/>
                <a:gd name="connsiteY117" fmla="*/ 76105 h 1123950"/>
                <a:gd name="connsiteX118" fmla="*/ 392430 w 1209675"/>
                <a:gd name="connsiteY118" fmla="*/ 115729 h 1123950"/>
                <a:gd name="connsiteX119" fmla="*/ 384619 w 1209675"/>
                <a:gd name="connsiteY119" fmla="*/ 187928 h 1123950"/>
                <a:gd name="connsiteX120" fmla="*/ 373189 w 1209675"/>
                <a:gd name="connsiteY120" fmla="*/ 242507 h 1123950"/>
                <a:gd name="connsiteX121" fmla="*/ 270986 w 1209675"/>
                <a:gd name="connsiteY121" fmla="*/ 311658 h 1123950"/>
                <a:gd name="connsiteX122" fmla="*/ 241554 w 1209675"/>
                <a:gd name="connsiteY122" fmla="*/ 315278 h 1123950"/>
                <a:gd name="connsiteX123" fmla="*/ 219456 w 1209675"/>
                <a:gd name="connsiteY123" fmla="*/ 329946 h 1123950"/>
                <a:gd name="connsiteX124" fmla="*/ 221266 w 1209675"/>
                <a:gd name="connsiteY124" fmla="*/ 340900 h 1123950"/>
                <a:gd name="connsiteX125" fmla="*/ 247555 w 1209675"/>
                <a:gd name="connsiteY125" fmla="*/ 379571 h 1123950"/>
                <a:gd name="connsiteX126" fmla="*/ 284226 w 1209675"/>
                <a:gd name="connsiteY126" fmla="*/ 416433 h 1123950"/>
                <a:gd name="connsiteX127" fmla="*/ 305752 w 1209675"/>
                <a:gd name="connsiteY127" fmla="*/ 421386 h 1123950"/>
                <a:gd name="connsiteX128" fmla="*/ 321088 w 1209675"/>
                <a:gd name="connsiteY128" fmla="*/ 417576 h 1123950"/>
                <a:gd name="connsiteX129" fmla="*/ 335756 w 1209675"/>
                <a:gd name="connsiteY129" fmla="*/ 397955 h 1123950"/>
                <a:gd name="connsiteX130" fmla="*/ 348615 w 1209675"/>
                <a:gd name="connsiteY130" fmla="*/ 397955 h 1123950"/>
                <a:gd name="connsiteX131" fmla="*/ 345567 w 1209675"/>
                <a:gd name="connsiteY131" fmla="*/ 412718 h 1123950"/>
                <a:gd name="connsiteX132" fmla="*/ 340138 w 1209675"/>
                <a:gd name="connsiteY132" fmla="*/ 431197 h 1123950"/>
                <a:gd name="connsiteX133" fmla="*/ 334137 w 1209675"/>
                <a:gd name="connsiteY133" fmla="*/ 495586 h 1123950"/>
                <a:gd name="connsiteX134" fmla="*/ 321278 w 1209675"/>
                <a:gd name="connsiteY134" fmla="*/ 532257 h 1123950"/>
                <a:gd name="connsiteX135" fmla="*/ 275368 w 1209675"/>
                <a:gd name="connsiteY135" fmla="*/ 581787 h 1123950"/>
                <a:gd name="connsiteX136" fmla="*/ 224504 w 1209675"/>
                <a:gd name="connsiteY136" fmla="*/ 636746 h 1123950"/>
                <a:gd name="connsiteX137" fmla="*/ 165735 w 1209675"/>
                <a:gd name="connsiteY137" fmla="*/ 706660 h 1123950"/>
                <a:gd name="connsiteX138" fmla="*/ 101441 w 1209675"/>
                <a:gd name="connsiteY138" fmla="*/ 780193 h 1123950"/>
                <a:gd name="connsiteX139" fmla="*/ 78867 w 1209675"/>
                <a:gd name="connsiteY139" fmla="*/ 802196 h 1123950"/>
                <a:gd name="connsiteX140" fmla="*/ 56102 w 1209675"/>
                <a:gd name="connsiteY140" fmla="*/ 810101 h 1123950"/>
                <a:gd name="connsiteX141" fmla="*/ 11335 w 1209675"/>
                <a:gd name="connsiteY141" fmla="*/ 843248 h 1123950"/>
                <a:gd name="connsiteX142" fmla="*/ 7144 w 1209675"/>
                <a:gd name="connsiteY142" fmla="*/ 857345 h 1123950"/>
                <a:gd name="connsiteX143" fmla="*/ 10763 w 1209675"/>
                <a:gd name="connsiteY143" fmla="*/ 866585 h 1123950"/>
                <a:gd name="connsiteX144" fmla="*/ 52959 w 1209675"/>
                <a:gd name="connsiteY144" fmla="*/ 908971 h 1123950"/>
                <a:gd name="connsiteX145" fmla="*/ 77533 w 1209675"/>
                <a:gd name="connsiteY145" fmla="*/ 918210 h 1123950"/>
                <a:gd name="connsiteX146" fmla="*/ 106394 w 1209675"/>
                <a:gd name="connsiteY146" fmla="*/ 923735 h 1123950"/>
                <a:gd name="connsiteX147" fmla="*/ 121634 w 1209675"/>
                <a:gd name="connsiteY147" fmla="*/ 915067 h 1123950"/>
                <a:gd name="connsiteX148" fmla="*/ 179641 w 1209675"/>
                <a:gd name="connsiteY148" fmla="*/ 864299 h 1123950"/>
                <a:gd name="connsiteX149" fmla="*/ 215741 w 1209675"/>
                <a:gd name="connsiteY149" fmla="*/ 822008 h 1123950"/>
                <a:gd name="connsiteX150" fmla="*/ 230410 w 1209675"/>
                <a:gd name="connsiteY150" fmla="*/ 782955 h 1123950"/>
                <a:gd name="connsiteX151" fmla="*/ 254317 w 1209675"/>
                <a:gd name="connsiteY151" fmla="*/ 745617 h 1123950"/>
                <a:gd name="connsiteX152" fmla="*/ 283655 w 1209675"/>
                <a:gd name="connsiteY152" fmla="*/ 694658 h 1123950"/>
                <a:gd name="connsiteX153" fmla="*/ 311277 w 1209675"/>
                <a:gd name="connsiteY153" fmla="*/ 646176 h 1123950"/>
                <a:gd name="connsiteX154" fmla="*/ 319183 w 1209675"/>
                <a:gd name="connsiteY154" fmla="*/ 637032 h 1123950"/>
                <a:gd name="connsiteX155" fmla="*/ 327755 w 1209675"/>
                <a:gd name="connsiteY155" fmla="*/ 639509 h 1123950"/>
                <a:gd name="connsiteX156" fmla="*/ 323659 w 1209675"/>
                <a:gd name="connsiteY156" fmla="*/ 669322 h 1123950"/>
                <a:gd name="connsiteX157" fmla="*/ 312991 w 1209675"/>
                <a:gd name="connsiteY157" fmla="*/ 755904 h 1123950"/>
                <a:gd name="connsiteX158" fmla="*/ 309372 w 1209675"/>
                <a:gd name="connsiteY158" fmla="*/ 954977 h 1123950"/>
                <a:gd name="connsiteX159" fmla="*/ 302133 w 1209675"/>
                <a:gd name="connsiteY159" fmla="*/ 975360 h 1123950"/>
                <a:gd name="connsiteX160" fmla="*/ 288131 w 1209675"/>
                <a:gd name="connsiteY160" fmla="*/ 988124 h 1123950"/>
                <a:gd name="connsiteX161" fmla="*/ 262699 w 1209675"/>
                <a:gd name="connsiteY161" fmla="*/ 989362 h 1123950"/>
                <a:gd name="connsiteX162" fmla="*/ 232124 w 1209675"/>
                <a:gd name="connsiteY162" fmla="*/ 989362 h 1123950"/>
                <a:gd name="connsiteX163" fmla="*/ 187642 w 1209675"/>
                <a:gd name="connsiteY163" fmla="*/ 979361 h 1123950"/>
                <a:gd name="connsiteX164" fmla="*/ 174688 w 1209675"/>
                <a:gd name="connsiteY164" fmla="*/ 981456 h 1123950"/>
                <a:gd name="connsiteX165" fmla="*/ 152590 w 1209675"/>
                <a:gd name="connsiteY165" fmla="*/ 996220 h 1123950"/>
                <a:gd name="connsiteX166" fmla="*/ 153829 w 1209675"/>
                <a:gd name="connsiteY166" fmla="*/ 1008126 h 1123950"/>
                <a:gd name="connsiteX167" fmla="*/ 170974 w 1209675"/>
                <a:gd name="connsiteY167" fmla="*/ 1017842 h 1123950"/>
                <a:gd name="connsiteX168" fmla="*/ 195548 w 1209675"/>
                <a:gd name="connsiteY168" fmla="*/ 1028605 h 1123950"/>
                <a:gd name="connsiteX169" fmla="*/ 213836 w 1209675"/>
                <a:gd name="connsiteY169" fmla="*/ 1037082 h 1123950"/>
                <a:gd name="connsiteX170" fmla="*/ 234315 w 1209675"/>
                <a:gd name="connsiteY170" fmla="*/ 1045274 h 1123950"/>
                <a:gd name="connsiteX171" fmla="*/ 273177 w 1209675"/>
                <a:gd name="connsiteY171" fmla="*/ 1067372 h 1123950"/>
                <a:gd name="connsiteX172" fmla="*/ 297275 w 1209675"/>
                <a:gd name="connsiteY172" fmla="*/ 1080802 h 1123950"/>
                <a:gd name="connsiteX173" fmla="*/ 315563 w 1209675"/>
                <a:gd name="connsiteY173" fmla="*/ 1092994 h 1123950"/>
                <a:gd name="connsiteX174" fmla="*/ 336042 w 1209675"/>
                <a:gd name="connsiteY174" fmla="*/ 1108520 h 1123950"/>
                <a:gd name="connsiteX175" fmla="*/ 344233 w 1209675"/>
                <a:gd name="connsiteY175" fmla="*/ 1122807 h 1123950"/>
                <a:gd name="connsiteX176" fmla="*/ 359759 w 1209675"/>
                <a:gd name="connsiteY176" fmla="*/ 1125284 h 1123950"/>
                <a:gd name="connsiteX177" fmla="*/ 385477 w 1209675"/>
                <a:gd name="connsiteY177" fmla="*/ 1111663 h 1123950"/>
                <a:gd name="connsiteX178" fmla="*/ 418147 w 1209675"/>
                <a:gd name="connsiteY178" fmla="*/ 1073753 h 1123950"/>
                <a:gd name="connsiteX179" fmla="*/ 425482 w 1209675"/>
                <a:gd name="connsiteY179" fmla="*/ 1034510 h 1123950"/>
                <a:gd name="connsiteX180" fmla="*/ 432816 w 1209675"/>
                <a:gd name="connsiteY180" fmla="*/ 1032034 h 1123950"/>
                <a:gd name="connsiteX181" fmla="*/ 450913 w 1209675"/>
                <a:gd name="connsiteY181" fmla="*/ 1052894 h 1123950"/>
                <a:gd name="connsiteX182" fmla="*/ 470535 w 1209675"/>
                <a:gd name="connsiteY182" fmla="*/ 1070896 h 1123950"/>
                <a:gd name="connsiteX183" fmla="*/ 480250 w 1209675"/>
                <a:gd name="connsiteY183" fmla="*/ 1074515 h 1123950"/>
                <a:gd name="connsiteX184" fmla="*/ 495776 w 1209675"/>
                <a:gd name="connsiteY184" fmla="*/ 1072039 h 1123950"/>
                <a:gd name="connsiteX185" fmla="*/ 543211 w 1209675"/>
                <a:gd name="connsiteY185" fmla="*/ 1046417 h 1123950"/>
                <a:gd name="connsiteX186" fmla="*/ 615410 w 1209675"/>
                <a:gd name="connsiteY186" fmla="*/ 988886 h 1123950"/>
                <a:gd name="connsiteX187" fmla="*/ 700468 w 1209675"/>
                <a:gd name="connsiteY187" fmla="*/ 909447 h 1123950"/>
                <a:gd name="connsiteX188" fmla="*/ 736854 w 1209675"/>
                <a:gd name="connsiteY188" fmla="*/ 859536 h 1123950"/>
                <a:gd name="connsiteX189" fmla="*/ 745046 w 1209675"/>
                <a:gd name="connsiteY189" fmla="*/ 852964 h 1123950"/>
                <a:gd name="connsiteX190" fmla="*/ 757238 w 1209675"/>
                <a:gd name="connsiteY190" fmla="*/ 860393 h 1123950"/>
                <a:gd name="connsiteX191" fmla="*/ 798862 w 1209675"/>
                <a:gd name="connsiteY191" fmla="*/ 906399 h 1123950"/>
                <a:gd name="connsiteX192" fmla="*/ 836771 w 1209675"/>
                <a:gd name="connsiteY192" fmla="*/ 953738 h 1123950"/>
                <a:gd name="connsiteX193" fmla="*/ 859250 w 1209675"/>
                <a:gd name="connsiteY193" fmla="*/ 986409 h 1123950"/>
                <a:gd name="connsiteX194" fmla="*/ 876300 w 1209675"/>
                <a:gd name="connsiteY194" fmla="*/ 999839 h 1123950"/>
                <a:gd name="connsiteX195" fmla="*/ 890683 w 1209675"/>
                <a:gd name="connsiteY195" fmla="*/ 1002316 h 1123950"/>
                <a:gd name="connsiteX196" fmla="*/ 921734 w 1209675"/>
                <a:gd name="connsiteY196" fmla="*/ 1002697 h 1123950"/>
                <a:gd name="connsiteX197" fmla="*/ 963263 w 1209675"/>
                <a:gd name="connsiteY197" fmla="*/ 992410 h 1123950"/>
                <a:gd name="connsiteX198" fmla="*/ 1017937 w 1209675"/>
                <a:gd name="connsiteY198" fmla="*/ 974027 h 1123950"/>
                <a:gd name="connsiteX199" fmla="*/ 1079754 w 1209675"/>
                <a:gd name="connsiteY199" fmla="*/ 946214 h 1123950"/>
                <a:gd name="connsiteX200" fmla="*/ 1155573 w 1209675"/>
                <a:gd name="connsiteY200" fmla="*/ 910685 h 1123950"/>
                <a:gd name="connsiteX201" fmla="*/ 1196531 w 1209675"/>
                <a:gd name="connsiteY201" fmla="*/ 889064 h 1123950"/>
                <a:gd name="connsiteX202" fmla="*/ 1203865 w 1209675"/>
                <a:gd name="connsiteY202" fmla="*/ 873443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209675" h="1123950">
                  <a:moveTo>
                    <a:pt x="1191958" y="861917"/>
                  </a:moveTo>
                  <a:lnTo>
                    <a:pt x="1167384" y="865251"/>
                  </a:lnTo>
                  <a:lnTo>
                    <a:pt x="1105376" y="872585"/>
                  </a:lnTo>
                  <a:lnTo>
                    <a:pt x="1033081" y="866394"/>
                  </a:lnTo>
                  <a:lnTo>
                    <a:pt x="1000506" y="860203"/>
                  </a:lnTo>
                  <a:lnTo>
                    <a:pt x="967835" y="846773"/>
                  </a:lnTo>
                  <a:lnTo>
                    <a:pt x="919163" y="817436"/>
                  </a:lnTo>
                  <a:lnTo>
                    <a:pt x="823341" y="741426"/>
                  </a:lnTo>
                  <a:lnTo>
                    <a:pt x="821626" y="734092"/>
                  </a:lnTo>
                  <a:lnTo>
                    <a:pt x="858869" y="664940"/>
                  </a:lnTo>
                  <a:lnTo>
                    <a:pt x="891921" y="609886"/>
                  </a:lnTo>
                  <a:lnTo>
                    <a:pt x="914019" y="586550"/>
                  </a:lnTo>
                  <a:lnTo>
                    <a:pt x="920591" y="557022"/>
                  </a:lnTo>
                  <a:lnTo>
                    <a:pt x="925449" y="550069"/>
                  </a:lnTo>
                  <a:lnTo>
                    <a:pt x="917257" y="532448"/>
                  </a:lnTo>
                  <a:lnTo>
                    <a:pt x="886682" y="505587"/>
                  </a:lnTo>
                  <a:lnTo>
                    <a:pt x="857345" y="493300"/>
                  </a:lnTo>
                  <a:lnTo>
                    <a:pt x="837343" y="485870"/>
                  </a:lnTo>
                  <a:lnTo>
                    <a:pt x="818579" y="486728"/>
                  </a:lnTo>
                  <a:lnTo>
                    <a:pt x="807530" y="491585"/>
                  </a:lnTo>
                  <a:lnTo>
                    <a:pt x="797719" y="491585"/>
                  </a:lnTo>
                  <a:lnTo>
                    <a:pt x="798957" y="463772"/>
                  </a:lnTo>
                  <a:lnTo>
                    <a:pt x="802576" y="432530"/>
                  </a:lnTo>
                  <a:lnTo>
                    <a:pt x="836485" y="359950"/>
                  </a:lnTo>
                  <a:lnTo>
                    <a:pt x="868204" y="293561"/>
                  </a:lnTo>
                  <a:lnTo>
                    <a:pt x="886587" y="256794"/>
                  </a:lnTo>
                  <a:lnTo>
                    <a:pt x="914305" y="234410"/>
                  </a:lnTo>
                  <a:lnTo>
                    <a:pt x="935069" y="223742"/>
                  </a:lnTo>
                  <a:lnTo>
                    <a:pt x="951833" y="211836"/>
                  </a:lnTo>
                  <a:lnTo>
                    <a:pt x="990600" y="184118"/>
                  </a:lnTo>
                  <a:lnTo>
                    <a:pt x="1000697" y="170688"/>
                  </a:lnTo>
                  <a:lnTo>
                    <a:pt x="998696" y="153448"/>
                  </a:lnTo>
                  <a:lnTo>
                    <a:pt x="968788" y="115919"/>
                  </a:lnTo>
                  <a:lnTo>
                    <a:pt x="952119" y="111347"/>
                  </a:lnTo>
                  <a:lnTo>
                    <a:pt x="943547" y="106871"/>
                  </a:lnTo>
                  <a:lnTo>
                    <a:pt x="938593" y="87630"/>
                  </a:lnTo>
                  <a:lnTo>
                    <a:pt x="919448" y="63151"/>
                  </a:lnTo>
                  <a:lnTo>
                    <a:pt x="888301" y="39053"/>
                  </a:lnTo>
                  <a:lnTo>
                    <a:pt x="836866" y="11716"/>
                  </a:lnTo>
                  <a:lnTo>
                    <a:pt x="815245" y="7144"/>
                  </a:lnTo>
                  <a:lnTo>
                    <a:pt x="795242" y="18288"/>
                  </a:lnTo>
                  <a:lnTo>
                    <a:pt x="791432" y="45720"/>
                  </a:lnTo>
                  <a:lnTo>
                    <a:pt x="793909" y="90583"/>
                  </a:lnTo>
                  <a:lnTo>
                    <a:pt x="781622" y="142018"/>
                  </a:lnTo>
                  <a:lnTo>
                    <a:pt x="767048" y="198406"/>
                  </a:lnTo>
                  <a:lnTo>
                    <a:pt x="736854" y="227743"/>
                  </a:lnTo>
                  <a:lnTo>
                    <a:pt x="720947" y="234791"/>
                  </a:lnTo>
                  <a:lnTo>
                    <a:pt x="664655" y="273939"/>
                  </a:lnTo>
                  <a:lnTo>
                    <a:pt x="604742" y="318230"/>
                  </a:lnTo>
                  <a:lnTo>
                    <a:pt x="545973" y="353663"/>
                  </a:lnTo>
                  <a:lnTo>
                    <a:pt x="496157" y="382334"/>
                  </a:lnTo>
                  <a:lnTo>
                    <a:pt x="498634" y="399098"/>
                  </a:lnTo>
                  <a:lnTo>
                    <a:pt x="520255" y="411385"/>
                  </a:lnTo>
                  <a:lnTo>
                    <a:pt x="535400" y="417481"/>
                  </a:lnTo>
                  <a:lnTo>
                    <a:pt x="561118" y="424434"/>
                  </a:lnTo>
                  <a:lnTo>
                    <a:pt x="580644" y="427006"/>
                  </a:lnTo>
                  <a:lnTo>
                    <a:pt x="597789" y="428244"/>
                  </a:lnTo>
                  <a:lnTo>
                    <a:pt x="619411" y="417576"/>
                  </a:lnTo>
                  <a:lnTo>
                    <a:pt x="638175" y="407765"/>
                  </a:lnTo>
                  <a:lnTo>
                    <a:pt x="703040" y="349853"/>
                  </a:lnTo>
                  <a:lnTo>
                    <a:pt x="717423" y="342519"/>
                  </a:lnTo>
                  <a:lnTo>
                    <a:pt x="720185" y="347663"/>
                  </a:lnTo>
                  <a:lnTo>
                    <a:pt x="716471" y="363569"/>
                  </a:lnTo>
                  <a:lnTo>
                    <a:pt x="701802" y="414147"/>
                  </a:lnTo>
                  <a:lnTo>
                    <a:pt x="681038" y="483870"/>
                  </a:lnTo>
                  <a:lnTo>
                    <a:pt x="663035" y="521875"/>
                  </a:lnTo>
                  <a:lnTo>
                    <a:pt x="663035" y="537782"/>
                  </a:lnTo>
                  <a:lnTo>
                    <a:pt x="668083" y="557117"/>
                  </a:lnTo>
                  <a:lnTo>
                    <a:pt x="677894" y="570167"/>
                  </a:lnTo>
                  <a:lnTo>
                    <a:pt x="692182" y="588455"/>
                  </a:lnTo>
                  <a:lnTo>
                    <a:pt x="708184" y="593408"/>
                  </a:lnTo>
                  <a:lnTo>
                    <a:pt x="718947" y="588836"/>
                  </a:lnTo>
                  <a:lnTo>
                    <a:pt x="742283" y="570833"/>
                  </a:lnTo>
                  <a:lnTo>
                    <a:pt x="758571" y="559784"/>
                  </a:lnTo>
                  <a:lnTo>
                    <a:pt x="772001" y="564833"/>
                  </a:lnTo>
                  <a:lnTo>
                    <a:pt x="774478" y="575786"/>
                  </a:lnTo>
                  <a:lnTo>
                    <a:pt x="766191" y="603885"/>
                  </a:lnTo>
                  <a:lnTo>
                    <a:pt x="727138" y="675323"/>
                  </a:lnTo>
                  <a:lnTo>
                    <a:pt x="720947" y="674084"/>
                  </a:lnTo>
                  <a:lnTo>
                    <a:pt x="688943" y="645509"/>
                  </a:lnTo>
                  <a:lnTo>
                    <a:pt x="668179" y="635699"/>
                  </a:lnTo>
                  <a:lnTo>
                    <a:pt x="628174" y="616839"/>
                  </a:lnTo>
                  <a:lnTo>
                    <a:pt x="611029" y="611124"/>
                  </a:lnTo>
                  <a:lnTo>
                    <a:pt x="591026" y="618458"/>
                  </a:lnTo>
                  <a:lnTo>
                    <a:pt x="591026" y="638080"/>
                  </a:lnTo>
                  <a:lnTo>
                    <a:pt x="600456" y="656558"/>
                  </a:lnTo>
                  <a:lnTo>
                    <a:pt x="633698" y="703517"/>
                  </a:lnTo>
                  <a:lnTo>
                    <a:pt x="652081" y="733616"/>
                  </a:lnTo>
                  <a:lnTo>
                    <a:pt x="669512" y="759333"/>
                  </a:lnTo>
                  <a:lnTo>
                    <a:pt x="675513" y="771144"/>
                  </a:lnTo>
                  <a:lnTo>
                    <a:pt x="671893" y="779717"/>
                  </a:lnTo>
                  <a:lnTo>
                    <a:pt x="654272" y="817340"/>
                  </a:lnTo>
                  <a:lnTo>
                    <a:pt x="582549" y="909733"/>
                  </a:lnTo>
                  <a:lnTo>
                    <a:pt x="542544" y="944213"/>
                  </a:lnTo>
                  <a:lnTo>
                    <a:pt x="496348" y="974122"/>
                  </a:lnTo>
                  <a:lnTo>
                    <a:pt x="455962" y="985457"/>
                  </a:lnTo>
                  <a:lnTo>
                    <a:pt x="435673" y="979551"/>
                  </a:lnTo>
                  <a:lnTo>
                    <a:pt x="425386" y="965454"/>
                  </a:lnTo>
                  <a:lnTo>
                    <a:pt x="428149" y="769715"/>
                  </a:lnTo>
                  <a:lnTo>
                    <a:pt x="433006" y="640080"/>
                  </a:lnTo>
                  <a:lnTo>
                    <a:pt x="445294" y="531495"/>
                  </a:lnTo>
                  <a:lnTo>
                    <a:pt x="467296" y="421767"/>
                  </a:lnTo>
                  <a:lnTo>
                    <a:pt x="475012" y="357569"/>
                  </a:lnTo>
                  <a:lnTo>
                    <a:pt x="487204" y="323660"/>
                  </a:lnTo>
                  <a:lnTo>
                    <a:pt x="524447" y="288512"/>
                  </a:lnTo>
                  <a:lnTo>
                    <a:pt x="569690" y="250889"/>
                  </a:lnTo>
                  <a:lnTo>
                    <a:pt x="599027" y="226314"/>
                  </a:lnTo>
                  <a:lnTo>
                    <a:pt x="600170" y="204692"/>
                  </a:lnTo>
                  <a:lnTo>
                    <a:pt x="569976" y="165545"/>
                  </a:lnTo>
                  <a:lnTo>
                    <a:pt x="560641" y="164306"/>
                  </a:lnTo>
                  <a:lnTo>
                    <a:pt x="548735" y="175260"/>
                  </a:lnTo>
                  <a:lnTo>
                    <a:pt x="540448" y="170402"/>
                  </a:lnTo>
                  <a:lnTo>
                    <a:pt x="547878" y="157258"/>
                  </a:lnTo>
                  <a:lnTo>
                    <a:pt x="539210" y="137255"/>
                  </a:lnTo>
                  <a:lnTo>
                    <a:pt x="489109" y="84582"/>
                  </a:lnTo>
                  <a:lnTo>
                    <a:pt x="435292" y="51626"/>
                  </a:lnTo>
                  <a:lnTo>
                    <a:pt x="420529" y="55340"/>
                  </a:lnTo>
                  <a:lnTo>
                    <a:pt x="396145" y="76105"/>
                  </a:lnTo>
                  <a:lnTo>
                    <a:pt x="392430" y="115729"/>
                  </a:lnTo>
                  <a:lnTo>
                    <a:pt x="384619" y="187928"/>
                  </a:lnTo>
                  <a:lnTo>
                    <a:pt x="373189" y="242507"/>
                  </a:lnTo>
                  <a:lnTo>
                    <a:pt x="270986" y="311658"/>
                  </a:lnTo>
                  <a:lnTo>
                    <a:pt x="241554" y="315278"/>
                  </a:lnTo>
                  <a:lnTo>
                    <a:pt x="219456" y="329946"/>
                  </a:lnTo>
                  <a:lnTo>
                    <a:pt x="221266" y="340900"/>
                  </a:lnTo>
                  <a:lnTo>
                    <a:pt x="247555" y="379571"/>
                  </a:lnTo>
                  <a:lnTo>
                    <a:pt x="284226" y="416433"/>
                  </a:lnTo>
                  <a:lnTo>
                    <a:pt x="305752" y="421386"/>
                  </a:lnTo>
                  <a:lnTo>
                    <a:pt x="321088" y="417576"/>
                  </a:lnTo>
                  <a:lnTo>
                    <a:pt x="335756" y="397955"/>
                  </a:lnTo>
                  <a:lnTo>
                    <a:pt x="348615" y="397955"/>
                  </a:lnTo>
                  <a:lnTo>
                    <a:pt x="345567" y="412718"/>
                  </a:lnTo>
                  <a:lnTo>
                    <a:pt x="340138" y="431197"/>
                  </a:lnTo>
                  <a:lnTo>
                    <a:pt x="334137" y="495586"/>
                  </a:lnTo>
                  <a:lnTo>
                    <a:pt x="321278" y="532257"/>
                  </a:lnTo>
                  <a:lnTo>
                    <a:pt x="275368" y="581787"/>
                  </a:lnTo>
                  <a:lnTo>
                    <a:pt x="224504" y="636746"/>
                  </a:lnTo>
                  <a:lnTo>
                    <a:pt x="165735" y="706660"/>
                  </a:lnTo>
                  <a:lnTo>
                    <a:pt x="101441" y="780193"/>
                  </a:lnTo>
                  <a:lnTo>
                    <a:pt x="78867" y="802196"/>
                  </a:lnTo>
                  <a:lnTo>
                    <a:pt x="56102" y="810101"/>
                  </a:lnTo>
                  <a:lnTo>
                    <a:pt x="11335" y="843248"/>
                  </a:lnTo>
                  <a:lnTo>
                    <a:pt x="7144" y="857345"/>
                  </a:lnTo>
                  <a:lnTo>
                    <a:pt x="10763" y="866585"/>
                  </a:lnTo>
                  <a:lnTo>
                    <a:pt x="52959" y="908971"/>
                  </a:lnTo>
                  <a:lnTo>
                    <a:pt x="77533" y="918210"/>
                  </a:lnTo>
                  <a:lnTo>
                    <a:pt x="106394" y="923735"/>
                  </a:lnTo>
                  <a:lnTo>
                    <a:pt x="121634" y="915067"/>
                  </a:lnTo>
                  <a:lnTo>
                    <a:pt x="179641" y="864299"/>
                  </a:lnTo>
                  <a:lnTo>
                    <a:pt x="215741" y="822008"/>
                  </a:lnTo>
                  <a:lnTo>
                    <a:pt x="230410" y="782955"/>
                  </a:lnTo>
                  <a:lnTo>
                    <a:pt x="254317" y="745617"/>
                  </a:lnTo>
                  <a:lnTo>
                    <a:pt x="283655" y="694658"/>
                  </a:lnTo>
                  <a:lnTo>
                    <a:pt x="311277" y="646176"/>
                  </a:lnTo>
                  <a:lnTo>
                    <a:pt x="319183" y="637032"/>
                  </a:lnTo>
                  <a:lnTo>
                    <a:pt x="327755" y="639509"/>
                  </a:lnTo>
                  <a:lnTo>
                    <a:pt x="323659" y="669322"/>
                  </a:lnTo>
                  <a:lnTo>
                    <a:pt x="312991" y="755904"/>
                  </a:lnTo>
                  <a:lnTo>
                    <a:pt x="309372" y="954977"/>
                  </a:lnTo>
                  <a:lnTo>
                    <a:pt x="302133" y="975360"/>
                  </a:lnTo>
                  <a:lnTo>
                    <a:pt x="288131" y="988124"/>
                  </a:lnTo>
                  <a:lnTo>
                    <a:pt x="262699" y="989362"/>
                  </a:lnTo>
                  <a:lnTo>
                    <a:pt x="232124" y="989362"/>
                  </a:lnTo>
                  <a:lnTo>
                    <a:pt x="187642" y="979361"/>
                  </a:lnTo>
                  <a:lnTo>
                    <a:pt x="174688" y="981456"/>
                  </a:lnTo>
                  <a:lnTo>
                    <a:pt x="152590" y="996220"/>
                  </a:lnTo>
                  <a:lnTo>
                    <a:pt x="153829" y="1008126"/>
                  </a:lnTo>
                  <a:lnTo>
                    <a:pt x="170974" y="1017842"/>
                  </a:lnTo>
                  <a:lnTo>
                    <a:pt x="195548" y="1028605"/>
                  </a:lnTo>
                  <a:lnTo>
                    <a:pt x="213836" y="1037082"/>
                  </a:lnTo>
                  <a:lnTo>
                    <a:pt x="234315" y="1045274"/>
                  </a:lnTo>
                  <a:lnTo>
                    <a:pt x="273177" y="1067372"/>
                  </a:lnTo>
                  <a:lnTo>
                    <a:pt x="297275" y="1080802"/>
                  </a:lnTo>
                  <a:lnTo>
                    <a:pt x="315563" y="1092994"/>
                  </a:lnTo>
                  <a:lnTo>
                    <a:pt x="336042" y="1108520"/>
                  </a:lnTo>
                  <a:lnTo>
                    <a:pt x="344233" y="1122807"/>
                  </a:lnTo>
                  <a:lnTo>
                    <a:pt x="359759" y="1125284"/>
                  </a:lnTo>
                  <a:lnTo>
                    <a:pt x="385477" y="1111663"/>
                  </a:lnTo>
                  <a:lnTo>
                    <a:pt x="418147" y="1073753"/>
                  </a:lnTo>
                  <a:lnTo>
                    <a:pt x="425482" y="1034510"/>
                  </a:lnTo>
                  <a:lnTo>
                    <a:pt x="432816" y="1032034"/>
                  </a:lnTo>
                  <a:lnTo>
                    <a:pt x="450913" y="1052894"/>
                  </a:lnTo>
                  <a:lnTo>
                    <a:pt x="470535" y="1070896"/>
                  </a:lnTo>
                  <a:lnTo>
                    <a:pt x="480250" y="1074515"/>
                  </a:lnTo>
                  <a:lnTo>
                    <a:pt x="495776" y="1072039"/>
                  </a:lnTo>
                  <a:lnTo>
                    <a:pt x="543211" y="1046417"/>
                  </a:lnTo>
                  <a:lnTo>
                    <a:pt x="615410" y="988886"/>
                  </a:lnTo>
                  <a:lnTo>
                    <a:pt x="700468" y="909447"/>
                  </a:lnTo>
                  <a:lnTo>
                    <a:pt x="736854" y="859536"/>
                  </a:lnTo>
                  <a:lnTo>
                    <a:pt x="745046" y="852964"/>
                  </a:lnTo>
                  <a:lnTo>
                    <a:pt x="757238" y="860393"/>
                  </a:lnTo>
                  <a:lnTo>
                    <a:pt x="798862" y="906399"/>
                  </a:lnTo>
                  <a:lnTo>
                    <a:pt x="836771" y="953738"/>
                  </a:lnTo>
                  <a:lnTo>
                    <a:pt x="859250" y="986409"/>
                  </a:lnTo>
                  <a:lnTo>
                    <a:pt x="876300" y="999839"/>
                  </a:lnTo>
                  <a:lnTo>
                    <a:pt x="890683" y="1002316"/>
                  </a:lnTo>
                  <a:lnTo>
                    <a:pt x="921734" y="1002697"/>
                  </a:lnTo>
                  <a:lnTo>
                    <a:pt x="963263" y="992410"/>
                  </a:lnTo>
                  <a:lnTo>
                    <a:pt x="1017937" y="974027"/>
                  </a:lnTo>
                  <a:lnTo>
                    <a:pt x="1079754" y="946214"/>
                  </a:lnTo>
                  <a:lnTo>
                    <a:pt x="1155573" y="910685"/>
                  </a:lnTo>
                  <a:lnTo>
                    <a:pt x="1196531" y="889064"/>
                  </a:lnTo>
                  <a:lnTo>
                    <a:pt x="1203865" y="87344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5FBD1E38-D7A3-479B-85C8-20A4FB663E92}"/>
                </a:ext>
              </a:extLst>
            </p:cNvPr>
            <p:cNvSpPr/>
            <p:nvPr/>
          </p:nvSpPr>
          <p:spPr>
            <a:xfrm>
              <a:off x="7508653" y="2859310"/>
              <a:ext cx="1028700" cy="1076325"/>
            </a:xfrm>
            <a:custGeom>
              <a:avLst/>
              <a:gdLst>
                <a:gd name="connsiteX0" fmla="*/ 610648 w 1028700"/>
                <a:gd name="connsiteY0" fmla="*/ 545783 h 1076325"/>
                <a:gd name="connsiteX1" fmla="*/ 737330 w 1028700"/>
                <a:gd name="connsiteY1" fmla="*/ 469106 h 1076325"/>
                <a:gd name="connsiteX2" fmla="*/ 789241 w 1028700"/>
                <a:gd name="connsiteY2" fmla="*/ 447484 h 1076325"/>
                <a:gd name="connsiteX3" fmla="*/ 827818 w 1028700"/>
                <a:gd name="connsiteY3" fmla="*/ 432816 h 1076325"/>
                <a:gd name="connsiteX4" fmla="*/ 842486 w 1028700"/>
                <a:gd name="connsiteY4" fmla="*/ 409004 h 1076325"/>
                <a:gd name="connsiteX5" fmla="*/ 838676 w 1028700"/>
                <a:gd name="connsiteY5" fmla="*/ 385667 h 1076325"/>
                <a:gd name="connsiteX6" fmla="*/ 808768 w 1028700"/>
                <a:gd name="connsiteY6" fmla="*/ 358616 h 1076325"/>
                <a:gd name="connsiteX7" fmla="*/ 768382 w 1028700"/>
                <a:gd name="connsiteY7" fmla="*/ 343853 h 1076325"/>
                <a:gd name="connsiteX8" fmla="*/ 734092 w 1028700"/>
                <a:gd name="connsiteY8" fmla="*/ 347567 h 1076325"/>
                <a:gd name="connsiteX9" fmla="*/ 702755 w 1028700"/>
                <a:gd name="connsiteY9" fmla="*/ 362998 h 1076325"/>
                <a:gd name="connsiteX10" fmla="*/ 678942 w 1028700"/>
                <a:gd name="connsiteY10" fmla="*/ 394145 h 1076325"/>
                <a:gd name="connsiteX11" fmla="*/ 604457 w 1028700"/>
                <a:gd name="connsiteY11" fmla="*/ 445865 h 1076325"/>
                <a:gd name="connsiteX12" fmla="*/ 588836 w 1028700"/>
                <a:gd name="connsiteY12" fmla="*/ 452247 h 1076325"/>
                <a:gd name="connsiteX13" fmla="*/ 578930 w 1028700"/>
                <a:gd name="connsiteY13" fmla="*/ 439293 h 1076325"/>
                <a:gd name="connsiteX14" fmla="*/ 586359 w 1028700"/>
                <a:gd name="connsiteY14" fmla="*/ 344424 h 1076325"/>
                <a:gd name="connsiteX15" fmla="*/ 604742 w 1028700"/>
                <a:gd name="connsiteY15" fmla="*/ 258699 h 1076325"/>
                <a:gd name="connsiteX16" fmla="*/ 612743 w 1028700"/>
                <a:gd name="connsiteY16" fmla="*/ 213836 h 1076325"/>
                <a:gd name="connsiteX17" fmla="*/ 623792 w 1028700"/>
                <a:gd name="connsiteY17" fmla="*/ 191834 h 1076325"/>
                <a:gd name="connsiteX18" fmla="*/ 623792 w 1028700"/>
                <a:gd name="connsiteY18" fmla="*/ 163639 h 1076325"/>
                <a:gd name="connsiteX19" fmla="*/ 614553 w 1028700"/>
                <a:gd name="connsiteY19" fmla="*/ 136684 h 1076325"/>
                <a:gd name="connsiteX20" fmla="*/ 585788 w 1028700"/>
                <a:gd name="connsiteY20" fmla="*/ 107061 h 1076325"/>
                <a:gd name="connsiteX21" fmla="*/ 516541 w 1028700"/>
                <a:gd name="connsiteY21" fmla="*/ 52959 h 1076325"/>
                <a:gd name="connsiteX22" fmla="*/ 464344 w 1028700"/>
                <a:gd name="connsiteY22" fmla="*/ 11240 h 1076325"/>
                <a:gd name="connsiteX23" fmla="*/ 444532 w 1028700"/>
                <a:gd name="connsiteY23" fmla="*/ 7144 h 1076325"/>
                <a:gd name="connsiteX24" fmla="*/ 423100 w 1028700"/>
                <a:gd name="connsiteY24" fmla="*/ 29242 h 1076325"/>
                <a:gd name="connsiteX25" fmla="*/ 421291 w 1028700"/>
                <a:gd name="connsiteY25" fmla="*/ 57721 h 1076325"/>
                <a:gd name="connsiteX26" fmla="*/ 424625 w 1028700"/>
                <a:gd name="connsiteY26" fmla="*/ 79534 h 1076325"/>
                <a:gd name="connsiteX27" fmla="*/ 424910 w 1028700"/>
                <a:gd name="connsiteY27" fmla="*/ 95821 h 1076325"/>
                <a:gd name="connsiteX28" fmla="*/ 434816 w 1028700"/>
                <a:gd name="connsiteY28" fmla="*/ 132302 h 1076325"/>
                <a:gd name="connsiteX29" fmla="*/ 438626 w 1028700"/>
                <a:gd name="connsiteY29" fmla="*/ 265557 h 1076325"/>
                <a:gd name="connsiteX30" fmla="*/ 439484 w 1028700"/>
                <a:gd name="connsiteY30" fmla="*/ 350806 h 1076325"/>
                <a:gd name="connsiteX31" fmla="*/ 423863 w 1028700"/>
                <a:gd name="connsiteY31" fmla="*/ 482060 h 1076325"/>
                <a:gd name="connsiteX32" fmla="*/ 415100 w 1028700"/>
                <a:gd name="connsiteY32" fmla="*/ 539877 h 1076325"/>
                <a:gd name="connsiteX33" fmla="*/ 311563 w 1028700"/>
                <a:gd name="connsiteY33" fmla="*/ 601313 h 1076325"/>
                <a:gd name="connsiteX34" fmla="*/ 206216 w 1028700"/>
                <a:gd name="connsiteY34" fmla="*/ 662654 h 1076325"/>
                <a:gd name="connsiteX35" fmla="*/ 137065 w 1028700"/>
                <a:gd name="connsiteY35" fmla="*/ 691420 h 1076325"/>
                <a:gd name="connsiteX36" fmla="*/ 71533 w 1028700"/>
                <a:gd name="connsiteY36" fmla="*/ 702469 h 1076325"/>
                <a:gd name="connsiteX37" fmla="*/ 23146 w 1028700"/>
                <a:gd name="connsiteY37" fmla="*/ 715518 h 1076325"/>
                <a:gd name="connsiteX38" fmla="*/ 10287 w 1028700"/>
                <a:gd name="connsiteY38" fmla="*/ 732092 h 1076325"/>
                <a:gd name="connsiteX39" fmla="*/ 18859 w 1028700"/>
                <a:gd name="connsiteY39" fmla="*/ 754190 h 1076325"/>
                <a:gd name="connsiteX40" fmla="*/ 66104 w 1028700"/>
                <a:gd name="connsiteY40" fmla="*/ 785336 h 1076325"/>
                <a:gd name="connsiteX41" fmla="*/ 111443 w 1028700"/>
                <a:gd name="connsiteY41" fmla="*/ 819626 h 1076325"/>
                <a:gd name="connsiteX42" fmla="*/ 148114 w 1028700"/>
                <a:gd name="connsiteY42" fmla="*/ 841629 h 1076325"/>
                <a:gd name="connsiteX43" fmla="*/ 181833 w 1028700"/>
                <a:gd name="connsiteY43" fmla="*/ 852678 h 1076325"/>
                <a:gd name="connsiteX44" fmla="*/ 205645 w 1028700"/>
                <a:gd name="connsiteY44" fmla="*/ 847154 h 1076325"/>
                <a:gd name="connsiteX45" fmla="*/ 253175 w 1028700"/>
                <a:gd name="connsiteY45" fmla="*/ 805529 h 1076325"/>
                <a:gd name="connsiteX46" fmla="*/ 309182 w 1028700"/>
                <a:gd name="connsiteY46" fmla="*/ 756952 h 1076325"/>
                <a:gd name="connsiteX47" fmla="*/ 355187 w 1028700"/>
                <a:gd name="connsiteY47" fmla="*/ 721138 h 1076325"/>
                <a:gd name="connsiteX48" fmla="*/ 368046 w 1028700"/>
                <a:gd name="connsiteY48" fmla="*/ 717423 h 1076325"/>
                <a:gd name="connsiteX49" fmla="*/ 373666 w 1028700"/>
                <a:gd name="connsiteY49" fmla="*/ 729139 h 1076325"/>
                <a:gd name="connsiteX50" fmla="*/ 372904 w 1028700"/>
                <a:gd name="connsiteY50" fmla="*/ 749332 h 1076325"/>
                <a:gd name="connsiteX51" fmla="*/ 347758 w 1028700"/>
                <a:gd name="connsiteY51" fmla="*/ 796004 h 1076325"/>
                <a:gd name="connsiteX52" fmla="*/ 323850 w 1028700"/>
                <a:gd name="connsiteY52" fmla="*/ 838962 h 1076325"/>
                <a:gd name="connsiteX53" fmla="*/ 221552 w 1028700"/>
                <a:gd name="connsiteY53" fmla="*/ 943547 h 1076325"/>
                <a:gd name="connsiteX54" fmla="*/ 161544 w 1028700"/>
                <a:gd name="connsiteY54" fmla="*/ 982790 h 1076325"/>
                <a:gd name="connsiteX55" fmla="*/ 138113 w 1028700"/>
                <a:gd name="connsiteY55" fmla="*/ 991743 h 1076325"/>
                <a:gd name="connsiteX56" fmla="*/ 63722 w 1028700"/>
                <a:gd name="connsiteY56" fmla="*/ 1028414 h 1076325"/>
                <a:gd name="connsiteX57" fmla="*/ 23908 w 1028700"/>
                <a:gd name="connsiteY57" fmla="*/ 1044321 h 1076325"/>
                <a:gd name="connsiteX58" fmla="*/ 9620 w 1028700"/>
                <a:gd name="connsiteY58" fmla="*/ 1052894 h 1076325"/>
                <a:gd name="connsiteX59" fmla="*/ 7144 w 1028700"/>
                <a:gd name="connsiteY59" fmla="*/ 1063371 h 1076325"/>
                <a:gd name="connsiteX60" fmla="*/ 16288 w 1028700"/>
                <a:gd name="connsiteY60" fmla="*/ 1072325 h 1076325"/>
                <a:gd name="connsiteX61" fmla="*/ 102013 w 1028700"/>
                <a:gd name="connsiteY61" fmla="*/ 1075468 h 1076325"/>
                <a:gd name="connsiteX62" fmla="*/ 171165 w 1028700"/>
                <a:gd name="connsiteY62" fmla="*/ 1070515 h 1076325"/>
                <a:gd name="connsiteX63" fmla="*/ 224409 w 1028700"/>
                <a:gd name="connsiteY63" fmla="*/ 1055942 h 1076325"/>
                <a:gd name="connsiteX64" fmla="*/ 266033 w 1028700"/>
                <a:gd name="connsiteY64" fmla="*/ 1038130 h 1076325"/>
                <a:gd name="connsiteX65" fmla="*/ 307086 w 1028700"/>
                <a:gd name="connsiteY65" fmla="*/ 1014222 h 1076325"/>
                <a:gd name="connsiteX66" fmla="*/ 371666 w 1028700"/>
                <a:gd name="connsiteY66" fmla="*/ 955739 h 1076325"/>
                <a:gd name="connsiteX67" fmla="*/ 431292 w 1028700"/>
                <a:gd name="connsiteY67" fmla="*/ 872109 h 1076325"/>
                <a:gd name="connsiteX68" fmla="*/ 489966 w 1028700"/>
                <a:gd name="connsiteY68" fmla="*/ 747236 h 1076325"/>
                <a:gd name="connsiteX69" fmla="*/ 537115 w 1028700"/>
                <a:gd name="connsiteY69" fmla="*/ 601028 h 1076325"/>
                <a:gd name="connsiteX70" fmla="*/ 548164 w 1028700"/>
                <a:gd name="connsiteY70" fmla="*/ 587026 h 1076325"/>
                <a:gd name="connsiteX71" fmla="*/ 577501 w 1028700"/>
                <a:gd name="connsiteY71" fmla="*/ 569595 h 1076325"/>
                <a:gd name="connsiteX72" fmla="*/ 610648 w 1028700"/>
                <a:gd name="connsiteY72" fmla="*/ 545783 h 1076325"/>
                <a:gd name="connsiteX73" fmla="*/ 1021175 w 1028700"/>
                <a:gd name="connsiteY73" fmla="*/ 918401 h 1076325"/>
                <a:gd name="connsiteX74" fmla="*/ 1001839 w 1028700"/>
                <a:gd name="connsiteY74" fmla="*/ 907066 h 1076325"/>
                <a:gd name="connsiteX75" fmla="*/ 958977 w 1028700"/>
                <a:gd name="connsiteY75" fmla="*/ 904018 h 1076325"/>
                <a:gd name="connsiteX76" fmla="*/ 918877 w 1028700"/>
                <a:gd name="connsiteY76" fmla="*/ 901256 h 1076325"/>
                <a:gd name="connsiteX77" fmla="*/ 874490 w 1028700"/>
                <a:gd name="connsiteY77" fmla="*/ 888397 h 1076325"/>
                <a:gd name="connsiteX78" fmla="*/ 830675 w 1028700"/>
                <a:gd name="connsiteY78" fmla="*/ 872490 h 1076325"/>
                <a:gd name="connsiteX79" fmla="*/ 793814 w 1028700"/>
                <a:gd name="connsiteY79" fmla="*/ 853059 h 1076325"/>
                <a:gd name="connsiteX80" fmla="*/ 742665 w 1028700"/>
                <a:gd name="connsiteY80" fmla="*/ 813245 h 1076325"/>
                <a:gd name="connsiteX81" fmla="*/ 681514 w 1028700"/>
                <a:gd name="connsiteY81" fmla="*/ 751904 h 1076325"/>
                <a:gd name="connsiteX82" fmla="*/ 642175 w 1028700"/>
                <a:gd name="connsiteY82" fmla="*/ 696278 h 1076325"/>
                <a:gd name="connsiteX83" fmla="*/ 621887 w 1028700"/>
                <a:gd name="connsiteY83" fmla="*/ 665321 h 1076325"/>
                <a:gd name="connsiteX84" fmla="*/ 607505 w 1028700"/>
                <a:gd name="connsiteY84" fmla="*/ 649129 h 1076325"/>
                <a:gd name="connsiteX85" fmla="*/ 597408 w 1028700"/>
                <a:gd name="connsiteY85" fmla="*/ 640271 h 1076325"/>
                <a:gd name="connsiteX86" fmla="*/ 585025 w 1028700"/>
                <a:gd name="connsiteY86" fmla="*/ 638366 h 1076325"/>
                <a:gd name="connsiteX87" fmla="*/ 572643 w 1028700"/>
                <a:gd name="connsiteY87" fmla="*/ 640271 h 1076325"/>
                <a:gd name="connsiteX88" fmla="*/ 556927 w 1028700"/>
                <a:gd name="connsiteY88" fmla="*/ 656463 h 1076325"/>
                <a:gd name="connsiteX89" fmla="*/ 557593 w 1028700"/>
                <a:gd name="connsiteY89" fmla="*/ 671798 h 1076325"/>
                <a:gd name="connsiteX90" fmla="*/ 565975 w 1028700"/>
                <a:gd name="connsiteY90" fmla="*/ 688943 h 1076325"/>
                <a:gd name="connsiteX91" fmla="*/ 579215 w 1028700"/>
                <a:gd name="connsiteY91" fmla="*/ 725043 h 1076325"/>
                <a:gd name="connsiteX92" fmla="*/ 593693 w 1028700"/>
                <a:gd name="connsiteY92" fmla="*/ 760381 h 1076325"/>
                <a:gd name="connsiteX93" fmla="*/ 617220 w 1028700"/>
                <a:gd name="connsiteY93" fmla="*/ 813054 h 1076325"/>
                <a:gd name="connsiteX94" fmla="*/ 644557 w 1028700"/>
                <a:gd name="connsiteY94" fmla="*/ 867537 h 1076325"/>
                <a:gd name="connsiteX95" fmla="*/ 662178 w 1028700"/>
                <a:gd name="connsiteY95" fmla="*/ 908495 h 1076325"/>
                <a:gd name="connsiteX96" fmla="*/ 688753 w 1028700"/>
                <a:gd name="connsiteY96" fmla="*/ 962406 h 1076325"/>
                <a:gd name="connsiteX97" fmla="*/ 698849 w 1028700"/>
                <a:gd name="connsiteY97" fmla="*/ 988981 h 1076325"/>
                <a:gd name="connsiteX98" fmla="*/ 708660 w 1028700"/>
                <a:gd name="connsiteY98" fmla="*/ 1006316 h 1076325"/>
                <a:gd name="connsiteX99" fmla="*/ 725805 w 1028700"/>
                <a:gd name="connsiteY99" fmla="*/ 1020985 h 1076325"/>
                <a:gd name="connsiteX100" fmla="*/ 741140 w 1028700"/>
                <a:gd name="connsiteY100" fmla="*/ 1028986 h 1076325"/>
                <a:gd name="connsiteX101" fmla="*/ 757904 w 1028700"/>
                <a:gd name="connsiteY101" fmla="*/ 1040606 h 1076325"/>
                <a:gd name="connsiteX102" fmla="*/ 776574 w 1028700"/>
                <a:gd name="connsiteY102" fmla="*/ 1039940 h 1076325"/>
                <a:gd name="connsiteX103" fmla="*/ 797147 w 1028700"/>
                <a:gd name="connsiteY103" fmla="*/ 1032034 h 1076325"/>
                <a:gd name="connsiteX104" fmla="*/ 828104 w 1028700"/>
                <a:gd name="connsiteY104" fmla="*/ 1015556 h 1076325"/>
                <a:gd name="connsiteX105" fmla="*/ 864489 w 1028700"/>
                <a:gd name="connsiteY105" fmla="*/ 1004792 h 1076325"/>
                <a:gd name="connsiteX106" fmla="*/ 889730 w 1028700"/>
                <a:gd name="connsiteY106" fmla="*/ 993076 h 1076325"/>
                <a:gd name="connsiteX107" fmla="*/ 926306 w 1028700"/>
                <a:gd name="connsiteY107" fmla="*/ 975932 h 1076325"/>
                <a:gd name="connsiteX108" fmla="*/ 962692 w 1028700"/>
                <a:gd name="connsiteY108" fmla="*/ 965454 h 1076325"/>
                <a:gd name="connsiteX109" fmla="*/ 992981 w 1028700"/>
                <a:gd name="connsiteY109" fmla="*/ 954024 h 1076325"/>
                <a:gd name="connsiteX110" fmla="*/ 1011936 w 1028700"/>
                <a:gd name="connsiteY110" fmla="*/ 942975 h 1076325"/>
                <a:gd name="connsiteX111" fmla="*/ 1025557 w 1028700"/>
                <a:gd name="connsiteY111" fmla="*/ 931831 h 1076325"/>
                <a:gd name="connsiteX112" fmla="*/ 1021175 w 1028700"/>
                <a:gd name="connsiteY112" fmla="*/ 918401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1028700" h="1076325">
                  <a:moveTo>
                    <a:pt x="610648" y="545783"/>
                  </a:moveTo>
                  <a:lnTo>
                    <a:pt x="737330" y="469106"/>
                  </a:lnTo>
                  <a:lnTo>
                    <a:pt x="789241" y="447484"/>
                  </a:lnTo>
                  <a:lnTo>
                    <a:pt x="827818" y="432816"/>
                  </a:lnTo>
                  <a:lnTo>
                    <a:pt x="842486" y="409004"/>
                  </a:lnTo>
                  <a:lnTo>
                    <a:pt x="838676" y="385667"/>
                  </a:lnTo>
                  <a:lnTo>
                    <a:pt x="808768" y="358616"/>
                  </a:lnTo>
                  <a:lnTo>
                    <a:pt x="768382" y="343853"/>
                  </a:lnTo>
                  <a:lnTo>
                    <a:pt x="734092" y="347567"/>
                  </a:lnTo>
                  <a:lnTo>
                    <a:pt x="702755" y="362998"/>
                  </a:lnTo>
                  <a:lnTo>
                    <a:pt x="678942" y="394145"/>
                  </a:lnTo>
                  <a:lnTo>
                    <a:pt x="604457" y="445865"/>
                  </a:lnTo>
                  <a:lnTo>
                    <a:pt x="588836" y="452247"/>
                  </a:lnTo>
                  <a:lnTo>
                    <a:pt x="578930" y="439293"/>
                  </a:lnTo>
                  <a:lnTo>
                    <a:pt x="586359" y="344424"/>
                  </a:lnTo>
                  <a:lnTo>
                    <a:pt x="604742" y="258699"/>
                  </a:lnTo>
                  <a:lnTo>
                    <a:pt x="612743" y="213836"/>
                  </a:lnTo>
                  <a:lnTo>
                    <a:pt x="623792" y="191834"/>
                  </a:lnTo>
                  <a:lnTo>
                    <a:pt x="623792" y="163639"/>
                  </a:lnTo>
                  <a:lnTo>
                    <a:pt x="614553" y="136684"/>
                  </a:lnTo>
                  <a:lnTo>
                    <a:pt x="585788" y="107061"/>
                  </a:lnTo>
                  <a:lnTo>
                    <a:pt x="516541" y="52959"/>
                  </a:lnTo>
                  <a:lnTo>
                    <a:pt x="464344" y="11240"/>
                  </a:lnTo>
                  <a:lnTo>
                    <a:pt x="444532" y="7144"/>
                  </a:lnTo>
                  <a:lnTo>
                    <a:pt x="423100" y="29242"/>
                  </a:lnTo>
                  <a:lnTo>
                    <a:pt x="421291" y="57721"/>
                  </a:lnTo>
                  <a:lnTo>
                    <a:pt x="424625" y="79534"/>
                  </a:lnTo>
                  <a:lnTo>
                    <a:pt x="424910" y="95821"/>
                  </a:lnTo>
                  <a:lnTo>
                    <a:pt x="434816" y="132302"/>
                  </a:lnTo>
                  <a:lnTo>
                    <a:pt x="438626" y="265557"/>
                  </a:lnTo>
                  <a:lnTo>
                    <a:pt x="439484" y="350806"/>
                  </a:lnTo>
                  <a:lnTo>
                    <a:pt x="423863" y="482060"/>
                  </a:lnTo>
                  <a:lnTo>
                    <a:pt x="415100" y="539877"/>
                  </a:lnTo>
                  <a:lnTo>
                    <a:pt x="311563" y="601313"/>
                  </a:lnTo>
                  <a:lnTo>
                    <a:pt x="206216" y="662654"/>
                  </a:lnTo>
                  <a:lnTo>
                    <a:pt x="137065" y="691420"/>
                  </a:lnTo>
                  <a:lnTo>
                    <a:pt x="71533" y="702469"/>
                  </a:lnTo>
                  <a:lnTo>
                    <a:pt x="23146" y="715518"/>
                  </a:lnTo>
                  <a:lnTo>
                    <a:pt x="10287" y="732092"/>
                  </a:lnTo>
                  <a:lnTo>
                    <a:pt x="18859" y="754190"/>
                  </a:lnTo>
                  <a:lnTo>
                    <a:pt x="66104" y="785336"/>
                  </a:lnTo>
                  <a:lnTo>
                    <a:pt x="111443" y="819626"/>
                  </a:lnTo>
                  <a:lnTo>
                    <a:pt x="148114" y="841629"/>
                  </a:lnTo>
                  <a:lnTo>
                    <a:pt x="181833" y="852678"/>
                  </a:lnTo>
                  <a:lnTo>
                    <a:pt x="205645" y="847154"/>
                  </a:lnTo>
                  <a:lnTo>
                    <a:pt x="253175" y="805529"/>
                  </a:lnTo>
                  <a:lnTo>
                    <a:pt x="309182" y="756952"/>
                  </a:lnTo>
                  <a:lnTo>
                    <a:pt x="355187" y="721138"/>
                  </a:lnTo>
                  <a:lnTo>
                    <a:pt x="368046" y="717423"/>
                  </a:lnTo>
                  <a:lnTo>
                    <a:pt x="373666" y="729139"/>
                  </a:lnTo>
                  <a:lnTo>
                    <a:pt x="372904" y="749332"/>
                  </a:lnTo>
                  <a:lnTo>
                    <a:pt x="347758" y="796004"/>
                  </a:lnTo>
                  <a:lnTo>
                    <a:pt x="323850" y="838962"/>
                  </a:lnTo>
                  <a:lnTo>
                    <a:pt x="221552" y="943547"/>
                  </a:lnTo>
                  <a:lnTo>
                    <a:pt x="161544" y="982790"/>
                  </a:lnTo>
                  <a:lnTo>
                    <a:pt x="138113" y="991743"/>
                  </a:lnTo>
                  <a:lnTo>
                    <a:pt x="63722" y="1028414"/>
                  </a:lnTo>
                  <a:lnTo>
                    <a:pt x="23908" y="1044321"/>
                  </a:lnTo>
                  <a:lnTo>
                    <a:pt x="9620" y="1052894"/>
                  </a:lnTo>
                  <a:lnTo>
                    <a:pt x="7144" y="1063371"/>
                  </a:lnTo>
                  <a:lnTo>
                    <a:pt x="16288" y="1072325"/>
                  </a:lnTo>
                  <a:lnTo>
                    <a:pt x="102013" y="1075468"/>
                  </a:lnTo>
                  <a:lnTo>
                    <a:pt x="171165" y="1070515"/>
                  </a:lnTo>
                  <a:lnTo>
                    <a:pt x="224409" y="1055942"/>
                  </a:lnTo>
                  <a:lnTo>
                    <a:pt x="266033" y="1038130"/>
                  </a:lnTo>
                  <a:lnTo>
                    <a:pt x="307086" y="1014222"/>
                  </a:lnTo>
                  <a:lnTo>
                    <a:pt x="371666" y="955739"/>
                  </a:lnTo>
                  <a:lnTo>
                    <a:pt x="431292" y="872109"/>
                  </a:lnTo>
                  <a:lnTo>
                    <a:pt x="489966" y="747236"/>
                  </a:lnTo>
                  <a:lnTo>
                    <a:pt x="537115" y="601028"/>
                  </a:lnTo>
                  <a:lnTo>
                    <a:pt x="548164" y="587026"/>
                  </a:lnTo>
                  <a:lnTo>
                    <a:pt x="577501" y="569595"/>
                  </a:lnTo>
                  <a:lnTo>
                    <a:pt x="610648" y="545783"/>
                  </a:lnTo>
                  <a:close/>
                  <a:moveTo>
                    <a:pt x="1021175" y="918401"/>
                  </a:moveTo>
                  <a:lnTo>
                    <a:pt x="1001839" y="907066"/>
                  </a:lnTo>
                  <a:lnTo>
                    <a:pt x="958977" y="904018"/>
                  </a:lnTo>
                  <a:lnTo>
                    <a:pt x="918877" y="901256"/>
                  </a:lnTo>
                  <a:lnTo>
                    <a:pt x="874490" y="888397"/>
                  </a:lnTo>
                  <a:lnTo>
                    <a:pt x="830675" y="872490"/>
                  </a:lnTo>
                  <a:lnTo>
                    <a:pt x="793814" y="853059"/>
                  </a:lnTo>
                  <a:lnTo>
                    <a:pt x="742665" y="813245"/>
                  </a:lnTo>
                  <a:lnTo>
                    <a:pt x="681514" y="751904"/>
                  </a:lnTo>
                  <a:lnTo>
                    <a:pt x="642175" y="696278"/>
                  </a:lnTo>
                  <a:lnTo>
                    <a:pt x="621887" y="665321"/>
                  </a:lnTo>
                  <a:lnTo>
                    <a:pt x="607505" y="649129"/>
                  </a:lnTo>
                  <a:lnTo>
                    <a:pt x="597408" y="640271"/>
                  </a:lnTo>
                  <a:lnTo>
                    <a:pt x="585025" y="638366"/>
                  </a:lnTo>
                  <a:lnTo>
                    <a:pt x="572643" y="640271"/>
                  </a:lnTo>
                  <a:lnTo>
                    <a:pt x="556927" y="656463"/>
                  </a:lnTo>
                  <a:lnTo>
                    <a:pt x="557593" y="671798"/>
                  </a:lnTo>
                  <a:lnTo>
                    <a:pt x="565975" y="688943"/>
                  </a:lnTo>
                  <a:lnTo>
                    <a:pt x="579215" y="725043"/>
                  </a:lnTo>
                  <a:lnTo>
                    <a:pt x="593693" y="760381"/>
                  </a:lnTo>
                  <a:lnTo>
                    <a:pt x="617220" y="813054"/>
                  </a:lnTo>
                  <a:lnTo>
                    <a:pt x="644557" y="867537"/>
                  </a:lnTo>
                  <a:lnTo>
                    <a:pt x="662178" y="908495"/>
                  </a:lnTo>
                  <a:lnTo>
                    <a:pt x="688753" y="962406"/>
                  </a:lnTo>
                  <a:lnTo>
                    <a:pt x="698849" y="988981"/>
                  </a:lnTo>
                  <a:lnTo>
                    <a:pt x="708660" y="1006316"/>
                  </a:lnTo>
                  <a:lnTo>
                    <a:pt x="725805" y="1020985"/>
                  </a:lnTo>
                  <a:lnTo>
                    <a:pt x="741140" y="1028986"/>
                  </a:lnTo>
                  <a:lnTo>
                    <a:pt x="757904" y="1040606"/>
                  </a:lnTo>
                  <a:lnTo>
                    <a:pt x="776574" y="1039940"/>
                  </a:lnTo>
                  <a:lnTo>
                    <a:pt x="797147" y="1032034"/>
                  </a:lnTo>
                  <a:lnTo>
                    <a:pt x="828104" y="1015556"/>
                  </a:lnTo>
                  <a:lnTo>
                    <a:pt x="864489" y="1004792"/>
                  </a:lnTo>
                  <a:lnTo>
                    <a:pt x="889730" y="993076"/>
                  </a:lnTo>
                  <a:lnTo>
                    <a:pt x="926306" y="975932"/>
                  </a:lnTo>
                  <a:lnTo>
                    <a:pt x="962692" y="965454"/>
                  </a:lnTo>
                  <a:lnTo>
                    <a:pt x="992981" y="954024"/>
                  </a:lnTo>
                  <a:lnTo>
                    <a:pt x="1011936" y="942975"/>
                  </a:lnTo>
                  <a:lnTo>
                    <a:pt x="1025557" y="931831"/>
                  </a:lnTo>
                  <a:lnTo>
                    <a:pt x="1021175" y="918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E9261B85-D0C9-4D0C-945E-5F56C88C286D}"/>
                </a:ext>
              </a:extLst>
            </p:cNvPr>
            <p:cNvSpPr/>
            <p:nvPr/>
          </p:nvSpPr>
          <p:spPr>
            <a:xfrm>
              <a:off x="8690515" y="2688431"/>
              <a:ext cx="1076325" cy="1457325"/>
            </a:xfrm>
            <a:custGeom>
              <a:avLst/>
              <a:gdLst>
                <a:gd name="connsiteX0" fmla="*/ 1071086 w 1076325"/>
                <a:gd name="connsiteY0" fmla="*/ 190691 h 1457325"/>
                <a:gd name="connsiteX1" fmla="*/ 1056513 w 1076325"/>
                <a:gd name="connsiteY1" fmla="*/ 157163 h 1457325"/>
                <a:gd name="connsiteX2" fmla="*/ 1038606 w 1076325"/>
                <a:gd name="connsiteY2" fmla="*/ 130016 h 1457325"/>
                <a:gd name="connsiteX3" fmla="*/ 1011460 w 1076325"/>
                <a:gd name="connsiteY3" fmla="*/ 104489 h 1457325"/>
                <a:gd name="connsiteX4" fmla="*/ 979361 w 1076325"/>
                <a:gd name="connsiteY4" fmla="*/ 87630 h 1457325"/>
                <a:gd name="connsiteX5" fmla="*/ 944213 w 1076325"/>
                <a:gd name="connsiteY5" fmla="*/ 70676 h 1457325"/>
                <a:gd name="connsiteX6" fmla="*/ 911637 w 1076325"/>
                <a:gd name="connsiteY6" fmla="*/ 63341 h 1457325"/>
                <a:gd name="connsiteX7" fmla="*/ 888682 w 1076325"/>
                <a:gd name="connsiteY7" fmla="*/ 69723 h 1457325"/>
                <a:gd name="connsiteX8" fmla="*/ 839152 w 1076325"/>
                <a:gd name="connsiteY8" fmla="*/ 100013 h 1457325"/>
                <a:gd name="connsiteX9" fmla="*/ 775525 w 1076325"/>
                <a:gd name="connsiteY9" fmla="*/ 130302 h 1457325"/>
                <a:gd name="connsiteX10" fmla="*/ 732187 w 1076325"/>
                <a:gd name="connsiteY10" fmla="*/ 155258 h 1457325"/>
                <a:gd name="connsiteX11" fmla="*/ 685514 w 1076325"/>
                <a:gd name="connsiteY11" fmla="*/ 178499 h 1457325"/>
                <a:gd name="connsiteX12" fmla="*/ 655415 w 1076325"/>
                <a:gd name="connsiteY12" fmla="*/ 209264 h 1457325"/>
                <a:gd name="connsiteX13" fmla="*/ 639509 w 1076325"/>
                <a:gd name="connsiteY13" fmla="*/ 215932 h 1457325"/>
                <a:gd name="connsiteX14" fmla="*/ 625793 w 1076325"/>
                <a:gd name="connsiteY14" fmla="*/ 215265 h 1457325"/>
                <a:gd name="connsiteX15" fmla="*/ 618554 w 1076325"/>
                <a:gd name="connsiteY15" fmla="*/ 205931 h 1457325"/>
                <a:gd name="connsiteX16" fmla="*/ 621792 w 1076325"/>
                <a:gd name="connsiteY16" fmla="*/ 198311 h 1457325"/>
                <a:gd name="connsiteX17" fmla="*/ 635603 w 1076325"/>
                <a:gd name="connsiteY17" fmla="*/ 189167 h 1457325"/>
                <a:gd name="connsiteX18" fmla="*/ 665416 w 1076325"/>
                <a:gd name="connsiteY18" fmla="*/ 155829 h 1457325"/>
                <a:gd name="connsiteX19" fmla="*/ 685419 w 1076325"/>
                <a:gd name="connsiteY19" fmla="*/ 134588 h 1457325"/>
                <a:gd name="connsiteX20" fmla="*/ 696849 w 1076325"/>
                <a:gd name="connsiteY20" fmla="*/ 117920 h 1457325"/>
                <a:gd name="connsiteX21" fmla="*/ 698087 w 1076325"/>
                <a:gd name="connsiteY21" fmla="*/ 104584 h 1457325"/>
                <a:gd name="connsiteX22" fmla="*/ 690848 w 1076325"/>
                <a:gd name="connsiteY22" fmla="*/ 86773 h 1457325"/>
                <a:gd name="connsiteX23" fmla="*/ 666179 w 1076325"/>
                <a:gd name="connsiteY23" fmla="*/ 59627 h 1457325"/>
                <a:gd name="connsiteX24" fmla="*/ 629698 w 1076325"/>
                <a:gd name="connsiteY24" fmla="*/ 30004 h 1457325"/>
                <a:gd name="connsiteX25" fmla="*/ 600837 w 1076325"/>
                <a:gd name="connsiteY25" fmla="*/ 11335 h 1457325"/>
                <a:gd name="connsiteX26" fmla="*/ 579787 w 1076325"/>
                <a:gd name="connsiteY26" fmla="*/ 7144 h 1457325"/>
                <a:gd name="connsiteX27" fmla="*/ 563213 w 1076325"/>
                <a:gd name="connsiteY27" fmla="*/ 10859 h 1457325"/>
                <a:gd name="connsiteX28" fmla="*/ 549021 w 1076325"/>
                <a:gd name="connsiteY28" fmla="*/ 28766 h 1457325"/>
                <a:gd name="connsiteX29" fmla="*/ 545973 w 1076325"/>
                <a:gd name="connsiteY29" fmla="*/ 44196 h 1457325"/>
                <a:gd name="connsiteX30" fmla="*/ 545020 w 1076325"/>
                <a:gd name="connsiteY30" fmla="*/ 72676 h 1457325"/>
                <a:gd name="connsiteX31" fmla="*/ 515207 w 1076325"/>
                <a:gd name="connsiteY31" fmla="*/ 127540 h 1457325"/>
                <a:gd name="connsiteX32" fmla="*/ 497586 w 1076325"/>
                <a:gd name="connsiteY32" fmla="*/ 143161 h 1457325"/>
                <a:gd name="connsiteX33" fmla="*/ 483012 w 1076325"/>
                <a:gd name="connsiteY33" fmla="*/ 144399 h 1457325"/>
                <a:gd name="connsiteX34" fmla="*/ 454533 w 1076325"/>
                <a:gd name="connsiteY34" fmla="*/ 138589 h 1457325"/>
                <a:gd name="connsiteX35" fmla="*/ 402241 w 1076325"/>
                <a:gd name="connsiteY35" fmla="*/ 128492 h 1457325"/>
                <a:gd name="connsiteX36" fmla="*/ 381000 w 1076325"/>
                <a:gd name="connsiteY36" fmla="*/ 126206 h 1457325"/>
                <a:gd name="connsiteX37" fmla="*/ 365855 w 1076325"/>
                <a:gd name="connsiteY37" fmla="*/ 132493 h 1457325"/>
                <a:gd name="connsiteX38" fmla="*/ 357568 w 1076325"/>
                <a:gd name="connsiteY38" fmla="*/ 151733 h 1457325"/>
                <a:gd name="connsiteX39" fmla="*/ 360616 w 1076325"/>
                <a:gd name="connsiteY39" fmla="*/ 169355 h 1457325"/>
                <a:gd name="connsiteX40" fmla="*/ 378523 w 1076325"/>
                <a:gd name="connsiteY40" fmla="*/ 181737 h 1457325"/>
                <a:gd name="connsiteX41" fmla="*/ 413766 w 1076325"/>
                <a:gd name="connsiteY41" fmla="*/ 205550 h 1457325"/>
                <a:gd name="connsiteX42" fmla="*/ 436721 w 1076325"/>
                <a:gd name="connsiteY42" fmla="*/ 225266 h 1457325"/>
                <a:gd name="connsiteX43" fmla="*/ 443484 w 1076325"/>
                <a:gd name="connsiteY43" fmla="*/ 240411 h 1457325"/>
                <a:gd name="connsiteX44" fmla="*/ 436150 w 1076325"/>
                <a:gd name="connsiteY44" fmla="*/ 253270 h 1457325"/>
                <a:gd name="connsiteX45" fmla="*/ 382238 w 1076325"/>
                <a:gd name="connsiteY45" fmla="*/ 301181 h 1457325"/>
                <a:gd name="connsiteX46" fmla="*/ 363950 w 1076325"/>
                <a:gd name="connsiteY46" fmla="*/ 307848 h 1457325"/>
                <a:gd name="connsiteX47" fmla="*/ 354616 w 1076325"/>
                <a:gd name="connsiteY47" fmla="*/ 311563 h 1457325"/>
                <a:gd name="connsiteX48" fmla="*/ 345377 w 1076325"/>
                <a:gd name="connsiteY48" fmla="*/ 308801 h 1457325"/>
                <a:gd name="connsiteX49" fmla="*/ 336899 w 1076325"/>
                <a:gd name="connsiteY49" fmla="*/ 296132 h 1457325"/>
                <a:gd name="connsiteX50" fmla="*/ 326041 w 1076325"/>
                <a:gd name="connsiteY50" fmla="*/ 276987 h 1457325"/>
                <a:gd name="connsiteX51" fmla="*/ 297561 w 1076325"/>
                <a:gd name="connsiteY51" fmla="*/ 236030 h 1457325"/>
                <a:gd name="connsiteX52" fmla="*/ 267748 w 1076325"/>
                <a:gd name="connsiteY52" fmla="*/ 196406 h 1457325"/>
                <a:gd name="connsiteX53" fmla="*/ 235744 w 1076325"/>
                <a:gd name="connsiteY53" fmla="*/ 168878 h 1457325"/>
                <a:gd name="connsiteX54" fmla="*/ 204216 w 1076325"/>
                <a:gd name="connsiteY54" fmla="*/ 141351 h 1457325"/>
                <a:gd name="connsiteX55" fmla="*/ 171164 w 1076325"/>
                <a:gd name="connsiteY55" fmla="*/ 125254 h 1457325"/>
                <a:gd name="connsiteX56" fmla="*/ 142684 w 1076325"/>
                <a:gd name="connsiteY56" fmla="*/ 113348 h 1457325"/>
                <a:gd name="connsiteX57" fmla="*/ 121253 w 1076325"/>
                <a:gd name="connsiteY57" fmla="*/ 113919 h 1457325"/>
                <a:gd name="connsiteX58" fmla="*/ 108871 w 1076325"/>
                <a:gd name="connsiteY58" fmla="*/ 122682 h 1457325"/>
                <a:gd name="connsiteX59" fmla="*/ 105156 w 1076325"/>
                <a:gd name="connsiteY59" fmla="*/ 136779 h 1457325"/>
                <a:gd name="connsiteX60" fmla="*/ 113919 w 1076325"/>
                <a:gd name="connsiteY60" fmla="*/ 151638 h 1457325"/>
                <a:gd name="connsiteX61" fmla="*/ 154305 w 1076325"/>
                <a:gd name="connsiteY61" fmla="*/ 192500 h 1457325"/>
                <a:gd name="connsiteX62" fmla="*/ 201835 w 1076325"/>
                <a:gd name="connsiteY62" fmla="*/ 244697 h 1457325"/>
                <a:gd name="connsiteX63" fmla="*/ 237458 w 1076325"/>
                <a:gd name="connsiteY63" fmla="*/ 310325 h 1457325"/>
                <a:gd name="connsiteX64" fmla="*/ 255841 w 1076325"/>
                <a:gd name="connsiteY64" fmla="*/ 356235 h 1457325"/>
                <a:gd name="connsiteX65" fmla="*/ 263843 w 1076325"/>
                <a:gd name="connsiteY65" fmla="*/ 376809 h 1457325"/>
                <a:gd name="connsiteX66" fmla="*/ 260128 w 1076325"/>
                <a:gd name="connsiteY66" fmla="*/ 384334 h 1457325"/>
                <a:gd name="connsiteX67" fmla="*/ 249460 w 1076325"/>
                <a:gd name="connsiteY67" fmla="*/ 386048 h 1457325"/>
                <a:gd name="connsiteX68" fmla="*/ 241173 w 1076325"/>
                <a:gd name="connsiteY68" fmla="*/ 376428 h 1457325"/>
                <a:gd name="connsiteX69" fmla="*/ 223551 w 1076325"/>
                <a:gd name="connsiteY69" fmla="*/ 353473 h 1457325"/>
                <a:gd name="connsiteX70" fmla="*/ 198025 w 1076325"/>
                <a:gd name="connsiteY70" fmla="*/ 329756 h 1457325"/>
                <a:gd name="connsiteX71" fmla="*/ 167259 w 1076325"/>
                <a:gd name="connsiteY71" fmla="*/ 305562 h 1457325"/>
                <a:gd name="connsiteX72" fmla="*/ 143351 w 1076325"/>
                <a:gd name="connsiteY72" fmla="*/ 290132 h 1457325"/>
                <a:gd name="connsiteX73" fmla="*/ 115157 w 1076325"/>
                <a:gd name="connsiteY73" fmla="*/ 285655 h 1457325"/>
                <a:gd name="connsiteX74" fmla="*/ 99250 w 1076325"/>
                <a:gd name="connsiteY74" fmla="*/ 290608 h 1457325"/>
                <a:gd name="connsiteX75" fmla="*/ 95535 w 1076325"/>
                <a:gd name="connsiteY75" fmla="*/ 306229 h 1457325"/>
                <a:gd name="connsiteX76" fmla="*/ 102298 w 1076325"/>
                <a:gd name="connsiteY76" fmla="*/ 324993 h 1457325"/>
                <a:gd name="connsiteX77" fmla="*/ 148209 w 1076325"/>
                <a:gd name="connsiteY77" fmla="*/ 383286 h 1457325"/>
                <a:gd name="connsiteX78" fmla="*/ 164592 w 1076325"/>
                <a:gd name="connsiteY78" fmla="*/ 421291 h 1457325"/>
                <a:gd name="connsiteX79" fmla="*/ 229457 w 1076325"/>
                <a:gd name="connsiteY79" fmla="*/ 566928 h 1457325"/>
                <a:gd name="connsiteX80" fmla="*/ 232029 w 1076325"/>
                <a:gd name="connsiteY80" fmla="*/ 573405 h 1457325"/>
                <a:gd name="connsiteX81" fmla="*/ 255079 w 1076325"/>
                <a:gd name="connsiteY81" fmla="*/ 606266 h 1457325"/>
                <a:gd name="connsiteX82" fmla="*/ 271939 w 1076325"/>
                <a:gd name="connsiteY82" fmla="*/ 617792 h 1457325"/>
                <a:gd name="connsiteX83" fmla="*/ 284036 w 1076325"/>
                <a:gd name="connsiteY83" fmla="*/ 613505 h 1457325"/>
                <a:gd name="connsiteX84" fmla="*/ 294608 w 1076325"/>
                <a:gd name="connsiteY84" fmla="*/ 602075 h 1457325"/>
                <a:gd name="connsiteX85" fmla="*/ 299751 w 1076325"/>
                <a:gd name="connsiteY85" fmla="*/ 576834 h 1457325"/>
                <a:gd name="connsiteX86" fmla="*/ 296703 w 1076325"/>
                <a:gd name="connsiteY86" fmla="*/ 529114 h 1457325"/>
                <a:gd name="connsiteX87" fmla="*/ 291655 w 1076325"/>
                <a:gd name="connsiteY87" fmla="*/ 516731 h 1457325"/>
                <a:gd name="connsiteX88" fmla="*/ 297656 w 1076325"/>
                <a:gd name="connsiteY88" fmla="*/ 507492 h 1457325"/>
                <a:gd name="connsiteX89" fmla="*/ 308610 w 1076325"/>
                <a:gd name="connsiteY89" fmla="*/ 502634 h 1457325"/>
                <a:gd name="connsiteX90" fmla="*/ 317754 w 1076325"/>
                <a:gd name="connsiteY90" fmla="*/ 506921 h 1457325"/>
                <a:gd name="connsiteX91" fmla="*/ 342043 w 1076325"/>
                <a:gd name="connsiteY91" fmla="*/ 531590 h 1457325"/>
                <a:gd name="connsiteX92" fmla="*/ 373761 w 1076325"/>
                <a:gd name="connsiteY92" fmla="*/ 558641 h 1457325"/>
                <a:gd name="connsiteX93" fmla="*/ 401669 w 1076325"/>
                <a:gd name="connsiteY93" fmla="*/ 568262 h 1457325"/>
                <a:gd name="connsiteX94" fmla="*/ 421386 w 1076325"/>
                <a:gd name="connsiteY94" fmla="*/ 559213 h 1457325"/>
                <a:gd name="connsiteX95" fmla="*/ 437293 w 1076325"/>
                <a:gd name="connsiteY95" fmla="*/ 537496 h 1457325"/>
                <a:gd name="connsiteX96" fmla="*/ 443293 w 1076325"/>
                <a:gd name="connsiteY96" fmla="*/ 503587 h 1457325"/>
                <a:gd name="connsiteX97" fmla="*/ 438340 w 1076325"/>
                <a:gd name="connsiteY97" fmla="*/ 479012 h 1457325"/>
                <a:gd name="connsiteX98" fmla="*/ 424148 w 1076325"/>
                <a:gd name="connsiteY98" fmla="*/ 457391 h 1457325"/>
                <a:gd name="connsiteX99" fmla="*/ 415480 w 1076325"/>
                <a:gd name="connsiteY99" fmla="*/ 437864 h 1457325"/>
                <a:gd name="connsiteX100" fmla="*/ 396240 w 1076325"/>
                <a:gd name="connsiteY100" fmla="*/ 389192 h 1457325"/>
                <a:gd name="connsiteX101" fmla="*/ 385096 w 1076325"/>
                <a:gd name="connsiteY101" fmla="*/ 368522 h 1457325"/>
                <a:gd name="connsiteX102" fmla="*/ 384620 w 1076325"/>
                <a:gd name="connsiteY102" fmla="*/ 359569 h 1457325"/>
                <a:gd name="connsiteX103" fmla="*/ 415576 w 1076325"/>
                <a:gd name="connsiteY103" fmla="*/ 330327 h 1457325"/>
                <a:gd name="connsiteX104" fmla="*/ 473869 w 1076325"/>
                <a:gd name="connsiteY104" fmla="*/ 294037 h 1457325"/>
                <a:gd name="connsiteX105" fmla="*/ 497014 w 1076325"/>
                <a:gd name="connsiteY105" fmla="*/ 285464 h 1457325"/>
                <a:gd name="connsiteX106" fmla="*/ 510349 w 1076325"/>
                <a:gd name="connsiteY106" fmla="*/ 290989 h 1457325"/>
                <a:gd name="connsiteX107" fmla="*/ 510635 w 1076325"/>
                <a:gd name="connsiteY107" fmla="*/ 304895 h 1457325"/>
                <a:gd name="connsiteX108" fmla="*/ 487870 w 1076325"/>
                <a:gd name="connsiteY108" fmla="*/ 335756 h 1457325"/>
                <a:gd name="connsiteX109" fmla="*/ 465487 w 1076325"/>
                <a:gd name="connsiteY109" fmla="*/ 386334 h 1457325"/>
                <a:gd name="connsiteX110" fmla="*/ 463201 w 1076325"/>
                <a:gd name="connsiteY110" fmla="*/ 427768 h 1457325"/>
                <a:gd name="connsiteX111" fmla="*/ 467868 w 1076325"/>
                <a:gd name="connsiteY111" fmla="*/ 449199 h 1457325"/>
                <a:gd name="connsiteX112" fmla="*/ 476155 w 1076325"/>
                <a:gd name="connsiteY112" fmla="*/ 484061 h 1457325"/>
                <a:gd name="connsiteX113" fmla="*/ 513302 w 1076325"/>
                <a:gd name="connsiteY113" fmla="*/ 504444 h 1457325"/>
                <a:gd name="connsiteX114" fmla="*/ 551879 w 1076325"/>
                <a:gd name="connsiteY114" fmla="*/ 513969 h 1457325"/>
                <a:gd name="connsiteX115" fmla="*/ 600075 w 1076325"/>
                <a:gd name="connsiteY115" fmla="*/ 518160 h 1457325"/>
                <a:gd name="connsiteX116" fmla="*/ 629031 w 1076325"/>
                <a:gd name="connsiteY116" fmla="*/ 504254 h 1457325"/>
                <a:gd name="connsiteX117" fmla="*/ 665797 w 1076325"/>
                <a:gd name="connsiteY117" fmla="*/ 473774 h 1457325"/>
                <a:gd name="connsiteX118" fmla="*/ 696563 w 1076325"/>
                <a:gd name="connsiteY118" fmla="*/ 434435 h 1457325"/>
                <a:gd name="connsiteX119" fmla="*/ 706660 w 1076325"/>
                <a:gd name="connsiteY119" fmla="*/ 391097 h 1457325"/>
                <a:gd name="connsiteX120" fmla="*/ 705326 w 1076325"/>
                <a:gd name="connsiteY120" fmla="*/ 364903 h 1457325"/>
                <a:gd name="connsiteX121" fmla="*/ 696182 w 1076325"/>
                <a:gd name="connsiteY121" fmla="*/ 331851 h 1457325"/>
                <a:gd name="connsiteX122" fmla="*/ 682561 w 1076325"/>
                <a:gd name="connsiteY122" fmla="*/ 300704 h 1457325"/>
                <a:gd name="connsiteX123" fmla="*/ 670655 w 1076325"/>
                <a:gd name="connsiteY123" fmla="*/ 280035 h 1457325"/>
                <a:gd name="connsiteX124" fmla="*/ 663511 w 1076325"/>
                <a:gd name="connsiteY124" fmla="*/ 270034 h 1457325"/>
                <a:gd name="connsiteX125" fmla="*/ 666750 w 1076325"/>
                <a:gd name="connsiteY125" fmla="*/ 262509 h 1457325"/>
                <a:gd name="connsiteX126" fmla="*/ 683419 w 1076325"/>
                <a:gd name="connsiteY126" fmla="*/ 252413 h 1457325"/>
                <a:gd name="connsiteX127" fmla="*/ 710184 w 1076325"/>
                <a:gd name="connsiteY127" fmla="*/ 238601 h 1457325"/>
                <a:gd name="connsiteX128" fmla="*/ 734473 w 1076325"/>
                <a:gd name="connsiteY128" fmla="*/ 231267 h 1457325"/>
                <a:gd name="connsiteX129" fmla="*/ 776097 w 1076325"/>
                <a:gd name="connsiteY129" fmla="*/ 211265 h 1457325"/>
                <a:gd name="connsiteX130" fmla="*/ 820388 w 1076325"/>
                <a:gd name="connsiteY130" fmla="*/ 197263 h 1457325"/>
                <a:gd name="connsiteX131" fmla="*/ 841915 w 1076325"/>
                <a:gd name="connsiteY131" fmla="*/ 200978 h 1457325"/>
                <a:gd name="connsiteX132" fmla="*/ 856107 w 1076325"/>
                <a:gd name="connsiteY132" fmla="*/ 213836 h 1457325"/>
                <a:gd name="connsiteX133" fmla="*/ 858393 w 1076325"/>
                <a:gd name="connsiteY133" fmla="*/ 229934 h 1457325"/>
                <a:gd name="connsiteX134" fmla="*/ 848487 w 1076325"/>
                <a:gd name="connsiteY134" fmla="*/ 261176 h 1457325"/>
                <a:gd name="connsiteX135" fmla="*/ 817340 w 1076325"/>
                <a:gd name="connsiteY135" fmla="*/ 315468 h 1457325"/>
                <a:gd name="connsiteX136" fmla="*/ 779430 w 1076325"/>
                <a:gd name="connsiteY136" fmla="*/ 381286 h 1457325"/>
                <a:gd name="connsiteX137" fmla="*/ 743807 w 1076325"/>
                <a:gd name="connsiteY137" fmla="*/ 438626 h 1457325"/>
                <a:gd name="connsiteX138" fmla="*/ 714470 w 1076325"/>
                <a:gd name="connsiteY138" fmla="*/ 485299 h 1457325"/>
                <a:gd name="connsiteX139" fmla="*/ 679609 w 1076325"/>
                <a:gd name="connsiteY139" fmla="*/ 514350 h 1457325"/>
                <a:gd name="connsiteX140" fmla="*/ 633603 w 1076325"/>
                <a:gd name="connsiteY140" fmla="*/ 535115 h 1457325"/>
                <a:gd name="connsiteX141" fmla="*/ 575786 w 1076325"/>
                <a:gd name="connsiteY141" fmla="*/ 565880 h 1457325"/>
                <a:gd name="connsiteX142" fmla="*/ 513397 w 1076325"/>
                <a:gd name="connsiteY142" fmla="*/ 595884 h 1457325"/>
                <a:gd name="connsiteX143" fmla="*/ 450723 w 1076325"/>
                <a:gd name="connsiteY143" fmla="*/ 624364 h 1457325"/>
                <a:gd name="connsiteX144" fmla="*/ 389096 w 1076325"/>
                <a:gd name="connsiteY144" fmla="*/ 653987 h 1457325"/>
                <a:gd name="connsiteX145" fmla="*/ 331279 w 1076325"/>
                <a:gd name="connsiteY145" fmla="*/ 681038 h 1457325"/>
                <a:gd name="connsiteX146" fmla="*/ 300799 w 1076325"/>
                <a:gd name="connsiteY146" fmla="*/ 694658 h 1457325"/>
                <a:gd name="connsiteX147" fmla="*/ 297370 w 1076325"/>
                <a:gd name="connsiteY147" fmla="*/ 707993 h 1457325"/>
                <a:gd name="connsiteX148" fmla="*/ 302895 w 1076325"/>
                <a:gd name="connsiteY148" fmla="*/ 718090 h 1457325"/>
                <a:gd name="connsiteX149" fmla="*/ 336709 w 1076325"/>
                <a:gd name="connsiteY149" fmla="*/ 732187 h 1457325"/>
                <a:gd name="connsiteX150" fmla="*/ 376047 w 1076325"/>
                <a:gd name="connsiteY150" fmla="*/ 741045 h 1457325"/>
                <a:gd name="connsiteX151" fmla="*/ 398526 w 1076325"/>
                <a:gd name="connsiteY151" fmla="*/ 741521 h 1457325"/>
                <a:gd name="connsiteX152" fmla="*/ 411099 w 1076325"/>
                <a:gd name="connsiteY152" fmla="*/ 732663 h 1457325"/>
                <a:gd name="connsiteX153" fmla="*/ 429101 w 1076325"/>
                <a:gd name="connsiteY153" fmla="*/ 726091 h 1457325"/>
                <a:gd name="connsiteX154" fmla="*/ 472821 w 1076325"/>
                <a:gd name="connsiteY154" fmla="*/ 699611 h 1457325"/>
                <a:gd name="connsiteX155" fmla="*/ 514921 w 1076325"/>
                <a:gd name="connsiteY155" fmla="*/ 667512 h 1457325"/>
                <a:gd name="connsiteX156" fmla="*/ 546163 w 1076325"/>
                <a:gd name="connsiteY156" fmla="*/ 652082 h 1457325"/>
                <a:gd name="connsiteX157" fmla="*/ 580644 w 1076325"/>
                <a:gd name="connsiteY157" fmla="*/ 630841 h 1457325"/>
                <a:gd name="connsiteX158" fmla="*/ 612267 w 1076325"/>
                <a:gd name="connsiteY158" fmla="*/ 612458 h 1457325"/>
                <a:gd name="connsiteX159" fmla="*/ 632936 w 1076325"/>
                <a:gd name="connsiteY159" fmla="*/ 601885 h 1457325"/>
                <a:gd name="connsiteX160" fmla="*/ 649510 w 1076325"/>
                <a:gd name="connsiteY160" fmla="*/ 602361 h 1457325"/>
                <a:gd name="connsiteX161" fmla="*/ 658653 w 1076325"/>
                <a:gd name="connsiteY161" fmla="*/ 613982 h 1457325"/>
                <a:gd name="connsiteX162" fmla="*/ 656368 w 1076325"/>
                <a:gd name="connsiteY162" fmla="*/ 627793 h 1457325"/>
                <a:gd name="connsiteX163" fmla="*/ 641699 w 1076325"/>
                <a:gd name="connsiteY163" fmla="*/ 667226 h 1457325"/>
                <a:gd name="connsiteX164" fmla="*/ 627507 w 1076325"/>
                <a:gd name="connsiteY164" fmla="*/ 699802 h 1457325"/>
                <a:gd name="connsiteX165" fmla="*/ 605123 w 1076325"/>
                <a:gd name="connsiteY165" fmla="*/ 736187 h 1457325"/>
                <a:gd name="connsiteX166" fmla="*/ 590455 w 1076325"/>
                <a:gd name="connsiteY166" fmla="*/ 762095 h 1457325"/>
                <a:gd name="connsiteX167" fmla="*/ 572548 w 1076325"/>
                <a:gd name="connsiteY167" fmla="*/ 779812 h 1457325"/>
                <a:gd name="connsiteX168" fmla="*/ 551021 w 1076325"/>
                <a:gd name="connsiteY168" fmla="*/ 794099 h 1457325"/>
                <a:gd name="connsiteX169" fmla="*/ 515207 w 1076325"/>
                <a:gd name="connsiteY169" fmla="*/ 812292 h 1457325"/>
                <a:gd name="connsiteX170" fmla="*/ 469487 w 1076325"/>
                <a:gd name="connsiteY170" fmla="*/ 844296 h 1457325"/>
                <a:gd name="connsiteX171" fmla="*/ 448246 w 1076325"/>
                <a:gd name="connsiteY171" fmla="*/ 851821 h 1457325"/>
                <a:gd name="connsiteX172" fmla="*/ 378143 w 1076325"/>
                <a:gd name="connsiteY172" fmla="*/ 889921 h 1457325"/>
                <a:gd name="connsiteX173" fmla="*/ 264128 w 1076325"/>
                <a:gd name="connsiteY173" fmla="*/ 955738 h 1457325"/>
                <a:gd name="connsiteX174" fmla="*/ 202692 w 1076325"/>
                <a:gd name="connsiteY174" fmla="*/ 989267 h 1457325"/>
                <a:gd name="connsiteX175" fmla="*/ 142494 w 1076325"/>
                <a:gd name="connsiteY175" fmla="*/ 1019080 h 1457325"/>
                <a:gd name="connsiteX176" fmla="*/ 108966 w 1076325"/>
                <a:gd name="connsiteY176" fmla="*/ 1036034 h 1457325"/>
                <a:gd name="connsiteX177" fmla="*/ 85534 w 1076325"/>
                <a:gd name="connsiteY177" fmla="*/ 1042892 h 1457325"/>
                <a:gd name="connsiteX178" fmla="*/ 48292 w 1076325"/>
                <a:gd name="connsiteY178" fmla="*/ 1057180 h 1457325"/>
                <a:gd name="connsiteX179" fmla="*/ 20478 w 1076325"/>
                <a:gd name="connsiteY179" fmla="*/ 1067276 h 1457325"/>
                <a:gd name="connsiteX180" fmla="*/ 7144 w 1076325"/>
                <a:gd name="connsiteY180" fmla="*/ 1077373 h 1457325"/>
                <a:gd name="connsiteX181" fmla="*/ 9906 w 1076325"/>
                <a:gd name="connsiteY181" fmla="*/ 1090517 h 1457325"/>
                <a:gd name="connsiteX182" fmla="*/ 28289 w 1076325"/>
                <a:gd name="connsiteY182" fmla="*/ 1107472 h 1457325"/>
                <a:gd name="connsiteX183" fmla="*/ 90297 w 1076325"/>
                <a:gd name="connsiteY183" fmla="*/ 1148715 h 1457325"/>
                <a:gd name="connsiteX184" fmla="*/ 153638 w 1076325"/>
                <a:gd name="connsiteY184" fmla="*/ 1182053 h 1457325"/>
                <a:gd name="connsiteX185" fmla="*/ 184404 w 1076325"/>
                <a:gd name="connsiteY185" fmla="*/ 1194911 h 1457325"/>
                <a:gd name="connsiteX186" fmla="*/ 213360 w 1076325"/>
                <a:gd name="connsiteY186" fmla="*/ 1193483 h 1457325"/>
                <a:gd name="connsiteX187" fmla="*/ 235172 w 1076325"/>
                <a:gd name="connsiteY187" fmla="*/ 1177290 h 1457325"/>
                <a:gd name="connsiteX188" fmla="*/ 259937 w 1076325"/>
                <a:gd name="connsiteY188" fmla="*/ 1151858 h 1457325"/>
                <a:gd name="connsiteX189" fmla="*/ 310134 w 1076325"/>
                <a:gd name="connsiteY189" fmla="*/ 1100614 h 1457325"/>
                <a:gd name="connsiteX190" fmla="*/ 371760 w 1076325"/>
                <a:gd name="connsiteY190" fmla="*/ 1034987 h 1457325"/>
                <a:gd name="connsiteX191" fmla="*/ 422243 w 1076325"/>
                <a:gd name="connsiteY191" fmla="*/ 987362 h 1457325"/>
                <a:gd name="connsiteX192" fmla="*/ 503301 w 1076325"/>
                <a:gd name="connsiteY192" fmla="*/ 919925 h 1457325"/>
                <a:gd name="connsiteX193" fmla="*/ 529971 w 1076325"/>
                <a:gd name="connsiteY193" fmla="*/ 904304 h 1457325"/>
                <a:gd name="connsiteX194" fmla="*/ 546830 w 1076325"/>
                <a:gd name="connsiteY194" fmla="*/ 901827 h 1457325"/>
                <a:gd name="connsiteX195" fmla="*/ 555403 w 1076325"/>
                <a:gd name="connsiteY195" fmla="*/ 911924 h 1457325"/>
                <a:gd name="connsiteX196" fmla="*/ 555879 w 1076325"/>
                <a:gd name="connsiteY196" fmla="*/ 927545 h 1457325"/>
                <a:gd name="connsiteX197" fmla="*/ 557879 w 1076325"/>
                <a:gd name="connsiteY197" fmla="*/ 954786 h 1457325"/>
                <a:gd name="connsiteX198" fmla="*/ 557879 w 1076325"/>
                <a:gd name="connsiteY198" fmla="*/ 993077 h 1457325"/>
                <a:gd name="connsiteX199" fmla="*/ 561880 w 1076325"/>
                <a:gd name="connsiteY199" fmla="*/ 1075849 h 1457325"/>
                <a:gd name="connsiteX200" fmla="*/ 558260 w 1076325"/>
                <a:gd name="connsiteY200" fmla="*/ 1205579 h 1457325"/>
                <a:gd name="connsiteX201" fmla="*/ 550450 w 1076325"/>
                <a:gd name="connsiteY201" fmla="*/ 1293971 h 1457325"/>
                <a:gd name="connsiteX202" fmla="*/ 534352 w 1076325"/>
                <a:gd name="connsiteY202" fmla="*/ 1314641 h 1457325"/>
                <a:gd name="connsiteX203" fmla="*/ 501777 w 1076325"/>
                <a:gd name="connsiteY203" fmla="*/ 1329595 h 1457325"/>
                <a:gd name="connsiteX204" fmla="*/ 445484 w 1076325"/>
                <a:gd name="connsiteY204" fmla="*/ 1337977 h 1457325"/>
                <a:gd name="connsiteX205" fmla="*/ 351377 w 1076325"/>
                <a:gd name="connsiteY205" fmla="*/ 1338453 h 1457325"/>
                <a:gd name="connsiteX206" fmla="*/ 344043 w 1076325"/>
                <a:gd name="connsiteY206" fmla="*/ 1340644 h 1457325"/>
                <a:gd name="connsiteX207" fmla="*/ 338709 w 1076325"/>
                <a:gd name="connsiteY207" fmla="*/ 1353788 h 1457325"/>
                <a:gd name="connsiteX208" fmla="*/ 352234 w 1076325"/>
                <a:gd name="connsiteY208" fmla="*/ 1365695 h 1457325"/>
                <a:gd name="connsiteX209" fmla="*/ 393573 w 1076325"/>
                <a:gd name="connsiteY209" fmla="*/ 1378553 h 1457325"/>
                <a:gd name="connsiteX210" fmla="*/ 453676 w 1076325"/>
                <a:gd name="connsiteY210" fmla="*/ 1398937 h 1457325"/>
                <a:gd name="connsiteX211" fmla="*/ 514255 w 1076325"/>
                <a:gd name="connsiteY211" fmla="*/ 1426750 h 1457325"/>
                <a:gd name="connsiteX212" fmla="*/ 581120 w 1076325"/>
                <a:gd name="connsiteY212" fmla="*/ 1447419 h 1457325"/>
                <a:gd name="connsiteX213" fmla="*/ 618649 w 1076325"/>
                <a:gd name="connsiteY213" fmla="*/ 1454753 h 1457325"/>
                <a:gd name="connsiteX214" fmla="*/ 651510 w 1076325"/>
                <a:gd name="connsiteY214" fmla="*/ 1438180 h 1457325"/>
                <a:gd name="connsiteX215" fmla="*/ 675513 w 1076325"/>
                <a:gd name="connsiteY215" fmla="*/ 1411700 h 1457325"/>
                <a:gd name="connsiteX216" fmla="*/ 683323 w 1076325"/>
                <a:gd name="connsiteY216" fmla="*/ 1375982 h 1457325"/>
                <a:gd name="connsiteX217" fmla="*/ 688371 w 1076325"/>
                <a:gd name="connsiteY217" fmla="*/ 1337691 h 1457325"/>
                <a:gd name="connsiteX218" fmla="*/ 686562 w 1076325"/>
                <a:gd name="connsiteY218" fmla="*/ 1298353 h 1457325"/>
                <a:gd name="connsiteX219" fmla="*/ 681990 w 1076325"/>
                <a:gd name="connsiteY219" fmla="*/ 1274636 h 1457325"/>
                <a:gd name="connsiteX220" fmla="*/ 675704 w 1076325"/>
                <a:gd name="connsiteY220" fmla="*/ 1248347 h 1457325"/>
                <a:gd name="connsiteX221" fmla="*/ 676275 w 1076325"/>
                <a:gd name="connsiteY221" fmla="*/ 1223105 h 1457325"/>
                <a:gd name="connsiteX222" fmla="*/ 669607 w 1076325"/>
                <a:gd name="connsiteY222" fmla="*/ 1200912 h 1457325"/>
                <a:gd name="connsiteX223" fmla="*/ 673512 w 1076325"/>
                <a:gd name="connsiteY223" fmla="*/ 1183196 h 1457325"/>
                <a:gd name="connsiteX224" fmla="*/ 669227 w 1076325"/>
                <a:gd name="connsiteY224" fmla="*/ 1162336 h 1457325"/>
                <a:gd name="connsiteX225" fmla="*/ 664654 w 1076325"/>
                <a:gd name="connsiteY225" fmla="*/ 1143953 h 1457325"/>
                <a:gd name="connsiteX226" fmla="*/ 668178 w 1076325"/>
                <a:gd name="connsiteY226" fmla="*/ 1108615 h 1457325"/>
                <a:gd name="connsiteX227" fmla="*/ 662559 w 1076325"/>
                <a:gd name="connsiteY227" fmla="*/ 1044035 h 1457325"/>
                <a:gd name="connsiteX228" fmla="*/ 660368 w 1076325"/>
                <a:gd name="connsiteY228" fmla="*/ 901541 h 1457325"/>
                <a:gd name="connsiteX229" fmla="*/ 664845 w 1076325"/>
                <a:gd name="connsiteY229" fmla="*/ 836676 h 1457325"/>
                <a:gd name="connsiteX230" fmla="*/ 682847 w 1076325"/>
                <a:gd name="connsiteY230" fmla="*/ 822484 h 1457325"/>
                <a:gd name="connsiteX231" fmla="*/ 700278 w 1076325"/>
                <a:gd name="connsiteY231" fmla="*/ 814007 h 1457325"/>
                <a:gd name="connsiteX232" fmla="*/ 721233 w 1076325"/>
                <a:gd name="connsiteY232" fmla="*/ 812673 h 1457325"/>
                <a:gd name="connsiteX233" fmla="*/ 733520 w 1076325"/>
                <a:gd name="connsiteY233" fmla="*/ 819531 h 1457325"/>
                <a:gd name="connsiteX234" fmla="*/ 742759 w 1076325"/>
                <a:gd name="connsiteY234" fmla="*/ 836200 h 1457325"/>
                <a:gd name="connsiteX235" fmla="*/ 741045 w 1076325"/>
                <a:gd name="connsiteY235" fmla="*/ 862775 h 1457325"/>
                <a:gd name="connsiteX236" fmla="*/ 739997 w 1076325"/>
                <a:gd name="connsiteY236" fmla="*/ 909066 h 1457325"/>
                <a:gd name="connsiteX237" fmla="*/ 748665 w 1076325"/>
                <a:gd name="connsiteY237" fmla="*/ 916877 h 1457325"/>
                <a:gd name="connsiteX238" fmla="*/ 760762 w 1076325"/>
                <a:gd name="connsiteY238" fmla="*/ 915067 h 1457325"/>
                <a:gd name="connsiteX239" fmla="*/ 769048 w 1076325"/>
                <a:gd name="connsiteY239" fmla="*/ 906780 h 1457325"/>
                <a:gd name="connsiteX240" fmla="*/ 796861 w 1076325"/>
                <a:gd name="connsiteY240" fmla="*/ 889635 h 1457325"/>
                <a:gd name="connsiteX241" fmla="*/ 846772 w 1076325"/>
                <a:gd name="connsiteY241" fmla="*/ 863918 h 1457325"/>
                <a:gd name="connsiteX242" fmla="*/ 878110 w 1076325"/>
                <a:gd name="connsiteY242" fmla="*/ 854774 h 1457325"/>
                <a:gd name="connsiteX243" fmla="*/ 888968 w 1076325"/>
                <a:gd name="connsiteY243" fmla="*/ 846106 h 1457325"/>
                <a:gd name="connsiteX244" fmla="*/ 906875 w 1076325"/>
                <a:gd name="connsiteY244" fmla="*/ 833247 h 1457325"/>
                <a:gd name="connsiteX245" fmla="*/ 925353 w 1076325"/>
                <a:gd name="connsiteY245" fmla="*/ 811054 h 1457325"/>
                <a:gd name="connsiteX246" fmla="*/ 929164 w 1076325"/>
                <a:gd name="connsiteY246" fmla="*/ 793909 h 1457325"/>
                <a:gd name="connsiteX247" fmla="*/ 921544 w 1076325"/>
                <a:gd name="connsiteY247" fmla="*/ 781050 h 1457325"/>
                <a:gd name="connsiteX248" fmla="*/ 889159 w 1076325"/>
                <a:gd name="connsiteY248" fmla="*/ 755809 h 1457325"/>
                <a:gd name="connsiteX249" fmla="*/ 848297 w 1076325"/>
                <a:gd name="connsiteY249" fmla="*/ 729806 h 1457325"/>
                <a:gd name="connsiteX250" fmla="*/ 810197 w 1076325"/>
                <a:gd name="connsiteY250" fmla="*/ 719233 h 1457325"/>
                <a:gd name="connsiteX251" fmla="*/ 775430 w 1076325"/>
                <a:gd name="connsiteY251" fmla="*/ 712851 h 1457325"/>
                <a:gd name="connsiteX252" fmla="*/ 762667 w 1076325"/>
                <a:gd name="connsiteY252" fmla="*/ 716090 h 1457325"/>
                <a:gd name="connsiteX253" fmla="*/ 736473 w 1076325"/>
                <a:gd name="connsiteY253" fmla="*/ 722376 h 1457325"/>
                <a:gd name="connsiteX254" fmla="*/ 725424 w 1076325"/>
                <a:gd name="connsiteY254" fmla="*/ 720566 h 1457325"/>
                <a:gd name="connsiteX255" fmla="*/ 719423 w 1076325"/>
                <a:gd name="connsiteY255" fmla="*/ 711803 h 1457325"/>
                <a:gd name="connsiteX256" fmla="*/ 723995 w 1076325"/>
                <a:gd name="connsiteY256" fmla="*/ 703802 h 1457325"/>
                <a:gd name="connsiteX257" fmla="*/ 756190 w 1076325"/>
                <a:gd name="connsiteY257" fmla="*/ 672560 h 1457325"/>
                <a:gd name="connsiteX258" fmla="*/ 810768 w 1076325"/>
                <a:gd name="connsiteY258" fmla="*/ 630365 h 1457325"/>
                <a:gd name="connsiteX259" fmla="*/ 860488 w 1076325"/>
                <a:gd name="connsiteY259" fmla="*/ 592074 h 1457325"/>
                <a:gd name="connsiteX260" fmla="*/ 878395 w 1076325"/>
                <a:gd name="connsiteY260" fmla="*/ 573977 h 1457325"/>
                <a:gd name="connsiteX261" fmla="*/ 880967 w 1076325"/>
                <a:gd name="connsiteY261" fmla="*/ 557403 h 1457325"/>
                <a:gd name="connsiteX262" fmla="*/ 877824 w 1076325"/>
                <a:gd name="connsiteY262" fmla="*/ 540925 h 1457325"/>
                <a:gd name="connsiteX263" fmla="*/ 848487 w 1076325"/>
                <a:gd name="connsiteY263" fmla="*/ 511588 h 1457325"/>
                <a:gd name="connsiteX264" fmla="*/ 817340 w 1076325"/>
                <a:gd name="connsiteY264" fmla="*/ 486442 h 1457325"/>
                <a:gd name="connsiteX265" fmla="*/ 794956 w 1076325"/>
                <a:gd name="connsiteY265" fmla="*/ 474440 h 1457325"/>
                <a:gd name="connsiteX266" fmla="*/ 789051 w 1076325"/>
                <a:gd name="connsiteY266" fmla="*/ 466916 h 1457325"/>
                <a:gd name="connsiteX267" fmla="*/ 794671 w 1076325"/>
                <a:gd name="connsiteY267" fmla="*/ 456438 h 1457325"/>
                <a:gd name="connsiteX268" fmla="*/ 811244 w 1076325"/>
                <a:gd name="connsiteY268" fmla="*/ 439579 h 1457325"/>
                <a:gd name="connsiteX269" fmla="*/ 860679 w 1076325"/>
                <a:gd name="connsiteY269" fmla="*/ 392621 h 1457325"/>
                <a:gd name="connsiteX270" fmla="*/ 887349 w 1076325"/>
                <a:gd name="connsiteY270" fmla="*/ 371475 h 1457325"/>
                <a:gd name="connsiteX271" fmla="*/ 917067 w 1076325"/>
                <a:gd name="connsiteY271" fmla="*/ 351758 h 1457325"/>
                <a:gd name="connsiteX272" fmla="*/ 953928 w 1076325"/>
                <a:gd name="connsiteY272" fmla="*/ 330613 h 1457325"/>
                <a:gd name="connsiteX273" fmla="*/ 991743 w 1076325"/>
                <a:gd name="connsiteY273" fmla="*/ 311849 h 1457325"/>
                <a:gd name="connsiteX274" fmla="*/ 1024794 w 1076325"/>
                <a:gd name="connsiteY274" fmla="*/ 295942 h 1457325"/>
                <a:gd name="connsiteX275" fmla="*/ 1050036 w 1076325"/>
                <a:gd name="connsiteY275" fmla="*/ 279749 h 1457325"/>
                <a:gd name="connsiteX276" fmla="*/ 1067752 w 1076325"/>
                <a:gd name="connsiteY276" fmla="*/ 251460 h 1457325"/>
                <a:gd name="connsiteX277" fmla="*/ 1071467 w 1076325"/>
                <a:gd name="connsiteY277" fmla="*/ 217932 h 1457325"/>
                <a:gd name="connsiteX278" fmla="*/ 1071086 w 1076325"/>
                <a:gd name="connsiteY278" fmla="*/ 190691 h 1457325"/>
                <a:gd name="connsiteX279" fmla="*/ 625030 w 1076325"/>
                <a:gd name="connsiteY279" fmla="*/ 418624 h 1457325"/>
                <a:gd name="connsiteX280" fmla="*/ 614458 w 1076325"/>
                <a:gd name="connsiteY280" fmla="*/ 428244 h 1457325"/>
                <a:gd name="connsiteX281" fmla="*/ 589312 w 1076325"/>
                <a:gd name="connsiteY281" fmla="*/ 424720 h 1457325"/>
                <a:gd name="connsiteX282" fmla="*/ 567785 w 1076325"/>
                <a:gd name="connsiteY282" fmla="*/ 417767 h 1457325"/>
                <a:gd name="connsiteX283" fmla="*/ 556260 w 1076325"/>
                <a:gd name="connsiteY283" fmla="*/ 400907 h 1457325"/>
                <a:gd name="connsiteX284" fmla="*/ 551688 w 1076325"/>
                <a:gd name="connsiteY284" fmla="*/ 387191 h 1457325"/>
                <a:gd name="connsiteX285" fmla="*/ 557593 w 1076325"/>
                <a:gd name="connsiteY285" fmla="*/ 367379 h 1457325"/>
                <a:gd name="connsiteX286" fmla="*/ 580072 w 1076325"/>
                <a:gd name="connsiteY286" fmla="*/ 337947 h 1457325"/>
                <a:gd name="connsiteX287" fmla="*/ 593407 w 1076325"/>
                <a:gd name="connsiteY287" fmla="*/ 334423 h 1457325"/>
                <a:gd name="connsiteX288" fmla="*/ 604647 w 1076325"/>
                <a:gd name="connsiteY288" fmla="*/ 332137 h 1457325"/>
                <a:gd name="connsiteX289" fmla="*/ 615696 w 1076325"/>
                <a:gd name="connsiteY289" fmla="*/ 341281 h 1457325"/>
                <a:gd name="connsiteX290" fmla="*/ 626745 w 1076325"/>
                <a:gd name="connsiteY290" fmla="*/ 361474 h 1457325"/>
                <a:gd name="connsiteX291" fmla="*/ 629984 w 1076325"/>
                <a:gd name="connsiteY291" fmla="*/ 385191 h 1457325"/>
                <a:gd name="connsiteX292" fmla="*/ 631984 w 1076325"/>
                <a:gd name="connsiteY292" fmla="*/ 404717 h 1457325"/>
                <a:gd name="connsiteX293" fmla="*/ 625030 w 1076325"/>
                <a:gd name="connsiteY293" fmla="*/ 418624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</a:cxnLst>
              <a:rect l="l" t="t" r="r" b="b"/>
              <a:pathLst>
                <a:path w="1076325" h="1457325">
                  <a:moveTo>
                    <a:pt x="1071086" y="190691"/>
                  </a:moveTo>
                  <a:lnTo>
                    <a:pt x="1056513" y="157163"/>
                  </a:lnTo>
                  <a:lnTo>
                    <a:pt x="1038606" y="130016"/>
                  </a:lnTo>
                  <a:lnTo>
                    <a:pt x="1011460" y="104489"/>
                  </a:lnTo>
                  <a:lnTo>
                    <a:pt x="979361" y="87630"/>
                  </a:lnTo>
                  <a:lnTo>
                    <a:pt x="944213" y="70676"/>
                  </a:lnTo>
                  <a:lnTo>
                    <a:pt x="911637" y="63341"/>
                  </a:lnTo>
                  <a:lnTo>
                    <a:pt x="888682" y="69723"/>
                  </a:lnTo>
                  <a:lnTo>
                    <a:pt x="839152" y="100013"/>
                  </a:lnTo>
                  <a:lnTo>
                    <a:pt x="775525" y="130302"/>
                  </a:lnTo>
                  <a:lnTo>
                    <a:pt x="732187" y="155258"/>
                  </a:lnTo>
                  <a:lnTo>
                    <a:pt x="685514" y="178499"/>
                  </a:lnTo>
                  <a:lnTo>
                    <a:pt x="655415" y="209264"/>
                  </a:lnTo>
                  <a:lnTo>
                    <a:pt x="639509" y="215932"/>
                  </a:lnTo>
                  <a:lnTo>
                    <a:pt x="625793" y="215265"/>
                  </a:lnTo>
                  <a:lnTo>
                    <a:pt x="618554" y="205931"/>
                  </a:lnTo>
                  <a:lnTo>
                    <a:pt x="621792" y="198311"/>
                  </a:lnTo>
                  <a:lnTo>
                    <a:pt x="635603" y="189167"/>
                  </a:lnTo>
                  <a:lnTo>
                    <a:pt x="665416" y="155829"/>
                  </a:lnTo>
                  <a:lnTo>
                    <a:pt x="685419" y="134588"/>
                  </a:lnTo>
                  <a:lnTo>
                    <a:pt x="696849" y="117920"/>
                  </a:lnTo>
                  <a:lnTo>
                    <a:pt x="698087" y="104584"/>
                  </a:lnTo>
                  <a:lnTo>
                    <a:pt x="690848" y="86773"/>
                  </a:lnTo>
                  <a:lnTo>
                    <a:pt x="666179" y="59627"/>
                  </a:lnTo>
                  <a:lnTo>
                    <a:pt x="629698" y="30004"/>
                  </a:lnTo>
                  <a:lnTo>
                    <a:pt x="600837" y="11335"/>
                  </a:lnTo>
                  <a:lnTo>
                    <a:pt x="579787" y="7144"/>
                  </a:lnTo>
                  <a:lnTo>
                    <a:pt x="563213" y="10859"/>
                  </a:lnTo>
                  <a:lnTo>
                    <a:pt x="549021" y="28766"/>
                  </a:lnTo>
                  <a:lnTo>
                    <a:pt x="545973" y="44196"/>
                  </a:lnTo>
                  <a:lnTo>
                    <a:pt x="545020" y="72676"/>
                  </a:lnTo>
                  <a:lnTo>
                    <a:pt x="515207" y="127540"/>
                  </a:lnTo>
                  <a:lnTo>
                    <a:pt x="497586" y="143161"/>
                  </a:lnTo>
                  <a:lnTo>
                    <a:pt x="483012" y="144399"/>
                  </a:lnTo>
                  <a:lnTo>
                    <a:pt x="454533" y="138589"/>
                  </a:lnTo>
                  <a:lnTo>
                    <a:pt x="402241" y="128492"/>
                  </a:lnTo>
                  <a:lnTo>
                    <a:pt x="381000" y="126206"/>
                  </a:lnTo>
                  <a:lnTo>
                    <a:pt x="365855" y="132493"/>
                  </a:lnTo>
                  <a:lnTo>
                    <a:pt x="357568" y="151733"/>
                  </a:lnTo>
                  <a:lnTo>
                    <a:pt x="360616" y="169355"/>
                  </a:lnTo>
                  <a:lnTo>
                    <a:pt x="378523" y="181737"/>
                  </a:lnTo>
                  <a:lnTo>
                    <a:pt x="413766" y="205550"/>
                  </a:lnTo>
                  <a:lnTo>
                    <a:pt x="436721" y="225266"/>
                  </a:lnTo>
                  <a:lnTo>
                    <a:pt x="443484" y="240411"/>
                  </a:lnTo>
                  <a:lnTo>
                    <a:pt x="436150" y="253270"/>
                  </a:lnTo>
                  <a:lnTo>
                    <a:pt x="382238" y="301181"/>
                  </a:lnTo>
                  <a:lnTo>
                    <a:pt x="363950" y="307848"/>
                  </a:lnTo>
                  <a:lnTo>
                    <a:pt x="354616" y="311563"/>
                  </a:lnTo>
                  <a:lnTo>
                    <a:pt x="345377" y="308801"/>
                  </a:lnTo>
                  <a:lnTo>
                    <a:pt x="336899" y="296132"/>
                  </a:lnTo>
                  <a:lnTo>
                    <a:pt x="326041" y="276987"/>
                  </a:lnTo>
                  <a:lnTo>
                    <a:pt x="297561" y="236030"/>
                  </a:lnTo>
                  <a:lnTo>
                    <a:pt x="267748" y="196406"/>
                  </a:lnTo>
                  <a:lnTo>
                    <a:pt x="235744" y="168878"/>
                  </a:lnTo>
                  <a:lnTo>
                    <a:pt x="204216" y="141351"/>
                  </a:lnTo>
                  <a:lnTo>
                    <a:pt x="171164" y="125254"/>
                  </a:lnTo>
                  <a:lnTo>
                    <a:pt x="142684" y="113348"/>
                  </a:lnTo>
                  <a:lnTo>
                    <a:pt x="121253" y="113919"/>
                  </a:lnTo>
                  <a:lnTo>
                    <a:pt x="108871" y="122682"/>
                  </a:lnTo>
                  <a:lnTo>
                    <a:pt x="105156" y="136779"/>
                  </a:lnTo>
                  <a:lnTo>
                    <a:pt x="113919" y="151638"/>
                  </a:lnTo>
                  <a:lnTo>
                    <a:pt x="154305" y="192500"/>
                  </a:lnTo>
                  <a:lnTo>
                    <a:pt x="201835" y="244697"/>
                  </a:lnTo>
                  <a:lnTo>
                    <a:pt x="237458" y="310325"/>
                  </a:lnTo>
                  <a:lnTo>
                    <a:pt x="255841" y="356235"/>
                  </a:lnTo>
                  <a:lnTo>
                    <a:pt x="263843" y="376809"/>
                  </a:lnTo>
                  <a:lnTo>
                    <a:pt x="260128" y="384334"/>
                  </a:lnTo>
                  <a:lnTo>
                    <a:pt x="249460" y="386048"/>
                  </a:lnTo>
                  <a:lnTo>
                    <a:pt x="241173" y="376428"/>
                  </a:lnTo>
                  <a:lnTo>
                    <a:pt x="223551" y="353473"/>
                  </a:lnTo>
                  <a:lnTo>
                    <a:pt x="198025" y="329756"/>
                  </a:lnTo>
                  <a:lnTo>
                    <a:pt x="167259" y="305562"/>
                  </a:lnTo>
                  <a:lnTo>
                    <a:pt x="143351" y="290132"/>
                  </a:lnTo>
                  <a:lnTo>
                    <a:pt x="115157" y="285655"/>
                  </a:lnTo>
                  <a:lnTo>
                    <a:pt x="99250" y="290608"/>
                  </a:lnTo>
                  <a:lnTo>
                    <a:pt x="95535" y="306229"/>
                  </a:lnTo>
                  <a:lnTo>
                    <a:pt x="102298" y="324993"/>
                  </a:lnTo>
                  <a:lnTo>
                    <a:pt x="148209" y="383286"/>
                  </a:lnTo>
                  <a:lnTo>
                    <a:pt x="164592" y="421291"/>
                  </a:lnTo>
                  <a:lnTo>
                    <a:pt x="229457" y="566928"/>
                  </a:lnTo>
                  <a:lnTo>
                    <a:pt x="232029" y="573405"/>
                  </a:lnTo>
                  <a:lnTo>
                    <a:pt x="255079" y="606266"/>
                  </a:lnTo>
                  <a:lnTo>
                    <a:pt x="271939" y="617792"/>
                  </a:lnTo>
                  <a:lnTo>
                    <a:pt x="284036" y="613505"/>
                  </a:lnTo>
                  <a:lnTo>
                    <a:pt x="294608" y="602075"/>
                  </a:lnTo>
                  <a:lnTo>
                    <a:pt x="299751" y="576834"/>
                  </a:lnTo>
                  <a:lnTo>
                    <a:pt x="296703" y="529114"/>
                  </a:lnTo>
                  <a:lnTo>
                    <a:pt x="291655" y="516731"/>
                  </a:lnTo>
                  <a:lnTo>
                    <a:pt x="297656" y="507492"/>
                  </a:lnTo>
                  <a:lnTo>
                    <a:pt x="308610" y="502634"/>
                  </a:lnTo>
                  <a:lnTo>
                    <a:pt x="317754" y="506921"/>
                  </a:lnTo>
                  <a:lnTo>
                    <a:pt x="342043" y="531590"/>
                  </a:lnTo>
                  <a:lnTo>
                    <a:pt x="373761" y="558641"/>
                  </a:lnTo>
                  <a:lnTo>
                    <a:pt x="401669" y="568262"/>
                  </a:lnTo>
                  <a:lnTo>
                    <a:pt x="421386" y="559213"/>
                  </a:lnTo>
                  <a:lnTo>
                    <a:pt x="437293" y="537496"/>
                  </a:lnTo>
                  <a:lnTo>
                    <a:pt x="443293" y="503587"/>
                  </a:lnTo>
                  <a:lnTo>
                    <a:pt x="438340" y="479012"/>
                  </a:lnTo>
                  <a:lnTo>
                    <a:pt x="424148" y="457391"/>
                  </a:lnTo>
                  <a:lnTo>
                    <a:pt x="415480" y="437864"/>
                  </a:lnTo>
                  <a:lnTo>
                    <a:pt x="396240" y="389192"/>
                  </a:lnTo>
                  <a:lnTo>
                    <a:pt x="385096" y="368522"/>
                  </a:lnTo>
                  <a:lnTo>
                    <a:pt x="384620" y="359569"/>
                  </a:lnTo>
                  <a:lnTo>
                    <a:pt x="415576" y="330327"/>
                  </a:lnTo>
                  <a:lnTo>
                    <a:pt x="473869" y="294037"/>
                  </a:lnTo>
                  <a:lnTo>
                    <a:pt x="497014" y="285464"/>
                  </a:lnTo>
                  <a:lnTo>
                    <a:pt x="510349" y="290989"/>
                  </a:lnTo>
                  <a:lnTo>
                    <a:pt x="510635" y="304895"/>
                  </a:lnTo>
                  <a:lnTo>
                    <a:pt x="487870" y="335756"/>
                  </a:lnTo>
                  <a:lnTo>
                    <a:pt x="465487" y="386334"/>
                  </a:lnTo>
                  <a:lnTo>
                    <a:pt x="463201" y="427768"/>
                  </a:lnTo>
                  <a:lnTo>
                    <a:pt x="467868" y="449199"/>
                  </a:lnTo>
                  <a:lnTo>
                    <a:pt x="476155" y="484061"/>
                  </a:lnTo>
                  <a:lnTo>
                    <a:pt x="513302" y="504444"/>
                  </a:lnTo>
                  <a:lnTo>
                    <a:pt x="551879" y="513969"/>
                  </a:lnTo>
                  <a:lnTo>
                    <a:pt x="600075" y="518160"/>
                  </a:lnTo>
                  <a:lnTo>
                    <a:pt x="629031" y="504254"/>
                  </a:lnTo>
                  <a:lnTo>
                    <a:pt x="665797" y="473774"/>
                  </a:lnTo>
                  <a:lnTo>
                    <a:pt x="696563" y="434435"/>
                  </a:lnTo>
                  <a:lnTo>
                    <a:pt x="706660" y="391097"/>
                  </a:lnTo>
                  <a:lnTo>
                    <a:pt x="705326" y="364903"/>
                  </a:lnTo>
                  <a:lnTo>
                    <a:pt x="696182" y="331851"/>
                  </a:lnTo>
                  <a:lnTo>
                    <a:pt x="682561" y="300704"/>
                  </a:lnTo>
                  <a:lnTo>
                    <a:pt x="670655" y="280035"/>
                  </a:lnTo>
                  <a:lnTo>
                    <a:pt x="663511" y="270034"/>
                  </a:lnTo>
                  <a:lnTo>
                    <a:pt x="666750" y="262509"/>
                  </a:lnTo>
                  <a:lnTo>
                    <a:pt x="683419" y="252413"/>
                  </a:lnTo>
                  <a:lnTo>
                    <a:pt x="710184" y="238601"/>
                  </a:lnTo>
                  <a:lnTo>
                    <a:pt x="734473" y="231267"/>
                  </a:lnTo>
                  <a:lnTo>
                    <a:pt x="776097" y="211265"/>
                  </a:lnTo>
                  <a:lnTo>
                    <a:pt x="820388" y="197263"/>
                  </a:lnTo>
                  <a:lnTo>
                    <a:pt x="841915" y="200978"/>
                  </a:lnTo>
                  <a:lnTo>
                    <a:pt x="856107" y="213836"/>
                  </a:lnTo>
                  <a:lnTo>
                    <a:pt x="858393" y="229934"/>
                  </a:lnTo>
                  <a:lnTo>
                    <a:pt x="848487" y="261176"/>
                  </a:lnTo>
                  <a:lnTo>
                    <a:pt x="817340" y="315468"/>
                  </a:lnTo>
                  <a:lnTo>
                    <a:pt x="779430" y="381286"/>
                  </a:lnTo>
                  <a:lnTo>
                    <a:pt x="743807" y="438626"/>
                  </a:lnTo>
                  <a:lnTo>
                    <a:pt x="714470" y="485299"/>
                  </a:lnTo>
                  <a:lnTo>
                    <a:pt x="679609" y="514350"/>
                  </a:lnTo>
                  <a:lnTo>
                    <a:pt x="633603" y="535115"/>
                  </a:lnTo>
                  <a:lnTo>
                    <a:pt x="575786" y="565880"/>
                  </a:lnTo>
                  <a:lnTo>
                    <a:pt x="513397" y="595884"/>
                  </a:lnTo>
                  <a:lnTo>
                    <a:pt x="450723" y="624364"/>
                  </a:lnTo>
                  <a:lnTo>
                    <a:pt x="389096" y="653987"/>
                  </a:lnTo>
                  <a:lnTo>
                    <a:pt x="331279" y="681038"/>
                  </a:lnTo>
                  <a:lnTo>
                    <a:pt x="300799" y="694658"/>
                  </a:lnTo>
                  <a:lnTo>
                    <a:pt x="297370" y="707993"/>
                  </a:lnTo>
                  <a:lnTo>
                    <a:pt x="302895" y="718090"/>
                  </a:lnTo>
                  <a:lnTo>
                    <a:pt x="336709" y="732187"/>
                  </a:lnTo>
                  <a:lnTo>
                    <a:pt x="376047" y="741045"/>
                  </a:lnTo>
                  <a:lnTo>
                    <a:pt x="398526" y="741521"/>
                  </a:lnTo>
                  <a:lnTo>
                    <a:pt x="411099" y="732663"/>
                  </a:lnTo>
                  <a:lnTo>
                    <a:pt x="429101" y="726091"/>
                  </a:lnTo>
                  <a:lnTo>
                    <a:pt x="472821" y="699611"/>
                  </a:lnTo>
                  <a:lnTo>
                    <a:pt x="514921" y="667512"/>
                  </a:lnTo>
                  <a:lnTo>
                    <a:pt x="546163" y="652082"/>
                  </a:lnTo>
                  <a:lnTo>
                    <a:pt x="580644" y="630841"/>
                  </a:lnTo>
                  <a:lnTo>
                    <a:pt x="612267" y="612458"/>
                  </a:lnTo>
                  <a:lnTo>
                    <a:pt x="632936" y="601885"/>
                  </a:lnTo>
                  <a:lnTo>
                    <a:pt x="649510" y="602361"/>
                  </a:lnTo>
                  <a:lnTo>
                    <a:pt x="658653" y="613982"/>
                  </a:lnTo>
                  <a:lnTo>
                    <a:pt x="656368" y="627793"/>
                  </a:lnTo>
                  <a:lnTo>
                    <a:pt x="641699" y="667226"/>
                  </a:lnTo>
                  <a:lnTo>
                    <a:pt x="627507" y="699802"/>
                  </a:lnTo>
                  <a:lnTo>
                    <a:pt x="605123" y="736187"/>
                  </a:lnTo>
                  <a:lnTo>
                    <a:pt x="590455" y="762095"/>
                  </a:lnTo>
                  <a:lnTo>
                    <a:pt x="572548" y="779812"/>
                  </a:lnTo>
                  <a:lnTo>
                    <a:pt x="551021" y="794099"/>
                  </a:lnTo>
                  <a:lnTo>
                    <a:pt x="515207" y="812292"/>
                  </a:lnTo>
                  <a:lnTo>
                    <a:pt x="469487" y="844296"/>
                  </a:lnTo>
                  <a:lnTo>
                    <a:pt x="448246" y="851821"/>
                  </a:lnTo>
                  <a:lnTo>
                    <a:pt x="378143" y="889921"/>
                  </a:lnTo>
                  <a:lnTo>
                    <a:pt x="264128" y="955738"/>
                  </a:lnTo>
                  <a:lnTo>
                    <a:pt x="202692" y="989267"/>
                  </a:lnTo>
                  <a:lnTo>
                    <a:pt x="142494" y="1019080"/>
                  </a:lnTo>
                  <a:lnTo>
                    <a:pt x="108966" y="1036034"/>
                  </a:lnTo>
                  <a:lnTo>
                    <a:pt x="85534" y="1042892"/>
                  </a:lnTo>
                  <a:lnTo>
                    <a:pt x="48292" y="1057180"/>
                  </a:lnTo>
                  <a:lnTo>
                    <a:pt x="20478" y="1067276"/>
                  </a:lnTo>
                  <a:lnTo>
                    <a:pt x="7144" y="1077373"/>
                  </a:lnTo>
                  <a:lnTo>
                    <a:pt x="9906" y="1090517"/>
                  </a:lnTo>
                  <a:lnTo>
                    <a:pt x="28289" y="1107472"/>
                  </a:lnTo>
                  <a:lnTo>
                    <a:pt x="90297" y="1148715"/>
                  </a:lnTo>
                  <a:lnTo>
                    <a:pt x="153638" y="1182053"/>
                  </a:lnTo>
                  <a:lnTo>
                    <a:pt x="184404" y="1194911"/>
                  </a:lnTo>
                  <a:lnTo>
                    <a:pt x="213360" y="1193483"/>
                  </a:lnTo>
                  <a:lnTo>
                    <a:pt x="235172" y="1177290"/>
                  </a:lnTo>
                  <a:lnTo>
                    <a:pt x="259937" y="1151858"/>
                  </a:lnTo>
                  <a:lnTo>
                    <a:pt x="310134" y="1100614"/>
                  </a:lnTo>
                  <a:lnTo>
                    <a:pt x="371760" y="1034987"/>
                  </a:lnTo>
                  <a:lnTo>
                    <a:pt x="422243" y="987362"/>
                  </a:lnTo>
                  <a:lnTo>
                    <a:pt x="503301" y="919925"/>
                  </a:lnTo>
                  <a:lnTo>
                    <a:pt x="529971" y="904304"/>
                  </a:lnTo>
                  <a:lnTo>
                    <a:pt x="546830" y="901827"/>
                  </a:lnTo>
                  <a:lnTo>
                    <a:pt x="555403" y="911924"/>
                  </a:lnTo>
                  <a:lnTo>
                    <a:pt x="555879" y="927545"/>
                  </a:lnTo>
                  <a:lnTo>
                    <a:pt x="557879" y="954786"/>
                  </a:lnTo>
                  <a:lnTo>
                    <a:pt x="557879" y="993077"/>
                  </a:lnTo>
                  <a:lnTo>
                    <a:pt x="561880" y="1075849"/>
                  </a:lnTo>
                  <a:lnTo>
                    <a:pt x="558260" y="1205579"/>
                  </a:lnTo>
                  <a:lnTo>
                    <a:pt x="550450" y="1293971"/>
                  </a:lnTo>
                  <a:lnTo>
                    <a:pt x="534352" y="1314641"/>
                  </a:lnTo>
                  <a:lnTo>
                    <a:pt x="501777" y="1329595"/>
                  </a:lnTo>
                  <a:lnTo>
                    <a:pt x="445484" y="1337977"/>
                  </a:lnTo>
                  <a:lnTo>
                    <a:pt x="351377" y="1338453"/>
                  </a:lnTo>
                  <a:lnTo>
                    <a:pt x="344043" y="1340644"/>
                  </a:lnTo>
                  <a:lnTo>
                    <a:pt x="338709" y="1353788"/>
                  </a:lnTo>
                  <a:lnTo>
                    <a:pt x="352234" y="1365695"/>
                  </a:lnTo>
                  <a:lnTo>
                    <a:pt x="393573" y="1378553"/>
                  </a:lnTo>
                  <a:lnTo>
                    <a:pt x="453676" y="1398937"/>
                  </a:lnTo>
                  <a:lnTo>
                    <a:pt x="514255" y="1426750"/>
                  </a:lnTo>
                  <a:lnTo>
                    <a:pt x="581120" y="1447419"/>
                  </a:lnTo>
                  <a:lnTo>
                    <a:pt x="618649" y="1454753"/>
                  </a:lnTo>
                  <a:lnTo>
                    <a:pt x="651510" y="1438180"/>
                  </a:lnTo>
                  <a:lnTo>
                    <a:pt x="675513" y="1411700"/>
                  </a:lnTo>
                  <a:lnTo>
                    <a:pt x="683323" y="1375982"/>
                  </a:lnTo>
                  <a:lnTo>
                    <a:pt x="688371" y="1337691"/>
                  </a:lnTo>
                  <a:lnTo>
                    <a:pt x="686562" y="1298353"/>
                  </a:lnTo>
                  <a:lnTo>
                    <a:pt x="681990" y="1274636"/>
                  </a:lnTo>
                  <a:lnTo>
                    <a:pt x="675704" y="1248347"/>
                  </a:lnTo>
                  <a:lnTo>
                    <a:pt x="676275" y="1223105"/>
                  </a:lnTo>
                  <a:lnTo>
                    <a:pt x="669607" y="1200912"/>
                  </a:lnTo>
                  <a:lnTo>
                    <a:pt x="673512" y="1183196"/>
                  </a:lnTo>
                  <a:lnTo>
                    <a:pt x="669227" y="1162336"/>
                  </a:lnTo>
                  <a:lnTo>
                    <a:pt x="664654" y="1143953"/>
                  </a:lnTo>
                  <a:lnTo>
                    <a:pt x="668178" y="1108615"/>
                  </a:lnTo>
                  <a:lnTo>
                    <a:pt x="662559" y="1044035"/>
                  </a:lnTo>
                  <a:lnTo>
                    <a:pt x="660368" y="901541"/>
                  </a:lnTo>
                  <a:lnTo>
                    <a:pt x="664845" y="836676"/>
                  </a:lnTo>
                  <a:lnTo>
                    <a:pt x="682847" y="822484"/>
                  </a:lnTo>
                  <a:lnTo>
                    <a:pt x="700278" y="814007"/>
                  </a:lnTo>
                  <a:lnTo>
                    <a:pt x="721233" y="812673"/>
                  </a:lnTo>
                  <a:lnTo>
                    <a:pt x="733520" y="819531"/>
                  </a:lnTo>
                  <a:lnTo>
                    <a:pt x="742759" y="836200"/>
                  </a:lnTo>
                  <a:lnTo>
                    <a:pt x="741045" y="862775"/>
                  </a:lnTo>
                  <a:lnTo>
                    <a:pt x="739997" y="909066"/>
                  </a:lnTo>
                  <a:lnTo>
                    <a:pt x="748665" y="916877"/>
                  </a:lnTo>
                  <a:lnTo>
                    <a:pt x="760762" y="915067"/>
                  </a:lnTo>
                  <a:lnTo>
                    <a:pt x="769048" y="906780"/>
                  </a:lnTo>
                  <a:lnTo>
                    <a:pt x="796861" y="889635"/>
                  </a:lnTo>
                  <a:lnTo>
                    <a:pt x="846772" y="863918"/>
                  </a:lnTo>
                  <a:lnTo>
                    <a:pt x="878110" y="854774"/>
                  </a:lnTo>
                  <a:lnTo>
                    <a:pt x="888968" y="846106"/>
                  </a:lnTo>
                  <a:lnTo>
                    <a:pt x="906875" y="833247"/>
                  </a:lnTo>
                  <a:lnTo>
                    <a:pt x="925353" y="811054"/>
                  </a:lnTo>
                  <a:lnTo>
                    <a:pt x="929164" y="793909"/>
                  </a:lnTo>
                  <a:lnTo>
                    <a:pt x="921544" y="781050"/>
                  </a:lnTo>
                  <a:lnTo>
                    <a:pt x="889159" y="755809"/>
                  </a:lnTo>
                  <a:lnTo>
                    <a:pt x="848297" y="729806"/>
                  </a:lnTo>
                  <a:lnTo>
                    <a:pt x="810197" y="719233"/>
                  </a:lnTo>
                  <a:lnTo>
                    <a:pt x="775430" y="712851"/>
                  </a:lnTo>
                  <a:lnTo>
                    <a:pt x="762667" y="716090"/>
                  </a:lnTo>
                  <a:lnTo>
                    <a:pt x="736473" y="722376"/>
                  </a:lnTo>
                  <a:lnTo>
                    <a:pt x="725424" y="720566"/>
                  </a:lnTo>
                  <a:lnTo>
                    <a:pt x="719423" y="711803"/>
                  </a:lnTo>
                  <a:lnTo>
                    <a:pt x="723995" y="703802"/>
                  </a:lnTo>
                  <a:lnTo>
                    <a:pt x="756190" y="672560"/>
                  </a:lnTo>
                  <a:lnTo>
                    <a:pt x="810768" y="630365"/>
                  </a:lnTo>
                  <a:lnTo>
                    <a:pt x="860488" y="592074"/>
                  </a:lnTo>
                  <a:lnTo>
                    <a:pt x="878395" y="573977"/>
                  </a:lnTo>
                  <a:lnTo>
                    <a:pt x="880967" y="557403"/>
                  </a:lnTo>
                  <a:lnTo>
                    <a:pt x="877824" y="540925"/>
                  </a:lnTo>
                  <a:lnTo>
                    <a:pt x="848487" y="511588"/>
                  </a:lnTo>
                  <a:lnTo>
                    <a:pt x="817340" y="486442"/>
                  </a:lnTo>
                  <a:lnTo>
                    <a:pt x="794956" y="474440"/>
                  </a:lnTo>
                  <a:lnTo>
                    <a:pt x="789051" y="466916"/>
                  </a:lnTo>
                  <a:lnTo>
                    <a:pt x="794671" y="456438"/>
                  </a:lnTo>
                  <a:lnTo>
                    <a:pt x="811244" y="439579"/>
                  </a:lnTo>
                  <a:lnTo>
                    <a:pt x="860679" y="392621"/>
                  </a:lnTo>
                  <a:lnTo>
                    <a:pt x="887349" y="371475"/>
                  </a:lnTo>
                  <a:lnTo>
                    <a:pt x="917067" y="351758"/>
                  </a:lnTo>
                  <a:lnTo>
                    <a:pt x="953928" y="330613"/>
                  </a:lnTo>
                  <a:lnTo>
                    <a:pt x="991743" y="311849"/>
                  </a:lnTo>
                  <a:lnTo>
                    <a:pt x="1024794" y="295942"/>
                  </a:lnTo>
                  <a:lnTo>
                    <a:pt x="1050036" y="279749"/>
                  </a:lnTo>
                  <a:lnTo>
                    <a:pt x="1067752" y="251460"/>
                  </a:lnTo>
                  <a:lnTo>
                    <a:pt x="1071467" y="217932"/>
                  </a:lnTo>
                  <a:lnTo>
                    <a:pt x="1071086" y="190691"/>
                  </a:lnTo>
                  <a:close/>
                  <a:moveTo>
                    <a:pt x="625030" y="418624"/>
                  </a:moveTo>
                  <a:lnTo>
                    <a:pt x="614458" y="428244"/>
                  </a:lnTo>
                  <a:lnTo>
                    <a:pt x="589312" y="424720"/>
                  </a:lnTo>
                  <a:lnTo>
                    <a:pt x="567785" y="417767"/>
                  </a:lnTo>
                  <a:lnTo>
                    <a:pt x="556260" y="400907"/>
                  </a:lnTo>
                  <a:lnTo>
                    <a:pt x="551688" y="387191"/>
                  </a:lnTo>
                  <a:lnTo>
                    <a:pt x="557593" y="367379"/>
                  </a:lnTo>
                  <a:lnTo>
                    <a:pt x="580072" y="337947"/>
                  </a:lnTo>
                  <a:lnTo>
                    <a:pt x="593407" y="334423"/>
                  </a:lnTo>
                  <a:lnTo>
                    <a:pt x="604647" y="332137"/>
                  </a:lnTo>
                  <a:lnTo>
                    <a:pt x="615696" y="341281"/>
                  </a:lnTo>
                  <a:lnTo>
                    <a:pt x="626745" y="361474"/>
                  </a:lnTo>
                  <a:lnTo>
                    <a:pt x="629984" y="385191"/>
                  </a:lnTo>
                  <a:lnTo>
                    <a:pt x="631984" y="404717"/>
                  </a:lnTo>
                  <a:lnTo>
                    <a:pt x="625030" y="4186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41" name="矩形 40">
            <a:extLst>
              <a:ext uri="{FF2B5EF4-FFF2-40B4-BE49-F238E27FC236}">
                <a16:creationId xmlns:a16="http://schemas.microsoft.com/office/drawing/2014/main" id="{EF33E2D7-5A71-42C5-9986-5C656C70099E}"/>
              </a:ext>
            </a:extLst>
          </p:cNvPr>
          <p:cNvSpPr/>
          <p:nvPr userDrawn="1"/>
        </p:nvSpPr>
        <p:spPr>
          <a:xfrm>
            <a:off x="8168640" y="6305883"/>
            <a:ext cx="35804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计算机学院 </a:t>
            </a:r>
            <a:r>
              <a:rPr lang="en-US" altLang="zh-CN" sz="1400" dirty="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2023</a:t>
            </a:r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新老生交流会</a:t>
            </a:r>
            <a:endParaRPr lang="en-US" altLang="zh-CN" sz="1400" dirty="0">
              <a:solidFill>
                <a:schemeClr val="tx1"/>
              </a:solidFill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997E261-E769-470F-B8B2-6D2987339066}"/>
              </a:ext>
            </a:extLst>
          </p:cNvPr>
          <p:cNvGrpSpPr/>
          <p:nvPr userDrawn="1"/>
        </p:nvGrpSpPr>
        <p:grpSpPr>
          <a:xfrm>
            <a:off x="442913" y="306386"/>
            <a:ext cx="674689" cy="674689"/>
            <a:chOff x="7733351" y="-30959"/>
            <a:chExt cx="674689" cy="674689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81014810-2F85-4F9F-8892-9CA04F4A9DE1}"/>
                </a:ext>
              </a:extLst>
            </p:cNvPr>
            <p:cNvSpPr/>
            <p:nvPr userDrawn="1"/>
          </p:nvSpPr>
          <p:spPr>
            <a:xfrm>
              <a:off x="7733351" y="-30959"/>
              <a:ext cx="674689" cy="674689"/>
            </a:xfrm>
            <a:prstGeom prst="roundRect">
              <a:avLst>
                <a:gd name="adj" fmla="val 1369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D4FA0477-0252-46A6-B566-2B17A8EE789F}"/>
                </a:ext>
              </a:extLst>
            </p:cNvPr>
            <p:cNvSpPr/>
            <p:nvPr/>
          </p:nvSpPr>
          <p:spPr>
            <a:xfrm>
              <a:off x="7920659" y="78478"/>
              <a:ext cx="487381" cy="565252"/>
            </a:xfrm>
            <a:custGeom>
              <a:avLst/>
              <a:gdLst>
                <a:gd name="connsiteX0" fmla="*/ 111385 w 487381"/>
                <a:gd name="connsiteY0" fmla="*/ 0 h 565252"/>
                <a:gd name="connsiteX1" fmla="*/ 176828 w 487381"/>
                <a:gd name="connsiteY1" fmla="*/ 0 h 565252"/>
                <a:gd name="connsiteX2" fmla="*/ 230738 w 487381"/>
                <a:gd name="connsiteY2" fmla="*/ 40414 h 565252"/>
                <a:gd name="connsiteX3" fmla="*/ 288213 w 487381"/>
                <a:gd name="connsiteY3" fmla="*/ 40414 h 565252"/>
                <a:gd name="connsiteX4" fmla="*/ 288213 w 487381"/>
                <a:gd name="connsiteY4" fmla="*/ 44251 h 565252"/>
                <a:gd name="connsiteX5" fmla="*/ 292846 w 487381"/>
                <a:gd name="connsiteY5" fmla="*/ 44251 h 565252"/>
                <a:gd name="connsiteX6" fmla="*/ 292846 w 487381"/>
                <a:gd name="connsiteY6" fmla="*/ 48090 h 565252"/>
                <a:gd name="connsiteX7" fmla="*/ 297479 w 487381"/>
                <a:gd name="connsiteY7" fmla="*/ 48090 h 565252"/>
                <a:gd name="connsiteX8" fmla="*/ 297479 w 487381"/>
                <a:gd name="connsiteY8" fmla="*/ 51928 h 565252"/>
                <a:gd name="connsiteX9" fmla="*/ 302112 w 487381"/>
                <a:gd name="connsiteY9" fmla="*/ 51928 h 565252"/>
                <a:gd name="connsiteX10" fmla="*/ 302112 w 487381"/>
                <a:gd name="connsiteY10" fmla="*/ 55768 h 565252"/>
                <a:gd name="connsiteX11" fmla="*/ 306746 w 487381"/>
                <a:gd name="connsiteY11" fmla="*/ 55768 h 565252"/>
                <a:gd name="connsiteX12" fmla="*/ 306746 w 487381"/>
                <a:gd name="connsiteY12" fmla="*/ 59606 h 565252"/>
                <a:gd name="connsiteX13" fmla="*/ 311378 w 487381"/>
                <a:gd name="connsiteY13" fmla="*/ 59606 h 565252"/>
                <a:gd name="connsiteX14" fmla="*/ 311378 w 487381"/>
                <a:gd name="connsiteY14" fmla="*/ 63445 h 565252"/>
                <a:gd name="connsiteX15" fmla="*/ 316011 w 487381"/>
                <a:gd name="connsiteY15" fmla="*/ 63445 h 565252"/>
                <a:gd name="connsiteX16" fmla="*/ 316011 w 487381"/>
                <a:gd name="connsiteY16" fmla="*/ 67284 h 565252"/>
                <a:gd name="connsiteX17" fmla="*/ 320644 w 487381"/>
                <a:gd name="connsiteY17" fmla="*/ 67284 h 565252"/>
                <a:gd name="connsiteX18" fmla="*/ 320644 w 487381"/>
                <a:gd name="connsiteY18" fmla="*/ 71123 h 565252"/>
                <a:gd name="connsiteX19" fmla="*/ 325277 w 487381"/>
                <a:gd name="connsiteY19" fmla="*/ 71123 h 565252"/>
                <a:gd name="connsiteX20" fmla="*/ 325277 w 487381"/>
                <a:gd name="connsiteY20" fmla="*/ 74962 h 565252"/>
                <a:gd name="connsiteX21" fmla="*/ 329911 w 487381"/>
                <a:gd name="connsiteY21" fmla="*/ 74962 h 565252"/>
                <a:gd name="connsiteX22" fmla="*/ 329911 w 487381"/>
                <a:gd name="connsiteY22" fmla="*/ 78801 h 565252"/>
                <a:gd name="connsiteX23" fmla="*/ 334544 w 487381"/>
                <a:gd name="connsiteY23" fmla="*/ 78801 h 565252"/>
                <a:gd name="connsiteX24" fmla="*/ 334544 w 487381"/>
                <a:gd name="connsiteY24" fmla="*/ 82640 h 565252"/>
                <a:gd name="connsiteX25" fmla="*/ 339177 w 487381"/>
                <a:gd name="connsiteY25" fmla="*/ 82640 h 565252"/>
                <a:gd name="connsiteX26" fmla="*/ 339177 w 487381"/>
                <a:gd name="connsiteY26" fmla="*/ 86479 h 565252"/>
                <a:gd name="connsiteX27" fmla="*/ 343810 w 487381"/>
                <a:gd name="connsiteY27" fmla="*/ 86479 h 565252"/>
                <a:gd name="connsiteX28" fmla="*/ 343810 w 487381"/>
                <a:gd name="connsiteY28" fmla="*/ 90318 h 565252"/>
                <a:gd name="connsiteX29" fmla="*/ 348443 w 487381"/>
                <a:gd name="connsiteY29" fmla="*/ 90318 h 565252"/>
                <a:gd name="connsiteX30" fmla="*/ 348443 w 487381"/>
                <a:gd name="connsiteY30" fmla="*/ 94156 h 565252"/>
                <a:gd name="connsiteX31" fmla="*/ 353076 w 487381"/>
                <a:gd name="connsiteY31" fmla="*/ 94156 h 565252"/>
                <a:gd name="connsiteX32" fmla="*/ 353076 w 487381"/>
                <a:gd name="connsiteY32" fmla="*/ 97996 h 565252"/>
                <a:gd name="connsiteX33" fmla="*/ 357710 w 487381"/>
                <a:gd name="connsiteY33" fmla="*/ 97996 h 565252"/>
                <a:gd name="connsiteX34" fmla="*/ 357710 w 487381"/>
                <a:gd name="connsiteY34" fmla="*/ 101834 h 565252"/>
                <a:gd name="connsiteX35" fmla="*/ 362342 w 487381"/>
                <a:gd name="connsiteY35" fmla="*/ 101834 h 565252"/>
                <a:gd name="connsiteX36" fmla="*/ 362342 w 487381"/>
                <a:gd name="connsiteY36" fmla="*/ 105673 h 565252"/>
                <a:gd name="connsiteX37" fmla="*/ 366975 w 487381"/>
                <a:gd name="connsiteY37" fmla="*/ 105673 h 565252"/>
                <a:gd name="connsiteX38" fmla="*/ 366975 w 487381"/>
                <a:gd name="connsiteY38" fmla="*/ 109512 h 565252"/>
                <a:gd name="connsiteX39" fmla="*/ 371608 w 487381"/>
                <a:gd name="connsiteY39" fmla="*/ 109512 h 565252"/>
                <a:gd name="connsiteX40" fmla="*/ 371608 w 487381"/>
                <a:gd name="connsiteY40" fmla="*/ 113351 h 565252"/>
                <a:gd name="connsiteX41" fmla="*/ 376241 w 487381"/>
                <a:gd name="connsiteY41" fmla="*/ 113351 h 565252"/>
                <a:gd name="connsiteX42" fmla="*/ 376241 w 487381"/>
                <a:gd name="connsiteY42" fmla="*/ 117190 h 565252"/>
                <a:gd name="connsiteX43" fmla="*/ 380875 w 487381"/>
                <a:gd name="connsiteY43" fmla="*/ 117190 h 565252"/>
                <a:gd name="connsiteX44" fmla="*/ 380875 w 487381"/>
                <a:gd name="connsiteY44" fmla="*/ 121029 h 565252"/>
                <a:gd name="connsiteX45" fmla="*/ 385508 w 487381"/>
                <a:gd name="connsiteY45" fmla="*/ 121029 h 565252"/>
                <a:gd name="connsiteX46" fmla="*/ 385508 w 487381"/>
                <a:gd name="connsiteY46" fmla="*/ 124868 h 565252"/>
                <a:gd name="connsiteX47" fmla="*/ 390141 w 487381"/>
                <a:gd name="connsiteY47" fmla="*/ 124868 h 565252"/>
                <a:gd name="connsiteX48" fmla="*/ 390141 w 487381"/>
                <a:gd name="connsiteY48" fmla="*/ 128706 h 565252"/>
                <a:gd name="connsiteX49" fmla="*/ 394774 w 487381"/>
                <a:gd name="connsiteY49" fmla="*/ 128706 h 565252"/>
                <a:gd name="connsiteX50" fmla="*/ 394774 w 487381"/>
                <a:gd name="connsiteY50" fmla="*/ 132546 h 565252"/>
                <a:gd name="connsiteX51" fmla="*/ 399407 w 487381"/>
                <a:gd name="connsiteY51" fmla="*/ 132546 h 565252"/>
                <a:gd name="connsiteX52" fmla="*/ 399407 w 487381"/>
                <a:gd name="connsiteY52" fmla="*/ 136384 h 565252"/>
                <a:gd name="connsiteX53" fmla="*/ 404041 w 487381"/>
                <a:gd name="connsiteY53" fmla="*/ 136384 h 565252"/>
                <a:gd name="connsiteX54" fmla="*/ 404041 w 487381"/>
                <a:gd name="connsiteY54" fmla="*/ 140223 h 565252"/>
                <a:gd name="connsiteX55" fmla="*/ 408674 w 487381"/>
                <a:gd name="connsiteY55" fmla="*/ 140223 h 565252"/>
                <a:gd name="connsiteX56" fmla="*/ 408674 w 487381"/>
                <a:gd name="connsiteY56" fmla="*/ 144063 h 565252"/>
                <a:gd name="connsiteX57" fmla="*/ 413307 w 487381"/>
                <a:gd name="connsiteY57" fmla="*/ 144063 h 565252"/>
                <a:gd name="connsiteX58" fmla="*/ 413307 w 487381"/>
                <a:gd name="connsiteY58" fmla="*/ 147902 h 565252"/>
                <a:gd name="connsiteX59" fmla="*/ 417939 w 487381"/>
                <a:gd name="connsiteY59" fmla="*/ 147902 h 565252"/>
                <a:gd name="connsiteX60" fmla="*/ 417939 w 487381"/>
                <a:gd name="connsiteY60" fmla="*/ 151740 h 565252"/>
                <a:gd name="connsiteX61" fmla="*/ 422572 w 487381"/>
                <a:gd name="connsiteY61" fmla="*/ 151740 h 565252"/>
                <a:gd name="connsiteX62" fmla="*/ 422572 w 487381"/>
                <a:gd name="connsiteY62" fmla="*/ 155580 h 565252"/>
                <a:gd name="connsiteX63" fmla="*/ 427206 w 487381"/>
                <a:gd name="connsiteY63" fmla="*/ 155580 h 565252"/>
                <a:gd name="connsiteX64" fmla="*/ 427206 w 487381"/>
                <a:gd name="connsiteY64" fmla="*/ 159418 h 565252"/>
                <a:gd name="connsiteX65" fmla="*/ 431839 w 487381"/>
                <a:gd name="connsiteY65" fmla="*/ 159418 h 565252"/>
                <a:gd name="connsiteX66" fmla="*/ 431839 w 487381"/>
                <a:gd name="connsiteY66" fmla="*/ 163257 h 565252"/>
                <a:gd name="connsiteX67" fmla="*/ 436472 w 487381"/>
                <a:gd name="connsiteY67" fmla="*/ 163257 h 565252"/>
                <a:gd name="connsiteX68" fmla="*/ 436472 w 487381"/>
                <a:gd name="connsiteY68" fmla="*/ 167097 h 565252"/>
                <a:gd name="connsiteX69" fmla="*/ 441105 w 487381"/>
                <a:gd name="connsiteY69" fmla="*/ 167097 h 565252"/>
                <a:gd name="connsiteX70" fmla="*/ 441105 w 487381"/>
                <a:gd name="connsiteY70" fmla="*/ 170935 h 565252"/>
                <a:gd name="connsiteX71" fmla="*/ 445738 w 487381"/>
                <a:gd name="connsiteY71" fmla="*/ 170935 h 565252"/>
                <a:gd name="connsiteX72" fmla="*/ 445738 w 487381"/>
                <a:gd name="connsiteY72" fmla="*/ 174774 h 565252"/>
                <a:gd name="connsiteX73" fmla="*/ 450371 w 487381"/>
                <a:gd name="connsiteY73" fmla="*/ 174774 h 565252"/>
                <a:gd name="connsiteX74" fmla="*/ 450371 w 487381"/>
                <a:gd name="connsiteY74" fmla="*/ 178613 h 565252"/>
                <a:gd name="connsiteX75" fmla="*/ 455005 w 487381"/>
                <a:gd name="connsiteY75" fmla="*/ 178613 h 565252"/>
                <a:gd name="connsiteX76" fmla="*/ 455005 w 487381"/>
                <a:gd name="connsiteY76" fmla="*/ 182452 h 565252"/>
                <a:gd name="connsiteX77" fmla="*/ 459638 w 487381"/>
                <a:gd name="connsiteY77" fmla="*/ 182452 h 565252"/>
                <a:gd name="connsiteX78" fmla="*/ 459638 w 487381"/>
                <a:gd name="connsiteY78" fmla="*/ 186291 h 565252"/>
                <a:gd name="connsiteX79" fmla="*/ 464271 w 487381"/>
                <a:gd name="connsiteY79" fmla="*/ 186291 h 565252"/>
                <a:gd name="connsiteX80" fmla="*/ 464271 w 487381"/>
                <a:gd name="connsiteY80" fmla="*/ 190130 h 565252"/>
                <a:gd name="connsiteX81" fmla="*/ 468903 w 487381"/>
                <a:gd name="connsiteY81" fmla="*/ 190130 h 565252"/>
                <a:gd name="connsiteX82" fmla="*/ 468903 w 487381"/>
                <a:gd name="connsiteY82" fmla="*/ 193968 h 565252"/>
                <a:gd name="connsiteX83" fmla="*/ 473536 w 487381"/>
                <a:gd name="connsiteY83" fmla="*/ 193968 h 565252"/>
                <a:gd name="connsiteX84" fmla="*/ 473536 w 487381"/>
                <a:gd name="connsiteY84" fmla="*/ 197808 h 565252"/>
                <a:gd name="connsiteX85" fmla="*/ 478170 w 487381"/>
                <a:gd name="connsiteY85" fmla="*/ 197808 h 565252"/>
                <a:gd name="connsiteX86" fmla="*/ 478170 w 487381"/>
                <a:gd name="connsiteY86" fmla="*/ 201646 h 565252"/>
                <a:gd name="connsiteX87" fmla="*/ 482803 w 487381"/>
                <a:gd name="connsiteY87" fmla="*/ 201646 h 565252"/>
                <a:gd name="connsiteX88" fmla="*/ 482803 w 487381"/>
                <a:gd name="connsiteY88" fmla="*/ 205485 h 565252"/>
                <a:gd name="connsiteX89" fmla="*/ 487381 w 487381"/>
                <a:gd name="connsiteY89" fmla="*/ 205485 h 565252"/>
                <a:gd name="connsiteX90" fmla="*/ 487381 w 487381"/>
                <a:gd name="connsiteY90" fmla="*/ 472853 h 565252"/>
                <a:gd name="connsiteX91" fmla="*/ 394982 w 487381"/>
                <a:gd name="connsiteY91" fmla="*/ 565252 h 565252"/>
                <a:gd name="connsiteX92" fmla="*/ 162159 w 487381"/>
                <a:gd name="connsiteY92" fmla="*/ 565252 h 565252"/>
                <a:gd name="connsiteX93" fmla="*/ 162159 w 487381"/>
                <a:gd name="connsiteY93" fmla="*/ 563504 h 565252"/>
                <a:gd name="connsiteX94" fmla="*/ 157526 w 487381"/>
                <a:gd name="connsiteY94" fmla="*/ 563504 h 565252"/>
                <a:gd name="connsiteX95" fmla="*/ 157526 w 487381"/>
                <a:gd name="connsiteY95" fmla="*/ 559665 h 565252"/>
                <a:gd name="connsiteX96" fmla="*/ 152893 w 487381"/>
                <a:gd name="connsiteY96" fmla="*/ 559665 h 565252"/>
                <a:gd name="connsiteX97" fmla="*/ 152893 w 487381"/>
                <a:gd name="connsiteY97" fmla="*/ 555826 h 565252"/>
                <a:gd name="connsiteX98" fmla="*/ 148259 w 487381"/>
                <a:gd name="connsiteY98" fmla="*/ 555826 h 565252"/>
                <a:gd name="connsiteX99" fmla="*/ 148259 w 487381"/>
                <a:gd name="connsiteY99" fmla="*/ 551987 h 565252"/>
                <a:gd name="connsiteX100" fmla="*/ 143627 w 487381"/>
                <a:gd name="connsiteY100" fmla="*/ 551987 h 565252"/>
                <a:gd name="connsiteX101" fmla="*/ 143627 w 487381"/>
                <a:gd name="connsiteY101" fmla="*/ 548148 h 565252"/>
                <a:gd name="connsiteX102" fmla="*/ 138994 w 487381"/>
                <a:gd name="connsiteY102" fmla="*/ 548148 h 565252"/>
                <a:gd name="connsiteX103" fmla="*/ 138994 w 487381"/>
                <a:gd name="connsiteY103" fmla="*/ 544309 h 565252"/>
                <a:gd name="connsiteX104" fmla="*/ 134360 w 487381"/>
                <a:gd name="connsiteY104" fmla="*/ 544309 h 565252"/>
                <a:gd name="connsiteX105" fmla="*/ 134360 w 487381"/>
                <a:gd name="connsiteY105" fmla="*/ 540471 h 565252"/>
                <a:gd name="connsiteX106" fmla="*/ 129727 w 487381"/>
                <a:gd name="connsiteY106" fmla="*/ 540471 h 565252"/>
                <a:gd name="connsiteX107" fmla="*/ 129727 w 487381"/>
                <a:gd name="connsiteY107" fmla="*/ 536631 h 565252"/>
                <a:gd name="connsiteX108" fmla="*/ 125094 w 487381"/>
                <a:gd name="connsiteY108" fmla="*/ 536631 h 565252"/>
                <a:gd name="connsiteX109" fmla="*/ 125094 w 487381"/>
                <a:gd name="connsiteY109" fmla="*/ 532793 h 565252"/>
                <a:gd name="connsiteX110" fmla="*/ 120461 w 487381"/>
                <a:gd name="connsiteY110" fmla="*/ 532793 h 565252"/>
                <a:gd name="connsiteX111" fmla="*/ 120461 w 487381"/>
                <a:gd name="connsiteY111" fmla="*/ 528954 h 565252"/>
                <a:gd name="connsiteX112" fmla="*/ 115829 w 487381"/>
                <a:gd name="connsiteY112" fmla="*/ 528954 h 565252"/>
                <a:gd name="connsiteX113" fmla="*/ 115829 w 487381"/>
                <a:gd name="connsiteY113" fmla="*/ 525115 h 565252"/>
                <a:gd name="connsiteX114" fmla="*/ 111195 w 487381"/>
                <a:gd name="connsiteY114" fmla="*/ 525115 h 565252"/>
                <a:gd name="connsiteX115" fmla="*/ 111195 w 487381"/>
                <a:gd name="connsiteY115" fmla="*/ 521276 h 565252"/>
                <a:gd name="connsiteX116" fmla="*/ 106562 w 487381"/>
                <a:gd name="connsiteY116" fmla="*/ 521276 h 565252"/>
                <a:gd name="connsiteX117" fmla="*/ 106562 w 487381"/>
                <a:gd name="connsiteY117" fmla="*/ 517438 h 565252"/>
                <a:gd name="connsiteX118" fmla="*/ 101928 w 487381"/>
                <a:gd name="connsiteY118" fmla="*/ 517438 h 565252"/>
                <a:gd name="connsiteX119" fmla="*/ 101928 w 487381"/>
                <a:gd name="connsiteY119" fmla="*/ 513598 h 565252"/>
                <a:gd name="connsiteX120" fmla="*/ 97295 w 487381"/>
                <a:gd name="connsiteY120" fmla="*/ 513598 h 565252"/>
                <a:gd name="connsiteX121" fmla="*/ 97295 w 487381"/>
                <a:gd name="connsiteY121" fmla="*/ 509759 h 565252"/>
                <a:gd name="connsiteX122" fmla="*/ 92663 w 487381"/>
                <a:gd name="connsiteY122" fmla="*/ 509759 h 565252"/>
                <a:gd name="connsiteX123" fmla="*/ 92663 w 487381"/>
                <a:gd name="connsiteY123" fmla="*/ 505921 h 565252"/>
                <a:gd name="connsiteX124" fmla="*/ 88029 w 487381"/>
                <a:gd name="connsiteY124" fmla="*/ 505921 h 565252"/>
                <a:gd name="connsiteX125" fmla="*/ 88029 w 487381"/>
                <a:gd name="connsiteY125" fmla="*/ 502081 h 565252"/>
                <a:gd name="connsiteX126" fmla="*/ 83396 w 487381"/>
                <a:gd name="connsiteY126" fmla="*/ 502081 h 565252"/>
                <a:gd name="connsiteX127" fmla="*/ 83396 w 487381"/>
                <a:gd name="connsiteY127" fmla="*/ 498243 h 565252"/>
                <a:gd name="connsiteX128" fmla="*/ 78763 w 487381"/>
                <a:gd name="connsiteY128" fmla="*/ 498243 h 565252"/>
                <a:gd name="connsiteX129" fmla="*/ 78763 w 487381"/>
                <a:gd name="connsiteY129" fmla="*/ 494404 h 565252"/>
                <a:gd name="connsiteX130" fmla="*/ 74129 w 487381"/>
                <a:gd name="connsiteY130" fmla="*/ 494404 h 565252"/>
                <a:gd name="connsiteX131" fmla="*/ 74129 w 487381"/>
                <a:gd name="connsiteY131" fmla="*/ 490565 h 565252"/>
                <a:gd name="connsiteX132" fmla="*/ 69497 w 487381"/>
                <a:gd name="connsiteY132" fmla="*/ 490565 h 565252"/>
                <a:gd name="connsiteX133" fmla="*/ 69497 w 487381"/>
                <a:gd name="connsiteY133" fmla="*/ 486726 h 565252"/>
                <a:gd name="connsiteX134" fmla="*/ 64864 w 487381"/>
                <a:gd name="connsiteY134" fmla="*/ 486726 h 565252"/>
                <a:gd name="connsiteX135" fmla="*/ 64864 w 487381"/>
                <a:gd name="connsiteY135" fmla="*/ 482887 h 565252"/>
                <a:gd name="connsiteX136" fmla="*/ 60231 w 487381"/>
                <a:gd name="connsiteY136" fmla="*/ 482887 h 565252"/>
                <a:gd name="connsiteX137" fmla="*/ 60231 w 487381"/>
                <a:gd name="connsiteY137" fmla="*/ 479048 h 565252"/>
                <a:gd name="connsiteX138" fmla="*/ 55598 w 487381"/>
                <a:gd name="connsiteY138" fmla="*/ 479048 h 565252"/>
                <a:gd name="connsiteX139" fmla="*/ 55598 w 487381"/>
                <a:gd name="connsiteY139" fmla="*/ 475210 h 565252"/>
                <a:gd name="connsiteX140" fmla="*/ 50964 w 487381"/>
                <a:gd name="connsiteY140" fmla="*/ 475210 h 565252"/>
                <a:gd name="connsiteX141" fmla="*/ 50964 w 487381"/>
                <a:gd name="connsiteY141" fmla="*/ 471370 h 565252"/>
                <a:gd name="connsiteX142" fmla="*/ 46331 w 487381"/>
                <a:gd name="connsiteY142" fmla="*/ 471370 h 565252"/>
                <a:gd name="connsiteX143" fmla="*/ 46331 w 487381"/>
                <a:gd name="connsiteY143" fmla="*/ 467531 h 565252"/>
                <a:gd name="connsiteX144" fmla="*/ 41699 w 487381"/>
                <a:gd name="connsiteY144" fmla="*/ 467531 h 565252"/>
                <a:gd name="connsiteX145" fmla="*/ 41699 w 487381"/>
                <a:gd name="connsiteY145" fmla="*/ 463693 h 565252"/>
                <a:gd name="connsiteX146" fmla="*/ 37065 w 487381"/>
                <a:gd name="connsiteY146" fmla="*/ 463693 h 565252"/>
                <a:gd name="connsiteX147" fmla="*/ 37065 w 487381"/>
                <a:gd name="connsiteY147" fmla="*/ 459853 h 565252"/>
                <a:gd name="connsiteX148" fmla="*/ 32432 w 487381"/>
                <a:gd name="connsiteY148" fmla="*/ 459853 h 565252"/>
                <a:gd name="connsiteX149" fmla="*/ 32432 w 487381"/>
                <a:gd name="connsiteY149" fmla="*/ 456015 h 565252"/>
                <a:gd name="connsiteX150" fmla="*/ 27799 w 487381"/>
                <a:gd name="connsiteY150" fmla="*/ 456015 h 565252"/>
                <a:gd name="connsiteX151" fmla="*/ 27799 w 487381"/>
                <a:gd name="connsiteY151" fmla="*/ 452176 h 565252"/>
                <a:gd name="connsiteX152" fmla="*/ 23165 w 487381"/>
                <a:gd name="connsiteY152" fmla="*/ 452176 h 565252"/>
                <a:gd name="connsiteX153" fmla="*/ 23165 w 487381"/>
                <a:gd name="connsiteY153" fmla="*/ 448337 h 565252"/>
                <a:gd name="connsiteX154" fmla="*/ 18533 w 487381"/>
                <a:gd name="connsiteY154" fmla="*/ 448337 h 565252"/>
                <a:gd name="connsiteX155" fmla="*/ 18533 w 487381"/>
                <a:gd name="connsiteY155" fmla="*/ 444498 h 565252"/>
                <a:gd name="connsiteX156" fmla="*/ 13900 w 487381"/>
                <a:gd name="connsiteY156" fmla="*/ 444498 h 565252"/>
                <a:gd name="connsiteX157" fmla="*/ 13900 w 487381"/>
                <a:gd name="connsiteY157" fmla="*/ 440660 h 565252"/>
                <a:gd name="connsiteX158" fmla="*/ 9267 w 487381"/>
                <a:gd name="connsiteY158" fmla="*/ 440660 h 565252"/>
                <a:gd name="connsiteX159" fmla="*/ 9267 w 487381"/>
                <a:gd name="connsiteY159" fmla="*/ 436820 h 565252"/>
                <a:gd name="connsiteX160" fmla="*/ 4634 w 487381"/>
                <a:gd name="connsiteY160" fmla="*/ 436820 h 565252"/>
                <a:gd name="connsiteX161" fmla="*/ 4634 w 487381"/>
                <a:gd name="connsiteY161" fmla="*/ 432982 h 565252"/>
                <a:gd name="connsiteX162" fmla="*/ 0 w 487381"/>
                <a:gd name="connsiteY162" fmla="*/ 432982 h 565252"/>
                <a:gd name="connsiteX163" fmla="*/ 0 w 487381"/>
                <a:gd name="connsiteY163" fmla="*/ 40414 h 565252"/>
                <a:gd name="connsiteX164" fmla="*/ 57475 w 487381"/>
                <a:gd name="connsiteY164" fmla="*/ 40414 h 56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</a:cxnLst>
              <a:rect l="l" t="t" r="r" b="b"/>
              <a:pathLst>
                <a:path w="487381" h="565252">
                  <a:moveTo>
                    <a:pt x="111385" y="0"/>
                  </a:moveTo>
                  <a:lnTo>
                    <a:pt x="176828" y="0"/>
                  </a:lnTo>
                  <a:lnTo>
                    <a:pt x="230738" y="40414"/>
                  </a:lnTo>
                  <a:lnTo>
                    <a:pt x="288213" y="40414"/>
                  </a:lnTo>
                  <a:lnTo>
                    <a:pt x="288213" y="44251"/>
                  </a:lnTo>
                  <a:lnTo>
                    <a:pt x="292846" y="44251"/>
                  </a:lnTo>
                  <a:lnTo>
                    <a:pt x="292846" y="48090"/>
                  </a:lnTo>
                  <a:lnTo>
                    <a:pt x="297479" y="48090"/>
                  </a:lnTo>
                  <a:lnTo>
                    <a:pt x="297479" y="51928"/>
                  </a:lnTo>
                  <a:lnTo>
                    <a:pt x="302112" y="51928"/>
                  </a:lnTo>
                  <a:lnTo>
                    <a:pt x="302112" y="55768"/>
                  </a:lnTo>
                  <a:lnTo>
                    <a:pt x="306746" y="55768"/>
                  </a:lnTo>
                  <a:lnTo>
                    <a:pt x="306746" y="59606"/>
                  </a:lnTo>
                  <a:lnTo>
                    <a:pt x="311378" y="59606"/>
                  </a:lnTo>
                  <a:lnTo>
                    <a:pt x="311378" y="63445"/>
                  </a:lnTo>
                  <a:lnTo>
                    <a:pt x="316011" y="63445"/>
                  </a:lnTo>
                  <a:lnTo>
                    <a:pt x="316011" y="67284"/>
                  </a:lnTo>
                  <a:lnTo>
                    <a:pt x="320644" y="67284"/>
                  </a:lnTo>
                  <a:lnTo>
                    <a:pt x="320644" y="71123"/>
                  </a:lnTo>
                  <a:lnTo>
                    <a:pt x="325277" y="71123"/>
                  </a:lnTo>
                  <a:lnTo>
                    <a:pt x="325277" y="74962"/>
                  </a:lnTo>
                  <a:lnTo>
                    <a:pt x="329911" y="74962"/>
                  </a:lnTo>
                  <a:lnTo>
                    <a:pt x="329911" y="78801"/>
                  </a:lnTo>
                  <a:lnTo>
                    <a:pt x="334544" y="78801"/>
                  </a:lnTo>
                  <a:lnTo>
                    <a:pt x="334544" y="82640"/>
                  </a:lnTo>
                  <a:lnTo>
                    <a:pt x="339177" y="82640"/>
                  </a:lnTo>
                  <a:lnTo>
                    <a:pt x="339177" y="86479"/>
                  </a:lnTo>
                  <a:lnTo>
                    <a:pt x="343810" y="86479"/>
                  </a:lnTo>
                  <a:lnTo>
                    <a:pt x="343810" y="90318"/>
                  </a:lnTo>
                  <a:lnTo>
                    <a:pt x="348443" y="90318"/>
                  </a:lnTo>
                  <a:lnTo>
                    <a:pt x="348443" y="94156"/>
                  </a:lnTo>
                  <a:lnTo>
                    <a:pt x="353076" y="94156"/>
                  </a:lnTo>
                  <a:lnTo>
                    <a:pt x="353076" y="97996"/>
                  </a:lnTo>
                  <a:lnTo>
                    <a:pt x="357710" y="97996"/>
                  </a:lnTo>
                  <a:lnTo>
                    <a:pt x="357710" y="101834"/>
                  </a:lnTo>
                  <a:lnTo>
                    <a:pt x="362342" y="101834"/>
                  </a:lnTo>
                  <a:lnTo>
                    <a:pt x="362342" y="105673"/>
                  </a:lnTo>
                  <a:lnTo>
                    <a:pt x="366975" y="105673"/>
                  </a:lnTo>
                  <a:lnTo>
                    <a:pt x="366975" y="109512"/>
                  </a:lnTo>
                  <a:lnTo>
                    <a:pt x="371608" y="109512"/>
                  </a:lnTo>
                  <a:lnTo>
                    <a:pt x="371608" y="113351"/>
                  </a:lnTo>
                  <a:lnTo>
                    <a:pt x="376241" y="113351"/>
                  </a:lnTo>
                  <a:lnTo>
                    <a:pt x="376241" y="117190"/>
                  </a:lnTo>
                  <a:lnTo>
                    <a:pt x="380875" y="117190"/>
                  </a:lnTo>
                  <a:lnTo>
                    <a:pt x="380875" y="121029"/>
                  </a:lnTo>
                  <a:lnTo>
                    <a:pt x="385508" y="121029"/>
                  </a:lnTo>
                  <a:lnTo>
                    <a:pt x="385508" y="124868"/>
                  </a:lnTo>
                  <a:lnTo>
                    <a:pt x="390141" y="124868"/>
                  </a:lnTo>
                  <a:lnTo>
                    <a:pt x="390141" y="128706"/>
                  </a:lnTo>
                  <a:lnTo>
                    <a:pt x="394774" y="128706"/>
                  </a:lnTo>
                  <a:lnTo>
                    <a:pt x="394774" y="132546"/>
                  </a:lnTo>
                  <a:lnTo>
                    <a:pt x="399407" y="132546"/>
                  </a:lnTo>
                  <a:lnTo>
                    <a:pt x="399407" y="136384"/>
                  </a:lnTo>
                  <a:lnTo>
                    <a:pt x="404041" y="136384"/>
                  </a:lnTo>
                  <a:lnTo>
                    <a:pt x="404041" y="140223"/>
                  </a:lnTo>
                  <a:lnTo>
                    <a:pt x="408674" y="140223"/>
                  </a:lnTo>
                  <a:lnTo>
                    <a:pt x="408674" y="144063"/>
                  </a:lnTo>
                  <a:lnTo>
                    <a:pt x="413307" y="144063"/>
                  </a:lnTo>
                  <a:lnTo>
                    <a:pt x="413307" y="147902"/>
                  </a:lnTo>
                  <a:lnTo>
                    <a:pt x="417939" y="147902"/>
                  </a:lnTo>
                  <a:lnTo>
                    <a:pt x="417939" y="151740"/>
                  </a:lnTo>
                  <a:lnTo>
                    <a:pt x="422572" y="151740"/>
                  </a:lnTo>
                  <a:lnTo>
                    <a:pt x="422572" y="155580"/>
                  </a:lnTo>
                  <a:lnTo>
                    <a:pt x="427206" y="155580"/>
                  </a:lnTo>
                  <a:lnTo>
                    <a:pt x="427206" y="159418"/>
                  </a:lnTo>
                  <a:lnTo>
                    <a:pt x="431839" y="159418"/>
                  </a:lnTo>
                  <a:lnTo>
                    <a:pt x="431839" y="163257"/>
                  </a:lnTo>
                  <a:lnTo>
                    <a:pt x="436472" y="163257"/>
                  </a:lnTo>
                  <a:lnTo>
                    <a:pt x="436472" y="167097"/>
                  </a:lnTo>
                  <a:lnTo>
                    <a:pt x="441105" y="167097"/>
                  </a:lnTo>
                  <a:lnTo>
                    <a:pt x="441105" y="170935"/>
                  </a:lnTo>
                  <a:lnTo>
                    <a:pt x="445738" y="170935"/>
                  </a:lnTo>
                  <a:lnTo>
                    <a:pt x="445738" y="174774"/>
                  </a:lnTo>
                  <a:lnTo>
                    <a:pt x="450371" y="174774"/>
                  </a:lnTo>
                  <a:lnTo>
                    <a:pt x="450371" y="178613"/>
                  </a:lnTo>
                  <a:lnTo>
                    <a:pt x="455005" y="178613"/>
                  </a:lnTo>
                  <a:lnTo>
                    <a:pt x="455005" y="182452"/>
                  </a:lnTo>
                  <a:lnTo>
                    <a:pt x="459638" y="182452"/>
                  </a:lnTo>
                  <a:lnTo>
                    <a:pt x="459638" y="186291"/>
                  </a:lnTo>
                  <a:lnTo>
                    <a:pt x="464271" y="186291"/>
                  </a:lnTo>
                  <a:lnTo>
                    <a:pt x="464271" y="190130"/>
                  </a:lnTo>
                  <a:lnTo>
                    <a:pt x="468903" y="190130"/>
                  </a:lnTo>
                  <a:lnTo>
                    <a:pt x="468903" y="193968"/>
                  </a:lnTo>
                  <a:lnTo>
                    <a:pt x="473536" y="193968"/>
                  </a:lnTo>
                  <a:lnTo>
                    <a:pt x="473536" y="197808"/>
                  </a:lnTo>
                  <a:lnTo>
                    <a:pt x="478170" y="197808"/>
                  </a:lnTo>
                  <a:lnTo>
                    <a:pt x="478170" y="201646"/>
                  </a:lnTo>
                  <a:lnTo>
                    <a:pt x="482803" y="201646"/>
                  </a:lnTo>
                  <a:lnTo>
                    <a:pt x="482803" y="205485"/>
                  </a:lnTo>
                  <a:lnTo>
                    <a:pt x="487381" y="205485"/>
                  </a:lnTo>
                  <a:lnTo>
                    <a:pt x="487381" y="472853"/>
                  </a:lnTo>
                  <a:cubicBezTo>
                    <a:pt x="487381" y="523884"/>
                    <a:pt x="446013" y="565252"/>
                    <a:pt x="394982" y="565252"/>
                  </a:cubicBezTo>
                  <a:lnTo>
                    <a:pt x="162159" y="565252"/>
                  </a:lnTo>
                  <a:lnTo>
                    <a:pt x="162159" y="563504"/>
                  </a:lnTo>
                  <a:lnTo>
                    <a:pt x="157526" y="563504"/>
                  </a:lnTo>
                  <a:lnTo>
                    <a:pt x="157526" y="559665"/>
                  </a:lnTo>
                  <a:lnTo>
                    <a:pt x="152893" y="559665"/>
                  </a:lnTo>
                  <a:lnTo>
                    <a:pt x="152893" y="555826"/>
                  </a:lnTo>
                  <a:lnTo>
                    <a:pt x="148259" y="555826"/>
                  </a:lnTo>
                  <a:lnTo>
                    <a:pt x="148259" y="551987"/>
                  </a:lnTo>
                  <a:lnTo>
                    <a:pt x="143627" y="551987"/>
                  </a:lnTo>
                  <a:lnTo>
                    <a:pt x="143627" y="548148"/>
                  </a:lnTo>
                  <a:lnTo>
                    <a:pt x="138994" y="548148"/>
                  </a:lnTo>
                  <a:lnTo>
                    <a:pt x="138994" y="544309"/>
                  </a:lnTo>
                  <a:lnTo>
                    <a:pt x="134360" y="544309"/>
                  </a:lnTo>
                  <a:lnTo>
                    <a:pt x="134360" y="540471"/>
                  </a:lnTo>
                  <a:lnTo>
                    <a:pt x="129727" y="540471"/>
                  </a:lnTo>
                  <a:lnTo>
                    <a:pt x="129727" y="536631"/>
                  </a:lnTo>
                  <a:lnTo>
                    <a:pt x="125094" y="536631"/>
                  </a:lnTo>
                  <a:lnTo>
                    <a:pt x="125094" y="532793"/>
                  </a:lnTo>
                  <a:lnTo>
                    <a:pt x="120461" y="532793"/>
                  </a:lnTo>
                  <a:lnTo>
                    <a:pt x="120461" y="528954"/>
                  </a:lnTo>
                  <a:lnTo>
                    <a:pt x="115829" y="528954"/>
                  </a:lnTo>
                  <a:lnTo>
                    <a:pt x="115829" y="525115"/>
                  </a:lnTo>
                  <a:lnTo>
                    <a:pt x="111195" y="525115"/>
                  </a:lnTo>
                  <a:lnTo>
                    <a:pt x="111195" y="521276"/>
                  </a:lnTo>
                  <a:lnTo>
                    <a:pt x="106562" y="521276"/>
                  </a:lnTo>
                  <a:lnTo>
                    <a:pt x="106562" y="517438"/>
                  </a:lnTo>
                  <a:lnTo>
                    <a:pt x="101928" y="517438"/>
                  </a:lnTo>
                  <a:lnTo>
                    <a:pt x="101928" y="513598"/>
                  </a:lnTo>
                  <a:lnTo>
                    <a:pt x="97295" y="513598"/>
                  </a:lnTo>
                  <a:lnTo>
                    <a:pt x="97295" y="509759"/>
                  </a:lnTo>
                  <a:lnTo>
                    <a:pt x="92663" y="509759"/>
                  </a:lnTo>
                  <a:lnTo>
                    <a:pt x="92663" y="505921"/>
                  </a:lnTo>
                  <a:lnTo>
                    <a:pt x="88029" y="505921"/>
                  </a:lnTo>
                  <a:lnTo>
                    <a:pt x="88029" y="502081"/>
                  </a:lnTo>
                  <a:lnTo>
                    <a:pt x="83396" y="502081"/>
                  </a:lnTo>
                  <a:lnTo>
                    <a:pt x="83396" y="498243"/>
                  </a:lnTo>
                  <a:lnTo>
                    <a:pt x="78763" y="498243"/>
                  </a:lnTo>
                  <a:lnTo>
                    <a:pt x="78763" y="494404"/>
                  </a:lnTo>
                  <a:lnTo>
                    <a:pt x="74129" y="494404"/>
                  </a:lnTo>
                  <a:lnTo>
                    <a:pt x="74129" y="490565"/>
                  </a:lnTo>
                  <a:lnTo>
                    <a:pt x="69497" y="490565"/>
                  </a:lnTo>
                  <a:lnTo>
                    <a:pt x="69497" y="486726"/>
                  </a:lnTo>
                  <a:lnTo>
                    <a:pt x="64864" y="486726"/>
                  </a:lnTo>
                  <a:lnTo>
                    <a:pt x="64864" y="482887"/>
                  </a:lnTo>
                  <a:lnTo>
                    <a:pt x="60231" y="482887"/>
                  </a:lnTo>
                  <a:lnTo>
                    <a:pt x="60231" y="479048"/>
                  </a:lnTo>
                  <a:lnTo>
                    <a:pt x="55598" y="479048"/>
                  </a:lnTo>
                  <a:lnTo>
                    <a:pt x="55598" y="475210"/>
                  </a:lnTo>
                  <a:lnTo>
                    <a:pt x="50964" y="475210"/>
                  </a:lnTo>
                  <a:lnTo>
                    <a:pt x="50964" y="471370"/>
                  </a:lnTo>
                  <a:lnTo>
                    <a:pt x="46331" y="471370"/>
                  </a:lnTo>
                  <a:lnTo>
                    <a:pt x="46331" y="467531"/>
                  </a:lnTo>
                  <a:lnTo>
                    <a:pt x="41699" y="467531"/>
                  </a:lnTo>
                  <a:lnTo>
                    <a:pt x="41699" y="463693"/>
                  </a:lnTo>
                  <a:lnTo>
                    <a:pt x="37065" y="463693"/>
                  </a:lnTo>
                  <a:lnTo>
                    <a:pt x="37065" y="459853"/>
                  </a:lnTo>
                  <a:lnTo>
                    <a:pt x="32432" y="459853"/>
                  </a:lnTo>
                  <a:lnTo>
                    <a:pt x="32432" y="456015"/>
                  </a:lnTo>
                  <a:lnTo>
                    <a:pt x="27799" y="456015"/>
                  </a:lnTo>
                  <a:lnTo>
                    <a:pt x="27799" y="452176"/>
                  </a:lnTo>
                  <a:lnTo>
                    <a:pt x="23165" y="452176"/>
                  </a:lnTo>
                  <a:lnTo>
                    <a:pt x="23165" y="448337"/>
                  </a:lnTo>
                  <a:lnTo>
                    <a:pt x="18533" y="448337"/>
                  </a:lnTo>
                  <a:lnTo>
                    <a:pt x="18533" y="444498"/>
                  </a:lnTo>
                  <a:lnTo>
                    <a:pt x="13900" y="444498"/>
                  </a:lnTo>
                  <a:lnTo>
                    <a:pt x="13900" y="440660"/>
                  </a:lnTo>
                  <a:lnTo>
                    <a:pt x="9267" y="440660"/>
                  </a:lnTo>
                  <a:lnTo>
                    <a:pt x="9267" y="436820"/>
                  </a:lnTo>
                  <a:lnTo>
                    <a:pt x="4634" y="436820"/>
                  </a:lnTo>
                  <a:lnTo>
                    <a:pt x="4634" y="432982"/>
                  </a:lnTo>
                  <a:lnTo>
                    <a:pt x="0" y="432982"/>
                  </a:lnTo>
                  <a:lnTo>
                    <a:pt x="0" y="40414"/>
                  </a:lnTo>
                  <a:lnTo>
                    <a:pt x="57475" y="4041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F9C42301-5ECE-4729-A274-A90C672C3DE9}"/>
                </a:ext>
              </a:extLst>
            </p:cNvPr>
            <p:cNvSpPr/>
            <p:nvPr/>
          </p:nvSpPr>
          <p:spPr>
            <a:xfrm>
              <a:off x="7916027" y="74637"/>
              <a:ext cx="288212" cy="432983"/>
            </a:xfrm>
            <a:custGeom>
              <a:avLst/>
              <a:gdLst>
                <a:gd name="connsiteX0" fmla="*/ 253275 w 966889"/>
                <a:gd name="connsiteY0" fmla="*/ 1056153 h 1452564"/>
                <a:gd name="connsiteX1" fmla="*/ 308116 w 966889"/>
                <a:gd name="connsiteY1" fmla="*/ 1110994 h 1452564"/>
                <a:gd name="connsiteX2" fmla="*/ 253275 w 966889"/>
                <a:gd name="connsiteY2" fmla="*/ 1165835 h 1452564"/>
                <a:gd name="connsiteX3" fmla="*/ 198434 w 966889"/>
                <a:gd name="connsiteY3" fmla="*/ 1110994 h 1452564"/>
                <a:gd name="connsiteX4" fmla="*/ 253275 w 966889"/>
                <a:gd name="connsiteY4" fmla="*/ 1056153 h 1452564"/>
                <a:gd name="connsiteX5" fmla="*/ 384033 w 966889"/>
                <a:gd name="connsiteY5" fmla="*/ 1052997 h 1452564"/>
                <a:gd name="connsiteX6" fmla="*/ 761466 w 966889"/>
                <a:gd name="connsiteY6" fmla="*/ 1052997 h 1452564"/>
                <a:gd name="connsiteX7" fmla="*/ 761466 w 966889"/>
                <a:gd name="connsiteY7" fmla="*/ 1162679 h 1452564"/>
                <a:gd name="connsiteX8" fmla="*/ 384033 w 966889"/>
                <a:gd name="connsiteY8" fmla="*/ 1162679 h 1452564"/>
                <a:gd name="connsiteX9" fmla="*/ 253275 w 966889"/>
                <a:gd name="connsiteY9" fmla="*/ 847395 h 1452564"/>
                <a:gd name="connsiteX10" fmla="*/ 308116 w 966889"/>
                <a:gd name="connsiteY10" fmla="*/ 902236 h 1452564"/>
                <a:gd name="connsiteX11" fmla="*/ 253275 w 966889"/>
                <a:gd name="connsiteY11" fmla="*/ 957077 h 1452564"/>
                <a:gd name="connsiteX12" fmla="*/ 198434 w 966889"/>
                <a:gd name="connsiteY12" fmla="*/ 902236 h 1452564"/>
                <a:gd name="connsiteX13" fmla="*/ 253275 w 966889"/>
                <a:gd name="connsiteY13" fmla="*/ 847395 h 1452564"/>
                <a:gd name="connsiteX14" fmla="*/ 384033 w 966889"/>
                <a:gd name="connsiteY14" fmla="*/ 844239 h 1452564"/>
                <a:gd name="connsiteX15" fmla="*/ 761466 w 966889"/>
                <a:gd name="connsiteY15" fmla="*/ 844239 h 1452564"/>
                <a:gd name="connsiteX16" fmla="*/ 761466 w 966889"/>
                <a:gd name="connsiteY16" fmla="*/ 953921 h 1452564"/>
                <a:gd name="connsiteX17" fmla="*/ 384033 w 966889"/>
                <a:gd name="connsiteY17" fmla="*/ 953921 h 1452564"/>
                <a:gd name="connsiteX18" fmla="*/ 253275 w 966889"/>
                <a:gd name="connsiteY18" fmla="*/ 623740 h 1452564"/>
                <a:gd name="connsiteX19" fmla="*/ 308116 w 966889"/>
                <a:gd name="connsiteY19" fmla="*/ 678581 h 1452564"/>
                <a:gd name="connsiteX20" fmla="*/ 253275 w 966889"/>
                <a:gd name="connsiteY20" fmla="*/ 733422 h 1452564"/>
                <a:gd name="connsiteX21" fmla="*/ 198434 w 966889"/>
                <a:gd name="connsiteY21" fmla="*/ 678581 h 1452564"/>
                <a:gd name="connsiteX22" fmla="*/ 253275 w 966889"/>
                <a:gd name="connsiteY22" fmla="*/ 623740 h 1452564"/>
                <a:gd name="connsiteX23" fmla="*/ 384033 w 966889"/>
                <a:gd name="connsiteY23" fmla="*/ 620584 h 1452564"/>
                <a:gd name="connsiteX24" fmla="*/ 761466 w 966889"/>
                <a:gd name="connsiteY24" fmla="*/ 620584 h 1452564"/>
                <a:gd name="connsiteX25" fmla="*/ 761466 w 966889"/>
                <a:gd name="connsiteY25" fmla="*/ 730266 h 1452564"/>
                <a:gd name="connsiteX26" fmla="*/ 384033 w 966889"/>
                <a:gd name="connsiteY26" fmla="*/ 730266 h 1452564"/>
                <a:gd name="connsiteX27" fmla="*/ 253275 w 966889"/>
                <a:gd name="connsiteY27" fmla="*/ 411490 h 1452564"/>
                <a:gd name="connsiteX28" fmla="*/ 308116 w 966889"/>
                <a:gd name="connsiteY28" fmla="*/ 466331 h 1452564"/>
                <a:gd name="connsiteX29" fmla="*/ 253275 w 966889"/>
                <a:gd name="connsiteY29" fmla="*/ 521172 h 1452564"/>
                <a:gd name="connsiteX30" fmla="*/ 198434 w 966889"/>
                <a:gd name="connsiteY30" fmla="*/ 466331 h 1452564"/>
                <a:gd name="connsiteX31" fmla="*/ 253275 w 966889"/>
                <a:gd name="connsiteY31" fmla="*/ 411490 h 1452564"/>
                <a:gd name="connsiteX32" fmla="*/ 384033 w 966889"/>
                <a:gd name="connsiteY32" fmla="*/ 408334 h 1452564"/>
                <a:gd name="connsiteX33" fmla="*/ 761466 w 966889"/>
                <a:gd name="connsiteY33" fmla="*/ 408334 h 1452564"/>
                <a:gd name="connsiteX34" fmla="*/ 761466 w 966889"/>
                <a:gd name="connsiteY34" fmla="*/ 518016 h 1452564"/>
                <a:gd name="connsiteX35" fmla="*/ 384033 w 966889"/>
                <a:gd name="connsiteY35" fmla="*/ 518016 h 1452564"/>
                <a:gd name="connsiteX36" fmla="*/ 105655 w 966889"/>
                <a:gd name="connsiteY36" fmla="*/ 279491 h 1452564"/>
                <a:gd name="connsiteX37" fmla="*/ 105655 w 966889"/>
                <a:gd name="connsiteY37" fmla="*/ 1308653 h 1452564"/>
                <a:gd name="connsiteX38" fmla="*/ 861234 w 966889"/>
                <a:gd name="connsiteY38" fmla="*/ 1308653 h 1452564"/>
                <a:gd name="connsiteX39" fmla="*/ 861234 w 966889"/>
                <a:gd name="connsiteY39" fmla="*/ 279491 h 1452564"/>
                <a:gd name="connsiteX40" fmla="*/ 373672 w 966889"/>
                <a:gd name="connsiteY40" fmla="*/ 0 h 1452564"/>
                <a:gd name="connsiteX41" fmla="*/ 593216 w 966889"/>
                <a:gd name="connsiteY41" fmla="*/ 0 h 1452564"/>
                <a:gd name="connsiteX42" fmla="*/ 774072 w 966889"/>
                <a:gd name="connsiteY42" fmla="*/ 135580 h 1452564"/>
                <a:gd name="connsiteX43" fmla="*/ 966889 w 966889"/>
                <a:gd name="connsiteY43" fmla="*/ 135580 h 1452564"/>
                <a:gd name="connsiteX44" fmla="*/ 966889 w 966889"/>
                <a:gd name="connsiteY44" fmla="*/ 1452564 h 1452564"/>
                <a:gd name="connsiteX45" fmla="*/ 0 w 966889"/>
                <a:gd name="connsiteY45" fmla="*/ 1452564 h 1452564"/>
                <a:gd name="connsiteX46" fmla="*/ 0 w 966889"/>
                <a:gd name="connsiteY46" fmla="*/ 135580 h 1452564"/>
                <a:gd name="connsiteX47" fmla="*/ 192816 w 966889"/>
                <a:gd name="connsiteY47" fmla="*/ 135580 h 1452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966889" h="1452564">
                  <a:moveTo>
                    <a:pt x="253275" y="1056153"/>
                  </a:moveTo>
                  <a:cubicBezTo>
                    <a:pt x="283563" y="1056153"/>
                    <a:pt x="308116" y="1080706"/>
                    <a:pt x="308116" y="1110994"/>
                  </a:cubicBezTo>
                  <a:cubicBezTo>
                    <a:pt x="308116" y="1141282"/>
                    <a:pt x="283563" y="1165835"/>
                    <a:pt x="253275" y="1165835"/>
                  </a:cubicBezTo>
                  <a:cubicBezTo>
                    <a:pt x="222987" y="1165835"/>
                    <a:pt x="198434" y="1141282"/>
                    <a:pt x="198434" y="1110994"/>
                  </a:cubicBezTo>
                  <a:cubicBezTo>
                    <a:pt x="198434" y="1080706"/>
                    <a:pt x="222987" y="1056153"/>
                    <a:pt x="253275" y="1056153"/>
                  </a:cubicBezTo>
                  <a:close/>
                  <a:moveTo>
                    <a:pt x="384033" y="1052997"/>
                  </a:moveTo>
                  <a:lnTo>
                    <a:pt x="761466" y="1052997"/>
                  </a:lnTo>
                  <a:lnTo>
                    <a:pt x="761466" y="1162679"/>
                  </a:lnTo>
                  <a:lnTo>
                    <a:pt x="384033" y="1162679"/>
                  </a:lnTo>
                  <a:close/>
                  <a:moveTo>
                    <a:pt x="253275" y="847395"/>
                  </a:moveTo>
                  <a:cubicBezTo>
                    <a:pt x="283563" y="847395"/>
                    <a:pt x="308116" y="871948"/>
                    <a:pt x="308116" y="902236"/>
                  </a:cubicBezTo>
                  <a:cubicBezTo>
                    <a:pt x="308116" y="932524"/>
                    <a:pt x="283563" y="957077"/>
                    <a:pt x="253275" y="957077"/>
                  </a:cubicBezTo>
                  <a:cubicBezTo>
                    <a:pt x="222987" y="957077"/>
                    <a:pt x="198434" y="932524"/>
                    <a:pt x="198434" y="902236"/>
                  </a:cubicBezTo>
                  <a:cubicBezTo>
                    <a:pt x="198434" y="871948"/>
                    <a:pt x="222987" y="847395"/>
                    <a:pt x="253275" y="847395"/>
                  </a:cubicBezTo>
                  <a:close/>
                  <a:moveTo>
                    <a:pt x="384033" y="844239"/>
                  </a:moveTo>
                  <a:lnTo>
                    <a:pt x="761466" y="844239"/>
                  </a:lnTo>
                  <a:lnTo>
                    <a:pt x="761466" y="953921"/>
                  </a:lnTo>
                  <a:lnTo>
                    <a:pt x="384033" y="953921"/>
                  </a:lnTo>
                  <a:close/>
                  <a:moveTo>
                    <a:pt x="253275" y="623740"/>
                  </a:moveTo>
                  <a:cubicBezTo>
                    <a:pt x="283563" y="623740"/>
                    <a:pt x="308116" y="648293"/>
                    <a:pt x="308116" y="678581"/>
                  </a:cubicBezTo>
                  <a:cubicBezTo>
                    <a:pt x="308116" y="708869"/>
                    <a:pt x="283563" y="733422"/>
                    <a:pt x="253275" y="733422"/>
                  </a:cubicBezTo>
                  <a:cubicBezTo>
                    <a:pt x="222987" y="733422"/>
                    <a:pt x="198434" y="708869"/>
                    <a:pt x="198434" y="678581"/>
                  </a:cubicBezTo>
                  <a:cubicBezTo>
                    <a:pt x="198434" y="648293"/>
                    <a:pt x="222987" y="623740"/>
                    <a:pt x="253275" y="623740"/>
                  </a:cubicBezTo>
                  <a:close/>
                  <a:moveTo>
                    <a:pt x="384033" y="620584"/>
                  </a:moveTo>
                  <a:lnTo>
                    <a:pt x="761466" y="620584"/>
                  </a:lnTo>
                  <a:lnTo>
                    <a:pt x="761466" y="730266"/>
                  </a:lnTo>
                  <a:lnTo>
                    <a:pt x="384033" y="730266"/>
                  </a:lnTo>
                  <a:close/>
                  <a:moveTo>
                    <a:pt x="253275" y="411490"/>
                  </a:moveTo>
                  <a:cubicBezTo>
                    <a:pt x="283563" y="411490"/>
                    <a:pt x="308116" y="436043"/>
                    <a:pt x="308116" y="466331"/>
                  </a:cubicBezTo>
                  <a:cubicBezTo>
                    <a:pt x="308116" y="496619"/>
                    <a:pt x="283563" y="521172"/>
                    <a:pt x="253275" y="521172"/>
                  </a:cubicBezTo>
                  <a:cubicBezTo>
                    <a:pt x="222987" y="521172"/>
                    <a:pt x="198434" y="496619"/>
                    <a:pt x="198434" y="466331"/>
                  </a:cubicBezTo>
                  <a:cubicBezTo>
                    <a:pt x="198434" y="436043"/>
                    <a:pt x="222987" y="411490"/>
                    <a:pt x="253275" y="411490"/>
                  </a:cubicBezTo>
                  <a:close/>
                  <a:moveTo>
                    <a:pt x="384033" y="408334"/>
                  </a:moveTo>
                  <a:lnTo>
                    <a:pt x="761466" y="408334"/>
                  </a:lnTo>
                  <a:lnTo>
                    <a:pt x="761466" y="518016"/>
                  </a:lnTo>
                  <a:lnTo>
                    <a:pt x="384033" y="518016"/>
                  </a:lnTo>
                  <a:close/>
                  <a:moveTo>
                    <a:pt x="105655" y="279491"/>
                  </a:moveTo>
                  <a:lnTo>
                    <a:pt x="105655" y="1308653"/>
                  </a:lnTo>
                  <a:lnTo>
                    <a:pt x="861234" y="1308653"/>
                  </a:lnTo>
                  <a:lnTo>
                    <a:pt x="861234" y="279491"/>
                  </a:lnTo>
                  <a:close/>
                  <a:moveTo>
                    <a:pt x="373672" y="0"/>
                  </a:moveTo>
                  <a:lnTo>
                    <a:pt x="593216" y="0"/>
                  </a:lnTo>
                  <a:lnTo>
                    <a:pt x="774072" y="135580"/>
                  </a:lnTo>
                  <a:lnTo>
                    <a:pt x="966889" y="135580"/>
                  </a:lnTo>
                  <a:lnTo>
                    <a:pt x="966889" y="1452564"/>
                  </a:lnTo>
                  <a:lnTo>
                    <a:pt x="0" y="1452564"/>
                  </a:lnTo>
                  <a:lnTo>
                    <a:pt x="0" y="135580"/>
                  </a:lnTo>
                  <a:lnTo>
                    <a:pt x="192816" y="1355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4FB5A8D-9362-49CA-B698-FCE77CD16C1C}"/>
              </a:ext>
            </a:extLst>
          </p:cNvPr>
          <p:cNvGrpSpPr/>
          <p:nvPr userDrawn="1"/>
        </p:nvGrpSpPr>
        <p:grpSpPr>
          <a:xfrm>
            <a:off x="-250307" y="1269618"/>
            <a:ext cx="12789901" cy="4530638"/>
            <a:chOff x="-250307" y="1743162"/>
            <a:chExt cx="12789901" cy="4530638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EA32682-4677-4E6D-B9CE-83154A059F0B}"/>
                </a:ext>
              </a:extLst>
            </p:cNvPr>
            <p:cNvSpPr/>
            <p:nvPr/>
          </p:nvSpPr>
          <p:spPr>
            <a:xfrm>
              <a:off x="442913" y="1743162"/>
              <a:ext cx="11306175" cy="4530638"/>
            </a:xfrm>
            <a:prstGeom prst="rect">
              <a:avLst/>
            </a:prstGeom>
            <a:gradFill>
              <a:gsLst>
                <a:gs pos="0">
                  <a:schemeClr val="accent1">
                    <a:alpha val="11000"/>
                  </a:schemeClr>
                </a:gs>
                <a:gs pos="100000">
                  <a:schemeClr val="accent2">
                    <a:alpha val="11000"/>
                  </a:schemeClr>
                </a:gs>
                <a:gs pos="80000">
                  <a:schemeClr val="accent2">
                    <a:alpha val="0"/>
                  </a:schemeClr>
                </a:gs>
                <a:gs pos="20000">
                  <a:schemeClr val="accent1">
                    <a:alpha val="0"/>
                  </a:schemeClr>
                </a:gs>
              </a:gsLst>
              <a:lin ang="0" scaled="0"/>
            </a:gradFill>
            <a:ln>
              <a:gradFill>
                <a:gsLst>
                  <a:gs pos="9800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  <a:gs pos="0">
                    <a:schemeClr val="accent1"/>
                  </a:gs>
                  <a:gs pos="2000">
                    <a:schemeClr val="accent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atin typeface="+mn-ea"/>
                <a:ea typeface="+mn-ea"/>
                <a:cs typeface="阿里巴巴普惠体" panose="00020600040101010101" pitchFamily="18" charset="-122"/>
              </a:endParaRPr>
            </a:p>
          </p:txBody>
        </p:sp>
        <p:pic>
          <p:nvPicPr>
            <p:cNvPr id="24" name="图片 23" descr="图片包含 室内, 餐桌, 就坐&#10;&#10;描述已自动生成">
              <a:extLst>
                <a:ext uri="{FF2B5EF4-FFF2-40B4-BE49-F238E27FC236}">
                  <a16:creationId xmlns:a16="http://schemas.microsoft.com/office/drawing/2014/main" id="{427F9DFE-F6A9-4177-88E1-44939B7A5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0459540" y="4157972"/>
              <a:ext cx="2674355" cy="1485753"/>
            </a:xfrm>
            <a:prstGeom prst="rect">
              <a:avLst/>
            </a:prstGeom>
          </p:spPr>
        </p:pic>
        <p:pic>
          <p:nvPicPr>
            <p:cNvPr id="25" name="图片 24" descr="图片包含 室内, 餐桌, 就坐&#10;&#10;描述已自动生成">
              <a:extLst>
                <a:ext uri="{FF2B5EF4-FFF2-40B4-BE49-F238E27FC236}">
                  <a16:creationId xmlns:a16="http://schemas.microsoft.com/office/drawing/2014/main" id="{76DDD783-3548-4345-9807-ABB93EFA1E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-844608" y="2444886"/>
              <a:ext cx="2674355" cy="1485753"/>
            </a:xfrm>
            <a:prstGeom prst="rect">
              <a:avLst/>
            </a:prstGeom>
          </p:spPr>
        </p:pic>
      </p:grpSp>
      <p:sp>
        <p:nvSpPr>
          <p:cNvPr id="42" name="文本占位符 1">
            <a:extLst>
              <a:ext uri="{FF2B5EF4-FFF2-40B4-BE49-F238E27FC236}">
                <a16:creationId xmlns:a16="http://schemas.microsoft.com/office/drawing/2014/main" id="{A32B137D-66CD-4B52-83FC-1A490C41288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1481" y="3239395"/>
            <a:ext cx="11147607" cy="417358"/>
          </a:xfrm>
          <a:prstGeom prst="rect">
            <a:avLst/>
          </a:prstGeom>
        </p:spPr>
        <p:txBody>
          <a:bodyPr vert="horz" wrap="square" lIns="91440" tIns="45720" rIns="91440" bIns="45720" anchor="ctr" anchorCtr="0">
            <a:spAutoFit/>
          </a:bodyPr>
          <a:lstStyle>
            <a:lvl1pPr marL="28575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spc="0">
                <a:solidFill>
                  <a:srgbClr val="000000"/>
                </a:solidFill>
                <a:latin typeface="+mn-ea"/>
                <a:ea typeface="+mn-ea"/>
                <a:sym typeface="阿里巴巴普惠体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参考文献</a:t>
            </a:r>
            <a:endParaRPr lang="en-US" altLang="zh-CN" dirty="0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0606B4E5-4EED-49FA-8209-E9899B80B618}"/>
              </a:ext>
            </a:extLst>
          </p:cNvPr>
          <p:cNvGrpSpPr/>
          <p:nvPr userDrawn="1"/>
        </p:nvGrpSpPr>
        <p:grpSpPr>
          <a:xfrm>
            <a:off x="11074399" y="306386"/>
            <a:ext cx="674689" cy="674689"/>
            <a:chOff x="11074399" y="306386"/>
            <a:chExt cx="674689" cy="674689"/>
          </a:xfrm>
        </p:grpSpPr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5FC09453-EFF6-4B83-AFF5-34DC5BF985B2}"/>
                </a:ext>
              </a:extLst>
            </p:cNvPr>
            <p:cNvSpPr/>
            <p:nvPr/>
          </p:nvSpPr>
          <p:spPr>
            <a:xfrm>
              <a:off x="11074399" y="306386"/>
              <a:ext cx="674689" cy="674689"/>
            </a:xfrm>
            <a:prstGeom prst="roundRect">
              <a:avLst>
                <a:gd name="adj" fmla="val 1462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6D802BE0-9CF6-4705-BE3C-1D97A726F2E0}"/>
                </a:ext>
              </a:extLst>
            </p:cNvPr>
            <p:cNvSpPr/>
            <p:nvPr userDrawn="1"/>
          </p:nvSpPr>
          <p:spPr>
            <a:xfrm>
              <a:off x="11119939" y="460218"/>
              <a:ext cx="629149" cy="520856"/>
            </a:xfrm>
            <a:custGeom>
              <a:avLst/>
              <a:gdLst>
                <a:gd name="connsiteX0" fmla="*/ 381665 w 629149"/>
                <a:gd name="connsiteY0" fmla="*/ 35 h 520856"/>
                <a:gd name="connsiteX1" fmla="*/ 417475 w 629149"/>
                <a:gd name="connsiteY1" fmla="*/ 1242 h 520856"/>
                <a:gd name="connsiteX2" fmla="*/ 546322 w 629149"/>
                <a:gd name="connsiteY2" fmla="*/ 34966 h 520856"/>
                <a:gd name="connsiteX3" fmla="*/ 558346 w 629149"/>
                <a:gd name="connsiteY3" fmla="*/ 45046 h 520856"/>
                <a:gd name="connsiteX4" fmla="*/ 558459 w 629149"/>
                <a:gd name="connsiteY4" fmla="*/ 45210 h 520856"/>
                <a:gd name="connsiteX5" fmla="*/ 559947 w 629149"/>
                <a:gd name="connsiteY5" fmla="*/ 46627 h 520856"/>
                <a:gd name="connsiteX6" fmla="*/ 560060 w 629149"/>
                <a:gd name="connsiteY6" fmla="*/ 46791 h 520856"/>
                <a:gd name="connsiteX7" fmla="*/ 561548 w 629149"/>
                <a:gd name="connsiteY7" fmla="*/ 48209 h 520856"/>
                <a:gd name="connsiteX8" fmla="*/ 561662 w 629149"/>
                <a:gd name="connsiteY8" fmla="*/ 48373 h 520856"/>
                <a:gd name="connsiteX9" fmla="*/ 563149 w 629149"/>
                <a:gd name="connsiteY9" fmla="*/ 49790 h 520856"/>
                <a:gd name="connsiteX10" fmla="*/ 563262 w 629149"/>
                <a:gd name="connsiteY10" fmla="*/ 49953 h 520856"/>
                <a:gd name="connsiteX11" fmla="*/ 564750 w 629149"/>
                <a:gd name="connsiteY11" fmla="*/ 51371 h 520856"/>
                <a:gd name="connsiteX12" fmla="*/ 564864 w 629149"/>
                <a:gd name="connsiteY12" fmla="*/ 51535 h 520856"/>
                <a:gd name="connsiteX13" fmla="*/ 566352 w 629149"/>
                <a:gd name="connsiteY13" fmla="*/ 52952 h 520856"/>
                <a:gd name="connsiteX14" fmla="*/ 566465 w 629149"/>
                <a:gd name="connsiteY14" fmla="*/ 53116 h 520856"/>
                <a:gd name="connsiteX15" fmla="*/ 567953 w 629149"/>
                <a:gd name="connsiteY15" fmla="*/ 54534 h 520856"/>
                <a:gd name="connsiteX16" fmla="*/ 568066 w 629149"/>
                <a:gd name="connsiteY16" fmla="*/ 54697 h 520856"/>
                <a:gd name="connsiteX17" fmla="*/ 569554 w 629149"/>
                <a:gd name="connsiteY17" fmla="*/ 56115 h 520856"/>
                <a:gd name="connsiteX18" fmla="*/ 569667 w 629149"/>
                <a:gd name="connsiteY18" fmla="*/ 56280 h 520856"/>
                <a:gd name="connsiteX19" fmla="*/ 571155 w 629149"/>
                <a:gd name="connsiteY19" fmla="*/ 57697 h 520856"/>
                <a:gd name="connsiteX20" fmla="*/ 571268 w 629149"/>
                <a:gd name="connsiteY20" fmla="*/ 57861 h 520856"/>
                <a:gd name="connsiteX21" fmla="*/ 572756 w 629149"/>
                <a:gd name="connsiteY21" fmla="*/ 59278 h 520856"/>
                <a:gd name="connsiteX22" fmla="*/ 572869 w 629149"/>
                <a:gd name="connsiteY22" fmla="*/ 59442 h 520856"/>
                <a:gd name="connsiteX23" fmla="*/ 574357 w 629149"/>
                <a:gd name="connsiteY23" fmla="*/ 60860 h 520856"/>
                <a:gd name="connsiteX24" fmla="*/ 574470 w 629149"/>
                <a:gd name="connsiteY24" fmla="*/ 61023 h 520856"/>
                <a:gd name="connsiteX25" fmla="*/ 575958 w 629149"/>
                <a:gd name="connsiteY25" fmla="*/ 62441 h 520856"/>
                <a:gd name="connsiteX26" fmla="*/ 576071 w 629149"/>
                <a:gd name="connsiteY26" fmla="*/ 62605 h 520856"/>
                <a:gd name="connsiteX27" fmla="*/ 577559 w 629149"/>
                <a:gd name="connsiteY27" fmla="*/ 64022 h 520856"/>
                <a:gd name="connsiteX28" fmla="*/ 577672 w 629149"/>
                <a:gd name="connsiteY28" fmla="*/ 64186 h 520856"/>
                <a:gd name="connsiteX29" fmla="*/ 579160 w 629149"/>
                <a:gd name="connsiteY29" fmla="*/ 65604 h 520856"/>
                <a:gd name="connsiteX30" fmla="*/ 579273 w 629149"/>
                <a:gd name="connsiteY30" fmla="*/ 65768 h 520856"/>
                <a:gd name="connsiteX31" fmla="*/ 580761 w 629149"/>
                <a:gd name="connsiteY31" fmla="*/ 67185 h 520856"/>
                <a:gd name="connsiteX32" fmla="*/ 580874 w 629149"/>
                <a:gd name="connsiteY32" fmla="*/ 67349 h 520856"/>
                <a:gd name="connsiteX33" fmla="*/ 582362 w 629149"/>
                <a:gd name="connsiteY33" fmla="*/ 68767 h 520856"/>
                <a:gd name="connsiteX34" fmla="*/ 582475 w 629149"/>
                <a:gd name="connsiteY34" fmla="*/ 68931 h 520856"/>
                <a:gd name="connsiteX35" fmla="*/ 583963 w 629149"/>
                <a:gd name="connsiteY35" fmla="*/ 70348 h 520856"/>
                <a:gd name="connsiteX36" fmla="*/ 584077 w 629149"/>
                <a:gd name="connsiteY36" fmla="*/ 70512 h 520856"/>
                <a:gd name="connsiteX37" fmla="*/ 585564 w 629149"/>
                <a:gd name="connsiteY37" fmla="*/ 71929 h 520856"/>
                <a:gd name="connsiteX38" fmla="*/ 585677 w 629149"/>
                <a:gd name="connsiteY38" fmla="*/ 72093 h 520856"/>
                <a:gd name="connsiteX39" fmla="*/ 587165 w 629149"/>
                <a:gd name="connsiteY39" fmla="*/ 73511 h 520856"/>
                <a:gd name="connsiteX40" fmla="*/ 587278 w 629149"/>
                <a:gd name="connsiteY40" fmla="*/ 73675 h 520856"/>
                <a:gd name="connsiteX41" fmla="*/ 588766 w 629149"/>
                <a:gd name="connsiteY41" fmla="*/ 75092 h 520856"/>
                <a:gd name="connsiteX42" fmla="*/ 588880 w 629149"/>
                <a:gd name="connsiteY42" fmla="*/ 75256 h 520856"/>
                <a:gd name="connsiteX43" fmla="*/ 590368 w 629149"/>
                <a:gd name="connsiteY43" fmla="*/ 76673 h 520856"/>
                <a:gd name="connsiteX44" fmla="*/ 590481 w 629149"/>
                <a:gd name="connsiteY44" fmla="*/ 76837 h 520856"/>
                <a:gd name="connsiteX45" fmla="*/ 591969 w 629149"/>
                <a:gd name="connsiteY45" fmla="*/ 78255 h 520856"/>
                <a:gd name="connsiteX46" fmla="*/ 592082 w 629149"/>
                <a:gd name="connsiteY46" fmla="*/ 78419 h 520856"/>
                <a:gd name="connsiteX47" fmla="*/ 593570 w 629149"/>
                <a:gd name="connsiteY47" fmla="*/ 79836 h 520856"/>
                <a:gd name="connsiteX48" fmla="*/ 593683 w 629149"/>
                <a:gd name="connsiteY48" fmla="*/ 80001 h 520856"/>
                <a:gd name="connsiteX49" fmla="*/ 595171 w 629149"/>
                <a:gd name="connsiteY49" fmla="*/ 81418 h 520856"/>
                <a:gd name="connsiteX50" fmla="*/ 595284 w 629149"/>
                <a:gd name="connsiteY50" fmla="*/ 81582 h 520856"/>
                <a:gd name="connsiteX51" fmla="*/ 596772 w 629149"/>
                <a:gd name="connsiteY51" fmla="*/ 82999 h 520856"/>
                <a:gd name="connsiteX52" fmla="*/ 596885 w 629149"/>
                <a:gd name="connsiteY52" fmla="*/ 83163 h 520856"/>
                <a:gd name="connsiteX53" fmla="*/ 598373 w 629149"/>
                <a:gd name="connsiteY53" fmla="*/ 84581 h 520856"/>
                <a:gd name="connsiteX54" fmla="*/ 598486 w 629149"/>
                <a:gd name="connsiteY54" fmla="*/ 84744 h 520856"/>
                <a:gd name="connsiteX55" fmla="*/ 599974 w 629149"/>
                <a:gd name="connsiteY55" fmla="*/ 86162 h 520856"/>
                <a:gd name="connsiteX56" fmla="*/ 600087 w 629149"/>
                <a:gd name="connsiteY56" fmla="*/ 86326 h 520856"/>
                <a:gd name="connsiteX57" fmla="*/ 601575 w 629149"/>
                <a:gd name="connsiteY57" fmla="*/ 87743 h 520856"/>
                <a:gd name="connsiteX58" fmla="*/ 601688 w 629149"/>
                <a:gd name="connsiteY58" fmla="*/ 87907 h 520856"/>
                <a:gd name="connsiteX59" fmla="*/ 603176 w 629149"/>
                <a:gd name="connsiteY59" fmla="*/ 89325 h 520856"/>
                <a:gd name="connsiteX60" fmla="*/ 603289 w 629149"/>
                <a:gd name="connsiteY60" fmla="*/ 89489 h 520856"/>
                <a:gd name="connsiteX61" fmla="*/ 604777 w 629149"/>
                <a:gd name="connsiteY61" fmla="*/ 90906 h 520856"/>
                <a:gd name="connsiteX62" fmla="*/ 604890 w 629149"/>
                <a:gd name="connsiteY62" fmla="*/ 91070 h 520856"/>
                <a:gd name="connsiteX63" fmla="*/ 606378 w 629149"/>
                <a:gd name="connsiteY63" fmla="*/ 92488 h 520856"/>
                <a:gd name="connsiteX64" fmla="*/ 606492 w 629149"/>
                <a:gd name="connsiteY64" fmla="*/ 92652 h 520856"/>
                <a:gd name="connsiteX65" fmla="*/ 607979 w 629149"/>
                <a:gd name="connsiteY65" fmla="*/ 94069 h 520856"/>
                <a:gd name="connsiteX66" fmla="*/ 608092 w 629149"/>
                <a:gd name="connsiteY66" fmla="*/ 94233 h 520856"/>
                <a:gd name="connsiteX67" fmla="*/ 609580 w 629149"/>
                <a:gd name="connsiteY67" fmla="*/ 95650 h 520856"/>
                <a:gd name="connsiteX68" fmla="*/ 609694 w 629149"/>
                <a:gd name="connsiteY68" fmla="*/ 95814 h 520856"/>
                <a:gd name="connsiteX69" fmla="*/ 611182 w 629149"/>
                <a:gd name="connsiteY69" fmla="*/ 97231 h 520856"/>
                <a:gd name="connsiteX70" fmla="*/ 611295 w 629149"/>
                <a:gd name="connsiteY70" fmla="*/ 97395 h 520856"/>
                <a:gd name="connsiteX71" fmla="*/ 612783 w 629149"/>
                <a:gd name="connsiteY71" fmla="*/ 98813 h 520856"/>
                <a:gd name="connsiteX72" fmla="*/ 612896 w 629149"/>
                <a:gd name="connsiteY72" fmla="*/ 98977 h 520856"/>
                <a:gd name="connsiteX73" fmla="*/ 614384 w 629149"/>
                <a:gd name="connsiteY73" fmla="*/ 100394 h 520856"/>
                <a:gd name="connsiteX74" fmla="*/ 614497 w 629149"/>
                <a:gd name="connsiteY74" fmla="*/ 100559 h 520856"/>
                <a:gd name="connsiteX75" fmla="*/ 615985 w 629149"/>
                <a:gd name="connsiteY75" fmla="*/ 101976 h 520856"/>
                <a:gd name="connsiteX76" fmla="*/ 616098 w 629149"/>
                <a:gd name="connsiteY76" fmla="*/ 102140 h 520856"/>
                <a:gd name="connsiteX77" fmla="*/ 617586 w 629149"/>
                <a:gd name="connsiteY77" fmla="*/ 103558 h 520856"/>
                <a:gd name="connsiteX78" fmla="*/ 617699 w 629149"/>
                <a:gd name="connsiteY78" fmla="*/ 103722 h 520856"/>
                <a:gd name="connsiteX79" fmla="*/ 619187 w 629149"/>
                <a:gd name="connsiteY79" fmla="*/ 105139 h 520856"/>
                <a:gd name="connsiteX80" fmla="*/ 619300 w 629149"/>
                <a:gd name="connsiteY80" fmla="*/ 105303 h 520856"/>
                <a:gd name="connsiteX81" fmla="*/ 620788 w 629149"/>
                <a:gd name="connsiteY81" fmla="*/ 106721 h 520856"/>
                <a:gd name="connsiteX82" fmla="*/ 620901 w 629149"/>
                <a:gd name="connsiteY82" fmla="*/ 106885 h 520856"/>
                <a:gd name="connsiteX83" fmla="*/ 622389 w 629149"/>
                <a:gd name="connsiteY83" fmla="*/ 108303 h 520856"/>
                <a:gd name="connsiteX84" fmla="*/ 622502 w 629149"/>
                <a:gd name="connsiteY84" fmla="*/ 108466 h 520856"/>
                <a:gd name="connsiteX85" fmla="*/ 623990 w 629149"/>
                <a:gd name="connsiteY85" fmla="*/ 109884 h 520856"/>
                <a:gd name="connsiteX86" fmla="*/ 624103 w 629149"/>
                <a:gd name="connsiteY86" fmla="*/ 110048 h 520856"/>
                <a:gd name="connsiteX87" fmla="*/ 625591 w 629149"/>
                <a:gd name="connsiteY87" fmla="*/ 111465 h 520856"/>
                <a:gd name="connsiteX88" fmla="*/ 625705 w 629149"/>
                <a:gd name="connsiteY88" fmla="*/ 111629 h 520856"/>
                <a:gd name="connsiteX89" fmla="*/ 627192 w 629149"/>
                <a:gd name="connsiteY89" fmla="*/ 113046 h 520856"/>
                <a:gd name="connsiteX90" fmla="*/ 627305 w 629149"/>
                <a:gd name="connsiteY90" fmla="*/ 113210 h 520856"/>
                <a:gd name="connsiteX91" fmla="*/ 628793 w 629149"/>
                <a:gd name="connsiteY91" fmla="*/ 114628 h 520856"/>
                <a:gd name="connsiteX92" fmla="*/ 628906 w 629149"/>
                <a:gd name="connsiteY92" fmla="*/ 114792 h 520856"/>
                <a:gd name="connsiteX93" fmla="*/ 629149 w 629149"/>
                <a:gd name="connsiteY93" fmla="*/ 115023 h 520856"/>
                <a:gd name="connsiteX94" fmla="*/ 629149 w 629149"/>
                <a:gd name="connsiteY94" fmla="*/ 422162 h 520856"/>
                <a:gd name="connsiteX95" fmla="*/ 530455 w 629149"/>
                <a:gd name="connsiteY95" fmla="*/ 520856 h 520856"/>
                <a:gd name="connsiteX96" fmla="*/ 236822 w 629149"/>
                <a:gd name="connsiteY96" fmla="*/ 520856 h 520856"/>
                <a:gd name="connsiteX97" fmla="*/ 237480 w 629149"/>
                <a:gd name="connsiteY97" fmla="*/ 520495 h 520856"/>
                <a:gd name="connsiteX98" fmla="*/ 238264 w 629149"/>
                <a:gd name="connsiteY98" fmla="*/ 520077 h 520856"/>
                <a:gd name="connsiteX99" fmla="*/ 233757 w 629149"/>
                <a:gd name="connsiteY99" fmla="*/ 520077 h 520856"/>
                <a:gd name="connsiteX100" fmla="*/ 235879 w 629149"/>
                <a:gd name="connsiteY100" fmla="*/ 518914 h 520856"/>
                <a:gd name="connsiteX101" fmla="*/ 236663 w 629149"/>
                <a:gd name="connsiteY101" fmla="*/ 518496 h 520856"/>
                <a:gd name="connsiteX102" fmla="*/ 232155 w 629149"/>
                <a:gd name="connsiteY102" fmla="*/ 518496 h 520856"/>
                <a:gd name="connsiteX103" fmla="*/ 234278 w 629149"/>
                <a:gd name="connsiteY103" fmla="*/ 517333 h 520856"/>
                <a:gd name="connsiteX104" fmla="*/ 235062 w 629149"/>
                <a:gd name="connsiteY104" fmla="*/ 516914 h 520856"/>
                <a:gd name="connsiteX105" fmla="*/ 230555 w 629149"/>
                <a:gd name="connsiteY105" fmla="*/ 516914 h 520856"/>
                <a:gd name="connsiteX106" fmla="*/ 232677 w 629149"/>
                <a:gd name="connsiteY106" fmla="*/ 515751 h 520856"/>
                <a:gd name="connsiteX107" fmla="*/ 233461 w 629149"/>
                <a:gd name="connsiteY107" fmla="*/ 515333 h 520856"/>
                <a:gd name="connsiteX108" fmla="*/ 228953 w 629149"/>
                <a:gd name="connsiteY108" fmla="*/ 515333 h 520856"/>
                <a:gd name="connsiteX109" fmla="*/ 231076 w 629149"/>
                <a:gd name="connsiteY109" fmla="*/ 514170 h 520856"/>
                <a:gd name="connsiteX110" fmla="*/ 231860 w 629149"/>
                <a:gd name="connsiteY110" fmla="*/ 513751 h 520856"/>
                <a:gd name="connsiteX111" fmla="*/ 227352 w 629149"/>
                <a:gd name="connsiteY111" fmla="*/ 513751 h 520856"/>
                <a:gd name="connsiteX112" fmla="*/ 229475 w 629149"/>
                <a:gd name="connsiteY112" fmla="*/ 512588 h 520856"/>
                <a:gd name="connsiteX113" fmla="*/ 230259 w 629149"/>
                <a:gd name="connsiteY113" fmla="*/ 512170 h 520856"/>
                <a:gd name="connsiteX114" fmla="*/ 225751 w 629149"/>
                <a:gd name="connsiteY114" fmla="*/ 512170 h 520856"/>
                <a:gd name="connsiteX115" fmla="*/ 227874 w 629149"/>
                <a:gd name="connsiteY115" fmla="*/ 511007 h 520856"/>
                <a:gd name="connsiteX116" fmla="*/ 228658 w 629149"/>
                <a:gd name="connsiteY116" fmla="*/ 510589 h 520856"/>
                <a:gd name="connsiteX117" fmla="*/ 224150 w 629149"/>
                <a:gd name="connsiteY117" fmla="*/ 510589 h 520856"/>
                <a:gd name="connsiteX118" fmla="*/ 226272 w 629149"/>
                <a:gd name="connsiteY118" fmla="*/ 509426 h 520856"/>
                <a:gd name="connsiteX119" fmla="*/ 227057 w 629149"/>
                <a:gd name="connsiteY119" fmla="*/ 509007 h 520856"/>
                <a:gd name="connsiteX120" fmla="*/ 222549 w 629149"/>
                <a:gd name="connsiteY120" fmla="*/ 509007 h 520856"/>
                <a:gd name="connsiteX121" fmla="*/ 224671 w 629149"/>
                <a:gd name="connsiteY121" fmla="*/ 507844 h 520856"/>
                <a:gd name="connsiteX122" fmla="*/ 225456 w 629149"/>
                <a:gd name="connsiteY122" fmla="*/ 507426 h 520856"/>
                <a:gd name="connsiteX123" fmla="*/ 220948 w 629149"/>
                <a:gd name="connsiteY123" fmla="*/ 507426 h 520856"/>
                <a:gd name="connsiteX124" fmla="*/ 223070 w 629149"/>
                <a:gd name="connsiteY124" fmla="*/ 506263 h 520856"/>
                <a:gd name="connsiteX125" fmla="*/ 223855 w 629149"/>
                <a:gd name="connsiteY125" fmla="*/ 505844 h 520856"/>
                <a:gd name="connsiteX126" fmla="*/ 219347 w 629149"/>
                <a:gd name="connsiteY126" fmla="*/ 505844 h 520856"/>
                <a:gd name="connsiteX127" fmla="*/ 221469 w 629149"/>
                <a:gd name="connsiteY127" fmla="*/ 504681 h 520856"/>
                <a:gd name="connsiteX128" fmla="*/ 222253 w 629149"/>
                <a:gd name="connsiteY128" fmla="*/ 504263 h 520856"/>
                <a:gd name="connsiteX129" fmla="*/ 217746 w 629149"/>
                <a:gd name="connsiteY129" fmla="*/ 504263 h 520856"/>
                <a:gd name="connsiteX130" fmla="*/ 219868 w 629149"/>
                <a:gd name="connsiteY130" fmla="*/ 503100 h 520856"/>
                <a:gd name="connsiteX131" fmla="*/ 220653 w 629149"/>
                <a:gd name="connsiteY131" fmla="*/ 502681 h 520856"/>
                <a:gd name="connsiteX132" fmla="*/ 216145 w 629149"/>
                <a:gd name="connsiteY132" fmla="*/ 502681 h 520856"/>
                <a:gd name="connsiteX133" fmla="*/ 218267 w 629149"/>
                <a:gd name="connsiteY133" fmla="*/ 501518 h 520856"/>
                <a:gd name="connsiteX134" fmla="*/ 219051 w 629149"/>
                <a:gd name="connsiteY134" fmla="*/ 501100 h 520856"/>
                <a:gd name="connsiteX135" fmla="*/ 214544 w 629149"/>
                <a:gd name="connsiteY135" fmla="*/ 501100 h 520856"/>
                <a:gd name="connsiteX136" fmla="*/ 216666 w 629149"/>
                <a:gd name="connsiteY136" fmla="*/ 499937 h 520856"/>
                <a:gd name="connsiteX137" fmla="*/ 217450 w 629149"/>
                <a:gd name="connsiteY137" fmla="*/ 499518 h 520856"/>
                <a:gd name="connsiteX138" fmla="*/ 212943 w 629149"/>
                <a:gd name="connsiteY138" fmla="*/ 499518 h 520856"/>
                <a:gd name="connsiteX139" fmla="*/ 215065 w 629149"/>
                <a:gd name="connsiteY139" fmla="*/ 498356 h 520856"/>
                <a:gd name="connsiteX140" fmla="*/ 215849 w 629149"/>
                <a:gd name="connsiteY140" fmla="*/ 497937 h 520856"/>
                <a:gd name="connsiteX141" fmla="*/ 211342 w 629149"/>
                <a:gd name="connsiteY141" fmla="*/ 497937 h 520856"/>
                <a:gd name="connsiteX142" fmla="*/ 213464 w 629149"/>
                <a:gd name="connsiteY142" fmla="*/ 496774 h 520856"/>
                <a:gd name="connsiteX143" fmla="*/ 214248 w 629149"/>
                <a:gd name="connsiteY143" fmla="*/ 496356 h 520856"/>
                <a:gd name="connsiteX144" fmla="*/ 209740 w 629149"/>
                <a:gd name="connsiteY144" fmla="*/ 496356 h 520856"/>
                <a:gd name="connsiteX145" fmla="*/ 211863 w 629149"/>
                <a:gd name="connsiteY145" fmla="*/ 495193 h 520856"/>
                <a:gd name="connsiteX146" fmla="*/ 212647 w 629149"/>
                <a:gd name="connsiteY146" fmla="*/ 494774 h 520856"/>
                <a:gd name="connsiteX147" fmla="*/ 208140 w 629149"/>
                <a:gd name="connsiteY147" fmla="*/ 494774 h 520856"/>
                <a:gd name="connsiteX148" fmla="*/ 210262 w 629149"/>
                <a:gd name="connsiteY148" fmla="*/ 493611 h 520856"/>
                <a:gd name="connsiteX149" fmla="*/ 211046 w 629149"/>
                <a:gd name="connsiteY149" fmla="*/ 493193 h 520856"/>
                <a:gd name="connsiteX150" fmla="*/ 206538 w 629149"/>
                <a:gd name="connsiteY150" fmla="*/ 493193 h 520856"/>
                <a:gd name="connsiteX151" fmla="*/ 208661 w 629149"/>
                <a:gd name="connsiteY151" fmla="*/ 492030 h 520856"/>
                <a:gd name="connsiteX152" fmla="*/ 209445 w 629149"/>
                <a:gd name="connsiteY152" fmla="*/ 491611 h 520856"/>
                <a:gd name="connsiteX153" fmla="*/ 204937 w 629149"/>
                <a:gd name="connsiteY153" fmla="*/ 491611 h 520856"/>
                <a:gd name="connsiteX154" fmla="*/ 207060 w 629149"/>
                <a:gd name="connsiteY154" fmla="*/ 490449 h 520856"/>
                <a:gd name="connsiteX155" fmla="*/ 207844 w 629149"/>
                <a:gd name="connsiteY155" fmla="*/ 490030 h 520856"/>
                <a:gd name="connsiteX156" fmla="*/ 203336 w 629149"/>
                <a:gd name="connsiteY156" fmla="*/ 490030 h 520856"/>
                <a:gd name="connsiteX157" fmla="*/ 205459 w 629149"/>
                <a:gd name="connsiteY157" fmla="*/ 488867 h 520856"/>
                <a:gd name="connsiteX158" fmla="*/ 206243 w 629149"/>
                <a:gd name="connsiteY158" fmla="*/ 488449 h 520856"/>
                <a:gd name="connsiteX159" fmla="*/ 201735 w 629149"/>
                <a:gd name="connsiteY159" fmla="*/ 488449 h 520856"/>
                <a:gd name="connsiteX160" fmla="*/ 203857 w 629149"/>
                <a:gd name="connsiteY160" fmla="*/ 487286 h 520856"/>
                <a:gd name="connsiteX161" fmla="*/ 204642 w 629149"/>
                <a:gd name="connsiteY161" fmla="*/ 486867 h 520856"/>
                <a:gd name="connsiteX162" fmla="*/ 200134 w 629149"/>
                <a:gd name="connsiteY162" fmla="*/ 486867 h 520856"/>
                <a:gd name="connsiteX163" fmla="*/ 202256 w 629149"/>
                <a:gd name="connsiteY163" fmla="*/ 485704 h 520856"/>
                <a:gd name="connsiteX164" fmla="*/ 203041 w 629149"/>
                <a:gd name="connsiteY164" fmla="*/ 485286 h 520856"/>
                <a:gd name="connsiteX165" fmla="*/ 198533 w 629149"/>
                <a:gd name="connsiteY165" fmla="*/ 485286 h 520856"/>
                <a:gd name="connsiteX166" fmla="*/ 200655 w 629149"/>
                <a:gd name="connsiteY166" fmla="*/ 484123 h 520856"/>
                <a:gd name="connsiteX167" fmla="*/ 201440 w 629149"/>
                <a:gd name="connsiteY167" fmla="*/ 483704 h 520856"/>
                <a:gd name="connsiteX168" fmla="*/ 196932 w 629149"/>
                <a:gd name="connsiteY168" fmla="*/ 483704 h 520856"/>
                <a:gd name="connsiteX169" fmla="*/ 199054 w 629149"/>
                <a:gd name="connsiteY169" fmla="*/ 482541 h 520856"/>
                <a:gd name="connsiteX170" fmla="*/ 199839 w 629149"/>
                <a:gd name="connsiteY170" fmla="*/ 482123 h 520856"/>
                <a:gd name="connsiteX171" fmla="*/ 195331 w 629149"/>
                <a:gd name="connsiteY171" fmla="*/ 482123 h 520856"/>
                <a:gd name="connsiteX172" fmla="*/ 197453 w 629149"/>
                <a:gd name="connsiteY172" fmla="*/ 480960 h 520856"/>
                <a:gd name="connsiteX173" fmla="*/ 198238 w 629149"/>
                <a:gd name="connsiteY173" fmla="*/ 480541 h 520856"/>
                <a:gd name="connsiteX174" fmla="*/ 193730 w 629149"/>
                <a:gd name="connsiteY174" fmla="*/ 480541 h 520856"/>
                <a:gd name="connsiteX175" fmla="*/ 195852 w 629149"/>
                <a:gd name="connsiteY175" fmla="*/ 479378 h 520856"/>
                <a:gd name="connsiteX176" fmla="*/ 196636 w 629149"/>
                <a:gd name="connsiteY176" fmla="*/ 478960 h 520856"/>
                <a:gd name="connsiteX177" fmla="*/ 192129 w 629149"/>
                <a:gd name="connsiteY177" fmla="*/ 478960 h 520856"/>
                <a:gd name="connsiteX178" fmla="*/ 194251 w 629149"/>
                <a:gd name="connsiteY178" fmla="*/ 477797 h 520856"/>
                <a:gd name="connsiteX179" fmla="*/ 195035 w 629149"/>
                <a:gd name="connsiteY179" fmla="*/ 477379 h 520856"/>
                <a:gd name="connsiteX180" fmla="*/ 190528 w 629149"/>
                <a:gd name="connsiteY180" fmla="*/ 477379 h 520856"/>
                <a:gd name="connsiteX181" fmla="*/ 192650 w 629149"/>
                <a:gd name="connsiteY181" fmla="*/ 476216 h 520856"/>
                <a:gd name="connsiteX182" fmla="*/ 193434 w 629149"/>
                <a:gd name="connsiteY182" fmla="*/ 475797 h 520856"/>
                <a:gd name="connsiteX183" fmla="*/ 188927 w 629149"/>
                <a:gd name="connsiteY183" fmla="*/ 475797 h 520856"/>
                <a:gd name="connsiteX184" fmla="*/ 191049 w 629149"/>
                <a:gd name="connsiteY184" fmla="*/ 474634 h 520856"/>
                <a:gd name="connsiteX185" fmla="*/ 191833 w 629149"/>
                <a:gd name="connsiteY185" fmla="*/ 474216 h 520856"/>
                <a:gd name="connsiteX186" fmla="*/ 187325 w 629149"/>
                <a:gd name="connsiteY186" fmla="*/ 474216 h 520856"/>
                <a:gd name="connsiteX187" fmla="*/ 189448 w 629149"/>
                <a:gd name="connsiteY187" fmla="*/ 473053 h 520856"/>
                <a:gd name="connsiteX188" fmla="*/ 190232 w 629149"/>
                <a:gd name="connsiteY188" fmla="*/ 472634 h 520856"/>
                <a:gd name="connsiteX189" fmla="*/ 185724 w 629149"/>
                <a:gd name="connsiteY189" fmla="*/ 472634 h 520856"/>
                <a:gd name="connsiteX190" fmla="*/ 187847 w 629149"/>
                <a:gd name="connsiteY190" fmla="*/ 471471 h 520856"/>
                <a:gd name="connsiteX191" fmla="*/ 188631 w 629149"/>
                <a:gd name="connsiteY191" fmla="*/ 471053 h 520856"/>
                <a:gd name="connsiteX192" fmla="*/ 184123 w 629149"/>
                <a:gd name="connsiteY192" fmla="*/ 471053 h 520856"/>
                <a:gd name="connsiteX193" fmla="*/ 186246 w 629149"/>
                <a:gd name="connsiteY193" fmla="*/ 469890 h 520856"/>
                <a:gd name="connsiteX194" fmla="*/ 187030 w 629149"/>
                <a:gd name="connsiteY194" fmla="*/ 469472 h 520856"/>
                <a:gd name="connsiteX195" fmla="*/ 182522 w 629149"/>
                <a:gd name="connsiteY195" fmla="*/ 469472 h 520856"/>
                <a:gd name="connsiteX196" fmla="*/ 184645 w 629149"/>
                <a:gd name="connsiteY196" fmla="*/ 468309 h 520856"/>
                <a:gd name="connsiteX197" fmla="*/ 185429 w 629149"/>
                <a:gd name="connsiteY197" fmla="*/ 467890 h 520856"/>
                <a:gd name="connsiteX198" fmla="*/ 180921 w 629149"/>
                <a:gd name="connsiteY198" fmla="*/ 467890 h 520856"/>
                <a:gd name="connsiteX199" fmla="*/ 183044 w 629149"/>
                <a:gd name="connsiteY199" fmla="*/ 466727 h 520856"/>
                <a:gd name="connsiteX200" fmla="*/ 183828 w 629149"/>
                <a:gd name="connsiteY200" fmla="*/ 466309 h 520856"/>
                <a:gd name="connsiteX201" fmla="*/ 179320 w 629149"/>
                <a:gd name="connsiteY201" fmla="*/ 466309 h 520856"/>
                <a:gd name="connsiteX202" fmla="*/ 181442 w 629149"/>
                <a:gd name="connsiteY202" fmla="*/ 465146 h 520856"/>
                <a:gd name="connsiteX203" fmla="*/ 182227 w 629149"/>
                <a:gd name="connsiteY203" fmla="*/ 464727 h 520856"/>
                <a:gd name="connsiteX204" fmla="*/ 177719 w 629149"/>
                <a:gd name="connsiteY204" fmla="*/ 464727 h 520856"/>
                <a:gd name="connsiteX205" fmla="*/ 179841 w 629149"/>
                <a:gd name="connsiteY205" fmla="*/ 463564 h 520856"/>
                <a:gd name="connsiteX206" fmla="*/ 180626 w 629149"/>
                <a:gd name="connsiteY206" fmla="*/ 463146 h 520856"/>
                <a:gd name="connsiteX207" fmla="*/ 176118 w 629149"/>
                <a:gd name="connsiteY207" fmla="*/ 463146 h 520856"/>
                <a:gd name="connsiteX208" fmla="*/ 178240 w 629149"/>
                <a:gd name="connsiteY208" fmla="*/ 461983 h 520856"/>
                <a:gd name="connsiteX209" fmla="*/ 179025 w 629149"/>
                <a:gd name="connsiteY209" fmla="*/ 461564 h 520856"/>
                <a:gd name="connsiteX210" fmla="*/ 174517 w 629149"/>
                <a:gd name="connsiteY210" fmla="*/ 461564 h 520856"/>
                <a:gd name="connsiteX211" fmla="*/ 176639 w 629149"/>
                <a:gd name="connsiteY211" fmla="*/ 460402 h 520856"/>
                <a:gd name="connsiteX212" fmla="*/ 177424 w 629149"/>
                <a:gd name="connsiteY212" fmla="*/ 459983 h 520856"/>
                <a:gd name="connsiteX213" fmla="*/ 172916 w 629149"/>
                <a:gd name="connsiteY213" fmla="*/ 459983 h 520856"/>
                <a:gd name="connsiteX214" fmla="*/ 175038 w 629149"/>
                <a:gd name="connsiteY214" fmla="*/ 458820 h 520856"/>
                <a:gd name="connsiteX215" fmla="*/ 175823 w 629149"/>
                <a:gd name="connsiteY215" fmla="*/ 458401 h 520856"/>
                <a:gd name="connsiteX216" fmla="*/ 171315 w 629149"/>
                <a:gd name="connsiteY216" fmla="*/ 458401 h 520856"/>
                <a:gd name="connsiteX217" fmla="*/ 173437 w 629149"/>
                <a:gd name="connsiteY217" fmla="*/ 457239 h 520856"/>
                <a:gd name="connsiteX218" fmla="*/ 174221 w 629149"/>
                <a:gd name="connsiteY218" fmla="*/ 456820 h 520856"/>
                <a:gd name="connsiteX219" fmla="*/ 169714 w 629149"/>
                <a:gd name="connsiteY219" fmla="*/ 456820 h 520856"/>
                <a:gd name="connsiteX220" fmla="*/ 171836 w 629149"/>
                <a:gd name="connsiteY220" fmla="*/ 455657 h 520856"/>
                <a:gd name="connsiteX221" fmla="*/ 172620 w 629149"/>
                <a:gd name="connsiteY221" fmla="*/ 455239 h 520856"/>
                <a:gd name="connsiteX222" fmla="*/ 168113 w 629149"/>
                <a:gd name="connsiteY222" fmla="*/ 455239 h 520856"/>
                <a:gd name="connsiteX223" fmla="*/ 170235 w 629149"/>
                <a:gd name="connsiteY223" fmla="*/ 454076 h 520856"/>
                <a:gd name="connsiteX224" fmla="*/ 171019 w 629149"/>
                <a:gd name="connsiteY224" fmla="*/ 453657 h 520856"/>
                <a:gd name="connsiteX225" fmla="*/ 166512 w 629149"/>
                <a:gd name="connsiteY225" fmla="*/ 453657 h 520856"/>
                <a:gd name="connsiteX226" fmla="*/ 168634 w 629149"/>
                <a:gd name="connsiteY226" fmla="*/ 452494 h 520856"/>
                <a:gd name="connsiteX227" fmla="*/ 169418 w 629149"/>
                <a:gd name="connsiteY227" fmla="*/ 452076 h 520856"/>
                <a:gd name="connsiteX228" fmla="*/ 164911 w 629149"/>
                <a:gd name="connsiteY228" fmla="*/ 452076 h 520856"/>
                <a:gd name="connsiteX229" fmla="*/ 167033 w 629149"/>
                <a:gd name="connsiteY229" fmla="*/ 450913 h 520856"/>
                <a:gd name="connsiteX230" fmla="*/ 167817 w 629149"/>
                <a:gd name="connsiteY230" fmla="*/ 450494 h 520856"/>
                <a:gd name="connsiteX231" fmla="*/ 163309 w 629149"/>
                <a:gd name="connsiteY231" fmla="*/ 450494 h 520856"/>
                <a:gd name="connsiteX232" fmla="*/ 165432 w 629149"/>
                <a:gd name="connsiteY232" fmla="*/ 449331 h 520856"/>
                <a:gd name="connsiteX233" fmla="*/ 166216 w 629149"/>
                <a:gd name="connsiteY233" fmla="*/ 448913 h 520856"/>
                <a:gd name="connsiteX234" fmla="*/ 161708 w 629149"/>
                <a:gd name="connsiteY234" fmla="*/ 448913 h 520856"/>
                <a:gd name="connsiteX235" fmla="*/ 163831 w 629149"/>
                <a:gd name="connsiteY235" fmla="*/ 447750 h 520856"/>
                <a:gd name="connsiteX236" fmla="*/ 164615 w 629149"/>
                <a:gd name="connsiteY236" fmla="*/ 447332 h 520856"/>
                <a:gd name="connsiteX237" fmla="*/ 160107 w 629149"/>
                <a:gd name="connsiteY237" fmla="*/ 447332 h 520856"/>
                <a:gd name="connsiteX238" fmla="*/ 162230 w 629149"/>
                <a:gd name="connsiteY238" fmla="*/ 446169 h 520856"/>
                <a:gd name="connsiteX239" fmla="*/ 163014 w 629149"/>
                <a:gd name="connsiteY239" fmla="*/ 445750 h 520856"/>
                <a:gd name="connsiteX240" fmla="*/ 158506 w 629149"/>
                <a:gd name="connsiteY240" fmla="*/ 445750 h 520856"/>
                <a:gd name="connsiteX241" fmla="*/ 160628 w 629149"/>
                <a:gd name="connsiteY241" fmla="*/ 444587 h 520856"/>
                <a:gd name="connsiteX242" fmla="*/ 161413 w 629149"/>
                <a:gd name="connsiteY242" fmla="*/ 444169 h 520856"/>
                <a:gd name="connsiteX243" fmla="*/ 156905 w 629149"/>
                <a:gd name="connsiteY243" fmla="*/ 444169 h 520856"/>
                <a:gd name="connsiteX244" fmla="*/ 159027 w 629149"/>
                <a:gd name="connsiteY244" fmla="*/ 443006 h 520856"/>
                <a:gd name="connsiteX245" fmla="*/ 159812 w 629149"/>
                <a:gd name="connsiteY245" fmla="*/ 442587 h 520856"/>
                <a:gd name="connsiteX246" fmla="*/ 155304 w 629149"/>
                <a:gd name="connsiteY246" fmla="*/ 442587 h 520856"/>
                <a:gd name="connsiteX247" fmla="*/ 157426 w 629149"/>
                <a:gd name="connsiteY247" fmla="*/ 441424 h 520856"/>
                <a:gd name="connsiteX248" fmla="*/ 158211 w 629149"/>
                <a:gd name="connsiteY248" fmla="*/ 441006 h 520856"/>
                <a:gd name="connsiteX249" fmla="*/ 153703 w 629149"/>
                <a:gd name="connsiteY249" fmla="*/ 441006 h 520856"/>
                <a:gd name="connsiteX250" fmla="*/ 155825 w 629149"/>
                <a:gd name="connsiteY250" fmla="*/ 439843 h 520856"/>
                <a:gd name="connsiteX251" fmla="*/ 156610 w 629149"/>
                <a:gd name="connsiteY251" fmla="*/ 439425 h 520856"/>
                <a:gd name="connsiteX252" fmla="*/ 152102 w 629149"/>
                <a:gd name="connsiteY252" fmla="*/ 439425 h 520856"/>
                <a:gd name="connsiteX253" fmla="*/ 154224 w 629149"/>
                <a:gd name="connsiteY253" fmla="*/ 438262 h 520856"/>
                <a:gd name="connsiteX254" fmla="*/ 155009 w 629149"/>
                <a:gd name="connsiteY254" fmla="*/ 437843 h 520856"/>
                <a:gd name="connsiteX255" fmla="*/ 150501 w 629149"/>
                <a:gd name="connsiteY255" fmla="*/ 437843 h 520856"/>
                <a:gd name="connsiteX256" fmla="*/ 152623 w 629149"/>
                <a:gd name="connsiteY256" fmla="*/ 436680 h 520856"/>
                <a:gd name="connsiteX257" fmla="*/ 153408 w 629149"/>
                <a:gd name="connsiteY257" fmla="*/ 436262 h 520856"/>
                <a:gd name="connsiteX258" fmla="*/ 148900 w 629149"/>
                <a:gd name="connsiteY258" fmla="*/ 436262 h 520856"/>
                <a:gd name="connsiteX259" fmla="*/ 151022 w 629149"/>
                <a:gd name="connsiteY259" fmla="*/ 435099 h 520856"/>
                <a:gd name="connsiteX260" fmla="*/ 151806 w 629149"/>
                <a:gd name="connsiteY260" fmla="*/ 434680 h 520856"/>
                <a:gd name="connsiteX261" fmla="*/ 147299 w 629149"/>
                <a:gd name="connsiteY261" fmla="*/ 434680 h 520856"/>
                <a:gd name="connsiteX262" fmla="*/ 149421 w 629149"/>
                <a:gd name="connsiteY262" fmla="*/ 433517 h 520856"/>
                <a:gd name="connsiteX263" fmla="*/ 150205 w 629149"/>
                <a:gd name="connsiteY263" fmla="*/ 433099 h 520856"/>
                <a:gd name="connsiteX264" fmla="*/ 145698 w 629149"/>
                <a:gd name="connsiteY264" fmla="*/ 433099 h 520856"/>
                <a:gd name="connsiteX265" fmla="*/ 147820 w 629149"/>
                <a:gd name="connsiteY265" fmla="*/ 431936 h 520856"/>
                <a:gd name="connsiteX266" fmla="*/ 148604 w 629149"/>
                <a:gd name="connsiteY266" fmla="*/ 431517 h 520856"/>
                <a:gd name="connsiteX267" fmla="*/ 144097 w 629149"/>
                <a:gd name="connsiteY267" fmla="*/ 431517 h 520856"/>
                <a:gd name="connsiteX268" fmla="*/ 146219 w 629149"/>
                <a:gd name="connsiteY268" fmla="*/ 430354 h 520856"/>
                <a:gd name="connsiteX269" fmla="*/ 147003 w 629149"/>
                <a:gd name="connsiteY269" fmla="*/ 429936 h 520856"/>
                <a:gd name="connsiteX270" fmla="*/ 142496 w 629149"/>
                <a:gd name="connsiteY270" fmla="*/ 429936 h 520856"/>
                <a:gd name="connsiteX271" fmla="*/ 144618 w 629149"/>
                <a:gd name="connsiteY271" fmla="*/ 428773 h 520856"/>
                <a:gd name="connsiteX272" fmla="*/ 145402 w 629149"/>
                <a:gd name="connsiteY272" fmla="*/ 428355 h 520856"/>
                <a:gd name="connsiteX273" fmla="*/ 140894 w 629149"/>
                <a:gd name="connsiteY273" fmla="*/ 428355 h 520856"/>
                <a:gd name="connsiteX274" fmla="*/ 143017 w 629149"/>
                <a:gd name="connsiteY274" fmla="*/ 427192 h 520856"/>
                <a:gd name="connsiteX275" fmla="*/ 143801 w 629149"/>
                <a:gd name="connsiteY275" fmla="*/ 426773 h 520856"/>
                <a:gd name="connsiteX276" fmla="*/ 139293 w 629149"/>
                <a:gd name="connsiteY276" fmla="*/ 426773 h 520856"/>
                <a:gd name="connsiteX277" fmla="*/ 141416 w 629149"/>
                <a:gd name="connsiteY277" fmla="*/ 425610 h 520856"/>
                <a:gd name="connsiteX278" fmla="*/ 142200 w 629149"/>
                <a:gd name="connsiteY278" fmla="*/ 425192 h 520856"/>
                <a:gd name="connsiteX279" fmla="*/ 137692 w 629149"/>
                <a:gd name="connsiteY279" fmla="*/ 425192 h 520856"/>
                <a:gd name="connsiteX280" fmla="*/ 139815 w 629149"/>
                <a:gd name="connsiteY280" fmla="*/ 424029 h 520856"/>
                <a:gd name="connsiteX281" fmla="*/ 140599 w 629149"/>
                <a:gd name="connsiteY281" fmla="*/ 423610 h 520856"/>
                <a:gd name="connsiteX282" fmla="*/ 136091 w 629149"/>
                <a:gd name="connsiteY282" fmla="*/ 423610 h 520856"/>
                <a:gd name="connsiteX283" fmla="*/ 138213 w 629149"/>
                <a:gd name="connsiteY283" fmla="*/ 422447 h 520856"/>
                <a:gd name="connsiteX284" fmla="*/ 138998 w 629149"/>
                <a:gd name="connsiteY284" fmla="*/ 422029 h 520856"/>
                <a:gd name="connsiteX285" fmla="*/ 134490 w 629149"/>
                <a:gd name="connsiteY285" fmla="*/ 422029 h 520856"/>
                <a:gd name="connsiteX286" fmla="*/ 136612 w 629149"/>
                <a:gd name="connsiteY286" fmla="*/ 420866 h 520856"/>
                <a:gd name="connsiteX287" fmla="*/ 137397 w 629149"/>
                <a:gd name="connsiteY287" fmla="*/ 420447 h 520856"/>
                <a:gd name="connsiteX288" fmla="*/ 132889 w 629149"/>
                <a:gd name="connsiteY288" fmla="*/ 420447 h 520856"/>
                <a:gd name="connsiteX289" fmla="*/ 135011 w 629149"/>
                <a:gd name="connsiteY289" fmla="*/ 419285 h 520856"/>
                <a:gd name="connsiteX290" fmla="*/ 135796 w 629149"/>
                <a:gd name="connsiteY290" fmla="*/ 418866 h 520856"/>
                <a:gd name="connsiteX291" fmla="*/ 131288 w 629149"/>
                <a:gd name="connsiteY291" fmla="*/ 418866 h 520856"/>
                <a:gd name="connsiteX292" fmla="*/ 133410 w 629149"/>
                <a:gd name="connsiteY292" fmla="*/ 417703 h 520856"/>
                <a:gd name="connsiteX293" fmla="*/ 134195 w 629149"/>
                <a:gd name="connsiteY293" fmla="*/ 417285 h 520856"/>
                <a:gd name="connsiteX294" fmla="*/ 129687 w 629149"/>
                <a:gd name="connsiteY294" fmla="*/ 417285 h 520856"/>
                <a:gd name="connsiteX295" fmla="*/ 131809 w 629149"/>
                <a:gd name="connsiteY295" fmla="*/ 416122 h 520856"/>
                <a:gd name="connsiteX296" fmla="*/ 132594 w 629149"/>
                <a:gd name="connsiteY296" fmla="*/ 415703 h 520856"/>
                <a:gd name="connsiteX297" fmla="*/ 128086 w 629149"/>
                <a:gd name="connsiteY297" fmla="*/ 415703 h 520856"/>
                <a:gd name="connsiteX298" fmla="*/ 130208 w 629149"/>
                <a:gd name="connsiteY298" fmla="*/ 414540 h 520856"/>
                <a:gd name="connsiteX299" fmla="*/ 130992 w 629149"/>
                <a:gd name="connsiteY299" fmla="*/ 414122 h 520856"/>
                <a:gd name="connsiteX300" fmla="*/ 126485 w 629149"/>
                <a:gd name="connsiteY300" fmla="*/ 414122 h 520856"/>
                <a:gd name="connsiteX301" fmla="*/ 128607 w 629149"/>
                <a:gd name="connsiteY301" fmla="*/ 412959 h 520856"/>
                <a:gd name="connsiteX302" fmla="*/ 129392 w 629149"/>
                <a:gd name="connsiteY302" fmla="*/ 412540 h 520856"/>
                <a:gd name="connsiteX303" fmla="*/ 124884 w 629149"/>
                <a:gd name="connsiteY303" fmla="*/ 412540 h 520856"/>
                <a:gd name="connsiteX304" fmla="*/ 127006 w 629149"/>
                <a:gd name="connsiteY304" fmla="*/ 411377 h 520856"/>
                <a:gd name="connsiteX305" fmla="*/ 127790 w 629149"/>
                <a:gd name="connsiteY305" fmla="*/ 410959 h 520856"/>
                <a:gd name="connsiteX306" fmla="*/ 123282 w 629149"/>
                <a:gd name="connsiteY306" fmla="*/ 410959 h 520856"/>
                <a:gd name="connsiteX307" fmla="*/ 125405 w 629149"/>
                <a:gd name="connsiteY307" fmla="*/ 409796 h 520856"/>
                <a:gd name="connsiteX308" fmla="*/ 126189 w 629149"/>
                <a:gd name="connsiteY308" fmla="*/ 409377 h 520856"/>
                <a:gd name="connsiteX309" fmla="*/ 121682 w 629149"/>
                <a:gd name="connsiteY309" fmla="*/ 409377 h 520856"/>
                <a:gd name="connsiteX310" fmla="*/ 123804 w 629149"/>
                <a:gd name="connsiteY310" fmla="*/ 408214 h 520856"/>
                <a:gd name="connsiteX311" fmla="*/ 124588 w 629149"/>
                <a:gd name="connsiteY311" fmla="*/ 407796 h 520856"/>
                <a:gd name="connsiteX312" fmla="*/ 120080 w 629149"/>
                <a:gd name="connsiteY312" fmla="*/ 407796 h 520856"/>
                <a:gd name="connsiteX313" fmla="*/ 122203 w 629149"/>
                <a:gd name="connsiteY313" fmla="*/ 406633 h 520856"/>
                <a:gd name="connsiteX314" fmla="*/ 122987 w 629149"/>
                <a:gd name="connsiteY314" fmla="*/ 406215 h 520856"/>
                <a:gd name="connsiteX315" fmla="*/ 118479 w 629149"/>
                <a:gd name="connsiteY315" fmla="*/ 406215 h 520856"/>
                <a:gd name="connsiteX316" fmla="*/ 120602 w 629149"/>
                <a:gd name="connsiteY316" fmla="*/ 405052 h 520856"/>
                <a:gd name="connsiteX317" fmla="*/ 121386 w 629149"/>
                <a:gd name="connsiteY317" fmla="*/ 404633 h 520856"/>
                <a:gd name="connsiteX318" fmla="*/ 116878 w 629149"/>
                <a:gd name="connsiteY318" fmla="*/ 404633 h 520856"/>
                <a:gd name="connsiteX319" fmla="*/ 119001 w 629149"/>
                <a:gd name="connsiteY319" fmla="*/ 403470 h 520856"/>
                <a:gd name="connsiteX320" fmla="*/ 119785 w 629149"/>
                <a:gd name="connsiteY320" fmla="*/ 403052 h 520856"/>
                <a:gd name="connsiteX321" fmla="*/ 115277 w 629149"/>
                <a:gd name="connsiteY321" fmla="*/ 403052 h 520856"/>
                <a:gd name="connsiteX322" fmla="*/ 117400 w 629149"/>
                <a:gd name="connsiteY322" fmla="*/ 401889 h 520856"/>
                <a:gd name="connsiteX323" fmla="*/ 118184 w 629149"/>
                <a:gd name="connsiteY323" fmla="*/ 401470 h 520856"/>
                <a:gd name="connsiteX324" fmla="*/ 113676 w 629149"/>
                <a:gd name="connsiteY324" fmla="*/ 401470 h 520856"/>
                <a:gd name="connsiteX325" fmla="*/ 115799 w 629149"/>
                <a:gd name="connsiteY325" fmla="*/ 400307 h 520856"/>
                <a:gd name="connsiteX326" fmla="*/ 116583 w 629149"/>
                <a:gd name="connsiteY326" fmla="*/ 399889 h 520856"/>
                <a:gd name="connsiteX327" fmla="*/ 112075 w 629149"/>
                <a:gd name="connsiteY327" fmla="*/ 399889 h 520856"/>
                <a:gd name="connsiteX328" fmla="*/ 114197 w 629149"/>
                <a:gd name="connsiteY328" fmla="*/ 398726 h 520856"/>
                <a:gd name="connsiteX329" fmla="*/ 114982 w 629149"/>
                <a:gd name="connsiteY329" fmla="*/ 398308 h 520856"/>
                <a:gd name="connsiteX330" fmla="*/ 110474 w 629149"/>
                <a:gd name="connsiteY330" fmla="*/ 398308 h 520856"/>
                <a:gd name="connsiteX331" fmla="*/ 112596 w 629149"/>
                <a:gd name="connsiteY331" fmla="*/ 397145 h 520856"/>
                <a:gd name="connsiteX332" fmla="*/ 113381 w 629149"/>
                <a:gd name="connsiteY332" fmla="*/ 396726 h 520856"/>
                <a:gd name="connsiteX333" fmla="*/ 108873 w 629149"/>
                <a:gd name="connsiteY333" fmla="*/ 396726 h 520856"/>
                <a:gd name="connsiteX334" fmla="*/ 110995 w 629149"/>
                <a:gd name="connsiteY334" fmla="*/ 395563 h 520856"/>
                <a:gd name="connsiteX335" fmla="*/ 111780 w 629149"/>
                <a:gd name="connsiteY335" fmla="*/ 395145 h 520856"/>
                <a:gd name="connsiteX336" fmla="*/ 107272 w 629149"/>
                <a:gd name="connsiteY336" fmla="*/ 395145 h 520856"/>
                <a:gd name="connsiteX337" fmla="*/ 109394 w 629149"/>
                <a:gd name="connsiteY337" fmla="*/ 393982 h 520856"/>
                <a:gd name="connsiteX338" fmla="*/ 110179 w 629149"/>
                <a:gd name="connsiteY338" fmla="*/ 393563 h 520856"/>
                <a:gd name="connsiteX339" fmla="*/ 105671 w 629149"/>
                <a:gd name="connsiteY339" fmla="*/ 393563 h 520856"/>
                <a:gd name="connsiteX340" fmla="*/ 107793 w 629149"/>
                <a:gd name="connsiteY340" fmla="*/ 392400 h 520856"/>
                <a:gd name="connsiteX341" fmla="*/ 108578 w 629149"/>
                <a:gd name="connsiteY341" fmla="*/ 391982 h 520856"/>
                <a:gd name="connsiteX342" fmla="*/ 104070 w 629149"/>
                <a:gd name="connsiteY342" fmla="*/ 391982 h 520856"/>
                <a:gd name="connsiteX343" fmla="*/ 106192 w 629149"/>
                <a:gd name="connsiteY343" fmla="*/ 390819 h 520856"/>
                <a:gd name="connsiteX344" fmla="*/ 106976 w 629149"/>
                <a:gd name="connsiteY344" fmla="*/ 390400 h 520856"/>
                <a:gd name="connsiteX345" fmla="*/ 102469 w 629149"/>
                <a:gd name="connsiteY345" fmla="*/ 390400 h 520856"/>
                <a:gd name="connsiteX346" fmla="*/ 104591 w 629149"/>
                <a:gd name="connsiteY346" fmla="*/ 389237 h 520856"/>
                <a:gd name="connsiteX347" fmla="*/ 105375 w 629149"/>
                <a:gd name="connsiteY347" fmla="*/ 388819 h 520856"/>
                <a:gd name="connsiteX348" fmla="*/ 100868 w 629149"/>
                <a:gd name="connsiteY348" fmla="*/ 388819 h 520856"/>
                <a:gd name="connsiteX349" fmla="*/ 102990 w 629149"/>
                <a:gd name="connsiteY349" fmla="*/ 387656 h 520856"/>
                <a:gd name="connsiteX350" fmla="*/ 103774 w 629149"/>
                <a:gd name="connsiteY350" fmla="*/ 387237 h 520856"/>
                <a:gd name="connsiteX351" fmla="*/ 99267 w 629149"/>
                <a:gd name="connsiteY351" fmla="*/ 387237 h 520856"/>
                <a:gd name="connsiteX352" fmla="*/ 101389 w 629149"/>
                <a:gd name="connsiteY352" fmla="*/ 386075 h 520856"/>
                <a:gd name="connsiteX353" fmla="*/ 102173 w 629149"/>
                <a:gd name="connsiteY353" fmla="*/ 385656 h 520856"/>
                <a:gd name="connsiteX354" fmla="*/ 97665 w 629149"/>
                <a:gd name="connsiteY354" fmla="*/ 385656 h 520856"/>
                <a:gd name="connsiteX355" fmla="*/ 99788 w 629149"/>
                <a:gd name="connsiteY355" fmla="*/ 384493 h 520856"/>
                <a:gd name="connsiteX356" fmla="*/ 100572 w 629149"/>
                <a:gd name="connsiteY356" fmla="*/ 384075 h 520856"/>
                <a:gd name="connsiteX357" fmla="*/ 96064 w 629149"/>
                <a:gd name="connsiteY357" fmla="*/ 384075 h 520856"/>
                <a:gd name="connsiteX358" fmla="*/ 98187 w 629149"/>
                <a:gd name="connsiteY358" fmla="*/ 382912 h 520856"/>
                <a:gd name="connsiteX359" fmla="*/ 98971 w 629149"/>
                <a:gd name="connsiteY359" fmla="*/ 382493 h 520856"/>
                <a:gd name="connsiteX360" fmla="*/ 94463 w 629149"/>
                <a:gd name="connsiteY360" fmla="*/ 382493 h 520856"/>
                <a:gd name="connsiteX361" fmla="*/ 96586 w 629149"/>
                <a:gd name="connsiteY361" fmla="*/ 381330 h 520856"/>
                <a:gd name="connsiteX362" fmla="*/ 97370 w 629149"/>
                <a:gd name="connsiteY362" fmla="*/ 380912 h 520856"/>
                <a:gd name="connsiteX363" fmla="*/ 92862 w 629149"/>
                <a:gd name="connsiteY363" fmla="*/ 380912 h 520856"/>
                <a:gd name="connsiteX364" fmla="*/ 94984 w 629149"/>
                <a:gd name="connsiteY364" fmla="*/ 379749 h 520856"/>
                <a:gd name="connsiteX365" fmla="*/ 95769 w 629149"/>
                <a:gd name="connsiteY365" fmla="*/ 379330 h 520856"/>
                <a:gd name="connsiteX366" fmla="*/ 91261 w 629149"/>
                <a:gd name="connsiteY366" fmla="*/ 379330 h 520856"/>
                <a:gd name="connsiteX367" fmla="*/ 93383 w 629149"/>
                <a:gd name="connsiteY367" fmla="*/ 378168 h 520856"/>
                <a:gd name="connsiteX368" fmla="*/ 94168 w 629149"/>
                <a:gd name="connsiteY368" fmla="*/ 377749 h 520856"/>
                <a:gd name="connsiteX369" fmla="*/ 89660 w 629149"/>
                <a:gd name="connsiteY369" fmla="*/ 377749 h 520856"/>
                <a:gd name="connsiteX370" fmla="*/ 91782 w 629149"/>
                <a:gd name="connsiteY370" fmla="*/ 376586 h 520856"/>
                <a:gd name="connsiteX371" fmla="*/ 92567 w 629149"/>
                <a:gd name="connsiteY371" fmla="*/ 376168 h 520856"/>
                <a:gd name="connsiteX372" fmla="*/ 88059 w 629149"/>
                <a:gd name="connsiteY372" fmla="*/ 376168 h 520856"/>
                <a:gd name="connsiteX373" fmla="*/ 90181 w 629149"/>
                <a:gd name="connsiteY373" fmla="*/ 375005 h 520856"/>
                <a:gd name="connsiteX374" fmla="*/ 90966 w 629149"/>
                <a:gd name="connsiteY374" fmla="*/ 374586 h 520856"/>
                <a:gd name="connsiteX375" fmla="*/ 86458 w 629149"/>
                <a:gd name="connsiteY375" fmla="*/ 374586 h 520856"/>
                <a:gd name="connsiteX376" fmla="*/ 88580 w 629149"/>
                <a:gd name="connsiteY376" fmla="*/ 373423 h 520856"/>
                <a:gd name="connsiteX377" fmla="*/ 89365 w 629149"/>
                <a:gd name="connsiteY377" fmla="*/ 373005 h 520856"/>
                <a:gd name="connsiteX378" fmla="*/ 84857 w 629149"/>
                <a:gd name="connsiteY378" fmla="*/ 373005 h 520856"/>
                <a:gd name="connsiteX379" fmla="*/ 86979 w 629149"/>
                <a:gd name="connsiteY379" fmla="*/ 371842 h 520856"/>
                <a:gd name="connsiteX380" fmla="*/ 87764 w 629149"/>
                <a:gd name="connsiteY380" fmla="*/ 371423 h 520856"/>
                <a:gd name="connsiteX381" fmla="*/ 83256 w 629149"/>
                <a:gd name="connsiteY381" fmla="*/ 371423 h 520856"/>
                <a:gd name="connsiteX382" fmla="*/ 85378 w 629149"/>
                <a:gd name="connsiteY382" fmla="*/ 370260 h 520856"/>
                <a:gd name="connsiteX383" fmla="*/ 86162 w 629149"/>
                <a:gd name="connsiteY383" fmla="*/ 369842 h 520856"/>
                <a:gd name="connsiteX384" fmla="*/ 81655 w 629149"/>
                <a:gd name="connsiteY384" fmla="*/ 369842 h 520856"/>
                <a:gd name="connsiteX385" fmla="*/ 83777 w 629149"/>
                <a:gd name="connsiteY385" fmla="*/ 368679 h 520856"/>
                <a:gd name="connsiteX386" fmla="*/ 84562 w 629149"/>
                <a:gd name="connsiteY386" fmla="*/ 368260 h 520856"/>
                <a:gd name="connsiteX387" fmla="*/ 80054 w 629149"/>
                <a:gd name="connsiteY387" fmla="*/ 368260 h 520856"/>
                <a:gd name="connsiteX388" fmla="*/ 82176 w 629149"/>
                <a:gd name="connsiteY388" fmla="*/ 367097 h 520856"/>
                <a:gd name="connsiteX389" fmla="*/ 82960 w 629149"/>
                <a:gd name="connsiteY389" fmla="*/ 366679 h 520856"/>
                <a:gd name="connsiteX390" fmla="*/ 78453 w 629149"/>
                <a:gd name="connsiteY390" fmla="*/ 366679 h 520856"/>
                <a:gd name="connsiteX391" fmla="*/ 80575 w 629149"/>
                <a:gd name="connsiteY391" fmla="*/ 365516 h 520856"/>
                <a:gd name="connsiteX392" fmla="*/ 81359 w 629149"/>
                <a:gd name="connsiteY392" fmla="*/ 365098 h 520856"/>
                <a:gd name="connsiteX393" fmla="*/ 76852 w 629149"/>
                <a:gd name="connsiteY393" fmla="*/ 365098 h 520856"/>
                <a:gd name="connsiteX394" fmla="*/ 78974 w 629149"/>
                <a:gd name="connsiteY394" fmla="*/ 363935 h 520856"/>
                <a:gd name="connsiteX395" fmla="*/ 79758 w 629149"/>
                <a:gd name="connsiteY395" fmla="*/ 363516 h 520856"/>
                <a:gd name="connsiteX396" fmla="*/ 75250 w 629149"/>
                <a:gd name="connsiteY396" fmla="*/ 363516 h 520856"/>
                <a:gd name="connsiteX397" fmla="*/ 77373 w 629149"/>
                <a:gd name="connsiteY397" fmla="*/ 362353 h 520856"/>
                <a:gd name="connsiteX398" fmla="*/ 78157 w 629149"/>
                <a:gd name="connsiteY398" fmla="*/ 361935 h 520856"/>
                <a:gd name="connsiteX399" fmla="*/ 73649 w 629149"/>
                <a:gd name="connsiteY399" fmla="*/ 361935 h 520856"/>
                <a:gd name="connsiteX400" fmla="*/ 75772 w 629149"/>
                <a:gd name="connsiteY400" fmla="*/ 360772 h 520856"/>
                <a:gd name="connsiteX401" fmla="*/ 76556 w 629149"/>
                <a:gd name="connsiteY401" fmla="*/ 360353 h 520856"/>
                <a:gd name="connsiteX402" fmla="*/ 72048 w 629149"/>
                <a:gd name="connsiteY402" fmla="*/ 360353 h 520856"/>
                <a:gd name="connsiteX403" fmla="*/ 74171 w 629149"/>
                <a:gd name="connsiteY403" fmla="*/ 359190 h 520856"/>
                <a:gd name="connsiteX404" fmla="*/ 74955 w 629149"/>
                <a:gd name="connsiteY404" fmla="*/ 358772 h 520856"/>
                <a:gd name="connsiteX405" fmla="*/ 70447 w 629149"/>
                <a:gd name="connsiteY405" fmla="*/ 358772 h 520856"/>
                <a:gd name="connsiteX406" fmla="*/ 72569 w 629149"/>
                <a:gd name="connsiteY406" fmla="*/ 357609 h 520856"/>
                <a:gd name="connsiteX407" fmla="*/ 73354 w 629149"/>
                <a:gd name="connsiteY407" fmla="*/ 357191 h 520856"/>
                <a:gd name="connsiteX408" fmla="*/ 68846 w 629149"/>
                <a:gd name="connsiteY408" fmla="*/ 357191 h 520856"/>
                <a:gd name="connsiteX409" fmla="*/ 70968 w 629149"/>
                <a:gd name="connsiteY409" fmla="*/ 356028 h 520856"/>
                <a:gd name="connsiteX410" fmla="*/ 71753 w 629149"/>
                <a:gd name="connsiteY410" fmla="*/ 355609 h 520856"/>
                <a:gd name="connsiteX411" fmla="*/ 67245 w 629149"/>
                <a:gd name="connsiteY411" fmla="*/ 355609 h 520856"/>
                <a:gd name="connsiteX412" fmla="*/ 69367 w 629149"/>
                <a:gd name="connsiteY412" fmla="*/ 354446 h 520856"/>
                <a:gd name="connsiteX413" fmla="*/ 70152 w 629149"/>
                <a:gd name="connsiteY413" fmla="*/ 354028 h 520856"/>
                <a:gd name="connsiteX414" fmla="*/ 65644 w 629149"/>
                <a:gd name="connsiteY414" fmla="*/ 354028 h 520856"/>
                <a:gd name="connsiteX415" fmla="*/ 67766 w 629149"/>
                <a:gd name="connsiteY415" fmla="*/ 352865 h 520856"/>
                <a:gd name="connsiteX416" fmla="*/ 68551 w 629149"/>
                <a:gd name="connsiteY416" fmla="*/ 352446 h 520856"/>
                <a:gd name="connsiteX417" fmla="*/ 64043 w 629149"/>
                <a:gd name="connsiteY417" fmla="*/ 352446 h 520856"/>
                <a:gd name="connsiteX418" fmla="*/ 66165 w 629149"/>
                <a:gd name="connsiteY418" fmla="*/ 351283 h 520856"/>
                <a:gd name="connsiteX419" fmla="*/ 66950 w 629149"/>
                <a:gd name="connsiteY419" fmla="*/ 350865 h 520856"/>
                <a:gd name="connsiteX420" fmla="*/ 62442 w 629149"/>
                <a:gd name="connsiteY420" fmla="*/ 350865 h 520856"/>
                <a:gd name="connsiteX421" fmla="*/ 64564 w 629149"/>
                <a:gd name="connsiteY421" fmla="*/ 349702 h 520856"/>
                <a:gd name="connsiteX422" fmla="*/ 65348 w 629149"/>
                <a:gd name="connsiteY422" fmla="*/ 349283 h 520856"/>
                <a:gd name="connsiteX423" fmla="*/ 60841 w 629149"/>
                <a:gd name="connsiteY423" fmla="*/ 349283 h 520856"/>
                <a:gd name="connsiteX424" fmla="*/ 62963 w 629149"/>
                <a:gd name="connsiteY424" fmla="*/ 348121 h 520856"/>
                <a:gd name="connsiteX425" fmla="*/ 63747 w 629149"/>
                <a:gd name="connsiteY425" fmla="*/ 347702 h 520856"/>
                <a:gd name="connsiteX426" fmla="*/ 59240 w 629149"/>
                <a:gd name="connsiteY426" fmla="*/ 347702 h 520856"/>
                <a:gd name="connsiteX427" fmla="*/ 61362 w 629149"/>
                <a:gd name="connsiteY427" fmla="*/ 346539 h 520856"/>
                <a:gd name="connsiteX428" fmla="*/ 62147 w 629149"/>
                <a:gd name="connsiteY428" fmla="*/ 346120 h 520856"/>
                <a:gd name="connsiteX429" fmla="*/ 57638 w 629149"/>
                <a:gd name="connsiteY429" fmla="*/ 346120 h 520856"/>
                <a:gd name="connsiteX430" fmla="*/ 59761 w 629149"/>
                <a:gd name="connsiteY430" fmla="*/ 344958 h 520856"/>
                <a:gd name="connsiteX431" fmla="*/ 60545 w 629149"/>
                <a:gd name="connsiteY431" fmla="*/ 344539 h 520856"/>
                <a:gd name="connsiteX432" fmla="*/ 56038 w 629149"/>
                <a:gd name="connsiteY432" fmla="*/ 344539 h 520856"/>
                <a:gd name="connsiteX433" fmla="*/ 58160 w 629149"/>
                <a:gd name="connsiteY433" fmla="*/ 343376 h 520856"/>
                <a:gd name="connsiteX434" fmla="*/ 58944 w 629149"/>
                <a:gd name="connsiteY434" fmla="*/ 342958 h 520856"/>
                <a:gd name="connsiteX435" fmla="*/ 54436 w 629149"/>
                <a:gd name="connsiteY435" fmla="*/ 342958 h 520856"/>
                <a:gd name="connsiteX436" fmla="*/ 56559 w 629149"/>
                <a:gd name="connsiteY436" fmla="*/ 341795 h 520856"/>
                <a:gd name="connsiteX437" fmla="*/ 57343 w 629149"/>
                <a:gd name="connsiteY437" fmla="*/ 341376 h 520856"/>
                <a:gd name="connsiteX438" fmla="*/ 52835 w 629149"/>
                <a:gd name="connsiteY438" fmla="*/ 341376 h 520856"/>
                <a:gd name="connsiteX439" fmla="*/ 54958 w 629149"/>
                <a:gd name="connsiteY439" fmla="*/ 340213 h 520856"/>
                <a:gd name="connsiteX440" fmla="*/ 55742 w 629149"/>
                <a:gd name="connsiteY440" fmla="*/ 339795 h 520856"/>
                <a:gd name="connsiteX441" fmla="*/ 51234 w 629149"/>
                <a:gd name="connsiteY441" fmla="*/ 339795 h 520856"/>
                <a:gd name="connsiteX442" fmla="*/ 53357 w 629149"/>
                <a:gd name="connsiteY442" fmla="*/ 338632 h 520856"/>
                <a:gd name="connsiteX443" fmla="*/ 54141 w 629149"/>
                <a:gd name="connsiteY443" fmla="*/ 338213 h 520856"/>
                <a:gd name="connsiteX444" fmla="*/ 49633 w 629149"/>
                <a:gd name="connsiteY444" fmla="*/ 338213 h 520856"/>
                <a:gd name="connsiteX445" fmla="*/ 51756 w 629149"/>
                <a:gd name="connsiteY445" fmla="*/ 337050 h 520856"/>
                <a:gd name="connsiteX446" fmla="*/ 52540 w 629149"/>
                <a:gd name="connsiteY446" fmla="*/ 336632 h 520856"/>
                <a:gd name="connsiteX447" fmla="*/ 48032 w 629149"/>
                <a:gd name="connsiteY447" fmla="*/ 336632 h 520856"/>
                <a:gd name="connsiteX448" fmla="*/ 50155 w 629149"/>
                <a:gd name="connsiteY448" fmla="*/ 335469 h 520856"/>
                <a:gd name="connsiteX449" fmla="*/ 50939 w 629149"/>
                <a:gd name="connsiteY449" fmla="*/ 335051 h 520856"/>
                <a:gd name="connsiteX450" fmla="*/ 46431 w 629149"/>
                <a:gd name="connsiteY450" fmla="*/ 335051 h 520856"/>
                <a:gd name="connsiteX451" fmla="*/ 48553 w 629149"/>
                <a:gd name="connsiteY451" fmla="*/ 333888 h 520856"/>
                <a:gd name="connsiteX452" fmla="*/ 49338 w 629149"/>
                <a:gd name="connsiteY452" fmla="*/ 333469 h 520856"/>
                <a:gd name="connsiteX453" fmla="*/ 44830 w 629149"/>
                <a:gd name="connsiteY453" fmla="*/ 333469 h 520856"/>
                <a:gd name="connsiteX454" fmla="*/ 46952 w 629149"/>
                <a:gd name="connsiteY454" fmla="*/ 332306 h 520856"/>
                <a:gd name="connsiteX455" fmla="*/ 47737 w 629149"/>
                <a:gd name="connsiteY455" fmla="*/ 331888 h 520856"/>
                <a:gd name="connsiteX456" fmla="*/ 43229 w 629149"/>
                <a:gd name="connsiteY456" fmla="*/ 331888 h 520856"/>
                <a:gd name="connsiteX457" fmla="*/ 45351 w 629149"/>
                <a:gd name="connsiteY457" fmla="*/ 330725 h 520856"/>
                <a:gd name="connsiteX458" fmla="*/ 46136 w 629149"/>
                <a:gd name="connsiteY458" fmla="*/ 330306 h 520856"/>
                <a:gd name="connsiteX459" fmla="*/ 41628 w 629149"/>
                <a:gd name="connsiteY459" fmla="*/ 330306 h 520856"/>
                <a:gd name="connsiteX460" fmla="*/ 43750 w 629149"/>
                <a:gd name="connsiteY460" fmla="*/ 329143 h 520856"/>
                <a:gd name="connsiteX461" fmla="*/ 44535 w 629149"/>
                <a:gd name="connsiteY461" fmla="*/ 328725 h 520856"/>
                <a:gd name="connsiteX462" fmla="*/ 40027 w 629149"/>
                <a:gd name="connsiteY462" fmla="*/ 328725 h 520856"/>
                <a:gd name="connsiteX463" fmla="*/ 42149 w 629149"/>
                <a:gd name="connsiteY463" fmla="*/ 327562 h 520856"/>
                <a:gd name="connsiteX464" fmla="*/ 42933 w 629149"/>
                <a:gd name="connsiteY464" fmla="*/ 327144 h 520856"/>
                <a:gd name="connsiteX465" fmla="*/ 38426 w 629149"/>
                <a:gd name="connsiteY465" fmla="*/ 327144 h 520856"/>
                <a:gd name="connsiteX466" fmla="*/ 40548 w 629149"/>
                <a:gd name="connsiteY466" fmla="*/ 325981 h 520856"/>
                <a:gd name="connsiteX467" fmla="*/ 41332 w 629149"/>
                <a:gd name="connsiteY467" fmla="*/ 325562 h 520856"/>
                <a:gd name="connsiteX468" fmla="*/ 36825 w 629149"/>
                <a:gd name="connsiteY468" fmla="*/ 325562 h 520856"/>
                <a:gd name="connsiteX469" fmla="*/ 38947 w 629149"/>
                <a:gd name="connsiteY469" fmla="*/ 324399 h 520856"/>
                <a:gd name="connsiteX470" fmla="*/ 39731 w 629149"/>
                <a:gd name="connsiteY470" fmla="*/ 323981 h 520856"/>
                <a:gd name="connsiteX471" fmla="*/ 35224 w 629149"/>
                <a:gd name="connsiteY471" fmla="*/ 323981 h 520856"/>
                <a:gd name="connsiteX472" fmla="*/ 37346 w 629149"/>
                <a:gd name="connsiteY472" fmla="*/ 322818 h 520856"/>
                <a:gd name="connsiteX473" fmla="*/ 38131 w 629149"/>
                <a:gd name="connsiteY473" fmla="*/ 322399 h 520856"/>
                <a:gd name="connsiteX474" fmla="*/ 33623 w 629149"/>
                <a:gd name="connsiteY474" fmla="*/ 322399 h 520856"/>
                <a:gd name="connsiteX475" fmla="*/ 35745 w 629149"/>
                <a:gd name="connsiteY475" fmla="*/ 321236 h 520856"/>
                <a:gd name="connsiteX476" fmla="*/ 36529 w 629149"/>
                <a:gd name="connsiteY476" fmla="*/ 320818 h 520856"/>
                <a:gd name="connsiteX477" fmla="*/ 32021 w 629149"/>
                <a:gd name="connsiteY477" fmla="*/ 320818 h 520856"/>
                <a:gd name="connsiteX478" fmla="*/ 34144 w 629149"/>
                <a:gd name="connsiteY478" fmla="*/ 319655 h 520856"/>
                <a:gd name="connsiteX479" fmla="*/ 34928 w 629149"/>
                <a:gd name="connsiteY479" fmla="*/ 319236 h 520856"/>
                <a:gd name="connsiteX480" fmla="*/ 30420 w 629149"/>
                <a:gd name="connsiteY480" fmla="*/ 319236 h 520856"/>
                <a:gd name="connsiteX481" fmla="*/ 32543 w 629149"/>
                <a:gd name="connsiteY481" fmla="*/ 318073 h 520856"/>
                <a:gd name="connsiteX482" fmla="*/ 33327 w 629149"/>
                <a:gd name="connsiteY482" fmla="*/ 317655 h 520856"/>
                <a:gd name="connsiteX483" fmla="*/ 28819 w 629149"/>
                <a:gd name="connsiteY483" fmla="*/ 317655 h 520856"/>
                <a:gd name="connsiteX484" fmla="*/ 30942 w 629149"/>
                <a:gd name="connsiteY484" fmla="*/ 316492 h 520856"/>
                <a:gd name="connsiteX485" fmla="*/ 31726 w 629149"/>
                <a:gd name="connsiteY485" fmla="*/ 316074 h 520856"/>
                <a:gd name="connsiteX486" fmla="*/ 27218 w 629149"/>
                <a:gd name="connsiteY486" fmla="*/ 316074 h 520856"/>
                <a:gd name="connsiteX487" fmla="*/ 29340 w 629149"/>
                <a:gd name="connsiteY487" fmla="*/ 314911 h 520856"/>
                <a:gd name="connsiteX488" fmla="*/ 30125 w 629149"/>
                <a:gd name="connsiteY488" fmla="*/ 314492 h 520856"/>
                <a:gd name="connsiteX489" fmla="*/ 25617 w 629149"/>
                <a:gd name="connsiteY489" fmla="*/ 314492 h 520856"/>
                <a:gd name="connsiteX490" fmla="*/ 27740 w 629149"/>
                <a:gd name="connsiteY490" fmla="*/ 313329 h 520856"/>
                <a:gd name="connsiteX491" fmla="*/ 28524 w 629149"/>
                <a:gd name="connsiteY491" fmla="*/ 312911 h 520856"/>
                <a:gd name="connsiteX492" fmla="*/ 24016 w 629149"/>
                <a:gd name="connsiteY492" fmla="*/ 312911 h 520856"/>
                <a:gd name="connsiteX493" fmla="*/ 26138 w 629149"/>
                <a:gd name="connsiteY493" fmla="*/ 311748 h 520856"/>
                <a:gd name="connsiteX494" fmla="*/ 26923 w 629149"/>
                <a:gd name="connsiteY494" fmla="*/ 311329 h 520856"/>
                <a:gd name="connsiteX495" fmla="*/ 22415 w 629149"/>
                <a:gd name="connsiteY495" fmla="*/ 311329 h 520856"/>
                <a:gd name="connsiteX496" fmla="*/ 24537 w 629149"/>
                <a:gd name="connsiteY496" fmla="*/ 310166 h 520856"/>
                <a:gd name="connsiteX497" fmla="*/ 25322 w 629149"/>
                <a:gd name="connsiteY497" fmla="*/ 309748 h 520856"/>
                <a:gd name="connsiteX498" fmla="*/ 20814 w 629149"/>
                <a:gd name="connsiteY498" fmla="*/ 309748 h 520856"/>
                <a:gd name="connsiteX499" fmla="*/ 22936 w 629149"/>
                <a:gd name="connsiteY499" fmla="*/ 308585 h 520856"/>
                <a:gd name="connsiteX500" fmla="*/ 23721 w 629149"/>
                <a:gd name="connsiteY500" fmla="*/ 308166 h 520856"/>
                <a:gd name="connsiteX501" fmla="*/ 19213 w 629149"/>
                <a:gd name="connsiteY501" fmla="*/ 308166 h 520856"/>
                <a:gd name="connsiteX502" fmla="*/ 21335 w 629149"/>
                <a:gd name="connsiteY502" fmla="*/ 307004 h 520856"/>
                <a:gd name="connsiteX503" fmla="*/ 22120 w 629149"/>
                <a:gd name="connsiteY503" fmla="*/ 306585 h 520856"/>
                <a:gd name="connsiteX504" fmla="*/ 17612 w 629149"/>
                <a:gd name="connsiteY504" fmla="*/ 306585 h 520856"/>
                <a:gd name="connsiteX505" fmla="*/ 19734 w 629149"/>
                <a:gd name="connsiteY505" fmla="*/ 305422 h 520856"/>
                <a:gd name="connsiteX506" fmla="*/ 20518 w 629149"/>
                <a:gd name="connsiteY506" fmla="*/ 305004 h 520856"/>
                <a:gd name="connsiteX507" fmla="*/ 16011 w 629149"/>
                <a:gd name="connsiteY507" fmla="*/ 305004 h 520856"/>
                <a:gd name="connsiteX508" fmla="*/ 18133 w 629149"/>
                <a:gd name="connsiteY508" fmla="*/ 303841 h 520856"/>
                <a:gd name="connsiteX509" fmla="*/ 18917 w 629149"/>
                <a:gd name="connsiteY509" fmla="*/ 303422 h 520856"/>
                <a:gd name="connsiteX510" fmla="*/ 14410 w 629149"/>
                <a:gd name="connsiteY510" fmla="*/ 303422 h 520856"/>
                <a:gd name="connsiteX511" fmla="*/ 16532 w 629149"/>
                <a:gd name="connsiteY511" fmla="*/ 302259 h 520856"/>
                <a:gd name="connsiteX512" fmla="*/ 17316 w 629149"/>
                <a:gd name="connsiteY512" fmla="*/ 301841 h 520856"/>
                <a:gd name="connsiteX513" fmla="*/ 12809 w 629149"/>
                <a:gd name="connsiteY513" fmla="*/ 301841 h 520856"/>
                <a:gd name="connsiteX514" fmla="*/ 14931 w 629149"/>
                <a:gd name="connsiteY514" fmla="*/ 300678 h 520856"/>
                <a:gd name="connsiteX515" fmla="*/ 15716 w 629149"/>
                <a:gd name="connsiteY515" fmla="*/ 300259 h 520856"/>
                <a:gd name="connsiteX516" fmla="*/ 11208 w 629149"/>
                <a:gd name="connsiteY516" fmla="*/ 300259 h 520856"/>
                <a:gd name="connsiteX517" fmla="*/ 13330 w 629149"/>
                <a:gd name="connsiteY517" fmla="*/ 299096 h 520856"/>
                <a:gd name="connsiteX518" fmla="*/ 14114 w 629149"/>
                <a:gd name="connsiteY518" fmla="*/ 298678 h 520856"/>
                <a:gd name="connsiteX519" fmla="*/ 9606 w 629149"/>
                <a:gd name="connsiteY519" fmla="*/ 298678 h 520856"/>
                <a:gd name="connsiteX520" fmla="*/ 11729 w 629149"/>
                <a:gd name="connsiteY520" fmla="*/ 297515 h 520856"/>
                <a:gd name="connsiteX521" fmla="*/ 12513 w 629149"/>
                <a:gd name="connsiteY521" fmla="*/ 297096 h 520856"/>
                <a:gd name="connsiteX522" fmla="*/ 8005 w 629149"/>
                <a:gd name="connsiteY522" fmla="*/ 297096 h 520856"/>
                <a:gd name="connsiteX523" fmla="*/ 10128 w 629149"/>
                <a:gd name="connsiteY523" fmla="*/ 295933 h 520856"/>
                <a:gd name="connsiteX524" fmla="*/ 10912 w 629149"/>
                <a:gd name="connsiteY524" fmla="*/ 295515 h 520856"/>
                <a:gd name="connsiteX525" fmla="*/ 6404 w 629149"/>
                <a:gd name="connsiteY525" fmla="*/ 295515 h 520856"/>
                <a:gd name="connsiteX526" fmla="*/ 8527 w 629149"/>
                <a:gd name="connsiteY526" fmla="*/ 294352 h 520856"/>
                <a:gd name="connsiteX527" fmla="*/ 9311 w 629149"/>
                <a:gd name="connsiteY527" fmla="*/ 293934 h 520856"/>
                <a:gd name="connsiteX528" fmla="*/ 4803 w 629149"/>
                <a:gd name="connsiteY528" fmla="*/ 293934 h 520856"/>
                <a:gd name="connsiteX529" fmla="*/ 6925 w 629149"/>
                <a:gd name="connsiteY529" fmla="*/ 292771 h 520856"/>
                <a:gd name="connsiteX530" fmla="*/ 7710 w 629149"/>
                <a:gd name="connsiteY530" fmla="*/ 292352 h 520856"/>
                <a:gd name="connsiteX531" fmla="*/ 3202 w 629149"/>
                <a:gd name="connsiteY531" fmla="*/ 292352 h 520856"/>
                <a:gd name="connsiteX532" fmla="*/ 5325 w 629149"/>
                <a:gd name="connsiteY532" fmla="*/ 291189 h 520856"/>
                <a:gd name="connsiteX533" fmla="*/ 6109 w 629149"/>
                <a:gd name="connsiteY533" fmla="*/ 290771 h 520856"/>
                <a:gd name="connsiteX534" fmla="*/ 1601 w 629149"/>
                <a:gd name="connsiteY534" fmla="*/ 290771 h 520856"/>
                <a:gd name="connsiteX535" fmla="*/ 3723 w 629149"/>
                <a:gd name="connsiteY535" fmla="*/ 289608 h 520856"/>
                <a:gd name="connsiteX536" fmla="*/ 4508 w 629149"/>
                <a:gd name="connsiteY536" fmla="*/ 289189 h 520856"/>
                <a:gd name="connsiteX537" fmla="*/ 0 w 629149"/>
                <a:gd name="connsiteY537" fmla="*/ 289189 h 520856"/>
                <a:gd name="connsiteX538" fmla="*/ 25076 w 629149"/>
                <a:gd name="connsiteY538" fmla="*/ 276419 h 520856"/>
                <a:gd name="connsiteX539" fmla="*/ 48122 w 629149"/>
                <a:gd name="connsiteY539" fmla="*/ 266524 h 520856"/>
                <a:gd name="connsiteX540" fmla="*/ 59934 w 629149"/>
                <a:gd name="connsiteY540" fmla="*/ 267585 h 520856"/>
                <a:gd name="connsiteX541" fmla="*/ 66572 w 629149"/>
                <a:gd name="connsiteY541" fmla="*/ 268131 h 520856"/>
                <a:gd name="connsiteX542" fmla="*/ 66649 w 629149"/>
                <a:gd name="connsiteY542" fmla="*/ 267864 h 520856"/>
                <a:gd name="connsiteX543" fmla="*/ 64589 w 629149"/>
                <a:gd name="connsiteY543" fmla="*/ 267864 h 520856"/>
                <a:gd name="connsiteX544" fmla="*/ 65048 w 629149"/>
                <a:gd name="connsiteY544" fmla="*/ 266282 h 520856"/>
                <a:gd name="connsiteX545" fmla="*/ 62988 w 629149"/>
                <a:gd name="connsiteY545" fmla="*/ 266282 h 520856"/>
                <a:gd name="connsiteX546" fmla="*/ 63447 w 629149"/>
                <a:gd name="connsiteY546" fmla="*/ 264701 h 520856"/>
                <a:gd name="connsiteX547" fmla="*/ 61386 w 629149"/>
                <a:gd name="connsiteY547" fmla="*/ 264701 h 520856"/>
                <a:gd name="connsiteX548" fmla="*/ 61846 w 629149"/>
                <a:gd name="connsiteY548" fmla="*/ 263119 h 520856"/>
                <a:gd name="connsiteX549" fmla="*/ 59785 w 629149"/>
                <a:gd name="connsiteY549" fmla="*/ 263119 h 520856"/>
                <a:gd name="connsiteX550" fmla="*/ 60245 w 629149"/>
                <a:gd name="connsiteY550" fmla="*/ 261538 h 520856"/>
                <a:gd name="connsiteX551" fmla="*/ 58184 w 629149"/>
                <a:gd name="connsiteY551" fmla="*/ 261538 h 520856"/>
                <a:gd name="connsiteX552" fmla="*/ 58644 w 629149"/>
                <a:gd name="connsiteY552" fmla="*/ 259957 h 520856"/>
                <a:gd name="connsiteX553" fmla="*/ 56583 w 629149"/>
                <a:gd name="connsiteY553" fmla="*/ 259957 h 520856"/>
                <a:gd name="connsiteX554" fmla="*/ 57043 w 629149"/>
                <a:gd name="connsiteY554" fmla="*/ 258375 h 520856"/>
                <a:gd name="connsiteX555" fmla="*/ 54982 w 629149"/>
                <a:gd name="connsiteY555" fmla="*/ 258375 h 520856"/>
                <a:gd name="connsiteX556" fmla="*/ 55442 w 629149"/>
                <a:gd name="connsiteY556" fmla="*/ 256794 h 520856"/>
                <a:gd name="connsiteX557" fmla="*/ 53381 w 629149"/>
                <a:gd name="connsiteY557" fmla="*/ 256794 h 520856"/>
                <a:gd name="connsiteX558" fmla="*/ 53841 w 629149"/>
                <a:gd name="connsiteY558" fmla="*/ 255212 h 520856"/>
                <a:gd name="connsiteX559" fmla="*/ 51780 w 629149"/>
                <a:gd name="connsiteY559" fmla="*/ 255212 h 520856"/>
                <a:gd name="connsiteX560" fmla="*/ 82840 w 629149"/>
                <a:gd name="connsiteY560" fmla="*/ 148379 h 520856"/>
                <a:gd name="connsiteX561" fmla="*/ 126141 w 629149"/>
                <a:gd name="connsiteY561" fmla="*/ 148379 h 520856"/>
                <a:gd name="connsiteX562" fmla="*/ 125688 w 629149"/>
                <a:gd name="connsiteY562" fmla="*/ 149960 h 520856"/>
                <a:gd name="connsiteX563" fmla="*/ 127742 w 629149"/>
                <a:gd name="connsiteY563" fmla="*/ 149960 h 520856"/>
                <a:gd name="connsiteX564" fmla="*/ 127289 w 629149"/>
                <a:gd name="connsiteY564" fmla="*/ 151541 h 520856"/>
                <a:gd name="connsiteX565" fmla="*/ 129343 w 629149"/>
                <a:gd name="connsiteY565" fmla="*/ 151541 h 520856"/>
                <a:gd name="connsiteX566" fmla="*/ 128890 w 629149"/>
                <a:gd name="connsiteY566" fmla="*/ 153123 h 520856"/>
                <a:gd name="connsiteX567" fmla="*/ 130944 w 629149"/>
                <a:gd name="connsiteY567" fmla="*/ 153123 h 520856"/>
                <a:gd name="connsiteX568" fmla="*/ 130491 w 629149"/>
                <a:gd name="connsiteY568" fmla="*/ 154704 h 520856"/>
                <a:gd name="connsiteX569" fmla="*/ 132545 w 629149"/>
                <a:gd name="connsiteY569" fmla="*/ 154704 h 520856"/>
                <a:gd name="connsiteX570" fmla="*/ 132092 w 629149"/>
                <a:gd name="connsiteY570" fmla="*/ 156286 h 520856"/>
                <a:gd name="connsiteX571" fmla="*/ 134146 w 629149"/>
                <a:gd name="connsiteY571" fmla="*/ 156286 h 520856"/>
                <a:gd name="connsiteX572" fmla="*/ 133693 w 629149"/>
                <a:gd name="connsiteY572" fmla="*/ 157868 h 520856"/>
                <a:gd name="connsiteX573" fmla="*/ 135747 w 629149"/>
                <a:gd name="connsiteY573" fmla="*/ 157868 h 520856"/>
                <a:gd name="connsiteX574" fmla="*/ 135294 w 629149"/>
                <a:gd name="connsiteY574" fmla="*/ 159449 h 520856"/>
                <a:gd name="connsiteX575" fmla="*/ 137349 w 629149"/>
                <a:gd name="connsiteY575" fmla="*/ 159449 h 520856"/>
                <a:gd name="connsiteX576" fmla="*/ 136895 w 629149"/>
                <a:gd name="connsiteY576" fmla="*/ 161030 h 520856"/>
                <a:gd name="connsiteX577" fmla="*/ 137243 w 629149"/>
                <a:gd name="connsiteY577" fmla="*/ 161030 h 520856"/>
                <a:gd name="connsiteX578" fmla="*/ 140941 w 629149"/>
                <a:gd name="connsiteY578" fmla="*/ 148379 h 520856"/>
                <a:gd name="connsiteX579" fmla="*/ 184074 w 629149"/>
                <a:gd name="connsiteY579" fmla="*/ 148379 h 520856"/>
                <a:gd name="connsiteX580" fmla="*/ 183612 w 629149"/>
                <a:gd name="connsiteY580" fmla="*/ 149960 h 520856"/>
                <a:gd name="connsiteX581" fmla="*/ 185675 w 629149"/>
                <a:gd name="connsiteY581" fmla="*/ 149960 h 520856"/>
                <a:gd name="connsiteX582" fmla="*/ 185213 w 629149"/>
                <a:gd name="connsiteY582" fmla="*/ 151541 h 520856"/>
                <a:gd name="connsiteX583" fmla="*/ 187276 w 629149"/>
                <a:gd name="connsiteY583" fmla="*/ 151541 h 520856"/>
                <a:gd name="connsiteX584" fmla="*/ 186815 w 629149"/>
                <a:gd name="connsiteY584" fmla="*/ 153123 h 520856"/>
                <a:gd name="connsiteX585" fmla="*/ 188877 w 629149"/>
                <a:gd name="connsiteY585" fmla="*/ 153123 h 520856"/>
                <a:gd name="connsiteX586" fmla="*/ 188415 w 629149"/>
                <a:gd name="connsiteY586" fmla="*/ 154704 h 520856"/>
                <a:gd name="connsiteX587" fmla="*/ 190478 w 629149"/>
                <a:gd name="connsiteY587" fmla="*/ 154704 h 520856"/>
                <a:gd name="connsiteX588" fmla="*/ 190017 w 629149"/>
                <a:gd name="connsiteY588" fmla="*/ 156286 h 520856"/>
                <a:gd name="connsiteX589" fmla="*/ 192079 w 629149"/>
                <a:gd name="connsiteY589" fmla="*/ 156286 h 520856"/>
                <a:gd name="connsiteX590" fmla="*/ 191618 w 629149"/>
                <a:gd name="connsiteY590" fmla="*/ 157868 h 520856"/>
                <a:gd name="connsiteX591" fmla="*/ 193680 w 629149"/>
                <a:gd name="connsiteY591" fmla="*/ 157868 h 520856"/>
                <a:gd name="connsiteX592" fmla="*/ 193219 w 629149"/>
                <a:gd name="connsiteY592" fmla="*/ 159449 h 520856"/>
                <a:gd name="connsiteX593" fmla="*/ 194324 w 629149"/>
                <a:gd name="connsiteY593" fmla="*/ 159449 h 520856"/>
                <a:gd name="connsiteX594" fmla="*/ 197542 w 629149"/>
                <a:gd name="connsiteY594" fmla="*/ 148379 h 520856"/>
                <a:gd name="connsiteX595" fmla="*/ 233963 w 629149"/>
                <a:gd name="connsiteY595" fmla="*/ 148379 h 520856"/>
                <a:gd name="connsiteX596" fmla="*/ 232440 w 629149"/>
                <a:gd name="connsiteY596" fmla="*/ 146922 h 520856"/>
                <a:gd name="connsiteX597" fmla="*/ 232378 w 629149"/>
                <a:gd name="connsiteY597" fmla="*/ 146813 h 520856"/>
                <a:gd name="connsiteX598" fmla="*/ 230839 w 629149"/>
                <a:gd name="connsiteY598" fmla="*/ 145340 h 520856"/>
                <a:gd name="connsiteX599" fmla="*/ 230777 w 629149"/>
                <a:gd name="connsiteY599" fmla="*/ 145232 h 520856"/>
                <a:gd name="connsiteX600" fmla="*/ 229238 w 629149"/>
                <a:gd name="connsiteY600" fmla="*/ 143759 h 520856"/>
                <a:gd name="connsiteX601" fmla="*/ 229176 w 629149"/>
                <a:gd name="connsiteY601" fmla="*/ 143650 h 520856"/>
                <a:gd name="connsiteX602" fmla="*/ 227637 w 629149"/>
                <a:gd name="connsiteY602" fmla="*/ 142178 h 520856"/>
                <a:gd name="connsiteX603" fmla="*/ 227575 w 629149"/>
                <a:gd name="connsiteY603" fmla="*/ 142069 h 520856"/>
                <a:gd name="connsiteX604" fmla="*/ 226036 w 629149"/>
                <a:gd name="connsiteY604" fmla="*/ 140596 h 520856"/>
                <a:gd name="connsiteX605" fmla="*/ 225974 w 629149"/>
                <a:gd name="connsiteY605" fmla="*/ 140488 h 520856"/>
                <a:gd name="connsiteX606" fmla="*/ 224435 w 629149"/>
                <a:gd name="connsiteY606" fmla="*/ 139015 h 520856"/>
                <a:gd name="connsiteX607" fmla="*/ 224373 w 629149"/>
                <a:gd name="connsiteY607" fmla="*/ 138906 h 520856"/>
                <a:gd name="connsiteX608" fmla="*/ 222834 w 629149"/>
                <a:gd name="connsiteY608" fmla="*/ 137433 h 520856"/>
                <a:gd name="connsiteX609" fmla="*/ 222772 w 629149"/>
                <a:gd name="connsiteY609" fmla="*/ 137325 h 520856"/>
                <a:gd name="connsiteX610" fmla="*/ 221233 w 629149"/>
                <a:gd name="connsiteY610" fmla="*/ 135852 h 520856"/>
                <a:gd name="connsiteX611" fmla="*/ 221170 w 629149"/>
                <a:gd name="connsiteY611" fmla="*/ 135743 h 520856"/>
                <a:gd name="connsiteX612" fmla="*/ 219632 w 629149"/>
                <a:gd name="connsiteY612" fmla="*/ 134270 h 520856"/>
                <a:gd name="connsiteX613" fmla="*/ 219570 w 629149"/>
                <a:gd name="connsiteY613" fmla="*/ 134162 h 520856"/>
                <a:gd name="connsiteX614" fmla="*/ 218031 w 629149"/>
                <a:gd name="connsiteY614" fmla="*/ 132689 h 520856"/>
                <a:gd name="connsiteX615" fmla="*/ 217968 w 629149"/>
                <a:gd name="connsiteY615" fmla="*/ 132580 h 520856"/>
                <a:gd name="connsiteX616" fmla="*/ 216651 w 629149"/>
                <a:gd name="connsiteY616" fmla="*/ 131319 h 520856"/>
                <a:gd name="connsiteX617" fmla="*/ 215540 w 629149"/>
                <a:gd name="connsiteY617" fmla="*/ 130520 h 520856"/>
                <a:gd name="connsiteX618" fmla="*/ 206823 w 629149"/>
                <a:gd name="connsiteY618" fmla="*/ 121619 h 520856"/>
                <a:gd name="connsiteX619" fmla="*/ 206761 w 629149"/>
                <a:gd name="connsiteY619" fmla="*/ 121511 h 520856"/>
                <a:gd name="connsiteX620" fmla="*/ 205443 w 629149"/>
                <a:gd name="connsiteY620" fmla="*/ 120250 h 520856"/>
                <a:gd name="connsiteX621" fmla="*/ 204332 w 629149"/>
                <a:gd name="connsiteY621" fmla="*/ 119450 h 520856"/>
                <a:gd name="connsiteX622" fmla="*/ 195616 w 629149"/>
                <a:gd name="connsiteY622" fmla="*/ 110550 h 520856"/>
                <a:gd name="connsiteX623" fmla="*/ 195553 w 629149"/>
                <a:gd name="connsiteY623" fmla="*/ 110441 h 520856"/>
                <a:gd name="connsiteX624" fmla="*/ 194236 w 629149"/>
                <a:gd name="connsiteY624" fmla="*/ 109180 h 520856"/>
                <a:gd name="connsiteX625" fmla="*/ 193125 w 629149"/>
                <a:gd name="connsiteY625" fmla="*/ 108381 h 520856"/>
                <a:gd name="connsiteX626" fmla="*/ 184408 w 629149"/>
                <a:gd name="connsiteY626" fmla="*/ 99479 h 520856"/>
                <a:gd name="connsiteX627" fmla="*/ 184346 w 629149"/>
                <a:gd name="connsiteY627" fmla="*/ 99370 h 520856"/>
                <a:gd name="connsiteX628" fmla="*/ 183028 w 629149"/>
                <a:gd name="connsiteY628" fmla="*/ 98109 h 520856"/>
                <a:gd name="connsiteX629" fmla="*/ 181917 w 629149"/>
                <a:gd name="connsiteY629" fmla="*/ 97309 h 520856"/>
                <a:gd name="connsiteX630" fmla="*/ 173201 w 629149"/>
                <a:gd name="connsiteY630" fmla="*/ 88409 h 520856"/>
                <a:gd name="connsiteX631" fmla="*/ 173138 w 629149"/>
                <a:gd name="connsiteY631" fmla="*/ 88300 h 520856"/>
                <a:gd name="connsiteX632" fmla="*/ 171821 w 629149"/>
                <a:gd name="connsiteY632" fmla="*/ 87040 h 520856"/>
                <a:gd name="connsiteX633" fmla="*/ 170710 w 629149"/>
                <a:gd name="connsiteY633" fmla="*/ 86240 h 520856"/>
                <a:gd name="connsiteX634" fmla="*/ 161993 w 629149"/>
                <a:gd name="connsiteY634" fmla="*/ 77339 h 520856"/>
                <a:gd name="connsiteX635" fmla="*/ 161931 w 629149"/>
                <a:gd name="connsiteY635" fmla="*/ 77231 h 520856"/>
                <a:gd name="connsiteX636" fmla="*/ 160392 w 629149"/>
                <a:gd name="connsiteY636" fmla="*/ 75758 h 520856"/>
                <a:gd name="connsiteX637" fmla="*/ 155234 w 629149"/>
                <a:gd name="connsiteY637" fmla="*/ 61839 h 520856"/>
                <a:gd name="connsiteX638" fmla="*/ 211476 w 629149"/>
                <a:gd name="connsiteY638" fmla="*/ 37080 h 520856"/>
                <a:gd name="connsiteX639" fmla="*/ 241605 w 629149"/>
                <a:gd name="connsiteY639" fmla="*/ 16656 h 520856"/>
                <a:gd name="connsiteX640" fmla="*/ 349799 w 629149"/>
                <a:gd name="connsiteY640" fmla="*/ 452 h 520856"/>
                <a:gd name="connsiteX641" fmla="*/ 381665 w 629149"/>
                <a:gd name="connsiteY641" fmla="*/ 35 h 520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</a:cxnLst>
              <a:rect l="l" t="t" r="r" b="b"/>
              <a:pathLst>
                <a:path w="629149" h="520856">
                  <a:moveTo>
                    <a:pt x="381665" y="35"/>
                  </a:moveTo>
                  <a:cubicBezTo>
                    <a:pt x="392945" y="146"/>
                    <a:pt x="404882" y="529"/>
                    <a:pt x="417475" y="1242"/>
                  </a:cubicBezTo>
                  <a:cubicBezTo>
                    <a:pt x="532051" y="16275"/>
                    <a:pt x="546322" y="34966"/>
                    <a:pt x="546322" y="34966"/>
                  </a:cubicBezTo>
                  <a:cubicBezTo>
                    <a:pt x="546322" y="34966"/>
                    <a:pt x="553339" y="39474"/>
                    <a:pt x="558346" y="45046"/>
                  </a:cubicBezTo>
                  <a:lnTo>
                    <a:pt x="558459" y="45210"/>
                  </a:lnTo>
                  <a:lnTo>
                    <a:pt x="559947" y="46627"/>
                  </a:lnTo>
                  <a:lnTo>
                    <a:pt x="560060" y="46791"/>
                  </a:lnTo>
                  <a:lnTo>
                    <a:pt x="561548" y="48209"/>
                  </a:lnTo>
                  <a:lnTo>
                    <a:pt x="561662" y="48373"/>
                  </a:lnTo>
                  <a:lnTo>
                    <a:pt x="563149" y="49790"/>
                  </a:lnTo>
                  <a:lnTo>
                    <a:pt x="563262" y="49953"/>
                  </a:lnTo>
                  <a:lnTo>
                    <a:pt x="564750" y="51371"/>
                  </a:lnTo>
                  <a:lnTo>
                    <a:pt x="564864" y="51535"/>
                  </a:lnTo>
                  <a:lnTo>
                    <a:pt x="566352" y="52952"/>
                  </a:lnTo>
                  <a:lnTo>
                    <a:pt x="566465" y="53116"/>
                  </a:lnTo>
                  <a:lnTo>
                    <a:pt x="567953" y="54534"/>
                  </a:lnTo>
                  <a:lnTo>
                    <a:pt x="568066" y="54697"/>
                  </a:lnTo>
                  <a:lnTo>
                    <a:pt x="569554" y="56115"/>
                  </a:lnTo>
                  <a:lnTo>
                    <a:pt x="569667" y="56280"/>
                  </a:lnTo>
                  <a:lnTo>
                    <a:pt x="571155" y="57697"/>
                  </a:lnTo>
                  <a:lnTo>
                    <a:pt x="571268" y="57861"/>
                  </a:lnTo>
                  <a:lnTo>
                    <a:pt x="572756" y="59278"/>
                  </a:lnTo>
                  <a:lnTo>
                    <a:pt x="572869" y="59442"/>
                  </a:lnTo>
                  <a:lnTo>
                    <a:pt x="574357" y="60860"/>
                  </a:lnTo>
                  <a:lnTo>
                    <a:pt x="574470" y="61023"/>
                  </a:lnTo>
                  <a:lnTo>
                    <a:pt x="575958" y="62441"/>
                  </a:lnTo>
                  <a:lnTo>
                    <a:pt x="576071" y="62605"/>
                  </a:lnTo>
                  <a:lnTo>
                    <a:pt x="577559" y="64022"/>
                  </a:lnTo>
                  <a:lnTo>
                    <a:pt x="577672" y="64186"/>
                  </a:lnTo>
                  <a:lnTo>
                    <a:pt x="579160" y="65604"/>
                  </a:lnTo>
                  <a:lnTo>
                    <a:pt x="579273" y="65768"/>
                  </a:lnTo>
                  <a:lnTo>
                    <a:pt x="580761" y="67185"/>
                  </a:lnTo>
                  <a:lnTo>
                    <a:pt x="580874" y="67349"/>
                  </a:lnTo>
                  <a:lnTo>
                    <a:pt x="582362" y="68767"/>
                  </a:lnTo>
                  <a:lnTo>
                    <a:pt x="582475" y="68931"/>
                  </a:lnTo>
                  <a:lnTo>
                    <a:pt x="583963" y="70348"/>
                  </a:lnTo>
                  <a:lnTo>
                    <a:pt x="584077" y="70512"/>
                  </a:lnTo>
                  <a:lnTo>
                    <a:pt x="585564" y="71929"/>
                  </a:lnTo>
                  <a:lnTo>
                    <a:pt x="585677" y="72093"/>
                  </a:lnTo>
                  <a:lnTo>
                    <a:pt x="587165" y="73511"/>
                  </a:lnTo>
                  <a:lnTo>
                    <a:pt x="587278" y="73675"/>
                  </a:lnTo>
                  <a:lnTo>
                    <a:pt x="588766" y="75092"/>
                  </a:lnTo>
                  <a:lnTo>
                    <a:pt x="588880" y="75256"/>
                  </a:lnTo>
                  <a:lnTo>
                    <a:pt x="590368" y="76673"/>
                  </a:lnTo>
                  <a:lnTo>
                    <a:pt x="590481" y="76837"/>
                  </a:lnTo>
                  <a:lnTo>
                    <a:pt x="591969" y="78255"/>
                  </a:lnTo>
                  <a:lnTo>
                    <a:pt x="592082" y="78419"/>
                  </a:lnTo>
                  <a:lnTo>
                    <a:pt x="593570" y="79836"/>
                  </a:lnTo>
                  <a:lnTo>
                    <a:pt x="593683" y="80001"/>
                  </a:lnTo>
                  <a:lnTo>
                    <a:pt x="595171" y="81418"/>
                  </a:lnTo>
                  <a:lnTo>
                    <a:pt x="595284" y="81582"/>
                  </a:lnTo>
                  <a:lnTo>
                    <a:pt x="596772" y="82999"/>
                  </a:lnTo>
                  <a:lnTo>
                    <a:pt x="596885" y="83163"/>
                  </a:lnTo>
                  <a:lnTo>
                    <a:pt x="598373" y="84581"/>
                  </a:lnTo>
                  <a:lnTo>
                    <a:pt x="598486" y="84744"/>
                  </a:lnTo>
                  <a:lnTo>
                    <a:pt x="599974" y="86162"/>
                  </a:lnTo>
                  <a:lnTo>
                    <a:pt x="600087" y="86326"/>
                  </a:lnTo>
                  <a:lnTo>
                    <a:pt x="601575" y="87743"/>
                  </a:lnTo>
                  <a:lnTo>
                    <a:pt x="601688" y="87907"/>
                  </a:lnTo>
                  <a:lnTo>
                    <a:pt x="603176" y="89325"/>
                  </a:lnTo>
                  <a:lnTo>
                    <a:pt x="603289" y="89489"/>
                  </a:lnTo>
                  <a:lnTo>
                    <a:pt x="604777" y="90906"/>
                  </a:lnTo>
                  <a:lnTo>
                    <a:pt x="604890" y="91070"/>
                  </a:lnTo>
                  <a:lnTo>
                    <a:pt x="606378" y="92488"/>
                  </a:lnTo>
                  <a:lnTo>
                    <a:pt x="606492" y="92652"/>
                  </a:lnTo>
                  <a:lnTo>
                    <a:pt x="607979" y="94069"/>
                  </a:lnTo>
                  <a:lnTo>
                    <a:pt x="608092" y="94233"/>
                  </a:lnTo>
                  <a:lnTo>
                    <a:pt x="609580" y="95650"/>
                  </a:lnTo>
                  <a:lnTo>
                    <a:pt x="609694" y="95814"/>
                  </a:lnTo>
                  <a:lnTo>
                    <a:pt x="611182" y="97231"/>
                  </a:lnTo>
                  <a:lnTo>
                    <a:pt x="611295" y="97395"/>
                  </a:lnTo>
                  <a:lnTo>
                    <a:pt x="612783" y="98813"/>
                  </a:lnTo>
                  <a:lnTo>
                    <a:pt x="612896" y="98977"/>
                  </a:lnTo>
                  <a:lnTo>
                    <a:pt x="614384" y="100394"/>
                  </a:lnTo>
                  <a:lnTo>
                    <a:pt x="614497" y="100559"/>
                  </a:lnTo>
                  <a:lnTo>
                    <a:pt x="615985" y="101976"/>
                  </a:lnTo>
                  <a:lnTo>
                    <a:pt x="616098" y="102140"/>
                  </a:lnTo>
                  <a:lnTo>
                    <a:pt x="617586" y="103558"/>
                  </a:lnTo>
                  <a:lnTo>
                    <a:pt x="617699" y="103722"/>
                  </a:lnTo>
                  <a:lnTo>
                    <a:pt x="619187" y="105139"/>
                  </a:lnTo>
                  <a:lnTo>
                    <a:pt x="619300" y="105303"/>
                  </a:lnTo>
                  <a:lnTo>
                    <a:pt x="620788" y="106721"/>
                  </a:lnTo>
                  <a:lnTo>
                    <a:pt x="620901" y="106885"/>
                  </a:lnTo>
                  <a:lnTo>
                    <a:pt x="622389" y="108303"/>
                  </a:lnTo>
                  <a:lnTo>
                    <a:pt x="622502" y="108466"/>
                  </a:lnTo>
                  <a:lnTo>
                    <a:pt x="623990" y="109884"/>
                  </a:lnTo>
                  <a:lnTo>
                    <a:pt x="624103" y="110048"/>
                  </a:lnTo>
                  <a:lnTo>
                    <a:pt x="625591" y="111465"/>
                  </a:lnTo>
                  <a:lnTo>
                    <a:pt x="625705" y="111629"/>
                  </a:lnTo>
                  <a:lnTo>
                    <a:pt x="627192" y="113046"/>
                  </a:lnTo>
                  <a:lnTo>
                    <a:pt x="627305" y="113210"/>
                  </a:lnTo>
                  <a:lnTo>
                    <a:pt x="628793" y="114628"/>
                  </a:lnTo>
                  <a:lnTo>
                    <a:pt x="628906" y="114792"/>
                  </a:lnTo>
                  <a:lnTo>
                    <a:pt x="629149" y="115023"/>
                  </a:lnTo>
                  <a:lnTo>
                    <a:pt x="629149" y="422162"/>
                  </a:lnTo>
                  <a:cubicBezTo>
                    <a:pt x="629149" y="476669"/>
                    <a:pt x="584962" y="520856"/>
                    <a:pt x="530455" y="520856"/>
                  </a:cubicBezTo>
                  <a:lnTo>
                    <a:pt x="236822" y="520856"/>
                  </a:lnTo>
                  <a:lnTo>
                    <a:pt x="237480" y="520495"/>
                  </a:lnTo>
                  <a:lnTo>
                    <a:pt x="238264" y="520077"/>
                  </a:lnTo>
                  <a:lnTo>
                    <a:pt x="233757" y="520077"/>
                  </a:lnTo>
                  <a:cubicBezTo>
                    <a:pt x="233757" y="520077"/>
                    <a:pt x="234526" y="519649"/>
                    <a:pt x="235879" y="518914"/>
                  </a:cubicBezTo>
                  <a:lnTo>
                    <a:pt x="236663" y="518496"/>
                  </a:lnTo>
                  <a:lnTo>
                    <a:pt x="232155" y="518496"/>
                  </a:lnTo>
                  <a:cubicBezTo>
                    <a:pt x="232155" y="518496"/>
                    <a:pt x="232925" y="518067"/>
                    <a:pt x="234278" y="517333"/>
                  </a:cubicBezTo>
                  <a:lnTo>
                    <a:pt x="235062" y="516914"/>
                  </a:lnTo>
                  <a:lnTo>
                    <a:pt x="230555" y="516914"/>
                  </a:lnTo>
                  <a:cubicBezTo>
                    <a:pt x="230555" y="516914"/>
                    <a:pt x="231324" y="516486"/>
                    <a:pt x="232677" y="515751"/>
                  </a:cubicBezTo>
                  <a:lnTo>
                    <a:pt x="233461" y="515333"/>
                  </a:lnTo>
                  <a:lnTo>
                    <a:pt x="228953" y="515333"/>
                  </a:lnTo>
                  <a:cubicBezTo>
                    <a:pt x="228953" y="515333"/>
                    <a:pt x="229723" y="514905"/>
                    <a:pt x="231076" y="514170"/>
                  </a:cubicBezTo>
                  <a:lnTo>
                    <a:pt x="231860" y="513751"/>
                  </a:lnTo>
                  <a:lnTo>
                    <a:pt x="227352" y="513751"/>
                  </a:lnTo>
                  <a:cubicBezTo>
                    <a:pt x="227352" y="513751"/>
                    <a:pt x="228121" y="513323"/>
                    <a:pt x="229475" y="512588"/>
                  </a:cubicBezTo>
                  <a:lnTo>
                    <a:pt x="230259" y="512170"/>
                  </a:lnTo>
                  <a:lnTo>
                    <a:pt x="225751" y="512170"/>
                  </a:lnTo>
                  <a:cubicBezTo>
                    <a:pt x="225751" y="512170"/>
                    <a:pt x="226520" y="511742"/>
                    <a:pt x="227874" y="511007"/>
                  </a:cubicBezTo>
                  <a:lnTo>
                    <a:pt x="228658" y="510589"/>
                  </a:lnTo>
                  <a:lnTo>
                    <a:pt x="224150" y="510589"/>
                  </a:lnTo>
                  <a:cubicBezTo>
                    <a:pt x="224150" y="510589"/>
                    <a:pt x="224919" y="510160"/>
                    <a:pt x="226272" y="509426"/>
                  </a:cubicBezTo>
                  <a:lnTo>
                    <a:pt x="227057" y="509007"/>
                  </a:lnTo>
                  <a:lnTo>
                    <a:pt x="222549" y="509007"/>
                  </a:lnTo>
                  <a:cubicBezTo>
                    <a:pt x="222549" y="509007"/>
                    <a:pt x="223318" y="508579"/>
                    <a:pt x="224671" y="507844"/>
                  </a:cubicBezTo>
                  <a:lnTo>
                    <a:pt x="225456" y="507426"/>
                  </a:lnTo>
                  <a:lnTo>
                    <a:pt x="220948" y="507426"/>
                  </a:lnTo>
                  <a:cubicBezTo>
                    <a:pt x="220948" y="507426"/>
                    <a:pt x="221717" y="506998"/>
                    <a:pt x="223070" y="506263"/>
                  </a:cubicBezTo>
                  <a:lnTo>
                    <a:pt x="223855" y="505844"/>
                  </a:lnTo>
                  <a:lnTo>
                    <a:pt x="219347" y="505844"/>
                  </a:lnTo>
                  <a:cubicBezTo>
                    <a:pt x="219347" y="505844"/>
                    <a:pt x="220116" y="505416"/>
                    <a:pt x="221469" y="504681"/>
                  </a:cubicBezTo>
                  <a:lnTo>
                    <a:pt x="222253" y="504263"/>
                  </a:lnTo>
                  <a:lnTo>
                    <a:pt x="217746" y="504263"/>
                  </a:lnTo>
                  <a:cubicBezTo>
                    <a:pt x="217746" y="504263"/>
                    <a:pt x="218515" y="503835"/>
                    <a:pt x="219868" y="503100"/>
                  </a:cubicBezTo>
                  <a:lnTo>
                    <a:pt x="220653" y="502681"/>
                  </a:lnTo>
                  <a:lnTo>
                    <a:pt x="216145" y="502681"/>
                  </a:lnTo>
                  <a:cubicBezTo>
                    <a:pt x="216145" y="502681"/>
                    <a:pt x="216914" y="502253"/>
                    <a:pt x="218267" y="501518"/>
                  </a:cubicBezTo>
                  <a:lnTo>
                    <a:pt x="219051" y="501100"/>
                  </a:lnTo>
                  <a:lnTo>
                    <a:pt x="214544" y="501100"/>
                  </a:lnTo>
                  <a:cubicBezTo>
                    <a:pt x="214544" y="501100"/>
                    <a:pt x="215313" y="500672"/>
                    <a:pt x="216666" y="499937"/>
                  </a:cubicBezTo>
                  <a:lnTo>
                    <a:pt x="217450" y="499518"/>
                  </a:lnTo>
                  <a:lnTo>
                    <a:pt x="212943" y="499518"/>
                  </a:lnTo>
                  <a:cubicBezTo>
                    <a:pt x="212943" y="499518"/>
                    <a:pt x="213712" y="499090"/>
                    <a:pt x="215065" y="498356"/>
                  </a:cubicBezTo>
                  <a:lnTo>
                    <a:pt x="215849" y="497937"/>
                  </a:lnTo>
                  <a:lnTo>
                    <a:pt x="211342" y="497937"/>
                  </a:lnTo>
                  <a:cubicBezTo>
                    <a:pt x="211342" y="497937"/>
                    <a:pt x="212111" y="497509"/>
                    <a:pt x="213464" y="496774"/>
                  </a:cubicBezTo>
                  <a:lnTo>
                    <a:pt x="214248" y="496356"/>
                  </a:lnTo>
                  <a:lnTo>
                    <a:pt x="209740" y="496356"/>
                  </a:lnTo>
                  <a:cubicBezTo>
                    <a:pt x="209740" y="496356"/>
                    <a:pt x="210510" y="495928"/>
                    <a:pt x="211863" y="495193"/>
                  </a:cubicBezTo>
                  <a:lnTo>
                    <a:pt x="212647" y="494774"/>
                  </a:lnTo>
                  <a:lnTo>
                    <a:pt x="208140" y="494774"/>
                  </a:lnTo>
                  <a:cubicBezTo>
                    <a:pt x="208140" y="494774"/>
                    <a:pt x="208909" y="494346"/>
                    <a:pt x="210262" y="493611"/>
                  </a:cubicBezTo>
                  <a:lnTo>
                    <a:pt x="211046" y="493193"/>
                  </a:lnTo>
                  <a:lnTo>
                    <a:pt x="206538" y="493193"/>
                  </a:lnTo>
                  <a:cubicBezTo>
                    <a:pt x="206538" y="493193"/>
                    <a:pt x="207308" y="492765"/>
                    <a:pt x="208661" y="492030"/>
                  </a:cubicBezTo>
                  <a:lnTo>
                    <a:pt x="209445" y="491611"/>
                  </a:lnTo>
                  <a:lnTo>
                    <a:pt x="204937" y="491611"/>
                  </a:lnTo>
                  <a:cubicBezTo>
                    <a:pt x="204937" y="491611"/>
                    <a:pt x="205706" y="491183"/>
                    <a:pt x="207060" y="490449"/>
                  </a:cubicBezTo>
                  <a:lnTo>
                    <a:pt x="207844" y="490030"/>
                  </a:lnTo>
                  <a:lnTo>
                    <a:pt x="203336" y="490030"/>
                  </a:lnTo>
                  <a:cubicBezTo>
                    <a:pt x="203336" y="490030"/>
                    <a:pt x="204105" y="489602"/>
                    <a:pt x="205459" y="488867"/>
                  </a:cubicBezTo>
                  <a:lnTo>
                    <a:pt x="206243" y="488449"/>
                  </a:lnTo>
                  <a:lnTo>
                    <a:pt x="201735" y="488449"/>
                  </a:lnTo>
                  <a:cubicBezTo>
                    <a:pt x="201735" y="488449"/>
                    <a:pt x="202504" y="488020"/>
                    <a:pt x="203857" y="487286"/>
                  </a:cubicBezTo>
                  <a:lnTo>
                    <a:pt x="204642" y="486867"/>
                  </a:lnTo>
                  <a:lnTo>
                    <a:pt x="200134" y="486867"/>
                  </a:lnTo>
                  <a:cubicBezTo>
                    <a:pt x="200134" y="486867"/>
                    <a:pt x="200903" y="486439"/>
                    <a:pt x="202256" y="485704"/>
                  </a:cubicBezTo>
                  <a:lnTo>
                    <a:pt x="203041" y="485286"/>
                  </a:lnTo>
                  <a:lnTo>
                    <a:pt x="198533" y="485286"/>
                  </a:lnTo>
                  <a:cubicBezTo>
                    <a:pt x="198533" y="485286"/>
                    <a:pt x="199302" y="484858"/>
                    <a:pt x="200655" y="484123"/>
                  </a:cubicBezTo>
                  <a:lnTo>
                    <a:pt x="201440" y="483704"/>
                  </a:lnTo>
                  <a:lnTo>
                    <a:pt x="196932" y="483704"/>
                  </a:lnTo>
                  <a:cubicBezTo>
                    <a:pt x="196932" y="483704"/>
                    <a:pt x="197701" y="483276"/>
                    <a:pt x="199054" y="482541"/>
                  </a:cubicBezTo>
                  <a:lnTo>
                    <a:pt x="199839" y="482123"/>
                  </a:lnTo>
                  <a:lnTo>
                    <a:pt x="195331" y="482123"/>
                  </a:lnTo>
                  <a:cubicBezTo>
                    <a:pt x="195331" y="482123"/>
                    <a:pt x="196100" y="481695"/>
                    <a:pt x="197453" y="480960"/>
                  </a:cubicBezTo>
                  <a:lnTo>
                    <a:pt x="198238" y="480541"/>
                  </a:lnTo>
                  <a:lnTo>
                    <a:pt x="193730" y="480541"/>
                  </a:lnTo>
                  <a:cubicBezTo>
                    <a:pt x="193730" y="480541"/>
                    <a:pt x="194499" y="480113"/>
                    <a:pt x="195852" y="479378"/>
                  </a:cubicBezTo>
                  <a:lnTo>
                    <a:pt x="196636" y="478960"/>
                  </a:lnTo>
                  <a:lnTo>
                    <a:pt x="192129" y="478960"/>
                  </a:lnTo>
                  <a:cubicBezTo>
                    <a:pt x="192129" y="478960"/>
                    <a:pt x="192898" y="478532"/>
                    <a:pt x="194251" y="477797"/>
                  </a:cubicBezTo>
                  <a:lnTo>
                    <a:pt x="195035" y="477379"/>
                  </a:lnTo>
                  <a:lnTo>
                    <a:pt x="190528" y="477379"/>
                  </a:lnTo>
                  <a:cubicBezTo>
                    <a:pt x="190528" y="477379"/>
                    <a:pt x="191297" y="476950"/>
                    <a:pt x="192650" y="476216"/>
                  </a:cubicBezTo>
                  <a:lnTo>
                    <a:pt x="193434" y="475797"/>
                  </a:lnTo>
                  <a:lnTo>
                    <a:pt x="188927" y="475797"/>
                  </a:lnTo>
                  <a:cubicBezTo>
                    <a:pt x="188927" y="475797"/>
                    <a:pt x="189696" y="475369"/>
                    <a:pt x="191049" y="474634"/>
                  </a:cubicBezTo>
                  <a:lnTo>
                    <a:pt x="191833" y="474216"/>
                  </a:lnTo>
                  <a:lnTo>
                    <a:pt x="187325" y="474216"/>
                  </a:lnTo>
                  <a:cubicBezTo>
                    <a:pt x="187325" y="474216"/>
                    <a:pt x="188095" y="473788"/>
                    <a:pt x="189448" y="473053"/>
                  </a:cubicBezTo>
                  <a:lnTo>
                    <a:pt x="190232" y="472634"/>
                  </a:lnTo>
                  <a:lnTo>
                    <a:pt x="185724" y="472634"/>
                  </a:lnTo>
                  <a:cubicBezTo>
                    <a:pt x="185724" y="472634"/>
                    <a:pt x="186494" y="472206"/>
                    <a:pt x="187847" y="471471"/>
                  </a:cubicBezTo>
                  <a:lnTo>
                    <a:pt x="188631" y="471053"/>
                  </a:lnTo>
                  <a:lnTo>
                    <a:pt x="184123" y="471053"/>
                  </a:lnTo>
                  <a:cubicBezTo>
                    <a:pt x="184123" y="471053"/>
                    <a:pt x="184892" y="470625"/>
                    <a:pt x="186246" y="469890"/>
                  </a:cubicBezTo>
                  <a:lnTo>
                    <a:pt x="187030" y="469472"/>
                  </a:lnTo>
                  <a:lnTo>
                    <a:pt x="182522" y="469472"/>
                  </a:lnTo>
                  <a:cubicBezTo>
                    <a:pt x="182522" y="469472"/>
                    <a:pt x="183291" y="469043"/>
                    <a:pt x="184645" y="468309"/>
                  </a:cubicBezTo>
                  <a:lnTo>
                    <a:pt x="185429" y="467890"/>
                  </a:lnTo>
                  <a:lnTo>
                    <a:pt x="180921" y="467890"/>
                  </a:lnTo>
                  <a:cubicBezTo>
                    <a:pt x="180921" y="467890"/>
                    <a:pt x="181690" y="467462"/>
                    <a:pt x="183044" y="466727"/>
                  </a:cubicBezTo>
                  <a:lnTo>
                    <a:pt x="183828" y="466309"/>
                  </a:lnTo>
                  <a:lnTo>
                    <a:pt x="179320" y="466309"/>
                  </a:lnTo>
                  <a:cubicBezTo>
                    <a:pt x="179320" y="466309"/>
                    <a:pt x="180089" y="465881"/>
                    <a:pt x="181442" y="465146"/>
                  </a:cubicBezTo>
                  <a:lnTo>
                    <a:pt x="182227" y="464727"/>
                  </a:lnTo>
                  <a:lnTo>
                    <a:pt x="177719" y="464727"/>
                  </a:lnTo>
                  <a:cubicBezTo>
                    <a:pt x="177719" y="464727"/>
                    <a:pt x="178488" y="464299"/>
                    <a:pt x="179841" y="463564"/>
                  </a:cubicBezTo>
                  <a:lnTo>
                    <a:pt x="180626" y="463146"/>
                  </a:lnTo>
                  <a:lnTo>
                    <a:pt x="176118" y="463146"/>
                  </a:lnTo>
                  <a:cubicBezTo>
                    <a:pt x="176118" y="463146"/>
                    <a:pt x="176887" y="462718"/>
                    <a:pt x="178240" y="461983"/>
                  </a:cubicBezTo>
                  <a:lnTo>
                    <a:pt x="179025" y="461564"/>
                  </a:lnTo>
                  <a:lnTo>
                    <a:pt x="174517" y="461564"/>
                  </a:lnTo>
                  <a:cubicBezTo>
                    <a:pt x="174517" y="461564"/>
                    <a:pt x="175286" y="461136"/>
                    <a:pt x="176639" y="460402"/>
                  </a:cubicBezTo>
                  <a:lnTo>
                    <a:pt x="177424" y="459983"/>
                  </a:lnTo>
                  <a:lnTo>
                    <a:pt x="172916" y="459983"/>
                  </a:lnTo>
                  <a:cubicBezTo>
                    <a:pt x="172916" y="459983"/>
                    <a:pt x="173685" y="459555"/>
                    <a:pt x="175038" y="458820"/>
                  </a:cubicBezTo>
                  <a:lnTo>
                    <a:pt x="175823" y="458401"/>
                  </a:lnTo>
                  <a:lnTo>
                    <a:pt x="171315" y="458401"/>
                  </a:lnTo>
                  <a:cubicBezTo>
                    <a:pt x="171315" y="458401"/>
                    <a:pt x="172084" y="457973"/>
                    <a:pt x="173437" y="457239"/>
                  </a:cubicBezTo>
                  <a:lnTo>
                    <a:pt x="174221" y="456820"/>
                  </a:lnTo>
                  <a:lnTo>
                    <a:pt x="169714" y="456820"/>
                  </a:lnTo>
                  <a:cubicBezTo>
                    <a:pt x="169714" y="456820"/>
                    <a:pt x="170483" y="456392"/>
                    <a:pt x="171836" y="455657"/>
                  </a:cubicBezTo>
                  <a:lnTo>
                    <a:pt x="172620" y="455239"/>
                  </a:lnTo>
                  <a:lnTo>
                    <a:pt x="168113" y="455239"/>
                  </a:lnTo>
                  <a:cubicBezTo>
                    <a:pt x="168113" y="455239"/>
                    <a:pt x="168882" y="454810"/>
                    <a:pt x="170235" y="454076"/>
                  </a:cubicBezTo>
                  <a:lnTo>
                    <a:pt x="171019" y="453657"/>
                  </a:lnTo>
                  <a:lnTo>
                    <a:pt x="166512" y="453657"/>
                  </a:lnTo>
                  <a:cubicBezTo>
                    <a:pt x="166512" y="453657"/>
                    <a:pt x="167281" y="453229"/>
                    <a:pt x="168634" y="452494"/>
                  </a:cubicBezTo>
                  <a:lnTo>
                    <a:pt x="169418" y="452076"/>
                  </a:lnTo>
                  <a:lnTo>
                    <a:pt x="164911" y="452076"/>
                  </a:lnTo>
                  <a:cubicBezTo>
                    <a:pt x="164911" y="452076"/>
                    <a:pt x="165680" y="451648"/>
                    <a:pt x="167033" y="450913"/>
                  </a:cubicBezTo>
                  <a:lnTo>
                    <a:pt x="167817" y="450494"/>
                  </a:lnTo>
                  <a:lnTo>
                    <a:pt x="163309" y="450494"/>
                  </a:lnTo>
                  <a:cubicBezTo>
                    <a:pt x="163309" y="450494"/>
                    <a:pt x="164079" y="450066"/>
                    <a:pt x="165432" y="449331"/>
                  </a:cubicBezTo>
                  <a:lnTo>
                    <a:pt x="166216" y="448913"/>
                  </a:lnTo>
                  <a:lnTo>
                    <a:pt x="161708" y="448913"/>
                  </a:lnTo>
                  <a:cubicBezTo>
                    <a:pt x="161708" y="448913"/>
                    <a:pt x="162477" y="448485"/>
                    <a:pt x="163831" y="447750"/>
                  </a:cubicBezTo>
                  <a:lnTo>
                    <a:pt x="164615" y="447332"/>
                  </a:lnTo>
                  <a:lnTo>
                    <a:pt x="160107" y="447332"/>
                  </a:lnTo>
                  <a:cubicBezTo>
                    <a:pt x="160107" y="447332"/>
                    <a:pt x="160876" y="446903"/>
                    <a:pt x="162230" y="446169"/>
                  </a:cubicBezTo>
                  <a:lnTo>
                    <a:pt x="163014" y="445750"/>
                  </a:lnTo>
                  <a:lnTo>
                    <a:pt x="158506" y="445750"/>
                  </a:lnTo>
                  <a:cubicBezTo>
                    <a:pt x="158506" y="445750"/>
                    <a:pt x="159275" y="445322"/>
                    <a:pt x="160628" y="444587"/>
                  </a:cubicBezTo>
                  <a:lnTo>
                    <a:pt x="161413" y="444169"/>
                  </a:lnTo>
                  <a:lnTo>
                    <a:pt x="156905" y="444169"/>
                  </a:lnTo>
                  <a:cubicBezTo>
                    <a:pt x="156905" y="444169"/>
                    <a:pt x="157674" y="443741"/>
                    <a:pt x="159027" y="443006"/>
                  </a:cubicBezTo>
                  <a:lnTo>
                    <a:pt x="159812" y="442587"/>
                  </a:lnTo>
                  <a:lnTo>
                    <a:pt x="155304" y="442587"/>
                  </a:lnTo>
                  <a:cubicBezTo>
                    <a:pt x="155304" y="442587"/>
                    <a:pt x="156073" y="442159"/>
                    <a:pt x="157426" y="441424"/>
                  </a:cubicBezTo>
                  <a:lnTo>
                    <a:pt x="158211" y="441006"/>
                  </a:lnTo>
                  <a:lnTo>
                    <a:pt x="153703" y="441006"/>
                  </a:lnTo>
                  <a:cubicBezTo>
                    <a:pt x="153703" y="441006"/>
                    <a:pt x="154472" y="440578"/>
                    <a:pt x="155825" y="439843"/>
                  </a:cubicBezTo>
                  <a:lnTo>
                    <a:pt x="156610" y="439425"/>
                  </a:lnTo>
                  <a:lnTo>
                    <a:pt x="152102" y="439425"/>
                  </a:lnTo>
                  <a:cubicBezTo>
                    <a:pt x="152102" y="439425"/>
                    <a:pt x="152871" y="438996"/>
                    <a:pt x="154224" y="438262"/>
                  </a:cubicBezTo>
                  <a:lnTo>
                    <a:pt x="155009" y="437843"/>
                  </a:lnTo>
                  <a:lnTo>
                    <a:pt x="150501" y="437843"/>
                  </a:lnTo>
                  <a:cubicBezTo>
                    <a:pt x="150501" y="437843"/>
                    <a:pt x="151270" y="437415"/>
                    <a:pt x="152623" y="436680"/>
                  </a:cubicBezTo>
                  <a:lnTo>
                    <a:pt x="153408" y="436262"/>
                  </a:lnTo>
                  <a:lnTo>
                    <a:pt x="148900" y="436262"/>
                  </a:lnTo>
                  <a:cubicBezTo>
                    <a:pt x="148900" y="436262"/>
                    <a:pt x="149669" y="435833"/>
                    <a:pt x="151022" y="435099"/>
                  </a:cubicBezTo>
                  <a:lnTo>
                    <a:pt x="151806" y="434680"/>
                  </a:lnTo>
                  <a:lnTo>
                    <a:pt x="147299" y="434680"/>
                  </a:lnTo>
                  <a:cubicBezTo>
                    <a:pt x="147299" y="434680"/>
                    <a:pt x="148068" y="434252"/>
                    <a:pt x="149421" y="433517"/>
                  </a:cubicBezTo>
                  <a:lnTo>
                    <a:pt x="150205" y="433099"/>
                  </a:lnTo>
                  <a:lnTo>
                    <a:pt x="145698" y="433099"/>
                  </a:lnTo>
                  <a:cubicBezTo>
                    <a:pt x="145698" y="433099"/>
                    <a:pt x="146467" y="432671"/>
                    <a:pt x="147820" y="431936"/>
                  </a:cubicBezTo>
                  <a:lnTo>
                    <a:pt x="148604" y="431517"/>
                  </a:lnTo>
                  <a:lnTo>
                    <a:pt x="144097" y="431517"/>
                  </a:lnTo>
                  <a:cubicBezTo>
                    <a:pt x="144097" y="431517"/>
                    <a:pt x="144866" y="431089"/>
                    <a:pt x="146219" y="430354"/>
                  </a:cubicBezTo>
                  <a:lnTo>
                    <a:pt x="147003" y="429936"/>
                  </a:lnTo>
                  <a:lnTo>
                    <a:pt x="142496" y="429936"/>
                  </a:lnTo>
                  <a:cubicBezTo>
                    <a:pt x="142496" y="429936"/>
                    <a:pt x="143265" y="429508"/>
                    <a:pt x="144618" y="428773"/>
                  </a:cubicBezTo>
                  <a:lnTo>
                    <a:pt x="145402" y="428355"/>
                  </a:lnTo>
                  <a:lnTo>
                    <a:pt x="140894" y="428355"/>
                  </a:lnTo>
                  <a:cubicBezTo>
                    <a:pt x="140894" y="428355"/>
                    <a:pt x="141664" y="427926"/>
                    <a:pt x="143017" y="427192"/>
                  </a:cubicBezTo>
                  <a:lnTo>
                    <a:pt x="143801" y="426773"/>
                  </a:lnTo>
                  <a:lnTo>
                    <a:pt x="139293" y="426773"/>
                  </a:lnTo>
                  <a:cubicBezTo>
                    <a:pt x="139293" y="426773"/>
                    <a:pt x="140062" y="426345"/>
                    <a:pt x="141416" y="425610"/>
                  </a:cubicBezTo>
                  <a:lnTo>
                    <a:pt x="142200" y="425192"/>
                  </a:lnTo>
                  <a:lnTo>
                    <a:pt x="137692" y="425192"/>
                  </a:lnTo>
                  <a:cubicBezTo>
                    <a:pt x="137692" y="425192"/>
                    <a:pt x="138461" y="424764"/>
                    <a:pt x="139815" y="424029"/>
                  </a:cubicBezTo>
                  <a:lnTo>
                    <a:pt x="140599" y="423610"/>
                  </a:lnTo>
                  <a:lnTo>
                    <a:pt x="136091" y="423610"/>
                  </a:lnTo>
                  <a:cubicBezTo>
                    <a:pt x="136091" y="423610"/>
                    <a:pt x="136860" y="423182"/>
                    <a:pt x="138213" y="422447"/>
                  </a:cubicBezTo>
                  <a:lnTo>
                    <a:pt x="138998" y="422029"/>
                  </a:lnTo>
                  <a:lnTo>
                    <a:pt x="134490" y="422029"/>
                  </a:lnTo>
                  <a:cubicBezTo>
                    <a:pt x="134490" y="422029"/>
                    <a:pt x="135259" y="421601"/>
                    <a:pt x="136612" y="420866"/>
                  </a:cubicBezTo>
                  <a:lnTo>
                    <a:pt x="137397" y="420447"/>
                  </a:lnTo>
                  <a:lnTo>
                    <a:pt x="132889" y="420447"/>
                  </a:lnTo>
                  <a:cubicBezTo>
                    <a:pt x="132889" y="420447"/>
                    <a:pt x="133658" y="420019"/>
                    <a:pt x="135011" y="419285"/>
                  </a:cubicBezTo>
                  <a:lnTo>
                    <a:pt x="135796" y="418866"/>
                  </a:lnTo>
                  <a:lnTo>
                    <a:pt x="131288" y="418866"/>
                  </a:lnTo>
                  <a:cubicBezTo>
                    <a:pt x="131288" y="418866"/>
                    <a:pt x="132057" y="418438"/>
                    <a:pt x="133410" y="417703"/>
                  </a:cubicBezTo>
                  <a:lnTo>
                    <a:pt x="134195" y="417285"/>
                  </a:lnTo>
                  <a:lnTo>
                    <a:pt x="129687" y="417285"/>
                  </a:lnTo>
                  <a:cubicBezTo>
                    <a:pt x="129687" y="417285"/>
                    <a:pt x="130456" y="416856"/>
                    <a:pt x="131809" y="416122"/>
                  </a:cubicBezTo>
                  <a:lnTo>
                    <a:pt x="132594" y="415703"/>
                  </a:lnTo>
                  <a:lnTo>
                    <a:pt x="128086" y="415703"/>
                  </a:lnTo>
                  <a:cubicBezTo>
                    <a:pt x="128086" y="415703"/>
                    <a:pt x="128855" y="415275"/>
                    <a:pt x="130208" y="414540"/>
                  </a:cubicBezTo>
                  <a:lnTo>
                    <a:pt x="130992" y="414122"/>
                  </a:lnTo>
                  <a:lnTo>
                    <a:pt x="126485" y="414122"/>
                  </a:lnTo>
                  <a:cubicBezTo>
                    <a:pt x="126485" y="414122"/>
                    <a:pt x="127254" y="413694"/>
                    <a:pt x="128607" y="412959"/>
                  </a:cubicBezTo>
                  <a:lnTo>
                    <a:pt x="129392" y="412540"/>
                  </a:lnTo>
                  <a:lnTo>
                    <a:pt x="124884" y="412540"/>
                  </a:lnTo>
                  <a:cubicBezTo>
                    <a:pt x="124884" y="412540"/>
                    <a:pt x="125653" y="412112"/>
                    <a:pt x="127006" y="411377"/>
                  </a:cubicBezTo>
                  <a:lnTo>
                    <a:pt x="127790" y="410959"/>
                  </a:lnTo>
                  <a:lnTo>
                    <a:pt x="123282" y="410959"/>
                  </a:lnTo>
                  <a:cubicBezTo>
                    <a:pt x="123282" y="410959"/>
                    <a:pt x="124052" y="410531"/>
                    <a:pt x="125405" y="409796"/>
                  </a:cubicBezTo>
                  <a:lnTo>
                    <a:pt x="126189" y="409377"/>
                  </a:lnTo>
                  <a:lnTo>
                    <a:pt x="121682" y="409377"/>
                  </a:lnTo>
                  <a:cubicBezTo>
                    <a:pt x="121682" y="409377"/>
                    <a:pt x="122451" y="408949"/>
                    <a:pt x="123804" y="408214"/>
                  </a:cubicBezTo>
                  <a:lnTo>
                    <a:pt x="124588" y="407796"/>
                  </a:lnTo>
                  <a:lnTo>
                    <a:pt x="120080" y="407796"/>
                  </a:lnTo>
                  <a:cubicBezTo>
                    <a:pt x="120080" y="407796"/>
                    <a:pt x="120850" y="407368"/>
                    <a:pt x="122203" y="406633"/>
                  </a:cubicBezTo>
                  <a:lnTo>
                    <a:pt x="122987" y="406215"/>
                  </a:lnTo>
                  <a:lnTo>
                    <a:pt x="118479" y="406215"/>
                  </a:lnTo>
                  <a:cubicBezTo>
                    <a:pt x="118479" y="406215"/>
                    <a:pt x="119249" y="405786"/>
                    <a:pt x="120602" y="405052"/>
                  </a:cubicBezTo>
                  <a:lnTo>
                    <a:pt x="121386" y="404633"/>
                  </a:lnTo>
                  <a:lnTo>
                    <a:pt x="116878" y="404633"/>
                  </a:lnTo>
                  <a:cubicBezTo>
                    <a:pt x="116878" y="404633"/>
                    <a:pt x="117647" y="404205"/>
                    <a:pt x="119001" y="403470"/>
                  </a:cubicBezTo>
                  <a:lnTo>
                    <a:pt x="119785" y="403052"/>
                  </a:lnTo>
                  <a:lnTo>
                    <a:pt x="115277" y="403052"/>
                  </a:lnTo>
                  <a:cubicBezTo>
                    <a:pt x="115277" y="403052"/>
                    <a:pt x="116046" y="402624"/>
                    <a:pt x="117400" y="401889"/>
                  </a:cubicBezTo>
                  <a:lnTo>
                    <a:pt x="118184" y="401470"/>
                  </a:lnTo>
                  <a:lnTo>
                    <a:pt x="113676" y="401470"/>
                  </a:lnTo>
                  <a:cubicBezTo>
                    <a:pt x="113676" y="401470"/>
                    <a:pt x="114445" y="401042"/>
                    <a:pt x="115799" y="400307"/>
                  </a:cubicBezTo>
                  <a:lnTo>
                    <a:pt x="116583" y="399889"/>
                  </a:lnTo>
                  <a:lnTo>
                    <a:pt x="112075" y="399889"/>
                  </a:lnTo>
                  <a:cubicBezTo>
                    <a:pt x="112075" y="399889"/>
                    <a:pt x="112844" y="399461"/>
                    <a:pt x="114197" y="398726"/>
                  </a:cubicBezTo>
                  <a:lnTo>
                    <a:pt x="114982" y="398308"/>
                  </a:lnTo>
                  <a:lnTo>
                    <a:pt x="110474" y="398308"/>
                  </a:lnTo>
                  <a:cubicBezTo>
                    <a:pt x="110474" y="398308"/>
                    <a:pt x="111243" y="397879"/>
                    <a:pt x="112596" y="397145"/>
                  </a:cubicBezTo>
                  <a:lnTo>
                    <a:pt x="113381" y="396726"/>
                  </a:lnTo>
                  <a:lnTo>
                    <a:pt x="108873" y="396726"/>
                  </a:lnTo>
                  <a:cubicBezTo>
                    <a:pt x="108873" y="396726"/>
                    <a:pt x="109642" y="396298"/>
                    <a:pt x="110995" y="395563"/>
                  </a:cubicBezTo>
                  <a:lnTo>
                    <a:pt x="111780" y="395145"/>
                  </a:lnTo>
                  <a:lnTo>
                    <a:pt x="107272" y="395145"/>
                  </a:lnTo>
                  <a:cubicBezTo>
                    <a:pt x="107272" y="395145"/>
                    <a:pt x="108041" y="394717"/>
                    <a:pt x="109394" y="393982"/>
                  </a:cubicBezTo>
                  <a:lnTo>
                    <a:pt x="110179" y="393563"/>
                  </a:lnTo>
                  <a:lnTo>
                    <a:pt x="105671" y="393563"/>
                  </a:lnTo>
                  <a:cubicBezTo>
                    <a:pt x="105671" y="393563"/>
                    <a:pt x="106440" y="393135"/>
                    <a:pt x="107793" y="392400"/>
                  </a:cubicBezTo>
                  <a:lnTo>
                    <a:pt x="108578" y="391982"/>
                  </a:lnTo>
                  <a:lnTo>
                    <a:pt x="104070" y="391982"/>
                  </a:lnTo>
                  <a:cubicBezTo>
                    <a:pt x="104070" y="391982"/>
                    <a:pt x="104839" y="391554"/>
                    <a:pt x="106192" y="390819"/>
                  </a:cubicBezTo>
                  <a:lnTo>
                    <a:pt x="106976" y="390400"/>
                  </a:lnTo>
                  <a:lnTo>
                    <a:pt x="102469" y="390400"/>
                  </a:lnTo>
                  <a:cubicBezTo>
                    <a:pt x="102469" y="390400"/>
                    <a:pt x="103238" y="389972"/>
                    <a:pt x="104591" y="389237"/>
                  </a:cubicBezTo>
                  <a:lnTo>
                    <a:pt x="105375" y="388819"/>
                  </a:lnTo>
                  <a:lnTo>
                    <a:pt x="100868" y="388819"/>
                  </a:lnTo>
                  <a:cubicBezTo>
                    <a:pt x="100868" y="388819"/>
                    <a:pt x="101637" y="388391"/>
                    <a:pt x="102990" y="387656"/>
                  </a:cubicBezTo>
                  <a:lnTo>
                    <a:pt x="103774" y="387237"/>
                  </a:lnTo>
                  <a:lnTo>
                    <a:pt x="99267" y="387237"/>
                  </a:lnTo>
                  <a:cubicBezTo>
                    <a:pt x="99267" y="387237"/>
                    <a:pt x="100036" y="386809"/>
                    <a:pt x="101389" y="386075"/>
                  </a:cubicBezTo>
                  <a:lnTo>
                    <a:pt x="102173" y="385656"/>
                  </a:lnTo>
                  <a:lnTo>
                    <a:pt x="97665" y="385656"/>
                  </a:lnTo>
                  <a:cubicBezTo>
                    <a:pt x="97665" y="385656"/>
                    <a:pt x="98435" y="385228"/>
                    <a:pt x="99788" y="384493"/>
                  </a:cubicBezTo>
                  <a:lnTo>
                    <a:pt x="100572" y="384075"/>
                  </a:lnTo>
                  <a:lnTo>
                    <a:pt x="96064" y="384075"/>
                  </a:lnTo>
                  <a:cubicBezTo>
                    <a:pt x="96064" y="384075"/>
                    <a:pt x="96833" y="383647"/>
                    <a:pt x="98187" y="382912"/>
                  </a:cubicBezTo>
                  <a:lnTo>
                    <a:pt x="98971" y="382493"/>
                  </a:lnTo>
                  <a:lnTo>
                    <a:pt x="94463" y="382493"/>
                  </a:lnTo>
                  <a:cubicBezTo>
                    <a:pt x="94463" y="382493"/>
                    <a:pt x="95232" y="382065"/>
                    <a:pt x="96586" y="381330"/>
                  </a:cubicBezTo>
                  <a:lnTo>
                    <a:pt x="97370" y="380912"/>
                  </a:lnTo>
                  <a:lnTo>
                    <a:pt x="92862" y="380912"/>
                  </a:lnTo>
                  <a:cubicBezTo>
                    <a:pt x="92862" y="380912"/>
                    <a:pt x="93631" y="380484"/>
                    <a:pt x="94984" y="379749"/>
                  </a:cubicBezTo>
                  <a:lnTo>
                    <a:pt x="95769" y="379330"/>
                  </a:lnTo>
                  <a:lnTo>
                    <a:pt x="91261" y="379330"/>
                  </a:lnTo>
                  <a:cubicBezTo>
                    <a:pt x="91261" y="379330"/>
                    <a:pt x="92030" y="378902"/>
                    <a:pt x="93383" y="378168"/>
                  </a:cubicBezTo>
                  <a:lnTo>
                    <a:pt x="94168" y="377749"/>
                  </a:lnTo>
                  <a:lnTo>
                    <a:pt x="89660" y="377749"/>
                  </a:lnTo>
                  <a:cubicBezTo>
                    <a:pt x="89660" y="377749"/>
                    <a:pt x="90429" y="377321"/>
                    <a:pt x="91782" y="376586"/>
                  </a:cubicBezTo>
                  <a:lnTo>
                    <a:pt x="92567" y="376168"/>
                  </a:lnTo>
                  <a:lnTo>
                    <a:pt x="88059" y="376168"/>
                  </a:lnTo>
                  <a:cubicBezTo>
                    <a:pt x="88059" y="376168"/>
                    <a:pt x="88828" y="375739"/>
                    <a:pt x="90181" y="375005"/>
                  </a:cubicBezTo>
                  <a:lnTo>
                    <a:pt x="90966" y="374586"/>
                  </a:lnTo>
                  <a:lnTo>
                    <a:pt x="86458" y="374586"/>
                  </a:lnTo>
                  <a:cubicBezTo>
                    <a:pt x="86458" y="374586"/>
                    <a:pt x="87227" y="374158"/>
                    <a:pt x="88580" y="373423"/>
                  </a:cubicBezTo>
                  <a:lnTo>
                    <a:pt x="89365" y="373005"/>
                  </a:lnTo>
                  <a:lnTo>
                    <a:pt x="84857" y="373005"/>
                  </a:lnTo>
                  <a:cubicBezTo>
                    <a:pt x="84857" y="373005"/>
                    <a:pt x="85626" y="372577"/>
                    <a:pt x="86979" y="371842"/>
                  </a:cubicBezTo>
                  <a:lnTo>
                    <a:pt x="87764" y="371423"/>
                  </a:lnTo>
                  <a:lnTo>
                    <a:pt x="83256" y="371423"/>
                  </a:lnTo>
                  <a:cubicBezTo>
                    <a:pt x="83256" y="371423"/>
                    <a:pt x="84025" y="370995"/>
                    <a:pt x="85378" y="370260"/>
                  </a:cubicBezTo>
                  <a:lnTo>
                    <a:pt x="86162" y="369842"/>
                  </a:lnTo>
                  <a:lnTo>
                    <a:pt x="81655" y="369842"/>
                  </a:lnTo>
                  <a:cubicBezTo>
                    <a:pt x="81655" y="369842"/>
                    <a:pt x="82424" y="369414"/>
                    <a:pt x="83777" y="368679"/>
                  </a:cubicBezTo>
                  <a:lnTo>
                    <a:pt x="84562" y="368260"/>
                  </a:lnTo>
                  <a:lnTo>
                    <a:pt x="80054" y="368260"/>
                  </a:lnTo>
                  <a:cubicBezTo>
                    <a:pt x="80054" y="368260"/>
                    <a:pt x="80823" y="367832"/>
                    <a:pt x="82176" y="367097"/>
                  </a:cubicBezTo>
                  <a:lnTo>
                    <a:pt x="82960" y="366679"/>
                  </a:lnTo>
                  <a:lnTo>
                    <a:pt x="78453" y="366679"/>
                  </a:lnTo>
                  <a:cubicBezTo>
                    <a:pt x="78453" y="366679"/>
                    <a:pt x="79222" y="366251"/>
                    <a:pt x="80575" y="365516"/>
                  </a:cubicBezTo>
                  <a:lnTo>
                    <a:pt x="81359" y="365098"/>
                  </a:lnTo>
                  <a:lnTo>
                    <a:pt x="76852" y="365098"/>
                  </a:lnTo>
                  <a:cubicBezTo>
                    <a:pt x="76852" y="365098"/>
                    <a:pt x="77621" y="364669"/>
                    <a:pt x="78974" y="363935"/>
                  </a:cubicBezTo>
                  <a:lnTo>
                    <a:pt x="79758" y="363516"/>
                  </a:lnTo>
                  <a:lnTo>
                    <a:pt x="75250" y="363516"/>
                  </a:lnTo>
                  <a:cubicBezTo>
                    <a:pt x="75250" y="363516"/>
                    <a:pt x="76020" y="363088"/>
                    <a:pt x="77373" y="362353"/>
                  </a:cubicBezTo>
                  <a:lnTo>
                    <a:pt x="78157" y="361935"/>
                  </a:lnTo>
                  <a:lnTo>
                    <a:pt x="73649" y="361935"/>
                  </a:lnTo>
                  <a:cubicBezTo>
                    <a:pt x="73649" y="361935"/>
                    <a:pt x="74418" y="361507"/>
                    <a:pt x="75772" y="360772"/>
                  </a:cubicBezTo>
                  <a:lnTo>
                    <a:pt x="76556" y="360353"/>
                  </a:lnTo>
                  <a:lnTo>
                    <a:pt x="72048" y="360353"/>
                  </a:lnTo>
                  <a:cubicBezTo>
                    <a:pt x="72048" y="360353"/>
                    <a:pt x="72817" y="359925"/>
                    <a:pt x="74171" y="359190"/>
                  </a:cubicBezTo>
                  <a:lnTo>
                    <a:pt x="74955" y="358772"/>
                  </a:lnTo>
                  <a:lnTo>
                    <a:pt x="70447" y="358772"/>
                  </a:lnTo>
                  <a:cubicBezTo>
                    <a:pt x="70447" y="358772"/>
                    <a:pt x="71216" y="358344"/>
                    <a:pt x="72569" y="357609"/>
                  </a:cubicBezTo>
                  <a:lnTo>
                    <a:pt x="73354" y="357191"/>
                  </a:lnTo>
                  <a:lnTo>
                    <a:pt x="68846" y="357191"/>
                  </a:lnTo>
                  <a:cubicBezTo>
                    <a:pt x="68846" y="357191"/>
                    <a:pt x="69615" y="356762"/>
                    <a:pt x="70968" y="356028"/>
                  </a:cubicBezTo>
                  <a:lnTo>
                    <a:pt x="71753" y="355609"/>
                  </a:lnTo>
                  <a:lnTo>
                    <a:pt x="67245" y="355609"/>
                  </a:lnTo>
                  <a:cubicBezTo>
                    <a:pt x="67245" y="355609"/>
                    <a:pt x="68014" y="355181"/>
                    <a:pt x="69367" y="354446"/>
                  </a:cubicBezTo>
                  <a:lnTo>
                    <a:pt x="70152" y="354028"/>
                  </a:lnTo>
                  <a:lnTo>
                    <a:pt x="65644" y="354028"/>
                  </a:lnTo>
                  <a:cubicBezTo>
                    <a:pt x="65644" y="354028"/>
                    <a:pt x="66413" y="353600"/>
                    <a:pt x="67766" y="352865"/>
                  </a:cubicBezTo>
                  <a:lnTo>
                    <a:pt x="68551" y="352446"/>
                  </a:lnTo>
                  <a:lnTo>
                    <a:pt x="64043" y="352446"/>
                  </a:lnTo>
                  <a:cubicBezTo>
                    <a:pt x="64043" y="352446"/>
                    <a:pt x="64812" y="352018"/>
                    <a:pt x="66165" y="351283"/>
                  </a:cubicBezTo>
                  <a:lnTo>
                    <a:pt x="66950" y="350865"/>
                  </a:lnTo>
                  <a:lnTo>
                    <a:pt x="62442" y="350865"/>
                  </a:lnTo>
                  <a:cubicBezTo>
                    <a:pt x="62442" y="350865"/>
                    <a:pt x="63211" y="350437"/>
                    <a:pt x="64564" y="349702"/>
                  </a:cubicBezTo>
                  <a:lnTo>
                    <a:pt x="65348" y="349283"/>
                  </a:lnTo>
                  <a:lnTo>
                    <a:pt x="60841" y="349283"/>
                  </a:lnTo>
                  <a:cubicBezTo>
                    <a:pt x="60841" y="349283"/>
                    <a:pt x="61610" y="348855"/>
                    <a:pt x="62963" y="348121"/>
                  </a:cubicBezTo>
                  <a:lnTo>
                    <a:pt x="63747" y="347702"/>
                  </a:lnTo>
                  <a:lnTo>
                    <a:pt x="59240" y="347702"/>
                  </a:lnTo>
                  <a:cubicBezTo>
                    <a:pt x="59240" y="347702"/>
                    <a:pt x="60009" y="347274"/>
                    <a:pt x="61362" y="346539"/>
                  </a:cubicBezTo>
                  <a:lnTo>
                    <a:pt x="62147" y="346120"/>
                  </a:lnTo>
                  <a:lnTo>
                    <a:pt x="57638" y="346120"/>
                  </a:lnTo>
                  <a:cubicBezTo>
                    <a:pt x="57638" y="346120"/>
                    <a:pt x="58408" y="345692"/>
                    <a:pt x="59761" y="344958"/>
                  </a:cubicBezTo>
                  <a:lnTo>
                    <a:pt x="60545" y="344539"/>
                  </a:lnTo>
                  <a:lnTo>
                    <a:pt x="56038" y="344539"/>
                  </a:lnTo>
                  <a:cubicBezTo>
                    <a:pt x="56038" y="344539"/>
                    <a:pt x="56807" y="344111"/>
                    <a:pt x="58160" y="343376"/>
                  </a:cubicBezTo>
                  <a:lnTo>
                    <a:pt x="58944" y="342958"/>
                  </a:lnTo>
                  <a:lnTo>
                    <a:pt x="54436" y="342958"/>
                  </a:lnTo>
                  <a:cubicBezTo>
                    <a:pt x="54436" y="342958"/>
                    <a:pt x="55206" y="342529"/>
                    <a:pt x="56559" y="341795"/>
                  </a:cubicBezTo>
                  <a:lnTo>
                    <a:pt x="57343" y="341376"/>
                  </a:lnTo>
                  <a:lnTo>
                    <a:pt x="52835" y="341376"/>
                  </a:lnTo>
                  <a:cubicBezTo>
                    <a:pt x="52835" y="341376"/>
                    <a:pt x="53605" y="340948"/>
                    <a:pt x="54958" y="340213"/>
                  </a:cubicBezTo>
                  <a:lnTo>
                    <a:pt x="55742" y="339795"/>
                  </a:lnTo>
                  <a:lnTo>
                    <a:pt x="51234" y="339795"/>
                  </a:lnTo>
                  <a:cubicBezTo>
                    <a:pt x="51234" y="339795"/>
                    <a:pt x="52003" y="339367"/>
                    <a:pt x="53357" y="338632"/>
                  </a:cubicBezTo>
                  <a:lnTo>
                    <a:pt x="54141" y="338213"/>
                  </a:lnTo>
                  <a:lnTo>
                    <a:pt x="49633" y="338213"/>
                  </a:lnTo>
                  <a:cubicBezTo>
                    <a:pt x="49633" y="338213"/>
                    <a:pt x="50402" y="337785"/>
                    <a:pt x="51756" y="337050"/>
                  </a:cubicBezTo>
                  <a:lnTo>
                    <a:pt x="52540" y="336632"/>
                  </a:lnTo>
                  <a:lnTo>
                    <a:pt x="48032" y="336632"/>
                  </a:lnTo>
                  <a:cubicBezTo>
                    <a:pt x="48032" y="336632"/>
                    <a:pt x="48801" y="336204"/>
                    <a:pt x="50155" y="335469"/>
                  </a:cubicBezTo>
                  <a:lnTo>
                    <a:pt x="50939" y="335051"/>
                  </a:lnTo>
                  <a:lnTo>
                    <a:pt x="46431" y="335051"/>
                  </a:lnTo>
                  <a:cubicBezTo>
                    <a:pt x="46431" y="335051"/>
                    <a:pt x="47200" y="334622"/>
                    <a:pt x="48553" y="333888"/>
                  </a:cubicBezTo>
                  <a:lnTo>
                    <a:pt x="49338" y="333469"/>
                  </a:lnTo>
                  <a:lnTo>
                    <a:pt x="44830" y="333469"/>
                  </a:lnTo>
                  <a:cubicBezTo>
                    <a:pt x="44830" y="333469"/>
                    <a:pt x="45599" y="333041"/>
                    <a:pt x="46952" y="332306"/>
                  </a:cubicBezTo>
                  <a:lnTo>
                    <a:pt x="47737" y="331888"/>
                  </a:lnTo>
                  <a:lnTo>
                    <a:pt x="43229" y="331888"/>
                  </a:lnTo>
                  <a:cubicBezTo>
                    <a:pt x="43229" y="331888"/>
                    <a:pt x="43998" y="331460"/>
                    <a:pt x="45351" y="330725"/>
                  </a:cubicBezTo>
                  <a:lnTo>
                    <a:pt x="46136" y="330306"/>
                  </a:lnTo>
                  <a:lnTo>
                    <a:pt x="41628" y="330306"/>
                  </a:lnTo>
                  <a:cubicBezTo>
                    <a:pt x="41628" y="330306"/>
                    <a:pt x="42397" y="329878"/>
                    <a:pt x="43750" y="329143"/>
                  </a:cubicBezTo>
                  <a:lnTo>
                    <a:pt x="44535" y="328725"/>
                  </a:lnTo>
                  <a:lnTo>
                    <a:pt x="40027" y="328725"/>
                  </a:lnTo>
                  <a:cubicBezTo>
                    <a:pt x="40027" y="328725"/>
                    <a:pt x="40796" y="328297"/>
                    <a:pt x="42149" y="327562"/>
                  </a:cubicBezTo>
                  <a:lnTo>
                    <a:pt x="42933" y="327144"/>
                  </a:lnTo>
                  <a:lnTo>
                    <a:pt x="38426" y="327144"/>
                  </a:lnTo>
                  <a:cubicBezTo>
                    <a:pt x="38426" y="327144"/>
                    <a:pt x="39195" y="326715"/>
                    <a:pt x="40548" y="325981"/>
                  </a:cubicBezTo>
                  <a:lnTo>
                    <a:pt x="41332" y="325562"/>
                  </a:lnTo>
                  <a:lnTo>
                    <a:pt x="36825" y="325562"/>
                  </a:lnTo>
                  <a:cubicBezTo>
                    <a:pt x="36825" y="325562"/>
                    <a:pt x="37594" y="325134"/>
                    <a:pt x="38947" y="324399"/>
                  </a:cubicBezTo>
                  <a:lnTo>
                    <a:pt x="39731" y="323981"/>
                  </a:lnTo>
                  <a:lnTo>
                    <a:pt x="35224" y="323981"/>
                  </a:lnTo>
                  <a:cubicBezTo>
                    <a:pt x="35224" y="323981"/>
                    <a:pt x="35993" y="323553"/>
                    <a:pt x="37346" y="322818"/>
                  </a:cubicBezTo>
                  <a:lnTo>
                    <a:pt x="38131" y="322399"/>
                  </a:lnTo>
                  <a:lnTo>
                    <a:pt x="33623" y="322399"/>
                  </a:lnTo>
                  <a:cubicBezTo>
                    <a:pt x="33623" y="322399"/>
                    <a:pt x="34392" y="321971"/>
                    <a:pt x="35745" y="321236"/>
                  </a:cubicBezTo>
                  <a:lnTo>
                    <a:pt x="36529" y="320818"/>
                  </a:lnTo>
                  <a:lnTo>
                    <a:pt x="32021" y="320818"/>
                  </a:lnTo>
                  <a:cubicBezTo>
                    <a:pt x="32021" y="320818"/>
                    <a:pt x="32791" y="320390"/>
                    <a:pt x="34144" y="319655"/>
                  </a:cubicBezTo>
                  <a:lnTo>
                    <a:pt x="34928" y="319236"/>
                  </a:lnTo>
                  <a:lnTo>
                    <a:pt x="30420" y="319236"/>
                  </a:lnTo>
                  <a:cubicBezTo>
                    <a:pt x="30420" y="319236"/>
                    <a:pt x="31189" y="318808"/>
                    <a:pt x="32543" y="318073"/>
                  </a:cubicBezTo>
                  <a:lnTo>
                    <a:pt x="33327" y="317655"/>
                  </a:lnTo>
                  <a:lnTo>
                    <a:pt x="28819" y="317655"/>
                  </a:lnTo>
                  <a:cubicBezTo>
                    <a:pt x="28819" y="317655"/>
                    <a:pt x="29588" y="317227"/>
                    <a:pt x="30942" y="316492"/>
                  </a:cubicBezTo>
                  <a:lnTo>
                    <a:pt x="31726" y="316074"/>
                  </a:lnTo>
                  <a:lnTo>
                    <a:pt x="27218" y="316074"/>
                  </a:lnTo>
                  <a:cubicBezTo>
                    <a:pt x="27218" y="316074"/>
                    <a:pt x="27987" y="315645"/>
                    <a:pt x="29340" y="314911"/>
                  </a:cubicBezTo>
                  <a:lnTo>
                    <a:pt x="30125" y="314492"/>
                  </a:lnTo>
                  <a:lnTo>
                    <a:pt x="25617" y="314492"/>
                  </a:lnTo>
                  <a:cubicBezTo>
                    <a:pt x="25617" y="314492"/>
                    <a:pt x="26386" y="314064"/>
                    <a:pt x="27740" y="313329"/>
                  </a:cubicBezTo>
                  <a:lnTo>
                    <a:pt x="28524" y="312911"/>
                  </a:lnTo>
                  <a:lnTo>
                    <a:pt x="24016" y="312911"/>
                  </a:lnTo>
                  <a:cubicBezTo>
                    <a:pt x="24016" y="312911"/>
                    <a:pt x="24785" y="312483"/>
                    <a:pt x="26138" y="311748"/>
                  </a:cubicBezTo>
                  <a:lnTo>
                    <a:pt x="26923" y="311329"/>
                  </a:lnTo>
                  <a:lnTo>
                    <a:pt x="22415" y="311329"/>
                  </a:lnTo>
                  <a:cubicBezTo>
                    <a:pt x="22415" y="311329"/>
                    <a:pt x="23184" y="310901"/>
                    <a:pt x="24537" y="310166"/>
                  </a:cubicBezTo>
                  <a:lnTo>
                    <a:pt x="25322" y="309748"/>
                  </a:lnTo>
                  <a:lnTo>
                    <a:pt x="20814" y="309748"/>
                  </a:lnTo>
                  <a:cubicBezTo>
                    <a:pt x="20814" y="309748"/>
                    <a:pt x="21583" y="309320"/>
                    <a:pt x="22936" y="308585"/>
                  </a:cubicBezTo>
                  <a:lnTo>
                    <a:pt x="23721" y="308166"/>
                  </a:lnTo>
                  <a:lnTo>
                    <a:pt x="19213" y="308166"/>
                  </a:lnTo>
                  <a:cubicBezTo>
                    <a:pt x="19213" y="308166"/>
                    <a:pt x="19982" y="307738"/>
                    <a:pt x="21335" y="307004"/>
                  </a:cubicBezTo>
                  <a:lnTo>
                    <a:pt x="22120" y="306585"/>
                  </a:lnTo>
                  <a:lnTo>
                    <a:pt x="17612" y="306585"/>
                  </a:lnTo>
                  <a:cubicBezTo>
                    <a:pt x="17612" y="306585"/>
                    <a:pt x="18381" y="306157"/>
                    <a:pt x="19734" y="305422"/>
                  </a:cubicBezTo>
                  <a:lnTo>
                    <a:pt x="20518" y="305004"/>
                  </a:lnTo>
                  <a:lnTo>
                    <a:pt x="16011" y="305004"/>
                  </a:lnTo>
                  <a:cubicBezTo>
                    <a:pt x="16011" y="305004"/>
                    <a:pt x="16780" y="304575"/>
                    <a:pt x="18133" y="303841"/>
                  </a:cubicBezTo>
                  <a:lnTo>
                    <a:pt x="18917" y="303422"/>
                  </a:lnTo>
                  <a:lnTo>
                    <a:pt x="14410" y="303422"/>
                  </a:lnTo>
                  <a:cubicBezTo>
                    <a:pt x="14410" y="303422"/>
                    <a:pt x="15179" y="302994"/>
                    <a:pt x="16532" y="302259"/>
                  </a:cubicBezTo>
                  <a:lnTo>
                    <a:pt x="17316" y="301841"/>
                  </a:lnTo>
                  <a:lnTo>
                    <a:pt x="12809" y="301841"/>
                  </a:lnTo>
                  <a:cubicBezTo>
                    <a:pt x="12809" y="301841"/>
                    <a:pt x="13578" y="301413"/>
                    <a:pt x="14931" y="300678"/>
                  </a:cubicBezTo>
                  <a:lnTo>
                    <a:pt x="15716" y="300259"/>
                  </a:lnTo>
                  <a:lnTo>
                    <a:pt x="11208" y="300259"/>
                  </a:lnTo>
                  <a:cubicBezTo>
                    <a:pt x="11208" y="300259"/>
                    <a:pt x="11977" y="299831"/>
                    <a:pt x="13330" y="299096"/>
                  </a:cubicBezTo>
                  <a:lnTo>
                    <a:pt x="14114" y="298678"/>
                  </a:lnTo>
                  <a:lnTo>
                    <a:pt x="9606" y="298678"/>
                  </a:lnTo>
                  <a:cubicBezTo>
                    <a:pt x="9606" y="298678"/>
                    <a:pt x="10376" y="298250"/>
                    <a:pt x="11729" y="297515"/>
                  </a:cubicBezTo>
                  <a:lnTo>
                    <a:pt x="12513" y="297096"/>
                  </a:lnTo>
                  <a:lnTo>
                    <a:pt x="8005" y="297096"/>
                  </a:lnTo>
                  <a:cubicBezTo>
                    <a:pt x="8005" y="297096"/>
                    <a:pt x="8774" y="296668"/>
                    <a:pt x="10128" y="295933"/>
                  </a:cubicBezTo>
                  <a:lnTo>
                    <a:pt x="10912" y="295515"/>
                  </a:lnTo>
                  <a:lnTo>
                    <a:pt x="6404" y="295515"/>
                  </a:lnTo>
                  <a:cubicBezTo>
                    <a:pt x="6404" y="295515"/>
                    <a:pt x="7173" y="295087"/>
                    <a:pt x="8527" y="294352"/>
                  </a:cubicBezTo>
                  <a:lnTo>
                    <a:pt x="9311" y="293934"/>
                  </a:lnTo>
                  <a:lnTo>
                    <a:pt x="4803" y="293934"/>
                  </a:lnTo>
                  <a:cubicBezTo>
                    <a:pt x="4803" y="293934"/>
                    <a:pt x="5572" y="293505"/>
                    <a:pt x="6925" y="292771"/>
                  </a:cubicBezTo>
                  <a:lnTo>
                    <a:pt x="7710" y="292352"/>
                  </a:lnTo>
                  <a:lnTo>
                    <a:pt x="3202" y="292352"/>
                  </a:lnTo>
                  <a:cubicBezTo>
                    <a:pt x="3202" y="292352"/>
                    <a:pt x="3971" y="291924"/>
                    <a:pt x="5325" y="291189"/>
                  </a:cubicBezTo>
                  <a:lnTo>
                    <a:pt x="6109" y="290771"/>
                  </a:lnTo>
                  <a:lnTo>
                    <a:pt x="1601" y="290771"/>
                  </a:lnTo>
                  <a:cubicBezTo>
                    <a:pt x="1601" y="290771"/>
                    <a:pt x="2370" y="290343"/>
                    <a:pt x="3723" y="289608"/>
                  </a:cubicBezTo>
                  <a:lnTo>
                    <a:pt x="4508" y="289189"/>
                  </a:lnTo>
                  <a:lnTo>
                    <a:pt x="0" y="289189"/>
                  </a:lnTo>
                  <a:cubicBezTo>
                    <a:pt x="0" y="289189"/>
                    <a:pt x="12306" y="282339"/>
                    <a:pt x="25076" y="276419"/>
                  </a:cubicBezTo>
                  <a:cubicBezTo>
                    <a:pt x="36261" y="271239"/>
                    <a:pt x="48122" y="266524"/>
                    <a:pt x="48122" y="266524"/>
                  </a:cubicBezTo>
                  <a:cubicBezTo>
                    <a:pt x="48122" y="266524"/>
                    <a:pt x="52630" y="266964"/>
                    <a:pt x="59934" y="267585"/>
                  </a:cubicBezTo>
                  <a:lnTo>
                    <a:pt x="66572" y="268131"/>
                  </a:lnTo>
                  <a:lnTo>
                    <a:pt x="66649" y="267864"/>
                  </a:lnTo>
                  <a:lnTo>
                    <a:pt x="64589" y="267864"/>
                  </a:lnTo>
                  <a:lnTo>
                    <a:pt x="65048" y="266282"/>
                  </a:lnTo>
                  <a:lnTo>
                    <a:pt x="62988" y="266282"/>
                  </a:lnTo>
                  <a:lnTo>
                    <a:pt x="63447" y="264701"/>
                  </a:lnTo>
                  <a:lnTo>
                    <a:pt x="61386" y="264701"/>
                  </a:lnTo>
                  <a:lnTo>
                    <a:pt x="61846" y="263119"/>
                  </a:lnTo>
                  <a:lnTo>
                    <a:pt x="59785" y="263119"/>
                  </a:lnTo>
                  <a:lnTo>
                    <a:pt x="60245" y="261538"/>
                  </a:lnTo>
                  <a:lnTo>
                    <a:pt x="58184" y="261538"/>
                  </a:lnTo>
                  <a:lnTo>
                    <a:pt x="58644" y="259957"/>
                  </a:lnTo>
                  <a:lnTo>
                    <a:pt x="56583" y="259957"/>
                  </a:lnTo>
                  <a:lnTo>
                    <a:pt x="57043" y="258375"/>
                  </a:lnTo>
                  <a:lnTo>
                    <a:pt x="54982" y="258375"/>
                  </a:lnTo>
                  <a:lnTo>
                    <a:pt x="55442" y="256794"/>
                  </a:lnTo>
                  <a:lnTo>
                    <a:pt x="53381" y="256794"/>
                  </a:lnTo>
                  <a:lnTo>
                    <a:pt x="53841" y="255212"/>
                  </a:lnTo>
                  <a:lnTo>
                    <a:pt x="51780" y="255212"/>
                  </a:lnTo>
                  <a:lnTo>
                    <a:pt x="82840" y="148379"/>
                  </a:lnTo>
                  <a:lnTo>
                    <a:pt x="126141" y="148379"/>
                  </a:lnTo>
                  <a:lnTo>
                    <a:pt x="125688" y="149960"/>
                  </a:lnTo>
                  <a:lnTo>
                    <a:pt x="127742" y="149960"/>
                  </a:lnTo>
                  <a:lnTo>
                    <a:pt x="127289" y="151541"/>
                  </a:lnTo>
                  <a:lnTo>
                    <a:pt x="129343" y="151541"/>
                  </a:lnTo>
                  <a:lnTo>
                    <a:pt x="128890" y="153123"/>
                  </a:lnTo>
                  <a:lnTo>
                    <a:pt x="130944" y="153123"/>
                  </a:lnTo>
                  <a:lnTo>
                    <a:pt x="130491" y="154704"/>
                  </a:lnTo>
                  <a:lnTo>
                    <a:pt x="132545" y="154704"/>
                  </a:lnTo>
                  <a:lnTo>
                    <a:pt x="132092" y="156286"/>
                  </a:lnTo>
                  <a:lnTo>
                    <a:pt x="134146" y="156286"/>
                  </a:lnTo>
                  <a:lnTo>
                    <a:pt x="133693" y="157868"/>
                  </a:lnTo>
                  <a:lnTo>
                    <a:pt x="135747" y="157868"/>
                  </a:lnTo>
                  <a:lnTo>
                    <a:pt x="135294" y="159449"/>
                  </a:lnTo>
                  <a:lnTo>
                    <a:pt x="137349" y="159449"/>
                  </a:lnTo>
                  <a:lnTo>
                    <a:pt x="136895" y="161030"/>
                  </a:lnTo>
                  <a:lnTo>
                    <a:pt x="137243" y="161030"/>
                  </a:lnTo>
                  <a:lnTo>
                    <a:pt x="140941" y="148379"/>
                  </a:lnTo>
                  <a:lnTo>
                    <a:pt x="184074" y="148379"/>
                  </a:lnTo>
                  <a:lnTo>
                    <a:pt x="183612" y="149960"/>
                  </a:lnTo>
                  <a:lnTo>
                    <a:pt x="185675" y="149960"/>
                  </a:lnTo>
                  <a:lnTo>
                    <a:pt x="185213" y="151541"/>
                  </a:lnTo>
                  <a:lnTo>
                    <a:pt x="187276" y="151541"/>
                  </a:lnTo>
                  <a:lnTo>
                    <a:pt x="186815" y="153123"/>
                  </a:lnTo>
                  <a:lnTo>
                    <a:pt x="188877" y="153123"/>
                  </a:lnTo>
                  <a:lnTo>
                    <a:pt x="188415" y="154704"/>
                  </a:lnTo>
                  <a:lnTo>
                    <a:pt x="190478" y="154704"/>
                  </a:lnTo>
                  <a:lnTo>
                    <a:pt x="190017" y="156286"/>
                  </a:lnTo>
                  <a:lnTo>
                    <a:pt x="192079" y="156286"/>
                  </a:lnTo>
                  <a:lnTo>
                    <a:pt x="191618" y="157868"/>
                  </a:lnTo>
                  <a:lnTo>
                    <a:pt x="193680" y="157868"/>
                  </a:lnTo>
                  <a:lnTo>
                    <a:pt x="193219" y="159449"/>
                  </a:lnTo>
                  <a:lnTo>
                    <a:pt x="194324" y="159449"/>
                  </a:lnTo>
                  <a:lnTo>
                    <a:pt x="197542" y="148379"/>
                  </a:lnTo>
                  <a:lnTo>
                    <a:pt x="233963" y="148379"/>
                  </a:lnTo>
                  <a:lnTo>
                    <a:pt x="232440" y="146922"/>
                  </a:lnTo>
                  <a:lnTo>
                    <a:pt x="232378" y="146813"/>
                  </a:lnTo>
                  <a:lnTo>
                    <a:pt x="230839" y="145340"/>
                  </a:lnTo>
                  <a:lnTo>
                    <a:pt x="230777" y="145232"/>
                  </a:lnTo>
                  <a:lnTo>
                    <a:pt x="229238" y="143759"/>
                  </a:lnTo>
                  <a:lnTo>
                    <a:pt x="229176" y="143650"/>
                  </a:lnTo>
                  <a:lnTo>
                    <a:pt x="227637" y="142178"/>
                  </a:lnTo>
                  <a:lnTo>
                    <a:pt x="227575" y="142069"/>
                  </a:lnTo>
                  <a:lnTo>
                    <a:pt x="226036" y="140596"/>
                  </a:lnTo>
                  <a:lnTo>
                    <a:pt x="225974" y="140488"/>
                  </a:lnTo>
                  <a:lnTo>
                    <a:pt x="224435" y="139015"/>
                  </a:lnTo>
                  <a:lnTo>
                    <a:pt x="224373" y="138906"/>
                  </a:lnTo>
                  <a:lnTo>
                    <a:pt x="222834" y="137433"/>
                  </a:lnTo>
                  <a:lnTo>
                    <a:pt x="222772" y="137325"/>
                  </a:lnTo>
                  <a:lnTo>
                    <a:pt x="221233" y="135852"/>
                  </a:lnTo>
                  <a:lnTo>
                    <a:pt x="221170" y="135743"/>
                  </a:lnTo>
                  <a:lnTo>
                    <a:pt x="219632" y="134270"/>
                  </a:lnTo>
                  <a:lnTo>
                    <a:pt x="219570" y="134162"/>
                  </a:lnTo>
                  <a:lnTo>
                    <a:pt x="218031" y="132689"/>
                  </a:lnTo>
                  <a:lnTo>
                    <a:pt x="217968" y="132580"/>
                  </a:lnTo>
                  <a:lnTo>
                    <a:pt x="216651" y="131319"/>
                  </a:lnTo>
                  <a:lnTo>
                    <a:pt x="215540" y="130520"/>
                  </a:lnTo>
                  <a:cubicBezTo>
                    <a:pt x="212308" y="127840"/>
                    <a:pt x="209246" y="124845"/>
                    <a:pt x="206823" y="121619"/>
                  </a:cubicBezTo>
                  <a:lnTo>
                    <a:pt x="206761" y="121511"/>
                  </a:lnTo>
                  <a:lnTo>
                    <a:pt x="205443" y="120250"/>
                  </a:lnTo>
                  <a:lnTo>
                    <a:pt x="204332" y="119450"/>
                  </a:lnTo>
                  <a:cubicBezTo>
                    <a:pt x="201101" y="116771"/>
                    <a:pt x="198038" y="113775"/>
                    <a:pt x="195616" y="110550"/>
                  </a:cubicBezTo>
                  <a:lnTo>
                    <a:pt x="195553" y="110441"/>
                  </a:lnTo>
                  <a:lnTo>
                    <a:pt x="194236" y="109180"/>
                  </a:lnTo>
                  <a:lnTo>
                    <a:pt x="193125" y="108381"/>
                  </a:lnTo>
                  <a:cubicBezTo>
                    <a:pt x="189893" y="105701"/>
                    <a:pt x="186831" y="102705"/>
                    <a:pt x="184408" y="99479"/>
                  </a:cubicBezTo>
                  <a:lnTo>
                    <a:pt x="184346" y="99370"/>
                  </a:lnTo>
                  <a:lnTo>
                    <a:pt x="183028" y="98109"/>
                  </a:lnTo>
                  <a:lnTo>
                    <a:pt x="181917" y="97309"/>
                  </a:lnTo>
                  <a:cubicBezTo>
                    <a:pt x="178686" y="94630"/>
                    <a:pt x="175623" y="91635"/>
                    <a:pt x="173201" y="88409"/>
                  </a:cubicBezTo>
                  <a:lnTo>
                    <a:pt x="173138" y="88300"/>
                  </a:lnTo>
                  <a:lnTo>
                    <a:pt x="171821" y="87040"/>
                  </a:lnTo>
                  <a:lnTo>
                    <a:pt x="170710" y="86240"/>
                  </a:lnTo>
                  <a:cubicBezTo>
                    <a:pt x="167478" y="83561"/>
                    <a:pt x="164416" y="80565"/>
                    <a:pt x="161993" y="77339"/>
                  </a:cubicBezTo>
                  <a:lnTo>
                    <a:pt x="161931" y="77231"/>
                  </a:lnTo>
                  <a:lnTo>
                    <a:pt x="160392" y="75758"/>
                  </a:lnTo>
                  <a:cubicBezTo>
                    <a:pt x="157162" y="71458"/>
                    <a:pt x="155070" y="66750"/>
                    <a:pt x="155234" y="61839"/>
                  </a:cubicBezTo>
                  <a:cubicBezTo>
                    <a:pt x="160288" y="32260"/>
                    <a:pt x="211476" y="37080"/>
                    <a:pt x="211476" y="37080"/>
                  </a:cubicBezTo>
                  <a:cubicBezTo>
                    <a:pt x="211476" y="37080"/>
                    <a:pt x="226445" y="21984"/>
                    <a:pt x="241605" y="16656"/>
                  </a:cubicBezTo>
                  <a:cubicBezTo>
                    <a:pt x="253910" y="12438"/>
                    <a:pt x="290014" y="2666"/>
                    <a:pt x="349799" y="452"/>
                  </a:cubicBezTo>
                  <a:cubicBezTo>
                    <a:pt x="359764" y="83"/>
                    <a:pt x="370386" y="-77"/>
                    <a:pt x="381665" y="3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6" name="Freeform 193">
              <a:extLst>
                <a:ext uri="{FF2B5EF4-FFF2-40B4-BE49-F238E27FC236}">
                  <a16:creationId xmlns:a16="http://schemas.microsoft.com/office/drawing/2014/main" id="{E8B9A142-7D3E-47AA-8B00-CDF1774AB44D}"/>
                </a:ext>
              </a:extLst>
            </p:cNvPr>
            <p:cNvSpPr/>
            <p:nvPr/>
          </p:nvSpPr>
          <p:spPr>
            <a:xfrm>
              <a:off x="11119938" y="460218"/>
              <a:ext cx="564757" cy="289361"/>
            </a:xfrm>
            <a:custGeom>
              <a:avLst/>
              <a:gdLst>
                <a:gd name="connsiteX0" fmla="*/ 466741 w 1334378"/>
                <a:gd name="connsiteY0" fmla="*/ 350580 h 683688"/>
                <a:gd name="connsiteX1" fmla="*/ 568902 w 1334378"/>
                <a:gd name="connsiteY1" fmla="*/ 350580 h 683688"/>
                <a:gd name="connsiteX2" fmla="*/ 506007 w 1334378"/>
                <a:gd name="connsiteY2" fmla="*/ 572086 h 683688"/>
                <a:gd name="connsiteX3" fmla="*/ 539078 w 1334378"/>
                <a:gd name="connsiteY3" fmla="*/ 572086 h 683688"/>
                <a:gd name="connsiteX4" fmla="*/ 604071 w 1334378"/>
                <a:gd name="connsiteY4" fmla="*/ 350580 h 683688"/>
                <a:gd name="connsiteX5" fmla="*/ 705982 w 1334378"/>
                <a:gd name="connsiteY5" fmla="*/ 350580 h 683688"/>
                <a:gd name="connsiteX6" fmla="*/ 632347 w 1334378"/>
                <a:gd name="connsiteY6" fmla="*/ 603009 h 683688"/>
                <a:gd name="connsiteX7" fmla="*/ 393356 w 1334378"/>
                <a:gd name="connsiteY7" fmla="*/ 603009 h 683688"/>
                <a:gd name="connsiteX8" fmla="*/ 195729 w 1334378"/>
                <a:gd name="connsiteY8" fmla="*/ 350580 h 683688"/>
                <a:gd name="connsiteX9" fmla="*/ 298039 w 1334378"/>
                <a:gd name="connsiteY9" fmla="*/ 350580 h 683688"/>
                <a:gd name="connsiteX10" fmla="*/ 253728 w 1334378"/>
                <a:gd name="connsiteY10" fmla="*/ 505244 h 683688"/>
                <a:gd name="connsiteX11" fmla="*/ 287798 w 1334378"/>
                <a:gd name="connsiteY11" fmla="*/ 505244 h 683688"/>
                <a:gd name="connsiteX12" fmla="*/ 333009 w 1334378"/>
                <a:gd name="connsiteY12" fmla="*/ 350580 h 683688"/>
                <a:gd name="connsiteX13" fmla="*/ 434919 w 1334378"/>
                <a:gd name="connsiteY13" fmla="*/ 350580 h 683688"/>
                <a:gd name="connsiteX14" fmla="*/ 361284 w 1334378"/>
                <a:gd name="connsiteY14" fmla="*/ 603009 h 683688"/>
                <a:gd name="connsiteX15" fmla="*/ 259773 w 1334378"/>
                <a:gd name="connsiteY15" fmla="*/ 603009 h 683688"/>
                <a:gd name="connsiteX16" fmla="*/ 278856 w 1334378"/>
                <a:gd name="connsiteY16" fmla="*/ 536167 h 683688"/>
                <a:gd name="connsiteX17" fmla="*/ 244886 w 1334378"/>
                <a:gd name="connsiteY17" fmla="*/ 536167 h 683688"/>
                <a:gd name="connsiteX18" fmla="*/ 225103 w 1334378"/>
                <a:gd name="connsiteY18" fmla="*/ 603009 h 683688"/>
                <a:gd name="connsiteX19" fmla="*/ 122343 w 1334378"/>
                <a:gd name="connsiteY19" fmla="*/ 603009 h 683688"/>
                <a:gd name="connsiteX20" fmla="*/ 901778 w 1334378"/>
                <a:gd name="connsiteY20" fmla="*/ 82 h 683688"/>
                <a:gd name="connsiteX21" fmla="*/ 986387 w 1334378"/>
                <a:gd name="connsiteY21" fmla="*/ 2934 h 683688"/>
                <a:gd name="connsiteX22" fmla="*/ 1290820 w 1334378"/>
                <a:gd name="connsiteY22" fmla="*/ 82614 h 683688"/>
                <a:gd name="connsiteX23" fmla="*/ 1328687 w 1334378"/>
                <a:gd name="connsiteY23" fmla="*/ 120132 h 683688"/>
                <a:gd name="connsiteX24" fmla="*/ 1333682 w 1334378"/>
                <a:gd name="connsiteY24" fmla="*/ 165941 h 683688"/>
                <a:gd name="connsiteX25" fmla="*/ 1326538 w 1334378"/>
                <a:gd name="connsiteY25" fmla="*/ 196115 h 683688"/>
                <a:gd name="connsiteX26" fmla="*/ 1313100 w 1334378"/>
                <a:gd name="connsiteY26" fmla="*/ 225739 h 683688"/>
                <a:gd name="connsiteX27" fmla="*/ 1263094 w 1334378"/>
                <a:gd name="connsiteY27" fmla="*/ 284288 h 683688"/>
                <a:gd name="connsiteX28" fmla="*/ 1195753 w 1334378"/>
                <a:gd name="connsiteY28" fmla="*/ 354277 h 683688"/>
                <a:gd name="connsiteX29" fmla="*/ 1123117 w 1334378"/>
                <a:gd name="connsiteY29" fmla="*/ 354277 h 683688"/>
                <a:gd name="connsiteX30" fmla="*/ 1027101 w 1334378"/>
                <a:gd name="connsiteY30" fmla="*/ 683688 h 683688"/>
                <a:gd name="connsiteX31" fmla="*/ 905258 w 1334378"/>
                <a:gd name="connsiteY31" fmla="*/ 683688 h 683688"/>
                <a:gd name="connsiteX32" fmla="*/ 1000724 w 1334378"/>
                <a:gd name="connsiteY32" fmla="*/ 351929 h 683688"/>
                <a:gd name="connsiteX33" fmla="*/ 893768 w 1334378"/>
                <a:gd name="connsiteY33" fmla="*/ 351929 h 683688"/>
                <a:gd name="connsiteX34" fmla="*/ 911352 w 1334378"/>
                <a:gd name="connsiteY34" fmla="*/ 325852 h 683688"/>
                <a:gd name="connsiteX35" fmla="*/ 926889 w 1334378"/>
                <a:gd name="connsiteY35" fmla="*/ 307518 h 683688"/>
                <a:gd name="connsiteX36" fmla="*/ 957761 w 1334378"/>
                <a:gd name="connsiteY36" fmla="*/ 285887 h 683688"/>
                <a:gd name="connsiteX37" fmla="*/ 991782 w 1334378"/>
                <a:gd name="connsiteY37" fmla="*/ 277094 h 683688"/>
                <a:gd name="connsiteX38" fmla="*/ 1193855 w 1334378"/>
                <a:gd name="connsiteY38" fmla="*/ 275595 h 683688"/>
                <a:gd name="connsiteX39" fmla="*/ 1214387 w 1334378"/>
                <a:gd name="connsiteY39" fmla="*/ 266104 h 683688"/>
                <a:gd name="connsiteX40" fmla="*/ 1199150 w 1334378"/>
                <a:gd name="connsiteY40" fmla="*/ 250817 h 683688"/>
                <a:gd name="connsiteX41" fmla="*/ 866891 w 1334378"/>
                <a:gd name="connsiteY41" fmla="*/ 139564 h 683688"/>
                <a:gd name="connsiteX42" fmla="*/ 534832 w 1334378"/>
                <a:gd name="connsiteY42" fmla="*/ 95503 h 683688"/>
                <a:gd name="connsiteX43" fmla="*/ 498563 w 1334378"/>
                <a:gd name="connsiteY43" fmla="*/ 118034 h 683688"/>
                <a:gd name="connsiteX44" fmla="*/ 507706 w 1334378"/>
                <a:gd name="connsiteY44" fmla="*/ 153253 h 683688"/>
                <a:gd name="connsiteX45" fmla="*/ 738054 w 1334378"/>
                <a:gd name="connsiteY45" fmla="*/ 312063 h 683688"/>
                <a:gd name="connsiteX46" fmla="*/ 806094 w 1334378"/>
                <a:gd name="connsiteY46" fmla="*/ 384001 h 683688"/>
                <a:gd name="connsiteX47" fmla="*/ 932184 w 1334378"/>
                <a:gd name="connsiteY47" fmla="*/ 503945 h 683688"/>
                <a:gd name="connsiteX48" fmla="*/ 911152 w 1334378"/>
                <a:gd name="connsiteY48" fmla="*/ 590470 h 683688"/>
                <a:gd name="connsiteX49" fmla="*/ 832022 w 1334378"/>
                <a:gd name="connsiteY49" fmla="*/ 683288 h 683688"/>
                <a:gd name="connsiteX50" fmla="*/ 0 w 1334378"/>
                <a:gd name="connsiteY50" fmla="*/ 683288 h 683688"/>
                <a:gd name="connsiteX51" fmla="*/ 59248 w 1334378"/>
                <a:gd name="connsiteY51" fmla="*/ 653114 h 683688"/>
                <a:gd name="connsiteX52" fmla="*/ 113700 w 1334378"/>
                <a:gd name="connsiteY52" fmla="*/ 629735 h 683688"/>
                <a:gd name="connsiteX53" fmla="*/ 264269 w 1334378"/>
                <a:gd name="connsiteY53" fmla="*/ 640326 h 683688"/>
                <a:gd name="connsiteX54" fmla="*/ 409591 w 1334378"/>
                <a:gd name="connsiteY54" fmla="*/ 642324 h 683688"/>
                <a:gd name="connsiteX55" fmla="*/ 542575 w 1334378"/>
                <a:gd name="connsiteY55" fmla="*/ 631184 h 683688"/>
                <a:gd name="connsiteX56" fmla="*/ 637792 w 1334378"/>
                <a:gd name="connsiteY56" fmla="*/ 609703 h 683688"/>
                <a:gd name="connsiteX57" fmla="*/ 783864 w 1334378"/>
                <a:gd name="connsiteY57" fmla="*/ 443598 h 683688"/>
                <a:gd name="connsiteX58" fmla="*/ 698289 w 1334378"/>
                <a:gd name="connsiteY58" fmla="*/ 333445 h 683688"/>
                <a:gd name="connsiteX59" fmla="*/ 570850 w 1334378"/>
                <a:gd name="connsiteY59" fmla="*/ 283389 h 683688"/>
                <a:gd name="connsiteX60" fmla="*/ 448957 w 1334378"/>
                <a:gd name="connsiteY60" fmla="*/ 231284 h 683688"/>
                <a:gd name="connsiteX61" fmla="*/ 366779 w 1334378"/>
                <a:gd name="connsiteY61" fmla="*/ 146109 h 683688"/>
                <a:gd name="connsiteX62" fmla="*/ 499663 w 1334378"/>
                <a:gd name="connsiteY62" fmla="*/ 87610 h 683688"/>
                <a:gd name="connsiteX63" fmla="*/ 570850 w 1334378"/>
                <a:gd name="connsiteY63" fmla="*/ 39352 h 683688"/>
                <a:gd name="connsiteX64" fmla="*/ 826487 w 1334378"/>
                <a:gd name="connsiteY64" fmla="*/ 1066 h 683688"/>
                <a:gd name="connsiteX65" fmla="*/ 901778 w 1334378"/>
                <a:gd name="connsiteY65" fmla="*/ 82 h 683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334378" h="683688">
                  <a:moveTo>
                    <a:pt x="466741" y="350580"/>
                  </a:moveTo>
                  <a:lnTo>
                    <a:pt x="568902" y="350580"/>
                  </a:lnTo>
                  <a:lnTo>
                    <a:pt x="506007" y="572086"/>
                  </a:lnTo>
                  <a:lnTo>
                    <a:pt x="539078" y="572086"/>
                  </a:lnTo>
                  <a:lnTo>
                    <a:pt x="604071" y="350580"/>
                  </a:lnTo>
                  <a:lnTo>
                    <a:pt x="705982" y="350580"/>
                  </a:lnTo>
                  <a:lnTo>
                    <a:pt x="632347" y="603009"/>
                  </a:lnTo>
                  <a:lnTo>
                    <a:pt x="393356" y="603009"/>
                  </a:lnTo>
                  <a:close/>
                  <a:moveTo>
                    <a:pt x="195729" y="350580"/>
                  </a:moveTo>
                  <a:lnTo>
                    <a:pt x="298039" y="350580"/>
                  </a:lnTo>
                  <a:lnTo>
                    <a:pt x="253728" y="505244"/>
                  </a:lnTo>
                  <a:lnTo>
                    <a:pt x="287798" y="505244"/>
                  </a:lnTo>
                  <a:lnTo>
                    <a:pt x="333009" y="350580"/>
                  </a:lnTo>
                  <a:lnTo>
                    <a:pt x="434919" y="350580"/>
                  </a:lnTo>
                  <a:lnTo>
                    <a:pt x="361284" y="603009"/>
                  </a:lnTo>
                  <a:lnTo>
                    <a:pt x="259773" y="603009"/>
                  </a:lnTo>
                  <a:lnTo>
                    <a:pt x="278856" y="536167"/>
                  </a:lnTo>
                  <a:lnTo>
                    <a:pt x="244886" y="536167"/>
                  </a:lnTo>
                  <a:lnTo>
                    <a:pt x="225103" y="603009"/>
                  </a:lnTo>
                  <a:lnTo>
                    <a:pt x="122343" y="603009"/>
                  </a:lnTo>
                  <a:close/>
                  <a:moveTo>
                    <a:pt x="901778" y="82"/>
                  </a:moveTo>
                  <a:cubicBezTo>
                    <a:pt x="928428" y="345"/>
                    <a:pt x="956632" y="1248"/>
                    <a:pt x="986387" y="2934"/>
                  </a:cubicBezTo>
                  <a:cubicBezTo>
                    <a:pt x="1257100" y="38453"/>
                    <a:pt x="1290820" y="82614"/>
                    <a:pt x="1290820" y="82614"/>
                  </a:cubicBezTo>
                  <a:cubicBezTo>
                    <a:pt x="1290820" y="82614"/>
                    <a:pt x="1320294" y="101548"/>
                    <a:pt x="1328687" y="120132"/>
                  </a:cubicBezTo>
                  <a:cubicBezTo>
                    <a:pt x="1337129" y="138765"/>
                    <a:pt x="1333682" y="165941"/>
                    <a:pt x="1333682" y="165941"/>
                  </a:cubicBezTo>
                  <a:cubicBezTo>
                    <a:pt x="1333682" y="165941"/>
                    <a:pt x="1331534" y="181178"/>
                    <a:pt x="1326538" y="196115"/>
                  </a:cubicBezTo>
                  <a:cubicBezTo>
                    <a:pt x="1321443" y="211252"/>
                    <a:pt x="1313100" y="225739"/>
                    <a:pt x="1313100" y="225739"/>
                  </a:cubicBezTo>
                  <a:cubicBezTo>
                    <a:pt x="1313100" y="225739"/>
                    <a:pt x="1290020" y="255013"/>
                    <a:pt x="1263094" y="284288"/>
                  </a:cubicBezTo>
                  <a:cubicBezTo>
                    <a:pt x="1231472" y="318658"/>
                    <a:pt x="1195753" y="354277"/>
                    <a:pt x="1195753" y="354277"/>
                  </a:cubicBezTo>
                  <a:lnTo>
                    <a:pt x="1123117" y="354277"/>
                  </a:lnTo>
                  <a:lnTo>
                    <a:pt x="1027101" y="683688"/>
                  </a:lnTo>
                  <a:lnTo>
                    <a:pt x="905258" y="683688"/>
                  </a:lnTo>
                  <a:lnTo>
                    <a:pt x="1000724" y="351929"/>
                  </a:lnTo>
                  <a:lnTo>
                    <a:pt x="893768" y="351929"/>
                  </a:lnTo>
                  <a:cubicBezTo>
                    <a:pt x="893768" y="351929"/>
                    <a:pt x="902360" y="337891"/>
                    <a:pt x="911352" y="325852"/>
                  </a:cubicBezTo>
                  <a:cubicBezTo>
                    <a:pt x="918796" y="315910"/>
                    <a:pt x="926889" y="307518"/>
                    <a:pt x="926889" y="307518"/>
                  </a:cubicBezTo>
                  <a:cubicBezTo>
                    <a:pt x="926889" y="307518"/>
                    <a:pt x="940277" y="294080"/>
                    <a:pt x="957761" y="285887"/>
                  </a:cubicBezTo>
                  <a:cubicBezTo>
                    <a:pt x="972499" y="278992"/>
                    <a:pt x="991782" y="277094"/>
                    <a:pt x="991782" y="277094"/>
                  </a:cubicBezTo>
                  <a:lnTo>
                    <a:pt x="1193855" y="275595"/>
                  </a:lnTo>
                  <a:cubicBezTo>
                    <a:pt x="1193855" y="275595"/>
                    <a:pt x="1212338" y="276045"/>
                    <a:pt x="1214387" y="266104"/>
                  </a:cubicBezTo>
                  <a:cubicBezTo>
                    <a:pt x="1215735" y="258860"/>
                    <a:pt x="1199150" y="250817"/>
                    <a:pt x="1199150" y="250817"/>
                  </a:cubicBezTo>
                  <a:cubicBezTo>
                    <a:pt x="1199150" y="250817"/>
                    <a:pt x="1113825" y="197614"/>
                    <a:pt x="866891" y="139564"/>
                  </a:cubicBezTo>
                  <a:cubicBezTo>
                    <a:pt x="618808" y="86211"/>
                    <a:pt x="534832" y="95503"/>
                    <a:pt x="534832" y="95503"/>
                  </a:cubicBezTo>
                  <a:cubicBezTo>
                    <a:pt x="534832" y="95503"/>
                    <a:pt x="506556" y="99949"/>
                    <a:pt x="498563" y="118034"/>
                  </a:cubicBezTo>
                  <a:cubicBezTo>
                    <a:pt x="490671" y="136517"/>
                    <a:pt x="507706" y="153253"/>
                    <a:pt x="507706" y="153253"/>
                  </a:cubicBezTo>
                  <a:lnTo>
                    <a:pt x="738054" y="312063"/>
                  </a:lnTo>
                  <a:lnTo>
                    <a:pt x="806094" y="384001"/>
                  </a:lnTo>
                  <a:lnTo>
                    <a:pt x="932184" y="503945"/>
                  </a:lnTo>
                  <a:cubicBezTo>
                    <a:pt x="932184" y="503945"/>
                    <a:pt x="934482" y="548656"/>
                    <a:pt x="911152" y="590470"/>
                  </a:cubicBezTo>
                  <a:cubicBezTo>
                    <a:pt x="884625" y="637978"/>
                    <a:pt x="832022" y="683288"/>
                    <a:pt x="832022" y="683288"/>
                  </a:cubicBezTo>
                  <a:lnTo>
                    <a:pt x="0" y="683288"/>
                  </a:lnTo>
                  <a:cubicBezTo>
                    <a:pt x="0" y="683288"/>
                    <a:pt x="29075" y="667102"/>
                    <a:pt x="59248" y="653114"/>
                  </a:cubicBezTo>
                  <a:cubicBezTo>
                    <a:pt x="85675" y="640875"/>
                    <a:pt x="113700" y="629735"/>
                    <a:pt x="113700" y="629735"/>
                  </a:cubicBezTo>
                  <a:cubicBezTo>
                    <a:pt x="113700" y="629735"/>
                    <a:pt x="189434" y="637128"/>
                    <a:pt x="264269" y="640326"/>
                  </a:cubicBezTo>
                  <a:cubicBezTo>
                    <a:pt x="337355" y="643423"/>
                    <a:pt x="409591" y="642324"/>
                    <a:pt x="409591" y="642324"/>
                  </a:cubicBezTo>
                  <a:cubicBezTo>
                    <a:pt x="409591" y="642324"/>
                    <a:pt x="481229" y="639976"/>
                    <a:pt x="542575" y="631184"/>
                  </a:cubicBezTo>
                  <a:cubicBezTo>
                    <a:pt x="594580" y="623790"/>
                    <a:pt x="637792" y="609703"/>
                    <a:pt x="637792" y="609703"/>
                  </a:cubicBezTo>
                  <a:cubicBezTo>
                    <a:pt x="637792" y="609703"/>
                    <a:pt x="768827" y="573434"/>
                    <a:pt x="783864" y="443598"/>
                  </a:cubicBezTo>
                  <a:cubicBezTo>
                    <a:pt x="777719" y="363469"/>
                    <a:pt x="698289" y="333445"/>
                    <a:pt x="698289" y="333445"/>
                  </a:cubicBezTo>
                  <a:cubicBezTo>
                    <a:pt x="698289" y="333445"/>
                    <a:pt x="633795" y="309166"/>
                    <a:pt x="570850" y="283389"/>
                  </a:cubicBezTo>
                  <a:cubicBezTo>
                    <a:pt x="509154" y="258111"/>
                    <a:pt x="448957" y="231284"/>
                    <a:pt x="448957" y="231284"/>
                  </a:cubicBezTo>
                  <a:cubicBezTo>
                    <a:pt x="448957" y="231284"/>
                    <a:pt x="365230" y="192518"/>
                    <a:pt x="366779" y="146109"/>
                  </a:cubicBezTo>
                  <a:cubicBezTo>
                    <a:pt x="378719" y="76220"/>
                    <a:pt x="499663" y="87610"/>
                    <a:pt x="499663" y="87610"/>
                  </a:cubicBezTo>
                  <a:cubicBezTo>
                    <a:pt x="499663" y="87610"/>
                    <a:pt x="535032" y="51941"/>
                    <a:pt x="570850" y="39352"/>
                  </a:cubicBezTo>
                  <a:cubicBezTo>
                    <a:pt x="599925" y="29386"/>
                    <a:pt x="685228" y="6297"/>
                    <a:pt x="826487" y="1066"/>
                  </a:cubicBezTo>
                  <a:cubicBezTo>
                    <a:pt x="850030" y="194"/>
                    <a:pt x="875127" y="-182"/>
                    <a:pt x="901778" y="8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4733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84A7DEA3-38CA-4FCF-9BEE-7C1591B7774C}"/>
              </a:ext>
            </a:extLst>
          </p:cNvPr>
          <p:cNvCxnSpPr>
            <a:cxnSpLocks/>
          </p:cNvCxnSpPr>
          <p:nvPr userDrawn="1"/>
        </p:nvCxnSpPr>
        <p:spPr>
          <a:xfrm>
            <a:off x="1225244" y="756274"/>
            <a:ext cx="1988493" cy="0"/>
          </a:xfrm>
          <a:prstGeom prst="line">
            <a:avLst/>
          </a:prstGeom>
          <a:ln w="12700" cap="rnd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占位符 24">
            <a:extLst>
              <a:ext uri="{FF2B5EF4-FFF2-40B4-BE49-F238E27FC236}">
                <a16:creationId xmlns:a16="http://schemas.microsoft.com/office/drawing/2014/main" id="{BAE21B30-145B-42AA-B851-F6A21C951C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17600" y="269390"/>
            <a:ext cx="6322728" cy="52322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spc="0">
                <a:solidFill>
                  <a:srgbClr val="000000"/>
                </a:solidFill>
                <a:latin typeface="+mn-ea"/>
                <a:ea typeface="+mn-ea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空白页</a:t>
            </a:r>
            <a:endParaRPr kumimoji="0" lang="en-US" altLang="zh-CN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4" name="文本占位符 25">
            <a:extLst>
              <a:ext uri="{FF2B5EF4-FFF2-40B4-BE49-F238E27FC236}">
                <a16:creationId xmlns:a16="http://schemas.microsoft.com/office/drawing/2014/main" id="{02CE78A6-041F-4279-8AD0-B06F23355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7600" y="726743"/>
            <a:ext cx="6322728" cy="307777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>
                <a:solidFill>
                  <a:srgbClr val="595959"/>
                </a:solidFill>
                <a:latin typeface="+mn-ea"/>
                <a:ea typeface="+mn-ea"/>
                <a:sym typeface="阿里巴巴普惠体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altLang="zh-CN" dirty="0"/>
              <a:t>Please enter your  title</a:t>
            </a:r>
            <a:endParaRPr lang="zh-CN" altLang="en-US" dirty="0"/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792B5F94-3740-4230-9486-24B597A03463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93065"/>
            <a:ext cx="11306175" cy="0"/>
          </a:xfrm>
          <a:prstGeom prst="line">
            <a:avLst/>
          </a:prstGeom>
          <a:ln w="12700" cap="rnd">
            <a:gradFill>
              <a:gsLst>
                <a:gs pos="0">
                  <a:schemeClr val="accent2"/>
                </a:gs>
                <a:gs pos="100000">
                  <a:schemeClr val="accent2"/>
                </a:gs>
                <a:gs pos="59621">
                  <a:schemeClr val="accent2">
                    <a:alpha val="0"/>
                  </a:schemeClr>
                </a:gs>
                <a:gs pos="40000">
                  <a:schemeClr val="accent2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图形 13">
            <a:extLst>
              <a:ext uri="{FF2B5EF4-FFF2-40B4-BE49-F238E27FC236}">
                <a16:creationId xmlns:a16="http://schemas.microsoft.com/office/drawing/2014/main" id="{BEB4A53E-ABF4-4BE4-8ACF-6F9BD2BB0050}"/>
              </a:ext>
            </a:extLst>
          </p:cNvPr>
          <p:cNvGrpSpPr/>
          <p:nvPr userDrawn="1"/>
        </p:nvGrpSpPr>
        <p:grpSpPr>
          <a:xfrm>
            <a:off x="442913" y="6380936"/>
            <a:ext cx="1050303" cy="210061"/>
            <a:chOff x="2428875" y="2695575"/>
            <a:chExt cx="7334250" cy="1466850"/>
          </a:xfrm>
          <a:solidFill>
            <a:schemeClr val="accent1">
              <a:lumMod val="75000"/>
            </a:schemeClr>
          </a:solidFill>
        </p:grpSpPr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88B12583-E40E-4987-9B3B-A4A13447FB4B}"/>
                </a:ext>
              </a:extLst>
            </p:cNvPr>
            <p:cNvSpPr/>
            <p:nvPr/>
          </p:nvSpPr>
          <p:spPr>
            <a:xfrm>
              <a:off x="2421731" y="2721769"/>
              <a:ext cx="1114425" cy="1438275"/>
            </a:xfrm>
            <a:custGeom>
              <a:avLst/>
              <a:gdLst>
                <a:gd name="connsiteX0" fmla="*/ 1107472 w 1114425"/>
                <a:gd name="connsiteY0" fmla="*/ 601313 h 1438275"/>
                <a:gd name="connsiteX1" fmla="*/ 1096232 w 1114425"/>
                <a:gd name="connsiteY1" fmla="*/ 574548 h 1438275"/>
                <a:gd name="connsiteX2" fmla="*/ 1067467 w 1114425"/>
                <a:gd name="connsiteY2" fmla="*/ 544449 h 1438275"/>
                <a:gd name="connsiteX3" fmla="*/ 1041749 w 1114425"/>
                <a:gd name="connsiteY3" fmla="*/ 527876 h 1438275"/>
                <a:gd name="connsiteX4" fmla="*/ 1020318 w 1114425"/>
                <a:gd name="connsiteY4" fmla="*/ 523875 h 1438275"/>
                <a:gd name="connsiteX5" fmla="*/ 991648 w 1114425"/>
                <a:gd name="connsiteY5" fmla="*/ 528352 h 1438275"/>
                <a:gd name="connsiteX6" fmla="*/ 949738 w 1114425"/>
                <a:gd name="connsiteY6" fmla="*/ 549783 h 1438275"/>
                <a:gd name="connsiteX7" fmla="*/ 883730 w 1114425"/>
                <a:gd name="connsiteY7" fmla="*/ 586359 h 1438275"/>
                <a:gd name="connsiteX8" fmla="*/ 847535 w 1114425"/>
                <a:gd name="connsiteY8" fmla="*/ 602456 h 1438275"/>
                <a:gd name="connsiteX9" fmla="*/ 837724 w 1114425"/>
                <a:gd name="connsiteY9" fmla="*/ 605219 h 1438275"/>
                <a:gd name="connsiteX10" fmla="*/ 831723 w 1114425"/>
                <a:gd name="connsiteY10" fmla="*/ 595789 h 1438275"/>
                <a:gd name="connsiteX11" fmla="*/ 835914 w 1114425"/>
                <a:gd name="connsiteY11" fmla="*/ 585216 h 1438275"/>
                <a:gd name="connsiteX12" fmla="*/ 895731 w 1114425"/>
                <a:gd name="connsiteY12" fmla="*/ 508730 h 1438275"/>
                <a:gd name="connsiteX13" fmla="*/ 912305 w 1114425"/>
                <a:gd name="connsiteY13" fmla="*/ 496443 h 1438275"/>
                <a:gd name="connsiteX14" fmla="*/ 938022 w 1114425"/>
                <a:gd name="connsiteY14" fmla="*/ 486918 h 1438275"/>
                <a:gd name="connsiteX15" fmla="*/ 958691 w 1114425"/>
                <a:gd name="connsiteY15" fmla="*/ 473774 h 1438275"/>
                <a:gd name="connsiteX16" fmla="*/ 990410 w 1114425"/>
                <a:gd name="connsiteY16" fmla="*/ 452152 h 1438275"/>
                <a:gd name="connsiteX17" fmla="*/ 1006793 w 1114425"/>
                <a:gd name="connsiteY17" fmla="*/ 427958 h 1438275"/>
                <a:gd name="connsiteX18" fmla="*/ 1006793 w 1114425"/>
                <a:gd name="connsiteY18" fmla="*/ 415100 h 1438275"/>
                <a:gd name="connsiteX19" fmla="*/ 992886 w 1114425"/>
                <a:gd name="connsiteY19" fmla="*/ 399479 h 1438275"/>
                <a:gd name="connsiteX20" fmla="*/ 973169 w 1114425"/>
                <a:gd name="connsiteY20" fmla="*/ 387953 h 1438275"/>
                <a:gd name="connsiteX21" fmla="*/ 953738 w 1114425"/>
                <a:gd name="connsiteY21" fmla="*/ 383000 h 1438275"/>
                <a:gd name="connsiteX22" fmla="*/ 944309 w 1114425"/>
                <a:gd name="connsiteY22" fmla="*/ 374809 h 1438275"/>
                <a:gd name="connsiteX23" fmla="*/ 915829 w 1114425"/>
                <a:gd name="connsiteY23" fmla="*/ 348329 h 1438275"/>
                <a:gd name="connsiteX24" fmla="*/ 885730 w 1114425"/>
                <a:gd name="connsiteY24" fmla="*/ 324517 h 1438275"/>
                <a:gd name="connsiteX25" fmla="*/ 865346 w 1114425"/>
                <a:gd name="connsiteY25" fmla="*/ 323183 h 1438275"/>
                <a:gd name="connsiteX26" fmla="*/ 854488 w 1114425"/>
                <a:gd name="connsiteY26" fmla="*/ 331946 h 1438275"/>
                <a:gd name="connsiteX27" fmla="*/ 843629 w 1114425"/>
                <a:gd name="connsiteY27" fmla="*/ 346139 h 1438275"/>
                <a:gd name="connsiteX28" fmla="*/ 841820 w 1114425"/>
                <a:gd name="connsiteY28" fmla="*/ 381191 h 1438275"/>
                <a:gd name="connsiteX29" fmla="*/ 837248 w 1114425"/>
                <a:gd name="connsiteY29" fmla="*/ 406241 h 1438275"/>
                <a:gd name="connsiteX30" fmla="*/ 820769 w 1114425"/>
                <a:gd name="connsiteY30" fmla="*/ 442341 h 1438275"/>
                <a:gd name="connsiteX31" fmla="*/ 798862 w 1114425"/>
                <a:gd name="connsiteY31" fmla="*/ 465773 h 1438275"/>
                <a:gd name="connsiteX32" fmla="*/ 767239 w 1114425"/>
                <a:gd name="connsiteY32" fmla="*/ 480727 h 1438275"/>
                <a:gd name="connsiteX33" fmla="*/ 742950 w 1114425"/>
                <a:gd name="connsiteY33" fmla="*/ 489775 h 1438275"/>
                <a:gd name="connsiteX34" fmla="*/ 732377 w 1114425"/>
                <a:gd name="connsiteY34" fmla="*/ 490252 h 1438275"/>
                <a:gd name="connsiteX35" fmla="*/ 716947 w 1114425"/>
                <a:gd name="connsiteY35" fmla="*/ 476917 h 1438275"/>
                <a:gd name="connsiteX36" fmla="*/ 693896 w 1114425"/>
                <a:gd name="connsiteY36" fmla="*/ 447770 h 1438275"/>
                <a:gd name="connsiteX37" fmla="*/ 674561 w 1114425"/>
                <a:gd name="connsiteY37" fmla="*/ 431292 h 1438275"/>
                <a:gd name="connsiteX38" fmla="*/ 674656 w 1114425"/>
                <a:gd name="connsiteY38" fmla="*/ 424434 h 1438275"/>
                <a:gd name="connsiteX39" fmla="*/ 717613 w 1114425"/>
                <a:gd name="connsiteY39" fmla="*/ 380048 h 1438275"/>
                <a:gd name="connsiteX40" fmla="*/ 764858 w 1114425"/>
                <a:gd name="connsiteY40" fmla="*/ 326993 h 1438275"/>
                <a:gd name="connsiteX41" fmla="*/ 776764 w 1114425"/>
                <a:gd name="connsiteY41" fmla="*/ 323469 h 1438275"/>
                <a:gd name="connsiteX42" fmla="*/ 840867 w 1114425"/>
                <a:gd name="connsiteY42" fmla="*/ 311182 h 1438275"/>
                <a:gd name="connsiteX43" fmla="*/ 890302 w 1114425"/>
                <a:gd name="connsiteY43" fmla="*/ 290989 h 1438275"/>
                <a:gd name="connsiteX44" fmla="*/ 960692 w 1114425"/>
                <a:gd name="connsiteY44" fmla="*/ 246507 h 1438275"/>
                <a:gd name="connsiteX45" fmla="*/ 989552 w 1114425"/>
                <a:gd name="connsiteY45" fmla="*/ 208407 h 1438275"/>
                <a:gd name="connsiteX46" fmla="*/ 993743 w 1114425"/>
                <a:gd name="connsiteY46" fmla="*/ 179165 h 1438275"/>
                <a:gd name="connsiteX47" fmla="*/ 989171 w 1114425"/>
                <a:gd name="connsiteY47" fmla="*/ 153353 h 1438275"/>
                <a:gd name="connsiteX48" fmla="*/ 916877 w 1114425"/>
                <a:gd name="connsiteY48" fmla="*/ 70771 h 1438275"/>
                <a:gd name="connsiteX49" fmla="*/ 877348 w 1114425"/>
                <a:gd name="connsiteY49" fmla="*/ 39053 h 1438275"/>
                <a:gd name="connsiteX50" fmla="*/ 858774 w 1114425"/>
                <a:gd name="connsiteY50" fmla="*/ 34766 h 1438275"/>
                <a:gd name="connsiteX51" fmla="*/ 839629 w 1114425"/>
                <a:gd name="connsiteY51" fmla="*/ 45911 h 1438275"/>
                <a:gd name="connsiteX52" fmla="*/ 804005 w 1114425"/>
                <a:gd name="connsiteY52" fmla="*/ 86011 h 1438275"/>
                <a:gd name="connsiteX53" fmla="*/ 780193 w 1114425"/>
                <a:gd name="connsiteY53" fmla="*/ 121349 h 1438275"/>
                <a:gd name="connsiteX54" fmla="*/ 757809 w 1114425"/>
                <a:gd name="connsiteY54" fmla="*/ 177737 h 1438275"/>
                <a:gd name="connsiteX55" fmla="*/ 736283 w 1114425"/>
                <a:gd name="connsiteY55" fmla="*/ 230505 h 1438275"/>
                <a:gd name="connsiteX56" fmla="*/ 717518 w 1114425"/>
                <a:gd name="connsiteY56" fmla="*/ 255746 h 1438275"/>
                <a:gd name="connsiteX57" fmla="*/ 685133 w 1114425"/>
                <a:gd name="connsiteY57" fmla="*/ 268129 h 1438275"/>
                <a:gd name="connsiteX58" fmla="*/ 656273 w 1114425"/>
                <a:gd name="connsiteY58" fmla="*/ 268796 h 1438275"/>
                <a:gd name="connsiteX59" fmla="*/ 649605 w 1114425"/>
                <a:gd name="connsiteY59" fmla="*/ 266510 h 1438275"/>
                <a:gd name="connsiteX60" fmla="*/ 651415 w 1114425"/>
                <a:gd name="connsiteY60" fmla="*/ 249650 h 1438275"/>
                <a:gd name="connsiteX61" fmla="*/ 664274 w 1114425"/>
                <a:gd name="connsiteY61" fmla="*/ 216503 h 1438275"/>
                <a:gd name="connsiteX62" fmla="*/ 667988 w 1114425"/>
                <a:gd name="connsiteY62" fmla="*/ 168497 h 1438275"/>
                <a:gd name="connsiteX63" fmla="*/ 671703 w 1114425"/>
                <a:gd name="connsiteY63" fmla="*/ 157448 h 1438275"/>
                <a:gd name="connsiteX64" fmla="*/ 673703 w 1114425"/>
                <a:gd name="connsiteY64" fmla="*/ 111538 h 1438275"/>
                <a:gd name="connsiteX65" fmla="*/ 669893 w 1114425"/>
                <a:gd name="connsiteY65" fmla="*/ 93631 h 1438275"/>
                <a:gd name="connsiteX66" fmla="*/ 604647 w 1114425"/>
                <a:gd name="connsiteY66" fmla="*/ 43720 h 1438275"/>
                <a:gd name="connsiteX67" fmla="*/ 542544 w 1114425"/>
                <a:gd name="connsiteY67" fmla="*/ 11144 h 1438275"/>
                <a:gd name="connsiteX68" fmla="*/ 509016 w 1114425"/>
                <a:gd name="connsiteY68" fmla="*/ 7144 h 1438275"/>
                <a:gd name="connsiteX69" fmla="*/ 491681 w 1114425"/>
                <a:gd name="connsiteY69" fmla="*/ 14764 h 1438275"/>
                <a:gd name="connsiteX70" fmla="*/ 486156 w 1114425"/>
                <a:gd name="connsiteY70" fmla="*/ 46863 h 1438275"/>
                <a:gd name="connsiteX71" fmla="*/ 495300 w 1114425"/>
                <a:gd name="connsiteY71" fmla="*/ 65913 h 1438275"/>
                <a:gd name="connsiteX72" fmla="*/ 571310 w 1114425"/>
                <a:gd name="connsiteY72" fmla="*/ 169450 h 1438275"/>
                <a:gd name="connsiteX73" fmla="*/ 595694 w 1114425"/>
                <a:gd name="connsiteY73" fmla="*/ 225647 h 1438275"/>
                <a:gd name="connsiteX74" fmla="*/ 627126 w 1114425"/>
                <a:gd name="connsiteY74" fmla="*/ 258509 h 1438275"/>
                <a:gd name="connsiteX75" fmla="*/ 626840 w 1114425"/>
                <a:gd name="connsiteY75" fmla="*/ 268415 h 1438275"/>
                <a:gd name="connsiteX76" fmla="*/ 620459 w 1114425"/>
                <a:gd name="connsiteY76" fmla="*/ 272129 h 1438275"/>
                <a:gd name="connsiteX77" fmla="*/ 610267 w 1114425"/>
                <a:gd name="connsiteY77" fmla="*/ 277368 h 1438275"/>
                <a:gd name="connsiteX78" fmla="*/ 543782 w 1114425"/>
                <a:gd name="connsiteY78" fmla="*/ 278035 h 1438275"/>
                <a:gd name="connsiteX79" fmla="*/ 501587 w 1114425"/>
                <a:gd name="connsiteY79" fmla="*/ 278987 h 1438275"/>
                <a:gd name="connsiteX80" fmla="*/ 481679 w 1114425"/>
                <a:gd name="connsiteY80" fmla="*/ 277178 h 1438275"/>
                <a:gd name="connsiteX81" fmla="*/ 451390 w 1114425"/>
                <a:gd name="connsiteY81" fmla="*/ 280130 h 1438275"/>
                <a:gd name="connsiteX82" fmla="*/ 425387 w 1114425"/>
                <a:gd name="connsiteY82" fmla="*/ 278130 h 1438275"/>
                <a:gd name="connsiteX83" fmla="*/ 409766 w 1114425"/>
                <a:gd name="connsiteY83" fmla="*/ 279559 h 1438275"/>
                <a:gd name="connsiteX84" fmla="*/ 387572 w 1114425"/>
                <a:gd name="connsiteY84" fmla="*/ 275654 h 1438275"/>
                <a:gd name="connsiteX85" fmla="*/ 360902 w 1114425"/>
                <a:gd name="connsiteY85" fmla="*/ 278416 h 1438275"/>
                <a:gd name="connsiteX86" fmla="*/ 301371 w 1114425"/>
                <a:gd name="connsiteY86" fmla="*/ 277559 h 1438275"/>
                <a:gd name="connsiteX87" fmla="*/ 286036 w 1114425"/>
                <a:gd name="connsiteY87" fmla="*/ 287084 h 1438275"/>
                <a:gd name="connsiteX88" fmla="*/ 276511 w 1114425"/>
                <a:gd name="connsiteY88" fmla="*/ 306800 h 1438275"/>
                <a:gd name="connsiteX89" fmla="*/ 284798 w 1114425"/>
                <a:gd name="connsiteY89" fmla="*/ 327946 h 1438275"/>
                <a:gd name="connsiteX90" fmla="*/ 318707 w 1114425"/>
                <a:gd name="connsiteY90" fmla="*/ 367379 h 1438275"/>
                <a:gd name="connsiteX91" fmla="*/ 354521 w 1114425"/>
                <a:gd name="connsiteY91" fmla="*/ 400717 h 1438275"/>
                <a:gd name="connsiteX92" fmla="*/ 373285 w 1114425"/>
                <a:gd name="connsiteY92" fmla="*/ 413290 h 1438275"/>
                <a:gd name="connsiteX93" fmla="*/ 396907 w 1114425"/>
                <a:gd name="connsiteY93" fmla="*/ 413575 h 1438275"/>
                <a:gd name="connsiteX94" fmla="*/ 425672 w 1114425"/>
                <a:gd name="connsiteY94" fmla="*/ 399955 h 1438275"/>
                <a:gd name="connsiteX95" fmla="*/ 501682 w 1114425"/>
                <a:gd name="connsiteY95" fmla="*/ 374142 h 1438275"/>
                <a:gd name="connsiteX96" fmla="*/ 601694 w 1114425"/>
                <a:gd name="connsiteY96" fmla="*/ 349187 h 1438275"/>
                <a:gd name="connsiteX97" fmla="*/ 651510 w 1114425"/>
                <a:gd name="connsiteY97" fmla="*/ 341662 h 1438275"/>
                <a:gd name="connsiteX98" fmla="*/ 669893 w 1114425"/>
                <a:gd name="connsiteY98" fmla="*/ 341567 h 1438275"/>
                <a:gd name="connsiteX99" fmla="*/ 680180 w 1114425"/>
                <a:gd name="connsiteY99" fmla="*/ 353092 h 1438275"/>
                <a:gd name="connsiteX100" fmla="*/ 676942 w 1114425"/>
                <a:gd name="connsiteY100" fmla="*/ 362236 h 1438275"/>
                <a:gd name="connsiteX101" fmla="*/ 644366 w 1114425"/>
                <a:gd name="connsiteY101" fmla="*/ 413004 h 1438275"/>
                <a:gd name="connsiteX102" fmla="*/ 635603 w 1114425"/>
                <a:gd name="connsiteY102" fmla="*/ 415766 h 1438275"/>
                <a:gd name="connsiteX103" fmla="*/ 625126 w 1114425"/>
                <a:gd name="connsiteY103" fmla="*/ 411956 h 1438275"/>
                <a:gd name="connsiteX104" fmla="*/ 608171 w 1114425"/>
                <a:gd name="connsiteY104" fmla="*/ 402812 h 1438275"/>
                <a:gd name="connsiteX105" fmla="*/ 594646 w 1114425"/>
                <a:gd name="connsiteY105" fmla="*/ 398336 h 1438275"/>
                <a:gd name="connsiteX106" fmla="*/ 585121 w 1114425"/>
                <a:gd name="connsiteY106" fmla="*/ 396145 h 1438275"/>
                <a:gd name="connsiteX107" fmla="*/ 577406 w 1114425"/>
                <a:gd name="connsiteY107" fmla="*/ 401479 h 1438275"/>
                <a:gd name="connsiteX108" fmla="*/ 555784 w 1114425"/>
                <a:gd name="connsiteY108" fmla="*/ 420529 h 1438275"/>
                <a:gd name="connsiteX109" fmla="*/ 552831 w 1114425"/>
                <a:gd name="connsiteY109" fmla="*/ 438722 h 1438275"/>
                <a:gd name="connsiteX110" fmla="*/ 563213 w 1114425"/>
                <a:gd name="connsiteY110" fmla="*/ 478155 h 1438275"/>
                <a:gd name="connsiteX111" fmla="*/ 571976 w 1114425"/>
                <a:gd name="connsiteY111" fmla="*/ 504444 h 1438275"/>
                <a:gd name="connsiteX112" fmla="*/ 569690 w 1114425"/>
                <a:gd name="connsiteY112" fmla="*/ 540925 h 1438275"/>
                <a:gd name="connsiteX113" fmla="*/ 560642 w 1114425"/>
                <a:gd name="connsiteY113" fmla="*/ 545973 h 1438275"/>
                <a:gd name="connsiteX114" fmla="*/ 551498 w 1114425"/>
                <a:gd name="connsiteY114" fmla="*/ 540163 h 1438275"/>
                <a:gd name="connsiteX115" fmla="*/ 535400 w 1114425"/>
                <a:gd name="connsiteY115" fmla="*/ 526828 h 1438275"/>
                <a:gd name="connsiteX116" fmla="*/ 519494 w 1114425"/>
                <a:gd name="connsiteY116" fmla="*/ 514160 h 1438275"/>
                <a:gd name="connsiteX117" fmla="*/ 504063 w 1114425"/>
                <a:gd name="connsiteY117" fmla="*/ 506063 h 1438275"/>
                <a:gd name="connsiteX118" fmla="*/ 494633 w 1114425"/>
                <a:gd name="connsiteY118" fmla="*/ 512350 h 1438275"/>
                <a:gd name="connsiteX119" fmla="*/ 480632 w 1114425"/>
                <a:gd name="connsiteY119" fmla="*/ 538163 h 1438275"/>
                <a:gd name="connsiteX120" fmla="*/ 469011 w 1114425"/>
                <a:gd name="connsiteY120" fmla="*/ 545783 h 1438275"/>
                <a:gd name="connsiteX121" fmla="*/ 462153 w 1114425"/>
                <a:gd name="connsiteY121" fmla="*/ 541782 h 1438275"/>
                <a:gd name="connsiteX122" fmla="*/ 452533 w 1114425"/>
                <a:gd name="connsiteY122" fmla="*/ 534924 h 1438275"/>
                <a:gd name="connsiteX123" fmla="*/ 430911 w 1114425"/>
                <a:gd name="connsiteY123" fmla="*/ 512445 h 1438275"/>
                <a:gd name="connsiteX124" fmla="*/ 399098 w 1114425"/>
                <a:gd name="connsiteY124" fmla="*/ 484918 h 1438275"/>
                <a:gd name="connsiteX125" fmla="*/ 359664 w 1114425"/>
                <a:gd name="connsiteY125" fmla="*/ 455105 h 1438275"/>
                <a:gd name="connsiteX126" fmla="*/ 341281 w 1114425"/>
                <a:gd name="connsiteY126" fmla="*/ 439484 h 1438275"/>
                <a:gd name="connsiteX127" fmla="*/ 325088 w 1114425"/>
                <a:gd name="connsiteY127" fmla="*/ 430530 h 1438275"/>
                <a:gd name="connsiteX128" fmla="*/ 315087 w 1114425"/>
                <a:gd name="connsiteY128" fmla="*/ 432816 h 1438275"/>
                <a:gd name="connsiteX129" fmla="*/ 304895 w 1114425"/>
                <a:gd name="connsiteY129" fmla="*/ 445199 h 1438275"/>
                <a:gd name="connsiteX130" fmla="*/ 303467 w 1114425"/>
                <a:gd name="connsiteY130" fmla="*/ 463582 h 1438275"/>
                <a:gd name="connsiteX131" fmla="*/ 310706 w 1114425"/>
                <a:gd name="connsiteY131" fmla="*/ 490061 h 1438275"/>
                <a:gd name="connsiteX132" fmla="*/ 329756 w 1114425"/>
                <a:gd name="connsiteY132" fmla="*/ 544830 h 1438275"/>
                <a:gd name="connsiteX133" fmla="*/ 339662 w 1114425"/>
                <a:gd name="connsiteY133" fmla="*/ 581406 h 1438275"/>
                <a:gd name="connsiteX134" fmla="*/ 337375 w 1114425"/>
                <a:gd name="connsiteY134" fmla="*/ 588740 h 1438275"/>
                <a:gd name="connsiteX135" fmla="*/ 318992 w 1114425"/>
                <a:gd name="connsiteY135" fmla="*/ 603409 h 1438275"/>
                <a:gd name="connsiteX136" fmla="*/ 286703 w 1114425"/>
                <a:gd name="connsiteY136" fmla="*/ 615791 h 1438275"/>
                <a:gd name="connsiteX137" fmla="*/ 284893 w 1114425"/>
                <a:gd name="connsiteY137" fmla="*/ 628650 h 1438275"/>
                <a:gd name="connsiteX138" fmla="*/ 302324 w 1114425"/>
                <a:gd name="connsiteY138" fmla="*/ 641985 h 1438275"/>
                <a:gd name="connsiteX139" fmla="*/ 344615 w 1114425"/>
                <a:gd name="connsiteY139" fmla="*/ 678561 h 1438275"/>
                <a:gd name="connsiteX140" fmla="*/ 395764 w 1114425"/>
                <a:gd name="connsiteY140" fmla="*/ 729901 h 1438275"/>
                <a:gd name="connsiteX141" fmla="*/ 415385 w 1114425"/>
                <a:gd name="connsiteY141" fmla="*/ 731139 h 1438275"/>
                <a:gd name="connsiteX142" fmla="*/ 465392 w 1114425"/>
                <a:gd name="connsiteY142" fmla="*/ 693039 h 1438275"/>
                <a:gd name="connsiteX143" fmla="*/ 504349 w 1114425"/>
                <a:gd name="connsiteY143" fmla="*/ 648653 h 1438275"/>
                <a:gd name="connsiteX144" fmla="*/ 546545 w 1114425"/>
                <a:gd name="connsiteY144" fmla="*/ 616077 h 1438275"/>
                <a:gd name="connsiteX145" fmla="*/ 562261 w 1114425"/>
                <a:gd name="connsiteY145" fmla="*/ 610553 h 1438275"/>
                <a:gd name="connsiteX146" fmla="*/ 572643 w 1114425"/>
                <a:gd name="connsiteY146" fmla="*/ 620649 h 1438275"/>
                <a:gd name="connsiteX147" fmla="*/ 576358 w 1114425"/>
                <a:gd name="connsiteY147" fmla="*/ 645700 h 1438275"/>
                <a:gd name="connsiteX148" fmla="*/ 572072 w 1114425"/>
                <a:gd name="connsiteY148" fmla="*/ 700564 h 1438275"/>
                <a:gd name="connsiteX149" fmla="*/ 561975 w 1114425"/>
                <a:gd name="connsiteY149" fmla="*/ 708851 h 1438275"/>
                <a:gd name="connsiteX150" fmla="*/ 540830 w 1114425"/>
                <a:gd name="connsiteY150" fmla="*/ 714185 h 1438275"/>
                <a:gd name="connsiteX151" fmla="*/ 517208 w 1114425"/>
                <a:gd name="connsiteY151" fmla="*/ 722376 h 1438275"/>
                <a:gd name="connsiteX152" fmla="*/ 466154 w 1114425"/>
                <a:gd name="connsiteY152" fmla="*/ 737521 h 1438275"/>
                <a:gd name="connsiteX153" fmla="*/ 400812 w 1114425"/>
                <a:gd name="connsiteY153" fmla="*/ 757523 h 1438275"/>
                <a:gd name="connsiteX154" fmla="*/ 345758 w 1114425"/>
                <a:gd name="connsiteY154" fmla="*/ 772668 h 1438275"/>
                <a:gd name="connsiteX155" fmla="*/ 302133 w 1114425"/>
                <a:gd name="connsiteY155" fmla="*/ 781336 h 1438275"/>
                <a:gd name="connsiteX156" fmla="*/ 251174 w 1114425"/>
                <a:gd name="connsiteY156" fmla="*/ 793242 h 1438275"/>
                <a:gd name="connsiteX157" fmla="*/ 197168 w 1114425"/>
                <a:gd name="connsiteY157" fmla="*/ 804291 h 1438275"/>
                <a:gd name="connsiteX158" fmla="*/ 144399 w 1114425"/>
                <a:gd name="connsiteY158" fmla="*/ 816959 h 1438275"/>
                <a:gd name="connsiteX159" fmla="*/ 93250 w 1114425"/>
                <a:gd name="connsiteY159" fmla="*/ 826103 h 1438275"/>
                <a:gd name="connsiteX160" fmla="*/ 35147 w 1114425"/>
                <a:gd name="connsiteY160" fmla="*/ 835057 h 1438275"/>
                <a:gd name="connsiteX161" fmla="*/ 13145 w 1114425"/>
                <a:gd name="connsiteY161" fmla="*/ 839724 h 1438275"/>
                <a:gd name="connsiteX162" fmla="*/ 9430 w 1114425"/>
                <a:gd name="connsiteY162" fmla="*/ 853916 h 1438275"/>
                <a:gd name="connsiteX163" fmla="*/ 7144 w 1114425"/>
                <a:gd name="connsiteY163" fmla="*/ 875824 h 1438275"/>
                <a:gd name="connsiteX164" fmla="*/ 20765 w 1114425"/>
                <a:gd name="connsiteY164" fmla="*/ 889159 h 1438275"/>
                <a:gd name="connsiteX165" fmla="*/ 104394 w 1114425"/>
                <a:gd name="connsiteY165" fmla="*/ 936308 h 1438275"/>
                <a:gd name="connsiteX166" fmla="*/ 147352 w 1114425"/>
                <a:gd name="connsiteY166" fmla="*/ 948119 h 1438275"/>
                <a:gd name="connsiteX167" fmla="*/ 171450 w 1114425"/>
                <a:gd name="connsiteY167" fmla="*/ 950309 h 1438275"/>
                <a:gd name="connsiteX168" fmla="*/ 195358 w 1114425"/>
                <a:gd name="connsiteY168" fmla="*/ 948023 h 1438275"/>
                <a:gd name="connsiteX169" fmla="*/ 235172 w 1114425"/>
                <a:gd name="connsiteY169" fmla="*/ 927354 h 1438275"/>
                <a:gd name="connsiteX170" fmla="*/ 289179 w 1114425"/>
                <a:gd name="connsiteY170" fmla="*/ 896779 h 1438275"/>
                <a:gd name="connsiteX171" fmla="*/ 331089 w 1114425"/>
                <a:gd name="connsiteY171" fmla="*/ 874395 h 1438275"/>
                <a:gd name="connsiteX172" fmla="*/ 375571 w 1114425"/>
                <a:gd name="connsiteY172" fmla="*/ 855440 h 1438275"/>
                <a:gd name="connsiteX173" fmla="*/ 466725 w 1114425"/>
                <a:gd name="connsiteY173" fmla="*/ 812483 h 1438275"/>
                <a:gd name="connsiteX174" fmla="*/ 529114 w 1114425"/>
                <a:gd name="connsiteY174" fmla="*/ 788099 h 1438275"/>
                <a:gd name="connsiteX175" fmla="*/ 553307 w 1114425"/>
                <a:gd name="connsiteY175" fmla="*/ 774478 h 1438275"/>
                <a:gd name="connsiteX176" fmla="*/ 571691 w 1114425"/>
                <a:gd name="connsiteY176" fmla="*/ 772192 h 1438275"/>
                <a:gd name="connsiteX177" fmla="*/ 579501 w 1114425"/>
                <a:gd name="connsiteY177" fmla="*/ 779526 h 1438275"/>
                <a:gd name="connsiteX178" fmla="*/ 581501 w 1114425"/>
                <a:gd name="connsiteY178" fmla="*/ 811435 h 1438275"/>
                <a:gd name="connsiteX179" fmla="*/ 575501 w 1114425"/>
                <a:gd name="connsiteY179" fmla="*/ 824865 h 1438275"/>
                <a:gd name="connsiteX180" fmla="*/ 553498 w 1114425"/>
                <a:gd name="connsiteY180" fmla="*/ 848678 h 1438275"/>
                <a:gd name="connsiteX181" fmla="*/ 521970 w 1114425"/>
                <a:gd name="connsiteY181" fmla="*/ 863822 h 1438275"/>
                <a:gd name="connsiteX182" fmla="*/ 487394 w 1114425"/>
                <a:gd name="connsiteY182" fmla="*/ 881634 h 1438275"/>
                <a:gd name="connsiteX183" fmla="*/ 435578 w 1114425"/>
                <a:gd name="connsiteY183" fmla="*/ 911066 h 1438275"/>
                <a:gd name="connsiteX184" fmla="*/ 359855 w 1114425"/>
                <a:gd name="connsiteY184" fmla="*/ 956882 h 1438275"/>
                <a:gd name="connsiteX185" fmla="*/ 281369 w 1114425"/>
                <a:gd name="connsiteY185" fmla="*/ 1020223 h 1438275"/>
                <a:gd name="connsiteX186" fmla="*/ 234696 w 1114425"/>
                <a:gd name="connsiteY186" fmla="*/ 1061847 h 1438275"/>
                <a:gd name="connsiteX187" fmla="*/ 205454 w 1114425"/>
                <a:gd name="connsiteY187" fmla="*/ 1090327 h 1438275"/>
                <a:gd name="connsiteX188" fmla="*/ 205454 w 1114425"/>
                <a:gd name="connsiteY188" fmla="*/ 1103948 h 1438275"/>
                <a:gd name="connsiteX189" fmla="*/ 222790 w 1114425"/>
                <a:gd name="connsiteY189" fmla="*/ 1119569 h 1438275"/>
                <a:gd name="connsiteX190" fmla="*/ 248222 w 1114425"/>
                <a:gd name="connsiteY190" fmla="*/ 1132713 h 1438275"/>
                <a:gd name="connsiteX191" fmla="*/ 269367 w 1114425"/>
                <a:gd name="connsiteY191" fmla="*/ 1137190 h 1438275"/>
                <a:gd name="connsiteX192" fmla="*/ 302705 w 1114425"/>
                <a:gd name="connsiteY192" fmla="*/ 1132237 h 1438275"/>
                <a:gd name="connsiteX193" fmla="*/ 381953 w 1114425"/>
                <a:gd name="connsiteY193" fmla="*/ 1108043 h 1438275"/>
                <a:gd name="connsiteX194" fmla="*/ 469011 w 1114425"/>
                <a:gd name="connsiteY194" fmla="*/ 1072706 h 1438275"/>
                <a:gd name="connsiteX195" fmla="*/ 568452 w 1114425"/>
                <a:gd name="connsiteY195" fmla="*/ 1037368 h 1438275"/>
                <a:gd name="connsiteX196" fmla="*/ 579501 w 1114425"/>
                <a:gd name="connsiteY196" fmla="*/ 1039654 h 1438275"/>
                <a:gd name="connsiteX197" fmla="*/ 581216 w 1114425"/>
                <a:gd name="connsiteY197" fmla="*/ 1051941 h 1438275"/>
                <a:gd name="connsiteX198" fmla="*/ 573119 w 1114425"/>
                <a:gd name="connsiteY198" fmla="*/ 1062228 h 1438275"/>
                <a:gd name="connsiteX199" fmla="*/ 568071 w 1114425"/>
                <a:gd name="connsiteY199" fmla="*/ 1076897 h 1438275"/>
                <a:gd name="connsiteX200" fmla="*/ 577787 w 1114425"/>
                <a:gd name="connsiteY200" fmla="*/ 1085564 h 1438275"/>
                <a:gd name="connsiteX201" fmla="*/ 577787 w 1114425"/>
                <a:gd name="connsiteY201" fmla="*/ 1096899 h 1438275"/>
                <a:gd name="connsiteX202" fmla="*/ 575215 w 1114425"/>
                <a:gd name="connsiteY202" fmla="*/ 1126617 h 1438275"/>
                <a:gd name="connsiteX203" fmla="*/ 577120 w 1114425"/>
                <a:gd name="connsiteY203" fmla="*/ 1148715 h 1438275"/>
                <a:gd name="connsiteX204" fmla="*/ 575501 w 1114425"/>
                <a:gd name="connsiteY204" fmla="*/ 1167098 h 1438275"/>
                <a:gd name="connsiteX205" fmla="*/ 576644 w 1114425"/>
                <a:gd name="connsiteY205" fmla="*/ 1192530 h 1438275"/>
                <a:gd name="connsiteX206" fmla="*/ 575691 w 1114425"/>
                <a:gd name="connsiteY206" fmla="*/ 1217105 h 1438275"/>
                <a:gd name="connsiteX207" fmla="*/ 574167 w 1114425"/>
                <a:gd name="connsiteY207" fmla="*/ 1257586 h 1438275"/>
                <a:gd name="connsiteX208" fmla="*/ 579692 w 1114425"/>
                <a:gd name="connsiteY208" fmla="*/ 1280351 h 1438275"/>
                <a:gd name="connsiteX209" fmla="*/ 579025 w 1114425"/>
                <a:gd name="connsiteY209" fmla="*/ 1291114 h 1438275"/>
                <a:gd name="connsiteX210" fmla="*/ 575596 w 1114425"/>
                <a:gd name="connsiteY210" fmla="*/ 1314069 h 1438275"/>
                <a:gd name="connsiteX211" fmla="*/ 573881 w 1114425"/>
                <a:gd name="connsiteY211" fmla="*/ 1356360 h 1438275"/>
                <a:gd name="connsiteX212" fmla="*/ 581216 w 1114425"/>
                <a:gd name="connsiteY212" fmla="*/ 1379696 h 1438275"/>
                <a:gd name="connsiteX213" fmla="*/ 583978 w 1114425"/>
                <a:gd name="connsiteY213" fmla="*/ 1400937 h 1438275"/>
                <a:gd name="connsiteX214" fmla="*/ 607505 w 1114425"/>
                <a:gd name="connsiteY214" fmla="*/ 1425131 h 1438275"/>
                <a:gd name="connsiteX215" fmla="*/ 623697 w 1114425"/>
                <a:gd name="connsiteY215" fmla="*/ 1436751 h 1438275"/>
                <a:gd name="connsiteX216" fmla="*/ 635318 w 1114425"/>
                <a:gd name="connsiteY216" fmla="*/ 1434275 h 1438275"/>
                <a:gd name="connsiteX217" fmla="*/ 676275 w 1114425"/>
                <a:gd name="connsiteY217" fmla="*/ 1393317 h 1438275"/>
                <a:gd name="connsiteX218" fmla="*/ 692658 w 1114425"/>
                <a:gd name="connsiteY218" fmla="*/ 1366933 h 1438275"/>
                <a:gd name="connsiteX219" fmla="*/ 699992 w 1114425"/>
                <a:gd name="connsiteY219" fmla="*/ 1344263 h 1438275"/>
                <a:gd name="connsiteX220" fmla="*/ 704564 w 1114425"/>
                <a:gd name="connsiteY220" fmla="*/ 1325499 h 1438275"/>
                <a:gd name="connsiteX221" fmla="*/ 710946 w 1114425"/>
                <a:gd name="connsiteY221" fmla="*/ 1309973 h 1438275"/>
                <a:gd name="connsiteX222" fmla="*/ 712184 w 1114425"/>
                <a:gd name="connsiteY222" fmla="*/ 1275398 h 1438275"/>
                <a:gd name="connsiteX223" fmla="*/ 715899 w 1114425"/>
                <a:gd name="connsiteY223" fmla="*/ 1262539 h 1438275"/>
                <a:gd name="connsiteX224" fmla="*/ 719328 w 1114425"/>
                <a:gd name="connsiteY224" fmla="*/ 1240536 h 1438275"/>
                <a:gd name="connsiteX225" fmla="*/ 717423 w 1114425"/>
                <a:gd name="connsiteY225" fmla="*/ 1143572 h 1438275"/>
                <a:gd name="connsiteX226" fmla="*/ 714661 w 1114425"/>
                <a:gd name="connsiteY226" fmla="*/ 1127379 h 1438275"/>
                <a:gd name="connsiteX227" fmla="*/ 716471 w 1114425"/>
                <a:gd name="connsiteY227" fmla="*/ 1106805 h 1438275"/>
                <a:gd name="connsiteX228" fmla="*/ 719233 w 1114425"/>
                <a:gd name="connsiteY228" fmla="*/ 1018223 h 1438275"/>
                <a:gd name="connsiteX229" fmla="*/ 720757 w 1114425"/>
                <a:gd name="connsiteY229" fmla="*/ 992315 h 1438275"/>
                <a:gd name="connsiteX230" fmla="*/ 735711 w 1114425"/>
                <a:gd name="connsiteY230" fmla="*/ 981742 h 1438275"/>
                <a:gd name="connsiteX231" fmla="*/ 761429 w 1114425"/>
                <a:gd name="connsiteY231" fmla="*/ 970121 h 1438275"/>
                <a:gd name="connsiteX232" fmla="*/ 791718 w 1114425"/>
                <a:gd name="connsiteY232" fmla="*/ 961835 h 1438275"/>
                <a:gd name="connsiteX233" fmla="*/ 869442 w 1114425"/>
                <a:gd name="connsiteY233" fmla="*/ 935546 h 1438275"/>
                <a:gd name="connsiteX234" fmla="*/ 904589 w 1114425"/>
                <a:gd name="connsiteY234" fmla="*/ 920877 h 1438275"/>
                <a:gd name="connsiteX235" fmla="*/ 924687 w 1114425"/>
                <a:gd name="connsiteY235" fmla="*/ 903732 h 1438275"/>
                <a:gd name="connsiteX236" fmla="*/ 930497 w 1114425"/>
                <a:gd name="connsiteY236" fmla="*/ 885635 h 1438275"/>
                <a:gd name="connsiteX237" fmla="*/ 925640 w 1114425"/>
                <a:gd name="connsiteY237" fmla="*/ 870204 h 1438275"/>
                <a:gd name="connsiteX238" fmla="*/ 873919 w 1114425"/>
                <a:gd name="connsiteY238" fmla="*/ 838486 h 1438275"/>
                <a:gd name="connsiteX239" fmla="*/ 818579 w 1114425"/>
                <a:gd name="connsiteY239" fmla="*/ 803053 h 1438275"/>
                <a:gd name="connsiteX240" fmla="*/ 799719 w 1114425"/>
                <a:gd name="connsiteY240" fmla="*/ 791623 h 1438275"/>
                <a:gd name="connsiteX241" fmla="*/ 790956 w 1114425"/>
                <a:gd name="connsiteY241" fmla="*/ 782574 h 1438275"/>
                <a:gd name="connsiteX242" fmla="*/ 792956 w 1114425"/>
                <a:gd name="connsiteY242" fmla="*/ 771811 h 1438275"/>
                <a:gd name="connsiteX243" fmla="*/ 824579 w 1114425"/>
                <a:gd name="connsiteY243" fmla="*/ 754952 h 1438275"/>
                <a:gd name="connsiteX244" fmla="*/ 861441 w 1114425"/>
                <a:gd name="connsiteY244" fmla="*/ 738283 h 1438275"/>
                <a:gd name="connsiteX245" fmla="*/ 936403 w 1114425"/>
                <a:gd name="connsiteY245" fmla="*/ 705898 h 1438275"/>
                <a:gd name="connsiteX246" fmla="*/ 1006126 w 1114425"/>
                <a:gd name="connsiteY246" fmla="*/ 673894 h 1438275"/>
                <a:gd name="connsiteX247" fmla="*/ 1071182 w 1114425"/>
                <a:gd name="connsiteY247" fmla="*/ 644652 h 1438275"/>
                <a:gd name="connsiteX248" fmla="*/ 1094899 w 1114425"/>
                <a:gd name="connsiteY248" fmla="*/ 634270 h 1438275"/>
                <a:gd name="connsiteX249" fmla="*/ 1109091 w 1114425"/>
                <a:gd name="connsiteY249" fmla="*/ 618173 h 1438275"/>
                <a:gd name="connsiteX250" fmla="*/ 1107472 w 1114425"/>
                <a:gd name="connsiteY250" fmla="*/ 601313 h 1438275"/>
                <a:gd name="connsiteX251" fmla="*/ 824198 w 1114425"/>
                <a:gd name="connsiteY251" fmla="*/ 212979 h 1438275"/>
                <a:gd name="connsiteX252" fmla="*/ 848582 w 1114425"/>
                <a:gd name="connsiteY252" fmla="*/ 173165 h 1438275"/>
                <a:gd name="connsiteX253" fmla="*/ 856869 w 1114425"/>
                <a:gd name="connsiteY253" fmla="*/ 159830 h 1438275"/>
                <a:gd name="connsiteX254" fmla="*/ 868394 w 1114425"/>
                <a:gd name="connsiteY254" fmla="*/ 152972 h 1438275"/>
                <a:gd name="connsiteX255" fmla="*/ 877157 w 1114425"/>
                <a:gd name="connsiteY255" fmla="*/ 156591 h 1438275"/>
                <a:gd name="connsiteX256" fmla="*/ 888778 w 1114425"/>
                <a:gd name="connsiteY256" fmla="*/ 167831 h 1438275"/>
                <a:gd name="connsiteX257" fmla="*/ 894302 w 1114425"/>
                <a:gd name="connsiteY257" fmla="*/ 184404 h 1438275"/>
                <a:gd name="connsiteX258" fmla="*/ 892016 w 1114425"/>
                <a:gd name="connsiteY258" fmla="*/ 199644 h 1438275"/>
                <a:gd name="connsiteX259" fmla="*/ 874109 w 1114425"/>
                <a:gd name="connsiteY259" fmla="*/ 220885 h 1438275"/>
                <a:gd name="connsiteX260" fmla="*/ 851535 w 1114425"/>
                <a:gd name="connsiteY260" fmla="*/ 231743 h 1438275"/>
                <a:gd name="connsiteX261" fmla="*/ 838390 w 1114425"/>
                <a:gd name="connsiteY261" fmla="*/ 235839 h 1438275"/>
                <a:gd name="connsiteX262" fmla="*/ 824865 w 1114425"/>
                <a:gd name="connsiteY262" fmla="*/ 231267 h 1438275"/>
                <a:gd name="connsiteX263" fmla="*/ 821912 w 1114425"/>
                <a:gd name="connsiteY263" fmla="*/ 224409 h 1438275"/>
                <a:gd name="connsiteX264" fmla="*/ 824198 w 1114425"/>
                <a:gd name="connsiteY264" fmla="*/ 212979 h 1438275"/>
                <a:gd name="connsiteX265" fmla="*/ 582073 w 1114425"/>
                <a:gd name="connsiteY265" fmla="*/ 925640 h 1438275"/>
                <a:gd name="connsiteX266" fmla="*/ 577501 w 1114425"/>
                <a:gd name="connsiteY266" fmla="*/ 940784 h 1438275"/>
                <a:gd name="connsiteX267" fmla="*/ 557784 w 1114425"/>
                <a:gd name="connsiteY267" fmla="*/ 953357 h 1438275"/>
                <a:gd name="connsiteX268" fmla="*/ 502444 w 1114425"/>
                <a:gd name="connsiteY268" fmla="*/ 974979 h 1438275"/>
                <a:gd name="connsiteX269" fmla="*/ 436436 w 1114425"/>
                <a:gd name="connsiteY269" fmla="*/ 996506 h 1438275"/>
                <a:gd name="connsiteX270" fmla="*/ 387953 w 1114425"/>
                <a:gd name="connsiteY270" fmla="*/ 1013174 h 1438275"/>
                <a:gd name="connsiteX271" fmla="*/ 370523 w 1114425"/>
                <a:gd name="connsiteY271" fmla="*/ 1012222 h 1438275"/>
                <a:gd name="connsiteX272" fmla="*/ 370618 w 1114425"/>
                <a:gd name="connsiteY272" fmla="*/ 1006983 h 1438275"/>
                <a:gd name="connsiteX273" fmla="*/ 397478 w 1114425"/>
                <a:gd name="connsiteY273" fmla="*/ 985552 h 1438275"/>
                <a:gd name="connsiteX274" fmla="*/ 455295 w 1114425"/>
                <a:gd name="connsiteY274" fmla="*/ 955262 h 1438275"/>
                <a:gd name="connsiteX275" fmla="*/ 491966 w 1114425"/>
                <a:gd name="connsiteY275" fmla="*/ 933260 h 1438275"/>
                <a:gd name="connsiteX276" fmla="*/ 535877 w 1114425"/>
                <a:gd name="connsiteY276" fmla="*/ 909066 h 1438275"/>
                <a:gd name="connsiteX277" fmla="*/ 560642 w 1114425"/>
                <a:gd name="connsiteY277" fmla="*/ 892588 h 1438275"/>
                <a:gd name="connsiteX278" fmla="*/ 570357 w 1114425"/>
                <a:gd name="connsiteY278" fmla="*/ 887063 h 1438275"/>
                <a:gd name="connsiteX279" fmla="*/ 577120 w 1114425"/>
                <a:gd name="connsiteY279" fmla="*/ 890016 h 1438275"/>
                <a:gd name="connsiteX280" fmla="*/ 583502 w 1114425"/>
                <a:gd name="connsiteY280" fmla="*/ 899541 h 1438275"/>
                <a:gd name="connsiteX281" fmla="*/ 582073 w 1114425"/>
                <a:gd name="connsiteY281" fmla="*/ 925640 h 1438275"/>
                <a:gd name="connsiteX282" fmla="*/ 709803 w 1114425"/>
                <a:gd name="connsiteY282" fmla="*/ 633889 h 1438275"/>
                <a:gd name="connsiteX283" fmla="*/ 713137 w 1114425"/>
                <a:gd name="connsiteY283" fmla="*/ 587121 h 1438275"/>
                <a:gd name="connsiteX284" fmla="*/ 715423 w 1114425"/>
                <a:gd name="connsiteY284" fmla="*/ 557308 h 1438275"/>
                <a:gd name="connsiteX285" fmla="*/ 715137 w 1114425"/>
                <a:gd name="connsiteY285" fmla="*/ 532638 h 1438275"/>
                <a:gd name="connsiteX286" fmla="*/ 719233 w 1114425"/>
                <a:gd name="connsiteY286" fmla="*/ 519303 h 1438275"/>
                <a:gd name="connsiteX287" fmla="*/ 729520 w 1114425"/>
                <a:gd name="connsiteY287" fmla="*/ 508540 h 1438275"/>
                <a:gd name="connsiteX288" fmla="*/ 741331 w 1114425"/>
                <a:gd name="connsiteY288" fmla="*/ 508540 h 1438275"/>
                <a:gd name="connsiteX289" fmla="*/ 750856 w 1114425"/>
                <a:gd name="connsiteY289" fmla="*/ 513398 h 1438275"/>
                <a:gd name="connsiteX290" fmla="*/ 763905 w 1114425"/>
                <a:gd name="connsiteY290" fmla="*/ 514922 h 1438275"/>
                <a:gd name="connsiteX291" fmla="*/ 787908 w 1114425"/>
                <a:gd name="connsiteY291" fmla="*/ 517970 h 1438275"/>
                <a:gd name="connsiteX292" fmla="*/ 794766 w 1114425"/>
                <a:gd name="connsiteY292" fmla="*/ 521684 h 1438275"/>
                <a:gd name="connsiteX293" fmla="*/ 801148 w 1114425"/>
                <a:gd name="connsiteY293" fmla="*/ 531686 h 1438275"/>
                <a:gd name="connsiteX294" fmla="*/ 797909 w 1114425"/>
                <a:gd name="connsiteY294" fmla="*/ 548164 h 1438275"/>
                <a:gd name="connsiteX295" fmla="*/ 795623 w 1114425"/>
                <a:gd name="connsiteY295" fmla="*/ 572453 h 1438275"/>
                <a:gd name="connsiteX296" fmla="*/ 789051 w 1114425"/>
                <a:gd name="connsiteY296" fmla="*/ 600075 h 1438275"/>
                <a:gd name="connsiteX297" fmla="*/ 777145 w 1114425"/>
                <a:gd name="connsiteY297" fmla="*/ 623888 h 1438275"/>
                <a:gd name="connsiteX298" fmla="*/ 762000 w 1114425"/>
                <a:gd name="connsiteY298" fmla="*/ 642080 h 1438275"/>
                <a:gd name="connsiteX299" fmla="*/ 737235 w 1114425"/>
                <a:gd name="connsiteY299" fmla="*/ 651701 h 1438275"/>
                <a:gd name="connsiteX300" fmla="*/ 722281 w 1114425"/>
                <a:gd name="connsiteY300" fmla="*/ 654939 h 1438275"/>
                <a:gd name="connsiteX301" fmla="*/ 714470 w 1114425"/>
                <a:gd name="connsiteY301" fmla="*/ 648653 h 1438275"/>
                <a:gd name="connsiteX302" fmla="*/ 709803 w 1114425"/>
                <a:gd name="connsiteY302" fmla="*/ 633889 h 1438275"/>
                <a:gd name="connsiteX303" fmla="*/ 767715 w 1114425"/>
                <a:gd name="connsiteY303" fmla="*/ 875824 h 1438275"/>
                <a:gd name="connsiteX304" fmla="*/ 745808 w 1114425"/>
                <a:gd name="connsiteY304" fmla="*/ 894017 h 1438275"/>
                <a:gd name="connsiteX305" fmla="*/ 723424 w 1114425"/>
                <a:gd name="connsiteY305" fmla="*/ 894017 h 1438275"/>
                <a:gd name="connsiteX306" fmla="*/ 723138 w 1114425"/>
                <a:gd name="connsiteY306" fmla="*/ 890873 h 1438275"/>
                <a:gd name="connsiteX307" fmla="*/ 716280 w 1114425"/>
                <a:gd name="connsiteY307" fmla="*/ 876586 h 1438275"/>
                <a:gd name="connsiteX308" fmla="*/ 714470 w 1114425"/>
                <a:gd name="connsiteY308" fmla="*/ 858203 h 1438275"/>
                <a:gd name="connsiteX309" fmla="*/ 720281 w 1114425"/>
                <a:gd name="connsiteY309" fmla="*/ 847725 h 1438275"/>
                <a:gd name="connsiteX310" fmla="*/ 713994 w 1114425"/>
                <a:gd name="connsiteY310" fmla="*/ 833723 h 1438275"/>
                <a:gd name="connsiteX311" fmla="*/ 714756 w 1114425"/>
                <a:gd name="connsiteY311" fmla="*/ 823627 h 1438275"/>
                <a:gd name="connsiteX312" fmla="*/ 724567 w 1114425"/>
                <a:gd name="connsiteY312" fmla="*/ 813245 h 1438275"/>
                <a:gd name="connsiteX313" fmla="*/ 729044 w 1114425"/>
                <a:gd name="connsiteY313" fmla="*/ 810197 h 1438275"/>
                <a:gd name="connsiteX314" fmla="*/ 740093 w 1114425"/>
                <a:gd name="connsiteY314" fmla="*/ 822960 h 1438275"/>
                <a:gd name="connsiteX315" fmla="*/ 753713 w 1114425"/>
                <a:gd name="connsiteY315" fmla="*/ 842963 h 1438275"/>
                <a:gd name="connsiteX316" fmla="*/ 767906 w 1114425"/>
                <a:gd name="connsiteY316" fmla="*/ 864870 h 1438275"/>
                <a:gd name="connsiteX317" fmla="*/ 767715 w 1114425"/>
                <a:gd name="connsiteY317" fmla="*/ 875824 h 1438275"/>
                <a:gd name="connsiteX318" fmla="*/ 898588 w 1114425"/>
                <a:gd name="connsiteY318" fmla="*/ 665893 h 1438275"/>
                <a:gd name="connsiteX319" fmla="*/ 877062 w 1114425"/>
                <a:gd name="connsiteY319" fmla="*/ 681514 h 1438275"/>
                <a:gd name="connsiteX320" fmla="*/ 853250 w 1114425"/>
                <a:gd name="connsiteY320" fmla="*/ 689324 h 1438275"/>
                <a:gd name="connsiteX321" fmla="*/ 827532 w 1114425"/>
                <a:gd name="connsiteY321" fmla="*/ 708279 h 1438275"/>
                <a:gd name="connsiteX322" fmla="*/ 795814 w 1114425"/>
                <a:gd name="connsiteY322" fmla="*/ 723424 h 1438275"/>
                <a:gd name="connsiteX323" fmla="*/ 760762 w 1114425"/>
                <a:gd name="connsiteY323" fmla="*/ 747903 h 1438275"/>
                <a:gd name="connsiteX324" fmla="*/ 746093 w 1114425"/>
                <a:gd name="connsiteY324" fmla="*/ 749713 h 1438275"/>
                <a:gd name="connsiteX325" fmla="*/ 728377 w 1114425"/>
                <a:gd name="connsiteY325" fmla="*/ 742664 h 1438275"/>
                <a:gd name="connsiteX326" fmla="*/ 717804 w 1114425"/>
                <a:gd name="connsiteY326" fmla="*/ 733901 h 1438275"/>
                <a:gd name="connsiteX327" fmla="*/ 713232 w 1114425"/>
                <a:gd name="connsiteY327" fmla="*/ 726281 h 1438275"/>
                <a:gd name="connsiteX328" fmla="*/ 722471 w 1114425"/>
                <a:gd name="connsiteY328" fmla="*/ 716661 h 1438275"/>
                <a:gd name="connsiteX329" fmla="*/ 747141 w 1114425"/>
                <a:gd name="connsiteY329" fmla="*/ 703040 h 1438275"/>
                <a:gd name="connsiteX330" fmla="*/ 791147 w 1114425"/>
                <a:gd name="connsiteY330" fmla="*/ 689705 h 1438275"/>
                <a:gd name="connsiteX331" fmla="*/ 829056 w 1114425"/>
                <a:gd name="connsiteY331" fmla="*/ 674846 h 1438275"/>
                <a:gd name="connsiteX332" fmla="*/ 864203 w 1114425"/>
                <a:gd name="connsiteY332" fmla="*/ 656463 h 1438275"/>
                <a:gd name="connsiteX333" fmla="*/ 892683 w 1114425"/>
                <a:gd name="connsiteY333" fmla="*/ 651415 h 1438275"/>
                <a:gd name="connsiteX334" fmla="*/ 902780 w 1114425"/>
                <a:gd name="connsiteY334" fmla="*/ 655796 h 1438275"/>
                <a:gd name="connsiteX335" fmla="*/ 898588 w 1114425"/>
                <a:gd name="connsiteY335" fmla="*/ 665893 h 1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1114425" h="1438275">
                  <a:moveTo>
                    <a:pt x="1107472" y="601313"/>
                  </a:moveTo>
                  <a:lnTo>
                    <a:pt x="1096232" y="574548"/>
                  </a:lnTo>
                  <a:lnTo>
                    <a:pt x="1067467" y="544449"/>
                  </a:lnTo>
                  <a:lnTo>
                    <a:pt x="1041749" y="527876"/>
                  </a:lnTo>
                  <a:lnTo>
                    <a:pt x="1020318" y="523875"/>
                  </a:lnTo>
                  <a:lnTo>
                    <a:pt x="991648" y="528352"/>
                  </a:lnTo>
                  <a:lnTo>
                    <a:pt x="949738" y="549783"/>
                  </a:lnTo>
                  <a:lnTo>
                    <a:pt x="883730" y="586359"/>
                  </a:lnTo>
                  <a:lnTo>
                    <a:pt x="847535" y="602456"/>
                  </a:lnTo>
                  <a:lnTo>
                    <a:pt x="837724" y="605219"/>
                  </a:lnTo>
                  <a:lnTo>
                    <a:pt x="831723" y="595789"/>
                  </a:lnTo>
                  <a:lnTo>
                    <a:pt x="835914" y="585216"/>
                  </a:lnTo>
                  <a:lnTo>
                    <a:pt x="895731" y="508730"/>
                  </a:lnTo>
                  <a:lnTo>
                    <a:pt x="912305" y="496443"/>
                  </a:lnTo>
                  <a:lnTo>
                    <a:pt x="938022" y="486918"/>
                  </a:lnTo>
                  <a:lnTo>
                    <a:pt x="958691" y="473774"/>
                  </a:lnTo>
                  <a:lnTo>
                    <a:pt x="990410" y="452152"/>
                  </a:lnTo>
                  <a:lnTo>
                    <a:pt x="1006793" y="427958"/>
                  </a:lnTo>
                  <a:lnTo>
                    <a:pt x="1006793" y="415100"/>
                  </a:lnTo>
                  <a:lnTo>
                    <a:pt x="992886" y="399479"/>
                  </a:lnTo>
                  <a:lnTo>
                    <a:pt x="973169" y="387953"/>
                  </a:lnTo>
                  <a:lnTo>
                    <a:pt x="953738" y="383000"/>
                  </a:lnTo>
                  <a:lnTo>
                    <a:pt x="944309" y="374809"/>
                  </a:lnTo>
                  <a:lnTo>
                    <a:pt x="915829" y="348329"/>
                  </a:lnTo>
                  <a:lnTo>
                    <a:pt x="885730" y="324517"/>
                  </a:lnTo>
                  <a:lnTo>
                    <a:pt x="865346" y="323183"/>
                  </a:lnTo>
                  <a:lnTo>
                    <a:pt x="854488" y="331946"/>
                  </a:lnTo>
                  <a:lnTo>
                    <a:pt x="843629" y="346139"/>
                  </a:lnTo>
                  <a:lnTo>
                    <a:pt x="841820" y="381191"/>
                  </a:lnTo>
                  <a:lnTo>
                    <a:pt x="837248" y="406241"/>
                  </a:lnTo>
                  <a:lnTo>
                    <a:pt x="820769" y="442341"/>
                  </a:lnTo>
                  <a:lnTo>
                    <a:pt x="798862" y="465773"/>
                  </a:lnTo>
                  <a:lnTo>
                    <a:pt x="767239" y="480727"/>
                  </a:lnTo>
                  <a:lnTo>
                    <a:pt x="742950" y="489775"/>
                  </a:lnTo>
                  <a:lnTo>
                    <a:pt x="732377" y="490252"/>
                  </a:lnTo>
                  <a:lnTo>
                    <a:pt x="716947" y="476917"/>
                  </a:lnTo>
                  <a:lnTo>
                    <a:pt x="693896" y="447770"/>
                  </a:lnTo>
                  <a:lnTo>
                    <a:pt x="674561" y="431292"/>
                  </a:lnTo>
                  <a:lnTo>
                    <a:pt x="674656" y="424434"/>
                  </a:lnTo>
                  <a:lnTo>
                    <a:pt x="717613" y="380048"/>
                  </a:lnTo>
                  <a:lnTo>
                    <a:pt x="764858" y="326993"/>
                  </a:lnTo>
                  <a:lnTo>
                    <a:pt x="776764" y="323469"/>
                  </a:lnTo>
                  <a:lnTo>
                    <a:pt x="840867" y="311182"/>
                  </a:lnTo>
                  <a:lnTo>
                    <a:pt x="890302" y="290989"/>
                  </a:lnTo>
                  <a:lnTo>
                    <a:pt x="960692" y="246507"/>
                  </a:lnTo>
                  <a:lnTo>
                    <a:pt x="989552" y="208407"/>
                  </a:lnTo>
                  <a:lnTo>
                    <a:pt x="993743" y="179165"/>
                  </a:lnTo>
                  <a:lnTo>
                    <a:pt x="989171" y="153353"/>
                  </a:lnTo>
                  <a:lnTo>
                    <a:pt x="916877" y="70771"/>
                  </a:lnTo>
                  <a:lnTo>
                    <a:pt x="877348" y="39053"/>
                  </a:lnTo>
                  <a:lnTo>
                    <a:pt x="858774" y="34766"/>
                  </a:lnTo>
                  <a:lnTo>
                    <a:pt x="839629" y="45911"/>
                  </a:lnTo>
                  <a:lnTo>
                    <a:pt x="804005" y="86011"/>
                  </a:lnTo>
                  <a:lnTo>
                    <a:pt x="780193" y="121349"/>
                  </a:lnTo>
                  <a:lnTo>
                    <a:pt x="757809" y="177737"/>
                  </a:lnTo>
                  <a:lnTo>
                    <a:pt x="736283" y="230505"/>
                  </a:lnTo>
                  <a:lnTo>
                    <a:pt x="717518" y="255746"/>
                  </a:lnTo>
                  <a:lnTo>
                    <a:pt x="685133" y="268129"/>
                  </a:lnTo>
                  <a:lnTo>
                    <a:pt x="656273" y="268796"/>
                  </a:lnTo>
                  <a:lnTo>
                    <a:pt x="649605" y="266510"/>
                  </a:lnTo>
                  <a:lnTo>
                    <a:pt x="651415" y="249650"/>
                  </a:lnTo>
                  <a:lnTo>
                    <a:pt x="664274" y="216503"/>
                  </a:lnTo>
                  <a:lnTo>
                    <a:pt x="667988" y="168497"/>
                  </a:lnTo>
                  <a:lnTo>
                    <a:pt x="671703" y="157448"/>
                  </a:lnTo>
                  <a:cubicBezTo>
                    <a:pt x="671703" y="157448"/>
                    <a:pt x="673227" y="117062"/>
                    <a:pt x="673703" y="111538"/>
                  </a:cubicBezTo>
                  <a:cubicBezTo>
                    <a:pt x="674180" y="106013"/>
                    <a:pt x="669893" y="93631"/>
                    <a:pt x="669893" y="93631"/>
                  </a:cubicBezTo>
                  <a:cubicBezTo>
                    <a:pt x="669893" y="93631"/>
                    <a:pt x="627983" y="59341"/>
                    <a:pt x="604647" y="43720"/>
                  </a:cubicBezTo>
                  <a:cubicBezTo>
                    <a:pt x="581311" y="28099"/>
                    <a:pt x="542544" y="11144"/>
                    <a:pt x="542544" y="11144"/>
                  </a:cubicBezTo>
                  <a:cubicBezTo>
                    <a:pt x="542544" y="11144"/>
                    <a:pt x="515874" y="7144"/>
                    <a:pt x="509016" y="7144"/>
                  </a:cubicBezTo>
                  <a:cubicBezTo>
                    <a:pt x="502158" y="7144"/>
                    <a:pt x="491681" y="14764"/>
                    <a:pt x="491681" y="14764"/>
                  </a:cubicBezTo>
                  <a:lnTo>
                    <a:pt x="486156" y="46863"/>
                  </a:lnTo>
                  <a:lnTo>
                    <a:pt x="495300" y="65913"/>
                  </a:lnTo>
                  <a:cubicBezTo>
                    <a:pt x="495300" y="65913"/>
                    <a:pt x="564452" y="155353"/>
                    <a:pt x="571310" y="169450"/>
                  </a:cubicBezTo>
                  <a:cubicBezTo>
                    <a:pt x="578168" y="183547"/>
                    <a:pt x="586645" y="210503"/>
                    <a:pt x="595694" y="225647"/>
                  </a:cubicBezTo>
                  <a:cubicBezTo>
                    <a:pt x="604742" y="240792"/>
                    <a:pt x="627126" y="258509"/>
                    <a:pt x="627126" y="258509"/>
                  </a:cubicBezTo>
                  <a:lnTo>
                    <a:pt x="626840" y="268415"/>
                  </a:lnTo>
                  <a:lnTo>
                    <a:pt x="620459" y="272129"/>
                  </a:lnTo>
                  <a:lnTo>
                    <a:pt x="610267" y="277368"/>
                  </a:lnTo>
                  <a:lnTo>
                    <a:pt x="543782" y="278035"/>
                  </a:lnTo>
                  <a:lnTo>
                    <a:pt x="501587" y="278987"/>
                  </a:lnTo>
                  <a:lnTo>
                    <a:pt x="481679" y="277178"/>
                  </a:lnTo>
                  <a:lnTo>
                    <a:pt x="451390" y="280130"/>
                  </a:lnTo>
                  <a:lnTo>
                    <a:pt x="425387" y="278130"/>
                  </a:lnTo>
                  <a:lnTo>
                    <a:pt x="409766" y="279559"/>
                  </a:lnTo>
                  <a:lnTo>
                    <a:pt x="387572" y="275654"/>
                  </a:lnTo>
                  <a:lnTo>
                    <a:pt x="360902" y="278416"/>
                  </a:lnTo>
                  <a:lnTo>
                    <a:pt x="301371" y="277559"/>
                  </a:lnTo>
                  <a:lnTo>
                    <a:pt x="286036" y="287084"/>
                  </a:lnTo>
                  <a:lnTo>
                    <a:pt x="276511" y="306800"/>
                  </a:lnTo>
                  <a:lnTo>
                    <a:pt x="284798" y="327946"/>
                  </a:lnTo>
                  <a:lnTo>
                    <a:pt x="318707" y="367379"/>
                  </a:lnTo>
                  <a:lnTo>
                    <a:pt x="354521" y="400717"/>
                  </a:lnTo>
                  <a:lnTo>
                    <a:pt x="373285" y="413290"/>
                  </a:lnTo>
                  <a:lnTo>
                    <a:pt x="396907" y="413575"/>
                  </a:lnTo>
                  <a:lnTo>
                    <a:pt x="425672" y="399955"/>
                  </a:lnTo>
                  <a:lnTo>
                    <a:pt x="501682" y="374142"/>
                  </a:lnTo>
                  <a:lnTo>
                    <a:pt x="601694" y="349187"/>
                  </a:lnTo>
                  <a:lnTo>
                    <a:pt x="651510" y="341662"/>
                  </a:lnTo>
                  <a:lnTo>
                    <a:pt x="669893" y="341567"/>
                  </a:lnTo>
                  <a:lnTo>
                    <a:pt x="680180" y="353092"/>
                  </a:lnTo>
                  <a:lnTo>
                    <a:pt x="676942" y="362236"/>
                  </a:lnTo>
                  <a:lnTo>
                    <a:pt x="644366" y="413004"/>
                  </a:lnTo>
                  <a:lnTo>
                    <a:pt x="635603" y="415766"/>
                  </a:lnTo>
                  <a:lnTo>
                    <a:pt x="625126" y="411956"/>
                  </a:lnTo>
                  <a:lnTo>
                    <a:pt x="608171" y="402812"/>
                  </a:lnTo>
                  <a:lnTo>
                    <a:pt x="594646" y="398336"/>
                  </a:lnTo>
                  <a:lnTo>
                    <a:pt x="585121" y="396145"/>
                  </a:lnTo>
                  <a:lnTo>
                    <a:pt x="577406" y="401479"/>
                  </a:lnTo>
                  <a:lnTo>
                    <a:pt x="555784" y="420529"/>
                  </a:lnTo>
                  <a:lnTo>
                    <a:pt x="552831" y="438722"/>
                  </a:lnTo>
                  <a:lnTo>
                    <a:pt x="563213" y="478155"/>
                  </a:lnTo>
                  <a:lnTo>
                    <a:pt x="571976" y="504444"/>
                  </a:lnTo>
                  <a:lnTo>
                    <a:pt x="569690" y="540925"/>
                  </a:lnTo>
                  <a:lnTo>
                    <a:pt x="560642" y="545973"/>
                  </a:lnTo>
                  <a:lnTo>
                    <a:pt x="551498" y="540163"/>
                  </a:lnTo>
                  <a:lnTo>
                    <a:pt x="535400" y="526828"/>
                  </a:lnTo>
                  <a:lnTo>
                    <a:pt x="519494" y="514160"/>
                  </a:lnTo>
                  <a:lnTo>
                    <a:pt x="504063" y="506063"/>
                  </a:lnTo>
                  <a:lnTo>
                    <a:pt x="494633" y="512350"/>
                  </a:lnTo>
                  <a:lnTo>
                    <a:pt x="480632" y="538163"/>
                  </a:lnTo>
                  <a:lnTo>
                    <a:pt x="469011" y="545783"/>
                  </a:lnTo>
                  <a:lnTo>
                    <a:pt x="462153" y="541782"/>
                  </a:lnTo>
                  <a:lnTo>
                    <a:pt x="452533" y="534924"/>
                  </a:lnTo>
                  <a:lnTo>
                    <a:pt x="430911" y="512445"/>
                  </a:lnTo>
                  <a:lnTo>
                    <a:pt x="399098" y="484918"/>
                  </a:lnTo>
                  <a:lnTo>
                    <a:pt x="359664" y="455105"/>
                  </a:lnTo>
                  <a:lnTo>
                    <a:pt x="341281" y="439484"/>
                  </a:lnTo>
                  <a:lnTo>
                    <a:pt x="325088" y="430530"/>
                  </a:lnTo>
                  <a:lnTo>
                    <a:pt x="315087" y="432816"/>
                  </a:lnTo>
                  <a:lnTo>
                    <a:pt x="304895" y="445199"/>
                  </a:lnTo>
                  <a:lnTo>
                    <a:pt x="303467" y="463582"/>
                  </a:lnTo>
                  <a:lnTo>
                    <a:pt x="310706" y="490061"/>
                  </a:lnTo>
                  <a:lnTo>
                    <a:pt x="329756" y="544830"/>
                  </a:lnTo>
                  <a:lnTo>
                    <a:pt x="339662" y="581406"/>
                  </a:lnTo>
                  <a:lnTo>
                    <a:pt x="337375" y="588740"/>
                  </a:lnTo>
                  <a:lnTo>
                    <a:pt x="318992" y="603409"/>
                  </a:lnTo>
                  <a:lnTo>
                    <a:pt x="286703" y="615791"/>
                  </a:lnTo>
                  <a:lnTo>
                    <a:pt x="284893" y="628650"/>
                  </a:lnTo>
                  <a:lnTo>
                    <a:pt x="302324" y="641985"/>
                  </a:lnTo>
                  <a:lnTo>
                    <a:pt x="344615" y="678561"/>
                  </a:lnTo>
                  <a:lnTo>
                    <a:pt x="395764" y="729901"/>
                  </a:lnTo>
                  <a:lnTo>
                    <a:pt x="415385" y="731139"/>
                  </a:lnTo>
                  <a:lnTo>
                    <a:pt x="465392" y="693039"/>
                  </a:lnTo>
                  <a:lnTo>
                    <a:pt x="504349" y="648653"/>
                  </a:lnTo>
                  <a:lnTo>
                    <a:pt x="546545" y="616077"/>
                  </a:lnTo>
                  <a:lnTo>
                    <a:pt x="562261" y="610553"/>
                  </a:lnTo>
                  <a:lnTo>
                    <a:pt x="572643" y="620649"/>
                  </a:lnTo>
                  <a:lnTo>
                    <a:pt x="576358" y="645700"/>
                  </a:lnTo>
                  <a:lnTo>
                    <a:pt x="572072" y="700564"/>
                  </a:lnTo>
                  <a:lnTo>
                    <a:pt x="561975" y="708851"/>
                  </a:lnTo>
                  <a:lnTo>
                    <a:pt x="540830" y="714185"/>
                  </a:lnTo>
                  <a:lnTo>
                    <a:pt x="517208" y="722376"/>
                  </a:lnTo>
                  <a:lnTo>
                    <a:pt x="466154" y="737521"/>
                  </a:lnTo>
                  <a:lnTo>
                    <a:pt x="400812" y="757523"/>
                  </a:lnTo>
                  <a:lnTo>
                    <a:pt x="345758" y="772668"/>
                  </a:lnTo>
                  <a:lnTo>
                    <a:pt x="302133" y="781336"/>
                  </a:lnTo>
                  <a:lnTo>
                    <a:pt x="251174" y="793242"/>
                  </a:lnTo>
                  <a:lnTo>
                    <a:pt x="197168" y="804291"/>
                  </a:lnTo>
                  <a:lnTo>
                    <a:pt x="144399" y="816959"/>
                  </a:lnTo>
                  <a:lnTo>
                    <a:pt x="93250" y="826103"/>
                  </a:lnTo>
                  <a:lnTo>
                    <a:pt x="35147" y="835057"/>
                  </a:lnTo>
                  <a:lnTo>
                    <a:pt x="13145" y="839724"/>
                  </a:lnTo>
                  <a:lnTo>
                    <a:pt x="9430" y="853916"/>
                  </a:lnTo>
                  <a:lnTo>
                    <a:pt x="7144" y="875824"/>
                  </a:lnTo>
                  <a:lnTo>
                    <a:pt x="20765" y="889159"/>
                  </a:lnTo>
                  <a:lnTo>
                    <a:pt x="104394" y="936308"/>
                  </a:lnTo>
                  <a:lnTo>
                    <a:pt x="147352" y="948119"/>
                  </a:lnTo>
                  <a:lnTo>
                    <a:pt x="171450" y="950309"/>
                  </a:lnTo>
                  <a:lnTo>
                    <a:pt x="195358" y="948023"/>
                  </a:lnTo>
                  <a:lnTo>
                    <a:pt x="235172" y="927354"/>
                  </a:lnTo>
                  <a:lnTo>
                    <a:pt x="289179" y="896779"/>
                  </a:lnTo>
                  <a:lnTo>
                    <a:pt x="331089" y="874395"/>
                  </a:lnTo>
                  <a:lnTo>
                    <a:pt x="375571" y="855440"/>
                  </a:lnTo>
                  <a:lnTo>
                    <a:pt x="466725" y="812483"/>
                  </a:lnTo>
                  <a:lnTo>
                    <a:pt x="529114" y="788099"/>
                  </a:lnTo>
                  <a:lnTo>
                    <a:pt x="553307" y="774478"/>
                  </a:lnTo>
                  <a:lnTo>
                    <a:pt x="571691" y="772192"/>
                  </a:lnTo>
                  <a:lnTo>
                    <a:pt x="579501" y="779526"/>
                  </a:lnTo>
                  <a:lnTo>
                    <a:pt x="581501" y="811435"/>
                  </a:lnTo>
                  <a:lnTo>
                    <a:pt x="575501" y="824865"/>
                  </a:lnTo>
                  <a:lnTo>
                    <a:pt x="553498" y="848678"/>
                  </a:lnTo>
                  <a:lnTo>
                    <a:pt x="521970" y="863822"/>
                  </a:lnTo>
                  <a:lnTo>
                    <a:pt x="487394" y="881634"/>
                  </a:lnTo>
                  <a:lnTo>
                    <a:pt x="435578" y="911066"/>
                  </a:lnTo>
                  <a:lnTo>
                    <a:pt x="359855" y="956882"/>
                  </a:lnTo>
                  <a:lnTo>
                    <a:pt x="281369" y="1020223"/>
                  </a:lnTo>
                  <a:lnTo>
                    <a:pt x="234696" y="1061847"/>
                  </a:lnTo>
                  <a:lnTo>
                    <a:pt x="205454" y="1090327"/>
                  </a:lnTo>
                  <a:lnTo>
                    <a:pt x="205454" y="1103948"/>
                  </a:lnTo>
                  <a:lnTo>
                    <a:pt x="222790" y="1119569"/>
                  </a:lnTo>
                  <a:lnTo>
                    <a:pt x="248222" y="1132713"/>
                  </a:lnTo>
                  <a:lnTo>
                    <a:pt x="269367" y="1137190"/>
                  </a:lnTo>
                  <a:lnTo>
                    <a:pt x="302705" y="1132237"/>
                  </a:lnTo>
                  <a:lnTo>
                    <a:pt x="381953" y="1108043"/>
                  </a:lnTo>
                  <a:lnTo>
                    <a:pt x="469011" y="1072706"/>
                  </a:lnTo>
                  <a:lnTo>
                    <a:pt x="568452" y="1037368"/>
                  </a:lnTo>
                  <a:lnTo>
                    <a:pt x="579501" y="1039654"/>
                  </a:lnTo>
                  <a:lnTo>
                    <a:pt x="581216" y="1051941"/>
                  </a:lnTo>
                  <a:lnTo>
                    <a:pt x="573119" y="1062228"/>
                  </a:lnTo>
                  <a:lnTo>
                    <a:pt x="568071" y="1076897"/>
                  </a:lnTo>
                  <a:lnTo>
                    <a:pt x="577787" y="1085564"/>
                  </a:lnTo>
                  <a:lnTo>
                    <a:pt x="577787" y="1096899"/>
                  </a:lnTo>
                  <a:lnTo>
                    <a:pt x="575215" y="1126617"/>
                  </a:lnTo>
                  <a:lnTo>
                    <a:pt x="577120" y="1148715"/>
                  </a:lnTo>
                  <a:cubicBezTo>
                    <a:pt x="577120" y="1148715"/>
                    <a:pt x="575501" y="1163384"/>
                    <a:pt x="575501" y="1167098"/>
                  </a:cubicBezTo>
                  <a:cubicBezTo>
                    <a:pt x="575501" y="1170813"/>
                    <a:pt x="576644" y="1192530"/>
                    <a:pt x="576644" y="1192530"/>
                  </a:cubicBezTo>
                  <a:lnTo>
                    <a:pt x="575691" y="1217105"/>
                  </a:lnTo>
                  <a:lnTo>
                    <a:pt x="574167" y="1257586"/>
                  </a:lnTo>
                  <a:lnTo>
                    <a:pt x="579692" y="1280351"/>
                  </a:lnTo>
                  <a:lnTo>
                    <a:pt x="579025" y="1291114"/>
                  </a:lnTo>
                  <a:lnTo>
                    <a:pt x="575596" y="1314069"/>
                  </a:lnTo>
                  <a:lnTo>
                    <a:pt x="573881" y="1356360"/>
                  </a:lnTo>
                  <a:lnTo>
                    <a:pt x="581216" y="1379696"/>
                  </a:lnTo>
                  <a:lnTo>
                    <a:pt x="583978" y="1400937"/>
                  </a:lnTo>
                  <a:lnTo>
                    <a:pt x="607505" y="1425131"/>
                  </a:lnTo>
                  <a:lnTo>
                    <a:pt x="623697" y="1436751"/>
                  </a:lnTo>
                  <a:lnTo>
                    <a:pt x="635318" y="1434275"/>
                  </a:lnTo>
                  <a:lnTo>
                    <a:pt x="676275" y="1393317"/>
                  </a:lnTo>
                  <a:lnTo>
                    <a:pt x="692658" y="1366933"/>
                  </a:lnTo>
                  <a:lnTo>
                    <a:pt x="699992" y="1344263"/>
                  </a:lnTo>
                  <a:lnTo>
                    <a:pt x="704564" y="1325499"/>
                  </a:lnTo>
                  <a:lnTo>
                    <a:pt x="710946" y="1309973"/>
                  </a:lnTo>
                  <a:lnTo>
                    <a:pt x="712184" y="1275398"/>
                  </a:lnTo>
                  <a:lnTo>
                    <a:pt x="715899" y="1262539"/>
                  </a:lnTo>
                  <a:lnTo>
                    <a:pt x="719328" y="1240536"/>
                  </a:lnTo>
                  <a:lnTo>
                    <a:pt x="717423" y="1143572"/>
                  </a:lnTo>
                  <a:lnTo>
                    <a:pt x="714661" y="1127379"/>
                  </a:lnTo>
                  <a:lnTo>
                    <a:pt x="716471" y="1106805"/>
                  </a:lnTo>
                  <a:lnTo>
                    <a:pt x="719233" y="1018223"/>
                  </a:lnTo>
                  <a:lnTo>
                    <a:pt x="720757" y="992315"/>
                  </a:lnTo>
                  <a:lnTo>
                    <a:pt x="735711" y="981742"/>
                  </a:lnTo>
                  <a:lnTo>
                    <a:pt x="761429" y="970121"/>
                  </a:lnTo>
                  <a:lnTo>
                    <a:pt x="791718" y="961835"/>
                  </a:lnTo>
                  <a:lnTo>
                    <a:pt x="869442" y="935546"/>
                  </a:lnTo>
                  <a:lnTo>
                    <a:pt x="904589" y="920877"/>
                  </a:lnTo>
                  <a:lnTo>
                    <a:pt x="924687" y="903732"/>
                  </a:lnTo>
                  <a:lnTo>
                    <a:pt x="930497" y="885635"/>
                  </a:lnTo>
                  <a:lnTo>
                    <a:pt x="925640" y="870204"/>
                  </a:lnTo>
                  <a:lnTo>
                    <a:pt x="873919" y="838486"/>
                  </a:lnTo>
                  <a:lnTo>
                    <a:pt x="818579" y="803053"/>
                  </a:lnTo>
                  <a:lnTo>
                    <a:pt x="799719" y="791623"/>
                  </a:lnTo>
                  <a:lnTo>
                    <a:pt x="790956" y="782574"/>
                  </a:lnTo>
                  <a:lnTo>
                    <a:pt x="792956" y="771811"/>
                  </a:lnTo>
                  <a:cubicBezTo>
                    <a:pt x="792956" y="771811"/>
                    <a:pt x="808387" y="762857"/>
                    <a:pt x="824579" y="754952"/>
                  </a:cubicBezTo>
                  <a:cubicBezTo>
                    <a:pt x="842582" y="746188"/>
                    <a:pt x="861441" y="738283"/>
                    <a:pt x="861441" y="738283"/>
                  </a:cubicBezTo>
                  <a:lnTo>
                    <a:pt x="936403" y="705898"/>
                  </a:lnTo>
                  <a:lnTo>
                    <a:pt x="1006126" y="673894"/>
                  </a:lnTo>
                  <a:lnTo>
                    <a:pt x="1071182" y="644652"/>
                  </a:lnTo>
                  <a:lnTo>
                    <a:pt x="1094899" y="634270"/>
                  </a:lnTo>
                  <a:lnTo>
                    <a:pt x="1109091" y="618173"/>
                  </a:lnTo>
                  <a:lnTo>
                    <a:pt x="1107472" y="601313"/>
                  </a:lnTo>
                  <a:close/>
                  <a:moveTo>
                    <a:pt x="824198" y="212979"/>
                  </a:moveTo>
                  <a:lnTo>
                    <a:pt x="848582" y="173165"/>
                  </a:lnTo>
                  <a:lnTo>
                    <a:pt x="856869" y="159830"/>
                  </a:lnTo>
                  <a:lnTo>
                    <a:pt x="868394" y="152972"/>
                  </a:lnTo>
                  <a:lnTo>
                    <a:pt x="877157" y="156591"/>
                  </a:lnTo>
                  <a:lnTo>
                    <a:pt x="888778" y="167831"/>
                  </a:lnTo>
                  <a:lnTo>
                    <a:pt x="894302" y="184404"/>
                  </a:lnTo>
                  <a:lnTo>
                    <a:pt x="892016" y="199644"/>
                  </a:lnTo>
                  <a:lnTo>
                    <a:pt x="874109" y="220885"/>
                  </a:lnTo>
                  <a:lnTo>
                    <a:pt x="851535" y="231743"/>
                  </a:lnTo>
                  <a:lnTo>
                    <a:pt x="838390" y="235839"/>
                  </a:lnTo>
                  <a:lnTo>
                    <a:pt x="824865" y="231267"/>
                  </a:lnTo>
                  <a:lnTo>
                    <a:pt x="821912" y="224409"/>
                  </a:lnTo>
                  <a:lnTo>
                    <a:pt x="824198" y="212979"/>
                  </a:lnTo>
                  <a:close/>
                  <a:moveTo>
                    <a:pt x="582073" y="925640"/>
                  </a:moveTo>
                  <a:lnTo>
                    <a:pt x="577501" y="940784"/>
                  </a:lnTo>
                  <a:lnTo>
                    <a:pt x="557784" y="953357"/>
                  </a:lnTo>
                  <a:lnTo>
                    <a:pt x="502444" y="974979"/>
                  </a:lnTo>
                  <a:lnTo>
                    <a:pt x="436436" y="996506"/>
                  </a:lnTo>
                  <a:lnTo>
                    <a:pt x="387953" y="1013174"/>
                  </a:lnTo>
                  <a:lnTo>
                    <a:pt x="370523" y="1012222"/>
                  </a:lnTo>
                  <a:lnTo>
                    <a:pt x="370618" y="1006983"/>
                  </a:lnTo>
                  <a:lnTo>
                    <a:pt x="397478" y="985552"/>
                  </a:lnTo>
                  <a:lnTo>
                    <a:pt x="455295" y="955262"/>
                  </a:lnTo>
                  <a:lnTo>
                    <a:pt x="491966" y="933260"/>
                  </a:lnTo>
                  <a:lnTo>
                    <a:pt x="535877" y="909066"/>
                  </a:lnTo>
                  <a:lnTo>
                    <a:pt x="560642" y="892588"/>
                  </a:lnTo>
                  <a:lnTo>
                    <a:pt x="570357" y="887063"/>
                  </a:lnTo>
                  <a:lnTo>
                    <a:pt x="577120" y="890016"/>
                  </a:lnTo>
                  <a:lnTo>
                    <a:pt x="583502" y="899541"/>
                  </a:lnTo>
                  <a:lnTo>
                    <a:pt x="582073" y="925640"/>
                  </a:lnTo>
                  <a:close/>
                  <a:moveTo>
                    <a:pt x="709803" y="633889"/>
                  </a:moveTo>
                  <a:lnTo>
                    <a:pt x="713137" y="587121"/>
                  </a:lnTo>
                  <a:lnTo>
                    <a:pt x="715423" y="557308"/>
                  </a:lnTo>
                  <a:lnTo>
                    <a:pt x="715137" y="532638"/>
                  </a:lnTo>
                  <a:lnTo>
                    <a:pt x="719233" y="519303"/>
                  </a:lnTo>
                  <a:lnTo>
                    <a:pt x="729520" y="508540"/>
                  </a:lnTo>
                  <a:lnTo>
                    <a:pt x="741331" y="508540"/>
                  </a:lnTo>
                  <a:lnTo>
                    <a:pt x="750856" y="513398"/>
                  </a:lnTo>
                  <a:lnTo>
                    <a:pt x="763905" y="514922"/>
                  </a:lnTo>
                  <a:lnTo>
                    <a:pt x="787908" y="517970"/>
                  </a:lnTo>
                  <a:lnTo>
                    <a:pt x="794766" y="521684"/>
                  </a:lnTo>
                  <a:lnTo>
                    <a:pt x="801148" y="531686"/>
                  </a:lnTo>
                  <a:lnTo>
                    <a:pt x="797909" y="548164"/>
                  </a:lnTo>
                  <a:lnTo>
                    <a:pt x="795623" y="572453"/>
                  </a:lnTo>
                  <a:lnTo>
                    <a:pt x="789051" y="600075"/>
                  </a:lnTo>
                  <a:lnTo>
                    <a:pt x="777145" y="623888"/>
                  </a:lnTo>
                  <a:lnTo>
                    <a:pt x="762000" y="642080"/>
                  </a:lnTo>
                  <a:lnTo>
                    <a:pt x="737235" y="651701"/>
                  </a:lnTo>
                  <a:lnTo>
                    <a:pt x="722281" y="654939"/>
                  </a:lnTo>
                  <a:lnTo>
                    <a:pt x="714470" y="648653"/>
                  </a:lnTo>
                  <a:lnTo>
                    <a:pt x="709803" y="633889"/>
                  </a:lnTo>
                  <a:close/>
                  <a:moveTo>
                    <a:pt x="767715" y="875824"/>
                  </a:moveTo>
                  <a:lnTo>
                    <a:pt x="745808" y="894017"/>
                  </a:lnTo>
                  <a:lnTo>
                    <a:pt x="723424" y="894017"/>
                  </a:lnTo>
                  <a:lnTo>
                    <a:pt x="723138" y="890873"/>
                  </a:lnTo>
                  <a:lnTo>
                    <a:pt x="716280" y="876586"/>
                  </a:lnTo>
                  <a:lnTo>
                    <a:pt x="714470" y="858203"/>
                  </a:lnTo>
                  <a:lnTo>
                    <a:pt x="720281" y="847725"/>
                  </a:lnTo>
                  <a:lnTo>
                    <a:pt x="713994" y="833723"/>
                  </a:lnTo>
                  <a:lnTo>
                    <a:pt x="714756" y="823627"/>
                  </a:lnTo>
                  <a:lnTo>
                    <a:pt x="724567" y="813245"/>
                  </a:lnTo>
                  <a:lnTo>
                    <a:pt x="729044" y="810197"/>
                  </a:lnTo>
                  <a:lnTo>
                    <a:pt x="740093" y="822960"/>
                  </a:lnTo>
                  <a:lnTo>
                    <a:pt x="753713" y="842963"/>
                  </a:lnTo>
                  <a:lnTo>
                    <a:pt x="767906" y="864870"/>
                  </a:lnTo>
                  <a:lnTo>
                    <a:pt x="767715" y="875824"/>
                  </a:lnTo>
                  <a:close/>
                  <a:moveTo>
                    <a:pt x="898588" y="665893"/>
                  </a:moveTo>
                  <a:lnTo>
                    <a:pt x="877062" y="681514"/>
                  </a:lnTo>
                  <a:lnTo>
                    <a:pt x="853250" y="689324"/>
                  </a:lnTo>
                  <a:lnTo>
                    <a:pt x="827532" y="708279"/>
                  </a:lnTo>
                  <a:lnTo>
                    <a:pt x="795814" y="723424"/>
                  </a:lnTo>
                  <a:lnTo>
                    <a:pt x="760762" y="747903"/>
                  </a:lnTo>
                  <a:lnTo>
                    <a:pt x="746093" y="749713"/>
                  </a:lnTo>
                  <a:lnTo>
                    <a:pt x="728377" y="742664"/>
                  </a:lnTo>
                  <a:lnTo>
                    <a:pt x="717804" y="733901"/>
                  </a:lnTo>
                  <a:lnTo>
                    <a:pt x="713232" y="726281"/>
                  </a:lnTo>
                  <a:lnTo>
                    <a:pt x="722471" y="716661"/>
                  </a:lnTo>
                  <a:lnTo>
                    <a:pt x="747141" y="703040"/>
                  </a:lnTo>
                  <a:lnTo>
                    <a:pt x="791147" y="689705"/>
                  </a:lnTo>
                  <a:lnTo>
                    <a:pt x="829056" y="674846"/>
                  </a:lnTo>
                  <a:lnTo>
                    <a:pt x="864203" y="656463"/>
                  </a:lnTo>
                  <a:lnTo>
                    <a:pt x="892683" y="651415"/>
                  </a:lnTo>
                  <a:lnTo>
                    <a:pt x="902780" y="655796"/>
                  </a:lnTo>
                  <a:lnTo>
                    <a:pt x="898588" y="6658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EB51E2D8-5F34-4AEA-A7DE-83B47387511D}"/>
                </a:ext>
              </a:extLst>
            </p:cNvPr>
            <p:cNvSpPr/>
            <p:nvPr/>
          </p:nvSpPr>
          <p:spPr>
            <a:xfrm>
              <a:off x="3725894" y="2822829"/>
              <a:ext cx="857250" cy="1276350"/>
            </a:xfrm>
            <a:custGeom>
              <a:avLst/>
              <a:gdLst>
                <a:gd name="connsiteX0" fmla="*/ 844487 w 857250"/>
                <a:gd name="connsiteY0" fmla="*/ 199454 h 1276350"/>
                <a:gd name="connsiteX1" fmla="*/ 823627 w 857250"/>
                <a:gd name="connsiteY1" fmla="*/ 178975 h 1276350"/>
                <a:gd name="connsiteX2" fmla="*/ 792099 w 857250"/>
                <a:gd name="connsiteY2" fmla="*/ 167926 h 1276350"/>
                <a:gd name="connsiteX3" fmla="*/ 766477 w 857250"/>
                <a:gd name="connsiteY3" fmla="*/ 167926 h 1276350"/>
                <a:gd name="connsiteX4" fmla="*/ 710470 w 857250"/>
                <a:gd name="connsiteY4" fmla="*/ 170212 h 1276350"/>
                <a:gd name="connsiteX5" fmla="*/ 671417 w 857250"/>
                <a:gd name="connsiteY5" fmla="*/ 185547 h 1276350"/>
                <a:gd name="connsiteX6" fmla="*/ 616649 w 857250"/>
                <a:gd name="connsiteY6" fmla="*/ 219456 h 1276350"/>
                <a:gd name="connsiteX7" fmla="*/ 567880 w 857250"/>
                <a:gd name="connsiteY7" fmla="*/ 250984 h 1276350"/>
                <a:gd name="connsiteX8" fmla="*/ 517112 w 857250"/>
                <a:gd name="connsiteY8" fmla="*/ 286798 h 1276350"/>
                <a:gd name="connsiteX9" fmla="*/ 489490 w 857250"/>
                <a:gd name="connsiteY9" fmla="*/ 307086 h 1276350"/>
                <a:gd name="connsiteX10" fmla="*/ 480727 w 857250"/>
                <a:gd name="connsiteY10" fmla="*/ 307086 h 1276350"/>
                <a:gd name="connsiteX11" fmla="*/ 473488 w 857250"/>
                <a:gd name="connsiteY11" fmla="*/ 297275 h 1276350"/>
                <a:gd name="connsiteX12" fmla="*/ 475202 w 857250"/>
                <a:gd name="connsiteY12" fmla="*/ 259461 h 1276350"/>
                <a:gd name="connsiteX13" fmla="*/ 481965 w 857250"/>
                <a:gd name="connsiteY13" fmla="*/ 235268 h 1276350"/>
                <a:gd name="connsiteX14" fmla="*/ 482727 w 857250"/>
                <a:gd name="connsiteY14" fmla="*/ 210598 h 1276350"/>
                <a:gd name="connsiteX15" fmla="*/ 479965 w 857250"/>
                <a:gd name="connsiteY15" fmla="*/ 190405 h 1276350"/>
                <a:gd name="connsiteX16" fmla="*/ 487775 w 857250"/>
                <a:gd name="connsiteY16" fmla="*/ 158306 h 1276350"/>
                <a:gd name="connsiteX17" fmla="*/ 499872 w 857250"/>
                <a:gd name="connsiteY17" fmla="*/ 118777 h 1276350"/>
                <a:gd name="connsiteX18" fmla="*/ 499396 w 857250"/>
                <a:gd name="connsiteY18" fmla="*/ 87344 h 1276350"/>
                <a:gd name="connsiteX19" fmla="*/ 477488 w 857250"/>
                <a:gd name="connsiteY19" fmla="*/ 65151 h 1276350"/>
                <a:gd name="connsiteX20" fmla="*/ 440341 w 857250"/>
                <a:gd name="connsiteY20" fmla="*/ 40386 h 1276350"/>
                <a:gd name="connsiteX21" fmla="*/ 406813 w 857250"/>
                <a:gd name="connsiteY21" fmla="*/ 23336 h 1276350"/>
                <a:gd name="connsiteX22" fmla="*/ 377285 w 857250"/>
                <a:gd name="connsiteY22" fmla="*/ 7144 h 1276350"/>
                <a:gd name="connsiteX23" fmla="*/ 360140 w 857250"/>
                <a:gd name="connsiteY23" fmla="*/ 10192 h 1276350"/>
                <a:gd name="connsiteX24" fmla="*/ 330137 w 857250"/>
                <a:gd name="connsiteY24" fmla="*/ 36671 h 1276350"/>
                <a:gd name="connsiteX25" fmla="*/ 286988 w 857250"/>
                <a:gd name="connsiteY25" fmla="*/ 83820 h 1276350"/>
                <a:gd name="connsiteX26" fmla="*/ 286321 w 857250"/>
                <a:gd name="connsiteY26" fmla="*/ 93345 h 1276350"/>
                <a:gd name="connsiteX27" fmla="*/ 292417 w 857250"/>
                <a:gd name="connsiteY27" fmla="*/ 118872 h 1276350"/>
                <a:gd name="connsiteX28" fmla="*/ 306991 w 857250"/>
                <a:gd name="connsiteY28" fmla="*/ 149638 h 1276350"/>
                <a:gd name="connsiteX29" fmla="*/ 326708 w 857250"/>
                <a:gd name="connsiteY29" fmla="*/ 193072 h 1276350"/>
                <a:gd name="connsiteX30" fmla="*/ 335661 w 857250"/>
                <a:gd name="connsiteY30" fmla="*/ 218504 h 1276350"/>
                <a:gd name="connsiteX31" fmla="*/ 342043 w 857250"/>
                <a:gd name="connsiteY31" fmla="*/ 290798 h 1276350"/>
                <a:gd name="connsiteX32" fmla="*/ 349853 w 857250"/>
                <a:gd name="connsiteY32" fmla="*/ 372428 h 1276350"/>
                <a:gd name="connsiteX33" fmla="*/ 352520 w 857250"/>
                <a:gd name="connsiteY33" fmla="*/ 393859 h 1276350"/>
                <a:gd name="connsiteX34" fmla="*/ 350806 w 857250"/>
                <a:gd name="connsiteY34" fmla="*/ 415481 h 1276350"/>
                <a:gd name="connsiteX35" fmla="*/ 217456 w 857250"/>
                <a:gd name="connsiteY35" fmla="*/ 539877 h 1276350"/>
                <a:gd name="connsiteX36" fmla="*/ 205454 w 857250"/>
                <a:gd name="connsiteY36" fmla="*/ 541115 h 1276350"/>
                <a:gd name="connsiteX37" fmla="*/ 195644 w 857250"/>
                <a:gd name="connsiteY37" fmla="*/ 529114 h 1276350"/>
                <a:gd name="connsiteX38" fmla="*/ 177927 w 857250"/>
                <a:gd name="connsiteY38" fmla="*/ 488347 h 1276350"/>
                <a:gd name="connsiteX39" fmla="*/ 160496 w 857250"/>
                <a:gd name="connsiteY39" fmla="*/ 440627 h 1276350"/>
                <a:gd name="connsiteX40" fmla="*/ 152209 w 857250"/>
                <a:gd name="connsiteY40" fmla="*/ 408527 h 1276350"/>
                <a:gd name="connsiteX41" fmla="*/ 133826 w 857250"/>
                <a:gd name="connsiteY41" fmla="*/ 381000 h 1276350"/>
                <a:gd name="connsiteX42" fmla="*/ 127445 w 857250"/>
                <a:gd name="connsiteY42" fmla="*/ 357664 h 1276350"/>
                <a:gd name="connsiteX43" fmla="*/ 103823 w 857250"/>
                <a:gd name="connsiteY43" fmla="*/ 350901 h 1276350"/>
                <a:gd name="connsiteX44" fmla="*/ 87344 w 857250"/>
                <a:gd name="connsiteY44" fmla="*/ 361950 h 1276350"/>
                <a:gd name="connsiteX45" fmla="*/ 68961 w 857250"/>
                <a:gd name="connsiteY45" fmla="*/ 402717 h 1276350"/>
                <a:gd name="connsiteX46" fmla="*/ 51149 w 857250"/>
                <a:gd name="connsiteY46" fmla="*/ 450152 h 1276350"/>
                <a:gd name="connsiteX47" fmla="*/ 40100 w 857250"/>
                <a:gd name="connsiteY47" fmla="*/ 495490 h 1276350"/>
                <a:gd name="connsiteX48" fmla="*/ 21717 w 857250"/>
                <a:gd name="connsiteY48" fmla="*/ 552450 h 1276350"/>
                <a:gd name="connsiteX49" fmla="*/ 10668 w 857250"/>
                <a:gd name="connsiteY49" fmla="*/ 590741 h 1276350"/>
                <a:gd name="connsiteX50" fmla="*/ 7144 w 857250"/>
                <a:gd name="connsiteY50" fmla="*/ 622840 h 1276350"/>
                <a:gd name="connsiteX51" fmla="*/ 15430 w 857250"/>
                <a:gd name="connsiteY51" fmla="*/ 655987 h 1276350"/>
                <a:gd name="connsiteX52" fmla="*/ 43910 w 857250"/>
                <a:gd name="connsiteY52" fmla="*/ 684467 h 1276350"/>
                <a:gd name="connsiteX53" fmla="*/ 79438 w 857250"/>
                <a:gd name="connsiteY53" fmla="*/ 711422 h 1276350"/>
                <a:gd name="connsiteX54" fmla="*/ 117062 w 857250"/>
                <a:gd name="connsiteY54" fmla="*/ 733139 h 1276350"/>
                <a:gd name="connsiteX55" fmla="*/ 139065 w 857250"/>
                <a:gd name="connsiteY55" fmla="*/ 739521 h 1276350"/>
                <a:gd name="connsiteX56" fmla="*/ 165354 w 857250"/>
                <a:gd name="connsiteY56" fmla="*/ 732187 h 1276350"/>
                <a:gd name="connsiteX57" fmla="*/ 192024 w 857250"/>
                <a:gd name="connsiteY57" fmla="*/ 695516 h 1276350"/>
                <a:gd name="connsiteX58" fmla="*/ 229648 w 857250"/>
                <a:gd name="connsiteY58" fmla="*/ 646652 h 1276350"/>
                <a:gd name="connsiteX59" fmla="*/ 267271 w 857250"/>
                <a:gd name="connsiteY59" fmla="*/ 598265 h 1276350"/>
                <a:gd name="connsiteX60" fmla="*/ 320230 w 857250"/>
                <a:gd name="connsiteY60" fmla="*/ 544068 h 1276350"/>
                <a:gd name="connsiteX61" fmla="*/ 329375 w 857250"/>
                <a:gd name="connsiteY61" fmla="*/ 533972 h 1276350"/>
                <a:gd name="connsiteX62" fmla="*/ 338233 w 857250"/>
                <a:gd name="connsiteY62" fmla="*/ 532543 h 1276350"/>
                <a:gd name="connsiteX63" fmla="*/ 346996 w 857250"/>
                <a:gd name="connsiteY63" fmla="*/ 539687 h 1276350"/>
                <a:gd name="connsiteX64" fmla="*/ 348901 w 857250"/>
                <a:gd name="connsiteY64" fmla="*/ 634079 h 1276350"/>
                <a:gd name="connsiteX65" fmla="*/ 338804 w 857250"/>
                <a:gd name="connsiteY65" fmla="*/ 911352 h 1276350"/>
                <a:gd name="connsiteX66" fmla="*/ 331375 w 857250"/>
                <a:gd name="connsiteY66" fmla="*/ 954215 h 1276350"/>
                <a:gd name="connsiteX67" fmla="*/ 322802 w 857250"/>
                <a:gd name="connsiteY67" fmla="*/ 1015365 h 1276350"/>
                <a:gd name="connsiteX68" fmla="*/ 315468 w 857250"/>
                <a:gd name="connsiteY68" fmla="*/ 1086041 h 1276350"/>
                <a:gd name="connsiteX69" fmla="*/ 317849 w 857250"/>
                <a:gd name="connsiteY69" fmla="*/ 1125093 h 1276350"/>
                <a:gd name="connsiteX70" fmla="*/ 327279 w 857250"/>
                <a:gd name="connsiteY70" fmla="*/ 1162241 h 1276350"/>
                <a:gd name="connsiteX71" fmla="*/ 329755 w 857250"/>
                <a:gd name="connsiteY71" fmla="*/ 1180624 h 1276350"/>
                <a:gd name="connsiteX72" fmla="*/ 343281 w 857250"/>
                <a:gd name="connsiteY72" fmla="*/ 1202627 h 1276350"/>
                <a:gd name="connsiteX73" fmla="*/ 354711 w 857250"/>
                <a:gd name="connsiteY73" fmla="*/ 1226249 h 1276350"/>
                <a:gd name="connsiteX74" fmla="*/ 389858 w 857250"/>
                <a:gd name="connsiteY74" fmla="*/ 1265396 h 1276350"/>
                <a:gd name="connsiteX75" fmla="*/ 405479 w 857250"/>
                <a:gd name="connsiteY75" fmla="*/ 1272731 h 1276350"/>
                <a:gd name="connsiteX76" fmla="*/ 421100 w 857250"/>
                <a:gd name="connsiteY76" fmla="*/ 1271492 h 1276350"/>
                <a:gd name="connsiteX77" fmla="*/ 447580 w 857250"/>
                <a:gd name="connsiteY77" fmla="*/ 1254347 h 1276350"/>
                <a:gd name="connsiteX78" fmla="*/ 462439 w 857250"/>
                <a:gd name="connsiteY78" fmla="*/ 1219200 h 1276350"/>
                <a:gd name="connsiteX79" fmla="*/ 470154 w 857250"/>
                <a:gd name="connsiteY79" fmla="*/ 1176052 h 1276350"/>
                <a:gd name="connsiteX80" fmla="*/ 468916 w 857250"/>
                <a:gd name="connsiteY80" fmla="*/ 1066800 h 1276350"/>
                <a:gd name="connsiteX81" fmla="*/ 464058 w 857250"/>
                <a:gd name="connsiteY81" fmla="*/ 1045940 h 1276350"/>
                <a:gd name="connsiteX82" fmla="*/ 464058 w 857250"/>
                <a:gd name="connsiteY82" fmla="*/ 938213 h 1276350"/>
                <a:gd name="connsiteX83" fmla="*/ 461582 w 857250"/>
                <a:gd name="connsiteY83" fmla="*/ 928021 h 1276350"/>
                <a:gd name="connsiteX84" fmla="*/ 459772 w 857250"/>
                <a:gd name="connsiteY84" fmla="*/ 851630 h 1276350"/>
                <a:gd name="connsiteX85" fmla="*/ 457486 w 857250"/>
                <a:gd name="connsiteY85" fmla="*/ 839248 h 1276350"/>
                <a:gd name="connsiteX86" fmla="*/ 454057 w 857250"/>
                <a:gd name="connsiteY86" fmla="*/ 835724 h 1276350"/>
                <a:gd name="connsiteX87" fmla="*/ 453485 w 857250"/>
                <a:gd name="connsiteY87" fmla="*/ 828866 h 1276350"/>
                <a:gd name="connsiteX88" fmla="*/ 457867 w 857250"/>
                <a:gd name="connsiteY88" fmla="*/ 812673 h 1276350"/>
                <a:gd name="connsiteX89" fmla="*/ 455771 w 857250"/>
                <a:gd name="connsiteY89" fmla="*/ 656082 h 1276350"/>
                <a:gd name="connsiteX90" fmla="*/ 461010 w 857250"/>
                <a:gd name="connsiteY90" fmla="*/ 645795 h 1276350"/>
                <a:gd name="connsiteX91" fmla="*/ 472345 w 857250"/>
                <a:gd name="connsiteY91" fmla="*/ 636842 h 1276350"/>
                <a:gd name="connsiteX92" fmla="*/ 483775 w 857250"/>
                <a:gd name="connsiteY92" fmla="*/ 640080 h 1276350"/>
                <a:gd name="connsiteX93" fmla="*/ 495395 w 857250"/>
                <a:gd name="connsiteY93" fmla="*/ 641033 h 1276350"/>
                <a:gd name="connsiteX94" fmla="*/ 520637 w 857250"/>
                <a:gd name="connsiteY94" fmla="*/ 639604 h 1276350"/>
                <a:gd name="connsiteX95" fmla="*/ 545687 w 857250"/>
                <a:gd name="connsiteY95" fmla="*/ 628364 h 1276350"/>
                <a:gd name="connsiteX96" fmla="*/ 598837 w 857250"/>
                <a:gd name="connsiteY96" fmla="*/ 603314 h 1276350"/>
                <a:gd name="connsiteX97" fmla="*/ 642271 w 857250"/>
                <a:gd name="connsiteY97" fmla="*/ 587121 h 1276350"/>
                <a:gd name="connsiteX98" fmla="*/ 659416 w 857250"/>
                <a:gd name="connsiteY98" fmla="*/ 579311 h 1276350"/>
                <a:gd name="connsiteX99" fmla="*/ 695611 w 857250"/>
                <a:gd name="connsiteY99" fmla="*/ 539020 h 1276350"/>
                <a:gd name="connsiteX100" fmla="*/ 697421 w 857250"/>
                <a:gd name="connsiteY100" fmla="*/ 521113 h 1276350"/>
                <a:gd name="connsiteX101" fmla="*/ 683800 w 857250"/>
                <a:gd name="connsiteY101" fmla="*/ 506063 h 1276350"/>
                <a:gd name="connsiteX102" fmla="*/ 640651 w 857250"/>
                <a:gd name="connsiteY102" fmla="*/ 474536 h 1276350"/>
                <a:gd name="connsiteX103" fmla="*/ 634270 w 857250"/>
                <a:gd name="connsiteY103" fmla="*/ 465868 h 1276350"/>
                <a:gd name="connsiteX104" fmla="*/ 635508 w 857250"/>
                <a:gd name="connsiteY104" fmla="*/ 443103 h 1276350"/>
                <a:gd name="connsiteX105" fmla="*/ 651129 w 857250"/>
                <a:gd name="connsiteY105" fmla="*/ 411194 h 1276350"/>
                <a:gd name="connsiteX106" fmla="*/ 691515 w 857250"/>
                <a:gd name="connsiteY106" fmla="*/ 366713 h 1276350"/>
                <a:gd name="connsiteX107" fmla="*/ 733997 w 857250"/>
                <a:gd name="connsiteY107" fmla="*/ 330899 h 1276350"/>
                <a:gd name="connsiteX108" fmla="*/ 778002 w 857250"/>
                <a:gd name="connsiteY108" fmla="*/ 308801 h 1276350"/>
                <a:gd name="connsiteX109" fmla="*/ 801910 w 857250"/>
                <a:gd name="connsiteY109" fmla="*/ 296799 h 1276350"/>
                <a:gd name="connsiteX110" fmla="*/ 833057 w 857250"/>
                <a:gd name="connsiteY110" fmla="*/ 272891 h 1276350"/>
                <a:gd name="connsiteX111" fmla="*/ 849440 w 857250"/>
                <a:gd name="connsiteY111" fmla="*/ 246697 h 1276350"/>
                <a:gd name="connsiteX112" fmla="*/ 852678 w 857250"/>
                <a:gd name="connsiteY112" fmla="*/ 226695 h 1276350"/>
                <a:gd name="connsiteX113" fmla="*/ 844487 w 857250"/>
                <a:gd name="connsiteY113" fmla="*/ 199454 h 1276350"/>
                <a:gd name="connsiteX114" fmla="*/ 583501 w 857250"/>
                <a:gd name="connsiteY114" fmla="*/ 382619 h 1276350"/>
                <a:gd name="connsiteX115" fmla="*/ 569214 w 857250"/>
                <a:gd name="connsiteY115" fmla="*/ 432626 h 1276350"/>
                <a:gd name="connsiteX116" fmla="*/ 561023 w 857250"/>
                <a:gd name="connsiteY116" fmla="*/ 469678 h 1276350"/>
                <a:gd name="connsiteX117" fmla="*/ 550164 w 857250"/>
                <a:gd name="connsiteY117" fmla="*/ 500825 h 1276350"/>
                <a:gd name="connsiteX118" fmla="*/ 526733 w 857250"/>
                <a:gd name="connsiteY118" fmla="*/ 522256 h 1276350"/>
                <a:gd name="connsiteX119" fmla="*/ 497872 w 857250"/>
                <a:gd name="connsiteY119" fmla="*/ 539210 h 1276350"/>
                <a:gd name="connsiteX120" fmla="*/ 478631 w 857250"/>
                <a:gd name="connsiteY120" fmla="*/ 549307 h 1276350"/>
                <a:gd name="connsiteX121" fmla="*/ 472345 w 857250"/>
                <a:gd name="connsiteY121" fmla="*/ 549783 h 1276350"/>
                <a:gd name="connsiteX122" fmla="*/ 459867 w 857250"/>
                <a:gd name="connsiteY122" fmla="*/ 538353 h 1276350"/>
                <a:gd name="connsiteX123" fmla="*/ 458534 w 857250"/>
                <a:gd name="connsiteY123" fmla="*/ 525018 h 1276350"/>
                <a:gd name="connsiteX124" fmla="*/ 462629 w 857250"/>
                <a:gd name="connsiteY124" fmla="*/ 489299 h 1276350"/>
                <a:gd name="connsiteX125" fmla="*/ 459962 w 857250"/>
                <a:gd name="connsiteY125" fmla="*/ 454724 h 1276350"/>
                <a:gd name="connsiteX126" fmla="*/ 459581 w 857250"/>
                <a:gd name="connsiteY126" fmla="*/ 432245 h 1276350"/>
                <a:gd name="connsiteX127" fmla="*/ 466344 w 857250"/>
                <a:gd name="connsiteY127" fmla="*/ 414814 h 1276350"/>
                <a:gd name="connsiteX128" fmla="*/ 502634 w 857250"/>
                <a:gd name="connsiteY128" fmla="*/ 380429 h 1276350"/>
                <a:gd name="connsiteX129" fmla="*/ 549402 w 857250"/>
                <a:gd name="connsiteY129" fmla="*/ 348425 h 1276350"/>
                <a:gd name="connsiteX130" fmla="*/ 574929 w 857250"/>
                <a:gd name="connsiteY130" fmla="*/ 331565 h 1276350"/>
                <a:gd name="connsiteX131" fmla="*/ 588074 w 857250"/>
                <a:gd name="connsiteY131" fmla="*/ 330613 h 1276350"/>
                <a:gd name="connsiteX132" fmla="*/ 592074 w 857250"/>
                <a:gd name="connsiteY132" fmla="*/ 343757 h 1276350"/>
                <a:gd name="connsiteX133" fmla="*/ 583501 w 857250"/>
                <a:gd name="connsiteY133" fmla="*/ 382619 h 127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857250" h="1276350">
                  <a:moveTo>
                    <a:pt x="844487" y="199454"/>
                  </a:moveTo>
                  <a:lnTo>
                    <a:pt x="823627" y="178975"/>
                  </a:lnTo>
                  <a:lnTo>
                    <a:pt x="792099" y="167926"/>
                  </a:lnTo>
                  <a:lnTo>
                    <a:pt x="766477" y="167926"/>
                  </a:lnTo>
                  <a:lnTo>
                    <a:pt x="710470" y="170212"/>
                  </a:lnTo>
                  <a:lnTo>
                    <a:pt x="671417" y="185547"/>
                  </a:lnTo>
                  <a:lnTo>
                    <a:pt x="616649" y="219456"/>
                  </a:lnTo>
                  <a:lnTo>
                    <a:pt x="567880" y="250984"/>
                  </a:lnTo>
                  <a:lnTo>
                    <a:pt x="517112" y="286798"/>
                  </a:lnTo>
                  <a:lnTo>
                    <a:pt x="489490" y="307086"/>
                  </a:lnTo>
                  <a:lnTo>
                    <a:pt x="480727" y="307086"/>
                  </a:lnTo>
                  <a:lnTo>
                    <a:pt x="473488" y="297275"/>
                  </a:lnTo>
                  <a:lnTo>
                    <a:pt x="475202" y="259461"/>
                  </a:lnTo>
                  <a:lnTo>
                    <a:pt x="481965" y="235268"/>
                  </a:lnTo>
                  <a:lnTo>
                    <a:pt x="482727" y="210598"/>
                  </a:lnTo>
                  <a:lnTo>
                    <a:pt x="479965" y="190405"/>
                  </a:lnTo>
                  <a:lnTo>
                    <a:pt x="487775" y="158306"/>
                  </a:lnTo>
                  <a:lnTo>
                    <a:pt x="499872" y="118777"/>
                  </a:lnTo>
                  <a:lnTo>
                    <a:pt x="499396" y="87344"/>
                  </a:lnTo>
                  <a:lnTo>
                    <a:pt x="477488" y="65151"/>
                  </a:lnTo>
                  <a:lnTo>
                    <a:pt x="440341" y="40386"/>
                  </a:lnTo>
                  <a:lnTo>
                    <a:pt x="406813" y="23336"/>
                  </a:lnTo>
                  <a:lnTo>
                    <a:pt x="377285" y="7144"/>
                  </a:lnTo>
                  <a:lnTo>
                    <a:pt x="360140" y="10192"/>
                  </a:lnTo>
                  <a:lnTo>
                    <a:pt x="330137" y="36671"/>
                  </a:lnTo>
                  <a:lnTo>
                    <a:pt x="286988" y="83820"/>
                  </a:lnTo>
                  <a:lnTo>
                    <a:pt x="286321" y="93345"/>
                  </a:lnTo>
                  <a:lnTo>
                    <a:pt x="292417" y="118872"/>
                  </a:lnTo>
                  <a:lnTo>
                    <a:pt x="306991" y="149638"/>
                  </a:lnTo>
                  <a:lnTo>
                    <a:pt x="326708" y="193072"/>
                  </a:lnTo>
                  <a:lnTo>
                    <a:pt x="335661" y="218504"/>
                  </a:lnTo>
                  <a:lnTo>
                    <a:pt x="342043" y="290798"/>
                  </a:lnTo>
                  <a:lnTo>
                    <a:pt x="349853" y="372428"/>
                  </a:lnTo>
                  <a:lnTo>
                    <a:pt x="352520" y="393859"/>
                  </a:lnTo>
                  <a:lnTo>
                    <a:pt x="350806" y="415481"/>
                  </a:lnTo>
                  <a:lnTo>
                    <a:pt x="217456" y="539877"/>
                  </a:lnTo>
                  <a:lnTo>
                    <a:pt x="205454" y="541115"/>
                  </a:lnTo>
                  <a:lnTo>
                    <a:pt x="195644" y="529114"/>
                  </a:lnTo>
                  <a:lnTo>
                    <a:pt x="177927" y="488347"/>
                  </a:lnTo>
                  <a:lnTo>
                    <a:pt x="160496" y="440627"/>
                  </a:lnTo>
                  <a:lnTo>
                    <a:pt x="152209" y="408527"/>
                  </a:lnTo>
                  <a:lnTo>
                    <a:pt x="133826" y="381000"/>
                  </a:lnTo>
                  <a:lnTo>
                    <a:pt x="127445" y="357664"/>
                  </a:lnTo>
                  <a:lnTo>
                    <a:pt x="103823" y="350901"/>
                  </a:lnTo>
                  <a:lnTo>
                    <a:pt x="87344" y="361950"/>
                  </a:lnTo>
                  <a:lnTo>
                    <a:pt x="68961" y="402717"/>
                  </a:lnTo>
                  <a:lnTo>
                    <a:pt x="51149" y="450152"/>
                  </a:lnTo>
                  <a:lnTo>
                    <a:pt x="40100" y="495490"/>
                  </a:lnTo>
                  <a:lnTo>
                    <a:pt x="21717" y="552450"/>
                  </a:lnTo>
                  <a:lnTo>
                    <a:pt x="10668" y="590741"/>
                  </a:lnTo>
                  <a:lnTo>
                    <a:pt x="7144" y="622840"/>
                  </a:lnTo>
                  <a:lnTo>
                    <a:pt x="15430" y="655987"/>
                  </a:lnTo>
                  <a:lnTo>
                    <a:pt x="43910" y="684467"/>
                  </a:lnTo>
                  <a:lnTo>
                    <a:pt x="79438" y="711422"/>
                  </a:lnTo>
                  <a:lnTo>
                    <a:pt x="117062" y="733139"/>
                  </a:lnTo>
                  <a:lnTo>
                    <a:pt x="139065" y="739521"/>
                  </a:lnTo>
                  <a:lnTo>
                    <a:pt x="165354" y="732187"/>
                  </a:lnTo>
                  <a:lnTo>
                    <a:pt x="192024" y="695516"/>
                  </a:lnTo>
                  <a:lnTo>
                    <a:pt x="229648" y="646652"/>
                  </a:lnTo>
                  <a:lnTo>
                    <a:pt x="267271" y="598265"/>
                  </a:lnTo>
                  <a:lnTo>
                    <a:pt x="320230" y="544068"/>
                  </a:lnTo>
                  <a:lnTo>
                    <a:pt x="329375" y="533972"/>
                  </a:lnTo>
                  <a:lnTo>
                    <a:pt x="338233" y="532543"/>
                  </a:lnTo>
                  <a:lnTo>
                    <a:pt x="346996" y="539687"/>
                  </a:lnTo>
                  <a:lnTo>
                    <a:pt x="348901" y="634079"/>
                  </a:lnTo>
                  <a:lnTo>
                    <a:pt x="338804" y="911352"/>
                  </a:lnTo>
                  <a:lnTo>
                    <a:pt x="331375" y="954215"/>
                  </a:lnTo>
                  <a:lnTo>
                    <a:pt x="322802" y="1015365"/>
                  </a:lnTo>
                  <a:lnTo>
                    <a:pt x="315468" y="1086041"/>
                  </a:lnTo>
                  <a:lnTo>
                    <a:pt x="317849" y="1125093"/>
                  </a:lnTo>
                  <a:lnTo>
                    <a:pt x="327279" y="1162241"/>
                  </a:lnTo>
                  <a:lnTo>
                    <a:pt x="329755" y="1180624"/>
                  </a:lnTo>
                  <a:lnTo>
                    <a:pt x="343281" y="1202627"/>
                  </a:lnTo>
                  <a:lnTo>
                    <a:pt x="354711" y="1226249"/>
                  </a:lnTo>
                  <a:lnTo>
                    <a:pt x="389858" y="1265396"/>
                  </a:lnTo>
                  <a:lnTo>
                    <a:pt x="405479" y="1272731"/>
                  </a:lnTo>
                  <a:lnTo>
                    <a:pt x="421100" y="1271492"/>
                  </a:lnTo>
                  <a:lnTo>
                    <a:pt x="447580" y="1254347"/>
                  </a:lnTo>
                  <a:lnTo>
                    <a:pt x="462439" y="1219200"/>
                  </a:lnTo>
                  <a:lnTo>
                    <a:pt x="470154" y="1176052"/>
                  </a:lnTo>
                  <a:lnTo>
                    <a:pt x="468916" y="1066800"/>
                  </a:lnTo>
                  <a:lnTo>
                    <a:pt x="464058" y="1045940"/>
                  </a:lnTo>
                  <a:lnTo>
                    <a:pt x="464058" y="938213"/>
                  </a:lnTo>
                  <a:lnTo>
                    <a:pt x="461582" y="928021"/>
                  </a:lnTo>
                  <a:lnTo>
                    <a:pt x="459772" y="851630"/>
                  </a:lnTo>
                  <a:lnTo>
                    <a:pt x="457486" y="839248"/>
                  </a:lnTo>
                  <a:lnTo>
                    <a:pt x="454057" y="835724"/>
                  </a:lnTo>
                  <a:lnTo>
                    <a:pt x="453485" y="828866"/>
                  </a:lnTo>
                  <a:lnTo>
                    <a:pt x="457867" y="812673"/>
                  </a:lnTo>
                  <a:lnTo>
                    <a:pt x="455771" y="656082"/>
                  </a:lnTo>
                  <a:lnTo>
                    <a:pt x="461010" y="645795"/>
                  </a:lnTo>
                  <a:lnTo>
                    <a:pt x="472345" y="636842"/>
                  </a:lnTo>
                  <a:lnTo>
                    <a:pt x="483775" y="640080"/>
                  </a:lnTo>
                  <a:lnTo>
                    <a:pt x="495395" y="641033"/>
                  </a:lnTo>
                  <a:lnTo>
                    <a:pt x="520637" y="639604"/>
                  </a:lnTo>
                  <a:lnTo>
                    <a:pt x="545687" y="628364"/>
                  </a:lnTo>
                  <a:lnTo>
                    <a:pt x="598837" y="603314"/>
                  </a:lnTo>
                  <a:lnTo>
                    <a:pt x="642271" y="587121"/>
                  </a:lnTo>
                  <a:lnTo>
                    <a:pt x="659416" y="579311"/>
                  </a:lnTo>
                  <a:lnTo>
                    <a:pt x="695611" y="539020"/>
                  </a:lnTo>
                  <a:lnTo>
                    <a:pt x="697421" y="521113"/>
                  </a:lnTo>
                  <a:lnTo>
                    <a:pt x="683800" y="506063"/>
                  </a:lnTo>
                  <a:lnTo>
                    <a:pt x="640651" y="474536"/>
                  </a:lnTo>
                  <a:lnTo>
                    <a:pt x="634270" y="465868"/>
                  </a:lnTo>
                  <a:lnTo>
                    <a:pt x="635508" y="443103"/>
                  </a:lnTo>
                  <a:lnTo>
                    <a:pt x="651129" y="411194"/>
                  </a:lnTo>
                  <a:lnTo>
                    <a:pt x="691515" y="366713"/>
                  </a:lnTo>
                  <a:lnTo>
                    <a:pt x="733997" y="330899"/>
                  </a:lnTo>
                  <a:lnTo>
                    <a:pt x="778002" y="308801"/>
                  </a:lnTo>
                  <a:lnTo>
                    <a:pt x="801910" y="296799"/>
                  </a:lnTo>
                  <a:lnTo>
                    <a:pt x="833057" y="272891"/>
                  </a:lnTo>
                  <a:lnTo>
                    <a:pt x="849440" y="246697"/>
                  </a:lnTo>
                  <a:lnTo>
                    <a:pt x="852678" y="226695"/>
                  </a:lnTo>
                  <a:lnTo>
                    <a:pt x="844487" y="199454"/>
                  </a:lnTo>
                  <a:close/>
                  <a:moveTo>
                    <a:pt x="583501" y="382619"/>
                  </a:moveTo>
                  <a:lnTo>
                    <a:pt x="569214" y="432626"/>
                  </a:lnTo>
                  <a:lnTo>
                    <a:pt x="561023" y="469678"/>
                  </a:lnTo>
                  <a:lnTo>
                    <a:pt x="550164" y="500825"/>
                  </a:lnTo>
                  <a:lnTo>
                    <a:pt x="526733" y="522256"/>
                  </a:lnTo>
                  <a:lnTo>
                    <a:pt x="497872" y="539210"/>
                  </a:lnTo>
                  <a:lnTo>
                    <a:pt x="478631" y="549307"/>
                  </a:lnTo>
                  <a:lnTo>
                    <a:pt x="472345" y="549783"/>
                  </a:lnTo>
                  <a:lnTo>
                    <a:pt x="459867" y="538353"/>
                  </a:lnTo>
                  <a:lnTo>
                    <a:pt x="458534" y="525018"/>
                  </a:lnTo>
                  <a:lnTo>
                    <a:pt x="462629" y="489299"/>
                  </a:lnTo>
                  <a:lnTo>
                    <a:pt x="459962" y="454724"/>
                  </a:lnTo>
                  <a:lnTo>
                    <a:pt x="459581" y="432245"/>
                  </a:lnTo>
                  <a:lnTo>
                    <a:pt x="466344" y="414814"/>
                  </a:lnTo>
                  <a:lnTo>
                    <a:pt x="502634" y="380429"/>
                  </a:lnTo>
                  <a:lnTo>
                    <a:pt x="549402" y="348425"/>
                  </a:lnTo>
                  <a:lnTo>
                    <a:pt x="574929" y="331565"/>
                  </a:lnTo>
                  <a:lnTo>
                    <a:pt x="588074" y="330613"/>
                  </a:lnTo>
                  <a:lnTo>
                    <a:pt x="592074" y="343757"/>
                  </a:lnTo>
                  <a:lnTo>
                    <a:pt x="583501" y="3826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646CB2FA-9F84-45BA-84D7-40A735824FE4}"/>
                </a:ext>
              </a:extLst>
            </p:cNvPr>
            <p:cNvSpPr/>
            <p:nvPr/>
          </p:nvSpPr>
          <p:spPr>
            <a:xfrm>
              <a:off x="4767643" y="2769679"/>
              <a:ext cx="1076325" cy="1304925"/>
            </a:xfrm>
            <a:custGeom>
              <a:avLst/>
              <a:gdLst>
                <a:gd name="connsiteX0" fmla="*/ 175165 w 1076325"/>
                <a:gd name="connsiteY0" fmla="*/ 328517 h 1304925"/>
                <a:gd name="connsiteX1" fmla="*/ 193453 w 1076325"/>
                <a:gd name="connsiteY1" fmla="*/ 321564 h 1304925"/>
                <a:gd name="connsiteX2" fmla="*/ 225647 w 1076325"/>
                <a:gd name="connsiteY2" fmla="*/ 317849 h 1304925"/>
                <a:gd name="connsiteX3" fmla="*/ 262318 w 1076325"/>
                <a:gd name="connsiteY3" fmla="*/ 297085 h 1304925"/>
                <a:gd name="connsiteX4" fmla="*/ 325946 w 1076325"/>
                <a:gd name="connsiteY4" fmla="*/ 264795 h 1304925"/>
                <a:gd name="connsiteX5" fmla="*/ 411575 w 1076325"/>
                <a:gd name="connsiteY5" fmla="*/ 222314 h 1304925"/>
                <a:gd name="connsiteX6" fmla="*/ 443389 w 1076325"/>
                <a:gd name="connsiteY6" fmla="*/ 214979 h 1304925"/>
                <a:gd name="connsiteX7" fmla="*/ 489775 w 1076325"/>
                <a:gd name="connsiteY7" fmla="*/ 206407 h 1304925"/>
                <a:gd name="connsiteX8" fmla="*/ 514255 w 1076325"/>
                <a:gd name="connsiteY8" fmla="*/ 201454 h 1304925"/>
                <a:gd name="connsiteX9" fmla="*/ 538639 w 1076325"/>
                <a:gd name="connsiteY9" fmla="*/ 195263 h 1304925"/>
                <a:gd name="connsiteX10" fmla="*/ 555784 w 1076325"/>
                <a:gd name="connsiteY10" fmla="*/ 178499 h 1304925"/>
                <a:gd name="connsiteX11" fmla="*/ 574548 w 1076325"/>
                <a:gd name="connsiteY11" fmla="*/ 147828 h 1304925"/>
                <a:gd name="connsiteX12" fmla="*/ 578930 w 1076325"/>
                <a:gd name="connsiteY12" fmla="*/ 103442 h 1304925"/>
                <a:gd name="connsiteX13" fmla="*/ 571214 w 1076325"/>
                <a:gd name="connsiteY13" fmla="*/ 73533 h 1304925"/>
                <a:gd name="connsiteX14" fmla="*/ 555403 w 1076325"/>
                <a:gd name="connsiteY14" fmla="*/ 44196 h 1304925"/>
                <a:gd name="connsiteX15" fmla="*/ 527685 w 1076325"/>
                <a:gd name="connsiteY15" fmla="*/ 13240 h 1304925"/>
                <a:gd name="connsiteX16" fmla="*/ 510921 w 1076325"/>
                <a:gd name="connsiteY16" fmla="*/ 7144 h 1304925"/>
                <a:gd name="connsiteX17" fmla="*/ 488442 w 1076325"/>
                <a:gd name="connsiteY17" fmla="*/ 22670 h 1304925"/>
                <a:gd name="connsiteX18" fmla="*/ 485489 w 1076325"/>
                <a:gd name="connsiteY18" fmla="*/ 47625 h 1304925"/>
                <a:gd name="connsiteX19" fmla="*/ 374809 w 1076325"/>
                <a:gd name="connsiteY19" fmla="*/ 126302 h 1304925"/>
                <a:gd name="connsiteX20" fmla="*/ 305943 w 1076325"/>
                <a:gd name="connsiteY20" fmla="*/ 177641 h 1304925"/>
                <a:gd name="connsiteX21" fmla="*/ 242697 w 1076325"/>
                <a:gd name="connsiteY21" fmla="*/ 238411 h 1304925"/>
                <a:gd name="connsiteX22" fmla="*/ 185166 w 1076325"/>
                <a:gd name="connsiteY22" fmla="*/ 298323 h 1304925"/>
                <a:gd name="connsiteX23" fmla="*/ 156686 w 1076325"/>
                <a:gd name="connsiteY23" fmla="*/ 320802 h 1304925"/>
                <a:gd name="connsiteX24" fmla="*/ 156686 w 1076325"/>
                <a:gd name="connsiteY24" fmla="*/ 328136 h 1304925"/>
                <a:gd name="connsiteX25" fmla="*/ 163640 w 1076325"/>
                <a:gd name="connsiteY25" fmla="*/ 330613 h 1304925"/>
                <a:gd name="connsiteX26" fmla="*/ 175165 w 1076325"/>
                <a:gd name="connsiteY26" fmla="*/ 328517 h 1304925"/>
                <a:gd name="connsiteX27" fmla="*/ 582454 w 1076325"/>
                <a:gd name="connsiteY27" fmla="*/ 534924 h 1304925"/>
                <a:gd name="connsiteX28" fmla="*/ 551307 w 1076325"/>
                <a:gd name="connsiteY28" fmla="*/ 571310 h 1304925"/>
                <a:gd name="connsiteX29" fmla="*/ 520541 w 1076325"/>
                <a:gd name="connsiteY29" fmla="*/ 608838 h 1304925"/>
                <a:gd name="connsiteX30" fmla="*/ 473297 w 1076325"/>
                <a:gd name="connsiteY30" fmla="*/ 651701 h 1304925"/>
                <a:gd name="connsiteX31" fmla="*/ 461200 w 1076325"/>
                <a:gd name="connsiteY31" fmla="*/ 665512 h 1304925"/>
                <a:gd name="connsiteX32" fmla="*/ 450914 w 1076325"/>
                <a:gd name="connsiteY32" fmla="*/ 662464 h 1304925"/>
                <a:gd name="connsiteX33" fmla="*/ 446342 w 1076325"/>
                <a:gd name="connsiteY33" fmla="*/ 653129 h 1304925"/>
                <a:gd name="connsiteX34" fmla="*/ 454724 w 1076325"/>
                <a:gd name="connsiteY34" fmla="*/ 620459 h 1304925"/>
                <a:gd name="connsiteX35" fmla="*/ 469106 w 1076325"/>
                <a:gd name="connsiteY35" fmla="*/ 557403 h 1304925"/>
                <a:gd name="connsiteX36" fmla="*/ 489109 w 1076325"/>
                <a:gd name="connsiteY36" fmla="*/ 501968 h 1304925"/>
                <a:gd name="connsiteX37" fmla="*/ 520446 w 1076325"/>
                <a:gd name="connsiteY37" fmla="*/ 451485 h 1304925"/>
                <a:gd name="connsiteX38" fmla="*/ 533781 w 1076325"/>
                <a:gd name="connsiteY38" fmla="*/ 428530 h 1304925"/>
                <a:gd name="connsiteX39" fmla="*/ 532257 w 1076325"/>
                <a:gd name="connsiteY39" fmla="*/ 408813 h 1304925"/>
                <a:gd name="connsiteX40" fmla="*/ 513112 w 1076325"/>
                <a:gd name="connsiteY40" fmla="*/ 380524 h 1304925"/>
                <a:gd name="connsiteX41" fmla="*/ 498920 w 1076325"/>
                <a:gd name="connsiteY41" fmla="*/ 365474 h 1304925"/>
                <a:gd name="connsiteX42" fmla="*/ 489395 w 1076325"/>
                <a:gd name="connsiteY42" fmla="*/ 347853 h 1304925"/>
                <a:gd name="connsiteX43" fmla="*/ 459676 w 1076325"/>
                <a:gd name="connsiteY43" fmla="*/ 327089 h 1304925"/>
                <a:gd name="connsiteX44" fmla="*/ 433959 w 1076325"/>
                <a:gd name="connsiteY44" fmla="*/ 313277 h 1304925"/>
                <a:gd name="connsiteX45" fmla="*/ 419195 w 1076325"/>
                <a:gd name="connsiteY45" fmla="*/ 311087 h 1304925"/>
                <a:gd name="connsiteX46" fmla="*/ 393859 w 1076325"/>
                <a:gd name="connsiteY46" fmla="*/ 326136 h 1304925"/>
                <a:gd name="connsiteX47" fmla="*/ 380143 w 1076325"/>
                <a:gd name="connsiteY47" fmla="*/ 359283 h 1304925"/>
                <a:gd name="connsiteX48" fmla="*/ 369856 w 1076325"/>
                <a:gd name="connsiteY48" fmla="*/ 392811 h 1304925"/>
                <a:gd name="connsiteX49" fmla="*/ 355187 w 1076325"/>
                <a:gd name="connsiteY49" fmla="*/ 414814 h 1304925"/>
                <a:gd name="connsiteX50" fmla="*/ 313563 w 1076325"/>
                <a:gd name="connsiteY50" fmla="*/ 455200 h 1304925"/>
                <a:gd name="connsiteX51" fmla="*/ 234410 w 1076325"/>
                <a:gd name="connsiteY51" fmla="*/ 512731 h 1304925"/>
                <a:gd name="connsiteX52" fmla="*/ 153257 w 1076325"/>
                <a:gd name="connsiteY52" fmla="*/ 565309 h 1304925"/>
                <a:gd name="connsiteX53" fmla="*/ 74962 w 1076325"/>
                <a:gd name="connsiteY53" fmla="*/ 609791 h 1304925"/>
                <a:gd name="connsiteX54" fmla="*/ 18193 w 1076325"/>
                <a:gd name="connsiteY54" fmla="*/ 644843 h 1304925"/>
                <a:gd name="connsiteX55" fmla="*/ 7144 w 1076325"/>
                <a:gd name="connsiteY55" fmla="*/ 655511 h 1304925"/>
                <a:gd name="connsiteX56" fmla="*/ 12002 w 1076325"/>
                <a:gd name="connsiteY56" fmla="*/ 663797 h 1304925"/>
                <a:gd name="connsiteX57" fmla="*/ 26765 w 1076325"/>
                <a:gd name="connsiteY57" fmla="*/ 676085 h 1304925"/>
                <a:gd name="connsiteX58" fmla="*/ 47054 w 1076325"/>
                <a:gd name="connsiteY58" fmla="*/ 690753 h 1304925"/>
                <a:gd name="connsiteX59" fmla="*/ 63818 w 1076325"/>
                <a:gd name="connsiteY59" fmla="*/ 698087 h 1304925"/>
                <a:gd name="connsiteX60" fmla="*/ 82296 w 1076325"/>
                <a:gd name="connsiteY60" fmla="*/ 705421 h 1304925"/>
                <a:gd name="connsiteX61" fmla="*/ 101537 w 1076325"/>
                <a:gd name="connsiteY61" fmla="*/ 702945 h 1304925"/>
                <a:gd name="connsiteX62" fmla="*/ 114967 w 1076325"/>
                <a:gd name="connsiteY62" fmla="*/ 702945 h 1304925"/>
                <a:gd name="connsiteX63" fmla="*/ 128492 w 1076325"/>
                <a:gd name="connsiteY63" fmla="*/ 710756 h 1304925"/>
                <a:gd name="connsiteX64" fmla="*/ 146495 w 1076325"/>
                <a:gd name="connsiteY64" fmla="*/ 707041 h 1304925"/>
                <a:gd name="connsiteX65" fmla="*/ 175832 w 1076325"/>
                <a:gd name="connsiteY65" fmla="*/ 692372 h 1304925"/>
                <a:gd name="connsiteX66" fmla="*/ 239459 w 1076325"/>
                <a:gd name="connsiteY66" fmla="*/ 635222 h 1304925"/>
                <a:gd name="connsiteX67" fmla="*/ 281083 w 1076325"/>
                <a:gd name="connsiteY67" fmla="*/ 590264 h 1304925"/>
                <a:gd name="connsiteX68" fmla="*/ 336042 w 1076325"/>
                <a:gd name="connsiteY68" fmla="*/ 539306 h 1304925"/>
                <a:gd name="connsiteX69" fmla="*/ 347948 w 1076325"/>
                <a:gd name="connsiteY69" fmla="*/ 534829 h 1304925"/>
                <a:gd name="connsiteX70" fmla="*/ 354521 w 1076325"/>
                <a:gd name="connsiteY70" fmla="*/ 542735 h 1304925"/>
                <a:gd name="connsiteX71" fmla="*/ 350425 w 1076325"/>
                <a:gd name="connsiteY71" fmla="*/ 617887 h 1304925"/>
                <a:gd name="connsiteX72" fmla="*/ 343091 w 1076325"/>
                <a:gd name="connsiteY72" fmla="*/ 639985 h 1304925"/>
                <a:gd name="connsiteX73" fmla="*/ 344329 w 1076325"/>
                <a:gd name="connsiteY73" fmla="*/ 676370 h 1304925"/>
                <a:gd name="connsiteX74" fmla="*/ 341948 w 1076325"/>
                <a:gd name="connsiteY74" fmla="*/ 775430 h 1304925"/>
                <a:gd name="connsiteX75" fmla="*/ 317468 w 1076325"/>
                <a:gd name="connsiteY75" fmla="*/ 804767 h 1304925"/>
                <a:gd name="connsiteX76" fmla="*/ 301847 w 1076325"/>
                <a:gd name="connsiteY76" fmla="*/ 802291 h 1304925"/>
                <a:gd name="connsiteX77" fmla="*/ 303848 w 1076325"/>
                <a:gd name="connsiteY77" fmla="*/ 791813 h 1304925"/>
                <a:gd name="connsiteX78" fmla="*/ 311182 w 1076325"/>
                <a:gd name="connsiteY78" fmla="*/ 784289 h 1304925"/>
                <a:gd name="connsiteX79" fmla="*/ 308039 w 1076325"/>
                <a:gd name="connsiteY79" fmla="*/ 759143 h 1304925"/>
                <a:gd name="connsiteX80" fmla="*/ 296990 w 1076325"/>
                <a:gd name="connsiteY80" fmla="*/ 730853 h 1304925"/>
                <a:gd name="connsiteX81" fmla="*/ 286417 w 1076325"/>
                <a:gd name="connsiteY81" fmla="*/ 727139 h 1304925"/>
                <a:gd name="connsiteX82" fmla="*/ 273558 w 1076325"/>
                <a:gd name="connsiteY82" fmla="*/ 731711 h 1304925"/>
                <a:gd name="connsiteX83" fmla="*/ 245364 w 1076325"/>
                <a:gd name="connsiteY83" fmla="*/ 771144 h 1304925"/>
                <a:gd name="connsiteX84" fmla="*/ 209741 w 1076325"/>
                <a:gd name="connsiteY84" fmla="*/ 815054 h 1304925"/>
                <a:gd name="connsiteX85" fmla="*/ 184214 w 1076325"/>
                <a:gd name="connsiteY85" fmla="*/ 846677 h 1304925"/>
                <a:gd name="connsiteX86" fmla="*/ 176403 w 1076325"/>
                <a:gd name="connsiteY86" fmla="*/ 871157 h 1304925"/>
                <a:gd name="connsiteX87" fmla="*/ 173926 w 1076325"/>
                <a:gd name="connsiteY87" fmla="*/ 897731 h 1304925"/>
                <a:gd name="connsiteX88" fmla="*/ 182690 w 1076325"/>
                <a:gd name="connsiteY88" fmla="*/ 929259 h 1304925"/>
                <a:gd name="connsiteX89" fmla="*/ 185928 w 1076325"/>
                <a:gd name="connsiteY89" fmla="*/ 949166 h 1304925"/>
                <a:gd name="connsiteX90" fmla="*/ 187738 w 1076325"/>
                <a:gd name="connsiteY90" fmla="*/ 964311 h 1304925"/>
                <a:gd name="connsiteX91" fmla="*/ 197644 w 1076325"/>
                <a:gd name="connsiteY91" fmla="*/ 982504 h 1304925"/>
                <a:gd name="connsiteX92" fmla="*/ 206407 w 1076325"/>
                <a:gd name="connsiteY92" fmla="*/ 989838 h 1304925"/>
                <a:gd name="connsiteX93" fmla="*/ 220980 w 1076325"/>
                <a:gd name="connsiteY93" fmla="*/ 988124 h 1304925"/>
                <a:gd name="connsiteX94" fmla="*/ 235934 w 1076325"/>
                <a:gd name="connsiteY94" fmla="*/ 977265 h 1304925"/>
                <a:gd name="connsiteX95" fmla="*/ 278035 w 1076325"/>
                <a:gd name="connsiteY95" fmla="*/ 937355 h 1304925"/>
                <a:gd name="connsiteX96" fmla="*/ 320612 w 1076325"/>
                <a:gd name="connsiteY96" fmla="*/ 895064 h 1304925"/>
                <a:gd name="connsiteX97" fmla="*/ 331946 w 1076325"/>
                <a:gd name="connsiteY97" fmla="*/ 892016 h 1304925"/>
                <a:gd name="connsiteX98" fmla="*/ 336995 w 1076325"/>
                <a:gd name="connsiteY98" fmla="*/ 898779 h 1304925"/>
                <a:gd name="connsiteX99" fmla="*/ 338614 w 1076325"/>
                <a:gd name="connsiteY99" fmla="*/ 928973 h 1304925"/>
                <a:gd name="connsiteX100" fmla="*/ 339090 w 1076325"/>
                <a:gd name="connsiteY100" fmla="*/ 961263 h 1304925"/>
                <a:gd name="connsiteX101" fmla="*/ 346329 w 1076325"/>
                <a:gd name="connsiteY101" fmla="*/ 971360 h 1304925"/>
                <a:gd name="connsiteX102" fmla="*/ 372047 w 1076325"/>
                <a:gd name="connsiteY102" fmla="*/ 984980 h 1304925"/>
                <a:gd name="connsiteX103" fmla="*/ 386239 w 1076325"/>
                <a:gd name="connsiteY103" fmla="*/ 993743 h 1304925"/>
                <a:gd name="connsiteX104" fmla="*/ 408432 w 1076325"/>
                <a:gd name="connsiteY104" fmla="*/ 993172 h 1304925"/>
                <a:gd name="connsiteX105" fmla="*/ 427006 w 1076325"/>
                <a:gd name="connsiteY105" fmla="*/ 987171 h 1304925"/>
                <a:gd name="connsiteX106" fmla="*/ 443103 w 1076325"/>
                <a:gd name="connsiteY106" fmla="*/ 974312 h 1304925"/>
                <a:gd name="connsiteX107" fmla="*/ 449866 w 1076325"/>
                <a:gd name="connsiteY107" fmla="*/ 962501 h 1304925"/>
                <a:gd name="connsiteX108" fmla="*/ 444341 w 1076325"/>
                <a:gd name="connsiteY108" fmla="*/ 943070 h 1304925"/>
                <a:gd name="connsiteX109" fmla="*/ 441103 w 1076325"/>
                <a:gd name="connsiteY109" fmla="*/ 925640 h 1304925"/>
                <a:gd name="connsiteX110" fmla="*/ 442436 w 1076325"/>
                <a:gd name="connsiteY110" fmla="*/ 907733 h 1304925"/>
                <a:gd name="connsiteX111" fmla="*/ 444817 w 1076325"/>
                <a:gd name="connsiteY111" fmla="*/ 889635 h 1304925"/>
                <a:gd name="connsiteX112" fmla="*/ 441579 w 1076325"/>
                <a:gd name="connsiteY112" fmla="*/ 861632 h 1304925"/>
                <a:gd name="connsiteX113" fmla="*/ 440246 w 1076325"/>
                <a:gd name="connsiteY113" fmla="*/ 825818 h 1304925"/>
                <a:gd name="connsiteX114" fmla="*/ 443293 w 1076325"/>
                <a:gd name="connsiteY114" fmla="*/ 801053 h 1304925"/>
                <a:gd name="connsiteX115" fmla="*/ 451199 w 1076325"/>
                <a:gd name="connsiteY115" fmla="*/ 779621 h 1304925"/>
                <a:gd name="connsiteX116" fmla="*/ 472631 w 1076325"/>
                <a:gd name="connsiteY116" fmla="*/ 751618 h 1304925"/>
                <a:gd name="connsiteX117" fmla="*/ 522923 w 1076325"/>
                <a:gd name="connsiteY117" fmla="*/ 685991 h 1304925"/>
                <a:gd name="connsiteX118" fmla="*/ 565595 w 1076325"/>
                <a:gd name="connsiteY118" fmla="*/ 622554 h 1304925"/>
                <a:gd name="connsiteX119" fmla="*/ 593598 w 1076325"/>
                <a:gd name="connsiteY119" fmla="*/ 573024 h 1304925"/>
                <a:gd name="connsiteX120" fmla="*/ 598170 w 1076325"/>
                <a:gd name="connsiteY120" fmla="*/ 554831 h 1304925"/>
                <a:gd name="connsiteX121" fmla="*/ 590836 w 1076325"/>
                <a:gd name="connsiteY121" fmla="*/ 533400 h 1304925"/>
                <a:gd name="connsiteX122" fmla="*/ 582454 w 1076325"/>
                <a:gd name="connsiteY122" fmla="*/ 534924 h 1304925"/>
                <a:gd name="connsiteX123" fmla="*/ 1065085 w 1076325"/>
                <a:gd name="connsiteY123" fmla="*/ 491490 h 1304925"/>
                <a:gd name="connsiteX124" fmla="*/ 1041940 w 1076325"/>
                <a:gd name="connsiteY124" fmla="*/ 452057 h 1304925"/>
                <a:gd name="connsiteX125" fmla="*/ 1022223 w 1076325"/>
                <a:gd name="connsiteY125" fmla="*/ 425006 h 1304925"/>
                <a:gd name="connsiteX126" fmla="*/ 1020890 w 1076325"/>
                <a:gd name="connsiteY126" fmla="*/ 376428 h 1304925"/>
                <a:gd name="connsiteX127" fmla="*/ 1007745 w 1076325"/>
                <a:gd name="connsiteY127" fmla="*/ 366713 h 1304925"/>
                <a:gd name="connsiteX128" fmla="*/ 998792 w 1076325"/>
                <a:gd name="connsiteY128" fmla="*/ 374428 h 1304925"/>
                <a:gd name="connsiteX129" fmla="*/ 996029 w 1076325"/>
                <a:gd name="connsiteY129" fmla="*/ 421386 h 1304925"/>
                <a:gd name="connsiteX130" fmla="*/ 982123 w 1076325"/>
                <a:gd name="connsiteY130" fmla="*/ 458534 h 1304925"/>
                <a:gd name="connsiteX131" fmla="*/ 964216 w 1076325"/>
                <a:gd name="connsiteY131" fmla="*/ 496157 h 1304925"/>
                <a:gd name="connsiteX132" fmla="*/ 939546 w 1076325"/>
                <a:gd name="connsiteY132" fmla="*/ 523113 h 1304925"/>
                <a:gd name="connsiteX133" fmla="*/ 929831 w 1076325"/>
                <a:gd name="connsiteY133" fmla="*/ 529971 h 1304925"/>
                <a:gd name="connsiteX134" fmla="*/ 923354 w 1076325"/>
                <a:gd name="connsiteY134" fmla="*/ 523970 h 1304925"/>
                <a:gd name="connsiteX135" fmla="*/ 921639 w 1076325"/>
                <a:gd name="connsiteY135" fmla="*/ 506825 h 1304925"/>
                <a:gd name="connsiteX136" fmla="*/ 924116 w 1076325"/>
                <a:gd name="connsiteY136" fmla="*/ 457962 h 1304925"/>
                <a:gd name="connsiteX137" fmla="*/ 934593 w 1076325"/>
                <a:gd name="connsiteY137" fmla="*/ 387096 h 1304925"/>
                <a:gd name="connsiteX138" fmla="*/ 940975 w 1076325"/>
                <a:gd name="connsiteY138" fmla="*/ 329089 h 1304925"/>
                <a:gd name="connsiteX139" fmla="*/ 956120 w 1076325"/>
                <a:gd name="connsiteY139" fmla="*/ 270796 h 1304925"/>
                <a:gd name="connsiteX140" fmla="*/ 966788 w 1076325"/>
                <a:gd name="connsiteY140" fmla="*/ 190119 h 1304925"/>
                <a:gd name="connsiteX141" fmla="*/ 958596 w 1076325"/>
                <a:gd name="connsiteY141" fmla="*/ 151257 h 1304925"/>
                <a:gd name="connsiteX142" fmla="*/ 937355 w 1076325"/>
                <a:gd name="connsiteY142" fmla="*/ 115062 h 1304925"/>
                <a:gd name="connsiteX143" fmla="*/ 905066 w 1076325"/>
                <a:gd name="connsiteY143" fmla="*/ 85058 h 1304925"/>
                <a:gd name="connsiteX144" fmla="*/ 873252 w 1076325"/>
                <a:gd name="connsiteY144" fmla="*/ 73628 h 1304925"/>
                <a:gd name="connsiteX145" fmla="*/ 842867 w 1076325"/>
                <a:gd name="connsiteY145" fmla="*/ 62008 h 1304925"/>
                <a:gd name="connsiteX146" fmla="*/ 814864 w 1076325"/>
                <a:gd name="connsiteY146" fmla="*/ 55626 h 1304925"/>
                <a:gd name="connsiteX147" fmla="*/ 797433 w 1076325"/>
                <a:gd name="connsiteY147" fmla="*/ 71533 h 1304925"/>
                <a:gd name="connsiteX148" fmla="*/ 786860 w 1076325"/>
                <a:gd name="connsiteY148" fmla="*/ 95060 h 1304925"/>
                <a:gd name="connsiteX149" fmla="*/ 784670 w 1076325"/>
                <a:gd name="connsiteY149" fmla="*/ 132112 h 1304925"/>
                <a:gd name="connsiteX150" fmla="*/ 790670 w 1076325"/>
                <a:gd name="connsiteY150" fmla="*/ 166497 h 1304925"/>
                <a:gd name="connsiteX151" fmla="*/ 798481 w 1076325"/>
                <a:gd name="connsiteY151" fmla="*/ 201740 h 1304925"/>
                <a:gd name="connsiteX152" fmla="*/ 806291 w 1076325"/>
                <a:gd name="connsiteY152" fmla="*/ 245364 h 1304925"/>
                <a:gd name="connsiteX153" fmla="*/ 807815 w 1076325"/>
                <a:gd name="connsiteY153" fmla="*/ 312611 h 1304925"/>
                <a:gd name="connsiteX154" fmla="*/ 812006 w 1076325"/>
                <a:gd name="connsiteY154" fmla="*/ 389858 h 1304925"/>
                <a:gd name="connsiteX155" fmla="*/ 807434 w 1076325"/>
                <a:gd name="connsiteY155" fmla="*/ 425196 h 1304925"/>
                <a:gd name="connsiteX156" fmla="*/ 806196 w 1076325"/>
                <a:gd name="connsiteY156" fmla="*/ 552260 h 1304925"/>
                <a:gd name="connsiteX157" fmla="*/ 807149 w 1076325"/>
                <a:gd name="connsiteY157" fmla="*/ 615601 h 1304925"/>
                <a:gd name="connsiteX158" fmla="*/ 803339 w 1076325"/>
                <a:gd name="connsiteY158" fmla="*/ 647414 h 1304925"/>
                <a:gd name="connsiteX159" fmla="*/ 795433 w 1076325"/>
                <a:gd name="connsiteY159" fmla="*/ 657225 h 1304925"/>
                <a:gd name="connsiteX160" fmla="*/ 735044 w 1076325"/>
                <a:gd name="connsiteY160" fmla="*/ 698183 h 1304925"/>
                <a:gd name="connsiteX161" fmla="*/ 717328 w 1076325"/>
                <a:gd name="connsiteY161" fmla="*/ 707993 h 1304925"/>
                <a:gd name="connsiteX162" fmla="*/ 711613 w 1076325"/>
                <a:gd name="connsiteY162" fmla="*/ 704755 h 1304925"/>
                <a:gd name="connsiteX163" fmla="*/ 711137 w 1076325"/>
                <a:gd name="connsiteY163" fmla="*/ 695992 h 1304925"/>
                <a:gd name="connsiteX164" fmla="*/ 723233 w 1076325"/>
                <a:gd name="connsiteY164" fmla="*/ 676085 h 1304925"/>
                <a:gd name="connsiteX165" fmla="*/ 734282 w 1076325"/>
                <a:gd name="connsiteY165" fmla="*/ 656082 h 1304925"/>
                <a:gd name="connsiteX166" fmla="*/ 736092 w 1076325"/>
                <a:gd name="connsiteY166" fmla="*/ 619792 h 1304925"/>
                <a:gd name="connsiteX167" fmla="*/ 731520 w 1076325"/>
                <a:gd name="connsiteY167" fmla="*/ 591026 h 1304925"/>
                <a:gd name="connsiteX168" fmla="*/ 709232 w 1076325"/>
                <a:gd name="connsiteY168" fmla="*/ 554450 h 1304925"/>
                <a:gd name="connsiteX169" fmla="*/ 692468 w 1076325"/>
                <a:gd name="connsiteY169" fmla="*/ 527209 h 1304925"/>
                <a:gd name="connsiteX170" fmla="*/ 680657 w 1076325"/>
                <a:gd name="connsiteY170" fmla="*/ 503015 h 1304925"/>
                <a:gd name="connsiteX171" fmla="*/ 682276 w 1076325"/>
                <a:gd name="connsiteY171" fmla="*/ 480632 h 1304925"/>
                <a:gd name="connsiteX172" fmla="*/ 695134 w 1076325"/>
                <a:gd name="connsiteY172" fmla="*/ 449771 h 1304925"/>
                <a:gd name="connsiteX173" fmla="*/ 712184 w 1076325"/>
                <a:gd name="connsiteY173" fmla="*/ 403574 h 1304925"/>
                <a:gd name="connsiteX174" fmla="*/ 720566 w 1076325"/>
                <a:gd name="connsiteY174" fmla="*/ 362903 h 1304925"/>
                <a:gd name="connsiteX175" fmla="*/ 716471 w 1076325"/>
                <a:gd name="connsiteY175" fmla="*/ 324993 h 1304925"/>
                <a:gd name="connsiteX176" fmla="*/ 697421 w 1076325"/>
                <a:gd name="connsiteY176" fmla="*/ 292989 h 1304925"/>
                <a:gd name="connsiteX177" fmla="*/ 657416 w 1076325"/>
                <a:gd name="connsiteY177" fmla="*/ 250793 h 1304925"/>
                <a:gd name="connsiteX178" fmla="*/ 622554 w 1076325"/>
                <a:gd name="connsiteY178" fmla="*/ 225076 h 1304925"/>
                <a:gd name="connsiteX179" fmla="*/ 594265 w 1076325"/>
                <a:gd name="connsiteY179" fmla="*/ 211550 h 1304925"/>
                <a:gd name="connsiteX180" fmla="*/ 570833 w 1076325"/>
                <a:gd name="connsiteY180" fmla="*/ 213836 h 1304925"/>
                <a:gd name="connsiteX181" fmla="*/ 556927 w 1076325"/>
                <a:gd name="connsiteY181" fmla="*/ 226124 h 1304925"/>
                <a:gd name="connsiteX182" fmla="*/ 556355 w 1076325"/>
                <a:gd name="connsiteY182" fmla="*/ 249555 h 1304925"/>
                <a:gd name="connsiteX183" fmla="*/ 557593 w 1076325"/>
                <a:gd name="connsiteY183" fmla="*/ 261557 h 1304925"/>
                <a:gd name="connsiteX184" fmla="*/ 563690 w 1076325"/>
                <a:gd name="connsiteY184" fmla="*/ 280511 h 1304925"/>
                <a:gd name="connsiteX185" fmla="*/ 586645 w 1076325"/>
                <a:gd name="connsiteY185" fmla="*/ 329565 h 1304925"/>
                <a:gd name="connsiteX186" fmla="*/ 624268 w 1076325"/>
                <a:gd name="connsiteY186" fmla="*/ 383286 h 1304925"/>
                <a:gd name="connsiteX187" fmla="*/ 647414 w 1076325"/>
                <a:gd name="connsiteY187" fmla="*/ 413480 h 1304925"/>
                <a:gd name="connsiteX188" fmla="*/ 651605 w 1076325"/>
                <a:gd name="connsiteY188" fmla="*/ 431387 h 1304925"/>
                <a:gd name="connsiteX189" fmla="*/ 642938 w 1076325"/>
                <a:gd name="connsiteY189" fmla="*/ 477298 h 1304925"/>
                <a:gd name="connsiteX190" fmla="*/ 632365 w 1076325"/>
                <a:gd name="connsiteY190" fmla="*/ 500729 h 1304925"/>
                <a:gd name="connsiteX191" fmla="*/ 627793 w 1076325"/>
                <a:gd name="connsiteY191" fmla="*/ 526352 h 1304925"/>
                <a:gd name="connsiteX192" fmla="*/ 637508 w 1076325"/>
                <a:gd name="connsiteY192" fmla="*/ 561308 h 1304925"/>
                <a:gd name="connsiteX193" fmla="*/ 644843 w 1076325"/>
                <a:gd name="connsiteY193" fmla="*/ 598456 h 1304925"/>
                <a:gd name="connsiteX194" fmla="*/ 653225 w 1076325"/>
                <a:gd name="connsiteY194" fmla="*/ 633317 h 1304925"/>
                <a:gd name="connsiteX195" fmla="*/ 662273 w 1076325"/>
                <a:gd name="connsiteY195" fmla="*/ 667798 h 1304925"/>
                <a:gd name="connsiteX196" fmla="*/ 659321 w 1076325"/>
                <a:gd name="connsiteY196" fmla="*/ 701707 h 1304925"/>
                <a:gd name="connsiteX197" fmla="*/ 652082 w 1076325"/>
                <a:gd name="connsiteY197" fmla="*/ 729710 h 1304925"/>
                <a:gd name="connsiteX198" fmla="*/ 623507 w 1076325"/>
                <a:gd name="connsiteY198" fmla="*/ 782098 h 1304925"/>
                <a:gd name="connsiteX199" fmla="*/ 610457 w 1076325"/>
                <a:gd name="connsiteY199" fmla="*/ 809339 h 1304925"/>
                <a:gd name="connsiteX200" fmla="*/ 609886 w 1076325"/>
                <a:gd name="connsiteY200" fmla="*/ 826199 h 1304925"/>
                <a:gd name="connsiteX201" fmla="*/ 624268 w 1076325"/>
                <a:gd name="connsiteY201" fmla="*/ 844582 h 1304925"/>
                <a:gd name="connsiteX202" fmla="*/ 642461 w 1076325"/>
                <a:gd name="connsiteY202" fmla="*/ 852583 h 1304925"/>
                <a:gd name="connsiteX203" fmla="*/ 670179 w 1076325"/>
                <a:gd name="connsiteY203" fmla="*/ 853154 h 1304925"/>
                <a:gd name="connsiteX204" fmla="*/ 705041 w 1076325"/>
                <a:gd name="connsiteY204" fmla="*/ 842010 h 1304925"/>
                <a:gd name="connsiteX205" fmla="*/ 759047 w 1076325"/>
                <a:gd name="connsiteY205" fmla="*/ 800576 h 1304925"/>
                <a:gd name="connsiteX206" fmla="*/ 791909 w 1076325"/>
                <a:gd name="connsiteY206" fmla="*/ 767715 h 1304925"/>
                <a:gd name="connsiteX207" fmla="*/ 801053 w 1076325"/>
                <a:gd name="connsiteY207" fmla="*/ 766382 h 1304925"/>
                <a:gd name="connsiteX208" fmla="*/ 802291 w 1076325"/>
                <a:gd name="connsiteY208" fmla="*/ 776478 h 1304925"/>
                <a:gd name="connsiteX209" fmla="*/ 800481 w 1076325"/>
                <a:gd name="connsiteY209" fmla="*/ 902303 h 1304925"/>
                <a:gd name="connsiteX210" fmla="*/ 799529 w 1076325"/>
                <a:gd name="connsiteY210" fmla="*/ 1050608 h 1304925"/>
                <a:gd name="connsiteX211" fmla="*/ 798481 w 1076325"/>
                <a:gd name="connsiteY211" fmla="*/ 1238822 h 1304925"/>
                <a:gd name="connsiteX212" fmla="*/ 798957 w 1076325"/>
                <a:gd name="connsiteY212" fmla="*/ 1288352 h 1304925"/>
                <a:gd name="connsiteX213" fmla="*/ 808958 w 1076325"/>
                <a:gd name="connsiteY213" fmla="*/ 1301687 h 1304925"/>
                <a:gd name="connsiteX214" fmla="*/ 836485 w 1076325"/>
                <a:gd name="connsiteY214" fmla="*/ 1306068 h 1304925"/>
                <a:gd name="connsiteX215" fmla="*/ 845534 w 1076325"/>
                <a:gd name="connsiteY215" fmla="*/ 1303211 h 1304925"/>
                <a:gd name="connsiteX216" fmla="*/ 867537 w 1076325"/>
                <a:gd name="connsiteY216" fmla="*/ 1281017 h 1304925"/>
                <a:gd name="connsiteX217" fmla="*/ 889730 w 1076325"/>
                <a:gd name="connsiteY217" fmla="*/ 1246632 h 1304925"/>
                <a:gd name="connsiteX218" fmla="*/ 894017 w 1076325"/>
                <a:gd name="connsiteY218" fmla="*/ 1222153 h 1304925"/>
                <a:gd name="connsiteX219" fmla="*/ 900398 w 1076325"/>
                <a:gd name="connsiteY219" fmla="*/ 1199388 h 1304925"/>
                <a:gd name="connsiteX220" fmla="*/ 908209 w 1076325"/>
                <a:gd name="connsiteY220" fmla="*/ 1161002 h 1304925"/>
                <a:gd name="connsiteX221" fmla="*/ 912114 w 1076325"/>
                <a:gd name="connsiteY221" fmla="*/ 1127284 h 1304925"/>
                <a:gd name="connsiteX222" fmla="*/ 915829 w 1076325"/>
                <a:gd name="connsiteY222" fmla="*/ 1098233 h 1304925"/>
                <a:gd name="connsiteX223" fmla="*/ 919067 w 1076325"/>
                <a:gd name="connsiteY223" fmla="*/ 1072991 h 1304925"/>
                <a:gd name="connsiteX224" fmla="*/ 914019 w 1076325"/>
                <a:gd name="connsiteY224" fmla="*/ 1063847 h 1304925"/>
                <a:gd name="connsiteX225" fmla="*/ 914305 w 1076325"/>
                <a:gd name="connsiteY225" fmla="*/ 1023271 h 1304925"/>
                <a:gd name="connsiteX226" fmla="*/ 917258 w 1076325"/>
                <a:gd name="connsiteY226" fmla="*/ 992696 h 1304925"/>
                <a:gd name="connsiteX227" fmla="*/ 916972 w 1076325"/>
                <a:gd name="connsiteY227" fmla="*/ 964692 h 1304925"/>
                <a:gd name="connsiteX228" fmla="*/ 913733 w 1076325"/>
                <a:gd name="connsiteY228" fmla="*/ 934307 h 1304925"/>
                <a:gd name="connsiteX229" fmla="*/ 915067 w 1076325"/>
                <a:gd name="connsiteY229" fmla="*/ 908114 h 1304925"/>
                <a:gd name="connsiteX230" fmla="*/ 915067 w 1076325"/>
                <a:gd name="connsiteY230" fmla="*/ 892302 h 1304925"/>
                <a:gd name="connsiteX231" fmla="*/ 915353 w 1076325"/>
                <a:gd name="connsiteY231" fmla="*/ 830104 h 1304925"/>
                <a:gd name="connsiteX232" fmla="*/ 918115 w 1076325"/>
                <a:gd name="connsiteY232" fmla="*/ 808196 h 1304925"/>
                <a:gd name="connsiteX233" fmla="*/ 918401 w 1076325"/>
                <a:gd name="connsiteY233" fmla="*/ 713518 h 1304925"/>
                <a:gd name="connsiteX234" fmla="*/ 922687 w 1076325"/>
                <a:gd name="connsiteY234" fmla="*/ 677323 h 1304925"/>
                <a:gd name="connsiteX235" fmla="*/ 929735 w 1076325"/>
                <a:gd name="connsiteY235" fmla="*/ 659892 h 1304925"/>
                <a:gd name="connsiteX236" fmla="*/ 966597 w 1076325"/>
                <a:gd name="connsiteY236" fmla="*/ 630650 h 1304925"/>
                <a:gd name="connsiteX237" fmla="*/ 1057180 w 1076325"/>
                <a:gd name="connsiteY237" fmla="*/ 547783 h 1304925"/>
                <a:gd name="connsiteX238" fmla="*/ 1071277 w 1076325"/>
                <a:gd name="connsiteY238" fmla="*/ 527114 h 1304925"/>
                <a:gd name="connsiteX239" fmla="*/ 1073277 w 1076325"/>
                <a:gd name="connsiteY239" fmla="*/ 511493 h 1304925"/>
                <a:gd name="connsiteX240" fmla="*/ 1065085 w 1076325"/>
                <a:gd name="connsiteY240" fmla="*/ 491490 h 130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076325" h="1304925">
                  <a:moveTo>
                    <a:pt x="175165" y="328517"/>
                  </a:moveTo>
                  <a:lnTo>
                    <a:pt x="193453" y="321564"/>
                  </a:lnTo>
                  <a:lnTo>
                    <a:pt x="225647" y="317849"/>
                  </a:lnTo>
                  <a:lnTo>
                    <a:pt x="262318" y="297085"/>
                  </a:lnTo>
                  <a:lnTo>
                    <a:pt x="325946" y="264795"/>
                  </a:lnTo>
                  <a:lnTo>
                    <a:pt x="411575" y="222314"/>
                  </a:lnTo>
                  <a:lnTo>
                    <a:pt x="443389" y="214979"/>
                  </a:lnTo>
                  <a:lnTo>
                    <a:pt x="489775" y="206407"/>
                  </a:lnTo>
                  <a:lnTo>
                    <a:pt x="514255" y="201454"/>
                  </a:lnTo>
                  <a:lnTo>
                    <a:pt x="538639" y="195263"/>
                  </a:lnTo>
                  <a:lnTo>
                    <a:pt x="555784" y="178499"/>
                  </a:lnTo>
                  <a:lnTo>
                    <a:pt x="574548" y="147828"/>
                  </a:lnTo>
                  <a:lnTo>
                    <a:pt x="578930" y="103442"/>
                  </a:lnTo>
                  <a:lnTo>
                    <a:pt x="571214" y="73533"/>
                  </a:lnTo>
                  <a:lnTo>
                    <a:pt x="555403" y="44196"/>
                  </a:lnTo>
                  <a:lnTo>
                    <a:pt x="527685" y="13240"/>
                  </a:lnTo>
                  <a:lnTo>
                    <a:pt x="510921" y="7144"/>
                  </a:lnTo>
                  <a:lnTo>
                    <a:pt x="488442" y="22670"/>
                  </a:lnTo>
                  <a:lnTo>
                    <a:pt x="485489" y="47625"/>
                  </a:lnTo>
                  <a:lnTo>
                    <a:pt x="374809" y="126302"/>
                  </a:lnTo>
                  <a:lnTo>
                    <a:pt x="305943" y="177641"/>
                  </a:lnTo>
                  <a:lnTo>
                    <a:pt x="242697" y="238411"/>
                  </a:lnTo>
                  <a:lnTo>
                    <a:pt x="185166" y="298323"/>
                  </a:lnTo>
                  <a:lnTo>
                    <a:pt x="156686" y="320802"/>
                  </a:lnTo>
                  <a:lnTo>
                    <a:pt x="156686" y="328136"/>
                  </a:lnTo>
                  <a:lnTo>
                    <a:pt x="163640" y="330613"/>
                  </a:lnTo>
                  <a:lnTo>
                    <a:pt x="175165" y="328517"/>
                  </a:lnTo>
                  <a:close/>
                  <a:moveTo>
                    <a:pt x="582454" y="534924"/>
                  </a:moveTo>
                  <a:lnTo>
                    <a:pt x="551307" y="571310"/>
                  </a:lnTo>
                  <a:lnTo>
                    <a:pt x="520541" y="608838"/>
                  </a:lnTo>
                  <a:lnTo>
                    <a:pt x="473297" y="651701"/>
                  </a:lnTo>
                  <a:lnTo>
                    <a:pt x="461200" y="665512"/>
                  </a:lnTo>
                  <a:lnTo>
                    <a:pt x="450914" y="662464"/>
                  </a:lnTo>
                  <a:lnTo>
                    <a:pt x="446342" y="653129"/>
                  </a:lnTo>
                  <a:lnTo>
                    <a:pt x="454724" y="620459"/>
                  </a:lnTo>
                  <a:lnTo>
                    <a:pt x="469106" y="557403"/>
                  </a:lnTo>
                  <a:lnTo>
                    <a:pt x="489109" y="501968"/>
                  </a:lnTo>
                  <a:lnTo>
                    <a:pt x="520446" y="451485"/>
                  </a:lnTo>
                  <a:lnTo>
                    <a:pt x="533781" y="428530"/>
                  </a:lnTo>
                  <a:lnTo>
                    <a:pt x="532257" y="408813"/>
                  </a:lnTo>
                  <a:lnTo>
                    <a:pt x="513112" y="380524"/>
                  </a:lnTo>
                  <a:lnTo>
                    <a:pt x="498920" y="365474"/>
                  </a:lnTo>
                  <a:lnTo>
                    <a:pt x="489395" y="347853"/>
                  </a:lnTo>
                  <a:lnTo>
                    <a:pt x="459676" y="327089"/>
                  </a:lnTo>
                  <a:lnTo>
                    <a:pt x="433959" y="313277"/>
                  </a:lnTo>
                  <a:lnTo>
                    <a:pt x="419195" y="311087"/>
                  </a:lnTo>
                  <a:lnTo>
                    <a:pt x="393859" y="326136"/>
                  </a:lnTo>
                  <a:lnTo>
                    <a:pt x="380143" y="359283"/>
                  </a:lnTo>
                  <a:lnTo>
                    <a:pt x="369856" y="392811"/>
                  </a:lnTo>
                  <a:lnTo>
                    <a:pt x="355187" y="414814"/>
                  </a:lnTo>
                  <a:lnTo>
                    <a:pt x="313563" y="455200"/>
                  </a:lnTo>
                  <a:lnTo>
                    <a:pt x="234410" y="512731"/>
                  </a:lnTo>
                  <a:lnTo>
                    <a:pt x="153257" y="565309"/>
                  </a:lnTo>
                  <a:lnTo>
                    <a:pt x="74962" y="609791"/>
                  </a:lnTo>
                  <a:lnTo>
                    <a:pt x="18193" y="644843"/>
                  </a:lnTo>
                  <a:lnTo>
                    <a:pt x="7144" y="655511"/>
                  </a:lnTo>
                  <a:lnTo>
                    <a:pt x="12002" y="663797"/>
                  </a:lnTo>
                  <a:lnTo>
                    <a:pt x="26765" y="676085"/>
                  </a:lnTo>
                  <a:lnTo>
                    <a:pt x="47054" y="690753"/>
                  </a:lnTo>
                  <a:lnTo>
                    <a:pt x="63818" y="698087"/>
                  </a:lnTo>
                  <a:lnTo>
                    <a:pt x="82296" y="705421"/>
                  </a:lnTo>
                  <a:lnTo>
                    <a:pt x="101537" y="702945"/>
                  </a:lnTo>
                  <a:lnTo>
                    <a:pt x="114967" y="702945"/>
                  </a:lnTo>
                  <a:lnTo>
                    <a:pt x="128492" y="710756"/>
                  </a:lnTo>
                  <a:lnTo>
                    <a:pt x="146495" y="707041"/>
                  </a:lnTo>
                  <a:lnTo>
                    <a:pt x="175832" y="692372"/>
                  </a:lnTo>
                  <a:lnTo>
                    <a:pt x="239459" y="635222"/>
                  </a:lnTo>
                  <a:lnTo>
                    <a:pt x="281083" y="590264"/>
                  </a:lnTo>
                  <a:lnTo>
                    <a:pt x="336042" y="539306"/>
                  </a:lnTo>
                  <a:lnTo>
                    <a:pt x="347948" y="534829"/>
                  </a:lnTo>
                  <a:lnTo>
                    <a:pt x="354521" y="542735"/>
                  </a:lnTo>
                  <a:lnTo>
                    <a:pt x="350425" y="617887"/>
                  </a:lnTo>
                  <a:lnTo>
                    <a:pt x="343091" y="639985"/>
                  </a:lnTo>
                  <a:lnTo>
                    <a:pt x="344329" y="676370"/>
                  </a:lnTo>
                  <a:lnTo>
                    <a:pt x="341948" y="775430"/>
                  </a:lnTo>
                  <a:lnTo>
                    <a:pt x="317468" y="804767"/>
                  </a:lnTo>
                  <a:lnTo>
                    <a:pt x="301847" y="802291"/>
                  </a:lnTo>
                  <a:lnTo>
                    <a:pt x="303848" y="791813"/>
                  </a:lnTo>
                  <a:lnTo>
                    <a:pt x="311182" y="784289"/>
                  </a:lnTo>
                  <a:lnTo>
                    <a:pt x="308039" y="759143"/>
                  </a:lnTo>
                  <a:lnTo>
                    <a:pt x="296990" y="730853"/>
                  </a:lnTo>
                  <a:lnTo>
                    <a:pt x="286417" y="727139"/>
                  </a:lnTo>
                  <a:lnTo>
                    <a:pt x="273558" y="731711"/>
                  </a:lnTo>
                  <a:lnTo>
                    <a:pt x="245364" y="771144"/>
                  </a:lnTo>
                  <a:lnTo>
                    <a:pt x="209741" y="815054"/>
                  </a:lnTo>
                  <a:lnTo>
                    <a:pt x="184214" y="846677"/>
                  </a:lnTo>
                  <a:lnTo>
                    <a:pt x="176403" y="871157"/>
                  </a:lnTo>
                  <a:lnTo>
                    <a:pt x="173926" y="897731"/>
                  </a:lnTo>
                  <a:lnTo>
                    <a:pt x="182690" y="929259"/>
                  </a:lnTo>
                  <a:lnTo>
                    <a:pt x="185928" y="949166"/>
                  </a:lnTo>
                  <a:lnTo>
                    <a:pt x="187738" y="964311"/>
                  </a:lnTo>
                  <a:lnTo>
                    <a:pt x="197644" y="982504"/>
                  </a:lnTo>
                  <a:lnTo>
                    <a:pt x="206407" y="989838"/>
                  </a:lnTo>
                  <a:lnTo>
                    <a:pt x="220980" y="988124"/>
                  </a:lnTo>
                  <a:lnTo>
                    <a:pt x="235934" y="977265"/>
                  </a:lnTo>
                  <a:lnTo>
                    <a:pt x="278035" y="937355"/>
                  </a:lnTo>
                  <a:lnTo>
                    <a:pt x="320612" y="895064"/>
                  </a:lnTo>
                  <a:lnTo>
                    <a:pt x="331946" y="892016"/>
                  </a:lnTo>
                  <a:lnTo>
                    <a:pt x="336995" y="898779"/>
                  </a:lnTo>
                  <a:lnTo>
                    <a:pt x="338614" y="928973"/>
                  </a:lnTo>
                  <a:lnTo>
                    <a:pt x="339090" y="961263"/>
                  </a:lnTo>
                  <a:lnTo>
                    <a:pt x="346329" y="971360"/>
                  </a:lnTo>
                  <a:lnTo>
                    <a:pt x="372047" y="984980"/>
                  </a:lnTo>
                  <a:lnTo>
                    <a:pt x="386239" y="993743"/>
                  </a:lnTo>
                  <a:lnTo>
                    <a:pt x="408432" y="993172"/>
                  </a:lnTo>
                  <a:lnTo>
                    <a:pt x="427006" y="987171"/>
                  </a:lnTo>
                  <a:lnTo>
                    <a:pt x="443103" y="974312"/>
                  </a:lnTo>
                  <a:lnTo>
                    <a:pt x="449866" y="962501"/>
                  </a:lnTo>
                  <a:lnTo>
                    <a:pt x="444341" y="943070"/>
                  </a:lnTo>
                  <a:lnTo>
                    <a:pt x="441103" y="925640"/>
                  </a:lnTo>
                  <a:lnTo>
                    <a:pt x="442436" y="907733"/>
                  </a:lnTo>
                  <a:lnTo>
                    <a:pt x="444817" y="889635"/>
                  </a:lnTo>
                  <a:lnTo>
                    <a:pt x="441579" y="861632"/>
                  </a:lnTo>
                  <a:lnTo>
                    <a:pt x="440246" y="825818"/>
                  </a:lnTo>
                  <a:lnTo>
                    <a:pt x="443293" y="801053"/>
                  </a:lnTo>
                  <a:lnTo>
                    <a:pt x="451199" y="779621"/>
                  </a:lnTo>
                  <a:lnTo>
                    <a:pt x="472631" y="751618"/>
                  </a:lnTo>
                  <a:lnTo>
                    <a:pt x="522923" y="685991"/>
                  </a:lnTo>
                  <a:lnTo>
                    <a:pt x="565595" y="622554"/>
                  </a:lnTo>
                  <a:lnTo>
                    <a:pt x="593598" y="573024"/>
                  </a:lnTo>
                  <a:lnTo>
                    <a:pt x="598170" y="554831"/>
                  </a:lnTo>
                  <a:lnTo>
                    <a:pt x="590836" y="533400"/>
                  </a:lnTo>
                  <a:lnTo>
                    <a:pt x="582454" y="534924"/>
                  </a:lnTo>
                  <a:close/>
                  <a:moveTo>
                    <a:pt x="1065085" y="491490"/>
                  </a:moveTo>
                  <a:lnTo>
                    <a:pt x="1041940" y="452057"/>
                  </a:lnTo>
                  <a:lnTo>
                    <a:pt x="1022223" y="425006"/>
                  </a:lnTo>
                  <a:lnTo>
                    <a:pt x="1020890" y="376428"/>
                  </a:lnTo>
                  <a:lnTo>
                    <a:pt x="1007745" y="366713"/>
                  </a:lnTo>
                  <a:lnTo>
                    <a:pt x="998792" y="374428"/>
                  </a:lnTo>
                  <a:lnTo>
                    <a:pt x="996029" y="421386"/>
                  </a:lnTo>
                  <a:lnTo>
                    <a:pt x="982123" y="458534"/>
                  </a:lnTo>
                  <a:lnTo>
                    <a:pt x="964216" y="496157"/>
                  </a:lnTo>
                  <a:lnTo>
                    <a:pt x="939546" y="523113"/>
                  </a:lnTo>
                  <a:lnTo>
                    <a:pt x="929831" y="529971"/>
                  </a:lnTo>
                  <a:lnTo>
                    <a:pt x="923354" y="523970"/>
                  </a:lnTo>
                  <a:lnTo>
                    <a:pt x="921639" y="506825"/>
                  </a:lnTo>
                  <a:lnTo>
                    <a:pt x="924116" y="457962"/>
                  </a:lnTo>
                  <a:lnTo>
                    <a:pt x="934593" y="387096"/>
                  </a:lnTo>
                  <a:lnTo>
                    <a:pt x="940975" y="329089"/>
                  </a:lnTo>
                  <a:lnTo>
                    <a:pt x="956120" y="270796"/>
                  </a:lnTo>
                  <a:lnTo>
                    <a:pt x="966788" y="190119"/>
                  </a:lnTo>
                  <a:lnTo>
                    <a:pt x="958596" y="151257"/>
                  </a:lnTo>
                  <a:lnTo>
                    <a:pt x="937355" y="115062"/>
                  </a:lnTo>
                  <a:lnTo>
                    <a:pt x="905066" y="85058"/>
                  </a:lnTo>
                  <a:lnTo>
                    <a:pt x="873252" y="73628"/>
                  </a:lnTo>
                  <a:lnTo>
                    <a:pt x="842867" y="62008"/>
                  </a:lnTo>
                  <a:lnTo>
                    <a:pt x="814864" y="55626"/>
                  </a:lnTo>
                  <a:lnTo>
                    <a:pt x="797433" y="71533"/>
                  </a:lnTo>
                  <a:lnTo>
                    <a:pt x="786860" y="95060"/>
                  </a:lnTo>
                  <a:lnTo>
                    <a:pt x="784670" y="132112"/>
                  </a:lnTo>
                  <a:lnTo>
                    <a:pt x="790670" y="166497"/>
                  </a:lnTo>
                  <a:lnTo>
                    <a:pt x="798481" y="201740"/>
                  </a:lnTo>
                  <a:lnTo>
                    <a:pt x="806291" y="245364"/>
                  </a:lnTo>
                  <a:lnTo>
                    <a:pt x="807815" y="312611"/>
                  </a:lnTo>
                  <a:lnTo>
                    <a:pt x="812006" y="389858"/>
                  </a:lnTo>
                  <a:lnTo>
                    <a:pt x="807434" y="425196"/>
                  </a:lnTo>
                  <a:lnTo>
                    <a:pt x="806196" y="552260"/>
                  </a:lnTo>
                  <a:lnTo>
                    <a:pt x="807149" y="615601"/>
                  </a:lnTo>
                  <a:lnTo>
                    <a:pt x="803339" y="647414"/>
                  </a:lnTo>
                  <a:lnTo>
                    <a:pt x="795433" y="657225"/>
                  </a:lnTo>
                  <a:lnTo>
                    <a:pt x="735044" y="698183"/>
                  </a:lnTo>
                  <a:lnTo>
                    <a:pt x="717328" y="707993"/>
                  </a:lnTo>
                  <a:lnTo>
                    <a:pt x="711613" y="704755"/>
                  </a:lnTo>
                  <a:lnTo>
                    <a:pt x="711137" y="695992"/>
                  </a:lnTo>
                  <a:lnTo>
                    <a:pt x="723233" y="676085"/>
                  </a:lnTo>
                  <a:lnTo>
                    <a:pt x="734282" y="656082"/>
                  </a:lnTo>
                  <a:lnTo>
                    <a:pt x="736092" y="619792"/>
                  </a:lnTo>
                  <a:lnTo>
                    <a:pt x="731520" y="591026"/>
                  </a:lnTo>
                  <a:lnTo>
                    <a:pt x="709232" y="554450"/>
                  </a:lnTo>
                  <a:lnTo>
                    <a:pt x="692468" y="527209"/>
                  </a:lnTo>
                  <a:lnTo>
                    <a:pt x="680657" y="503015"/>
                  </a:lnTo>
                  <a:lnTo>
                    <a:pt x="682276" y="480632"/>
                  </a:lnTo>
                  <a:lnTo>
                    <a:pt x="695134" y="449771"/>
                  </a:lnTo>
                  <a:lnTo>
                    <a:pt x="712184" y="403574"/>
                  </a:lnTo>
                  <a:lnTo>
                    <a:pt x="720566" y="362903"/>
                  </a:lnTo>
                  <a:lnTo>
                    <a:pt x="716471" y="324993"/>
                  </a:lnTo>
                  <a:lnTo>
                    <a:pt x="697421" y="292989"/>
                  </a:lnTo>
                  <a:lnTo>
                    <a:pt x="657416" y="250793"/>
                  </a:lnTo>
                  <a:lnTo>
                    <a:pt x="622554" y="225076"/>
                  </a:lnTo>
                  <a:lnTo>
                    <a:pt x="594265" y="211550"/>
                  </a:lnTo>
                  <a:lnTo>
                    <a:pt x="570833" y="213836"/>
                  </a:lnTo>
                  <a:lnTo>
                    <a:pt x="556927" y="226124"/>
                  </a:lnTo>
                  <a:lnTo>
                    <a:pt x="556355" y="249555"/>
                  </a:lnTo>
                  <a:lnTo>
                    <a:pt x="557593" y="261557"/>
                  </a:lnTo>
                  <a:lnTo>
                    <a:pt x="563690" y="280511"/>
                  </a:lnTo>
                  <a:lnTo>
                    <a:pt x="586645" y="329565"/>
                  </a:lnTo>
                  <a:lnTo>
                    <a:pt x="624268" y="383286"/>
                  </a:lnTo>
                  <a:lnTo>
                    <a:pt x="647414" y="413480"/>
                  </a:lnTo>
                  <a:lnTo>
                    <a:pt x="651605" y="431387"/>
                  </a:lnTo>
                  <a:lnTo>
                    <a:pt x="642938" y="477298"/>
                  </a:lnTo>
                  <a:lnTo>
                    <a:pt x="632365" y="500729"/>
                  </a:lnTo>
                  <a:lnTo>
                    <a:pt x="627793" y="526352"/>
                  </a:lnTo>
                  <a:lnTo>
                    <a:pt x="637508" y="561308"/>
                  </a:lnTo>
                  <a:lnTo>
                    <a:pt x="644843" y="598456"/>
                  </a:lnTo>
                  <a:lnTo>
                    <a:pt x="653225" y="633317"/>
                  </a:lnTo>
                  <a:lnTo>
                    <a:pt x="662273" y="667798"/>
                  </a:lnTo>
                  <a:lnTo>
                    <a:pt x="659321" y="701707"/>
                  </a:lnTo>
                  <a:lnTo>
                    <a:pt x="652082" y="729710"/>
                  </a:lnTo>
                  <a:lnTo>
                    <a:pt x="623507" y="782098"/>
                  </a:lnTo>
                  <a:lnTo>
                    <a:pt x="610457" y="809339"/>
                  </a:lnTo>
                  <a:lnTo>
                    <a:pt x="609886" y="826199"/>
                  </a:lnTo>
                  <a:lnTo>
                    <a:pt x="624268" y="844582"/>
                  </a:lnTo>
                  <a:lnTo>
                    <a:pt x="642461" y="852583"/>
                  </a:lnTo>
                  <a:lnTo>
                    <a:pt x="670179" y="853154"/>
                  </a:lnTo>
                  <a:lnTo>
                    <a:pt x="705041" y="842010"/>
                  </a:lnTo>
                  <a:lnTo>
                    <a:pt x="759047" y="800576"/>
                  </a:lnTo>
                  <a:lnTo>
                    <a:pt x="791909" y="767715"/>
                  </a:lnTo>
                  <a:lnTo>
                    <a:pt x="801053" y="766382"/>
                  </a:lnTo>
                  <a:lnTo>
                    <a:pt x="802291" y="776478"/>
                  </a:lnTo>
                  <a:lnTo>
                    <a:pt x="800481" y="902303"/>
                  </a:lnTo>
                  <a:lnTo>
                    <a:pt x="799529" y="1050608"/>
                  </a:lnTo>
                  <a:lnTo>
                    <a:pt x="798481" y="1238822"/>
                  </a:lnTo>
                  <a:lnTo>
                    <a:pt x="798957" y="1288352"/>
                  </a:lnTo>
                  <a:lnTo>
                    <a:pt x="808958" y="1301687"/>
                  </a:lnTo>
                  <a:lnTo>
                    <a:pt x="836485" y="1306068"/>
                  </a:lnTo>
                  <a:lnTo>
                    <a:pt x="845534" y="1303211"/>
                  </a:lnTo>
                  <a:lnTo>
                    <a:pt x="867537" y="1281017"/>
                  </a:lnTo>
                  <a:lnTo>
                    <a:pt x="889730" y="1246632"/>
                  </a:lnTo>
                  <a:lnTo>
                    <a:pt x="894017" y="1222153"/>
                  </a:lnTo>
                  <a:lnTo>
                    <a:pt x="900398" y="1199388"/>
                  </a:lnTo>
                  <a:lnTo>
                    <a:pt x="908209" y="1161002"/>
                  </a:lnTo>
                  <a:lnTo>
                    <a:pt x="912114" y="1127284"/>
                  </a:lnTo>
                  <a:lnTo>
                    <a:pt x="915829" y="1098233"/>
                  </a:lnTo>
                  <a:lnTo>
                    <a:pt x="919067" y="1072991"/>
                  </a:lnTo>
                  <a:lnTo>
                    <a:pt x="914019" y="1063847"/>
                  </a:lnTo>
                  <a:lnTo>
                    <a:pt x="914305" y="1023271"/>
                  </a:lnTo>
                  <a:lnTo>
                    <a:pt x="917258" y="992696"/>
                  </a:lnTo>
                  <a:lnTo>
                    <a:pt x="916972" y="964692"/>
                  </a:lnTo>
                  <a:lnTo>
                    <a:pt x="913733" y="934307"/>
                  </a:lnTo>
                  <a:lnTo>
                    <a:pt x="915067" y="908114"/>
                  </a:lnTo>
                  <a:lnTo>
                    <a:pt x="915067" y="892302"/>
                  </a:lnTo>
                  <a:lnTo>
                    <a:pt x="915353" y="830104"/>
                  </a:lnTo>
                  <a:lnTo>
                    <a:pt x="918115" y="808196"/>
                  </a:lnTo>
                  <a:lnTo>
                    <a:pt x="918401" y="713518"/>
                  </a:lnTo>
                  <a:lnTo>
                    <a:pt x="922687" y="677323"/>
                  </a:lnTo>
                  <a:lnTo>
                    <a:pt x="929735" y="659892"/>
                  </a:lnTo>
                  <a:lnTo>
                    <a:pt x="966597" y="630650"/>
                  </a:lnTo>
                  <a:lnTo>
                    <a:pt x="1057180" y="547783"/>
                  </a:lnTo>
                  <a:lnTo>
                    <a:pt x="1071277" y="527114"/>
                  </a:lnTo>
                  <a:lnTo>
                    <a:pt x="1073277" y="511493"/>
                  </a:lnTo>
                  <a:lnTo>
                    <a:pt x="1065085" y="4914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133A24FC-E419-4EC4-9D3D-1F12F2EDB744}"/>
                </a:ext>
              </a:extLst>
            </p:cNvPr>
            <p:cNvSpPr/>
            <p:nvPr/>
          </p:nvSpPr>
          <p:spPr>
            <a:xfrm>
              <a:off x="6085999" y="2786348"/>
              <a:ext cx="1209675" cy="1123950"/>
            </a:xfrm>
            <a:custGeom>
              <a:avLst/>
              <a:gdLst>
                <a:gd name="connsiteX0" fmla="*/ 1191958 w 1209675"/>
                <a:gd name="connsiteY0" fmla="*/ 861917 h 1123950"/>
                <a:gd name="connsiteX1" fmla="*/ 1167384 w 1209675"/>
                <a:gd name="connsiteY1" fmla="*/ 865251 h 1123950"/>
                <a:gd name="connsiteX2" fmla="*/ 1105376 w 1209675"/>
                <a:gd name="connsiteY2" fmla="*/ 872585 h 1123950"/>
                <a:gd name="connsiteX3" fmla="*/ 1033081 w 1209675"/>
                <a:gd name="connsiteY3" fmla="*/ 866394 h 1123950"/>
                <a:gd name="connsiteX4" fmla="*/ 1000506 w 1209675"/>
                <a:gd name="connsiteY4" fmla="*/ 860203 h 1123950"/>
                <a:gd name="connsiteX5" fmla="*/ 967835 w 1209675"/>
                <a:gd name="connsiteY5" fmla="*/ 846773 h 1123950"/>
                <a:gd name="connsiteX6" fmla="*/ 919163 w 1209675"/>
                <a:gd name="connsiteY6" fmla="*/ 817436 h 1123950"/>
                <a:gd name="connsiteX7" fmla="*/ 823341 w 1209675"/>
                <a:gd name="connsiteY7" fmla="*/ 741426 h 1123950"/>
                <a:gd name="connsiteX8" fmla="*/ 821626 w 1209675"/>
                <a:gd name="connsiteY8" fmla="*/ 734092 h 1123950"/>
                <a:gd name="connsiteX9" fmla="*/ 858869 w 1209675"/>
                <a:gd name="connsiteY9" fmla="*/ 664940 h 1123950"/>
                <a:gd name="connsiteX10" fmla="*/ 891921 w 1209675"/>
                <a:gd name="connsiteY10" fmla="*/ 609886 h 1123950"/>
                <a:gd name="connsiteX11" fmla="*/ 914019 w 1209675"/>
                <a:gd name="connsiteY11" fmla="*/ 586550 h 1123950"/>
                <a:gd name="connsiteX12" fmla="*/ 920591 w 1209675"/>
                <a:gd name="connsiteY12" fmla="*/ 557022 h 1123950"/>
                <a:gd name="connsiteX13" fmla="*/ 925449 w 1209675"/>
                <a:gd name="connsiteY13" fmla="*/ 550069 h 1123950"/>
                <a:gd name="connsiteX14" fmla="*/ 917257 w 1209675"/>
                <a:gd name="connsiteY14" fmla="*/ 532448 h 1123950"/>
                <a:gd name="connsiteX15" fmla="*/ 886682 w 1209675"/>
                <a:gd name="connsiteY15" fmla="*/ 505587 h 1123950"/>
                <a:gd name="connsiteX16" fmla="*/ 857345 w 1209675"/>
                <a:gd name="connsiteY16" fmla="*/ 493300 h 1123950"/>
                <a:gd name="connsiteX17" fmla="*/ 837343 w 1209675"/>
                <a:gd name="connsiteY17" fmla="*/ 485870 h 1123950"/>
                <a:gd name="connsiteX18" fmla="*/ 818579 w 1209675"/>
                <a:gd name="connsiteY18" fmla="*/ 486728 h 1123950"/>
                <a:gd name="connsiteX19" fmla="*/ 807530 w 1209675"/>
                <a:gd name="connsiteY19" fmla="*/ 491585 h 1123950"/>
                <a:gd name="connsiteX20" fmla="*/ 797719 w 1209675"/>
                <a:gd name="connsiteY20" fmla="*/ 491585 h 1123950"/>
                <a:gd name="connsiteX21" fmla="*/ 798957 w 1209675"/>
                <a:gd name="connsiteY21" fmla="*/ 463772 h 1123950"/>
                <a:gd name="connsiteX22" fmla="*/ 802576 w 1209675"/>
                <a:gd name="connsiteY22" fmla="*/ 432530 h 1123950"/>
                <a:gd name="connsiteX23" fmla="*/ 836485 w 1209675"/>
                <a:gd name="connsiteY23" fmla="*/ 359950 h 1123950"/>
                <a:gd name="connsiteX24" fmla="*/ 868204 w 1209675"/>
                <a:gd name="connsiteY24" fmla="*/ 293561 h 1123950"/>
                <a:gd name="connsiteX25" fmla="*/ 886587 w 1209675"/>
                <a:gd name="connsiteY25" fmla="*/ 256794 h 1123950"/>
                <a:gd name="connsiteX26" fmla="*/ 914305 w 1209675"/>
                <a:gd name="connsiteY26" fmla="*/ 234410 h 1123950"/>
                <a:gd name="connsiteX27" fmla="*/ 935069 w 1209675"/>
                <a:gd name="connsiteY27" fmla="*/ 223742 h 1123950"/>
                <a:gd name="connsiteX28" fmla="*/ 951833 w 1209675"/>
                <a:gd name="connsiteY28" fmla="*/ 211836 h 1123950"/>
                <a:gd name="connsiteX29" fmla="*/ 990600 w 1209675"/>
                <a:gd name="connsiteY29" fmla="*/ 184118 h 1123950"/>
                <a:gd name="connsiteX30" fmla="*/ 1000697 w 1209675"/>
                <a:gd name="connsiteY30" fmla="*/ 170688 h 1123950"/>
                <a:gd name="connsiteX31" fmla="*/ 998696 w 1209675"/>
                <a:gd name="connsiteY31" fmla="*/ 153448 h 1123950"/>
                <a:gd name="connsiteX32" fmla="*/ 968788 w 1209675"/>
                <a:gd name="connsiteY32" fmla="*/ 115919 h 1123950"/>
                <a:gd name="connsiteX33" fmla="*/ 952119 w 1209675"/>
                <a:gd name="connsiteY33" fmla="*/ 111347 h 1123950"/>
                <a:gd name="connsiteX34" fmla="*/ 943547 w 1209675"/>
                <a:gd name="connsiteY34" fmla="*/ 106871 h 1123950"/>
                <a:gd name="connsiteX35" fmla="*/ 938593 w 1209675"/>
                <a:gd name="connsiteY35" fmla="*/ 87630 h 1123950"/>
                <a:gd name="connsiteX36" fmla="*/ 919448 w 1209675"/>
                <a:gd name="connsiteY36" fmla="*/ 63151 h 1123950"/>
                <a:gd name="connsiteX37" fmla="*/ 888301 w 1209675"/>
                <a:gd name="connsiteY37" fmla="*/ 39053 h 1123950"/>
                <a:gd name="connsiteX38" fmla="*/ 836866 w 1209675"/>
                <a:gd name="connsiteY38" fmla="*/ 11716 h 1123950"/>
                <a:gd name="connsiteX39" fmla="*/ 815245 w 1209675"/>
                <a:gd name="connsiteY39" fmla="*/ 7144 h 1123950"/>
                <a:gd name="connsiteX40" fmla="*/ 795242 w 1209675"/>
                <a:gd name="connsiteY40" fmla="*/ 18288 h 1123950"/>
                <a:gd name="connsiteX41" fmla="*/ 791432 w 1209675"/>
                <a:gd name="connsiteY41" fmla="*/ 45720 h 1123950"/>
                <a:gd name="connsiteX42" fmla="*/ 793909 w 1209675"/>
                <a:gd name="connsiteY42" fmla="*/ 90583 h 1123950"/>
                <a:gd name="connsiteX43" fmla="*/ 781622 w 1209675"/>
                <a:gd name="connsiteY43" fmla="*/ 142018 h 1123950"/>
                <a:gd name="connsiteX44" fmla="*/ 767048 w 1209675"/>
                <a:gd name="connsiteY44" fmla="*/ 198406 h 1123950"/>
                <a:gd name="connsiteX45" fmla="*/ 736854 w 1209675"/>
                <a:gd name="connsiteY45" fmla="*/ 227743 h 1123950"/>
                <a:gd name="connsiteX46" fmla="*/ 720947 w 1209675"/>
                <a:gd name="connsiteY46" fmla="*/ 234791 h 1123950"/>
                <a:gd name="connsiteX47" fmla="*/ 664655 w 1209675"/>
                <a:gd name="connsiteY47" fmla="*/ 273939 h 1123950"/>
                <a:gd name="connsiteX48" fmla="*/ 604742 w 1209675"/>
                <a:gd name="connsiteY48" fmla="*/ 318230 h 1123950"/>
                <a:gd name="connsiteX49" fmla="*/ 545973 w 1209675"/>
                <a:gd name="connsiteY49" fmla="*/ 353663 h 1123950"/>
                <a:gd name="connsiteX50" fmla="*/ 496157 w 1209675"/>
                <a:gd name="connsiteY50" fmla="*/ 382334 h 1123950"/>
                <a:gd name="connsiteX51" fmla="*/ 498634 w 1209675"/>
                <a:gd name="connsiteY51" fmla="*/ 399098 h 1123950"/>
                <a:gd name="connsiteX52" fmla="*/ 520255 w 1209675"/>
                <a:gd name="connsiteY52" fmla="*/ 411385 h 1123950"/>
                <a:gd name="connsiteX53" fmla="*/ 535400 w 1209675"/>
                <a:gd name="connsiteY53" fmla="*/ 417481 h 1123950"/>
                <a:gd name="connsiteX54" fmla="*/ 561118 w 1209675"/>
                <a:gd name="connsiteY54" fmla="*/ 424434 h 1123950"/>
                <a:gd name="connsiteX55" fmla="*/ 580644 w 1209675"/>
                <a:gd name="connsiteY55" fmla="*/ 427006 h 1123950"/>
                <a:gd name="connsiteX56" fmla="*/ 597789 w 1209675"/>
                <a:gd name="connsiteY56" fmla="*/ 428244 h 1123950"/>
                <a:gd name="connsiteX57" fmla="*/ 619411 w 1209675"/>
                <a:gd name="connsiteY57" fmla="*/ 417576 h 1123950"/>
                <a:gd name="connsiteX58" fmla="*/ 638175 w 1209675"/>
                <a:gd name="connsiteY58" fmla="*/ 407765 h 1123950"/>
                <a:gd name="connsiteX59" fmla="*/ 703040 w 1209675"/>
                <a:gd name="connsiteY59" fmla="*/ 349853 h 1123950"/>
                <a:gd name="connsiteX60" fmla="*/ 717423 w 1209675"/>
                <a:gd name="connsiteY60" fmla="*/ 342519 h 1123950"/>
                <a:gd name="connsiteX61" fmla="*/ 720185 w 1209675"/>
                <a:gd name="connsiteY61" fmla="*/ 347663 h 1123950"/>
                <a:gd name="connsiteX62" fmla="*/ 716471 w 1209675"/>
                <a:gd name="connsiteY62" fmla="*/ 363569 h 1123950"/>
                <a:gd name="connsiteX63" fmla="*/ 701802 w 1209675"/>
                <a:gd name="connsiteY63" fmla="*/ 414147 h 1123950"/>
                <a:gd name="connsiteX64" fmla="*/ 681038 w 1209675"/>
                <a:gd name="connsiteY64" fmla="*/ 483870 h 1123950"/>
                <a:gd name="connsiteX65" fmla="*/ 663035 w 1209675"/>
                <a:gd name="connsiteY65" fmla="*/ 521875 h 1123950"/>
                <a:gd name="connsiteX66" fmla="*/ 663035 w 1209675"/>
                <a:gd name="connsiteY66" fmla="*/ 537782 h 1123950"/>
                <a:gd name="connsiteX67" fmla="*/ 668083 w 1209675"/>
                <a:gd name="connsiteY67" fmla="*/ 557117 h 1123950"/>
                <a:gd name="connsiteX68" fmla="*/ 677894 w 1209675"/>
                <a:gd name="connsiteY68" fmla="*/ 570167 h 1123950"/>
                <a:gd name="connsiteX69" fmla="*/ 692182 w 1209675"/>
                <a:gd name="connsiteY69" fmla="*/ 588455 h 1123950"/>
                <a:gd name="connsiteX70" fmla="*/ 708184 w 1209675"/>
                <a:gd name="connsiteY70" fmla="*/ 593408 h 1123950"/>
                <a:gd name="connsiteX71" fmla="*/ 718947 w 1209675"/>
                <a:gd name="connsiteY71" fmla="*/ 588836 h 1123950"/>
                <a:gd name="connsiteX72" fmla="*/ 742283 w 1209675"/>
                <a:gd name="connsiteY72" fmla="*/ 570833 h 1123950"/>
                <a:gd name="connsiteX73" fmla="*/ 758571 w 1209675"/>
                <a:gd name="connsiteY73" fmla="*/ 559784 h 1123950"/>
                <a:gd name="connsiteX74" fmla="*/ 772001 w 1209675"/>
                <a:gd name="connsiteY74" fmla="*/ 564833 h 1123950"/>
                <a:gd name="connsiteX75" fmla="*/ 774478 w 1209675"/>
                <a:gd name="connsiteY75" fmla="*/ 575786 h 1123950"/>
                <a:gd name="connsiteX76" fmla="*/ 766191 w 1209675"/>
                <a:gd name="connsiteY76" fmla="*/ 603885 h 1123950"/>
                <a:gd name="connsiteX77" fmla="*/ 727138 w 1209675"/>
                <a:gd name="connsiteY77" fmla="*/ 675323 h 1123950"/>
                <a:gd name="connsiteX78" fmla="*/ 720947 w 1209675"/>
                <a:gd name="connsiteY78" fmla="*/ 674084 h 1123950"/>
                <a:gd name="connsiteX79" fmla="*/ 688943 w 1209675"/>
                <a:gd name="connsiteY79" fmla="*/ 645509 h 1123950"/>
                <a:gd name="connsiteX80" fmla="*/ 668179 w 1209675"/>
                <a:gd name="connsiteY80" fmla="*/ 635699 h 1123950"/>
                <a:gd name="connsiteX81" fmla="*/ 628174 w 1209675"/>
                <a:gd name="connsiteY81" fmla="*/ 616839 h 1123950"/>
                <a:gd name="connsiteX82" fmla="*/ 611029 w 1209675"/>
                <a:gd name="connsiteY82" fmla="*/ 611124 h 1123950"/>
                <a:gd name="connsiteX83" fmla="*/ 591026 w 1209675"/>
                <a:gd name="connsiteY83" fmla="*/ 618458 h 1123950"/>
                <a:gd name="connsiteX84" fmla="*/ 591026 w 1209675"/>
                <a:gd name="connsiteY84" fmla="*/ 638080 h 1123950"/>
                <a:gd name="connsiteX85" fmla="*/ 600456 w 1209675"/>
                <a:gd name="connsiteY85" fmla="*/ 656558 h 1123950"/>
                <a:gd name="connsiteX86" fmla="*/ 633698 w 1209675"/>
                <a:gd name="connsiteY86" fmla="*/ 703517 h 1123950"/>
                <a:gd name="connsiteX87" fmla="*/ 652081 w 1209675"/>
                <a:gd name="connsiteY87" fmla="*/ 733616 h 1123950"/>
                <a:gd name="connsiteX88" fmla="*/ 669512 w 1209675"/>
                <a:gd name="connsiteY88" fmla="*/ 759333 h 1123950"/>
                <a:gd name="connsiteX89" fmla="*/ 675513 w 1209675"/>
                <a:gd name="connsiteY89" fmla="*/ 771144 h 1123950"/>
                <a:gd name="connsiteX90" fmla="*/ 671893 w 1209675"/>
                <a:gd name="connsiteY90" fmla="*/ 779717 h 1123950"/>
                <a:gd name="connsiteX91" fmla="*/ 654272 w 1209675"/>
                <a:gd name="connsiteY91" fmla="*/ 817340 h 1123950"/>
                <a:gd name="connsiteX92" fmla="*/ 582549 w 1209675"/>
                <a:gd name="connsiteY92" fmla="*/ 909733 h 1123950"/>
                <a:gd name="connsiteX93" fmla="*/ 542544 w 1209675"/>
                <a:gd name="connsiteY93" fmla="*/ 944213 h 1123950"/>
                <a:gd name="connsiteX94" fmla="*/ 496348 w 1209675"/>
                <a:gd name="connsiteY94" fmla="*/ 974122 h 1123950"/>
                <a:gd name="connsiteX95" fmla="*/ 455962 w 1209675"/>
                <a:gd name="connsiteY95" fmla="*/ 985457 h 1123950"/>
                <a:gd name="connsiteX96" fmla="*/ 435673 w 1209675"/>
                <a:gd name="connsiteY96" fmla="*/ 979551 h 1123950"/>
                <a:gd name="connsiteX97" fmla="*/ 425386 w 1209675"/>
                <a:gd name="connsiteY97" fmla="*/ 965454 h 1123950"/>
                <a:gd name="connsiteX98" fmla="*/ 428149 w 1209675"/>
                <a:gd name="connsiteY98" fmla="*/ 769715 h 1123950"/>
                <a:gd name="connsiteX99" fmla="*/ 433006 w 1209675"/>
                <a:gd name="connsiteY99" fmla="*/ 640080 h 1123950"/>
                <a:gd name="connsiteX100" fmla="*/ 445294 w 1209675"/>
                <a:gd name="connsiteY100" fmla="*/ 531495 h 1123950"/>
                <a:gd name="connsiteX101" fmla="*/ 467296 w 1209675"/>
                <a:gd name="connsiteY101" fmla="*/ 421767 h 1123950"/>
                <a:gd name="connsiteX102" fmla="*/ 475012 w 1209675"/>
                <a:gd name="connsiteY102" fmla="*/ 357569 h 1123950"/>
                <a:gd name="connsiteX103" fmla="*/ 487204 w 1209675"/>
                <a:gd name="connsiteY103" fmla="*/ 323660 h 1123950"/>
                <a:gd name="connsiteX104" fmla="*/ 524447 w 1209675"/>
                <a:gd name="connsiteY104" fmla="*/ 288512 h 1123950"/>
                <a:gd name="connsiteX105" fmla="*/ 569690 w 1209675"/>
                <a:gd name="connsiteY105" fmla="*/ 250889 h 1123950"/>
                <a:gd name="connsiteX106" fmla="*/ 599027 w 1209675"/>
                <a:gd name="connsiteY106" fmla="*/ 226314 h 1123950"/>
                <a:gd name="connsiteX107" fmla="*/ 600170 w 1209675"/>
                <a:gd name="connsiteY107" fmla="*/ 204692 h 1123950"/>
                <a:gd name="connsiteX108" fmla="*/ 569976 w 1209675"/>
                <a:gd name="connsiteY108" fmla="*/ 165545 h 1123950"/>
                <a:gd name="connsiteX109" fmla="*/ 560641 w 1209675"/>
                <a:gd name="connsiteY109" fmla="*/ 164306 h 1123950"/>
                <a:gd name="connsiteX110" fmla="*/ 548735 w 1209675"/>
                <a:gd name="connsiteY110" fmla="*/ 175260 h 1123950"/>
                <a:gd name="connsiteX111" fmla="*/ 540448 w 1209675"/>
                <a:gd name="connsiteY111" fmla="*/ 170402 h 1123950"/>
                <a:gd name="connsiteX112" fmla="*/ 547878 w 1209675"/>
                <a:gd name="connsiteY112" fmla="*/ 157258 h 1123950"/>
                <a:gd name="connsiteX113" fmla="*/ 539210 w 1209675"/>
                <a:gd name="connsiteY113" fmla="*/ 137255 h 1123950"/>
                <a:gd name="connsiteX114" fmla="*/ 489109 w 1209675"/>
                <a:gd name="connsiteY114" fmla="*/ 84582 h 1123950"/>
                <a:gd name="connsiteX115" fmla="*/ 435292 w 1209675"/>
                <a:gd name="connsiteY115" fmla="*/ 51626 h 1123950"/>
                <a:gd name="connsiteX116" fmla="*/ 420529 w 1209675"/>
                <a:gd name="connsiteY116" fmla="*/ 55340 h 1123950"/>
                <a:gd name="connsiteX117" fmla="*/ 396145 w 1209675"/>
                <a:gd name="connsiteY117" fmla="*/ 76105 h 1123950"/>
                <a:gd name="connsiteX118" fmla="*/ 392430 w 1209675"/>
                <a:gd name="connsiteY118" fmla="*/ 115729 h 1123950"/>
                <a:gd name="connsiteX119" fmla="*/ 384619 w 1209675"/>
                <a:gd name="connsiteY119" fmla="*/ 187928 h 1123950"/>
                <a:gd name="connsiteX120" fmla="*/ 373189 w 1209675"/>
                <a:gd name="connsiteY120" fmla="*/ 242507 h 1123950"/>
                <a:gd name="connsiteX121" fmla="*/ 270986 w 1209675"/>
                <a:gd name="connsiteY121" fmla="*/ 311658 h 1123950"/>
                <a:gd name="connsiteX122" fmla="*/ 241554 w 1209675"/>
                <a:gd name="connsiteY122" fmla="*/ 315278 h 1123950"/>
                <a:gd name="connsiteX123" fmla="*/ 219456 w 1209675"/>
                <a:gd name="connsiteY123" fmla="*/ 329946 h 1123950"/>
                <a:gd name="connsiteX124" fmla="*/ 221266 w 1209675"/>
                <a:gd name="connsiteY124" fmla="*/ 340900 h 1123950"/>
                <a:gd name="connsiteX125" fmla="*/ 247555 w 1209675"/>
                <a:gd name="connsiteY125" fmla="*/ 379571 h 1123950"/>
                <a:gd name="connsiteX126" fmla="*/ 284226 w 1209675"/>
                <a:gd name="connsiteY126" fmla="*/ 416433 h 1123950"/>
                <a:gd name="connsiteX127" fmla="*/ 305752 w 1209675"/>
                <a:gd name="connsiteY127" fmla="*/ 421386 h 1123950"/>
                <a:gd name="connsiteX128" fmla="*/ 321088 w 1209675"/>
                <a:gd name="connsiteY128" fmla="*/ 417576 h 1123950"/>
                <a:gd name="connsiteX129" fmla="*/ 335756 w 1209675"/>
                <a:gd name="connsiteY129" fmla="*/ 397955 h 1123950"/>
                <a:gd name="connsiteX130" fmla="*/ 348615 w 1209675"/>
                <a:gd name="connsiteY130" fmla="*/ 397955 h 1123950"/>
                <a:gd name="connsiteX131" fmla="*/ 345567 w 1209675"/>
                <a:gd name="connsiteY131" fmla="*/ 412718 h 1123950"/>
                <a:gd name="connsiteX132" fmla="*/ 340138 w 1209675"/>
                <a:gd name="connsiteY132" fmla="*/ 431197 h 1123950"/>
                <a:gd name="connsiteX133" fmla="*/ 334137 w 1209675"/>
                <a:gd name="connsiteY133" fmla="*/ 495586 h 1123950"/>
                <a:gd name="connsiteX134" fmla="*/ 321278 w 1209675"/>
                <a:gd name="connsiteY134" fmla="*/ 532257 h 1123950"/>
                <a:gd name="connsiteX135" fmla="*/ 275368 w 1209675"/>
                <a:gd name="connsiteY135" fmla="*/ 581787 h 1123950"/>
                <a:gd name="connsiteX136" fmla="*/ 224504 w 1209675"/>
                <a:gd name="connsiteY136" fmla="*/ 636746 h 1123950"/>
                <a:gd name="connsiteX137" fmla="*/ 165735 w 1209675"/>
                <a:gd name="connsiteY137" fmla="*/ 706660 h 1123950"/>
                <a:gd name="connsiteX138" fmla="*/ 101441 w 1209675"/>
                <a:gd name="connsiteY138" fmla="*/ 780193 h 1123950"/>
                <a:gd name="connsiteX139" fmla="*/ 78867 w 1209675"/>
                <a:gd name="connsiteY139" fmla="*/ 802196 h 1123950"/>
                <a:gd name="connsiteX140" fmla="*/ 56102 w 1209675"/>
                <a:gd name="connsiteY140" fmla="*/ 810101 h 1123950"/>
                <a:gd name="connsiteX141" fmla="*/ 11335 w 1209675"/>
                <a:gd name="connsiteY141" fmla="*/ 843248 h 1123950"/>
                <a:gd name="connsiteX142" fmla="*/ 7144 w 1209675"/>
                <a:gd name="connsiteY142" fmla="*/ 857345 h 1123950"/>
                <a:gd name="connsiteX143" fmla="*/ 10763 w 1209675"/>
                <a:gd name="connsiteY143" fmla="*/ 866585 h 1123950"/>
                <a:gd name="connsiteX144" fmla="*/ 52959 w 1209675"/>
                <a:gd name="connsiteY144" fmla="*/ 908971 h 1123950"/>
                <a:gd name="connsiteX145" fmla="*/ 77533 w 1209675"/>
                <a:gd name="connsiteY145" fmla="*/ 918210 h 1123950"/>
                <a:gd name="connsiteX146" fmla="*/ 106394 w 1209675"/>
                <a:gd name="connsiteY146" fmla="*/ 923735 h 1123950"/>
                <a:gd name="connsiteX147" fmla="*/ 121634 w 1209675"/>
                <a:gd name="connsiteY147" fmla="*/ 915067 h 1123950"/>
                <a:gd name="connsiteX148" fmla="*/ 179641 w 1209675"/>
                <a:gd name="connsiteY148" fmla="*/ 864299 h 1123950"/>
                <a:gd name="connsiteX149" fmla="*/ 215741 w 1209675"/>
                <a:gd name="connsiteY149" fmla="*/ 822008 h 1123950"/>
                <a:gd name="connsiteX150" fmla="*/ 230410 w 1209675"/>
                <a:gd name="connsiteY150" fmla="*/ 782955 h 1123950"/>
                <a:gd name="connsiteX151" fmla="*/ 254317 w 1209675"/>
                <a:gd name="connsiteY151" fmla="*/ 745617 h 1123950"/>
                <a:gd name="connsiteX152" fmla="*/ 283655 w 1209675"/>
                <a:gd name="connsiteY152" fmla="*/ 694658 h 1123950"/>
                <a:gd name="connsiteX153" fmla="*/ 311277 w 1209675"/>
                <a:gd name="connsiteY153" fmla="*/ 646176 h 1123950"/>
                <a:gd name="connsiteX154" fmla="*/ 319183 w 1209675"/>
                <a:gd name="connsiteY154" fmla="*/ 637032 h 1123950"/>
                <a:gd name="connsiteX155" fmla="*/ 327755 w 1209675"/>
                <a:gd name="connsiteY155" fmla="*/ 639509 h 1123950"/>
                <a:gd name="connsiteX156" fmla="*/ 323659 w 1209675"/>
                <a:gd name="connsiteY156" fmla="*/ 669322 h 1123950"/>
                <a:gd name="connsiteX157" fmla="*/ 312991 w 1209675"/>
                <a:gd name="connsiteY157" fmla="*/ 755904 h 1123950"/>
                <a:gd name="connsiteX158" fmla="*/ 309372 w 1209675"/>
                <a:gd name="connsiteY158" fmla="*/ 954977 h 1123950"/>
                <a:gd name="connsiteX159" fmla="*/ 302133 w 1209675"/>
                <a:gd name="connsiteY159" fmla="*/ 975360 h 1123950"/>
                <a:gd name="connsiteX160" fmla="*/ 288131 w 1209675"/>
                <a:gd name="connsiteY160" fmla="*/ 988124 h 1123950"/>
                <a:gd name="connsiteX161" fmla="*/ 262699 w 1209675"/>
                <a:gd name="connsiteY161" fmla="*/ 989362 h 1123950"/>
                <a:gd name="connsiteX162" fmla="*/ 232124 w 1209675"/>
                <a:gd name="connsiteY162" fmla="*/ 989362 h 1123950"/>
                <a:gd name="connsiteX163" fmla="*/ 187642 w 1209675"/>
                <a:gd name="connsiteY163" fmla="*/ 979361 h 1123950"/>
                <a:gd name="connsiteX164" fmla="*/ 174688 w 1209675"/>
                <a:gd name="connsiteY164" fmla="*/ 981456 h 1123950"/>
                <a:gd name="connsiteX165" fmla="*/ 152590 w 1209675"/>
                <a:gd name="connsiteY165" fmla="*/ 996220 h 1123950"/>
                <a:gd name="connsiteX166" fmla="*/ 153829 w 1209675"/>
                <a:gd name="connsiteY166" fmla="*/ 1008126 h 1123950"/>
                <a:gd name="connsiteX167" fmla="*/ 170974 w 1209675"/>
                <a:gd name="connsiteY167" fmla="*/ 1017842 h 1123950"/>
                <a:gd name="connsiteX168" fmla="*/ 195548 w 1209675"/>
                <a:gd name="connsiteY168" fmla="*/ 1028605 h 1123950"/>
                <a:gd name="connsiteX169" fmla="*/ 213836 w 1209675"/>
                <a:gd name="connsiteY169" fmla="*/ 1037082 h 1123950"/>
                <a:gd name="connsiteX170" fmla="*/ 234315 w 1209675"/>
                <a:gd name="connsiteY170" fmla="*/ 1045274 h 1123950"/>
                <a:gd name="connsiteX171" fmla="*/ 273177 w 1209675"/>
                <a:gd name="connsiteY171" fmla="*/ 1067372 h 1123950"/>
                <a:gd name="connsiteX172" fmla="*/ 297275 w 1209675"/>
                <a:gd name="connsiteY172" fmla="*/ 1080802 h 1123950"/>
                <a:gd name="connsiteX173" fmla="*/ 315563 w 1209675"/>
                <a:gd name="connsiteY173" fmla="*/ 1092994 h 1123950"/>
                <a:gd name="connsiteX174" fmla="*/ 336042 w 1209675"/>
                <a:gd name="connsiteY174" fmla="*/ 1108520 h 1123950"/>
                <a:gd name="connsiteX175" fmla="*/ 344233 w 1209675"/>
                <a:gd name="connsiteY175" fmla="*/ 1122807 h 1123950"/>
                <a:gd name="connsiteX176" fmla="*/ 359759 w 1209675"/>
                <a:gd name="connsiteY176" fmla="*/ 1125284 h 1123950"/>
                <a:gd name="connsiteX177" fmla="*/ 385477 w 1209675"/>
                <a:gd name="connsiteY177" fmla="*/ 1111663 h 1123950"/>
                <a:gd name="connsiteX178" fmla="*/ 418147 w 1209675"/>
                <a:gd name="connsiteY178" fmla="*/ 1073753 h 1123950"/>
                <a:gd name="connsiteX179" fmla="*/ 425482 w 1209675"/>
                <a:gd name="connsiteY179" fmla="*/ 1034510 h 1123950"/>
                <a:gd name="connsiteX180" fmla="*/ 432816 w 1209675"/>
                <a:gd name="connsiteY180" fmla="*/ 1032034 h 1123950"/>
                <a:gd name="connsiteX181" fmla="*/ 450913 w 1209675"/>
                <a:gd name="connsiteY181" fmla="*/ 1052894 h 1123950"/>
                <a:gd name="connsiteX182" fmla="*/ 470535 w 1209675"/>
                <a:gd name="connsiteY182" fmla="*/ 1070896 h 1123950"/>
                <a:gd name="connsiteX183" fmla="*/ 480250 w 1209675"/>
                <a:gd name="connsiteY183" fmla="*/ 1074515 h 1123950"/>
                <a:gd name="connsiteX184" fmla="*/ 495776 w 1209675"/>
                <a:gd name="connsiteY184" fmla="*/ 1072039 h 1123950"/>
                <a:gd name="connsiteX185" fmla="*/ 543211 w 1209675"/>
                <a:gd name="connsiteY185" fmla="*/ 1046417 h 1123950"/>
                <a:gd name="connsiteX186" fmla="*/ 615410 w 1209675"/>
                <a:gd name="connsiteY186" fmla="*/ 988886 h 1123950"/>
                <a:gd name="connsiteX187" fmla="*/ 700468 w 1209675"/>
                <a:gd name="connsiteY187" fmla="*/ 909447 h 1123950"/>
                <a:gd name="connsiteX188" fmla="*/ 736854 w 1209675"/>
                <a:gd name="connsiteY188" fmla="*/ 859536 h 1123950"/>
                <a:gd name="connsiteX189" fmla="*/ 745046 w 1209675"/>
                <a:gd name="connsiteY189" fmla="*/ 852964 h 1123950"/>
                <a:gd name="connsiteX190" fmla="*/ 757238 w 1209675"/>
                <a:gd name="connsiteY190" fmla="*/ 860393 h 1123950"/>
                <a:gd name="connsiteX191" fmla="*/ 798862 w 1209675"/>
                <a:gd name="connsiteY191" fmla="*/ 906399 h 1123950"/>
                <a:gd name="connsiteX192" fmla="*/ 836771 w 1209675"/>
                <a:gd name="connsiteY192" fmla="*/ 953738 h 1123950"/>
                <a:gd name="connsiteX193" fmla="*/ 859250 w 1209675"/>
                <a:gd name="connsiteY193" fmla="*/ 986409 h 1123950"/>
                <a:gd name="connsiteX194" fmla="*/ 876300 w 1209675"/>
                <a:gd name="connsiteY194" fmla="*/ 999839 h 1123950"/>
                <a:gd name="connsiteX195" fmla="*/ 890683 w 1209675"/>
                <a:gd name="connsiteY195" fmla="*/ 1002316 h 1123950"/>
                <a:gd name="connsiteX196" fmla="*/ 921734 w 1209675"/>
                <a:gd name="connsiteY196" fmla="*/ 1002697 h 1123950"/>
                <a:gd name="connsiteX197" fmla="*/ 963263 w 1209675"/>
                <a:gd name="connsiteY197" fmla="*/ 992410 h 1123950"/>
                <a:gd name="connsiteX198" fmla="*/ 1017937 w 1209675"/>
                <a:gd name="connsiteY198" fmla="*/ 974027 h 1123950"/>
                <a:gd name="connsiteX199" fmla="*/ 1079754 w 1209675"/>
                <a:gd name="connsiteY199" fmla="*/ 946214 h 1123950"/>
                <a:gd name="connsiteX200" fmla="*/ 1155573 w 1209675"/>
                <a:gd name="connsiteY200" fmla="*/ 910685 h 1123950"/>
                <a:gd name="connsiteX201" fmla="*/ 1196531 w 1209675"/>
                <a:gd name="connsiteY201" fmla="*/ 889064 h 1123950"/>
                <a:gd name="connsiteX202" fmla="*/ 1203865 w 1209675"/>
                <a:gd name="connsiteY202" fmla="*/ 873443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209675" h="1123950">
                  <a:moveTo>
                    <a:pt x="1191958" y="861917"/>
                  </a:moveTo>
                  <a:lnTo>
                    <a:pt x="1167384" y="865251"/>
                  </a:lnTo>
                  <a:lnTo>
                    <a:pt x="1105376" y="872585"/>
                  </a:lnTo>
                  <a:lnTo>
                    <a:pt x="1033081" y="866394"/>
                  </a:lnTo>
                  <a:lnTo>
                    <a:pt x="1000506" y="860203"/>
                  </a:lnTo>
                  <a:lnTo>
                    <a:pt x="967835" y="846773"/>
                  </a:lnTo>
                  <a:lnTo>
                    <a:pt x="919163" y="817436"/>
                  </a:lnTo>
                  <a:lnTo>
                    <a:pt x="823341" y="741426"/>
                  </a:lnTo>
                  <a:lnTo>
                    <a:pt x="821626" y="734092"/>
                  </a:lnTo>
                  <a:lnTo>
                    <a:pt x="858869" y="664940"/>
                  </a:lnTo>
                  <a:lnTo>
                    <a:pt x="891921" y="609886"/>
                  </a:lnTo>
                  <a:lnTo>
                    <a:pt x="914019" y="586550"/>
                  </a:lnTo>
                  <a:lnTo>
                    <a:pt x="920591" y="557022"/>
                  </a:lnTo>
                  <a:lnTo>
                    <a:pt x="925449" y="550069"/>
                  </a:lnTo>
                  <a:lnTo>
                    <a:pt x="917257" y="532448"/>
                  </a:lnTo>
                  <a:lnTo>
                    <a:pt x="886682" y="505587"/>
                  </a:lnTo>
                  <a:lnTo>
                    <a:pt x="857345" y="493300"/>
                  </a:lnTo>
                  <a:lnTo>
                    <a:pt x="837343" y="485870"/>
                  </a:lnTo>
                  <a:lnTo>
                    <a:pt x="818579" y="486728"/>
                  </a:lnTo>
                  <a:lnTo>
                    <a:pt x="807530" y="491585"/>
                  </a:lnTo>
                  <a:lnTo>
                    <a:pt x="797719" y="491585"/>
                  </a:lnTo>
                  <a:lnTo>
                    <a:pt x="798957" y="463772"/>
                  </a:lnTo>
                  <a:lnTo>
                    <a:pt x="802576" y="432530"/>
                  </a:lnTo>
                  <a:lnTo>
                    <a:pt x="836485" y="359950"/>
                  </a:lnTo>
                  <a:lnTo>
                    <a:pt x="868204" y="293561"/>
                  </a:lnTo>
                  <a:lnTo>
                    <a:pt x="886587" y="256794"/>
                  </a:lnTo>
                  <a:lnTo>
                    <a:pt x="914305" y="234410"/>
                  </a:lnTo>
                  <a:lnTo>
                    <a:pt x="935069" y="223742"/>
                  </a:lnTo>
                  <a:lnTo>
                    <a:pt x="951833" y="211836"/>
                  </a:lnTo>
                  <a:lnTo>
                    <a:pt x="990600" y="184118"/>
                  </a:lnTo>
                  <a:lnTo>
                    <a:pt x="1000697" y="170688"/>
                  </a:lnTo>
                  <a:lnTo>
                    <a:pt x="998696" y="153448"/>
                  </a:lnTo>
                  <a:lnTo>
                    <a:pt x="968788" y="115919"/>
                  </a:lnTo>
                  <a:lnTo>
                    <a:pt x="952119" y="111347"/>
                  </a:lnTo>
                  <a:lnTo>
                    <a:pt x="943547" y="106871"/>
                  </a:lnTo>
                  <a:lnTo>
                    <a:pt x="938593" y="87630"/>
                  </a:lnTo>
                  <a:lnTo>
                    <a:pt x="919448" y="63151"/>
                  </a:lnTo>
                  <a:lnTo>
                    <a:pt x="888301" y="39053"/>
                  </a:lnTo>
                  <a:lnTo>
                    <a:pt x="836866" y="11716"/>
                  </a:lnTo>
                  <a:lnTo>
                    <a:pt x="815245" y="7144"/>
                  </a:lnTo>
                  <a:lnTo>
                    <a:pt x="795242" y="18288"/>
                  </a:lnTo>
                  <a:lnTo>
                    <a:pt x="791432" y="45720"/>
                  </a:lnTo>
                  <a:lnTo>
                    <a:pt x="793909" y="90583"/>
                  </a:lnTo>
                  <a:lnTo>
                    <a:pt x="781622" y="142018"/>
                  </a:lnTo>
                  <a:lnTo>
                    <a:pt x="767048" y="198406"/>
                  </a:lnTo>
                  <a:lnTo>
                    <a:pt x="736854" y="227743"/>
                  </a:lnTo>
                  <a:lnTo>
                    <a:pt x="720947" y="234791"/>
                  </a:lnTo>
                  <a:lnTo>
                    <a:pt x="664655" y="273939"/>
                  </a:lnTo>
                  <a:lnTo>
                    <a:pt x="604742" y="318230"/>
                  </a:lnTo>
                  <a:lnTo>
                    <a:pt x="545973" y="353663"/>
                  </a:lnTo>
                  <a:lnTo>
                    <a:pt x="496157" y="382334"/>
                  </a:lnTo>
                  <a:lnTo>
                    <a:pt x="498634" y="399098"/>
                  </a:lnTo>
                  <a:lnTo>
                    <a:pt x="520255" y="411385"/>
                  </a:lnTo>
                  <a:lnTo>
                    <a:pt x="535400" y="417481"/>
                  </a:lnTo>
                  <a:lnTo>
                    <a:pt x="561118" y="424434"/>
                  </a:lnTo>
                  <a:lnTo>
                    <a:pt x="580644" y="427006"/>
                  </a:lnTo>
                  <a:lnTo>
                    <a:pt x="597789" y="428244"/>
                  </a:lnTo>
                  <a:lnTo>
                    <a:pt x="619411" y="417576"/>
                  </a:lnTo>
                  <a:lnTo>
                    <a:pt x="638175" y="407765"/>
                  </a:lnTo>
                  <a:lnTo>
                    <a:pt x="703040" y="349853"/>
                  </a:lnTo>
                  <a:lnTo>
                    <a:pt x="717423" y="342519"/>
                  </a:lnTo>
                  <a:lnTo>
                    <a:pt x="720185" y="347663"/>
                  </a:lnTo>
                  <a:lnTo>
                    <a:pt x="716471" y="363569"/>
                  </a:lnTo>
                  <a:lnTo>
                    <a:pt x="701802" y="414147"/>
                  </a:lnTo>
                  <a:lnTo>
                    <a:pt x="681038" y="483870"/>
                  </a:lnTo>
                  <a:lnTo>
                    <a:pt x="663035" y="521875"/>
                  </a:lnTo>
                  <a:lnTo>
                    <a:pt x="663035" y="537782"/>
                  </a:lnTo>
                  <a:lnTo>
                    <a:pt x="668083" y="557117"/>
                  </a:lnTo>
                  <a:lnTo>
                    <a:pt x="677894" y="570167"/>
                  </a:lnTo>
                  <a:lnTo>
                    <a:pt x="692182" y="588455"/>
                  </a:lnTo>
                  <a:lnTo>
                    <a:pt x="708184" y="593408"/>
                  </a:lnTo>
                  <a:lnTo>
                    <a:pt x="718947" y="588836"/>
                  </a:lnTo>
                  <a:lnTo>
                    <a:pt x="742283" y="570833"/>
                  </a:lnTo>
                  <a:lnTo>
                    <a:pt x="758571" y="559784"/>
                  </a:lnTo>
                  <a:lnTo>
                    <a:pt x="772001" y="564833"/>
                  </a:lnTo>
                  <a:lnTo>
                    <a:pt x="774478" y="575786"/>
                  </a:lnTo>
                  <a:lnTo>
                    <a:pt x="766191" y="603885"/>
                  </a:lnTo>
                  <a:lnTo>
                    <a:pt x="727138" y="675323"/>
                  </a:lnTo>
                  <a:lnTo>
                    <a:pt x="720947" y="674084"/>
                  </a:lnTo>
                  <a:lnTo>
                    <a:pt x="688943" y="645509"/>
                  </a:lnTo>
                  <a:lnTo>
                    <a:pt x="668179" y="635699"/>
                  </a:lnTo>
                  <a:lnTo>
                    <a:pt x="628174" y="616839"/>
                  </a:lnTo>
                  <a:lnTo>
                    <a:pt x="611029" y="611124"/>
                  </a:lnTo>
                  <a:lnTo>
                    <a:pt x="591026" y="618458"/>
                  </a:lnTo>
                  <a:lnTo>
                    <a:pt x="591026" y="638080"/>
                  </a:lnTo>
                  <a:lnTo>
                    <a:pt x="600456" y="656558"/>
                  </a:lnTo>
                  <a:lnTo>
                    <a:pt x="633698" y="703517"/>
                  </a:lnTo>
                  <a:lnTo>
                    <a:pt x="652081" y="733616"/>
                  </a:lnTo>
                  <a:lnTo>
                    <a:pt x="669512" y="759333"/>
                  </a:lnTo>
                  <a:lnTo>
                    <a:pt x="675513" y="771144"/>
                  </a:lnTo>
                  <a:lnTo>
                    <a:pt x="671893" y="779717"/>
                  </a:lnTo>
                  <a:lnTo>
                    <a:pt x="654272" y="817340"/>
                  </a:lnTo>
                  <a:lnTo>
                    <a:pt x="582549" y="909733"/>
                  </a:lnTo>
                  <a:lnTo>
                    <a:pt x="542544" y="944213"/>
                  </a:lnTo>
                  <a:lnTo>
                    <a:pt x="496348" y="974122"/>
                  </a:lnTo>
                  <a:lnTo>
                    <a:pt x="455962" y="985457"/>
                  </a:lnTo>
                  <a:lnTo>
                    <a:pt x="435673" y="979551"/>
                  </a:lnTo>
                  <a:lnTo>
                    <a:pt x="425386" y="965454"/>
                  </a:lnTo>
                  <a:lnTo>
                    <a:pt x="428149" y="769715"/>
                  </a:lnTo>
                  <a:lnTo>
                    <a:pt x="433006" y="640080"/>
                  </a:lnTo>
                  <a:lnTo>
                    <a:pt x="445294" y="531495"/>
                  </a:lnTo>
                  <a:lnTo>
                    <a:pt x="467296" y="421767"/>
                  </a:lnTo>
                  <a:lnTo>
                    <a:pt x="475012" y="357569"/>
                  </a:lnTo>
                  <a:lnTo>
                    <a:pt x="487204" y="323660"/>
                  </a:lnTo>
                  <a:lnTo>
                    <a:pt x="524447" y="288512"/>
                  </a:lnTo>
                  <a:lnTo>
                    <a:pt x="569690" y="250889"/>
                  </a:lnTo>
                  <a:lnTo>
                    <a:pt x="599027" y="226314"/>
                  </a:lnTo>
                  <a:lnTo>
                    <a:pt x="600170" y="204692"/>
                  </a:lnTo>
                  <a:lnTo>
                    <a:pt x="569976" y="165545"/>
                  </a:lnTo>
                  <a:lnTo>
                    <a:pt x="560641" y="164306"/>
                  </a:lnTo>
                  <a:lnTo>
                    <a:pt x="548735" y="175260"/>
                  </a:lnTo>
                  <a:lnTo>
                    <a:pt x="540448" y="170402"/>
                  </a:lnTo>
                  <a:lnTo>
                    <a:pt x="547878" y="157258"/>
                  </a:lnTo>
                  <a:lnTo>
                    <a:pt x="539210" y="137255"/>
                  </a:lnTo>
                  <a:lnTo>
                    <a:pt x="489109" y="84582"/>
                  </a:lnTo>
                  <a:lnTo>
                    <a:pt x="435292" y="51626"/>
                  </a:lnTo>
                  <a:lnTo>
                    <a:pt x="420529" y="55340"/>
                  </a:lnTo>
                  <a:lnTo>
                    <a:pt x="396145" y="76105"/>
                  </a:lnTo>
                  <a:lnTo>
                    <a:pt x="392430" y="115729"/>
                  </a:lnTo>
                  <a:lnTo>
                    <a:pt x="384619" y="187928"/>
                  </a:lnTo>
                  <a:lnTo>
                    <a:pt x="373189" y="242507"/>
                  </a:lnTo>
                  <a:lnTo>
                    <a:pt x="270986" y="311658"/>
                  </a:lnTo>
                  <a:lnTo>
                    <a:pt x="241554" y="315278"/>
                  </a:lnTo>
                  <a:lnTo>
                    <a:pt x="219456" y="329946"/>
                  </a:lnTo>
                  <a:lnTo>
                    <a:pt x="221266" y="340900"/>
                  </a:lnTo>
                  <a:lnTo>
                    <a:pt x="247555" y="379571"/>
                  </a:lnTo>
                  <a:lnTo>
                    <a:pt x="284226" y="416433"/>
                  </a:lnTo>
                  <a:lnTo>
                    <a:pt x="305752" y="421386"/>
                  </a:lnTo>
                  <a:lnTo>
                    <a:pt x="321088" y="417576"/>
                  </a:lnTo>
                  <a:lnTo>
                    <a:pt x="335756" y="397955"/>
                  </a:lnTo>
                  <a:lnTo>
                    <a:pt x="348615" y="397955"/>
                  </a:lnTo>
                  <a:lnTo>
                    <a:pt x="345567" y="412718"/>
                  </a:lnTo>
                  <a:lnTo>
                    <a:pt x="340138" y="431197"/>
                  </a:lnTo>
                  <a:lnTo>
                    <a:pt x="334137" y="495586"/>
                  </a:lnTo>
                  <a:lnTo>
                    <a:pt x="321278" y="532257"/>
                  </a:lnTo>
                  <a:lnTo>
                    <a:pt x="275368" y="581787"/>
                  </a:lnTo>
                  <a:lnTo>
                    <a:pt x="224504" y="636746"/>
                  </a:lnTo>
                  <a:lnTo>
                    <a:pt x="165735" y="706660"/>
                  </a:lnTo>
                  <a:lnTo>
                    <a:pt x="101441" y="780193"/>
                  </a:lnTo>
                  <a:lnTo>
                    <a:pt x="78867" y="802196"/>
                  </a:lnTo>
                  <a:lnTo>
                    <a:pt x="56102" y="810101"/>
                  </a:lnTo>
                  <a:lnTo>
                    <a:pt x="11335" y="843248"/>
                  </a:lnTo>
                  <a:lnTo>
                    <a:pt x="7144" y="857345"/>
                  </a:lnTo>
                  <a:lnTo>
                    <a:pt x="10763" y="866585"/>
                  </a:lnTo>
                  <a:lnTo>
                    <a:pt x="52959" y="908971"/>
                  </a:lnTo>
                  <a:lnTo>
                    <a:pt x="77533" y="918210"/>
                  </a:lnTo>
                  <a:lnTo>
                    <a:pt x="106394" y="923735"/>
                  </a:lnTo>
                  <a:lnTo>
                    <a:pt x="121634" y="915067"/>
                  </a:lnTo>
                  <a:lnTo>
                    <a:pt x="179641" y="864299"/>
                  </a:lnTo>
                  <a:lnTo>
                    <a:pt x="215741" y="822008"/>
                  </a:lnTo>
                  <a:lnTo>
                    <a:pt x="230410" y="782955"/>
                  </a:lnTo>
                  <a:lnTo>
                    <a:pt x="254317" y="745617"/>
                  </a:lnTo>
                  <a:lnTo>
                    <a:pt x="283655" y="694658"/>
                  </a:lnTo>
                  <a:lnTo>
                    <a:pt x="311277" y="646176"/>
                  </a:lnTo>
                  <a:lnTo>
                    <a:pt x="319183" y="637032"/>
                  </a:lnTo>
                  <a:lnTo>
                    <a:pt x="327755" y="639509"/>
                  </a:lnTo>
                  <a:lnTo>
                    <a:pt x="323659" y="669322"/>
                  </a:lnTo>
                  <a:lnTo>
                    <a:pt x="312991" y="755904"/>
                  </a:lnTo>
                  <a:lnTo>
                    <a:pt x="309372" y="954977"/>
                  </a:lnTo>
                  <a:lnTo>
                    <a:pt x="302133" y="975360"/>
                  </a:lnTo>
                  <a:lnTo>
                    <a:pt x="288131" y="988124"/>
                  </a:lnTo>
                  <a:lnTo>
                    <a:pt x="262699" y="989362"/>
                  </a:lnTo>
                  <a:lnTo>
                    <a:pt x="232124" y="989362"/>
                  </a:lnTo>
                  <a:lnTo>
                    <a:pt x="187642" y="979361"/>
                  </a:lnTo>
                  <a:lnTo>
                    <a:pt x="174688" y="981456"/>
                  </a:lnTo>
                  <a:lnTo>
                    <a:pt x="152590" y="996220"/>
                  </a:lnTo>
                  <a:lnTo>
                    <a:pt x="153829" y="1008126"/>
                  </a:lnTo>
                  <a:lnTo>
                    <a:pt x="170974" y="1017842"/>
                  </a:lnTo>
                  <a:lnTo>
                    <a:pt x="195548" y="1028605"/>
                  </a:lnTo>
                  <a:lnTo>
                    <a:pt x="213836" y="1037082"/>
                  </a:lnTo>
                  <a:lnTo>
                    <a:pt x="234315" y="1045274"/>
                  </a:lnTo>
                  <a:lnTo>
                    <a:pt x="273177" y="1067372"/>
                  </a:lnTo>
                  <a:lnTo>
                    <a:pt x="297275" y="1080802"/>
                  </a:lnTo>
                  <a:lnTo>
                    <a:pt x="315563" y="1092994"/>
                  </a:lnTo>
                  <a:lnTo>
                    <a:pt x="336042" y="1108520"/>
                  </a:lnTo>
                  <a:lnTo>
                    <a:pt x="344233" y="1122807"/>
                  </a:lnTo>
                  <a:lnTo>
                    <a:pt x="359759" y="1125284"/>
                  </a:lnTo>
                  <a:lnTo>
                    <a:pt x="385477" y="1111663"/>
                  </a:lnTo>
                  <a:lnTo>
                    <a:pt x="418147" y="1073753"/>
                  </a:lnTo>
                  <a:lnTo>
                    <a:pt x="425482" y="1034510"/>
                  </a:lnTo>
                  <a:lnTo>
                    <a:pt x="432816" y="1032034"/>
                  </a:lnTo>
                  <a:lnTo>
                    <a:pt x="450913" y="1052894"/>
                  </a:lnTo>
                  <a:lnTo>
                    <a:pt x="470535" y="1070896"/>
                  </a:lnTo>
                  <a:lnTo>
                    <a:pt x="480250" y="1074515"/>
                  </a:lnTo>
                  <a:lnTo>
                    <a:pt x="495776" y="1072039"/>
                  </a:lnTo>
                  <a:lnTo>
                    <a:pt x="543211" y="1046417"/>
                  </a:lnTo>
                  <a:lnTo>
                    <a:pt x="615410" y="988886"/>
                  </a:lnTo>
                  <a:lnTo>
                    <a:pt x="700468" y="909447"/>
                  </a:lnTo>
                  <a:lnTo>
                    <a:pt x="736854" y="859536"/>
                  </a:lnTo>
                  <a:lnTo>
                    <a:pt x="745046" y="852964"/>
                  </a:lnTo>
                  <a:lnTo>
                    <a:pt x="757238" y="860393"/>
                  </a:lnTo>
                  <a:lnTo>
                    <a:pt x="798862" y="906399"/>
                  </a:lnTo>
                  <a:lnTo>
                    <a:pt x="836771" y="953738"/>
                  </a:lnTo>
                  <a:lnTo>
                    <a:pt x="859250" y="986409"/>
                  </a:lnTo>
                  <a:lnTo>
                    <a:pt x="876300" y="999839"/>
                  </a:lnTo>
                  <a:lnTo>
                    <a:pt x="890683" y="1002316"/>
                  </a:lnTo>
                  <a:lnTo>
                    <a:pt x="921734" y="1002697"/>
                  </a:lnTo>
                  <a:lnTo>
                    <a:pt x="963263" y="992410"/>
                  </a:lnTo>
                  <a:lnTo>
                    <a:pt x="1017937" y="974027"/>
                  </a:lnTo>
                  <a:lnTo>
                    <a:pt x="1079754" y="946214"/>
                  </a:lnTo>
                  <a:lnTo>
                    <a:pt x="1155573" y="910685"/>
                  </a:lnTo>
                  <a:lnTo>
                    <a:pt x="1196531" y="889064"/>
                  </a:lnTo>
                  <a:lnTo>
                    <a:pt x="1203865" y="87344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5FBD1E38-D7A3-479B-85C8-20A4FB663E92}"/>
                </a:ext>
              </a:extLst>
            </p:cNvPr>
            <p:cNvSpPr/>
            <p:nvPr/>
          </p:nvSpPr>
          <p:spPr>
            <a:xfrm>
              <a:off x="7508653" y="2859310"/>
              <a:ext cx="1028700" cy="1076325"/>
            </a:xfrm>
            <a:custGeom>
              <a:avLst/>
              <a:gdLst>
                <a:gd name="connsiteX0" fmla="*/ 610648 w 1028700"/>
                <a:gd name="connsiteY0" fmla="*/ 545783 h 1076325"/>
                <a:gd name="connsiteX1" fmla="*/ 737330 w 1028700"/>
                <a:gd name="connsiteY1" fmla="*/ 469106 h 1076325"/>
                <a:gd name="connsiteX2" fmla="*/ 789241 w 1028700"/>
                <a:gd name="connsiteY2" fmla="*/ 447484 h 1076325"/>
                <a:gd name="connsiteX3" fmla="*/ 827818 w 1028700"/>
                <a:gd name="connsiteY3" fmla="*/ 432816 h 1076325"/>
                <a:gd name="connsiteX4" fmla="*/ 842486 w 1028700"/>
                <a:gd name="connsiteY4" fmla="*/ 409004 h 1076325"/>
                <a:gd name="connsiteX5" fmla="*/ 838676 w 1028700"/>
                <a:gd name="connsiteY5" fmla="*/ 385667 h 1076325"/>
                <a:gd name="connsiteX6" fmla="*/ 808768 w 1028700"/>
                <a:gd name="connsiteY6" fmla="*/ 358616 h 1076325"/>
                <a:gd name="connsiteX7" fmla="*/ 768382 w 1028700"/>
                <a:gd name="connsiteY7" fmla="*/ 343853 h 1076325"/>
                <a:gd name="connsiteX8" fmla="*/ 734092 w 1028700"/>
                <a:gd name="connsiteY8" fmla="*/ 347567 h 1076325"/>
                <a:gd name="connsiteX9" fmla="*/ 702755 w 1028700"/>
                <a:gd name="connsiteY9" fmla="*/ 362998 h 1076325"/>
                <a:gd name="connsiteX10" fmla="*/ 678942 w 1028700"/>
                <a:gd name="connsiteY10" fmla="*/ 394145 h 1076325"/>
                <a:gd name="connsiteX11" fmla="*/ 604457 w 1028700"/>
                <a:gd name="connsiteY11" fmla="*/ 445865 h 1076325"/>
                <a:gd name="connsiteX12" fmla="*/ 588836 w 1028700"/>
                <a:gd name="connsiteY12" fmla="*/ 452247 h 1076325"/>
                <a:gd name="connsiteX13" fmla="*/ 578930 w 1028700"/>
                <a:gd name="connsiteY13" fmla="*/ 439293 h 1076325"/>
                <a:gd name="connsiteX14" fmla="*/ 586359 w 1028700"/>
                <a:gd name="connsiteY14" fmla="*/ 344424 h 1076325"/>
                <a:gd name="connsiteX15" fmla="*/ 604742 w 1028700"/>
                <a:gd name="connsiteY15" fmla="*/ 258699 h 1076325"/>
                <a:gd name="connsiteX16" fmla="*/ 612743 w 1028700"/>
                <a:gd name="connsiteY16" fmla="*/ 213836 h 1076325"/>
                <a:gd name="connsiteX17" fmla="*/ 623792 w 1028700"/>
                <a:gd name="connsiteY17" fmla="*/ 191834 h 1076325"/>
                <a:gd name="connsiteX18" fmla="*/ 623792 w 1028700"/>
                <a:gd name="connsiteY18" fmla="*/ 163639 h 1076325"/>
                <a:gd name="connsiteX19" fmla="*/ 614553 w 1028700"/>
                <a:gd name="connsiteY19" fmla="*/ 136684 h 1076325"/>
                <a:gd name="connsiteX20" fmla="*/ 585788 w 1028700"/>
                <a:gd name="connsiteY20" fmla="*/ 107061 h 1076325"/>
                <a:gd name="connsiteX21" fmla="*/ 516541 w 1028700"/>
                <a:gd name="connsiteY21" fmla="*/ 52959 h 1076325"/>
                <a:gd name="connsiteX22" fmla="*/ 464344 w 1028700"/>
                <a:gd name="connsiteY22" fmla="*/ 11240 h 1076325"/>
                <a:gd name="connsiteX23" fmla="*/ 444532 w 1028700"/>
                <a:gd name="connsiteY23" fmla="*/ 7144 h 1076325"/>
                <a:gd name="connsiteX24" fmla="*/ 423100 w 1028700"/>
                <a:gd name="connsiteY24" fmla="*/ 29242 h 1076325"/>
                <a:gd name="connsiteX25" fmla="*/ 421291 w 1028700"/>
                <a:gd name="connsiteY25" fmla="*/ 57721 h 1076325"/>
                <a:gd name="connsiteX26" fmla="*/ 424625 w 1028700"/>
                <a:gd name="connsiteY26" fmla="*/ 79534 h 1076325"/>
                <a:gd name="connsiteX27" fmla="*/ 424910 w 1028700"/>
                <a:gd name="connsiteY27" fmla="*/ 95821 h 1076325"/>
                <a:gd name="connsiteX28" fmla="*/ 434816 w 1028700"/>
                <a:gd name="connsiteY28" fmla="*/ 132302 h 1076325"/>
                <a:gd name="connsiteX29" fmla="*/ 438626 w 1028700"/>
                <a:gd name="connsiteY29" fmla="*/ 265557 h 1076325"/>
                <a:gd name="connsiteX30" fmla="*/ 439484 w 1028700"/>
                <a:gd name="connsiteY30" fmla="*/ 350806 h 1076325"/>
                <a:gd name="connsiteX31" fmla="*/ 423863 w 1028700"/>
                <a:gd name="connsiteY31" fmla="*/ 482060 h 1076325"/>
                <a:gd name="connsiteX32" fmla="*/ 415100 w 1028700"/>
                <a:gd name="connsiteY32" fmla="*/ 539877 h 1076325"/>
                <a:gd name="connsiteX33" fmla="*/ 311563 w 1028700"/>
                <a:gd name="connsiteY33" fmla="*/ 601313 h 1076325"/>
                <a:gd name="connsiteX34" fmla="*/ 206216 w 1028700"/>
                <a:gd name="connsiteY34" fmla="*/ 662654 h 1076325"/>
                <a:gd name="connsiteX35" fmla="*/ 137065 w 1028700"/>
                <a:gd name="connsiteY35" fmla="*/ 691420 h 1076325"/>
                <a:gd name="connsiteX36" fmla="*/ 71533 w 1028700"/>
                <a:gd name="connsiteY36" fmla="*/ 702469 h 1076325"/>
                <a:gd name="connsiteX37" fmla="*/ 23146 w 1028700"/>
                <a:gd name="connsiteY37" fmla="*/ 715518 h 1076325"/>
                <a:gd name="connsiteX38" fmla="*/ 10287 w 1028700"/>
                <a:gd name="connsiteY38" fmla="*/ 732092 h 1076325"/>
                <a:gd name="connsiteX39" fmla="*/ 18859 w 1028700"/>
                <a:gd name="connsiteY39" fmla="*/ 754190 h 1076325"/>
                <a:gd name="connsiteX40" fmla="*/ 66104 w 1028700"/>
                <a:gd name="connsiteY40" fmla="*/ 785336 h 1076325"/>
                <a:gd name="connsiteX41" fmla="*/ 111443 w 1028700"/>
                <a:gd name="connsiteY41" fmla="*/ 819626 h 1076325"/>
                <a:gd name="connsiteX42" fmla="*/ 148114 w 1028700"/>
                <a:gd name="connsiteY42" fmla="*/ 841629 h 1076325"/>
                <a:gd name="connsiteX43" fmla="*/ 181833 w 1028700"/>
                <a:gd name="connsiteY43" fmla="*/ 852678 h 1076325"/>
                <a:gd name="connsiteX44" fmla="*/ 205645 w 1028700"/>
                <a:gd name="connsiteY44" fmla="*/ 847154 h 1076325"/>
                <a:gd name="connsiteX45" fmla="*/ 253175 w 1028700"/>
                <a:gd name="connsiteY45" fmla="*/ 805529 h 1076325"/>
                <a:gd name="connsiteX46" fmla="*/ 309182 w 1028700"/>
                <a:gd name="connsiteY46" fmla="*/ 756952 h 1076325"/>
                <a:gd name="connsiteX47" fmla="*/ 355187 w 1028700"/>
                <a:gd name="connsiteY47" fmla="*/ 721138 h 1076325"/>
                <a:gd name="connsiteX48" fmla="*/ 368046 w 1028700"/>
                <a:gd name="connsiteY48" fmla="*/ 717423 h 1076325"/>
                <a:gd name="connsiteX49" fmla="*/ 373666 w 1028700"/>
                <a:gd name="connsiteY49" fmla="*/ 729139 h 1076325"/>
                <a:gd name="connsiteX50" fmla="*/ 372904 w 1028700"/>
                <a:gd name="connsiteY50" fmla="*/ 749332 h 1076325"/>
                <a:gd name="connsiteX51" fmla="*/ 347758 w 1028700"/>
                <a:gd name="connsiteY51" fmla="*/ 796004 h 1076325"/>
                <a:gd name="connsiteX52" fmla="*/ 323850 w 1028700"/>
                <a:gd name="connsiteY52" fmla="*/ 838962 h 1076325"/>
                <a:gd name="connsiteX53" fmla="*/ 221552 w 1028700"/>
                <a:gd name="connsiteY53" fmla="*/ 943547 h 1076325"/>
                <a:gd name="connsiteX54" fmla="*/ 161544 w 1028700"/>
                <a:gd name="connsiteY54" fmla="*/ 982790 h 1076325"/>
                <a:gd name="connsiteX55" fmla="*/ 138113 w 1028700"/>
                <a:gd name="connsiteY55" fmla="*/ 991743 h 1076325"/>
                <a:gd name="connsiteX56" fmla="*/ 63722 w 1028700"/>
                <a:gd name="connsiteY56" fmla="*/ 1028414 h 1076325"/>
                <a:gd name="connsiteX57" fmla="*/ 23908 w 1028700"/>
                <a:gd name="connsiteY57" fmla="*/ 1044321 h 1076325"/>
                <a:gd name="connsiteX58" fmla="*/ 9620 w 1028700"/>
                <a:gd name="connsiteY58" fmla="*/ 1052894 h 1076325"/>
                <a:gd name="connsiteX59" fmla="*/ 7144 w 1028700"/>
                <a:gd name="connsiteY59" fmla="*/ 1063371 h 1076325"/>
                <a:gd name="connsiteX60" fmla="*/ 16288 w 1028700"/>
                <a:gd name="connsiteY60" fmla="*/ 1072325 h 1076325"/>
                <a:gd name="connsiteX61" fmla="*/ 102013 w 1028700"/>
                <a:gd name="connsiteY61" fmla="*/ 1075468 h 1076325"/>
                <a:gd name="connsiteX62" fmla="*/ 171165 w 1028700"/>
                <a:gd name="connsiteY62" fmla="*/ 1070515 h 1076325"/>
                <a:gd name="connsiteX63" fmla="*/ 224409 w 1028700"/>
                <a:gd name="connsiteY63" fmla="*/ 1055942 h 1076325"/>
                <a:gd name="connsiteX64" fmla="*/ 266033 w 1028700"/>
                <a:gd name="connsiteY64" fmla="*/ 1038130 h 1076325"/>
                <a:gd name="connsiteX65" fmla="*/ 307086 w 1028700"/>
                <a:gd name="connsiteY65" fmla="*/ 1014222 h 1076325"/>
                <a:gd name="connsiteX66" fmla="*/ 371666 w 1028700"/>
                <a:gd name="connsiteY66" fmla="*/ 955739 h 1076325"/>
                <a:gd name="connsiteX67" fmla="*/ 431292 w 1028700"/>
                <a:gd name="connsiteY67" fmla="*/ 872109 h 1076325"/>
                <a:gd name="connsiteX68" fmla="*/ 489966 w 1028700"/>
                <a:gd name="connsiteY68" fmla="*/ 747236 h 1076325"/>
                <a:gd name="connsiteX69" fmla="*/ 537115 w 1028700"/>
                <a:gd name="connsiteY69" fmla="*/ 601028 h 1076325"/>
                <a:gd name="connsiteX70" fmla="*/ 548164 w 1028700"/>
                <a:gd name="connsiteY70" fmla="*/ 587026 h 1076325"/>
                <a:gd name="connsiteX71" fmla="*/ 577501 w 1028700"/>
                <a:gd name="connsiteY71" fmla="*/ 569595 h 1076325"/>
                <a:gd name="connsiteX72" fmla="*/ 610648 w 1028700"/>
                <a:gd name="connsiteY72" fmla="*/ 545783 h 1076325"/>
                <a:gd name="connsiteX73" fmla="*/ 1021175 w 1028700"/>
                <a:gd name="connsiteY73" fmla="*/ 918401 h 1076325"/>
                <a:gd name="connsiteX74" fmla="*/ 1001839 w 1028700"/>
                <a:gd name="connsiteY74" fmla="*/ 907066 h 1076325"/>
                <a:gd name="connsiteX75" fmla="*/ 958977 w 1028700"/>
                <a:gd name="connsiteY75" fmla="*/ 904018 h 1076325"/>
                <a:gd name="connsiteX76" fmla="*/ 918877 w 1028700"/>
                <a:gd name="connsiteY76" fmla="*/ 901256 h 1076325"/>
                <a:gd name="connsiteX77" fmla="*/ 874490 w 1028700"/>
                <a:gd name="connsiteY77" fmla="*/ 888397 h 1076325"/>
                <a:gd name="connsiteX78" fmla="*/ 830675 w 1028700"/>
                <a:gd name="connsiteY78" fmla="*/ 872490 h 1076325"/>
                <a:gd name="connsiteX79" fmla="*/ 793814 w 1028700"/>
                <a:gd name="connsiteY79" fmla="*/ 853059 h 1076325"/>
                <a:gd name="connsiteX80" fmla="*/ 742665 w 1028700"/>
                <a:gd name="connsiteY80" fmla="*/ 813245 h 1076325"/>
                <a:gd name="connsiteX81" fmla="*/ 681514 w 1028700"/>
                <a:gd name="connsiteY81" fmla="*/ 751904 h 1076325"/>
                <a:gd name="connsiteX82" fmla="*/ 642175 w 1028700"/>
                <a:gd name="connsiteY82" fmla="*/ 696278 h 1076325"/>
                <a:gd name="connsiteX83" fmla="*/ 621887 w 1028700"/>
                <a:gd name="connsiteY83" fmla="*/ 665321 h 1076325"/>
                <a:gd name="connsiteX84" fmla="*/ 607505 w 1028700"/>
                <a:gd name="connsiteY84" fmla="*/ 649129 h 1076325"/>
                <a:gd name="connsiteX85" fmla="*/ 597408 w 1028700"/>
                <a:gd name="connsiteY85" fmla="*/ 640271 h 1076325"/>
                <a:gd name="connsiteX86" fmla="*/ 585025 w 1028700"/>
                <a:gd name="connsiteY86" fmla="*/ 638366 h 1076325"/>
                <a:gd name="connsiteX87" fmla="*/ 572643 w 1028700"/>
                <a:gd name="connsiteY87" fmla="*/ 640271 h 1076325"/>
                <a:gd name="connsiteX88" fmla="*/ 556927 w 1028700"/>
                <a:gd name="connsiteY88" fmla="*/ 656463 h 1076325"/>
                <a:gd name="connsiteX89" fmla="*/ 557593 w 1028700"/>
                <a:gd name="connsiteY89" fmla="*/ 671798 h 1076325"/>
                <a:gd name="connsiteX90" fmla="*/ 565975 w 1028700"/>
                <a:gd name="connsiteY90" fmla="*/ 688943 h 1076325"/>
                <a:gd name="connsiteX91" fmla="*/ 579215 w 1028700"/>
                <a:gd name="connsiteY91" fmla="*/ 725043 h 1076325"/>
                <a:gd name="connsiteX92" fmla="*/ 593693 w 1028700"/>
                <a:gd name="connsiteY92" fmla="*/ 760381 h 1076325"/>
                <a:gd name="connsiteX93" fmla="*/ 617220 w 1028700"/>
                <a:gd name="connsiteY93" fmla="*/ 813054 h 1076325"/>
                <a:gd name="connsiteX94" fmla="*/ 644557 w 1028700"/>
                <a:gd name="connsiteY94" fmla="*/ 867537 h 1076325"/>
                <a:gd name="connsiteX95" fmla="*/ 662178 w 1028700"/>
                <a:gd name="connsiteY95" fmla="*/ 908495 h 1076325"/>
                <a:gd name="connsiteX96" fmla="*/ 688753 w 1028700"/>
                <a:gd name="connsiteY96" fmla="*/ 962406 h 1076325"/>
                <a:gd name="connsiteX97" fmla="*/ 698849 w 1028700"/>
                <a:gd name="connsiteY97" fmla="*/ 988981 h 1076325"/>
                <a:gd name="connsiteX98" fmla="*/ 708660 w 1028700"/>
                <a:gd name="connsiteY98" fmla="*/ 1006316 h 1076325"/>
                <a:gd name="connsiteX99" fmla="*/ 725805 w 1028700"/>
                <a:gd name="connsiteY99" fmla="*/ 1020985 h 1076325"/>
                <a:gd name="connsiteX100" fmla="*/ 741140 w 1028700"/>
                <a:gd name="connsiteY100" fmla="*/ 1028986 h 1076325"/>
                <a:gd name="connsiteX101" fmla="*/ 757904 w 1028700"/>
                <a:gd name="connsiteY101" fmla="*/ 1040606 h 1076325"/>
                <a:gd name="connsiteX102" fmla="*/ 776574 w 1028700"/>
                <a:gd name="connsiteY102" fmla="*/ 1039940 h 1076325"/>
                <a:gd name="connsiteX103" fmla="*/ 797147 w 1028700"/>
                <a:gd name="connsiteY103" fmla="*/ 1032034 h 1076325"/>
                <a:gd name="connsiteX104" fmla="*/ 828104 w 1028700"/>
                <a:gd name="connsiteY104" fmla="*/ 1015556 h 1076325"/>
                <a:gd name="connsiteX105" fmla="*/ 864489 w 1028700"/>
                <a:gd name="connsiteY105" fmla="*/ 1004792 h 1076325"/>
                <a:gd name="connsiteX106" fmla="*/ 889730 w 1028700"/>
                <a:gd name="connsiteY106" fmla="*/ 993076 h 1076325"/>
                <a:gd name="connsiteX107" fmla="*/ 926306 w 1028700"/>
                <a:gd name="connsiteY107" fmla="*/ 975932 h 1076325"/>
                <a:gd name="connsiteX108" fmla="*/ 962692 w 1028700"/>
                <a:gd name="connsiteY108" fmla="*/ 965454 h 1076325"/>
                <a:gd name="connsiteX109" fmla="*/ 992981 w 1028700"/>
                <a:gd name="connsiteY109" fmla="*/ 954024 h 1076325"/>
                <a:gd name="connsiteX110" fmla="*/ 1011936 w 1028700"/>
                <a:gd name="connsiteY110" fmla="*/ 942975 h 1076325"/>
                <a:gd name="connsiteX111" fmla="*/ 1025557 w 1028700"/>
                <a:gd name="connsiteY111" fmla="*/ 931831 h 1076325"/>
                <a:gd name="connsiteX112" fmla="*/ 1021175 w 1028700"/>
                <a:gd name="connsiteY112" fmla="*/ 918401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1028700" h="1076325">
                  <a:moveTo>
                    <a:pt x="610648" y="545783"/>
                  </a:moveTo>
                  <a:lnTo>
                    <a:pt x="737330" y="469106"/>
                  </a:lnTo>
                  <a:lnTo>
                    <a:pt x="789241" y="447484"/>
                  </a:lnTo>
                  <a:lnTo>
                    <a:pt x="827818" y="432816"/>
                  </a:lnTo>
                  <a:lnTo>
                    <a:pt x="842486" y="409004"/>
                  </a:lnTo>
                  <a:lnTo>
                    <a:pt x="838676" y="385667"/>
                  </a:lnTo>
                  <a:lnTo>
                    <a:pt x="808768" y="358616"/>
                  </a:lnTo>
                  <a:lnTo>
                    <a:pt x="768382" y="343853"/>
                  </a:lnTo>
                  <a:lnTo>
                    <a:pt x="734092" y="347567"/>
                  </a:lnTo>
                  <a:lnTo>
                    <a:pt x="702755" y="362998"/>
                  </a:lnTo>
                  <a:lnTo>
                    <a:pt x="678942" y="394145"/>
                  </a:lnTo>
                  <a:lnTo>
                    <a:pt x="604457" y="445865"/>
                  </a:lnTo>
                  <a:lnTo>
                    <a:pt x="588836" y="452247"/>
                  </a:lnTo>
                  <a:lnTo>
                    <a:pt x="578930" y="439293"/>
                  </a:lnTo>
                  <a:lnTo>
                    <a:pt x="586359" y="344424"/>
                  </a:lnTo>
                  <a:lnTo>
                    <a:pt x="604742" y="258699"/>
                  </a:lnTo>
                  <a:lnTo>
                    <a:pt x="612743" y="213836"/>
                  </a:lnTo>
                  <a:lnTo>
                    <a:pt x="623792" y="191834"/>
                  </a:lnTo>
                  <a:lnTo>
                    <a:pt x="623792" y="163639"/>
                  </a:lnTo>
                  <a:lnTo>
                    <a:pt x="614553" y="136684"/>
                  </a:lnTo>
                  <a:lnTo>
                    <a:pt x="585788" y="107061"/>
                  </a:lnTo>
                  <a:lnTo>
                    <a:pt x="516541" y="52959"/>
                  </a:lnTo>
                  <a:lnTo>
                    <a:pt x="464344" y="11240"/>
                  </a:lnTo>
                  <a:lnTo>
                    <a:pt x="444532" y="7144"/>
                  </a:lnTo>
                  <a:lnTo>
                    <a:pt x="423100" y="29242"/>
                  </a:lnTo>
                  <a:lnTo>
                    <a:pt x="421291" y="57721"/>
                  </a:lnTo>
                  <a:lnTo>
                    <a:pt x="424625" y="79534"/>
                  </a:lnTo>
                  <a:lnTo>
                    <a:pt x="424910" y="95821"/>
                  </a:lnTo>
                  <a:lnTo>
                    <a:pt x="434816" y="132302"/>
                  </a:lnTo>
                  <a:lnTo>
                    <a:pt x="438626" y="265557"/>
                  </a:lnTo>
                  <a:lnTo>
                    <a:pt x="439484" y="350806"/>
                  </a:lnTo>
                  <a:lnTo>
                    <a:pt x="423863" y="482060"/>
                  </a:lnTo>
                  <a:lnTo>
                    <a:pt x="415100" y="539877"/>
                  </a:lnTo>
                  <a:lnTo>
                    <a:pt x="311563" y="601313"/>
                  </a:lnTo>
                  <a:lnTo>
                    <a:pt x="206216" y="662654"/>
                  </a:lnTo>
                  <a:lnTo>
                    <a:pt x="137065" y="691420"/>
                  </a:lnTo>
                  <a:lnTo>
                    <a:pt x="71533" y="702469"/>
                  </a:lnTo>
                  <a:lnTo>
                    <a:pt x="23146" y="715518"/>
                  </a:lnTo>
                  <a:lnTo>
                    <a:pt x="10287" y="732092"/>
                  </a:lnTo>
                  <a:lnTo>
                    <a:pt x="18859" y="754190"/>
                  </a:lnTo>
                  <a:lnTo>
                    <a:pt x="66104" y="785336"/>
                  </a:lnTo>
                  <a:lnTo>
                    <a:pt x="111443" y="819626"/>
                  </a:lnTo>
                  <a:lnTo>
                    <a:pt x="148114" y="841629"/>
                  </a:lnTo>
                  <a:lnTo>
                    <a:pt x="181833" y="852678"/>
                  </a:lnTo>
                  <a:lnTo>
                    <a:pt x="205645" y="847154"/>
                  </a:lnTo>
                  <a:lnTo>
                    <a:pt x="253175" y="805529"/>
                  </a:lnTo>
                  <a:lnTo>
                    <a:pt x="309182" y="756952"/>
                  </a:lnTo>
                  <a:lnTo>
                    <a:pt x="355187" y="721138"/>
                  </a:lnTo>
                  <a:lnTo>
                    <a:pt x="368046" y="717423"/>
                  </a:lnTo>
                  <a:lnTo>
                    <a:pt x="373666" y="729139"/>
                  </a:lnTo>
                  <a:lnTo>
                    <a:pt x="372904" y="749332"/>
                  </a:lnTo>
                  <a:lnTo>
                    <a:pt x="347758" y="796004"/>
                  </a:lnTo>
                  <a:lnTo>
                    <a:pt x="323850" y="838962"/>
                  </a:lnTo>
                  <a:lnTo>
                    <a:pt x="221552" y="943547"/>
                  </a:lnTo>
                  <a:lnTo>
                    <a:pt x="161544" y="982790"/>
                  </a:lnTo>
                  <a:lnTo>
                    <a:pt x="138113" y="991743"/>
                  </a:lnTo>
                  <a:lnTo>
                    <a:pt x="63722" y="1028414"/>
                  </a:lnTo>
                  <a:lnTo>
                    <a:pt x="23908" y="1044321"/>
                  </a:lnTo>
                  <a:lnTo>
                    <a:pt x="9620" y="1052894"/>
                  </a:lnTo>
                  <a:lnTo>
                    <a:pt x="7144" y="1063371"/>
                  </a:lnTo>
                  <a:lnTo>
                    <a:pt x="16288" y="1072325"/>
                  </a:lnTo>
                  <a:lnTo>
                    <a:pt x="102013" y="1075468"/>
                  </a:lnTo>
                  <a:lnTo>
                    <a:pt x="171165" y="1070515"/>
                  </a:lnTo>
                  <a:lnTo>
                    <a:pt x="224409" y="1055942"/>
                  </a:lnTo>
                  <a:lnTo>
                    <a:pt x="266033" y="1038130"/>
                  </a:lnTo>
                  <a:lnTo>
                    <a:pt x="307086" y="1014222"/>
                  </a:lnTo>
                  <a:lnTo>
                    <a:pt x="371666" y="955739"/>
                  </a:lnTo>
                  <a:lnTo>
                    <a:pt x="431292" y="872109"/>
                  </a:lnTo>
                  <a:lnTo>
                    <a:pt x="489966" y="747236"/>
                  </a:lnTo>
                  <a:lnTo>
                    <a:pt x="537115" y="601028"/>
                  </a:lnTo>
                  <a:lnTo>
                    <a:pt x="548164" y="587026"/>
                  </a:lnTo>
                  <a:lnTo>
                    <a:pt x="577501" y="569595"/>
                  </a:lnTo>
                  <a:lnTo>
                    <a:pt x="610648" y="545783"/>
                  </a:lnTo>
                  <a:close/>
                  <a:moveTo>
                    <a:pt x="1021175" y="918401"/>
                  </a:moveTo>
                  <a:lnTo>
                    <a:pt x="1001839" y="907066"/>
                  </a:lnTo>
                  <a:lnTo>
                    <a:pt x="958977" y="904018"/>
                  </a:lnTo>
                  <a:lnTo>
                    <a:pt x="918877" y="901256"/>
                  </a:lnTo>
                  <a:lnTo>
                    <a:pt x="874490" y="888397"/>
                  </a:lnTo>
                  <a:lnTo>
                    <a:pt x="830675" y="872490"/>
                  </a:lnTo>
                  <a:lnTo>
                    <a:pt x="793814" y="853059"/>
                  </a:lnTo>
                  <a:lnTo>
                    <a:pt x="742665" y="813245"/>
                  </a:lnTo>
                  <a:lnTo>
                    <a:pt x="681514" y="751904"/>
                  </a:lnTo>
                  <a:lnTo>
                    <a:pt x="642175" y="696278"/>
                  </a:lnTo>
                  <a:lnTo>
                    <a:pt x="621887" y="665321"/>
                  </a:lnTo>
                  <a:lnTo>
                    <a:pt x="607505" y="649129"/>
                  </a:lnTo>
                  <a:lnTo>
                    <a:pt x="597408" y="640271"/>
                  </a:lnTo>
                  <a:lnTo>
                    <a:pt x="585025" y="638366"/>
                  </a:lnTo>
                  <a:lnTo>
                    <a:pt x="572643" y="640271"/>
                  </a:lnTo>
                  <a:lnTo>
                    <a:pt x="556927" y="656463"/>
                  </a:lnTo>
                  <a:lnTo>
                    <a:pt x="557593" y="671798"/>
                  </a:lnTo>
                  <a:lnTo>
                    <a:pt x="565975" y="688943"/>
                  </a:lnTo>
                  <a:lnTo>
                    <a:pt x="579215" y="725043"/>
                  </a:lnTo>
                  <a:lnTo>
                    <a:pt x="593693" y="760381"/>
                  </a:lnTo>
                  <a:lnTo>
                    <a:pt x="617220" y="813054"/>
                  </a:lnTo>
                  <a:lnTo>
                    <a:pt x="644557" y="867537"/>
                  </a:lnTo>
                  <a:lnTo>
                    <a:pt x="662178" y="908495"/>
                  </a:lnTo>
                  <a:lnTo>
                    <a:pt x="688753" y="962406"/>
                  </a:lnTo>
                  <a:lnTo>
                    <a:pt x="698849" y="988981"/>
                  </a:lnTo>
                  <a:lnTo>
                    <a:pt x="708660" y="1006316"/>
                  </a:lnTo>
                  <a:lnTo>
                    <a:pt x="725805" y="1020985"/>
                  </a:lnTo>
                  <a:lnTo>
                    <a:pt x="741140" y="1028986"/>
                  </a:lnTo>
                  <a:lnTo>
                    <a:pt x="757904" y="1040606"/>
                  </a:lnTo>
                  <a:lnTo>
                    <a:pt x="776574" y="1039940"/>
                  </a:lnTo>
                  <a:lnTo>
                    <a:pt x="797147" y="1032034"/>
                  </a:lnTo>
                  <a:lnTo>
                    <a:pt x="828104" y="1015556"/>
                  </a:lnTo>
                  <a:lnTo>
                    <a:pt x="864489" y="1004792"/>
                  </a:lnTo>
                  <a:lnTo>
                    <a:pt x="889730" y="993076"/>
                  </a:lnTo>
                  <a:lnTo>
                    <a:pt x="926306" y="975932"/>
                  </a:lnTo>
                  <a:lnTo>
                    <a:pt x="962692" y="965454"/>
                  </a:lnTo>
                  <a:lnTo>
                    <a:pt x="992981" y="954024"/>
                  </a:lnTo>
                  <a:lnTo>
                    <a:pt x="1011936" y="942975"/>
                  </a:lnTo>
                  <a:lnTo>
                    <a:pt x="1025557" y="931831"/>
                  </a:lnTo>
                  <a:lnTo>
                    <a:pt x="1021175" y="918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E9261B85-D0C9-4D0C-945E-5F56C88C286D}"/>
                </a:ext>
              </a:extLst>
            </p:cNvPr>
            <p:cNvSpPr/>
            <p:nvPr/>
          </p:nvSpPr>
          <p:spPr>
            <a:xfrm>
              <a:off x="8690515" y="2688431"/>
              <a:ext cx="1076325" cy="1457325"/>
            </a:xfrm>
            <a:custGeom>
              <a:avLst/>
              <a:gdLst>
                <a:gd name="connsiteX0" fmla="*/ 1071086 w 1076325"/>
                <a:gd name="connsiteY0" fmla="*/ 190691 h 1457325"/>
                <a:gd name="connsiteX1" fmla="*/ 1056513 w 1076325"/>
                <a:gd name="connsiteY1" fmla="*/ 157163 h 1457325"/>
                <a:gd name="connsiteX2" fmla="*/ 1038606 w 1076325"/>
                <a:gd name="connsiteY2" fmla="*/ 130016 h 1457325"/>
                <a:gd name="connsiteX3" fmla="*/ 1011460 w 1076325"/>
                <a:gd name="connsiteY3" fmla="*/ 104489 h 1457325"/>
                <a:gd name="connsiteX4" fmla="*/ 979361 w 1076325"/>
                <a:gd name="connsiteY4" fmla="*/ 87630 h 1457325"/>
                <a:gd name="connsiteX5" fmla="*/ 944213 w 1076325"/>
                <a:gd name="connsiteY5" fmla="*/ 70676 h 1457325"/>
                <a:gd name="connsiteX6" fmla="*/ 911637 w 1076325"/>
                <a:gd name="connsiteY6" fmla="*/ 63341 h 1457325"/>
                <a:gd name="connsiteX7" fmla="*/ 888682 w 1076325"/>
                <a:gd name="connsiteY7" fmla="*/ 69723 h 1457325"/>
                <a:gd name="connsiteX8" fmla="*/ 839152 w 1076325"/>
                <a:gd name="connsiteY8" fmla="*/ 100013 h 1457325"/>
                <a:gd name="connsiteX9" fmla="*/ 775525 w 1076325"/>
                <a:gd name="connsiteY9" fmla="*/ 130302 h 1457325"/>
                <a:gd name="connsiteX10" fmla="*/ 732187 w 1076325"/>
                <a:gd name="connsiteY10" fmla="*/ 155258 h 1457325"/>
                <a:gd name="connsiteX11" fmla="*/ 685514 w 1076325"/>
                <a:gd name="connsiteY11" fmla="*/ 178499 h 1457325"/>
                <a:gd name="connsiteX12" fmla="*/ 655415 w 1076325"/>
                <a:gd name="connsiteY12" fmla="*/ 209264 h 1457325"/>
                <a:gd name="connsiteX13" fmla="*/ 639509 w 1076325"/>
                <a:gd name="connsiteY13" fmla="*/ 215932 h 1457325"/>
                <a:gd name="connsiteX14" fmla="*/ 625793 w 1076325"/>
                <a:gd name="connsiteY14" fmla="*/ 215265 h 1457325"/>
                <a:gd name="connsiteX15" fmla="*/ 618554 w 1076325"/>
                <a:gd name="connsiteY15" fmla="*/ 205931 h 1457325"/>
                <a:gd name="connsiteX16" fmla="*/ 621792 w 1076325"/>
                <a:gd name="connsiteY16" fmla="*/ 198311 h 1457325"/>
                <a:gd name="connsiteX17" fmla="*/ 635603 w 1076325"/>
                <a:gd name="connsiteY17" fmla="*/ 189167 h 1457325"/>
                <a:gd name="connsiteX18" fmla="*/ 665416 w 1076325"/>
                <a:gd name="connsiteY18" fmla="*/ 155829 h 1457325"/>
                <a:gd name="connsiteX19" fmla="*/ 685419 w 1076325"/>
                <a:gd name="connsiteY19" fmla="*/ 134588 h 1457325"/>
                <a:gd name="connsiteX20" fmla="*/ 696849 w 1076325"/>
                <a:gd name="connsiteY20" fmla="*/ 117920 h 1457325"/>
                <a:gd name="connsiteX21" fmla="*/ 698087 w 1076325"/>
                <a:gd name="connsiteY21" fmla="*/ 104584 h 1457325"/>
                <a:gd name="connsiteX22" fmla="*/ 690848 w 1076325"/>
                <a:gd name="connsiteY22" fmla="*/ 86773 h 1457325"/>
                <a:gd name="connsiteX23" fmla="*/ 666179 w 1076325"/>
                <a:gd name="connsiteY23" fmla="*/ 59627 h 1457325"/>
                <a:gd name="connsiteX24" fmla="*/ 629698 w 1076325"/>
                <a:gd name="connsiteY24" fmla="*/ 30004 h 1457325"/>
                <a:gd name="connsiteX25" fmla="*/ 600837 w 1076325"/>
                <a:gd name="connsiteY25" fmla="*/ 11335 h 1457325"/>
                <a:gd name="connsiteX26" fmla="*/ 579787 w 1076325"/>
                <a:gd name="connsiteY26" fmla="*/ 7144 h 1457325"/>
                <a:gd name="connsiteX27" fmla="*/ 563213 w 1076325"/>
                <a:gd name="connsiteY27" fmla="*/ 10859 h 1457325"/>
                <a:gd name="connsiteX28" fmla="*/ 549021 w 1076325"/>
                <a:gd name="connsiteY28" fmla="*/ 28766 h 1457325"/>
                <a:gd name="connsiteX29" fmla="*/ 545973 w 1076325"/>
                <a:gd name="connsiteY29" fmla="*/ 44196 h 1457325"/>
                <a:gd name="connsiteX30" fmla="*/ 545020 w 1076325"/>
                <a:gd name="connsiteY30" fmla="*/ 72676 h 1457325"/>
                <a:gd name="connsiteX31" fmla="*/ 515207 w 1076325"/>
                <a:gd name="connsiteY31" fmla="*/ 127540 h 1457325"/>
                <a:gd name="connsiteX32" fmla="*/ 497586 w 1076325"/>
                <a:gd name="connsiteY32" fmla="*/ 143161 h 1457325"/>
                <a:gd name="connsiteX33" fmla="*/ 483012 w 1076325"/>
                <a:gd name="connsiteY33" fmla="*/ 144399 h 1457325"/>
                <a:gd name="connsiteX34" fmla="*/ 454533 w 1076325"/>
                <a:gd name="connsiteY34" fmla="*/ 138589 h 1457325"/>
                <a:gd name="connsiteX35" fmla="*/ 402241 w 1076325"/>
                <a:gd name="connsiteY35" fmla="*/ 128492 h 1457325"/>
                <a:gd name="connsiteX36" fmla="*/ 381000 w 1076325"/>
                <a:gd name="connsiteY36" fmla="*/ 126206 h 1457325"/>
                <a:gd name="connsiteX37" fmla="*/ 365855 w 1076325"/>
                <a:gd name="connsiteY37" fmla="*/ 132493 h 1457325"/>
                <a:gd name="connsiteX38" fmla="*/ 357568 w 1076325"/>
                <a:gd name="connsiteY38" fmla="*/ 151733 h 1457325"/>
                <a:gd name="connsiteX39" fmla="*/ 360616 w 1076325"/>
                <a:gd name="connsiteY39" fmla="*/ 169355 h 1457325"/>
                <a:gd name="connsiteX40" fmla="*/ 378523 w 1076325"/>
                <a:gd name="connsiteY40" fmla="*/ 181737 h 1457325"/>
                <a:gd name="connsiteX41" fmla="*/ 413766 w 1076325"/>
                <a:gd name="connsiteY41" fmla="*/ 205550 h 1457325"/>
                <a:gd name="connsiteX42" fmla="*/ 436721 w 1076325"/>
                <a:gd name="connsiteY42" fmla="*/ 225266 h 1457325"/>
                <a:gd name="connsiteX43" fmla="*/ 443484 w 1076325"/>
                <a:gd name="connsiteY43" fmla="*/ 240411 h 1457325"/>
                <a:gd name="connsiteX44" fmla="*/ 436150 w 1076325"/>
                <a:gd name="connsiteY44" fmla="*/ 253270 h 1457325"/>
                <a:gd name="connsiteX45" fmla="*/ 382238 w 1076325"/>
                <a:gd name="connsiteY45" fmla="*/ 301181 h 1457325"/>
                <a:gd name="connsiteX46" fmla="*/ 363950 w 1076325"/>
                <a:gd name="connsiteY46" fmla="*/ 307848 h 1457325"/>
                <a:gd name="connsiteX47" fmla="*/ 354616 w 1076325"/>
                <a:gd name="connsiteY47" fmla="*/ 311563 h 1457325"/>
                <a:gd name="connsiteX48" fmla="*/ 345377 w 1076325"/>
                <a:gd name="connsiteY48" fmla="*/ 308801 h 1457325"/>
                <a:gd name="connsiteX49" fmla="*/ 336899 w 1076325"/>
                <a:gd name="connsiteY49" fmla="*/ 296132 h 1457325"/>
                <a:gd name="connsiteX50" fmla="*/ 326041 w 1076325"/>
                <a:gd name="connsiteY50" fmla="*/ 276987 h 1457325"/>
                <a:gd name="connsiteX51" fmla="*/ 297561 w 1076325"/>
                <a:gd name="connsiteY51" fmla="*/ 236030 h 1457325"/>
                <a:gd name="connsiteX52" fmla="*/ 267748 w 1076325"/>
                <a:gd name="connsiteY52" fmla="*/ 196406 h 1457325"/>
                <a:gd name="connsiteX53" fmla="*/ 235744 w 1076325"/>
                <a:gd name="connsiteY53" fmla="*/ 168878 h 1457325"/>
                <a:gd name="connsiteX54" fmla="*/ 204216 w 1076325"/>
                <a:gd name="connsiteY54" fmla="*/ 141351 h 1457325"/>
                <a:gd name="connsiteX55" fmla="*/ 171164 w 1076325"/>
                <a:gd name="connsiteY55" fmla="*/ 125254 h 1457325"/>
                <a:gd name="connsiteX56" fmla="*/ 142684 w 1076325"/>
                <a:gd name="connsiteY56" fmla="*/ 113348 h 1457325"/>
                <a:gd name="connsiteX57" fmla="*/ 121253 w 1076325"/>
                <a:gd name="connsiteY57" fmla="*/ 113919 h 1457325"/>
                <a:gd name="connsiteX58" fmla="*/ 108871 w 1076325"/>
                <a:gd name="connsiteY58" fmla="*/ 122682 h 1457325"/>
                <a:gd name="connsiteX59" fmla="*/ 105156 w 1076325"/>
                <a:gd name="connsiteY59" fmla="*/ 136779 h 1457325"/>
                <a:gd name="connsiteX60" fmla="*/ 113919 w 1076325"/>
                <a:gd name="connsiteY60" fmla="*/ 151638 h 1457325"/>
                <a:gd name="connsiteX61" fmla="*/ 154305 w 1076325"/>
                <a:gd name="connsiteY61" fmla="*/ 192500 h 1457325"/>
                <a:gd name="connsiteX62" fmla="*/ 201835 w 1076325"/>
                <a:gd name="connsiteY62" fmla="*/ 244697 h 1457325"/>
                <a:gd name="connsiteX63" fmla="*/ 237458 w 1076325"/>
                <a:gd name="connsiteY63" fmla="*/ 310325 h 1457325"/>
                <a:gd name="connsiteX64" fmla="*/ 255841 w 1076325"/>
                <a:gd name="connsiteY64" fmla="*/ 356235 h 1457325"/>
                <a:gd name="connsiteX65" fmla="*/ 263843 w 1076325"/>
                <a:gd name="connsiteY65" fmla="*/ 376809 h 1457325"/>
                <a:gd name="connsiteX66" fmla="*/ 260128 w 1076325"/>
                <a:gd name="connsiteY66" fmla="*/ 384334 h 1457325"/>
                <a:gd name="connsiteX67" fmla="*/ 249460 w 1076325"/>
                <a:gd name="connsiteY67" fmla="*/ 386048 h 1457325"/>
                <a:gd name="connsiteX68" fmla="*/ 241173 w 1076325"/>
                <a:gd name="connsiteY68" fmla="*/ 376428 h 1457325"/>
                <a:gd name="connsiteX69" fmla="*/ 223551 w 1076325"/>
                <a:gd name="connsiteY69" fmla="*/ 353473 h 1457325"/>
                <a:gd name="connsiteX70" fmla="*/ 198025 w 1076325"/>
                <a:gd name="connsiteY70" fmla="*/ 329756 h 1457325"/>
                <a:gd name="connsiteX71" fmla="*/ 167259 w 1076325"/>
                <a:gd name="connsiteY71" fmla="*/ 305562 h 1457325"/>
                <a:gd name="connsiteX72" fmla="*/ 143351 w 1076325"/>
                <a:gd name="connsiteY72" fmla="*/ 290132 h 1457325"/>
                <a:gd name="connsiteX73" fmla="*/ 115157 w 1076325"/>
                <a:gd name="connsiteY73" fmla="*/ 285655 h 1457325"/>
                <a:gd name="connsiteX74" fmla="*/ 99250 w 1076325"/>
                <a:gd name="connsiteY74" fmla="*/ 290608 h 1457325"/>
                <a:gd name="connsiteX75" fmla="*/ 95535 w 1076325"/>
                <a:gd name="connsiteY75" fmla="*/ 306229 h 1457325"/>
                <a:gd name="connsiteX76" fmla="*/ 102298 w 1076325"/>
                <a:gd name="connsiteY76" fmla="*/ 324993 h 1457325"/>
                <a:gd name="connsiteX77" fmla="*/ 148209 w 1076325"/>
                <a:gd name="connsiteY77" fmla="*/ 383286 h 1457325"/>
                <a:gd name="connsiteX78" fmla="*/ 164592 w 1076325"/>
                <a:gd name="connsiteY78" fmla="*/ 421291 h 1457325"/>
                <a:gd name="connsiteX79" fmla="*/ 229457 w 1076325"/>
                <a:gd name="connsiteY79" fmla="*/ 566928 h 1457325"/>
                <a:gd name="connsiteX80" fmla="*/ 232029 w 1076325"/>
                <a:gd name="connsiteY80" fmla="*/ 573405 h 1457325"/>
                <a:gd name="connsiteX81" fmla="*/ 255079 w 1076325"/>
                <a:gd name="connsiteY81" fmla="*/ 606266 h 1457325"/>
                <a:gd name="connsiteX82" fmla="*/ 271939 w 1076325"/>
                <a:gd name="connsiteY82" fmla="*/ 617792 h 1457325"/>
                <a:gd name="connsiteX83" fmla="*/ 284036 w 1076325"/>
                <a:gd name="connsiteY83" fmla="*/ 613505 h 1457325"/>
                <a:gd name="connsiteX84" fmla="*/ 294608 w 1076325"/>
                <a:gd name="connsiteY84" fmla="*/ 602075 h 1457325"/>
                <a:gd name="connsiteX85" fmla="*/ 299751 w 1076325"/>
                <a:gd name="connsiteY85" fmla="*/ 576834 h 1457325"/>
                <a:gd name="connsiteX86" fmla="*/ 296703 w 1076325"/>
                <a:gd name="connsiteY86" fmla="*/ 529114 h 1457325"/>
                <a:gd name="connsiteX87" fmla="*/ 291655 w 1076325"/>
                <a:gd name="connsiteY87" fmla="*/ 516731 h 1457325"/>
                <a:gd name="connsiteX88" fmla="*/ 297656 w 1076325"/>
                <a:gd name="connsiteY88" fmla="*/ 507492 h 1457325"/>
                <a:gd name="connsiteX89" fmla="*/ 308610 w 1076325"/>
                <a:gd name="connsiteY89" fmla="*/ 502634 h 1457325"/>
                <a:gd name="connsiteX90" fmla="*/ 317754 w 1076325"/>
                <a:gd name="connsiteY90" fmla="*/ 506921 h 1457325"/>
                <a:gd name="connsiteX91" fmla="*/ 342043 w 1076325"/>
                <a:gd name="connsiteY91" fmla="*/ 531590 h 1457325"/>
                <a:gd name="connsiteX92" fmla="*/ 373761 w 1076325"/>
                <a:gd name="connsiteY92" fmla="*/ 558641 h 1457325"/>
                <a:gd name="connsiteX93" fmla="*/ 401669 w 1076325"/>
                <a:gd name="connsiteY93" fmla="*/ 568262 h 1457325"/>
                <a:gd name="connsiteX94" fmla="*/ 421386 w 1076325"/>
                <a:gd name="connsiteY94" fmla="*/ 559213 h 1457325"/>
                <a:gd name="connsiteX95" fmla="*/ 437293 w 1076325"/>
                <a:gd name="connsiteY95" fmla="*/ 537496 h 1457325"/>
                <a:gd name="connsiteX96" fmla="*/ 443293 w 1076325"/>
                <a:gd name="connsiteY96" fmla="*/ 503587 h 1457325"/>
                <a:gd name="connsiteX97" fmla="*/ 438340 w 1076325"/>
                <a:gd name="connsiteY97" fmla="*/ 479012 h 1457325"/>
                <a:gd name="connsiteX98" fmla="*/ 424148 w 1076325"/>
                <a:gd name="connsiteY98" fmla="*/ 457391 h 1457325"/>
                <a:gd name="connsiteX99" fmla="*/ 415480 w 1076325"/>
                <a:gd name="connsiteY99" fmla="*/ 437864 h 1457325"/>
                <a:gd name="connsiteX100" fmla="*/ 396240 w 1076325"/>
                <a:gd name="connsiteY100" fmla="*/ 389192 h 1457325"/>
                <a:gd name="connsiteX101" fmla="*/ 385096 w 1076325"/>
                <a:gd name="connsiteY101" fmla="*/ 368522 h 1457325"/>
                <a:gd name="connsiteX102" fmla="*/ 384620 w 1076325"/>
                <a:gd name="connsiteY102" fmla="*/ 359569 h 1457325"/>
                <a:gd name="connsiteX103" fmla="*/ 415576 w 1076325"/>
                <a:gd name="connsiteY103" fmla="*/ 330327 h 1457325"/>
                <a:gd name="connsiteX104" fmla="*/ 473869 w 1076325"/>
                <a:gd name="connsiteY104" fmla="*/ 294037 h 1457325"/>
                <a:gd name="connsiteX105" fmla="*/ 497014 w 1076325"/>
                <a:gd name="connsiteY105" fmla="*/ 285464 h 1457325"/>
                <a:gd name="connsiteX106" fmla="*/ 510349 w 1076325"/>
                <a:gd name="connsiteY106" fmla="*/ 290989 h 1457325"/>
                <a:gd name="connsiteX107" fmla="*/ 510635 w 1076325"/>
                <a:gd name="connsiteY107" fmla="*/ 304895 h 1457325"/>
                <a:gd name="connsiteX108" fmla="*/ 487870 w 1076325"/>
                <a:gd name="connsiteY108" fmla="*/ 335756 h 1457325"/>
                <a:gd name="connsiteX109" fmla="*/ 465487 w 1076325"/>
                <a:gd name="connsiteY109" fmla="*/ 386334 h 1457325"/>
                <a:gd name="connsiteX110" fmla="*/ 463201 w 1076325"/>
                <a:gd name="connsiteY110" fmla="*/ 427768 h 1457325"/>
                <a:gd name="connsiteX111" fmla="*/ 467868 w 1076325"/>
                <a:gd name="connsiteY111" fmla="*/ 449199 h 1457325"/>
                <a:gd name="connsiteX112" fmla="*/ 476155 w 1076325"/>
                <a:gd name="connsiteY112" fmla="*/ 484061 h 1457325"/>
                <a:gd name="connsiteX113" fmla="*/ 513302 w 1076325"/>
                <a:gd name="connsiteY113" fmla="*/ 504444 h 1457325"/>
                <a:gd name="connsiteX114" fmla="*/ 551879 w 1076325"/>
                <a:gd name="connsiteY114" fmla="*/ 513969 h 1457325"/>
                <a:gd name="connsiteX115" fmla="*/ 600075 w 1076325"/>
                <a:gd name="connsiteY115" fmla="*/ 518160 h 1457325"/>
                <a:gd name="connsiteX116" fmla="*/ 629031 w 1076325"/>
                <a:gd name="connsiteY116" fmla="*/ 504254 h 1457325"/>
                <a:gd name="connsiteX117" fmla="*/ 665797 w 1076325"/>
                <a:gd name="connsiteY117" fmla="*/ 473774 h 1457325"/>
                <a:gd name="connsiteX118" fmla="*/ 696563 w 1076325"/>
                <a:gd name="connsiteY118" fmla="*/ 434435 h 1457325"/>
                <a:gd name="connsiteX119" fmla="*/ 706660 w 1076325"/>
                <a:gd name="connsiteY119" fmla="*/ 391097 h 1457325"/>
                <a:gd name="connsiteX120" fmla="*/ 705326 w 1076325"/>
                <a:gd name="connsiteY120" fmla="*/ 364903 h 1457325"/>
                <a:gd name="connsiteX121" fmla="*/ 696182 w 1076325"/>
                <a:gd name="connsiteY121" fmla="*/ 331851 h 1457325"/>
                <a:gd name="connsiteX122" fmla="*/ 682561 w 1076325"/>
                <a:gd name="connsiteY122" fmla="*/ 300704 h 1457325"/>
                <a:gd name="connsiteX123" fmla="*/ 670655 w 1076325"/>
                <a:gd name="connsiteY123" fmla="*/ 280035 h 1457325"/>
                <a:gd name="connsiteX124" fmla="*/ 663511 w 1076325"/>
                <a:gd name="connsiteY124" fmla="*/ 270034 h 1457325"/>
                <a:gd name="connsiteX125" fmla="*/ 666750 w 1076325"/>
                <a:gd name="connsiteY125" fmla="*/ 262509 h 1457325"/>
                <a:gd name="connsiteX126" fmla="*/ 683419 w 1076325"/>
                <a:gd name="connsiteY126" fmla="*/ 252413 h 1457325"/>
                <a:gd name="connsiteX127" fmla="*/ 710184 w 1076325"/>
                <a:gd name="connsiteY127" fmla="*/ 238601 h 1457325"/>
                <a:gd name="connsiteX128" fmla="*/ 734473 w 1076325"/>
                <a:gd name="connsiteY128" fmla="*/ 231267 h 1457325"/>
                <a:gd name="connsiteX129" fmla="*/ 776097 w 1076325"/>
                <a:gd name="connsiteY129" fmla="*/ 211265 h 1457325"/>
                <a:gd name="connsiteX130" fmla="*/ 820388 w 1076325"/>
                <a:gd name="connsiteY130" fmla="*/ 197263 h 1457325"/>
                <a:gd name="connsiteX131" fmla="*/ 841915 w 1076325"/>
                <a:gd name="connsiteY131" fmla="*/ 200978 h 1457325"/>
                <a:gd name="connsiteX132" fmla="*/ 856107 w 1076325"/>
                <a:gd name="connsiteY132" fmla="*/ 213836 h 1457325"/>
                <a:gd name="connsiteX133" fmla="*/ 858393 w 1076325"/>
                <a:gd name="connsiteY133" fmla="*/ 229934 h 1457325"/>
                <a:gd name="connsiteX134" fmla="*/ 848487 w 1076325"/>
                <a:gd name="connsiteY134" fmla="*/ 261176 h 1457325"/>
                <a:gd name="connsiteX135" fmla="*/ 817340 w 1076325"/>
                <a:gd name="connsiteY135" fmla="*/ 315468 h 1457325"/>
                <a:gd name="connsiteX136" fmla="*/ 779430 w 1076325"/>
                <a:gd name="connsiteY136" fmla="*/ 381286 h 1457325"/>
                <a:gd name="connsiteX137" fmla="*/ 743807 w 1076325"/>
                <a:gd name="connsiteY137" fmla="*/ 438626 h 1457325"/>
                <a:gd name="connsiteX138" fmla="*/ 714470 w 1076325"/>
                <a:gd name="connsiteY138" fmla="*/ 485299 h 1457325"/>
                <a:gd name="connsiteX139" fmla="*/ 679609 w 1076325"/>
                <a:gd name="connsiteY139" fmla="*/ 514350 h 1457325"/>
                <a:gd name="connsiteX140" fmla="*/ 633603 w 1076325"/>
                <a:gd name="connsiteY140" fmla="*/ 535115 h 1457325"/>
                <a:gd name="connsiteX141" fmla="*/ 575786 w 1076325"/>
                <a:gd name="connsiteY141" fmla="*/ 565880 h 1457325"/>
                <a:gd name="connsiteX142" fmla="*/ 513397 w 1076325"/>
                <a:gd name="connsiteY142" fmla="*/ 595884 h 1457325"/>
                <a:gd name="connsiteX143" fmla="*/ 450723 w 1076325"/>
                <a:gd name="connsiteY143" fmla="*/ 624364 h 1457325"/>
                <a:gd name="connsiteX144" fmla="*/ 389096 w 1076325"/>
                <a:gd name="connsiteY144" fmla="*/ 653987 h 1457325"/>
                <a:gd name="connsiteX145" fmla="*/ 331279 w 1076325"/>
                <a:gd name="connsiteY145" fmla="*/ 681038 h 1457325"/>
                <a:gd name="connsiteX146" fmla="*/ 300799 w 1076325"/>
                <a:gd name="connsiteY146" fmla="*/ 694658 h 1457325"/>
                <a:gd name="connsiteX147" fmla="*/ 297370 w 1076325"/>
                <a:gd name="connsiteY147" fmla="*/ 707993 h 1457325"/>
                <a:gd name="connsiteX148" fmla="*/ 302895 w 1076325"/>
                <a:gd name="connsiteY148" fmla="*/ 718090 h 1457325"/>
                <a:gd name="connsiteX149" fmla="*/ 336709 w 1076325"/>
                <a:gd name="connsiteY149" fmla="*/ 732187 h 1457325"/>
                <a:gd name="connsiteX150" fmla="*/ 376047 w 1076325"/>
                <a:gd name="connsiteY150" fmla="*/ 741045 h 1457325"/>
                <a:gd name="connsiteX151" fmla="*/ 398526 w 1076325"/>
                <a:gd name="connsiteY151" fmla="*/ 741521 h 1457325"/>
                <a:gd name="connsiteX152" fmla="*/ 411099 w 1076325"/>
                <a:gd name="connsiteY152" fmla="*/ 732663 h 1457325"/>
                <a:gd name="connsiteX153" fmla="*/ 429101 w 1076325"/>
                <a:gd name="connsiteY153" fmla="*/ 726091 h 1457325"/>
                <a:gd name="connsiteX154" fmla="*/ 472821 w 1076325"/>
                <a:gd name="connsiteY154" fmla="*/ 699611 h 1457325"/>
                <a:gd name="connsiteX155" fmla="*/ 514921 w 1076325"/>
                <a:gd name="connsiteY155" fmla="*/ 667512 h 1457325"/>
                <a:gd name="connsiteX156" fmla="*/ 546163 w 1076325"/>
                <a:gd name="connsiteY156" fmla="*/ 652082 h 1457325"/>
                <a:gd name="connsiteX157" fmla="*/ 580644 w 1076325"/>
                <a:gd name="connsiteY157" fmla="*/ 630841 h 1457325"/>
                <a:gd name="connsiteX158" fmla="*/ 612267 w 1076325"/>
                <a:gd name="connsiteY158" fmla="*/ 612458 h 1457325"/>
                <a:gd name="connsiteX159" fmla="*/ 632936 w 1076325"/>
                <a:gd name="connsiteY159" fmla="*/ 601885 h 1457325"/>
                <a:gd name="connsiteX160" fmla="*/ 649510 w 1076325"/>
                <a:gd name="connsiteY160" fmla="*/ 602361 h 1457325"/>
                <a:gd name="connsiteX161" fmla="*/ 658653 w 1076325"/>
                <a:gd name="connsiteY161" fmla="*/ 613982 h 1457325"/>
                <a:gd name="connsiteX162" fmla="*/ 656368 w 1076325"/>
                <a:gd name="connsiteY162" fmla="*/ 627793 h 1457325"/>
                <a:gd name="connsiteX163" fmla="*/ 641699 w 1076325"/>
                <a:gd name="connsiteY163" fmla="*/ 667226 h 1457325"/>
                <a:gd name="connsiteX164" fmla="*/ 627507 w 1076325"/>
                <a:gd name="connsiteY164" fmla="*/ 699802 h 1457325"/>
                <a:gd name="connsiteX165" fmla="*/ 605123 w 1076325"/>
                <a:gd name="connsiteY165" fmla="*/ 736187 h 1457325"/>
                <a:gd name="connsiteX166" fmla="*/ 590455 w 1076325"/>
                <a:gd name="connsiteY166" fmla="*/ 762095 h 1457325"/>
                <a:gd name="connsiteX167" fmla="*/ 572548 w 1076325"/>
                <a:gd name="connsiteY167" fmla="*/ 779812 h 1457325"/>
                <a:gd name="connsiteX168" fmla="*/ 551021 w 1076325"/>
                <a:gd name="connsiteY168" fmla="*/ 794099 h 1457325"/>
                <a:gd name="connsiteX169" fmla="*/ 515207 w 1076325"/>
                <a:gd name="connsiteY169" fmla="*/ 812292 h 1457325"/>
                <a:gd name="connsiteX170" fmla="*/ 469487 w 1076325"/>
                <a:gd name="connsiteY170" fmla="*/ 844296 h 1457325"/>
                <a:gd name="connsiteX171" fmla="*/ 448246 w 1076325"/>
                <a:gd name="connsiteY171" fmla="*/ 851821 h 1457325"/>
                <a:gd name="connsiteX172" fmla="*/ 378143 w 1076325"/>
                <a:gd name="connsiteY172" fmla="*/ 889921 h 1457325"/>
                <a:gd name="connsiteX173" fmla="*/ 264128 w 1076325"/>
                <a:gd name="connsiteY173" fmla="*/ 955738 h 1457325"/>
                <a:gd name="connsiteX174" fmla="*/ 202692 w 1076325"/>
                <a:gd name="connsiteY174" fmla="*/ 989267 h 1457325"/>
                <a:gd name="connsiteX175" fmla="*/ 142494 w 1076325"/>
                <a:gd name="connsiteY175" fmla="*/ 1019080 h 1457325"/>
                <a:gd name="connsiteX176" fmla="*/ 108966 w 1076325"/>
                <a:gd name="connsiteY176" fmla="*/ 1036034 h 1457325"/>
                <a:gd name="connsiteX177" fmla="*/ 85534 w 1076325"/>
                <a:gd name="connsiteY177" fmla="*/ 1042892 h 1457325"/>
                <a:gd name="connsiteX178" fmla="*/ 48292 w 1076325"/>
                <a:gd name="connsiteY178" fmla="*/ 1057180 h 1457325"/>
                <a:gd name="connsiteX179" fmla="*/ 20478 w 1076325"/>
                <a:gd name="connsiteY179" fmla="*/ 1067276 h 1457325"/>
                <a:gd name="connsiteX180" fmla="*/ 7144 w 1076325"/>
                <a:gd name="connsiteY180" fmla="*/ 1077373 h 1457325"/>
                <a:gd name="connsiteX181" fmla="*/ 9906 w 1076325"/>
                <a:gd name="connsiteY181" fmla="*/ 1090517 h 1457325"/>
                <a:gd name="connsiteX182" fmla="*/ 28289 w 1076325"/>
                <a:gd name="connsiteY182" fmla="*/ 1107472 h 1457325"/>
                <a:gd name="connsiteX183" fmla="*/ 90297 w 1076325"/>
                <a:gd name="connsiteY183" fmla="*/ 1148715 h 1457325"/>
                <a:gd name="connsiteX184" fmla="*/ 153638 w 1076325"/>
                <a:gd name="connsiteY184" fmla="*/ 1182053 h 1457325"/>
                <a:gd name="connsiteX185" fmla="*/ 184404 w 1076325"/>
                <a:gd name="connsiteY185" fmla="*/ 1194911 h 1457325"/>
                <a:gd name="connsiteX186" fmla="*/ 213360 w 1076325"/>
                <a:gd name="connsiteY186" fmla="*/ 1193483 h 1457325"/>
                <a:gd name="connsiteX187" fmla="*/ 235172 w 1076325"/>
                <a:gd name="connsiteY187" fmla="*/ 1177290 h 1457325"/>
                <a:gd name="connsiteX188" fmla="*/ 259937 w 1076325"/>
                <a:gd name="connsiteY188" fmla="*/ 1151858 h 1457325"/>
                <a:gd name="connsiteX189" fmla="*/ 310134 w 1076325"/>
                <a:gd name="connsiteY189" fmla="*/ 1100614 h 1457325"/>
                <a:gd name="connsiteX190" fmla="*/ 371760 w 1076325"/>
                <a:gd name="connsiteY190" fmla="*/ 1034987 h 1457325"/>
                <a:gd name="connsiteX191" fmla="*/ 422243 w 1076325"/>
                <a:gd name="connsiteY191" fmla="*/ 987362 h 1457325"/>
                <a:gd name="connsiteX192" fmla="*/ 503301 w 1076325"/>
                <a:gd name="connsiteY192" fmla="*/ 919925 h 1457325"/>
                <a:gd name="connsiteX193" fmla="*/ 529971 w 1076325"/>
                <a:gd name="connsiteY193" fmla="*/ 904304 h 1457325"/>
                <a:gd name="connsiteX194" fmla="*/ 546830 w 1076325"/>
                <a:gd name="connsiteY194" fmla="*/ 901827 h 1457325"/>
                <a:gd name="connsiteX195" fmla="*/ 555403 w 1076325"/>
                <a:gd name="connsiteY195" fmla="*/ 911924 h 1457325"/>
                <a:gd name="connsiteX196" fmla="*/ 555879 w 1076325"/>
                <a:gd name="connsiteY196" fmla="*/ 927545 h 1457325"/>
                <a:gd name="connsiteX197" fmla="*/ 557879 w 1076325"/>
                <a:gd name="connsiteY197" fmla="*/ 954786 h 1457325"/>
                <a:gd name="connsiteX198" fmla="*/ 557879 w 1076325"/>
                <a:gd name="connsiteY198" fmla="*/ 993077 h 1457325"/>
                <a:gd name="connsiteX199" fmla="*/ 561880 w 1076325"/>
                <a:gd name="connsiteY199" fmla="*/ 1075849 h 1457325"/>
                <a:gd name="connsiteX200" fmla="*/ 558260 w 1076325"/>
                <a:gd name="connsiteY200" fmla="*/ 1205579 h 1457325"/>
                <a:gd name="connsiteX201" fmla="*/ 550450 w 1076325"/>
                <a:gd name="connsiteY201" fmla="*/ 1293971 h 1457325"/>
                <a:gd name="connsiteX202" fmla="*/ 534352 w 1076325"/>
                <a:gd name="connsiteY202" fmla="*/ 1314641 h 1457325"/>
                <a:gd name="connsiteX203" fmla="*/ 501777 w 1076325"/>
                <a:gd name="connsiteY203" fmla="*/ 1329595 h 1457325"/>
                <a:gd name="connsiteX204" fmla="*/ 445484 w 1076325"/>
                <a:gd name="connsiteY204" fmla="*/ 1337977 h 1457325"/>
                <a:gd name="connsiteX205" fmla="*/ 351377 w 1076325"/>
                <a:gd name="connsiteY205" fmla="*/ 1338453 h 1457325"/>
                <a:gd name="connsiteX206" fmla="*/ 344043 w 1076325"/>
                <a:gd name="connsiteY206" fmla="*/ 1340644 h 1457325"/>
                <a:gd name="connsiteX207" fmla="*/ 338709 w 1076325"/>
                <a:gd name="connsiteY207" fmla="*/ 1353788 h 1457325"/>
                <a:gd name="connsiteX208" fmla="*/ 352234 w 1076325"/>
                <a:gd name="connsiteY208" fmla="*/ 1365695 h 1457325"/>
                <a:gd name="connsiteX209" fmla="*/ 393573 w 1076325"/>
                <a:gd name="connsiteY209" fmla="*/ 1378553 h 1457325"/>
                <a:gd name="connsiteX210" fmla="*/ 453676 w 1076325"/>
                <a:gd name="connsiteY210" fmla="*/ 1398937 h 1457325"/>
                <a:gd name="connsiteX211" fmla="*/ 514255 w 1076325"/>
                <a:gd name="connsiteY211" fmla="*/ 1426750 h 1457325"/>
                <a:gd name="connsiteX212" fmla="*/ 581120 w 1076325"/>
                <a:gd name="connsiteY212" fmla="*/ 1447419 h 1457325"/>
                <a:gd name="connsiteX213" fmla="*/ 618649 w 1076325"/>
                <a:gd name="connsiteY213" fmla="*/ 1454753 h 1457325"/>
                <a:gd name="connsiteX214" fmla="*/ 651510 w 1076325"/>
                <a:gd name="connsiteY214" fmla="*/ 1438180 h 1457325"/>
                <a:gd name="connsiteX215" fmla="*/ 675513 w 1076325"/>
                <a:gd name="connsiteY215" fmla="*/ 1411700 h 1457325"/>
                <a:gd name="connsiteX216" fmla="*/ 683323 w 1076325"/>
                <a:gd name="connsiteY216" fmla="*/ 1375982 h 1457325"/>
                <a:gd name="connsiteX217" fmla="*/ 688371 w 1076325"/>
                <a:gd name="connsiteY217" fmla="*/ 1337691 h 1457325"/>
                <a:gd name="connsiteX218" fmla="*/ 686562 w 1076325"/>
                <a:gd name="connsiteY218" fmla="*/ 1298353 h 1457325"/>
                <a:gd name="connsiteX219" fmla="*/ 681990 w 1076325"/>
                <a:gd name="connsiteY219" fmla="*/ 1274636 h 1457325"/>
                <a:gd name="connsiteX220" fmla="*/ 675704 w 1076325"/>
                <a:gd name="connsiteY220" fmla="*/ 1248347 h 1457325"/>
                <a:gd name="connsiteX221" fmla="*/ 676275 w 1076325"/>
                <a:gd name="connsiteY221" fmla="*/ 1223105 h 1457325"/>
                <a:gd name="connsiteX222" fmla="*/ 669607 w 1076325"/>
                <a:gd name="connsiteY222" fmla="*/ 1200912 h 1457325"/>
                <a:gd name="connsiteX223" fmla="*/ 673512 w 1076325"/>
                <a:gd name="connsiteY223" fmla="*/ 1183196 h 1457325"/>
                <a:gd name="connsiteX224" fmla="*/ 669227 w 1076325"/>
                <a:gd name="connsiteY224" fmla="*/ 1162336 h 1457325"/>
                <a:gd name="connsiteX225" fmla="*/ 664654 w 1076325"/>
                <a:gd name="connsiteY225" fmla="*/ 1143953 h 1457325"/>
                <a:gd name="connsiteX226" fmla="*/ 668178 w 1076325"/>
                <a:gd name="connsiteY226" fmla="*/ 1108615 h 1457325"/>
                <a:gd name="connsiteX227" fmla="*/ 662559 w 1076325"/>
                <a:gd name="connsiteY227" fmla="*/ 1044035 h 1457325"/>
                <a:gd name="connsiteX228" fmla="*/ 660368 w 1076325"/>
                <a:gd name="connsiteY228" fmla="*/ 901541 h 1457325"/>
                <a:gd name="connsiteX229" fmla="*/ 664845 w 1076325"/>
                <a:gd name="connsiteY229" fmla="*/ 836676 h 1457325"/>
                <a:gd name="connsiteX230" fmla="*/ 682847 w 1076325"/>
                <a:gd name="connsiteY230" fmla="*/ 822484 h 1457325"/>
                <a:gd name="connsiteX231" fmla="*/ 700278 w 1076325"/>
                <a:gd name="connsiteY231" fmla="*/ 814007 h 1457325"/>
                <a:gd name="connsiteX232" fmla="*/ 721233 w 1076325"/>
                <a:gd name="connsiteY232" fmla="*/ 812673 h 1457325"/>
                <a:gd name="connsiteX233" fmla="*/ 733520 w 1076325"/>
                <a:gd name="connsiteY233" fmla="*/ 819531 h 1457325"/>
                <a:gd name="connsiteX234" fmla="*/ 742759 w 1076325"/>
                <a:gd name="connsiteY234" fmla="*/ 836200 h 1457325"/>
                <a:gd name="connsiteX235" fmla="*/ 741045 w 1076325"/>
                <a:gd name="connsiteY235" fmla="*/ 862775 h 1457325"/>
                <a:gd name="connsiteX236" fmla="*/ 739997 w 1076325"/>
                <a:gd name="connsiteY236" fmla="*/ 909066 h 1457325"/>
                <a:gd name="connsiteX237" fmla="*/ 748665 w 1076325"/>
                <a:gd name="connsiteY237" fmla="*/ 916877 h 1457325"/>
                <a:gd name="connsiteX238" fmla="*/ 760762 w 1076325"/>
                <a:gd name="connsiteY238" fmla="*/ 915067 h 1457325"/>
                <a:gd name="connsiteX239" fmla="*/ 769048 w 1076325"/>
                <a:gd name="connsiteY239" fmla="*/ 906780 h 1457325"/>
                <a:gd name="connsiteX240" fmla="*/ 796861 w 1076325"/>
                <a:gd name="connsiteY240" fmla="*/ 889635 h 1457325"/>
                <a:gd name="connsiteX241" fmla="*/ 846772 w 1076325"/>
                <a:gd name="connsiteY241" fmla="*/ 863918 h 1457325"/>
                <a:gd name="connsiteX242" fmla="*/ 878110 w 1076325"/>
                <a:gd name="connsiteY242" fmla="*/ 854774 h 1457325"/>
                <a:gd name="connsiteX243" fmla="*/ 888968 w 1076325"/>
                <a:gd name="connsiteY243" fmla="*/ 846106 h 1457325"/>
                <a:gd name="connsiteX244" fmla="*/ 906875 w 1076325"/>
                <a:gd name="connsiteY244" fmla="*/ 833247 h 1457325"/>
                <a:gd name="connsiteX245" fmla="*/ 925353 w 1076325"/>
                <a:gd name="connsiteY245" fmla="*/ 811054 h 1457325"/>
                <a:gd name="connsiteX246" fmla="*/ 929164 w 1076325"/>
                <a:gd name="connsiteY246" fmla="*/ 793909 h 1457325"/>
                <a:gd name="connsiteX247" fmla="*/ 921544 w 1076325"/>
                <a:gd name="connsiteY247" fmla="*/ 781050 h 1457325"/>
                <a:gd name="connsiteX248" fmla="*/ 889159 w 1076325"/>
                <a:gd name="connsiteY248" fmla="*/ 755809 h 1457325"/>
                <a:gd name="connsiteX249" fmla="*/ 848297 w 1076325"/>
                <a:gd name="connsiteY249" fmla="*/ 729806 h 1457325"/>
                <a:gd name="connsiteX250" fmla="*/ 810197 w 1076325"/>
                <a:gd name="connsiteY250" fmla="*/ 719233 h 1457325"/>
                <a:gd name="connsiteX251" fmla="*/ 775430 w 1076325"/>
                <a:gd name="connsiteY251" fmla="*/ 712851 h 1457325"/>
                <a:gd name="connsiteX252" fmla="*/ 762667 w 1076325"/>
                <a:gd name="connsiteY252" fmla="*/ 716090 h 1457325"/>
                <a:gd name="connsiteX253" fmla="*/ 736473 w 1076325"/>
                <a:gd name="connsiteY253" fmla="*/ 722376 h 1457325"/>
                <a:gd name="connsiteX254" fmla="*/ 725424 w 1076325"/>
                <a:gd name="connsiteY254" fmla="*/ 720566 h 1457325"/>
                <a:gd name="connsiteX255" fmla="*/ 719423 w 1076325"/>
                <a:gd name="connsiteY255" fmla="*/ 711803 h 1457325"/>
                <a:gd name="connsiteX256" fmla="*/ 723995 w 1076325"/>
                <a:gd name="connsiteY256" fmla="*/ 703802 h 1457325"/>
                <a:gd name="connsiteX257" fmla="*/ 756190 w 1076325"/>
                <a:gd name="connsiteY257" fmla="*/ 672560 h 1457325"/>
                <a:gd name="connsiteX258" fmla="*/ 810768 w 1076325"/>
                <a:gd name="connsiteY258" fmla="*/ 630365 h 1457325"/>
                <a:gd name="connsiteX259" fmla="*/ 860488 w 1076325"/>
                <a:gd name="connsiteY259" fmla="*/ 592074 h 1457325"/>
                <a:gd name="connsiteX260" fmla="*/ 878395 w 1076325"/>
                <a:gd name="connsiteY260" fmla="*/ 573977 h 1457325"/>
                <a:gd name="connsiteX261" fmla="*/ 880967 w 1076325"/>
                <a:gd name="connsiteY261" fmla="*/ 557403 h 1457325"/>
                <a:gd name="connsiteX262" fmla="*/ 877824 w 1076325"/>
                <a:gd name="connsiteY262" fmla="*/ 540925 h 1457325"/>
                <a:gd name="connsiteX263" fmla="*/ 848487 w 1076325"/>
                <a:gd name="connsiteY263" fmla="*/ 511588 h 1457325"/>
                <a:gd name="connsiteX264" fmla="*/ 817340 w 1076325"/>
                <a:gd name="connsiteY264" fmla="*/ 486442 h 1457325"/>
                <a:gd name="connsiteX265" fmla="*/ 794956 w 1076325"/>
                <a:gd name="connsiteY265" fmla="*/ 474440 h 1457325"/>
                <a:gd name="connsiteX266" fmla="*/ 789051 w 1076325"/>
                <a:gd name="connsiteY266" fmla="*/ 466916 h 1457325"/>
                <a:gd name="connsiteX267" fmla="*/ 794671 w 1076325"/>
                <a:gd name="connsiteY267" fmla="*/ 456438 h 1457325"/>
                <a:gd name="connsiteX268" fmla="*/ 811244 w 1076325"/>
                <a:gd name="connsiteY268" fmla="*/ 439579 h 1457325"/>
                <a:gd name="connsiteX269" fmla="*/ 860679 w 1076325"/>
                <a:gd name="connsiteY269" fmla="*/ 392621 h 1457325"/>
                <a:gd name="connsiteX270" fmla="*/ 887349 w 1076325"/>
                <a:gd name="connsiteY270" fmla="*/ 371475 h 1457325"/>
                <a:gd name="connsiteX271" fmla="*/ 917067 w 1076325"/>
                <a:gd name="connsiteY271" fmla="*/ 351758 h 1457325"/>
                <a:gd name="connsiteX272" fmla="*/ 953928 w 1076325"/>
                <a:gd name="connsiteY272" fmla="*/ 330613 h 1457325"/>
                <a:gd name="connsiteX273" fmla="*/ 991743 w 1076325"/>
                <a:gd name="connsiteY273" fmla="*/ 311849 h 1457325"/>
                <a:gd name="connsiteX274" fmla="*/ 1024794 w 1076325"/>
                <a:gd name="connsiteY274" fmla="*/ 295942 h 1457325"/>
                <a:gd name="connsiteX275" fmla="*/ 1050036 w 1076325"/>
                <a:gd name="connsiteY275" fmla="*/ 279749 h 1457325"/>
                <a:gd name="connsiteX276" fmla="*/ 1067752 w 1076325"/>
                <a:gd name="connsiteY276" fmla="*/ 251460 h 1457325"/>
                <a:gd name="connsiteX277" fmla="*/ 1071467 w 1076325"/>
                <a:gd name="connsiteY277" fmla="*/ 217932 h 1457325"/>
                <a:gd name="connsiteX278" fmla="*/ 1071086 w 1076325"/>
                <a:gd name="connsiteY278" fmla="*/ 190691 h 1457325"/>
                <a:gd name="connsiteX279" fmla="*/ 625030 w 1076325"/>
                <a:gd name="connsiteY279" fmla="*/ 418624 h 1457325"/>
                <a:gd name="connsiteX280" fmla="*/ 614458 w 1076325"/>
                <a:gd name="connsiteY280" fmla="*/ 428244 h 1457325"/>
                <a:gd name="connsiteX281" fmla="*/ 589312 w 1076325"/>
                <a:gd name="connsiteY281" fmla="*/ 424720 h 1457325"/>
                <a:gd name="connsiteX282" fmla="*/ 567785 w 1076325"/>
                <a:gd name="connsiteY282" fmla="*/ 417767 h 1457325"/>
                <a:gd name="connsiteX283" fmla="*/ 556260 w 1076325"/>
                <a:gd name="connsiteY283" fmla="*/ 400907 h 1457325"/>
                <a:gd name="connsiteX284" fmla="*/ 551688 w 1076325"/>
                <a:gd name="connsiteY284" fmla="*/ 387191 h 1457325"/>
                <a:gd name="connsiteX285" fmla="*/ 557593 w 1076325"/>
                <a:gd name="connsiteY285" fmla="*/ 367379 h 1457325"/>
                <a:gd name="connsiteX286" fmla="*/ 580072 w 1076325"/>
                <a:gd name="connsiteY286" fmla="*/ 337947 h 1457325"/>
                <a:gd name="connsiteX287" fmla="*/ 593407 w 1076325"/>
                <a:gd name="connsiteY287" fmla="*/ 334423 h 1457325"/>
                <a:gd name="connsiteX288" fmla="*/ 604647 w 1076325"/>
                <a:gd name="connsiteY288" fmla="*/ 332137 h 1457325"/>
                <a:gd name="connsiteX289" fmla="*/ 615696 w 1076325"/>
                <a:gd name="connsiteY289" fmla="*/ 341281 h 1457325"/>
                <a:gd name="connsiteX290" fmla="*/ 626745 w 1076325"/>
                <a:gd name="connsiteY290" fmla="*/ 361474 h 1457325"/>
                <a:gd name="connsiteX291" fmla="*/ 629984 w 1076325"/>
                <a:gd name="connsiteY291" fmla="*/ 385191 h 1457325"/>
                <a:gd name="connsiteX292" fmla="*/ 631984 w 1076325"/>
                <a:gd name="connsiteY292" fmla="*/ 404717 h 1457325"/>
                <a:gd name="connsiteX293" fmla="*/ 625030 w 1076325"/>
                <a:gd name="connsiteY293" fmla="*/ 418624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</a:cxnLst>
              <a:rect l="l" t="t" r="r" b="b"/>
              <a:pathLst>
                <a:path w="1076325" h="1457325">
                  <a:moveTo>
                    <a:pt x="1071086" y="190691"/>
                  </a:moveTo>
                  <a:lnTo>
                    <a:pt x="1056513" y="157163"/>
                  </a:lnTo>
                  <a:lnTo>
                    <a:pt x="1038606" y="130016"/>
                  </a:lnTo>
                  <a:lnTo>
                    <a:pt x="1011460" y="104489"/>
                  </a:lnTo>
                  <a:lnTo>
                    <a:pt x="979361" y="87630"/>
                  </a:lnTo>
                  <a:lnTo>
                    <a:pt x="944213" y="70676"/>
                  </a:lnTo>
                  <a:lnTo>
                    <a:pt x="911637" y="63341"/>
                  </a:lnTo>
                  <a:lnTo>
                    <a:pt x="888682" y="69723"/>
                  </a:lnTo>
                  <a:lnTo>
                    <a:pt x="839152" y="100013"/>
                  </a:lnTo>
                  <a:lnTo>
                    <a:pt x="775525" y="130302"/>
                  </a:lnTo>
                  <a:lnTo>
                    <a:pt x="732187" y="155258"/>
                  </a:lnTo>
                  <a:lnTo>
                    <a:pt x="685514" y="178499"/>
                  </a:lnTo>
                  <a:lnTo>
                    <a:pt x="655415" y="209264"/>
                  </a:lnTo>
                  <a:lnTo>
                    <a:pt x="639509" y="215932"/>
                  </a:lnTo>
                  <a:lnTo>
                    <a:pt x="625793" y="215265"/>
                  </a:lnTo>
                  <a:lnTo>
                    <a:pt x="618554" y="205931"/>
                  </a:lnTo>
                  <a:lnTo>
                    <a:pt x="621792" y="198311"/>
                  </a:lnTo>
                  <a:lnTo>
                    <a:pt x="635603" y="189167"/>
                  </a:lnTo>
                  <a:lnTo>
                    <a:pt x="665416" y="155829"/>
                  </a:lnTo>
                  <a:lnTo>
                    <a:pt x="685419" y="134588"/>
                  </a:lnTo>
                  <a:lnTo>
                    <a:pt x="696849" y="117920"/>
                  </a:lnTo>
                  <a:lnTo>
                    <a:pt x="698087" y="104584"/>
                  </a:lnTo>
                  <a:lnTo>
                    <a:pt x="690848" y="86773"/>
                  </a:lnTo>
                  <a:lnTo>
                    <a:pt x="666179" y="59627"/>
                  </a:lnTo>
                  <a:lnTo>
                    <a:pt x="629698" y="30004"/>
                  </a:lnTo>
                  <a:lnTo>
                    <a:pt x="600837" y="11335"/>
                  </a:lnTo>
                  <a:lnTo>
                    <a:pt x="579787" y="7144"/>
                  </a:lnTo>
                  <a:lnTo>
                    <a:pt x="563213" y="10859"/>
                  </a:lnTo>
                  <a:lnTo>
                    <a:pt x="549021" y="28766"/>
                  </a:lnTo>
                  <a:lnTo>
                    <a:pt x="545973" y="44196"/>
                  </a:lnTo>
                  <a:lnTo>
                    <a:pt x="545020" y="72676"/>
                  </a:lnTo>
                  <a:lnTo>
                    <a:pt x="515207" y="127540"/>
                  </a:lnTo>
                  <a:lnTo>
                    <a:pt x="497586" y="143161"/>
                  </a:lnTo>
                  <a:lnTo>
                    <a:pt x="483012" y="144399"/>
                  </a:lnTo>
                  <a:lnTo>
                    <a:pt x="454533" y="138589"/>
                  </a:lnTo>
                  <a:lnTo>
                    <a:pt x="402241" y="128492"/>
                  </a:lnTo>
                  <a:lnTo>
                    <a:pt x="381000" y="126206"/>
                  </a:lnTo>
                  <a:lnTo>
                    <a:pt x="365855" y="132493"/>
                  </a:lnTo>
                  <a:lnTo>
                    <a:pt x="357568" y="151733"/>
                  </a:lnTo>
                  <a:lnTo>
                    <a:pt x="360616" y="169355"/>
                  </a:lnTo>
                  <a:lnTo>
                    <a:pt x="378523" y="181737"/>
                  </a:lnTo>
                  <a:lnTo>
                    <a:pt x="413766" y="205550"/>
                  </a:lnTo>
                  <a:lnTo>
                    <a:pt x="436721" y="225266"/>
                  </a:lnTo>
                  <a:lnTo>
                    <a:pt x="443484" y="240411"/>
                  </a:lnTo>
                  <a:lnTo>
                    <a:pt x="436150" y="253270"/>
                  </a:lnTo>
                  <a:lnTo>
                    <a:pt x="382238" y="301181"/>
                  </a:lnTo>
                  <a:lnTo>
                    <a:pt x="363950" y="307848"/>
                  </a:lnTo>
                  <a:lnTo>
                    <a:pt x="354616" y="311563"/>
                  </a:lnTo>
                  <a:lnTo>
                    <a:pt x="345377" y="308801"/>
                  </a:lnTo>
                  <a:lnTo>
                    <a:pt x="336899" y="296132"/>
                  </a:lnTo>
                  <a:lnTo>
                    <a:pt x="326041" y="276987"/>
                  </a:lnTo>
                  <a:lnTo>
                    <a:pt x="297561" y="236030"/>
                  </a:lnTo>
                  <a:lnTo>
                    <a:pt x="267748" y="196406"/>
                  </a:lnTo>
                  <a:lnTo>
                    <a:pt x="235744" y="168878"/>
                  </a:lnTo>
                  <a:lnTo>
                    <a:pt x="204216" y="141351"/>
                  </a:lnTo>
                  <a:lnTo>
                    <a:pt x="171164" y="125254"/>
                  </a:lnTo>
                  <a:lnTo>
                    <a:pt x="142684" y="113348"/>
                  </a:lnTo>
                  <a:lnTo>
                    <a:pt x="121253" y="113919"/>
                  </a:lnTo>
                  <a:lnTo>
                    <a:pt x="108871" y="122682"/>
                  </a:lnTo>
                  <a:lnTo>
                    <a:pt x="105156" y="136779"/>
                  </a:lnTo>
                  <a:lnTo>
                    <a:pt x="113919" y="151638"/>
                  </a:lnTo>
                  <a:lnTo>
                    <a:pt x="154305" y="192500"/>
                  </a:lnTo>
                  <a:lnTo>
                    <a:pt x="201835" y="244697"/>
                  </a:lnTo>
                  <a:lnTo>
                    <a:pt x="237458" y="310325"/>
                  </a:lnTo>
                  <a:lnTo>
                    <a:pt x="255841" y="356235"/>
                  </a:lnTo>
                  <a:lnTo>
                    <a:pt x="263843" y="376809"/>
                  </a:lnTo>
                  <a:lnTo>
                    <a:pt x="260128" y="384334"/>
                  </a:lnTo>
                  <a:lnTo>
                    <a:pt x="249460" y="386048"/>
                  </a:lnTo>
                  <a:lnTo>
                    <a:pt x="241173" y="376428"/>
                  </a:lnTo>
                  <a:lnTo>
                    <a:pt x="223551" y="353473"/>
                  </a:lnTo>
                  <a:lnTo>
                    <a:pt x="198025" y="329756"/>
                  </a:lnTo>
                  <a:lnTo>
                    <a:pt x="167259" y="305562"/>
                  </a:lnTo>
                  <a:lnTo>
                    <a:pt x="143351" y="290132"/>
                  </a:lnTo>
                  <a:lnTo>
                    <a:pt x="115157" y="285655"/>
                  </a:lnTo>
                  <a:lnTo>
                    <a:pt x="99250" y="290608"/>
                  </a:lnTo>
                  <a:lnTo>
                    <a:pt x="95535" y="306229"/>
                  </a:lnTo>
                  <a:lnTo>
                    <a:pt x="102298" y="324993"/>
                  </a:lnTo>
                  <a:lnTo>
                    <a:pt x="148209" y="383286"/>
                  </a:lnTo>
                  <a:lnTo>
                    <a:pt x="164592" y="421291"/>
                  </a:lnTo>
                  <a:lnTo>
                    <a:pt x="229457" y="566928"/>
                  </a:lnTo>
                  <a:lnTo>
                    <a:pt x="232029" y="573405"/>
                  </a:lnTo>
                  <a:lnTo>
                    <a:pt x="255079" y="606266"/>
                  </a:lnTo>
                  <a:lnTo>
                    <a:pt x="271939" y="617792"/>
                  </a:lnTo>
                  <a:lnTo>
                    <a:pt x="284036" y="613505"/>
                  </a:lnTo>
                  <a:lnTo>
                    <a:pt x="294608" y="602075"/>
                  </a:lnTo>
                  <a:lnTo>
                    <a:pt x="299751" y="576834"/>
                  </a:lnTo>
                  <a:lnTo>
                    <a:pt x="296703" y="529114"/>
                  </a:lnTo>
                  <a:lnTo>
                    <a:pt x="291655" y="516731"/>
                  </a:lnTo>
                  <a:lnTo>
                    <a:pt x="297656" y="507492"/>
                  </a:lnTo>
                  <a:lnTo>
                    <a:pt x="308610" y="502634"/>
                  </a:lnTo>
                  <a:lnTo>
                    <a:pt x="317754" y="506921"/>
                  </a:lnTo>
                  <a:lnTo>
                    <a:pt x="342043" y="531590"/>
                  </a:lnTo>
                  <a:lnTo>
                    <a:pt x="373761" y="558641"/>
                  </a:lnTo>
                  <a:lnTo>
                    <a:pt x="401669" y="568262"/>
                  </a:lnTo>
                  <a:lnTo>
                    <a:pt x="421386" y="559213"/>
                  </a:lnTo>
                  <a:lnTo>
                    <a:pt x="437293" y="537496"/>
                  </a:lnTo>
                  <a:lnTo>
                    <a:pt x="443293" y="503587"/>
                  </a:lnTo>
                  <a:lnTo>
                    <a:pt x="438340" y="479012"/>
                  </a:lnTo>
                  <a:lnTo>
                    <a:pt x="424148" y="457391"/>
                  </a:lnTo>
                  <a:lnTo>
                    <a:pt x="415480" y="437864"/>
                  </a:lnTo>
                  <a:lnTo>
                    <a:pt x="396240" y="389192"/>
                  </a:lnTo>
                  <a:lnTo>
                    <a:pt x="385096" y="368522"/>
                  </a:lnTo>
                  <a:lnTo>
                    <a:pt x="384620" y="359569"/>
                  </a:lnTo>
                  <a:lnTo>
                    <a:pt x="415576" y="330327"/>
                  </a:lnTo>
                  <a:lnTo>
                    <a:pt x="473869" y="294037"/>
                  </a:lnTo>
                  <a:lnTo>
                    <a:pt x="497014" y="285464"/>
                  </a:lnTo>
                  <a:lnTo>
                    <a:pt x="510349" y="290989"/>
                  </a:lnTo>
                  <a:lnTo>
                    <a:pt x="510635" y="304895"/>
                  </a:lnTo>
                  <a:lnTo>
                    <a:pt x="487870" y="335756"/>
                  </a:lnTo>
                  <a:lnTo>
                    <a:pt x="465487" y="386334"/>
                  </a:lnTo>
                  <a:lnTo>
                    <a:pt x="463201" y="427768"/>
                  </a:lnTo>
                  <a:lnTo>
                    <a:pt x="467868" y="449199"/>
                  </a:lnTo>
                  <a:lnTo>
                    <a:pt x="476155" y="484061"/>
                  </a:lnTo>
                  <a:lnTo>
                    <a:pt x="513302" y="504444"/>
                  </a:lnTo>
                  <a:lnTo>
                    <a:pt x="551879" y="513969"/>
                  </a:lnTo>
                  <a:lnTo>
                    <a:pt x="600075" y="518160"/>
                  </a:lnTo>
                  <a:lnTo>
                    <a:pt x="629031" y="504254"/>
                  </a:lnTo>
                  <a:lnTo>
                    <a:pt x="665797" y="473774"/>
                  </a:lnTo>
                  <a:lnTo>
                    <a:pt x="696563" y="434435"/>
                  </a:lnTo>
                  <a:lnTo>
                    <a:pt x="706660" y="391097"/>
                  </a:lnTo>
                  <a:lnTo>
                    <a:pt x="705326" y="364903"/>
                  </a:lnTo>
                  <a:lnTo>
                    <a:pt x="696182" y="331851"/>
                  </a:lnTo>
                  <a:lnTo>
                    <a:pt x="682561" y="300704"/>
                  </a:lnTo>
                  <a:lnTo>
                    <a:pt x="670655" y="280035"/>
                  </a:lnTo>
                  <a:lnTo>
                    <a:pt x="663511" y="270034"/>
                  </a:lnTo>
                  <a:lnTo>
                    <a:pt x="666750" y="262509"/>
                  </a:lnTo>
                  <a:lnTo>
                    <a:pt x="683419" y="252413"/>
                  </a:lnTo>
                  <a:lnTo>
                    <a:pt x="710184" y="238601"/>
                  </a:lnTo>
                  <a:lnTo>
                    <a:pt x="734473" y="231267"/>
                  </a:lnTo>
                  <a:lnTo>
                    <a:pt x="776097" y="211265"/>
                  </a:lnTo>
                  <a:lnTo>
                    <a:pt x="820388" y="197263"/>
                  </a:lnTo>
                  <a:lnTo>
                    <a:pt x="841915" y="200978"/>
                  </a:lnTo>
                  <a:lnTo>
                    <a:pt x="856107" y="213836"/>
                  </a:lnTo>
                  <a:lnTo>
                    <a:pt x="858393" y="229934"/>
                  </a:lnTo>
                  <a:lnTo>
                    <a:pt x="848487" y="261176"/>
                  </a:lnTo>
                  <a:lnTo>
                    <a:pt x="817340" y="315468"/>
                  </a:lnTo>
                  <a:lnTo>
                    <a:pt x="779430" y="381286"/>
                  </a:lnTo>
                  <a:lnTo>
                    <a:pt x="743807" y="438626"/>
                  </a:lnTo>
                  <a:lnTo>
                    <a:pt x="714470" y="485299"/>
                  </a:lnTo>
                  <a:lnTo>
                    <a:pt x="679609" y="514350"/>
                  </a:lnTo>
                  <a:lnTo>
                    <a:pt x="633603" y="535115"/>
                  </a:lnTo>
                  <a:lnTo>
                    <a:pt x="575786" y="565880"/>
                  </a:lnTo>
                  <a:lnTo>
                    <a:pt x="513397" y="595884"/>
                  </a:lnTo>
                  <a:lnTo>
                    <a:pt x="450723" y="624364"/>
                  </a:lnTo>
                  <a:lnTo>
                    <a:pt x="389096" y="653987"/>
                  </a:lnTo>
                  <a:lnTo>
                    <a:pt x="331279" y="681038"/>
                  </a:lnTo>
                  <a:lnTo>
                    <a:pt x="300799" y="694658"/>
                  </a:lnTo>
                  <a:lnTo>
                    <a:pt x="297370" y="707993"/>
                  </a:lnTo>
                  <a:lnTo>
                    <a:pt x="302895" y="718090"/>
                  </a:lnTo>
                  <a:lnTo>
                    <a:pt x="336709" y="732187"/>
                  </a:lnTo>
                  <a:lnTo>
                    <a:pt x="376047" y="741045"/>
                  </a:lnTo>
                  <a:lnTo>
                    <a:pt x="398526" y="741521"/>
                  </a:lnTo>
                  <a:lnTo>
                    <a:pt x="411099" y="732663"/>
                  </a:lnTo>
                  <a:lnTo>
                    <a:pt x="429101" y="726091"/>
                  </a:lnTo>
                  <a:lnTo>
                    <a:pt x="472821" y="699611"/>
                  </a:lnTo>
                  <a:lnTo>
                    <a:pt x="514921" y="667512"/>
                  </a:lnTo>
                  <a:lnTo>
                    <a:pt x="546163" y="652082"/>
                  </a:lnTo>
                  <a:lnTo>
                    <a:pt x="580644" y="630841"/>
                  </a:lnTo>
                  <a:lnTo>
                    <a:pt x="612267" y="612458"/>
                  </a:lnTo>
                  <a:lnTo>
                    <a:pt x="632936" y="601885"/>
                  </a:lnTo>
                  <a:lnTo>
                    <a:pt x="649510" y="602361"/>
                  </a:lnTo>
                  <a:lnTo>
                    <a:pt x="658653" y="613982"/>
                  </a:lnTo>
                  <a:lnTo>
                    <a:pt x="656368" y="627793"/>
                  </a:lnTo>
                  <a:lnTo>
                    <a:pt x="641699" y="667226"/>
                  </a:lnTo>
                  <a:lnTo>
                    <a:pt x="627507" y="699802"/>
                  </a:lnTo>
                  <a:lnTo>
                    <a:pt x="605123" y="736187"/>
                  </a:lnTo>
                  <a:lnTo>
                    <a:pt x="590455" y="762095"/>
                  </a:lnTo>
                  <a:lnTo>
                    <a:pt x="572548" y="779812"/>
                  </a:lnTo>
                  <a:lnTo>
                    <a:pt x="551021" y="794099"/>
                  </a:lnTo>
                  <a:lnTo>
                    <a:pt x="515207" y="812292"/>
                  </a:lnTo>
                  <a:lnTo>
                    <a:pt x="469487" y="844296"/>
                  </a:lnTo>
                  <a:lnTo>
                    <a:pt x="448246" y="851821"/>
                  </a:lnTo>
                  <a:lnTo>
                    <a:pt x="378143" y="889921"/>
                  </a:lnTo>
                  <a:lnTo>
                    <a:pt x="264128" y="955738"/>
                  </a:lnTo>
                  <a:lnTo>
                    <a:pt x="202692" y="989267"/>
                  </a:lnTo>
                  <a:lnTo>
                    <a:pt x="142494" y="1019080"/>
                  </a:lnTo>
                  <a:lnTo>
                    <a:pt x="108966" y="1036034"/>
                  </a:lnTo>
                  <a:lnTo>
                    <a:pt x="85534" y="1042892"/>
                  </a:lnTo>
                  <a:lnTo>
                    <a:pt x="48292" y="1057180"/>
                  </a:lnTo>
                  <a:lnTo>
                    <a:pt x="20478" y="1067276"/>
                  </a:lnTo>
                  <a:lnTo>
                    <a:pt x="7144" y="1077373"/>
                  </a:lnTo>
                  <a:lnTo>
                    <a:pt x="9906" y="1090517"/>
                  </a:lnTo>
                  <a:lnTo>
                    <a:pt x="28289" y="1107472"/>
                  </a:lnTo>
                  <a:lnTo>
                    <a:pt x="90297" y="1148715"/>
                  </a:lnTo>
                  <a:lnTo>
                    <a:pt x="153638" y="1182053"/>
                  </a:lnTo>
                  <a:lnTo>
                    <a:pt x="184404" y="1194911"/>
                  </a:lnTo>
                  <a:lnTo>
                    <a:pt x="213360" y="1193483"/>
                  </a:lnTo>
                  <a:lnTo>
                    <a:pt x="235172" y="1177290"/>
                  </a:lnTo>
                  <a:lnTo>
                    <a:pt x="259937" y="1151858"/>
                  </a:lnTo>
                  <a:lnTo>
                    <a:pt x="310134" y="1100614"/>
                  </a:lnTo>
                  <a:lnTo>
                    <a:pt x="371760" y="1034987"/>
                  </a:lnTo>
                  <a:lnTo>
                    <a:pt x="422243" y="987362"/>
                  </a:lnTo>
                  <a:lnTo>
                    <a:pt x="503301" y="919925"/>
                  </a:lnTo>
                  <a:lnTo>
                    <a:pt x="529971" y="904304"/>
                  </a:lnTo>
                  <a:lnTo>
                    <a:pt x="546830" y="901827"/>
                  </a:lnTo>
                  <a:lnTo>
                    <a:pt x="555403" y="911924"/>
                  </a:lnTo>
                  <a:lnTo>
                    <a:pt x="555879" y="927545"/>
                  </a:lnTo>
                  <a:lnTo>
                    <a:pt x="557879" y="954786"/>
                  </a:lnTo>
                  <a:lnTo>
                    <a:pt x="557879" y="993077"/>
                  </a:lnTo>
                  <a:lnTo>
                    <a:pt x="561880" y="1075849"/>
                  </a:lnTo>
                  <a:lnTo>
                    <a:pt x="558260" y="1205579"/>
                  </a:lnTo>
                  <a:lnTo>
                    <a:pt x="550450" y="1293971"/>
                  </a:lnTo>
                  <a:lnTo>
                    <a:pt x="534352" y="1314641"/>
                  </a:lnTo>
                  <a:lnTo>
                    <a:pt x="501777" y="1329595"/>
                  </a:lnTo>
                  <a:lnTo>
                    <a:pt x="445484" y="1337977"/>
                  </a:lnTo>
                  <a:lnTo>
                    <a:pt x="351377" y="1338453"/>
                  </a:lnTo>
                  <a:lnTo>
                    <a:pt x="344043" y="1340644"/>
                  </a:lnTo>
                  <a:lnTo>
                    <a:pt x="338709" y="1353788"/>
                  </a:lnTo>
                  <a:lnTo>
                    <a:pt x="352234" y="1365695"/>
                  </a:lnTo>
                  <a:lnTo>
                    <a:pt x="393573" y="1378553"/>
                  </a:lnTo>
                  <a:lnTo>
                    <a:pt x="453676" y="1398937"/>
                  </a:lnTo>
                  <a:lnTo>
                    <a:pt x="514255" y="1426750"/>
                  </a:lnTo>
                  <a:lnTo>
                    <a:pt x="581120" y="1447419"/>
                  </a:lnTo>
                  <a:lnTo>
                    <a:pt x="618649" y="1454753"/>
                  </a:lnTo>
                  <a:lnTo>
                    <a:pt x="651510" y="1438180"/>
                  </a:lnTo>
                  <a:lnTo>
                    <a:pt x="675513" y="1411700"/>
                  </a:lnTo>
                  <a:lnTo>
                    <a:pt x="683323" y="1375982"/>
                  </a:lnTo>
                  <a:lnTo>
                    <a:pt x="688371" y="1337691"/>
                  </a:lnTo>
                  <a:lnTo>
                    <a:pt x="686562" y="1298353"/>
                  </a:lnTo>
                  <a:lnTo>
                    <a:pt x="681990" y="1274636"/>
                  </a:lnTo>
                  <a:lnTo>
                    <a:pt x="675704" y="1248347"/>
                  </a:lnTo>
                  <a:lnTo>
                    <a:pt x="676275" y="1223105"/>
                  </a:lnTo>
                  <a:lnTo>
                    <a:pt x="669607" y="1200912"/>
                  </a:lnTo>
                  <a:lnTo>
                    <a:pt x="673512" y="1183196"/>
                  </a:lnTo>
                  <a:lnTo>
                    <a:pt x="669227" y="1162336"/>
                  </a:lnTo>
                  <a:lnTo>
                    <a:pt x="664654" y="1143953"/>
                  </a:lnTo>
                  <a:lnTo>
                    <a:pt x="668178" y="1108615"/>
                  </a:lnTo>
                  <a:lnTo>
                    <a:pt x="662559" y="1044035"/>
                  </a:lnTo>
                  <a:lnTo>
                    <a:pt x="660368" y="901541"/>
                  </a:lnTo>
                  <a:lnTo>
                    <a:pt x="664845" y="836676"/>
                  </a:lnTo>
                  <a:lnTo>
                    <a:pt x="682847" y="822484"/>
                  </a:lnTo>
                  <a:lnTo>
                    <a:pt x="700278" y="814007"/>
                  </a:lnTo>
                  <a:lnTo>
                    <a:pt x="721233" y="812673"/>
                  </a:lnTo>
                  <a:lnTo>
                    <a:pt x="733520" y="819531"/>
                  </a:lnTo>
                  <a:lnTo>
                    <a:pt x="742759" y="836200"/>
                  </a:lnTo>
                  <a:lnTo>
                    <a:pt x="741045" y="862775"/>
                  </a:lnTo>
                  <a:lnTo>
                    <a:pt x="739997" y="909066"/>
                  </a:lnTo>
                  <a:lnTo>
                    <a:pt x="748665" y="916877"/>
                  </a:lnTo>
                  <a:lnTo>
                    <a:pt x="760762" y="915067"/>
                  </a:lnTo>
                  <a:lnTo>
                    <a:pt x="769048" y="906780"/>
                  </a:lnTo>
                  <a:lnTo>
                    <a:pt x="796861" y="889635"/>
                  </a:lnTo>
                  <a:lnTo>
                    <a:pt x="846772" y="863918"/>
                  </a:lnTo>
                  <a:lnTo>
                    <a:pt x="878110" y="854774"/>
                  </a:lnTo>
                  <a:lnTo>
                    <a:pt x="888968" y="846106"/>
                  </a:lnTo>
                  <a:lnTo>
                    <a:pt x="906875" y="833247"/>
                  </a:lnTo>
                  <a:lnTo>
                    <a:pt x="925353" y="811054"/>
                  </a:lnTo>
                  <a:lnTo>
                    <a:pt x="929164" y="793909"/>
                  </a:lnTo>
                  <a:lnTo>
                    <a:pt x="921544" y="781050"/>
                  </a:lnTo>
                  <a:lnTo>
                    <a:pt x="889159" y="755809"/>
                  </a:lnTo>
                  <a:lnTo>
                    <a:pt x="848297" y="729806"/>
                  </a:lnTo>
                  <a:lnTo>
                    <a:pt x="810197" y="719233"/>
                  </a:lnTo>
                  <a:lnTo>
                    <a:pt x="775430" y="712851"/>
                  </a:lnTo>
                  <a:lnTo>
                    <a:pt x="762667" y="716090"/>
                  </a:lnTo>
                  <a:lnTo>
                    <a:pt x="736473" y="722376"/>
                  </a:lnTo>
                  <a:lnTo>
                    <a:pt x="725424" y="720566"/>
                  </a:lnTo>
                  <a:lnTo>
                    <a:pt x="719423" y="711803"/>
                  </a:lnTo>
                  <a:lnTo>
                    <a:pt x="723995" y="703802"/>
                  </a:lnTo>
                  <a:lnTo>
                    <a:pt x="756190" y="672560"/>
                  </a:lnTo>
                  <a:lnTo>
                    <a:pt x="810768" y="630365"/>
                  </a:lnTo>
                  <a:lnTo>
                    <a:pt x="860488" y="592074"/>
                  </a:lnTo>
                  <a:lnTo>
                    <a:pt x="878395" y="573977"/>
                  </a:lnTo>
                  <a:lnTo>
                    <a:pt x="880967" y="557403"/>
                  </a:lnTo>
                  <a:lnTo>
                    <a:pt x="877824" y="540925"/>
                  </a:lnTo>
                  <a:lnTo>
                    <a:pt x="848487" y="511588"/>
                  </a:lnTo>
                  <a:lnTo>
                    <a:pt x="817340" y="486442"/>
                  </a:lnTo>
                  <a:lnTo>
                    <a:pt x="794956" y="474440"/>
                  </a:lnTo>
                  <a:lnTo>
                    <a:pt x="789051" y="466916"/>
                  </a:lnTo>
                  <a:lnTo>
                    <a:pt x="794671" y="456438"/>
                  </a:lnTo>
                  <a:lnTo>
                    <a:pt x="811244" y="439579"/>
                  </a:lnTo>
                  <a:lnTo>
                    <a:pt x="860679" y="392621"/>
                  </a:lnTo>
                  <a:lnTo>
                    <a:pt x="887349" y="371475"/>
                  </a:lnTo>
                  <a:lnTo>
                    <a:pt x="917067" y="351758"/>
                  </a:lnTo>
                  <a:lnTo>
                    <a:pt x="953928" y="330613"/>
                  </a:lnTo>
                  <a:lnTo>
                    <a:pt x="991743" y="311849"/>
                  </a:lnTo>
                  <a:lnTo>
                    <a:pt x="1024794" y="295942"/>
                  </a:lnTo>
                  <a:lnTo>
                    <a:pt x="1050036" y="279749"/>
                  </a:lnTo>
                  <a:lnTo>
                    <a:pt x="1067752" y="251460"/>
                  </a:lnTo>
                  <a:lnTo>
                    <a:pt x="1071467" y="217932"/>
                  </a:lnTo>
                  <a:lnTo>
                    <a:pt x="1071086" y="190691"/>
                  </a:lnTo>
                  <a:close/>
                  <a:moveTo>
                    <a:pt x="625030" y="418624"/>
                  </a:moveTo>
                  <a:lnTo>
                    <a:pt x="614458" y="428244"/>
                  </a:lnTo>
                  <a:lnTo>
                    <a:pt x="589312" y="424720"/>
                  </a:lnTo>
                  <a:lnTo>
                    <a:pt x="567785" y="417767"/>
                  </a:lnTo>
                  <a:lnTo>
                    <a:pt x="556260" y="400907"/>
                  </a:lnTo>
                  <a:lnTo>
                    <a:pt x="551688" y="387191"/>
                  </a:lnTo>
                  <a:lnTo>
                    <a:pt x="557593" y="367379"/>
                  </a:lnTo>
                  <a:lnTo>
                    <a:pt x="580072" y="337947"/>
                  </a:lnTo>
                  <a:lnTo>
                    <a:pt x="593407" y="334423"/>
                  </a:lnTo>
                  <a:lnTo>
                    <a:pt x="604647" y="332137"/>
                  </a:lnTo>
                  <a:lnTo>
                    <a:pt x="615696" y="341281"/>
                  </a:lnTo>
                  <a:lnTo>
                    <a:pt x="626745" y="361474"/>
                  </a:lnTo>
                  <a:lnTo>
                    <a:pt x="629984" y="385191"/>
                  </a:lnTo>
                  <a:lnTo>
                    <a:pt x="631984" y="404717"/>
                  </a:lnTo>
                  <a:lnTo>
                    <a:pt x="625030" y="4186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41" name="矩形 40">
            <a:extLst>
              <a:ext uri="{FF2B5EF4-FFF2-40B4-BE49-F238E27FC236}">
                <a16:creationId xmlns:a16="http://schemas.microsoft.com/office/drawing/2014/main" id="{EF33E2D7-5A71-42C5-9986-5C656C70099E}"/>
              </a:ext>
            </a:extLst>
          </p:cNvPr>
          <p:cNvSpPr/>
          <p:nvPr userDrawn="1"/>
        </p:nvSpPr>
        <p:spPr>
          <a:xfrm>
            <a:off x="8168640" y="6305883"/>
            <a:ext cx="35804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计算机学院 </a:t>
            </a:r>
            <a:r>
              <a:rPr lang="en-US" altLang="zh-CN" sz="1400" dirty="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2023</a:t>
            </a:r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新老生交流会</a:t>
            </a:r>
            <a:endParaRPr lang="en-US" altLang="zh-CN" sz="1400" dirty="0">
              <a:solidFill>
                <a:schemeClr val="tx1"/>
              </a:solidFill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3CAB9BE7-B4A9-4BDB-9047-155AEB28E45C}"/>
              </a:ext>
            </a:extLst>
          </p:cNvPr>
          <p:cNvSpPr>
            <a:spLocks/>
          </p:cNvSpPr>
          <p:nvPr userDrawn="1"/>
        </p:nvSpPr>
        <p:spPr>
          <a:xfrm>
            <a:off x="442912" y="306385"/>
            <a:ext cx="674689" cy="67468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76D56F58-DF04-4BB0-8891-7BCC41D516F8}"/>
              </a:ext>
            </a:extLst>
          </p:cNvPr>
          <p:cNvSpPr>
            <a:spLocks/>
          </p:cNvSpPr>
          <p:nvPr userDrawn="1"/>
        </p:nvSpPr>
        <p:spPr>
          <a:xfrm>
            <a:off x="613590" y="477064"/>
            <a:ext cx="504011" cy="504011"/>
          </a:xfrm>
          <a:custGeom>
            <a:avLst/>
            <a:gdLst>
              <a:gd name="connsiteX0" fmla="*/ 166666 w 504011"/>
              <a:gd name="connsiteY0" fmla="*/ 0 h 504011"/>
              <a:gd name="connsiteX1" fmla="*/ 284517 w 504011"/>
              <a:gd name="connsiteY1" fmla="*/ 48815 h 504011"/>
              <a:gd name="connsiteX2" fmla="*/ 285333 w 504011"/>
              <a:gd name="connsiteY2" fmla="*/ 49805 h 504011"/>
              <a:gd name="connsiteX3" fmla="*/ 286874 w 504011"/>
              <a:gd name="connsiteY3" fmla="*/ 51076 h 504011"/>
              <a:gd name="connsiteX4" fmla="*/ 287692 w 504011"/>
              <a:gd name="connsiteY4" fmla="*/ 52067 h 504011"/>
              <a:gd name="connsiteX5" fmla="*/ 289231 w 504011"/>
              <a:gd name="connsiteY5" fmla="*/ 53337 h 504011"/>
              <a:gd name="connsiteX6" fmla="*/ 290047 w 504011"/>
              <a:gd name="connsiteY6" fmla="*/ 54327 h 504011"/>
              <a:gd name="connsiteX7" fmla="*/ 291587 w 504011"/>
              <a:gd name="connsiteY7" fmla="*/ 55598 h 504011"/>
              <a:gd name="connsiteX8" fmla="*/ 292404 w 504011"/>
              <a:gd name="connsiteY8" fmla="*/ 56587 h 504011"/>
              <a:gd name="connsiteX9" fmla="*/ 293944 w 504011"/>
              <a:gd name="connsiteY9" fmla="*/ 57858 h 504011"/>
              <a:gd name="connsiteX10" fmla="*/ 294761 w 504011"/>
              <a:gd name="connsiteY10" fmla="*/ 58848 h 504011"/>
              <a:gd name="connsiteX11" fmla="*/ 296301 w 504011"/>
              <a:gd name="connsiteY11" fmla="*/ 60118 h 504011"/>
              <a:gd name="connsiteX12" fmla="*/ 297119 w 504011"/>
              <a:gd name="connsiteY12" fmla="*/ 61111 h 504011"/>
              <a:gd name="connsiteX13" fmla="*/ 298658 w 504011"/>
              <a:gd name="connsiteY13" fmla="*/ 62380 h 504011"/>
              <a:gd name="connsiteX14" fmla="*/ 299474 w 504011"/>
              <a:gd name="connsiteY14" fmla="*/ 63369 h 504011"/>
              <a:gd name="connsiteX15" fmla="*/ 301015 w 504011"/>
              <a:gd name="connsiteY15" fmla="*/ 64640 h 504011"/>
              <a:gd name="connsiteX16" fmla="*/ 301831 w 504011"/>
              <a:gd name="connsiteY16" fmla="*/ 65630 h 504011"/>
              <a:gd name="connsiteX17" fmla="*/ 303371 w 504011"/>
              <a:gd name="connsiteY17" fmla="*/ 66901 h 504011"/>
              <a:gd name="connsiteX18" fmla="*/ 304186 w 504011"/>
              <a:gd name="connsiteY18" fmla="*/ 67889 h 504011"/>
              <a:gd name="connsiteX19" fmla="*/ 305729 w 504011"/>
              <a:gd name="connsiteY19" fmla="*/ 69161 h 504011"/>
              <a:gd name="connsiteX20" fmla="*/ 306547 w 504011"/>
              <a:gd name="connsiteY20" fmla="*/ 70153 h 504011"/>
              <a:gd name="connsiteX21" fmla="*/ 308086 w 504011"/>
              <a:gd name="connsiteY21" fmla="*/ 71422 h 504011"/>
              <a:gd name="connsiteX22" fmla="*/ 308902 w 504011"/>
              <a:gd name="connsiteY22" fmla="*/ 72412 h 504011"/>
              <a:gd name="connsiteX23" fmla="*/ 310443 w 504011"/>
              <a:gd name="connsiteY23" fmla="*/ 73683 h 504011"/>
              <a:gd name="connsiteX24" fmla="*/ 311259 w 504011"/>
              <a:gd name="connsiteY24" fmla="*/ 74672 h 504011"/>
              <a:gd name="connsiteX25" fmla="*/ 312799 w 504011"/>
              <a:gd name="connsiteY25" fmla="*/ 75943 h 504011"/>
              <a:gd name="connsiteX26" fmla="*/ 313616 w 504011"/>
              <a:gd name="connsiteY26" fmla="*/ 76933 h 504011"/>
              <a:gd name="connsiteX27" fmla="*/ 315156 w 504011"/>
              <a:gd name="connsiteY27" fmla="*/ 78204 h 504011"/>
              <a:gd name="connsiteX28" fmla="*/ 315975 w 504011"/>
              <a:gd name="connsiteY28" fmla="*/ 79195 h 504011"/>
              <a:gd name="connsiteX29" fmla="*/ 317513 w 504011"/>
              <a:gd name="connsiteY29" fmla="*/ 80465 h 504011"/>
              <a:gd name="connsiteX30" fmla="*/ 318329 w 504011"/>
              <a:gd name="connsiteY30" fmla="*/ 81455 h 504011"/>
              <a:gd name="connsiteX31" fmla="*/ 319870 w 504011"/>
              <a:gd name="connsiteY31" fmla="*/ 82725 h 504011"/>
              <a:gd name="connsiteX32" fmla="*/ 320686 w 504011"/>
              <a:gd name="connsiteY32" fmla="*/ 83715 h 504011"/>
              <a:gd name="connsiteX33" fmla="*/ 322227 w 504011"/>
              <a:gd name="connsiteY33" fmla="*/ 84986 h 504011"/>
              <a:gd name="connsiteX34" fmla="*/ 323043 w 504011"/>
              <a:gd name="connsiteY34" fmla="*/ 85975 h 504011"/>
              <a:gd name="connsiteX35" fmla="*/ 324583 w 504011"/>
              <a:gd name="connsiteY35" fmla="*/ 87246 h 504011"/>
              <a:gd name="connsiteX36" fmla="*/ 325400 w 504011"/>
              <a:gd name="connsiteY36" fmla="*/ 88236 h 504011"/>
              <a:gd name="connsiteX37" fmla="*/ 326940 w 504011"/>
              <a:gd name="connsiteY37" fmla="*/ 89507 h 504011"/>
              <a:gd name="connsiteX38" fmla="*/ 327759 w 504011"/>
              <a:gd name="connsiteY38" fmla="*/ 90499 h 504011"/>
              <a:gd name="connsiteX39" fmla="*/ 329297 w 504011"/>
              <a:gd name="connsiteY39" fmla="*/ 91768 h 504011"/>
              <a:gd name="connsiteX40" fmla="*/ 330113 w 504011"/>
              <a:gd name="connsiteY40" fmla="*/ 92758 h 504011"/>
              <a:gd name="connsiteX41" fmla="*/ 331654 w 504011"/>
              <a:gd name="connsiteY41" fmla="*/ 94029 h 504011"/>
              <a:gd name="connsiteX42" fmla="*/ 332470 w 504011"/>
              <a:gd name="connsiteY42" fmla="*/ 95018 h 504011"/>
              <a:gd name="connsiteX43" fmla="*/ 334011 w 504011"/>
              <a:gd name="connsiteY43" fmla="*/ 96289 h 504011"/>
              <a:gd name="connsiteX44" fmla="*/ 334827 w 504011"/>
              <a:gd name="connsiteY44" fmla="*/ 97279 h 504011"/>
              <a:gd name="connsiteX45" fmla="*/ 336367 w 504011"/>
              <a:gd name="connsiteY45" fmla="*/ 98550 h 504011"/>
              <a:gd name="connsiteX46" fmla="*/ 337186 w 504011"/>
              <a:gd name="connsiteY46" fmla="*/ 99541 h 504011"/>
              <a:gd name="connsiteX47" fmla="*/ 338724 w 504011"/>
              <a:gd name="connsiteY47" fmla="*/ 100811 h 504011"/>
              <a:gd name="connsiteX48" fmla="*/ 339541 w 504011"/>
              <a:gd name="connsiteY48" fmla="*/ 101800 h 504011"/>
              <a:gd name="connsiteX49" fmla="*/ 341081 w 504011"/>
              <a:gd name="connsiteY49" fmla="*/ 103071 h 504011"/>
              <a:gd name="connsiteX50" fmla="*/ 341897 w 504011"/>
              <a:gd name="connsiteY50" fmla="*/ 104061 h 504011"/>
              <a:gd name="connsiteX51" fmla="*/ 343438 w 504011"/>
              <a:gd name="connsiteY51" fmla="*/ 105332 h 504011"/>
              <a:gd name="connsiteX52" fmla="*/ 344254 w 504011"/>
              <a:gd name="connsiteY52" fmla="*/ 106321 h 504011"/>
              <a:gd name="connsiteX53" fmla="*/ 345795 w 504011"/>
              <a:gd name="connsiteY53" fmla="*/ 107592 h 504011"/>
              <a:gd name="connsiteX54" fmla="*/ 346613 w 504011"/>
              <a:gd name="connsiteY54" fmla="*/ 108584 h 504011"/>
              <a:gd name="connsiteX55" fmla="*/ 348151 w 504011"/>
              <a:gd name="connsiteY55" fmla="*/ 109853 h 504011"/>
              <a:gd name="connsiteX56" fmla="*/ 348966 w 504011"/>
              <a:gd name="connsiteY56" fmla="*/ 110842 h 504011"/>
              <a:gd name="connsiteX57" fmla="*/ 350509 w 504011"/>
              <a:gd name="connsiteY57" fmla="*/ 112114 h 504011"/>
              <a:gd name="connsiteX58" fmla="*/ 351325 w 504011"/>
              <a:gd name="connsiteY58" fmla="*/ 113103 h 504011"/>
              <a:gd name="connsiteX59" fmla="*/ 352866 w 504011"/>
              <a:gd name="connsiteY59" fmla="*/ 114374 h 504011"/>
              <a:gd name="connsiteX60" fmla="*/ 353682 w 504011"/>
              <a:gd name="connsiteY60" fmla="*/ 115364 h 504011"/>
              <a:gd name="connsiteX61" fmla="*/ 355223 w 504011"/>
              <a:gd name="connsiteY61" fmla="*/ 116635 h 504011"/>
              <a:gd name="connsiteX62" fmla="*/ 356039 w 504011"/>
              <a:gd name="connsiteY62" fmla="*/ 117624 h 504011"/>
              <a:gd name="connsiteX63" fmla="*/ 357579 w 504011"/>
              <a:gd name="connsiteY63" fmla="*/ 118895 h 504011"/>
              <a:gd name="connsiteX64" fmla="*/ 358398 w 504011"/>
              <a:gd name="connsiteY64" fmla="*/ 119887 h 504011"/>
              <a:gd name="connsiteX65" fmla="*/ 359936 w 504011"/>
              <a:gd name="connsiteY65" fmla="*/ 121157 h 504011"/>
              <a:gd name="connsiteX66" fmla="*/ 360753 w 504011"/>
              <a:gd name="connsiteY66" fmla="*/ 122146 h 504011"/>
              <a:gd name="connsiteX67" fmla="*/ 362293 w 504011"/>
              <a:gd name="connsiteY67" fmla="*/ 123417 h 504011"/>
              <a:gd name="connsiteX68" fmla="*/ 363109 w 504011"/>
              <a:gd name="connsiteY68" fmla="*/ 124407 h 504011"/>
              <a:gd name="connsiteX69" fmla="*/ 364650 w 504011"/>
              <a:gd name="connsiteY69" fmla="*/ 125677 h 504011"/>
              <a:gd name="connsiteX70" fmla="*/ 365466 w 504011"/>
              <a:gd name="connsiteY70" fmla="*/ 126667 h 504011"/>
              <a:gd name="connsiteX71" fmla="*/ 367007 w 504011"/>
              <a:gd name="connsiteY71" fmla="*/ 127938 h 504011"/>
              <a:gd name="connsiteX72" fmla="*/ 367825 w 504011"/>
              <a:gd name="connsiteY72" fmla="*/ 128930 h 504011"/>
              <a:gd name="connsiteX73" fmla="*/ 369363 w 504011"/>
              <a:gd name="connsiteY73" fmla="*/ 130199 h 504011"/>
              <a:gd name="connsiteX74" fmla="*/ 370180 w 504011"/>
              <a:gd name="connsiteY74" fmla="*/ 131189 h 504011"/>
              <a:gd name="connsiteX75" fmla="*/ 371720 w 504011"/>
              <a:gd name="connsiteY75" fmla="*/ 132460 h 504011"/>
              <a:gd name="connsiteX76" fmla="*/ 372537 w 504011"/>
              <a:gd name="connsiteY76" fmla="*/ 133449 h 504011"/>
              <a:gd name="connsiteX77" fmla="*/ 374077 w 504011"/>
              <a:gd name="connsiteY77" fmla="*/ 134720 h 504011"/>
              <a:gd name="connsiteX78" fmla="*/ 374893 w 504011"/>
              <a:gd name="connsiteY78" fmla="*/ 135710 h 504011"/>
              <a:gd name="connsiteX79" fmla="*/ 376434 w 504011"/>
              <a:gd name="connsiteY79" fmla="*/ 136981 h 504011"/>
              <a:gd name="connsiteX80" fmla="*/ 377252 w 504011"/>
              <a:gd name="connsiteY80" fmla="*/ 137972 h 504011"/>
              <a:gd name="connsiteX81" fmla="*/ 378791 w 504011"/>
              <a:gd name="connsiteY81" fmla="*/ 139242 h 504011"/>
              <a:gd name="connsiteX82" fmla="*/ 379607 w 504011"/>
              <a:gd name="connsiteY82" fmla="*/ 140231 h 504011"/>
              <a:gd name="connsiteX83" fmla="*/ 381147 w 504011"/>
              <a:gd name="connsiteY83" fmla="*/ 141502 h 504011"/>
              <a:gd name="connsiteX84" fmla="*/ 381964 w 504011"/>
              <a:gd name="connsiteY84" fmla="*/ 142492 h 504011"/>
              <a:gd name="connsiteX85" fmla="*/ 383504 w 504011"/>
              <a:gd name="connsiteY85" fmla="*/ 143763 h 504011"/>
              <a:gd name="connsiteX86" fmla="*/ 384321 w 504011"/>
              <a:gd name="connsiteY86" fmla="*/ 144752 h 504011"/>
              <a:gd name="connsiteX87" fmla="*/ 385861 w 504011"/>
              <a:gd name="connsiteY87" fmla="*/ 146023 h 504011"/>
              <a:gd name="connsiteX88" fmla="*/ 386677 w 504011"/>
              <a:gd name="connsiteY88" fmla="*/ 147013 h 504011"/>
              <a:gd name="connsiteX89" fmla="*/ 388218 w 504011"/>
              <a:gd name="connsiteY89" fmla="*/ 148284 h 504011"/>
              <a:gd name="connsiteX90" fmla="*/ 389036 w 504011"/>
              <a:gd name="connsiteY90" fmla="*/ 149275 h 504011"/>
              <a:gd name="connsiteX91" fmla="*/ 390575 w 504011"/>
              <a:gd name="connsiteY91" fmla="*/ 150545 h 504011"/>
              <a:gd name="connsiteX92" fmla="*/ 391390 w 504011"/>
              <a:gd name="connsiteY92" fmla="*/ 151533 h 504011"/>
              <a:gd name="connsiteX93" fmla="*/ 392932 w 504011"/>
              <a:gd name="connsiteY93" fmla="*/ 152805 h 504011"/>
              <a:gd name="connsiteX94" fmla="*/ 393749 w 504011"/>
              <a:gd name="connsiteY94" fmla="*/ 153795 h 504011"/>
              <a:gd name="connsiteX95" fmla="*/ 395289 w 504011"/>
              <a:gd name="connsiteY95" fmla="*/ 155066 h 504011"/>
              <a:gd name="connsiteX96" fmla="*/ 396105 w 504011"/>
              <a:gd name="connsiteY96" fmla="*/ 156055 h 504011"/>
              <a:gd name="connsiteX97" fmla="*/ 397646 w 504011"/>
              <a:gd name="connsiteY97" fmla="*/ 157326 h 504011"/>
              <a:gd name="connsiteX98" fmla="*/ 398464 w 504011"/>
              <a:gd name="connsiteY98" fmla="*/ 158318 h 504011"/>
              <a:gd name="connsiteX99" fmla="*/ 400003 w 504011"/>
              <a:gd name="connsiteY99" fmla="*/ 159588 h 504011"/>
              <a:gd name="connsiteX100" fmla="*/ 400819 w 504011"/>
              <a:gd name="connsiteY100" fmla="*/ 160577 h 504011"/>
              <a:gd name="connsiteX101" fmla="*/ 402359 w 504011"/>
              <a:gd name="connsiteY101" fmla="*/ 161848 h 504011"/>
              <a:gd name="connsiteX102" fmla="*/ 403176 w 504011"/>
              <a:gd name="connsiteY102" fmla="*/ 162838 h 504011"/>
              <a:gd name="connsiteX103" fmla="*/ 404716 w 504011"/>
              <a:gd name="connsiteY103" fmla="*/ 164109 h 504011"/>
              <a:gd name="connsiteX104" fmla="*/ 405533 w 504011"/>
              <a:gd name="connsiteY104" fmla="*/ 165098 h 504011"/>
              <a:gd name="connsiteX105" fmla="*/ 407073 w 504011"/>
              <a:gd name="connsiteY105" fmla="*/ 166369 h 504011"/>
              <a:gd name="connsiteX106" fmla="*/ 407891 w 504011"/>
              <a:gd name="connsiteY106" fmla="*/ 167361 h 504011"/>
              <a:gd name="connsiteX107" fmla="*/ 409430 w 504011"/>
              <a:gd name="connsiteY107" fmla="*/ 168630 h 504011"/>
              <a:gd name="connsiteX108" fmla="*/ 410246 w 504011"/>
              <a:gd name="connsiteY108" fmla="*/ 169620 h 504011"/>
              <a:gd name="connsiteX109" fmla="*/ 411787 w 504011"/>
              <a:gd name="connsiteY109" fmla="*/ 170891 h 504011"/>
              <a:gd name="connsiteX110" fmla="*/ 412603 w 504011"/>
              <a:gd name="connsiteY110" fmla="*/ 171880 h 504011"/>
              <a:gd name="connsiteX111" fmla="*/ 414144 w 504011"/>
              <a:gd name="connsiteY111" fmla="*/ 173151 h 504011"/>
              <a:gd name="connsiteX112" fmla="*/ 414960 w 504011"/>
              <a:gd name="connsiteY112" fmla="*/ 174141 h 504011"/>
              <a:gd name="connsiteX113" fmla="*/ 416500 w 504011"/>
              <a:gd name="connsiteY113" fmla="*/ 175412 h 504011"/>
              <a:gd name="connsiteX114" fmla="*/ 417317 w 504011"/>
              <a:gd name="connsiteY114" fmla="*/ 176401 h 504011"/>
              <a:gd name="connsiteX115" fmla="*/ 418857 w 504011"/>
              <a:gd name="connsiteY115" fmla="*/ 177672 h 504011"/>
              <a:gd name="connsiteX116" fmla="*/ 419676 w 504011"/>
              <a:gd name="connsiteY116" fmla="*/ 178664 h 504011"/>
              <a:gd name="connsiteX117" fmla="*/ 421214 w 504011"/>
              <a:gd name="connsiteY117" fmla="*/ 179933 h 504011"/>
              <a:gd name="connsiteX118" fmla="*/ 422030 w 504011"/>
              <a:gd name="connsiteY118" fmla="*/ 180923 h 504011"/>
              <a:gd name="connsiteX119" fmla="*/ 423571 w 504011"/>
              <a:gd name="connsiteY119" fmla="*/ 182194 h 504011"/>
              <a:gd name="connsiteX120" fmla="*/ 424387 w 504011"/>
              <a:gd name="connsiteY120" fmla="*/ 183183 h 504011"/>
              <a:gd name="connsiteX121" fmla="*/ 425928 w 504011"/>
              <a:gd name="connsiteY121" fmla="*/ 184454 h 504011"/>
              <a:gd name="connsiteX122" fmla="*/ 426744 w 504011"/>
              <a:gd name="connsiteY122" fmla="*/ 185444 h 504011"/>
              <a:gd name="connsiteX123" fmla="*/ 428284 w 504011"/>
              <a:gd name="connsiteY123" fmla="*/ 186715 h 504011"/>
              <a:gd name="connsiteX124" fmla="*/ 429103 w 504011"/>
              <a:gd name="connsiteY124" fmla="*/ 187706 h 504011"/>
              <a:gd name="connsiteX125" fmla="*/ 430641 w 504011"/>
              <a:gd name="connsiteY125" fmla="*/ 188976 h 504011"/>
              <a:gd name="connsiteX126" fmla="*/ 431457 w 504011"/>
              <a:gd name="connsiteY126" fmla="*/ 189966 h 504011"/>
              <a:gd name="connsiteX127" fmla="*/ 432998 w 504011"/>
              <a:gd name="connsiteY127" fmla="*/ 191236 h 504011"/>
              <a:gd name="connsiteX128" fmla="*/ 433814 w 504011"/>
              <a:gd name="connsiteY128" fmla="*/ 192226 h 504011"/>
              <a:gd name="connsiteX129" fmla="*/ 435355 w 504011"/>
              <a:gd name="connsiteY129" fmla="*/ 193497 h 504011"/>
              <a:gd name="connsiteX130" fmla="*/ 436171 w 504011"/>
              <a:gd name="connsiteY130" fmla="*/ 194487 h 504011"/>
              <a:gd name="connsiteX131" fmla="*/ 437712 w 504011"/>
              <a:gd name="connsiteY131" fmla="*/ 195757 h 504011"/>
              <a:gd name="connsiteX132" fmla="*/ 438529 w 504011"/>
              <a:gd name="connsiteY132" fmla="*/ 196748 h 504011"/>
              <a:gd name="connsiteX133" fmla="*/ 440069 w 504011"/>
              <a:gd name="connsiteY133" fmla="*/ 198019 h 504011"/>
              <a:gd name="connsiteX134" fmla="*/ 440885 w 504011"/>
              <a:gd name="connsiteY134" fmla="*/ 199008 h 504011"/>
              <a:gd name="connsiteX135" fmla="*/ 442426 w 504011"/>
              <a:gd name="connsiteY135" fmla="*/ 200279 h 504011"/>
              <a:gd name="connsiteX136" fmla="*/ 443242 w 504011"/>
              <a:gd name="connsiteY136" fmla="*/ 201269 h 504011"/>
              <a:gd name="connsiteX137" fmla="*/ 444783 w 504011"/>
              <a:gd name="connsiteY137" fmla="*/ 202540 h 504011"/>
              <a:gd name="connsiteX138" fmla="*/ 445599 w 504011"/>
              <a:gd name="connsiteY138" fmla="*/ 203529 h 504011"/>
              <a:gd name="connsiteX139" fmla="*/ 447140 w 504011"/>
              <a:gd name="connsiteY139" fmla="*/ 204800 h 504011"/>
              <a:gd name="connsiteX140" fmla="*/ 447956 w 504011"/>
              <a:gd name="connsiteY140" fmla="*/ 205790 h 504011"/>
              <a:gd name="connsiteX141" fmla="*/ 449496 w 504011"/>
              <a:gd name="connsiteY141" fmla="*/ 207061 h 504011"/>
              <a:gd name="connsiteX142" fmla="*/ 450315 w 504011"/>
              <a:gd name="connsiteY142" fmla="*/ 208052 h 504011"/>
              <a:gd name="connsiteX143" fmla="*/ 451853 w 504011"/>
              <a:gd name="connsiteY143" fmla="*/ 209322 h 504011"/>
              <a:gd name="connsiteX144" fmla="*/ 452669 w 504011"/>
              <a:gd name="connsiteY144" fmla="*/ 210311 h 504011"/>
              <a:gd name="connsiteX145" fmla="*/ 454210 w 504011"/>
              <a:gd name="connsiteY145" fmla="*/ 211582 h 504011"/>
              <a:gd name="connsiteX146" fmla="*/ 455026 w 504011"/>
              <a:gd name="connsiteY146" fmla="*/ 212572 h 504011"/>
              <a:gd name="connsiteX147" fmla="*/ 456567 w 504011"/>
              <a:gd name="connsiteY147" fmla="*/ 213843 h 504011"/>
              <a:gd name="connsiteX148" fmla="*/ 457383 w 504011"/>
              <a:gd name="connsiteY148" fmla="*/ 214832 h 504011"/>
              <a:gd name="connsiteX149" fmla="*/ 458924 w 504011"/>
              <a:gd name="connsiteY149" fmla="*/ 216103 h 504011"/>
              <a:gd name="connsiteX150" fmla="*/ 459742 w 504011"/>
              <a:gd name="connsiteY150" fmla="*/ 217095 h 504011"/>
              <a:gd name="connsiteX151" fmla="*/ 461280 w 504011"/>
              <a:gd name="connsiteY151" fmla="*/ 218364 h 504011"/>
              <a:gd name="connsiteX152" fmla="*/ 462097 w 504011"/>
              <a:gd name="connsiteY152" fmla="*/ 219354 h 504011"/>
              <a:gd name="connsiteX153" fmla="*/ 463637 w 504011"/>
              <a:gd name="connsiteY153" fmla="*/ 220625 h 504011"/>
              <a:gd name="connsiteX154" fmla="*/ 464454 w 504011"/>
              <a:gd name="connsiteY154" fmla="*/ 221614 h 504011"/>
              <a:gd name="connsiteX155" fmla="*/ 465994 w 504011"/>
              <a:gd name="connsiteY155" fmla="*/ 222885 h 504011"/>
              <a:gd name="connsiteX156" fmla="*/ 466810 w 504011"/>
              <a:gd name="connsiteY156" fmla="*/ 223875 h 504011"/>
              <a:gd name="connsiteX157" fmla="*/ 468351 w 504011"/>
              <a:gd name="connsiteY157" fmla="*/ 225146 h 504011"/>
              <a:gd name="connsiteX158" fmla="*/ 469169 w 504011"/>
              <a:gd name="connsiteY158" fmla="*/ 226138 h 504011"/>
              <a:gd name="connsiteX159" fmla="*/ 470708 w 504011"/>
              <a:gd name="connsiteY159" fmla="*/ 227407 h 504011"/>
              <a:gd name="connsiteX160" fmla="*/ 471524 w 504011"/>
              <a:gd name="connsiteY160" fmla="*/ 228397 h 504011"/>
              <a:gd name="connsiteX161" fmla="*/ 473064 w 504011"/>
              <a:gd name="connsiteY161" fmla="*/ 229668 h 504011"/>
              <a:gd name="connsiteX162" fmla="*/ 473881 w 504011"/>
              <a:gd name="connsiteY162" fmla="*/ 230657 h 504011"/>
              <a:gd name="connsiteX163" fmla="*/ 475421 w 504011"/>
              <a:gd name="connsiteY163" fmla="*/ 231928 h 504011"/>
              <a:gd name="connsiteX164" fmla="*/ 476238 w 504011"/>
              <a:gd name="connsiteY164" fmla="*/ 232918 h 504011"/>
              <a:gd name="connsiteX165" fmla="*/ 477778 w 504011"/>
              <a:gd name="connsiteY165" fmla="*/ 234189 h 504011"/>
              <a:gd name="connsiteX166" fmla="*/ 478594 w 504011"/>
              <a:gd name="connsiteY166" fmla="*/ 235178 h 504011"/>
              <a:gd name="connsiteX167" fmla="*/ 480135 w 504011"/>
              <a:gd name="connsiteY167" fmla="*/ 236449 h 504011"/>
              <a:gd name="connsiteX168" fmla="*/ 480952 w 504011"/>
              <a:gd name="connsiteY168" fmla="*/ 237439 h 504011"/>
              <a:gd name="connsiteX169" fmla="*/ 482492 w 504011"/>
              <a:gd name="connsiteY169" fmla="*/ 238710 h 504011"/>
              <a:gd name="connsiteX170" fmla="*/ 483309 w 504011"/>
              <a:gd name="connsiteY170" fmla="*/ 239700 h 504011"/>
              <a:gd name="connsiteX171" fmla="*/ 484849 w 504011"/>
              <a:gd name="connsiteY171" fmla="*/ 240971 h 504011"/>
              <a:gd name="connsiteX172" fmla="*/ 485666 w 504011"/>
              <a:gd name="connsiteY172" fmla="*/ 241960 h 504011"/>
              <a:gd name="connsiteX173" fmla="*/ 487206 w 504011"/>
              <a:gd name="connsiteY173" fmla="*/ 243231 h 504011"/>
              <a:gd name="connsiteX174" fmla="*/ 488022 w 504011"/>
              <a:gd name="connsiteY174" fmla="*/ 244221 h 504011"/>
              <a:gd name="connsiteX175" fmla="*/ 489563 w 504011"/>
              <a:gd name="connsiteY175" fmla="*/ 245492 h 504011"/>
              <a:gd name="connsiteX176" fmla="*/ 490381 w 504011"/>
              <a:gd name="connsiteY176" fmla="*/ 246483 h 504011"/>
              <a:gd name="connsiteX177" fmla="*/ 491920 w 504011"/>
              <a:gd name="connsiteY177" fmla="*/ 247753 h 504011"/>
              <a:gd name="connsiteX178" fmla="*/ 492736 w 504011"/>
              <a:gd name="connsiteY178" fmla="*/ 248742 h 504011"/>
              <a:gd name="connsiteX179" fmla="*/ 494276 w 504011"/>
              <a:gd name="connsiteY179" fmla="*/ 250013 h 504011"/>
              <a:gd name="connsiteX180" fmla="*/ 495093 w 504011"/>
              <a:gd name="connsiteY180" fmla="*/ 251003 h 504011"/>
              <a:gd name="connsiteX181" fmla="*/ 496633 w 504011"/>
              <a:gd name="connsiteY181" fmla="*/ 252274 h 504011"/>
              <a:gd name="connsiteX182" fmla="*/ 497450 w 504011"/>
              <a:gd name="connsiteY182" fmla="*/ 253263 h 504011"/>
              <a:gd name="connsiteX183" fmla="*/ 498990 w 504011"/>
              <a:gd name="connsiteY183" fmla="*/ 254534 h 504011"/>
              <a:gd name="connsiteX184" fmla="*/ 499808 w 504011"/>
              <a:gd name="connsiteY184" fmla="*/ 255526 h 504011"/>
              <a:gd name="connsiteX185" fmla="*/ 501347 w 504011"/>
              <a:gd name="connsiteY185" fmla="*/ 256795 h 504011"/>
              <a:gd name="connsiteX186" fmla="*/ 502163 w 504011"/>
              <a:gd name="connsiteY186" fmla="*/ 257785 h 504011"/>
              <a:gd name="connsiteX187" fmla="*/ 503704 w 504011"/>
              <a:gd name="connsiteY187" fmla="*/ 259056 h 504011"/>
              <a:gd name="connsiteX188" fmla="*/ 504011 w 504011"/>
              <a:gd name="connsiteY188" fmla="*/ 259429 h 504011"/>
              <a:gd name="connsiteX189" fmla="*/ 504011 w 504011"/>
              <a:gd name="connsiteY189" fmla="*/ 391561 h 504011"/>
              <a:gd name="connsiteX190" fmla="*/ 391561 w 504011"/>
              <a:gd name="connsiteY190" fmla="*/ 504011 h 504011"/>
              <a:gd name="connsiteX191" fmla="*/ 277684 w 504011"/>
              <a:gd name="connsiteY191" fmla="*/ 504011 h 504011"/>
              <a:gd name="connsiteX192" fmla="*/ 277429 w 504011"/>
              <a:gd name="connsiteY192" fmla="*/ 503801 h 504011"/>
              <a:gd name="connsiteX193" fmla="*/ 276611 w 504011"/>
              <a:gd name="connsiteY193" fmla="*/ 502809 h 504011"/>
              <a:gd name="connsiteX194" fmla="*/ 275072 w 504011"/>
              <a:gd name="connsiteY194" fmla="*/ 501539 h 504011"/>
              <a:gd name="connsiteX195" fmla="*/ 274256 w 504011"/>
              <a:gd name="connsiteY195" fmla="*/ 500550 h 504011"/>
              <a:gd name="connsiteX196" fmla="*/ 272716 w 504011"/>
              <a:gd name="connsiteY196" fmla="*/ 499279 h 504011"/>
              <a:gd name="connsiteX197" fmla="*/ 271899 w 504011"/>
              <a:gd name="connsiteY197" fmla="*/ 498289 h 504011"/>
              <a:gd name="connsiteX198" fmla="*/ 270359 w 504011"/>
              <a:gd name="connsiteY198" fmla="*/ 497018 h 504011"/>
              <a:gd name="connsiteX199" fmla="*/ 269542 w 504011"/>
              <a:gd name="connsiteY199" fmla="*/ 496029 h 504011"/>
              <a:gd name="connsiteX200" fmla="*/ 268002 w 504011"/>
              <a:gd name="connsiteY200" fmla="*/ 494758 h 504011"/>
              <a:gd name="connsiteX201" fmla="*/ 267186 w 504011"/>
              <a:gd name="connsiteY201" fmla="*/ 493768 h 504011"/>
              <a:gd name="connsiteX202" fmla="*/ 265645 w 504011"/>
              <a:gd name="connsiteY202" fmla="*/ 492497 h 504011"/>
              <a:gd name="connsiteX203" fmla="*/ 264827 w 504011"/>
              <a:gd name="connsiteY203" fmla="*/ 491506 h 504011"/>
              <a:gd name="connsiteX204" fmla="*/ 263288 w 504011"/>
              <a:gd name="connsiteY204" fmla="*/ 490236 h 504011"/>
              <a:gd name="connsiteX205" fmla="*/ 262472 w 504011"/>
              <a:gd name="connsiteY205" fmla="*/ 489247 h 504011"/>
              <a:gd name="connsiteX206" fmla="*/ 260932 w 504011"/>
              <a:gd name="connsiteY206" fmla="*/ 487976 h 504011"/>
              <a:gd name="connsiteX207" fmla="*/ 260115 w 504011"/>
              <a:gd name="connsiteY207" fmla="*/ 486986 h 504011"/>
              <a:gd name="connsiteX208" fmla="*/ 258575 w 504011"/>
              <a:gd name="connsiteY208" fmla="*/ 485715 h 504011"/>
              <a:gd name="connsiteX209" fmla="*/ 257758 w 504011"/>
              <a:gd name="connsiteY209" fmla="*/ 484726 h 504011"/>
              <a:gd name="connsiteX210" fmla="*/ 256218 w 504011"/>
              <a:gd name="connsiteY210" fmla="*/ 483455 h 504011"/>
              <a:gd name="connsiteX211" fmla="*/ 255400 w 504011"/>
              <a:gd name="connsiteY211" fmla="*/ 482463 h 504011"/>
              <a:gd name="connsiteX212" fmla="*/ 253861 w 504011"/>
              <a:gd name="connsiteY212" fmla="*/ 481194 h 504011"/>
              <a:gd name="connsiteX213" fmla="*/ 253045 w 504011"/>
              <a:gd name="connsiteY213" fmla="*/ 480204 h 504011"/>
              <a:gd name="connsiteX214" fmla="*/ 251504 w 504011"/>
              <a:gd name="connsiteY214" fmla="*/ 478933 h 504011"/>
              <a:gd name="connsiteX215" fmla="*/ 250688 w 504011"/>
              <a:gd name="connsiteY215" fmla="*/ 477944 h 504011"/>
              <a:gd name="connsiteX216" fmla="*/ 249147 w 504011"/>
              <a:gd name="connsiteY216" fmla="*/ 476673 h 504011"/>
              <a:gd name="connsiteX217" fmla="*/ 248331 w 504011"/>
              <a:gd name="connsiteY217" fmla="*/ 475683 h 504011"/>
              <a:gd name="connsiteX218" fmla="*/ 246791 w 504011"/>
              <a:gd name="connsiteY218" fmla="*/ 474412 h 504011"/>
              <a:gd name="connsiteX219" fmla="*/ 245974 w 504011"/>
              <a:gd name="connsiteY219" fmla="*/ 473422 h 504011"/>
              <a:gd name="connsiteX220" fmla="*/ 244433 w 504011"/>
              <a:gd name="connsiteY220" fmla="*/ 472151 h 504011"/>
              <a:gd name="connsiteX221" fmla="*/ 243617 w 504011"/>
              <a:gd name="connsiteY221" fmla="*/ 471161 h 504011"/>
              <a:gd name="connsiteX222" fmla="*/ 242076 w 504011"/>
              <a:gd name="connsiteY222" fmla="*/ 469890 h 504011"/>
              <a:gd name="connsiteX223" fmla="*/ 241260 w 504011"/>
              <a:gd name="connsiteY223" fmla="*/ 468901 h 504011"/>
              <a:gd name="connsiteX224" fmla="*/ 239720 w 504011"/>
              <a:gd name="connsiteY224" fmla="*/ 467630 h 504011"/>
              <a:gd name="connsiteX225" fmla="*/ 238903 w 504011"/>
              <a:gd name="connsiteY225" fmla="*/ 466640 h 504011"/>
              <a:gd name="connsiteX226" fmla="*/ 237363 w 504011"/>
              <a:gd name="connsiteY226" fmla="*/ 465369 h 504011"/>
              <a:gd name="connsiteX227" fmla="*/ 236546 w 504011"/>
              <a:gd name="connsiteY227" fmla="*/ 464380 h 504011"/>
              <a:gd name="connsiteX228" fmla="*/ 235006 w 504011"/>
              <a:gd name="connsiteY228" fmla="*/ 463109 h 504011"/>
              <a:gd name="connsiteX229" fmla="*/ 234188 w 504011"/>
              <a:gd name="connsiteY229" fmla="*/ 462117 h 504011"/>
              <a:gd name="connsiteX230" fmla="*/ 232649 w 504011"/>
              <a:gd name="connsiteY230" fmla="*/ 460848 h 504011"/>
              <a:gd name="connsiteX231" fmla="*/ 231833 w 504011"/>
              <a:gd name="connsiteY231" fmla="*/ 459858 h 504011"/>
              <a:gd name="connsiteX232" fmla="*/ 230292 w 504011"/>
              <a:gd name="connsiteY232" fmla="*/ 458587 h 504011"/>
              <a:gd name="connsiteX233" fmla="*/ 229476 w 504011"/>
              <a:gd name="connsiteY233" fmla="*/ 457598 h 504011"/>
              <a:gd name="connsiteX234" fmla="*/ 227936 w 504011"/>
              <a:gd name="connsiteY234" fmla="*/ 456327 h 504011"/>
              <a:gd name="connsiteX235" fmla="*/ 227119 w 504011"/>
              <a:gd name="connsiteY235" fmla="*/ 455337 h 504011"/>
              <a:gd name="connsiteX236" fmla="*/ 225579 w 504011"/>
              <a:gd name="connsiteY236" fmla="*/ 454066 h 504011"/>
              <a:gd name="connsiteX237" fmla="*/ 224760 w 504011"/>
              <a:gd name="connsiteY237" fmla="*/ 453075 h 504011"/>
              <a:gd name="connsiteX238" fmla="*/ 223222 w 504011"/>
              <a:gd name="connsiteY238" fmla="*/ 451805 h 504011"/>
              <a:gd name="connsiteX239" fmla="*/ 222406 w 504011"/>
              <a:gd name="connsiteY239" fmla="*/ 450816 h 504011"/>
              <a:gd name="connsiteX240" fmla="*/ 220865 w 504011"/>
              <a:gd name="connsiteY240" fmla="*/ 449545 h 504011"/>
              <a:gd name="connsiteX241" fmla="*/ 220049 w 504011"/>
              <a:gd name="connsiteY241" fmla="*/ 448555 h 504011"/>
              <a:gd name="connsiteX242" fmla="*/ 218508 w 504011"/>
              <a:gd name="connsiteY242" fmla="*/ 447284 h 504011"/>
              <a:gd name="connsiteX243" fmla="*/ 217692 w 504011"/>
              <a:gd name="connsiteY243" fmla="*/ 446295 h 504011"/>
              <a:gd name="connsiteX244" fmla="*/ 216151 w 504011"/>
              <a:gd name="connsiteY244" fmla="*/ 445024 h 504011"/>
              <a:gd name="connsiteX245" fmla="*/ 215333 w 504011"/>
              <a:gd name="connsiteY245" fmla="*/ 444032 h 504011"/>
              <a:gd name="connsiteX246" fmla="*/ 213795 w 504011"/>
              <a:gd name="connsiteY246" fmla="*/ 442763 h 504011"/>
              <a:gd name="connsiteX247" fmla="*/ 212978 w 504011"/>
              <a:gd name="connsiteY247" fmla="*/ 441773 h 504011"/>
              <a:gd name="connsiteX248" fmla="*/ 211438 w 504011"/>
              <a:gd name="connsiteY248" fmla="*/ 440502 h 504011"/>
              <a:gd name="connsiteX249" fmla="*/ 210622 w 504011"/>
              <a:gd name="connsiteY249" fmla="*/ 439512 h 504011"/>
              <a:gd name="connsiteX250" fmla="*/ 209081 w 504011"/>
              <a:gd name="connsiteY250" fmla="*/ 438242 h 504011"/>
              <a:gd name="connsiteX251" fmla="*/ 208265 w 504011"/>
              <a:gd name="connsiteY251" fmla="*/ 437252 h 504011"/>
              <a:gd name="connsiteX252" fmla="*/ 206724 w 504011"/>
              <a:gd name="connsiteY252" fmla="*/ 435981 h 504011"/>
              <a:gd name="connsiteX253" fmla="*/ 205908 w 504011"/>
              <a:gd name="connsiteY253" fmla="*/ 434992 h 504011"/>
              <a:gd name="connsiteX254" fmla="*/ 204367 w 504011"/>
              <a:gd name="connsiteY254" fmla="*/ 433721 h 504011"/>
              <a:gd name="connsiteX255" fmla="*/ 203550 w 504011"/>
              <a:gd name="connsiteY255" fmla="*/ 432730 h 504011"/>
              <a:gd name="connsiteX256" fmla="*/ 202010 w 504011"/>
              <a:gd name="connsiteY256" fmla="*/ 431459 h 504011"/>
              <a:gd name="connsiteX257" fmla="*/ 201194 w 504011"/>
              <a:gd name="connsiteY257" fmla="*/ 430470 h 504011"/>
              <a:gd name="connsiteX258" fmla="*/ 199653 w 504011"/>
              <a:gd name="connsiteY258" fmla="*/ 429199 h 504011"/>
              <a:gd name="connsiteX259" fmla="*/ 198837 w 504011"/>
              <a:gd name="connsiteY259" fmla="*/ 428209 h 504011"/>
              <a:gd name="connsiteX260" fmla="*/ 197296 w 504011"/>
              <a:gd name="connsiteY260" fmla="*/ 426938 h 504011"/>
              <a:gd name="connsiteX261" fmla="*/ 196480 w 504011"/>
              <a:gd name="connsiteY261" fmla="*/ 425949 h 504011"/>
              <a:gd name="connsiteX262" fmla="*/ 194940 w 504011"/>
              <a:gd name="connsiteY262" fmla="*/ 424678 h 504011"/>
              <a:gd name="connsiteX263" fmla="*/ 194121 w 504011"/>
              <a:gd name="connsiteY263" fmla="*/ 423686 h 504011"/>
              <a:gd name="connsiteX264" fmla="*/ 192583 w 504011"/>
              <a:gd name="connsiteY264" fmla="*/ 422417 h 504011"/>
              <a:gd name="connsiteX265" fmla="*/ 191766 w 504011"/>
              <a:gd name="connsiteY265" fmla="*/ 421427 h 504011"/>
              <a:gd name="connsiteX266" fmla="*/ 190226 w 504011"/>
              <a:gd name="connsiteY266" fmla="*/ 420156 h 504011"/>
              <a:gd name="connsiteX267" fmla="*/ 189410 w 504011"/>
              <a:gd name="connsiteY267" fmla="*/ 419167 h 504011"/>
              <a:gd name="connsiteX268" fmla="*/ 187869 w 504011"/>
              <a:gd name="connsiteY268" fmla="*/ 417896 h 504011"/>
              <a:gd name="connsiteX269" fmla="*/ 187053 w 504011"/>
              <a:gd name="connsiteY269" fmla="*/ 416906 h 504011"/>
              <a:gd name="connsiteX270" fmla="*/ 185512 w 504011"/>
              <a:gd name="connsiteY270" fmla="*/ 415635 h 504011"/>
              <a:gd name="connsiteX271" fmla="*/ 184694 w 504011"/>
              <a:gd name="connsiteY271" fmla="*/ 414644 h 504011"/>
              <a:gd name="connsiteX272" fmla="*/ 183155 w 504011"/>
              <a:gd name="connsiteY272" fmla="*/ 413374 h 504011"/>
              <a:gd name="connsiteX273" fmla="*/ 182339 w 504011"/>
              <a:gd name="connsiteY273" fmla="*/ 412385 h 504011"/>
              <a:gd name="connsiteX274" fmla="*/ 180799 w 504011"/>
              <a:gd name="connsiteY274" fmla="*/ 411114 h 504011"/>
              <a:gd name="connsiteX275" fmla="*/ 179982 w 504011"/>
              <a:gd name="connsiteY275" fmla="*/ 410124 h 504011"/>
              <a:gd name="connsiteX276" fmla="*/ 178442 w 504011"/>
              <a:gd name="connsiteY276" fmla="*/ 408853 h 504011"/>
              <a:gd name="connsiteX277" fmla="*/ 177626 w 504011"/>
              <a:gd name="connsiteY277" fmla="*/ 407864 h 504011"/>
              <a:gd name="connsiteX278" fmla="*/ 176085 w 504011"/>
              <a:gd name="connsiteY278" fmla="*/ 406593 h 504011"/>
              <a:gd name="connsiteX279" fmla="*/ 175269 w 504011"/>
              <a:gd name="connsiteY279" fmla="*/ 405603 h 504011"/>
              <a:gd name="connsiteX280" fmla="*/ 173728 w 504011"/>
              <a:gd name="connsiteY280" fmla="*/ 404332 h 504011"/>
              <a:gd name="connsiteX281" fmla="*/ 172910 w 504011"/>
              <a:gd name="connsiteY281" fmla="*/ 403341 h 504011"/>
              <a:gd name="connsiteX282" fmla="*/ 171371 w 504011"/>
              <a:gd name="connsiteY282" fmla="*/ 402071 h 504011"/>
              <a:gd name="connsiteX283" fmla="*/ 170555 w 504011"/>
              <a:gd name="connsiteY283" fmla="*/ 401081 h 504011"/>
              <a:gd name="connsiteX284" fmla="*/ 169015 w 504011"/>
              <a:gd name="connsiteY284" fmla="*/ 399810 h 504011"/>
              <a:gd name="connsiteX285" fmla="*/ 168198 w 504011"/>
              <a:gd name="connsiteY285" fmla="*/ 398821 h 504011"/>
              <a:gd name="connsiteX286" fmla="*/ 166658 w 504011"/>
              <a:gd name="connsiteY286" fmla="*/ 397550 h 504011"/>
              <a:gd name="connsiteX287" fmla="*/ 165841 w 504011"/>
              <a:gd name="connsiteY287" fmla="*/ 396560 h 504011"/>
              <a:gd name="connsiteX288" fmla="*/ 164301 w 504011"/>
              <a:gd name="connsiteY288" fmla="*/ 395290 h 504011"/>
              <a:gd name="connsiteX289" fmla="*/ 163483 w 504011"/>
              <a:gd name="connsiteY289" fmla="*/ 394298 h 504011"/>
              <a:gd name="connsiteX290" fmla="*/ 161944 w 504011"/>
              <a:gd name="connsiteY290" fmla="*/ 393028 h 504011"/>
              <a:gd name="connsiteX291" fmla="*/ 161128 w 504011"/>
              <a:gd name="connsiteY291" fmla="*/ 392039 h 504011"/>
              <a:gd name="connsiteX292" fmla="*/ 159587 w 504011"/>
              <a:gd name="connsiteY292" fmla="*/ 390768 h 504011"/>
              <a:gd name="connsiteX293" fmla="*/ 158771 w 504011"/>
              <a:gd name="connsiteY293" fmla="*/ 389778 h 504011"/>
              <a:gd name="connsiteX294" fmla="*/ 157231 w 504011"/>
              <a:gd name="connsiteY294" fmla="*/ 388507 h 504011"/>
              <a:gd name="connsiteX295" fmla="*/ 156416 w 504011"/>
              <a:gd name="connsiteY295" fmla="*/ 387519 h 504011"/>
              <a:gd name="connsiteX296" fmla="*/ 154873 w 504011"/>
              <a:gd name="connsiteY296" fmla="*/ 386247 h 504011"/>
              <a:gd name="connsiteX297" fmla="*/ 154055 w 504011"/>
              <a:gd name="connsiteY297" fmla="*/ 385255 h 504011"/>
              <a:gd name="connsiteX298" fmla="*/ 152516 w 504011"/>
              <a:gd name="connsiteY298" fmla="*/ 383986 h 504011"/>
              <a:gd name="connsiteX299" fmla="*/ 151700 w 504011"/>
              <a:gd name="connsiteY299" fmla="*/ 382996 h 504011"/>
              <a:gd name="connsiteX300" fmla="*/ 150159 w 504011"/>
              <a:gd name="connsiteY300" fmla="*/ 381725 h 504011"/>
              <a:gd name="connsiteX301" fmla="*/ 149343 w 504011"/>
              <a:gd name="connsiteY301" fmla="*/ 380736 h 504011"/>
              <a:gd name="connsiteX302" fmla="*/ 147803 w 504011"/>
              <a:gd name="connsiteY302" fmla="*/ 379465 h 504011"/>
              <a:gd name="connsiteX303" fmla="*/ 146986 w 504011"/>
              <a:gd name="connsiteY303" fmla="*/ 378475 h 504011"/>
              <a:gd name="connsiteX304" fmla="*/ 145446 w 504011"/>
              <a:gd name="connsiteY304" fmla="*/ 377204 h 504011"/>
              <a:gd name="connsiteX305" fmla="*/ 144630 w 504011"/>
              <a:gd name="connsiteY305" fmla="*/ 376215 h 504011"/>
              <a:gd name="connsiteX306" fmla="*/ 143089 w 504011"/>
              <a:gd name="connsiteY306" fmla="*/ 374944 h 504011"/>
              <a:gd name="connsiteX307" fmla="*/ 142271 w 504011"/>
              <a:gd name="connsiteY307" fmla="*/ 373952 h 504011"/>
              <a:gd name="connsiteX308" fmla="*/ 140732 w 504011"/>
              <a:gd name="connsiteY308" fmla="*/ 372683 h 504011"/>
              <a:gd name="connsiteX309" fmla="*/ 139916 w 504011"/>
              <a:gd name="connsiteY309" fmla="*/ 371693 h 504011"/>
              <a:gd name="connsiteX310" fmla="*/ 138375 w 504011"/>
              <a:gd name="connsiteY310" fmla="*/ 370422 h 504011"/>
              <a:gd name="connsiteX311" fmla="*/ 137559 w 504011"/>
              <a:gd name="connsiteY311" fmla="*/ 369433 h 504011"/>
              <a:gd name="connsiteX312" fmla="*/ 136019 w 504011"/>
              <a:gd name="connsiteY312" fmla="*/ 368162 h 504011"/>
              <a:gd name="connsiteX313" fmla="*/ 135202 w 504011"/>
              <a:gd name="connsiteY313" fmla="*/ 367172 h 504011"/>
              <a:gd name="connsiteX314" fmla="*/ 133662 w 504011"/>
              <a:gd name="connsiteY314" fmla="*/ 365901 h 504011"/>
              <a:gd name="connsiteX315" fmla="*/ 132843 w 504011"/>
              <a:gd name="connsiteY315" fmla="*/ 364909 h 504011"/>
              <a:gd name="connsiteX316" fmla="*/ 131305 w 504011"/>
              <a:gd name="connsiteY316" fmla="*/ 363640 h 504011"/>
              <a:gd name="connsiteX317" fmla="*/ 130489 w 504011"/>
              <a:gd name="connsiteY317" fmla="*/ 362650 h 504011"/>
              <a:gd name="connsiteX318" fmla="*/ 128948 w 504011"/>
              <a:gd name="connsiteY318" fmla="*/ 361379 h 504011"/>
              <a:gd name="connsiteX319" fmla="*/ 128132 w 504011"/>
              <a:gd name="connsiteY319" fmla="*/ 360390 h 504011"/>
              <a:gd name="connsiteX320" fmla="*/ 126591 w 504011"/>
              <a:gd name="connsiteY320" fmla="*/ 359119 h 504011"/>
              <a:gd name="connsiteX321" fmla="*/ 125775 w 504011"/>
              <a:gd name="connsiteY321" fmla="*/ 358129 h 504011"/>
              <a:gd name="connsiteX322" fmla="*/ 124235 w 504011"/>
              <a:gd name="connsiteY322" fmla="*/ 356858 h 504011"/>
              <a:gd name="connsiteX323" fmla="*/ 123416 w 504011"/>
              <a:gd name="connsiteY323" fmla="*/ 355867 h 504011"/>
              <a:gd name="connsiteX324" fmla="*/ 121878 w 504011"/>
              <a:gd name="connsiteY324" fmla="*/ 354597 h 504011"/>
              <a:gd name="connsiteX325" fmla="*/ 121061 w 504011"/>
              <a:gd name="connsiteY325" fmla="*/ 353608 h 504011"/>
              <a:gd name="connsiteX326" fmla="*/ 119521 w 504011"/>
              <a:gd name="connsiteY326" fmla="*/ 352337 h 504011"/>
              <a:gd name="connsiteX327" fmla="*/ 118705 w 504011"/>
              <a:gd name="connsiteY327" fmla="*/ 351347 h 504011"/>
              <a:gd name="connsiteX328" fmla="*/ 117164 w 504011"/>
              <a:gd name="connsiteY328" fmla="*/ 350076 h 504011"/>
              <a:gd name="connsiteX329" fmla="*/ 116348 w 504011"/>
              <a:gd name="connsiteY329" fmla="*/ 349087 h 504011"/>
              <a:gd name="connsiteX330" fmla="*/ 114807 w 504011"/>
              <a:gd name="connsiteY330" fmla="*/ 347816 h 504011"/>
              <a:gd name="connsiteX331" fmla="*/ 113992 w 504011"/>
              <a:gd name="connsiteY331" fmla="*/ 346828 h 504011"/>
              <a:gd name="connsiteX332" fmla="*/ 112450 w 504011"/>
              <a:gd name="connsiteY332" fmla="*/ 345555 h 504011"/>
              <a:gd name="connsiteX333" fmla="*/ 111631 w 504011"/>
              <a:gd name="connsiteY333" fmla="*/ 344564 h 504011"/>
              <a:gd name="connsiteX334" fmla="*/ 110093 w 504011"/>
              <a:gd name="connsiteY334" fmla="*/ 343294 h 504011"/>
              <a:gd name="connsiteX335" fmla="*/ 109277 w 504011"/>
              <a:gd name="connsiteY335" fmla="*/ 342305 h 504011"/>
              <a:gd name="connsiteX336" fmla="*/ 107736 w 504011"/>
              <a:gd name="connsiteY336" fmla="*/ 341034 h 504011"/>
              <a:gd name="connsiteX337" fmla="*/ 106920 w 504011"/>
              <a:gd name="connsiteY337" fmla="*/ 340044 h 504011"/>
              <a:gd name="connsiteX338" fmla="*/ 105379 w 504011"/>
              <a:gd name="connsiteY338" fmla="*/ 338773 h 504011"/>
              <a:gd name="connsiteX339" fmla="*/ 104563 w 504011"/>
              <a:gd name="connsiteY339" fmla="*/ 337784 h 504011"/>
              <a:gd name="connsiteX340" fmla="*/ 103023 w 504011"/>
              <a:gd name="connsiteY340" fmla="*/ 336513 h 504011"/>
              <a:gd name="connsiteX341" fmla="*/ 102204 w 504011"/>
              <a:gd name="connsiteY341" fmla="*/ 335521 h 504011"/>
              <a:gd name="connsiteX342" fmla="*/ 100666 w 504011"/>
              <a:gd name="connsiteY342" fmla="*/ 334251 h 504011"/>
              <a:gd name="connsiteX343" fmla="*/ 99849 w 504011"/>
              <a:gd name="connsiteY343" fmla="*/ 333262 h 504011"/>
              <a:gd name="connsiteX344" fmla="*/ 98309 w 504011"/>
              <a:gd name="connsiteY344" fmla="*/ 331991 h 504011"/>
              <a:gd name="connsiteX345" fmla="*/ 97493 w 504011"/>
              <a:gd name="connsiteY345" fmla="*/ 331001 h 504011"/>
              <a:gd name="connsiteX346" fmla="*/ 95952 w 504011"/>
              <a:gd name="connsiteY346" fmla="*/ 329731 h 504011"/>
              <a:gd name="connsiteX347" fmla="*/ 95136 w 504011"/>
              <a:gd name="connsiteY347" fmla="*/ 328741 h 504011"/>
              <a:gd name="connsiteX348" fmla="*/ 93595 w 504011"/>
              <a:gd name="connsiteY348" fmla="*/ 327470 h 504011"/>
              <a:gd name="connsiteX349" fmla="*/ 92777 w 504011"/>
              <a:gd name="connsiteY349" fmla="*/ 326478 h 504011"/>
              <a:gd name="connsiteX350" fmla="*/ 91239 w 504011"/>
              <a:gd name="connsiteY350" fmla="*/ 325209 h 504011"/>
              <a:gd name="connsiteX351" fmla="*/ 90422 w 504011"/>
              <a:gd name="connsiteY351" fmla="*/ 324219 h 504011"/>
              <a:gd name="connsiteX352" fmla="*/ 88882 w 504011"/>
              <a:gd name="connsiteY352" fmla="*/ 322948 h 504011"/>
              <a:gd name="connsiteX353" fmla="*/ 88065 w 504011"/>
              <a:gd name="connsiteY353" fmla="*/ 321959 h 504011"/>
              <a:gd name="connsiteX354" fmla="*/ 86525 w 504011"/>
              <a:gd name="connsiteY354" fmla="*/ 320688 h 504011"/>
              <a:gd name="connsiteX355" fmla="*/ 85709 w 504011"/>
              <a:gd name="connsiteY355" fmla="*/ 319698 h 504011"/>
              <a:gd name="connsiteX356" fmla="*/ 84168 w 504011"/>
              <a:gd name="connsiteY356" fmla="*/ 318427 h 504011"/>
              <a:gd name="connsiteX357" fmla="*/ 83352 w 504011"/>
              <a:gd name="connsiteY357" fmla="*/ 317438 h 504011"/>
              <a:gd name="connsiteX358" fmla="*/ 81811 w 504011"/>
              <a:gd name="connsiteY358" fmla="*/ 316167 h 504011"/>
              <a:gd name="connsiteX359" fmla="*/ 80993 w 504011"/>
              <a:gd name="connsiteY359" fmla="*/ 315175 h 504011"/>
              <a:gd name="connsiteX360" fmla="*/ 79454 w 504011"/>
              <a:gd name="connsiteY360" fmla="*/ 313906 h 504011"/>
              <a:gd name="connsiteX361" fmla="*/ 78638 w 504011"/>
              <a:gd name="connsiteY361" fmla="*/ 312916 h 504011"/>
              <a:gd name="connsiteX362" fmla="*/ 77098 w 504011"/>
              <a:gd name="connsiteY362" fmla="*/ 311645 h 504011"/>
              <a:gd name="connsiteX363" fmla="*/ 76281 w 504011"/>
              <a:gd name="connsiteY363" fmla="*/ 310656 h 504011"/>
              <a:gd name="connsiteX364" fmla="*/ 74741 w 504011"/>
              <a:gd name="connsiteY364" fmla="*/ 309385 h 504011"/>
              <a:gd name="connsiteX365" fmla="*/ 73925 w 504011"/>
              <a:gd name="connsiteY365" fmla="*/ 308395 h 504011"/>
              <a:gd name="connsiteX366" fmla="*/ 72384 w 504011"/>
              <a:gd name="connsiteY366" fmla="*/ 307124 h 504011"/>
              <a:gd name="connsiteX367" fmla="*/ 71566 w 504011"/>
              <a:gd name="connsiteY367" fmla="*/ 306133 h 504011"/>
              <a:gd name="connsiteX368" fmla="*/ 70027 w 504011"/>
              <a:gd name="connsiteY368" fmla="*/ 304863 h 504011"/>
              <a:gd name="connsiteX369" fmla="*/ 69212 w 504011"/>
              <a:gd name="connsiteY369" fmla="*/ 303875 h 504011"/>
              <a:gd name="connsiteX370" fmla="*/ 67670 w 504011"/>
              <a:gd name="connsiteY370" fmla="*/ 302603 h 504011"/>
              <a:gd name="connsiteX371" fmla="*/ 66853 w 504011"/>
              <a:gd name="connsiteY371" fmla="*/ 301613 h 504011"/>
              <a:gd name="connsiteX372" fmla="*/ 65313 w 504011"/>
              <a:gd name="connsiteY372" fmla="*/ 300342 h 504011"/>
              <a:gd name="connsiteX373" fmla="*/ 64497 w 504011"/>
              <a:gd name="connsiteY373" fmla="*/ 299353 h 504011"/>
              <a:gd name="connsiteX374" fmla="*/ 62956 w 504011"/>
              <a:gd name="connsiteY374" fmla="*/ 298082 h 504011"/>
              <a:gd name="connsiteX375" fmla="*/ 62138 w 504011"/>
              <a:gd name="connsiteY375" fmla="*/ 297090 h 504011"/>
              <a:gd name="connsiteX376" fmla="*/ 60599 w 504011"/>
              <a:gd name="connsiteY376" fmla="*/ 295820 h 504011"/>
              <a:gd name="connsiteX377" fmla="*/ 59783 w 504011"/>
              <a:gd name="connsiteY377" fmla="*/ 294831 h 504011"/>
              <a:gd name="connsiteX378" fmla="*/ 58243 w 504011"/>
              <a:gd name="connsiteY378" fmla="*/ 293560 h 504011"/>
              <a:gd name="connsiteX379" fmla="*/ 57426 w 504011"/>
              <a:gd name="connsiteY379" fmla="*/ 292570 h 504011"/>
              <a:gd name="connsiteX380" fmla="*/ 55886 w 504011"/>
              <a:gd name="connsiteY380" fmla="*/ 291299 h 504011"/>
              <a:gd name="connsiteX381" fmla="*/ 55069 w 504011"/>
              <a:gd name="connsiteY381" fmla="*/ 290310 h 504011"/>
              <a:gd name="connsiteX382" fmla="*/ 53529 w 504011"/>
              <a:gd name="connsiteY382" fmla="*/ 289039 h 504011"/>
              <a:gd name="connsiteX383" fmla="*/ 52710 w 504011"/>
              <a:gd name="connsiteY383" fmla="*/ 288047 h 504011"/>
              <a:gd name="connsiteX384" fmla="*/ 51172 w 504011"/>
              <a:gd name="connsiteY384" fmla="*/ 286778 h 504011"/>
              <a:gd name="connsiteX385" fmla="*/ 50356 w 504011"/>
              <a:gd name="connsiteY385" fmla="*/ 285788 h 504011"/>
              <a:gd name="connsiteX386" fmla="*/ 48815 w 504011"/>
              <a:gd name="connsiteY386" fmla="*/ 284517 h 504011"/>
              <a:gd name="connsiteX387" fmla="*/ 0 w 504011"/>
              <a:gd name="connsiteY387" fmla="*/ 166666 h 504011"/>
              <a:gd name="connsiteX388" fmla="*/ 166666 w 504011"/>
              <a:gd name="connsiteY388" fmla="*/ 0 h 504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</a:cxnLst>
            <a:rect l="l" t="t" r="r" b="b"/>
            <a:pathLst>
              <a:path w="504011" h="504011">
                <a:moveTo>
                  <a:pt x="166666" y="0"/>
                </a:moveTo>
                <a:cubicBezTo>
                  <a:pt x="212689" y="0"/>
                  <a:pt x="254356" y="18655"/>
                  <a:pt x="284517" y="48815"/>
                </a:cubicBezTo>
                <a:lnTo>
                  <a:pt x="285333" y="49805"/>
                </a:lnTo>
                <a:lnTo>
                  <a:pt x="286874" y="51076"/>
                </a:lnTo>
                <a:lnTo>
                  <a:pt x="287692" y="52067"/>
                </a:lnTo>
                <a:lnTo>
                  <a:pt x="289231" y="53337"/>
                </a:lnTo>
                <a:lnTo>
                  <a:pt x="290047" y="54327"/>
                </a:lnTo>
                <a:lnTo>
                  <a:pt x="291587" y="55598"/>
                </a:lnTo>
                <a:lnTo>
                  <a:pt x="292404" y="56587"/>
                </a:lnTo>
                <a:lnTo>
                  <a:pt x="293944" y="57858"/>
                </a:lnTo>
                <a:lnTo>
                  <a:pt x="294761" y="58848"/>
                </a:lnTo>
                <a:lnTo>
                  <a:pt x="296301" y="60118"/>
                </a:lnTo>
                <a:lnTo>
                  <a:pt x="297119" y="61111"/>
                </a:lnTo>
                <a:lnTo>
                  <a:pt x="298658" y="62380"/>
                </a:lnTo>
                <a:lnTo>
                  <a:pt x="299474" y="63369"/>
                </a:lnTo>
                <a:lnTo>
                  <a:pt x="301015" y="64640"/>
                </a:lnTo>
                <a:lnTo>
                  <a:pt x="301831" y="65630"/>
                </a:lnTo>
                <a:lnTo>
                  <a:pt x="303371" y="66901"/>
                </a:lnTo>
                <a:lnTo>
                  <a:pt x="304186" y="67889"/>
                </a:lnTo>
                <a:lnTo>
                  <a:pt x="305729" y="69161"/>
                </a:lnTo>
                <a:lnTo>
                  <a:pt x="306547" y="70153"/>
                </a:lnTo>
                <a:lnTo>
                  <a:pt x="308086" y="71422"/>
                </a:lnTo>
                <a:lnTo>
                  <a:pt x="308902" y="72412"/>
                </a:lnTo>
                <a:lnTo>
                  <a:pt x="310443" y="73683"/>
                </a:lnTo>
                <a:lnTo>
                  <a:pt x="311259" y="74672"/>
                </a:lnTo>
                <a:lnTo>
                  <a:pt x="312799" y="75943"/>
                </a:lnTo>
                <a:lnTo>
                  <a:pt x="313616" y="76933"/>
                </a:lnTo>
                <a:lnTo>
                  <a:pt x="315156" y="78204"/>
                </a:lnTo>
                <a:lnTo>
                  <a:pt x="315975" y="79195"/>
                </a:lnTo>
                <a:lnTo>
                  <a:pt x="317513" y="80465"/>
                </a:lnTo>
                <a:lnTo>
                  <a:pt x="318329" y="81455"/>
                </a:lnTo>
                <a:lnTo>
                  <a:pt x="319870" y="82725"/>
                </a:lnTo>
                <a:lnTo>
                  <a:pt x="320686" y="83715"/>
                </a:lnTo>
                <a:lnTo>
                  <a:pt x="322227" y="84986"/>
                </a:lnTo>
                <a:lnTo>
                  <a:pt x="323043" y="85975"/>
                </a:lnTo>
                <a:lnTo>
                  <a:pt x="324583" y="87246"/>
                </a:lnTo>
                <a:lnTo>
                  <a:pt x="325400" y="88236"/>
                </a:lnTo>
                <a:lnTo>
                  <a:pt x="326940" y="89507"/>
                </a:lnTo>
                <a:lnTo>
                  <a:pt x="327759" y="90499"/>
                </a:lnTo>
                <a:lnTo>
                  <a:pt x="329297" y="91768"/>
                </a:lnTo>
                <a:lnTo>
                  <a:pt x="330113" y="92758"/>
                </a:lnTo>
                <a:lnTo>
                  <a:pt x="331654" y="94029"/>
                </a:lnTo>
                <a:lnTo>
                  <a:pt x="332470" y="95018"/>
                </a:lnTo>
                <a:lnTo>
                  <a:pt x="334011" y="96289"/>
                </a:lnTo>
                <a:lnTo>
                  <a:pt x="334827" y="97279"/>
                </a:lnTo>
                <a:lnTo>
                  <a:pt x="336367" y="98550"/>
                </a:lnTo>
                <a:lnTo>
                  <a:pt x="337186" y="99541"/>
                </a:lnTo>
                <a:lnTo>
                  <a:pt x="338724" y="100811"/>
                </a:lnTo>
                <a:lnTo>
                  <a:pt x="339541" y="101800"/>
                </a:lnTo>
                <a:lnTo>
                  <a:pt x="341081" y="103071"/>
                </a:lnTo>
                <a:lnTo>
                  <a:pt x="341897" y="104061"/>
                </a:lnTo>
                <a:lnTo>
                  <a:pt x="343438" y="105332"/>
                </a:lnTo>
                <a:lnTo>
                  <a:pt x="344254" y="106321"/>
                </a:lnTo>
                <a:lnTo>
                  <a:pt x="345795" y="107592"/>
                </a:lnTo>
                <a:lnTo>
                  <a:pt x="346613" y="108584"/>
                </a:lnTo>
                <a:lnTo>
                  <a:pt x="348151" y="109853"/>
                </a:lnTo>
                <a:lnTo>
                  <a:pt x="348966" y="110842"/>
                </a:lnTo>
                <a:lnTo>
                  <a:pt x="350509" y="112114"/>
                </a:lnTo>
                <a:lnTo>
                  <a:pt x="351325" y="113103"/>
                </a:lnTo>
                <a:lnTo>
                  <a:pt x="352866" y="114374"/>
                </a:lnTo>
                <a:lnTo>
                  <a:pt x="353682" y="115364"/>
                </a:lnTo>
                <a:lnTo>
                  <a:pt x="355223" y="116635"/>
                </a:lnTo>
                <a:lnTo>
                  <a:pt x="356039" y="117624"/>
                </a:lnTo>
                <a:lnTo>
                  <a:pt x="357579" y="118895"/>
                </a:lnTo>
                <a:lnTo>
                  <a:pt x="358398" y="119887"/>
                </a:lnTo>
                <a:lnTo>
                  <a:pt x="359936" y="121157"/>
                </a:lnTo>
                <a:lnTo>
                  <a:pt x="360753" y="122146"/>
                </a:lnTo>
                <a:lnTo>
                  <a:pt x="362293" y="123417"/>
                </a:lnTo>
                <a:lnTo>
                  <a:pt x="363109" y="124407"/>
                </a:lnTo>
                <a:lnTo>
                  <a:pt x="364650" y="125677"/>
                </a:lnTo>
                <a:lnTo>
                  <a:pt x="365466" y="126667"/>
                </a:lnTo>
                <a:lnTo>
                  <a:pt x="367007" y="127938"/>
                </a:lnTo>
                <a:lnTo>
                  <a:pt x="367825" y="128930"/>
                </a:lnTo>
                <a:lnTo>
                  <a:pt x="369363" y="130199"/>
                </a:lnTo>
                <a:lnTo>
                  <a:pt x="370180" y="131189"/>
                </a:lnTo>
                <a:lnTo>
                  <a:pt x="371720" y="132460"/>
                </a:lnTo>
                <a:lnTo>
                  <a:pt x="372537" y="133449"/>
                </a:lnTo>
                <a:lnTo>
                  <a:pt x="374077" y="134720"/>
                </a:lnTo>
                <a:lnTo>
                  <a:pt x="374893" y="135710"/>
                </a:lnTo>
                <a:lnTo>
                  <a:pt x="376434" y="136981"/>
                </a:lnTo>
                <a:lnTo>
                  <a:pt x="377252" y="137972"/>
                </a:lnTo>
                <a:lnTo>
                  <a:pt x="378791" y="139242"/>
                </a:lnTo>
                <a:lnTo>
                  <a:pt x="379607" y="140231"/>
                </a:lnTo>
                <a:lnTo>
                  <a:pt x="381147" y="141502"/>
                </a:lnTo>
                <a:lnTo>
                  <a:pt x="381964" y="142492"/>
                </a:lnTo>
                <a:lnTo>
                  <a:pt x="383504" y="143763"/>
                </a:lnTo>
                <a:lnTo>
                  <a:pt x="384321" y="144752"/>
                </a:lnTo>
                <a:lnTo>
                  <a:pt x="385861" y="146023"/>
                </a:lnTo>
                <a:lnTo>
                  <a:pt x="386677" y="147013"/>
                </a:lnTo>
                <a:lnTo>
                  <a:pt x="388218" y="148284"/>
                </a:lnTo>
                <a:lnTo>
                  <a:pt x="389036" y="149275"/>
                </a:lnTo>
                <a:lnTo>
                  <a:pt x="390575" y="150545"/>
                </a:lnTo>
                <a:lnTo>
                  <a:pt x="391390" y="151533"/>
                </a:lnTo>
                <a:lnTo>
                  <a:pt x="392932" y="152805"/>
                </a:lnTo>
                <a:lnTo>
                  <a:pt x="393749" y="153795"/>
                </a:lnTo>
                <a:lnTo>
                  <a:pt x="395289" y="155066"/>
                </a:lnTo>
                <a:lnTo>
                  <a:pt x="396105" y="156055"/>
                </a:lnTo>
                <a:lnTo>
                  <a:pt x="397646" y="157326"/>
                </a:lnTo>
                <a:lnTo>
                  <a:pt x="398464" y="158318"/>
                </a:lnTo>
                <a:lnTo>
                  <a:pt x="400003" y="159588"/>
                </a:lnTo>
                <a:lnTo>
                  <a:pt x="400819" y="160577"/>
                </a:lnTo>
                <a:lnTo>
                  <a:pt x="402359" y="161848"/>
                </a:lnTo>
                <a:lnTo>
                  <a:pt x="403176" y="162838"/>
                </a:lnTo>
                <a:lnTo>
                  <a:pt x="404716" y="164109"/>
                </a:lnTo>
                <a:lnTo>
                  <a:pt x="405533" y="165098"/>
                </a:lnTo>
                <a:lnTo>
                  <a:pt x="407073" y="166369"/>
                </a:lnTo>
                <a:lnTo>
                  <a:pt x="407891" y="167361"/>
                </a:lnTo>
                <a:lnTo>
                  <a:pt x="409430" y="168630"/>
                </a:lnTo>
                <a:lnTo>
                  <a:pt x="410246" y="169620"/>
                </a:lnTo>
                <a:lnTo>
                  <a:pt x="411787" y="170891"/>
                </a:lnTo>
                <a:lnTo>
                  <a:pt x="412603" y="171880"/>
                </a:lnTo>
                <a:lnTo>
                  <a:pt x="414144" y="173151"/>
                </a:lnTo>
                <a:lnTo>
                  <a:pt x="414960" y="174141"/>
                </a:lnTo>
                <a:lnTo>
                  <a:pt x="416500" y="175412"/>
                </a:lnTo>
                <a:lnTo>
                  <a:pt x="417317" y="176401"/>
                </a:lnTo>
                <a:lnTo>
                  <a:pt x="418857" y="177672"/>
                </a:lnTo>
                <a:lnTo>
                  <a:pt x="419676" y="178664"/>
                </a:lnTo>
                <a:lnTo>
                  <a:pt x="421214" y="179933"/>
                </a:lnTo>
                <a:lnTo>
                  <a:pt x="422030" y="180923"/>
                </a:lnTo>
                <a:lnTo>
                  <a:pt x="423571" y="182194"/>
                </a:lnTo>
                <a:lnTo>
                  <a:pt x="424387" y="183183"/>
                </a:lnTo>
                <a:lnTo>
                  <a:pt x="425928" y="184454"/>
                </a:lnTo>
                <a:lnTo>
                  <a:pt x="426744" y="185444"/>
                </a:lnTo>
                <a:lnTo>
                  <a:pt x="428284" y="186715"/>
                </a:lnTo>
                <a:lnTo>
                  <a:pt x="429103" y="187706"/>
                </a:lnTo>
                <a:lnTo>
                  <a:pt x="430641" y="188976"/>
                </a:lnTo>
                <a:lnTo>
                  <a:pt x="431457" y="189966"/>
                </a:lnTo>
                <a:lnTo>
                  <a:pt x="432998" y="191236"/>
                </a:lnTo>
                <a:lnTo>
                  <a:pt x="433814" y="192226"/>
                </a:lnTo>
                <a:lnTo>
                  <a:pt x="435355" y="193497"/>
                </a:lnTo>
                <a:lnTo>
                  <a:pt x="436171" y="194487"/>
                </a:lnTo>
                <a:lnTo>
                  <a:pt x="437712" y="195757"/>
                </a:lnTo>
                <a:lnTo>
                  <a:pt x="438529" y="196748"/>
                </a:lnTo>
                <a:lnTo>
                  <a:pt x="440069" y="198019"/>
                </a:lnTo>
                <a:lnTo>
                  <a:pt x="440885" y="199008"/>
                </a:lnTo>
                <a:lnTo>
                  <a:pt x="442426" y="200279"/>
                </a:lnTo>
                <a:lnTo>
                  <a:pt x="443242" y="201269"/>
                </a:lnTo>
                <a:lnTo>
                  <a:pt x="444783" y="202540"/>
                </a:lnTo>
                <a:lnTo>
                  <a:pt x="445599" y="203529"/>
                </a:lnTo>
                <a:lnTo>
                  <a:pt x="447140" y="204800"/>
                </a:lnTo>
                <a:lnTo>
                  <a:pt x="447956" y="205790"/>
                </a:lnTo>
                <a:lnTo>
                  <a:pt x="449496" y="207061"/>
                </a:lnTo>
                <a:lnTo>
                  <a:pt x="450315" y="208052"/>
                </a:lnTo>
                <a:lnTo>
                  <a:pt x="451853" y="209322"/>
                </a:lnTo>
                <a:lnTo>
                  <a:pt x="452669" y="210311"/>
                </a:lnTo>
                <a:lnTo>
                  <a:pt x="454210" y="211582"/>
                </a:lnTo>
                <a:lnTo>
                  <a:pt x="455026" y="212572"/>
                </a:lnTo>
                <a:lnTo>
                  <a:pt x="456567" y="213843"/>
                </a:lnTo>
                <a:lnTo>
                  <a:pt x="457383" y="214832"/>
                </a:lnTo>
                <a:lnTo>
                  <a:pt x="458924" y="216103"/>
                </a:lnTo>
                <a:lnTo>
                  <a:pt x="459742" y="217095"/>
                </a:lnTo>
                <a:lnTo>
                  <a:pt x="461280" y="218364"/>
                </a:lnTo>
                <a:lnTo>
                  <a:pt x="462097" y="219354"/>
                </a:lnTo>
                <a:lnTo>
                  <a:pt x="463637" y="220625"/>
                </a:lnTo>
                <a:lnTo>
                  <a:pt x="464454" y="221614"/>
                </a:lnTo>
                <a:lnTo>
                  <a:pt x="465994" y="222885"/>
                </a:lnTo>
                <a:lnTo>
                  <a:pt x="466810" y="223875"/>
                </a:lnTo>
                <a:lnTo>
                  <a:pt x="468351" y="225146"/>
                </a:lnTo>
                <a:lnTo>
                  <a:pt x="469169" y="226138"/>
                </a:lnTo>
                <a:lnTo>
                  <a:pt x="470708" y="227407"/>
                </a:lnTo>
                <a:lnTo>
                  <a:pt x="471524" y="228397"/>
                </a:lnTo>
                <a:lnTo>
                  <a:pt x="473064" y="229668"/>
                </a:lnTo>
                <a:lnTo>
                  <a:pt x="473881" y="230657"/>
                </a:lnTo>
                <a:lnTo>
                  <a:pt x="475421" y="231928"/>
                </a:lnTo>
                <a:lnTo>
                  <a:pt x="476238" y="232918"/>
                </a:lnTo>
                <a:lnTo>
                  <a:pt x="477778" y="234189"/>
                </a:lnTo>
                <a:lnTo>
                  <a:pt x="478594" y="235178"/>
                </a:lnTo>
                <a:lnTo>
                  <a:pt x="480135" y="236449"/>
                </a:lnTo>
                <a:lnTo>
                  <a:pt x="480952" y="237439"/>
                </a:lnTo>
                <a:lnTo>
                  <a:pt x="482492" y="238710"/>
                </a:lnTo>
                <a:lnTo>
                  <a:pt x="483309" y="239700"/>
                </a:lnTo>
                <a:lnTo>
                  <a:pt x="484849" y="240971"/>
                </a:lnTo>
                <a:lnTo>
                  <a:pt x="485666" y="241960"/>
                </a:lnTo>
                <a:lnTo>
                  <a:pt x="487206" y="243231"/>
                </a:lnTo>
                <a:lnTo>
                  <a:pt x="488022" y="244221"/>
                </a:lnTo>
                <a:lnTo>
                  <a:pt x="489563" y="245492"/>
                </a:lnTo>
                <a:lnTo>
                  <a:pt x="490381" y="246483"/>
                </a:lnTo>
                <a:lnTo>
                  <a:pt x="491920" y="247753"/>
                </a:lnTo>
                <a:lnTo>
                  <a:pt x="492736" y="248742"/>
                </a:lnTo>
                <a:lnTo>
                  <a:pt x="494276" y="250013"/>
                </a:lnTo>
                <a:lnTo>
                  <a:pt x="495093" y="251003"/>
                </a:lnTo>
                <a:lnTo>
                  <a:pt x="496633" y="252274"/>
                </a:lnTo>
                <a:lnTo>
                  <a:pt x="497450" y="253263"/>
                </a:lnTo>
                <a:lnTo>
                  <a:pt x="498990" y="254534"/>
                </a:lnTo>
                <a:lnTo>
                  <a:pt x="499808" y="255526"/>
                </a:lnTo>
                <a:lnTo>
                  <a:pt x="501347" y="256795"/>
                </a:lnTo>
                <a:lnTo>
                  <a:pt x="502163" y="257785"/>
                </a:lnTo>
                <a:lnTo>
                  <a:pt x="503704" y="259056"/>
                </a:lnTo>
                <a:lnTo>
                  <a:pt x="504011" y="259429"/>
                </a:lnTo>
                <a:lnTo>
                  <a:pt x="504011" y="391561"/>
                </a:lnTo>
                <a:cubicBezTo>
                  <a:pt x="504011" y="453665"/>
                  <a:pt x="453665" y="504011"/>
                  <a:pt x="391561" y="504011"/>
                </a:cubicBezTo>
                <a:lnTo>
                  <a:pt x="277684" y="504011"/>
                </a:lnTo>
                <a:lnTo>
                  <a:pt x="277429" y="503801"/>
                </a:lnTo>
                <a:lnTo>
                  <a:pt x="276611" y="502809"/>
                </a:lnTo>
                <a:lnTo>
                  <a:pt x="275072" y="501539"/>
                </a:lnTo>
                <a:lnTo>
                  <a:pt x="274256" y="500550"/>
                </a:lnTo>
                <a:lnTo>
                  <a:pt x="272716" y="499279"/>
                </a:lnTo>
                <a:lnTo>
                  <a:pt x="271899" y="498289"/>
                </a:lnTo>
                <a:lnTo>
                  <a:pt x="270359" y="497018"/>
                </a:lnTo>
                <a:lnTo>
                  <a:pt x="269542" y="496029"/>
                </a:lnTo>
                <a:lnTo>
                  <a:pt x="268002" y="494758"/>
                </a:lnTo>
                <a:lnTo>
                  <a:pt x="267186" y="493768"/>
                </a:lnTo>
                <a:lnTo>
                  <a:pt x="265645" y="492497"/>
                </a:lnTo>
                <a:lnTo>
                  <a:pt x="264827" y="491506"/>
                </a:lnTo>
                <a:lnTo>
                  <a:pt x="263288" y="490236"/>
                </a:lnTo>
                <a:lnTo>
                  <a:pt x="262472" y="489247"/>
                </a:lnTo>
                <a:lnTo>
                  <a:pt x="260932" y="487976"/>
                </a:lnTo>
                <a:lnTo>
                  <a:pt x="260115" y="486986"/>
                </a:lnTo>
                <a:lnTo>
                  <a:pt x="258575" y="485715"/>
                </a:lnTo>
                <a:lnTo>
                  <a:pt x="257758" y="484726"/>
                </a:lnTo>
                <a:lnTo>
                  <a:pt x="256218" y="483455"/>
                </a:lnTo>
                <a:lnTo>
                  <a:pt x="255400" y="482463"/>
                </a:lnTo>
                <a:lnTo>
                  <a:pt x="253861" y="481194"/>
                </a:lnTo>
                <a:lnTo>
                  <a:pt x="253045" y="480204"/>
                </a:lnTo>
                <a:lnTo>
                  <a:pt x="251504" y="478933"/>
                </a:lnTo>
                <a:lnTo>
                  <a:pt x="250688" y="477944"/>
                </a:lnTo>
                <a:lnTo>
                  <a:pt x="249147" y="476673"/>
                </a:lnTo>
                <a:lnTo>
                  <a:pt x="248331" y="475683"/>
                </a:lnTo>
                <a:lnTo>
                  <a:pt x="246791" y="474412"/>
                </a:lnTo>
                <a:lnTo>
                  <a:pt x="245974" y="473422"/>
                </a:lnTo>
                <a:lnTo>
                  <a:pt x="244433" y="472151"/>
                </a:lnTo>
                <a:lnTo>
                  <a:pt x="243617" y="471161"/>
                </a:lnTo>
                <a:lnTo>
                  <a:pt x="242076" y="469890"/>
                </a:lnTo>
                <a:lnTo>
                  <a:pt x="241260" y="468901"/>
                </a:lnTo>
                <a:lnTo>
                  <a:pt x="239720" y="467630"/>
                </a:lnTo>
                <a:lnTo>
                  <a:pt x="238903" y="466640"/>
                </a:lnTo>
                <a:lnTo>
                  <a:pt x="237363" y="465369"/>
                </a:lnTo>
                <a:lnTo>
                  <a:pt x="236546" y="464380"/>
                </a:lnTo>
                <a:lnTo>
                  <a:pt x="235006" y="463109"/>
                </a:lnTo>
                <a:lnTo>
                  <a:pt x="234188" y="462117"/>
                </a:lnTo>
                <a:lnTo>
                  <a:pt x="232649" y="460848"/>
                </a:lnTo>
                <a:lnTo>
                  <a:pt x="231833" y="459858"/>
                </a:lnTo>
                <a:lnTo>
                  <a:pt x="230292" y="458587"/>
                </a:lnTo>
                <a:lnTo>
                  <a:pt x="229476" y="457598"/>
                </a:lnTo>
                <a:lnTo>
                  <a:pt x="227936" y="456327"/>
                </a:lnTo>
                <a:lnTo>
                  <a:pt x="227119" y="455337"/>
                </a:lnTo>
                <a:lnTo>
                  <a:pt x="225579" y="454066"/>
                </a:lnTo>
                <a:lnTo>
                  <a:pt x="224760" y="453075"/>
                </a:lnTo>
                <a:lnTo>
                  <a:pt x="223222" y="451805"/>
                </a:lnTo>
                <a:lnTo>
                  <a:pt x="222406" y="450816"/>
                </a:lnTo>
                <a:lnTo>
                  <a:pt x="220865" y="449545"/>
                </a:lnTo>
                <a:lnTo>
                  <a:pt x="220049" y="448555"/>
                </a:lnTo>
                <a:lnTo>
                  <a:pt x="218508" y="447284"/>
                </a:lnTo>
                <a:lnTo>
                  <a:pt x="217692" y="446295"/>
                </a:lnTo>
                <a:lnTo>
                  <a:pt x="216151" y="445024"/>
                </a:lnTo>
                <a:lnTo>
                  <a:pt x="215333" y="444032"/>
                </a:lnTo>
                <a:lnTo>
                  <a:pt x="213795" y="442763"/>
                </a:lnTo>
                <a:lnTo>
                  <a:pt x="212978" y="441773"/>
                </a:lnTo>
                <a:lnTo>
                  <a:pt x="211438" y="440502"/>
                </a:lnTo>
                <a:lnTo>
                  <a:pt x="210622" y="439512"/>
                </a:lnTo>
                <a:lnTo>
                  <a:pt x="209081" y="438242"/>
                </a:lnTo>
                <a:lnTo>
                  <a:pt x="208265" y="437252"/>
                </a:lnTo>
                <a:lnTo>
                  <a:pt x="206724" y="435981"/>
                </a:lnTo>
                <a:lnTo>
                  <a:pt x="205908" y="434992"/>
                </a:lnTo>
                <a:lnTo>
                  <a:pt x="204367" y="433721"/>
                </a:lnTo>
                <a:lnTo>
                  <a:pt x="203550" y="432730"/>
                </a:lnTo>
                <a:lnTo>
                  <a:pt x="202010" y="431459"/>
                </a:lnTo>
                <a:lnTo>
                  <a:pt x="201194" y="430470"/>
                </a:lnTo>
                <a:lnTo>
                  <a:pt x="199653" y="429199"/>
                </a:lnTo>
                <a:lnTo>
                  <a:pt x="198837" y="428209"/>
                </a:lnTo>
                <a:lnTo>
                  <a:pt x="197296" y="426938"/>
                </a:lnTo>
                <a:lnTo>
                  <a:pt x="196480" y="425949"/>
                </a:lnTo>
                <a:lnTo>
                  <a:pt x="194940" y="424678"/>
                </a:lnTo>
                <a:lnTo>
                  <a:pt x="194121" y="423686"/>
                </a:lnTo>
                <a:lnTo>
                  <a:pt x="192583" y="422417"/>
                </a:lnTo>
                <a:lnTo>
                  <a:pt x="191766" y="421427"/>
                </a:lnTo>
                <a:lnTo>
                  <a:pt x="190226" y="420156"/>
                </a:lnTo>
                <a:lnTo>
                  <a:pt x="189410" y="419167"/>
                </a:lnTo>
                <a:lnTo>
                  <a:pt x="187869" y="417896"/>
                </a:lnTo>
                <a:lnTo>
                  <a:pt x="187053" y="416906"/>
                </a:lnTo>
                <a:lnTo>
                  <a:pt x="185512" y="415635"/>
                </a:lnTo>
                <a:lnTo>
                  <a:pt x="184694" y="414644"/>
                </a:lnTo>
                <a:lnTo>
                  <a:pt x="183155" y="413374"/>
                </a:lnTo>
                <a:lnTo>
                  <a:pt x="182339" y="412385"/>
                </a:lnTo>
                <a:lnTo>
                  <a:pt x="180799" y="411114"/>
                </a:lnTo>
                <a:lnTo>
                  <a:pt x="179982" y="410124"/>
                </a:lnTo>
                <a:lnTo>
                  <a:pt x="178442" y="408853"/>
                </a:lnTo>
                <a:lnTo>
                  <a:pt x="177626" y="407864"/>
                </a:lnTo>
                <a:lnTo>
                  <a:pt x="176085" y="406593"/>
                </a:lnTo>
                <a:lnTo>
                  <a:pt x="175269" y="405603"/>
                </a:lnTo>
                <a:lnTo>
                  <a:pt x="173728" y="404332"/>
                </a:lnTo>
                <a:lnTo>
                  <a:pt x="172910" y="403341"/>
                </a:lnTo>
                <a:lnTo>
                  <a:pt x="171371" y="402071"/>
                </a:lnTo>
                <a:lnTo>
                  <a:pt x="170555" y="401081"/>
                </a:lnTo>
                <a:lnTo>
                  <a:pt x="169015" y="399810"/>
                </a:lnTo>
                <a:lnTo>
                  <a:pt x="168198" y="398821"/>
                </a:lnTo>
                <a:lnTo>
                  <a:pt x="166658" y="397550"/>
                </a:lnTo>
                <a:lnTo>
                  <a:pt x="165841" y="396560"/>
                </a:lnTo>
                <a:lnTo>
                  <a:pt x="164301" y="395290"/>
                </a:lnTo>
                <a:lnTo>
                  <a:pt x="163483" y="394298"/>
                </a:lnTo>
                <a:lnTo>
                  <a:pt x="161944" y="393028"/>
                </a:lnTo>
                <a:lnTo>
                  <a:pt x="161128" y="392039"/>
                </a:lnTo>
                <a:lnTo>
                  <a:pt x="159587" y="390768"/>
                </a:lnTo>
                <a:lnTo>
                  <a:pt x="158771" y="389778"/>
                </a:lnTo>
                <a:lnTo>
                  <a:pt x="157231" y="388507"/>
                </a:lnTo>
                <a:lnTo>
                  <a:pt x="156416" y="387519"/>
                </a:lnTo>
                <a:lnTo>
                  <a:pt x="154873" y="386247"/>
                </a:lnTo>
                <a:lnTo>
                  <a:pt x="154055" y="385255"/>
                </a:lnTo>
                <a:lnTo>
                  <a:pt x="152516" y="383986"/>
                </a:lnTo>
                <a:lnTo>
                  <a:pt x="151700" y="382996"/>
                </a:lnTo>
                <a:lnTo>
                  <a:pt x="150159" y="381725"/>
                </a:lnTo>
                <a:lnTo>
                  <a:pt x="149343" y="380736"/>
                </a:lnTo>
                <a:lnTo>
                  <a:pt x="147803" y="379465"/>
                </a:lnTo>
                <a:lnTo>
                  <a:pt x="146986" y="378475"/>
                </a:lnTo>
                <a:lnTo>
                  <a:pt x="145446" y="377204"/>
                </a:lnTo>
                <a:lnTo>
                  <a:pt x="144630" y="376215"/>
                </a:lnTo>
                <a:lnTo>
                  <a:pt x="143089" y="374944"/>
                </a:lnTo>
                <a:lnTo>
                  <a:pt x="142271" y="373952"/>
                </a:lnTo>
                <a:lnTo>
                  <a:pt x="140732" y="372683"/>
                </a:lnTo>
                <a:lnTo>
                  <a:pt x="139916" y="371693"/>
                </a:lnTo>
                <a:lnTo>
                  <a:pt x="138375" y="370422"/>
                </a:lnTo>
                <a:lnTo>
                  <a:pt x="137559" y="369433"/>
                </a:lnTo>
                <a:lnTo>
                  <a:pt x="136019" y="368162"/>
                </a:lnTo>
                <a:lnTo>
                  <a:pt x="135202" y="367172"/>
                </a:lnTo>
                <a:lnTo>
                  <a:pt x="133662" y="365901"/>
                </a:lnTo>
                <a:lnTo>
                  <a:pt x="132843" y="364909"/>
                </a:lnTo>
                <a:lnTo>
                  <a:pt x="131305" y="363640"/>
                </a:lnTo>
                <a:lnTo>
                  <a:pt x="130489" y="362650"/>
                </a:lnTo>
                <a:lnTo>
                  <a:pt x="128948" y="361379"/>
                </a:lnTo>
                <a:lnTo>
                  <a:pt x="128132" y="360390"/>
                </a:lnTo>
                <a:lnTo>
                  <a:pt x="126591" y="359119"/>
                </a:lnTo>
                <a:lnTo>
                  <a:pt x="125775" y="358129"/>
                </a:lnTo>
                <a:lnTo>
                  <a:pt x="124235" y="356858"/>
                </a:lnTo>
                <a:lnTo>
                  <a:pt x="123416" y="355867"/>
                </a:lnTo>
                <a:lnTo>
                  <a:pt x="121878" y="354597"/>
                </a:lnTo>
                <a:lnTo>
                  <a:pt x="121061" y="353608"/>
                </a:lnTo>
                <a:lnTo>
                  <a:pt x="119521" y="352337"/>
                </a:lnTo>
                <a:lnTo>
                  <a:pt x="118705" y="351347"/>
                </a:lnTo>
                <a:lnTo>
                  <a:pt x="117164" y="350076"/>
                </a:lnTo>
                <a:lnTo>
                  <a:pt x="116348" y="349087"/>
                </a:lnTo>
                <a:lnTo>
                  <a:pt x="114807" y="347816"/>
                </a:lnTo>
                <a:lnTo>
                  <a:pt x="113992" y="346828"/>
                </a:lnTo>
                <a:lnTo>
                  <a:pt x="112450" y="345555"/>
                </a:lnTo>
                <a:lnTo>
                  <a:pt x="111631" y="344564"/>
                </a:lnTo>
                <a:lnTo>
                  <a:pt x="110093" y="343294"/>
                </a:lnTo>
                <a:lnTo>
                  <a:pt x="109277" y="342305"/>
                </a:lnTo>
                <a:lnTo>
                  <a:pt x="107736" y="341034"/>
                </a:lnTo>
                <a:lnTo>
                  <a:pt x="106920" y="340044"/>
                </a:lnTo>
                <a:lnTo>
                  <a:pt x="105379" y="338773"/>
                </a:lnTo>
                <a:lnTo>
                  <a:pt x="104563" y="337784"/>
                </a:lnTo>
                <a:lnTo>
                  <a:pt x="103023" y="336513"/>
                </a:lnTo>
                <a:lnTo>
                  <a:pt x="102204" y="335521"/>
                </a:lnTo>
                <a:lnTo>
                  <a:pt x="100666" y="334251"/>
                </a:lnTo>
                <a:lnTo>
                  <a:pt x="99849" y="333262"/>
                </a:lnTo>
                <a:lnTo>
                  <a:pt x="98309" y="331991"/>
                </a:lnTo>
                <a:lnTo>
                  <a:pt x="97493" y="331001"/>
                </a:lnTo>
                <a:lnTo>
                  <a:pt x="95952" y="329731"/>
                </a:lnTo>
                <a:lnTo>
                  <a:pt x="95136" y="328741"/>
                </a:lnTo>
                <a:lnTo>
                  <a:pt x="93595" y="327470"/>
                </a:lnTo>
                <a:lnTo>
                  <a:pt x="92777" y="326478"/>
                </a:lnTo>
                <a:lnTo>
                  <a:pt x="91239" y="325209"/>
                </a:lnTo>
                <a:lnTo>
                  <a:pt x="90422" y="324219"/>
                </a:lnTo>
                <a:lnTo>
                  <a:pt x="88882" y="322948"/>
                </a:lnTo>
                <a:lnTo>
                  <a:pt x="88065" y="321959"/>
                </a:lnTo>
                <a:lnTo>
                  <a:pt x="86525" y="320688"/>
                </a:lnTo>
                <a:lnTo>
                  <a:pt x="85709" y="319698"/>
                </a:lnTo>
                <a:lnTo>
                  <a:pt x="84168" y="318427"/>
                </a:lnTo>
                <a:lnTo>
                  <a:pt x="83352" y="317438"/>
                </a:lnTo>
                <a:lnTo>
                  <a:pt x="81811" y="316167"/>
                </a:lnTo>
                <a:lnTo>
                  <a:pt x="80993" y="315175"/>
                </a:lnTo>
                <a:lnTo>
                  <a:pt x="79454" y="313906"/>
                </a:lnTo>
                <a:lnTo>
                  <a:pt x="78638" y="312916"/>
                </a:lnTo>
                <a:lnTo>
                  <a:pt x="77098" y="311645"/>
                </a:lnTo>
                <a:lnTo>
                  <a:pt x="76281" y="310656"/>
                </a:lnTo>
                <a:lnTo>
                  <a:pt x="74741" y="309385"/>
                </a:lnTo>
                <a:lnTo>
                  <a:pt x="73925" y="308395"/>
                </a:lnTo>
                <a:lnTo>
                  <a:pt x="72384" y="307124"/>
                </a:lnTo>
                <a:lnTo>
                  <a:pt x="71566" y="306133"/>
                </a:lnTo>
                <a:lnTo>
                  <a:pt x="70027" y="304863"/>
                </a:lnTo>
                <a:lnTo>
                  <a:pt x="69212" y="303875"/>
                </a:lnTo>
                <a:lnTo>
                  <a:pt x="67670" y="302603"/>
                </a:lnTo>
                <a:lnTo>
                  <a:pt x="66853" y="301613"/>
                </a:lnTo>
                <a:lnTo>
                  <a:pt x="65313" y="300342"/>
                </a:lnTo>
                <a:lnTo>
                  <a:pt x="64497" y="299353"/>
                </a:lnTo>
                <a:lnTo>
                  <a:pt x="62956" y="298082"/>
                </a:lnTo>
                <a:lnTo>
                  <a:pt x="62138" y="297090"/>
                </a:lnTo>
                <a:lnTo>
                  <a:pt x="60599" y="295820"/>
                </a:lnTo>
                <a:lnTo>
                  <a:pt x="59783" y="294831"/>
                </a:lnTo>
                <a:lnTo>
                  <a:pt x="58243" y="293560"/>
                </a:lnTo>
                <a:lnTo>
                  <a:pt x="57426" y="292570"/>
                </a:lnTo>
                <a:lnTo>
                  <a:pt x="55886" y="291299"/>
                </a:lnTo>
                <a:lnTo>
                  <a:pt x="55069" y="290310"/>
                </a:lnTo>
                <a:lnTo>
                  <a:pt x="53529" y="289039"/>
                </a:lnTo>
                <a:lnTo>
                  <a:pt x="52710" y="288047"/>
                </a:lnTo>
                <a:lnTo>
                  <a:pt x="51172" y="286778"/>
                </a:lnTo>
                <a:lnTo>
                  <a:pt x="50356" y="285788"/>
                </a:lnTo>
                <a:lnTo>
                  <a:pt x="48815" y="284517"/>
                </a:lnTo>
                <a:cubicBezTo>
                  <a:pt x="18655" y="254356"/>
                  <a:pt x="0" y="212690"/>
                  <a:pt x="0" y="166666"/>
                </a:cubicBezTo>
                <a:cubicBezTo>
                  <a:pt x="0" y="74619"/>
                  <a:pt x="74619" y="0"/>
                  <a:pt x="166666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7EF1D30C-6515-418F-8BCA-E2D598E3C44D}"/>
              </a:ext>
            </a:extLst>
          </p:cNvPr>
          <p:cNvSpPr>
            <a:spLocks/>
          </p:cNvSpPr>
          <p:nvPr userDrawn="1"/>
        </p:nvSpPr>
        <p:spPr>
          <a:xfrm>
            <a:off x="613590" y="477063"/>
            <a:ext cx="333332" cy="3333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4763E7B-2C15-4D49-AC16-8A1759BEF625}"/>
              </a:ext>
            </a:extLst>
          </p:cNvPr>
          <p:cNvGrpSpPr/>
          <p:nvPr userDrawn="1"/>
        </p:nvGrpSpPr>
        <p:grpSpPr>
          <a:xfrm>
            <a:off x="11074399" y="306386"/>
            <a:ext cx="674689" cy="674689"/>
            <a:chOff x="11074399" y="306386"/>
            <a:chExt cx="674689" cy="674689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360A761F-4B30-4B0C-8BD1-062C6A41F99E}"/>
                </a:ext>
              </a:extLst>
            </p:cNvPr>
            <p:cNvSpPr/>
            <p:nvPr/>
          </p:nvSpPr>
          <p:spPr>
            <a:xfrm>
              <a:off x="11074399" y="306386"/>
              <a:ext cx="674689" cy="674689"/>
            </a:xfrm>
            <a:prstGeom prst="roundRect">
              <a:avLst>
                <a:gd name="adj" fmla="val 1462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7C9DA423-BD99-41BF-A5D9-F68B979C20D4}"/>
                </a:ext>
              </a:extLst>
            </p:cNvPr>
            <p:cNvSpPr/>
            <p:nvPr userDrawn="1"/>
          </p:nvSpPr>
          <p:spPr>
            <a:xfrm>
              <a:off x="11119939" y="460218"/>
              <a:ext cx="629149" cy="520856"/>
            </a:xfrm>
            <a:custGeom>
              <a:avLst/>
              <a:gdLst>
                <a:gd name="connsiteX0" fmla="*/ 381665 w 629149"/>
                <a:gd name="connsiteY0" fmla="*/ 35 h 520856"/>
                <a:gd name="connsiteX1" fmla="*/ 417475 w 629149"/>
                <a:gd name="connsiteY1" fmla="*/ 1242 h 520856"/>
                <a:gd name="connsiteX2" fmla="*/ 546322 w 629149"/>
                <a:gd name="connsiteY2" fmla="*/ 34966 h 520856"/>
                <a:gd name="connsiteX3" fmla="*/ 558346 w 629149"/>
                <a:gd name="connsiteY3" fmla="*/ 45046 h 520856"/>
                <a:gd name="connsiteX4" fmla="*/ 558459 w 629149"/>
                <a:gd name="connsiteY4" fmla="*/ 45210 h 520856"/>
                <a:gd name="connsiteX5" fmla="*/ 559947 w 629149"/>
                <a:gd name="connsiteY5" fmla="*/ 46627 h 520856"/>
                <a:gd name="connsiteX6" fmla="*/ 560060 w 629149"/>
                <a:gd name="connsiteY6" fmla="*/ 46791 h 520856"/>
                <a:gd name="connsiteX7" fmla="*/ 561548 w 629149"/>
                <a:gd name="connsiteY7" fmla="*/ 48209 h 520856"/>
                <a:gd name="connsiteX8" fmla="*/ 561662 w 629149"/>
                <a:gd name="connsiteY8" fmla="*/ 48373 h 520856"/>
                <a:gd name="connsiteX9" fmla="*/ 563149 w 629149"/>
                <a:gd name="connsiteY9" fmla="*/ 49790 h 520856"/>
                <a:gd name="connsiteX10" fmla="*/ 563262 w 629149"/>
                <a:gd name="connsiteY10" fmla="*/ 49953 h 520856"/>
                <a:gd name="connsiteX11" fmla="*/ 564750 w 629149"/>
                <a:gd name="connsiteY11" fmla="*/ 51371 h 520856"/>
                <a:gd name="connsiteX12" fmla="*/ 564864 w 629149"/>
                <a:gd name="connsiteY12" fmla="*/ 51535 h 520856"/>
                <a:gd name="connsiteX13" fmla="*/ 566352 w 629149"/>
                <a:gd name="connsiteY13" fmla="*/ 52952 h 520856"/>
                <a:gd name="connsiteX14" fmla="*/ 566465 w 629149"/>
                <a:gd name="connsiteY14" fmla="*/ 53116 h 520856"/>
                <a:gd name="connsiteX15" fmla="*/ 567953 w 629149"/>
                <a:gd name="connsiteY15" fmla="*/ 54534 h 520856"/>
                <a:gd name="connsiteX16" fmla="*/ 568066 w 629149"/>
                <a:gd name="connsiteY16" fmla="*/ 54697 h 520856"/>
                <a:gd name="connsiteX17" fmla="*/ 569554 w 629149"/>
                <a:gd name="connsiteY17" fmla="*/ 56115 h 520856"/>
                <a:gd name="connsiteX18" fmla="*/ 569667 w 629149"/>
                <a:gd name="connsiteY18" fmla="*/ 56280 h 520856"/>
                <a:gd name="connsiteX19" fmla="*/ 571155 w 629149"/>
                <a:gd name="connsiteY19" fmla="*/ 57697 h 520856"/>
                <a:gd name="connsiteX20" fmla="*/ 571268 w 629149"/>
                <a:gd name="connsiteY20" fmla="*/ 57861 h 520856"/>
                <a:gd name="connsiteX21" fmla="*/ 572756 w 629149"/>
                <a:gd name="connsiteY21" fmla="*/ 59278 h 520856"/>
                <a:gd name="connsiteX22" fmla="*/ 572869 w 629149"/>
                <a:gd name="connsiteY22" fmla="*/ 59442 h 520856"/>
                <a:gd name="connsiteX23" fmla="*/ 574357 w 629149"/>
                <a:gd name="connsiteY23" fmla="*/ 60860 h 520856"/>
                <a:gd name="connsiteX24" fmla="*/ 574470 w 629149"/>
                <a:gd name="connsiteY24" fmla="*/ 61023 h 520856"/>
                <a:gd name="connsiteX25" fmla="*/ 575958 w 629149"/>
                <a:gd name="connsiteY25" fmla="*/ 62441 h 520856"/>
                <a:gd name="connsiteX26" fmla="*/ 576071 w 629149"/>
                <a:gd name="connsiteY26" fmla="*/ 62605 h 520856"/>
                <a:gd name="connsiteX27" fmla="*/ 577559 w 629149"/>
                <a:gd name="connsiteY27" fmla="*/ 64022 h 520856"/>
                <a:gd name="connsiteX28" fmla="*/ 577672 w 629149"/>
                <a:gd name="connsiteY28" fmla="*/ 64186 h 520856"/>
                <a:gd name="connsiteX29" fmla="*/ 579160 w 629149"/>
                <a:gd name="connsiteY29" fmla="*/ 65604 h 520856"/>
                <a:gd name="connsiteX30" fmla="*/ 579273 w 629149"/>
                <a:gd name="connsiteY30" fmla="*/ 65768 h 520856"/>
                <a:gd name="connsiteX31" fmla="*/ 580761 w 629149"/>
                <a:gd name="connsiteY31" fmla="*/ 67185 h 520856"/>
                <a:gd name="connsiteX32" fmla="*/ 580874 w 629149"/>
                <a:gd name="connsiteY32" fmla="*/ 67349 h 520856"/>
                <a:gd name="connsiteX33" fmla="*/ 582362 w 629149"/>
                <a:gd name="connsiteY33" fmla="*/ 68767 h 520856"/>
                <a:gd name="connsiteX34" fmla="*/ 582475 w 629149"/>
                <a:gd name="connsiteY34" fmla="*/ 68931 h 520856"/>
                <a:gd name="connsiteX35" fmla="*/ 583963 w 629149"/>
                <a:gd name="connsiteY35" fmla="*/ 70348 h 520856"/>
                <a:gd name="connsiteX36" fmla="*/ 584077 w 629149"/>
                <a:gd name="connsiteY36" fmla="*/ 70512 h 520856"/>
                <a:gd name="connsiteX37" fmla="*/ 585564 w 629149"/>
                <a:gd name="connsiteY37" fmla="*/ 71929 h 520856"/>
                <a:gd name="connsiteX38" fmla="*/ 585677 w 629149"/>
                <a:gd name="connsiteY38" fmla="*/ 72093 h 520856"/>
                <a:gd name="connsiteX39" fmla="*/ 587165 w 629149"/>
                <a:gd name="connsiteY39" fmla="*/ 73511 h 520856"/>
                <a:gd name="connsiteX40" fmla="*/ 587278 w 629149"/>
                <a:gd name="connsiteY40" fmla="*/ 73675 h 520856"/>
                <a:gd name="connsiteX41" fmla="*/ 588766 w 629149"/>
                <a:gd name="connsiteY41" fmla="*/ 75092 h 520856"/>
                <a:gd name="connsiteX42" fmla="*/ 588880 w 629149"/>
                <a:gd name="connsiteY42" fmla="*/ 75256 h 520856"/>
                <a:gd name="connsiteX43" fmla="*/ 590368 w 629149"/>
                <a:gd name="connsiteY43" fmla="*/ 76673 h 520856"/>
                <a:gd name="connsiteX44" fmla="*/ 590481 w 629149"/>
                <a:gd name="connsiteY44" fmla="*/ 76837 h 520856"/>
                <a:gd name="connsiteX45" fmla="*/ 591969 w 629149"/>
                <a:gd name="connsiteY45" fmla="*/ 78255 h 520856"/>
                <a:gd name="connsiteX46" fmla="*/ 592082 w 629149"/>
                <a:gd name="connsiteY46" fmla="*/ 78419 h 520856"/>
                <a:gd name="connsiteX47" fmla="*/ 593570 w 629149"/>
                <a:gd name="connsiteY47" fmla="*/ 79836 h 520856"/>
                <a:gd name="connsiteX48" fmla="*/ 593683 w 629149"/>
                <a:gd name="connsiteY48" fmla="*/ 80001 h 520856"/>
                <a:gd name="connsiteX49" fmla="*/ 595171 w 629149"/>
                <a:gd name="connsiteY49" fmla="*/ 81418 h 520856"/>
                <a:gd name="connsiteX50" fmla="*/ 595284 w 629149"/>
                <a:gd name="connsiteY50" fmla="*/ 81582 h 520856"/>
                <a:gd name="connsiteX51" fmla="*/ 596772 w 629149"/>
                <a:gd name="connsiteY51" fmla="*/ 82999 h 520856"/>
                <a:gd name="connsiteX52" fmla="*/ 596885 w 629149"/>
                <a:gd name="connsiteY52" fmla="*/ 83163 h 520856"/>
                <a:gd name="connsiteX53" fmla="*/ 598373 w 629149"/>
                <a:gd name="connsiteY53" fmla="*/ 84581 h 520856"/>
                <a:gd name="connsiteX54" fmla="*/ 598486 w 629149"/>
                <a:gd name="connsiteY54" fmla="*/ 84744 h 520856"/>
                <a:gd name="connsiteX55" fmla="*/ 599974 w 629149"/>
                <a:gd name="connsiteY55" fmla="*/ 86162 h 520856"/>
                <a:gd name="connsiteX56" fmla="*/ 600087 w 629149"/>
                <a:gd name="connsiteY56" fmla="*/ 86326 h 520856"/>
                <a:gd name="connsiteX57" fmla="*/ 601575 w 629149"/>
                <a:gd name="connsiteY57" fmla="*/ 87743 h 520856"/>
                <a:gd name="connsiteX58" fmla="*/ 601688 w 629149"/>
                <a:gd name="connsiteY58" fmla="*/ 87907 h 520856"/>
                <a:gd name="connsiteX59" fmla="*/ 603176 w 629149"/>
                <a:gd name="connsiteY59" fmla="*/ 89325 h 520856"/>
                <a:gd name="connsiteX60" fmla="*/ 603289 w 629149"/>
                <a:gd name="connsiteY60" fmla="*/ 89489 h 520856"/>
                <a:gd name="connsiteX61" fmla="*/ 604777 w 629149"/>
                <a:gd name="connsiteY61" fmla="*/ 90906 h 520856"/>
                <a:gd name="connsiteX62" fmla="*/ 604890 w 629149"/>
                <a:gd name="connsiteY62" fmla="*/ 91070 h 520856"/>
                <a:gd name="connsiteX63" fmla="*/ 606378 w 629149"/>
                <a:gd name="connsiteY63" fmla="*/ 92488 h 520856"/>
                <a:gd name="connsiteX64" fmla="*/ 606492 w 629149"/>
                <a:gd name="connsiteY64" fmla="*/ 92652 h 520856"/>
                <a:gd name="connsiteX65" fmla="*/ 607979 w 629149"/>
                <a:gd name="connsiteY65" fmla="*/ 94069 h 520856"/>
                <a:gd name="connsiteX66" fmla="*/ 608092 w 629149"/>
                <a:gd name="connsiteY66" fmla="*/ 94233 h 520856"/>
                <a:gd name="connsiteX67" fmla="*/ 609580 w 629149"/>
                <a:gd name="connsiteY67" fmla="*/ 95650 h 520856"/>
                <a:gd name="connsiteX68" fmla="*/ 609694 w 629149"/>
                <a:gd name="connsiteY68" fmla="*/ 95814 h 520856"/>
                <a:gd name="connsiteX69" fmla="*/ 611182 w 629149"/>
                <a:gd name="connsiteY69" fmla="*/ 97231 h 520856"/>
                <a:gd name="connsiteX70" fmla="*/ 611295 w 629149"/>
                <a:gd name="connsiteY70" fmla="*/ 97395 h 520856"/>
                <a:gd name="connsiteX71" fmla="*/ 612783 w 629149"/>
                <a:gd name="connsiteY71" fmla="*/ 98813 h 520856"/>
                <a:gd name="connsiteX72" fmla="*/ 612896 w 629149"/>
                <a:gd name="connsiteY72" fmla="*/ 98977 h 520856"/>
                <a:gd name="connsiteX73" fmla="*/ 614384 w 629149"/>
                <a:gd name="connsiteY73" fmla="*/ 100394 h 520856"/>
                <a:gd name="connsiteX74" fmla="*/ 614497 w 629149"/>
                <a:gd name="connsiteY74" fmla="*/ 100559 h 520856"/>
                <a:gd name="connsiteX75" fmla="*/ 615985 w 629149"/>
                <a:gd name="connsiteY75" fmla="*/ 101976 h 520856"/>
                <a:gd name="connsiteX76" fmla="*/ 616098 w 629149"/>
                <a:gd name="connsiteY76" fmla="*/ 102140 h 520856"/>
                <a:gd name="connsiteX77" fmla="*/ 617586 w 629149"/>
                <a:gd name="connsiteY77" fmla="*/ 103558 h 520856"/>
                <a:gd name="connsiteX78" fmla="*/ 617699 w 629149"/>
                <a:gd name="connsiteY78" fmla="*/ 103722 h 520856"/>
                <a:gd name="connsiteX79" fmla="*/ 619187 w 629149"/>
                <a:gd name="connsiteY79" fmla="*/ 105139 h 520856"/>
                <a:gd name="connsiteX80" fmla="*/ 619300 w 629149"/>
                <a:gd name="connsiteY80" fmla="*/ 105303 h 520856"/>
                <a:gd name="connsiteX81" fmla="*/ 620788 w 629149"/>
                <a:gd name="connsiteY81" fmla="*/ 106721 h 520856"/>
                <a:gd name="connsiteX82" fmla="*/ 620901 w 629149"/>
                <a:gd name="connsiteY82" fmla="*/ 106885 h 520856"/>
                <a:gd name="connsiteX83" fmla="*/ 622389 w 629149"/>
                <a:gd name="connsiteY83" fmla="*/ 108303 h 520856"/>
                <a:gd name="connsiteX84" fmla="*/ 622502 w 629149"/>
                <a:gd name="connsiteY84" fmla="*/ 108466 h 520856"/>
                <a:gd name="connsiteX85" fmla="*/ 623990 w 629149"/>
                <a:gd name="connsiteY85" fmla="*/ 109884 h 520856"/>
                <a:gd name="connsiteX86" fmla="*/ 624103 w 629149"/>
                <a:gd name="connsiteY86" fmla="*/ 110048 h 520856"/>
                <a:gd name="connsiteX87" fmla="*/ 625591 w 629149"/>
                <a:gd name="connsiteY87" fmla="*/ 111465 h 520856"/>
                <a:gd name="connsiteX88" fmla="*/ 625705 w 629149"/>
                <a:gd name="connsiteY88" fmla="*/ 111629 h 520856"/>
                <a:gd name="connsiteX89" fmla="*/ 627192 w 629149"/>
                <a:gd name="connsiteY89" fmla="*/ 113046 h 520856"/>
                <a:gd name="connsiteX90" fmla="*/ 627305 w 629149"/>
                <a:gd name="connsiteY90" fmla="*/ 113210 h 520856"/>
                <a:gd name="connsiteX91" fmla="*/ 628793 w 629149"/>
                <a:gd name="connsiteY91" fmla="*/ 114628 h 520856"/>
                <a:gd name="connsiteX92" fmla="*/ 628906 w 629149"/>
                <a:gd name="connsiteY92" fmla="*/ 114792 h 520856"/>
                <a:gd name="connsiteX93" fmla="*/ 629149 w 629149"/>
                <a:gd name="connsiteY93" fmla="*/ 115023 h 520856"/>
                <a:gd name="connsiteX94" fmla="*/ 629149 w 629149"/>
                <a:gd name="connsiteY94" fmla="*/ 422162 h 520856"/>
                <a:gd name="connsiteX95" fmla="*/ 530455 w 629149"/>
                <a:gd name="connsiteY95" fmla="*/ 520856 h 520856"/>
                <a:gd name="connsiteX96" fmla="*/ 236822 w 629149"/>
                <a:gd name="connsiteY96" fmla="*/ 520856 h 520856"/>
                <a:gd name="connsiteX97" fmla="*/ 237480 w 629149"/>
                <a:gd name="connsiteY97" fmla="*/ 520495 h 520856"/>
                <a:gd name="connsiteX98" fmla="*/ 238264 w 629149"/>
                <a:gd name="connsiteY98" fmla="*/ 520077 h 520856"/>
                <a:gd name="connsiteX99" fmla="*/ 233757 w 629149"/>
                <a:gd name="connsiteY99" fmla="*/ 520077 h 520856"/>
                <a:gd name="connsiteX100" fmla="*/ 235879 w 629149"/>
                <a:gd name="connsiteY100" fmla="*/ 518914 h 520856"/>
                <a:gd name="connsiteX101" fmla="*/ 236663 w 629149"/>
                <a:gd name="connsiteY101" fmla="*/ 518496 h 520856"/>
                <a:gd name="connsiteX102" fmla="*/ 232155 w 629149"/>
                <a:gd name="connsiteY102" fmla="*/ 518496 h 520856"/>
                <a:gd name="connsiteX103" fmla="*/ 234278 w 629149"/>
                <a:gd name="connsiteY103" fmla="*/ 517333 h 520856"/>
                <a:gd name="connsiteX104" fmla="*/ 235062 w 629149"/>
                <a:gd name="connsiteY104" fmla="*/ 516914 h 520856"/>
                <a:gd name="connsiteX105" fmla="*/ 230555 w 629149"/>
                <a:gd name="connsiteY105" fmla="*/ 516914 h 520856"/>
                <a:gd name="connsiteX106" fmla="*/ 232677 w 629149"/>
                <a:gd name="connsiteY106" fmla="*/ 515751 h 520856"/>
                <a:gd name="connsiteX107" fmla="*/ 233461 w 629149"/>
                <a:gd name="connsiteY107" fmla="*/ 515333 h 520856"/>
                <a:gd name="connsiteX108" fmla="*/ 228953 w 629149"/>
                <a:gd name="connsiteY108" fmla="*/ 515333 h 520856"/>
                <a:gd name="connsiteX109" fmla="*/ 231076 w 629149"/>
                <a:gd name="connsiteY109" fmla="*/ 514170 h 520856"/>
                <a:gd name="connsiteX110" fmla="*/ 231860 w 629149"/>
                <a:gd name="connsiteY110" fmla="*/ 513751 h 520856"/>
                <a:gd name="connsiteX111" fmla="*/ 227352 w 629149"/>
                <a:gd name="connsiteY111" fmla="*/ 513751 h 520856"/>
                <a:gd name="connsiteX112" fmla="*/ 229475 w 629149"/>
                <a:gd name="connsiteY112" fmla="*/ 512588 h 520856"/>
                <a:gd name="connsiteX113" fmla="*/ 230259 w 629149"/>
                <a:gd name="connsiteY113" fmla="*/ 512170 h 520856"/>
                <a:gd name="connsiteX114" fmla="*/ 225751 w 629149"/>
                <a:gd name="connsiteY114" fmla="*/ 512170 h 520856"/>
                <a:gd name="connsiteX115" fmla="*/ 227874 w 629149"/>
                <a:gd name="connsiteY115" fmla="*/ 511007 h 520856"/>
                <a:gd name="connsiteX116" fmla="*/ 228658 w 629149"/>
                <a:gd name="connsiteY116" fmla="*/ 510589 h 520856"/>
                <a:gd name="connsiteX117" fmla="*/ 224150 w 629149"/>
                <a:gd name="connsiteY117" fmla="*/ 510589 h 520856"/>
                <a:gd name="connsiteX118" fmla="*/ 226272 w 629149"/>
                <a:gd name="connsiteY118" fmla="*/ 509426 h 520856"/>
                <a:gd name="connsiteX119" fmla="*/ 227057 w 629149"/>
                <a:gd name="connsiteY119" fmla="*/ 509007 h 520856"/>
                <a:gd name="connsiteX120" fmla="*/ 222549 w 629149"/>
                <a:gd name="connsiteY120" fmla="*/ 509007 h 520856"/>
                <a:gd name="connsiteX121" fmla="*/ 224671 w 629149"/>
                <a:gd name="connsiteY121" fmla="*/ 507844 h 520856"/>
                <a:gd name="connsiteX122" fmla="*/ 225456 w 629149"/>
                <a:gd name="connsiteY122" fmla="*/ 507426 h 520856"/>
                <a:gd name="connsiteX123" fmla="*/ 220948 w 629149"/>
                <a:gd name="connsiteY123" fmla="*/ 507426 h 520856"/>
                <a:gd name="connsiteX124" fmla="*/ 223070 w 629149"/>
                <a:gd name="connsiteY124" fmla="*/ 506263 h 520856"/>
                <a:gd name="connsiteX125" fmla="*/ 223855 w 629149"/>
                <a:gd name="connsiteY125" fmla="*/ 505844 h 520856"/>
                <a:gd name="connsiteX126" fmla="*/ 219347 w 629149"/>
                <a:gd name="connsiteY126" fmla="*/ 505844 h 520856"/>
                <a:gd name="connsiteX127" fmla="*/ 221469 w 629149"/>
                <a:gd name="connsiteY127" fmla="*/ 504681 h 520856"/>
                <a:gd name="connsiteX128" fmla="*/ 222253 w 629149"/>
                <a:gd name="connsiteY128" fmla="*/ 504263 h 520856"/>
                <a:gd name="connsiteX129" fmla="*/ 217746 w 629149"/>
                <a:gd name="connsiteY129" fmla="*/ 504263 h 520856"/>
                <a:gd name="connsiteX130" fmla="*/ 219868 w 629149"/>
                <a:gd name="connsiteY130" fmla="*/ 503100 h 520856"/>
                <a:gd name="connsiteX131" fmla="*/ 220653 w 629149"/>
                <a:gd name="connsiteY131" fmla="*/ 502681 h 520856"/>
                <a:gd name="connsiteX132" fmla="*/ 216145 w 629149"/>
                <a:gd name="connsiteY132" fmla="*/ 502681 h 520856"/>
                <a:gd name="connsiteX133" fmla="*/ 218267 w 629149"/>
                <a:gd name="connsiteY133" fmla="*/ 501518 h 520856"/>
                <a:gd name="connsiteX134" fmla="*/ 219051 w 629149"/>
                <a:gd name="connsiteY134" fmla="*/ 501100 h 520856"/>
                <a:gd name="connsiteX135" fmla="*/ 214544 w 629149"/>
                <a:gd name="connsiteY135" fmla="*/ 501100 h 520856"/>
                <a:gd name="connsiteX136" fmla="*/ 216666 w 629149"/>
                <a:gd name="connsiteY136" fmla="*/ 499937 h 520856"/>
                <a:gd name="connsiteX137" fmla="*/ 217450 w 629149"/>
                <a:gd name="connsiteY137" fmla="*/ 499518 h 520856"/>
                <a:gd name="connsiteX138" fmla="*/ 212943 w 629149"/>
                <a:gd name="connsiteY138" fmla="*/ 499518 h 520856"/>
                <a:gd name="connsiteX139" fmla="*/ 215065 w 629149"/>
                <a:gd name="connsiteY139" fmla="*/ 498356 h 520856"/>
                <a:gd name="connsiteX140" fmla="*/ 215849 w 629149"/>
                <a:gd name="connsiteY140" fmla="*/ 497937 h 520856"/>
                <a:gd name="connsiteX141" fmla="*/ 211342 w 629149"/>
                <a:gd name="connsiteY141" fmla="*/ 497937 h 520856"/>
                <a:gd name="connsiteX142" fmla="*/ 213464 w 629149"/>
                <a:gd name="connsiteY142" fmla="*/ 496774 h 520856"/>
                <a:gd name="connsiteX143" fmla="*/ 214248 w 629149"/>
                <a:gd name="connsiteY143" fmla="*/ 496356 h 520856"/>
                <a:gd name="connsiteX144" fmla="*/ 209740 w 629149"/>
                <a:gd name="connsiteY144" fmla="*/ 496356 h 520856"/>
                <a:gd name="connsiteX145" fmla="*/ 211863 w 629149"/>
                <a:gd name="connsiteY145" fmla="*/ 495193 h 520856"/>
                <a:gd name="connsiteX146" fmla="*/ 212647 w 629149"/>
                <a:gd name="connsiteY146" fmla="*/ 494774 h 520856"/>
                <a:gd name="connsiteX147" fmla="*/ 208140 w 629149"/>
                <a:gd name="connsiteY147" fmla="*/ 494774 h 520856"/>
                <a:gd name="connsiteX148" fmla="*/ 210262 w 629149"/>
                <a:gd name="connsiteY148" fmla="*/ 493611 h 520856"/>
                <a:gd name="connsiteX149" fmla="*/ 211046 w 629149"/>
                <a:gd name="connsiteY149" fmla="*/ 493193 h 520856"/>
                <a:gd name="connsiteX150" fmla="*/ 206538 w 629149"/>
                <a:gd name="connsiteY150" fmla="*/ 493193 h 520856"/>
                <a:gd name="connsiteX151" fmla="*/ 208661 w 629149"/>
                <a:gd name="connsiteY151" fmla="*/ 492030 h 520856"/>
                <a:gd name="connsiteX152" fmla="*/ 209445 w 629149"/>
                <a:gd name="connsiteY152" fmla="*/ 491611 h 520856"/>
                <a:gd name="connsiteX153" fmla="*/ 204937 w 629149"/>
                <a:gd name="connsiteY153" fmla="*/ 491611 h 520856"/>
                <a:gd name="connsiteX154" fmla="*/ 207060 w 629149"/>
                <a:gd name="connsiteY154" fmla="*/ 490449 h 520856"/>
                <a:gd name="connsiteX155" fmla="*/ 207844 w 629149"/>
                <a:gd name="connsiteY155" fmla="*/ 490030 h 520856"/>
                <a:gd name="connsiteX156" fmla="*/ 203336 w 629149"/>
                <a:gd name="connsiteY156" fmla="*/ 490030 h 520856"/>
                <a:gd name="connsiteX157" fmla="*/ 205459 w 629149"/>
                <a:gd name="connsiteY157" fmla="*/ 488867 h 520856"/>
                <a:gd name="connsiteX158" fmla="*/ 206243 w 629149"/>
                <a:gd name="connsiteY158" fmla="*/ 488449 h 520856"/>
                <a:gd name="connsiteX159" fmla="*/ 201735 w 629149"/>
                <a:gd name="connsiteY159" fmla="*/ 488449 h 520856"/>
                <a:gd name="connsiteX160" fmla="*/ 203857 w 629149"/>
                <a:gd name="connsiteY160" fmla="*/ 487286 h 520856"/>
                <a:gd name="connsiteX161" fmla="*/ 204642 w 629149"/>
                <a:gd name="connsiteY161" fmla="*/ 486867 h 520856"/>
                <a:gd name="connsiteX162" fmla="*/ 200134 w 629149"/>
                <a:gd name="connsiteY162" fmla="*/ 486867 h 520856"/>
                <a:gd name="connsiteX163" fmla="*/ 202256 w 629149"/>
                <a:gd name="connsiteY163" fmla="*/ 485704 h 520856"/>
                <a:gd name="connsiteX164" fmla="*/ 203041 w 629149"/>
                <a:gd name="connsiteY164" fmla="*/ 485286 h 520856"/>
                <a:gd name="connsiteX165" fmla="*/ 198533 w 629149"/>
                <a:gd name="connsiteY165" fmla="*/ 485286 h 520856"/>
                <a:gd name="connsiteX166" fmla="*/ 200655 w 629149"/>
                <a:gd name="connsiteY166" fmla="*/ 484123 h 520856"/>
                <a:gd name="connsiteX167" fmla="*/ 201440 w 629149"/>
                <a:gd name="connsiteY167" fmla="*/ 483704 h 520856"/>
                <a:gd name="connsiteX168" fmla="*/ 196932 w 629149"/>
                <a:gd name="connsiteY168" fmla="*/ 483704 h 520856"/>
                <a:gd name="connsiteX169" fmla="*/ 199054 w 629149"/>
                <a:gd name="connsiteY169" fmla="*/ 482541 h 520856"/>
                <a:gd name="connsiteX170" fmla="*/ 199839 w 629149"/>
                <a:gd name="connsiteY170" fmla="*/ 482123 h 520856"/>
                <a:gd name="connsiteX171" fmla="*/ 195331 w 629149"/>
                <a:gd name="connsiteY171" fmla="*/ 482123 h 520856"/>
                <a:gd name="connsiteX172" fmla="*/ 197453 w 629149"/>
                <a:gd name="connsiteY172" fmla="*/ 480960 h 520856"/>
                <a:gd name="connsiteX173" fmla="*/ 198238 w 629149"/>
                <a:gd name="connsiteY173" fmla="*/ 480541 h 520856"/>
                <a:gd name="connsiteX174" fmla="*/ 193730 w 629149"/>
                <a:gd name="connsiteY174" fmla="*/ 480541 h 520856"/>
                <a:gd name="connsiteX175" fmla="*/ 195852 w 629149"/>
                <a:gd name="connsiteY175" fmla="*/ 479378 h 520856"/>
                <a:gd name="connsiteX176" fmla="*/ 196636 w 629149"/>
                <a:gd name="connsiteY176" fmla="*/ 478960 h 520856"/>
                <a:gd name="connsiteX177" fmla="*/ 192129 w 629149"/>
                <a:gd name="connsiteY177" fmla="*/ 478960 h 520856"/>
                <a:gd name="connsiteX178" fmla="*/ 194251 w 629149"/>
                <a:gd name="connsiteY178" fmla="*/ 477797 h 520856"/>
                <a:gd name="connsiteX179" fmla="*/ 195035 w 629149"/>
                <a:gd name="connsiteY179" fmla="*/ 477379 h 520856"/>
                <a:gd name="connsiteX180" fmla="*/ 190528 w 629149"/>
                <a:gd name="connsiteY180" fmla="*/ 477379 h 520856"/>
                <a:gd name="connsiteX181" fmla="*/ 192650 w 629149"/>
                <a:gd name="connsiteY181" fmla="*/ 476216 h 520856"/>
                <a:gd name="connsiteX182" fmla="*/ 193434 w 629149"/>
                <a:gd name="connsiteY182" fmla="*/ 475797 h 520856"/>
                <a:gd name="connsiteX183" fmla="*/ 188927 w 629149"/>
                <a:gd name="connsiteY183" fmla="*/ 475797 h 520856"/>
                <a:gd name="connsiteX184" fmla="*/ 191049 w 629149"/>
                <a:gd name="connsiteY184" fmla="*/ 474634 h 520856"/>
                <a:gd name="connsiteX185" fmla="*/ 191833 w 629149"/>
                <a:gd name="connsiteY185" fmla="*/ 474216 h 520856"/>
                <a:gd name="connsiteX186" fmla="*/ 187325 w 629149"/>
                <a:gd name="connsiteY186" fmla="*/ 474216 h 520856"/>
                <a:gd name="connsiteX187" fmla="*/ 189448 w 629149"/>
                <a:gd name="connsiteY187" fmla="*/ 473053 h 520856"/>
                <a:gd name="connsiteX188" fmla="*/ 190232 w 629149"/>
                <a:gd name="connsiteY188" fmla="*/ 472634 h 520856"/>
                <a:gd name="connsiteX189" fmla="*/ 185724 w 629149"/>
                <a:gd name="connsiteY189" fmla="*/ 472634 h 520856"/>
                <a:gd name="connsiteX190" fmla="*/ 187847 w 629149"/>
                <a:gd name="connsiteY190" fmla="*/ 471471 h 520856"/>
                <a:gd name="connsiteX191" fmla="*/ 188631 w 629149"/>
                <a:gd name="connsiteY191" fmla="*/ 471053 h 520856"/>
                <a:gd name="connsiteX192" fmla="*/ 184123 w 629149"/>
                <a:gd name="connsiteY192" fmla="*/ 471053 h 520856"/>
                <a:gd name="connsiteX193" fmla="*/ 186246 w 629149"/>
                <a:gd name="connsiteY193" fmla="*/ 469890 h 520856"/>
                <a:gd name="connsiteX194" fmla="*/ 187030 w 629149"/>
                <a:gd name="connsiteY194" fmla="*/ 469472 h 520856"/>
                <a:gd name="connsiteX195" fmla="*/ 182522 w 629149"/>
                <a:gd name="connsiteY195" fmla="*/ 469472 h 520856"/>
                <a:gd name="connsiteX196" fmla="*/ 184645 w 629149"/>
                <a:gd name="connsiteY196" fmla="*/ 468309 h 520856"/>
                <a:gd name="connsiteX197" fmla="*/ 185429 w 629149"/>
                <a:gd name="connsiteY197" fmla="*/ 467890 h 520856"/>
                <a:gd name="connsiteX198" fmla="*/ 180921 w 629149"/>
                <a:gd name="connsiteY198" fmla="*/ 467890 h 520856"/>
                <a:gd name="connsiteX199" fmla="*/ 183044 w 629149"/>
                <a:gd name="connsiteY199" fmla="*/ 466727 h 520856"/>
                <a:gd name="connsiteX200" fmla="*/ 183828 w 629149"/>
                <a:gd name="connsiteY200" fmla="*/ 466309 h 520856"/>
                <a:gd name="connsiteX201" fmla="*/ 179320 w 629149"/>
                <a:gd name="connsiteY201" fmla="*/ 466309 h 520856"/>
                <a:gd name="connsiteX202" fmla="*/ 181442 w 629149"/>
                <a:gd name="connsiteY202" fmla="*/ 465146 h 520856"/>
                <a:gd name="connsiteX203" fmla="*/ 182227 w 629149"/>
                <a:gd name="connsiteY203" fmla="*/ 464727 h 520856"/>
                <a:gd name="connsiteX204" fmla="*/ 177719 w 629149"/>
                <a:gd name="connsiteY204" fmla="*/ 464727 h 520856"/>
                <a:gd name="connsiteX205" fmla="*/ 179841 w 629149"/>
                <a:gd name="connsiteY205" fmla="*/ 463564 h 520856"/>
                <a:gd name="connsiteX206" fmla="*/ 180626 w 629149"/>
                <a:gd name="connsiteY206" fmla="*/ 463146 h 520856"/>
                <a:gd name="connsiteX207" fmla="*/ 176118 w 629149"/>
                <a:gd name="connsiteY207" fmla="*/ 463146 h 520856"/>
                <a:gd name="connsiteX208" fmla="*/ 178240 w 629149"/>
                <a:gd name="connsiteY208" fmla="*/ 461983 h 520856"/>
                <a:gd name="connsiteX209" fmla="*/ 179025 w 629149"/>
                <a:gd name="connsiteY209" fmla="*/ 461564 h 520856"/>
                <a:gd name="connsiteX210" fmla="*/ 174517 w 629149"/>
                <a:gd name="connsiteY210" fmla="*/ 461564 h 520856"/>
                <a:gd name="connsiteX211" fmla="*/ 176639 w 629149"/>
                <a:gd name="connsiteY211" fmla="*/ 460402 h 520856"/>
                <a:gd name="connsiteX212" fmla="*/ 177424 w 629149"/>
                <a:gd name="connsiteY212" fmla="*/ 459983 h 520856"/>
                <a:gd name="connsiteX213" fmla="*/ 172916 w 629149"/>
                <a:gd name="connsiteY213" fmla="*/ 459983 h 520856"/>
                <a:gd name="connsiteX214" fmla="*/ 175038 w 629149"/>
                <a:gd name="connsiteY214" fmla="*/ 458820 h 520856"/>
                <a:gd name="connsiteX215" fmla="*/ 175823 w 629149"/>
                <a:gd name="connsiteY215" fmla="*/ 458401 h 520856"/>
                <a:gd name="connsiteX216" fmla="*/ 171315 w 629149"/>
                <a:gd name="connsiteY216" fmla="*/ 458401 h 520856"/>
                <a:gd name="connsiteX217" fmla="*/ 173437 w 629149"/>
                <a:gd name="connsiteY217" fmla="*/ 457239 h 520856"/>
                <a:gd name="connsiteX218" fmla="*/ 174221 w 629149"/>
                <a:gd name="connsiteY218" fmla="*/ 456820 h 520856"/>
                <a:gd name="connsiteX219" fmla="*/ 169714 w 629149"/>
                <a:gd name="connsiteY219" fmla="*/ 456820 h 520856"/>
                <a:gd name="connsiteX220" fmla="*/ 171836 w 629149"/>
                <a:gd name="connsiteY220" fmla="*/ 455657 h 520856"/>
                <a:gd name="connsiteX221" fmla="*/ 172620 w 629149"/>
                <a:gd name="connsiteY221" fmla="*/ 455239 h 520856"/>
                <a:gd name="connsiteX222" fmla="*/ 168113 w 629149"/>
                <a:gd name="connsiteY222" fmla="*/ 455239 h 520856"/>
                <a:gd name="connsiteX223" fmla="*/ 170235 w 629149"/>
                <a:gd name="connsiteY223" fmla="*/ 454076 h 520856"/>
                <a:gd name="connsiteX224" fmla="*/ 171019 w 629149"/>
                <a:gd name="connsiteY224" fmla="*/ 453657 h 520856"/>
                <a:gd name="connsiteX225" fmla="*/ 166512 w 629149"/>
                <a:gd name="connsiteY225" fmla="*/ 453657 h 520856"/>
                <a:gd name="connsiteX226" fmla="*/ 168634 w 629149"/>
                <a:gd name="connsiteY226" fmla="*/ 452494 h 520856"/>
                <a:gd name="connsiteX227" fmla="*/ 169418 w 629149"/>
                <a:gd name="connsiteY227" fmla="*/ 452076 h 520856"/>
                <a:gd name="connsiteX228" fmla="*/ 164911 w 629149"/>
                <a:gd name="connsiteY228" fmla="*/ 452076 h 520856"/>
                <a:gd name="connsiteX229" fmla="*/ 167033 w 629149"/>
                <a:gd name="connsiteY229" fmla="*/ 450913 h 520856"/>
                <a:gd name="connsiteX230" fmla="*/ 167817 w 629149"/>
                <a:gd name="connsiteY230" fmla="*/ 450494 h 520856"/>
                <a:gd name="connsiteX231" fmla="*/ 163309 w 629149"/>
                <a:gd name="connsiteY231" fmla="*/ 450494 h 520856"/>
                <a:gd name="connsiteX232" fmla="*/ 165432 w 629149"/>
                <a:gd name="connsiteY232" fmla="*/ 449331 h 520856"/>
                <a:gd name="connsiteX233" fmla="*/ 166216 w 629149"/>
                <a:gd name="connsiteY233" fmla="*/ 448913 h 520856"/>
                <a:gd name="connsiteX234" fmla="*/ 161708 w 629149"/>
                <a:gd name="connsiteY234" fmla="*/ 448913 h 520856"/>
                <a:gd name="connsiteX235" fmla="*/ 163831 w 629149"/>
                <a:gd name="connsiteY235" fmla="*/ 447750 h 520856"/>
                <a:gd name="connsiteX236" fmla="*/ 164615 w 629149"/>
                <a:gd name="connsiteY236" fmla="*/ 447332 h 520856"/>
                <a:gd name="connsiteX237" fmla="*/ 160107 w 629149"/>
                <a:gd name="connsiteY237" fmla="*/ 447332 h 520856"/>
                <a:gd name="connsiteX238" fmla="*/ 162230 w 629149"/>
                <a:gd name="connsiteY238" fmla="*/ 446169 h 520856"/>
                <a:gd name="connsiteX239" fmla="*/ 163014 w 629149"/>
                <a:gd name="connsiteY239" fmla="*/ 445750 h 520856"/>
                <a:gd name="connsiteX240" fmla="*/ 158506 w 629149"/>
                <a:gd name="connsiteY240" fmla="*/ 445750 h 520856"/>
                <a:gd name="connsiteX241" fmla="*/ 160628 w 629149"/>
                <a:gd name="connsiteY241" fmla="*/ 444587 h 520856"/>
                <a:gd name="connsiteX242" fmla="*/ 161413 w 629149"/>
                <a:gd name="connsiteY242" fmla="*/ 444169 h 520856"/>
                <a:gd name="connsiteX243" fmla="*/ 156905 w 629149"/>
                <a:gd name="connsiteY243" fmla="*/ 444169 h 520856"/>
                <a:gd name="connsiteX244" fmla="*/ 159027 w 629149"/>
                <a:gd name="connsiteY244" fmla="*/ 443006 h 520856"/>
                <a:gd name="connsiteX245" fmla="*/ 159812 w 629149"/>
                <a:gd name="connsiteY245" fmla="*/ 442587 h 520856"/>
                <a:gd name="connsiteX246" fmla="*/ 155304 w 629149"/>
                <a:gd name="connsiteY246" fmla="*/ 442587 h 520856"/>
                <a:gd name="connsiteX247" fmla="*/ 157426 w 629149"/>
                <a:gd name="connsiteY247" fmla="*/ 441424 h 520856"/>
                <a:gd name="connsiteX248" fmla="*/ 158211 w 629149"/>
                <a:gd name="connsiteY248" fmla="*/ 441006 h 520856"/>
                <a:gd name="connsiteX249" fmla="*/ 153703 w 629149"/>
                <a:gd name="connsiteY249" fmla="*/ 441006 h 520856"/>
                <a:gd name="connsiteX250" fmla="*/ 155825 w 629149"/>
                <a:gd name="connsiteY250" fmla="*/ 439843 h 520856"/>
                <a:gd name="connsiteX251" fmla="*/ 156610 w 629149"/>
                <a:gd name="connsiteY251" fmla="*/ 439425 h 520856"/>
                <a:gd name="connsiteX252" fmla="*/ 152102 w 629149"/>
                <a:gd name="connsiteY252" fmla="*/ 439425 h 520856"/>
                <a:gd name="connsiteX253" fmla="*/ 154224 w 629149"/>
                <a:gd name="connsiteY253" fmla="*/ 438262 h 520856"/>
                <a:gd name="connsiteX254" fmla="*/ 155009 w 629149"/>
                <a:gd name="connsiteY254" fmla="*/ 437843 h 520856"/>
                <a:gd name="connsiteX255" fmla="*/ 150501 w 629149"/>
                <a:gd name="connsiteY255" fmla="*/ 437843 h 520856"/>
                <a:gd name="connsiteX256" fmla="*/ 152623 w 629149"/>
                <a:gd name="connsiteY256" fmla="*/ 436680 h 520856"/>
                <a:gd name="connsiteX257" fmla="*/ 153408 w 629149"/>
                <a:gd name="connsiteY257" fmla="*/ 436262 h 520856"/>
                <a:gd name="connsiteX258" fmla="*/ 148900 w 629149"/>
                <a:gd name="connsiteY258" fmla="*/ 436262 h 520856"/>
                <a:gd name="connsiteX259" fmla="*/ 151022 w 629149"/>
                <a:gd name="connsiteY259" fmla="*/ 435099 h 520856"/>
                <a:gd name="connsiteX260" fmla="*/ 151806 w 629149"/>
                <a:gd name="connsiteY260" fmla="*/ 434680 h 520856"/>
                <a:gd name="connsiteX261" fmla="*/ 147299 w 629149"/>
                <a:gd name="connsiteY261" fmla="*/ 434680 h 520856"/>
                <a:gd name="connsiteX262" fmla="*/ 149421 w 629149"/>
                <a:gd name="connsiteY262" fmla="*/ 433517 h 520856"/>
                <a:gd name="connsiteX263" fmla="*/ 150205 w 629149"/>
                <a:gd name="connsiteY263" fmla="*/ 433099 h 520856"/>
                <a:gd name="connsiteX264" fmla="*/ 145698 w 629149"/>
                <a:gd name="connsiteY264" fmla="*/ 433099 h 520856"/>
                <a:gd name="connsiteX265" fmla="*/ 147820 w 629149"/>
                <a:gd name="connsiteY265" fmla="*/ 431936 h 520856"/>
                <a:gd name="connsiteX266" fmla="*/ 148604 w 629149"/>
                <a:gd name="connsiteY266" fmla="*/ 431517 h 520856"/>
                <a:gd name="connsiteX267" fmla="*/ 144097 w 629149"/>
                <a:gd name="connsiteY267" fmla="*/ 431517 h 520856"/>
                <a:gd name="connsiteX268" fmla="*/ 146219 w 629149"/>
                <a:gd name="connsiteY268" fmla="*/ 430354 h 520856"/>
                <a:gd name="connsiteX269" fmla="*/ 147003 w 629149"/>
                <a:gd name="connsiteY269" fmla="*/ 429936 h 520856"/>
                <a:gd name="connsiteX270" fmla="*/ 142496 w 629149"/>
                <a:gd name="connsiteY270" fmla="*/ 429936 h 520856"/>
                <a:gd name="connsiteX271" fmla="*/ 144618 w 629149"/>
                <a:gd name="connsiteY271" fmla="*/ 428773 h 520856"/>
                <a:gd name="connsiteX272" fmla="*/ 145402 w 629149"/>
                <a:gd name="connsiteY272" fmla="*/ 428355 h 520856"/>
                <a:gd name="connsiteX273" fmla="*/ 140894 w 629149"/>
                <a:gd name="connsiteY273" fmla="*/ 428355 h 520856"/>
                <a:gd name="connsiteX274" fmla="*/ 143017 w 629149"/>
                <a:gd name="connsiteY274" fmla="*/ 427192 h 520856"/>
                <a:gd name="connsiteX275" fmla="*/ 143801 w 629149"/>
                <a:gd name="connsiteY275" fmla="*/ 426773 h 520856"/>
                <a:gd name="connsiteX276" fmla="*/ 139293 w 629149"/>
                <a:gd name="connsiteY276" fmla="*/ 426773 h 520856"/>
                <a:gd name="connsiteX277" fmla="*/ 141416 w 629149"/>
                <a:gd name="connsiteY277" fmla="*/ 425610 h 520856"/>
                <a:gd name="connsiteX278" fmla="*/ 142200 w 629149"/>
                <a:gd name="connsiteY278" fmla="*/ 425192 h 520856"/>
                <a:gd name="connsiteX279" fmla="*/ 137692 w 629149"/>
                <a:gd name="connsiteY279" fmla="*/ 425192 h 520856"/>
                <a:gd name="connsiteX280" fmla="*/ 139815 w 629149"/>
                <a:gd name="connsiteY280" fmla="*/ 424029 h 520856"/>
                <a:gd name="connsiteX281" fmla="*/ 140599 w 629149"/>
                <a:gd name="connsiteY281" fmla="*/ 423610 h 520856"/>
                <a:gd name="connsiteX282" fmla="*/ 136091 w 629149"/>
                <a:gd name="connsiteY282" fmla="*/ 423610 h 520856"/>
                <a:gd name="connsiteX283" fmla="*/ 138213 w 629149"/>
                <a:gd name="connsiteY283" fmla="*/ 422447 h 520856"/>
                <a:gd name="connsiteX284" fmla="*/ 138998 w 629149"/>
                <a:gd name="connsiteY284" fmla="*/ 422029 h 520856"/>
                <a:gd name="connsiteX285" fmla="*/ 134490 w 629149"/>
                <a:gd name="connsiteY285" fmla="*/ 422029 h 520856"/>
                <a:gd name="connsiteX286" fmla="*/ 136612 w 629149"/>
                <a:gd name="connsiteY286" fmla="*/ 420866 h 520856"/>
                <a:gd name="connsiteX287" fmla="*/ 137397 w 629149"/>
                <a:gd name="connsiteY287" fmla="*/ 420447 h 520856"/>
                <a:gd name="connsiteX288" fmla="*/ 132889 w 629149"/>
                <a:gd name="connsiteY288" fmla="*/ 420447 h 520856"/>
                <a:gd name="connsiteX289" fmla="*/ 135011 w 629149"/>
                <a:gd name="connsiteY289" fmla="*/ 419285 h 520856"/>
                <a:gd name="connsiteX290" fmla="*/ 135796 w 629149"/>
                <a:gd name="connsiteY290" fmla="*/ 418866 h 520856"/>
                <a:gd name="connsiteX291" fmla="*/ 131288 w 629149"/>
                <a:gd name="connsiteY291" fmla="*/ 418866 h 520856"/>
                <a:gd name="connsiteX292" fmla="*/ 133410 w 629149"/>
                <a:gd name="connsiteY292" fmla="*/ 417703 h 520856"/>
                <a:gd name="connsiteX293" fmla="*/ 134195 w 629149"/>
                <a:gd name="connsiteY293" fmla="*/ 417285 h 520856"/>
                <a:gd name="connsiteX294" fmla="*/ 129687 w 629149"/>
                <a:gd name="connsiteY294" fmla="*/ 417285 h 520856"/>
                <a:gd name="connsiteX295" fmla="*/ 131809 w 629149"/>
                <a:gd name="connsiteY295" fmla="*/ 416122 h 520856"/>
                <a:gd name="connsiteX296" fmla="*/ 132594 w 629149"/>
                <a:gd name="connsiteY296" fmla="*/ 415703 h 520856"/>
                <a:gd name="connsiteX297" fmla="*/ 128086 w 629149"/>
                <a:gd name="connsiteY297" fmla="*/ 415703 h 520856"/>
                <a:gd name="connsiteX298" fmla="*/ 130208 w 629149"/>
                <a:gd name="connsiteY298" fmla="*/ 414540 h 520856"/>
                <a:gd name="connsiteX299" fmla="*/ 130992 w 629149"/>
                <a:gd name="connsiteY299" fmla="*/ 414122 h 520856"/>
                <a:gd name="connsiteX300" fmla="*/ 126485 w 629149"/>
                <a:gd name="connsiteY300" fmla="*/ 414122 h 520856"/>
                <a:gd name="connsiteX301" fmla="*/ 128607 w 629149"/>
                <a:gd name="connsiteY301" fmla="*/ 412959 h 520856"/>
                <a:gd name="connsiteX302" fmla="*/ 129392 w 629149"/>
                <a:gd name="connsiteY302" fmla="*/ 412540 h 520856"/>
                <a:gd name="connsiteX303" fmla="*/ 124884 w 629149"/>
                <a:gd name="connsiteY303" fmla="*/ 412540 h 520856"/>
                <a:gd name="connsiteX304" fmla="*/ 127006 w 629149"/>
                <a:gd name="connsiteY304" fmla="*/ 411377 h 520856"/>
                <a:gd name="connsiteX305" fmla="*/ 127790 w 629149"/>
                <a:gd name="connsiteY305" fmla="*/ 410959 h 520856"/>
                <a:gd name="connsiteX306" fmla="*/ 123282 w 629149"/>
                <a:gd name="connsiteY306" fmla="*/ 410959 h 520856"/>
                <a:gd name="connsiteX307" fmla="*/ 125405 w 629149"/>
                <a:gd name="connsiteY307" fmla="*/ 409796 h 520856"/>
                <a:gd name="connsiteX308" fmla="*/ 126189 w 629149"/>
                <a:gd name="connsiteY308" fmla="*/ 409377 h 520856"/>
                <a:gd name="connsiteX309" fmla="*/ 121682 w 629149"/>
                <a:gd name="connsiteY309" fmla="*/ 409377 h 520856"/>
                <a:gd name="connsiteX310" fmla="*/ 123804 w 629149"/>
                <a:gd name="connsiteY310" fmla="*/ 408214 h 520856"/>
                <a:gd name="connsiteX311" fmla="*/ 124588 w 629149"/>
                <a:gd name="connsiteY311" fmla="*/ 407796 h 520856"/>
                <a:gd name="connsiteX312" fmla="*/ 120080 w 629149"/>
                <a:gd name="connsiteY312" fmla="*/ 407796 h 520856"/>
                <a:gd name="connsiteX313" fmla="*/ 122203 w 629149"/>
                <a:gd name="connsiteY313" fmla="*/ 406633 h 520856"/>
                <a:gd name="connsiteX314" fmla="*/ 122987 w 629149"/>
                <a:gd name="connsiteY314" fmla="*/ 406215 h 520856"/>
                <a:gd name="connsiteX315" fmla="*/ 118479 w 629149"/>
                <a:gd name="connsiteY315" fmla="*/ 406215 h 520856"/>
                <a:gd name="connsiteX316" fmla="*/ 120602 w 629149"/>
                <a:gd name="connsiteY316" fmla="*/ 405052 h 520856"/>
                <a:gd name="connsiteX317" fmla="*/ 121386 w 629149"/>
                <a:gd name="connsiteY317" fmla="*/ 404633 h 520856"/>
                <a:gd name="connsiteX318" fmla="*/ 116878 w 629149"/>
                <a:gd name="connsiteY318" fmla="*/ 404633 h 520856"/>
                <a:gd name="connsiteX319" fmla="*/ 119001 w 629149"/>
                <a:gd name="connsiteY319" fmla="*/ 403470 h 520856"/>
                <a:gd name="connsiteX320" fmla="*/ 119785 w 629149"/>
                <a:gd name="connsiteY320" fmla="*/ 403052 h 520856"/>
                <a:gd name="connsiteX321" fmla="*/ 115277 w 629149"/>
                <a:gd name="connsiteY321" fmla="*/ 403052 h 520856"/>
                <a:gd name="connsiteX322" fmla="*/ 117400 w 629149"/>
                <a:gd name="connsiteY322" fmla="*/ 401889 h 520856"/>
                <a:gd name="connsiteX323" fmla="*/ 118184 w 629149"/>
                <a:gd name="connsiteY323" fmla="*/ 401470 h 520856"/>
                <a:gd name="connsiteX324" fmla="*/ 113676 w 629149"/>
                <a:gd name="connsiteY324" fmla="*/ 401470 h 520856"/>
                <a:gd name="connsiteX325" fmla="*/ 115799 w 629149"/>
                <a:gd name="connsiteY325" fmla="*/ 400307 h 520856"/>
                <a:gd name="connsiteX326" fmla="*/ 116583 w 629149"/>
                <a:gd name="connsiteY326" fmla="*/ 399889 h 520856"/>
                <a:gd name="connsiteX327" fmla="*/ 112075 w 629149"/>
                <a:gd name="connsiteY327" fmla="*/ 399889 h 520856"/>
                <a:gd name="connsiteX328" fmla="*/ 114197 w 629149"/>
                <a:gd name="connsiteY328" fmla="*/ 398726 h 520856"/>
                <a:gd name="connsiteX329" fmla="*/ 114982 w 629149"/>
                <a:gd name="connsiteY329" fmla="*/ 398308 h 520856"/>
                <a:gd name="connsiteX330" fmla="*/ 110474 w 629149"/>
                <a:gd name="connsiteY330" fmla="*/ 398308 h 520856"/>
                <a:gd name="connsiteX331" fmla="*/ 112596 w 629149"/>
                <a:gd name="connsiteY331" fmla="*/ 397145 h 520856"/>
                <a:gd name="connsiteX332" fmla="*/ 113381 w 629149"/>
                <a:gd name="connsiteY332" fmla="*/ 396726 h 520856"/>
                <a:gd name="connsiteX333" fmla="*/ 108873 w 629149"/>
                <a:gd name="connsiteY333" fmla="*/ 396726 h 520856"/>
                <a:gd name="connsiteX334" fmla="*/ 110995 w 629149"/>
                <a:gd name="connsiteY334" fmla="*/ 395563 h 520856"/>
                <a:gd name="connsiteX335" fmla="*/ 111780 w 629149"/>
                <a:gd name="connsiteY335" fmla="*/ 395145 h 520856"/>
                <a:gd name="connsiteX336" fmla="*/ 107272 w 629149"/>
                <a:gd name="connsiteY336" fmla="*/ 395145 h 520856"/>
                <a:gd name="connsiteX337" fmla="*/ 109394 w 629149"/>
                <a:gd name="connsiteY337" fmla="*/ 393982 h 520856"/>
                <a:gd name="connsiteX338" fmla="*/ 110179 w 629149"/>
                <a:gd name="connsiteY338" fmla="*/ 393563 h 520856"/>
                <a:gd name="connsiteX339" fmla="*/ 105671 w 629149"/>
                <a:gd name="connsiteY339" fmla="*/ 393563 h 520856"/>
                <a:gd name="connsiteX340" fmla="*/ 107793 w 629149"/>
                <a:gd name="connsiteY340" fmla="*/ 392400 h 520856"/>
                <a:gd name="connsiteX341" fmla="*/ 108578 w 629149"/>
                <a:gd name="connsiteY341" fmla="*/ 391982 h 520856"/>
                <a:gd name="connsiteX342" fmla="*/ 104070 w 629149"/>
                <a:gd name="connsiteY342" fmla="*/ 391982 h 520856"/>
                <a:gd name="connsiteX343" fmla="*/ 106192 w 629149"/>
                <a:gd name="connsiteY343" fmla="*/ 390819 h 520856"/>
                <a:gd name="connsiteX344" fmla="*/ 106976 w 629149"/>
                <a:gd name="connsiteY344" fmla="*/ 390400 h 520856"/>
                <a:gd name="connsiteX345" fmla="*/ 102469 w 629149"/>
                <a:gd name="connsiteY345" fmla="*/ 390400 h 520856"/>
                <a:gd name="connsiteX346" fmla="*/ 104591 w 629149"/>
                <a:gd name="connsiteY346" fmla="*/ 389237 h 520856"/>
                <a:gd name="connsiteX347" fmla="*/ 105375 w 629149"/>
                <a:gd name="connsiteY347" fmla="*/ 388819 h 520856"/>
                <a:gd name="connsiteX348" fmla="*/ 100868 w 629149"/>
                <a:gd name="connsiteY348" fmla="*/ 388819 h 520856"/>
                <a:gd name="connsiteX349" fmla="*/ 102990 w 629149"/>
                <a:gd name="connsiteY349" fmla="*/ 387656 h 520856"/>
                <a:gd name="connsiteX350" fmla="*/ 103774 w 629149"/>
                <a:gd name="connsiteY350" fmla="*/ 387237 h 520856"/>
                <a:gd name="connsiteX351" fmla="*/ 99267 w 629149"/>
                <a:gd name="connsiteY351" fmla="*/ 387237 h 520856"/>
                <a:gd name="connsiteX352" fmla="*/ 101389 w 629149"/>
                <a:gd name="connsiteY352" fmla="*/ 386075 h 520856"/>
                <a:gd name="connsiteX353" fmla="*/ 102173 w 629149"/>
                <a:gd name="connsiteY353" fmla="*/ 385656 h 520856"/>
                <a:gd name="connsiteX354" fmla="*/ 97665 w 629149"/>
                <a:gd name="connsiteY354" fmla="*/ 385656 h 520856"/>
                <a:gd name="connsiteX355" fmla="*/ 99788 w 629149"/>
                <a:gd name="connsiteY355" fmla="*/ 384493 h 520856"/>
                <a:gd name="connsiteX356" fmla="*/ 100572 w 629149"/>
                <a:gd name="connsiteY356" fmla="*/ 384075 h 520856"/>
                <a:gd name="connsiteX357" fmla="*/ 96064 w 629149"/>
                <a:gd name="connsiteY357" fmla="*/ 384075 h 520856"/>
                <a:gd name="connsiteX358" fmla="*/ 98187 w 629149"/>
                <a:gd name="connsiteY358" fmla="*/ 382912 h 520856"/>
                <a:gd name="connsiteX359" fmla="*/ 98971 w 629149"/>
                <a:gd name="connsiteY359" fmla="*/ 382493 h 520856"/>
                <a:gd name="connsiteX360" fmla="*/ 94463 w 629149"/>
                <a:gd name="connsiteY360" fmla="*/ 382493 h 520856"/>
                <a:gd name="connsiteX361" fmla="*/ 96586 w 629149"/>
                <a:gd name="connsiteY361" fmla="*/ 381330 h 520856"/>
                <a:gd name="connsiteX362" fmla="*/ 97370 w 629149"/>
                <a:gd name="connsiteY362" fmla="*/ 380912 h 520856"/>
                <a:gd name="connsiteX363" fmla="*/ 92862 w 629149"/>
                <a:gd name="connsiteY363" fmla="*/ 380912 h 520856"/>
                <a:gd name="connsiteX364" fmla="*/ 94984 w 629149"/>
                <a:gd name="connsiteY364" fmla="*/ 379749 h 520856"/>
                <a:gd name="connsiteX365" fmla="*/ 95769 w 629149"/>
                <a:gd name="connsiteY365" fmla="*/ 379330 h 520856"/>
                <a:gd name="connsiteX366" fmla="*/ 91261 w 629149"/>
                <a:gd name="connsiteY366" fmla="*/ 379330 h 520856"/>
                <a:gd name="connsiteX367" fmla="*/ 93383 w 629149"/>
                <a:gd name="connsiteY367" fmla="*/ 378168 h 520856"/>
                <a:gd name="connsiteX368" fmla="*/ 94168 w 629149"/>
                <a:gd name="connsiteY368" fmla="*/ 377749 h 520856"/>
                <a:gd name="connsiteX369" fmla="*/ 89660 w 629149"/>
                <a:gd name="connsiteY369" fmla="*/ 377749 h 520856"/>
                <a:gd name="connsiteX370" fmla="*/ 91782 w 629149"/>
                <a:gd name="connsiteY370" fmla="*/ 376586 h 520856"/>
                <a:gd name="connsiteX371" fmla="*/ 92567 w 629149"/>
                <a:gd name="connsiteY371" fmla="*/ 376168 h 520856"/>
                <a:gd name="connsiteX372" fmla="*/ 88059 w 629149"/>
                <a:gd name="connsiteY372" fmla="*/ 376168 h 520856"/>
                <a:gd name="connsiteX373" fmla="*/ 90181 w 629149"/>
                <a:gd name="connsiteY373" fmla="*/ 375005 h 520856"/>
                <a:gd name="connsiteX374" fmla="*/ 90966 w 629149"/>
                <a:gd name="connsiteY374" fmla="*/ 374586 h 520856"/>
                <a:gd name="connsiteX375" fmla="*/ 86458 w 629149"/>
                <a:gd name="connsiteY375" fmla="*/ 374586 h 520856"/>
                <a:gd name="connsiteX376" fmla="*/ 88580 w 629149"/>
                <a:gd name="connsiteY376" fmla="*/ 373423 h 520856"/>
                <a:gd name="connsiteX377" fmla="*/ 89365 w 629149"/>
                <a:gd name="connsiteY377" fmla="*/ 373005 h 520856"/>
                <a:gd name="connsiteX378" fmla="*/ 84857 w 629149"/>
                <a:gd name="connsiteY378" fmla="*/ 373005 h 520856"/>
                <a:gd name="connsiteX379" fmla="*/ 86979 w 629149"/>
                <a:gd name="connsiteY379" fmla="*/ 371842 h 520856"/>
                <a:gd name="connsiteX380" fmla="*/ 87764 w 629149"/>
                <a:gd name="connsiteY380" fmla="*/ 371423 h 520856"/>
                <a:gd name="connsiteX381" fmla="*/ 83256 w 629149"/>
                <a:gd name="connsiteY381" fmla="*/ 371423 h 520856"/>
                <a:gd name="connsiteX382" fmla="*/ 85378 w 629149"/>
                <a:gd name="connsiteY382" fmla="*/ 370260 h 520856"/>
                <a:gd name="connsiteX383" fmla="*/ 86162 w 629149"/>
                <a:gd name="connsiteY383" fmla="*/ 369842 h 520856"/>
                <a:gd name="connsiteX384" fmla="*/ 81655 w 629149"/>
                <a:gd name="connsiteY384" fmla="*/ 369842 h 520856"/>
                <a:gd name="connsiteX385" fmla="*/ 83777 w 629149"/>
                <a:gd name="connsiteY385" fmla="*/ 368679 h 520856"/>
                <a:gd name="connsiteX386" fmla="*/ 84562 w 629149"/>
                <a:gd name="connsiteY386" fmla="*/ 368260 h 520856"/>
                <a:gd name="connsiteX387" fmla="*/ 80054 w 629149"/>
                <a:gd name="connsiteY387" fmla="*/ 368260 h 520856"/>
                <a:gd name="connsiteX388" fmla="*/ 82176 w 629149"/>
                <a:gd name="connsiteY388" fmla="*/ 367097 h 520856"/>
                <a:gd name="connsiteX389" fmla="*/ 82960 w 629149"/>
                <a:gd name="connsiteY389" fmla="*/ 366679 h 520856"/>
                <a:gd name="connsiteX390" fmla="*/ 78453 w 629149"/>
                <a:gd name="connsiteY390" fmla="*/ 366679 h 520856"/>
                <a:gd name="connsiteX391" fmla="*/ 80575 w 629149"/>
                <a:gd name="connsiteY391" fmla="*/ 365516 h 520856"/>
                <a:gd name="connsiteX392" fmla="*/ 81359 w 629149"/>
                <a:gd name="connsiteY392" fmla="*/ 365098 h 520856"/>
                <a:gd name="connsiteX393" fmla="*/ 76852 w 629149"/>
                <a:gd name="connsiteY393" fmla="*/ 365098 h 520856"/>
                <a:gd name="connsiteX394" fmla="*/ 78974 w 629149"/>
                <a:gd name="connsiteY394" fmla="*/ 363935 h 520856"/>
                <a:gd name="connsiteX395" fmla="*/ 79758 w 629149"/>
                <a:gd name="connsiteY395" fmla="*/ 363516 h 520856"/>
                <a:gd name="connsiteX396" fmla="*/ 75250 w 629149"/>
                <a:gd name="connsiteY396" fmla="*/ 363516 h 520856"/>
                <a:gd name="connsiteX397" fmla="*/ 77373 w 629149"/>
                <a:gd name="connsiteY397" fmla="*/ 362353 h 520856"/>
                <a:gd name="connsiteX398" fmla="*/ 78157 w 629149"/>
                <a:gd name="connsiteY398" fmla="*/ 361935 h 520856"/>
                <a:gd name="connsiteX399" fmla="*/ 73649 w 629149"/>
                <a:gd name="connsiteY399" fmla="*/ 361935 h 520856"/>
                <a:gd name="connsiteX400" fmla="*/ 75772 w 629149"/>
                <a:gd name="connsiteY400" fmla="*/ 360772 h 520856"/>
                <a:gd name="connsiteX401" fmla="*/ 76556 w 629149"/>
                <a:gd name="connsiteY401" fmla="*/ 360353 h 520856"/>
                <a:gd name="connsiteX402" fmla="*/ 72048 w 629149"/>
                <a:gd name="connsiteY402" fmla="*/ 360353 h 520856"/>
                <a:gd name="connsiteX403" fmla="*/ 74171 w 629149"/>
                <a:gd name="connsiteY403" fmla="*/ 359190 h 520856"/>
                <a:gd name="connsiteX404" fmla="*/ 74955 w 629149"/>
                <a:gd name="connsiteY404" fmla="*/ 358772 h 520856"/>
                <a:gd name="connsiteX405" fmla="*/ 70447 w 629149"/>
                <a:gd name="connsiteY405" fmla="*/ 358772 h 520856"/>
                <a:gd name="connsiteX406" fmla="*/ 72569 w 629149"/>
                <a:gd name="connsiteY406" fmla="*/ 357609 h 520856"/>
                <a:gd name="connsiteX407" fmla="*/ 73354 w 629149"/>
                <a:gd name="connsiteY407" fmla="*/ 357191 h 520856"/>
                <a:gd name="connsiteX408" fmla="*/ 68846 w 629149"/>
                <a:gd name="connsiteY408" fmla="*/ 357191 h 520856"/>
                <a:gd name="connsiteX409" fmla="*/ 70968 w 629149"/>
                <a:gd name="connsiteY409" fmla="*/ 356028 h 520856"/>
                <a:gd name="connsiteX410" fmla="*/ 71753 w 629149"/>
                <a:gd name="connsiteY410" fmla="*/ 355609 h 520856"/>
                <a:gd name="connsiteX411" fmla="*/ 67245 w 629149"/>
                <a:gd name="connsiteY411" fmla="*/ 355609 h 520856"/>
                <a:gd name="connsiteX412" fmla="*/ 69367 w 629149"/>
                <a:gd name="connsiteY412" fmla="*/ 354446 h 520856"/>
                <a:gd name="connsiteX413" fmla="*/ 70152 w 629149"/>
                <a:gd name="connsiteY413" fmla="*/ 354028 h 520856"/>
                <a:gd name="connsiteX414" fmla="*/ 65644 w 629149"/>
                <a:gd name="connsiteY414" fmla="*/ 354028 h 520856"/>
                <a:gd name="connsiteX415" fmla="*/ 67766 w 629149"/>
                <a:gd name="connsiteY415" fmla="*/ 352865 h 520856"/>
                <a:gd name="connsiteX416" fmla="*/ 68551 w 629149"/>
                <a:gd name="connsiteY416" fmla="*/ 352446 h 520856"/>
                <a:gd name="connsiteX417" fmla="*/ 64043 w 629149"/>
                <a:gd name="connsiteY417" fmla="*/ 352446 h 520856"/>
                <a:gd name="connsiteX418" fmla="*/ 66165 w 629149"/>
                <a:gd name="connsiteY418" fmla="*/ 351283 h 520856"/>
                <a:gd name="connsiteX419" fmla="*/ 66950 w 629149"/>
                <a:gd name="connsiteY419" fmla="*/ 350865 h 520856"/>
                <a:gd name="connsiteX420" fmla="*/ 62442 w 629149"/>
                <a:gd name="connsiteY420" fmla="*/ 350865 h 520856"/>
                <a:gd name="connsiteX421" fmla="*/ 64564 w 629149"/>
                <a:gd name="connsiteY421" fmla="*/ 349702 h 520856"/>
                <a:gd name="connsiteX422" fmla="*/ 65348 w 629149"/>
                <a:gd name="connsiteY422" fmla="*/ 349283 h 520856"/>
                <a:gd name="connsiteX423" fmla="*/ 60841 w 629149"/>
                <a:gd name="connsiteY423" fmla="*/ 349283 h 520856"/>
                <a:gd name="connsiteX424" fmla="*/ 62963 w 629149"/>
                <a:gd name="connsiteY424" fmla="*/ 348121 h 520856"/>
                <a:gd name="connsiteX425" fmla="*/ 63747 w 629149"/>
                <a:gd name="connsiteY425" fmla="*/ 347702 h 520856"/>
                <a:gd name="connsiteX426" fmla="*/ 59240 w 629149"/>
                <a:gd name="connsiteY426" fmla="*/ 347702 h 520856"/>
                <a:gd name="connsiteX427" fmla="*/ 61362 w 629149"/>
                <a:gd name="connsiteY427" fmla="*/ 346539 h 520856"/>
                <a:gd name="connsiteX428" fmla="*/ 62147 w 629149"/>
                <a:gd name="connsiteY428" fmla="*/ 346120 h 520856"/>
                <a:gd name="connsiteX429" fmla="*/ 57638 w 629149"/>
                <a:gd name="connsiteY429" fmla="*/ 346120 h 520856"/>
                <a:gd name="connsiteX430" fmla="*/ 59761 w 629149"/>
                <a:gd name="connsiteY430" fmla="*/ 344958 h 520856"/>
                <a:gd name="connsiteX431" fmla="*/ 60545 w 629149"/>
                <a:gd name="connsiteY431" fmla="*/ 344539 h 520856"/>
                <a:gd name="connsiteX432" fmla="*/ 56038 w 629149"/>
                <a:gd name="connsiteY432" fmla="*/ 344539 h 520856"/>
                <a:gd name="connsiteX433" fmla="*/ 58160 w 629149"/>
                <a:gd name="connsiteY433" fmla="*/ 343376 h 520856"/>
                <a:gd name="connsiteX434" fmla="*/ 58944 w 629149"/>
                <a:gd name="connsiteY434" fmla="*/ 342958 h 520856"/>
                <a:gd name="connsiteX435" fmla="*/ 54436 w 629149"/>
                <a:gd name="connsiteY435" fmla="*/ 342958 h 520856"/>
                <a:gd name="connsiteX436" fmla="*/ 56559 w 629149"/>
                <a:gd name="connsiteY436" fmla="*/ 341795 h 520856"/>
                <a:gd name="connsiteX437" fmla="*/ 57343 w 629149"/>
                <a:gd name="connsiteY437" fmla="*/ 341376 h 520856"/>
                <a:gd name="connsiteX438" fmla="*/ 52835 w 629149"/>
                <a:gd name="connsiteY438" fmla="*/ 341376 h 520856"/>
                <a:gd name="connsiteX439" fmla="*/ 54958 w 629149"/>
                <a:gd name="connsiteY439" fmla="*/ 340213 h 520856"/>
                <a:gd name="connsiteX440" fmla="*/ 55742 w 629149"/>
                <a:gd name="connsiteY440" fmla="*/ 339795 h 520856"/>
                <a:gd name="connsiteX441" fmla="*/ 51234 w 629149"/>
                <a:gd name="connsiteY441" fmla="*/ 339795 h 520856"/>
                <a:gd name="connsiteX442" fmla="*/ 53357 w 629149"/>
                <a:gd name="connsiteY442" fmla="*/ 338632 h 520856"/>
                <a:gd name="connsiteX443" fmla="*/ 54141 w 629149"/>
                <a:gd name="connsiteY443" fmla="*/ 338213 h 520856"/>
                <a:gd name="connsiteX444" fmla="*/ 49633 w 629149"/>
                <a:gd name="connsiteY444" fmla="*/ 338213 h 520856"/>
                <a:gd name="connsiteX445" fmla="*/ 51756 w 629149"/>
                <a:gd name="connsiteY445" fmla="*/ 337050 h 520856"/>
                <a:gd name="connsiteX446" fmla="*/ 52540 w 629149"/>
                <a:gd name="connsiteY446" fmla="*/ 336632 h 520856"/>
                <a:gd name="connsiteX447" fmla="*/ 48032 w 629149"/>
                <a:gd name="connsiteY447" fmla="*/ 336632 h 520856"/>
                <a:gd name="connsiteX448" fmla="*/ 50155 w 629149"/>
                <a:gd name="connsiteY448" fmla="*/ 335469 h 520856"/>
                <a:gd name="connsiteX449" fmla="*/ 50939 w 629149"/>
                <a:gd name="connsiteY449" fmla="*/ 335051 h 520856"/>
                <a:gd name="connsiteX450" fmla="*/ 46431 w 629149"/>
                <a:gd name="connsiteY450" fmla="*/ 335051 h 520856"/>
                <a:gd name="connsiteX451" fmla="*/ 48553 w 629149"/>
                <a:gd name="connsiteY451" fmla="*/ 333888 h 520856"/>
                <a:gd name="connsiteX452" fmla="*/ 49338 w 629149"/>
                <a:gd name="connsiteY452" fmla="*/ 333469 h 520856"/>
                <a:gd name="connsiteX453" fmla="*/ 44830 w 629149"/>
                <a:gd name="connsiteY453" fmla="*/ 333469 h 520856"/>
                <a:gd name="connsiteX454" fmla="*/ 46952 w 629149"/>
                <a:gd name="connsiteY454" fmla="*/ 332306 h 520856"/>
                <a:gd name="connsiteX455" fmla="*/ 47737 w 629149"/>
                <a:gd name="connsiteY455" fmla="*/ 331888 h 520856"/>
                <a:gd name="connsiteX456" fmla="*/ 43229 w 629149"/>
                <a:gd name="connsiteY456" fmla="*/ 331888 h 520856"/>
                <a:gd name="connsiteX457" fmla="*/ 45351 w 629149"/>
                <a:gd name="connsiteY457" fmla="*/ 330725 h 520856"/>
                <a:gd name="connsiteX458" fmla="*/ 46136 w 629149"/>
                <a:gd name="connsiteY458" fmla="*/ 330306 h 520856"/>
                <a:gd name="connsiteX459" fmla="*/ 41628 w 629149"/>
                <a:gd name="connsiteY459" fmla="*/ 330306 h 520856"/>
                <a:gd name="connsiteX460" fmla="*/ 43750 w 629149"/>
                <a:gd name="connsiteY460" fmla="*/ 329143 h 520856"/>
                <a:gd name="connsiteX461" fmla="*/ 44535 w 629149"/>
                <a:gd name="connsiteY461" fmla="*/ 328725 h 520856"/>
                <a:gd name="connsiteX462" fmla="*/ 40027 w 629149"/>
                <a:gd name="connsiteY462" fmla="*/ 328725 h 520856"/>
                <a:gd name="connsiteX463" fmla="*/ 42149 w 629149"/>
                <a:gd name="connsiteY463" fmla="*/ 327562 h 520856"/>
                <a:gd name="connsiteX464" fmla="*/ 42933 w 629149"/>
                <a:gd name="connsiteY464" fmla="*/ 327144 h 520856"/>
                <a:gd name="connsiteX465" fmla="*/ 38426 w 629149"/>
                <a:gd name="connsiteY465" fmla="*/ 327144 h 520856"/>
                <a:gd name="connsiteX466" fmla="*/ 40548 w 629149"/>
                <a:gd name="connsiteY466" fmla="*/ 325981 h 520856"/>
                <a:gd name="connsiteX467" fmla="*/ 41332 w 629149"/>
                <a:gd name="connsiteY467" fmla="*/ 325562 h 520856"/>
                <a:gd name="connsiteX468" fmla="*/ 36825 w 629149"/>
                <a:gd name="connsiteY468" fmla="*/ 325562 h 520856"/>
                <a:gd name="connsiteX469" fmla="*/ 38947 w 629149"/>
                <a:gd name="connsiteY469" fmla="*/ 324399 h 520856"/>
                <a:gd name="connsiteX470" fmla="*/ 39731 w 629149"/>
                <a:gd name="connsiteY470" fmla="*/ 323981 h 520856"/>
                <a:gd name="connsiteX471" fmla="*/ 35224 w 629149"/>
                <a:gd name="connsiteY471" fmla="*/ 323981 h 520856"/>
                <a:gd name="connsiteX472" fmla="*/ 37346 w 629149"/>
                <a:gd name="connsiteY472" fmla="*/ 322818 h 520856"/>
                <a:gd name="connsiteX473" fmla="*/ 38131 w 629149"/>
                <a:gd name="connsiteY473" fmla="*/ 322399 h 520856"/>
                <a:gd name="connsiteX474" fmla="*/ 33623 w 629149"/>
                <a:gd name="connsiteY474" fmla="*/ 322399 h 520856"/>
                <a:gd name="connsiteX475" fmla="*/ 35745 w 629149"/>
                <a:gd name="connsiteY475" fmla="*/ 321236 h 520856"/>
                <a:gd name="connsiteX476" fmla="*/ 36529 w 629149"/>
                <a:gd name="connsiteY476" fmla="*/ 320818 h 520856"/>
                <a:gd name="connsiteX477" fmla="*/ 32021 w 629149"/>
                <a:gd name="connsiteY477" fmla="*/ 320818 h 520856"/>
                <a:gd name="connsiteX478" fmla="*/ 34144 w 629149"/>
                <a:gd name="connsiteY478" fmla="*/ 319655 h 520856"/>
                <a:gd name="connsiteX479" fmla="*/ 34928 w 629149"/>
                <a:gd name="connsiteY479" fmla="*/ 319236 h 520856"/>
                <a:gd name="connsiteX480" fmla="*/ 30420 w 629149"/>
                <a:gd name="connsiteY480" fmla="*/ 319236 h 520856"/>
                <a:gd name="connsiteX481" fmla="*/ 32543 w 629149"/>
                <a:gd name="connsiteY481" fmla="*/ 318073 h 520856"/>
                <a:gd name="connsiteX482" fmla="*/ 33327 w 629149"/>
                <a:gd name="connsiteY482" fmla="*/ 317655 h 520856"/>
                <a:gd name="connsiteX483" fmla="*/ 28819 w 629149"/>
                <a:gd name="connsiteY483" fmla="*/ 317655 h 520856"/>
                <a:gd name="connsiteX484" fmla="*/ 30942 w 629149"/>
                <a:gd name="connsiteY484" fmla="*/ 316492 h 520856"/>
                <a:gd name="connsiteX485" fmla="*/ 31726 w 629149"/>
                <a:gd name="connsiteY485" fmla="*/ 316074 h 520856"/>
                <a:gd name="connsiteX486" fmla="*/ 27218 w 629149"/>
                <a:gd name="connsiteY486" fmla="*/ 316074 h 520856"/>
                <a:gd name="connsiteX487" fmla="*/ 29340 w 629149"/>
                <a:gd name="connsiteY487" fmla="*/ 314911 h 520856"/>
                <a:gd name="connsiteX488" fmla="*/ 30125 w 629149"/>
                <a:gd name="connsiteY488" fmla="*/ 314492 h 520856"/>
                <a:gd name="connsiteX489" fmla="*/ 25617 w 629149"/>
                <a:gd name="connsiteY489" fmla="*/ 314492 h 520856"/>
                <a:gd name="connsiteX490" fmla="*/ 27740 w 629149"/>
                <a:gd name="connsiteY490" fmla="*/ 313329 h 520856"/>
                <a:gd name="connsiteX491" fmla="*/ 28524 w 629149"/>
                <a:gd name="connsiteY491" fmla="*/ 312911 h 520856"/>
                <a:gd name="connsiteX492" fmla="*/ 24016 w 629149"/>
                <a:gd name="connsiteY492" fmla="*/ 312911 h 520856"/>
                <a:gd name="connsiteX493" fmla="*/ 26138 w 629149"/>
                <a:gd name="connsiteY493" fmla="*/ 311748 h 520856"/>
                <a:gd name="connsiteX494" fmla="*/ 26923 w 629149"/>
                <a:gd name="connsiteY494" fmla="*/ 311329 h 520856"/>
                <a:gd name="connsiteX495" fmla="*/ 22415 w 629149"/>
                <a:gd name="connsiteY495" fmla="*/ 311329 h 520856"/>
                <a:gd name="connsiteX496" fmla="*/ 24537 w 629149"/>
                <a:gd name="connsiteY496" fmla="*/ 310166 h 520856"/>
                <a:gd name="connsiteX497" fmla="*/ 25322 w 629149"/>
                <a:gd name="connsiteY497" fmla="*/ 309748 h 520856"/>
                <a:gd name="connsiteX498" fmla="*/ 20814 w 629149"/>
                <a:gd name="connsiteY498" fmla="*/ 309748 h 520856"/>
                <a:gd name="connsiteX499" fmla="*/ 22936 w 629149"/>
                <a:gd name="connsiteY499" fmla="*/ 308585 h 520856"/>
                <a:gd name="connsiteX500" fmla="*/ 23721 w 629149"/>
                <a:gd name="connsiteY500" fmla="*/ 308166 h 520856"/>
                <a:gd name="connsiteX501" fmla="*/ 19213 w 629149"/>
                <a:gd name="connsiteY501" fmla="*/ 308166 h 520856"/>
                <a:gd name="connsiteX502" fmla="*/ 21335 w 629149"/>
                <a:gd name="connsiteY502" fmla="*/ 307004 h 520856"/>
                <a:gd name="connsiteX503" fmla="*/ 22120 w 629149"/>
                <a:gd name="connsiteY503" fmla="*/ 306585 h 520856"/>
                <a:gd name="connsiteX504" fmla="*/ 17612 w 629149"/>
                <a:gd name="connsiteY504" fmla="*/ 306585 h 520856"/>
                <a:gd name="connsiteX505" fmla="*/ 19734 w 629149"/>
                <a:gd name="connsiteY505" fmla="*/ 305422 h 520856"/>
                <a:gd name="connsiteX506" fmla="*/ 20518 w 629149"/>
                <a:gd name="connsiteY506" fmla="*/ 305004 h 520856"/>
                <a:gd name="connsiteX507" fmla="*/ 16011 w 629149"/>
                <a:gd name="connsiteY507" fmla="*/ 305004 h 520856"/>
                <a:gd name="connsiteX508" fmla="*/ 18133 w 629149"/>
                <a:gd name="connsiteY508" fmla="*/ 303841 h 520856"/>
                <a:gd name="connsiteX509" fmla="*/ 18917 w 629149"/>
                <a:gd name="connsiteY509" fmla="*/ 303422 h 520856"/>
                <a:gd name="connsiteX510" fmla="*/ 14410 w 629149"/>
                <a:gd name="connsiteY510" fmla="*/ 303422 h 520856"/>
                <a:gd name="connsiteX511" fmla="*/ 16532 w 629149"/>
                <a:gd name="connsiteY511" fmla="*/ 302259 h 520856"/>
                <a:gd name="connsiteX512" fmla="*/ 17316 w 629149"/>
                <a:gd name="connsiteY512" fmla="*/ 301841 h 520856"/>
                <a:gd name="connsiteX513" fmla="*/ 12809 w 629149"/>
                <a:gd name="connsiteY513" fmla="*/ 301841 h 520856"/>
                <a:gd name="connsiteX514" fmla="*/ 14931 w 629149"/>
                <a:gd name="connsiteY514" fmla="*/ 300678 h 520856"/>
                <a:gd name="connsiteX515" fmla="*/ 15716 w 629149"/>
                <a:gd name="connsiteY515" fmla="*/ 300259 h 520856"/>
                <a:gd name="connsiteX516" fmla="*/ 11208 w 629149"/>
                <a:gd name="connsiteY516" fmla="*/ 300259 h 520856"/>
                <a:gd name="connsiteX517" fmla="*/ 13330 w 629149"/>
                <a:gd name="connsiteY517" fmla="*/ 299096 h 520856"/>
                <a:gd name="connsiteX518" fmla="*/ 14114 w 629149"/>
                <a:gd name="connsiteY518" fmla="*/ 298678 h 520856"/>
                <a:gd name="connsiteX519" fmla="*/ 9606 w 629149"/>
                <a:gd name="connsiteY519" fmla="*/ 298678 h 520856"/>
                <a:gd name="connsiteX520" fmla="*/ 11729 w 629149"/>
                <a:gd name="connsiteY520" fmla="*/ 297515 h 520856"/>
                <a:gd name="connsiteX521" fmla="*/ 12513 w 629149"/>
                <a:gd name="connsiteY521" fmla="*/ 297096 h 520856"/>
                <a:gd name="connsiteX522" fmla="*/ 8005 w 629149"/>
                <a:gd name="connsiteY522" fmla="*/ 297096 h 520856"/>
                <a:gd name="connsiteX523" fmla="*/ 10128 w 629149"/>
                <a:gd name="connsiteY523" fmla="*/ 295933 h 520856"/>
                <a:gd name="connsiteX524" fmla="*/ 10912 w 629149"/>
                <a:gd name="connsiteY524" fmla="*/ 295515 h 520856"/>
                <a:gd name="connsiteX525" fmla="*/ 6404 w 629149"/>
                <a:gd name="connsiteY525" fmla="*/ 295515 h 520856"/>
                <a:gd name="connsiteX526" fmla="*/ 8527 w 629149"/>
                <a:gd name="connsiteY526" fmla="*/ 294352 h 520856"/>
                <a:gd name="connsiteX527" fmla="*/ 9311 w 629149"/>
                <a:gd name="connsiteY527" fmla="*/ 293934 h 520856"/>
                <a:gd name="connsiteX528" fmla="*/ 4803 w 629149"/>
                <a:gd name="connsiteY528" fmla="*/ 293934 h 520856"/>
                <a:gd name="connsiteX529" fmla="*/ 6925 w 629149"/>
                <a:gd name="connsiteY529" fmla="*/ 292771 h 520856"/>
                <a:gd name="connsiteX530" fmla="*/ 7710 w 629149"/>
                <a:gd name="connsiteY530" fmla="*/ 292352 h 520856"/>
                <a:gd name="connsiteX531" fmla="*/ 3202 w 629149"/>
                <a:gd name="connsiteY531" fmla="*/ 292352 h 520856"/>
                <a:gd name="connsiteX532" fmla="*/ 5325 w 629149"/>
                <a:gd name="connsiteY532" fmla="*/ 291189 h 520856"/>
                <a:gd name="connsiteX533" fmla="*/ 6109 w 629149"/>
                <a:gd name="connsiteY533" fmla="*/ 290771 h 520856"/>
                <a:gd name="connsiteX534" fmla="*/ 1601 w 629149"/>
                <a:gd name="connsiteY534" fmla="*/ 290771 h 520856"/>
                <a:gd name="connsiteX535" fmla="*/ 3723 w 629149"/>
                <a:gd name="connsiteY535" fmla="*/ 289608 h 520856"/>
                <a:gd name="connsiteX536" fmla="*/ 4508 w 629149"/>
                <a:gd name="connsiteY536" fmla="*/ 289189 h 520856"/>
                <a:gd name="connsiteX537" fmla="*/ 0 w 629149"/>
                <a:gd name="connsiteY537" fmla="*/ 289189 h 520856"/>
                <a:gd name="connsiteX538" fmla="*/ 25076 w 629149"/>
                <a:gd name="connsiteY538" fmla="*/ 276419 h 520856"/>
                <a:gd name="connsiteX539" fmla="*/ 48122 w 629149"/>
                <a:gd name="connsiteY539" fmla="*/ 266524 h 520856"/>
                <a:gd name="connsiteX540" fmla="*/ 59934 w 629149"/>
                <a:gd name="connsiteY540" fmla="*/ 267585 h 520856"/>
                <a:gd name="connsiteX541" fmla="*/ 66572 w 629149"/>
                <a:gd name="connsiteY541" fmla="*/ 268131 h 520856"/>
                <a:gd name="connsiteX542" fmla="*/ 66649 w 629149"/>
                <a:gd name="connsiteY542" fmla="*/ 267864 h 520856"/>
                <a:gd name="connsiteX543" fmla="*/ 64589 w 629149"/>
                <a:gd name="connsiteY543" fmla="*/ 267864 h 520856"/>
                <a:gd name="connsiteX544" fmla="*/ 65048 w 629149"/>
                <a:gd name="connsiteY544" fmla="*/ 266282 h 520856"/>
                <a:gd name="connsiteX545" fmla="*/ 62988 w 629149"/>
                <a:gd name="connsiteY545" fmla="*/ 266282 h 520856"/>
                <a:gd name="connsiteX546" fmla="*/ 63447 w 629149"/>
                <a:gd name="connsiteY546" fmla="*/ 264701 h 520856"/>
                <a:gd name="connsiteX547" fmla="*/ 61386 w 629149"/>
                <a:gd name="connsiteY547" fmla="*/ 264701 h 520856"/>
                <a:gd name="connsiteX548" fmla="*/ 61846 w 629149"/>
                <a:gd name="connsiteY548" fmla="*/ 263119 h 520856"/>
                <a:gd name="connsiteX549" fmla="*/ 59785 w 629149"/>
                <a:gd name="connsiteY549" fmla="*/ 263119 h 520856"/>
                <a:gd name="connsiteX550" fmla="*/ 60245 w 629149"/>
                <a:gd name="connsiteY550" fmla="*/ 261538 h 520856"/>
                <a:gd name="connsiteX551" fmla="*/ 58184 w 629149"/>
                <a:gd name="connsiteY551" fmla="*/ 261538 h 520856"/>
                <a:gd name="connsiteX552" fmla="*/ 58644 w 629149"/>
                <a:gd name="connsiteY552" fmla="*/ 259957 h 520856"/>
                <a:gd name="connsiteX553" fmla="*/ 56583 w 629149"/>
                <a:gd name="connsiteY553" fmla="*/ 259957 h 520856"/>
                <a:gd name="connsiteX554" fmla="*/ 57043 w 629149"/>
                <a:gd name="connsiteY554" fmla="*/ 258375 h 520856"/>
                <a:gd name="connsiteX555" fmla="*/ 54982 w 629149"/>
                <a:gd name="connsiteY555" fmla="*/ 258375 h 520856"/>
                <a:gd name="connsiteX556" fmla="*/ 55442 w 629149"/>
                <a:gd name="connsiteY556" fmla="*/ 256794 h 520856"/>
                <a:gd name="connsiteX557" fmla="*/ 53381 w 629149"/>
                <a:gd name="connsiteY557" fmla="*/ 256794 h 520856"/>
                <a:gd name="connsiteX558" fmla="*/ 53841 w 629149"/>
                <a:gd name="connsiteY558" fmla="*/ 255212 h 520856"/>
                <a:gd name="connsiteX559" fmla="*/ 51780 w 629149"/>
                <a:gd name="connsiteY559" fmla="*/ 255212 h 520856"/>
                <a:gd name="connsiteX560" fmla="*/ 82840 w 629149"/>
                <a:gd name="connsiteY560" fmla="*/ 148379 h 520856"/>
                <a:gd name="connsiteX561" fmla="*/ 126141 w 629149"/>
                <a:gd name="connsiteY561" fmla="*/ 148379 h 520856"/>
                <a:gd name="connsiteX562" fmla="*/ 125688 w 629149"/>
                <a:gd name="connsiteY562" fmla="*/ 149960 h 520856"/>
                <a:gd name="connsiteX563" fmla="*/ 127742 w 629149"/>
                <a:gd name="connsiteY563" fmla="*/ 149960 h 520856"/>
                <a:gd name="connsiteX564" fmla="*/ 127289 w 629149"/>
                <a:gd name="connsiteY564" fmla="*/ 151541 h 520856"/>
                <a:gd name="connsiteX565" fmla="*/ 129343 w 629149"/>
                <a:gd name="connsiteY565" fmla="*/ 151541 h 520856"/>
                <a:gd name="connsiteX566" fmla="*/ 128890 w 629149"/>
                <a:gd name="connsiteY566" fmla="*/ 153123 h 520856"/>
                <a:gd name="connsiteX567" fmla="*/ 130944 w 629149"/>
                <a:gd name="connsiteY567" fmla="*/ 153123 h 520856"/>
                <a:gd name="connsiteX568" fmla="*/ 130491 w 629149"/>
                <a:gd name="connsiteY568" fmla="*/ 154704 h 520856"/>
                <a:gd name="connsiteX569" fmla="*/ 132545 w 629149"/>
                <a:gd name="connsiteY569" fmla="*/ 154704 h 520856"/>
                <a:gd name="connsiteX570" fmla="*/ 132092 w 629149"/>
                <a:gd name="connsiteY570" fmla="*/ 156286 h 520856"/>
                <a:gd name="connsiteX571" fmla="*/ 134146 w 629149"/>
                <a:gd name="connsiteY571" fmla="*/ 156286 h 520856"/>
                <a:gd name="connsiteX572" fmla="*/ 133693 w 629149"/>
                <a:gd name="connsiteY572" fmla="*/ 157868 h 520856"/>
                <a:gd name="connsiteX573" fmla="*/ 135747 w 629149"/>
                <a:gd name="connsiteY573" fmla="*/ 157868 h 520856"/>
                <a:gd name="connsiteX574" fmla="*/ 135294 w 629149"/>
                <a:gd name="connsiteY574" fmla="*/ 159449 h 520856"/>
                <a:gd name="connsiteX575" fmla="*/ 137349 w 629149"/>
                <a:gd name="connsiteY575" fmla="*/ 159449 h 520856"/>
                <a:gd name="connsiteX576" fmla="*/ 136895 w 629149"/>
                <a:gd name="connsiteY576" fmla="*/ 161030 h 520856"/>
                <a:gd name="connsiteX577" fmla="*/ 137243 w 629149"/>
                <a:gd name="connsiteY577" fmla="*/ 161030 h 520856"/>
                <a:gd name="connsiteX578" fmla="*/ 140941 w 629149"/>
                <a:gd name="connsiteY578" fmla="*/ 148379 h 520856"/>
                <a:gd name="connsiteX579" fmla="*/ 184074 w 629149"/>
                <a:gd name="connsiteY579" fmla="*/ 148379 h 520856"/>
                <a:gd name="connsiteX580" fmla="*/ 183612 w 629149"/>
                <a:gd name="connsiteY580" fmla="*/ 149960 h 520856"/>
                <a:gd name="connsiteX581" fmla="*/ 185675 w 629149"/>
                <a:gd name="connsiteY581" fmla="*/ 149960 h 520856"/>
                <a:gd name="connsiteX582" fmla="*/ 185213 w 629149"/>
                <a:gd name="connsiteY582" fmla="*/ 151541 h 520856"/>
                <a:gd name="connsiteX583" fmla="*/ 187276 w 629149"/>
                <a:gd name="connsiteY583" fmla="*/ 151541 h 520856"/>
                <a:gd name="connsiteX584" fmla="*/ 186815 w 629149"/>
                <a:gd name="connsiteY584" fmla="*/ 153123 h 520856"/>
                <a:gd name="connsiteX585" fmla="*/ 188877 w 629149"/>
                <a:gd name="connsiteY585" fmla="*/ 153123 h 520856"/>
                <a:gd name="connsiteX586" fmla="*/ 188415 w 629149"/>
                <a:gd name="connsiteY586" fmla="*/ 154704 h 520856"/>
                <a:gd name="connsiteX587" fmla="*/ 190478 w 629149"/>
                <a:gd name="connsiteY587" fmla="*/ 154704 h 520856"/>
                <a:gd name="connsiteX588" fmla="*/ 190017 w 629149"/>
                <a:gd name="connsiteY588" fmla="*/ 156286 h 520856"/>
                <a:gd name="connsiteX589" fmla="*/ 192079 w 629149"/>
                <a:gd name="connsiteY589" fmla="*/ 156286 h 520856"/>
                <a:gd name="connsiteX590" fmla="*/ 191618 w 629149"/>
                <a:gd name="connsiteY590" fmla="*/ 157868 h 520856"/>
                <a:gd name="connsiteX591" fmla="*/ 193680 w 629149"/>
                <a:gd name="connsiteY591" fmla="*/ 157868 h 520856"/>
                <a:gd name="connsiteX592" fmla="*/ 193219 w 629149"/>
                <a:gd name="connsiteY592" fmla="*/ 159449 h 520856"/>
                <a:gd name="connsiteX593" fmla="*/ 194324 w 629149"/>
                <a:gd name="connsiteY593" fmla="*/ 159449 h 520856"/>
                <a:gd name="connsiteX594" fmla="*/ 197542 w 629149"/>
                <a:gd name="connsiteY594" fmla="*/ 148379 h 520856"/>
                <a:gd name="connsiteX595" fmla="*/ 233963 w 629149"/>
                <a:gd name="connsiteY595" fmla="*/ 148379 h 520856"/>
                <a:gd name="connsiteX596" fmla="*/ 232440 w 629149"/>
                <a:gd name="connsiteY596" fmla="*/ 146922 h 520856"/>
                <a:gd name="connsiteX597" fmla="*/ 232378 w 629149"/>
                <a:gd name="connsiteY597" fmla="*/ 146813 h 520856"/>
                <a:gd name="connsiteX598" fmla="*/ 230839 w 629149"/>
                <a:gd name="connsiteY598" fmla="*/ 145340 h 520856"/>
                <a:gd name="connsiteX599" fmla="*/ 230777 w 629149"/>
                <a:gd name="connsiteY599" fmla="*/ 145232 h 520856"/>
                <a:gd name="connsiteX600" fmla="*/ 229238 w 629149"/>
                <a:gd name="connsiteY600" fmla="*/ 143759 h 520856"/>
                <a:gd name="connsiteX601" fmla="*/ 229176 w 629149"/>
                <a:gd name="connsiteY601" fmla="*/ 143650 h 520856"/>
                <a:gd name="connsiteX602" fmla="*/ 227637 w 629149"/>
                <a:gd name="connsiteY602" fmla="*/ 142178 h 520856"/>
                <a:gd name="connsiteX603" fmla="*/ 227575 w 629149"/>
                <a:gd name="connsiteY603" fmla="*/ 142069 h 520856"/>
                <a:gd name="connsiteX604" fmla="*/ 226036 w 629149"/>
                <a:gd name="connsiteY604" fmla="*/ 140596 h 520856"/>
                <a:gd name="connsiteX605" fmla="*/ 225974 w 629149"/>
                <a:gd name="connsiteY605" fmla="*/ 140488 h 520856"/>
                <a:gd name="connsiteX606" fmla="*/ 224435 w 629149"/>
                <a:gd name="connsiteY606" fmla="*/ 139015 h 520856"/>
                <a:gd name="connsiteX607" fmla="*/ 224373 w 629149"/>
                <a:gd name="connsiteY607" fmla="*/ 138906 h 520856"/>
                <a:gd name="connsiteX608" fmla="*/ 222834 w 629149"/>
                <a:gd name="connsiteY608" fmla="*/ 137433 h 520856"/>
                <a:gd name="connsiteX609" fmla="*/ 222772 w 629149"/>
                <a:gd name="connsiteY609" fmla="*/ 137325 h 520856"/>
                <a:gd name="connsiteX610" fmla="*/ 221233 w 629149"/>
                <a:gd name="connsiteY610" fmla="*/ 135852 h 520856"/>
                <a:gd name="connsiteX611" fmla="*/ 221170 w 629149"/>
                <a:gd name="connsiteY611" fmla="*/ 135743 h 520856"/>
                <a:gd name="connsiteX612" fmla="*/ 219632 w 629149"/>
                <a:gd name="connsiteY612" fmla="*/ 134270 h 520856"/>
                <a:gd name="connsiteX613" fmla="*/ 219570 w 629149"/>
                <a:gd name="connsiteY613" fmla="*/ 134162 h 520856"/>
                <a:gd name="connsiteX614" fmla="*/ 218031 w 629149"/>
                <a:gd name="connsiteY614" fmla="*/ 132689 h 520856"/>
                <a:gd name="connsiteX615" fmla="*/ 217968 w 629149"/>
                <a:gd name="connsiteY615" fmla="*/ 132580 h 520856"/>
                <a:gd name="connsiteX616" fmla="*/ 216651 w 629149"/>
                <a:gd name="connsiteY616" fmla="*/ 131319 h 520856"/>
                <a:gd name="connsiteX617" fmla="*/ 215540 w 629149"/>
                <a:gd name="connsiteY617" fmla="*/ 130520 h 520856"/>
                <a:gd name="connsiteX618" fmla="*/ 206823 w 629149"/>
                <a:gd name="connsiteY618" fmla="*/ 121619 h 520856"/>
                <a:gd name="connsiteX619" fmla="*/ 206761 w 629149"/>
                <a:gd name="connsiteY619" fmla="*/ 121511 h 520856"/>
                <a:gd name="connsiteX620" fmla="*/ 205443 w 629149"/>
                <a:gd name="connsiteY620" fmla="*/ 120250 h 520856"/>
                <a:gd name="connsiteX621" fmla="*/ 204332 w 629149"/>
                <a:gd name="connsiteY621" fmla="*/ 119450 h 520856"/>
                <a:gd name="connsiteX622" fmla="*/ 195616 w 629149"/>
                <a:gd name="connsiteY622" fmla="*/ 110550 h 520856"/>
                <a:gd name="connsiteX623" fmla="*/ 195553 w 629149"/>
                <a:gd name="connsiteY623" fmla="*/ 110441 h 520856"/>
                <a:gd name="connsiteX624" fmla="*/ 194236 w 629149"/>
                <a:gd name="connsiteY624" fmla="*/ 109180 h 520856"/>
                <a:gd name="connsiteX625" fmla="*/ 193125 w 629149"/>
                <a:gd name="connsiteY625" fmla="*/ 108381 h 520856"/>
                <a:gd name="connsiteX626" fmla="*/ 184408 w 629149"/>
                <a:gd name="connsiteY626" fmla="*/ 99479 h 520856"/>
                <a:gd name="connsiteX627" fmla="*/ 184346 w 629149"/>
                <a:gd name="connsiteY627" fmla="*/ 99370 h 520856"/>
                <a:gd name="connsiteX628" fmla="*/ 183028 w 629149"/>
                <a:gd name="connsiteY628" fmla="*/ 98109 h 520856"/>
                <a:gd name="connsiteX629" fmla="*/ 181917 w 629149"/>
                <a:gd name="connsiteY629" fmla="*/ 97309 h 520856"/>
                <a:gd name="connsiteX630" fmla="*/ 173201 w 629149"/>
                <a:gd name="connsiteY630" fmla="*/ 88409 h 520856"/>
                <a:gd name="connsiteX631" fmla="*/ 173138 w 629149"/>
                <a:gd name="connsiteY631" fmla="*/ 88300 h 520856"/>
                <a:gd name="connsiteX632" fmla="*/ 171821 w 629149"/>
                <a:gd name="connsiteY632" fmla="*/ 87040 h 520856"/>
                <a:gd name="connsiteX633" fmla="*/ 170710 w 629149"/>
                <a:gd name="connsiteY633" fmla="*/ 86240 h 520856"/>
                <a:gd name="connsiteX634" fmla="*/ 161993 w 629149"/>
                <a:gd name="connsiteY634" fmla="*/ 77339 h 520856"/>
                <a:gd name="connsiteX635" fmla="*/ 161931 w 629149"/>
                <a:gd name="connsiteY635" fmla="*/ 77231 h 520856"/>
                <a:gd name="connsiteX636" fmla="*/ 160392 w 629149"/>
                <a:gd name="connsiteY636" fmla="*/ 75758 h 520856"/>
                <a:gd name="connsiteX637" fmla="*/ 155234 w 629149"/>
                <a:gd name="connsiteY637" fmla="*/ 61839 h 520856"/>
                <a:gd name="connsiteX638" fmla="*/ 211476 w 629149"/>
                <a:gd name="connsiteY638" fmla="*/ 37080 h 520856"/>
                <a:gd name="connsiteX639" fmla="*/ 241605 w 629149"/>
                <a:gd name="connsiteY639" fmla="*/ 16656 h 520856"/>
                <a:gd name="connsiteX640" fmla="*/ 349799 w 629149"/>
                <a:gd name="connsiteY640" fmla="*/ 452 h 520856"/>
                <a:gd name="connsiteX641" fmla="*/ 381665 w 629149"/>
                <a:gd name="connsiteY641" fmla="*/ 35 h 520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</a:cxnLst>
              <a:rect l="l" t="t" r="r" b="b"/>
              <a:pathLst>
                <a:path w="629149" h="520856">
                  <a:moveTo>
                    <a:pt x="381665" y="35"/>
                  </a:moveTo>
                  <a:cubicBezTo>
                    <a:pt x="392945" y="146"/>
                    <a:pt x="404882" y="529"/>
                    <a:pt x="417475" y="1242"/>
                  </a:cubicBezTo>
                  <a:cubicBezTo>
                    <a:pt x="532051" y="16275"/>
                    <a:pt x="546322" y="34966"/>
                    <a:pt x="546322" y="34966"/>
                  </a:cubicBezTo>
                  <a:cubicBezTo>
                    <a:pt x="546322" y="34966"/>
                    <a:pt x="553339" y="39474"/>
                    <a:pt x="558346" y="45046"/>
                  </a:cubicBezTo>
                  <a:lnTo>
                    <a:pt x="558459" y="45210"/>
                  </a:lnTo>
                  <a:lnTo>
                    <a:pt x="559947" y="46627"/>
                  </a:lnTo>
                  <a:lnTo>
                    <a:pt x="560060" y="46791"/>
                  </a:lnTo>
                  <a:lnTo>
                    <a:pt x="561548" y="48209"/>
                  </a:lnTo>
                  <a:lnTo>
                    <a:pt x="561662" y="48373"/>
                  </a:lnTo>
                  <a:lnTo>
                    <a:pt x="563149" y="49790"/>
                  </a:lnTo>
                  <a:lnTo>
                    <a:pt x="563262" y="49953"/>
                  </a:lnTo>
                  <a:lnTo>
                    <a:pt x="564750" y="51371"/>
                  </a:lnTo>
                  <a:lnTo>
                    <a:pt x="564864" y="51535"/>
                  </a:lnTo>
                  <a:lnTo>
                    <a:pt x="566352" y="52952"/>
                  </a:lnTo>
                  <a:lnTo>
                    <a:pt x="566465" y="53116"/>
                  </a:lnTo>
                  <a:lnTo>
                    <a:pt x="567953" y="54534"/>
                  </a:lnTo>
                  <a:lnTo>
                    <a:pt x="568066" y="54697"/>
                  </a:lnTo>
                  <a:lnTo>
                    <a:pt x="569554" y="56115"/>
                  </a:lnTo>
                  <a:lnTo>
                    <a:pt x="569667" y="56280"/>
                  </a:lnTo>
                  <a:lnTo>
                    <a:pt x="571155" y="57697"/>
                  </a:lnTo>
                  <a:lnTo>
                    <a:pt x="571268" y="57861"/>
                  </a:lnTo>
                  <a:lnTo>
                    <a:pt x="572756" y="59278"/>
                  </a:lnTo>
                  <a:lnTo>
                    <a:pt x="572869" y="59442"/>
                  </a:lnTo>
                  <a:lnTo>
                    <a:pt x="574357" y="60860"/>
                  </a:lnTo>
                  <a:lnTo>
                    <a:pt x="574470" y="61023"/>
                  </a:lnTo>
                  <a:lnTo>
                    <a:pt x="575958" y="62441"/>
                  </a:lnTo>
                  <a:lnTo>
                    <a:pt x="576071" y="62605"/>
                  </a:lnTo>
                  <a:lnTo>
                    <a:pt x="577559" y="64022"/>
                  </a:lnTo>
                  <a:lnTo>
                    <a:pt x="577672" y="64186"/>
                  </a:lnTo>
                  <a:lnTo>
                    <a:pt x="579160" y="65604"/>
                  </a:lnTo>
                  <a:lnTo>
                    <a:pt x="579273" y="65768"/>
                  </a:lnTo>
                  <a:lnTo>
                    <a:pt x="580761" y="67185"/>
                  </a:lnTo>
                  <a:lnTo>
                    <a:pt x="580874" y="67349"/>
                  </a:lnTo>
                  <a:lnTo>
                    <a:pt x="582362" y="68767"/>
                  </a:lnTo>
                  <a:lnTo>
                    <a:pt x="582475" y="68931"/>
                  </a:lnTo>
                  <a:lnTo>
                    <a:pt x="583963" y="70348"/>
                  </a:lnTo>
                  <a:lnTo>
                    <a:pt x="584077" y="70512"/>
                  </a:lnTo>
                  <a:lnTo>
                    <a:pt x="585564" y="71929"/>
                  </a:lnTo>
                  <a:lnTo>
                    <a:pt x="585677" y="72093"/>
                  </a:lnTo>
                  <a:lnTo>
                    <a:pt x="587165" y="73511"/>
                  </a:lnTo>
                  <a:lnTo>
                    <a:pt x="587278" y="73675"/>
                  </a:lnTo>
                  <a:lnTo>
                    <a:pt x="588766" y="75092"/>
                  </a:lnTo>
                  <a:lnTo>
                    <a:pt x="588880" y="75256"/>
                  </a:lnTo>
                  <a:lnTo>
                    <a:pt x="590368" y="76673"/>
                  </a:lnTo>
                  <a:lnTo>
                    <a:pt x="590481" y="76837"/>
                  </a:lnTo>
                  <a:lnTo>
                    <a:pt x="591969" y="78255"/>
                  </a:lnTo>
                  <a:lnTo>
                    <a:pt x="592082" y="78419"/>
                  </a:lnTo>
                  <a:lnTo>
                    <a:pt x="593570" y="79836"/>
                  </a:lnTo>
                  <a:lnTo>
                    <a:pt x="593683" y="80001"/>
                  </a:lnTo>
                  <a:lnTo>
                    <a:pt x="595171" y="81418"/>
                  </a:lnTo>
                  <a:lnTo>
                    <a:pt x="595284" y="81582"/>
                  </a:lnTo>
                  <a:lnTo>
                    <a:pt x="596772" y="82999"/>
                  </a:lnTo>
                  <a:lnTo>
                    <a:pt x="596885" y="83163"/>
                  </a:lnTo>
                  <a:lnTo>
                    <a:pt x="598373" y="84581"/>
                  </a:lnTo>
                  <a:lnTo>
                    <a:pt x="598486" y="84744"/>
                  </a:lnTo>
                  <a:lnTo>
                    <a:pt x="599974" y="86162"/>
                  </a:lnTo>
                  <a:lnTo>
                    <a:pt x="600087" y="86326"/>
                  </a:lnTo>
                  <a:lnTo>
                    <a:pt x="601575" y="87743"/>
                  </a:lnTo>
                  <a:lnTo>
                    <a:pt x="601688" y="87907"/>
                  </a:lnTo>
                  <a:lnTo>
                    <a:pt x="603176" y="89325"/>
                  </a:lnTo>
                  <a:lnTo>
                    <a:pt x="603289" y="89489"/>
                  </a:lnTo>
                  <a:lnTo>
                    <a:pt x="604777" y="90906"/>
                  </a:lnTo>
                  <a:lnTo>
                    <a:pt x="604890" y="91070"/>
                  </a:lnTo>
                  <a:lnTo>
                    <a:pt x="606378" y="92488"/>
                  </a:lnTo>
                  <a:lnTo>
                    <a:pt x="606492" y="92652"/>
                  </a:lnTo>
                  <a:lnTo>
                    <a:pt x="607979" y="94069"/>
                  </a:lnTo>
                  <a:lnTo>
                    <a:pt x="608092" y="94233"/>
                  </a:lnTo>
                  <a:lnTo>
                    <a:pt x="609580" y="95650"/>
                  </a:lnTo>
                  <a:lnTo>
                    <a:pt x="609694" y="95814"/>
                  </a:lnTo>
                  <a:lnTo>
                    <a:pt x="611182" y="97231"/>
                  </a:lnTo>
                  <a:lnTo>
                    <a:pt x="611295" y="97395"/>
                  </a:lnTo>
                  <a:lnTo>
                    <a:pt x="612783" y="98813"/>
                  </a:lnTo>
                  <a:lnTo>
                    <a:pt x="612896" y="98977"/>
                  </a:lnTo>
                  <a:lnTo>
                    <a:pt x="614384" y="100394"/>
                  </a:lnTo>
                  <a:lnTo>
                    <a:pt x="614497" y="100559"/>
                  </a:lnTo>
                  <a:lnTo>
                    <a:pt x="615985" y="101976"/>
                  </a:lnTo>
                  <a:lnTo>
                    <a:pt x="616098" y="102140"/>
                  </a:lnTo>
                  <a:lnTo>
                    <a:pt x="617586" y="103558"/>
                  </a:lnTo>
                  <a:lnTo>
                    <a:pt x="617699" y="103722"/>
                  </a:lnTo>
                  <a:lnTo>
                    <a:pt x="619187" y="105139"/>
                  </a:lnTo>
                  <a:lnTo>
                    <a:pt x="619300" y="105303"/>
                  </a:lnTo>
                  <a:lnTo>
                    <a:pt x="620788" y="106721"/>
                  </a:lnTo>
                  <a:lnTo>
                    <a:pt x="620901" y="106885"/>
                  </a:lnTo>
                  <a:lnTo>
                    <a:pt x="622389" y="108303"/>
                  </a:lnTo>
                  <a:lnTo>
                    <a:pt x="622502" y="108466"/>
                  </a:lnTo>
                  <a:lnTo>
                    <a:pt x="623990" y="109884"/>
                  </a:lnTo>
                  <a:lnTo>
                    <a:pt x="624103" y="110048"/>
                  </a:lnTo>
                  <a:lnTo>
                    <a:pt x="625591" y="111465"/>
                  </a:lnTo>
                  <a:lnTo>
                    <a:pt x="625705" y="111629"/>
                  </a:lnTo>
                  <a:lnTo>
                    <a:pt x="627192" y="113046"/>
                  </a:lnTo>
                  <a:lnTo>
                    <a:pt x="627305" y="113210"/>
                  </a:lnTo>
                  <a:lnTo>
                    <a:pt x="628793" y="114628"/>
                  </a:lnTo>
                  <a:lnTo>
                    <a:pt x="628906" y="114792"/>
                  </a:lnTo>
                  <a:lnTo>
                    <a:pt x="629149" y="115023"/>
                  </a:lnTo>
                  <a:lnTo>
                    <a:pt x="629149" y="422162"/>
                  </a:lnTo>
                  <a:cubicBezTo>
                    <a:pt x="629149" y="476669"/>
                    <a:pt x="584962" y="520856"/>
                    <a:pt x="530455" y="520856"/>
                  </a:cubicBezTo>
                  <a:lnTo>
                    <a:pt x="236822" y="520856"/>
                  </a:lnTo>
                  <a:lnTo>
                    <a:pt x="237480" y="520495"/>
                  </a:lnTo>
                  <a:lnTo>
                    <a:pt x="238264" y="520077"/>
                  </a:lnTo>
                  <a:lnTo>
                    <a:pt x="233757" y="520077"/>
                  </a:lnTo>
                  <a:cubicBezTo>
                    <a:pt x="233757" y="520077"/>
                    <a:pt x="234526" y="519649"/>
                    <a:pt x="235879" y="518914"/>
                  </a:cubicBezTo>
                  <a:lnTo>
                    <a:pt x="236663" y="518496"/>
                  </a:lnTo>
                  <a:lnTo>
                    <a:pt x="232155" y="518496"/>
                  </a:lnTo>
                  <a:cubicBezTo>
                    <a:pt x="232155" y="518496"/>
                    <a:pt x="232925" y="518067"/>
                    <a:pt x="234278" y="517333"/>
                  </a:cubicBezTo>
                  <a:lnTo>
                    <a:pt x="235062" y="516914"/>
                  </a:lnTo>
                  <a:lnTo>
                    <a:pt x="230555" y="516914"/>
                  </a:lnTo>
                  <a:cubicBezTo>
                    <a:pt x="230555" y="516914"/>
                    <a:pt x="231324" y="516486"/>
                    <a:pt x="232677" y="515751"/>
                  </a:cubicBezTo>
                  <a:lnTo>
                    <a:pt x="233461" y="515333"/>
                  </a:lnTo>
                  <a:lnTo>
                    <a:pt x="228953" y="515333"/>
                  </a:lnTo>
                  <a:cubicBezTo>
                    <a:pt x="228953" y="515333"/>
                    <a:pt x="229723" y="514905"/>
                    <a:pt x="231076" y="514170"/>
                  </a:cubicBezTo>
                  <a:lnTo>
                    <a:pt x="231860" y="513751"/>
                  </a:lnTo>
                  <a:lnTo>
                    <a:pt x="227352" y="513751"/>
                  </a:lnTo>
                  <a:cubicBezTo>
                    <a:pt x="227352" y="513751"/>
                    <a:pt x="228121" y="513323"/>
                    <a:pt x="229475" y="512588"/>
                  </a:cubicBezTo>
                  <a:lnTo>
                    <a:pt x="230259" y="512170"/>
                  </a:lnTo>
                  <a:lnTo>
                    <a:pt x="225751" y="512170"/>
                  </a:lnTo>
                  <a:cubicBezTo>
                    <a:pt x="225751" y="512170"/>
                    <a:pt x="226520" y="511742"/>
                    <a:pt x="227874" y="511007"/>
                  </a:cubicBezTo>
                  <a:lnTo>
                    <a:pt x="228658" y="510589"/>
                  </a:lnTo>
                  <a:lnTo>
                    <a:pt x="224150" y="510589"/>
                  </a:lnTo>
                  <a:cubicBezTo>
                    <a:pt x="224150" y="510589"/>
                    <a:pt x="224919" y="510160"/>
                    <a:pt x="226272" y="509426"/>
                  </a:cubicBezTo>
                  <a:lnTo>
                    <a:pt x="227057" y="509007"/>
                  </a:lnTo>
                  <a:lnTo>
                    <a:pt x="222549" y="509007"/>
                  </a:lnTo>
                  <a:cubicBezTo>
                    <a:pt x="222549" y="509007"/>
                    <a:pt x="223318" y="508579"/>
                    <a:pt x="224671" y="507844"/>
                  </a:cubicBezTo>
                  <a:lnTo>
                    <a:pt x="225456" y="507426"/>
                  </a:lnTo>
                  <a:lnTo>
                    <a:pt x="220948" y="507426"/>
                  </a:lnTo>
                  <a:cubicBezTo>
                    <a:pt x="220948" y="507426"/>
                    <a:pt x="221717" y="506998"/>
                    <a:pt x="223070" y="506263"/>
                  </a:cubicBezTo>
                  <a:lnTo>
                    <a:pt x="223855" y="505844"/>
                  </a:lnTo>
                  <a:lnTo>
                    <a:pt x="219347" y="505844"/>
                  </a:lnTo>
                  <a:cubicBezTo>
                    <a:pt x="219347" y="505844"/>
                    <a:pt x="220116" y="505416"/>
                    <a:pt x="221469" y="504681"/>
                  </a:cubicBezTo>
                  <a:lnTo>
                    <a:pt x="222253" y="504263"/>
                  </a:lnTo>
                  <a:lnTo>
                    <a:pt x="217746" y="504263"/>
                  </a:lnTo>
                  <a:cubicBezTo>
                    <a:pt x="217746" y="504263"/>
                    <a:pt x="218515" y="503835"/>
                    <a:pt x="219868" y="503100"/>
                  </a:cubicBezTo>
                  <a:lnTo>
                    <a:pt x="220653" y="502681"/>
                  </a:lnTo>
                  <a:lnTo>
                    <a:pt x="216145" y="502681"/>
                  </a:lnTo>
                  <a:cubicBezTo>
                    <a:pt x="216145" y="502681"/>
                    <a:pt x="216914" y="502253"/>
                    <a:pt x="218267" y="501518"/>
                  </a:cubicBezTo>
                  <a:lnTo>
                    <a:pt x="219051" y="501100"/>
                  </a:lnTo>
                  <a:lnTo>
                    <a:pt x="214544" y="501100"/>
                  </a:lnTo>
                  <a:cubicBezTo>
                    <a:pt x="214544" y="501100"/>
                    <a:pt x="215313" y="500672"/>
                    <a:pt x="216666" y="499937"/>
                  </a:cubicBezTo>
                  <a:lnTo>
                    <a:pt x="217450" y="499518"/>
                  </a:lnTo>
                  <a:lnTo>
                    <a:pt x="212943" y="499518"/>
                  </a:lnTo>
                  <a:cubicBezTo>
                    <a:pt x="212943" y="499518"/>
                    <a:pt x="213712" y="499090"/>
                    <a:pt x="215065" y="498356"/>
                  </a:cubicBezTo>
                  <a:lnTo>
                    <a:pt x="215849" y="497937"/>
                  </a:lnTo>
                  <a:lnTo>
                    <a:pt x="211342" y="497937"/>
                  </a:lnTo>
                  <a:cubicBezTo>
                    <a:pt x="211342" y="497937"/>
                    <a:pt x="212111" y="497509"/>
                    <a:pt x="213464" y="496774"/>
                  </a:cubicBezTo>
                  <a:lnTo>
                    <a:pt x="214248" y="496356"/>
                  </a:lnTo>
                  <a:lnTo>
                    <a:pt x="209740" y="496356"/>
                  </a:lnTo>
                  <a:cubicBezTo>
                    <a:pt x="209740" y="496356"/>
                    <a:pt x="210510" y="495928"/>
                    <a:pt x="211863" y="495193"/>
                  </a:cubicBezTo>
                  <a:lnTo>
                    <a:pt x="212647" y="494774"/>
                  </a:lnTo>
                  <a:lnTo>
                    <a:pt x="208140" y="494774"/>
                  </a:lnTo>
                  <a:cubicBezTo>
                    <a:pt x="208140" y="494774"/>
                    <a:pt x="208909" y="494346"/>
                    <a:pt x="210262" y="493611"/>
                  </a:cubicBezTo>
                  <a:lnTo>
                    <a:pt x="211046" y="493193"/>
                  </a:lnTo>
                  <a:lnTo>
                    <a:pt x="206538" y="493193"/>
                  </a:lnTo>
                  <a:cubicBezTo>
                    <a:pt x="206538" y="493193"/>
                    <a:pt x="207308" y="492765"/>
                    <a:pt x="208661" y="492030"/>
                  </a:cubicBezTo>
                  <a:lnTo>
                    <a:pt x="209445" y="491611"/>
                  </a:lnTo>
                  <a:lnTo>
                    <a:pt x="204937" y="491611"/>
                  </a:lnTo>
                  <a:cubicBezTo>
                    <a:pt x="204937" y="491611"/>
                    <a:pt x="205706" y="491183"/>
                    <a:pt x="207060" y="490449"/>
                  </a:cubicBezTo>
                  <a:lnTo>
                    <a:pt x="207844" y="490030"/>
                  </a:lnTo>
                  <a:lnTo>
                    <a:pt x="203336" y="490030"/>
                  </a:lnTo>
                  <a:cubicBezTo>
                    <a:pt x="203336" y="490030"/>
                    <a:pt x="204105" y="489602"/>
                    <a:pt x="205459" y="488867"/>
                  </a:cubicBezTo>
                  <a:lnTo>
                    <a:pt x="206243" y="488449"/>
                  </a:lnTo>
                  <a:lnTo>
                    <a:pt x="201735" y="488449"/>
                  </a:lnTo>
                  <a:cubicBezTo>
                    <a:pt x="201735" y="488449"/>
                    <a:pt x="202504" y="488020"/>
                    <a:pt x="203857" y="487286"/>
                  </a:cubicBezTo>
                  <a:lnTo>
                    <a:pt x="204642" y="486867"/>
                  </a:lnTo>
                  <a:lnTo>
                    <a:pt x="200134" y="486867"/>
                  </a:lnTo>
                  <a:cubicBezTo>
                    <a:pt x="200134" y="486867"/>
                    <a:pt x="200903" y="486439"/>
                    <a:pt x="202256" y="485704"/>
                  </a:cubicBezTo>
                  <a:lnTo>
                    <a:pt x="203041" y="485286"/>
                  </a:lnTo>
                  <a:lnTo>
                    <a:pt x="198533" y="485286"/>
                  </a:lnTo>
                  <a:cubicBezTo>
                    <a:pt x="198533" y="485286"/>
                    <a:pt x="199302" y="484858"/>
                    <a:pt x="200655" y="484123"/>
                  </a:cubicBezTo>
                  <a:lnTo>
                    <a:pt x="201440" y="483704"/>
                  </a:lnTo>
                  <a:lnTo>
                    <a:pt x="196932" y="483704"/>
                  </a:lnTo>
                  <a:cubicBezTo>
                    <a:pt x="196932" y="483704"/>
                    <a:pt x="197701" y="483276"/>
                    <a:pt x="199054" y="482541"/>
                  </a:cubicBezTo>
                  <a:lnTo>
                    <a:pt x="199839" y="482123"/>
                  </a:lnTo>
                  <a:lnTo>
                    <a:pt x="195331" y="482123"/>
                  </a:lnTo>
                  <a:cubicBezTo>
                    <a:pt x="195331" y="482123"/>
                    <a:pt x="196100" y="481695"/>
                    <a:pt x="197453" y="480960"/>
                  </a:cubicBezTo>
                  <a:lnTo>
                    <a:pt x="198238" y="480541"/>
                  </a:lnTo>
                  <a:lnTo>
                    <a:pt x="193730" y="480541"/>
                  </a:lnTo>
                  <a:cubicBezTo>
                    <a:pt x="193730" y="480541"/>
                    <a:pt x="194499" y="480113"/>
                    <a:pt x="195852" y="479378"/>
                  </a:cubicBezTo>
                  <a:lnTo>
                    <a:pt x="196636" y="478960"/>
                  </a:lnTo>
                  <a:lnTo>
                    <a:pt x="192129" y="478960"/>
                  </a:lnTo>
                  <a:cubicBezTo>
                    <a:pt x="192129" y="478960"/>
                    <a:pt x="192898" y="478532"/>
                    <a:pt x="194251" y="477797"/>
                  </a:cubicBezTo>
                  <a:lnTo>
                    <a:pt x="195035" y="477379"/>
                  </a:lnTo>
                  <a:lnTo>
                    <a:pt x="190528" y="477379"/>
                  </a:lnTo>
                  <a:cubicBezTo>
                    <a:pt x="190528" y="477379"/>
                    <a:pt x="191297" y="476950"/>
                    <a:pt x="192650" y="476216"/>
                  </a:cubicBezTo>
                  <a:lnTo>
                    <a:pt x="193434" y="475797"/>
                  </a:lnTo>
                  <a:lnTo>
                    <a:pt x="188927" y="475797"/>
                  </a:lnTo>
                  <a:cubicBezTo>
                    <a:pt x="188927" y="475797"/>
                    <a:pt x="189696" y="475369"/>
                    <a:pt x="191049" y="474634"/>
                  </a:cubicBezTo>
                  <a:lnTo>
                    <a:pt x="191833" y="474216"/>
                  </a:lnTo>
                  <a:lnTo>
                    <a:pt x="187325" y="474216"/>
                  </a:lnTo>
                  <a:cubicBezTo>
                    <a:pt x="187325" y="474216"/>
                    <a:pt x="188095" y="473788"/>
                    <a:pt x="189448" y="473053"/>
                  </a:cubicBezTo>
                  <a:lnTo>
                    <a:pt x="190232" y="472634"/>
                  </a:lnTo>
                  <a:lnTo>
                    <a:pt x="185724" y="472634"/>
                  </a:lnTo>
                  <a:cubicBezTo>
                    <a:pt x="185724" y="472634"/>
                    <a:pt x="186494" y="472206"/>
                    <a:pt x="187847" y="471471"/>
                  </a:cubicBezTo>
                  <a:lnTo>
                    <a:pt x="188631" y="471053"/>
                  </a:lnTo>
                  <a:lnTo>
                    <a:pt x="184123" y="471053"/>
                  </a:lnTo>
                  <a:cubicBezTo>
                    <a:pt x="184123" y="471053"/>
                    <a:pt x="184892" y="470625"/>
                    <a:pt x="186246" y="469890"/>
                  </a:cubicBezTo>
                  <a:lnTo>
                    <a:pt x="187030" y="469472"/>
                  </a:lnTo>
                  <a:lnTo>
                    <a:pt x="182522" y="469472"/>
                  </a:lnTo>
                  <a:cubicBezTo>
                    <a:pt x="182522" y="469472"/>
                    <a:pt x="183291" y="469043"/>
                    <a:pt x="184645" y="468309"/>
                  </a:cubicBezTo>
                  <a:lnTo>
                    <a:pt x="185429" y="467890"/>
                  </a:lnTo>
                  <a:lnTo>
                    <a:pt x="180921" y="467890"/>
                  </a:lnTo>
                  <a:cubicBezTo>
                    <a:pt x="180921" y="467890"/>
                    <a:pt x="181690" y="467462"/>
                    <a:pt x="183044" y="466727"/>
                  </a:cubicBezTo>
                  <a:lnTo>
                    <a:pt x="183828" y="466309"/>
                  </a:lnTo>
                  <a:lnTo>
                    <a:pt x="179320" y="466309"/>
                  </a:lnTo>
                  <a:cubicBezTo>
                    <a:pt x="179320" y="466309"/>
                    <a:pt x="180089" y="465881"/>
                    <a:pt x="181442" y="465146"/>
                  </a:cubicBezTo>
                  <a:lnTo>
                    <a:pt x="182227" y="464727"/>
                  </a:lnTo>
                  <a:lnTo>
                    <a:pt x="177719" y="464727"/>
                  </a:lnTo>
                  <a:cubicBezTo>
                    <a:pt x="177719" y="464727"/>
                    <a:pt x="178488" y="464299"/>
                    <a:pt x="179841" y="463564"/>
                  </a:cubicBezTo>
                  <a:lnTo>
                    <a:pt x="180626" y="463146"/>
                  </a:lnTo>
                  <a:lnTo>
                    <a:pt x="176118" y="463146"/>
                  </a:lnTo>
                  <a:cubicBezTo>
                    <a:pt x="176118" y="463146"/>
                    <a:pt x="176887" y="462718"/>
                    <a:pt x="178240" y="461983"/>
                  </a:cubicBezTo>
                  <a:lnTo>
                    <a:pt x="179025" y="461564"/>
                  </a:lnTo>
                  <a:lnTo>
                    <a:pt x="174517" y="461564"/>
                  </a:lnTo>
                  <a:cubicBezTo>
                    <a:pt x="174517" y="461564"/>
                    <a:pt x="175286" y="461136"/>
                    <a:pt x="176639" y="460402"/>
                  </a:cubicBezTo>
                  <a:lnTo>
                    <a:pt x="177424" y="459983"/>
                  </a:lnTo>
                  <a:lnTo>
                    <a:pt x="172916" y="459983"/>
                  </a:lnTo>
                  <a:cubicBezTo>
                    <a:pt x="172916" y="459983"/>
                    <a:pt x="173685" y="459555"/>
                    <a:pt x="175038" y="458820"/>
                  </a:cubicBezTo>
                  <a:lnTo>
                    <a:pt x="175823" y="458401"/>
                  </a:lnTo>
                  <a:lnTo>
                    <a:pt x="171315" y="458401"/>
                  </a:lnTo>
                  <a:cubicBezTo>
                    <a:pt x="171315" y="458401"/>
                    <a:pt x="172084" y="457973"/>
                    <a:pt x="173437" y="457239"/>
                  </a:cubicBezTo>
                  <a:lnTo>
                    <a:pt x="174221" y="456820"/>
                  </a:lnTo>
                  <a:lnTo>
                    <a:pt x="169714" y="456820"/>
                  </a:lnTo>
                  <a:cubicBezTo>
                    <a:pt x="169714" y="456820"/>
                    <a:pt x="170483" y="456392"/>
                    <a:pt x="171836" y="455657"/>
                  </a:cubicBezTo>
                  <a:lnTo>
                    <a:pt x="172620" y="455239"/>
                  </a:lnTo>
                  <a:lnTo>
                    <a:pt x="168113" y="455239"/>
                  </a:lnTo>
                  <a:cubicBezTo>
                    <a:pt x="168113" y="455239"/>
                    <a:pt x="168882" y="454810"/>
                    <a:pt x="170235" y="454076"/>
                  </a:cubicBezTo>
                  <a:lnTo>
                    <a:pt x="171019" y="453657"/>
                  </a:lnTo>
                  <a:lnTo>
                    <a:pt x="166512" y="453657"/>
                  </a:lnTo>
                  <a:cubicBezTo>
                    <a:pt x="166512" y="453657"/>
                    <a:pt x="167281" y="453229"/>
                    <a:pt x="168634" y="452494"/>
                  </a:cubicBezTo>
                  <a:lnTo>
                    <a:pt x="169418" y="452076"/>
                  </a:lnTo>
                  <a:lnTo>
                    <a:pt x="164911" y="452076"/>
                  </a:lnTo>
                  <a:cubicBezTo>
                    <a:pt x="164911" y="452076"/>
                    <a:pt x="165680" y="451648"/>
                    <a:pt x="167033" y="450913"/>
                  </a:cubicBezTo>
                  <a:lnTo>
                    <a:pt x="167817" y="450494"/>
                  </a:lnTo>
                  <a:lnTo>
                    <a:pt x="163309" y="450494"/>
                  </a:lnTo>
                  <a:cubicBezTo>
                    <a:pt x="163309" y="450494"/>
                    <a:pt x="164079" y="450066"/>
                    <a:pt x="165432" y="449331"/>
                  </a:cubicBezTo>
                  <a:lnTo>
                    <a:pt x="166216" y="448913"/>
                  </a:lnTo>
                  <a:lnTo>
                    <a:pt x="161708" y="448913"/>
                  </a:lnTo>
                  <a:cubicBezTo>
                    <a:pt x="161708" y="448913"/>
                    <a:pt x="162477" y="448485"/>
                    <a:pt x="163831" y="447750"/>
                  </a:cubicBezTo>
                  <a:lnTo>
                    <a:pt x="164615" y="447332"/>
                  </a:lnTo>
                  <a:lnTo>
                    <a:pt x="160107" y="447332"/>
                  </a:lnTo>
                  <a:cubicBezTo>
                    <a:pt x="160107" y="447332"/>
                    <a:pt x="160876" y="446903"/>
                    <a:pt x="162230" y="446169"/>
                  </a:cubicBezTo>
                  <a:lnTo>
                    <a:pt x="163014" y="445750"/>
                  </a:lnTo>
                  <a:lnTo>
                    <a:pt x="158506" y="445750"/>
                  </a:lnTo>
                  <a:cubicBezTo>
                    <a:pt x="158506" y="445750"/>
                    <a:pt x="159275" y="445322"/>
                    <a:pt x="160628" y="444587"/>
                  </a:cubicBezTo>
                  <a:lnTo>
                    <a:pt x="161413" y="444169"/>
                  </a:lnTo>
                  <a:lnTo>
                    <a:pt x="156905" y="444169"/>
                  </a:lnTo>
                  <a:cubicBezTo>
                    <a:pt x="156905" y="444169"/>
                    <a:pt x="157674" y="443741"/>
                    <a:pt x="159027" y="443006"/>
                  </a:cubicBezTo>
                  <a:lnTo>
                    <a:pt x="159812" y="442587"/>
                  </a:lnTo>
                  <a:lnTo>
                    <a:pt x="155304" y="442587"/>
                  </a:lnTo>
                  <a:cubicBezTo>
                    <a:pt x="155304" y="442587"/>
                    <a:pt x="156073" y="442159"/>
                    <a:pt x="157426" y="441424"/>
                  </a:cubicBezTo>
                  <a:lnTo>
                    <a:pt x="158211" y="441006"/>
                  </a:lnTo>
                  <a:lnTo>
                    <a:pt x="153703" y="441006"/>
                  </a:lnTo>
                  <a:cubicBezTo>
                    <a:pt x="153703" y="441006"/>
                    <a:pt x="154472" y="440578"/>
                    <a:pt x="155825" y="439843"/>
                  </a:cubicBezTo>
                  <a:lnTo>
                    <a:pt x="156610" y="439425"/>
                  </a:lnTo>
                  <a:lnTo>
                    <a:pt x="152102" y="439425"/>
                  </a:lnTo>
                  <a:cubicBezTo>
                    <a:pt x="152102" y="439425"/>
                    <a:pt x="152871" y="438996"/>
                    <a:pt x="154224" y="438262"/>
                  </a:cubicBezTo>
                  <a:lnTo>
                    <a:pt x="155009" y="437843"/>
                  </a:lnTo>
                  <a:lnTo>
                    <a:pt x="150501" y="437843"/>
                  </a:lnTo>
                  <a:cubicBezTo>
                    <a:pt x="150501" y="437843"/>
                    <a:pt x="151270" y="437415"/>
                    <a:pt x="152623" y="436680"/>
                  </a:cubicBezTo>
                  <a:lnTo>
                    <a:pt x="153408" y="436262"/>
                  </a:lnTo>
                  <a:lnTo>
                    <a:pt x="148900" y="436262"/>
                  </a:lnTo>
                  <a:cubicBezTo>
                    <a:pt x="148900" y="436262"/>
                    <a:pt x="149669" y="435833"/>
                    <a:pt x="151022" y="435099"/>
                  </a:cubicBezTo>
                  <a:lnTo>
                    <a:pt x="151806" y="434680"/>
                  </a:lnTo>
                  <a:lnTo>
                    <a:pt x="147299" y="434680"/>
                  </a:lnTo>
                  <a:cubicBezTo>
                    <a:pt x="147299" y="434680"/>
                    <a:pt x="148068" y="434252"/>
                    <a:pt x="149421" y="433517"/>
                  </a:cubicBezTo>
                  <a:lnTo>
                    <a:pt x="150205" y="433099"/>
                  </a:lnTo>
                  <a:lnTo>
                    <a:pt x="145698" y="433099"/>
                  </a:lnTo>
                  <a:cubicBezTo>
                    <a:pt x="145698" y="433099"/>
                    <a:pt x="146467" y="432671"/>
                    <a:pt x="147820" y="431936"/>
                  </a:cubicBezTo>
                  <a:lnTo>
                    <a:pt x="148604" y="431517"/>
                  </a:lnTo>
                  <a:lnTo>
                    <a:pt x="144097" y="431517"/>
                  </a:lnTo>
                  <a:cubicBezTo>
                    <a:pt x="144097" y="431517"/>
                    <a:pt x="144866" y="431089"/>
                    <a:pt x="146219" y="430354"/>
                  </a:cubicBezTo>
                  <a:lnTo>
                    <a:pt x="147003" y="429936"/>
                  </a:lnTo>
                  <a:lnTo>
                    <a:pt x="142496" y="429936"/>
                  </a:lnTo>
                  <a:cubicBezTo>
                    <a:pt x="142496" y="429936"/>
                    <a:pt x="143265" y="429508"/>
                    <a:pt x="144618" y="428773"/>
                  </a:cubicBezTo>
                  <a:lnTo>
                    <a:pt x="145402" y="428355"/>
                  </a:lnTo>
                  <a:lnTo>
                    <a:pt x="140894" y="428355"/>
                  </a:lnTo>
                  <a:cubicBezTo>
                    <a:pt x="140894" y="428355"/>
                    <a:pt x="141664" y="427926"/>
                    <a:pt x="143017" y="427192"/>
                  </a:cubicBezTo>
                  <a:lnTo>
                    <a:pt x="143801" y="426773"/>
                  </a:lnTo>
                  <a:lnTo>
                    <a:pt x="139293" y="426773"/>
                  </a:lnTo>
                  <a:cubicBezTo>
                    <a:pt x="139293" y="426773"/>
                    <a:pt x="140062" y="426345"/>
                    <a:pt x="141416" y="425610"/>
                  </a:cubicBezTo>
                  <a:lnTo>
                    <a:pt x="142200" y="425192"/>
                  </a:lnTo>
                  <a:lnTo>
                    <a:pt x="137692" y="425192"/>
                  </a:lnTo>
                  <a:cubicBezTo>
                    <a:pt x="137692" y="425192"/>
                    <a:pt x="138461" y="424764"/>
                    <a:pt x="139815" y="424029"/>
                  </a:cubicBezTo>
                  <a:lnTo>
                    <a:pt x="140599" y="423610"/>
                  </a:lnTo>
                  <a:lnTo>
                    <a:pt x="136091" y="423610"/>
                  </a:lnTo>
                  <a:cubicBezTo>
                    <a:pt x="136091" y="423610"/>
                    <a:pt x="136860" y="423182"/>
                    <a:pt x="138213" y="422447"/>
                  </a:cubicBezTo>
                  <a:lnTo>
                    <a:pt x="138998" y="422029"/>
                  </a:lnTo>
                  <a:lnTo>
                    <a:pt x="134490" y="422029"/>
                  </a:lnTo>
                  <a:cubicBezTo>
                    <a:pt x="134490" y="422029"/>
                    <a:pt x="135259" y="421601"/>
                    <a:pt x="136612" y="420866"/>
                  </a:cubicBezTo>
                  <a:lnTo>
                    <a:pt x="137397" y="420447"/>
                  </a:lnTo>
                  <a:lnTo>
                    <a:pt x="132889" y="420447"/>
                  </a:lnTo>
                  <a:cubicBezTo>
                    <a:pt x="132889" y="420447"/>
                    <a:pt x="133658" y="420019"/>
                    <a:pt x="135011" y="419285"/>
                  </a:cubicBezTo>
                  <a:lnTo>
                    <a:pt x="135796" y="418866"/>
                  </a:lnTo>
                  <a:lnTo>
                    <a:pt x="131288" y="418866"/>
                  </a:lnTo>
                  <a:cubicBezTo>
                    <a:pt x="131288" y="418866"/>
                    <a:pt x="132057" y="418438"/>
                    <a:pt x="133410" y="417703"/>
                  </a:cubicBezTo>
                  <a:lnTo>
                    <a:pt x="134195" y="417285"/>
                  </a:lnTo>
                  <a:lnTo>
                    <a:pt x="129687" y="417285"/>
                  </a:lnTo>
                  <a:cubicBezTo>
                    <a:pt x="129687" y="417285"/>
                    <a:pt x="130456" y="416856"/>
                    <a:pt x="131809" y="416122"/>
                  </a:cubicBezTo>
                  <a:lnTo>
                    <a:pt x="132594" y="415703"/>
                  </a:lnTo>
                  <a:lnTo>
                    <a:pt x="128086" y="415703"/>
                  </a:lnTo>
                  <a:cubicBezTo>
                    <a:pt x="128086" y="415703"/>
                    <a:pt x="128855" y="415275"/>
                    <a:pt x="130208" y="414540"/>
                  </a:cubicBezTo>
                  <a:lnTo>
                    <a:pt x="130992" y="414122"/>
                  </a:lnTo>
                  <a:lnTo>
                    <a:pt x="126485" y="414122"/>
                  </a:lnTo>
                  <a:cubicBezTo>
                    <a:pt x="126485" y="414122"/>
                    <a:pt x="127254" y="413694"/>
                    <a:pt x="128607" y="412959"/>
                  </a:cubicBezTo>
                  <a:lnTo>
                    <a:pt x="129392" y="412540"/>
                  </a:lnTo>
                  <a:lnTo>
                    <a:pt x="124884" y="412540"/>
                  </a:lnTo>
                  <a:cubicBezTo>
                    <a:pt x="124884" y="412540"/>
                    <a:pt x="125653" y="412112"/>
                    <a:pt x="127006" y="411377"/>
                  </a:cubicBezTo>
                  <a:lnTo>
                    <a:pt x="127790" y="410959"/>
                  </a:lnTo>
                  <a:lnTo>
                    <a:pt x="123282" y="410959"/>
                  </a:lnTo>
                  <a:cubicBezTo>
                    <a:pt x="123282" y="410959"/>
                    <a:pt x="124052" y="410531"/>
                    <a:pt x="125405" y="409796"/>
                  </a:cubicBezTo>
                  <a:lnTo>
                    <a:pt x="126189" y="409377"/>
                  </a:lnTo>
                  <a:lnTo>
                    <a:pt x="121682" y="409377"/>
                  </a:lnTo>
                  <a:cubicBezTo>
                    <a:pt x="121682" y="409377"/>
                    <a:pt x="122451" y="408949"/>
                    <a:pt x="123804" y="408214"/>
                  </a:cubicBezTo>
                  <a:lnTo>
                    <a:pt x="124588" y="407796"/>
                  </a:lnTo>
                  <a:lnTo>
                    <a:pt x="120080" y="407796"/>
                  </a:lnTo>
                  <a:cubicBezTo>
                    <a:pt x="120080" y="407796"/>
                    <a:pt x="120850" y="407368"/>
                    <a:pt x="122203" y="406633"/>
                  </a:cubicBezTo>
                  <a:lnTo>
                    <a:pt x="122987" y="406215"/>
                  </a:lnTo>
                  <a:lnTo>
                    <a:pt x="118479" y="406215"/>
                  </a:lnTo>
                  <a:cubicBezTo>
                    <a:pt x="118479" y="406215"/>
                    <a:pt x="119249" y="405786"/>
                    <a:pt x="120602" y="405052"/>
                  </a:cubicBezTo>
                  <a:lnTo>
                    <a:pt x="121386" y="404633"/>
                  </a:lnTo>
                  <a:lnTo>
                    <a:pt x="116878" y="404633"/>
                  </a:lnTo>
                  <a:cubicBezTo>
                    <a:pt x="116878" y="404633"/>
                    <a:pt x="117647" y="404205"/>
                    <a:pt x="119001" y="403470"/>
                  </a:cubicBezTo>
                  <a:lnTo>
                    <a:pt x="119785" y="403052"/>
                  </a:lnTo>
                  <a:lnTo>
                    <a:pt x="115277" y="403052"/>
                  </a:lnTo>
                  <a:cubicBezTo>
                    <a:pt x="115277" y="403052"/>
                    <a:pt x="116046" y="402624"/>
                    <a:pt x="117400" y="401889"/>
                  </a:cubicBezTo>
                  <a:lnTo>
                    <a:pt x="118184" y="401470"/>
                  </a:lnTo>
                  <a:lnTo>
                    <a:pt x="113676" y="401470"/>
                  </a:lnTo>
                  <a:cubicBezTo>
                    <a:pt x="113676" y="401470"/>
                    <a:pt x="114445" y="401042"/>
                    <a:pt x="115799" y="400307"/>
                  </a:cubicBezTo>
                  <a:lnTo>
                    <a:pt x="116583" y="399889"/>
                  </a:lnTo>
                  <a:lnTo>
                    <a:pt x="112075" y="399889"/>
                  </a:lnTo>
                  <a:cubicBezTo>
                    <a:pt x="112075" y="399889"/>
                    <a:pt x="112844" y="399461"/>
                    <a:pt x="114197" y="398726"/>
                  </a:cubicBezTo>
                  <a:lnTo>
                    <a:pt x="114982" y="398308"/>
                  </a:lnTo>
                  <a:lnTo>
                    <a:pt x="110474" y="398308"/>
                  </a:lnTo>
                  <a:cubicBezTo>
                    <a:pt x="110474" y="398308"/>
                    <a:pt x="111243" y="397879"/>
                    <a:pt x="112596" y="397145"/>
                  </a:cubicBezTo>
                  <a:lnTo>
                    <a:pt x="113381" y="396726"/>
                  </a:lnTo>
                  <a:lnTo>
                    <a:pt x="108873" y="396726"/>
                  </a:lnTo>
                  <a:cubicBezTo>
                    <a:pt x="108873" y="396726"/>
                    <a:pt x="109642" y="396298"/>
                    <a:pt x="110995" y="395563"/>
                  </a:cubicBezTo>
                  <a:lnTo>
                    <a:pt x="111780" y="395145"/>
                  </a:lnTo>
                  <a:lnTo>
                    <a:pt x="107272" y="395145"/>
                  </a:lnTo>
                  <a:cubicBezTo>
                    <a:pt x="107272" y="395145"/>
                    <a:pt x="108041" y="394717"/>
                    <a:pt x="109394" y="393982"/>
                  </a:cubicBezTo>
                  <a:lnTo>
                    <a:pt x="110179" y="393563"/>
                  </a:lnTo>
                  <a:lnTo>
                    <a:pt x="105671" y="393563"/>
                  </a:lnTo>
                  <a:cubicBezTo>
                    <a:pt x="105671" y="393563"/>
                    <a:pt x="106440" y="393135"/>
                    <a:pt x="107793" y="392400"/>
                  </a:cubicBezTo>
                  <a:lnTo>
                    <a:pt x="108578" y="391982"/>
                  </a:lnTo>
                  <a:lnTo>
                    <a:pt x="104070" y="391982"/>
                  </a:lnTo>
                  <a:cubicBezTo>
                    <a:pt x="104070" y="391982"/>
                    <a:pt x="104839" y="391554"/>
                    <a:pt x="106192" y="390819"/>
                  </a:cubicBezTo>
                  <a:lnTo>
                    <a:pt x="106976" y="390400"/>
                  </a:lnTo>
                  <a:lnTo>
                    <a:pt x="102469" y="390400"/>
                  </a:lnTo>
                  <a:cubicBezTo>
                    <a:pt x="102469" y="390400"/>
                    <a:pt x="103238" y="389972"/>
                    <a:pt x="104591" y="389237"/>
                  </a:cubicBezTo>
                  <a:lnTo>
                    <a:pt x="105375" y="388819"/>
                  </a:lnTo>
                  <a:lnTo>
                    <a:pt x="100868" y="388819"/>
                  </a:lnTo>
                  <a:cubicBezTo>
                    <a:pt x="100868" y="388819"/>
                    <a:pt x="101637" y="388391"/>
                    <a:pt x="102990" y="387656"/>
                  </a:cubicBezTo>
                  <a:lnTo>
                    <a:pt x="103774" y="387237"/>
                  </a:lnTo>
                  <a:lnTo>
                    <a:pt x="99267" y="387237"/>
                  </a:lnTo>
                  <a:cubicBezTo>
                    <a:pt x="99267" y="387237"/>
                    <a:pt x="100036" y="386809"/>
                    <a:pt x="101389" y="386075"/>
                  </a:cubicBezTo>
                  <a:lnTo>
                    <a:pt x="102173" y="385656"/>
                  </a:lnTo>
                  <a:lnTo>
                    <a:pt x="97665" y="385656"/>
                  </a:lnTo>
                  <a:cubicBezTo>
                    <a:pt x="97665" y="385656"/>
                    <a:pt x="98435" y="385228"/>
                    <a:pt x="99788" y="384493"/>
                  </a:cubicBezTo>
                  <a:lnTo>
                    <a:pt x="100572" y="384075"/>
                  </a:lnTo>
                  <a:lnTo>
                    <a:pt x="96064" y="384075"/>
                  </a:lnTo>
                  <a:cubicBezTo>
                    <a:pt x="96064" y="384075"/>
                    <a:pt x="96833" y="383647"/>
                    <a:pt x="98187" y="382912"/>
                  </a:cubicBezTo>
                  <a:lnTo>
                    <a:pt x="98971" y="382493"/>
                  </a:lnTo>
                  <a:lnTo>
                    <a:pt x="94463" y="382493"/>
                  </a:lnTo>
                  <a:cubicBezTo>
                    <a:pt x="94463" y="382493"/>
                    <a:pt x="95232" y="382065"/>
                    <a:pt x="96586" y="381330"/>
                  </a:cubicBezTo>
                  <a:lnTo>
                    <a:pt x="97370" y="380912"/>
                  </a:lnTo>
                  <a:lnTo>
                    <a:pt x="92862" y="380912"/>
                  </a:lnTo>
                  <a:cubicBezTo>
                    <a:pt x="92862" y="380912"/>
                    <a:pt x="93631" y="380484"/>
                    <a:pt x="94984" y="379749"/>
                  </a:cubicBezTo>
                  <a:lnTo>
                    <a:pt x="95769" y="379330"/>
                  </a:lnTo>
                  <a:lnTo>
                    <a:pt x="91261" y="379330"/>
                  </a:lnTo>
                  <a:cubicBezTo>
                    <a:pt x="91261" y="379330"/>
                    <a:pt x="92030" y="378902"/>
                    <a:pt x="93383" y="378168"/>
                  </a:cubicBezTo>
                  <a:lnTo>
                    <a:pt x="94168" y="377749"/>
                  </a:lnTo>
                  <a:lnTo>
                    <a:pt x="89660" y="377749"/>
                  </a:lnTo>
                  <a:cubicBezTo>
                    <a:pt x="89660" y="377749"/>
                    <a:pt x="90429" y="377321"/>
                    <a:pt x="91782" y="376586"/>
                  </a:cubicBezTo>
                  <a:lnTo>
                    <a:pt x="92567" y="376168"/>
                  </a:lnTo>
                  <a:lnTo>
                    <a:pt x="88059" y="376168"/>
                  </a:lnTo>
                  <a:cubicBezTo>
                    <a:pt x="88059" y="376168"/>
                    <a:pt x="88828" y="375739"/>
                    <a:pt x="90181" y="375005"/>
                  </a:cubicBezTo>
                  <a:lnTo>
                    <a:pt x="90966" y="374586"/>
                  </a:lnTo>
                  <a:lnTo>
                    <a:pt x="86458" y="374586"/>
                  </a:lnTo>
                  <a:cubicBezTo>
                    <a:pt x="86458" y="374586"/>
                    <a:pt x="87227" y="374158"/>
                    <a:pt x="88580" y="373423"/>
                  </a:cubicBezTo>
                  <a:lnTo>
                    <a:pt x="89365" y="373005"/>
                  </a:lnTo>
                  <a:lnTo>
                    <a:pt x="84857" y="373005"/>
                  </a:lnTo>
                  <a:cubicBezTo>
                    <a:pt x="84857" y="373005"/>
                    <a:pt x="85626" y="372577"/>
                    <a:pt x="86979" y="371842"/>
                  </a:cubicBezTo>
                  <a:lnTo>
                    <a:pt x="87764" y="371423"/>
                  </a:lnTo>
                  <a:lnTo>
                    <a:pt x="83256" y="371423"/>
                  </a:lnTo>
                  <a:cubicBezTo>
                    <a:pt x="83256" y="371423"/>
                    <a:pt x="84025" y="370995"/>
                    <a:pt x="85378" y="370260"/>
                  </a:cubicBezTo>
                  <a:lnTo>
                    <a:pt x="86162" y="369842"/>
                  </a:lnTo>
                  <a:lnTo>
                    <a:pt x="81655" y="369842"/>
                  </a:lnTo>
                  <a:cubicBezTo>
                    <a:pt x="81655" y="369842"/>
                    <a:pt x="82424" y="369414"/>
                    <a:pt x="83777" y="368679"/>
                  </a:cubicBezTo>
                  <a:lnTo>
                    <a:pt x="84562" y="368260"/>
                  </a:lnTo>
                  <a:lnTo>
                    <a:pt x="80054" y="368260"/>
                  </a:lnTo>
                  <a:cubicBezTo>
                    <a:pt x="80054" y="368260"/>
                    <a:pt x="80823" y="367832"/>
                    <a:pt x="82176" y="367097"/>
                  </a:cubicBezTo>
                  <a:lnTo>
                    <a:pt x="82960" y="366679"/>
                  </a:lnTo>
                  <a:lnTo>
                    <a:pt x="78453" y="366679"/>
                  </a:lnTo>
                  <a:cubicBezTo>
                    <a:pt x="78453" y="366679"/>
                    <a:pt x="79222" y="366251"/>
                    <a:pt x="80575" y="365516"/>
                  </a:cubicBezTo>
                  <a:lnTo>
                    <a:pt x="81359" y="365098"/>
                  </a:lnTo>
                  <a:lnTo>
                    <a:pt x="76852" y="365098"/>
                  </a:lnTo>
                  <a:cubicBezTo>
                    <a:pt x="76852" y="365098"/>
                    <a:pt x="77621" y="364669"/>
                    <a:pt x="78974" y="363935"/>
                  </a:cubicBezTo>
                  <a:lnTo>
                    <a:pt x="79758" y="363516"/>
                  </a:lnTo>
                  <a:lnTo>
                    <a:pt x="75250" y="363516"/>
                  </a:lnTo>
                  <a:cubicBezTo>
                    <a:pt x="75250" y="363516"/>
                    <a:pt x="76020" y="363088"/>
                    <a:pt x="77373" y="362353"/>
                  </a:cubicBezTo>
                  <a:lnTo>
                    <a:pt x="78157" y="361935"/>
                  </a:lnTo>
                  <a:lnTo>
                    <a:pt x="73649" y="361935"/>
                  </a:lnTo>
                  <a:cubicBezTo>
                    <a:pt x="73649" y="361935"/>
                    <a:pt x="74418" y="361507"/>
                    <a:pt x="75772" y="360772"/>
                  </a:cubicBezTo>
                  <a:lnTo>
                    <a:pt x="76556" y="360353"/>
                  </a:lnTo>
                  <a:lnTo>
                    <a:pt x="72048" y="360353"/>
                  </a:lnTo>
                  <a:cubicBezTo>
                    <a:pt x="72048" y="360353"/>
                    <a:pt x="72817" y="359925"/>
                    <a:pt x="74171" y="359190"/>
                  </a:cubicBezTo>
                  <a:lnTo>
                    <a:pt x="74955" y="358772"/>
                  </a:lnTo>
                  <a:lnTo>
                    <a:pt x="70447" y="358772"/>
                  </a:lnTo>
                  <a:cubicBezTo>
                    <a:pt x="70447" y="358772"/>
                    <a:pt x="71216" y="358344"/>
                    <a:pt x="72569" y="357609"/>
                  </a:cubicBezTo>
                  <a:lnTo>
                    <a:pt x="73354" y="357191"/>
                  </a:lnTo>
                  <a:lnTo>
                    <a:pt x="68846" y="357191"/>
                  </a:lnTo>
                  <a:cubicBezTo>
                    <a:pt x="68846" y="357191"/>
                    <a:pt x="69615" y="356762"/>
                    <a:pt x="70968" y="356028"/>
                  </a:cubicBezTo>
                  <a:lnTo>
                    <a:pt x="71753" y="355609"/>
                  </a:lnTo>
                  <a:lnTo>
                    <a:pt x="67245" y="355609"/>
                  </a:lnTo>
                  <a:cubicBezTo>
                    <a:pt x="67245" y="355609"/>
                    <a:pt x="68014" y="355181"/>
                    <a:pt x="69367" y="354446"/>
                  </a:cubicBezTo>
                  <a:lnTo>
                    <a:pt x="70152" y="354028"/>
                  </a:lnTo>
                  <a:lnTo>
                    <a:pt x="65644" y="354028"/>
                  </a:lnTo>
                  <a:cubicBezTo>
                    <a:pt x="65644" y="354028"/>
                    <a:pt x="66413" y="353600"/>
                    <a:pt x="67766" y="352865"/>
                  </a:cubicBezTo>
                  <a:lnTo>
                    <a:pt x="68551" y="352446"/>
                  </a:lnTo>
                  <a:lnTo>
                    <a:pt x="64043" y="352446"/>
                  </a:lnTo>
                  <a:cubicBezTo>
                    <a:pt x="64043" y="352446"/>
                    <a:pt x="64812" y="352018"/>
                    <a:pt x="66165" y="351283"/>
                  </a:cubicBezTo>
                  <a:lnTo>
                    <a:pt x="66950" y="350865"/>
                  </a:lnTo>
                  <a:lnTo>
                    <a:pt x="62442" y="350865"/>
                  </a:lnTo>
                  <a:cubicBezTo>
                    <a:pt x="62442" y="350865"/>
                    <a:pt x="63211" y="350437"/>
                    <a:pt x="64564" y="349702"/>
                  </a:cubicBezTo>
                  <a:lnTo>
                    <a:pt x="65348" y="349283"/>
                  </a:lnTo>
                  <a:lnTo>
                    <a:pt x="60841" y="349283"/>
                  </a:lnTo>
                  <a:cubicBezTo>
                    <a:pt x="60841" y="349283"/>
                    <a:pt x="61610" y="348855"/>
                    <a:pt x="62963" y="348121"/>
                  </a:cubicBezTo>
                  <a:lnTo>
                    <a:pt x="63747" y="347702"/>
                  </a:lnTo>
                  <a:lnTo>
                    <a:pt x="59240" y="347702"/>
                  </a:lnTo>
                  <a:cubicBezTo>
                    <a:pt x="59240" y="347702"/>
                    <a:pt x="60009" y="347274"/>
                    <a:pt x="61362" y="346539"/>
                  </a:cubicBezTo>
                  <a:lnTo>
                    <a:pt x="62147" y="346120"/>
                  </a:lnTo>
                  <a:lnTo>
                    <a:pt x="57638" y="346120"/>
                  </a:lnTo>
                  <a:cubicBezTo>
                    <a:pt x="57638" y="346120"/>
                    <a:pt x="58408" y="345692"/>
                    <a:pt x="59761" y="344958"/>
                  </a:cubicBezTo>
                  <a:lnTo>
                    <a:pt x="60545" y="344539"/>
                  </a:lnTo>
                  <a:lnTo>
                    <a:pt x="56038" y="344539"/>
                  </a:lnTo>
                  <a:cubicBezTo>
                    <a:pt x="56038" y="344539"/>
                    <a:pt x="56807" y="344111"/>
                    <a:pt x="58160" y="343376"/>
                  </a:cubicBezTo>
                  <a:lnTo>
                    <a:pt x="58944" y="342958"/>
                  </a:lnTo>
                  <a:lnTo>
                    <a:pt x="54436" y="342958"/>
                  </a:lnTo>
                  <a:cubicBezTo>
                    <a:pt x="54436" y="342958"/>
                    <a:pt x="55206" y="342529"/>
                    <a:pt x="56559" y="341795"/>
                  </a:cubicBezTo>
                  <a:lnTo>
                    <a:pt x="57343" y="341376"/>
                  </a:lnTo>
                  <a:lnTo>
                    <a:pt x="52835" y="341376"/>
                  </a:lnTo>
                  <a:cubicBezTo>
                    <a:pt x="52835" y="341376"/>
                    <a:pt x="53605" y="340948"/>
                    <a:pt x="54958" y="340213"/>
                  </a:cubicBezTo>
                  <a:lnTo>
                    <a:pt x="55742" y="339795"/>
                  </a:lnTo>
                  <a:lnTo>
                    <a:pt x="51234" y="339795"/>
                  </a:lnTo>
                  <a:cubicBezTo>
                    <a:pt x="51234" y="339795"/>
                    <a:pt x="52003" y="339367"/>
                    <a:pt x="53357" y="338632"/>
                  </a:cubicBezTo>
                  <a:lnTo>
                    <a:pt x="54141" y="338213"/>
                  </a:lnTo>
                  <a:lnTo>
                    <a:pt x="49633" y="338213"/>
                  </a:lnTo>
                  <a:cubicBezTo>
                    <a:pt x="49633" y="338213"/>
                    <a:pt x="50402" y="337785"/>
                    <a:pt x="51756" y="337050"/>
                  </a:cubicBezTo>
                  <a:lnTo>
                    <a:pt x="52540" y="336632"/>
                  </a:lnTo>
                  <a:lnTo>
                    <a:pt x="48032" y="336632"/>
                  </a:lnTo>
                  <a:cubicBezTo>
                    <a:pt x="48032" y="336632"/>
                    <a:pt x="48801" y="336204"/>
                    <a:pt x="50155" y="335469"/>
                  </a:cubicBezTo>
                  <a:lnTo>
                    <a:pt x="50939" y="335051"/>
                  </a:lnTo>
                  <a:lnTo>
                    <a:pt x="46431" y="335051"/>
                  </a:lnTo>
                  <a:cubicBezTo>
                    <a:pt x="46431" y="335051"/>
                    <a:pt x="47200" y="334622"/>
                    <a:pt x="48553" y="333888"/>
                  </a:cubicBezTo>
                  <a:lnTo>
                    <a:pt x="49338" y="333469"/>
                  </a:lnTo>
                  <a:lnTo>
                    <a:pt x="44830" y="333469"/>
                  </a:lnTo>
                  <a:cubicBezTo>
                    <a:pt x="44830" y="333469"/>
                    <a:pt x="45599" y="333041"/>
                    <a:pt x="46952" y="332306"/>
                  </a:cubicBezTo>
                  <a:lnTo>
                    <a:pt x="47737" y="331888"/>
                  </a:lnTo>
                  <a:lnTo>
                    <a:pt x="43229" y="331888"/>
                  </a:lnTo>
                  <a:cubicBezTo>
                    <a:pt x="43229" y="331888"/>
                    <a:pt x="43998" y="331460"/>
                    <a:pt x="45351" y="330725"/>
                  </a:cubicBezTo>
                  <a:lnTo>
                    <a:pt x="46136" y="330306"/>
                  </a:lnTo>
                  <a:lnTo>
                    <a:pt x="41628" y="330306"/>
                  </a:lnTo>
                  <a:cubicBezTo>
                    <a:pt x="41628" y="330306"/>
                    <a:pt x="42397" y="329878"/>
                    <a:pt x="43750" y="329143"/>
                  </a:cubicBezTo>
                  <a:lnTo>
                    <a:pt x="44535" y="328725"/>
                  </a:lnTo>
                  <a:lnTo>
                    <a:pt x="40027" y="328725"/>
                  </a:lnTo>
                  <a:cubicBezTo>
                    <a:pt x="40027" y="328725"/>
                    <a:pt x="40796" y="328297"/>
                    <a:pt x="42149" y="327562"/>
                  </a:cubicBezTo>
                  <a:lnTo>
                    <a:pt x="42933" y="327144"/>
                  </a:lnTo>
                  <a:lnTo>
                    <a:pt x="38426" y="327144"/>
                  </a:lnTo>
                  <a:cubicBezTo>
                    <a:pt x="38426" y="327144"/>
                    <a:pt x="39195" y="326715"/>
                    <a:pt x="40548" y="325981"/>
                  </a:cubicBezTo>
                  <a:lnTo>
                    <a:pt x="41332" y="325562"/>
                  </a:lnTo>
                  <a:lnTo>
                    <a:pt x="36825" y="325562"/>
                  </a:lnTo>
                  <a:cubicBezTo>
                    <a:pt x="36825" y="325562"/>
                    <a:pt x="37594" y="325134"/>
                    <a:pt x="38947" y="324399"/>
                  </a:cubicBezTo>
                  <a:lnTo>
                    <a:pt x="39731" y="323981"/>
                  </a:lnTo>
                  <a:lnTo>
                    <a:pt x="35224" y="323981"/>
                  </a:lnTo>
                  <a:cubicBezTo>
                    <a:pt x="35224" y="323981"/>
                    <a:pt x="35993" y="323553"/>
                    <a:pt x="37346" y="322818"/>
                  </a:cubicBezTo>
                  <a:lnTo>
                    <a:pt x="38131" y="322399"/>
                  </a:lnTo>
                  <a:lnTo>
                    <a:pt x="33623" y="322399"/>
                  </a:lnTo>
                  <a:cubicBezTo>
                    <a:pt x="33623" y="322399"/>
                    <a:pt x="34392" y="321971"/>
                    <a:pt x="35745" y="321236"/>
                  </a:cubicBezTo>
                  <a:lnTo>
                    <a:pt x="36529" y="320818"/>
                  </a:lnTo>
                  <a:lnTo>
                    <a:pt x="32021" y="320818"/>
                  </a:lnTo>
                  <a:cubicBezTo>
                    <a:pt x="32021" y="320818"/>
                    <a:pt x="32791" y="320390"/>
                    <a:pt x="34144" y="319655"/>
                  </a:cubicBezTo>
                  <a:lnTo>
                    <a:pt x="34928" y="319236"/>
                  </a:lnTo>
                  <a:lnTo>
                    <a:pt x="30420" y="319236"/>
                  </a:lnTo>
                  <a:cubicBezTo>
                    <a:pt x="30420" y="319236"/>
                    <a:pt x="31189" y="318808"/>
                    <a:pt x="32543" y="318073"/>
                  </a:cubicBezTo>
                  <a:lnTo>
                    <a:pt x="33327" y="317655"/>
                  </a:lnTo>
                  <a:lnTo>
                    <a:pt x="28819" y="317655"/>
                  </a:lnTo>
                  <a:cubicBezTo>
                    <a:pt x="28819" y="317655"/>
                    <a:pt x="29588" y="317227"/>
                    <a:pt x="30942" y="316492"/>
                  </a:cubicBezTo>
                  <a:lnTo>
                    <a:pt x="31726" y="316074"/>
                  </a:lnTo>
                  <a:lnTo>
                    <a:pt x="27218" y="316074"/>
                  </a:lnTo>
                  <a:cubicBezTo>
                    <a:pt x="27218" y="316074"/>
                    <a:pt x="27987" y="315645"/>
                    <a:pt x="29340" y="314911"/>
                  </a:cubicBezTo>
                  <a:lnTo>
                    <a:pt x="30125" y="314492"/>
                  </a:lnTo>
                  <a:lnTo>
                    <a:pt x="25617" y="314492"/>
                  </a:lnTo>
                  <a:cubicBezTo>
                    <a:pt x="25617" y="314492"/>
                    <a:pt x="26386" y="314064"/>
                    <a:pt x="27740" y="313329"/>
                  </a:cubicBezTo>
                  <a:lnTo>
                    <a:pt x="28524" y="312911"/>
                  </a:lnTo>
                  <a:lnTo>
                    <a:pt x="24016" y="312911"/>
                  </a:lnTo>
                  <a:cubicBezTo>
                    <a:pt x="24016" y="312911"/>
                    <a:pt x="24785" y="312483"/>
                    <a:pt x="26138" y="311748"/>
                  </a:cubicBezTo>
                  <a:lnTo>
                    <a:pt x="26923" y="311329"/>
                  </a:lnTo>
                  <a:lnTo>
                    <a:pt x="22415" y="311329"/>
                  </a:lnTo>
                  <a:cubicBezTo>
                    <a:pt x="22415" y="311329"/>
                    <a:pt x="23184" y="310901"/>
                    <a:pt x="24537" y="310166"/>
                  </a:cubicBezTo>
                  <a:lnTo>
                    <a:pt x="25322" y="309748"/>
                  </a:lnTo>
                  <a:lnTo>
                    <a:pt x="20814" y="309748"/>
                  </a:lnTo>
                  <a:cubicBezTo>
                    <a:pt x="20814" y="309748"/>
                    <a:pt x="21583" y="309320"/>
                    <a:pt x="22936" y="308585"/>
                  </a:cubicBezTo>
                  <a:lnTo>
                    <a:pt x="23721" y="308166"/>
                  </a:lnTo>
                  <a:lnTo>
                    <a:pt x="19213" y="308166"/>
                  </a:lnTo>
                  <a:cubicBezTo>
                    <a:pt x="19213" y="308166"/>
                    <a:pt x="19982" y="307738"/>
                    <a:pt x="21335" y="307004"/>
                  </a:cubicBezTo>
                  <a:lnTo>
                    <a:pt x="22120" y="306585"/>
                  </a:lnTo>
                  <a:lnTo>
                    <a:pt x="17612" y="306585"/>
                  </a:lnTo>
                  <a:cubicBezTo>
                    <a:pt x="17612" y="306585"/>
                    <a:pt x="18381" y="306157"/>
                    <a:pt x="19734" y="305422"/>
                  </a:cubicBezTo>
                  <a:lnTo>
                    <a:pt x="20518" y="305004"/>
                  </a:lnTo>
                  <a:lnTo>
                    <a:pt x="16011" y="305004"/>
                  </a:lnTo>
                  <a:cubicBezTo>
                    <a:pt x="16011" y="305004"/>
                    <a:pt x="16780" y="304575"/>
                    <a:pt x="18133" y="303841"/>
                  </a:cubicBezTo>
                  <a:lnTo>
                    <a:pt x="18917" y="303422"/>
                  </a:lnTo>
                  <a:lnTo>
                    <a:pt x="14410" y="303422"/>
                  </a:lnTo>
                  <a:cubicBezTo>
                    <a:pt x="14410" y="303422"/>
                    <a:pt x="15179" y="302994"/>
                    <a:pt x="16532" y="302259"/>
                  </a:cubicBezTo>
                  <a:lnTo>
                    <a:pt x="17316" y="301841"/>
                  </a:lnTo>
                  <a:lnTo>
                    <a:pt x="12809" y="301841"/>
                  </a:lnTo>
                  <a:cubicBezTo>
                    <a:pt x="12809" y="301841"/>
                    <a:pt x="13578" y="301413"/>
                    <a:pt x="14931" y="300678"/>
                  </a:cubicBezTo>
                  <a:lnTo>
                    <a:pt x="15716" y="300259"/>
                  </a:lnTo>
                  <a:lnTo>
                    <a:pt x="11208" y="300259"/>
                  </a:lnTo>
                  <a:cubicBezTo>
                    <a:pt x="11208" y="300259"/>
                    <a:pt x="11977" y="299831"/>
                    <a:pt x="13330" y="299096"/>
                  </a:cubicBezTo>
                  <a:lnTo>
                    <a:pt x="14114" y="298678"/>
                  </a:lnTo>
                  <a:lnTo>
                    <a:pt x="9606" y="298678"/>
                  </a:lnTo>
                  <a:cubicBezTo>
                    <a:pt x="9606" y="298678"/>
                    <a:pt x="10376" y="298250"/>
                    <a:pt x="11729" y="297515"/>
                  </a:cubicBezTo>
                  <a:lnTo>
                    <a:pt x="12513" y="297096"/>
                  </a:lnTo>
                  <a:lnTo>
                    <a:pt x="8005" y="297096"/>
                  </a:lnTo>
                  <a:cubicBezTo>
                    <a:pt x="8005" y="297096"/>
                    <a:pt x="8774" y="296668"/>
                    <a:pt x="10128" y="295933"/>
                  </a:cubicBezTo>
                  <a:lnTo>
                    <a:pt x="10912" y="295515"/>
                  </a:lnTo>
                  <a:lnTo>
                    <a:pt x="6404" y="295515"/>
                  </a:lnTo>
                  <a:cubicBezTo>
                    <a:pt x="6404" y="295515"/>
                    <a:pt x="7173" y="295087"/>
                    <a:pt x="8527" y="294352"/>
                  </a:cubicBezTo>
                  <a:lnTo>
                    <a:pt x="9311" y="293934"/>
                  </a:lnTo>
                  <a:lnTo>
                    <a:pt x="4803" y="293934"/>
                  </a:lnTo>
                  <a:cubicBezTo>
                    <a:pt x="4803" y="293934"/>
                    <a:pt x="5572" y="293505"/>
                    <a:pt x="6925" y="292771"/>
                  </a:cubicBezTo>
                  <a:lnTo>
                    <a:pt x="7710" y="292352"/>
                  </a:lnTo>
                  <a:lnTo>
                    <a:pt x="3202" y="292352"/>
                  </a:lnTo>
                  <a:cubicBezTo>
                    <a:pt x="3202" y="292352"/>
                    <a:pt x="3971" y="291924"/>
                    <a:pt x="5325" y="291189"/>
                  </a:cubicBezTo>
                  <a:lnTo>
                    <a:pt x="6109" y="290771"/>
                  </a:lnTo>
                  <a:lnTo>
                    <a:pt x="1601" y="290771"/>
                  </a:lnTo>
                  <a:cubicBezTo>
                    <a:pt x="1601" y="290771"/>
                    <a:pt x="2370" y="290343"/>
                    <a:pt x="3723" y="289608"/>
                  </a:cubicBezTo>
                  <a:lnTo>
                    <a:pt x="4508" y="289189"/>
                  </a:lnTo>
                  <a:lnTo>
                    <a:pt x="0" y="289189"/>
                  </a:lnTo>
                  <a:cubicBezTo>
                    <a:pt x="0" y="289189"/>
                    <a:pt x="12306" y="282339"/>
                    <a:pt x="25076" y="276419"/>
                  </a:cubicBezTo>
                  <a:cubicBezTo>
                    <a:pt x="36261" y="271239"/>
                    <a:pt x="48122" y="266524"/>
                    <a:pt x="48122" y="266524"/>
                  </a:cubicBezTo>
                  <a:cubicBezTo>
                    <a:pt x="48122" y="266524"/>
                    <a:pt x="52630" y="266964"/>
                    <a:pt x="59934" y="267585"/>
                  </a:cubicBezTo>
                  <a:lnTo>
                    <a:pt x="66572" y="268131"/>
                  </a:lnTo>
                  <a:lnTo>
                    <a:pt x="66649" y="267864"/>
                  </a:lnTo>
                  <a:lnTo>
                    <a:pt x="64589" y="267864"/>
                  </a:lnTo>
                  <a:lnTo>
                    <a:pt x="65048" y="266282"/>
                  </a:lnTo>
                  <a:lnTo>
                    <a:pt x="62988" y="266282"/>
                  </a:lnTo>
                  <a:lnTo>
                    <a:pt x="63447" y="264701"/>
                  </a:lnTo>
                  <a:lnTo>
                    <a:pt x="61386" y="264701"/>
                  </a:lnTo>
                  <a:lnTo>
                    <a:pt x="61846" y="263119"/>
                  </a:lnTo>
                  <a:lnTo>
                    <a:pt x="59785" y="263119"/>
                  </a:lnTo>
                  <a:lnTo>
                    <a:pt x="60245" y="261538"/>
                  </a:lnTo>
                  <a:lnTo>
                    <a:pt x="58184" y="261538"/>
                  </a:lnTo>
                  <a:lnTo>
                    <a:pt x="58644" y="259957"/>
                  </a:lnTo>
                  <a:lnTo>
                    <a:pt x="56583" y="259957"/>
                  </a:lnTo>
                  <a:lnTo>
                    <a:pt x="57043" y="258375"/>
                  </a:lnTo>
                  <a:lnTo>
                    <a:pt x="54982" y="258375"/>
                  </a:lnTo>
                  <a:lnTo>
                    <a:pt x="55442" y="256794"/>
                  </a:lnTo>
                  <a:lnTo>
                    <a:pt x="53381" y="256794"/>
                  </a:lnTo>
                  <a:lnTo>
                    <a:pt x="53841" y="255212"/>
                  </a:lnTo>
                  <a:lnTo>
                    <a:pt x="51780" y="255212"/>
                  </a:lnTo>
                  <a:lnTo>
                    <a:pt x="82840" y="148379"/>
                  </a:lnTo>
                  <a:lnTo>
                    <a:pt x="126141" y="148379"/>
                  </a:lnTo>
                  <a:lnTo>
                    <a:pt x="125688" y="149960"/>
                  </a:lnTo>
                  <a:lnTo>
                    <a:pt x="127742" y="149960"/>
                  </a:lnTo>
                  <a:lnTo>
                    <a:pt x="127289" y="151541"/>
                  </a:lnTo>
                  <a:lnTo>
                    <a:pt x="129343" y="151541"/>
                  </a:lnTo>
                  <a:lnTo>
                    <a:pt x="128890" y="153123"/>
                  </a:lnTo>
                  <a:lnTo>
                    <a:pt x="130944" y="153123"/>
                  </a:lnTo>
                  <a:lnTo>
                    <a:pt x="130491" y="154704"/>
                  </a:lnTo>
                  <a:lnTo>
                    <a:pt x="132545" y="154704"/>
                  </a:lnTo>
                  <a:lnTo>
                    <a:pt x="132092" y="156286"/>
                  </a:lnTo>
                  <a:lnTo>
                    <a:pt x="134146" y="156286"/>
                  </a:lnTo>
                  <a:lnTo>
                    <a:pt x="133693" y="157868"/>
                  </a:lnTo>
                  <a:lnTo>
                    <a:pt x="135747" y="157868"/>
                  </a:lnTo>
                  <a:lnTo>
                    <a:pt x="135294" y="159449"/>
                  </a:lnTo>
                  <a:lnTo>
                    <a:pt x="137349" y="159449"/>
                  </a:lnTo>
                  <a:lnTo>
                    <a:pt x="136895" y="161030"/>
                  </a:lnTo>
                  <a:lnTo>
                    <a:pt x="137243" y="161030"/>
                  </a:lnTo>
                  <a:lnTo>
                    <a:pt x="140941" y="148379"/>
                  </a:lnTo>
                  <a:lnTo>
                    <a:pt x="184074" y="148379"/>
                  </a:lnTo>
                  <a:lnTo>
                    <a:pt x="183612" y="149960"/>
                  </a:lnTo>
                  <a:lnTo>
                    <a:pt x="185675" y="149960"/>
                  </a:lnTo>
                  <a:lnTo>
                    <a:pt x="185213" y="151541"/>
                  </a:lnTo>
                  <a:lnTo>
                    <a:pt x="187276" y="151541"/>
                  </a:lnTo>
                  <a:lnTo>
                    <a:pt x="186815" y="153123"/>
                  </a:lnTo>
                  <a:lnTo>
                    <a:pt x="188877" y="153123"/>
                  </a:lnTo>
                  <a:lnTo>
                    <a:pt x="188415" y="154704"/>
                  </a:lnTo>
                  <a:lnTo>
                    <a:pt x="190478" y="154704"/>
                  </a:lnTo>
                  <a:lnTo>
                    <a:pt x="190017" y="156286"/>
                  </a:lnTo>
                  <a:lnTo>
                    <a:pt x="192079" y="156286"/>
                  </a:lnTo>
                  <a:lnTo>
                    <a:pt x="191618" y="157868"/>
                  </a:lnTo>
                  <a:lnTo>
                    <a:pt x="193680" y="157868"/>
                  </a:lnTo>
                  <a:lnTo>
                    <a:pt x="193219" y="159449"/>
                  </a:lnTo>
                  <a:lnTo>
                    <a:pt x="194324" y="159449"/>
                  </a:lnTo>
                  <a:lnTo>
                    <a:pt x="197542" y="148379"/>
                  </a:lnTo>
                  <a:lnTo>
                    <a:pt x="233963" y="148379"/>
                  </a:lnTo>
                  <a:lnTo>
                    <a:pt x="232440" y="146922"/>
                  </a:lnTo>
                  <a:lnTo>
                    <a:pt x="232378" y="146813"/>
                  </a:lnTo>
                  <a:lnTo>
                    <a:pt x="230839" y="145340"/>
                  </a:lnTo>
                  <a:lnTo>
                    <a:pt x="230777" y="145232"/>
                  </a:lnTo>
                  <a:lnTo>
                    <a:pt x="229238" y="143759"/>
                  </a:lnTo>
                  <a:lnTo>
                    <a:pt x="229176" y="143650"/>
                  </a:lnTo>
                  <a:lnTo>
                    <a:pt x="227637" y="142178"/>
                  </a:lnTo>
                  <a:lnTo>
                    <a:pt x="227575" y="142069"/>
                  </a:lnTo>
                  <a:lnTo>
                    <a:pt x="226036" y="140596"/>
                  </a:lnTo>
                  <a:lnTo>
                    <a:pt x="225974" y="140488"/>
                  </a:lnTo>
                  <a:lnTo>
                    <a:pt x="224435" y="139015"/>
                  </a:lnTo>
                  <a:lnTo>
                    <a:pt x="224373" y="138906"/>
                  </a:lnTo>
                  <a:lnTo>
                    <a:pt x="222834" y="137433"/>
                  </a:lnTo>
                  <a:lnTo>
                    <a:pt x="222772" y="137325"/>
                  </a:lnTo>
                  <a:lnTo>
                    <a:pt x="221233" y="135852"/>
                  </a:lnTo>
                  <a:lnTo>
                    <a:pt x="221170" y="135743"/>
                  </a:lnTo>
                  <a:lnTo>
                    <a:pt x="219632" y="134270"/>
                  </a:lnTo>
                  <a:lnTo>
                    <a:pt x="219570" y="134162"/>
                  </a:lnTo>
                  <a:lnTo>
                    <a:pt x="218031" y="132689"/>
                  </a:lnTo>
                  <a:lnTo>
                    <a:pt x="217968" y="132580"/>
                  </a:lnTo>
                  <a:lnTo>
                    <a:pt x="216651" y="131319"/>
                  </a:lnTo>
                  <a:lnTo>
                    <a:pt x="215540" y="130520"/>
                  </a:lnTo>
                  <a:cubicBezTo>
                    <a:pt x="212308" y="127840"/>
                    <a:pt x="209246" y="124845"/>
                    <a:pt x="206823" y="121619"/>
                  </a:cubicBezTo>
                  <a:lnTo>
                    <a:pt x="206761" y="121511"/>
                  </a:lnTo>
                  <a:lnTo>
                    <a:pt x="205443" y="120250"/>
                  </a:lnTo>
                  <a:lnTo>
                    <a:pt x="204332" y="119450"/>
                  </a:lnTo>
                  <a:cubicBezTo>
                    <a:pt x="201101" y="116771"/>
                    <a:pt x="198038" y="113775"/>
                    <a:pt x="195616" y="110550"/>
                  </a:cubicBezTo>
                  <a:lnTo>
                    <a:pt x="195553" y="110441"/>
                  </a:lnTo>
                  <a:lnTo>
                    <a:pt x="194236" y="109180"/>
                  </a:lnTo>
                  <a:lnTo>
                    <a:pt x="193125" y="108381"/>
                  </a:lnTo>
                  <a:cubicBezTo>
                    <a:pt x="189893" y="105701"/>
                    <a:pt x="186831" y="102705"/>
                    <a:pt x="184408" y="99479"/>
                  </a:cubicBezTo>
                  <a:lnTo>
                    <a:pt x="184346" y="99370"/>
                  </a:lnTo>
                  <a:lnTo>
                    <a:pt x="183028" y="98109"/>
                  </a:lnTo>
                  <a:lnTo>
                    <a:pt x="181917" y="97309"/>
                  </a:lnTo>
                  <a:cubicBezTo>
                    <a:pt x="178686" y="94630"/>
                    <a:pt x="175623" y="91635"/>
                    <a:pt x="173201" y="88409"/>
                  </a:cubicBezTo>
                  <a:lnTo>
                    <a:pt x="173138" y="88300"/>
                  </a:lnTo>
                  <a:lnTo>
                    <a:pt x="171821" y="87040"/>
                  </a:lnTo>
                  <a:lnTo>
                    <a:pt x="170710" y="86240"/>
                  </a:lnTo>
                  <a:cubicBezTo>
                    <a:pt x="167478" y="83561"/>
                    <a:pt x="164416" y="80565"/>
                    <a:pt x="161993" y="77339"/>
                  </a:cubicBezTo>
                  <a:lnTo>
                    <a:pt x="161931" y="77231"/>
                  </a:lnTo>
                  <a:lnTo>
                    <a:pt x="160392" y="75758"/>
                  </a:lnTo>
                  <a:cubicBezTo>
                    <a:pt x="157162" y="71458"/>
                    <a:pt x="155070" y="66750"/>
                    <a:pt x="155234" y="61839"/>
                  </a:cubicBezTo>
                  <a:cubicBezTo>
                    <a:pt x="160288" y="32260"/>
                    <a:pt x="211476" y="37080"/>
                    <a:pt x="211476" y="37080"/>
                  </a:cubicBezTo>
                  <a:cubicBezTo>
                    <a:pt x="211476" y="37080"/>
                    <a:pt x="226445" y="21984"/>
                    <a:pt x="241605" y="16656"/>
                  </a:cubicBezTo>
                  <a:cubicBezTo>
                    <a:pt x="253910" y="12438"/>
                    <a:pt x="290014" y="2666"/>
                    <a:pt x="349799" y="452"/>
                  </a:cubicBezTo>
                  <a:cubicBezTo>
                    <a:pt x="359764" y="83"/>
                    <a:pt x="370386" y="-77"/>
                    <a:pt x="381665" y="3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4" name="Freeform 193">
              <a:extLst>
                <a:ext uri="{FF2B5EF4-FFF2-40B4-BE49-F238E27FC236}">
                  <a16:creationId xmlns:a16="http://schemas.microsoft.com/office/drawing/2014/main" id="{972DCB9C-BAC8-4816-9400-A252BDBF1539}"/>
                </a:ext>
              </a:extLst>
            </p:cNvPr>
            <p:cNvSpPr/>
            <p:nvPr/>
          </p:nvSpPr>
          <p:spPr>
            <a:xfrm>
              <a:off x="11119938" y="460218"/>
              <a:ext cx="564757" cy="289361"/>
            </a:xfrm>
            <a:custGeom>
              <a:avLst/>
              <a:gdLst>
                <a:gd name="connsiteX0" fmla="*/ 466741 w 1334378"/>
                <a:gd name="connsiteY0" fmla="*/ 350580 h 683688"/>
                <a:gd name="connsiteX1" fmla="*/ 568902 w 1334378"/>
                <a:gd name="connsiteY1" fmla="*/ 350580 h 683688"/>
                <a:gd name="connsiteX2" fmla="*/ 506007 w 1334378"/>
                <a:gd name="connsiteY2" fmla="*/ 572086 h 683688"/>
                <a:gd name="connsiteX3" fmla="*/ 539078 w 1334378"/>
                <a:gd name="connsiteY3" fmla="*/ 572086 h 683688"/>
                <a:gd name="connsiteX4" fmla="*/ 604071 w 1334378"/>
                <a:gd name="connsiteY4" fmla="*/ 350580 h 683688"/>
                <a:gd name="connsiteX5" fmla="*/ 705982 w 1334378"/>
                <a:gd name="connsiteY5" fmla="*/ 350580 h 683688"/>
                <a:gd name="connsiteX6" fmla="*/ 632347 w 1334378"/>
                <a:gd name="connsiteY6" fmla="*/ 603009 h 683688"/>
                <a:gd name="connsiteX7" fmla="*/ 393356 w 1334378"/>
                <a:gd name="connsiteY7" fmla="*/ 603009 h 683688"/>
                <a:gd name="connsiteX8" fmla="*/ 195729 w 1334378"/>
                <a:gd name="connsiteY8" fmla="*/ 350580 h 683688"/>
                <a:gd name="connsiteX9" fmla="*/ 298039 w 1334378"/>
                <a:gd name="connsiteY9" fmla="*/ 350580 h 683688"/>
                <a:gd name="connsiteX10" fmla="*/ 253728 w 1334378"/>
                <a:gd name="connsiteY10" fmla="*/ 505244 h 683688"/>
                <a:gd name="connsiteX11" fmla="*/ 287798 w 1334378"/>
                <a:gd name="connsiteY11" fmla="*/ 505244 h 683688"/>
                <a:gd name="connsiteX12" fmla="*/ 333009 w 1334378"/>
                <a:gd name="connsiteY12" fmla="*/ 350580 h 683688"/>
                <a:gd name="connsiteX13" fmla="*/ 434919 w 1334378"/>
                <a:gd name="connsiteY13" fmla="*/ 350580 h 683688"/>
                <a:gd name="connsiteX14" fmla="*/ 361284 w 1334378"/>
                <a:gd name="connsiteY14" fmla="*/ 603009 h 683688"/>
                <a:gd name="connsiteX15" fmla="*/ 259773 w 1334378"/>
                <a:gd name="connsiteY15" fmla="*/ 603009 h 683688"/>
                <a:gd name="connsiteX16" fmla="*/ 278856 w 1334378"/>
                <a:gd name="connsiteY16" fmla="*/ 536167 h 683688"/>
                <a:gd name="connsiteX17" fmla="*/ 244886 w 1334378"/>
                <a:gd name="connsiteY17" fmla="*/ 536167 h 683688"/>
                <a:gd name="connsiteX18" fmla="*/ 225103 w 1334378"/>
                <a:gd name="connsiteY18" fmla="*/ 603009 h 683688"/>
                <a:gd name="connsiteX19" fmla="*/ 122343 w 1334378"/>
                <a:gd name="connsiteY19" fmla="*/ 603009 h 683688"/>
                <a:gd name="connsiteX20" fmla="*/ 901778 w 1334378"/>
                <a:gd name="connsiteY20" fmla="*/ 82 h 683688"/>
                <a:gd name="connsiteX21" fmla="*/ 986387 w 1334378"/>
                <a:gd name="connsiteY21" fmla="*/ 2934 h 683688"/>
                <a:gd name="connsiteX22" fmla="*/ 1290820 w 1334378"/>
                <a:gd name="connsiteY22" fmla="*/ 82614 h 683688"/>
                <a:gd name="connsiteX23" fmla="*/ 1328687 w 1334378"/>
                <a:gd name="connsiteY23" fmla="*/ 120132 h 683688"/>
                <a:gd name="connsiteX24" fmla="*/ 1333682 w 1334378"/>
                <a:gd name="connsiteY24" fmla="*/ 165941 h 683688"/>
                <a:gd name="connsiteX25" fmla="*/ 1326538 w 1334378"/>
                <a:gd name="connsiteY25" fmla="*/ 196115 h 683688"/>
                <a:gd name="connsiteX26" fmla="*/ 1313100 w 1334378"/>
                <a:gd name="connsiteY26" fmla="*/ 225739 h 683688"/>
                <a:gd name="connsiteX27" fmla="*/ 1263094 w 1334378"/>
                <a:gd name="connsiteY27" fmla="*/ 284288 h 683688"/>
                <a:gd name="connsiteX28" fmla="*/ 1195753 w 1334378"/>
                <a:gd name="connsiteY28" fmla="*/ 354277 h 683688"/>
                <a:gd name="connsiteX29" fmla="*/ 1123117 w 1334378"/>
                <a:gd name="connsiteY29" fmla="*/ 354277 h 683688"/>
                <a:gd name="connsiteX30" fmla="*/ 1027101 w 1334378"/>
                <a:gd name="connsiteY30" fmla="*/ 683688 h 683688"/>
                <a:gd name="connsiteX31" fmla="*/ 905258 w 1334378"/>
                <a:gd name="connsiteY31" fmla="*/ 683688 h 683688"/>
                <a:gd name="connsiteX32" fmla="*/ 1000724 w 1334378"/>
                <a:gd name="connsiteY32" fmla="*/ 351929 h 683688"/>
                <a:gd name="connsiteX33" fmla="*/ 893768 w 1334378"/>
                <a:gd name="connsiteY33" fmla="*/ 351929 h 683688"/>
                <a:gd name="connsiteX34" fmla="*/ 911352 w 1334378"/>
                <a:gd name="connsiteY34" fmla="*/ 325852 h 683688"/>
                <a:gd name="connsiteX35" fmla="*/ 926889 w 1334378"/>
                <a:gd name="connsiteY35" fmla="*/ 307518 h 683688"/>
                <a:gd name="connsiteX36" fmla="*/ 957761 w 1334378"/>
                <a:gd name="connsiteY36" fmla="*/ 285887 h 683688"/>
                <a:gd name="connsiteX37" fmla="*/ 991782 w 1334378"/>
                <a:gd name="connsiteY37" fmla="*/ 277094 h 683688"/>
                <a:gd name="connsiteX38" fmla="*/ 1193855 w 1334378"/>
                <a:gd name="connsiteY38" fmla="*/ 275595 h 683688"/>
                <a:gd name="connsiteX39" fmla="*/ 1214387 w 1334378"/>
                <a:gd name="connsiteY39" fmla="*/ 266104 h 683688"/>
                <a:gd name="connsiteX40" fmla="*/ 1199150 w 1334378"/>
                <a:gd name="connsiteY40" fmla="*/ 250817 h 683688"/>
                <a:gd name="connsiteX41" fmla="*/ 866891 w 1334378"/>
                <a:gd name="connsiteY41" fmla="*/ 139564 h 683688"/>
                <a:gd name="connsiteX42" fmla="*/ 534832 w 1334378"/>
                <a:gd name="connsiteY42" fmla="*/ 95503 h 683688"/>
                <a:gd name="connsiteX43" fmla="*/ 498563 w 1334378"/>
                <a:gd name="connsiteY43" fmla="*/ 118034 h 683688"/>
                <a:gd name="connsiteX44" fmla="*/ 507706 w 1334378"/>
                <a:gd name="connsiteY44" fmla="*/ 153253 h 683688"/>
                <a:gd name="connsiteX45" fmla="*/ 738054 w 1334378"/>
                <a:gd name="connsiteY45" fmla="*/ 312063 h 683688"/>
                <a:gd name="connsiteX46" fmla="*/ 806094 w 1334378"/>
                <a:gd name="connsiteY46" fmla="*/ 384001 h 683688"/>
                <a:gd name="connsiteX47" fmla="*/ 932184 w 1334378"/>
                <a:gd name="connsiteY47" fmla="*/ 503945 h 683688"/>
                <a:gd name="connsiteX48" fmla="*/ 911152 w 1334378"/>
                <a:gd name="connsiteY48" fmla="*/ 590470 h 683688"/>
                <a:gd name="connsiteX49" fmla="*/ 832022 w 1334378"/>
                <a:gd name="connsiteY49" fmla="*/ 683288 h 683688"/>
                <a:gd name="connsiteX50" fmla="*/ 0 w 1334378"/>
                <a:gd name="connsiteY50" fmla="*/ 683288 h 683688"/>
                <a:gd name="connsiteX51" fmla="*/ 59248 w 1334378"/>
                <a:gd name="connsiteY51" fmla="*/ 653114 h 683688"/>
                <a:gd name="connsiteX52" fmla="*/ 113700 w 1334378"/>
                <a:gd name="connsiteY52" fmla="*/ 629735 h 683688"/>
                <a:gd name="connsiteX53" fmla="*/ 264269 w 1334378"/>
                <a:gd name="connsiteY53" fmla="*/ 640326 h 683688"/>
                <a:gd name="connsiteX54" fmla="*/ 409591 w 1334378"/>
                <a:gd name="connsiteY54" fmla="*/ 642324 h 683688"/>
                <a:gd name="connsiteX55" fmla="*/ 542575 w 1334378"/>
                <a:gd name="connsiteY55" fmla="*/ 631184 h 683688"/>
                <a:gd name="connsiteX56" fmla="*/ 637792 w 1334378"/>
                <a:gd name="connsiteY56" fmla="*/ 609703 h 683688"/>
                <a:gd name="connsiteX57" fmla="*/ 783864 w 1334378"/>
                <a:gd name="connsiteY57" fmla="*/ 443598 h 683688"/>
                <a:gd name="connsiteX58" fmla="*/ 698289 w 1334378"/>
                <a:gd name="connsiteY58" fmla="*/ 333445 h 683688"/>
                <a:gd name="connsiteX59" fmla="*/ 570850 w 1334378"/>
                <a:gd name="connsiteY59" fmla="*/ 283389 h 683688"/>
                <a:gd name="connsiteX60" fmla="*/ 448957 w 1334378"/>
                <a:gd name="connsiteY60" fmla="*/ 231284 h 683688"/>
                <a:gd name="connsiteX61" fmla="*/ 366779 w 1334378"/>
                <a:gd name="connsiteY61" fmla="*/ 146109 h 683688"/>
                <a:gd name="connsiteX62" fmla="*/ 499663 w 1334378"/>
                <a:gd name="connsiteY62" fmla="*/ 87610 h 683688"/>
                <a:gd name="connsiteX63" fmla="*/ 570850 w 1334378"/>
                <a:gd name="connsiteY63" fmla="*/ 39352 h 683688"/>
                <a:gd name="connsiteX64" fmla="*/ 826487 w 1334378"/>
                <a:gd name="connsiteY64" fmla="*/ 1066 h 683688"/>
                <a:gd name="connsiteX65" fmla="*/ 901778 w 1334378"/>
                <a:gd name="connsiteY65" fmla="*/ 82 h 683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334378" h="683688">
                  <a:moveTo>
                    <a:pt x="466741" y="350580"/>
                  </a:moveTo>
                  <a:lnTo>
                    <a:pt x="568902" y="350580"/>
                  </a:lnTo>
                  <a:lnTo>
                    <a:pt x="506007" y="572086"/>
                  </a:lnTo>
                  <a:lnTo>
                    <a:pt x="539078" y="572086"/>
                  </a:lnTo>
                  <a:lnTo>
                    <a:pt x="604071" y="350580"/>
                  </a:lnTo>
                  <a:lnTo>
                    <a:pt x="705982" y="350580"/>
                  </a:lnTo>
                  <a:lnTo>
                    <a:pt x="632347" y="603009"/>
                  </a:lnTo>
                  <a:lnTo>
                    <a:pt x="393356" y="603009"/>
                  </a:lnTo>
                  <a:close/>
                  <a:moveTo>
                    <a:pt x="195729" y="350580"/>
                  </a:moveTo>
                  <a:lnTo>
                    <a:pt x="298039" y="350580"/>
                  </a:lnTo>
                  <a:lnTo>
                    <a:pt x="253728" y="505244"/>
                  </a:lnTo>
                  <a:lnTo>
                    <a:pt x="287798" y="505244"/>
                  </a:lnTo>
                  <a:lnTo>
                    <a:pt x="333009" y="350580"/>
                  </a:lnTo>
                  <a:lnTo>
                    <a:pt x="434919" y="350580"/>
                  </a:lnTo>
                  <a:lnTo>
                    <a:pt x="361284" y="603009"/>
                  </a:lnTo>
                  <a:lnTo>
                    <a:pt x="259773" y="603009"/>
                  </a:lnTo>
                  <a:lnTo>
                    <a:pt x="278856" y="536167"/>
                  </a:lnTo>
                  <a:lnTo>
                    <a:pt x="244886" y="536167"/>
                  </a:lnTo>
                  <a:lnTo>
                    <a:pt x="225103" y="603009"/>
                  </a:lnTo>
                  <a:lnTo>
                    <a:pt x="122343" y="603009"/>
                  </a:lnTo>
                  <a:close/>
                  <a:moveTo>
                    <a:pt x="901778" y="82"/>
                  </a:moveTo>
                  <a:cubicBezTo>
                    <a:pt x="928428" y="345"/>
                    <a:pt x="956632" y="1248"/>
                    <a:pt x="986387" y="2934"/>
                  </a:cubicBezTo>
                  <a:cubicBezTo>
                    <a:pt x="1257100" y="38453"/>
                    <a:pt x="1290820" y="82614"/>
                    <a:pt x="1290820" y="82614"/>
                  </a:cubicBezTo>
                  <a:cubicBezTo>
                    <a:pt x="1290820" y="82614"/>
                    <a:pt x="1320294" y="101548"/>
                    <a:pt x="1328687" y="120132"/>
                  </a:cubicBezTo>
                  <a:cubicBezTo>
                    <a:pt x="1337129" y="138765"/>
                    <a:pt x="1333682" y="165941"/>
                    <a:pt x="1333682" y="165941"/>
                  </a:cubicBezTo>
                  <a:cubicBezTo>
                    <a:pt x="1333682" y="165941"/>
                    <a:pt x="1331534" y="181178"/>
                    <a:pt x="1326538" y="196115"/>
                  </a:cubicBezTo>
                  <a:cubicBezTo>
                    <a:pt x="1321443" y="211252"/>
                    <a:pt x="1313100" y="225739"/>
                    <a:pt x="1313100" y="225739"/>
                  </a:cubicBezTo>
                  <a:cubicBezTo>
                    <a:pt x="1313100" y="225739"/>
                    <a:pt x="1290020" y="255013"/>
                    <a:pt x="1263094" y="284288"/>
                  </a:cubicBezTo>
                  <a:cubicBezTo>
                    <a:pt x="1231472" y="318658"/>
                    <a:pt x="1195753" y="354277"/>
                    <a:pt x="1195753" y="354277"/>
                  </a:cubicBezTo>
                  <a:lnTo>
                    <a:pt x="1123117" y="354277"/>
                  </a:lnTo>
                  <a:lnTo>
                    <a:pt x="1027101" y="683688"/>
                  </a:lnTo>
                  <a:lnTo>
                    <a:pt x="905258" y="683688"/>
                  </a:lnTo>
                  <a:lnTo>
                    <a:pt x="1000724" y="351929"/>
                  </a:lnTo>
                  <a:lnTo>
                    <a:pt x="893768" y="351929"/>
                  </a:lnTo>
                  <a:cubicBezTo>
                    <a:pt x="893768" y="351929"/>
                    <a:pt x="902360" y="337891"/>
                    <a:pt x="911352" y="325852"/>
                  </a:cubicBezTo>
                  <a:cubicBezTo>
                    <a:pt x="918796" y="315910"/>
                    <a:pt x="926889" y="307518"/>
                    <a:pt x="926889" y="307518"/>
                  </a:cubicBezTo>
                  <a:cubicBezTo>
                    <a:pt x="926889" y="307518"/>
                    <a:pt x="940277" y="294080"/>
                    <a:pt x="957761" y="285887"/>
                  </a:cubicBezTo>
                  <a:cubicBezTo>
                    <a:pt x="972499" y="278992"/>
                    <a:pt x="991782" y="277094"/>
                    <a:pt x="991782" y="277094"/>
                  </a:cubicBezTo>
                  <a:lnTo>
                    <a:pt x="1193855" y="275595"/>
                  </a:lnTo>
                  <a:cubicBezTo>
                    <a:pt x="1193855" y="275595"/>
                    <a:pt x="1212338" y="276045"/>
                    <a:pt x="1214387" y="266104"/>
                  </a:cubicBezTo>
                  <a:cubicBezTo>
                    <a:pt x="1215735" y="258860"/>
                    <a:pt x="1199150" y="250817"/>
                    <a:pt x="1199150" y="250817"/>
                  </a:cubicBezTo>
                  <a:cubicBezTo>
                    <a:pt x="1199150" y="250817"/>
                    <a:pt x="1113825" y="197614"/>
                    <a:pt x="866891" y="139564"/>
                  </a:cubicBezTo>
                  <a:cubicBezTo>
                    <a:pt x="618808" y="86211"/>
                    <a:pt x="534832" y="95503"/>
                    <a:pt x="534832" y="95503"/>
                  </a:cubicBezTo>
                  <a:cubicBezTo>
                    <a:pt x="534832" y="95503"/>
                    <a:pt x="506556" y="99949"/>
                    <a:pt x="498563" y="118034"/>
                  </a:cubicBezTo>
                  <a:cubicBezTo>
                    <a:pt x="490671" y="136517"/>
                    <a:pt x="507706" y="153253"/>
                    <a:pt x="507706" y="153253"/>
                  </a:cubicBezTo>
                  <a:lnTo>
                    <a:pt x="738054" y="312063"/>
                  </a:lnTo>
                  <a:lnTo>
                    <a:pt x="806094" y="384001"/>
                  </a:lnTo>
                  <a:lnTo>
                    <a:pt x="932184" y="503945"/>
                  </a:lnTo>
                  <a:cubicBezTo>
                    <a:pt x="932184" y="503945"/>
                    <a:pt x="934482" y="548656"/>
                    <a:pt x="911152" y="590470"/>
                  </a:cubicBezTo>
                  <a:cubicBezTo>
                    <a:pt x="884625" y="637978"/>
                    <a:pt x="832022" y="683288"/>
                    <a:pt x="832022" y="683288"/>
                  </a:cubicBezTo>
                  <a:lnTo>
                    <a:pt x="0" y="683288"/>
                  </a:lnTo>
                  <a:cubicBezTo>
                    <a:pt x="0" y="683288"/>
                    <a:pt x="29075" y="667102"/>
                    <a:pt x="59248" y="653114"/>
                  </a:cubicBezTo>
                  <a:cubicBezTo>
                    <a:pt x="85675" y="640875"/>
                    <a:pt x="113700" y="629735"/>
                    <a:pt x="113700" y="629735"/>
                  </a:cubicBezTo>
                  <a:cubicBezTo>
                    <a:pt x="113700" y="629735"/>
                    <a:pt x="189434" y="637128"/>
                    <a:pt x="264269" y="640326"/>
                  </a:cubicBezTo>
                  <a:cubicBezTo>
                    <a:pt x="337355" y="643423"/>
                    <a:pt x="409591" y="642324"/>
                    <a:pt x="409591" y="642324"/>
                  </a:cubicBezTo>
                  <a:cubicBezTo>
                    <a:pt x="409591" y="642324"/>
                    <a:pt x="481229" y="639976"/>
                    <a:pt x="542575" y="631184"/>
                  </a:cubicBezTo>
                  <a:cubicBezTo>
                    <a:pt x="594580" y="623790"/>
                    <a:pt x="637792" y="609703"/>
                    <a:pt x="637792" y="609703"/>
                  </a:cubicBezTo>
                  <a:cubicBezTo>
                    <a:pt x="637792" y="609703"/>
                    <a:pt x="768827" y="573434"/>
                    <a:pt x="783864" y="443598"/>
                  </a:cubicBezTo>
                  <a:cubicBezTo>
                    <a:pt x="777719" y="363469"/>
                    <a:pt x="698289" y="333445"/>
                    <a:pt x="698289" y="333445"/>
                  </a:cubicBezTo>
                  <a:cubicBezTo>
                    <a:pt x="698289" y="333445"/>
                    <a:pt x="633795" y="309166"/>
                    <a:pt x="570850" y="283389"/>
                  </a:cubicBezTo>
                  <a:cubicBezTo>
                    <a:pt x="509154" y="258111"/>
                    <a:pt x="448957" y="231284"/>
                    <a:pt x="448957" y="231284"/>
                  </a:cubicBezTo>
                  <a:cubicBezTo>
                    <a:pt x="448957" y="231284"/>
                    <a:pt x="365230" y="192518"/>
                    <a:pt x="366779" y="146109"/>
                  </a:cubicBezTo>
                  <a:cubicBezTo>
                    <a:pt x="378719" y="76220"/>
                    <a:pt x="499663" y="87610"/>
                    <a:pt x="499663" y="87610"/>
                  </a:cubicBezTo>
                  <a:cubicBezTo>
                    <a:pt x="499663" y="87610"/>
                    <a:pt x="535032" y="51941"/>
                    <a:pt x="570850" y="39352"/>
                  </a:cubicBezTo>
                  <a:cubicBezTo>
                    <a:pt x="599925" y="29386"/>
                    <a:pt x="685228" y="6297"/>
                    <a:pt x="826487" y="1066"/>
                  </a:cubicBezTo>
                  <a:cubicBezTo>
                    <a:pt x="850030" y="194"/>
                    <a:pt x="875127" y="-182"/>
                    <a:pt x="901778" y="8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73412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页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84A7DEA3-38CA-4FCF-9BEE-7C1591B7774C}"/>
              </a:ext>
            </a:extLst>
          </p:cNvPr>
          <p:cNvCxnSpPr>
            <a:cxnSpLocks/>
          </p:cNvCxnSpPr>
          <p:nvPr userDrawn="1"/>
        </p:nvCxnSpPr>
        <p:spPr>
          <a:xfrm>
            <a:off x="1225244" y="756274"/>
            <a:ext cx="1988493" cy="0"/>
          </a:xfrm>
          <a:prstGeom prst="line">
            <a:avLst/>
          </a:prstGeom>
          <a:ln w="12700" cap="rnd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占位符 24">
            <a:extLst>
              <a:ext uri="{FF2B5EF4-FFF2-40B4-BE49-F238E27FC236}">
                <a16:creationId xmlns:a16="http://schemas.microsoft.com/office/drawing/2014/main" id="{BAE21B30-145B-42AA-B851-F6A21C951C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17600" y="269390"/>
            <a:ext cx="6322728" cy="52322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spc="0">
                <a:solidFill>
                  <a:srgbClr val="000000"/>
                </a:solidFill>
                <a:latin typeface="+mn-ea"/>
                <a:ea typeface="+mn-ea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空白页</a:t>
            </a:r>
            <a:endParaRPr kumimoji="0" lang="en-US" altLang="zh-CN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4" name="文本占位符 25">
            <a:extLst>
              <a:ext uri="{FF2B5EF4-FFF2-40B4-BE49-F238E27FC236}">
                <a16:creationId xmlns:a16="http://schemas.microsoft.com/office/drawing/2014/main" id="{02CE78A6-041F-4279-8AD0-B06F23355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7600" y="726743"/>
            <a:ext cx="6322728" cy="307777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>
                <a:solidFill>
                  <a:srgbClr val="595959"/>
                </a:solidFill>
                <a:latin typeface="+mn-ea"/>
                <a:ea typeface="+mn-ea"/>
                <a:sym typeface="阿里巴巴普惠体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altLang="zh-CN" dirty="0"/>
              <a:t>Please enter your  title</a:t>
            </a:r>
            <a:endParaRPr lang="zh-CN" altLang="en-US" dirty="0"/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792B5F94-3740-4230-9486-24B597A03463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93065"/>
            <a:ext cx="11306175" cy="0"/>
          </a:xfrm>
          <a:prstGeom prst="line">
            <a:avLst/>
          </a:prstGeom>
          <a:ln w="12700" cap="rnd">
            <a:gradFill>
              <a:gsLst>
                <a:gs pos="0">
                  <a:schemeClr val="accent2"/>
                </a:gs>
                <a:gs pos="100000">
                  <a:schemeClr val="accent2"/>
                </a:gs>
                <a:gs pos="59621">
                  <a:schemeClr val="accent2">
                    <a:alpha val="0"/>
                  </a:schemeClr>
                </a:gs>
                <a:gs pos="40000">
                  <a:schemeClr val="accent2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图形 13">
            <a:extLst>
              <a:ext uri="{FF2B5EF4-FFF2-40B4-BE49-F238E27FC236}">
                <a16:creationId xmlns:a16="http://schemas.microsoft.com/office/drawing/2014/main" id="{BEB4A53E-ABF4-4BE4-8ACF-6F9BD2BB0050}"/>
              </a:ext>
            </a:extLst>
          </p:cNvPr>
          <p:cNvGrpSpPr/>
          <p:nvPr userDrawn="1"/>
        </p:nvGrpSpPr>
        <p:grpSpPr>
          <a:xfrm>
            <a:off x="442913" y="6380936"/>
            <a:ext cx="1050303" cy="210061"/>
            <a:chOff x="2428875" y="2695575"/>
            <a:chExt cx="7334250" cy="1466850"/>
          </a:xfrm>
          <a:solidFill>
            <a:schemeClr val="accent1">
              <a:lumMod val="75000"/>
            </a:schemeClr>
          </a:solidFill>
        </p:grpSpPr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88B12583-E40E-4987-9B3B-A4A13447FB4B}"/>
                </a:ext>
              </a:extLst>
            </p:cNvPr>
            <p:cNvSpPr/>
            <p:nvPr/>
          </p:nvSpPr>
          <p:spPr>
            <a:xfrm>
              <a:off x="2421731" y="2721769"/>
              <a:ext cx="1114425" cy="1438275"/>
            </a:xfrm>
            <a:custGeom>
              <a:avLst/>
              <a:gdLst>
                <a:gd name="connsiteX0" fmla="*/ 1107472 w 1114425"/>
                <a:gd name="connsiteY0" fmla="*/ 601313 h 1438275"/>
                <a:gd name="connsiteX1" fmla="*/ 1096232 w 1114425"/>
                <a:gd name="connsiteY1" fmla="*/ 574548 h 1438275"/>
                <a:gd name="connsiteX2" fmla="*/ 1067467 w 1114425"/>
                <a:gd name="connsiteY2" fmla="*/ 544449 h 1438275"/>
                <a:gd name="connsiteX3" fmla="*/ 1041749 w 1114425"/>
                <a:gd name="connsiteY3" fmla="*/ 527876 h 1438275"/>
                <a:gd name="connsiteX4" fmla="*/ 1020318 w 1114425"/>
                <a:gd name="connsiteY4" fmla="*/ 523875 h 1438275"/>
                <a:gd name="connsiteX5" fmla="*/ 991648 w 1114425"/>
                <a:gd name="connsiteY5" fmla="*/ 528352 h 1438275"/>
                <a:gd name="connsiteX6" fmla="*/ 949738 w 1114425"/>
                <a:gd name="connsiteY6" fmla="*/ 549783 h 1438275"/>
                <a:gd name="connsiteX7" fmla="*/ 883730 w 1114425"/>
                <a:gd name="connsiteY7" fmla="*/ 586359 h 1438275"/>
                <a:gd name="connsiteX8" fmla="*/ 847535 w 1114425"/>
                <a:gd name="connsiteY8" fmla="*/ 602456 h 1438275"/>
                <a:gd name="connsiteX9" fmla="*/ 837724 w 1114425"/>
                <a:gd name="connsiteY9" fmla="*/ 605219 h 1438275"/>
                <a:gd name="connsiteX10" fmla="*/ 831723 w 1114425"/>
                <a:gd name="connsiteY10" fmla="*/ 595789 h 1438275"/>
                <a:gd name="connsiteX11" fmla="*/ 835914 w 1114425"/>
                <a:gd name="connsiteY11" fmla="*/ 585216 h 1438275"/>
                <a:gd name="connsiteX12" fmla="*/ 895731 w 1114425"/>
                <a:gd name="connsiteY12" fmla="*/ 508730 h 1438275"/>
                <a:gd name="connsiteX13" fmla="*/ 912305 w 1114425"/>
                <a:gd name="connsiteY13" fmla="*/ 496443 h 1438275"/>
                <a:gd name="connsiteX14" fmla="*/ 938022 w 1114425"/>
                <a:gd name="connsiteY14" fmla="*/ 486918 h 1438275"/>
                <a:gd name="connsiteX15" fmla="*/ 958691 w 1114425"/>
                <a:gd name="connsiteY15" fmla="*/ 473774 h 1438275"/>
                <a:gd name="connsiteX16" fmla="*/ 990410 w 1114425"/>
                <a:gd name="connsiteY16" fmla="*/ 452152 h 1438275"/>
                <a:gd name="connsiteX17" fmla="*/ 1006793 w 1114425"/>
                <a:gd name="connsiteY17" fmla="*/ 427958 h 1438275"/>
                <a:gd name="connsiteX18" fmla="*/ 1006793 w 1114425"/>
                <a:gd name="connsiteY18" fmla="*/ 415100 h 1438275"/>
                <a:gd name="connsiteX19" fmla="*/ 992886 w 1114425"/>
                <a:gd name="connsiteY19" fmla="*/ 399479 h 1438275"/>
                <a:gd name="connsiteX20" fmla="*/ 973169 w 1114425"/>
                <a:gd name="connsiteY20" fmla="*/ 387953 h 1438275"/>
                <a:gd name="connsiteX21" fmla="*/ 953738 w 1114425"/>
                <a:gd name="connsiteY21" fmla="*/ 383000 h 1438275"/>
                <a:gd name="connsiteX22" fmla="*/ 944309 w 1114425"/>
                <a:gd name="connsiteY22" fmla="*/ 374809 h 1438275"/>
                <a:gd name="connsiteX23" fmla="*/ 915829 w 1114425"/>
                <a:gd name="connsiteY23" fmla="*/ 348329 h 1438275"/>
                <a:gd name="connsiteX24" fmla="*/ 885730 w 1114425"/>
                <a:gd name="connsiteY24" fmla="*/ 324517 h 1438275"/>
                <a:gd name="connsiteX25" fmla="*/ 865346 w 1114425"/>
                <a:gd name="connsiteY25" fmla="*/ 323183 h 1438275"/>
                <a:gd name="connsiteX26" fmla="*/ 854488 w 1114425"/>
                <a:gd name="connsiteY26" fmla="*/ 331946 h 1438275"/>
                <a:gd name="connsiteX27" fmla="*/ 843629 w 1114425"/>
                <a:gd name="connsiteY27" fmla="*/ 346139 h 1438275"/>
                <a:gd name="connsiteX28" fmla="*/ 841820 w 1114425"/>
                <a:gd name="connsiteY28" fmla="*/ 381191 h 1438275"/>
                <a:gd name="connsiteX29" fmla="*/ 837248 w 1114425"/>
                <a:gd name="connsiteY29" fmla="*/ 406241 h 1438275"/>
                <a:gd name="connsiteX30" fmla="*/ 820769 w 1114425"/>
                <a:gd name="connsiteY30" fmla="*/ 442341 h 1438275"/>
                <a:gd name="connsiteX31" fmla="*/ 798862 w 1114425"/>
                <a:gd name="connsiteY31" fmla="*/ 465773 h 1438275"/>
                <a:gd name="connsiteX32" fmla="*/ 767239 w 1114425"/>
                <a:gd name="connsiteY32" fmla="*/ 480727 h 1438275"/>
                <a:gd name="connsiteX33" fmla="*/ 742950 w 1114425"/>
                <a:gd name="connsiteY33" fmla="*/ 489775 h 1438275"/>
                <a:gd name="connsiteX34" fmla="*/ 732377 w 1114425"/>
                <a:gd name="connsiteY34" fmla="*/ 490252 h 1438275"/>
                <a:gd name="connsiteX35" fmla="*/ 716947 w 1114425"/>
                <a:gd name="connsiteY35" fmla="*/ 476917 h 1438275"/>
                <a:gd name="connsiteX36" fmla="*/ 693896 w 1114425"/>
                <a:gd name="connsiteY36" fmla="*/ 447770 h 1438275"/>
                <a:gd name="connsiteX37" fmla="*/ 674561 w 1114425"/>
                <a:gd name="connsiteY37" fmla="*/ 431292 h 1438275"/>
                <a:gd name="connsiteX38" fmla="*/ 674656 w 1114425"/>
                <a:gd name="connsiteY38" fmla="*/ 424434 h 1438275"/>
                <a:gd name="connsiteX39" fmla="*/ 717613 w 1114425"/>
                <a:gd name="connsiteY39" fmla="*/ 380048 h 1438275"/>
                <a:gd name="connsiteX40" fmla="*/ 764858 w 1114425"/>
                <a:gd name="connsiteY40" fmla="*/ 326993 h 1438275"/>
                <a:gd name="connsiteX41" fmla="*/ 776764 w 1114425"/>
                <a:gd name="connsiteY41" fmla="*/ 323469 h 1438275"/>
                <a:gd name="connsiteX42" fmla="*/ 840867 w 1114425"/>
                <a:gd name="connsiteY42" fmla="*/ 311182 h 1438275"/>
                <a:gd name="connsiteX43" fmla="*/ 890302 w 1114425"/>
                <a:gd name="connsiteY43" fmla="*/ 290989 h 1438275"/>
                <a:gd name="connsiteX44" fmla="*/ 960692 w 1114425"/>
                <a:gd name="connsiteY44" fmla="*/ 246507 h 1438275"/>
                <a:gd name="connsiteX45" fmla="*/ 989552 w 1114425"/>
                <a:gd name="connsiteY45" fmla="*/ 208407 h 1438275"/>
                <a:gd name="connsiteX46" fmla="*/ 993743 w 1114425"/>
                <a:gd name="connsiteY46" fmla="*/ 179165 h 1438275"/>
                <a:gd name="connsiteX47" fmla="*/ 989171 w 1114425"/>
                <a:gd name="connsiteY47" fmla="*/ 153353 h 1438275"/>
                <a:gd name="connsiteX48" fmla="*/ 916877 w 1114425"/>
                <a:gd name="connsiteY48" fmla="*/ 70771 h 1438275"/>
                <a:gd name="connsiteX49" fmla="*/ 877348 w 1114425"/>
                <a:gd name="connsiteY49" fmla="*/ 39053 h 1438275"/>
                <a:gd name="connsiteX50" fmla="*/ 858774 w 1114425"/>
                <a:gd name="connsiteY50" fmla="*/ 34766 h 1438275"/>
                <a:gd name="connsiteX51" fmla="*/ 839629 w 1114425"/>
                <a:gd name="connsiteY51" fmla="*/ 45911 h 1438275"/>
                <a:gd name="connsiteX52" fmla="*/ 804005 w 1114425"/>
                <a:gd name="connsiteY52" fmla="*/ 86011 h 1438275"/>
                <a:gd name="connsiteX53" fmla="*/ 780193 w 1114425"/>
                <a:gd name="connsiteY53" fmla="*/ 121349 h 1438275"/>
                <a:gd name="connsiteX54" fmla="*/ 757809 w 1114425"/>
                <a:gd name="connsiteY54" fmla="*/ 177737 h 1438275"/>
                <a:gd name="connsiteX55" fmla="*/ 736283 w 1114425"/>
                <a:gd name="connsiteY55" fmla="*/ 230505 h 1438275"/>
                <a:gd name="connsiteX56" fmla="*/ 717518 w 1114425"/>
                <a:gd name="connsiteY56" fmla="*/ 255746 h 1438275"/>
                <a:gd name="connsiteX57" fmla="*/ 685133 w 1114425"/>
                <a:gd name="connsiteY57" fmla="*/ 268129 h 1438275"/>
                <a:gd name="connsiteX58" fmla="*/ 656273 w 1114425"/>
                <a:gd name="connsiteY58" fmla="*/ 268796 h 1438275"/>
                <a:gd name="connsiteX59" fmla="*/ 649605 w 1114425"/>
                <a:gd name="connsiteY59" fmla="*/ 266510 h 1438275"/>
                <a:gd name="connsiteX60" fmla="*/ 651415 w 1114425"/>
                <a:gd name="connsiteY60" fmla="*/ 249650 h 1438275"/>
                <a:gd name="connsiteX61" fmla="*/ 664274 w 1114425"/>
                <a:gd name="connsiteY61" fmla="*/ 216503 h 1438275"/>
                <a:gd name="connsiteX62" fmla="*/ 667988 w 1114425"/>
                <a:gd name="connsiteY62" fmla="*/ 168497 h 1438275"/>
                <a:gd name="connsiteX63" fmla="*/ 671703 w 1114425"/>
                <a:gd name="connsiteY63" fmla="*/ 157448 h 1438275"/>
                <a:gd name="connsiteX64" fmla="*/ 673703 w 1114425"/>
                <a:gd name="connsiteY64" fmla="*/ 111538 h 1438275"/>
                <a:gd name="connsiteX65" fmla="*/ 669893 w 1114425"/>
                <a:gd name="connsiteY65" fmla="*/ 93631 h 1438275"/>
                <a:gd name="connsiteX66" fmla="*/ 604647 w 1114425"/>
                <a:gd name="connsiteY66" fmla="*/ 43720 h 1438275"/>
                <a:gd name="connsiteX67" fmla="*/ 542544 w 1114425"/>
                <a:gd name="connsiteY67" fmla="*/ 11144 h 1438275"/>
                <a:gd name="connsiteX68" fmla="*/ 509016 w 1114425"/>
                <a:gd name="connsiteY68" fmla="*/ 7144 h 1438275"/>
                <a:gd name="connsiteX69" fmla="*/ 491681 w 1114425"/>
                <a:gd name="connsiteY69" fmla="*/ 14764 h 1438275"/>
                <a:gd name="connsiteX70" fmla="*/ 486156 w 1114425"/>
                <a:gd name="connsiteY70" fmla="*/ 46863 h 1438275"/>
                <a:gd name="connsiteX71" fmla="*/ 495300 w 1114425"/>
                <a:gd name="connsiteY71" fmla="*/ 65913 h 1438275"/>
                <a:gd name="connsiteX72" fmla="*/ 571310 w 1114425"/>
                <a:gd name="connsiteY72" fmla="*/ 169450 h 1438275"/>
                <a:gd name="connsiteX73" fmla="*/ 595694 w 1114425"/>
                <a:gd name="connsiteY73" fmla="*/ 225647 h 1438275"/>
                <a:gd name="connsiteX74" fmla="*/ 627126 w 1114425"/>
                <a:gd name="connsiteY74" fmla="*/ 258509 h 1438275"/>
                <a:gd name="connsiteX75" fmla="*/ 626840 w 1114425"/>
                <a:gd name="connsiteY75" fmla="*/ 268415 h 1438275"/>
                <a:gd name="connsiteX76" fmla="*/ 620459 w 1114425"/>
                <a:gd name="connsiteY76" fmla="*/ 272129 h 1438275"/>
                <a:gd name="connsiteX77" fmla="*/ 610267 w 1114425"/>
                <a:gd name="connsiteY77" fmla="*/ 277368 h 1438275"/>
                <a:gd name="connsiteX78" fmla="*/ 543782 w 1114425"/>
                <a:gd name="connsiteY78" fmla="*/ 278035 h 1438275"/>
                <a:gd name="connsiteX79" fmla="*/ 501587 w 1114425"/>
                <a:gd name="connsiteY79" fmla="*/ 278987 h 1438275"/>
                <a:gd name="connsiteX80" fmla="*/ 481679 w 1114425"/>
                <a:gd name="connsiteY80" fmla="*/ 277178 h 1438275"/>
                <a:gd name="connsiteX81" fmla="*/ 451390 w 1114425"/>
                <a:gd name="connsiteY81" fmla="*/ 280130 h 1438275"/>
                <a:gd name="connsiteX82" fmla="*/ 425387 w 1114425"/>
                <a:gd name="connsiteY82" fmla="*/ 278130 h 1438275"/>
                <a:gd name="connsiteX83" fmla="*/ 409766 w 1114425"/>
                <a:gd name="connsiteY83" fmla="*/ 279559 h 1438275"/>
                <a:gd name="connsiteX84" fmla="*/ 387572 w 1114425"/>
                <a:gd name="connsiteY84" fmla="*/ 275654 h 1438275"/>
                <a:gd name="connsiteX85" fmla="*/ 360902 w 1114425"/>
                <a:gd name="connsiteY85" fmla="*/ 278416 h 1438275"/>
                <a:gd name="connsiteX86" fmla="*/ 301371 w 1114425"/>
                <a:gd name="connsiteY86" fmla="*/ 277559 h 1438275"/>
                <a:gd name="connsiteX87" fmla="*/ 286036 w 1114425"/>
                <a:gd name="connsiteY87" fmla="*/ 287084 h 1438275"/>
                <a:gd name="connsiteX88" fmla="*/ 276511 w 1114425"/>
                <a:gd name="connsiteY88" fmla="*/ 306800 h 1438275"/>
                <a:gd name="connsiteX89" fmla="*/ 284798 w 1114425"/>
                <a:gd name="connsiteY89" fmla="*/ 327946 h 1438275"/>
                <a:gd name="connsiteX90" fmla="*/ 318707 w 1114425"/>
                <a:gd name="connsiteY90" fmla="*/ 367379 h 1438275"/>
                <a:gd name="connsiteX91" fmla="*/ 354521 w 1114425"/>
                <a:gd name="connsiteY91" fmla="*/ 400717 h 1438275"/>
                <a:gd name="connsiteX92" fmla="*/ 373285 w 1114425"/>
                <a:gd name="connsiteY92" fmla="*/ 413290 h 1438275"/>
                <a:gd name="connsiteX93" fmla="*/ 396907 w 1114425"/>
                <a:gd name="connsiteY93" fmla="*/ 413575 h 1438275"/>
                <a:gd name="connsiteX94" fmla="*/ 425672 w 1114425"/>
                <a:gd name="connsiteY94" fmla="*/ 399955 h 1438275"/>
                <a:gd name="connsiteX95" fmla="*/ 501682 w 1114425"/>
                <a:gd name="connsiteY95" fmla="*/ 374142 h 1438275"/>
                <a:gd name="connsiteX96" fmla="*/ 601694 w 1114425"/>
                <a:gd name="connsiteY96" fmla="*/ 349187 h 1438275"/>
                <a:gd name="connsiteX97" fmla="*/ 651510 w 1114425"/>
                <a:gd name="connsiteY97" fmla="*/ 341662 h 1438275"/>
                <a:gd name="connsiteX98" fmla="*/ 669893 w 1114425"/>
                <a:gd name="connsiteY98" fmla="*/ 341567 h 1438275"/>
                <a:gd name="connsiteX99" fmla="*/ 680180 w 1114425"/>
                <a:gd name="connsiteY99" fmla="*/ 353092 h 1438275"/>
                <a:gd name="connsiteX100" fmla="*/ 676942 w 1114425"/>
                <a:gd name="connsiteY100" fmla="*/ 362236 h 1438275"/>
                <a:gd name="connsiteX101" fmla="*/ 644366 w 1114425"/>
                <a:gd name="connsiteY101" fmla="*/ 413004 h 1438275"/>
                <a:gd name="connsiteX102" fmla="*/ 635603 w 1114425"/>
                <a:gd name="connsiteY102" fmla="*/ 415766 h 1438275"/>
                <a:gd name="connsiteX103" fmla="*/ 625126 w 1114425"/>
                <a:gd name="connsiteY103" fmla="*/ 411956 h 1438275"/>
                <a:gd name="connsiteX104" fmla="*/ 608171 w 1114425"/>
                <a:gd name="connsiteY104" fmla="*/ 402812 h 1438275"/>
                <a:gd name="connsiteX105" fmla="*/ 594646 w 1114425"/>
                <a:gd name="connsiteY105" fmla="*/ 398336 h 1438275"/>
                <a:gd name="connsiteX106" fmla="*/ 585121 w 1114425"/>
                <a:gd name="connsiteY106" fmla="*/ 396145 h 1438275"/>
                <a:gd name="connsiteX107" fmla="*/ 577406 w 1114425"/>
                <a:gd name="connsiteY107" fmla="*/ 401479 h 1438275"/>
                <a:gd name="connsiteX108" fmla="*/ 555784 w 1114425"/>
                <a:gd name="connsiteY108" fmla="*/ 420529 h 1438275"/>
                <a:gd name="connsiteX109" fmla="*/ 552831 w 1114425"/>
                <a:gd name="connsiteY109" fmla="*/ 438722 h 1438275"/>
                <a:gd name="connsiteX110" fmla="*/ 563213 w 1114425"/>
                <a:gd name="connsiteY110" fmla="*/ 478155 h 1438275"/>
                <a:gd name="connsiteX111" fmla="*/ 571976 w 1114425"/>
                <a:gd name="connsiteY111" fmla="*/ 504444 h 1438275"/>
                <a:gd name="connsiteX112" fmla="*/ 569690 w 1114425"/>
                <a:gd name="connsiteY112" fmla="*/ 540925 h 1438275"/>
                <a:gd name="connsiteX113" fmla="*/ 560642 w 1114425"/>
                <a:gd name="connsiteY113" fmla="*/ 545973 h 1438275"/>
                <a:gd name="connsiteX114" fmla="*/ 551498 w 1114425"/>
                <a:gd name="connsiteY114" fmla="*/ 540163 h 1438275"/>
                <a:gd name="connsiteX115" fmla="*/ 535400 w 1114425"/>
                <a:gd name="connsiteY115" fmla="*/ 526828 h 1438275"/>
                <a:gd name="connsiteX116" fmla="*/ 519494 w 1114425"/>
                <a:gd name="connsiteY116" fmla="*/ 514160 h 1438275"/>
                <a:gd name="connsiteX117" fmla="*/ 504063 w 1114425"/>
                <a:gd name="connsiteY117" fmla="*/ 506063 h 1438275"/>
                <a:gd name="connsiteX118" fmla="*/ 494633 w 1114425"/>
                <a:gd name="connsiteY118" fmla="*/ 512350 h 1438275"/>
                <a:gd name="connsiteX119" fmla="*/ 480632 w 1114425"/>
                <a:gd name="connsiteY119" fmla="*/ 538163 h 1438275"/>
                <a:gd name="connsiteX120" fmla="*/ 469011 w 1114425"/>
                <a:gd name="connsiteY120" fmla="*/ 545783 h 1438275"/>
                <a:gd name="connsiteX121" fmla="*/ 462153 w 1114425"/>
                <a:gd name="connsiteY121" fmla="*/ 541782 h 1438275"/>
                <a:gd name="connsiteX122" fmla="*/ 452533 w 1114425"/>
                <a:gd name="connsiteY122" fmla="*/ 534924 h 1438275"/>
                <a:gd name="connsiteX123" fmla="*/ 430911 w 1114425"/>
                <a:gd name="connsiteY123" fmla="*/ 512445 h 1438275"/>
                <a:gd name="connsiteX124" fmla="*/ 399098 w 1114425"/>
                <a:gd name="connsiteY124" fmla="*/ 484918 h 1438275"/>
                <a:gd name="connsiteX125" fmla="*/ 359664 w 1114425"/>
                <a:gd name="connsiteY125" fmla="*/ 455105 h 1438275"/>
                <a:gd name="connsiteX126" fmla="*/ 341281 w 1114425"/>
                <a:gd name="connsiteY126" fmla="*/ 439484 h 1438275"/>
                <a:gd name="connsiteX127" fmla="*/ 325088 w 1114425"/>
                <a:gd name="connsiteY127" fmla="*/ 430530 h 1438275"/>
                <a:gd name="connsiteX128" fmla="*/ 315087 w 1114425"/>
                <a:gd name="connsiteY128" fmla="*/ 432816 h 1438275"/>
                <a:gd name="connsiteX129" fmla="*/ 304895 w 1114425"/>
                <a:gd name="connsiteY129" fmla="*/ 445199 h 1438275"/>
                <a:gd name="connsiteX130" fmla="*/ 303467 w 1114425"/>
                <a:gd name="connsiteY130" fmla="*/ 463582 h 1438275"/>
                <a:gd name="connsiteX131" fmla="*/ 310706 w 1114425"/>
                <a:gd name="connsiteY131" fmla="*/ 490061 h 1438275"/>
                <a:gd name="connsiteX132" fmla="*/ 329756 w 1114425"/>
                <a:gd name="connsiteY132" fmla="*/ 544830 h 1438275"/>
                <a:gd name="connsiteX133" fmla="*/ 339662 w 1114425"/>
                <a:gd name="connsiteY133" fmla="*/ 581406 h 1438275"/>
                <a:gd name="connsiteX134" fmla="*/ 337375 w 1114425"/>
                <a:gd name="connsiteY134" fmla="*/ 588740 h 1438275"/>
                <a:gd name="connsiteX135" fmla="*/ 318992 w 1114425"/>
                <a:gd name="connsiteY135" fmla="*/ 603409 h 1438275"/>
                <a:gd name="connsiteX136" fmla="*/ 286703 w 1114425"/>
                <a:gd name="connsiteY136" fmla="*/ 615791 h 1438275"/>
                <a:gd name="connsiteX137" fmla="*/ 284893 w 1114425"/>
                <a:gd name="connsiteY137" fmla="*/ 628650 h 1438275"/>
                <a:gd name="connsiteX138" fmla="*/ 302324 w 1114425"/>
                <a:gd name="connsiteY138" fmla="*/ 641985 h 1438275"/>
                <a:gd name="connsiteX139" fmla="*/ 344615 w 1114425"/>
                <a:gd name="connsiteY139" fmla="*/ 678561 h 1438275"/>
                <a:gd name="connsiteX140" fmla="*/ 395764 w 1114425"/>
                <a:gd name="connsiteY140" fmla="*/ 729901 h 1438275"/>
                <a:gd name="connsiteX141" fmla="*/ 415385 w 1114425"/>
                <a:gd name="connsiteY141" fmla="*/ 731139 h 1438275"/>
                <a:gd name="connsiteX142" fmla="*/ 465392 w 1114425"/>
                <a:gd name="connsiteY142" fmla="*/ 693039 h 1438275"/>
                <a:gd name="connsiteX143" fmla="*/ 504349 w 1114425"/>
                <a:gd name="connsiteY143" fmla="*/ 648653 h 1438275"/>
                <a:gd name="connsiteX144" fmla="*/ 546545 w 1114425"/>
                <a:gd name="connsiteY144" fmla="*/ 616077 h 1438275"/>
                <a:gd name="connsiteX145" fmla="*/ 562261 w 1114425"/>
                <a:gd name="connsiteY145" fmla="*/ 610553 h 1438275"/>
                <a:gd name="connsiteX146" fmla="*/ 572643 w 1114425"/>
                <a:gd name="connsiteY146" fmla="*/ 620649 h 1438275"/>
                <a:gd name="connsiteX147" fmla="*/ 576358 w 1114425"/>
                <a:gd name="connsiteY147" fmla="*/ 645700 h 1438275"/>
                <a:gd name="connsiteX148" fmla="*/ 572072 w 1114425"/>
                <a:gd name="connsiteY148" fmla="*/ 700564 h 1438275"/>
                <a:gd name="connsiteX149" fmla="*/ 561975 w 1114425"/>
                <a:gd name="connsiteY149" fmla="*/ 708851 h 1438275"/>
                <a:gd name="connsiteX150" fmla="*/ 540830 w 1114425"/>
                <a:gd name="connsiteY150" fmla="*/ 714185 h 1438275"/>
                <a:gd name="connsiteX151" fmla="*/ 517208 w 1114425"/>
                <a:gd name="connsiteY151" fmla="*/ 722376 h 1438275"/>
                <a:gd name="connsiteX152" fmla="*/ 466154 w 1114425"/>
                <a:gd name="connsiteY152" fmla="*/ 737521 h 1438275"/>
                <a:gd name="connsiteX153" fmla="*/ 400812 w 1114425"/>
                <a:gd name="connsiteY153" fmla="*/ 757523 h 1438275"/>
                <a:gd name="connsiteX154" fmla="*/ 345758 w 1114425"/>
                <a:gd name="connsiteY154" fmla="*/ 772668 h 1438275"/>
                <a:gd name="connsiteX155" fmla="*/ 302133 w 1114425"/>
                <a:gd name="connsiteY155" fmla="*/ 781336 h 1438275"/>
                <a:gd name="connsiteX156" fmla="*/ 251174 w 1114425"/>
                <a:gd name="connsiteY156" fmla="*/ 793242 h 1438275"/>
                <a:gd name="connsiteX157" fmla="*/ 197168 w 1114425"/>
                <a:gd name="connsiteY157" fmla="*/ 804291 h 1438275"/>
                <a:gd name="connsiteX158" fmla="*/ 144399 w 1114425"/>
                <a:gd name="connsiteY158" fmla="*/ 816959 h 1438275"/>
                <a:gd name="connsiteX159" fmla="*/ 93250 w 1114425"/>
                <a:gd name="connsiteY159" fmla="*/ 826103 h 1438275"/>
                <a:gd name="connsiteX160" fmla="*/ 35147 w 1114425"/>
                <a:gd name="connsiteY160" fmla="*/ 835057 h 1438275"/>
                <a:gd name="connsiteX161" fmla="*/ 13145 w 1114425"/>
                <a:gd name="connsiteY161" fmla="*/ 839724 h 1438275"/>
                <a:gd name="connsiteX162" fmla="*/ 9430 w 1114425"/>
                <a:gd name="connsiteY162" fmla="*/ 853916 h 1438275"/>
                <a:gd name="connsiteX163" fmla="*/ 7144 w 1114425"/>
                <a:gd name="connsiteY163" fmla="*/ 875824 h 1438275"/>
                <a:gd name="connsiteX164" fmla="*/ 20765 w 1114425"/>
                <a:gd name="connsiteY164" fmla="*/ 889159 h 1438275"/>
                <a:gd name="connsiteX165" fmla="*/ 104394 w 1114425"/>
                <a:gd name="connsiteY165" fmla="*/ 936308 h 1438275"/>
                <a:gd name="connsiteX166" fmla="*/ 147352 w 1114425"/>
                <a:gd name="connsiteY166" fmla="*/ 948119 h 1438275"/>
                <a:gd name="connsiteX167" fmla="*/ 171450 w 1114425"/>
                <a:gd name="connsiteY167" fmla="*/ 950309 h 1438275"/>
                <a:gd name="connsiteX168" fmla="*/ 195358 w 1114425"/>
                <a:gd name="connsiteY168" fmla="*/ 948023 h 1438275"/>
                <a:gd name="connsiteX169" fmla="*/ 235172 w 1114425"/>
                <a:gd name="connsiteY169" fmla="*/ 927354 h 1438275"/>
                <a:gd name="connsiteX170" fmla="*/ 289179 w 1114425"/>
                <a:gd name="connsiteY170" fmla="*/ 896779 h 1438275"/>
                <a:gd name="connsiteX171" fmla="*/ 331089 w 1114425"/>
                <a:gd name="connsiteY171" fmla="*/ 874395 h 1438275"/>
                <a:gd name="connsiteX172" fmla="*/ 375571 w 1114425"/>
                <a:gd name="connsiteY172" fmla="*/ 855440 h 1438275"/>
                <a:gd name="connsiteX173" fmla="*/ 466725 w 1114425"/>
                <a:gd name="connsiteY173" fmla="*/ 812483 h 1438275"/>
                <a:gd name="connsiteX174" fmla="*/ 529114 w 1114425"/>
                <a:gd name="connsiteY174" fmla="*/ 788099 h 1438275"/>
                <a:gd name="connsiteX175" fmla="*/ 553307 w 1114425"/>
                <a:gd name="connsiteY175" fmla="*/ 774478 h 1438275"/>
                <a:gd name="connsiteX176" fmla="*/ 571691 w 1114425"/>
                <a:gd name="connsiteY176" fmla="*/ 772192 h 1438275"/>
                <a:gd name="connsiteX177" fmla="*/ 579501 w 1114425"/>
                <a:gd name="connsiteY177" fmla="*/ 779526 h 1438275"/>
                <a:gd name="connsiteX178" fmla="*/ 581501 w 1114425"/>
                <a:gd name="connsiteY178" fmla="*/ 811435 h 1438275"/>
                <a:gd name="connsiteX179" fmla="*/ 575501 w 1114425"/>
                <a:gd name="connsiteY179" fmla="*/ 824865 h 1438275"/>
                <a:gd name="connsiteX180" fmla="*/ 553498 w 1114425"/>
                <a:gd name="connsiteY180" fmla="*/ 848678 h 1438275"/>
                <a:gd name="connsiteX181" fmla="*/ 521970 w 1114425"/>
                <a:gd name="connsiteY181" fmla="*/ 863822 h 1438275"/>
                <a:gd name="connsiteX182" fmla="*/ 487394 w 1114425"/>
                <a:gd name="connsiteY182" fmla="*/ 881634 h 1438275"/>
                <a:gd name="connsiteX183" fmla="*/ 435578 w 1114425"/>
                <a:gd name="connsiteY183" fmla="*/ 911066 h 1438275"/>
                <a:gd name="connsiteX184" fmla="*/ 359855 w 1114425"/>
                <a:gd name="connsiteY184" fmla="*/ 956882 h 1438275"/>
                <a:gd name="connsiteX185" fmla="*/ 281369 w 1114425"/>
                <a:gd name="connsiteY185" fmla="*/ 1020223 h 1438275"/>
                <a:gd name="connsiteX186" fmla="*/ 234696 w 1114425"/>
                <a:gd name="connsiteY186" fmla="*/ 1061847 h 1438275"/>
                <a:gd name="connsiteX187" fmla="*/ 205454 w 1114425"/>
                <a:gd name="connsiteY187" fmla="*/ 1090327 h 1438275"/>
                <a:gd name="connsiteX188" fmla="*/ 205454 w 1114425"/>
                <a:gd name="connsiteY188" fmla="*/ 1103948 h 1438275"/>
                <a:gd name="connsiteX189" fmla="*/ 222790 w 1114425"/>
                <a:gd name="connsiteY189" fmla="*/ 1119569 h 1438275"/>
                <a:gd name="connsiteX190" fmla="*/ 248222 w 1114425"/>
                <a:gd name="connsiteY190" fmla="*/ 1132713 h 1438275"/>
                <a:gd name="connsiteX191" fmla="*/ 269367 w 1114425"/>
                <a:gd name="connsiteY191" fmla="*/ 1137190 h 1438275"/>
                <a:gd name="connsiteX192" fmla="*/ 302705 w 1114425"/>
                <a:gd name="connsiteY192" fmla="*/ 1132237 h 1438275"/>
                <a:gd name="connsiteX193" fmla="*/ 381953 w 1114425"/>
                <a:gd name="connsiteY193" fmla="*/ 1108043 h 1438275"/>
                <a:gd name="connsiteX194" fmla="*/ 469011 w 1114425"/>
                <a:gd name="connsiteY194" fmla="*/ 1072706 h 1438275"/>
                <a:gd name="connsiteX195" fmla="*/ 568452 w 1114425"/>
                <a:gd name="connsiteY195" fmla="*/ 1037368 h 1438275"/>
                <a:gd name="connsiteX196" fmla="*/ 579501 w 1114425"/>
                <a:gd name="connsiteY196" fmla="*/ 1039654 h 1438275"/>
                <a:gd name="connsiteX197" fmla="*/ 581216 w 1114425"/>
                <a:gd name="connsiteY197" fmla="*/ 1051941 h 1438275"/>
                <a:gd name="connsiteX198" fmla="*/ 573119 w 1114425"/>
                <a:gd name="connsiteY198" fmla="*/ 1062228 h 1438275"/>
                <a:gd name="connsiteX199" fmla="*/ 568071 w 1114425"/>
                <a:gd name="connsiteY199" fmla="*/ 1076897 h 1438275"/>
                <a:gd name="connsiteX200" fmla="*/ 577787 w 1114425"/>
                <a:gd name="connsiteY200" fmla="*/ 1085564 h 1438275"/>
                <a:gd name="connsiteX201" fmla="*/ 577787 w 1114425"/>
                <a:gd name="connsiteY201" fmla="*/ 1096899 h 1438275"/>
                <a:gd name="connsiteX202" fmla="*/ 575215 w 1114425"/>
                <a:gd name="connsiteY202" fmla="*/ 1126617 h 1438275"/>
                <a:gd name="connsiteX203" fmla="*/ 577120 w 1114425"/>
                <a:gd name="connsiteY203" fmla="*/ 1148715 h 1438275"/>
                <a:gd name="connsiteX204" fmla="*/ 575501 w 1114425"/>
                <a:gd name="connsiteY204" fmla="*/ 1167098 h 1438275"/>
                <a:gd name="connsiteX205" fmla="*/ 576644 w 1114425"/>
                <a:gd name="connsiteY205" fmla="*/ 1192530 h 1438275"/>
                <a:gd name="connsiteX206" fmla="*/ 575691 w 1114425"/>
                <a:gd name="connsiteY206" fmla="*/ 1217105 h 1438275"/>
                <a:gd name="connsiteX207" fmla="*/ 574167 w 1114425"/>
                <a:gd name="connsiteY207" fmla="*/ 1257586 h 1438275"/>
                <a:gd name="connsiteX208" fmla="*/ 579692 w 1114425"/>
                <a:gd name="connsiteY208" fmla="*/ 1280351 h 1438275"/>
                <a:gd name="connsiteX209" fmla="*/ 579025 w 1114425"/>
                <a:gd name="connsiteY209" fmla="*/ 1291114 h 1438275"/>
                <a:gd name="connsiteX210" fmla="*/ 575596 w 1114425"/>
                <a:gd name="connsiteY210" fmla="*/ 1314069 h 1438275"/>
                <a:gd name="connsiteX211" fmla="*/ 573881 w 1114425"/>
                <a:gd name="connsiteY211" fmla="*/ 1356360 h 1438275"/>
                <a:gd name="connsiteX212" fmla="*/ 581216 w 1114425"/>
                <a:gd name="connsiteY212" fmla="*/ 1379696 h 1438275"/>
                <a:gd name="connsiteX213" fmla="*/ 583978 w 1114425"/>
                <a:gd name="connsiteY213" fmla="*/ 1400937 h 1438275"/>
                <a:gd name="connsiteX214" fmla="*/ 607505 w 1114425"/>
                <a:gd name="connsiteY214" fmla="*/ 1425131 h 1438275"/>
                <a:gd name="connsiteX215" fmla="*/ 623697 w 1114425"/>
                <a:gd name="connsiteY215" fmla="*/ 1436751 h 1438275"/>
                <a:gd name="connsiteX216" fmla="*/ 635318 w 1114425"/>
                <a:gd name="connsiteY216" fmla="*/ 1434275 h 1438275"/>
                <a:gd name="connsiteX217" fmla="*/ 676275 w 1114425"/>
                <a:gd name="connsiteY217" fmla="*/ 1393317 h 1438275"/>
                <a:gd name="connsiteX218" fmla="*/ 692658 w 1114425"/>
                <a:gd name="connsiteY218" fmla="*/ 1366933 h 1438275"/>
                <a:gd name="connsiteX219" fmla="*/ 699992 w 1114425"/>
                <a:gd name="connsiteY219" fmla="*/ 1344263 h 1438275"/>
                <a:gd name="connsiteX220" fmla="*/ 704564 w 1114425"/>
                <a:gd name="connsiteY220" fmla="*/ 1325499 h 1438275"/>
                <a:gd name="connsiteX221" fmla="*/ 710946 w 1114425"/>
                <a:gd name="connsiteY221" fmla="*/ 1309973 h 1438275"/>
                <a:gd name="connsiteX222" fmla="*/ 712184 w 1114425"/>
                <a:gd name="connsiteY222" fmla="*/ 1275398 h 1438275"/>
                <a:gd name="connsiteX223" fmla="*/ 715899 w 1114425"/>
                <a:gd name="connsiteY223" fmla="*/ 1262539 h 1438275"/>
                <a:gd name="connsiteX224" fmla="*/ 719328 w 1114425"/>
                <a:gd name="connsiteY224" fmla="*/ 1240536 h 1438275"/>
                <a:gd name="connsiteX225" fmla="*/ 717423 w 1114425"/>
                <a:gd name="connsiteY225" fmla="*/ 1143572 h 1438275"/>
                <a:gd name="connsiteX226" fmla="*/ 714661 w 1114425"/>
                <a:gd name="connsiteY226" fmla="*/ 1127379 h 1438275"/>
                <a:gd name="connsiteX227" fmla="*/ 716471 w 1114425"/>
                <a:gd name="connsiteY227" fmla="*/ 1106805 h 1438275"/>
                <a:gd name="connsiteX228" fmla="*/ 719233 w 1114425"/>
                <a:gd name="connsiteY228" fmla="*/ 1018223 h 1438275"/>
                <a:gd name="connsiteX229" fmla="*/ 720757 w 1114425"/>
                <a:gd name="connsiteY229" fmla="*/ 992315 h 1438275"/>
                <a:gd name="connsiteX230" fmla="*/ 735711 w 1114425"/>
                <a:gd name="connsiteY230" fmla="*/ 981742 h 1438275"/>
                <a:gd name="connsiteX231" fmla="*/ 761429 w 1114425"/>
                <a:gd name="connsiteY231" fmla="*/ 970121 h 1438275"/>
                <a:gd name="connsiteX232" fmla="*/ 791718 w 1114425"/>
                <a:gd name="connsiteY232" fmla="*/ 961835 h 1438275"/>
                <a:gd name="connsiteX233" fmla="*/ 869442 w 1114425"/>
                <a:gd name="connsiteY233" fmla="*/ 935546 h 1438275"/>
                <a:gd name="connsiteX234" fmla="*/ 904589 w 1114425"/>
                <a:gd name="connsiteY234" fmla="*/ 920877 h 1438275"/>
                <a:gd name="connsiteX235" fmla="*/ 924687 w 1114425"/>
                <a:gd name="connsiteY235" fmla="*/ 903732 h 1438275"/>
                <a:gd name="connsiteX236" fmla="*/ 930497 w 1114425"/>
                <a:gd name="connsiteY236" fmla="*/ 885635 h 1438275"/>
                <a:gd name="connsiteX237" fmla="*/ 925640 w 1114425"/>
                <a:gd name="connsiteY237" fmla="*/ 870204 h 1438275"/>
                <a:gd name="connsiteX238" fmla="*/ 873919 w 1114425"/>
                <a:gd name="connsiteY238" fmla="*/ 838486 h 1438275"/>
                <a:gd name="connsiteX239" fmla="*/ 818579 w 1114425"/>
                <a:gd name="connsiteY239" fmla="*/ 803053 h 1438275"/>
                <a:gd name="connsiteX240" fmla="*/ 799719 w 1114425"/>
                <a:gd name="connsiteY240" fmla="*/ 791623 h 1438275"/>
                <a:gd name="connsiteX241" fmla="*/ 790956 w 1114425"/>
                <a:gd name="connsiteY241" fmla="*/ 782574 h 1438275"/>
                <a:gd name="connsiteX242" fmla="*/ 792956 w 1114425"/>
                <a:gd name="connsiteY242" fmla="*/ 771811 h 1438275"/>
                <a:gd name="connsiteX243" fmla="*/ 824579 w 1114425"/>
                <a:gd name="connsiteY243" fmla="*/ 754952 h 1438275"/>
                <a:gd name="connsiteX244" fmla="*/ 861441 w 1114425"/>
                <a:gd name="connsiteY244" fmla="*/ 738283 h 1438275"/>
                <a:gd name="connsiteX245" fmla="*/ 936403 w 1114425"/>
                <a:gd name="connsiteY245" fmla="*/ 705898 h 1438275"/>
                <a:gd name="connsiteX246" fmla="*/ 1006126 w 1114425"/>
                <a:gd name="connsiteY246" fmla="*/ 673894 h 1438275"/>
                <a:gd name="connsiteX247" fmla="*/ 1071182 w 1114425"/>
                <a:gd name="connsiteY247" fmla="*/ 644652 h 1438275"/>
                <a:gd name="connsiteX248" fmla="*/ 1094899 w 1114425"/>
                <a:gd name="connsiteY248" fmla="*/ 634270 h 1438275"/>
                <a:gd name="connsiteX249" fmla="*/ 1109091 w 1114425"/>
                <a:gd name="connsiteY249" fmla="*/ 618173 h 1438275"/>
                <a:gd name="connsiteX250" fmla="*/ 1107472 w 1114425"/>
                <a:gd name="connsiteY250" fmla="*/ 601313 h 1438275"/>
                <a:gd name="connsiteX251" fmla="*/ 824198 w 1114425"/>
                <a:gd name="connsiteY251" fmla="*/ 212979 h 1438275"/>
                <a:gd name="connsiteX252" fmla="*/ 848582 w 1114425"/>
                <a:gd name="connsiteY252" fmla="*/ 173165 h 1438275"/>
                <a:gd name="connsiteX253" fmla="*/ 856869 w 1114425"/>
                <a:gd name="connsiteY253" fmla="*/ 159830 h 1438275"/>
                <a:gd name="connsiteX254" fmla="*/ 868394 w 1114425"/>
                <a:gd name="connsiteY254" fmla="*/ 152972 h 1438275"/>
                <a:gd name="connsiteX255" fmla="*/ 877157 w 1114425"/>
                <a:gd name="connsiteY255" fmla="*/ 156591 h 1438275"/>
                <a:gd name="connsiteX256" fmla="*/ 888778 w 1114425"/>
                <a:gd name="connsiteY256" fmla="*/ 167831 h 1438275"/>
                <a:gd name="connsiteX257" fmla="*/ 894302 w 1114425"/>
                <a:gd name="connsiteY257" fmla="*/ 184404 h 1438275"/>
                <a:gd name="connsiteX258" fmla="*/ 892016 w 1114425"/>
                <a:gd name="connsiteY258" fmla="*/ 199644 h 1438275"/>
                <a:gd name="connsiteX259" fmla="*/ 874109 w 1114425"/>
                <a:gd name="connsiteY259" fmla="*/ 220885 h 1438275"/>
                <a:gd name="connsiteX260" fmla="*/ 851535 w 1114425"/>
                <a:gd name="connsiteY260" fmla="*/ 231743 h 1438275"/>
                <a:gd name="connsiteX261" fmla="*/ 838390 w 1114425"/>
                <a:gd name="connsiteY261" fmla="*/ 235839 h 1438275"/>
                <a:gd name="connsiteX262" fmla="*/ 824865 w 1114425"/>
                <a:gd name="connsiteY262" fmla="*/ 231267 h 1438275"/>
                <a:gd name="connsiteX263" fmla="*/ 821912 w 1114425"/>
                <a:gd name="connsiteY263" fmla="*/ 224409 h 1438275"/>
                <a:gd name="connsiteX264" fmla="*/ 824198 w 1114425"/>
                <a:gd name="connsiteY264" fmla="*/ 212979 h 1438275"/>
                <a:gd name="connsiteX265" fmla="*/ 582073 w 1114425"/>
                <a:gd name="connsiteY265" fmla="*/ 925640 h 1438275"/>
                <a:gd name="connsiteX266" fmla="*/ 577501 w 1114425"/>
                <a:gd name="connsiteY266" fmla="*/ 940784 h 1438275"/>
                <a:gd name="connsiteX267" fmla="*/ 557784 w 1114425"/>
                <a:gd name="connsiteY267" fmla="*/ 953357 h 1438275"/>
                <a:gd name="connsiteX268" fmla="*/ 502444 w 1114425"/>
                <a:gd name="connsiteY268" fmla="*/ 974979 h 1438275"/>
                <a:gd name="connsiteX269" fmla="*/ 436436 w 1114425"/>
                <a:gd name="connsiteY269" fmla="*/ 996506 h 1438275"/>
                <a:gd name="connsiteX270" fmla="*/ 387953 w 1114425"/>
                <a:gd name="connsiteY270" fmla="*/ 1013174 h 1438275"/>
                <a:gd name="connsiteX271" fmla="*/ 370523 w 1114425"/>
                <a:gd name="connsiteY271" fmla="*/ 1012222 h 1438275"/>
                <a:gd name="connsiteX272" fmla="*/ 370618 w 1114425"/>
                <a:gd name="connsiteY272" fmla="*/ 1006983 h 1438275"/>
                <a:gd name="connsiteX273" fmla="*/ 397478 w 1114425"/>
                <a:gd name="connsiteY273" fmla="*/ 985552 h 1438275"/>
                <a:gd name="connsiteX274" fmla="*/ 455295 w 1114425"/>
                <a:gd name="connsiteY274" fmla="*/ 955262 h 1438275"/>
                <a:gd name="connsiteX275" fmla="*/ 491966 w 1114425"/>
                <a:gd name="connsiteY275" fmla="*/ 933260 h 1438275"/>
                <a:gd name="connsiteX276" fmla="*/ 535877 w 1114425"/>
                <a:gd name="connsiteY276" fmla="*/ 909066 h 1438275"/>
                <a:gd name="connsiteX277" fmla="*/ 560642 w 1114425"/>
                <a:gd name="connsiteY277" fmla="*/ 892588 h 1438275"/>
                <a:gd name="connsiteX278" fmla="*/ 570357 w 1114425"/>
                <a:gd name="connsiteY278" fmla="*/ 887063 h 1438275"/>
                <a:gd name="connsiteX279" fmla="*/ 577120 w 1114425"/>
                <a:gd name="connsiteY279" fmla="*/ 890016 h 1438275"/>
                <a:gd name="connsiteX280" fmla="*/ 583502 w 1114425"/>
                <a:gd name="connsiteY280" fmla="*/ 899541 h 1438275"/>
                <a:gd name="connsiteX281" fmla="*/ 582073 w 1114425"/>
                <a:gd name="connsiteY281" fmla="*/ 925640 h 1438275"/>
                <a:gd name="connsiteX282" fmla="*/ 709803 w 1114425"/>
                <a:gd name="connsiteY282" fmla="*/ 633889 h 1438275"/>
                <a:gd name="connsiteX283" fmla="*/ 713137 w 1114425"/>
                <a:gd name="connsiteY283" fmla="*/ 587121 h 1438275"/>
                <a:gd name="connsiteX284" fmla="*/ 715423 w 1114425"/>
                <a:gd name="connsiteY284" fmla="*/ 557308 h 1438275"/>
                <a:gd name="connsiteX285" fmla="*/ 715137 w 1114425"/>
                <a:gd name="connsiteY285" fmla="*/ 532638 h 1438275"/>
                <a:gd name="connsiteX286" fmla="*/ 719233 w 1114425"/>
                <a:gd name="connsiteY286" fmla="*/ 519303 h 1438275"/>
                <a:gd name="connsiteX287" fmla="*/ 729520 w 1114425"/>
                <a:gd name="connsiteY287" fmla="*/ 508540 h 1438275"/>
                <a:gd name="connsiteX288" fmla="*/ 741331 w 1114425"/>
                <a:gd name="connsiteY288" fmla="*/ 508540 h 1438275"/>
                <a:gd name="connsiteX289" fmla="*/ 750856 w 1114425"/>
                <a:gd name="connsiteY289" fmla="*/ 513398 h 1438275"/>
                <a:gd name="connsiteX290" fmla="*/ 763905 w 1114425"/>
                <a:gd name="connsiteY290" fmla="*/ 514922 h 1438275"/>
                <a:gd name="connsiteX291" fmla="*/ 787908 w 1114425"/>
                <a:gd name="connsiteY291" fmla="*/ 517970 h 1438275"/>
                <a:gd name="connsiteX292" fmla="*/ 794766 w 1114425"/>
                <a:gd name="connsiteY292" fmla="*/ 521684 h 1438275"/>
                <a:gd name="connsiteX293" fmla="*/ 801148 w 1114425"/>
                <a:gd name="connsiteY293" fmla="*/ 531686 h 1438275"/>
                <a:gd name="connsiteX294" fmla="*/ 797909 w 1114425"/>
                <a:gd name="connsiteY294" fmla="*/ 548164 h 1438275"/>
                <a:gd name="connsiteX295" fmla="*/ 795623 w 1114425"/>
                <a:gd name="connsiteY295" fmla="*/ 572453 h 1438275"/>
                <a:gd name="connsiteX296" fmla="*/ 789051 w 1114425"/>
                <a:gd name="connsiteY296" fmla="*/ 600075 h 1438275"/>
                <a:gd name="connsiteX297" fmla="*/ 777145 w 1114425"/>
                <a:gd name="connsiteY297" fmla="*/ 623888 h 1438275"/>
                <a:gd name="connsiteX298" fmla="*/ 762000 w 1114425"/>
                <a:gd name="connsiteY298" fmla="*/ 642080 h 1438275"/>
                <a:gd name="connsiteX299" fmla="*/ 737235 w 1114425"/>
                <a:gd name="connsiteY299" fmla="*/ 651701 h 1438275"/>
                <a:gd name="connsiteX300" fmla="*/ 722281 w 1114425"/>
                <a:gd name="connsiteY300" fmla="*/ 654939 h 1438275"/>
                <a:gd name="connsiteX301" fmla="*/ 714470 w 1114425"/>
                <a:gd name="connsiteY301" fmla="*/ 648653 h 1438275"/>
                <a:gd name="connsiteX302" fmla="*/ 709803 w 1114425"/>
                <a:gd name="connsiteY302" fmla="*/ 633889 h 1438275"/>
                <a:gd name="connsiteX303" fmla="*/ 767715 w 1114425"/>
                <a:gd name="connsiteY303" fmla="*/ 875824 h 1438275"/>
                <a:gd name="connsiteX304" fmla="*/ 745808 w 1114425"/>
                <a:gd name="connsiteY304" fmla="*/ 894017 h 1438275"/>
                <a:gd name="connsiteX305" fmla="*/ 723424 w 1114425"/>
                <a:gd name="connsiteY305" fmla="*/ 894017 h 1438275"/>
                <a:gd name="connsiteX306" fmla="*/ 723138 w 1114425"/>
                <a:gd name="connsiteY306" fmla="*/ 890873 h 1438275"/>
                <a:gd name="connsiteX307" fmla="*/ 716280 w 1114425"/>
                <a:gd name="connsiteY307" fmla="*/ 876586 h 1438275"/>
                <a:gd name="connsiteX308" fmla="*/ 714470 w 1114425"/>
                <a:gd name="connsiteY308" fmla="*/ 858203 h 1438275"/>
                <a:gd name="connsiteX309" fmla="*/ 720281 w 1114425"/>
                <a:gd name="connsiteY309" fmla="*/ 847725 h 1438275"/>
                <a:gd name="connsiteX310" fmla="*/ 713994 w 1114425"/>
                <a:gd name="connsiteY310" fmla="*/ 833723 h 1438275"/>
                <a:gd name="connsiteX311" fmla="*/ 714756 w 1114425"/>
                <a:gd name="connsiteY311" fmla="*/ 823627 h 1438275"/>
                <a:gd name="connsiteX312" fmla="*/ 724567 w 1114425"/>
                <a:gd name="connsiteY312" fmla="*/ 813245 h 1438275"/>
                <a:gd name="connsiteX313" fmla="*/ 729044 w 1114425"/>
                <a:gd name="connsiteY313" fmla="*/ 810197 h 1438275"/>
                <a:gd name="connsiteX314" fmla="*/ 740093 w 1114425"/>
                <a:gd name="connsiteY314" fmla="*/ 822960 h 1438275"/>
                <a:gd name="connsiteX315" fmla="*/ 753713 w 1114425"/>
                <a:gd name="connsiteY315" fmla="*/ 842963 h 1438275"/>
                <a:gd name="connsiteX316" fmla="*/ 767906 w 1114425"/>
                <a:gd name="connsiteY316" fmla="*/ 864870 h 1438275"/>
                <a:gd name="connsiteX317" fmla="*/ 767715 w 1114425"/>
                <a:gd name="connsiteY317" fmla="*/ 875824 h 1438275"/>
                <a:gd name="connsiteX318" fmla="*/ 898588 w 1114425"/>
                <a:gd name="connsiteY318" fmla="*/ 665893 h 1438275"/>
                <a:gd name="connsiteX319" fmla="*/ 877062 w 1114425"/>
                <a:gd name="connsiteY319" fmla="*/ 681514 h 1438275"/>
                <a:gd name="connsiteX320" fmla="*/ 853250 w 1114425"/>
                <a:gd name="connsiteY320" fmla="*/ 689324 h 1438275"/>
                <a:gd name="connsiteX321" fmla="*/ 827532 w 1114425"/>
                <a:gd name="connsiteY321" fmla="*/ 708279 h 1438275"/>
                <a:gd name="connsiteX322" fmla="*/ 795814 w 1114425"/>
                <a:gd name="connsiteY322" fmla="*/ 723424 h 1438275"/>
                <a:gd name="connsiteX323" fmla="*/ 760762 w 1114425"/>
                <a:gd name="connsiteY323" fmla="*/ 747903 h 1438275"/>
                <a:gd name="connsiteX324" fmla="*/ 746093 w 1114425"/>
                <a:gd name="connsiteY324" fmla="*/ 749713 h 1438275"/>
                <a:gd name="connsiteX325" fmla="*/ 728377 w 1114425"/>
                <a:gd name="connsiteY325" fmla="*/ 742664 h 1438275"/>
                <a:gd name="connsiteX326" fmla="*/ 717804 w 1114425"/>
                <a:gd name="connsiteY326" fmla="*/ 733901 h 1438275"/>
                <a:gd name="connsiteX327" fmla="*/ 713232 w 1114425"/>
                <a:gd name="connsiteY327" fmla="*/ 726281 h 1438275"/>
                <a:gd name="connsiteX328" fmla="*/ 722471 w 1114425"/>
                <a:gd name="connsiteY328" fmla="*/ 716661 h 1438275"/>
                <a:gd name="connsiteX329" fmla="*/ 747141 w 1114425"/>
                <a:gd name="connsiteY329" fmla="*/ 703040 h 1438275"/>
                <a:gd name="connsiteX330" fmla="*/ 791147 w 1114425"/>
                <a:gd name="connsiteY330" fmla="*/ 689705 h 1438275"/>
                <a:gd name="connsiteX331" fmla="*/ 829056 w 1114425"/>
                <a:gd name="connsiteY331" fmla="*/ 674846 h 1438275"/>
                <a:gd name="connsiteX332" fmla="*/ 864203 w 1114425"/>
                <a:gd name="connsiteY332" fmla="*/ 656463 h 1438275"/>
                <a:gd name="connsiteX333" fmla="*/ 892683 w 1114425"/>
                <a:gd name="connsiteY333" fmla="*/ 651415 h 1438275"/>
                <a:gd name="connsiteX334" fmla="*/ 902780 w 1114425"/>
                <a:gd name="connsiteY334" fmla="*/ 655796 h 1438275"/>
                <a:gd name="connsiteX335" fmla="*/ 898588 w 1114425"/>
                <a:gd name="connsiteY335" fmla="*/ 665893 h 1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1114425" h="1438275">
                  <a:moveTo>
                    <a:pt x="1107472" y="601313"/>
                  </a:moveTo>
                  <a:lnTo>
                    <a:pt x="1096232" y="574548"/>
                  </a:lnTo>
                  <a:lnTo>
                    <a:pt x="1067467" y="544449"/>
                  </a:lnTo>
                  <a:lnTo>
                    <a:pt x="1041749" y="527876"/>
                  </a:lnTo>
                  <a:lnTo>
                    <a:pt x="1020318" y="523875"/>
                  </a:lnTo>
                  <a:lnTo>
                    <a:pt x="991648" y="528352"/>
                  </a:lnTo>
                  <a:lnTo>
                    <a:pt x="949738" y="549783"/>
                  </a:lnTo>
                  <a:lnTo>
                    <a:pt x="883730" y="586359"/>
                  </a:lnTo>
                  <a:lnTo>
                    <a:pt x="847535" y="602456"/>
                  </a:lnTo>
                  <a:lnTo>
                    <a:pt x="837724" y="605219"/>
                  </a:lnTo>
                  <a:lnTo>
                    <a:pt x="831723" y="595789"/>
                  </a:lnTo>
                  <a:lnTo>
                    <a:pt x="835914" y="585216"/>
                  </a:lnTo>
                  <a:lnTo>
                    <a:pt x="895731" y="508730"/>
                  </a:lnTo>
                  <a:lnTo>
                    <a:pt x="912305" y="496443"/>
                  </a:lnTo>
                  <a:lnTo>
                    <a:pt x="938022" y="486918"/>
                  </a:lnTo>
                  <a:lnTo>
                    <a:pt x="958691" y="473774"/>
                  </a:lnTo>
                  <a:lnTo>
                    <a:pt x="990410" y="452152"/>
                  </a:lnTo>
                  <a:lnTo>
                    <a:pt x="1006793" y="427958"/>
                  </a:lnTo>
                  <a:lnTo>
                    <a:pt x="1006793" y="415100"/>
                  </a:lnTo>
                  <a:lnTo>
                    <a:pt x="992886" y="399479"/>
                  </a:lnTo>
                  <a:lnTo>
                    <a:pt x="973169" y="387953"/>
                  </a:lnTo>
                  <a:lnTo>
                    <a:pt x="953738" y="383000"/>
                  </a:lnTo>
                  <a:lnTo>
                    <a:pt x="944309" y="374809"/>
                  </a:lnTo>
                  <a:lnTo>
                    <a:pt x="915829" y="348329"/>
                  </a:lnTo>
                  <a:lnTo>
                    <a:pt x="885730" y="324517"/>
                  </a:lnTo>
                  <a:lnTo>
                    <a:pt x="865346" y="323183"/>
                  </a:lnTo>
                  <a:lnTo>
                    <a:pt x="854488" y="331946"/>
                  </a:lnTo>
                  <a:lnTo>
                    <a:pt x="843629" y="346139"/>
                  </a:lnTo>
                  <a:lnTo>
                    <a:pt x="841820" y="381191"/>
                  </a:lnTo>
                  <a:lnTo>
                    <a:pt x="837248" y="406241"/>
                  </a:lnTo>
                  <a:lnTo>
                    <a:pt x="820769" y="442341"/>
                  </a:lnTo>
                  <a:lnTo>
                    <a:pt x="798862" y="465773"/>
                  </a:lnTo>
                  <a:lnTo>
                    <a:pt x="767239" y="480727"/>
                  </a:lnTo>
                  <a:lnTo>
                    <a:pt x="742950" y="489775"/>
                  </a:lnTo>
                  <a:lnTo>
                    <a:pt x="732377" y="490252"/>
                  </a:lnTo>
                  <a:lnTo>
                    <a:pt x="716947" y="476917"/>
                  </a:lnTo>
                  <a:lnTo>
                    <a:pt x="693896" y="447770"/>
                  </a:lnTo>
                  <a:lnTo>
                    <a:pt x="674561" y="431292"/>
                  </a:lnTo>
                  <a:lnTo>
                    <a:pt x="674656" y="424434"/>
                  </a:lnTo>
                  <a:lnTo>
                    <a:pt x="717613" y="380048"/>
                  </a:lnTo>
                  <a:lnTo>
                    <a:pt x="764858" y="326993"/>
                  </a:lnTo>
                  <a:lnTo>
                    <a:pt x="776764" y="323469"/>
                  </a:lnTo>
                  <a:lnTo>
                    <a:pt x="840867" y="311182"/>
                  </a:lnTo>
                  <a:lnTo>
                    <a:pt x="890302" y="290989"/>
                  </a:lnTo>
                  <a:lnTo>
                    <a:pt x="960692" y="246507"/>
                  </a:lnTo>
                  <a:lnTo>
                    <a:pt x="989552" y="208407"/>
                  </a:lnTo>
                  <a:lnTo>
                    <a:pt x="993743" y="179165"/>
                  </a:lnTo>
                  <a:lnTo>
                    <a:pt x="989171" y="153353"/>
                  </a:lnTo>
                  <a:lnTo>
                    <a:pt x="916877" y="70771"/>
                  </a:lnTo>
                  <a:lnTo>
                    <a:pt x="877348" y="39053"/>
                  </a:lnTo>
                  <a:lnTo>
                    <a:pt x="858774" y="34766"/>
                  </a:lnTo>
                  <a:lnTo>
                    <a:pt x="839629" y="45911"/>
                  </a:lnTo>
                  <a:lnTo>
                    <a:pt x="804005" y="86011"/>
                  </a:lnTo>
                  <a:lnTo>
                    <a:pt x="780193" y="121349"/>
                  </a:lnTo>
                  <a:lnTo>
                    <a:pt x="757809" y="177737"/>
                  </a:lnTo>
                  <a:lnTo>
                    <a:pt x="736283" y="230505"/>
                  </a:lnTo>
                  <a:lnTo>
                    <a:pt x="717518" y="255746"/>
                  </a:lnTo>
                  <a:lnTo>
                    <a:pt x="685133" y="268129"/>
                  </a:lnTo>
                  <a:lnTo>
                    <a:pt x="656273" y="268796"/>
                  </a:lnTo>
                  <a:lnTo>
                    <a:pt x="649605" y="266510"/>
                  </a:lnTo>
                  <a:lnTo>
                    <a:pt x="651415" y="249650"/>
                  </a:lnTo>
                  <a:lnTo>
                    <a:pt x="664274" y="216503"/>
                  </a:lnTo>
                  <a:lnTo>
                    <a:pt x="667988" y="168497"/>
                  </a:lnTo>
                  <a:lnTo>
                    <a:pt x="671703" y="157448"/>
                  </a:lnTo>
                  <a:cubicBezTo>
                    <a:pt x="671703" y="157448"/>
                    <a:pt x="673227" y="117062"/>
                    <a:pt x="673703" y="111538"/>
                  </a:cubicBezTo>
                  <a:cubicBezTo>
                    <a:pt x="674180" y="106013"/>
                    <a:pt x="669893" y="93631"/>
                    <a:pt x="669893" y="93631"/>
                  </a:cubicBezTo>
                  <a:cubicBezTo>
                    <a:pt x="669893" y="93631"/>
                    <a:pt x="627983" y="59341"/>
                    <a:pt x="604647" y="43720"/>
                  </a:cubicBezTo>
                  <a:cubicBezTo>
                    <a:pt x="581311" y="28099"/>
                    <a:pt x="542544" y="11144"/>
                    <a:pt x="542544" y="11144"/>
                  </a:cubicBezTo>
                  <a:cubicBezTo>
                    <a:pt x="542544" y="11144"/>
                    <a:pt x="515874" y="7144"/>
                    <a:pt x="509016" y="7144"/>
                  </a:cubicBezTo>
                  <a:cubicBezTo>
                    <a:pt x="502158" y="7144"/>
                    <a:pt x="491681" y="14764"/>
                    <a:pt x="491681" y="14764"/>
                  </a:cubicBezTo>
                  <a:lnTo>
                    <a:pt x="486156" y="46863"/>
                  </a:lnTo>
                  <a:lnTo>
                    <a:pt x="495300" y="65913"/>
                  </a:lnTo>
                  <a:cubicBezTo>
                    <a:pt x="495300" y="65913"/>
                    <a:pt x="564452" y="155353"/>
                    <a:pt x="571310" y="169450"/>
                  </a:cubicBezTo>
                  <a:cubicBezTo>
                    <a:pt x="578168" y="183547"/>
                    <a:pt x="586645" y="210503"/>
                    <a:pt x="595694" y="225647"/>
                  </a:cubicBezTo>
                  <a:cubicBezTo>
                    <a:pt x="604742" y="240792"/>
                    <a:pt x="627126" y="258509"/>
                    <a:pt x="627126" y="258509"/>
                  </a:cubicBezTo>
                  <a:lnTo>
                    <a:pt x="626840" y="268415"/>
                  </a:lnTo>
                  <a:lnTo>
                    <a:pt x="620459" y="272129"/>
                  </a:lnTo>
                  <a:lnTo>
                    <a:pt x="610267" y="277368"/>
                  </a:lnTo>
                  <a:lnTo>
                    <a:pt x="543782" y="278035"/>
                  </a:lnTo>
                  <a:lnTo>
                    <a:pt x="501587" y="278987"/>
                  </a:lnTo>
                  <a:lnTo>
                    <a:pt x="481679" y="277178"/>
                  </a:lnTo>
                  <a:lnTo>
                    <a:pt x="451390" y="280130"/>
                  </a:lnTo>
                  <a:lnTo>
                    <a:pt x="425387" y="278130"/>
                  </a:lnTo>
                  <a:lnTo>
                    <a:pt x="409766" y="279559"/>
                  </a:lnTo>
                  <a:lnTo>
                    <a:pt x="387572" y="275654"/>
                  </a:lnTo>
                  <a:lnTo>
                    <a:pt x="360902" y="278416"/>
                  </a:lnTo>
                  <a:lnTo>
                    <a:pt x="301371" y="277559"/>
                  </a:lnTo>
                  <a:lnTo>
                    <a:pt x="286036" y="287084"/>
                  </a:lnTo>
                  <a:lnTo>
                    <a:pt x="276511" y="306800"/>
                  </a:lnTo>
                  <a:lnTo>
                    <a:pt x="284798" y="327946"/>
                  </a:lnTo>
                  <a:lnTo>
                    <a:pt x="318707" y="367379"/>
                  </a:lnTo>
                  <a:lnTo>
                    <a:pt x="354521" y="400717"/>
                  </a:lnTo>
                  <a:lnTo>
                    <a:pt x="373285" y="413290"/>
                  </a:lnTo>
                  <a:lnTo>
                    <a:pt x="396907" y="413575"/>
                  </a:lnTo>
                  <a:lnTo>
                    <a:pt x="425672" y="399955"/>
                  </a:lnTo>
                  <a:lnTo>
                    <a:pt x="501682" y="374142"/>
                  </a:lnTo>
                  <a:lnTo>
                    <a:pt x="601694" y="349187"/>
                  </a:lnTo>
                  <a:lnTo>
                    <a:pt x="651510" y="341662"/>
                  </a:lnTo>
                  <a:lnTo>
                    <a:pt x="669893" y="341567"/>
                  </a:lnTo>
                  <a:lnTo>
                    <a:pt x="680180" y="353092"/>
                  </a:lnTo>
                  <a:lnTo>
                    <a:pt x="676942" y="362236"/>
                  </a:lnTo>
                  <a:lnTo>
                    <a:pt x="644366" y="413004"/>
                  </a:lnTo>
                  <a:lnTo>
                    <a:pt x="635603" y="415766"/>
                  </a:lnTo>
                  <a:lnTo>
                    <a:pt x="625126" y="411956"/>
                  </a:lnTo>
                  <a:lnTo>
                    <a:pt x="608171" y="402812"/>
                  </a:lnTo>
                  <a:lnTo>
                    <a:pt x="594646" y="398336"/>
                  </a:lnTo>
                  <a:lnTo>
                    <a:pt x="585121" y="396145"/>
                  </a:lnTo>
                  <a:lnTo>
                    <a:pt x="577406" y="401479"/>
                  </a:lnTo>
                  <a:lnTo>
                    <a:pt x="555784" y="420529"/>
                  </a:lnTo>
                  <a:lnTo>
                    <a:pt x="552831" y="438722"/>
                  </a:lnTo>
                  <a:lnTo>
                    <a:pt x="563213" y="478155"/>
                  </a:lnTo>
                  <a:lnTo>
                    <a:pt x="571976" y="504444"/>
                  </a:lnTo>
                  <a:lnTo>
                    <a:pt x="569690" y="540925"/>
                  </a:lnTo>
                  <a:lnTo>
                    <a:pt x="560642" y="545973"/>
                  </a:lnTo>
                  <a:lnTo>
                    <a:pt x="551498" y="540163"/>
                  </a:lnTo>
                  <a:lnTo>
                    <a:pt x="535400" y="526828"/>
                  </a:lnTo>
                  <a:lnTo>
                    <a:pt x="519494" y="514160"/>
                  </a:lnTo>
                  <a:lnTo>
                    <a:pt x="504063" y="506063"/>
                  </a:lnTo>
                  <a:lnTo>
                    <a:pt x="494633" y="512350"/>
                  </a:lnTo>
                  <a:lnTo>
                    <a:pt x="480632" y="538163"/>
                  </a:lnTo>
                  <a:lnTo>
                    <a:pt x="469011" y="545783"/>
                  </a:lnTo>
                  <a:lnTo>
                    <a:pt x="462153" y="541782"/>
                  </a:lnTo>
                  <a:lnTo>
                    <a:pt x="452533" y="534924"/>
                  </a:lnTo>
                  <a:lnTo>
                    <a:pt x="430911" y="512445"/>
                  </a:lnTo>
                  <a:lnTo>
                    <a:pt x="399098" y="484918"/>
                  </a:lnTo>
                  <a:lnTo>
                    <a:pt x="359664" y="455105"/>
                  </a:lnTo>
                  <a:lnTo>
                    <a:pt x="341281" y="439484"/>
                  </a:lnTo>
                  <a:lnTo>
                    <a:pt x="325088" y="430530"/>
                  </a:lnTo>
                  <a:lnTo>
                    <a:pt x="315087" y="432816"/>
                  </a:lnTo>
                  <a:lnTo>
                    <a:pt x="304895" y="445199"/>
                  </a:lnTo>
                  <a:lnTo>
                    <a:pt x="303467" y="463582"/>
                  </a:lnTo>
                  <a:lnTo>
                    <a:pt x="310706" y="490061"/>
                  </a:lnTo>
                  <a:lnTo>
                    <a:pt x="329756" y="544830"/>
                  </a:lnTo>
                  <a:lnTo>
                    <a:pt x="339662" y="581406"/>
                  </a:lnTo>
                  <a:lnTo>
                    <a:pt x="337375" y="588740"/>
                  </a:lnTo>
                  <a:lnTo>
                    <a:pt x="318992" y="603409"/>
                  </a:lnTo>
                  <a:lnTo>
                    <a:pt x="286703" y="615791"/>
                  </a:lnTo>
                  <a:lnTo>
                    <a:pt x="284893" y="628650"/>
                  </a:lnTo>
                  <a:lnTo>
                    <a:pt x="302324" y="641985"/>
                  </a:lnTo>
                  <a:lnTo>
                    <a:pt x="344615" y="678561"/>
                  </a:lnTo>
                  <a:lnTo>
                    <a:pt x="395764" y="729901"/>
                  </a:lnTo>
                  <a:lnTo>
                    <a:pt x="415385" y="731139"/>
                  </a:lnTo>
                  <a:lnTo>
                    <a:pt x="465392" y="693039"/>
                  </a:lnTo>
                  <a:lnTo>
                    <a:pt x="504349" y="648653"/>
                  </a:lnTo>
                  <a:lnTo>
                    <a:pt x="546545" y="616077"/>
                  </a:lnTo>
                  <a:lnTo>
                    <a:pt x="562261" y="610553"/>
                  </a:lnTo>
                  <a:lnTo>
                    <a:pt x="572643" y="620649"/>
                  </a:lnTo>
                  <a:lnTo>
                    <a:pt x="576358" y="645700"/>
                  </a:lnTo>
                  <a:lnTo>
                    <a:pt x="572072" y="700564"/>
                  </a:lnTo>
                  <a:lnTo>
                    <a:pt x="561975" y="708851"/>
                  </a:lnTo>
                  <a:lnTo>
                    <a:pt x="540830" y="714185"/>
                  </a:lnTo>
                  <a:lnTo>
                    <a:pt x="517208" y="722376"/>
                  </a:lnTo>
                  <a:lnTo>
                    <a:pt x="466154" y="737521"/>
                  </a:lnTo>
                  <a:lnTo>
                    <a:pt x="400812" y="757523"/>
                  </a:lnTo>
                  <a:lnTo>
                    <a:pt x="345758" y="772668"/>
                  </a:lnTo>
                  <a:lnTo>
                    <a:pt x="302133" y="781336"/>
                  </a:lnTo>
                  <a:lnTo>
                    <a:pt x="251174" y="793242"/>
                  </a:lnTo>
                  <a:lnTo>
                    <a:pt x="197168" y="804291"/>
                  </a:lnTo>
                  <a:lnTo>
                    <a:pt x="144399" y="816959"/>
                  </a:lnTo>
                  <a:lnTo>
                    <a:pt x="93250" y="826103"/>
                  </a:lnTo>
                  <a:lnTo>
                    <a:pt x="35147" y="835057"/>
                  </a:lnTo>
                  <a:lnTo>
                    <a:pt x="13145" y="839724"/>
                  </a:lnTo>
                  <a:lnTo>
                    <a:pt x="9430" y="853916"/>
                  </a:lnTo>
                  <a:lnTo>
                    <a:pt x="7144" y="875824"/>
                  </a:lnTo>
                  <a:lnTo>
                    <a:pt x="20765" y="889159"/>
                  </a:lnTo>
                  <a:lnTo>
                    <a:pt x="104394" y="936308"/>
                  </a:lnTo>
                  <a:lnTo>
                    <a:pt x="147352" y="948119"/>
                  </a:lnTo>
                  <a:lnTo>
                    <a:pt x="171450" y="950309"/>
                  </a:lnTo>
                  <a:lnTo>
                    <a:pt x="195358" y="948023"/>
                  </a:lnTo>
                  <a:lnTo>
                    <a:pt x="235172" y="927354"/>
                  </a:lnTo>
                  <a:lnTo>
                    <a:pt x="289179" y="896779"/>
                  </a:lnTo>
                  <a:lnTo>
                    <a:pt x="331089" y="874395"/>
                  </a:lnTo>
                  <a:lnTo>
                    <a:pt x="375571" y="855440"/>
                  </a:lnTo>
                  <a:lnTo>
                    <a:pt x="466725" y="812483"/>
                  </a:lnTo>
                  <a:lnTo>
                    <a:pt x="529114" y="788099"/>
                  </a:lnTo>
                  <a:lnTo>
                    <a:pt x="553307" y="774478"/>
                  </a:lnTo>
                  <a:lnTo>
                    <a:pt x="571691" y="772192"/>
                  </a:lnTo>
                  <a:lnTo>
                    <a:pt x="579501" y="779526"/>
                  </a:lnTo>
                  <a:lnTo>
                    <a:pt x="581501" y="811435"/>
                  </a:lnTo>
                  <a:lnTo>
                    <a:pt x="575501" y="824865"/>
                  </a:lnTo>
                  <a:lnTo>
                    <a:pt x="553498" y="848678"/>
                  </a:lnTo>
                  <a:lnTo>
                    <a:pt x="521970" y="863822"/>
                  </a:lnTo>
                  <a:lnTo>
                    <a:pt x="487394" y="881634"/>
                  </a:lnTo>
                  <a:lnTo>
                    <a:pt x="435578" y="911066"/>
                  </a:lnTo>
                  <a:lnTo>
                    <a:pt x="359855" y="956882"/>
                  </a:lnTo>
                  <a:lnTo>
                    <a:pt x="281369" y="1020223"/>
                  </a:lnTo>
                  <a:lnTo>
                    <a:pt x="234696" y="1061847"/>
                  </a:lnTo>
                  <a:lnTo>
                    <a:pt x="205454" y="1090327"/>
                  </a:lnTo>
                  <a:lnTo>
                    <a:pt x="205454" y="1103948"/>
                  </a:lnTo>
                  <a:lnTo>
                    <a:pt x="222790" y="1119569"/>
                  </a:lnTo>
                  <a:lnTo>
                    <a:pt x="248222" y="1132713"/>
                  </a:lnTo>
                  <a:lnTo>
                    <a:pt x="269367" y="1137190"/>
                  </a:lnTo>
                  <a:lnTo>
                    <a:pt x="302705" y="1132237"/>
                  </a:lnTo>
                  <a:lnTo>
                    <a:pt x="381953" y="1108043"/>
                  </a:lnTo>
                  <a:lnTo>
                    <a:pt x="469011" y="1072706"/>
                  </a:lnTo>
                  <a:lnTo>
                    <a:pt x="568452" y="1037368"/>
                  </a:lnTo>
                  <a:lnTo>
                    <a:pt x="579501" y="1039654"/>
                  </a:lnTo>
                  <a:lnTo>
                    <a:pt x="581216" y="1051941"/>
                  </a:lnTo>
                  <a:lnTo>
                    <a:pt x="573119" y="1062228"/>
                  </a:lnTo>
                  <a:lnTo>
                    <a:pt x="568071" y="1076897"/>
                  </a:lnTo>
                  <a:lnTo>
                    <a:pt x="577787" y="1085564"/>
                  </a:lnTo>
                  <a:lnTo>
                    <a:pt x="577787" y="1096899"/>
                  </a:lnTo>
                  <a:lnTo>
                    <a:pt x="575215" y="1126617"/>
                  </a:lnTo>
                  <a:lnTo>
                    <a:pt x="577120" y="1148715"/>
                  </a:lnTo>
                  <a:cubicBezTo>
                    <a:pt x="577120" y="1148715"/>
                    <a:pt x="575501" y="1163384"/>
                    <a:pt x="575501" y="1167098"/>
                  </a:cubicBezTo>
                  <a:cubicBezTo>
                    <a:pt x="575501" y="1170813"/>
                    <a:pt x="576644" y="1192530"/>
                    <a:pt x="576644" y="1192530"/>
                  </a:cubicBezTo>
                  <a:lnTo>
                    <a:pt x="575691" y="1217105"/>
                  </a:lnTo>
                  <a:lnTo>
                    <a:pt x="574167" y="1257586"/>
                  </a:lnTo>
                  <a:lnTo>
                    <a:pt x="579692" y="1280351"/>
                  </a:lnTo>
                  <a:lnTo>
                    <a:pt x="579025" y="1291114"/>
                  </a:lnTo>
                  <a:lnTo>
                    <a:pt x="575596" y="1314069"/>
                  </a:lnTo>
                  <a:lnTo>
                    <a:pt x="573881" y="1356360"/>
                  </a:lnTo>
                  <a:lnTo>
                    <a:pt x="581216" y="1379696"/>
                  </a:lnTo>
                  <a:lnTo>
                    <a:pt x="583978" y="1400937"/>
                  </a:lnTo>
                  <a:lnTo>
                    <a:pt x="607505" y="1425131"/>
                  </a:lnTo>
                  <a:lnTo>
                    <a:pt x="623697" y="1436751"/>
                  </a:lnTo>
                  <a:lnTo>
                    <a:pt x="635318" y="1434275"/>
                  </a:lnTo>
                  <a:lnTo>
                    <a:pt x="676275" y="1393317"/>
                  </a:lnTo>
                  <a:lnTo>
                    <a:pt x="692658" y="1366933"/>
                  </a:lnTo>
                  <a:lnTo>
                    <a:pt x="699992" y="1344263"/>
                  </a:lnTo>
                  <a:lnTo>
                    <a:pt x="704564" y="1325499"/>
                  </a:lnTo>
                  <a:lnTo>
                    <a:pt x="710946" y="1309973"/>
                  </a:lnTo>
                  <a:lnTo>
                    <a:pt x="712184" y="1275398"/>
                  </a:lnTo>
                  <a:lnTo>
                    <a:pt x="715899" y="1262539"/>
                  </a:lnTo>
                  <a:lnTo>
                    <a:pt x="719328" y="1240536"/>
                  </a:lnTo>
                  <a:lnTo>
                    <a:pt x="717423" y="1143572"/>
                  </a:lnTo>
                  <a:lnTo>
                    <a:pt x="714661" y="1127379"/>
                  </a:lnTo>
                  <a:lnTo>
                    <a:pt x="716471" y="1106805"/>
                  </a:lnTo>
                  <a:lnTo>
                    <a:pt x="719233" y="1018223"/>
                  </a:lnTo>
                  <a:lnTo>
                    <a:pt x="720757" y="992315"/>
                  </a:lnTo>
                  <a:lnTo>
                    <a:pt x="735711" y="981742"/>
                  </a:lnTo>
                  <a:lnTo>
                    <a:pt x="761429" y="970121"/>
                  </a:lnTo>
                  <a:lnTo>
                    <a:pt x="791718" y="961835"/>
                  </a:lnTo>
                  <a:lnTo>
                    <a:pt x="869442" y="935546"/>
                  </a:lnTo>
                  <a:lnTo>
                    <a:pt x="904589" y="920877"/>
                  </a:lnTo>
                  <a:lnTo>
                    <a:pt x="924687" y="903732"/>
                  </a:lnTo>
                  <a:lnTo>
                    <a:pt x="930497" y="885635"/>
                  </a:lnTo>
                  <a:lnTo>
                    <a:pt x="925640" y="870204"/>
                  </a:lnTo>
                  <a:lnTo>
                    <a:pt x="873919" y="838486"/>
                  </a:lnTo>
                  <a:lnTo>
                    <a:pt x="818579" y="803053"/>
                  </a:lnTo>
                  <a:lnTo>
                    <a:pt x="799719" y="791623"/>
                  </a:lnTo>
                  <a:lnTo>
                    <a:pt x="790956" y="782574"/>
                  </a:lnTo>
                  <a:lnTo>
                    <a:pt x="792956" y="771811"/>
                  </a:lnTo>
                  <a:cubicBezTo>
                    <a:pt x="792956" y="771811"/>
                    <a:pt x="808387" y="762857"/>
                    <a:pt x="824579" y="754952"/>
                  </a:cubicBezTo>
                  <a:cubicBezTo>
                    <a:pt x="842582" y="746188"/>
                    <a:pt x="861441" y="738283"/>
                    <a:pt x="861441" y="738283"/>
                  </a:cubicBezTo>
                  <a:lnTo>
                    <a:pt x="936403" y="705898"/>
                  </a:lnTo>
                  <a:lnTo>
                    <a:pt x="1006126" y="673894"/>
                  </a:lnTo>
                  <a:lnTo>
                    <a:pt x="1071182" y="644652"/>
                  </a:lnTo>
                  <a:lnTo>
                    <a:pt x="1094899" y="634270"/>
                  </a:lnTo>
                  <a:lnTo>
                    <a:pt x="1109091" y="618173"/>
                  </a:lnTo>
                  <a:lnTo>
                    <a:pt x="1107472" y="601313"/>
                  </a:lnTo>
                  <a:close/>
                  <a:moveTo>
                    <a:pt x="824198" y="212979"/>
                  </a:moveTo>
                  <a:lnTo>
                    <a:pt x="848582" y="173165"/>
                  </a:lnTo>
                  <a:lnTo>
                    <a:pt x="856869" y="159830"/>
                  </a:lnTo>
                  <a:lnTo>
                    <a:pt x="868394" y="152972"/>
                  </a:lnTo>
                  <a:lnTo>
                    <a:pt x="877157" y="156591"/>
                  </a:lnTo>
                  <a:lnTo>
                    <a:pt x="888778" y="167831"/>
                  </a:lnTo>
                  <a:lnTo>
                    <a:pt x="894302" y="184404"/>
                  </a:lnTo>
                  <a:lnTo>
                    <a:pt x="892016" y="199644"/>
                  </a:lnTo>
                  <a:lnTo>
                    <a:pt x="874109" y="220885"/>
                  </a:lnTo>
                  <a:lnTo>
                    <a:pt x="851535" y="231743"/>
                  </a:lnTo>
                  <a:lnTo>
                    <a:pt x="838390" y="235839"/>
                  </a:lnTo>
                  <a:lnTo>
                    <a:pt x="824865" y="231267"/>
                  </a:lnTo>
                  <a:lnTo>
                    <a:pt x="821912" y="224409"/>
                  </a:lnTo>
                  <a:lnTo>
                    <a:pt x="824198" y="212979"/>
                  </a:lnTo>
                  <a:close/>
                  <a:moveTo>
                    <a:pt x="582073" y="925640"/>
                  </a:moveTo>
                  <a:lnTo>
                    <a:pt x="577501" y="940784"/>
                  </a:lnTo>
                  <a:lnTo>
                    <a:pt x="557784" y="953357"/>
                  </a:lnTo>
                  <a:lnTo>
                    <a:pt x="502444" y="974979"/>
                  </a:lnTo>
                  <a:lnTo>
                    <a:pt x="436436" y="996506"/>
                  </a:lnTo>
                  <a:lnTo>
                    <a:pt x="387953" y="1013174"/>
                  </a:lnTo>
                  <a:lnTo>
                    <a:pt x="370523" y="1012222"/>
                  </a:lnTo>
                  <a:lnTo>
                    <a:pt x="370618" y="1006983"/>
                  </a:lnTo>
                  <a:lnTo>
                    <a:pt x="397478" y="985552"/>
                  </a:lnTo>
                  <a:lnTo>
                    <a:pt x="455295" y="955262"/>
                  </a:lnTo>
                  <a:lnTo>
                    <a:pt x="491966" y="933260"/>
                  </a:lnTo>
                  <a:lnTo>
                    <a:pt x="535877" y="909066"/>
                  </a:lnTo>
                  <a:lnTo>
                    <a:pt x="560642" y="892588"/>
                  </a:lnTo>
                  <a:lnTo>
                    <a:pt x="570357" y="887063"/>
                  </a:lnTo>
                  <a:lnTo>
                    <a:pt x="577120" y="890016"/>
                  </a:lnTo>
                  <a:lnTo>
                    <a:pt x="583502" y="899541"/>
                  </a:lnTo>
                  <a:lnTo>
                    <a:pt x="582073" y="925640"/>
                  </a:lnTo>
                  <a:close/>
                  <a:moveTo>
                    <a:pt x="709803" y="633889"/>
                  </a:moveTo>
                  <a:lnTo>
                    <a:pt x="713137" y="587121"/>
                  </a:lnTo>
                  <a:lnTo>
                    <a:pt x="715423" y="557308"/>
                  </a:lnTo>
                  <a:lnTo>
                    <a:pt x="715137" y="532638"/>
                  </a:lnTo>
                  <a:lnTo>
                    <a:pt x="719233" y="519303"/>
                  </a:lnTo>
                  <a:lnTo>
                    <a:pt x="729520" y="508540"/>
                  </a:lnTo>
                  <a:lnTo>
                    <a:pt x="741331" y="508540"/>
                  </a:lnTo>
                  <a:lnTo>
                    <a:pt x="750856" y="513398"/>
                  </a:lnTo>
                  <a:lnTo>
                    <a:pt x="763905" y="514922"/>
                  </a:lnTo>
                  <a:lnTo>
                    <a:pt x="787908" y="517970"/>
                  </a:lnTo>
                  <a:lnTo>
                    <a:pt x="794766" y="521684"/>
                  </a:lnTo>
                  <a:lnTo>
                    <a:pt x="801148" y="531686"/>
                  </a:lnTo>
                  <a:lnTo>
                    <a:pt x="797909" y="548164"/>
                  </a:lnTo>
                  <a:lnTo>
                    <a:pt x="795623" y="572453"/>
                  </a:lnTo>
                  <a:lnTo>
                    <a:pt x="789051" y="600075"/>
                  </a:lnTo>
                  <a:lnTo>
                    <a:pt x="777145" y="623888"/>
                  </a:lnTo>
                  <a:lnTo>
                    <a:pt x="762000" y="642080"/>
                  </a:lnTo>
                  <a:lnTo>
                    <a:pt x="737235" y="651701"/>
                  </a:lnTo>
                  <a:lnTo>
                    <a:pt x="722281" y="654939"/>
                  </a:lnTo>
                  <a:lnTo>
                    <a:pt x="714470" y="648653"/>
                  </a:lnTo>
                  <a:lnTo>
                    <a:pt x="709803" y="633889"/>
                  </a:lnTo>
                  <a:close/>
                  <a:moveTo>
                    <a:pt x="767715" y="875824"/>
                  </a:moveTo>
                  <a:lnTo>
                    <a:pt x="745808" y="894017"/>
                  </a:lnTo>
                  <a:lnTo>
                    <a:pt x="723424" y="894017"/>
                  </a:lnTo>
                  <a:lnTo>
                    <a:pt x="723138" y="890873"/>
                  </a:lnTo>
                  <a:lnTo>
                    <a:pt x="716280" y="876586"/>
                  </a:lnTo>
                  <a:lnTo>
                    <a:pt x="714470" y="858203"/>
                  </a:lnTo>
                  <a:lnTo>
                    <a:pt x="720281" y="847725"/>
                  </a:lnTo>
                  <a:lnTo>
                    <a:pt x="713994" y="833723"/>
                  </a:lnTo>
                  <a:lnTo>
                    <a:pt x="714756" y="823627"/>
                  </a:lnTo>
                  <a:lnTo>
                    <a:pt x="724567" y="813245"/>
                  </a:lnTo>
                  <a:lnTo>
                    <a:pt x="729044" y="810197"/>
                  </a:lnTo>
                  <a:lnTo>
                    <a:pt x="740093" y="822960"/>
                  </a:lnTo>
                  <a:lnTo>
                    <a:pt x="753713" y="842963"/>
                  </a:lnTo>
                  <a:lnTo>
                    <a:pt x="767906" y="864870"/>
                  </a:lnTo>
                  <a:lnTo>
                    <a:pt x="767715" y="875824"/>
                  </a:lnTo>
                  <a:close/>
                  <a:moveTo>
                    <a:pt x="898588" y="665893"/>
                  </a:moveTo>
                  <a:lnTo>
                    <a:pt x="877062" y="681514"/>
                  </a:lnTo>
                  <a:lnTo>
                    <a:pt x="853250" y="689324"/>
                  </a:lnTo>
                  <a:lnTo>
                    <a:pt x="827532" y="708279"/>
                  </a:lnTo>
                  <a:lnTo>
                    <a:pt x="795814" y="723424"/>
                  </a:lnTo>
                  <a:lnTo>
                    <a:pt x="760762" y="747903"/>
                  </a:lnTo>
                  <a:lnTo>
                    <a:pt x="746093" y="749713"/>
                  </a:lnTo>
                  <a:lnTo>
                    <a:pt x="728377" y="742664"/>
                  </a:lnTo>
                  <a:lnTo>
                    <a:pt x="717804" y="733901"/>
                  </a:lnTo>
                  <a:lnTo>
                    <a:pt x="713232" y="726281"/>
                  </a:lnTo>
                  <a:lnTo>
                    <a:pt x="722471" y="716661"/>
                  </a:lnTo>
                  <a:lnTo>
                    <a:pt x="747141" y="703040"/>
                  </a:lnTo>
                  <a:lnTo>
                    <a:pt x="791147" y="689705"/>
                  </a:lnTo>
                  <a:lnTo>
                    <a:pt x="829056" y="674846"/>
                  </a:lnTo>
                  <a:lnTo>
                    <a:pt x="864203" y="656463"/>
                  </a:lnTo>
                  <a:lnTo>
                    <a:pt x="892683" y="651415"/>
                  </a:lnTo>
                  <a:lnTo>
                    <a:pt x="902780" y="655796"/>
                  </a:lnTo>
                  <a:lnTo>
                    <a:pt x="898588" y="6658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EB51E2D8-5F34-4AEA-A7DE-83B47387511D}"/>
                </a:ext>
              </a:extLst>
            </p:cNvPr>
            <p:cNvSpPr/>
            <p:nvPr/>
          </p:nvSpPr>
          <p:spPr>
            <a:xfrm>
              <a:off x="3725894" y="2822829"/>
              <a:ext cx="857250" cy="1276350"/>
            </a:xfrm>
            <a:custGeom>
              <a:avLst/>
              <a:gdLst>
                <a:gd name="connsiteX0" fmla="*/ 844487 w 857250"/>
                <a:gd name="connsiteY0" fmla="*/ 199454 h 1276350"/>
                <a:gd name="connsiteX1" fmla="*/ 823627 w 857250"/>
                <a:gd name="connsiteY1" fmla="*/ 178975 h 1276350"/>
                <a:gd name="connsiteX2" fmla="*/ 792099 w 857250"/>
                <a:gd name="connsiteY2" fmla="*/ 167926 h 1276350"/>
                <a:gd name="connsiteX3" fmla="*/ 766477 w 857250"/>
                <a:gd name="connsiteY3" fmla="*/ 167926 h 1276350"/>
                <a:gd name="connsiteX4" fmla="*/ 710470 w 857250"/>
                <a:gd name="connsiteY4" fmla="*/ 170212 h 1276350"/>
                <a:gd name="connsiteX5" fmla="*/ 671417 w 857250"/>
                <a:gd name="connsiteY5" fmla="*/ 185547 h 1276350"/>
                <a:gd name="connsiteX6" fmla="*/ 616649 w 857250"/>
                <a:gd name="connsiteY6" fmla="*/ 219456 h 1276350"/>
                <a:gd name="connsiteX7" fmla="*/ 567880 w 857250"/>
                <a:gd name="connsiteY7" fmla="*/ 250984 h 1276350"/>
                <a:gd name="connsiteX8" fmla="*/ 517112 w 857250"/>
                <a:gd name="connsiteY8" fmla="*/ 286798 h 1276350"/>
                <a:gd name="connsiteX9" fmla="*/ 489490 w 857250"/>
                <a:gd name="connsiteY9" fmla="*/ 307086 h 1276350"/>
                <a:gd name="connsiteX10" fmla="*/ 480727 w 857250"/>
                <a:gd name="connsiteY10" fmla="*/ 307086 h 1276350"/>
                <a:gd name="connsiteX11" fmla="*/ 473488 w 857250"/>
                <a:gd name="connsiteY11" fmla="*/ 297275 h 1276350"/>
                <a:gd name="connsiteX12" fmla="*/ 475202 w 857250"/>
                <a:gd name="connsiteY12" fmla="*/ 259461 h 1276350"/>
                <a:gd name="connsiteX13" fmla="*/ 481965 w 857250"/>
                <a:gd name="connsiteY13" fmla="*/ 235268 h 1276350"/>
                <a:gd name="connsiteX14" fmla="*/ 482727 w 857250"/>
                <a:gd name="connsiteY14" fmla="*/ 210598 h 1276350"/>
                <a:gd name="connsiteX15" fmla="*/ 479965 w 857250"/>
                <a:gd name="connsiteY15" fmla="*/ 190405 h 1276350"/>
                <a:gd name="connsiteX16" fmla="*/ 487775 w 857250"/>
                <a:gd name="connsiteY16" fmla="*/ 158306 h 1276350"/>
                <a:gd name="connsiteX17" fmla="*/ 499872 w 857250"/>
                <a:gd name="connsiteY17" fmla="*/ 118777 h 1276350"/>
                <a:gd name="connsiteX18" fmla="*/ 499396 w 857250"/>
                <a:gd name="connsiteY18" fmla="*/ 87344 h 1276350"/>
                <a:gd name="connsiteX19" fmla="*/ 477488 w 857250"/>
                <a:gd name="connsiteY19" fmla="*/ 65151 h 1276350"/>
                <a:gd name="connsiteX20" fmla="*/ 440341 w 857250"/>
                <a:gd name="connsiteY20" fmla="*/ 40386 h 1276350"/>
                <a:gd name="connsiteX21" fmla="*/ 406813 w 857250"/>
                <a:gd name="connsiteY21" fmla="*/ 23336 h 1276350"/>
                <a:gd name="connsiteX22" fmla="*/ 377285 w 857250"/>
                <a:gd name="connsiteY22" fmla="*/ 7144 h 1276350"/>
                <a:gd name="connsiteX23" fmla="*/ 360140 w 857250"/>
                <a:gd name="connsiteY23" fmla="*/ 10192 h 1276350"/>
                <a:gd name="connsiteX24" fmla="*/ 330137 w 857250"/>
                <a:gd name="connsiteY24" fmla="*/ 36671 h 1276350"/>
                <a:gd name="connsiteX25" fmla="*/ 286988 w 857250"/>
                <a:gd name="connsiteY25" fmla="*/ 83820 h 1276350"/>
                <a:gd name="connsiteX26" fmla="*/ 286321 w 857250"/>
                <a:gd name="connsiteY26" fmla="*/ 93345 h 1276350"/>
                <a:gd name="connsiteX27" fmla="*/ 292417 w 857250"/>
                <a:gd name="connsiteY27" fmla="*/ 118872 h 1276350"/>
                <a:gd name="connsiteX28" fmla="*/ 306991 w 857250"/>
                <a:gd name="connsiteY28" fmla="*/ 149638 h 1276350"/>
                <a:gd name="connsiteX29" fmla="*/ 326708 w 857250"/>
                <a:gd name="connsiteY29" fmla="*/ 193072 h 1276350"/>
                <a:gd name="connsiteX30" fmla="*/ 335661 w 857250"/>
                <a:gd name="connsiteY30" fmla="*/ 218504 h 1276350"/>
                <a:gd name="connsiteX31" fmla="*/ 342043 w 857250"/>
                <a:gd name="connsiteY31" fmla="*/ 290798 h 1276350"/>
                <a:gd name="connsiteX32" fmla="*/ 349853 w 857250"/>
                <a:gd name="connsiteY32" fmla="*/ 372428 h 1276350"/>
                <a:gd name="connsiteX33" fmla="*/ 352520 w 857250"/>
                <a:gd name="connsiteY33" fmla="*/ 393859 h 1276350"/>
                <a:gd name="connsiteX34" fmla="*/ 350806 w 857250"/>
                <a:gd name="connsiteY34" fmla="*/ 415481 h 1276350"/>
                <a:gd name="connsiteX35" fmla="*/ 217456 w 857250"/>
                <a:gd name="connsiteY35" fmla="*/ 539877 h 1276350"/>
                <a:gd name="connsiteX36" fmla="*/ 205454 w 857250"/>
                <a:gd name="connsiteY36" fmla="*/ 541115 h 1276350"/>
                <a:gd name="connsiteX37" fmla="*/ 195644 w 857250"/>
                <a:gd name="connsiteY37" fmla="*/ 529114 h 1276350"/>
                <a:gd name="connsiteX38" fmla="*/ 177927 w 857250"/>
                <a:gd name="connsiteY38" fmla="*/ 488347 h 1276350"/>
                <a:gd name="connsiteX39" fmla="*/ 160496 w 857250"/>
                <a:gd name="connsiteY39" fmla="*/ 440627 h 1276350"/>
                <a:gd name="connsiteX40" fmla="*/ 152209 w 857250"/>
                <a:gd name="connsiteY40" fmla="*/ 408527 h 1276350"/>
                <a:gd name="connsiteX41" fmla="*/ 133826 w 857250"/>
                <a:gd name="connsiteY41" fmla="*/ 381000 h 1276350"/>
                <a:gd name="connsiteX42" fmla="*/ 127445 w 857250"/>
                <a:gd name="connsiteY42" fmla="*/ 357664 h 1276350"/>
                <a:gd name="connsiteX43" fmla="*/ 103823 w 857250"/>
                <a:gd name="connsiteY43" fmla="*/ 350901 h 1276350"/>
                <a:gd name="connsiteX44" fmla="*/ 87344 w 857250"/>
                <a:gd name="connsiteY44" fmla="*/ 361950 h 1276350"/>
                <a:gd name="connsiteX45" fmla="*/ 68961 w 857250"/>
                <a:gd name="connsiteY45" fmla="*/ 402717 h 1276350"/>
                <a:gd name="connsiteX46" fmla="*/ 51149 w 857250"/>
                <a:gd name="connsiteY46" fmla="*/ 450152 h 1276350"/>
                <a:gd name="connsiteX47" fmla="*/ 40100 w 857250"/>
                <a:gd name="connsiteY47" fmla="*/ 495490 h 1276350"/>
                <a:gd name="connsiteX48" fmla="*/ 21717 w 857250"/>
                <a:gd name="connsiteY48" fmla="*/ 552450 h 1276350"/>
                <a:gd name="connsiteX49" fmla="*/ 10668 w 857250"/>
                <a:gd name="connsiteY49" fmla="*/ 590741 h 1276350"/>
                <a:gd name="connsiteX50" fmla="*/ 7144 w 857250"/>
                <a:gd name="connsiteY50" fmla="*/ 622840 h 1276350"/>
                <a:gd name="connsiteX51" fmla="*/ 15430 w 857250"/>
                <a:gd name="connsiteY51" fmla="*/ 655987 h 1276350"/>
                <a:gd name="connsiteX52" fmla="*/ 43910 w 857250"/>
                <a:gd name="connsiteY52" fmla="*/ 684467 h 1276350"/>
                <a:gd name="connsiteX53" fmla="*/ 79438 w 857250"/>
                <a:gd name="connsiteY53" fmla="*/ 711422 h 1276350"/>
                <a:gd name="connsiteX54" fmla="*/ 117062 w 857250"/>
                <a:gd name="connsiteY54" fmla="*/ 733139 h 1276350"/>
                <a:gd name="connsiteX55" fmla="*/ 139065 w 857250"/>
                <a:gd name="connsiteY55" fmla="*/ 739521 h 1276350"/>
                <a:gd name="connsiteX56" fmla="*/ 165354 w 857250"/>
                <a:gd name="connsiteY56" fmla="*/ 732187 h 1276350"/>
                <a:gd name="connsiteX57" fmla="*/ 192024 w 857250"/>
                <a:gd name="connsiteY57" fmla="*/ 695516 h 1276350"/>
                <a:gd name="connsiteX58" fmla="*/ 229648 w 857250"/>
                <a:gd name="connsiteY58" fmla="*/ 646652 h 1276350"/>
                <a:gd name="connsiteX59" fmla="*/ 267271 w 857250"/>
                <a:gd name="connsiteY59" fmla="*/ 598265 h 1276350"/>
                <a:gd name="connsiteX60" fmla="*/ 320230 w 857250"/>
                <a:gd name="connsiteY60" fmla="*/ 544068 h 1276350"/>
                <a:gd name="connsiteX61" fmla="*/ 329375 w 857250"/>
                <a:gd name="connsiteY61" fmla="*/ 533972 h 1276350"/>
                <a:gd name="connsiteX62" fmla="*/ 338233 w 857250"/>
                <a:gd name="connsiteY62" fmla="*/ 532543 h 1276350"/>
                <a:gd name="connsiteX63" fmla="*/ 346996 w 857250"/>
                <a:gd name="connsiteY63" fmla="*/ 539687 h 1276350"/>
                <a:gd name="connsiteX64" fmla="*/ 348901 w 857250"/>
                <a:gd name="connsiteY64" fmla="*/ 634079 h 1276350"/>
                <a:gd name="connsiteX65" fmla="*/ 338804 w 857250"/>
                <a:gd name="connsiteY65" fmla="*/ 911352 h 1276350"/>
                <a:gd name="connsiteX66" fmla="*/ 331375 w 857250"/>
                <a:gd name="connsiteY66" fmla="*/ 954215 h 1276350"/>
                <a:gd name="connsiteX67" fmla="*/ 322802 w 857250"/>
                <a:gd name="connsiteY67" fmla="*/ 1015365 h 1276350"/>
                <a:gd name="connsiteX68" fmla="*/ 315468 w 857250"/>
                <a:gd name="connsiteY68" fmla="*/ 1086041 h 1276350"/>
                <a:gd name="connsiteX69" fmla="*/ 317849 w 857250"/>
                <a:gd name="connsiteY69" fmla="*/ 1125093 h 1276350"/>
                <a:gd name="connsiteX70" fmla="*/ 327279 w 857250"/>
                <a:gd name="connsiteY70" fmla="*/ 1162241 h 1276350"/>
                <a:gd name="connsiteX71" fmla="*/ 329755 w 857250"/>
                <a:gd name="connsiteY71" fmla="*/ 1180624 h 1276350"/>
                <a:gd name="connsiteX72" fmla="*/ 343281 w 857250"/>
                <a:gd name="connsiteY72" fmla="*/ 1202627 h 1276350"/>
                <a:gd name="connsiteX73" fmla="*/ 354711 w 857250"/>
                <a:gd name="connsiteY73" fmla="*/ 1226249 h 1276350"/>
                <a:gd name="connsiteX74" fmla="*/ 389858 w 857250"/>
                <a:gd name="connsiteY74" fmla="*/ 1265396 h 1276350"/>
                <a:gd name="connsiteX75" fmla="*/ 405479 w 857250"/>
                <a:gd name="connsiteY75" fmla="*/ 1272731 h 1276350"/>
                <a:gd name="connsiteX76" fmla="*/ 421100 w 857250"/>
                <a:gd name="connsiteY76" fmla="*/ 1271492 h 1276350"/>
                <a:gd name="connsiteX77" fmla="*/ 447580 w 857250"/>
                <a:gd name="connsiteY77" fmla="*/ 1254347 h 1276350"/>
                <a:gd name="connsiteX78" fmla="*/ 462439 w 857250"/>
                <a:gd name="connsiteY78" fmla="*/ 1219200 h 1276350"/>
                <a:gd name="connsiteX79" fmla="*/ 470154 w 857250"/>
                <a:gd name="connsiteY79" fmla="*/ 1176052 h 1276350"/>
                <a:gd name="connsiteX80" fmla="*/ 468916 w 857250"/>
                <a:gd name="connsiteY80" fmla="*/ 1066800 h 1276350"/>
                <a:gd name="connsiteX81" fmla="*/ 464058 w 857250"/>
                <a:gd name="connsiteY81" fmla="*/ 1045940 h 1276350"/>
                <a:gd name="connsiteX82" fmla="*/ 464058 w 857250"/>
                <a:gd name="connsiteY82" fmla="*/ 938213 h 1276350"/>
                <a:gd name="connsiteX83" fmla="*/ 461582 w 857250"/>
                <a:gd name="connsiteY83" fmla="*/ 928021 h 1276350"/>
                <a:gd name="connsiteX84" fmla="*/ 459772 w 857250"/>
                <a:gd name="connsiteY84" fmla="*/ 851630 h 1276350"/>
                <a:gd name="connsiteX85" fmla="*/ 457486 w 857250"/>
                <a:gd name="connsiteY85" fmla="*/ 839248 h 1276350"/>
                <a:gd name="connsiteX86" fmla="*/ 454057 w 857250"/>
                <a:gd name="connsiteY86" fmla="*/ 835724 h 1276350"/>
                <a:gd name="connsiteX87" fmla="*/ 453485 w 857250"/>
                <a:gd name="connsiteY87" fmla="*/ 828866 h 1276350"/>
                <a:gd name="connsiteX88" fmla="*/ 457867 w 857250"/>
                <a:gd name="connsiteY88" fmla="*/ 812673 h 1276350"/>
                <a:gd name="connsiteX89" fmla="*/ 455771 w 857250"/>
                <a:gd name="connsiteY89" fmla="*/ 656082 h 1276350"/>
                <a:gd name="connsiteX90" fmla="*/ 461010 w 857250"/>
                <a:gd name="connsiteY90" fmla="*/ 645795 h 1276350"/>
                <a:gd name="connsiteX91" fmla="*/ 472345 w 857250"/>
                <a:gd name="connsiteY91" fmla="*/ 636842 h 1276350"/>
                <a:gd name="connsiteX92" fmla="*/ 483775 w 857250"/>
                <a:gd name="connsiteY92" fmla="*/ 640080 h 1276350"/>
                <a:gd name="connsiteX93" fmla="*/ 495395 w 857250"/>
                <a:gd name="connsiteY93" fmla="*/ 641033 h 1276350"/>
                <a:gd name="connsiteX94" fmla="*/ 520637 w 857250"/>
                <a:gd name="connsiteY94" fmla="*/ 639604 h 1276350"/>
                <a:gd name="connsiteX95" fmla="*/ 545687 w 857250"/>
                <a:gd name="connsiteY95" fmla="*/ 628364 h 1276350"/>
                <a:gd name="connsiteX96" fmla="*/ 598837 w 857250"/>
                <a:gd name="connsiteY96" fmla="*/ 603314 h 1276350"/>
                <a:gd name="connsiteX97" fmla="*/ 642271 w 857250"/>
                <a:gd name="connsiteY97" fmla="*/ 587121 h 1276350"/>
                <a:gd name="connsiteX98" fmla="*/ 659416 w 857250"/>
                <a:gd name="connsiteY98" fmla="*/ 579311 h 1276350"/>
                <a:gd name="connsiteX99" fmla="*/ 695611 w 857250"/>
                <a:gd name="connsiteY99" fmla="*/ 539020 h 1276350"/>
                <a:gd name="connsiteX100" fmla="*/ 697421 w 857250"/>
                <a:gd name="connsiteY100" fmla="*/ 521113 h 1276350"/>
                <a:gd name="connsiteX101" fmla="*/ 683800 w 857250"/>
                <a:gd name="connsiteY101" fmla="*/ 506063 h 1276350"/>
                <a:gd name="connsiteX102" fmla="*/ 640651 w 857250"/>
                <a:gd name="connsiteY102" fmla="*/ 474536 h 1276350"/>
                <a:gd name="connsiteX103" fmla="*/ 634270 w 857250"/>
                <a:gd name="connsiteY103" fmla="*/ 465868 h 1276350"/>
                <a:gd name="connsiteX104" fmla="*/ 635508 w 857250"/>
                <a:gd name="connsiteY104" fmla="*/ 443103 h 1276350"/>
                <a:gd name="connsiteX105" fmla="*/ 651129 w 857250"/>
                <a:gd name="connsiteY105" fmla="*/ 411194 h 1276350"/>
                <a:gd name="connsiteX106" fmla="*/ 691515 w 857250"/>
                <a:gd name="connsiteY106" fmla="*/ 366713 h 1276350"/>
                <a:gd name="connsiteX107" fmla="*/ 733997 w 857250"/>
                <a:gd name="connsiteY107" fmla="*/ 330899 h 1276350"/>
                <a:gd name="connsiteX108" fmla="*/ 778002 w 857250"/>
                <a:gd name="connsiteY108" fmla="*/ 308801 h 1276350"/>
                <a:gd name="connsiteX109" fmla="*/ 801910 w 857250"/>
                <a:gd name="connsiteY109" fmla="*/ 296799 h 1276350"/>
                <a:gd name="connsiteX110" fmla="*/ 833057 w 857250"/>
                <a:gd name="connsiteY110" fmla="*/ 272891 h 1276350"/>
                <a:gd name="connsiteX111" fmla="*/ 849440 w 857250"/>
                <a:gd name="connsiteY111" fmla="*/ 246697 h 1276350"/>
                <a:gd name="connsiteX112" fmla="*/ 852678 w 857250"/>
                <a:gd name="connsiteY112" fmla="*/ 226695 h 1276350"/>
                <a:gd name="connsiteX113" fmla="*/ 844487 w 857250"/>
                <a:gd name="connsiteY113" fmla="*/ 199454 h 1276350"/>
                <a:gd name="connsiteX114" fmla="*/ 583501 w 857250"/>
                <a:gd name="connsiteY114" fmla="*/ 382619 h 1276350"/>
                <a:gd name="connsiteX115" fmla="*/ 569214 w 857250"/>
                <a:gd name="connsiteY115" fmla="*/ 432626 h 1276350"/>
                <a:gd name="connsiteX116" fmla="*/ 561023 w 857250"/>
                <a:gd name="connsiteY116" fmla="*/ 469678 h 1276350"/>
                <a:gd name="connsiteX117" fmla="*/ 550164 w 857250"/>
                <a:gd name="connsiteY117" fmla="*/ 500825 h 1276350"/>
                <a:gd name="connsiteX118" fmla="*/ 526733 w 857250"/>
                <a:gd name="connsiteY118" fmla="*/ 522256 h 1276350"/>
                <a:gd name="connsiteX119" fmla="*/ 497872 w 857250"/>
                <a:gd name="connsiteY119" fmla="*/ 539210 h 1276350"/>
                <a:gd name="connsiteX120" fmla="*/ 478631 w 857250"/>
                <a:gd name="connsiteY120" fmla="*/ 549307 h 1276350"/>
                <a:gd name="connsiteX121" fmla="*/ 472345 w 857250"/>
                <a:gd name="connsiteY121" fmla="*/ 549783 h 1276350"/>
                <a:gd name="connsiteX122" fmla="*/ 459867 w 857250"/>
                <a:gd name="connsiteY122" fmla="*/ 538353 h 1276350"/>
                <a:gd name="connsiteX123" fmla="*/ 458534 w 857250"/>
                <a:gd name="connsiteY123" fmla="*/ 525018 h 1276350"/>
                <a:gd name="connsiteX124" fmla="*/ 462629 w 857250"/>
                <a:gd name="connsiteY124" fmla="*/ 489299 h 1276350"/>
                <a:gd name="connsiteX125" fmla="*/ 459962 w 857250"/>
                <a:gd name="connsiteY125" fmla="*/ 454724 h 1276350"/>
                <a:gd name="connsiteX126" fmla="*/ 459581 w 857250"/>
                <a:gd name="connsiteY126" fmla="*/ 432245 h 1276350"/>
                <a:gd name="connsiteX127" fmla="*/ 466344 w 857250"/>
                <a:gd name="connsiteY127" fmla="*/ 414814 h 1276350"/>
                <a:gd name="connsiteX128" fmla="*/ 502634 w 857250"/>
                <a:gd name="connsiteY128" fmla="*/ 380429 h 1276350"/>
                <a:gd name="connsiteX129" fmla="*/ 549402 w 857250"/>
                <a:gd name="connsiteY129" fmla="*/ 348425 h 1276350"/>
                <a:gd name="connsiteX130" fmla="*/ 574929 w 857250"/>
                <a:gd name="connsiteY130" fmla="*/ 331565 h 1276350"/>
                <a:gd name="connsiteX131" fmla="*/ 588074 w 857250"/>
                <a:gd name="connsiteY131" fmla="*/ 330613 h 1276350"/>
                <a:gd name="connsiteX132" fmla="*/ 592074 w 857250"/>
                <a:gd name="connsiteY132" fmla="*/ 343757 h 1276350"/>
                <a:gd name="connsiteX133" fmla="*/ 583501 w 857250"/>
                <a:gd name="connsiteY133" fmla="*/ 382619 h 127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857250" h="1276350">
                  <a:moveTo>
                    <a:pt x="844487" y="199454"/>
                  </a:moveTo>
                  <a:lnTo>
                    <a:pt x="823627" y="178975"/>
                  </a:lnTo>
                  <a:lnTo>
                    <a:pt x="792099" y="167926"/>
                  </a:lnTo>
                  <a:lnTo>
                    <a:pt x="766477" y="167926"/>
                  </a:lnTo>
                  <a:lnTo>
                    <a:pt x="710470" y="170212"/>
                  </a:lnTo>
                  <a:lnTo>
                    <a:pt x="671417" y="185547"/>
                  </a:lnTo>
                  <a:lnTo>
                    <a:pt x="616649" y="219456"/>
                  </a:lnTo>
                  <a:lnTo>
                    <a:pt x="567880" y="250984"/>
                  </a:lnTo>
                  <a:lnTo>
                    <a:pt x="517112" y="286798"/>
                  </a:lnTo>
                  <a:lnTo>
                    <a:pt x="489490" y="307086"/>
                  </a:lnTo>
                  <a:lnTo>
                    <a:pt x="480727" y="307086"/>
                  </a:lnTo>
                  <a:lnTo>
                    <a:pt x="473488" y="297275"/>
                  </a:lnTo>
                  <a:lnTo>
                    <a:pt x="475202" y="259461"/>
                  </a:lnTo>
                  <a:lnTo>
                    <a:pt x="481965" y="235268"/>
                  </a:lnTo>
                  <a:lnTo>
                    <a:pt x="482727" y="210598"/>
                  </a:lnTo>
                  <a:lnTo>
                    <a:pt x="479965" y="190405"/>
                  </a:lnTo>
                  <a:lnTo>
                    <a:pt x="487775" y="158306"/>
                  </a:lnTo>
                  <a:lnTo>
                    <a:pt x="499872" y="118777"/>
                  </a:lnTo>
                  <a:lnTo>
                    <a:pt x="499396" y="87344"/>
                  </a:lnTo>
                  <a:lnTo>
                    <a:pt x="477488" y="65151"/>
                  </a:lnTo>
                  <a:lnTo>
                    <a:pt x="440341" y="40386"/>
                  </a:lnTo>
                  <a:lnTo>
                    <a:pt x="406813" y="23336"/>
                  </a:lnTo>
                  <a:lnTo>
                    <a:pt x="377285" y="7144"/>
                  </a:lnTo>
                  <a:lnTo>
                    <a:pt x="360140" y="10192"/>
                  </a:lnTo>
                  <a:lnTo>
                    <a:pt x="330137" y="36671"/>
                  </a:lnTo>
                  <a:lnTo>
                    <a:pt x="286988" y="83820"/>
                  </a:lnTo>
                  <a:lnTo>
                    <a:pt x="286321" y="93345"/>
                  </a:lnTo>
                  <a:lnTo>
                    <a:pt x="292417" y="118872"/>
                  </a:lnTo>
                  <a:lnTo>
                    <a:pt x="306991" y="149638"/>
                  </a:lnTo>
                  <a:lnTo>
                    <a:pt x="326708" y="193072"/>
                  </a:lnTo>
                  <a:lnTo>
                    <a:pt x="335661" y="218504"/>
                  </a:lnTo>
                  <a:lnTo>
                    <a:pt x="342043" y="290798"/>
                  </a:lnTo>
                  <a:lnTo>
                    <a:pt x="349853" y="372428"/>
                  </a:lnTo>
                  <a:lnTo>
                    <a:pt x="352520" y="393859"/>
                  </a:lnTo>
                  <a:lnTo>
                    <a:pt x="350806" y="415481"/>
                  </a:lnTo>
                  <a:lnTo>
                    <a:pt x="217456" y="539877"/>
                  </a:lnTo>
                  <a:lnTo>
                    <a:pt x="205454" y="541115"/>
                  </a:lnTo>
                  <a:lnTo>
                    <a:pt x="195644" y="529114"/>
                  </a:lnTo>
                  <a:lnTo>
                    <a:pt x="177927" y="488347"/>
                  </a:lnTo>
                  <a:lnTo>
                    <a:pt x="160496" y="440627"/>
                  </a:lnTo>
                  <a:lnTo>
                    <a:pt x="152209" y="408527"/>
                  </a:lnTo>
                  <a:lnTo>
                    <a:pt x="133826" y="381000"/>
                  </a:lnTo>
                  <a:lnTo>
                    <a:pt x="127445" y="357664"/>
                  </a:lnTo>
                  <a:lnTo>
                    <a:pt x="103823" y="350901"/>
                  </a:lnTo>
                  <a:lnTo>
                    <a:pt x="87344" y="361950"/>
                  </a:lnTo>
                  <a:lnTo>
                    <a:pt x="68961" y="402717"/>
                  </a:lnTo>
                  <a:lnTo>
                    <a:pt x="51149" y="450152"/>
                  </a:lnTo>
                  <a:lnTo>
                    <a:pt x="40100" y="495490"/>
                  </a:lnTo>
                  <a:lnTo>
                    <a:pt x="21717" y="552450"/>
                  </a:lnTo>
                  <a:lnTo>
                    <a:pt x="10668" y="590741"/>
                  </a:lnTo>
                  <a:lnTo>
                    <a:pt x="7144" y="622840"/>
                  </a:lnTo>
                  <a:lnTo>
                    <a:pt x="15430" y="655987"/>
                  </a:lnTo>
                  <a:lnTo>
                    <a:pt x="43910" y="684467"/>
                  </a:lnTo>
                  <a:lnTo>
                    <a:pt x="79438" y="711422"/>
                  </a:lnTo>
                  <a:lnTo>
                    <a:pt x="117062" y="733139"/>
                  </a:lnTo>
                  <a:lnTo>
                    <a:pt x="139065" y="739521"/>
                  </a:lnTo>
                  <a:lnTo>
                    <a:pt x="165354" y="732187"/>
                  </a:lnTo>
                  <a:lnTo>
                    <a:pt x="192024" y="695516"/>
                  </a:lnTo>
                  <a:lnTo>
                    <a:pt x="229648" y="646652"/>
                  </a:lnTo>
                  <a:lnTo>
                    <a:pt x="267271" y="598265"/>
                  </a:lnTo>
                  <a:lnTo>
                    <a:pt x="320230" y="544068"/>
                  </a:lnTo>
                  <a:lnTo>
                    <a:pt x="329375" y="533972"/>
                  </a:lnTo>
                  <a:lnTo>
                    <a:pt x="338233" y="532543"/>
                  </a:lnTo>
                  <a:lnTo>
                    <a:pt x="346996" y="539687"/>
                  </a:lnTo>
                  <a:lnTo>
                    <a:pt x="348901" y="634079"/>
                  </a:lnTo>
                  <a:lnTo>
                    <a:pt x="338804" y="911352"/>
                  </a:lnTo>
                  <a:lnTo>
                    <a:pt x="331375" y="954215"/>
                  </a:lnTo>
                  <a:lnTo>
                    <a:pt x="322802" y="1015365"/>
                  </a:lnTo>
                  <a:lnTo>
                    <a:pt x="315468" y="1086041"/>
                  </a:lnTo>
                  <a:lnTo>
                    <a:pt x="317849" y="1125093"/>
                  </a:lnTo>
                  <a:lnTo>
                    <a:pt x="327279" y="1162241"/>
                  </a:lnTo>
                  <a:lnTo>
                    <a:pt x="329755" y="1180624"/>
                  </a:lnTo>
                  <a:lnTo>
                    <a:pt x="343281" y="1202627"/>
                  </a:lnTo>
                  <a:lnTo>
                    <a:pt x="354711" y="1226249"/>
                  </a:lnTo>
                  <a:lnTo>
                    <a:pt x="389858" y="1265396"/>
                  </a:lnTo>
                  <a:lnTo>
                    <a:pt x="405479" y="1272731"/>
                  </a:lnTo>
                  <a:lnTo>
                    <a:pt x="421100" y="1271492"/>
                  </a:lnTo>
                  <a:lnTo>
                    <a:pt x="447580" y="1254347"/>
                  </a:lnTo>
                  <a:lnTo>
                    <a:pt x="462439" y="1219200"/>
                  </a:lnTo>
                  <a:lnTo>
                    <a:pt x="470154" y="1176052"/>
                  </a:lnTo>
                  <a:lnTo>
                    <a:pt x="468916" y="1066800"/>
                  </a:lnTo>
                  <a:lnTo>
                    <a:pt x="464058" y="1045940"/>
                  </a:lnTo>
                  <a:lnTo>
                    <a:pt x="464058" y="938213"/>
                  </a:lnTo>
                  <a:lnTo>
                    <a:pt x="461582" y="928021"/>
                  </a:lnTo>
                  <a:lnTo>
                    <a:pt x="459772" y="851630"/>
                  </a:lnTo>
                  <a:lnTo>
                    <a:pt x="457486" y="839248"/>
                  </a:lnTo>
                  <a:lnTo>
                    <a:pt x="454057" y="835724"/>
                  </a:lnTo>
                  <a:lnTo>
                    <a:pt x="453485" y="828866"/>
                  </a:lnTo>
                  <a:lnTo>
                    <a:pt x="457867" y="812673"/>
                  </a:lnTo>
                  <a:lnTo>
                    <a:pt x="455771" y="656082"/>
                  </a:lnTo>
                  <a:lnTo>
                    <a:pt x="461010" y="645795"/>
                  </a:lnTo>
                  <a:lnTo>
                    <a:pt x="472345" y="636842"/>
                  </a:lnTo>
                  <a:lnTo>
                    <a:pt x="483775" y="640080"/>
                  </a:lnTo>
                  <a:lnTo>
                    <a:pt x="495395" y="641033"/>
                  </a:lnTo>
                  <a:lnTo>
                    <a:pt x="520637" y="639604"/>
                  </a:lnTo>
                  <a:lnTo>
                    <a:pt x="545687" y="628364"/>
                  </a:lnTo>
                  <a:lnTo>
                    <a:pt x="598837" y="603314"/>
                  </a:lnTo>
                  <a:lnTo>
                    <a:pt x="642271" y="587121"/>
                  </a:lnTo>
                  <a:lnTo>
                    <a:pt x="659416" y="579311"/>
                  </a:lnTo>
                  <a:lnTo>
                    <a:pt x="695611" y="539020"/>
                  </a:lnTo>
                  <a:lnTo>
                    <a:pt x="697421" y="521113"/>
                  </a:lnTo>
                  <a:lnTo>
                    <a:pt x="683800" y="506063"/>
                  </a:lnTo>
                  <a:lnTo>
                    <a:pt x="640651" y="474536"/>
                  </a:lnTo>
                  <a:lnTo>
                    <a:pt x="634270" y="465868"/>
                  </a:lnTo>
                  <a:lnTo>
                    <a:pt x="635508" y="443103"/>
                  </a:lnTo>
                  <a:lnTo>
                    <a:pt x="651129" y="411194"/>
                  </a:lnTo>
                  <a:lnTo>
                    <a:pt x="691515" y="366713"/>
                  </a:lnTo>
                  <a:lnTo>
                    <a:pt x="733997" y="330899"/>
                  </a:lnTo>
                  <a:lnTo>
                    <a:pt x="778002" y="308801"/>
                  </a:lnTo>
                  <a:lnTo>
                    <a:pt x="801910" y="296799"/>
                  </a:lnTo>
                  <a:lnTo>
                    <a:pt x="833057" y="272891"/>
                  </a:lnTo>
                  <a:lnTo>
                    <a:pt x="849440" y="246697"/>
                  </a:lnTo>
                  <a:lnTo>
                    <a:pt x="852678" y="226695"/>
                  </a:lnTo>
                  <a:lnTo>
                    <a:pt x="844487" y="199454"/>
                  </a:lnTo>
                  <a:close/>
                  <a:moveTo>
                    <a:pt x="583501" y="382619"/>
                  </a:moveTo>
                  <a:lnTo>
                    <a:pt x="569214" y="432626"/>
                  </a:lnTo>
                  <a:lnTo>
                    <a:pt x="561023" y="469678"/>
                  </a:lnTo>
                  <a:lnTo>
                    <a:pt x="550164" y="500825"/>
                  </a:lnTo>
                  <a:lnTo>
                    <a:pt x="526733" y="522256"/>
                  </a:lnTo>
                  <a:lnTo>
                    <a:pt x="497872" y="539210"/>
                  </a:lnTo>
                  <a:lnTo>
                    <a:pt x="478631" y="549307"/>
                  </a:lnTo>
                  <a:lnTo>
                    <a:pt x="472345" y="549783"/>
                  </a:lnTo>
                  <a:lnTo>
                    <a:pt x="459867" y="538353"/>
                  </a:lnTo>
                  <a:lnTo>
                    <a:pt x="458534" y="525018"/>
                  </a:lnTo>
                  <a:lnTo>
                    <a:pt x="462629" y="489299"/>
                  </a:lnTo>
                  <a:lnTo>
                    <a:pt x="459962" y="454724"/>
                  </a:lnTo>
                  <a:lnTo>
                    <a:pt x="459581" y="432245"/>
                  </a:lnTo>
                  <a:lnTo>
                    <a:pt x="466344" y="414814"/>
                  </a:lnTo>
                  <a:lnTo>
                    <a:pt x="502634" y="380429"/>
                  </a:lnTo>
                  <a:lnTo>
                    <a:pt x="549402" y="348425"/>
                  </a:lnTo>
                  <a:lnTo>
                    <a:pt x="574929" y="331565"/>
                  </a:lnTo>
                  <a:lnTo>
                    <a:pt x="588074" y="330613"/>
                  </a:lnTo>
                  <a:lnTo>
                    <a:pt x="592074" y="343757"/>
                  </a:lnTo>
                  <a:lnTo>
                    <a:pt x="583501" y="3826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646CB2FA-9F84-45BA-84D7-40A735824FE4}"/>
                </a:ext>
              </a:extLst>
            </p:cNvPr>
            <p:cNvSpPr/>
            <p:nvPr/>
          </p:nvSpPr>
          <p:spPr>
            <a:xfrm>
              <a:off x="4767643" y="2769679"/>
              <a:ext cx="1076325" cy="1304925"/>
            </a:xfrm>
            <a:custGeom>
              <a:avLst/>
              <a:gdLst>
                <a:gd name="connsiteX0" fmla="*/ 175165 w 1076325"/>
                <a:gd name="connsiteY0" fmla="*/ 328517 h 1304925"/>
                <a:gd name="connsiteX1" fmla="*/ 193453 w 1076325"/>
                <a:gd name="connsiteY1" fmla="*/ 321564 h 1304925"/>
                <a:gd name="connsiteX2" fmla="*/ 225647 w 1076325"/>
                <a:gd name="connsiteY2" fmla="*/ 317849 h 1304925"/>
                <a:gd name="connsiteX3" fmla="*/ 262318 w 1076325"/>
                <a:gd name="connsiteY3" fmla="*/ 297085 h 1304925"/>
                <a:gd name="connsiteX4" fmla="*/ 325946 w 1076325"/>
                <a:gd name="connsiteY4" fmla="*/ 264795 h 1304925"/>
                <a:gd name="connsiteX5" fmla="*/ 411575 w 1076325"/>
                <a:gd name="connsiteY5" fmla="*/ 222314 h 1304925"/>
                <a:gd name="connsiteX6" fmla="*/ 443389 w 1076325"/>
                <a:gd name="connsiteY6" fmla="*/ 214979 h 1304925"/>
                <a:gd name="connsiteX7" fmla="*/ 489775 w 1076325"/>
                <a:gd name="connsiteY7" fmla="*/ 206407 h 1304925"/>
                <a:gd name="connsiteX8" fmla="*/ 514255 w 1076325"/>
                <a:gd name="connsiteY8" fmla="*/ 201454 h 1304925"/>
                <a:gd name="connsiteX9" fmla="*/ 538639 w 1076325"/>
                <a:gd name="connsiteY9" fmla="*/ 195263 h 1304925"/>
                <a:gd name="connsiteX10" fmla="*/ 555784 w 1076325"/>
                <a:gd name="connsiteY10" fmla="*/ 178499 h 1304925"/>
                <a:gd name="connsiteX11" fmla="*/ 574548 w 1076325"/>
                <a:gd name="connsiteY11" fmla="*/ 147828 h 1304925"/>
                <a:gd name="connsiteX12" fmla="*/ 578930 w 1076325"/>
                <a:gd name="connsiteY12" fmla="*/ 103442 h 1304925"/>
                <a:gd name="connsiteX13" fmla="*/ 571214 w 1076325"/>
                <a:gd name="connsiteY13" fmla="*/ 73533 h 1304925"/>
                <a:gd name="connsiteX14" fmla="*/ 555403 w 1076325"/>
                <a:gd name="connsiteY14" fmla="*/ 44196 h 1304925"/>
                <a:gd name="connsiteX15" fmla="*/ 527685 w 1076325"/>
                <a:gd name="connsiteY15" fmla="*/ 13240 h 1304925"/>
                <a:gd name="connsiteX16" fmla="*/ 510921 w 1076325"/>
                <a:gd name="connsiteY16" fmla="*/ 7144 h 1304925"/>
                <a:gd name="connsiteX17" fmla="*/ 488442 w 1076325"/>
                <a:gd name="connsiteY17" fmla="*/ 22670 h 1304925"/>
                <a:gd name="connsiteX18" fmla="*/ 485489 w 1076325"/>
                <a:gd name="connsiteY18" fmla="*/ 47625 h 1304925"/>
                <a:gd name="connsiteX19" fmla="*/ 374809 w 1076325"/>
                <a:gd name="connsiteY19" fmla="*/ 126302 h 1304925"/>
                <a:gd name="connsiteX20" fmla="*/ 305943 w 1076325"/>
                <a:gd name="connsiteY20" fmla="*/ 177641 h 1304925"/>
                <a:gd name="connsiteX21" fmla="*/ 242697 w 1076325"/>
                <a:gd name="connsiteY21" fmla="*/ 238411 h 1304925"/>
                <a:gd name="connsiteX22" fmla="*/ 185166 w 1076325"/>
                <a:gd name="connsiteY22" fmla="*/ 298323 h 1304925"/>
                <a:gd name="connsiteX23" fmla="*/ 156686 w 1076325"/>
                <a:gd name="connsiteY23" fmla="*/ 320802 h 1304925"/>
                <a:gd name="connsiteX24" fmla="*/ 156686 w 1076325"/>
                <a:gd name="connsiteY24" fmla="*/ 328136 h 1304925"/>
                <a:gd name="connsiteX25" fmla="*/ 163640 w 1076325"/>
                <a:gd name="connsiteY25" fmla="*/ 330613 h 1304925"/>
                <a:gd name="connsiteX26" fmla="*/ 175165 w 1076325"/>
                <a:gd name="connsiteY26" fmla="*/ 328517 h 1304925"/>
                <a:gd name="connsiteX27" fmla="*/ 582454 w 1076325"/>
                <a:gd name="connsiteY27" fmla="*/ 534924 h 1304925"/>
                <a:gd name="connsiteX28" fmla="*/ 551307 w 1076325"/>
                <a:gd name="connsiteY28" fmla="*/ 571310 h 1304925"/>
                <a:gd name="connsiteX29" fmla="*/ 520541 w 1076325"/>
                <a:gd name="connsiteY29" fmla="*/ 608838 h 1304925"/>
                <a:gd name="connsiteX30" fmla="*/ 473297 w 1076325"/>
                <a:gd name="connsiteY30" fmla="*/ 651701 h 1304925"/>
                <a:gd name="connsiteX31" fmla="*/ 461200 w 1076325"/>
                <a:gd name="connsiteY31" fmla="*/ 665512 h 1304925"/>
                <a:gd name="connsiteX32" fmla="*/ 450914 w 1076325"/>
                <a:gd name="connsiteY32" fmla="*/ 662464 h 1304925"/>
                <a:gd name="connsiteX33" fmla="*/ 446342 w 1076325"/>
                <a:gd name="connsiteY33" fmla="*/ 653129 h 1304925"/>
                <a:gd name="connsiteX34" fmla="*/ 454724 w 1076325"/>
                <a:gd name="connsiteY34" fmla="*/ 620459 h 1304925"/>
                <a:gd name="connsiteX35" fmla="*/ 469106 w 1076325"/>
                <a:gd name="connsiteY35" fmla="*/ 557403 h 1304925"/>
                <a:gd name="connsiteX36" fmla="*/ 489109 w 1076325"/>
                <a:gd name="connsiteY36" fmla="*/ 501968 h 1304925"/>
                <a:gd name="connsiteX37" fmla="*/ 520446 w 1076325"/>
                <a:gd name="connsiteY37" fmla="*/ 451485 h 1304925"/>
                <a:gd name="connsiteX38" fmla="*/ 533781 w 1076325"/>
                <a:gd name="connsiteY38" fmla="*/ 428530 h 1304925"/>
                <a:gd name="connsiteX39" fmla="*/ 532257 w 1076325"/>
                <a:gd name="connsiteY39" fmla="*/ 408813 h 1304925"/>
                <a:gd name="connsiteX40" fmla="*/ 513112 w 1076325"/>
                <a:gd name="connsiteY40" fmla="*/ 380524 h 1304925"/>
                <a:gd name="connsiteX41" fmla="*/ 498920 w 1076325"/>
                <a:gd name="connsiteY41" fmla="*/ 365474 h 1304925"/>
                <a:gd name="connsiteX42" fmla="*/ 489395 w 1076325"/>
                <a:gd name="connsiteY42" fmla="*/ 347853 h 1304925"/>
                <a:gd name="connsiteX43" fmla="*/ 459676 w 1076325"/>
                <a:gd name="connsiteY43" fmla="*/ 327089 h 1304925"/>
                <a:gd name="connsiteX44" fmla="*/ 433959 w 1076325"/>
                <a:gd name="connsiteY44" fmla="*/ 313277 h 1304925"/>
                <a:gd name="connsiteX45" fmla="*/ 419195 w 1076325"/>
                <a:gd name="connsiteY45" fmla="*/ 311087 h 1304925"/>
                <a:gd name="connsiteX46" fmla="*/ 393859 w 1076325"/>
                <a:gd name="connsiteY46" fmla="*/ 326136 h 1304925"/>
                <a:gd name="connsiteX47" fmla="*/ 380143 w 1076325"/>
                <a:gd name="connsiteY47" fmla="*/ 359283 h 1304925"/>
                <a:gd name="connsiteX48" fmla="*/ 369856 w 1076325"/>
                <a:gd name="connsiteY48" fmla="*/ 392811 h 1304925"/>
                <a:gd name="connsiteX49" fmla="*/ 355187 w 1076325"/>
                <a:gd name="connsiteY49" fmla="*/ 414814 h 1304925"/>
                <a:gd name="connsiteX50" fmla="*/ 313563 w 1076325"/>
                <a:gd name="connsiteY50" fmla="*/ 455200 h 1304925"/>
                <a:gd name="connsiteX51" fmla="*/ 234410 w 1076325"/>
                <a:gd name="connsiteY51" fmla="*/ 512731 h 1304925"/>
                <a:gd name="connsiteX52" fmla="*/ 153257 w 1076325"/>
                <a:gd name="connsiteY52" fmla="*/ 565309 h 1304925"/>
                <a:gd name="connsiteX53" fmla="*/ 74962 w 1076325"/>
                <a:gd name="connsiteY53" fmla="*/ 609791 h 1304925"/>
                <a:gd name="connsiteX54" fmla="*/ 18193 w 1076325"/>
                <a:gd name="connsiteY54" fmla="*/ 644843 h 1304925"/>
                <a:gd name="connsiteX55" fmla="*/ 7144 w 1076325"/>
                <a:gd name="connsiteY55" fmla="*/ 655511 h 1304925"/>
                <a:gd name="connsiteX56" fmla="*/ 12002 w 1076325"/>
                <a:gd name="connsiteY56" fmla="*/ 663797 h 1304925"/>
                <a:gd name="connsiteX57" fmla="*/ 26765 w 1076325"/>
                <a:gd name="connsiteY57" fmla="*/ 676085 h 1304925"/>
                <a:gd name="connsiteX58" fmla="*/ 47054 w 1076325"/>
                <a:gd name="connsiteY58" fmla="*/ 690753 h 1304925"/>
                <a:gd name="connsiteX59" fmla="*/ 63818 w 1076325"/>
                <a:gd name="connsiteY59" fmla="*/ 698087 h 1304925"/>
                <a:gd name="connsiteX60" fmla="*/ 82296 w 1076325"/>
                <a:gd name="connsiteY60" fmla="*/ 705421 h 1304925"/>
                <a:gd name="connsiteX61" fmla="*/ 101537 w 1076325"/>
                <a:gd name="connsiteY61" fmla="*/ 702945 h 1304925"/>
                <a:gd name="connsiteX62" fmla="*/ 114967 w 1076325"/>
                <a:gd name="connsiteY62" fmla="*/ 702945 h 1304925"/>
                <a:gd name="connsiteX63" fmla="*/ 128492 w 1076325"/>
                <a:gd name="connsiteY63" fmla="*/ 710756 h 1304925"/>
                <a:gd name="connsiteX64" fmla="*/ 146495 w 1076325"/>
                <a:gd name="connsiteY64" fmla="*/ 707041 h 1304925"/>
                <a:gd name="connsiteX65" fmla="*/ 175832 w 1076325"/>
                <a:gd name="connsiteY65" fmla="*/ 692372 h 1304925"/>
                <a:gd name="connsiteX66" fmla="*/ 239459 w 1076325"/>
                <a:gd name="connsiteY66" fmla="*/ 635222 h 1304925"/>
                <a:gd name="connsiteX67" fmla="*/ 281083 w 1076325"/>
                <a:gd name="connsiteY67" fmla="*/ 590264 h 1304925"/>
                <a:gd name="connsiteX68" fmla="*/ 336042 w 1076325"/>
                <a:gd name="connsiteY68" fmla="*/ 539306 h 1304925"/>
                <a:gd name="connsiteX69" fmla="*/ 347948 w 1076325"/>
                <a:gd name="connsiteY69" fmla="*/ 534829 h 1304925"/>
                <a:gd name="connsiteX70" fmla="*/ 354521 w 1076325"/>
                <a:gd name="connsiteY70" fmla="*/ 542735 h 1304925"/>
                <a:gd name="connsiteX71" fmla="*/ 350425 w 1076325"/>
                <a:gd name="connsiteY71" fmla="*/ 617887 h 1304925"/>
                <a:gd name="connsiteX72" fmla="*/ 343091 w 1076325"/>
                <a:gd name="connsiteY72" fmla="*/ 639985 h 1304925"/>
                <a:gd name="connsiteX73" fmla="*/ 344329 w 1076325"/>
                <a:gd name="connsiteY73" fmla="*/ 676370 h 1304925"/>
                <a:gd name="connsiteX74" fmla="*/ 341948 w 1076325"/>
                <a:gd name="connsiteY74" fmla="*/ 775430 h 1304925"/>
                <a:gd name="connsiteX75" fmla="*/ 317468 w 1076325"/>
                <a:gd name="connsiteY75" fmla="*/ 804767 h 1304925"/>
                <a:gd name="connsiteX76" fmla="*/ 301847 w 1076325"/>
                <a:gd name="connsiteY76" fmla="*/ 802291 h 1304925"/>
                <a:gd name="connsiteX77" fmla="*/ 303848 w 1076325"/>
                <a:gd name="connsiteY77" fmla="*/ 791813 h 1304925"/>
                <a:gd name="connsiteX78" fmla="*/ 311182 w 1076325"/>
                <a:gd name="connsiteY78" fmla="*/ 784289 h 1304925"/>
                <a:gd name="connsiteX79" fmla="*/ 308039 w 1076325"/>
                <a:gd name="connsiteY79" fmla="*/ 759143 h 1304925"/>
                <a:gd name="connsiteX80" fmla="*/ 296990 w 1076325"/>
                <a:gd name="connsiteY80" fmla="*/ 730853 h 1304925"/>
                <a:gd name="connsiteX81" fmla="*/ 286417 w 1076325"/>
                <a:gd name="connsiteY81" fmla="*/ 727139 h 1304925"/>
                <a:gd name="connsiteX82" fmla="*/ 273558 w 1076325"/>
                <a:gd name="connsiteY82" fmla="*/ 731711 h 1304925"/>
                <a:gd name="connsiteX83" fmla="*/ 245364 w 1076325"/>
                <a:gd name="connsiteY83" fmla="*/ 771144 h 1304925"/>
                <a:gd name="connsiteX84" fmla="*/ 209741 w 1076325"/>
                <a:gd name="connsiteY84" fmla="*/ 815054 h 1304925"/>
                <a:gd name="connsiteX85" fmla="*/ 184214 w 1076325"/>
                <a:gd name="connsiteY85" fmla="*/ 846677 h 1304925"/>
                <a:gd name="connsiteX86" fmla="*/ 176403 w 1076325"/>
                <a:gd name="connsiteY86" fmla="*/ 871157 h 1304925"/>
                <a:gd name="connsiteX87" fmla="*/ 173926 w 1076325"/>
                <a:gd name="connsiteY87" fmla="*/ 897731 h 1304925"/>
                <a:gd name="connsiteX88" fmla="*/ 182690 w 1076325"/>
                <a:gd name="connsiteY88" fmla="*/ 929259 h 1304925"/>
                <a:gd name="connsiteX89" fmla="*/ 185928 w 1076325"/>
                <a:gd name="connsiteY89" fmla="*/ 949166 h 1304925"/>
                <a:gd name="connsiteX90" fmla="*/ 187738 w 1076325"/>
                <a:gd name="connsiteY90" fmla="*/ 964311 h 1304925"/>
                <a:gd name="connsiteX91" fmla="*/ 197644 w 1076325"/>
                <a:gd name="connsiteY91" fmla="*/ 982504 h 1304925"/>
                <a:gd name="connsiteX92" fmla="*/ 206407 w 1076325"/>
                <a:gd name="connsiteY92" fmla="*/ 989838 h 1304925"/>
                <a:gd name="connsiteX93" fmla="*/ 220980 w 1076325"/>
                <a:gd name="connsiteY93" fmla="*/ 988124 h 1304925"/>
                <a:gd name="connsiteX94" fmla="*/ 235934 w 1076325"/>
                <a:gd name="connsiteY94" fmla="*/ 977265 h 1304925"/>
                <a:gd name="connsiteX95" fmla="*/ 278035 w 1076325"/>
                <a:gd name="connsiteY95" fmla="*/ 937355 h 1304925"/>
                <a:gd name="connsiteX96" fmla="*/ 320612 w 1076325"/>
                <a:gd name="connsiteY96" fmla="*/ 895064 h 1304925"/>
                <a:gd name="connsiteX97" fmla="*/ 331946 w 1076325"/>
                <a:gd name="connsiteY97" fmla="*/ 892016 h 1304925"/>
                <a:gd name="connsiteX98" fmla="*/ 336995 w 1076325"/>
                <a:gd name="connsiteY98" fmla="*/ 898779 h 1304925"/>
                <a:gd name="connsiteX99" fmla="*/ 338614 w 1076325"/>
                <a:gd name="connsiteY99" fmla="*/ 928973 h 1304925"/>
                <a:gd name="connsiteX100" fmla="*/ 339090 w 1076325"/>
                <a:gd name="connsiteY100" fmla="*/ 961263 h 1304925"/>
                <a:gd name="connsiteX101" fmla="*/ 346329 w 1076325"/>
                <a:gd name="connsiteY101" fmla="*/ 971360 h 1304925"/>
                <a:gd name="connsiteX102" fmla="*/ 372047 w 1076325"/>
                <a:gd name="connsiteY102" fmla="*/ 984980 h 1304925"/>
                <a:gd name="connsiteX103" fmla="*/ 386239 w 1076325"/>
                <a:gd name="connsiteY103" fmla="*/ 993743 h 1304925"/>
                <a:gd name="connsiteX104" fmla="*/ 408432 w 1076325"/>
                <a:gd name="connsiteY104" fmla="*/ 993172 h 1304925"/>
                <a:gd name="connsiteX105" fmla="*/ 427006 w 1076325"/>
                <a:gd name="connsiteY105" fmla="*/ 987171 h 1304925"/>
                <a:gd name="connsiteX106" fmla="*/ 443103 w 1076325"/>
                <a:gd name="connsiteY106" fmla="*/ 974312 h 1304925"/>
                <a:gd name="connsiteX107" fmla="*/ 449866 w 1076325"/>
                <a:gd name="connsiteY107" fmla="*/ 962501 h 1304925"/>
                <a:gd name="connsiteX108" fmla="*/ 444341 w 1076325"/>
                <a:gd name="connsiteY108" fmla="*/ 943070 h 1304925"/>
                <a:gd name="connsiteX109" fmla="*/ 441103 w 1076325"/>
                <a:gd name="connsiteY109" fmla="*/ 925640 h 1304925"/>
                <a:gd name="connsiteX110" fmla="*/ 442436 w 1076325"/>
                <a:gd name="connsiteY110" fmla="*/ 907733 h 1304925"/>
                <a:gd name="connsiteX111" fmla="*/ 444817 w 1076325"/>
                <a:gd name="connsiteY111" fmla="*/ 889635 h 1304925"/>
                <a:gd name="connsiteX112" fmla="*/ 441579 w 1076325"/>
                <a:gd name="connsiteY112" fmla="*/ 861632 h 1304925"/>
                <a:gd name="connsiteX113" fmla="*/ 440246 w 1076325"/>
                <a:gd name="connsiteY113" fmla="*/ 825818 h 1304925"/>
                <a:gd name="connsiteX114" fmla="*/ 443293 w 1076325"/>
                <a:gd name="connsiteY114" fmla="*/ 801053 h 1304925"/>
                <a:gd name="connsiteX115" fmla="*/ 451199 w 1076325"/>
                <a:gd name="connsiteY115" fmla="*/ 779621 h 1304925"/>
                <a:gd name="connsiteX116" fmla="*/ 472631 w 1076325"/>
                <a:gd name="connsiteY116" fmla="*/ 751618 h 1304925"/>
                <a:gd name="connsiteX117" fmla="*/ 522923 w 1076325"/>
                <a:gd name="connsiteY117" fmla="*/ 685991 h 1304925"/>
                <a:gd name="connsiteX118" fmla="*/ 565595 w 1076325"/>
                <a:gd name="connsiteY118" fmla="*/ 622554 h 1304925"/>
                <a:gd name="connsiteX119" fmla="*/ 593598 w 1076325"/>
                <a:gd name="connsiteY119" fmla="*/ 573024 h 1304925"/>
                <a:gd name="connsiteX120" fmla="*/ 598170 w 1076325"/>
                <a:gd name="connsiteY120" fmla="*/ 554831 h 1304925"/>
                <a:gd name="connsiteX121" fmla="*/ 590836 w 1076325"/>
                <a:gd name="connsiteY121" fmla="*/ 533400 h 1304925"/>
                <a:gd name="connsiteX122" fmla="*/ 582454 w 1076325"/>
                <a:gd name="connsiteY122" fmla="*/ 534924 h 1304925"/>
                <a:gd name="connsiteX123" fmla="*/ 1065085 w 1076325"/>
                <a:gd name="connsiteY123" fmla="*/ 491490 h 1304925"/>
                <a:gd name="connsiteX124" fmla="*/ 1041940 w 1076325"/>
                <a:gd name="connsiteY124" fmla="*/ 452057 h 1304925"/>
                <a:gd name="connsiteX125" fmla="*/ 1022223 w 1076325"/>
                <a:gd name="connsiteY125" fmla="*/ 425006 h 1304925"/>
                <a:gd name="connsiteX126" fmla="*/ 1020890 w 1076325"/>
                <a:gd name="connsiteY126" fmla="*/ 376428 h 1304925"/>
                <a:gd name="connsiteX127" fmla="*/ 1007745 w 1076325"/>
                <a:gd name="connsiteY127" fmla="*/ 366713 h 1304925"/>
                <a:gd name="connsiteX128" fmla="*/ 998792 w 1076325"/>
                <a:gd name="connsiteY128" fmla="*/ 374428 h 1304925"/>
                <a:gd name="connsiteX129" fmla="*/ 996029 w 1076325"/>
                <a:gd name="connsiteY129" fmla="*/ 421386 h 1304925"/>
                <a:gd name="connsiteX130" fmla="*/ 982123 w 1076325"/>
                <a:gd name="connsiteY130" fmla="*/ 458534 h 1304925"/>
                <a:gd name="connsiteX131" fmla="*/ 964216 w 1076325"/>
                <a:gd name="connsiteY131" fmla="*/ 496157 h 1304925"/>
                <a:gd name="connsiteX132" fmla="*/ 939546 w 1076325"/>
                <a:gd name="connsiteY132" fmla="*/ 523113 h 1304925"/>
                <a:gd name="connsiteX133" fmla="*/ 929831 w 1076325"/>
                <a:gd name="connsiteY133" fmla="*/ 529971 h 1304925"/>
                <a:gd name="connsiteX134" fmla="*/ 923354 w 1076325"/>
                <a:gd name="connsiteY134" fmla="*/ 523970 h 1304925"/>
                <a:gd name="connsiteX135" fmla="*/ 921639 w 1076325"/>
                <a:gd name="connsiteY135" fmla="*/ 506825 h 1304925"/>
                <a:gd name="connsiteX136" fmla="*/ 924116 w 1076325"/>
                <a:gd name="connsiteY136" fmla="*/ 457962 h 1304925"/>
                <a:gd name="connsiteX137" fmla="*/ 934593 w 1076325"/>
                <a:gd name="connsiteY137" fmla="*/ 387096 h 1304925"/>
                <a:gd name="connsiteX138" fmla="*/ 940975 w 1076325"/>
                <a:gd name="connsiteY138" fmla="*/ 329089 h 1304925"/>
                <a:gd name="connsiteX139" fmla="*/ 956120 w 1076325"/>
                <a:gd name="connsiteY139" fmla="*/ 270796 h 1304925"/>
                <a:gd name="connsiteX140" fmla="*/ 966788 w 1076325"/>
                <a:gd name="connsiteY140" fmla="*/ 190119 h 1304925"/>
                <a:gd name="connsiteX141" fmla="*/ 958596 w 1076325"/>
                <a:gd name="connsiteY141" fmla="*/ 151257 h 1304925"/>
                <a:gd name="connsiteX142" fmla="*/ 937355 w 1076325"/>
                <a:gd name="connsiteY142" fmla="*/ 115062 h 1304925"/>
                <a:gd name="connsiteX143" fmla="*/ 905066 w 1076325"/>
                <a:gd name="connsiteY143" fmla="*/ 85058 h 1304925"/>
                <a:gd name="connsiteX144" fmla="*/ 873252 w 1076325"/>
                <a:gd name="connsiteY144" fmla="*/ 73628 h 1304925"/>
                <a:gd name="connsiteX145" fmla="*/ 842867 w 1076325"/>
                <a:gd name="connsiteY145" fmla="*/ 62008 h 1304925"/>
                <a:gd name="connsiteX146" fmla="*/ 814864 w 1076325"/>
                <a:gd name="connsiteY146" fmla="*/ 55626 h 1304925"/>
                <a:gd name="connsiteX147" fmla="*/ 797433 w 1076325"/>
                <a:gd name="connsiteY147" fmla="*/ 71533 h 1304925"/>
                <a:gd name="connsiteX148" fmla="*/ 786860 w 1076325"/>
                <a:gd name="connsiteY148" fmla="*/ 95060 h 1304925"/>
                <a:gd name="connsiteX149" fmla="*/ 784670 w 1076325"/>
                <a:gd name="connsiteY149" fmla="*/ 132112 h 1304925"/>
                <a:gd name="connsiteX150" fmla="*/ 790670 w 1076325"/>
                <a:gd name="connsiteY150" fmla="*/ 166497 h 1304925"/>
                <a:gd name="connsiteX151" fmla="*/ 798481 w 1076325"/>
                <a:gd name="connsiteY151" fmla="*/ 201740 h 1304925"/>
                <a:gd name="connsiteX152" fmla="*/ 806291 w 1076325"/>
                <a:gd name="connsiteY152" fmla="*/ 245364 h 1304925"/>
                <a:gd name="connsiteX153" fmla="*/ 807815 w 1076325"/>
                <a:gd name="connsiteY153" fmla="*/ 312611 h 1304925"/>
                <a:gd name="connsiteX154" fmla="*/ 812006 w 1076325"/>
                <a:gd name="connsiteY154" fmla="*/ 389858 h 1304925"/>
                <a:gd name="connsiteX155" fmla="*/ 807434 w 1076325"/>
                <a:gd name="connsiteY155" fmla="*/ 425196 h 1304925"/>
                <a:gd name="connsiteX156" fmla="*/ 806196 w 1076325"/>
                <a:gd name="connsiteY156" fmla="*/ 552260 h 1304925"/>
                <a:gd name="connsiteX157" fmla="*/ 807149 w 1076325"/>
                <a:gd name="connsiteY157" fmla="*/ 615601 h 1304925"/>
                <a:gd name="connsiteX158" fmla="*/ 803339 w 1076325"/>
                <a:gd name="connsiteY158" fmla="*/ 647414 h 1304925"/>
                <a:gd name="connsiteX159" fmla="*/ 795433 w 1076325"/>
                <a:gd name="connsiteY159" fmla="*/ 657225 h 1304925"/>
                <a:gd name="connsiteX160" fmla="*/ 735044 w 1076325"/>
                <a:gd name="connsiteY160" fmla="*/ 698183 h 1304925"/>
                <a:gd name="connsiteX161" fmla="*/ 717328 w 1076325"/>
                <a:gd name="connsiteY161" fmla="*/ 707993 h 1304925"/>
                <a:gd name="connsiteX162" fmla="*/ 711613 w 1076325"/>
                <a:gd name="connsiteY162" fmla="*/ 704755 h 1304925"/>
                <a:gd name="connsiteX163" fmla="*/ 711137 w 1076325"/>
                <a:gd name="connsiteY163" fmla="*/ 695992 h 1304925"/>
                <a:gd name="connsiteX164" fmla="*/ 723233 w 1076325"/>
                <a:gd name="connsiteY164" fmla="*/ 676085 h 1304925"/>
                <a:gd name="connsiteX165" fmla="*/ 734282 w 1076325"/>
                <a:gd name="connsiteY165" fmla="*/ 656082 h 1304925"/>
                <a:gd name="connsiteX166" fmla="*/ 736092 w 1076325"/>
                <a:gd name="connsiteY166" fmla="*/ 619792 h 1304925"/>
                <a:gd name="connsiteX167" fmla="*/ 731520 w 1076325"/>
                <a:gd name="connsiteY167" fmla="*/ 591026 h 1304925"/>
                <a:gd name="connsiteX168" fmla="*/ 709232 w 1076325"/>
                <a:gd name="connsiteY168" fmla="*/ 554450 h 1304925"/>
                <a:gd name="connsiteX169" fmla="*/ 692468 w 1076325"/>
                <a:gd name="connsiteY169" fmla="*/ 527209 h 1304925"/>
                <a:gd name="connsiteX170" fmla="*/ 680657 w 1076325"/>
                <a:gd name="connsiteY170" fmla="*/ 503015 h 1304925"/>
                <a:gd name="connsiteX171" fmla="*/ 682276 w 1076325"/>
                <a:gd name="connsiteY171" fmla="*/ 480632 h 1304925"/>
                <a:gd name="connsiteX172" fmla="*/ 695134 w 1076325"/>
                <a:gd name="connsiteY172" fmla="*/ 449771 h 1304925"/>
                <a:gd name="connsiteX173" fmla="*/ 712184 w 1076325"/>
                <a:gd name="connsiteY173" fmla="*/ 403574 h 1304925"/>
                <a:gd name="connsiteX174" fmla="*/ 720566 w 1076325"/>
                <a:gd name="connsiteY174" fmla="*/ 362903 h 1304925"/>
                <a:gd name="connsiteX175" fmla="*/ 716471 w 1076325"/>
                <a:gd name="connsiteY175" fmla="*/ 324993 h 1304925"/>
                <a:gd name="connsiteX176" fmla="*/ 697421 w 1076325"/>
                <a:gd name="connsiteY176" fmla="*/ 292989 h 1304925"/>
                <a:gd name="connsiteX177" fmla="*/ 657416 w 1076325"/>
                <a:gd name="connsiteY177" fmla="*/ 250793 h 1304925"/>
                <a:gd name="connsiteX178" fmla="*/ 622554 w 1076325"/>
                <a:gd name="connsiteY178" fmla="*/ 225076 h 1304925"/>
                <a:gd name="connsiteX179" fmla="*/ 594265 w 1076325"/>
                <a:gd name="connsiteY179" fmla="*/ 211550 h 1304925"/>
                <a:gd name="connsiteX180" fmla="*/ 570833 w 1076325"/>
                <a:gd name="connsiteY180" fmla="*/ 213836 h 1304925"/>
                <a:gd name="connsiteX181" fmla="*/ 556927 w 1076325"/>
                <a:gd name="connsiteY181" fmla="*/ 226124 h 1304925"/>
                <a:gd name="connsiteX182" fmla="*/ 556355 w 1076325"/>
                <a:gd name="connsiteY182" fmla="*/ 249555 h 1304925"/>
                <a:gd name="connsiteX183" fmla="*/ 557593 w 1076325"/>
                <a:gd name="connsiteY183" fmla="*/ 261557 h 1304925"/>
                <a:gd name="connsiteX184" fmla="*/ 563690 w 1076325"/>
                <a:gd name="connsiteY184" fmla="*/ 280511 h 1304925"/>
                <a:gd name="connsiteX185" fmla="*/ 586645 w 1076325"/>
                <a:gd name="connsiteY185" fmla="*/ 329565 h 1304925"/>
                <a:gd name="connsiteX186" fmla="*/ 624268 w 1076325"/>
                <a:gd name="connsiteY186" fmla="*/ 383286 h 1304925"/>
                <a:gd name="connsiteX187" fmla="*/ 647414 w 1076325"/>
                <a:gd name="connsiteY187" fmla="*/ 413480 h 1304925"/>
                <a:gd name="connsiteX188" fmla="*/ 651605 w 1076325"/>
                <a:gd name="connsiteY188" fmla="*/ 431387 h 1304925"/>
                <a:gd name="connsiteX189" fmla="*/ 642938 w 1076325"/>
                <a:gd name="connsiteY189" fmla="*/ 477298 h 1304925"/>
                <a:gd name="connsiteX190" fmla="*/ 632365 w 1076325"/>
                <a:gd name="connsiteY190" fmla="*/ 500729 h 1304925"/>
                <a:gd name="connsiteX191" fmla="*/ 627793 w 1076325"/>
                <a:gd name="connsiteY191" fmla="*/ 526352 h 1304925"/>
                <a:gd name="connsiteX192" fmla="*/ 637508 w 1076325"/>
                <a:gd name="connsiteY192" fmla="*/ 561308 h 1304925"/>
                <a:gd name="connsiteX193" fmla="*/ 644843 w 1076325"/>
                <a:gd name="connsiteY193" fmla="*/ 598456 h 1304925"/>
                <a:gd name="connsiteX194" fmla="*/ 653225 w 1076325"/>
                <a:gd name="connsiteY194" fmla="*/ 633317 h 1304925"/>
                <a:gd name="connsiteX195" fmla="*/ 662273 w 1076325"/>
                <a:gd name="connsiteY195" fmla="*/ 667798 h 1304925"/>
                <a:gd name="connsiteX196" fmla="*/ 659321 w 1076325"/>
                <a:gd name="connsiteY196" fmla="*/ 701707 h 1304925"/>
                <a:gd name="connsiteX197" fmla="*/ 652082 w 1076325"/>
                <a:gd name="connsiteY197" fmla="*/ 729710 h 1304925"/>
                <a:gd name="connsiteX198" fmla="*/ 623507 w 1076325"/>
                <a:gd name="connsiteY198" fmla="*/ 782098 h 1304925"/>
                <a:gd name="connsiteX199" fmla="*/ 610457 w 1076325"/>
                <a:gd name="connsiteY199" fmla="*/ 809339 h 1304925"/>
                <a:gd name="connsiteX200" fmla="*/ 609886 w 1076325"/>
                <a:gd name="connsiteY200" fmla="*/ 826199 h 1304925"/>
                <a:gd name="connsiteX201" fmla="*/ 624268 w 1076325"/>
                <a:gd name="connsiteY201" fmla="*/ 844582 h 1304925"/>
                <a:gd name="connsiteX202" fmla="*/ 642461 w 1076325"/>
                <a:gd name="connsiteY202" fmla="*/ 852583 h 1304925"/>
                <a:gd name="connsiteX203" fmla="*/ 670179 w 1076325"/>
                <a:gd name="connsiteY203" fmla="*/ 853154 h 1304925"/>
                <a:gd name="connsiteX204" fmla="*/ 705041 w 1076325"/>
                <a:gd name="connsiteY204" fmla="*/ 842010 h 1304925"/>
                <a:gd name="connsiteX205" fmla="*/ 759047 w 1076325"/>
                <a:gd name="connsiteY205" fmla="*/ 800576 h 1304925"/>
                <a:gd name="connsiteX206" fmla="*/ 791909 w 1076325"/>
                <a:gd name="connsiteY206" fmla="*/ 767715 h 1304925"/>
                <a:gd name="connsiteX207" fmla="*/ 801053 w 1076325"/>
                <a:gd name="connsiteY207" fmla="*/ 766382 h 1304925"/>
                <a:gd name="connsiteX208" fmla="*/ 802291 w 1076325"/>
                <a:gd name="connsiteY208" fmla="*/ 776478 h 1304925"/>
                <a:gd name="connsiteX209" fmla="*/ 800481 w 1076325"/>
                <a:gd name="connsiteY209" fmla="*/ 902303 h 1304925"/>
                <a:gd name="connsiteX210" fmla="*/ 799529 w 1076325"/>
                <a:gd name="connsiteY210" fmla="*/ 1050608 h 1304925"/>
                <a:gd name="connsiteX211" fmla="*/ 798481 w 1076325"/>
                <a:gd name="connsiteY211" fmla="*/ 1238822 h 1304925"/>
                <a:gd name="connsiteX212" fmla="*/ 798957 w 1076325"/>
                <a:gd name="connsiteY212" fmla="*/ 1288352 h 1304925"/>
                <a:gd name="connsiteX213" fmla="*/ 808958 w 1076325"/>
                <a:gd name="connsiteY213" fmla="*/ 1301687 h 1304925"/>
                <a:gd name="connsiteX214" fmla="*/ 836485 w 1076325"/>
                <a:gd name="connsiteY214" fmla="*/ 1306068 h 1304925"/>
                <a:gd name="connsiteX215" fmla="*/ 845534 w 1076325"/>
                <a:gd name="connsiteY215" fmla="*/ 1303211 h 1304925"/>
                <a:gd name="connsiteX216" fmla="*/ 867537 w 1076325"/>
                <a:gd name="connsiteY216" fmla="*/ 1281017 h 1304925"/>
                <a:gd name="connsiteX217" fmla="*/ 889730 w 1076325"/>
                <a:gd name="connsiteY217" fmla="*/ 1246632 h 1304925"/>
                <a:gd name="connsiteX218" fmla="*/ 894017 w 1076325"/>
                <a:gd name="connsiteY218" fmla="*/ 1222153 h 1304925"/>
                <a:gd name="connsiteX219" fmla="*/ 900398 w 1076325"/>
                <a:gd name="connsiteY219" fmla="*/ 1199388 h 1304925"/>
                <a:gd name="connsiteX220" fmla="*/ 908209 w 1076325"/>
                <a:gd name="connsiteY220" fmla="*/ 1161002 h 1304925"/>
                <a:gd name="connsiteX221" fmla="*/ 912114 w 1076325"/>
                <a:gd name="connsiteY221" fmla="*/ 1127284 h 1304925"/>
                <a:gd name="connsiteX222" fmla="*/ 915829 w 1076325"/>
                <a:gd name="connsiteY222" fmla="*/ 1098233 h 1304925"/>
                <a:gd name="connsiteX223" fmla="*/ 919067 w 1076325"/>
                <a:gd name="connsiteY223" fmla="*/ 1072991 h 1304925"/>
                <a:gd name="connsiteX224" fmla="*/ 914019 w 1076325"/>
                <a:gd name="connsiteY224" fmla="*/ 1063847 h 1304925"/>
                <a:gd name="connsiteX225" fmla="*/ 914305 w 1076325"/>
                <a:gd name="connsiteY225" fmla="*/ 1023271 h 1304925"/>
                <a:gd name="connsiteX226" fmla="*/ 917258 w 1076325"/>
                <a:gd name="connsiteY226" fmla="*/ 992696 h 1304925"/>
                <a:gd name="connsiteX227" fmla="*/ 916972 w 1076325"/>
                <a:gd name="connsiteY227" fmla="*/ 964692 h 1304925"/>
                <a:gd name="connsiteX228" fmla="*/ 913733 w 1076325"/>
                <a:gd name="connsiteY228" fmla="*/ 934307 h 1304925"/>
                <a:gd name="connsiteX229" fmla="*/ 915067 w 1076325"/>
                <a:gd name="connsiteY229" fmla="*/ 908114 h 1304925"/>
                <a:gd name="connsiteX230" fmla="*/ 915067 w 1076325"/>
                <a:gd name="connsiteY230" fmla="*/ 892302 h 1304925"/>
                <a:gd name="connsiteX231" fmla="*/ 915353 w 1076325"/>
                <a:gd name="connsiteY231" fmla="*/ 830104 h 1304925"/>
                <a:gd name="connsiteX232" fmla="*/ 918115 w 1076325"/>
                <a:gd name="connsiteY232" fmla="*/ 808196 h 1304925"/>
                <a:gd name="connsiteX233" fmla="*/ 918401 w 1076325"/>
                <a:gd name="connsiteY233" fmla="*/ 713518 h 1304925"/>
                <a:gd name="connsiteX234" fmla="*/ 922687 w 1076325"/>
                <a:gd name="connsiteY234" fmla="*/ 677323 h 1304925"/>
                <a:gd name="connsiteX235" fmla="*/ 929735 w 1076325"/>
                <a:gd name="connsiteY235" fmla="*/ 659892 h 1304925"/>
                <a:gd name="connsiteX236" fmla="*/ 966597 w 1076325"/>
                <a:gd name="connsiteY236" fmla="*/ 630650 h 1304925"/>
                <a:gd name="connsiteX237" fmla="*/ 1057180 w 1076325"/>
                <a:gd name="connsiteY237" fmla="*/ 547783 h 1304925"/>
                <a:gd name="connsiteX238" fmla="*/ 1071277 w 1076325"/>
                <a:gd name="connsiteY238" fmla="*/ 527114 h 1304925"/>
                <a:gd name="connsiteX239" fmla="*/ 1073277 w 1076325"/>
                <a:gd name="connsiteY239" fmla="*/ 511493 h 1304925"/>
                <a:gd name="connsiteX240" fmla="*/ 1065085 w 1076325"/>
                <a:gd name="connsiteY240" fmla="*/ 491490 h 130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076325" h="1304925">
                  <a:moveTo>
                    <a:pt x="175165" y="328517"/>
                  </a:moveTo>
                  <a:lnTo>
                    <a:pt x="193453" y="321564"/>
                  </a:lnTo>
                  <a:lnTo>
                    <a:pt x="225647" y="317849"/>
                  </a:lnTo>
                  <a:lnTo>
                    <a:pt x="262318" y="297085"/>
                  </a:lnTo>
                  <a:lnTo>
                    <a:pt x="325946" y="264795"/>
                  </a:lnTo>
                  <a:lnTo>
                    <a:pt x="411575" y="222314"/>
                  </a:lnTo>
                  <a:lnTo>
                    <a:pt x="443389" y="214979"/>
                  </a:lnTo>
                  <a:lnTo>
                    <a:pt x="489775" y="206407"/>
                  </a:lnTo>
                  <a:lnTo>
                    <a:pt x="514255" y="201454"/>
                  </a:lnTo>
                  <a:lnTo>
                    <a:pt x="538639" y="195263"/>
                  </a:lnTo>
                  <a:lnTo>
                    <a:pt x="555784" y="178499"/>
                  </a:lnTo>
                  <a:lnTo>
                    <a:pt x="574548" y="147828"/>
                  </a:lnTo>
                  <a:lnTo>
                    <a:pt x="578930" y="103442"/>
                  </a:lnTo>
                  <a:lnTo>
                    <a:pt x="571214" y="73533"/>
                  </a:lnTo>
                  <a:lnTo>
                    <a:pt x="555403" y="44196"/>
                  </a:lnTo>
                  <a:lnTo>
                    <a:pt x="527685" y="13240"/>
                  </a:lnTo>
                  <a:lnTo>
                    <a:pt x="510921" y="7144"/>
                  </a:lnTo>
                  <a:lnTo>
                    <a:pt x="488442" y="22670"/>
                  </a:lnTo>
                  <a:lnTo>
                    <a:pt x="485489" y="47625"/>
                  </a:lnTo>
                  <a:lnTo>
                    <a:pt x="374809" y="126302"/>
                  </a:lnTo>
                  <a:lnTo>
                    <a:pt x="305943" y="177641"/>
                  </a:lnTo>
                  <a:lnTo>
                    <a:pt x="242697" y="238411"/>
                  </a:lnTo>
                  <a:lnTo>
                    <a:pt x="185166" y="298323"/>
                  </a:lnTo>
                  <a:lnTo>
                    <a:pt x="156686" y="320802"/>
                  </a:lnTo>
                  <a:lnTo>
                    <a:pt x="156686" y="328136"/>
                  </a:lnTo>
                  <a:lnTo>
                    <a:pt x="163640" y="330613"/>
                  </a:lnTo>
                  <a:lnTo>
                    <a:pt x="175165" y="328517"/>
                  </a:lnTo>
                  <a:close/>
                  <a:moveTo>
                    <a:pt x="582454" y="534924"/>
                  </a:moveTo>
                  <a:lnTo>
                    <a:pt x="551307" y="571310"/>
                  </a:lnTo>
                  <a:lnTo>
                    <a:pt x="520541" y="608838"/>
                  </a:lnTo>
                  <a:lnTo>
                    <a:pt x="473297" y="651701"/>
                  </a:lnTo>
                  <a:lnTo>
                    <a:pt x="461200" y="665512"/>
                  </a:lnTo>
                  <a:lnTo>
                    <a:pt x="450914" y="662464"/>
                  </a:lnTo>
                  <a:lnTo>
                    <a:pt x="446342" y="653129"/>
                  </a:lnTo>
                  <a:lnTo>
                    <a:pt x="454724" y="620459"/>
                  </a:lnTo>
                  <a:lnTo>
                    <a:pt x="469106" y="557403"/>
                  </a:lnTo>
                  <a:lnTo>
                    <a:pt x="489109" y="501968"/>
                  </a:lnTo>
                  <a:lnTo>
                    <a:pt x="520446" y="451485"/>
                  </a:lnTo>
                  <a:lnTo>
                    <a:pt x="533781" y="428530"/>
                  </a:lnTo>
                  <a:lnTo>
                    <a:pt x="532257" y="408813"/>
                  </a:lnTo>
                  <a:lnTo>
                    <a:pt x="513112" y="380524"/>
                  </a:lnTo>
                  <a:lnTo>
                    <a:pt x="498920" y="365474"/>
                  </a:lnTo>
                  <a:lnTo>
                    <a:pt x="489395" y="347853"/>
                  </a:lnTo>
                  <a:lnTo>
                    <a:pt x="459676" y="327089"/>
                  </a:lnTo>
                  <a:lnTo>
                    <a:pt x="433959" y="313277"/>
                  </a:lnTo>
                  <a:lnTo>
                    <a:pt x="419195" y="311087"/>
                  </a:lnTo>
                  <a:lnTo>
                    <a:pt x="393859" y="326136"/>
                  </a:lnTo>
                  <a:lnTo>
                    <a:pt x="380143" y="359283"/>
                  </a:lnTo>
                  <a:lnTo>
                    <a:pt x="369856" y="392811"/>
                  </a:lnTo>
                  <a:lnTo>
                    <a:pt x="355187" y="414814"/>
                  </a:lnTo>
                  <a:lnTo>
                    <a:pt x="313563" y="455200"/>
                  </a:lnTo>
                  <a:lnTo>
                    <a:pt x="234410" y="512731"/>
                  </a:lnTo>
                  <a:lnTo>
                    <a:pt x="153257" y="565309"/>
                  </a:lnTo>
                  <a:lnTo>
                    <a:pt x="74962" y="609791"/>
                  </a:lnTo>
                  <a:lnTo>
                    <a:pt x="18193" y="644843"/>
                  </a:lnTo>
                  <a:lnTo>
                    <a:pt x="7144" y="655511"/>
                  </a:lnTo>
                  <a:lnTo>
                    <a:pt x="12002" y="663797"/>
                  </a:lnTo>
                  <a:lnTo>
                    <a:pt x="26765" y="676085"/>
                  </a:lnTo>
                  <a:lnTo>
                    <a:pt x="47054" y="690753"/>
                  </a:lnTo>
                  <a:lnTo>
                    <a:pt x="63818" y="698087"/>
                  </a:lnTo>
                  <a:lnTo>
                    <a:pt x="82296" y="705421"/>
                  </a:lnTo>
                  <a:lnTo>
                    <a:pt x="101537" y="702945"/>
                  </a:lnTo>
                  <a:lnTo>
                    <a:pt x="114967" y="702945"/>
                  </a:lnTo>
                  <a:lnTo>
                    <a:pt x="128492" y="710756"/>
                  </a:lnTo>
                  <a:lnTo>
                    <a:pt x="146495" y="707041"/>
                  </a:lnTo>
                  <a:lnTo>
                    <a:pt x="175832" y="692372"/>
                  </a:lnTo>
                  <a:lnTo>
                    <a:pt x="239459" y="635222"/>
                  </a:lnTo>
                  <a:lnTo>
                    <a:pt x="281083" y="590264"/>
                  </a:lnTo>
                  <a:lnTo>
                    <a:pt x="336042" y="539306"/>
                  </a:lnTo>
                  <a:lnTo>
                    <a:pt x="347948" y="534829"/>
                  </a:lnTo>
                  <a:lnTo>
                    <a:pt x="354521" y="542735"/>
                  </a:lnTo>
                  <a:lnTo>
                    <a:pt x="350425" y="617887"/>
                  </a:lnTo>
                  <a:lnTo>
                    <a:pt x="343091" y="639985"/>
                  </a:lnTo>
                  <a:lnTo>
                    <a:pt x="344329" y="676370"/>
                  </a:lnTo>
                  <a:lnTo>
                    <a:pt x="341948" y="775430"/>
                  </a:lnTo>
                  <a:lnTo>
                    <a:pt x="317468" y="804767"/>
                  </a:lnTo>
                  <a:lnTo>
                    <a:pt x="301847" y="802291"/>
                  </a:lnTo>
                  <a:lnTo>
                    <a:pt x="303848" y="791813"/>
                  </a:lnTo>
                  <a:lnTo>
                    <a:pt x="311182" y="784289"/>
                  </a:lnTo>
                  <a:lnTo>
                    <a:pt x="308039" y="759143"/>
                  </a:lnTo>
                  <a:lnTo>
                    <a:pt x="296990" y="730853"/>
                  </a:lnTo>
                  <a:lnTo>
                    <a:pt x="286417" y="727139"/>
                  </a:lnTo>
                  <a:lnTo>
                    <a:pt x="273558" y="731711"/>
                  </a:lnTo>
                  <a:lnTo>
                    <a:pt x="245364" y="771144"/>
                  </a:lnTo>
                  <a:lnTo>
                    <a:pt x="209741" y="815054"/>
                  </a:lnTo>
                  <a:lnTo>
                    <a:pt x="184214" y="846677"/>
                  </a:lnTo>
                  <a:lnTo>
                    <a:pt x="176403" y="871157"/>
                  </a:lnTo>
                  <a:lnTo>
                    <a:pt x="173926" y="897731"/>
                  </a:lnTo>
                  <a:lnTo>
                    <a:pt x="182690" y="929259"/>
                  </a:lnTo>
                  <a:lnTo>
                    <a:pt x="185928" y="949166"/>
                  </a:lnTo>
                  <a:lnTo>
                    <a:pt x="187738" y="964311"/>
                  </a:lnTo>
                  <a:lnTo>
                    <a:pt x="197644" y="982504"/>
                  </a:lnTo>
                  <a:lnTo>
                    <a:pt x="206407" y="989838"/>
                  </a:lnTo>
                  <a:lnTo>
                    <a:pt x="220980" y="988124"/>
                  </a:lnTo>
                  <a:lnTo>
                    <a:pt x="235934" y="977265"/>
                  </a:lnTo>
                  <a:lnTo>
                    <a:pt x="278035" y="937355"/>
                  </a:lnTo>
                  <a:lnTo>
                    <a:pt x="320612" y="895064"/>
                  </a:lnTo>
                  <a:lnTo>
                    <a:pt x="331946" y="892016"/>
                  </a:lnTo>
                  <a:lnTo>
                    <a:pt x="336995" y="898779"/>
                  </a:lnTo>
                  <a:lnTo>
                    <a:pt x="338614" y="928973"/>
                  </a:lnTo>
                  <a:lnTo>
                    <a:pt x="339090" y="961263"/>
                  </a:lnTo>
                  <a:lnTo>
                    <a:pt x="346329" y="971360"/>
                  </a:lnTo>
                  <a:lnTo>
                    <a:pt x="372047" y="984980"/>
                  </a:lnTo>
                  <a:lnTo>
                    <a:pt x="386239" y="993743"/>
                  </a:lnTo>
                  <a:lnTo>
                    <a:pt x="408432" y="993172"/>
                  </a:lnTo>
                  <a:lnTo>
                    <a:pt x="427006" y="987171"/>
                  </a:lnTo>
                  <a:lnTo>
                    <a:pt x="443103" y="974312"/>
                  </a:lnTo>
                  <a:lnTo>
                    <a:pt x="449866" y="962501"/>
                  </a:lnTo>
                  <a:lnTo>
                    <a:pt x="444341" y="943070"/>
                  </a:lnTo>
                  <a:lnTo>
                    <a:pt x="441103" y="925640"/>
                  </a:lnTo>
                  <a:lnTo>
                    <a:pt x="442436" y="907733"/>
                  </a:lnTo>
                  <a:lnTo>
                    <a:pt x="444817" y="889635"/>
                  </a:lnTo>
                  <a:lnTo>
                    <a:pt x="441579" y="861632"/>
                  </a:lnTo>
                  <a:lnTo>
                    <a:pt x="440246" y="825818"/>
                  </a:lnTo>
                  <a:lnTo>
                    <a:pt x="443293" y="801053"/>
                  </a:lnTo>
                  <a:lnTo>
                    <a:pt x="451199" y="779621"/>
                  </a:lnTo>
                  <a:lnTo>
                    <a:pt x="472631" y="751618"/>
                  </a:lnTo>
                  <a:lnTo>
                    <a:pt x="522923" y="685991"/>
                  </a:lnTo>
                  <a:lnTo>
                    <a:pt x="565595" y="622554"/>
                  </a:lnTo>
                  <a:lnTo>
                    <a:pt x="593598" y="573024"/>
                  </a:lnTo>
                  <a:lnTo>
                    <a:pt x="598170" y="554831"/>
                  </a:lnTo>
                  <a:lnTo>
                    <a:pt x="590836" y="533400"/>
                  </a:lnTo>
                  <a:lnTo>
                    <a:pt x="582454" y="534924"/>
                  </a:lnTo>
                  <a:close/>
                  <a:moveTo>
                    <a:pt x="1065085" y="491490"/>
                  </a:moveTo>
                  <a:lnTo>
                    <a:pt x="1041940" y="452057"/>
                  </a:lnTo>
                  <a:lnTo>
                    <a:pt x="1022223" y="425006"/>
                  </a:lnTo>
                  <a:lnTo>
                    <a:pt x="1020890" y="376428"/>
                  </a:lnTo>
                  <a:lnTo>
                    <a:pt x="1007745" y="366713"/>
                  </a:lnTo>
                  <a:lnTo>
                    <a:pt x="998792" y="374428"/>
                  </a:lnTo>
                  <a:lnTo>
                    <a:pt x="996029" y="421386"/>
                  </a:lnTo>
                  <a:lnTo>
                    <a:pt x="982123" y="458534"/>
                  </a:lnTo>
                  <a:lnTo>
                    <a:pt x="964216" y="496157"/>
                  </a:lnTo>
                  <a:lnTo>
                    <a:pt x="939546" y="523113"/>
                  </a:lnTo>
                  <a:lnTo>
                    <a:pt x="929831" y="529971"/>
                  </a:lnTo>
                  <a:lnTo>
                    <a:pt x="923354" y="523970"/>
                  </a:lnTo>
                  <a:lnTo>
                    <a:pt x="921639" y="506825"/>
                  </a:lnTo>
                  <a:lnTo>
                    <a:pt x="924116" y="457962"/>
                  </a:lnTo>
                  <a:lnTo>
                    <a:pt x="934593" y="387096"/>
                  </a:lnTo>
                  <a:lnTo>
                    <a:pt x="940975" y="329089"/>
                  </a:lnTo>
                  <a:lnTo>
                    <a:pt x="956120" y="270796"/>
                  </a:lnTo>
                  <a:lnTo>
                    <a:pt x="966788" y="190119"/>
                  </a:lnTo>
                  <a:lnTo>
                    <a:pt x="958596" y="151257"/>
                  </a:lnTo>
                  <a:lnTo>
                    <a:pt x="937355" y="115062"/>
                  </a:lnTo>
                  <a:lnTo>
                    <a:pt x="905066" y="85058"/>
                  </a:lnTo>
                  <a:lnTo>
                    <a:pt x="873252" y="73628"/>
                  </a:lnTo>
                  <a:lnTo>
                    <a:pt x="842867" y="62008"/>
                  </a:lnTo>
                  <a:lnTo>
                    <a:pt x="814864" y="55626"/>
                  </a:lnTo>
                  <a:lnTo>
                    <a:pt x="797433" y="71533"/>
                  </a:lnTo>
                  <a:lnTo>
                    <a:pt x="786860" y="95060"/>
                  </a:lnTo>
                  <a:lnTo>
                    <a:pt x="784670" y="132112"/>
                  </a:lnTo>
                  <a:lnTo>
                    <a:pt x="790670" y="166497"/>
                  </a:lnTo>
                  <a:lnTo>
                    <a:pt x="798481" y="201740"/>
                  </a:lnTo>
                  <a:lnTo>
                    <a:pt x="806291" y="245364"/>
                  </a:lnTo>
                  <a:lnTo>
                    <a:pt x="807815" y="312611"/>
                  </a:lnTo>
                  <a:lnTo>
                    <a:pt x="812006" y="389858"/>
                  </a:lnTo>
                  <a:lnTo>
                    <a:pt x="807434" y="425196"/>
                  </a:lnTo>
                  <a:lnTo>
                    <a:pt x="806196" y="552260"/>
                  </a:lnTo>
                  <a:lnTo>
                    <a:pt x="807149" y="615601"/>
                  </a:lnTo>
                  <a:lnTo>
                    <a:pt x="803339" y="647414"/>
                  </a:lnTo>
                  <a:lnTo>
                    <a:pt x="795433" y="657225"/>
                  </a:lnTo>
                  <a:lnTo>
                    <a:pt x="735044" y="698183"/>
                  </a:lnTo>
                  <a:lnTo>
                    <a:pt x="717328" y="707993"/>
                  </a:lnTo>
                  <a:lnTo>
                    <a:pt x="711613" y="704755"/>
                  </a:lnTo>
                  <a:lnTo>
                    <a:pt x="711137" y="695992"/>
                  </a:lnTo>
                  <a:lnTo>
                    <a:pt x="723233" y="676085"/>
                  </a:lnTo>
                  <a:lnTo>
                    <a:pt x="734282" y="656082"/>
                  </a:lnTo>
                  <a:lnTo>
                    <a:pt x="736092" y="619792"/>
                  </a:lnTo>
                  <a:lnTo>
                    <a:pt x="731520" y="591026"/>
                  </a:lnTo>
                  <a:lnTo>
                    <a:pt x="709232" y="554450"/>
                  </a:lnTo>
                  <a:lnTo>
                    <a:pt x="692468" y="527209"/>
                  </a:lnTo>
                  <a:lnTo>
                    <a:pt x="680657" y="503015"/>
                  </a:lnTo>
                  <a:lnTo>
                    <a:pt x="682276" y="480632"/>
                  </a:lnTo>
                  <a:lnTo>
                    <a:pt x="695134" y="449771"/>
                  </a:lnTo>
                  <a:lnTo>
                    <a:pt x="712184" y="403574"/>
                  </a:lnTo>
                  <a:lnTo>
                    <a:pt x="720566" y="362903"/>
                  </a:lnTo>
                  <a:lnTo>
                    <a:pt x="716471" y="324993"/>
                  </a:lnTo>
                  <a:lnTo>
                    <a:pt x="697421" y="292989"/>
                  </a:lnTo>
                  <a:lnTo>
                    <a:pt x="657416" y="250793"/>
                  </a:lnTo>
                  <a:lnTo>
                    <a:pt x="622554" y="225076"/>
                  </a:lnTo>
                  <a:lnTo>
                    <a:pt x="594265" y="211550"/>
                  </a:lnTo>
                  <a:lnTo>
                    <a:pt x="570833" y="213836"/>
                  </a:lnTo>
                  <a:lnTo>
                    <a:pt x="556927" y="226124"/>
                  </a:lnTo>
                  <a:lnTo>
                    <a:pt x="556355" y="249555"/>
                  </a:lnTo>
                  <a:lnTo>
                    <a:pt x="557593" y="261557"/>
                  </a:lnTo>
                  <a:lnTo>
                    <a:pt x="563690" y="280511"/>
                  </a:lnTo>
                  <a:lnTo>
                    <a:pt x="586645" y="329565"/>
                  </a:lnTo>
                  <a:lnTo>
                    <a:pt x="624268" y="383286"/>
                  </a:lnTo>
                  <a:lnTo>
                    <a:pt x="647414" y="413480"/>
                  </a:lnTo>
                  <a:lnTo>
                    <a:pt x="651605" y="431387"/>
                  </a:lnTo>
                  <a:lnTo>
                    <a:pt x="642938" y="477298"/>
                  </a:lnTo>
                  <a:lnTo>
                    <a:pt x="632365" y="500729"/>
                  </a:lnTo>
                  <a:lnTo>
                    <a:pt x="627793" y="526352"/>
                  </a:lnTo>
                  <a:lnTo>
                    <a:pt x="637508" y="561308"/>
                  </a:lnTo>
                  <a:lnTo>
                    <a:pt x="644843" y="598456"/>
                  </a:lnTo>
                  <a:lnTo>
                    <a:pt x="653225" y="633317"/>
                  </a:lnTo>
                  <a:lnTo>
                    <a:pt x="662273" y="667798"/>
                  </a:lnTo>
                  <a:lnTo>
                    <a:pt x="659321" y="701707"/>
                  </a:lnTo>
                  <a:lnTo>
                    <a:pt x="652082" y="729710"/>
                  </a:lnTo>
                  <a:lnTo>
                    <a:pt x="623507" y="782098"/>
                  </a:lnTo>
                  <a:lnTo>
                    <a:pt x="610457" y="809339"/>
                  </a:lnTo>
                  <a:lnTo>
                    <a:pt x="609886" y="826199"/>
                  </a:lnTo>
                  <a:lnTo>
                    <a:pt x="624268" y="844582"/>
                  </a:lnTo>
                  <a:lnTo>
                    <a:pt x="642461" y="852583"/>
                  </a:lnTo>
                  <a:lnTo>
                    <a:pt x="670179" y="853154"/>
                  </a:lnTo>
                  <a:lnTo>
                    <a:pt x="705041" y="842010"/>
                  </a:lnTo>
                  <a:lnTo>
                    <a:pt x="759047" y="800576"/>
                  </a:lnTo>
                  <a:lnTo>
                    <a:pt x="791909" y="767715"/>
                  </a:lnTo>
                  <a:lnTo>
                    <a:pt x="801053" y="766382"/>
                  </a:lnTo>
                  <a:lnTo>
                    <a:pt x="802291" y="776478"/>
                  </a:lnTo>
                  <a:lnTo>
                    <a:pt x="800481" y="902303"/>
                  </a:lnTo>
                  <a:lnTo>
                    <a:pt x="799529" y="1050608"/>
                  </a:lnTo>
                  <a:lnTo>
                    <a:pt x="798481" y="1238822"/>
                  </a:lnTo>
                  <a:lnTo>
                    <a:pt x="798957" y="1288352"/>
                  </a:lnTo>
                  <a:lnTo>
                    <a:pt x="808958" y="1301687"/>
                  </a:lnTo>
                  <a:lnTo>
                    <a:pt x="836485" y="1306068"/>
                  </a:lnTo>
                  <a:lnTo>
                    <a:pt x="845534" y="1303211"/>
                  </a:lnTo>
                  <a:lnTo>
                    <a:pt x="867537" y="1281017"/>
                  </a:lnTo>
                  <a:lnTo>
                    <a:pt x="889730" y="1246632"/>
                  </a:lnTo>
                  <a:lnTo>
                    <a:pt x="894017" y="1222153"/>
                  </a:lnTo>
                  <a:lnTo>
                    <a:pt x="900398" y="1199388"/>
                  </a:lnTo>
                  <a:lnTo>
                    <a:pt x="908209" y="1161002"/>
                  </a:lnTo>
                  <a:lnTo>
                    <a:pt x="912114" y="1127284"/>
                  </a:lnTo>
                  <a:lnTo>
                    <a:pt x="915829" y="1098233"/>
                  </a:lnTo>
                  <a:lnTo>
                    <a:pt x="919067" y="1072991"/>
                  </a:lnTo>
                  <a:lnTo>
                    <a:pt x="914019" y="1063847"/>
                  </a:lnTo>
                  <a:lnTo>
                    <a:pt x="914305" y="1023271"/>
                  </a:lnTo>
                  <a:lnTo>
                    <a:pt x="917258" y="992696"/>
                  </a:lnTo>
                  <a:lnTo>
                    <a:pt x="916972" y="964692"/>
                  </a:lnTo>
                  <a:lnTo>
                    <a:pt x="913733" y="934307"/>
                  </a:lnTo>
                  <a:lnTo>
                    <a:pt x="915067" y="908114"/>
                  </a:lnTo>
                  <a:lnTo>
                    <a:pt x="915067" y="892302"/>
                  </a:lnTo>
                  <a:lnTo>
                    <a:pt x="915353" y="830104"/>
                  </a:lnTo>
                  <a:lnTo>
                    <a:pt x="918115" y="808196"/>
                  </a:lnTo>
                  <a:lnTo>
                    <a:pt x="918401" y="713518"/>
                  </a:lnTo>
                  <a:lnTo>
                    <a:pt x="922687" y="677323"/>
                  </a:lnTo>
                  <a:lnTo>
                    <a:pt x="929735" y="659892"/>
                  </a:lnTo>
                  <a:lnTo>
                    <a:pt x="966597" y="630650"/>
                  </a:lnTo>
                  <a:lnTo>
                    <a:pt x="1057180" y="547783"/>
                  </a:lnTo>
                  <a:lnTo>
                    <a:pt x="1071277" y="527114"/>
                  </a:lnTo>
                  <a:lnTo>
                    <a:pt x="1073277" y="511493"/>
                  </a:lnTo>
                  <a:lnTo>
                    <a:pt x="1065085" y="4914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133A24FC-E419-4EC4-9D3D-1F12F2EDB744}"/>
                </a:ext>
              </a:extLst>
            </p:cNvPr>
            <p:cNvSpPr/>
            <p:nvPr/>
          </p:nvSpPr>
          <p:spPr>
            <a:xfrm>
              <a:off x="6085999" y="2786348"/>
              <a:ext cx="1209675" cy="1123950"/>
            </a:xfrm>
            <a:custGeom>
              <a:avLst/>
              <a:gdLst>
                <a:gd name="connsiteX0" fmla="*/ 1191958 w 1209675"/>
                <a:gd name="connsiteY0" fmla="*/ 861917 h 1123950"/>
                <a:gd name="connsiteX1" fmla="*/ 1167384 w 1209675"/>
                <a:gd name="connsiteY1" fmla="*/ 865251 h 1123950"/>
                <a:gd name="connsiteX2" fmla="*/ 1105376 w 1209675"/>
                <a:gd name="connsiteY2" fmla="*/ 872585 h 1123950"/>
                <a:gd name="connsiteX3" fmla="*/ 1033081 w 1209675"/>
                <a:gd name="connsiteY3" fmla="*/ 866394 h 1123950"/>
                <a:gd name="connsiteX4" fmla="*/ 1000506 w 1209675"/>
                <a:gd name="connsiteY4" fmla="*/ 860203 h 1123950"/>
                <a:gd name="connsiteX5" fmla="*/ 967835 w 1209675"/>
                <a:gd name="connsiteY5" fmla="*/ 846773 h 1123950"/>
                <a:gd name="connsiteX6" fmla="*/ 919163 w 1209675"/>
                <a:gd name="connsiteY6" fmla="*/ 817436 h 1123950"/>
                <a:gd name="connsiteX7" fmla="*/ 823341 w 1209675"/>
                <a:gd name="connsiteY7" fmla="*/ 741426 h 1123950"/>
                <a:gd name="connsiteX8" fmla="*/ 821626 w 1209675"/>
                <a:gd name="connsiteY8" fmla="*/ 734092 h 1123950"/>
                <a:gd name="connsiteX9" fmla="*/ 858869 w 1209675"/>
                <a:gd name="connsiteY9" fmla="*/ 664940 h 1123950"/>
                <a:gd name="connsiteX10" fmla="*/ 891921 w 1209675"/>
                <a:gd name="connsiteY10" fmla="*/ 609886 h 1123950"/>
                <a:gd name="connsiteX11" fmla="*/ 914019 w 1209675"/>
                <a:gd name="connsiteY11" fmla="*/ 586550 h 1123950"/>
                <a:gd name="connsiteX12" fmla="*/ 920591 w 1209675"/>
                <a:gd name="connsiteY12" fmla="*/ 557022 h 1123950"/>
                <a:gd name="connsiteX13" fmla="*/ 925449 w 1209675"/>
                <a:gd name="connsiteY13" fmla="*/ 550069 h 1123950"/>
                <a:gd name="connsiteX14" fmla="*/ 917257 w 1209675"/>
                <a:gd name="connsiteY14" fmla="*/ 532448 h 1123950"/>
                <a:gd name="connsiteX15" fmla="*/ 886682 w 1209675"/>
                <a:gd name="connsiteY15" fmla="*/ 505587 h 1123950"/>
                <a:gd name="connsiteX16" fmla="*/ 857345 w 1209675"/>
                <a:gd name="connsiteY16" fmla="*/ 493300 h 1123950"/>
                <a:gd name="connsiteX17" fmla="*/ 837343 w 1209675"/>
                <a:gd name="connsiteY17" fmla="*/ 485870 h 1123950"/>
                <a:gd name="connsiteX18" fmla="*/ 818579 w 1209675"/>
                <a:gd name="connsiteY18" fmla="*/ 486728 h 1123950"/>
                <a:gd name="connsiteX19" fmla="*/ 807530 w 1209675"/>
                <a:gd name="connsiteY19" fmla="*/ 491585 h 1123950"/>
                <a:gd name="connsiteX20" fmla="*/ 797719 w 1209675"/>
                <a:gd name="connsiteY20" fmla="*/ 491585 h 1123950"/>
                <a:gd name="connsiteX21" fmla="*/ 798957 w 1209675"/>
                <a:gd name="connsiteY21" fmla="*/ 463772 h 1123950"/>
                <a:gd name="connsiteX22" fmla="*/ 802576 w 1209675"/>
                <a:gd name="connsiteY22" fmla="*/ 432530 h 1123950"/>
                <a:gd name="connsiteX23" fmla="*/ 836485 w 1209675"/>
                <a:gd name="connsiteY23" fmla="*/ 359950 h 1123950"/>
                <a:gd name="connsiteX24" fmla="*/ 868204 w 1209675"/>
                <a:gd name="connsiteY24" fmla="*/ 293561 h 1123950"/>
                <a:gd name="connsiteX25" fmla="*/ 886587 w 1209675"/>
                <a:gd name="connsiteY25" fmla="*/ 256794 h 1123950"/>
                <a:gd name="connsiteX26" fmla="*/ 914305 w 1209675"/>
                <a:gd name="connsiteY26" fmla="*/ 234410 h 1123950"/>
                <a:gd name="connsiteX27" fmla="*/ 935069 w 1209675"/>
                <a:gd name="connsiteY27" fmla="*/ 223742 h 1123950"/>
                <a:gd name="connsiteX28" fmla="*/ 951833 w 1209675"/>
                <a:gd name="connsiteY28" fmla="*/ 211836 h 1123950"/>
                <a:gd name="connsiteX29" fmla="*/ 990600 w 1209675"/>
                <a:gd name="connsiteY29" fmla="*/ 184118 h 1123950"/>
                <a:gd name="connsiteX30" fmla="*/ 1000697 w 1209675"/>
                <a:gd name="connsiteY30" fmla="*/ 170688 h 1123950"/>
                <a:gd name="connsiteX31" fmla="*/ 998696 w 1209675"/>
                <a:gd name="connsiteY31" fmla="*/ 153448 h 1123950"/>
                <a:gd name="connsiteX32" fmla="*/ 968788 w 1209675"/>
                <a:gd name="connsiteY32" fmla="*/ 115919 h 1123950"/>
                <a:gd name="connsiteX33" fmla="*/ 952119 w 1209675"/>
                <a:gd name="connsiteY33" fmla="*/ 111347 h 1123950"/>
                <a:gd name="connsiteX34" fmla="*/ 943547 w 1209675"/>
                <a:gd name="connsiteY34" fmla="*/ 106871 h 1123950"/>
                <a:gd name="connsiteX35" fmla="*/ 938593 w 1209675"/>
                <a:gd name="connsiteY35" fmla="*/ 87630 h 1123950"/>
                <a:gd name="connsiteX36" fmla="*/ 919448 w 1209675"/>
                <a:gd name="connsiteY36" fmla="*/ 63151 h 1123950"/>
                <a:gd name="connsiteX37" fmla="*/ 888301 w 1209675"/>
                <a:gd name="connsiteY37" fmla="*/ 39053 h 1123950"/>
                <a:gd name="connsiteX38" fmla="*/ 836866 w 1209675"/>
                <a:gd name="connsiteY38" fmla="*/ 11716 h 1123950"/>
                <a:gd name="connsiteX39" fmla="*/ 815245 w 1209675"/>
                <a:gd name="connsiteY39" fmla="*/ 7144 h 1123950"/>
                <a:gd name="connsiteX40" fmla="*/ 795242 w 1209675"/>
                <a:gd name="connsiteY40" fmla="*/ 18288 h 1123950"/>
                <a:gd name="connsiteX41" fmla="*/ 791432 w 1209675"/>
                <a:gd name="connsiteY41" fmla="*/ 45720 h 1123950"/>
                <a:gd name="connsiteX42" fmla="*/ 793909 w 1209675"/>
                <a:gd name="connsiteY42" fmla="*/ 90583 h 1123950"/>
                <a:gd name="connsiteX43" fmla="*/ 781622 w 1209675"/>
                <a:gd name="connsiteY43" fmla="*/ 142018 h 1123950"/>
                <a:gd name="connsiteX44" fmla="*/ 767048 w 1209675"/>
                <a:gd name="connsiteY44" fmla="*/ 198406 h 1123950"/>
                <a:gd name="connsiteX45" fmla="*/ 736854 w 1209675"/>
                <a:gd name="connsiteY45" fmla="*/ 227743 h 1123950"/>
                <a:gd name="connsiteX46" fmla="*/ 720947 w 1209675"/>
                <a:gd name="connsiteY46" fmla="*/ 234791 h 1123950"/>
                <a:gd name="connsiteX47" fmla="*/ 664655 w 1209675"/>
                <a:gd name="connsiteY47" fmla="*/ 273939 h 1123950"/>
                <a:gd name="connsiteX48" fmla="*/ 604742 w 1209675"/>
                <a:gd name="connsiteY48" fmla="*/ 318230 h 1123950"/>
                <a:gd name="connsiteX49" fmla="*/ 545973 w 1209675"/>
                <a:gd name="connsiteY49" fmla="*/ 353663 h 1123950"/>
                <a:gd name="connsiteX50" fmla="*/ 496157 w 1209675"/>
                <a:gd name="connsiteY50" fmla="*/ 382334 h 1123950"/>
                <a:gd name="connsiteX51" fmla="*/ 498634 w 1209675"/>
                <a:gd name="connsiteY51" fmla="*/ 399098 h 1123950"/>
                <a:gd name="connsiteX52" fmla="*/ 520255 w 1209675"/>
                <a:gd name="connsiteY52" fmla="*/ 411385 h 1123950"/>
                <a:gd name="connsiteX53" fmla="*/ 535400 w 1209675"/>
                <a:gd name="connsiteY53" fmla="*/ 417481 h 1123950"/>
                <a:gd name="connsiteX54" fmla="*/ 561118 w 1209675"/>
                <a:gd name="connsiteY54" fmla="*/ 424434 h 1123950"/>
                <a:gd name="connsiteX55" fmla="*/ 580644 w 1209675"/>
                <a:gd name="connsiteY55" fmla="*/ 427006 h 1123950"/>
                <a:gd name="connsiteX56" fmla="*/ 597789 w 1209675"/>
                <a:gd name="connsiteY56" fmla="*/ 428244 h 1123950"/>
                <a:gd name="connsiteX57" fmla="*/ 619411 w 1209675"/>
                <a:gd name="connsiteY57" fmla="*/ 417576 h 1123950"/>
                <a:gd name="connsiteX58" fmla="*/ 638175 w 1209675"/>
                <a:gd name="connsiteY58" fmla="*/ 407765 h 1123950"/>
                <a:gd name="connsiteX59" fmla="*/ 703040 w 1209675"/>
                <a:gd name="connsiteY59" fmla="*/ 349853 h 1123950"/>
                <a:gd name="connsiteX60" fmla="*/ 717423 w 1209675"/>
                <a:gd name="connsiteY60" fmla="*/ 342519 h 1123950"/>
                <a:gd name="connsiteX61" fmla="*/ 720185 w 1209675"/>
                <a:gd name="connsiteY61" fmla="*/ 347663 h 1123950"/>
                <a:gd name="connsiteX62" fmla="*/ 716471 w 1209675"/>
                <a:gd name="connsiteY62" fmla="*/ 363569 h 1123950"/>
                <a:gd name="connsiteX63" fmla="*/ 701802 w 1209675"/>
                <a:gd name="connsiteY63" fmla="*/ 414147 h 1123950"/>
                <a:gd name="connsiteX64" fmla="*/ 681038 w 1209675"/>
                <a:gd name="connsiteY64" fmla="*/ 483870 h 1123950"/>
                <a:gd name="connsiteX65" fmla="*/ 663035 w 1209675"/>
                <a:gd name="connsiteY65" fmla="*/ 521875 h 1123950"/>
                <a:gd name="connsiteX66" fmla="*/ 663035 w 1209675"/>
                <a:gd name="connsiteY66" fmla="*/ 537782 h 1123950"/>
                <a:gd name="connsiteX67" fmla="*/ 668083 w 1209675"/>
                <a:gd name="connsiteY67" fmla="*/ 557117 h 1123950"/>
                <a:gd name="connsiteX68" fmla="*/ 677894 w 1209675"/>
                <a:gd name="connsiteY68" fmla="*/ 570167 h 1123950"/>
                <a:gd name="connsiteX69" fmla="*/ 692182 w 1209675"/>
                <a:gd name="connsiteY69" fmla="*/ 588455 h 1123950"/>
                <a:gd name="connsiteX70" fmla="*/ 708184 w 1209675"/>
                <a:gd name="connsiteY70" fmla="*/ 593408 h 1123950"/>
                <a:gd name="connsiteX71" fmla="*/ 718947 w 1209675"/>
                <a:gd name="connsiteY71" fmla="*/ 588836 h 1123950"/>
                <a:gd name="connsiteX72" fmla="*/ 742283 w 1209675"/>
                <a:gd name="connsiteY72" fmla="*/ 570833 h 1123950"/>
                <a:gd name="connsiteX73" fmla="*/ 758571 w 1209675"/>
                <a:gd name="connsiteY73" fmla="*/ 559784 h 1123950"/>
                <a:gd name="connsiteX74" fmla="*/ 772001 w 1209675"/>
                <a:gd name="connsiteY74" fmla="*/ 564833 h 1123950"/>
                <a:gd name="connsiteX75" fmla="*/ 774478 w 1209675"/>
                <a:gd name="connsiteY75" fmla="*/ 575786 h 1123950"/>
                <a:gd name="connsiteX76" fmla="*/ 766191 w 1209675"/>
                <a:gd name="connsiteY76" fmla="*/ 603885 h 1123950"/>
                <a:gd name="connsiteX77" fmla="*/ 727138 w 1209675"/>
                <a:gd name="connsiteY77" fmla="*/ 675323 h 1123950"/>
                <a:gd name="connsiteX78" fmla="*/ 720947 w 1209675"/>
                <a:gd name="connsiteY78" fmla="*/ 674084 h 1123950"/>
                <a:gd name="connsiteX79" fmla="*/ 688943 w 1209675"/>
                <a:gd name="connsiteY79" fmla="*/ 645509 h 1123950"/>
                <a:gd name="connsiteX80" fmla="*/ 668179 w 1209675"/>
                <a:gd name="connsiteY80" fmla="*/ 635699 h 1123950"/>
                <a:gd name="connsiteX81" fmla="*/ 628174 w 1209675"/>
                <a:gd name="connsiteY81" fmla="*/ 616839 h 1123950"/>
                <a:gd name="connsiteX82" fmla="*/ 611029 w 1209675"/>
                <a:gd name="connsiteY82" fmla="*/ 611124 h 1123950"/>
                <a:gd name="connsiteX83" fmla="*/ 591026 w 1209675"/>
                <a:gd name="connsiteY83" fmla="*/ 618458 h 1123950"/>
                <a:gd name="connsiteX84" fmla="*/ 591026 w 1209675"/>
                <a:gd name="connsiteY84" fmla="*/ 638080 h 1123950"/>
                <a:gd name="connsiteX85" fmla="*/ 600456 w 1209675"/>
                <a:gd name="connsiteY85" fmla="*/ 656558 h 1123950"/>
                <a:gd name="connsiteX86" fmla="*/ 633698 w 1209675"/>
                <a:gd name="connsiteY86" fmla="*/ 703517 h 1123950"/>
                <a:gd name="connsiteX87" fmla="*/ 652081 w 1209675"/>
                <a:gd name="connsiteY87" fmla="*/ 733616 h 1123950"/>
                <a:gd name="connsiteX88" fmla="*/ 669512 w 1209675"/>
                <a:gd name="connsiteY88" fmla="*/ 759333 h 1123950"/>
                <a:gd name="connsiteX89" fmla="*/ 675513 w 1209675"/>
                <a:gd name="connsiteY89" fmla="*/ 771144 h 1123950"/>
                <a:gd name="connsiteX90" fmla="*/ 671893 w 1209675"/>
                <a:gd name="connsiteY90" fmla="*/ 779717 h 1123950"/>
                <a:gd name="connsiteX91" fmla="*/ 654272 w 1209675"/>
                <a:gd name="connsiteY91" fmla="*/ 817340 h 1123950"/>
                <a:gd name="connsiteX92" fmla="*/ 582549 w 1209675"/>
                <a:gd name="connsiteY92" fmla="*/ 909733 h 1123950"/>
                <a:gd name="connsiteX93" fmla="*/ 542544 w 1209675"/>
                <a:gd name="connsiteY93" fmla="*/ 944213 h 1123950"/>
                <a:gd name="connsiteX94" fmla="*/ 496348 w 1209675"/>
                <a:gd name="connsiteY94" fmla="*/ 974122 h 1123950"/>
                <a:gd name="connsiteX95" fmla="*/ 455962 w 1209675"/>
                <a:gd name="connsiteY95" fmla="*/ 985457 h 1123950"/>
                <a:gd name="connsiteX96" fmla="*/ 435673 w 1209675"/>
                <a:gd name="connsiteY96" fmla="*/ 979551 h 1123950"/>
                <a:gd name="connsiteX97" fmla="*/ 425386 w 1209675"/>
                <a:gd name="connsiteY97" fmla="*/ 965454 h 1123950"/>
                <a:gd name="connsiteX98" fmla="*/ 428149 w 1209675"/>
                <a:gd name="connsiteY98" fmla="*/ 769715 h 1123950"/>
                <a:gd name="connsiteX99" fmla="*/ 433006 w 1209675"/>
                <a:gd name="connsiteY99" fmla="*/ 640080 h 1123950"/>
                <a:gd name="connsiteX100" fmla="*/ 445294 w 1209675"/>
                <a:gd name="connsiteY100" fmla="*/ 531495 h 1123950"/>
                <a:gd name="connsiteX101" fmla="*/ 467296 w 1209675"/>
                <a:gd name="connsiteY101" fmla="*/ 421767 h 1123950"/>
                <a:gd name="connsiteX102" fmla="*/ 475012 w 1209675"/>
                <a:gd name="connsiteY102" fmla="*/ 357569 h 1123950"/>
                <a:gd name="connsiteX103" fmla="*/ 487204 w 1209675"/>
                <a:gd name="connsiteY103" fmla="*/ 323660 h 1123950"/>
                <a:gd name="connsiteX104" fmla="*/ 524447 w 1209675"/>
                <a:gd name="connsiteY104" fmla="*/ 288512 h 1123950"/>
                <a:gd name="connsiteX105" fmla="*/ 569690 w 1209675"/>
                <a:gd name="connsiteY105" fmla="*/ 250889 h 1123950"/>
                <a:gd name="connsiteX106" fmla="*/ 599027 w 1209675"/>
                <a:gd name="connsiteY106" fmla="*/ 226314 h 1123950"/>
                <a:gd name="connsiteX107" fmla="*/ 600170 w 1209675"/>
                <a:gd name="connsiteY107" fmla="*/ 204692 h 1123950"/>
                <a:gd name="connsiteX108" fmla="*/ 569976 w 1209675"/>
                <a:gd name="connsiteY108" fmla="*/ 165545 h 1123950"/>
                <a:gd name="connsiteX109" fmla="*/ 560641 w 1209675"/>
                <a:gd name="connsiteY109" fmla="*/ 164306 h 1123950"/>
                <a:gd name="connsiteX110" fmla="*/ 548735 w 1209675"/>
                <a:gd name="connsiteY110" fmla="*/ 175260 h 1123950"/>
                <a:gd name="connsiteX111" fmla="*/ 540448 w 1209675"/>
                <a:gd name="connsiteY111" fmla="*/ 170402 h 1123950"/>
                <a:gd name="connsiteX112" fmla="*/ 547878 w 1209675"/>
                <a:gd name="connsiteY112" fmla="*/ 157258 h 1123950"/>
                <a:gd name="connsiteX113" fmla="*/ 539210 w 1209675"/>
                <a:gd name="connsiteY113" fmla="*/ 137255 h 1123950"/>
                <a:gd name="connsiteX114" fmla="*/ 489109 w 1209675"/>
                <a:gd name="connsiteY114" fmla="*/ 84582 h 1123950"/>
                <a:gd name="connsiteX115" fmla="*/ 435292 w 1209675"/>
                <a:gd name="connsiteY115" fmla="*/ 51626 h 1123950"/>
                <a:gd name="connsiteX116" fmla="*/ 420529 w 1209675"/>
                <a:gd name="connsiteY116" fmla="*/ 55340 h 1123950"/>
                <a:gd name="connsiteX117" fmla="*/ 396145 w 1209675"/>
                <a:gd name="connsiteY117" fmla="*/ 76105 h 1123950"/>
                <a:gd name="connsiteX118" fmla="*/ 392430 w 1209675"/>
                <a:gd name="connsiteY118" fmla="*/ 115729 h 1123950"/>
                <a:gd name="connsiteX119" fmla="*/ 384619 w 1209675"/>
                <a:gd name="connsiteY119" fmla="*/ 187928 h 1123950"/>
                <a:gd name="connsiteX120" fmla="*/ 373189 w 1209675"/>
                <a:gd name="connsiteY120" fmla="*/ 242507 h 1123950"/>
                <a:gd name="connsiteX121" fmla="*/ 270986 w 1209675"/>
                <a:gd name="connsiteY121" fmla="*/ 311658 h 1123950"/>
                <a:gd name="connsiteX122" fmla="*/ 241554 w 1209675"/>
                <a:gd name="connsiteY122" fmla="*/ 315278 h 1123950"/>
                <a:gd name="connsiteX123" fmla="*/ 219456 w 1209675"/>
                <a:gd name="connsiteY123" fmla="*/ 329946 h 1123950"/>
                <a:gd name="connsiteX124" fmla="*/ 221266 w 1209675"/>
                <a:gd name="connsiteY124" fmla="*/ 340900 h 1123950"/>
                <a:gd name="connsiteX125" fmla="*/ 247555 w 1209675"/>
                <a:gd name="connsiteY125" fmla="*/ 379571 h 1123950"/>
                <a:gd name="connsiteX126" fmla="*/ 284226 w 1209675"/>
                <a:gd name="connsiteY126" fmla="*/ 416433 h 1123950"/>
                <a:gd name="connsiteX127" fmla="*/ 305752 w 1209675"/>
                <a:gd name="connsiteY127" fmla="*/ 421386 h 1123950"/>
                <a:gd name="connsiteX128" fmla="*/ 321088 w 1209675"/>
                <a:gd name="connsiteY128" fmla="*/ 417576 h 1123950"/>
                <a:gd name="connsiteX129" fmla="*/ 335756 w 1209675"/>
                <a:gd name="connsiteY129" fmla="*/ 397955 h 1123950"/>
                <a:gd name="connsiteX130" fmla="*/ 348615 w 1209675"/>
                <a:gd name="connsiteY130" fmla="*/ 397955 h 1123950"/>
                <a:gd name="connsiteX131" fmla="*/ 345567 w 1209675"/>
                <a:gd name="connsiteY131" fmla="*/ 412718 h 1123950"/>
                <a:gd name="connsiteX132" fmla="*/ 340138 w 1209675"/>
                <a:gd name="connsiteY132" fmla="*/ 431197 h 1123950"/>
                <a:gd name="connsiteX133" fmla="*/ 334137 w 1209675"/>
                <a:gd name="connsiteY133" fmla="*/ 495586 h 1123950"/>
                <a:gd name="connsiteX134" fmla="*/ 321278 w 1209675"/>
                <a:gd name="connsiteY134" fmla="*/ 532257 h 1123950"/>
                <a:gd name="connsiteX135" fmla="*/ 275368 w 1209675"/>
                <a:gd name="connsiteY135" fmla="*/ 581787 h 1123950"/>
                <a:gd name="connsiteX136" fmla="*/ 224504 w 1209675"/>
                <a:gd name="connsiteY136" fmla="*/ 636746 h 1123950"/>
                <a:gd name="connsiteX137" fmla="*/ 165735 w 1209675"/>
                <a:gd name="connsiteY137" fmla="*/ 706660 h 1123950"/>
                <a:gd name="connsiteX138" fmla="*/ 101441 w 1209675"/>
                <a:gd name="connsiteY138" fmla="*/ 780193 h 1123950"/>
                <a:gd name="connsiteX139" fmla="*/ 78867 w 1209675"/>
                <a:gd name="connsiteY139" fmla="*/ 802196 h 1123950"/>
                <a:gd name="connsiteX140" fmla="*/ 56102 w 1209675"/>
                <a:gd name="connsiteY140" fmla="*/ 810101 h 1123950"/>
                <a:gd name="connsiteX141" fmla="*/ 11335 w 1209675"/>
                <a:gd name="connsiteY141" fmla="*/ 843248 h 1123950"/>
                <a:gd name="connsiteX142" fmla="*/ 7144 w 1209675"/>
                <a:gd name="connsiteY142" fmla="*/ 857345 h 1123950"/>
                <a:gd name="connsiteX143" fmla="*/ 10763 w 1209675"/>
                <a:gd name="connsiteY143" fmla="*/ 866585 h 1123950"/>
                <a:gd name="connsiteX144" fmla="*/ 52959 w 1209675"/>
                <a:gd name="connsiteY144" fmla="*/ 908971 h 1123950"/>
                <a:gd name="connsiteX145" fmla="*/ 77533 w 1209675"/>
                <a:gd name="connsiteY145" fmla="*/ 918210 h 1123950"/>
                <a:gd name="connsiteX146" fmla="*/ 106394 w 1209675"/>
                <a:gd name="connsiteY146" fmla="*/ 923735 h 1123950"/>
                <a:gd name="connsiteX147" fmla="*/ 121634 w 1209675"/>
                <a:gd name="connsiteY147" fmla="*/ 915067 h 1123950"/>
                <a:gd name="connsiteX148" fmla="*/ 179641 w 1209675"/>
                <a:gd name="connsiteY148" fmla="*/ 864299 h 1123950"/>
                <a:gd name="connsiteX149" fmla="*/ 215741 w 1209675"/>
                <a:gd name="connsiteY149" fmla="*/ 822008 h 1123950"/>
                <a:gd name="connsiteX150" fmla="*/ 230410 w 1209675"/>
                <a:gd name="connsiteY150" fmla="*/ 782955 h 1123950"/>
                <a:gd name="connsiteX151" fmla="*/ 254317 w 1209675"/>
                <a:gd name="connsiteY151" fmla="*/ 745617 h 1123950"/>
                <a:gd name="connsiteX152" fmla="*/ 283655 w 1209675"/>
                <a:gd name="connsiteY152" fmla="*/ 694658 h 1123950"/>
                <a:gd name="connsiteX153" fmla="*/ 311277 w 1209675"/>
                <a:gd name="connsiteY153" fmla="*/ 646176 h 1123950"/>
                <a:gd name="connsiteX154" fmla="*/ 319183 w 1209675"/>
                <a:gd name="connsiteY154" fmla="*/ 637032 h 1123950"/>
                <a:gd name="connsiteX155" fmla="*/ 327755 w 1209675"/>
                <a:gd name="connsiteY155" fmla="*/ 639509 h 1123950"/>
                <a:gd name="connsiteX156" fmla="*/ 323659 w 1209675"/>
                <a:gd name="connsiteY156" fmla="*/ 669322 h 1123950"/>
                <a:gd name="connsiteX157" fmla="*/ 312991 w 1209675"/>
                <a:gd name="connsiteY157" fmla="*/ 755904 h 1123950"/>
                <a:gd name="connsiteX158" fmla="*/ 309372 w 1209675"/>
                <a:gd name="connsiteY158" fmla="*/ 954977 h 1123950"/>
                <a:gd name="connsiteX159" fmla="*/ 302133 w 1209675"/>
                <a:gd name="connsiteY159" fmla="*/ 975360 h 1123950"/>
                <a:gd name="connsiteX160" fmla="*/ 288131 w 1209675"/>
                <a:gd name="connsiteY160" fmla="*/ 988124 h 1123950"/>
                <a:gd name="connsiteX161" fmla="*/ 262699 w 1209675"/>
                <a:gd name="connsiteY161" fmla="*/ 989362 h 1123950"/>
                <a:gd name="connsiteX162" fmla="*/ 232124 w 1209675"/>
                <a:gd name="connsiteY162" fmla="*/ 989362 h 1123950"/>
                <a:gd name="connsiteX163" fmla="*/ 187642 w 1209675"/>
                <a:gd name="connsiteY163" fmla="*/ 979361 h 1123950"/>
                <a:gd name="connsiteX164" fmla="*/ 174688 w 1209675"/>
                <a:gd name="connsiteY164" fmla="*/ 981456 h 1123950"/>
                <a:gd name="connsiteX165" fmla="*/ 152590 w 1209675"/>
                <a:gd name="connsiteY165" fmla="*/ 996220 h 1123950"/>
                <a:gd name="connsiteX166" fmla="*/ 153829 w 1209675"/>
                <a:gd name="connsiteY166" fmla="*/ 1008126 h 1123950"/>
                <a:gd name="connsiteX167" fmla="*/ 170974 w 1209675"/>
                <a:gd name="connsiteY167" fmla="*/ 1017842 h 1123950"/>
                <a:gd name="connsiteX168" fmla="*/ 195548 w 1209675"/>
                <a:gd name="connsiteY168" fmla="*/ 1028605 h 1123950"/>
                <a:gd name="connsiteX169" fmla="*/ 213836 w 1209675"/>
                <a:gd name="connsiteY169" fmla="*/ 1037082 h 1123950"/>
                <a:gd name="connsiteX170" fmla="*/ 234315 w 1209675"/>
                <a:gd name="connsiteY170" fmla="*/ 1045274 h 1123950"/>
                <a:gd name="connsiteX171" fmla="*/ 273177 w 1209675"/>
                <a:gd name="connsiteY171" fmla="*/ 1067372 h 1123950"/>
                <a:gd name="connsiteX172" fmla="*/ 297275 w 1209675"/>
                <a:gd name="connsiteY172" fmla="*/ 1080802 h 1123950"/>
                <a:gd name="connsiteX173" fmla="*/ 315563 w 1209675"/>
                <a:gd name="connsiteY173" fmla="*/ 1092994 h 1123950"/>
                <a:gd name="connsiteX174" fmla="*/ 336042 w 1209675"/>
                <a:gd name="connsiteY174" fmla="*/ 1108520 h 1123950"/>
                <a:gd name="connsiteX175" fmla="*/ 344233 w 1209675"/>
                <a:gd name="connsiteY175" fmla="*/ 1122807 h 1123950"/>
                <a:gd name="connsiteX176" fmla="*/ 359759 w 1209675"/>
                <a:gd name="connsiteY176" fmla="*/ 1125284 h 1123950"/>
                <a:gd name="connsiteX177" fmla="*/ 385477 w 1209675"/>
                <a:gd name="connsiteY177" fmla="*/ 1111663 h 1123950"/>
                <a:gd name="connsiteX178" fmla="*/ 418147 w 1209675"/>
                <a:gd name="connsiteY178" fmla="*/ 1073753 h 1123950"/>
                <a:gd name="connsiteX179" fmla="*/ 425482 w 1209675"/>
                <a:gd name="connsiteY179" fmla="*/ 1034510 h 1123950"/>
                <a:gd name="connsiteX180" fmla="*/ 432816 w 1209675"/>
                <a:gd name="connsiteY180" fmla="*/ 1032034 h 1123950"/>
                <a:gd name="connsiteX181" fmla="*/ 450913 w 1209675"/>
                <a:gd name="connsiteY181" fmla="*/ 1052894 h 1123950"/>
                <a:gd name="connsiteX182" fmla="*/ 470535 w 1209675"/>
                <a:gd name="connsiteY182" fmla="*/ 1070896 h 1123950"/>
                <a:gd name="connsiteX183" fmla="*/ 480250 w 1209675"/>
                <a:gd name="connsiteY183" fmla="*/ 1074515 h 1123950"/>
                <a:gd name="connsiteX184" fmla="*/ 495776 w 1209675"/>
                <a:gd name="connsiteY184" fmla="*/ 1072039 h 1123950"/>
                <a:gd name="connsiteX185" fmla="*/ 543211 w 1209675"/>
                <a:gd name="connsiteY185" fmla="*/ 1046417 h 1123950"/>
                <a:gd name="connsiteX186" fmla="*/ 615410 w 1209675"/>
                <a:gd name="connsiteY186" fmla="*/ 988886 h 1123950"/>
                <a:gd name="connsiteX187" fmla="*/ 700468 w 1209675"/>
                <a:gd name="connsiteY187" fmla="*/ 909447 h 1123950"/>
                <a:gd name="connsiteX188" fmla="*/ 736854 w 1209675"/>
                <a:gd name="connsiteY188" fmla="*/ 859536 h 1123950"/>
                <a:gd name="connsiteX189" fmla="*/ 745046 w 1209675"/>
                <a:gd name="connsiteY189" fmla="*/ 852964 h 1123950"/>
                <a:gd name="connsiteX190" fmla="*/ 757238 w 1209675"/>
                <a:gd name="connsiteY190" fmla="*/ 860393 h 1123950"/>
                <a:gd name="connsiteX191" fmla="*/ 798862 w 1209675"/>
                <a:gd name="connsiteY191" fmla="*/ 906399 h 1123950"/>
                <a:gd name="connsiteX192" fmla="*/ 836771 w 1209675"/>
                <a:gd name="connsiteY192" fmla="*/ 953738 h 1123950"/>
                <a:gd name="connsiteX193" fmla="*/ 859250 w 1209675"/>
                <a:gd name="connsiteY193" fmla="*/ 986409 h 1123950"/>
                <a:gd name="connsiteX194" fmla="*/ 876300 w 1209675"/>
                <a:gd name="connsiteY194" fmla="*/ 999839 h 1123950"/>
                <a:gd name="connsiteX195" fmla="*/ 890683 w 1209675"/>
                <a:gd name="connsiteY195" fmla="*/ 1002316 h 1123950"/>
                <a:gd name="connsiteX196" fmla="*/ 921734 w 1209675"/>
                <a:gd name="connsiteY196" fmla="*/ 1002697 h 1123950"/>
                <a:gd name="connsiteX197" fmla="*/ 963263 w 1209675"/>
                <a:gd name="connsiteY197" fmla="*/ 992410 h 1123950"/>
                <a:gd name="connsiteX198" fmla="*/ 1017937 w 1209675"/>
                <a:gd name="connsiteY198" fmla="*/ 974027 h 1123950"/>
                <a:gd name="connsiteX199" fmla="*/ 1079754 w 1209675"/>
                <a:gd name="connsiteY199" fmla="*/ 946214 h 1123950"/>
                <a:gd name="connsiteX200" fmla="*/ 1155573 w 1209675"/>
                <a:gd name="connsiteY200" fmla="*/ 910685 h 1123950"/>
                <a:gd name="connsiteX201" fmla="*/ 1196531 w 1209675"/>
                <a:gd name="connsiteY201" fmla="*/ 889064 h 1123950"/>
                <a:gd name="connsiteX202" fmla="*/ 1203865 w 1209675"/>
                <a:gd name="connsiteY202" fmla="*/ 873443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209675" h="1123950">
                  <a:moveTo>
                    <a:pt x="1191958" y="861917"/>
                  </a:moveTo>
                  <a:lnTo>
                    <a:pt x="1167384" y="865251"/>
                  </a:lnTo>
                  <a:lnTo>
                    <a:pt x="1105376" y="872585"/>
                  </a:lnTo>
                  <a:lnTo>
                    <a:pt x="1033081" y="866394"/>
                  </a:lnTo>
                  <a:lnTo>
                    <a:pt x="1000506" y="860203"/>
                  </a:lnTo>
                  <a:lnTo>
                    <a:pt x="967835" y="846773"/>
                  </a:lnTo>
                  <a:lnTo>
                    <a:pt x="919163" y="817436"/>
                  </a:lnTo>
                  <a:lnTo>
                    <a:pt x="823341" y="741426"/>
                  </a:lnTo>
                  <a:lnTo>
                    <a:pt x="821626" y="734092"/>
                  </a:lnTo>
                  <a:lnTo>
                    <a:pt x="858869" y="664940"/>
                  </a:lnTo>
                  <a:lnTo>
                    <a:pt x="891921" y="609886"/>
                  </a:lnTo>
                  <a:lnTo>
                    <a:pt x="914019" y="586550"/>
                  </a:lnTo>
                  <a:lnTo>
                    <a:pt x="920591" y="557022"/>
                  </a:lnTo>
                  <a:lnTo>
                    <a:pt x="925449" y="550069"/>
                  </a:lnTo>
                  <a:lnTo>
                    <a:pt x="917257" y="532448"/>
                  </a:lnTo>
                  <a:lnTo>
                    <a:pt x="886682" y="505587"/>
                  </a:lnTo>
                  <a:lnTo>
                    <a:pt x="857345" y="493300"/>
                  </a:lnTo>
                  <a:lnTo>
                    <a:pt x="837343" y="485870"/>
                  </a:lnTo>
                  <a:lnTo>
                    <a:pt x="818579" y="486728"/>
                  </a:lnTo>
                  <a:lnTo>
                    <a:pt x="807530" y="491585"/>
                  </a:lnTo>
                  <a:lnTo>
                    <a:pt x="797719" y="491585"/>
                  </a:lnTo>
                  <a:lnTo>
                    <a:pt x="798957" y="463772"/>
                  </a:lnTo>
                  <a:lnTo>
                    <a:pt x="802576" y="432530"/>
                  </a:lnTo>
                  <a:lnTo>
                    <a:pt x="836485" y="359950"/>
                  </a:lnTo>
                  <a:lnTo>
                    <a:pt x="868204" y="293561"/>
                  </a:lnTo>
                  <a:lnTo>
                    <a:pt x="886587" y="256794"/>
                  </a:lnTo>
                  <a:lnTo>
                    <a:pt x="914305" y="234410"/>
                  </a:lnTo>
                  <a:lnTo>
                    <a:pt x="935069" y="223742"/>
                  </a:lnTo>
                  <a:lnTo>
                    <a:pt x="951833" y="211836"/>
                  </a:lnTo>
                  <a:lnTo>
                    <a:pt x="990600" y="184118"/>
                  </a:lnTo>
                  <a:lnTo>
                    <a:pt x="1000697" y="170688"/>
                  </a:lnTo>
                  <a:lnTo>
                    <a:pt x="998696" y="153448"/>
                  </a:lnTo>
                  <a:lnTo>
                    <a:pt x="968788" y="115919"/>
                  </a:lnTo>
                  <a:lnTo>
                    <a:pt x="952119" y="111347"/>
                  </a:lnTo>
                  <a:lnTo>
                    <a:pt x="943547" y="106871"/>
                  </a:lnTo>
                  <a:lnTo>
                    <a:pt x="938593" y="87630"/>
                  </a:lnTo>
                  <a:lnTo>
                    <a:pt x="919448" y="63151"/>
                  </a:lnTo>
                  <a:lnTo>
                    <a:pt x="888301" y="39053"/>
                  </a:lnTo>
                  <a:lnTo>
                    <a:pt x="836866" y="11716"/>
                  </a:lnTo>
                  <a:lnTo>
                    <a:pt x="815245" y="7144"/>
                  </a:lnTo>
                  <a:lnTo>
                    <a:pt x="795242" y="18288"/>
                  </a:lnTo>
                  <a:lnTo>
                    <a:pt x="791432" y="45720"/>
                  </a:lnTo>
                  <a:lnTo>
                    <a:pt x="793909" y="90583"/>
                  </a:lnTo>
                  <a:lnTo>
                    <a:pt x="781622" y="142018"/>
                  </a:lnTo>
                  <a:lnTo>
                    <a:pt x="767048" y="198406"/>
                  </a:lnTo>
                  <a:lnTo>
                    <a:pt x="736854" y="227743"/>
                  </a:lnTo>
                  <a:lnTo>
                    <a:pt x="720947" y="234791"/>
                  </a:lnTo>
                  <a:lnTo>
                    <a:pt x="664655" y="273939"/>
                  </a:lnTo>
                  <a:lnTo>
                    <a:pt x="604742" y="318230"/>
                  </a:lnTo>
                  <a:lnTo>
                    <a:pt x="545973" y="353663"/>
                  </a:lnTo>
                  <a:lnTo>
                    <a:pt x="496157" y="382334"/>
                  </a:lnTo>
                  <a:lnTo>
                    <a:pt x="498634" y="399098"/>
                  </a:lnTo>
                  <a:lnTo>
                    <a:pt x="520255" y="411385"/>
                  </a:lnTo>
                  <a:lnTo>
                    <a:pt x="535400" y="417481"/>
                  </a:lnTo>
                  <a:lnTo>
                    <a:pt x="561118" y="424434"/>
                  </a:lnTo>
                  <a:lnTo>
                    <a:pt x="580644" y="427006"/>
                  </a:lnTo>
                  <a:lnTo>
                    <a:pt x="597789" y="428244"/>
                  </a:lnTo>
                  <a:lnTo>
                    <a:pt x="619411" y="417576"/>
                  </a:lnTo>
                  <a:lnTo>
                    <a:pt x="638175" y="407765"/>
                  </a:lnTo>
                  <a:lnTo>
                    <a:pt x="703040" y="349853"/>
                  </a:lnTo>
                  <a:lnTo>
                    <a:pt x="717423" y="342519"/>
                  </a:lnTo>
                  <a:lnTo>
                    <a:pt x="720185" y="347663"/>
                  </a:lnTo>
                  <a:lnTo>
                    <a:pt x="716471" y="363569"/>
                  </a:lnTo>
                  <a:lnTo>
                    <a:pt x="701802" y="414147"/>
                  </a:lnTo>
                  <a:lnTo>
                    <a:pt x="681038" y="483870"/>
                  </a:lnTo>
                  <a:lnTo>
                    <a:pt x="663035" y="521875"/>
                  </a:lnTo>
                  <a:lnTo>
                    <a:pt x="663035" y="537782"/>
                  </a:lnTo>
                  <a:lnTo>
                    <a:pt x="668083" y="557117"/>
                  </a:lnTo>
                  <a:lnTo>
                    <a:pt x="677894" y="570167"/>
                  </a:lnTo>
                  <a:lnTo>
                    <a:pt x="692182" y="588455"/>
                  </a:lnTo>
                  <a:lnTo>
                    <a:pt x="708184" y="593408"/>
                  </a:lnTo>
                  <a:lnTo>
                    <a:pt x="718947" y="588836"/>
                  </a:lnTo>
                  <a:lnTo>
                    <a:pt x="742283" y="570833"/>
                  </a:lnTo>
                  <a:lnTo>
                    <a:pt x="758571" y="559784"/>
                  </a:lnTo>
                  <a:lnTo>
                    <a:pt x="772001" y="564833"/>
                  </a:lnTo>
                  <a:lnTo>
                    <a:pt x="774478" y="575786"/>
                  </a:lnTo>
                  <a:lnTo>
                    <a:pt x="766191" y="603885"/>
                  </a:lnTo>
                  <a:lnTo>
                    <a:pt x="727138" y="675323"/>
                  </a:lnTo>
                  <a:lnTo>
                    <a:pt x="720947" y="674084"/>
                  </a:lnTo>
                  <a:lnTo>
                    <a:pt x="688943" y="645509"/>
                  </a:lnTo>
                  <a:lnTo>
                    <a:pt x="668179" y="635699"/>
                  </a:lnTo>
                  <a:lnTo>
                    <a:pt x="628174" y="616839"/>
                  </a:lnTo>
                  <a:lnTo>
                    <a:pt x="611029" y="611124"/>
                  </a:lnTo>
                  <a:lnTo>
                    <a:pt x="591026" y="618458"/>
                  </a:lnTo>
                  <a:lnTo>
                    <a:pt x="591026" y="638080"/>
                  </a:lnTo>
                  <a:lnTo>
                    <a:pt x="600456" y="656558"/>
                  </a:lnTo>
                  <a:lnTo>
                    <a:pt x="633698" y="703517"/>
                  </a:lnTo>
                  <a:lnTo>
                    <a:pt x="652081" y="733616"/>
                  </a:lnTo>
                  <a:lnTo>
                    <a:pt x="669512" y="759333"/>
                  </a:lnTo>
                  <a:lnTo>
                    <a:pt x="675513" y="771144"/>
                  </a:lnTo>
                  <a:lnTo>
                    <a:pt x="671893" y="779717"/>
                  </a:lnTo>
                  <a:lnTo>
                    <a:pt x="654272" y="817340"/>
                  </a:lnTo>
                  <a:lnTo>
                    <a:pt x="582549" y="909733"/>
                  </a:lnTo>
                  <a:lnTo>
                    <a:pt x="542544" y="944213"/>
                  </a:lnTo>
                  <a:lnTo>
                    <a:pt x="496348" y="974122"/>
                  </a:lnTo>
                  <a:lnTo>
                    <a:pt x="455962" y="985457"/>
                  </a:lnTo>
                  <a:lnTo>
                    <a:pt x="435673" y="979551"/>
                  </a:lnTo>
                  <a:lnTo>
                    <a:pt x="425386" y="965454"/>
                  </a:lnTo>
                  <a:lnTo>
                    <a:pt x="428149" y="769715"/>
                  </a:lnTo>
                  <a:lnTo>
                    <a:pt x="433006" y="640080"/>
                  </a:lnTo>
                  <a:lnTo>
                    <a:pt x="445294" y="531495"/>
                  </a:lnTo>
                  <a:lnTo>
                    <a:pt x="467296" y="421767"/>
                  </a:lnTo>
                  <a:lnTo>
                    <a:pt x="475012" y="357569"/>
                  </a:lnTo>
                  <a:lnTo>
                    <a:pt x="487204" y="323660"/>
                  </a:lnTo>
                  <a:lnTo>
                    <a:pt x="524447" y="288512"/>
                  </a:lnTo>
                  <a:lnTo>
                    <a:pt x="569690" y="250889"/>
                  </a:lnTo>
                  <a:lnTo>
                    <a:pt x="599027" y="226314"/>
                  </a:lnTo>
                  <a:lnTo>
                    <a:pt x="600170" y="204692"/>
                  </a:lnTo>
                  <a:lnTo>
                    <a:pt x="569976" y="165545"/>
                  </a:lnTo>
                  <a:lnTo>
                    <a:pt x="560641" y="164306"/>
                  </a:lnTo>
                  <a:lnTo>
                    <a:pt x="548735" y="175260"/>
                  </a:lnTo>
                  <a:lnTo>
                    <a:pt x="540448" y="170402"/>
                  </a:lnTo>
                  <a:lnTo>
                    <a:pt x="547878" y="157258"/>
                  </a:lnTo>
                  <a:lnTo>
                    <a:pt x="539210" y="137255"/>
                  </a:lnTo>
                  <a:lnTo>
                    <a:pt x="489109" y="84582"/>
                  </a:lnTo>
                  <a:lnTo>
                    <a:pt x="435292" y="51626"/>
                  </a:lnTo>
                  <a:lnTo>
                    <a:pt x="420529" y="55340"/>
                  </a:lnTo>
                  <a:lnTo>
                    <a:pt x="396145" y="76105"/>
                  </a:lnTo>
                  <a:lnTo>
                    <a:pt x="392430" y="115729"/>
                  </a:lnTo>
                  <a:lnTo>
                    <a:pt x="384619" y="187928"/>
                  </a:lnTo>
                  <a:lnTo>
                    <a:pt x="373189" y="242507"/>
                  </a:lnTo>
                  <a:lnTo>
                    <a:pt x="270986" y="311658"/>
                  </a:lnTo>
                  <a:lnTo>
                    <a:pt x="241554" y="315278"/>
                  </a:lnTo>
                  <a:lnTo>
                    <a:pt x="219456" y="329946"/>
                  </a:lnTo>
                  <a:lnTo>
                    <a:pt x="221266" y="340900"/>
                  </a:lnTo>
                  <a:lnTo>
                    <a:pt x="247555" y="379571"/>
                  </a:lnTo>
                  <a:lnTo>
                    <a:pt x="284226" y="416433"/>
                  </a:lnTo>
                  <a:lnTo>
                    <a:pt x="305752" y="421386"/>
                  </a:lnTo>
                  <a:lnTo>
                    <a:pt x="321088" y="417576"/>
                  </a:lnTo>
                  <a:lnTo>
                    <a:pt x="335756" y="397955"/>
                  </a:lnTo>
                  <a:lnTo>
                    <a:pt x="348615" y="397955"/>
                  </a:lnTo>
                  <a:lnTo>
                    <a:pt x="345567" y="412718"/>
                  </a:lnTo>
                  <a:lnTo>
                    <a:pt x="340138" y="431197"/>
                  </a:lnTo>
                  <a:lnTo>
                    <a:pt x="334137" y="495586"/>
                  </a:lnTo>
                  <a:lnTo>
                    <a:pt x="321278" y="532257"/>
                  </a:lnTo>
                  <a:lnTo>
                    <a:pt x="275368" y="581787"/>
                  </a:lnTo>
                  <a:lnTo>
                    <a:pt x="224504" y="636746"/>
                  </a:lnTo>
                  <a:lnTo>
                    <a:pt x="165735" y="706660"/>
                  </a:lnTo>
                  <a:lnTo>
                    <a:pt x="101441" y="780193"/>
                  </a:lnTo>
                  <a:lnTo>
                    <a:pt x="78867" y="802196"/>
                  </a:lnTo>
                  <a:lnTo>
                    <a:pt x="56102" y="810101"/>
                  </a:lnTo>
                  <a:lnTo>
                    <a:pt x="11335" y="843248"/>
                  </a:lnTo>
                  <a:lnTo>
                    <a:pt x="7144" y="857345"/>
                  </a:lnTo>
                  <a:lnTo>
                    <a:pt x="10763" y="866585"/>
                  </a:lnTo>
                  <a:lnTo>
                    <a:pt x="52959" y="908971"/>
                  </a:lnTo>
                  <a:lnTo>
                    <a:pt x="77533" y="918210"/>
                  </a:lnTo>
                  <a:lnTo>
                    <a:pt x="106394" y="923735"/>
                  </a:lnTo>
                  <a:lnTo>
                    <a:pt x="121634" y="915067"/>
                  </a:lnTo>
                  <a:lnTo>
                    <a:pt x="179641" y="864299"/>
                  </a:lnTo>
                  <a:lnTo>
                    <a:pt x="215741" y="822008"/>
                  </a:lnTo>
                  <a:lnTo>
                    <a:pt x="230410" y="782955"/>
                  </a:lnTo>
                  <a:lnTo>
                    <a:pt x="254317" y="745617"/>
                  </a:lnTo>
                  <a:lnTo>
                    <a:pt x="283655" y="694658"/>
                  </a:lnTo>
                  <a:lnTo>
                    <a:pt x="311277" y="646176"/>
                  </a:lnTo>
                  <a:lnTo>
                    <a:pt x="319183" y="637032"/>
                  </a:lnTo>
                  <a:lnTo>
                    <a:pt x="327755" y="639509"/>
                  </a:lnTo>
                  <a:lnTo>
                    <a:pt x="323659" y="669322"/>
                  </a:lnTo>
                  <a:lnTo>
                    <a:pt x="312991" y="755904"/>
                  </a:lnTo>
                  <a:lnTo>
                    <a:pt x="309372" y="954977"/>
                  </a:lnTo>
                  <a:lnTo>
                    <a:pt x="302133" y="975360"/>
                  </a:lnTo>
                  <a:lnTo>
                    <a:pt x="288131" y="988124"/>
                  </a:lnTo>
                  <a:lnTo>
                    <a:pt x="262699" y="989362"/>
                  </a:lnTo>
                  <a:lnTo>
                    <a:pt x="232124" y="989362"/>
                  </a:lnTo>
                  <a:lnTo>
                    <a:pt x="187642" y="979361"/>
                  </a:lnTo>
                  <a:lnTo>
                    <a:pt x="174688" y="981456"/>
                  </a:lnTo>
                  <a:lnTo>
                    <a:pt x="152590" y="996220"/>
                  </a:lnTo>
                  <a:lnTo>
                    <a:pt x="153829" y="1008126"/>
                  </a:lnTo>
                  <a:lnTo>
                    <a:pt x="170974" y="1017842"/>
                  </a:lnTo>
                  <a:lnTo>
                    <a:pt x="195548" y="1028605"/>
                  </a:lnTo>
                  <a:lnTo>
                    <a:pt x="213836" y="1037082"/>
                  </a:lnTo>
                  <a:lnTo>
                    <a:pt x="234315" y="1045274"/>
                  </a:lnTo>
                  <a:lnTo>
                    <a:pt x="273177" y="1067372"/>
                  </a:lnTo>
                  <a:lnTo>
                    <a:pt x="297275" y="1080802"/>
                  </a:lnTo>
                  <a:lnTo>
                    <a:pt x="315563" y="1092994"/>
                  </a:lnTo>
                  <a:lnTo>
                    <a:pt x="336042" y="1108520"/>
                  </a:lnTo>
                  <a:lnTo>
                    <a:pt x="344233" y="1122807"/>
                  </a:lnTo>
                  <a:lnTo>
                    <a:pt x="359759" y="1125284"/>
                  </a:lnTo>
                  <a:lnTo>
                    <a:pt x="385477" y="1111663"/>
                  </a:lnTo>
                  <a:lnTo>
                    <a:pt x="418147" y="1073753"/>
                  </a:lnTo>
                  <a:lnTo>
                    <a:pt x="425482" y="1034510"/>
                  </a:lnTo>
                  <a:lnTo>
                    <a:pt x="432816" y="1032034"/>
                  </a:lnTo>
                  <a:lnTo>
                    <a:pt x="450913" y="1052894"/>
                  </a:lnTo>
                  <a:lnTo>
                    <a:pt x="470535" y="1070896"/>
                  </a:lnTo>
                  <a:lnTo>
                    <a:pt x="480250" y="1074515"/>
                  </a:lnTo>
                  <a:lnTo>
                    <a:pt x="495776" y="1072039"/>
                  </a:lnTo>
                  <a:lnTo>
                    <a:pt x="543211" y="1046417"/>
                  </a:lnTo>
                  <a:lnTo>
                    <a:pt x="615410" y="988886"/>
                  </a:lnTo>
                  <a:lnTo>
                    <a:pt x="700468" y="909447"/>
                  </a:lnTo>
                  <a:lnTo>
                    <a:pt x="736854" y="859536"/>
                  </a:lnTo>
                  <a:lnTo>
                    <a:pt x="745046" y="852964"/>
                  </a:lnTo>
                  <a:lnTo>
                    <a:pt x="757238" y="860393"/>
                  </a:lnTo>
                  <a:lnTo>
                    <a:pt x="798862" y="906399"/>
                  </a:lnTo>
                  <a:lnTo>
                    <a:pt x="836771" y="953738"/>
                  </a:lnTo>
                  <a:lnTo>
                    <a:pt x="859250" y="986409"/>
                  </a:lnTo>
                  <a:lnTo>
                    <a:pt x="876300" y="999839"/>
                  </a:lnTo>
                  <a:lnTo>
                    <a:pt x="890683" y="1002316"/>
                  </a:lnTo>
                  <a:lnTo>
                    <a:pt x="921734" y="1002697"/>
                  </a:lnTo>
                  <a:lnTo>
                    <a:pt x="963263" y="992410"/>
                  </a:lnTo>
                  <a:lnTo>
                    <a:pt x="1017937" y="974027"/>
                  </a:lnTo>
                  <a:lnTo>
                    <a:pt x="1079754" y="946214"/>
                  </a:lnTo>
                  <a:lnTo>
                    <a:pt x="1155573" y="910685"/>
                  </a:lnTo>
                  <a:lnTo>
                    <a:pt x="1196531" y="889064"/>
                  </a:lnTo>
                  <a:lnTo>
                    <a:pt x="1203865" y="87344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5FBD1E38-D7A3-479B-85C8-20A4FB663E92}"/>
                </a:ext>
              </a:extLst>
            </p:cNvPr>
            <p:cNvSpPr/>
            <p:nvPr/>
          </p:nvSpPr>
          <p:spPr>
            <a:xfrm>
              <a:off x="7508653" y="2859310"/>
              <a:ext cx="1028700" cy="1076325"/>
            </a:xfrm>
            <a:custGeom>
              <a:avLst/>
              <a:gdLst>
                <a:gd name="connsiteX0" fmla="*/ 610648 w 1028700"/>
                <a:gd name="connsiteY0" fmla="*/ 545783 h 1076325"/>
                <a:gd name="connsiteX1" fmla="*/ 737330 w 1028700"/>
                <a:gd name="connsiteY1" fmla="*/ 469106 h 1076325"/>
                <a:gd name="connsiteX2" fmla="*/ 789241 w 1028700"/>
                <a:gd name="connsiteY2" fmla="*/ 447484 h 1076325"/>
                <a:gd name="connsiteX3" fmla="*/ 827818 w 1028700"/>
                <a:gd name="connsiteY3" fmla="*/ 432816 h 1076325"/>
                <a:gd name="connsiteX4" fmla="*/ 842486 w 1028700"/>
                <a:gd name="connsiteY4" fmla="*/ 409004 h 1076325"/>
                <a:gd name="connsiteX5" fmla="*/ 838676 w 1028700"/>
                <a:gd name="connsiteY5" fmla="*/ 385667 h 1076325"/>
                <a:gd name="connsiteX6" fmla="*/ 808768 w 1028700"/>
                <a:gd name="connsiteY6" fmla="*/ 358616 h 1076325"/>
                <a:gd name="connsiteX7" fmla="*/ 768382 w 1028700"/>
                <a:gd name="connsiteY7" fmla="*/ 343853 h 1076325"/>
                <a:gd name="connsiteX8" fmla="*/ 734092 w 1028700"/>
                <a:gd name="connsiteY8" fmla="*/ 347567 h 1076325"/>
                <a:gd name="connsiteX9" fmla="*/ 702755 w 1028700"/>
                <a:gd name="connsiteY9" fmla="*/ 362998 h 1076325"/>
                <a:gd name="connsiteX10" fmla="*/ 678942 w 1028700"/>
                <a:gd name="connsiteY10" fmla="*/ 394145 h 1076325"/>
                <a:gd name="connsiteX11" fmla="*/ 604457 w 1028700"/>
                <a:gd name="connsiteY11" fmla="*/ 445865 h 1076325"/>
                <a:gd name="connsiteX12" fmla="*/ 588836 w 1028700"/>
                <a:gd name="connsiteY12" fmla="*/ 452247 h 1076325"/>
                <a:gd name="connsiteX13" fmla="*/ 578930 w 1028700"/>
                <a:gd name="connsiteY13" fmla="*/ 439293 h 1076325"/>
                <a:gd name="connsiteX14" fmla="*/ 586359 w 1028700"/>
                <a:gd name="connsiteY14" fmla="*/ 344424 h 1076325"/>
                <a:gd name="connsiteX15" fmla="*/ 604742 w 1028700"/>
                <a:gd name="connsiteY15" fmla="*/ 258699 h 1076325"/>
                <a:gd name="connsiteX16" fmla="*/ 612743 w 1028700"/>
                <a:gd name="connsiteY16" fmla="*/ 213836 h 1076325"/>
                <a:gd name="connsiteX17" fmla="*/ 623792 w 1028700"/>
                <a:gd name="connsiteY17" fmla="*/ 191834 h 1076325"/>
                <a:gd name="connsiteX18" fmla="*/ 623792 w 1028700"/>
                <a:gd name="connsiteY18" fmla="*/ 163639 h 1076325"/>
                <a:gd name="connsiteX19" fmla="*/ 614553 w 1028700"/>
                <a:gd name="connsiteY19" fmla="*/ 136684 h 1076325"/>
                <a:gd name="connsiteX20" fmla="*/ 585788 w 1028700"/>
                <a:gd name="connsiteY20" fmla="*/ 107061 h 1076325"/>
                <a:gd name="connsiteX21" fmla="*/ 516541 w 1028700"/>
                <a:gd name="connsiteY21" fmla="*/ 52959 h 1076325"/>
                <a:gd name="connsiteX22" fmla="*/ 464344 w 1028700"/>
                <a:gd name="connsiteY22" fmla="*/ 11240 h 1076325"/>
                <a:gd name="connsiteX23" fmla="*/ 444532 w 1028700"/>
                <a:gd name="connsiteY23" fmla="*/ 7144 h 1076325"/>
                <a:gd name="connsiteX24" fmla="*/ 423100 w 1028700"/>
                <a:gd name="connsiteY24" fmla="*/ 29242 h 1076325"/>
                <a:gd name="connsiteX25" fmla="*/ 421291 w 1028700"/>
                <a:gd name="connsiteY25" fmla="*/ 57721 h 1076325"/>
                <a:gd name="connsiteX26" fmla="*/ 424625 w 1028700"/>
                <a:gd name="connsiteY26" fmla="*/ 79534 h 1076325"/>
                <a:gd name="connsiteX27" fmla="*/ 424910 w 1028700"/>
                <a:gd name="connsiteY27" fmla="*/ 95821 h 1076325"/>
                <a:gd name="connsiteX28" fmla="*/ 434816 w 1028700"/>
                <a:gd name="connsiteY28" fmla="*/ 132302 h 1076325"/>
                <a:gd name="connsiteX29" fmla="*/ 438626 w 1028700"/>
                <a:gd name="connsiteY29" fmla="*/ 265557 h 1076325"/>
                <a:gd name="connsiteX30" fmla="*/ 439484 w 1028700"/>
                <a:gd name="connsiteY30" fmla="*/ 350806 h 1076325"/>
                <a:gd name="connsiteX31" fmla="*/ 423863 w 1028700"/>
                <a:gd name="connsiteY31" fmla="*/ 482060 h 1076325"/>
                <a:gd name="connsiteX32" fmla="*/ 415100 w 1028700"/>
                <a:gd name="connsiteY32" fmla="*/ 539877 h 1076325"/>
                <a:gd name="connsiteX33" fmla="*/ 311563 w 1028700"/>
                <a:gd name="connsiteY33" fmla="*/ 601313 h 1076325"/>
                <a:gd name="connsiteX34" fmla="*/ 206216 w 1028700"/>
                <a:gd name="connsiteY34" fmla="*/ 662654 h 1076325"/>
                <a:gd name="connsiteX35" fmla="*/ 137065 w 1028700"/>
                <a:gd name="connsiteY35" fmla="*/ 691420 h 1076325"/>
                <a:gd name="connsiteX36" fmla="*/ 71533 w 1028700"/>
                <a:gd name="connsiteY36" fmla="*/ 702469 h 1076325"/>
                <a:gd name="connsiteX37" fmla="*/ 23146 w 1028700"/>
                <a:gd name="connsiteY37" fmla="*/ 715518 h 1076325"/>
                <a:gd name="connsiteX38" fmla="*/ 10287 w 1028700"/>
                <a:gd name="connsiteY38" fmla="*/ 732092 h 1076325"/>
                <a:gd name="connsiteX39" fmla="*/ 18859 w 1028700"/>
                <a:gd name="connsiteY39" fmla="*/ 754190 h 1076325"/>
                <a:gd name="connsiteX40" fmla="*/ 66104 w 1028700"/>
                <a:gd name="connsiteY40" fmla="*/ 785336 h 1076325"/>
                <a:gd name="connsiteX41" fmla="*/ 111443 w 1028700"/>
                <a:gd name="connsiteY41" fmla="*/ 819626 h 1076325"/>
                <a:gd name="connsiteX42" fmla="*/ 148114 w 1028700"/>
                <a:gd name="connsiteY42" fmla="*/ 841629 h 1076325"/>
                <a:gd name="connsiteX43" fmla="*/ 181833 w 1028700"/>
                <a:gd name="connsiteY43" fmla="*/ 852678 h 1076325"/>
                <a:gd name="connsiteX44" fmla="*/ 205645 w 1028700"/>
                <a:gd name="connsiteY44" fmla="*/ 847154 h 1076325"/>
                <a:gd name="connsiteX45" fmla="*/ 253175 w 1028700"/>
                <a:gd name="connsiteY45" fmla="*/ 805529 h 1076325"/>
                <a:gd name="connsiteX46" fmla="*/ 309182 w 1028700"/>
                <a:gd name="connsiteY46" fmla="*/ 756952 h 1076325"/>
                <a:gd name="connsiteX47" fmla="*/ 355187 w 1028700"/>
                <a:gd name="connsiteY47" fmla="*/ 721138 h 1076325"/>
                <a:gd name="connsiteX48" fmla="*/ 368046 w 1028700"/>
                <a:gd name="connsiteY48" fmla="*/ 717423 h 1076325"/>
                <a:gd name="connsiteX49" fmla="*/ 373666 w 1028700"/>
                <a:gd name="connsiteY49" fmla="*/ 729139 h 1076325"/>
                <a:gd name="connsiteX50" fmla="*/ 372904 w 1028700"/>
                <a:gd name="connsiteY50" fmla="*/ 749332 h 1076325"/>
                <a:gd name="connsiteX51" fmla="*/ 347758 w 1028700"/>
                <a:gd name="connsiteY51" fmla="*/ 796004 h 1076325"/>
                <a:gd name="connsiteX52" fmla="*/ 323850 w 1028700"/>
                <a:gd name="connsiteY52" fmla="*/ 838962 h 1076325"/>
                <a:gd name="connsiteX53" fmla="*/ 221552 w 1028700"/>
                <a:gd name="connsiteY53" fmla="*/ 943547 h 1076325"/>
                <a:gd name="connsiteX54" fmla="*/ 161544 w 1028700"/>
                <a:gd name="connsiteY54" fmla="*/ 982790 h 1076325"/>
                <a:gd name="connsiteX55" fmla="*/ 138113 w 1028700"/>
                <a:gd name="connsiteY55" fmla="*/ 991743 h 1076325"/>
                <a:gd name="connsiteX56" fmla="*/ 63722 w 1028700"/>
                <a:gd name="connsiteY56" fmla="*/ 1028414 h 1076325"/>
                <a:gd name="connsiteX57" fmla="*/ 23908 w 1028700"/>
                <a:gd name="connsiteY57" fmla="*/ 1044321 h 1076325"/>
                <a:gd name="connsiteX58" fmla="*/ 9620 w 1028700"/>
                <a:gd name="connsiteY58" fmla="*/ 1052894 h 1076325"/>
                <a:gd name="connsiteX59" fmla="*/ 7144 w 1028700"/>
                <a:gd name="connsiteY59" fmla="*/ 1063371 h 1076325"/>
                <a:gd name="connsiteX60" fmla="*/ 16288 w 1028700"/>
                <a:gd name="connsiteY60" fmla="*/ 1072325 h 1076325"/>
                <a:gd name="connsiteX61" fmla="*/ 102013 w 1028700"/>
                <a:gd name="connsiteY61" fmla="*/ 1075468 h 1076325"/>
                <a:gd name="connsiteX62" fmla="*/ 171165 w 1028700"/>
                <a:gd name="connsiteY62" fmla="*/ 1070515 h 1076325"/>
                <a:gd name="connsiteX63" fmla="*/ 224409 w 1028700"/>
                <a:gd name="connsiteY63" fmla="*/ 1055942 h 1076325"/>
                <a:gd name="connsiteX64" fmla="*/ 266033 w 1028700"/>
                <a:gd name="connsiteY64" fmla="*/ 1038130 h 1076325"/>
                <a:gd name="connsiteX65" fmla="*/ 307086 w 1028700"/>
                <a:gd name="connsiteY65" fmla="*/ 1014222 h 1076325"/>
                <a:gd name="connsiteX66" fmla="*/ 371666 w 1028700"/>
                <a:gd name="connsiteY66" fmla="*/ 955739 h 1076325"/>
                <a:gd name="connsiteX67" fmla="*/ 431292 w 1028700"/>
                <a:gd name="connsiteY67" fmla="*/ 872109 h 1076325"/>
                <a:gd name="connsiteX68" fmla="*/ 489966 w 1028700"/>
                <a:gd name="connsiteY68" fmla="*/ 747236 h 1076325"/>
                <a:gd name="connsiteX69" fmla="*/ 537115 w 1028700"/>
                <a:gd name="connsiteY69" fmla="*/ 601028 h 1076325"/>
                <a:gd name="connsiteX70" fmla="*/ 548164 w 1028700"/>
                <a:gd name="connsiteY70" fmla="*/ 587026 h 1076325"/>
                <a:gd name="connsiteX71" fmla="*/ 577501 w 1028700"/>
                <a:gd name="connsiteY71" fmla="*/ 569595 h 1076325"/>
                <a:gd name="connsiteX72" fmla="*/ 610648 w 1028700"/>
                <a:gd name="connsiteY72" fmla="*/ 545783 h 1076325"/>
                <a:gd name="connsiteX73" fmla="*/ 1021175 w 1028700"/>
                <a:gd name="connsiteY73" fmla="*/ 918401 h 1076325"/>
                <a:gd name="connsiteX74" fmla="*/ 1001839 w 1028700"/>
                <a:gd name="connsiteY74" fmla="*/ 907066 h 1076325"/>
                <a:gd name="connsiteX75" fmla="*/ 958977 w 1028700"/>
                <a:gd name="connsiteY75" fmla="*/ 904018 h 1076325"/>
                <a:gd name="connsiteX76" fmla="*/ 918877 w 1028700"/>
                <a:gd name="connsiteY76" fmla="*/ 901256 h 1076325"/>
                <a:gd name="connsiteX77" fmla="*/ 874490 w 1028700"/>
                <a:gd name="connsiteY77" fmla="*/ 888397 h 1076325"/>
                <a:gd name="connsiteX78" fmla="*/ 830675 w 1028700"/>
                <a:gd name="connsiteY78" fmla="*/ 872490 h 1076325"/>
                <a:gd name="connsiteX79" fmla="*/ 793814 w 1028700"/>
                <a:gd name="connsiteY79" fmla="*/ 853059 h 1076325"/>
                <a:gd name="connsiteX80" fmla="*/ 742665 w 1028700"/>
                <a:gd name="connsiteY80" fmla="*/ 813245 h 1076325"/>
                <a:gd name="connsiteX81" fmla="*/ 681514 w 1028700"/>
                <a:gd name="connsiteY81" fmla="*/ 751904 h 1076325"/>
                <a:gd name="connsiteX82" fmla="*/ 642175 w 1028700"/>
                <a:gd name="connsiteY82" fmla="*/ 696278 h 1076325"/>
                <a:gd name="connsiteX83" fmla="*/ 621887 w 1028700"/>
                <a:gd name="connsiteY83" fmla="*/ 665321 h 1076325"/>
                <a:gd name="connsiteX84" fmla="*/ 607505 w 1028700"/>
                <a:gd name="connsiteY84" fmla="*/ 649129 h 1076325"/>
                <a:gd name="connsiteX85" fmla="*/ 597408 w 1028700"/>
                <a:gd name="connsiteY85" fmla="*/ 640271 h 1076325"/>
                <a:gd name="connsiteX86" fmla="*/ 585025 w 1028700"/>
                <a:gd name="connsiteY86" fmla="*/ 638366 h 1076325"/>
                <a:gd name="connsiteX87" fmla="*/ 572643 w 1028700"/>
                <a:gd name="connsiteY87" fmla="*/ 640271 h 1076325"/>
                <a:gd name="connsiteX88" fmla="*/ 556927 w 1028700"/>
                <a:gd name="connsiteY88" fmla="*/ 656463 h 1076325"/>
                <a:gd name="connsiteX89" fmla="*/ 557593 w 1028700"/>
                <a:gd name="connsiteY89" fmla="*/ 671798 h 1076325"/>
                <a:gd name="connsiteX90" fmla="*/ 565975 w 1028700"/>
                <a:gd name="connsiteY90" fmla="*/ 688943 h 1076325"/>
                <a:gd name="connsiteX91" fmla="*/ 579215 w 1028700"/>
                <a:gd name="connsiteY91" fmla="*/ 725043 h 1076325"/>
                <a:gd name="connsiteX92" fmla="*/ 593693 w 1028700"/>
                <a:gd name="connsiteY92" fmla="*/ 760381 h 1076325"/>
                <a:gd name="connsiteX93" fmla="*/ 617220 w 1028700"/>
                <a:gd name="connsiteY93" fmla="*/ 813054 h 1076325"/>
                <a:gd name="connsiteX94" fmla="*/ 644557 w 1028700"/>
                <a:gd name="connsiteY94" fmla="*/ 867537 h 1076325"/>
                <a:gd name="connsiteX95" fmla="*/ 662178 w 1028700"/>
                <a:gd name="connsiteY95" fmla="*/ 908495 h 1076325"/>
                <a:gd name="connsiteX96" fmla="*/ 688753 w 1028700"/>
                <a:gd name="connsiteY96" fmla="*/ 962406 h 1076325"/>
                <a:gd name="connsiteX97" fmla="*/ 698849 w 1028700"/>
                <a:gd name="connsiteY97" fmla="*/ 988981 h 1076325"/>
                <a:gd name="connsiteX98" fmla="*/ 708660 w 1028700"/>
                <a:gd name="connsiteY98" fmla="*/ 1006316 h 1076325"/>
                <a:gd name="connsiteX99" fmla="*/ 725805 w 1028700"/>
                <a:gd name="connsiteY99" fmla="*/ 1020985 h 1076325"/>
                <a:gd name="connsiteX100" fmla="*/ 741140 w 1028700"/>
                <a:gd name="connsiteY100" fmla="*/ 1028986 h 1076325"/>
                <a:gd name="connsiteX101" fmla="*/ 757904 w 1028700"/>
                <a:gd name="connsiteY101" fmla="*/ 1040606 h 1076325"/>
                <a:gd name="connsiteX102" fmla="*/ 776574 w 1028700"/>
                <a:gd name="connsiteY102" fmla="*/ 1039940 h 1076325"/>
                <a:gd name="connsiteX103" fmla="*/ 797147 w 1028700"/>
                <a:gd name="connsiteY103" fmla="*/ 1032034 h 1076325"/>
                <a:gd name="connsiteX104" fmla="*/ 828104 w 1028700"/>
                <a:gd name="connsiteY104" fmla="*/ 1015556 h 1076325"/>
                <a:gd name="connsiteX105" fmla="*/ 864489 w 1028700"/>
                <a:gd name="connsiteY105" fmla="*/ 1004792 h 1076325"/>
                <a:gd name="connsiteX106" fmla="*/ 889730 w 1028700"/>
                <a:gd name="connsiteY106" fmla="*/ 993076 h 1076325"/>
                <a:gd name="connsiteX107" fmla="*/ 926306 w 1028700"/>
                <a:gd name="connsiteY107" fmla="*/ 975932 h 1076325"/>
                <a:gd name="connsiteX108" fmla="*/ 962692 w 1028700"/>
                <a:gd name="connsiteY108" fmla="*/ 965454 h 1076325"/>
                <a:gd name="connsiteX109" fmla="*/ 992981 w 1028700"/>
                <a:gd name="connsiteY109" fmla="*/ 954024 h 1076325"/>
                <a:gd name="connsiteX110" fmla="*/ 1011936 w 1028700"/>
                <a:gd name="connsiteY110" fmla="*/ 942975 h 1076325"/>
                <a:gd name="connsiteX111" fmla="*/ 1025557 w 1028700"/>
                <a:gd name="connsiteY111" fmla="*/ 931831 h 1076325"/>
                <a:gd name="connsiteX112" fmla="*/ 1021175 w 1028700"/>
                <a:gd name="connsiteY112" fmla="*/ 918401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1028700" h="1076325">
                  <a:moveTo>
                    <a:pt x="610648" y="545783"/>
                  </a:moveTo>
                  <a:lnTo>
                    <a:pt x="737330" y="469106"/>
                  </a:lnTo>
                  <a:lnTo>
                    <a:pt x="789241" y="447484"/>
                  </a:lnTo>
                  <a:lnTo>
                    <a:pt x="827818" y="432816"/>
                  </a:lnTo>
                  <a:lnTo>
                    <a:pt x="842486" y="409004"/>
                  </a:lnTo>
                  <a:lnTo>
                    <a:pt x="838676" y="385667"/>
                  </a:lnTo>
                  <a:lnTo>
                    <a:pt x="808768" y="358616"/>
                  </a:lnTo>
                  <a:lnTo>
                    <a:pt x="768382" y="343853"/>
                  </a:lnTo>
                  <a:lnTo>
                    <a:pt x="734092" y="347567"/>
                  </a:lnTo>
                  <a:lnTo>
                    <a:pt x="702755" y="362998"/>
                  </a:lnTo>
                  <a:lnTo>
                    <a:pt x="678942" y="394145"/>
                  </a:lnTo>
                  <a:lnTo>
                    <a:pt x="604457" y="445865"/>
                  </a:lnTo>
                  <a:lnTo>
                    <a:pt x="588836" y="452247"/>
                  </a:lnTo>
                  <a:lnTo>
                    <a:pt x="578930" y="439293"/>
                  </a:lnTo>
                  <a:lnTo>
                    <a:pt x="586359" y="344424"/>
                  </a:lnTo>
                  <a:lnTo>
                    <a:pt x="604742" y="258699"/>
                  </a:lnTo>
                  <a:lnTo>
                    <a:pt x="612743" y="213836"/>
                  </a:lnTo>
                  <a:lnTo>
                    <a:pt x="623792" y="191834"/>
                  </a:lnTo>
                  <a:lnTo>
                    <a:pt x="623792" y="163639"/>
                  </a:lnTo>
                  <a:lnTo>
                    <a:pt x="614553" y="136684"/>
                  </a:lnTo>
                  <a:lnTo>
                    <a:pt x="585788" y="107061"/>
                  </a:lnTo>
                  <a:lnTo>
                    <a:pt x="516541" y="52959"/>
                  </a:lnTo>
                  <a:lnTo>
                    <a:pt x="464344" y="11240"/>
                  </a:lnTo>
                  <a:lnTo>
                    <a:pt x="444532" y="7144"/>
                  </a:lnTo>
                  <a:lnTo>
                    <a:pt x="423100" y="29242"/>
                  </a:lnTo>
                  <a:lnTo>
                    <a:pt x="421291" y="57721"/>
                  </a:lnTo>
                  <a:lnTo>
                    <a:pt x="424625" y="79534"/>
                  </a:lnTo>
                  <a:lnTo>
                    <a:pt x="424910" y="95821"/>
                  </a:lnTo>
                  <a:lnTo>
                    <a:pt x="434816" y="132302"/>
                  </a:lnTo>
                  <a:lnTo>
                    <a:pt x="438626" y="265557"/>
                  </a:lnTo>
                  <a:lnTo>
                    <a:pt x="439484" y="350806"/>
                  </a:lnTo>
                  <a:lnTo>
                    <a:pt x="423863" y="482060"/>
                  </a:lnTo>
                  <a:lnTo>
                    <a:pt x="415100" y="539877"/>
                  </a:lnTo>
                  <a:lnTo>
                    <a:pt x="311563" y="601313"/>
                  </a:lnTo>
                  <a:lnTo>
                    <a:pt x="206216" y="662654"/>
                  </a:lnTo>
                  <a:lnTo>
                    <a:pt x="137065" y="691420"/>
                  </a:lnTo>
                  <a:lnTo>
                    <a:pt x="71533" y="702469"/>
                  </a:lnTo>
                  <a:lnTo>
                    <a:pt x="23146" y="715518"/>
                  </a:lnTo>
                  <a:lnTo>
                    <a:pt x="10287" y="732092"/>
                  </a:lnTo>
                  <a:lnTo>
                    <a:pt x="18859" y="754190"/>
                  </a:lnTo>
                  <a:lnTo>
                    <a:pt x="66104" y="785336"/>
                  </a:lnTo>
                  <a:lnTo>
                    <a:pt x="111443" y="819626"/>
                  </a:lnTo>
                  <a:lnTo>
                    <a:pt x="148114" y="841629"/>
                  </a:lnTo>
                  <a:lnTo>
                    <a:pt x="181833" y="852678"/>
                  </a:lnTo>
                  <a:lnTo>
                    <a:pt x="205645" y="847154"/>
                  </a:lnTo>
                  <a:lnTo>
                    <a:pt x="253175" y="805529"/>
                  </a:lnTo>
                  <a:lnTo>
                    <a:pt x="309182" y="756952"/>
                  </a:lnTo>
                  <a:lnTo>
                    <a:pt x="355187" y="721138"/>
                  </a:lnTo>
                  <a:lnTo>
                    <a:pt x="368046" y="717423"/>
                  </a:lnTo>
                  <a:lnTo>
                    <a:pt x="373666" y="729139"/>
                  </a:lnTo>
                  <a:lnTo>
                    <a:pt x="372904" y="749332"/>
                  </a:lnTo>
                  <a:lnTo>
                    <a:pt x="347758" y="796004"/>
                  </a:lnTo>
                  <a:lnTo>
                    <a:pt x="323850" y="838962"/>
                  </a:lnTo>
                  <a:lnTo>
                    <a:pt x="221552" y="943547"/>
                  </a:lnTo>
                  <a:lnTo>
                    <a:pt x="161544" y="982790"/>
                  </a:lnTo>
                  <a:lnTo>
                    <a:pt x="138113" y="991743"/>
                  </a:lnTo>
                  <a:lnTo>
                    <a:pt x="63722" y="1028414"/>
                  </a:lnTo>
                  <a:lnTo>
                    <a:pt x="23908" y="1044321"/>
                  </a:lnTo>
                  <a:lnTo>
                    <a:pt x="9620" y="1052894"/>
                  </a:lnTo>
                  <a:lnTo>
                    <a:pt x="7144" y="1063371"/>
                  </a:lnTo>
                  <a:lnTo>
                    <a:pt x="16288" y="1072325"/>
                  </a:lnTo>
                  <a:lnTo>
                    <a:pt x="102013" y="1075468"/>
                  </a:lnTo>
                  <a:lnTo>
                    <a:pt x="171165" y="1070515"/>
                  </a:lnTo>
                  <a:lnTo>
                    <a:pt x="224409" y="1055942"/>
                  </a:lnTo>
                  <a:lnTo>
                    <a:pt x="266033" y="1038130"/>
                  </a:lnTo>
                  <a:lnTo>
                    <a:pt x="307086" y="1014222"/>
                  </a:lnTo>
                  <a:lnTo>
                    <a:pt x="371666" y="955739"/>
                  </a:lnTo>
                  <a:lnTo>
                    <a:pt x="431292" y="872109"/>
                  </a:lnTo>
                  <a:lnTo>
                    <a:pt x="489966" y="747236"/>
                  </a:lnTo>
                  <a:lnTo>
                    <a:pt x="537115" y="601028"/>
                  </a:lnTo>
                  <a:lnTo>
                    <a:pt x="548164" y="587026"/>
                  </a:lnTo>
                  <a:lnTo>
                    <a:pt x="577501" y="569595"/>
                  </a:lnTo>
                  <a:lnTo>
                    <a:pt x="610648" y="545783"/>
                  </a:lnTo>
                  <a:close/>
                  <a:moveTo>
                    <a:pt x="1021175" y="918401"/>
                  </a:moveTo>
                  <a:lnTo>
                    <a:pt x="1001839" y="907066"/>
                  </a:lnTo>
                  <a:lnTo>
                    <a:pt x="958977" y="904018"/>
                  </a:lnTo>
                  <a:lnTo>
                    <a:pt x="918877" y="901256"/>
                  </a:lnTo>
                  <a:lnTo>
                    <a:pt x="874490" y="888397"/>
                  </a:lnTo>
                  <a:lnTo>
                    <a:pt x="830675" y="872490"/>
                  </a:lnTo>
                  <a:lnTo>
                    <a:pt x="793814" y="853059"/>
                  </a:lnTo>
                  <a:lnTo>
                    <a:pt x="742665" y="813245"/>
                  </a:lnTo>
                  <a:lnTo>
                    <a:pt x="681514" y="751904"/>
                  </a:lnTo>
                  <a:lnTo>
                    <a:pt x="642175" y="696278"/>
                  </a:lnTo>
                  <a:lnTo>
                    <a:pt x="621887" y="665321"/>
                  </a:lnTo>
                  <a:lnTo>
                    <a:pt x="607505" y="649129"/>
                  </a:lnTo>
                  <a:lnTo>
                    <a:pt x="597408" y="640271"/>
                  </a:lnTo>
                  <a:lnTo>
                    <a:pt x="585025" y="638366"/>
                  </a:lnTo>
                  <a:lnTo>
                    <a:pt x="572643" y="640271"/>
                  </a:lnTo>
                  <a:lnTo>
                    <a:pt x="556927" y="656463"/>
                  </a:lnTo>
                  <a:lnTo>
                    <a:pt x="557593" y="671798"/>
                  </a:lnTo>
                  <a:lnTo>
                    <a:pt x="565975" y="688943"/>
                  </a:lnTo>
                  <a:lnTo>
                    <a:pt x="579215" y="725043"/>
                  </a:lnTo>
                  <a:lnTo>
                    <a:pt x="593693" y="760381"/>
                  </a:lnTo>
                  <a:lnTo>
                    <a:pt x="617220" y="813054"/>
                  </a:lnTo>
                  <a:lnTo>
                    <a:pt x="644557" y="867537"/>
                  </a:lnTo>
                  <a:lnTo>
                    <a:pt x="662178" y="908495"/>
                  </a:lnTo>
                  <a:lnTo>
                    <a:pt x="688753" y="962406"/>
                  </a:lnTo>
                  <a:lnTo>
                    <a:pt x="698849" y="988981"/>
                  </a:lnTo>
                  <a:lnTo>
                    <a:pt x="708660" y="1006316"/>
                  </a:lnTo>
                  <a:lnTo>
                    <a:pt x="725805" y="1020985"/>
                  </a:lnTo>
                  <a:lnTo>
                    <a:pt x="741140" y="1028986"/>
                  </a:lnTo>
                  <a:lnTo>
                    <a:pt x="757904" y="1040606"/>
                  </a:lnTo>
                  <a:lnTo>
                    <a:pt x="776574" y="1039940"/>
                  </a:lnTo>
                  <a:lnTo>
                    <a:pt x="797147" y="1032034"/>
                  </a:lnTo>
                  <a:lnTo>
                    <a:pt x="828104" y="1015556"/>
                  </a:lnTo>
                  <a:lnTo>
                    <a:pt x="864489" y="1004792"/>
                  </a:lnTo>
                  <a:lnTo>
                    <a:pt x="889730" y="993076"/>
                  </a:lnTo>
                  <a:lnTo>
                    <a:pt x="926306" y="975932"/>
                  </a:lnTo>
                  <a:lnTo>
                    <a:pt x="962692" y="965454"/>
                  </a:lnTo>
                  <a:lnTo>
                    <a:pt x="992981" y="954024"/>
                  </a:lnTo>
                  <a:lnTo>
                    <a:pt x="1011936" y="942975"/>
                  </a:lnTo>
                  <a:lnTo>
                    <a:pt x="1025557" y="931831"/>
                  </a:lnTo>
                  <a:lnTo>
                    <a:pt x="1021175" y="918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E9261B85-D0C9-4D0C-945E-5F56C88C286D}"/>
                </a:ext>
              </a:extLst>
            </p:cNvPr>
            <p:cNvSpPr/>
            <p:nvPr/>
          </p:nvSpPr>
          <p:spPr>
            <a:xfrm>
              <a:off x="8690515" y="2688431"/>
              <a:ext cx="1076325" cy="1457325"/>
            </a:xfrm>
            <a:custGeom>
              <a:avLst/>
              <a:gdLst>
                <a:gd name="connsiteX0" fmla="*/ 1071086 w 1076325"/>
                <a:gd name="connsiteY0" fmla="*/ 190691 h 1457325"/>
                <a:gd name="connsiteX1" fmla="*/ 1056513 w 1076325"/>
                <a:gd name="connsiteY1" fmla="*/ 157163 h 1457325"/>
                <a:gd name="connsiteX2" fmla="*/ 1038606 w 1076325"/>
                <a:gd name="connsiteY2" fmla="*/ 130016 h 1457325"/>
                <a:gd name="connsiteX3" fmla="*/ 1011460 w 1076325"/>
                <a:gd name="connsiteY3" fmla="*/ 104489 h 1457325"/>
                <a:gd name="connsiteX4" fmla="*/ 979361 w 1076325"/>
                <a:gd name="connsiteY4" fmla="*/ 87630 h 1457325"/>
                <a:gd name="connsiteX5" fmla="*/ 944213 w 1076325"/>
                <a:gd name="connsiteY5" fmla="*/ 70676 h 1457325"/>
                <a:gd name="connsiteX6" fmla="*/ 911637 w 1076325"/>
                <a:gd name="connsiteY6" fmla="*/ 63341 h 1457325"/>
                <a:gd name="connsiteX7" fmla="*/ 888682 w 1076325"/>
                <a:gd name="connsiteY7" fmla="*/ 69723 h 1457325"/>
                <a:gd name="connsiteX8" fmla="*/ 839152 w 1076325"/>
                <a:gd name="connsiteY8" fmla="*/ 100013 h 1457325"/>
                <a:gd name="connsiteX9" fmla="*/ 775525 w 1076325"/>
                <a:gd name="connsiteY9" fmla="*/ 130302 h 1457325"/>
                <a:gd name="connsiteX10" fmla="*/ 732187 w 1076325"/>
                <a:gd name="connsiteY10" fmla="*/ 155258 h 1457325"/>
                <a:gd name="connsiteX11" fmla="*/ 685514 w 1076325"/>
                <a:gd name="connsiteY11" fmla="*/ 178499 h 1457325"/>
                <a:gd name="connsiteX12" fmla="*/ 655415 w 1076325"/>
                <a:gd name="connsiteY12" fmla="*/ 209264 h 1457325"/>
                <a:gd name="connsiteX13" fmla="*/ 639509 w 1076325"/>
                <a:gd name="connsiteY13" fmla="*/ 215932 h 1457325"/>
                <a:gd name="connsiteX14" fmla="*/ 625793 w 1076325"/>
                <a:gd name="connsiteY14" fmla="*/ 215265 h 1457325"/>
                <a:gd name="connsiteX15" fmla="*/ 618554 w 1076325"/>
                <a:gd name="connsiteY15" fmla="*/ 205931 h 1457325"/>
                <a:gd name="connsiteX16" fmla="*/ 621792 w 1076325"/>
                <a:gd name="connsiteY16" fmla="*/ 198311 h 1457325"/>
                <a:gd name="connsiteX17" fmla="*/ 635603 w 1076325"/>
                <a:gd name="connsiteY17" fmla="*/ 189167 h 1457325"/>
                <a:gd name="connsiteX18" fmla="*/ 665416 w 1076325"/>
                <a:gd name="connsiteY18" fmla="*/ 155829 h 1457325"/>
                <a:gd name="connsiteX19" fmla="*/ 685419 w 1076325"/>
                <a:gd name="connsiteY19" fmla="*/ 134588 h 1457325"/>
                <a:gd name="connsiteX20" fmla="*/ 696849 w 1076325"/>
                <a:gd name="connsiteY20" fmla="*/ 117920 h 1457325"/>
                <a:gd name="connsiteX21" fmla="*/ 698087 w 1076325"/>
                <a:gd name="connsiteY21" fmla="*/ 104584 h 1457325"/>
                <a:gd name="connsiteX22" fmla="*/ 690848 w 1076325"/>
                <a:gd name="connsiteY22" fmla="*/ 86773 h 1457325"/>
                <a:gd name="connsiteX23" fmla="*/ 666179 w 1076325"/>
                <a:gd name="connsiteY23" fmla="*/ 59627 h 1457325"/>
                <a:gd name="connsiteX24" fmla="*/ 629698 w 1076325"/>
                <a:gd name="connsiteY24" fmla="*/ 30004 h 1457325"/>
                <a:gd name="connsiteX25" fmla="*/ 600837 w 1076325"/>
                <a:gd name="connsiteY25" fmla="*/ 11335 h 1457325"/>
                <a:gd name="connsiteX26" fmla="*/ 579787 w 1076325"/>
                <a:gd name="connsiteY26" fmla="*/ 7144 h 1457325"/>
                <a:gd name="connsiteX27" fmla="*/ 563213 w 1076325"/>
                <a:gd name="connsiteY27" fmla="*/ 10859 h 1457325"/>
                <a:gd name="connsiteX28" fmla="*/ 549021 w 1076325"/>
                <a:gd name="connsiteY28" fmla="*/ 28766 h 1457325"/>
                <a:gd name="connsiteX29" fmla="*/ 545973 w 1076325"/>
                <a:gd name="connsiteY29" fmla="*/ 44196 h 1457325"/>
                <a:gd name="connsiteX30" fmla="*/ 545020 w 1076325"/>
                <a:gd name="connsiteY30" fmla="*/ 72676 h 1457325"/>
                <a:gd name="connsiteX31" fmla="*/ 515207 w 1076325"/>
                <a:gd name="connsiteY31" fmla="*/ 127540 h 1457325"/>
                <a:gd name="connsiteX32" fmla="*/ 497586 w 1076325"/>
                <a:gd name="connsiteY32" fmla="*/ 143161 h 1457325"/>
                <a:gd name="connsiteX33" fmla="*/ 483012 w 1076325"/>
                <a:gd name="connsiteY33" fmla="*/ 144399 h 1457325"/>
                <a:gd name="connsiteX34" fmla="*/ 454533 w 1076325"/>
                <a:gd name="connsiteY34" fmla="*/ 138589 h 1457325"/>
                <a:gd name="connsiteX35" fmla="*/ 402241 w 1076325"/>
                <a:gd name="connsiteY35" fmla="*/ 128492 h 1457325"/>
                <a:gd name="connsiteX36" fmla="*/ 381000 w 1076325"/>
                <a:gd name="connsiteY36" fmla="*/ 126206 h 1457325"/>
                <a:gd name="connsiteX37" fmla="*/ 365855 w 1076325"/>
                <a:gd name="connsiteY37" fmla="*/ 132493 h 1457325"/>
                <a:gd name="connsiteX38" fmla="*/ 357568 w 1076325"/>
                <a:gd name="connsiteY38" fmla="*/ 151733 h 1457325"/>
                <a:gd name="connsiteX39" fmla="*/ 360616 w 1076325"/>
                <a:gd name="connsiteY39" fmla="*/ 169355 h 1457325"/>
                <a:gd name="connsiteX40" fmla="*/ 378523 w 1076325"/>
                <a:gd name="connsiteY40" fmla="*/ 181737 h 1457325"/>
                <a:gd name="connsiteX41" fmla="*/ 413766 w 1076325"/>
                <a:gd name="connsiteY41" fmla="*/ 205550 h 1457325"/>
                <a:gd name="connsiteX42" fmla="*/ 436721 w 1076325"/>
                <a:gd name="connsiteY42" fmla="*/ 225266 h 1457325"/>
                <a:gd name="connsiteX43" fmla="*/ 443484 w 1076325"/>
                <a:gd name="connsiteY43" fmla="*/ 240411 h 1457325"/>
                <a:gd name="connsiteX44" fmla="*/ 436150 w 1076325"/>
                <a:gd name="connsiteY44" fmla="*/ 253270 h 1457325"/>
                <a:gd name="connsiteX45" fmla="*/ 382238 w 1076325"/>
                <a:gd name="connsiteY45" fmla="*/ 301181 h 1457325"/>
                <a:gd name="connsiteX46" fmla="*/ 363950 w 1076325"/>
                <a:gd name="connsiteY46" fmla="*/ 307848 h 1457325"/>
                <a:gd name="connsiteX47" fmla="*/ 354616 w 1076325"/>
                <a:gd name="connsiteY47" fmla="*/ 311563 h 1457325"/>
                <a:gd name="connsiteX48" fmla="*/ 345377 w 1076325"/>
                <a:gd name="connsiteY48" fmla="*/ 308801 h 1457325"/>
                <a:gd name="connsiteX49" fmla="*/ 336899 w 1076325"/>
                <a:gd name="connsiteY49" fmla="*/ 296132 h 1457325"/>
                <a:gd name="connsiteX50" fmla="*/ 326041 w 1076325"/>
                <a:gd name="connsiteY50" fmla="*/ 276987 h 1457325"/>
                <a:gd name="connsiteX51" fmla="*/ 297561 w 1076325"/>
                <a:gd name="connsiteY51" fmla="*/ 236030 h 1457325"/>
                <a:gd name="connsiteX52" fmla="*/ 267748 w 1076325"/>
                <a:gd name="connsiteY52" fmla="*/ 196406 h 1457325"/>
                <a:gd name="connsiteX53" fmla="*/ 235744 w 1076325"/>
                <a:gd name="connsiteY53" fmla="*/ 168878 h 1457325"/>
                <a:gd name="connsiteX54" fmla="*/ 204216 w 1076325"/>
                <a:gd name="connsiteY54" fmla="*/ 141351 h 1457325"/>
                <a:gd name="connsiteX55" fmla="*/ 171164 w 1076325"/>
                <a:gd name="connsiteY55" fmla="*/ 125254 h 1457325"/>
                <a:gd name="connsiteX56" fmla="*/ 142684 w 1076325"/>
                <a:gd name="connsiteY56" fmla="*/ 113348 h 1457325"/>
                <a:gd name="connsiteX57" fmla="*/ 121253 w 1076325"/>
                <a:gd name="connsiteY57" fmla="*/ 113919 h 1457325"/>
                <a:gd name="connsiteX58" fmla="*/ 108871 w 1076325"/>
                <a:gd name="connsiteY58" fmla="*/ 122682 h 1457325"/>
                <a:gd name="connsiteX59" fmla="*/ 105156 w 1076325"/>
                <a:gd name="connsiteY59" fmla="*/ 136779 h 1457325"/>
                <a:gd name="connsiteX60" fmla="*/ 113919 w 1076325"/>
                <a:gd name="connsiteY60" fmla="*/ 151638 h 1457325"/>
                <a:gd name="connsiteX61" fmla="*/ 154305 w 1076325"/>
                <a:gd name="connsiteY61" fmla="*/ 192500 h 1457325"/>
                <a:gd name="connsiteX62" fmla="*/ 201835 w 1076325"/>
                <a:gd name="connsiteY62" fmla="*/ 244697 h 1457325"/>
                <a:gd name="connsiteX63" fmla="*/ 237458 w 1076325"/>
                <a:gd name="connsiteY63" fmla="*/ 310325 h 1457325"/>
                <a:gd name="connsiteX64" fmla="*/ 255841 w 1076325"/>
                <a:gd name="connsiteY64" fmla="*/ 356235 h 1457325"/>
                <a:gd name="connsiteX65" fmla="*/ 263843 w 1076325"/>
                <a:gd name="connsiteY65" fmla="*/ 376809 h 1457325"/>
                <a:gd name="connsiteX66" fmla="*/ 260128 w 1076325"/>
                <a:gd name="connsiteY66" fmla="*/ 384334 h 1457325"/>
                <a:gd name="connsiteX67" fmla="*/ 249460 w 1076325"/>
                <a:gd name="connsiteY67" fmla="*/ 386048 h 1457325"/>
                <a:gd name="connsiteX68" fmla="*/ 241173 w 1076325"/>
                <a:gd name="connsiteY68" fmla="*/ 376428 h 1457325"/>
                <a:gd name="connsiteX69" fmla="*/ 223551 w 1076325"/>
                <a:gd name="connsiteY69" fmla="*/ 353473 h 1457325"/>
                <a:gd name="connsiteX70" fmla="*/ 198025 w 1076325"/>
                <a:gd name="connsiteY70" fmla="*/ 329756 h 1457325"/>
                <a:gd name="connsiteX71" fmla="*/ 167259 w 1076325"/>
                <a:gd name="connsiteY71" fmla="*/ 305562 h 1457325"/>
                <a:gd name="connsiteX72" fmla="*/ 143351 w 1076325"/>
                <a:gd name="connsiteY72" fmla="*/ 290132 h 1457325"/>
                <a:gd name="connsiteX73" fmla="*/ 115157 w 1076325"/>
                <a:gd name="connsiteY73" fmla="*/ 285655 h 1457325"/>
                <a:gd name="connsiteX74" fmla="*/ 99250 w 1076325"/>
                <a:gd name="connsiteY74" fmla="*/ 290608 h 1457325"/>
                <a:gd name="connsiteX75" fmla="*/ 95535 w 1076325"/>
                <a:gd name="connsiteY75" fmla="*/ 306229 h 1457325"/>
                <a:gd name="connsiteX76" fmla="*/ 102298 w 1076325"/>
                <a:gd name="connsiteY76" fmla="*/ 324993 h 1457325"/>
                <a:gd name="connsiteX77" fmla="*/ 148209 w 1076325"/>
                <a:gd name="connsiteY77" fmla="*/ 383286 h 1457325"/>
                <a:gd name="connsiteX78" fmla="*/ 164592 w 1076325"/>
                <a:gd name="connsiteY78" fmla="*/ 421291 h 1457325"/>
                <a:gd name="connsiteX79" fmla="*/ 229457 w 1076325"/>
                <a:gd name="connsiteY79" fmla="*/ 566928 h 1457325"/>
                <a:gd name="connsiteX80" fmla="*/ 232029 w 1076325"/>
                <a:gd name="connsiteY80" fmla="*/ 573405 h 1457325"/>
                <a:gd name="connsiteX81" fmla="*/ 255079 w 1076325"/>
                <a:gd name="connsiteY81" fmla="*/ 606266 h 1457325"/>
                <a:gd name="connsiteX82" fmla="*/ 271939 w 1076325"/>
                <a:gd name="connsiteY82" fmla="*/ 617792 h 1457325"/>
                <a:gd name="connsiteX83" fmla="*/ 284036 w 1076325"/>
                <a:gd name="connsiteY83" fmla="*/ 613505 h 1457325"/>
                <a:gd name="connsiteX84" fmla="*/ 294608 w 1076325"/>
                <a:gd name="connsiteY84" fmla="*/ 602075 h 1457325"/>
                <a:gd name="connsiteX85" fmla="*/ 299751 w 1076325"/>
                <a:gd name="connsiteY85" fmla="*/ 576834 h 1457325"/>
                <a:gd name="connsiteX86" fmla="*/ 296703 w 1076325"/>
                <a:gd name="connsiteY86" fmla="*/ 529114 h 1457325"/>
                <a:gd name="connsiteX87" fmla="*/ 291655 w 1076325"/>
                <a:gd name="connsiteY87" fmla="*/ 516731 h 1457325"/>
                <a:gd name="connsiteX88" fmla="*/ 297656 w 1076325"/>
                <a:gd name="connsiteY88" fmla="*/ 507492 h 1457325"/>
                <a:gd name="connsiteX89" fmla="*/ 308610 w 1076325"/>
                <a:gd name="connsiteY89" fmla="*/ 502634 h 1457325"/>
                <a:gd name="connsiteX90" fmla="*/ 317754 w 1076325"/>
                <a:gd name="connsiteY90" fmla="*/ 506921 h 1457325"/>
                <a:gd name="connsiteX91" fmla="*/ 342043 w 1076325"/>
                <a:gd name="connsiteY91" fmla="*/ 531590 h 1457325"/>
                <a:gd name="connsiteX92" fmla="*/ 373761 w 1076325"/>
                <a:gd name="connsiteY92" fmla="*/ 558641 h 1457325"/>
                <a:gd name="connsiteX93" fmla="*/ 401669 w 1076325"/>
                <a:gd name="connsiteY93" fmla="*/ 568262 h 1457325"/>
                <a:gd name="connsiteX94" fmla="*/ 421386 w 1076325"/>
                <a:gd name="connsiteY94" fmla="*/ 559213 h 1457325"/>
                <a:gd name="connsiteX95" fmla="*/ 437293 w 1076325"/>
                <a:gd name="connsiteY95" fmla="*/ 537496 h 1457325"/>
                <a:gd name="connsiteX96" fmla="*/ 443293 w 1076325"/>
                <a:gd name="connsiteY96" fmla="*/ 503587 h 1457325"/>
                <a:gd name="connsiteX97" fmla="*/ 438340 w 1076325"/>
                <a:gd name="connsiteY97" fmla="*/ 479012 h 1457325"/>
                <a:gd name="connsiteX98" fmla="*/ 424148 w 1076325"/>
                <a:gd name="connsiteY98" fmla="*/ 457391 h 1457325"/>
                <a:gd name="connsiteX99" fmla="*/ 415480 w 1076325"/>
                <a:gd name="connsiteY99" fmla="*/ 437864 h 1457325"/>
                <a:gd name="connsiteX100" fmla="*/ 396240 w 1076325"/>
                <a:gd name="connsiteY100" fmla="*/ 389192 h 1457325"/>
                <a:gd name="connsiteX101" fmla="*/ 385096 w 1076325"/>
                <a:gd name="connsiteY101" fmla="*/ 368522 h 1457325"/>
                <a:gd name="connsiteX102" fmla="*/ 384620 w 1076325"/>
                <a:gd name="connsiteY102" fmla="*/ 359569 h 1457325"/>
                <a:gd name="connsiteX103" fmla="*/ 415576 w 1076325"/>
                <a:gd name="connsiteY103" fmla="*/ 330327 h 1457325"/>
                <a:gd name="connsiteX104" fmla="*/ 473869 w 1076325"/>
                <a:gd name="connsiteY104" fmla="*/ 294037 h 1457325"/>
                <a:gd name="connsiteX105" fmla="*/ 497014 w 1076325"/>
                <a:gd name="connsiteY105" fmla="*/ 285464 h 1457325"/>
                <a:gd name="connsiteX106" fmla="*/ 510349 w 1076325"/>
                <a:gd name="connsiteY106" fmla="*/ 290989 h 1457325"/>
                <a:gd name="connsiteX107" fmla="*/ 510635 w 1076325"/>
                <a:gd name="connsiteY107" fmla="*/ 304895 h 1457325"/>
                <a:gd name="connsiteX108" fmla="*/ 487870 w 1076325"/>
                <a:gd name="connsiteY108" fmla="*/ 335756 h 1457325"/>
                <a:gd name="connsiteX109" fmla="*/ 465487 w 1076325"/>
                <a:gd name="connsiteY109" fmla="*/ 386334 h 1457325"/>
                <a:gd name="connsiteX110" fmla="*/ 463201 w 1076325"/>
                <a:gd name="connsiteY110" fmla="*/ 427768 h 1457325"/>
                <a:gd name="connsiteX111" fmla="*/ 467868 w 1076325"/>
                <a:gd name="connsiteY111" fmla="*/ 449199 h 1457325"/>
                <a:gd name="connsiteX112" fmla="*/ 476155 w 1076325"/>
                <a:gd name="connsiteY112" fmla="*/ 484061 h 1457325"/>
                <a:gd name="connsiteX113" fmla="*/ 513302 w 1076325"/>
                <a:gd name="connsiteY113" fmla="*/ 504444 h 1457325"/>
                <a:gd name="connsiteX114" fmla="*/ 551879 w 1076325"/>
                <a:gd name="connsiteY114" fmla="*/ 513969 h 1457325"/>
                <a:gd name="connsiteX115" fmla="*/ 600075 w 1076325"/>
                <a:gd name="connsiteY115" fmla="*/ 518160 h 1457325"/>
                <a:gd name="connsiteX116" fmla="*/ 629031 w 1076325"/>
                <a:gd name="connsiteY116" fmla="*/ 504254 h 1457325"/>
                <a:gd name="connsiteX117" fmla="*/ 665797 w 1076325"/>
                <a:gd name="connsiteY117" fmla="*/ 473774 h 1457325"/>
                <a:gd name="connsiteX118" fmla="*/ 696563 w 1076325"/>
                <a:gd name="connsiteY118" fmla="*/ 434435 h 1457325"/>
                <a:gd name="connsiteX119" fmla="*/ 706660 w 1076325"/>
                <a:gd name="connsiteY119" fmla="*/ 391097 h 1457325"/>
                <a:gd name="connsiteX120" fmla="*/ 705326 w 1076325"/>
                <a:gd name="connsiteY120" fmla="*/ 364903 h 1457325"/>
                <a:gd name="connsiteX121" fmla="*/ 696182 w 1076325"/>
                <a:gd name="connsiteY121" fmla="*/ 331851 h 1457325"/>
                <a:gd name="connsiteX122" fmla="*/ 682561 w 1076325"/>
                <a:gd name="connsiteY122" fmla="*/ 300704 h 1457325"/>
                <a:gd name="connsiteX123" fmla="*/ 670655 w 1076325"/>
                <a:gd name="connsiteY123" fmla="*/ 280035 h 1457325"/>
                <a:gd name="connsiteX124" fmla="*/ 663511 w 1076325"/>
                <a:gd name="connsiteY124" fmla="*/ 270034 h 1457325"/>
                <a:gd name="connsiteX125" fmla="*/ 666750 w 1076325"/>
                <a:gd name="connsiteY125" fmla="*/ 262509 h 1457325"/>
                <a:gd name="connsiteX126" fmla="*/ 683419 w 1076325"/>
                <a:gd name="connsiteY126" fmla="*/ 252413 h 1457325"/>
                <a:gd name="connsiteX127" fmla="*/ 710184 w 1076325"/>
                <a:gd name="connsiteY127" fmla="*/ 238601 h 1457325"/>
                <a:gd name="connsiteX128" fmla="*/ 734473 w 1076325"/>
                <a:gd name="connsiteY128" fmla="*/ 231267 h 1457325"/>
                <a:gd name="connsiteX129" fmla="*/ 776097 w 1076325"/>
                <a:gd name="connsiteY129" fmla="*/ 211265 h 1457325"/>
                <a:gd name="connsiteX130" fmla="*/ 820388 w 1076325"/>
                <a:gd name="connsiteY130" fmla="*/ 197263 h 1457325"/>
                <a:gd name="connsiteX131" fmla="*/ 841915 w 1076325"/>
                <a:gd name="connsiteY131" fmla="*/ 200978 h 1457325"/>
                <a:gd name="connsiteX132" fmla="*/ 856107 w 1076325"/>
                <a:gd name="connsiteY132" fmla="*/ 213836 h 1457325"/>
                <a:gd name="connsiteX133" fmla="*/ 858393 w 1076325"/>
                <a:gd name="connsiteY133" fmla="*/ 229934 h 1457325"/>
                <a:gd name="connsiteX134" fmla="*/ 848487 w 1076325"/>
                <a:gd name="connsiteY134" fmla="*/ 261176 h 1457325"/>
                <a:gd name="connsiteX135" fmla="*/ 817340 w 1076325"/>
                <a:gd name="connsiteY135" fmla="*/ 315468 h 1457325"/>
                <a:gd name="connsiteX136" fmla="*/ 779430 w 1076325"/>
                <a:gd name="connsiteY136" fmla="*/ 381286 h 1457325"/>
                <a:gd name="connsiteX137" fmla="*/ 743807 w 1076325"/>
                <a:gd name="connsiteY137" fmla="*/ 438626 h 1457325"/>
                <a:gd name="connsiteX138" fmla="*/ 714470 w 1076325"/>
                <a:gd name="connsiteY138" fmla="*/ 485299 h 1457325"/>
                <a:gd name="connsiteX139" fmla="*/ 679609 w 1076325"/>
                <a:gd name="connsiteY139" fmla="*/ 514350 h 1457325"/>
                <a:gd name="connsiteX140" fmla="*/ 633603 w 1076325"/>
                <a:gd name="connsiteY140" fmla="*/ 535115 h 1457325"/>
                <a:gd name="connsiteX141" fmla="*/ 575786 w 1076325"/>
                <a:gd name="connsiteY141" fmla="*/ 565880 h 1457325"/>
                <a:gd name="connsiteX142" fmla="*/ 513397 w 1076325"/>
                <a:gd name="connsiteY142" fmla="*/ 595884 h 1457325"/>
                <a:gd name="connsiteX143" fmla="*/ 450723 w 1076325"/>
                <a:gd name="connsiteY143" fmla="*/ 624364 h 1457325"/>
                <a:gd name="connsiteX144" fmla="*/ 389096 w 1076325"/>
                <a:gd name="connsiteY144" fmla="*/ 653987 h 1457325"/>
                <a:gd name="connsiteX145" fmla="*/ 331279 w 1076325"/>
                <a:gd name="connsiteY145" fmla="*/ 681038 h 1457325"/>
                <a:gd name="connsiteX146" fmla="*/ 300799 w 1076325"/>
                <a:gd name="connsiteY146" fmla="*/ 694658 h 1457325"/>
                <a:gd name="connsiteX147" fmla="*/ 297370 w 1076325"/>
                <a:gd name="connsiteY147" fmla="*/ 707993 h 1457325"/>
                <a:gd name="connsiteX148" fmla="*/ 302895 w 1076325"/>
                <a:gd name="connsiteY148" fmla="*/ 718090 h 1457325"/>
                <a:gd name="connsiteX149" fmla="*/ 336709 w 1076325"/>
                <a:gd name="connsiteY149" fmla="*/ 732187 h 1457325"/>
                <a:gd name="connsiteX150" fmla="*/ 376047 w 1076325"/>
                <a:gd name="connsiteY150" fmla="*/ 741045 h 1457325"/>
                <a:gd name="connsiteX151" fmla="*/ 398526 w 1076325"/>
                <a:gd name="connsiteY151" fmla="*/ 741521 h 1457325"/>
                <a:gd name="connsiteX152" fmla="*/ 411099 w 1076325"/>
                <a:gd name="connsiteY152" fmla="*/ 732663 h 1457325"/>
                <a:gd name="connsiteX153" fmla="*/ 429101 w 1076325"/>
                <a:gd name="connsiteY153" fmla="*/ 726091 h 1457325"/>
                <a:gd name="connsiteX154" fmla="*/ 472821 w 1076325"/>
                <a:gd name="connsiteY154" fmla="*/ 699611 h 1457325"/>
                <a:gd name="connsiteX155" fmla="*/ 514921 w 1076325"/>
                <a:gd name="connsiteY155" fmla="*/ 667512 h 1457325"/>
                <a:gd name="connsiteX156" fmla="*/ 546163 w 1076325"/>
                <a:gd name="connsiteY156" fmla="*/ 652082 h 1457325"/>
                <a:gd name="connsiteX157" fmla="*/ 580644 w 1076325"/>
                <a:gd name="connsiteY157" fmla="*/ 630841 h 1457325"/>
                <a:gd name="connsiteX158" fmla="*/ 612267 w 1076325"/>
                <a:gd name="connsiteY158" fmla="*/ 612458 h 1457325"/>
                <a:gd name="connsiteX159" fmla="*/ 632936 w 1076325"/>
                <a:gd name="connsiteY159" fmla="*/ 601885 h 1457325"/>
                <a:gd name="connsiteX160" fmla="*/ 649510 w 1076325"/>
                <a:gd name="connsiteY160" fmla="*/ 602361 h 1457325"/>
                <a:gd name="connsiteX161" fmla="*/ 658653 w 1076325"/>
                <a:gd name="connsiteY161" fmla="*/ 613982 h 1457325"/>
                <a:gd name="connsiteX162" fmla="*/ 656368 w 1076325"/>
                <a:gd name="connsiteY162" fmla="*/ 627793 h 1457325"/>
                <a:gd name="connsiteX163" fmla="*/ 641699 w 1076325"/>
                <a:gd name="connsiteY163" fmla="*/ 667226 h 1457325"/>
                <a:gd name="connsiteX164" fmla="*/ 627507 w 1076325"/>
                <a:gd name="connsiteY164" fmla="*/ 699802 h 1457325"/>
                <a:gd name="connsiteX165" fmla="*/ 605123 w 1076325"/>
                <a:gd name="connsiteY165" fmla="*/ 736187 h 1457325"/>
                <a:gd name="connsiteX166" fmla="*/ 590455 w 1076325"/>
                <a:gd name="connsiteY166" fmla="*/ 762095 h 1457325"/>
                <a:gd name="connsiteX167" fmla="*/ 572548 w 1076325"/>
                <a:gd name="connsiteY167" fmla="*/ 779812 h 1457325"/>
                <a:gd name="connsiteX168" fmla="*/ 551021 w 1076325"/>
                <a:gd name="connsiteY168" fmla="*/ 794099 h 1457325"/>
                <a:gd name="connsiteX169" fmla="*/ 515207 w 1076325"/>
                <a:gd name="connsiteY169" fmla="*/ 812292 h 1457325"/>
                <a:gd name="connsiteX170" fmla="*/ 469487 w 1076325"/>
                <a:gd name="connsiteY170" fmla="*/ 844296 h 1457325"/>
                <a:gd name="connsiteX171" fmla="*/ 448246 w 1076325"/>
                <a:gd name="connsiteY171" fmla="*/ 851821 h 1457325"/>
                <a:gd name="connsiteX172" fmla="*/ 378143 w 1076325"/>
                <a:gd name="connsiteY172" fmla="*/ 889921 h 1457325"/>
                <a:gd name="connsiteX173" fmla="*/ 264128 w 1076325"/>
                <a:gd name="connsiteY173" fmla="*/ 955738 h 1457325"/>
                <a:gd name="connsiteX174" fmla="*/ 202692 w 1076325"/>
                <a:gd name="connsiteY174" fmla="*/ 989267 h 1457325"/>
                <a:gd name="connsiteX175" fmla="*/ 142494 w 1076325"/>
                <a:gd name="connsiteY175" fmla="*/ 1019080 h 1457325"/>
                <a:gd name="connsiteX176" fmla="*/ 108966 w 1076325"/>
                <a:gd name="connsiteY176" fmla="*/ 1036034 h 1457325"/>
                <a:gd name="connsiteX177" fmla="*/ 85534 w 1076325"/>
                <a:gd name="connsiteY177" fmla="*/ 1042892 h 1457325"/>
                <a:gd name="connsiteX178" fmla="*/ 48292 w 1076325"/>
                <a:gd name="connsiteY178" fmla="*/ 1057180 h 1457325"/>
                <a:gd name="connsiteX179" fmla="*/ 20478 w 1076325"/>
                <a:gd name="connsiteY179" fmla="*/ 1067276 h 1457325"/>
                <a:gd name="connsiteX180" fmla="*/ 7144 w 1076325"/>
                <a:gd name="connsiteY180" fmla="*/ 1077373 h 1457325"/>
                <a:gd name="connsiteX181" fmla="*/ 9906 w 1076325"/>
                <a:gd name="connsiteY181" fmla="*/ 1090517 h 1457325"/>
                <a:gd name="connsiteX182" fmla="*/ 28289 w 1076325"/>
                <a:gd name="connsiteY182" fmla="*/ 1107472 h 1457325"/>
                <a:gd name="connsiteX183" fmla="*/ 90297 w 1076325"/>
                <a:gd name="connsiteY183" fmla="*/ 1148715 h 1457325"/>
                <a:gd name="connsiteX184" fmla="*/ 153638 w 1076325"/>
                <a:gd name="connsiteY184" fmla="*/ 1182053 h 1457325"/>
                <a:gd name="connsiteX185" fmla="*/ 184404 w 1076325"/>
                <a:gd name="connsiteY185" fmla="*/ 1194911 h 1457325"/>
                <a:gd name="connsiteX186" fmla="*/ 213360 w 1076325"/>
                <a:gd name="connsiteY186" fmla="*/ 1193483 h 1457325"/>
                <a:gd name="connsiteX187" fmla="*/ 235172 w 1076325"/>
                <a:gd name="connsiteY187" fmla="*/ 1177290 h 1457325"/>
                <a:gd name="connsiteX188" fmla="*/ 259937 w 1076325"/>
                <a:gd name="connsiteY188" fmla="*/ 1151858 h 1457325"/>
                <a:gd name="connsiteX189" fmla="*/ 310134 w 1076325"/>
                <a:gd name="connsiteY189" fmla="*/ 1100614 h 1457325"/>
                <a:gd name="connsiteX190" fmla="*/ 371760 w 1076325"/>
                <a:gd name="connsiteY190" fmla="*/ 1034987 h 1457325"/>
                <a:gd name="connsiteX191" fmla="*/ 422243 w 1076325"/>
                <a:gd name="connsiteY191" fmla="*/ 987362 h 1457325"/>
                <a:gd name="connsiteX192" fmla="*/ 503301 w 1076325"/>
                <a:gd name="connsiteY192" fmla="*/ 919925 h 1457325"/>
                <a:gd name="connsiteX193" fmla="*/ 529971 w 1076325"/>
                <a:gd name="connsiteY193" fmla="*/ 904304 h 1457325"/>
                <a:gd name="connsiteX194" fmla="*/ 546830 w 1076325"/>
                <a:gd name="connsiteY194" fmla="*/ 901827 h 1457325"/>
                <a:gd name="connsiteX195" fmla="*/ 555403 w 1076325"/>
                <a:gd name="connsiteY195" fmla="*/ 911924 h 1457325"/>
                <a:gd name="connsiteX196" fmla="*/ 555879 w 1076325"/>
                <a:gd name="connsiteY196" fmla="*/ 927545 h 1457325"/>
                <a:gd name="connsiteX197" fmla="*/ 557879 w 1076325"/>
                <a:gd name="connsiteY197" fmla="*/ 954786 h 1457325"/>
                <a:gd name="connsiteX198" fmla="*/ 557879 w 1076325"/>
                <a:gd name="connsiteY198" fmla="*/ 993077 h 1457325"/>
                <a:gd name="connsiteX199" fmla="*/ 561880 w 1076325"/>
                <a:gd name="connsiteY199" fmla="*/ 1075849 h 1457325"/>
                <a:gd name="connsiteX200" fmla="*/ 558260 w 1076325"/>
                <a:gd name="connsiteY200" fmla="*/ 1205579 h 1457325"/>
                <a:gd name="connsiteX201" fmla="*/ 550450 w 1076325"/>
                <a:gd name="connsiteY201" fmla="*/ 1293971 h 1457325"/>
                <a:gd name="connsiteX202" fmla="*/ 534352 w 1076325"/>
                <a:gd name="connsiteY202" fmla="*/ 1314641 h 1457325"/>
                <a:gd name="connsiteX203" fmla="*/ 501777 w 1076325"/>
                <a:gd name="connsiteY203" fmla="*/ 1329595 h 1457325"/>
                <a:gd name="connsiteX204" fmla="*/ 445484 w 1076325"/>
                <a:gd name="connsiteY204" fmla="*/ 1337977 h 1457325"/>
                <a:gd name="connsiteX205" fmla="*/ 351377 w 1076325"/>
                <a:gd name="connsiteY205" fmla="*/ 1338453 h 1457325"/>
                <a:gd name="connsiteX206" fmla="*/ 344043 w 1076325"/>
                <a:gd name="connsiteY206" fmla="*/ 1340644 h 1457325"/>
                <a:gd name="connsiteX207" fmla="*/ 338709 w 1076325"/>
                <a:gd name="connsiteY207" fmla="*/ 1353788 h 1457325"/>
                <a:gd name="connsiteX208" fmla="*/ 352234 w 1076325"/>
                <a:gd name="connsiteY208" fmla="*/ 1365695 h 1457325"/>
                <a:gd name="connsiteX209" fmla="*/ 393573 w 1076325"/>
                <a:gd name="connsiteY209" fmla="*/ 1378553 h 1457325"/>
                <a:gd name="connsiteX210" fmla="*/ 453676 w 1076325"/>
                <a:gd name="connsiteY210" fmla="*/ 1398937 h 1457325"/>
                <a:gd name="connsiteX211" fmla="*/ 514255 w 1076325"/>
                <a:gd name="connsiteY211" fmla="*/ 1426750 h 1457325"/>
                <a:gd name="connsiteX212" fmla="*/ 581120 w 1076325"/>
                <a:gd name="connsiteY212" fmla="*/ 1447419 h 1457325"/>
                <a:gd name="connsiteX213" fmla="*/ 618649 w 1076325"/>
                <a:gd name="connsiteY213" fmla="*/ 1454753 h 1457325"/>
                <a:gd name="connsiteX214" fmla="*/ 651510 w 1076325"/>
                <a:gd name="connsiteY214" fmla="*/ 1438180 h 1457325"/>
                <a:gd name="connsiteX215" fmla="*/ 675513 w 1076325"/>
                <a:gd name="connsiteY215" fmla="*/ 1411700 h 1457325"/>
                <a:gd name="connsiteX216" fmla="*/ 683323 w 1076325"/>
                <a:gd name="connsiteY216" fmla="*/ 1375982 h 1457325"/>
                <a:gd name="connsiteX217" fmla="*/ 688371 w 1076325"/>
                <a:gd name="connsiteY217" fmla="*/ 1337691 h 1457325"/>
                <a:gd name="connsiteX218" fmla="*/ 686562 w 1076325"/>
                <a:gd name="connsiteY218" fmla="*/ 1298353 h 1457325"/>
                <a:gd name="connsiteX219" fmla="*/ 681990 w 1076325"/>
                <a:gd name="connsiteY219" fmla="*/ 1274636 h 1457325"/>
                <a:gd name="connsiteX220" fmla="*/ 675704 w 1076325"/>
                <a:gd name="connsiteY220" fmla="*/ 1248347 h 1457325"/>
                <a:gd name="connsiteX221" fmla="*/ 676275 w 1076325"/>
                <a:gd name="connsiteY221" fmla="*/ 1223105 h 1457325"/>
                <a:gd name="connsiteX222" fmla="*/ 669607 w 1076325"/>
                <a:gd name="connsiteY222" fmla="*/ 1200912 h 1457325"/>
                <a:gd name="connsiteX223" fmla="*/ 673512 w 1076325"/>
                <a:gd name="connsiteY223" fmla="*/ 1183196 h 1457325"/>
                <a:gd name="connsiteX224" fmla="*/ 669227 w 1076325"/>
                <a:gd name="connsiteY224" fmla="*/ 1162336 h 1457325"/>
                <a:gd name="connsiteX225" fmla="*/ 664654 w 1076325"/>
                <a:gd name="connsiteY225" fmla="*/ 1143953 h 1457325"/>
                <a:gd name="connsiteX226" fmla="*/ 668178 w 1076325"/>
                <a:gd name="connsiteY226" fmla="*/ 1108615 h 1457325"/>
                <a:gd name="connsiteX227" fmla="*/ 662559 w 1076325"/>
                <a:gd name="connsiteY227" fmla="*/ 1044035 h 1457325"/>
                <a:gd name="connsiteX228" fmla="*/ 660368 w 1076325"/>
                <a:gd name="connsiteY228" fmla="*/ 901541 h 1457325"/>
                <a:gd name="connsiteX229" fmla="*/ 664845 w 1076325"/>
                <a:gd name="connsiteY229" fmla="*/ 836676 h 1457325"/>
                <a:gd name="connsiteX230" fmla="*/ 682847 w 1076325"/>
                <a:gd name="connsiteY230" fmla="*/ 822484 h 1457325"/>
                <a:gd name="connsiteX231" fmla="*/ 700278 w 1076325"/>
                <a:gd name="connsiteY231" fmla="*/ 814007 h 1457325"/>
                <a:gd name="connsiteX232" fmla="*/ 721233 w 1076325"/>
                <a:gd name="connsiteY232" fmla="*/ 812673 h 1457325"/>
                <a:gd name="connsiteX233" fmla="*/ 733520 w 1076325"/>
                <a:gd name="connsiteY233" fmla="*/ 819531 h 1457325"/>
                <a:gd name="connsiteX234" fmla="*/ 742759 w 1076325"/>
                <a:gd name="connsiteY234" fmla="*/ 836200 h 1457325"/>
                <a:gd name="connsiteX235" fmla="*/ 741045 w 1076325"/>
                <a:gd name="connsiteY235" fmla="*/ 862775 h 1457325"/>
                <a:gd name="connsiteX236" fmla="*/ 739997 w 1076325"/>
                <a:gd name="connsiteY236" fmla="*/ 909066 h 1457325"/>
                <a:gd name="connsiteX237" fmla="*/ 748665 w 1076325"/>
                <a:gd name="connsiteY237" fmla="*/ 916877 h 1457325"/>
                <a:gd name="connsiteX238" fmla="*/ 760762 w 1076325"/>
                <a:gd name="connsiteY238" fmla="*/ 915067 h 1457325"/>
                <a:gd name="connsiteX239" fmla="*/ 769048 w 1076325"/>
                <a:gd name="connsiteY239" fmla="*/ 906780 h 1457325"/>
                <a:gd name="connsiteX240" fmla="*/ 796861 w 1076325"/>
                <a:gd name="connsiteY240" fmla="*/ 889635 h 1457325"/>
                <a:gd name="connsiteX241" fmla="*/ 846772 w 1076325"/>
                <a:gd name="connsiteY241" fmla="*/ 863918 h 1457325"/>
                <a:gd name="connsiteX242" fmla="*/ 878110 w 1076325"/>
                <a:gd name="connsiteY242" fmla="*/ 854774 h 1457325"/>
                <a:gd name="connsiteX243" fmla="*/ 888968 w 1076325"/>
                <a:gd name="connsiteY243" fmla="*/ 846106 h 1457325"/>
                <a:gd name="connsiteX244" fmla="*/ 906875 w 1076325"/>
                <a:gd name="connsiteY244" fmla="*/ 833247 h 1457325"/>
                <a:gd name="connsiteX245" fmla="*/ 925353 w 1076325"/>
                <a:gd name="connsiteY245" fmla="*/ 811054 h 1457325"/>
                <a:gd name="connsiteX246" fmla="*/ 929164 w 1076325"/>
                <a:gd name="connsiteY246" fmla="*/ 793909 h 1457325"/>
                <a:gd name="connsiteX247" fmla="*/ 921544 w 1076325"/>
                <a:gd name="connsiteY247" fmla="*/ 781050 h 1457325"/>
                <a:gd name="connsiteX248" fmla="*/ 889159 w 1076325"/>
                <a:gd name="connsiteY248" fmla="*/ 755809 h 1457325"/>
                <a:gd name="connsiteX249" fmla="*/ 848297 w 1076325"/>
                <a:gd name="connsiteY249" fmla="*/ 729806 h 1457325"/>
                <a:gd name="connsiteX250" fmla="*/ 810197 w 1076325"/>
                <a:gd name="connsiteY250" fmla="*/ 719233 h 1457325"/>
                <a:gd name="connsiteX251" fmla="*/ 775430 w 1076325"/>
                <a:gd name="connsiteY251" fmla="*/ 712851 h 1457325"/>
                <a:gd name="connsiteX252" fmla="*/ 762667 w 1076325"/>
                <a:gd name="connsiteY252" fmla="*/ 716090 h 1457325"/>
                <a:gd name="connsiteX253" fmla="*/ 736473 w 1076325"/>
                <a:gd name="connsiteY253" fmla="*/ 722376 h 1457325"/>
                <a:gd name="connsiteX254" fmla="*/ 725424 w 1076325"/>
                <a:gd name="connsiteY254" fmla="*/ 720566 h 1457325"/>
                <a:gd name="connsiteX255" fmla="*/ 719423 w 1076325"/>
                <a:gd name="connsiteY255" fmla="*/ 711803 h 1457325"/>
                <a:gd name="connsiteX256" fmla="*/ 723995 w 1076325"/>
                <a:gd name="connsiteY256" fmla="*/ 703802 h 1457325"/>
                <a:gd name="connsiteX257" fmla="*/ 756190 w 1076325"/>
                <a:gd name="connsiteY257" fmla="*/ 672560 h 1457325"/>
                <a:gd name="connsiteX258" fmla="*/ 810768 w 1076325"/>
                <a:gd name="connsiteY258" fmla="*/ 630365 h 1457325"/>
                <a:gd name="connsiteX259" fmla="*/ 860488 w 1076325"/>
                <a:gd name="connsiteY259" fmla="*/ 592074 h 1457325"/>
                <a:gd name="connsiteX260" fmla="*/ 878395 w 1076325"/>
                <a:gd name="connsiteY260" fmla="*/ 573977 h 1457325"/>
                <a:gd name="connsiteX261" fmla="*/ 880967 w 1076325"/>
                <a:gd name="connsiteY261" fmla="*/ 557403 h 1457325"/>
                <a:gd name="connsiteX262" fmla="*/ 877824 w 1076325"/>
                <a:gd name="connsiteY262" fmla="*/ 540925 h 1457325"/>
                <a:gd name="connsiteX263" fmla="*/ 848487 w 1076325"/>
                <a:gd name="connsiteY263" fmla="*/ 511588 h 1457325"/>
                <a:gd name="connsiteX264" fmla="*/ 817340 w 1076325"/>
                <a:gd name="connsiteY264" fmla="*/ 486442 h 1457325"/>
                <a:gd name="connsiteX265" fmla="*/ 794956 w 1076325"/>
                <a:gd name="connsiteY265" fmla="*/ 474440 h 1457325"/>
                <a:gd name="connsiteX266" fmla="*/ 789051 w 1076325"/>
                <a:gd name="connsiteY266" fmla="*/ 466916 h 1457325"/>
                <a:gd name="connsiteX267" fmla="*/ 794671 w 1076325"/>
                <a:gd name="connsiteY267" fmla="*/ 456438 h 1457325"/>
                <a:gd name="connsiteX268" fmla="*/ 811244 w 1076325"/>
                <a:gd name="connsiteY268" fmla="*/ 439579 h 1457325"/>
                <a:gd name="connsiteX269" fmla="*/ 860679 w 1076325"/>
                <a:gd name="connsiteY269" fmla="*/ 392621 h 1457325"/>
                <a:gd name="connsiteX270" fmla="*/ 887349 w 1076325"/>
                <a:gd name="connsiteY270" fmla="*/ 371475 h 1457325"/>
                <a:gd name="connsiteX271" fmla="*/ 917067 w 1076325"/>
                <a:gd name="connsiteY271" fmla="*/ 351758 h 1457325"/>
                <a:gd name="connsiteX272" fmla="*/ 953928 w 1076325"/>
                <a:gd name="connsiteY272" fmla="*/ 330613 h 1457325"/>
                <a:gd name="connsiteX273" fmla="*/ 991743 w 1076325"/>
                <a:gd name="connsiteY273" fmla="*/ 311849 h 1457325"/>
                <a:gd name="connsiteX274" fmla="*/ 1024794 w 1076325"/>
                <a:gd name="connsiteY274" fmla="*/ 295942 h 1457325"/>
                <a:gd name="connsiteX275" fmla="*/ 1050036 w 1076325"/>
                <a:gd name="connsiteY275" fmla="*/ 279749 h 1457325"/>
                <a:gd name="connsiteX276" fmla="*/ 1067752 w 1076325"/>
                <a:gd name="connsiteY276" fmla="*/ 251460 h 1457325"/>
                <a:gd name="connsiteX277" fmla="*/ 1071467 w 1076325"/>
                <a:gd name="connsiteY277" fmla="*/ 217932 h 1457325"/>
                <a:gd name="connsiteX278" fmla="*/ 1071086 w 1076325"/>
                <a:gd name="connsiteY278" fmla="*/ 190691 h 1457325"/>
                <a:gd name="connsiteX279" fmla="*/ 625030 w 1076325"/>
                <a:gd name="connsiteY279" fmla="*/ 418624 h 1457325"/>
                <a:gd name="connsiteX280" fmla="*/ 614458 w 1076325"/>
                <a:gd name="connsiteY280" fmla="*/ 428244 h 1457325"/>
                <a:gd name="connsiteX281" fmla="*/ 589312 w 1076325"/>
                <a:gd name="connsiteY281" fmla="*/ 424720 h 1457325"/>
                <a:gd name="connsiteX282" fmla="*/ 567785 w 1076325"/>
                <a:gd name="connsiteY282" fmla="*/ 417767 h 1457325"/>
                <a:gd name="connsiteX283" fmla="*/ 556260 w 1076325"/>
                <a:gd name="connsiteY283" fmla="*/ 400907 h 1457325"/>
                <a:gd name="connsiteX284" fmla="*/ 551688 w 1076325"/>
                <a:gd name="connsiteY284" fmla="*/ 387191 h 1457325"/>
                <a:gd name="connsiteX285" fmla="*/ 557593 w 1076325"/>
                <a:gd name="connsiteY285" fmla="*/ 367379 h 1457325"/>
                <a:gd name="connsiteX286" fmla="*/ 580072 w 1076325"/>
                <a:gd name="connsiteY286" fmla="*/ 337947 h 1457325"/>
                <a:gd name="connsiteX287" fmla="*/ 593407 w 1076325"/>
                <a:gd name="connsiteY287" fmla="*/ 334423 h 1457325"/>
                <a:gd name="connsiteX288" fmla="*/ 604647 w 1076325"/>
                <a:gd name="connsiteY288" fmla="*/ 332137 h 1457325"/>
                <a:gd name="connsiteX289" fmla="*/ 615696 w 1076325"/>
                <a:gd name="connsiteY289" fmla="*/ 341281 h 1457325"/>
                <a:gd name="connsiteX290" fmla="*/ 626745 w 1076325"/>
                <a:gd name="connsiteY290" fmla="*/ 361474 h 1457325"/>
                <a:gd name="connsiteX291" fmla="*/ 629984 w 1076325"/>
                <a:gd name="connsiteY291" fmla="*/ 385191 h 1457325"/>
                <a:gd name="connsiteX292" fmla="*/ 631984 w 1076325"/>
                <a:gd name="connsiteY292" fmla="*/ 404717 h 1457325"/>
                <a:gd name="connsiteX293" fmla="*/ 625030 w 1076325"/>
                <a:gd name="connsiteY293" fmla="*/ 418624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</a:cxnLst>
              <a:rect l="l" t="t" r="r" b="b"/>
              <a:pathLst>
                <a:path w="1076325" h="1457325">
                  <a:moveTo>
                    <a:pt x="1071086" y="190691"/>
                  </a:moveTo>
                  <a:lnTo>
                    <a:pt x="1056513" y="157163"/>
                  </a:lnTo>
                  <a:lnTo>
                    <a:pt x="1038606" y="130016"/>
                  </a:lnTo>
                  <a:lnTo>
                    <a:pt x="1011460" y="104489"/>
                  </a:lnTo>
                  <a:lnTo>
                    <a:pt x="979361" y="87630"/>
                  </a:lnTo>
                  <a:lnTo>
                    <a:pt x="944213" y="70676"/>
                  </a:lnTo>
                  <a:lnTo>
                    <a:pt x="911637" y="63341"/>
                  </a:lnTo>
                  <a:lnTo>
                    <a:pt x="888682" y="69723"/>
                  </a:lnTo>
                  <a:lnTo>
                    <a:pt x="839152" y="100013"/>
                  </a:lnTo>
                  <a:lnTo>
                    <a:pt x="775525" y="130302"/>
                  </a:lnTo>
                  <a:lnTo>
                    <a:pt x="732187" y="155258"/>
                  </a:lnTo>
                  <a:lnTo>
                    <a:pt x="685514" y="178499"/>
                  </a:lnTo>
                  <a:lnTo>
                    <a:pt x="655415" y="209264"/>
                  </a:lnTo>
                  <a:lnTo>
                    <a:pt x="639509" y="215932"/>
                  </a:lnTo>
                  <a:lnTo>
                    <a:pt x="625793" y="215265"/>
                  </a:lnTo>
                  <a:lnTo>
                    <a:pt x="618554" y="205931"/>
                  </a:lnTo>
                  <a:lnTo>
                    <a:pt x="621792" y="198311"/>
                  </a:lnTo>
                  <a:lnTo>
                    <a:pt x="635603" y="189167"/>
                  </a:lnTo>
                  <a:lnTo>
                    <a:pt x="665416" y="155829"/>
                  </a:lnTo>
                  <a:lnTo>
                    <a:pt x="685419" y="134588"/>
                  </a:lnTo>
                  <a:lnTo>
                    <a:pt x="696849" y="117920"/>
                  </a:lnTo>
                  <a:lnTo>
                    <a:pt x="698087" y="104584"/>
                  </a:lnTo>
                  <a:lnTo>
                    <a:pt x="690848" y="86773"/>
                  </a:lnTo>
                  <a:lnTo>
                    <a:pt x="666179" y="59627"/>
                  </a:lnTo>
                  <a:lnTo>
                    <a:pt x="629698" y="30004"/>
                  </a:lnTo>
                  <a:lnTo>
                    <a:pt x="600837" y="11335"/>
                  </a:lnTo>
                  <a:lnTo>
                    <a:pt x="579787" y="7144"/>
                  </a:lnTo>
                  <a:lnTo>
                    <a:pt x="563213" y="10859"/>
                  </a:lnTo>
                  <a:lnTo>
                    <a:pt x="549021" y="28766"/>
                  </a:lnTo>
                  <a:lnTo>
                    <a:pt x="545973" y="44196"/>
                  </a:lnTo>
                  <a:lnTo>
                    <a:pt x="545020" y="72676"/>
                  </a:lnTo>
                  <a:lnTo>
                    <a:pt x="515207" y="127540"/>
                  </a:lnTo>
                  <a:lnTo>
                    <a:pt x="497586" y="143161"/>
                  </a:lnTo>
                  <a:lnTo>
                    <a:pt x="483012" y="144399"/>
                  </a:lnTo>
                  <a:lnTo>
                    <a:pt x="454533" y="138589"/>
                  </a:lnTo>
                  <a:lnTo>
                    <a:pt x="402241" y="128492"/>
                  </a:lnTo>
                  <a:lnTo>
                    <a:pt x="381000" y="126206"/>
                  </a:lnTo>
                  <a:lnTo>
                    <a:pt x="365855" y="132493"/>
                  </a:lnTo>
                  <a:lnTo>
                    <a:pt x="357568" y="151733"/>
                  </a:lnTo>
                  <a:lnTo>
                    <a:pt x="360616" y="169355"/>
                  </a:lnTo>
                  <a:lnTo>
                    <a:pt x="378523" y="181737"/>
                  </a:lnTo>
                  <a:lnTo>
                    <a:pt x="413766" y="205550"/>
                  </a:lnTo>
                  <a:lnTo>
                    <a:pt x="436721" y="225266"/>
                  </a:lnTo>
                  <a:lnTo>
                    <a:pt x="443484" y="240411"/>
                  </a:lnTo>
                  <a:lnTo>
                    <a:pt x="436150" y="253270"/>
                  </a:lnTo>
                  <a:lnTo>
                    <a:pt x="382238" y="301181"/>
                  </a:lnTo>
                  <a:lnTo>
                    <a:pt x="363950" y="307848"/>
                  </a:lnTo>
                  <a:lnTo>
                    <a:pt x="354616" y="311563"/>
                  </a:lnTo>
                  <a:lnTo>
                    <a:pt x="345377" y="308801"/>
                  </a:lnTo>
                  <a:lnTo>
                    <a:pt x="336899" y="296132"/>
                  </a:lnTo>
                  <a:lnTo>
                    <a:pt x="326041" y="276987"/>
                  </a:lnTo>
                  <a:lnTo>
                    <a:pt x="297561" y="236030"/>
                  </a:lnTo>
                  <a:lnTo>
                    <a:pt x="267748" y="196406"/>
                  </a:lnTo>
                  <a:lnTo>
                    <a:pt x="235744" y="168878"/>
                  </a:lnTo>
                  <a:lnTo>
                    <a:pt x="204216" y="141351"/>
                  </a:lnTo>
                  <a:lnTo>
                    <a:pt x="171164" y="125254"/>
                  </a:lnTo>
                  <a:lnTo>
                    <a:pt x="142684" y="113348"/>
                  </a:lnTo>
                  <a:lnTo>
                    <a:pt x="121253" y="113919"/>
                  </a:lnTo>
                  <a:lnTo>
                    <a:pt x="108871" y="122682"/>
                  </a:lnTo>
                  <a:lnTo>
                    <a:pt x="105156" y="136779"/>
                  </a:lnTo>
                  <a:lnTo>
                    <a:pt x="113919" y="151638"/>
                  </a:lnTo>
                  <a:lnTo>
                    <a:pt x="154305" y="192500"/>
                  </a:lnTo>
                  <a:lnTo>
                    <a:pt x="201835" y="244697"/>
                  </a:lnTo>
                  <a:lnTo>
                    <a:pt x="237458" y="310325"/>
                  </a:lnTo>
                  <a:lnTo>
                    <a:pt x="255841" y="356235"/>
                  </a:lnTo>
                  <a:lnTo>
                    <a:pt x="263843" y="376809"/>
                  </a:lnTo>
                  <a:lnTo>
                    <a:pt x="260128" y="384334"/>
                  </a:lnTo>
                  <a:lnTo>
                    <a:pt x="249460" y="386048"/>
                  </a:lnTo>
                  <a:lnTo>
                    <a:pt x="241173" y="376428"/>
                  </a:lnTo>
                  <a:lnTo>
                    <a:pt x="223551" y="353473"/>
                  </a:lnTo>
                  <a:lnTo>
                    <a:pt x="198025" y="329756"/>
                  </a:lnTo>
                  <a:lnTo>
                    <a:pt x="167259" y="305562"/>
                  </a:lnTo>
                  <a:lnTo>
                    <a:pt x="143351" y="290132"/>
                  </a:lnTo>
                  <a:lnTo>
                    <a:pt x="115157" y="285655"/>
                  </a:lnTo>
                  <a:lnTo>
                    <a:pt x="99250" y="290608"/>
                  </a:lnTo>
                  <a:lnTo>
                    <a:pt x="95535" y="306229"/>
                  </a:lnTo>
                  <a:lnTo>
                    <a:pt x="102298" y="324993"/>
                  </a:lnTo>
                  <a:lnTo>
                    <a:pt x="148209" y="383286"/>
                  </a:lnTo>
                  <a:lnTo>
                    <a:pt x="164592" y="421291"/>
                  </a:lnTo>
                  <a:lnTo>
                    <a:pt x="229457" y="566928"/>
                  </a:lnTo>
                  <a:lnTo>
                    <a:pt x="232029" y="573405"/>
                  </a:lnTo>
                  <a:lnTo>
                    <a:pt x="255079" y="606266"/>
                  </a:lnTo>
                  <a:lnTo>
                    <a:pt x="271939" y="617792"/>
                  </a:lnTo>
                  <a:lnTo>
                    <a:pt x="284036" y="613505"/>
                  </a:lnTo>
                  <a:lnTo>
                    <a:pt x="294608" y="602075"/>
                  </a:lnTo>
                  <a:lnTo>
                    <a:pt x="299751" y="576834"/>
                  </a:lnTo>
                  <a:lnTo>
                    <a:pt x="296703" y="529114"/>
                  </a:lnTo>
                  <a:lnTo>
                    <a:pt x="291655" y="516731"/>
                  </a:lnTo>
                  <a:lnTo>
                    <a:pt x="297656" y="507492"/>
                  </a:lnTo>
                  <a:lnTo>
                    <a:pt x="308610" y="502634"/>
                  </a:lnTo>
                  <a:lnTo>
                    <a:pt x="317754" y="506921"/>
                  </a:lnTo>
                  <a:lnTo>
                    <a:pt x="342043" y="531590"/>
                  </a:lnTo>
                  <a:lnTo>
                    <a:pt x="373761" y="558641"/>
                  </a:lnTo>
                  <a:lnTo>
                    <a:pt x="401669" y="568262"/>
                  </a:lnTo>
                  <a:lnTo>
                    <a:pt x="421386" y="559213"/>
                  </a:lnTo>
                  <a:lnTo>
                    <a:pt x="437293" y="537496"/>
                  </a:lnTo>
                  <a:lnTo>
                    <a:pt x="443293" y="503587"/>
                  </a:lnTo>
                  <a:lnTo>
                    <a:pt x="438340" y="479012"/>
                  </a:lnTo>
                  <a:lnTo>
                    <a:pt x="424148" y="457391"/>
                  </a:lnTo>
                  <a:lnTo>
                    <a:pt x="415480" y="437864"/>
                  </a:lnTo>
                  <a:lnTo>
                    <a:pt x="396240" y="389192"/>
                  </a:lnTo>
                  <a:lnTo>
                    <a:pt x="385096" y="368522"/>
                  </a:lnTo>
                  <a:lnTo>
                    <a:pt x="384620" y="359569"/>
                  </a:lnTo>
                  <a:lnTo>
                    <a:pt x="415576" y="330327"/>
                  </a:lnTo>
                  <a:lnTo>
                    <a:pt x="473869" y="294037"/>
                  </a:lnTo>
                  <a:lnTo>
                    <a:pt x="497014" y="285464"/>
                  </a:lnTo>
                  <a:lnTo>
                    <a:pt x="510349" y="290989"/>
                  </a:lnTo>
                  <a:lnTo>
                    <a:pt x="510635" y="304895"/>
                  </a:lnTo>
                  <a:lnTo>
                    <a:pt x="487870" y="335756"/>
                  </a:lnTo>
                  <a:lnTo>
                    <a:pt x="465487" y="386334"/>
                  </a:lnTo>
                  <a:lnTo>
                    <a:pt x="463201" y="427768"/>
                  </a:lnTo>
                  <a:lnTo>
                    <a:pt x="467868" y="449199"/>
                  </a:lnTo>
                  <a:lnTo>
                    <a:pt x="476155" y="484061"/>
                  </a:lnTo>
                  <a:lnTo>
                    <a:pt x="513302" y="504444"/>
                  </a:lnTo>
                  <a:lnTo>
                    <a:pt x="551879" y="513969"/>
                  </a:lnTo>
                  <a:lnTo>
                    <a:pt x="600075" y="518160"/>
                  </a:lnTo>
                  <a:lnTo>
                    <a:pt x="629031" y="504254"/>
                  </a:lnTo>
                  <a:lnTo>
                    <a:pt x="665797" y="473774"/>
                  </a:lnTo>
                  <a:lnTo>
                    <a:pt x="696563" y="434435"/>
                  </a:lnTo>
                  <a:lnTo>
                    <a:pt x="706660" y="391097"/>
                  </a:lnTo>
                  <a:lnTo>
                    <a:pt x="705326" y="364903"/>
                  </a:lnTo>
                  <a:lnTo>
                    <a:pt x="696182" y="331851"/>
                  </a:lnTo>
                  <a:lnTo>
                    <a:pt x="682561" y="300704"/>
                  </a:lnTo>
                  <a:lnTo>
                    <a:pt x="670655" y="280035"/>
                  </a:lnTo>
                  <a:lnTo>
                    <a:pt x="663511" y="270034"/>
                  </a:lnTo>
                  <a:lnTo>
                    <a:pt x="666750" y="262509"/>
                  </a:lnTo>
                  <a:lnTo>
                    <a:pt x="683419" y="252413"/>
                  </a:lnTo>
                  <a:lnTo>
                    <a:pt x="710184" y="238601"/>
                  </a:lnTo>
                  <a:lnTo>
                    <a:pt x="734473" y="231267"/>
                  </a:lnTo>
                  <a:lnTo>
                    <a:pt x="776097" y="211265"/>
                  </a:lnTo>
                  <a:lnTo>
                    <a:pt x="820388" y="197263"/>
                  </a:lnTo>
                  <a:lnTo>
                    <a:pt x="841915" y="200978"/>
                  </a:lnTo>
                  <a:lnTo>
                    <a:pt x="856107" y="213836"/>
                  </a:lnTo>
                  <a:lnTo>
                    <a:pt x="858393" y="229934"/>
                  </a:lnTo>
                  <a:lnTo>
                    <a:pt x="848487" y="261176"/>
                  </a:lnTo>
                  <a:lnTo>
                    <a:pt x="817340" y="315468"/>
                  </a:lnTo>
                  <a:lnTo>
                    <a:pt x="779430" y="381286"/>
                  </a:lnTo>
                  <a:lnTo>
                    <a:pt x="743807" y="438626"/>
                  </a:lnTo>
                  <a:lnTo>
                    <a:pt x="714470" y="485299"/>
                  </a:lnTo>
                  <a:lnTo>
                    <a:pt x="679609" y="514350"/>
                  </a:lnTo>
                  <a:lnTo>
                    <a:pt x="633603" y="535115"/>
                  </a:lnTo>
                  <a:lnTo>
                    <a:pt x="575786" y="565880"/>
                  </a:lnTo>
                  <a:lnTo>
                    <a:pt x="513397" y="595884"/>
                  </a:lnTo>
                  <a:lnTo>
                    <a:pt x="450723" y="624364"/>
                  </a:lnTo>
                  <a:lnTo>
                    <a:pt x="389096" y="653987"/>
                  </a:lnTo>
                  <a:lnTo>
                    <a:pt x="331279" y="681038"/>
                  </a:lnTo>
                  <a:lnTo>
                    <a:pt x="300799" y="694658"/>
                  </a:lnTo>
                  <a:lnTo>
                    <a:pt x="297370" y="707993"/>
                  </a:lnTo>
                  <a:lnTo>
                    <a:pt x="302895" y="718090"/>
                  </a:lnTo>
                  <a:lnTo>
                    <a:pt x="336709" y="732187"/>
                  </a:lnTo>
                  <a:lnTo>
                    <a:pt x="376047" y="741045"/>
                  </a:lnTo>
                  <a:lnTo>
                    <a:pt x="398526" y="741521"/>
                  </a:lnTo>
                  <a:lnTo>
                    <a:pt x="411099" y="732663"/>
                  </a:lnTo>
                  <a:lnTo>
                    <a:pt x="429101" y="726091"/>
                  </a:lnTo>
                  <a:lnTo>
                    <a:pt x="472821" y="699611"/>
                  </a:lnTo>
                  <a:lnTo>
                    <a:pt x="514921" y="667512"/>
                  </a:lnTo>
                  <a:lnTo>
                    <a:pt x="546163" y="652082"/>
                  </a:lnTo>
                  <a:lnTo>
                    <a:pt x="580644" y="630841"/>
                  </a:lnTo>
                  <a:lnTo>
                    <a:pt x="612267" y="612458"/>
                  </a:lnTo>
                  <a:lnTo>
                    <a:pt x="632936" y="601885"/>
                  </a:lnTo>
                  <a:lnTo>
                    <a:pt x="649510" y="602361"/>
                  </a:lnTo>
                  <a:lnTo>
                    <a:pt x="658653" y="613982"/>
                  </a:lnTo>
                  <a:lnTo>
                    <a:pt x="656368" y="627793"/>
                  </a:lnTo>
                  <a:lnTo>
                    <a:pt x="641699" y="667226"/>
                  </a:lnTo>
                  <a:lnTo>
                    <a:pt x="627507" y="699802"/>
                  </a:lnTo>
                  <a:lnTo>
                    <a:pt x="605123" y="736187"/>
                  </a:lnTo>
                  <a:lnTo>
                    <a:pt x="590455" y="762095"/>
                  </a:lnTo>
                  <a:lnTo>
                    <a:pt x="572548" y="779812"/>
                  </a:lnTo>
                  <a:lnTo>
                    <a:pt x="551021" y="794099"/>
                  </a:lnTo>
                  <a:lnTo>
                    <a:pt x="515207" y="812292"/>
                  </a:lnTo>
                  <a:lnTo>
                    <a:pt x="469487" y="844296"/>
                  </a:lnTo>
                  <a:lnTo>
                    <a:pt x="448246" y="851821"/>
                  </a:lnTo>
                  <a:lnTo>
                    <a:pt x="378143" y="889921"/>
                  </a:lnTo>
                  <a:lnTo>
                    <a:pt x="264128" y="955738"/>
                  </a:lnTo>
                  <a:lnTo>
                    <a:pt x="202692" y="989267"/>
                  </a:lnTo>
                  <a:lnTo>
                    <a:pt x="142494" y="1019080"/>
                  </a:lnTo>
                  <a:lnTo>
                    <a:pt x="108966" y="1036034"/>
                  </a:lnTo>
                  <a:lnTo>
                    <a:pt x="85534" y="1042892"/>
                  </a:lnTo>
                  <a:lnTo>
                    <a:pt x="48292" y="1057180"/>
                  </a:lnTo>
                  <a:lnTo>
                    <a:pt x="20478" y="1067276"/>
                  </a:lnTo>
                  <a:lnTo>
                    <a:pt x="7144" y="1077373"/>
                  </a:lnTo>
                  <a:lnTo>
                    <a:pt x="9906" y="1090517"/>
                  </a:lnTo>
                  <a:lnTo>
                    <a:pt x="28289" y="1107472"/>
                  </a:lnTo>
                  <a:lnTo>
                    <a:pt x="90297" y="1148715"/>
                  </a:lnTo>
                  <a:lnTo>
                    <a:pt x="153638" y="1182053"/>
                  </a:lnTo>
                  <a:lnTo>
                    <a:pt x="184404" y="1194911"/>
                  </a:lnTo>
                  <a:lnTo>
                    <a:pt x="213360" y="1193483"/>
                  </a:lnTo>
                  <a:lnTo>
                    <a:pt x="235172" y="1177290"/>
                  </a:lnTo>
                  <a:lnTo>
                    <a:pt x="259937" y="1151858"/>
                  </a:lnTo>
                  <a:lnTo>
                    <a:pt x="310134" y="1100614"/>
                  </a:lnTo>
                  <a:lnTo>
                    <a:pt x="371760" y="1034987"/>
                  </a:lnTo>
                  <a:lnTo>
                    <a:pt x="422243" y="987362"/>
                  </a:lnTo>
                  <a:lnTo>
                    <a:pt x="503301" y="919925"/>
                  </a:lnTo>
                  <a:lnTo>
                    <a:pt x="529971" y="904304"/>
                  </a:lnTo>
                  <a:lnTo>
                    <a:pt x="546830" y="901827"/>
                  </a:lnTo>
                  <a:lnTo>
                    <a:pt x="555403" y="911924"/>
                  </a:lnTo>
                  <a:lnTo>
                    <a:pt x="555879" y="927545"/>
                  </a:lnTo>
                  <a:lnTo>
                    <a:pt x="557879" y="954786"/>
                  </a:lnTo>
                  <a:lnTo>
                    <a:pt x="557879" y="993077"/>
                  </a:lnTo>
                  <a:lnTo>
                    <a:pt x="561880" y="1075849"/>
                  </a:lnTo>
                  <a:lnTo>
                    <a:pt x="558260" y="1205579"/>
                  </a:lnTo>
                  <a:lnTo>
                    <a:pt x="550450" y="1293971"/>
                  </a:lnTo>
                  <a:lnTo>
                    <a:pt x="534352" y="1314641"/>
                  </a:lnTo>
                  <a:lnTo>
                    <a:pt x="501777" y="1329595"/>
                  </a:lnTo>
                  <a:lnTo>
                    <a:pt x="445484" y="1337977"/>
                  </a:lnTo>
                  <a:lnTo>
                    <a:pt x="351377" y="1338453"/>
                  </a:lnTo>
                  <a:lnTo>
                    <a:pt x="344043" y="1340644"/>
                  </a:lnTo>
                  <a:lnTo>
                    <a:pt x="338709" y="1353788"/>
                  </a:lnTo>
                  <a:lnTo>
                    <a:pt x="352234" y="1365695"/>
                  </a:lnTo>
                  <a:lnTo>
                    <a:pt x="393573" y="1378553"/>
                  </a:lnTo>
                  <a:lnTo>
                    <a:pt x="453676" y="1398937"/>
                  </a:lnTo>
                  <a:lnTo>
                    <a:pt x="514255" y="1426750"/>
                  </a:lnTo>
                  <a:lnTo>
                    <a:pt x="581120" y="1447419"/>
                  </a:lnTo>
                  <a:lnTo>
                    <a:pt x="618649" y="1454753"/>
                  </a:lnTo>
                  <a:lnTo>
                    <a:pt x="651510" y="1438180"/>
                  </a:lnTo>
                  <a:lnTo>
                    <a:pt x="675513" y="1411700"/>
                  </a:lnTo>
                  <a:lnTo>
                    <a:pt x="683323" y="1375982"/>
                  </a:lnTo>
                  <a:lnTo>
                    <a:pt x="688371" y="1337691"/>
                  </a:lnTo>
                  <a:lnTo>
                    <a:pt x="686562" y="1298353"/>
                  </a:lnTo>
                  <a:lnTo>
                    <a:pt x="681990" y="1274636"/>
                  </a:lnTo>
                  <a:lnTo>
                    <a:pt x="675704" y="1248347"/>
                  </a:lnTo>
                  <a:lnTo>
                    <a:pt x="676275" y="1223105"/>
                  </a:lnTo>
                  <a:lnTo>
                    <a:pt x="669607" y="1200912"/>
                  </a:lnTo>
                  <a:lnTo>
                    <a:pt x="673512" y="1183196"/>
                  </a:lnTo>
                  <a:lnTo>
                    <a:pt x="669227" y="1162336"/>
                  </a:lnTo>
                  <a:lnTo>
                    <a:pt x="664654" y="1143953"/>
                  </a:lnTo>
                  <a:lnTo>
                    <a:pt x="668178" y="1108615"/>
                  </a:lnTo>
                  <a:lnTo>
                    <a:pt x="662559" y="1044035"/>
                  </a:lnTo>
                  <a:lnTo>
                    <a:pt x="660368" y="901541"/>
                  </a:lnTo>
                  <a:lnTo>
                    <a:pt x="664845" y="836676"/>
                  </a:lnTo>
                  <a:lnTo>
                    <a:pt x="682847" y="822484"/>
                  </a:lnTo>
                  <a:lnTo>
                    <a:pt x="700278" y="814007"/>
                  </a:lnTo>
                  <a:lnTo>
                    <a:pt x="721233" y="812673"/>
                  </a:lnTo>
                  <a:lnTo>
                    <a:pt x="733520" y="819531"/>
                  </a:lnTo>
                  <a:lnTo>
                    <a:pt x="742759" y="836200"/>
                  </a:lnTo>
                  <a:lnTo>
                    <a:pt x="741045" y="862775"/>
                  </a:lnTo>
                  <a:lnTo>
                    <a:pt x="739997" y="909066"/>
                  </a:lnTo>
                  <a:lnTo>
                    <a:pt x="748665" y="916877"/>
                  </a:lnTo>
                  <a:lnTo>
                    <a:pt x="760762" y="915067"/>
                  </a:lnTo>
                  <a:lnTo>
                    <a:pt x="769048" y="906780"/>
                  </a:lnTo>
                  <a:lnTo>
                    <a:pt x="796861" y="889635"/>
                  </a:lnTo>
                  <a:lnTo>
                    <a:pt x="846772" y="863918"/>
                  </a:lnTo>
                  <a:lnTo>
                    <a:pt x="878110" y="854774"/>
                  </a:lnTo>
                  <a:lnTo>
                    <a:pt x="888968" y="846106"/>
                  </a:lnTo>
                  <a:lnTo>
                    <a:pt x="906875" y="833247"/>
                  </a:lnTo>
                  <a:lnTo>
                    <a:pt x="925353" y="811054"/>
                  </a:lnTo>
                  <a:lnTo>
                    <a:pt x="929164" y="793909"/>
                  </a:lnTo>
                  <a:lnTo>
                    <a:pt x="921544" y="781050"/>
                  </a:lnTo>
                  <a:lnTo>
                    <a:pt x="889159" y="755809"/>
                  </a:lnTo>
                  <a:lnTo>
                    <a:pt x="848297" y="729806"/>
                  </a:lnTo>
                  <a:lnTo>
                    <a:pt x="810197" y="719233"/>
                  </a:lnTo>
                  <a:lnTo>
                    <a:pt x="775430" y="712851"/>
                  </a:lnTo>
                  <a:lnTo>
                    <a:pt x="762667" y="716090"/>
                  </a:lnTo>
                  <a:lnTo>
                    <a:pt x="736473" y="722376"/>
                  </a:lnTo>
                  <a:lnTo>
                    <a:pt x="725424" y="720566"/>
                  </a:lnTo>
                  <a:lnTo>
                    <a:pt x="719423" y="711803"/>
                  </a:lnTo>
                  <a:lnTo>
                    <a:pt x="723995" y="703802"/>
                  </a:lnTo>
                  <a:lnTo>
                    <a:pt x="756190" y="672560"/>
                  </a:lnTo>
                  <a:lnTo>
                    <a:pt x="810768" y="630365"/>
                  </a:lnTo>
                  <a:lnTo>
                    <a:pt x="860488" y="592074"/>
                  </a:lnTo>
                  <a:lnTo>
                    <a:pt x="878395" y="573977"/>
                  </a:lnTo>
                  <a:lnTo>
                    <a:pt x="880967" y="557403"/>
                  </a:lnTo>
                  <a:lnTo>
                    <a:pt x="877824" y="540925"/>
                  </a:lnTo>
                  <a:lnTo>
                    <a:pt x="848487" y="511588"/>
                  </a:lnTo>
                  <a:lnTo>
                    <a:pt x="817340" y="486442"/>
                  </a:lnTo>
                  <a:lnTo>
                    <a:pt x="794956" y="474440"/>
                  </a:lnTo>
                  <a:lnTo>
                    <a:pt x="789051" y="466916"/>
                  </a:lnTo>
                  <a:lnTo>
                    <a:pt x="794671" y="456438"/>
                  </a:lnTo>
                  <a:lnTo>
                    <a:pt x="811244" y="439579"/>
                  </a:lnTo>
                  <a:lnTo>
                    <a:pt x="860679" y="392621"/>
                  </a:lnTo>
                  <a:lnTo>
                    <a:pt x="887349" y="371475"/>
                  </a:lnTo>
                  <a:lnTo>
                    <a:pt x="917067" y="351758"/>
                  </a:lnTo>
                  <a:lnTo>
                    <a:pt x="953928" y="330613"/>
                  </a:lnTo>
                  <a:lnTo>
                    <a:pt x="991743" y="311849"/>
                  </a:lnTo>
                  <a:lnTo>
                    <a:pt x="1024794" y="295942"/>
                  </a:lnTo>
                  <a:lnTo>
                    <a:pt x="1050036" y="279749"/>
                  </a:lnTo>
                  <a:lnTo>
                    <a:pt x="1067752" y="251460"/>
                  </a:lnTo>
                  <a:lnTo>
                    <a:pt x="1071467" y="217932"/>
                  </a:lnTo>
                  <a:lnTo>
                    <a:pt x="1071086" y="190691"/>
                  </a:lnTo>
                  <a:close/>
                  <a:moveTo>
                    <a:pt x="625030" y="418624"/>
                  </a:moveTo>
                  <a:lnTo>
                    <a:pt x="614458" y="428244"/>
                  </a:lnTo>
                  <a:lnTo>
                    <a:pt x="589312" y="424720"/>
                  </a:lnTo>
                  <a:lnTo>
                    <a:pt x="567785" y="417767"/>
                  </a:lnTo>
                  <a:lnTo>
                    <a:pt x="556260" y="400907"/>
                  </a:lnTo>
                  <a:lnTo>
                    <a:pt x="551688" y="387191"/>
                  </a:lnTo>
                  <a:lnTo>
                    <a:pt x="557593" y="367379"/>
                  </a:lnTo>
                  <a:lnTo>
                    <a:pt x="580072" y="337947"/>
                  </a:lnTo>
                  <a:lnTo>
                    <a:pt x="593407" y="334423"/>
                  </a:lnTo>
                  <a:lnTo>
                    <a:pt x="604647" y="332137"/>
                  </a:lnTo>
                  <a:lnTo>
                    <a:pt x="615696" y="341281"/>
                  </a:lnTo>
                  <a:lnTo>
                    <a:pt x="626745" y="361474"/>
                  </a:lnTo>
                  <a:lnTo>
                    <a:pt x="629984" y="385191"/>
                  </a:lnTo>
                  <a:lnTo>
                    <a:pt x="631984" y="404717"/>
                  </a:lnTo>
                  <a:lnTo>
                    <a:pt x="625030" y="4186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41" name="矩形 40">
            <a:extLst>
              <a:ext uri="{FF2B5EF4-FFF2-40B4-BE49-F238E27FC236}">
                <a16:creationId xmlns:a16="http://schemas.microsoft.com/office/drawing/2014/main" id="{EF33E2D7-5A71-42C5-9986-5C656C70099E}"/>
              </a:ext>
            </a:extLst>
          </p:cNvPr>
          <p:cNvSpPr/>
          <p:nvPr userDrawn="1"/>
        </p:nvSpPr>
        <p:spPr>
          <a:xfrm>
            <a:off x="8168640" y="6305883"/>
            <a:ext cx="35804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计算机学院 </a:t>
            </a:r>
            <a:r>
              <a:rPr lang="en-US" altLang="zh-CN" sz="1400" dirty="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2023</a:t>
            </a:r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新老生交流会</a:t>
            </a:r>
            <a:endParaRPr lang="en-US" altLang="zh-CN" sz="1400" dirty="0">
              <a:solidFill>
                <a:schemeClr val="tx1"/>
              </a:solidFill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997E261-E769-470F-B8B2-6D2987339066}"/>
              </a:ext>
            </a:extLst>
          </p:cNvPr>
          <p:cNvGrpSpPr/>
          <p:nvPr userDrawn="1"/>
        </p:nvGrpSpPr>
        <p:grpSpPr>
          <a:xfrm>
            <a:off x="442913" y="306386"/>
            <a:ext cx="674689" cy="674689"/>
            <a:chOff x="7733351" y="-30959"/>
            <a:chExt cx="674689" cy="674689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81014810-2F85-4F9F-8892-9CA04F4A9DE1}"/>
                </a:ext>
              </a:extLst>
            </p:cNvPr>
            <p:cNvSpPr/>
            <p:nvPr userDrawn="1"/>
          </p:nvSpPr>
          <p:spPr>
            <a:xfrm>
              <a:off x="7733351" y="-30959"/>
              <a:ext cx="674689" cy="674689"/>
            </a:xfrm>
            <a:prstGeom prst="roundRect">
              <a:avLst>
                <a:gd name="adj" fmla="val 1369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D4FA0477-0252-46A6-B566-2B17A8EE789F}"/>
                </a:ext>
              </a:extLst>
            </p:cNvPr>
            <p:cNvSpPr/>
            <p:nvPr/>
          </p:nvSpPr>
          <p:spPr>
            <a:xfrm>
              <a:off x="7920659" y="78478"/>
              <a:ext cx="487381" cy="565252"/>
            </a:xfrm>
            <a:custGeom>
              <a:avLst/>
              <a:gdLst>
                <a:gd name="connsiteX0" fmla="*/ 111385 w 487381"/>
                <a:gd name="connsiteY0" fmla="*/ 0 h 565252"/>
                <a:gd name="connsiteX1" fmla="*/ 176828 w 487381"/>
                <a:gd name="connsiteY1" fmla="*/ 0 h 565252"/>
                <a:gd name="connsiteX2" fmla="*/ 230738 w 487381"/>
                <a:gd name="connsiteY2" fmla="*/ 40414 h 565252"/>
                <a:gd name="connsiteX3" fmla="*/ 288213 w 487381"/>
                <a:gd name="connsiteY3" fmla="*/ 40414 h 565252"/>
                <a:gd name="connsiteX4" fmla="*/ 288213 w 487381"/>
                <a:gd name="connsiteY4" fmla="*/ 44251 h 565252"/>
                <a:gd name="connsiteX5" fmla="*/ 292846 w 487381"/>
                <a:gd name="connsiteY5" fmla="*/ 44251 h 565252"/>
                <a:gd name="connsiteX6" fmla="*/ 292846 w 487381"/>
                <a:gd name="connsiteY6" fmla="*/ 48090 h 565252"/>
                <a:gd name="connsiteX7" fmla="*/ 297479 w 487381"/>
                <a:gd name="connsiteY7" fmla="*/ 48090 h 565252"/>
                <a:gd name="connsiteX8" fmla="*/ 297479 w 487381"/>
                <a:gd name="connsiteY8" fmla="*/ 51928 h 565252"/>
                <a:gd name="connsiteX9" fmla="*/ 302112 w 487381"/>
                <a:gd name="connsiteY9" fmla="*/ 51928 h 565252"/>
                <a:gd name="connsiteX10" fmla="*/ 302112 w 487381"/>
                <a:gd name="connsiteY10" fmla="*/ 55768 h 565252"/>
                <a:gd name="connsiteX11" fmla="*/ 306746 w 487381"/>
                <a:gd name="connsiteY11" fmla="*/ 55768 h 565252"/>
                <a:gd name="connsiteX12" fmla="*/ 306746 w 487381"/>
                <a:gd name="connsiteY12" fmla="*/ 59606 h 565252"/>
                <a:gd name="connsiteX13" fmla="*/ 311378 w 487381"/>
                <a:gd name="connsiteY13" fmla="*/ 59606 h 565252"/>
                <a:gd name="connsiteX14" fmla="*/ 311378 w 487381"/>
                <a:gd name="connsiteY14" fmla="*/ 63445 h 565252"/>
                <a:gd name="connsiteX15" fmla="*/ 316011 w 487381"/>
                <a:gd name="connsiteY15" fmla="*/ 63445 h 565252"/>
                <a:gd name="connsiteX16" fmla="*/ 316011 w 487381"/>
                <a:gd name="connsiteY16" fmla="*/ 67284 h 565252"/>
                <a:gd name="connsiteX17" fmla="*/ 320644 w 487381"/>
                <a:gd name="connsiteY17" fmla="*/ 67284 h 565252"/>
                <a:gd name="connsiteX18" fmla="*/ 320644 w 487381"/>
                <a:gd name="connsiteY18" fmla="*/ 71123 h 565252"/>
                <a:gd name="connsiteX19" fmla="*/ 325277 w 487381"/>
                <a:gd name="connsiteY19" fmla="*/ 71123 h 565252"/>
                <a:gd name="connsiteX20" fmla="*/ 325277 w 487381"/>
                <a:gd name="connsiteY20" fmla="*/ 74962 h 565252"/>
                <a:gd name="connsiteX21" fmla="*/ 329911 w 487381"/>
                <a:gd name="connsiteY21" fmla="*/ 74962 h 565252"/>
                <a:gd name="connsiteX22" fmla="*/ 329911 w 487381"/>
                <a:gd name="connsiteY22" fmla="*/ 78801 h 565252"/>
                <a:gd name="connsiteX23" fmla="*/ 334544 w 487381"/>
                <a:gd name="connsiteY23" fmla="*/ 78801 h 565252"/>
                <a:gd name="connsiteX24" fmla="*/ 334544 w 487381"/>
                <a:gd name="connsiteY24" fmla="*/ 82640 h 565252"/>
                <a:gd name="connsiteX25" fmla="*/ 339177 w 487381"/>
                <a:gd name="connsiteY25" fmla="*/ 82640 h 565252"/>
                <a:gd name="connsiteX26" fmla="*/ 339177 w 487381"/>
                <a:gd name="connsiteY26" fmla="*/ 86479 h 565252"/>
                <a:gd name="connsiteX27" fmla="*/ 343810 w 487381"/>
                <a:gd name="connsiteY27" fmla="*/ 86479 h 565252"/>
                <a:gd name="connsiteX28" fmla="*/ 343810 w 487381"/>
                <a:gd name="connsiteY28" fmla="*/ 90318 h 565252"/>
                <a:gd name="connsiteX29" fmla="*/ 348443 w 487381"/>
                <a:gd name="connsiteY29" fmla="*/ 90318 h 565252"/>
                <a:gd name="connsiteX30" fmla="*/ 348443 w 487381"/>
                <a:gd name="connsiteY30" fmla="*/ 94156 h 565252"/>
                <a:gd name="connsiteX31" fmla="*/ 353076 w 487381"/>
                <a:gd name="connsiteY31" fmla="*/ 94156 h 565252"/>
                <a:gd name="connsiteX32" fmla="*/ 353076 w 487381"/>
                <a:gd name="connsiteY32" fmla="*/ 97996 h 565252"/>
                <a:gd name="connsiteX33" fmla="*/ 357710 w 487381"/>
                <a:gd name="connsiteY33" fmla="*/ 97996 h 565252"/>
                <a:gd name="connsiteX34" fmla="*/ 357710 w 487381"/>
                <a:gd name="connsiteY34" fmla="*/ 101834 h 565252"/>
                <a:gd name="connsiteX35" fmla="*/ 362342 w 487381"/>
                <a:gd name="connsiteY35" fmla="*/ 101834 h 565252"/>
                <a:gd name="connsiteX36" fmla="*/ 362342 w 487381"/>
                <a:gd name="connsiteY36" fmla="*/ 105673 h 565252"/>
                <a:gd name="connsiteX37" fmla="*/ 366975 w 487381"/>
                <a:gd name="connsiteY37" fmla="*/ 105673 h 565252"/>
                <a:gd name="connsiteX38" fmla="*/ 366975 w 487381"/>
                <a:gd name="connsiteY38" fmla="*/ 109512 h 565252"/>
                <a:gd name="connsiteX39" fmla="*/ 371608 w 487381"/>
                <a:gd name="connsiteY39" fmla="*/ 109512 h 565252"/>
                <a:gd name="connsiteX40" fmla="*/ 371608 w 487381"/>
                <a:gd name="connsiteY40" fmla="*/ 113351 h 565252"/>
                <a:gd name="connsiteX41" fmla="*/ 376241 w 487381"/>
                <a:gd name="connsiteY41" fmla="*/ 113351 h 565252"/>
                <a:gd name="connsiteX42" fmla="*/ 376241 w 487381"/>
                <a:gd name="connsiteY42" fmla="*/ 117190 h 565252"/>
                <a:gd name="connsiteX43" fmla="*/ 380875 w 487381"/>
                <a:gd name="connsiteY43" fmla="*/ 117190 h 565252"/>
                <a:gd name="connsiteX44" fmla="*/ 380875 w 487381"/>
                <a:gd name="connsiteY44" fmla="*/ 121029 h 565252"/>
                <a:gd name="connsiteX45" fmla="*/ 385508 w 487381"/>
                <a:gd name="connsiteY45" fmla="*/ 121029 h 565252"/>
                <a:gd name="connsiteX46" fmla="*/ 385508 w 487381"/>
                <a:gd name="connsiteY46" fmla="*/ 124868 h 565252"/>
                <a:gd name="connsiteX47" fmla="*/ 390141 w 487381"/>
                <a:gd name="connsiteY47" fmla="*/ 124868 h 565252"/>
                <a:gd name="connsiteX48" fmla="*/ 390141 w 487381"/>
                <a:gd name="connsiteY48" fmla="*/ 128706 h 565252"/>
                <a:gd name="connsiteX49" fmla="*/ 394774 w 487381"/>
                <a:gd name="connsiteY49" fmla="*/ 128706 h 565252"/>
                <a:gd name="connsiteX50" fmla="*/ 394774 w 487381"/>
                <a:gd name="connsiteY50" fmla="*/ 132546 h 565252"/>
                <a:gd name="connsiteX51" fmla="*/ 399407 w 487381"/>
                <a:gd name="connsiteY51" fmla="*/ 132546 h 565252"/>
                <a:gd name="connsiteX52" fmla="*/ 399407 w 487381"/>
                <a:gd name="connsiteY52" fmla="*/ 136384 h 565252"/>
                <a:gd name="connsiteX53" fmla="*/ 404041 w 487381"/>
                <a:gd name="connsiteY53" fmla="*/ 136384 h 565252"/>
                <a:gd name="connsiteX54" fmla="*/ 404041 w 487381"/>
                <a:gd name="connsiteY54" fmla="*/ 140223 h 565252"/>
                <a:gd name="connsiteX55" fmla="*/ 408674 w 487381"/>
                <a:gd name="connsiteY55" fmla="*/ 140223 h 565252"/>
                <a:gd name="connsiteX56" fmla="*/ 408674 w 487381"/>
                <a:gd name="connsiteY56" fmla="*/ 144063 h 565252"/>
                <a:gd name="connsiteX57" fmla="*/ 413307 w 487381"/>
                <a:gd name="connsiteY57" fmla="*/ 144063 h 565252"/>
                <a:gd name="connsiteX58" fmla="*/ 413307 w 487381"/>
                <a:gd name="connsiteY58" fmla="*/ 147902 h 565252"/>
                <a:gd name="connsiteX59" fmla="*/ 417939 w 487381"/>
                <a:gd name="connsiteY59" fmla="*/ 147902 h 565252"/>
                <a:gd name="connsiteX60" fmla="*/ 417939 w 487381"/>
                <a:gd name="connsiteY60" fmla="*/ 151740 h 565252"/>
                <a:gd name="connsiteX61" fmla="*/ 422572 w 487381"/>
                <a:gd name="connsiteY61" fmla="*/ 151740 h 565252"/>
                <a:gd name="connsiteX62" fmla="*/ 422572 w 487381"/>
                <a:gd name="connsiteY62" fmla="*/ 155580 h 565252"/>
                <a:gd name="connsiteX63" fmla="*/ 427206 w 487381"/>
                <a:gd name="connsiteY63" fmla="*/ 155580 h 565252"/>
                <a:gd name="connsiteX64" fmla="*/ 427206 w 487381"/>
                <a:gd name="connsiteY64" fmla="*/ 159418 h 565252"/>
                <a:gd name="connsiteX65" fmla="*/ 431839 w 487381"/>
                <a:gd name="connsiteY65" fmla="*/ 159418 h 565252"/>
                <a:gd name="connsiteX66" fmla="*/ 431839 w 487381"/>
                <a:gd name="connsiteY66" fmla="*/ 163257 h 565252"/>
                <a:gd name="connsiteX67" fmla="*/ 436472 w 487381"/>
                <a:gd name="connsiteY67" fmla="*/ 163257 h 565252"/>
                <a:gd name="connsiteX68" fmla="*/ 436472 w 487381"/>
                <a:gd name="connsiteY68" fmla="*/ 167097 h 565252"/>
                <a:gd name="connsiteX69" fmla="*/ 441105 w 487381"/>
                <a:gd name="connsiteY69" fmla="*/ 167097 h 565252"/>
                <a:gd name="connsiteX70" fmla="*/ 441105 w 487381"/>
                <a:gd name="connsiteY70" fmla="*/ 170935 h 565252"/>
                <a:gd name="connsiteX71" fmla="*/ 445738 w 487381"/>
                <a:gd name="connsiteY71" fmla="*/ 170935 h 565252"/>
                <a:gd name="connsiteX72" fmla="*/ 445738 w 487381"/>
                <a:gd name="connsiteY72" fmla="*/ 174774 h 565252"/>
                <a:gd name="connsiteX73" fmla="*/ 450371 w 487381"/>
                <a:gd name="connsiteY73" fmla="*/ 174774 h 565252"/>
                <a:gd name="connsiteX74" fmla="*/ 450371 w 487381"/>
                <a:gd name="connsiteY74" fmla="*/ 178613 h 565252"/>
                <a:gd name="connsiteX75" fmla="*/ 455005 w 487381"/>
                <a:gd name="connsiteY75" fmla="*/ 178613 h 565252"/>
                <a:gd name="connsiteX76" fmla="*/ 455005 w 487381"/>
                <a:gd name="connsiteY76" fmla="*/ 182452 h 565252"/>
                <a:gd name="connsiteX77" fmla="*/ 459638 w 487381"/>
                <a:gd name="connsiteY77" fmla="*/ 182452 h 565252"/>
                <a:gd name="connsiteX78" fmla="*/ 459638 w 487381"/>
                <a:gd name="connsiteY78" fmla="*/ 186291 h 565252"/>
                <a:gd name="connsiteX79" fmla="*/ 464271 w 487381"/>
                <a:gd name="connsiteY79" fmla="*/ 186291 h 565252"/>
                <a:gd name="connsiteX80" fmla="*/ 464271 w 487381"/>
                <a:gd name="connsiteY80" fmla="*/ 190130 h 565252"/>
                <a:gd name="connsiteX81" fmla="*/ 468903 w 487381"/>
                <a:gd name="connsiteY81" fmla="*/ 190130 h 565252"/>
                <a:gd name="connsiteX82" fmla="*/ 468903 w 487381"/>
                <a:gd name="connsiteY82" fmla="*/ 193968 h 565252"/>
                <a:gd name="connsiteX83" fmla="*/ 473536 w 487381"/>
                <a:gd name="connsiteY83" fmla="*/ 193968 h 565252"/>
                <a:gd name="connsiteX84" fmla="*/ 473536 w 487381"/>
                <a:gd name="connsiteY84" fmla="*/ 197808 h 565252"/>
                <a:gd name="connsiteX85" fmla="*/ 478170 w 487381"/>
                <a:gd name="connsiteY85" fmla="*/ 197808 h 565252"/>
                <a:gd name="connsiteX86" fmla="*/ 478170 w 487381"/>
                <a:gd name="connsiteY86" fmla="*/ 201646 h 565252"/>
                <a:gd name="connsiteX87" fmla="*/ 482803 w 487381"/>
                <a:gd name="connsiteY87" fmla="*/ 201646 h 565252"/>
                <a:gd name="connsiteX88" fmla="*/ 482803 w 487381"/>
                <a:gd name="connsiteY88" fmla="*/ 205485 h 565252"/>
                <a:gd name="connsiteX89" fmla="*/ 487381 w 487381"/>
                <a:gd name="connsiteY89" fmla="*/ 205485 h 565252"/>
                <a:gd name="connsiteX90" fmla="*/ 487381 w 487381"/>
                <a:gd name="connsiteY90" fmla="*/ 472853 h 565252"/>
                <a:gd name="connsiteX91" fmla="*/ 394982 w 487381"/>
                <a:gd name="connsiteY91" fmla="*/ 565252 h 565252"/>
                <a:gd name="connsiteX92" fmla="*/ 162159 w 487381"/>
                <a:gd name="connsiteY92" fmla="*/ 565252 h 565252"/>
                <a:gd name="connsiteX93" fmla="*/ 162159 w 487381"/>
                <a:gd name="connsiteY93" fmla="*/ 563504 h 565252"/>
                <a:gd name="connsiteX94" fmla="*/ 157526 w 487381"/>
                <a:gd name="connsiteY94" fmla="*/ 563504 h 565252"/>
                <a:gd name="connsiteX95" fmla="*/ 157526 w 487381"/>
                <a:gd name="connsiteY95" fmla="*/ 559665 h 565252"/>
                <a:gd name="connsiteX96" fmla="*/ 152893 w 487381"/>
                <a:gd name="connsiteY96" fmla="*/ 559665 h 565252"/>
                <a:gd name="connsiteX97" fmla="*/ 152893 w 487381"/>
                <a:gd name="connsiteY97" fmla="*/ 555826 h 565252"/>
                <a:gd name="connsiteX98" fmla="*/ 148259 w 487381"/>
                <a:gd name="connsiteY98" fmla="*/ 555826 h 565252"/>
                <a:gd name="connsiteX99" fmla="*/ 148259 w 487381"/>
                <a:gd name="connsiteY99" fmla="*/ 551987 h 565252"/>
                <a:gd name="connsiteX100" fmla="*/ 143627 w 487381"/>
                <a:gd name="connsiteY100" fmla="*/ 551987 h 565252"/>
                <a:gd name="connsiteX101" fmla="*/ 143627 w 487381"/>
                <a:gd name="connsiteY101" fmla="*/ 548148 h 565252"/>
                <a:gd name="connsiteX102" fmla="*/ 138994 w 487381"/>
                <a:gd name="connsiteY102" fmla="*/ 548148 h 565252"/>
                <a:gd name="connsiteX103" fmla="*/ 138994 w 487381"/>
                <a:gd name="connsiteY103" fmla="*/ 544309 h 565252"/>
                <a:gd name="connsiteX104" fmla="*/ 134360 w 487381"/>
                <a:gd name="connsiteY104" fmla="*/ 544309 h 565252"/>
                <a:gd name="connsiteX105" fmla="*/ 134360 w 487381"/>
                <a:gd name="connsiteY105" fmla="*/ 540471 h 565252"/>
                <a:gd name="connsiteX106" fmla="*/ 129727 w 487381"/>
                <a:gd name="connsiteY106" fmla="*/ 540471 h 565252"/>
                <a:gd name="connsiteX107" fmla="*/ 129727 w 487381"/>
                <a:gd name="connsiteY107" fmla="*/ 536631 h 565252"/>
                <a:gd name="connsiteX108" fmla="*/ 125094 w 487381"/>
                <a:gd name="connsiteY108" fmla="*/ 536631 h 565252"/>
                <a:gd name="connsiteX109" fmla="*/ 125094 w 487381"/>
                <a:gd name="connsiteY109" fmla="*/ 532793 h 565252"/>
                <a:gd name="connsiteX110" fmla="*/ 120461 w 487381"/>
                <a:gd name="connsiteY110" fmla="*/ 532793 h 565252"/>
                <a:gd name="connsiteX111" fmla="*/ 120461 w 487381"/>
                <a:gd name="connsiteY111" fmla="*/ 528954 h 565252"/>
                <a:gd name="connsiteX112" fmla="*/ 115829 w 487381"/>
                <a:gd name="connsiteY112" fmla="*/ 528954 h 565252"/>
                <a:gd name="connsiteX113" fmla="*/ 115829 w 487381"/>
                <a:gd name="connsiteY113" fmla="*/ 525115 h 565252"/>
                <a:gd name="connsiteX114" fmla="*/ 111195 w 487381"/>
                <a:gd name="connsiteY114" fmla="*/ 525115 h 565252"/>
                <a:gd name="connsiteX115" fmla="*/ 111195 w 487381"/>
                <a:gd name="connsiteY115" fmla="*/ 521276 h 565252"/>
                <a:gd name="connsiteX116" fmla="*/ 106562 w 487381"/>
                <a:gd name="connsiteY116" fmla="*/ 521276 h 565252"/>
                <a:gd name="connsiteX117" fmla="*/ 106562 w 487381"/>
                <a:gd name="connsiteY117" fmla="*/ 517438 h 565252"/>
                <a:gd name="connsiteX118" fmla="*/ 101928 w 487381"/>
                <a:gd name="connsiteY118" fmla="*/ 517438 h 565252"/>
                <a:gd name="connsiteX119" fmla="*/ 101928 w 487381"/>
                <a:gd name="connsiteY119" fmla="*/ 513598 h 565252"/>
                <a:gd name="connsiteX120" fmla="*/ 97295 w 487381"/>
                <a:gd name="connsiteY120" fmla="*/ 513598 h 565252"/>
                <a:gd name="connsiteX121" fmla="*/ 97295 w 487381"/>
                <a:gd name="connsiteY121" fmla="*/ 509759 h 565252"/>
                <a:gd name="connsiteX122" fmla="*/ 92663 w 487381"/>
                <a:gd name="connsiteY122" fmla="*/ 509759 h 565252"/>
                <a:gd name="connsiteX123" fmla="*/ 92663 w 487381"/>
                <a:gd name="connsiteY123" fmla="*/ 505921 h 565252"/>
                <a:gd name="connsiteX124" fmla="*/ 88029 w 487381"/>
                <a:gd name="connsiteY124" fmla="*/ 505921 h 565252"/>
                <a:gd name="connsiteX125" fmla="*/ 88029 w 487381"/>
                <a:gd name="connsiteY125" fmla="*/ 502081 h 565252"/>
                <a:gd name="connsiteX126" fmla="*/ 83396 w 487381"/>
                <a:gd name="connsiteY126" fmla="*/ 502081 h 565252"/>
                <a:gd name="connsiteX127" fmla="*/ 83396 w 487381"/>
                <a:gd name="connsiteY127" fmla="*/ 498243 h 565252"/>
                <a:gd name="connsiteX128" fmla="*/ 78763 w 487381"/>
                <a:gd name="connsiteY128" fmla="*/ 498243 h 565252"/>
                <a:gd name="connsiteX129" fmla="*/ 78763 w 487381"/>
                <a:gd name="connsiteY129" fmla="*/ 494404 h 565252"/>
                <a:gd name="connsiteX130" fmla="*/ 74129 w 487381"/>
                <a:gd name="connsiteY130" fmla="*/ 494404 h 565252"/>
                <a:gd name="connsiteX131" fmla="*/ 74129 w 487381"/>
                <a:gd name="connsiteY131" fmla="*/ 490565 h 565252"/>
                <a:gd name="connsiteX132" fmla="*/ 69497 w 487381"/>
                <a:gd name="connsiteY132" fmla="*/ 490565 h 565252"/>
                <a:gd name="connsiteX133" fmla="*/ 69497 w 487381"/>
                <a:gd name="connsiteY133" fmla="*/ 486726 h 565252"/>
                <a:gd name="connsiteX134" fmla="*/ 64864 w 487381"/>
                <a:gd name="connsiteY134" fmla="*/ 486726 h 565252"/>
                <a:gd name="connsiteX135" fmla="*/ 64864 w 487381"/>
                <a:gd name="connsiteY135" fmla="*/ 482887 h 565252"/>
                <a:gd name="connsiteX136" fmla="*/ 60231 w 487381"/>
                <a:gd name="connsiteY136" fmla="*/ 482887 h 565252"/>
                <a:gd name="connsiteX137" fmla="*/ 60231 w 487381"/>
                <a:gd name="connsiteY137" fmla="*/ 479048 h 565252"/>
                <a:gd name="connsiteX138" fmla="*/ 55598 w 487381"/>
                <a:gd name="connsiteY138" fmla="*/ 479048 h 565252"/>
                <a:gd name="connsiteX139" fmla="*/ 55598 w 487381"/>
                <a:gd name="connsiteY139" fmla="*/ 475210 h 565252"/>
                <a:gd name="connsiteX140" fmla="*/ 50964 w 487381"/>
                <a:gd name="connsiteY140" fmla="*/ 475210 h 565252"/>
                <a:gd name="connsiteX141" fmla="*/ 50964 w 487381"/>
                <a:gd name="connsiteY141" fmla="*/ 471370 h 565252"/>
                <a:gd name="connsiteX142" fmla="*/ 46331 w 487381"/>
                <a:gd name="connsiteY142" fmla="*/ 471370 h 565252"/>
                <a:gd name="connsiteX143" fmla="*/ 46331 w 487381"/>
                <a:gd name="connsiteY143" fmla="*/ 467531 h 565252"/>
                <a:gd name="connsiteX144" fmla="*/ 41699 w 487381"/>
                <a:gd name="connsiteY144" fmla="*/ 467531 h 565252"/>
                <a:gd name="connsiteX145" fmla="*/ 41699 w 487381"/>
                <a:gd name="connsiteY145" fmla="*/ 463693 h 565252"/>
                <a:gd name="connsiteX146" fmla="*/ 37065 w 487381"/>
                <a:gd name="connsiteY146" fmla="*/ 463693 h 565252"/>
                <a:gd name="connsiteX147" fmla="*/ 37065 w 487381"/>
                <a:gd name="connsiteY147" fmla="*/ 459853 h 565252"/>
                <a:gd name="connsiteX148" fmla="*/ 32432 w 487381"/>
                <a:gd name="connsiteY148" fmla="*/ 459853 h 565252"/>
                <a:gd name="connsiteX149" fmla="*/ 32432 w 487381"/>
                <a:gd name="connsiteY149" fmla="*/ 456015 h 565252"/>
                <a:gd name="connsiteX150" fmla="*/ 27799 w 487381"/>
                <a:gd name="connsiteY150" fmla="*/ 456015 h 565252"/>
                <a:gd name="connsiteX151" fmla="*/ 27799 w 487381"/>
                <a:gd name="connsiteY151" fmla="*/ 452176 h 565252"/>
                <a:gd name="connsiteX152" fmla="*/ 23165 w 487381"/>
                <a:gd name="connsiteY152" fmla="*/ 452176 h 565252"/>
                <a:gd name="connsiteX153" fmla="*/ 23165 w 487381"/>
                <a:gd name="connsiteY153" fmla="*/ 448337 h 565252"/>
                <a:gd name="connsiteX154" fmla="*/ 18533 w 487381"/>
                <a:gd name="connsiteY154" fmla="*/ 448337 h 565252"/>
                <a:gd name="connsiteX155" fmla="*/ 18533 w 487381"/>
                <a:gd name="connsiteY155" fmla="*/ 444498 h 565252"/>
                <a:gd name="connsiteX156" fmla="*/ 13900 w 487381"/>
                <a:gd name="connsiteY156" fmla="*/ 444498 h 565252"/>
                <a:gd name="connsiteX157" fmla="*/ 13900 w 487381"/>
                <a:gd name="connsiteY157" fmla="*/ 440660 h 565252"/>
                <a:gd name="connsiteX158" fmla="*/ 9267 w 487381"/>
                <a:gd name="connsiteY158" fmla="*/ 440660 h 565252"/>
                <a:gd name="connsiteX159" fmla="*/ 9267 w 487381"/>
                <a:gd name="connsiteY159" fmla="*/ 436820 h 565252"/>
                <a:gd name="connsiteX160" fmla="*/ 4634 w 487381"/>
                <a:gd name="connsiteY160" fmla="*/ 436820 h 565252"/>
                <a:gd name="connsiteX161" fmla="*/ 4634 w 487381"/>
                <a:gd name="connsiteY161" fmla="*/ 432982 h 565252"/>
                <a:gd name="connsiteX162" fmla="*/ 0 w 487381"/>
                <a:gd name="connsiteY162" fmla="*/ 432982 h 565252"/>
                <a:gd name="connsiteX163" fmla="*/ 0 w 487381"/>
                <a:gd name="connsiteY163" fmla="*/ 40414 h 565252"/>
                <a:gd name="connsiteX164" fmla="*/ 57475 w 487381"/>
                <a:gd name="connsiteY164" fmla="*/ 40414 h 56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</a:cxnLst>
              <a:rect l="l" t="t" r="r" b="b"/>
              <a:pathLst>
                <a:path w="487381" h="565252">
                  <a:moveTo>
                    <a:pt x="111385" y="0"/>
                  </a:moveTo>
                  <a:lnTo>
                    <a:pt x="176828" y="0"/>
                  </a:lnTo>
                  <a:lnTo>
                    <a:pt x="230738" y="40414"/>
                  </a:lnTo>
                  <a:lnTo>
                    <a:pt x="288213" y="40414"/>
                  </a:lnTo>
                  <a:lnTo>
                    <a:pt x="288213" y="44251"/>
                  </a:lnTo>
                  <a:lnTo>
                    <a:pt x="292846" y="44251"/>
                  </a:lnTo>
                  <a:lnTo>
                    <a:pt x="292846" y="48090"/>
                  </a:lnTo>
                  <a:lnTo>
                    <a:pt x="297479" y="48090"/>
                  </a:lnTo>
                  <a:lnTo>
                    <a:pt x="297479" y="51928"/>
                  </a:lnTo>
                  <a:lnTo>
                    <a:pt x="302112" y="51928"/>
                  </a:lnTo>
                  <a:lnTo>
                    <a:pt x="302112" y="55768"/>
                  </a:lnTo>
                  <a:lnTo>
                    <a:pt x="306746" y="55768"/>
                  </a:lnTo>
                  <a:lnTo>
                    <a:pt x="306746" y="59606"/>
                  </a:lnTo>
                  <a:lnTo>
                    <a:pt x="311378" y="59606"/>
                  </a:lnTo>
                  <a:lnTo>
                    <a:pt x="311378" y="63445"/>
                  </a:lnTo>
                  <a:lnTo>
                    <a:pt x="316011" y="63445"/>
                  </a:lnTo>
                  <a:lnTo>
                    <a:pt x="316011" y="67284"/>
                  </a:lnTo>
                  <a:lnTo>
                    <a:pt x="320644" y="67284"/>
                  </a:lnTo>
                  <a:lnTo>
                    <a:pt x="320644" y="71123"/>
                  </a:lnTo>
                  <a:lnTo>
                    <a:pt x="325277" y="71123"/>
                  </a:lnTo>
                  <a:lnTo>
                    <a:pt x="325277" y="74962"/>
                  </a:lnTo>
                  <a:lnTo>
                    <a:pt x="329911" y="74962"/>
                  </a:lnTo>
                  <a:lnTo>
                    <a:pt x="329911" y="78801"/>
                  </a:lnTo>
                  <a:lnTo>
                    <a:pt x="334544" y="78801"/>
                  </a:lnTo>
                  <a:lnTo>
                    <a:pt x="334544" y="82640"/>
                  </a:lnTo>
                  <a:lnTo>
                    <a:pt x="339177" y="82640"/>
                  </a:lnTo>
                  <a:lnTo>
                    <a:pt x="339177" y="86479"/>
                  </a:lnTo>
                  <a:lnTo>
                    <a:pt x="343810" y="86479"/>
                  </a:lnTo>
                  <a:lnTo>
                    <a:pt x="343810" y="90318"/>
                  </a:lnTo>
                  <a:lnTo>
                    <a:pt x="348443" y="90318"/>
                  </a:lnTo>
                  <a:lnTo>
                    <a:pt x="348443" y="94156"/>
                  </a:lnTo>
                  <a:lnTo>
                    <a:pt x="353076" y="94156"/>
                  </a:lnTo>
                  <a:lnTo>
                    <a:pt x="353076" y="97996"/>
                  </a:lnTo>
                  <a:lnTo>
                    <a:pt x="357710" y="97996"/>
                  </a:lnTo>
                  <a:lnTo>
                    <a:pt x="357710" y="101834"/>
                  </a:lnTo>
                  <a:lnTo>
                    <a:pt x="362342" y="101834"/>
                  </a:lnTo>
                  <a:lnTo>
                    <a:pt x="362342" y="105673"/>
                  </a:lnTo>
                  <a:lnTo>
                    <a:pt x="366975" y="105673"/>
                  </a:lnTo>
                  <a:lnTo>
                    <a:pt x="366975" y="109512"/>
                  </a:lnTo>
                  <a:lnTo>
                    <a:pt x="371608" y="109512"/>
                  </a:lnTo>
                  <a:lnTo>
                    <a:pt x="371608" y="113351"/>
                  </a:lnTo>
                  <a:lnTo>
                    <a:pt x="376241" y="113351"/>
                  </a:lnTo>
                  <a:lnTo>
                    <a:pt x="376241" y="117190"/>
                  </a:lnTo>
                  <a:lnTo>
                    <a:pt x="380875" y="117190"/>
                  </a:lnTo>
                  <a:lnTo>
                    <a:pt x="380875" y="121029"/>
                  </a:lnTo>
                  <a:lnTo>
                    <a:pt x="385508" y="121029"/>
                  </a:lnTo>
                  <a:lnTo>
                    <a:pt x="385508" y="124868"/>
                  </a:lnTo>
                  <a:lnTo>
                    <a:pt x="390141" y="124868"/>
                  </a:lnTo>
                  <a:lnTo>
                    <a:pt x="390141" y="128706"/>
                  </a:lnTo>
                  <a:lnTo>
                    <a:pt x="394774" y="128706"/>
                  </a:lnTo>
                  <a:lnTo>
                    <a:pt x="394774" y="132546"/>
                  </a:lnTo>
                  <a:lnTo>
                    <a:pt x="399407" y="132546"/>
                  </a:lnTo>
                  <a:lnTo>
                    <a:pt x="399407" y="136384"/>
                  </a:lnTo>
                  <a:lnTo>
                    <a:pt x="404041" y="136384"/>
                  </a:lnTo>
                  <a:lnTo>
                    <a:pt x="404041" y="140223"/>
                  </a:lnTo>
                  <a:lnTo>
                    <a:pt x="408674" y="140223"/>
                  </a:lnTo>
                  <a:lnTo>
                    <a:pt x="408674" y="144063"/>
                  </a:lnTo>
                  <a:lnTo>
                    <a:pt x="413307" y="144063"/>
                  </a:lnTo>
                  <a:lnTo>
                    <a:pt x="413307" y="147902"/>
                  </a:lnTo>
                  <a:lnTo>
                    <a:pt x="417939" y="147902"/>
                  </a:lnTo>
                  <a:lnTo>
                    <a:pt x="417939" y="151740"/>
                  </a:lnTo>
                  <a:lnTo>
                    <a:pt x="422572" y="151740"/>
                  </a:lnTo>
                  <a:lnTo>
                    <a:pt x="422572" y="155580"/>
                  </a:lnTo>
                  <a:lnTo>
                    <a:pt x="427206" y="155580"/>
                  </a:lnTo>
                  <a:lnTo>
                    <a:pt x="427206" y="159418"/>
                  </a:lnTo>
                  <a:lnTo>
                    <a:pt x="431839" y="159418"/>
                  </a:lnTo>
                  <a:lnTo>
                    <a:pt x="431839" y="163257"/>
                  </a:lnTo>
                  <a:lnTo>
                    <a:pt x="436472" y="163257"/>
                  </a:lnTo>
                  <a:lnTo>
                    <a:pt x="436472" y="167097"/>
                  </a:lnTo>
                  <a:lnTo>
                    <a:pt x="441105" y="167097"/>
                  </a:lnTo>
                  <a:lnTo>
                    <a:pt x="441105" y="170935"/>
                  </a:lnTo>
                  <a:lnTo>
                    <a:pt x="445738" y="170935"/>
                  </a:lnTo>
                  <a:lnTo>
                    <a:pt x="445738" y="174774"/>
                  </a:lnTo>
                  <a:lnTo>
                    <a:pt x="450371" y="174774"/>
                  </a:lnTo>
                  <a:lnTo>
                    <a:pt x="450371" y="178613"/>
                  </a:lnTo>
                  <a:lnTo>
                    <a:pt x="455005" y="178613"/>
                  </a:lnTo>
                  <a:lnTo>
                    <a:pt x="455005" y="182452"/>
                  </a:lnTo>
                  <a:lnTo>
                    <a:pt x="459638" y="182452"/>
                  </a:lnTo>
                  <a:lnTo>
                    <a:pt x="459638" y="186291"/>
                  </a:lnTo>
                  <a:lnTo>
                    <a:pt x="464271" y="186291"/>
                  </a:lnTo>
                  <a:lnTo>
                    <a:pt x="464271" y="190130"/>
                  </a:lnTo>
                  <a:lnTo>
                    <a:pt x="468903" y="190130"/>
                  </a:lnTo>
                  <a:lnTo>
                    <a:pt x="468903" y="193968"/>
                  </a:lnTo>
                  <a:lnTo>
                    <a:pt x="473536" y="193968"/>
                  </a:lnTo>
                  <a:lnTo>
                    <a:pt x="473536" y="197808"/>
                  </a:lnTo>
                  <a:lnTo>
                    <a:pt x="478170" y="197808"/>
                  </a:lnTo>
                  <a:lnTo>
                    <a:pt x="478170" y="201646"/>
                  </a:lnTo>
                  <a:lnTo>
                    <a:pt x="482803" y="201646"/>
                  </a:lnTo>
                  <a:lnTo>
                    <a:pt x="482803" y="205485"/>
                  </a:lnTo>
                  <a:lnTo>
                    <a:pt x="487381" y="205485"/>
                  </a:lnTo>
                  <a:lnTo>
                    <a:pt x="487381" y="472853"/>
                  </a:lnTo>
                  <a:cubicBezTo>
                    <a:pt x="487381" y="523884"/>
                    <a:pt x="446013" y="565252"/>
                    <a:pt x="394982" y="565252"/>
                  </a:cubicBezTo>
                  <a:lnTo>
                    <a:pt x="162159" y="565252"/>
                  </a:lnTo>
                  <a:lnTo>
                    <a:pt x="162159" y="563504"/>
                  </a:lnTo>
                  <a:lnTo>
                    <a:pt x="157526" y="563504"/>
                  </a:lnTo>
                  <a:lnTo>
                    <a:pt x="157526" y="559665"/>
                  </a:lnTo>
                  <a:lnTo>
                    <a:pt x="152893" y="559665"/>
                  </a:lnTo>
                  <a:lnTo>
                    <a:pt x="152893" y="555826"/>
                  </a:lnTo>
                  <a:lnTo>
                    <a:pt x="148259" y="555826"/>
                  </a:lnTo>
                  <a:lnTo>
                    <a:pt x="148259" y="551987"/>
                  </a:lnTo>
                  <a:lnTo>
                    <a:pt x="143627" y="551987"/>
                  </a:lnTo>
                  <a:lnTo>
                    <a:pt x="143627" y="548148"/>
                  </a:lnTo>
                  <a:lnTo>
                    <a:pt x="138994" y="548148"/>
                  </a:lnTo>
                  <a:lnTo>
                    <a:pt x="138994" y="544309"/>
                  </a:lnTo>
                  <a:lnTo>
                    <a:pt x="134360" y="544309"/>
                  </a:lnTo>
                  <a:lnTo>
                    <a:pt x="134360" y="540471"/>
                  </a:lnTo>
                  <a:lnTo>
                    <a:pt x="129727" y="540471"/>
                  </a:lnTo>
                  <a:lnTo>
                    <a:pt x="129727" y="536631"/>
                  </a:lnTo>
                  <a:lnTo>
                    <a:pt x="125094" y="536631"/>
                  </a:lnTo>
                  <a:lnTo>
                    <a:pt x="125094" y="532793"/>
                  </a:lnTo>
                  <a:lnTo>
                    <a:pt x="120461" y="532793"/>
                  </a:lnTo>
                  <a:lnTo>
                    <a:pt x="120461" y="528954"/>
                  </a:lnTo>
                  <a:lnTo>
                    <a:pt x="115829" y="528954"/>
                  </a:lnTo>
                  <a:lnTo>
                    <a:pt x="115829" y="525115"/>
                  </a:lnTo>
                  <a:lnTo>
                    <a:pt x="111195" y="525115"/>
                  </a:lnTo>
                  <a:lnTo>
                    <a:pt x="111195" y="521276"/>
                  </a:lnTo>
                  <a:lnTo>
                    <a:pt x="106562" y="521276"/>
                  </a:lnTo>
                  <a:lnTo>
                    <a:pt x="106562" y="517438"/>
                  </a:lnTo>
                  <a:lnTo>
                    <a:pt x="101928" y="517438"/>
                  </a:lnTo>
                  <a:lnTo>
                    <a:pt x="101928" y="513598"/>
                  </a:lnTo>
                  <a:lnTo>
                    <a:pt x="97295" y="513598"/>
                  </a:lnTo>
                  <a:lnTo>
                    <a:pt x="97295" y="509759"/>
                  </a:lnTo>
                  <a:lnTo>
                    <a:pt x="92663" y="509759"/>
                  </a:lnTo>
                  <a:lnTo>
                    <a:pt x="92663" y="505921"/>
                  </a:lnTo>
                  <a:lnTo>
                    <a:pt x="88029" y="505921"/>
                  </a:lnTo>
                  <a:lnTo>
                    <a:pt x="88029" y="502081"/>
                  </a:lnTo>
                  <a:lnTo>
                    <a:pt x="83396" y="502081"/>
                  </a:lnTo>
                  <a:lnTo>
                    <a:pt x="83396" y="498243"/>
                  </a:lnTo>
                  <a:lnTo>
                    <a:pt x="78763" y="498243"/>
                  </a:lnTo>
                  <a:lnTo>
                    <a:pt x="78763" y="494404"/>
                  </a:lnTo>
                  <a:lnTo>
                    <a:pt x="74129" y="494404"/>
                  </a:lnTo>
                  <a:lnTo>
                    <a:pt x="74129" y="490565"/>
                  </a:lnTo>
                  <a:lnTo>
                    <a:pt x="69497" y="490565"/>
                  </a:lnTo>
                  <a:lnTo>
                    <a:pt x="69497" y="486726"/>
                  </a:lnTo>
                  <a:lnTo>
                    <a:pt x="64864" y="486726"/>
                  </a:lnTo>
                  <a:lnTo>
                    <a:pt x="64864" y="482887"/>
                  </a:lnTo>
                  <a:lnTo>
                    <a:pt x="60231" y="482887"/>
                  </a:lnTo>
                  <a:lnTo>
                    <a:pt x="60231" y="479048"/>
                  </a:lnTo>
                  <a:lnTo>
                    <a:pt x="55598" y="479048"/>
                  </a:lnTo>
                  <a:lnTo>
                    <a:pt x="55598" y="475210"/>
                  </a:lnTo>
                  <a:lnTo>
                    <a:pt x="50964" y="475210"/>
                  </a:lnTo>
                  <a:lnTo>
                    <a:pt x="50964" y="471370"/>
                  </a:lnTo>
                  <a:lnTo>
                    <a:pt x="46331" y="471370"/>
                  </a:lnTo>
                  <a:lnTo>
                    <a:pt x="46331" y="467531"/>
                  </a:lnTo>
                  <a:lnTo>
                    <a:pt x="41699" y="467531"/>
                  </a:lnTo>
                  <a:lnTo>
                    <a:pt x="41699" y="463693"/>
                  </a:lnTo>
                  <a:lnTo>
                    <a:pt x="37065" y="463693"/>
                  </a:lnTo>
                  <a:lnTo>
                    <a:pt x="37065" y="459853"/>
                  </a:lnTo>
                  <a:lnTo>
                    <a:pt x="32432" y="459853"/>
                  </a:lnTo>
                  <a:lnTo>
                    <a:pt x="32432" y="456015"/>
                  </a:lnTo>
                  <a:lnTo>
                    <a:pt x="27799" y="456015"/>
                  </a:lnTo>
                  <a:lnTo>
                    <a:pt x="27799" y="452176"/>
                  </a:lnTo>
                  <a:lnTo>
                    <a:pt x="23165" y="452176"/>
                  </a:lnTo>
                  <a:lnTo>
                    <a:pt x="23165" y="448337"/>
                  </a:lnTo>
                  <a:lnTo>
                    <a:pt x="18533" y="448337"/>
                  </a:lnTo>
                  <a:lnTo>
                    <a:pt x="18533" y="444498"/>
                  </a:lnTo>
                  <a:lnTo>
                    <a:pt x="13900" y="444498"/>
                  </a:lnTo>
                  <a:lnTo>
                    <a:pt x="13900" y="440660"/>
                  </a:lnTo>
                  <a:lnTo>
                    <a:pt x="9267" y="440660"/>
                  </a:lnTo>
                  <a:lnTo>
                    <a:pt x="9267" y="436820"/>
                  </a:lnTo>
                  <a:lnTo>
                    <a:pt x="4634" y="436820"/>
                  </a:lnTo>
                  <a:lnTo>
                    <a:pt x="4634" y="432982"/>
                  </a:lnTo>
                  <a:lnTo>
                    <a:pt x="0" y="432982"/>
                  </a:lnTo>
                  <a:lnTo>
                    <a:pt x="0" y="40414"/>
                  </a:lnTo>
                  <a:lnTo>
                    <a:pt x="57475" y="4041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F9C42301-5ECE-4729-A274-A90C672C3DE9}"/>
                </a:ext>
              </a:extLst>
            </p:cNvPr>
            <p:cNvSpPr/>
            <p:nvPr/>
          </p:nvSpPr>
          <p:spPr>
            <a:xfrm>
              <a:off x="7916027" y="74637"/>
              <a:ext cx="288212" cy="432983"/>
            </a:xfrm>
            <a:custGeom>
              <a:avLst/>
              <a:gdLst>
                <a:gd name="connsiteX0" fmla="*/ 253275 w 966889"/>
                <a:gd name="connsiteY0" fmla="*/ 1056153 h 1452564"/>
                <a:gd name="connsiteX1" fmla="*/ 308116 w 966889"/>
                <a:gd name="connsiteY1" fmla="*/ 1110994 h 1452564"/>
                <a:gd name="connsiteX2" fmla="*/ 253275 w 966889"/>
                <a:gd name="connsiteY2" fmla="*/ 1165835 h 1452564"/>
                <a:gd name="connsiteX3" fmla="*/ 198434 w 966889"/>
                <a:gd name="connsiteY3" fmla="*/ 1110994 h 1452564"/>
                <a:gd name="connsiteX4" fmla="*/ 253275 w 966889"/>
                <a:gd name="connsiteY4" fmla="*/ 1056153 h 1452564"/>
                <a:gd name="connsiteX5" fmla="*/ 384033 w 966889"/>
                <a:gd name="connsiteY5" fmla="*/ 1052997 h 1452564"/>
                <a:gd name="connsiteX6" fmla="*/ 761466 w 966889"/>
                <a:gd name="connsiteY6" fmla="*/ 1052997 h 1452564"/>
                <a:gd name="connsiteX7" fmla="*/ 761466 w 966889"/>
                <a:gd name="connsiteY7" fmla="*/ 1162679 h 1452564"/>
                <a:gd name="connsiteX8" fmla="*/ 384033 w 966889"/>
                <a:gd name="connsiteY8" fmla="*/ 1162679 h 1452564"/>
                <a:gd name="connsiteX9" fmla="*/ 253275 w 966889"/>
                <a:gd name="connsiteY9" fmla="*/ 847395 h 1452564"/>
                <a:gd name="connsiteX10" fmla="*/ 308116 w 966889"/>
                <a:gd name="connsiteY10" fmla="*/ 902236 h 1452564"/>
                <a:gd name="connsiteX11" fmla="*/ 253275 w 966889"/>
                <a:gd name="connsiteY11" fmla="*/ 957077 h 1452564"/>
                <a:gd name="connsiteX12" fmla="*/ 198434 w 966889"/>
                <a:gd name="connsiteY12" fmla="*/ 902236 h 1452564"/>
                <a:gd name="connsiteX13" fmla="*/ 253275 w 966889"/>
                <a:gd name="connsiteY13" fmla="*/ 847395 h 1452564"/>
                <a:gd name="connsiteX14" fmla="*/ 384033 w 966889"/>
                <a:gd name="connsiteY14" fmla="*/ 844239 h 1452564"/>
                <a:gd name="connsiteX15" fmla="*/ 761466 w 966889"/>
                <a:gd name="connsiteY15" fmla="*/ 844239 h 1452564"/>
                <a:gd name="connsiteX16" fmla="*/ 761466 w 966889"/>
                <a:gd name="connsiteY16" fmla="*/ 953921 h 1452564"/>
                <a:gd name="connsiteX17" fmla="*/ 384033 w 966889"/>
                <a:gd name="connsiteY17" fmla="*/ 953921 h 1452564"/>
                <a:gd name="connsiteX18" fmla="*/ 253275 w 966889"/>
                <a:gd name="connsiteY18" fmla="*/ 623740 h 1452564"/>
                <a:gd name="connsiteX19" fmla="*/ 308116 w 966889"/>
                <a:gd name="connsiteY19" fmla="*/ 678581 h 1452564"/>
                <a:gd name="connsiteX20" fmla="*/ 253275 w 966889"/>
                <a:gd name="connsiteY20" fmla="*/ 733422 h 1452564"/>
                <a:gd name="connsiteX21" fmla="*/ 198434 w 966889"/>
                <a:gd name="connsiteY21" fmla="*/ 678581 h 1452564"/>
                <a:gd name="connsiteX22" fmla="*/ 253275 w 966889"/>
                <a:gd name="connsiteY22" fmla="*/ 623740 h 1452564"/>
                <a:gd name="connsiteX23" fmla="*/ 384033 w 966889"/>
                <a:gd name="connsiteY23" fmla="*/ 620584 h 1452564"/>
                <a:gd name="connsiteX24" fmla="*/ 761466 w 966889"/>
                <a:gd name="connsiteY24" fmla="*/ 620584 h 1452564"/>
                <a:gd name="connsiteX25" fmla="*/ 761466 w 966889"/>
                <a:gd name="connsiteY25" fmla="*/ 730266 h 1452564"/>
                <a:gd name="connsiteX26" fmla="*/ 384033 w 966889"/>
                <a:gd name="connsiteY26" fmla="*/ 730266 h 1452564"/>
                <a:gd name="connsiteX27" fmla="*/ 253275 w 966889"/>
                <a:gd name="connsiteY27" fmla="*/ 411490 h 1452564"/>
                <a:gd name="connsiteX28" fmla="*/ 308116 w 966889"/>
                <a:gd name="connsiteY28" fmla="*/ 466331 h 1452564"/>
                <a:gd name="connsiteX29" fmla="*/ 253275 w 966889"/>
                <a:gd name="connsiteY29" fmla="*/ 521172 h 1452564"/>
                <a:gd name="connsiteX30" fmla="*/ 198434 w 966889"/>
                <a:gd name="connsiteY30" fmla="*/ 466331 h 1452564"/>
                <a:gd name="connsiteX31" fmla="*/ 253275 w 966889"/>
                <a:gd name="connsiteY31" fmla="*/ 411490 h 1452564"/>
                <a:gd name="connsiteX32" fmla="*/ 384033 w 966889"/>
                <a:gd name="connsiteY32" fmla="*/ 408334 h 1452564"/>
                <a:gd name="connsiteX33" fmla="*/ 761466 w 966889"/>
                <a:gd name="connsiteY33" fmla="*/ 408334 h 1452564"/>
                <a:gd name="connsiteX34" fmla="*/ 761466 w 966889"/>
                <a:gd name="connsiteY34" fmla="*/ 518016 h 1452564"/>
                <a:gd name="connsiteX35" fmla="*/ 384033 w 966889"/>
                <a:gd name="connsiteY35" fmla="*/ 518016 h 1452564"/>
                <a:gd name="connsiteX36" fmla="*/ 105655 w 966889"/>
                <a:gd name="connsiteY36" fmla="*/ 279491 h 1452564"/>
                <a:gd name="connsiteX37" fmla="*/ 105655 w 966889"/>
                <a:gd name="connsiteY37" fmla="*/ 1308653 h 1452564"/>
                <a:gd name="connsiteX38" fmla="*/ 861234 w 966889"/>
                <a:gd name="connsiteY38" fmla="*/ 1308653 h 1452564"/>
                <a:gd name="connsiteX39" fmla="*/ 861234 w 966889"/>
                <a:gd name="connsiteY39" fmla="*/ 279491 h 1452564"/>
                <a:gd name="connsiteX40" fmla="*/ 373672 w 966889"/>
                <a:gd name="connsiteY40" fmla="*/ 0 h 1452564"/>
                <a:gd name="connsiteX41" fmla="*/ 593216 w 966889"/>
                <a:gd name="connsiteY41" fmla="*/ 0 h 1452564"/>
                <a:gd name="connsiteX42" fmla="*/ 774072 w 966889"/>
                <a:gd name="connsiteY42" fmla="*/ 135580 h 1452564"/>
                <a:gd name="connsiteX43" fmla="*/ 966889 w 966889"/>
                <a:gd name="connsiteY43" fmla="*/ 135580 h 1452564"/>
                <a:gd name="connsiteX44" fmla="*/ 966889 w 966889"/>
                <a:gd name="connsiteY44" fmla="*/ 1452564 h 1452564"/>
                <a:gd name="connsiteX45" fmla="*/ 0 w 966889"/>
                <a:gd name="connsiteY45" fmla="*/ 1452564 h 1452564"/>
                <a:gd name="connsiteX46" fmla="*/ 0 w 966889"/>
                <a:gd name="connsiteY46" fmla="*/ 135580 h 1452564"/>
                <a:gd name="connsiteX47" fmla="*/ 192816 w 966889"/>
                <a:gd name="connsiteY47" fmla="*/ 135580 h 1452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966889" h="1452564">
                  <a:moveTo>
                    <a:pt x="253275" y="1056153"/>
                  </a:moveTo>
                  <a:cubicBezTo>
                    <a:pt x="283563" y="1056153"/>
                    <a:pt x="308116" y="1080706"/>
                    <a:pt x="308116" y="1110994"/>
                  </a:cubicBezTo>
                  <a:cubicBezTo>
                    <a:pt x="308116" y="1141282"/>
                    <a:pt x="283563" y="1165835"/>
                    <a:pt x="253275" y="1165835"/>
                  </a:cubicBezTo>
                  <a:cubicBezTo>
                    <a:pt x="222987" y="1165835"/>
                    <a:pt x="198434" y="1141282"/>
                    <a:pt x="198434" y="1110994"/>
                  </a:cubicBezTo>
                  <a:cubicBezTo>
                    <a:pt x="198434" y="1080706"/>
                    <a:pt x="222987" y="1056153"/>
                    <a:pt x="253275" y="1056153"/>
                  </a:cubicBezTo>
                  <a:close/>
                  <a:moveTo>
                    <a:pt x="384033" y="1052997"/>
                  </a:moveTo>
                  <a:lnTo>
                    <a:pt x="761466" y="1052997"/>
                  </a:lnTo>
                  <a:lnTo>
                    <a:pt x="761466" y="1162679"/>
                  </a:lnTo>
                  <a:lnTo>
                    <a:pt x="384033" y="1162679"/>
                  </a:lnTo>
                  <a:close/>
                  <a:moveTo>
                    <a:pt x="253275" y="847395"/>
                  </a:moveTo>
                  <a:cubicBezTo>
                    <a:pt x="283563" y="847395"/>
                    <a:pt x="308116" y="871948"/>
                    <a:pt x="308116" y="902236"/>
                  </a:cubicBezTo>
                  <a:cubicBezTo>
                    <a:pt x="308116" y="932524"/>
                    <a:pt x="283563" y="957077"/>
                    <a:pt x="253275" y="957077"/>
                  </a:cubicBezTo>
                  <a:cubicBezTo>
                    <a:pt x="222987" y="957077"/>
                    <a:pt x="198434" y="932524"/>
                    <a:pt x="198434" y="902236"/>
                  </a:cubicBezTo>
                  <a:cubicBezTo>
                    <a:pt x="198434" y="871948"/>
                    <a:pt x="222987" y="847395"/>
                    <a:pt x="253275" y="847395"/>
                  </a:cubicBezTo>
                  <a:close/>
                  <a:moveTo>
                    <a:pt x="384033" y="844239"/>
                  </a:moveTo>
                  <a:lnTo>
                    <a:pt x="761466" y="844239"/>
                  </a:lnTo>
                  <a:lnTo>
                    <a:pt x="761466" y="953921"/>
                  </a:lnTo>
                  <a:lnTo>
                    <a:pt x="384033" y="953921"/>
                  </a:lnTo>
                  <a:close/>
                  <a:moveTo>
                    <a:pt x="253275" y="623740"/>
                  </a:moveTo>
                  <a:cubicBezTo>
                    <a:pt x="283563" y="623740"/>
                    <a:pt x="308116" y="648293"/>
                    <a:pt x="308116" y="678581"/>
                  </a:cubicBezTo>
                  <a:cubicBezTo>
                    <a:pt x="308116" y="708869"/>
                    <a:pt x="283563" y="733422"/>
                    <a:pt x="253275" y="733422"/>
                  </a:cubicBezTo>
                  <a:cubicBezTo>
                    <a:pt x="222987" y="733422"/>
                    <a:pt x="198434" y="708869"/>
                    <a:pt x="198434" y="678581"/>
                  </a:cubicBezTo>
                  <a:cubicBezTo>
                    <a:pt x="198434" y="648293"/>
                    <a:pt x="222987" y="623740"/>
                    <a:pt x="253275" y="623740"/>
                  </a:cubicBezTo>
                  <a:close/>
                  <a:moveTo>
                    <a:pt x="384033" y="620584"/>
                  </a:moveTo>
                  <a:lnTo>
                    <a:pt x="761466" y="620584"/>
                  </a:lnTo>
                  <a:lnTo>
                    <a:pt x="761466" y="730266"/>
                  </a:lnTo>
                  <a:lnTo>
                    <a:pt x="384033" y="730266"/>
                  </a:lnTo>
                  <a:close/>
                  <a:moveTo>
                    <a:pt x="253275" y="411490"/>
                  </a:moveTo>
                  <a:cubicBezTo>
                    <a:pt x="283563" y="411490"/>
                    <a:pt x="308116" y="436043"/>
                    <a:pt x="308116" y="466331"/>
                  </a:cubicBezTo>
                  <a:cubicBezTo>
                    <a:pt x="308116" y="496619"/>
                    <a:pt x="283563" y="521172"/>
                    <a:pt x="253275" y="521172"/>
                  </a:cubicBezTo>
                  <a:cubicBezTo>
                    <a:pt x="222987" y="521172"/>
                    <a:pt x="198434" y="496619"/>
                    <a:pt x="198434" y="466331"/>
                  </a:cubicBezTo>
                  <a:cubicBezTo>
                    <a:pt x="198434" y="436043"/>
                    <a:pt x="222987" y="411490"/>
                    <a:pt x="253275" y="411490"/>
                  </a:cubicBezTo>
                  <a:close/>
                  <a:moveTo>
                    <a:pt x="384033" y="408334"/>
                  </a:moveTo>
                  <a:lnTo>
                    <a:pt x="761466" y="408334"/>
                  </a:lnTo>
                  <a:lnTo>
                    <a:pt x="761466" y="518016"/>
                  </a:lnTo>
                  <a:lnTo>
                    <a:pt x="384033" y="518016"/>
                  </a:lnTo>
                  <a:close/>
                  <a:moveTo>
                    <a:pt x="105655" y="279491"/>
                  </a:moveTo>
                  <a:lnTo>
                    <a:pt x="105655" y="1308653"/>
                  </a:lnTo>
                  <a:lnTo>
                    <a:pt x="861234" y="1308653"/>
                  </a:lnTo>
                  <a:lnTo>
                    <a:pt x="861234" y="279491"/>
                  </a:lnTo>
                  <a:close/>
                  <a:moveTo>
                    <a:pt x="373672" y="0"/>
                  </a:moveTo>
                  <a:lnTo>
                    <a:pt x="593216" y="0"/>
                  </a:lnTo>
                  <a:lnTo>
                    <a:pt x="774072" y="135580"/>
                  </a:lnTo>
                  <a:lnTo>
                    <a:pt x="966889" y="135580"/>
                  </a:lnTo>
                  <a:lnTo>
                    <a:pt x="966889" y="1452564"/>
                  </a:lnTo>
                  <a:lnTo>
                    <a:pt x="0" y="1452564"/>
                  </a:lnTo>
                  <a:lnTo>
                    <a:pt x="0" y="135580"/>
                  </a:lnTo>
                  <a:lnTo>
                    <a:pt x="192816" y="1355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70E6FEF-4E5A-42CF-9E4A-AF64D285C693}"/>
              </a:ext>
            </a:extLst>
          </p:cNvPr>
          <p:cNvGrpSpPr/>
          <p:nvPr userDrawn="1"/>
        </p:nvGrpSpPr>
        <p:grpSpPr>
          <a:xfrm>
            <a:off x="11074399" y="306386"/>
            <a:ext cx="674689" cy="674689"/>
            <a:chOff x="11074399" y="306386"/>
            <a:chExt cx="674689" cy="674689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EA1E3AD9-8042-4212-9F26-481A37C84C56}"/>
                </a:ext>
              </a:extLst>
            </p:cNvPr>
            <p:cNvSpPr/>
            <p:nvPr/>
          </p:nvSpPr>
          <p:spPr>
            <a:xfrm>
              <a:off x="11074399" y="306386"/>
              <a:ext cx="674689" cy="674689"/>
            </a:xfrm>
            <a:prstGeom prst="roundRect">
              <a:avLst>
                <a:gd name="adj" fmla="val 1462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CA63BA3E-58AC-4556-805F-290944B01534}"/>
                </a:ext>
              </a:extLst>
            </p:cNvPr>
            <p:cNvSpPr/>
            <p:nvPr userDrawn="1"/>
          </p:nvSpPr>
          <p:spPr>
            <a:xfrm>
              <a:off x="11119939" y="460218"/>
              <a:ext cx="629149" cy="520856"/>
            </a:xfrm>
            <a:custGeom>
              <a:avLst/>
              <a:gdLst>
                <a:gd name="connsiteX0" fmla="*/ 381665 w 629149"/>
                <a:gd name="connsiteY0" fmla="*/ 35 h 520856"/>
                <a:gd name="connsiteX1" fmla="*/ 417475 w 629149"/>
                <a:gd name="connsiteY1" fmla="*/ 1242 h 520856"/>
                <a:gd name="connsiteX2" fmla="*/ 546322 w 629149"/>
                <a:gd name="connsiteY2" fmla="*/ 34966 h 520856"/>
                <a:gd name="connsiteX3" fmla="*/ 558346 w 629149"/>
                <a:gd name="connsiteY3" fmla="*/ 45046 h 520856"/>
                <a:gd name="connsiteX4" fmla="*/ 558459 w 629149"/>
                <a:gd name="connsiteY4" fmla="*/ 45210 h 520856"/>
                <a:gd name="connsiteX5" fmla="*/ 559947 w 629149"/>
                <a:gd name="connsiteY5" fmla="*/ 46627 h 520856"/>
                <a:gd name="connsiteX6" fmla="*/ 560060 w 629149"/>
                <a:gd name="connsiteY6" fmla="*/ 46791 h 520856"/>
                <a:gd name="connsiteX7" fmla="*/ 561548 w 629149"/>
                <a:gd name="connsiteY7" fmla="*/ 48209 h 520856"/>
                <a:gd name="connsiteX8" fmla="*/ 561662 w 629149"/>
                <a:gd name="connsiteY8" fmla="*/ 48373 h 520856"/>
                <a:gd name="connsiteX9" fmla="*/ 563149 w 629149"/>
                <a:gd name="connsiteY9" fmla="*/ 49790 h 520856"/>
                <a:gd name="connsiteX10" fmla="*/ 563262 w 629149"/>
                <a:gd name="connsiteY10" fmla="*/ 49953 h 520856"/>
                <a:gd name="connsiteX11" fmla="*/ 564750 w 629149"/>
                <a:gd name="connsiteY11" fmla="*/ 51371 h 520856"/>
                <a:gd name="connsiteX12" fmla="*/ 564864 w 629149"/>
                <a:gd name="connsiteY12" fmla="*/ 51535 h 520856"/>
                <a:gd name="connsiteX13" fmla="*/ 566352 w 629149"/>
                <a:gd name="connsiteY13" fmla="*/ 52952 h 520856"/>
                <a:gd name="connsiteX14" fmla="*/ 566465 w 629149"/>
                <a:gd name="connsiteY14" fmla="*/ 53116 h 520856"/>
                <a:gd name="connsiteX15" fmla="*/ 567953 w 629149"/>
                <a:gd name="connsiteY15" fmla="*/ 54534 h 520856"/>
                <a:gd name="connsiteX16" fmla="*/ 568066 w 629149"/>
                <a:gd name="connsiteY16" fmla="*/ 54697 h 520856"/>
                <a:gd name="connsiteX17" fmla="*/ 569554 w 629149"/>
                <a:gd name="connsiteY17" fmla="*/ 56115 h 520856"/>
                <a:gd name="connsiteX18" fmla="*/ 569667 w 629149"/>
                <a:gd name="connsiteY18" fmla="*/ 56280 h 520856"/>
                <a:gd name="connsiteX19" fmla="*/ 571155 w 629149"/>
                <a:gd name="connsiteY19" fmla="*/ 57697 h 520856"/>
                <a:gd name="connsiteX20" fmla="*/ 571268 w 629149"/>
                <a:gd name="connsiteY20" fmla="*/ 57861 h 520856"/>
                <a:gd name="connsiteX21" fmla="*/ 572756 w 629149"/>
                <a:gd name="connsiteY21" fmla="*/ 59278 h 520856"/>
                <a:gd name="connsiteX22" fmla="*/ 572869 w 629149"/>
                <a:gd name="connsiteY22" fmla="*/ 59442 h 520856"/>
                <a:gd name="connsiteX23" fmla="*/ 574357 w 629149"/>
                <a:gd name="connsiteY23" fmla="*/ 60860 h 520856"/>
                <a:gd name="connsiteX24" fmla="*/ 574470 w 629149"/>
                <a:gd name="connsiteY24" fmla="*/ 61023 h 520856"/>
                <a:gd name="connsiteX25" fmla="*/ 575958 w 629149"/>
                <a:gd name="connsiteY25" fmla="*/ 62441 h 520856"/>
                <a:gd name="connsiteX26" fmla="*/ 576071 w 629149"/>
                <a:gd name="connsiteY26" fmla="*/ 62605 h 520856"/>
                <a:gd name="connsiteX27" fmla="*/ 577559 w 629149"/>
                <a:gd name="connsiteY27" fmla="*/ 64022 h 520856"/>
                <a:gd name="connsiteX28" fmla="*/ 577672 w 629149"/>
                <a:gd name="connsiteY28" fmla="*/ 64186 h 520856"/>
                <a:gd name="connsiteX29" fmla="*/ 579160 w 629149"/>
                <a:gd name="connsiteY29" fmla="*/ 65604 h 520856"/>
                <a:gd name="connsiteX30" fmla="*/ 579273 w 629149"/>
                <a:gd name="connsiteY30" fmla="*/ 65768 h 520856"/>
                <a:gd name="connsiteX31" fmla="*/ 580761 w 629149"/>
                <a:gd name="connsiteY31" fmla="*/ 67185 h 520856"/>
                <a:gd name="connsiteX32" fmla="*/ 580874 w 629149"/>
                <a:gd name="connsiteY32" fmla="*/ 67349 h 520856"/>
                <a:gd name="connsiteX33" fmla="*/ 582362 w 629149"/>
                <a:gd name="connsiteY33" fmla="*/ 68767 h 520856"/>
                <a:gd name="connsiteX34" fmla="*/ 582475 w 629149"/>
                <a:gd name="connsiteY34" fmla="*/ 68931 h 520856"/>
                <a:gd name="connsiteX35" fmla="*/ 583963 w 629149"/>
                <a:gd name="connsiteY35" fmla="*/ 70348 h 520856"/>
                <a:gd name="connsiteX36" fmla="*/ 584077 w 629149"/>
                <a:gd name="connsiteY36" fmla="*/ 70512 h 520856"/>
                <a:gd name="connsiteX37" fmla="*/ 585564 w 629149"/>
                <a:gd name="connsiteY37" fmla="*/ 71929 h 520856"/>
                <a:gd name="connsiteX38" fmla="*/ 585677 w 629149"/>
                <a:gd name="connsiteY38" fmla="*/ 72093 h 520856"/>
                <a:gd name="connsiteX39" fmla="*/ 587165 w 629149"/>
                <a:gd name="connsiteY39" fmla="*/ 73511 h 520856"/>
                <a:gd name="connsiteX40" fmla="*/ 587278 w 629149"/>
                <a:gd name="connsiteY40" fmla="*/ 73675 h 520856"/>
                <a:gd name="connsiteX41" fmla="*/ 588766 w 629149"/>
                <a:gd name="connsiteY41" fmla="*/ 75092 h 520856"/>
                <a:gd name="connsiteX42" fmla="*/ 588880 w 629149"/>
                <a:gd name="connsiteY42" fmla="*/ 75256 h 520856"/>
                <a:gd name="connsiteX43" fmla="*/ 590368 w 629149"/>
                <a:gd name="connsiteY43" fmla="*/ 76673 h 520856"/>
                <a:gd name="connsiteX44" fmla="*/ 590481 w 629149"/>
                <a:gd name="connsiteY44" fmla="*/ 76837 h 520856"/>
                <a:gd name="connsiteX45" fmla="*/ 591969 w 629149"/>
                <a:gd name="connsiteY45" fmla="*/ 78255 h 520856"/>
                <a:gd name="connsiteX46" fmla="*/ 592082 w 629149"/>
                <a:gd name="connsiteY46" fmla="*/ 78419 h 520856"/>
                <a:gd name="connsiteX47" fmla="*/ 593570 w 629149"/>
                <a:gd name="connsiteY47" fmla="*/ 79836 h 520856"/>
                <a:gd name="connsiteX48" fmla="*/ 593683 w 629149"/>
                <a:gd name="connsiteY48" fmla="*/ 80001 h 520856"/>
                <a:gd name="connsiteX49" fmla="*/ 595171 w 629149"/>
                <a:gd name="connsiteY49" fmla="*/ 81418 h 520856"/>
                <a:gd name="connsiteX50" fmla="*/ 595284 w 629149"/>
                <a:gd name="connsiteY50" fmla="*/ 81582 h 520856"/>
                <a:gd name="connsiteX51" fmla="*/ 596772 w 629149"/>
                <a:gd name="connsiteY51" fmla="*/ 82999 h 520856"/>
                <a:gd name="connsiteX52" fmla="*/ 596885 w 629149"/>
                <a:gd name="connsiteY52" fmla="*/ 83163 h 520856"/>
                <a:gd name="connsiteX53" fmla="*/ 598373 w 629149"/>
                <a:gd name="connsiteY53" fmla="*/ 84581 h 520856"/>
                <a:gd name="connsiteX54" fmla="*/ 598486 w 629149"/>
                <a:gd name="connsiteY54" fmla="*/ 84744 h 520856"/>
                <a:gd name="connsiteX55" fmla="*/ 599974 w 629149"/>
                <a:gd name="connsiteY55" fmla="*/ 86162 h 520856"/>
                <a:gd name="connsiteX56" fmla="*/ 600087 w 629149"/>
                <a:gd name="connsiteY56" fmla="*/ 86326 h 520856"/>
                <a:gd name="connsiteX57" fmla="*/ 601575 w 629149"/>
                <a:gd name="connsiteY57" fmla="*/ 87743 h 520856"/>
                <a:gd name="connsiteX58" fmla="*/ 601688 w 629149"/>
                <a:gd name="connsiteY58" fmla="*/ 87907 h 520856"/>
                <a:gd name="connsiteX59" fmla="*/ 603176 w 629149"/>
                <a:gd name="connsiteY59" fmla="*/ 89325 h 520856"/>
                <a:gd name="connsiteX60" fmla="*/ 603289 w 629149"/>
                <a:gd name="connsiteY60" fmla="*/ 89489 h 520856"/>
                <a:gd name="connsiteX61" fmla="*/ 604777 w 629149"/>
                <a:gd name="connsiteY61" fmla="*/ 90906 h 520856"/>
                <a:gd name="connsiteX62" fmla="*/ 604890 w 629149"/>
                <a:gd name="connsiteY62" fmla="*/ 91070 h 520856"/>
                <a:gd name="connsiteX63" fmla="*/ 606378 w 629149"/>
                <a:gd name="connsiteY63" fmla="*/ 92488 h 520856"/>
                <a:gd name="connsiteX64" fmla="*/ 606492 w 629149"/>
                <a:gd name="connsiteY64" fmla="*/ 92652 h 520856"/>
                <a:gd name="connsiteX65" fmla="*/ 607979 w 629149"/>
                <a:gd name="connsiteY65" fmla="*/ 94069 h 520856"/>
                <a:gd name="connsiteX66" fmla="*/ 608092 w 629149"/>
                <a:gd name="connsiteY66" fmla="*/ 94233 h 520856"/>
                <a:gd name="connsiteX67" fmla="*/ 609580 w 629149"/>
                <a:gd name="connsiteY67" fmla="*/ 95650 h 520856"/>
                <a:gd name="connsiteX68" fmla="*/ 609694 w 629149"/>
                <a:gd name="connsiteY68" fmla="*/ 95814 h 520856"/>
                <a:gd name="connsiteX69" fmla="*/ 611182 w 629149"/>
                <a:gd name="connsiteY69" fmla="*/ 97231 h 520856"/>
                <a:gd name="connsiteX70" fmla="*/ 611295 w 629149"/>
                <a:gd name="connsiteY70" fmla="*/ 97395 h 520856"/>
                <a:gd name="connsiteX71" fmla="*/ 612783 w 629149"/>
                <a:gd name="connsiteY71" fmla="*/ 98813 h 520856"/>
                <a:gd name="connsiteX72" fmla="*/ 612896 w 629149"/>
                <a:gd name="connsiteY72" fmla="*/ 98977 h 520856"/>
                <a:gd name="connsiteX73" fmla="*/ 614384 w 629149"/>
                <a:gd name="connsiteY73" fmla="*/ 100394 h 520856"/>
                <a:gd name="connsiteX74" fmla="*/ 614497 w 629149"/>
                <a:gd name="connsiteY74" fmla="*/ 100559 h 520856"/>
                <a:gd name="connsiteX75" fmla="*/ 615985 w 629149"/>
                <a:gd name="connsiteY75" fmla="*/ 101976 h 520856"/>
                <a:gd name="connsiteX76" fmla="*/ 616098 w 629149"/>
                <a:gd name="connsiteY76" fmla="*/ 102140 h 520856"/>
                <a:gd name="connsiteX77" fmla="*/ 617586 w 629149"/>
                <a:gd name="connsiteY77" fmla="*/ 103558 h 520856"/>
                <a:gd name="connsiteX78" fmla="*/ 617699 w 629149"/>
                <a:gd name="connsiteY78" fmla="*/ 103722 h 520856"/>
                <a:gd name="connsiteX79" fmla="*/ 619187 w 629149"/>
                <a:gd name="connsiteY79" fmla="*/ 105139 h 520856"/>
                <a:gd name="connsiteX80" fmla="*/ 619300 w 629149"/>
                <a:gd name="connsiteY80" fmla="*/ 105303 h 520856"/>
                <a:gd name="connsiteX81" fmla="*/ 620788 w 629149"/>
                <a:gd name="connsiteY81" fmla="*/ 106721 h 520856"/>
                <a:gd name="connsiteX82" fmla="*/ 620901 w 629149"/>
                <a:gd name="connsiteY82" fmla="*/ 106885 h 520856"/>
                <a:gd name="connsiteX83" fmla="*/ 622389 w 629149"/>
                <a:gd name="connsiteY83" fmla="*/ 108303 h 520856"/>
                <a:gd name="connsiteX84" fmla="*/ 622502 w 629149"/>
                <a:gd name="connsiteY84" fmla="*/ 108466 h 520856"/>
                <a:gd name="connsiteX85" fmla="*/ 623990 w 629149"/>
                <a:gd name="connsiteY85" fmla="*/ 109884 h 520856"/>
                <a:gd name="connsiteX86" fmla="*/ 624103 w 629149"/>
                <a:gd name="connsiteY86" fmla="*/ 110048 h 520856"/>
                <a:gd name="connsiteX87" fmla="*/ 625591 w 629149"/>
                <a:gd name="connsiteY87" fmla="*/ 111465 h 520856"/>
                <a:gd name="connsiteX88" fmla="*/ 625705 w 629149"/>
                <a:gd name="connsiteY88" fmla="*/ 111629 h 520856"/>
                <a:gd name="connsiteX89" fmla="*/ 627192 w 629149"/>
                <a:gd name="connsiteY89" fmla="*/ 113046 h 520856"/>
                <a:gd name="connsiteX90" fmla="*/ 627305 w 629149"/>
                <a:gd name="connsiteY90" fmla="*/ 113210 h 520856"/>
                <a:gd name="connsiteX91" fmla="*/ 628793 w 629149"/>
                <a:gd name="connsiteY91" fmla="*/ 114628 h 520856"/>
                <a:gd name="connsiteX92" fmla="*/ 628906 w 629149"/>
                <a:gd name="connsiteY92" fmla="*/ 114792 h 520856"/>
                <a:gd name="connsiteX93" fmla="*/ 629149 w 629149"/>
                <a:gd name="connsiteY93" fmla="*/ 115023 h 520856"/>
                <a:gd name="connsiteX94" fmla="*/ 629149 w 629149"/>
                <a:gd name="connsiteY94" fmla="*/ 422162 h 520856"/>
                <a:gd name="connsiteX95" fmla="*/ 530455 w 629149"/>
                <a:gd name="connsiteY95" fmla="*/ 520856 h 520856"/>
                <a:gd name="connsiteX96" fmla="*/ 236822 w 629149"/>
                <a:gd name="connsiteY96" fmla="*/ 520856 h 520856"/>
                <a:gd name="connsiteX97" fmla="*/ 237480 w 629149"/>
                <a:gd name="connsiteY97" fmla="*/ 520495 h 520856"/>
                <a:gd name="connsiteX98" fmla="*/ 238264 w 629149"/>
                <a:gd name="connsiteY98" fmla="*/ 520077 h 520856"/>
                <a:gd name="connsiteX99" fmla="*/ 233757 w 629149"/>
                <a:gd name="connsiteY99" fmla="*/ 520077 h 520856"/>
                <a:gd name="connsiteX100" fmla="*/ 235879 w 629149"/>
                <a:gd name="connsiteY100" fmla="*/ 518914 h 520856"/>
                <a:gd name="connsiteX101" fmla="*/ 236663 w 629149"/>
                <a:gd name="connsiteY101" fmla="*/ 518496 h 520856"/>
                <a:gd name="connsiteX102" fmla="*/ 232155 w 629149"/>
                <a:gd name="connsiteY102" fmla="*/ 518496 h 520856"/>
                <a:gd name="connsiteX103" fmla="*/ 234278 w 629149"/>
                <a:gd name="connsiteY103" fmla="*/ 517333 h 520856"/>
                <a:gd name="connsiteX104" fmla="*/ 235062 w 629149"/>
                <a:gd name="connsiteY104" fmla="*/ 516914 h 520856"/>
                <a:gd name="connsiteX105" fmla="*/ 230555 w 629149"/>
                <a:gd name="connsiteY105" fmla="*/ 516914 h 520856"/>
                <a:gd name="connsiteX106" fmla="*/ 232677 w 629149"/>
                <a:gd name="connsiteY106" fmla="*/ 515751 h 520856"/>
                <a:gd name="connsiteX107" fmla="*/ 233461 w 629149"/>
                <a:gd name="connsiteY107" fmla="*/ 515333 h 520856"/>
                <a:gd name="connsiteX108" fmla="*/ 228953 w 629149"/>
                <a:gd name="connsiteY108" fmla="*/ 515333 h 520856"/>
                <a:gd name="connsiteX109" fmla="*/ 231076 w 629149"/>
                <a:gd name="connsiteY109" fmla="*/ 514170 h 520856"/>
                <a:gd name="connsiteX110" fmla="*/ 231860 w 629149"/>
                <a:gd name="connsiteY110" fmla="*/ 513751 h 520856"/>
                <a:gd name="connsiteX111" fmla="*/ 227352 w 629149"/>
                <a:gd name="connsiteY111" fmla="*/ 513751 h 520856"/>
                <a:gd name="connsiteX112" fmla="*/ 229475 w 629149"/>
                <a:gd name="connsiteY112" fmla="*/ 512588 h 520856"/>
                <a:gd name="connsiteX113" fmla="*/ 230259 w 629149"/>
                <a:gd name="connsiteY113" fmla="*/ 512170 h 520856"/>
                <a:gd name="connsiteX114" fmla="*/ 225751 w 629149"/>
                <a:gd name="connsiteY114" fmla="*/ 512170 h 520856"/>
                <a:gd name="connsiteX115" fmla="*/ 227874 w 629149"/>
                <a:gd name="connsiteY115" fmla="*/ 511007 h 520856"/>
                <a:gd name="connsiteX116" fmla="*/ 228658 w 629149"/>
                <a:gd name="connsiteY116" fmla="*/ 510589 h 520856"/>
                <a:gd name="connsiteX117" fmla="*/ 224150 w 629149"/>
                <a:gd name="connsiteY117" fmla="*/ 510589 h 520856"/>
                <a:gd name="connsiteX118" fmla="*/ 226272 w 629149"/>
                <a:gd name="connsiteY118" fmla="*/ 509426 h 520856"/>
                <a:gd name="connsiteX119" fmla="*/ 227057 w 629149"/>
                <a:gd name="connsiteY119" fmla="*/ 509007 h 520856"/>
                <a:gd name="connsiteX120" fmla="*/ 222549 w 629149"/>
                <a:gd name="connsiteY120" fmla="*/ 509007 h 520856"/>
                <a:gd name="connsiteX121" fmla="*/ 224671 w 629149"/>
                <a:gd name="connsiteY121" fmla="*/ 507844 h 520856"/>
                <a:gd name="connsiteX122" fmla="*/ 225456 w 629149"/>
                <a:gd name="connsiteY122" fmla="*/ 507426 h 520856"/>
                <a:gd name="connsiteX123" fmla="*/ 220948 w 629149"/>
                <a:gd name="connsiteY123" fmla="*/ 507426 h 520856"/>
                <a:gd name="connsiteX124" fmla="*/ 223070 w 629149"/>
                <a:gd name="connsiteY124" fmla="*/ 506263 h 520856"/>
                <a:gd name="connsiteX125" fmla="*/ 223855 w 629149"/>
                <a:gd name="connsiteY125" fmla="*/ 505844 h 520856"/>
                <a:gd name="connsiteX126" fmla="*/ 219347 w 629149"/>
                <a:gd name="connsiteY126" fmla="*/ 505844 h 520856"/>
                <a:gd name="connsiteX127" fmla="*/ 221469 w 629149"/>
                <a:gd name="connsiteY127" fmla="*/ 504681 h 520856"/>
                <a:gd name="connsiteX128" fmla="*/ 222253 w 629149"/>
                <a:gd name="connsiteY128" fmla="*/ 504263 h 520856"/>
                <a:gd name="connsiteX129" fmla="*/ 217746 w 629149"/>
                <a:gd name="connsiteY129" fmla="*/ 504263 h 520856"/>
                <a:gd name="connsiteX130" fmla="*/ 219868 w 629149"/>
                <a:gd name="connsiteY130" fmla="*/ 503100 h 520856"/>
                <a:gd name="connsiteX131" fmla="*/ 220653 w 629149"/>
                <a:gd name="connsiteY131" fmla="*/ 502681 h 520856"/>
                <a:gd name="connsiteX132" fmla="*/ 216145 w 629149"/>
                <a:gd name="connsiteY132" fmla="*/ 502681 h 520856"/>
                <a:gd name="connsiteX133" fmla="*/ 218267 w 629149"/>
                <a:gd name="connsiteY133" fmla="*/ 501518 h 520856"/>
                <a:gd name="connsiteX134" fmla="*/ 219051 w 629149"/>
                <a:gd name="connsiteY134" fmla="*/ 501100 h 520856"/>
                <a:gd name="connsiteX135" fmla="*/ 214544 w 629149"/>
                <a:gd name="connsiteY135" fmla="*/ 501100 h 520856"/>
                <a:gd name="connsiteX136" fmla="*/ 216666 w 629149"/>
                <a:gd name="connsiteY136" fmla="*/ 499937 h 520856"/>
                <a:gd name="connsiteX137" fmla="*/ 217450 w 629149"/>
                <a:gd name="connsiteY137" fmla="*/ 499518 h 520856"/>
                <a:gd name="connsiteX138" fmla="*/ 212943 w 629149"/>
                <a:gd name="connsiteY138" fmla="*/ 499518 h 520856"/>
                <a:gd name="connsiteX139" fmla="*/ 215065 w 629149"/>
                <a:gd name="connsiteY139" fmla="*/ 498356 h 520856"/>
                <a:gd name="connsiteX140" fmla="*/ 215849 w 629149"/>
                <a:gd name="connsiteY140" fmla="*/ 497937 h 520856"/>
                <a:gd name="connsiteX141" fmla="*/ 211342 w 629149"/>
                <a:gd name="connsiteY141" fmla="*/ 497937 h 520856"/>
                <a:gd name="connsiteX142" fmla="*/ 213464 w 629149"/>
                <a:gd name="connsiteY142" fmla="*/ 496774 h 520856"/>
                <a:gd name="connsiteX143" fmla="*/ 214248 w 629149"/>
                <a:gd name="connsiteY143" fmla="*/ 496356 h 520856"/>
                <a:gd name="connsiteX144" fmla="*/ 209740 w 629149"/>
                <a:gd name="connsiteY144" fmla="*/ 496356 h 520856"/>
                <a:gd name="connsiteX145" fmla="*/ 211863 w 629149"/>
                <a:gd name="connsiteY145" fmla="*/ 495193 h 520856"/>
                <a:gd name="connsiteX146" fmla="*/ 212647 w 629149"/>
                <a:gd name="connsiteY146" fmla="*/ 494774 h 520856"/>
                <a:gd name="connsiteX147" fmla="*/ 208140 w 629149"/>
                <a:gd name="connsiteY147" fmla="*/ 494774 h 520856"/>
                <a:gd name="connsiteX148" fmla="*/ 210262 w 629149"/>
                <a:gd name="connsiteY148" fmla="*/ 493611 h 520856"/>
                <a:gd name="connsiteX149" fmla="*/ 211046 w 629149"/>
                <a:gd name="connsiteY149" fmla="*/ 493193 h 520856"/>
                <a:gd name="connsiteX150" fmla="*/ 206538 w 629149"/>
                <a:gd name="connsiteY150" fmla="*/ 493193 h 520856"/>
                <a:gd name="connsiteX151" fmla="*/ 208661 w 629149"/>
                <a:gd name="connsiteY151" fmla="*/ 492030 h 520856"/>
                <a:gd name="connsiteX152" fmla="*/ 209445 w 629149"/>
                <a:gd name="connsiteY152" fmla="*/ 491611 h 520856"/>
                <a:gd name="connsiteX153" fmla="*/ 204937 w 629149"/>
                <a:gd name="connsiteY153" fmla="*/ 491611 h 520856"/>
                <a:gd name="connsiteX154" fmla="*/ 207060 w 629149"/>
                <a:gd name="connsiteY154" fmla="*/ 490449 h 520856"/>
                <a:gd name="connsiteX155" fmla="*/ 207844 w 629149"/>
                <a:gd name="connsiteY155" fmla="*/ 490030 h 520856"/>
                <a:gd name="connsiteX156" fmla="*/ 203336 w 629149"/>
                <a:gd name="connsiteY156" fmla="*/ 490030 h 520856"/>
                <a:gd name="connsiteX157" fmla="*/ 205459 w 629149"/>
                <a:gd name="connsiteY157" fmla="*/ 488867 h 520856"/>
                <a:gd name="connsiteX158" fmla="*/ 206243 w 629149"/>
                <a:gd name="connsiteY158" fmla="*/ 488449 h 520856"/>
                <a:gd name="connsiteX159" fmla="*/ 201735 w 629149"/>
                <a:gd name="connsiteY159" fmla="*/ 488449 h 520856"/>
                <a:gd name="connsiteX160" fmla="*/ 203857 w 629149"/>
                <a:gd name="connsiteY160" fmla="*/ 487286 h 520856"/>
                <a:gd name="connsiteX161" fmla="*/ 204642 w 629149"/>
                <a:gd name="connsiteY161" fmla="*/ 486867 h 520856"/>
                <a:gd name="connsiteX162" fmla="*/ 200134 w 629149"/>
                <a:gd name="connsiteY162" fmla="*/ 486867 h 520856"/>
                <a:gd name="connsiteX163" fmla="*/ 202256 w 629149"/>
                <a:gd name="connsiteY163" fmla="*/ 485704 h 520856"/>
                <a:gd name="connsiteX164" fmla="*/ 203041 w 629149"/>
                <a:gd name="connsiteY164" fmla="*/ 485286 h 520856"/>
                <a:gd name="connsiteX165" fmla="*/ 198533 w 629149"/>
                <a:gd name="connsiteY165" fmla="*/ 485286 h 520856"/>
                <a:gd name="connsiteX166" fmla="*/ 200655 w 629149"/>
                <a:gd name="connsiteY166" fmla="*/ 484123 h 520856"/>
                <a:gd name="connsiteX167" fmla="*/ 201440 w 629149"/>
                <a:gd name="connsiteY167" fmla="*/ 483704 h 520856"/>
                <a:gd name="connsiteX168" fmla="*/ 196932 w 629149"/>
                <a:gd name="connsiteY168" fmla="*/ 483704 h 520856"/>
                <a:gd name="connsiteX169" fmla="*/ 199054 w 629149"/>
                <a:gd name="connsiteY169" fmla="*/ 482541 h 520856"/>
                <a:gd name="connsiteX170" fmla="*/ 199839 w 629149"/>
                <a:gd name="connsiteY170" fmla="*/ 482123 h 520856"/>
                <a:gd name="connsiteX171" fmla="*/ 195331 w 629149"/>
                <a:gd name="connsiteY171" fmla="*/ 482123 h 520856"/>
                <a:gd name="connsiteX172" fmla="*/ 197453 w 629149"/>
                <a:gd name="connsiteY172" fmla="*/ 480960 h 520856"/>
                <a:gd name="connsiteX173" fmla="*/ 198238 w 629149"/>
                <a:gd name="connsiteY173" fmla="*/ 480541 h 520856"/>
                <a:gd name="connsiteX174" fmla="*/ 193730 w 629149"/>
                <a:gd name="connsiteY174" fmla="*/ 480541 h 520856"/>
                <a:gd name="connsiteX175" fmla="*/ 195852 w 629149"/>
                <a:gd name="connsiteY175" fmla="*/ 479378 h 520856"/>
                <a:gd name="connsiteX176" fmla="*/ 196636 w 629149"/>
                <a:gd name="connsiteY176" fmla="*/ 478960 h 520856"/>
                <a:gd name="connsiteX177" fmla="*/ 192129 w 629149"/>
                <a:gd name="connsiteY177" fmla="*/ 478960 h 520856"/>
                <a:gd name="connsiteX178" fmla="*/ 194251 w 629149"/>
                <a:gd name="connsiteY178" fmla="*/ 477797 h 520856"/>
                <a:gd name="connsiteX179" fmla="*/ 195035 w 629149"/>
                <a:gd name="connsiteY179" fmla="*/ 477379 h 520856"/>
                <a:gd name="connsiteX180" fmla="*/ 190528 w 629149"/>
                <a:gd name="connsiteY180" fmla="*/ 477379 h 520856"/>
                <a:gd name="connsiteX181" fmla="*/ 192650 w 629149"/>
                <a:gd name="connsiteY181" fmla="*/ 476216 h 520856"/>
                <a:gd name="connsiteX182" fmla="*/ 193434 w 629149"/>
                <a:gd name="connsiteY182" fmla="*/ 475797 h 520856"/>
                <a:gd name="connsiteX183" fmla="*/ 188927 w 629149"/>
                <a:gd name="connsiteY183" fmla="*/ 475797 h 520856"/>
                <a:gd name="connsiteX184" fmla="*/ 191049 w 629149"/>
                <a:gd name="connsiteY184" fmla="*/ 474634 h 520856"/>
                <a:gd name="connsiteX185" fmla="*/ 191833 w 629149"/>
                <a:gd name="connsiteY185" fmla="*/ 474216 h 520856"/>
                <a:gd name="connsiteX186" fmla="*/ 187325 w 629149"/>
                <a:gd name="connsiteY186" fmla="*/ 474216 h 520856"/>
                <a:gd name="connsiteX187" fmla="*/ 189448 w 629149"/>
                <a:gd name="connsiteY187" fmla="*/ 473053 h 520856"/>
                <a:gd name="connsiteX188" fmla="*/ 190232 w 629149"/>
                <a:gd name="connsiteY188" fmla="*/ 472634 h 520856"/>
                <a:gd name="connsiteX189" fmla="*/ 185724 w 629149"/>
                <a:gd name="connsiteY189" fmla="*/ 472634 h 520856"/>
                <a:gd name="connsiteX190" fmla="*/ 187847 w 629149"/>
                <a:gd name="connsiteY190" fmla="*/ 471471 h 520856"/>
                <a:gd name="connsiteX191" fmla="*/ 188631 w 629149"/>
                <a:gd name="connsiteY191" fmla="*/ 471053 h 520856"/>
                <a:gd name="connsiteX192" fmla="*/ 184123 w 629149"/>
                <a:gd name="connsiteY192" fmla="*/ 471053 h 520856"/>
                <a:gd name="connsiteX193" fmla="*/ 186246 w 629149"/>
                <a:gd name="connsiteY193" fmla="*/ 469890 h 520856"/>
                <a:gd name="connsiteX194" fmla="*/ 187030 w 629149"/>
                <a:gd name="connsiteY194" fmla="*/ 469472 h 520856"/>
                <a:gd name="connsiteX195" fmla="*/ 182522 w 629149"/>
                <a:gd name="connsiteY195" fmla="*/ 469472 h 520856"/>
                <a:gd name="connsiteX196" fmla="*/ 184645 w 629149"/>
                <a:gd name="connsiteY196" fmla="*/ 468309 h 520856"/>
                <a:gd name="connsiteX197" fmla="*/ 185429 w 629149"/>
                <a:gd name="connsiteY197" fmla="*/ 467890 h 520856"/>
                <a:gd name="connsiteX198" fmla="*/ 180921 w 629149"/>
                <a:gd name="connsiteY198" fmla="*/ 467890 h 520856"/>
                <a:gd name="connsiteX199" fmla="*/ 183044 w 629149"/>
                <a:gd name="connsiteY199" fmla="*/ 466727 h 520856"/>
                <a:gd name="connsiteX200" fmla="*/ 183828 w 629149"/>
                <a:gd name="connsiteY200" fmla="*/ 466309 h 520856"/>
                <a:gd name="connsiteX201" fmla="*/ 179320 w 629149"/>
                <a:gd name="connsiteY201" fmla="*/ 466309 h 520856"/>
                <a:gd name="connsiteX202" fmla="*/ 181442 w 629149"/>
                <a:gd name="connsiteY202" fmla="*/ 465146 h 520856"/>
                <a:gd name="connsiteX203" fmla="*/ 182227 w 629149"/>
                <a:gd name="connsiteY203" fmla="*/ 464727 h 520856"/>
                <a:gd name="connsiteX204" fmla="*/ 177719 w 629149"/>
                <a:gd name="connsiteY204" fmla="*/ 464727 h 520856"/>
                <a:gd name="connsiteX205" fmla="*/ 179841 w 629149"/>
                <a:gd name="connsiteY205" fmla="*/ 463564 h 520856"/>
                <a:gd name="connsiteX206" fmla="*/ 180626 w 629149"/>
                <a:gd name="connsiteY206" fmla="*/ 463146 h 520856"/>
                <a:gd name="connsiteX207" fmla="*/ 176118 w 629149"/>
                <a:gd name="connsiteY207" fmla="*/ 463146 h 520856"/>
                <a:gd name="connsiteX208" fmla="*/ 178240 w 629149"/>
                <a:gd name="connsiteY208" fmla="*/ 461983 h 520856"/>
                <a:gd name="connsiteX209" fmla="*/ 179025 w 629149"/>
                <a:gd name="connsiteY209" fmla="*/ 461564 h 520856"/>
                <a:gd name="connsiteX210" fmla="*/ 174517 w 629149"/>
                <a:gd name="connsiteY210" fmla="*/ 461564 h 520856"/>
                <a:gd name="connsiteX211" fmla="*/ 176639 w 629149"/>
                <a:gd name="connsiteY211" fmla="*/ 460402 h 520856"/>
                <a:gd name="connsiteX212" fmla="*/ 177424 w 629149"/>
                <a:gd name="connsiteY212" fmla="*/ 459983 h 520856"/>
                <a:gd name="connsiteX213" fmla="*/ 172916 w 629149"/>
                <a:gd name="connsiteY213" fmla="*/ 459983 h 520856"/>
                <a:gd name="connsiteX214" fmla="*/ 175038 w 629149"/>
                <a:gd name="connsiteY214" fmla="*/ 458820 h 520856"/>
                <a:gd name="connsiteX215" fmla="*/ 175823 w 629149"/>
                <a:gd name="connsiteY215" fmla="*/ 458401 h 520856"/>
                <a:gd name="connsiteX216" fmla="*/ 171315 w 629149"/>
                <a:gd name="connsiteY216" fmla="*/ 458401 h 520856"/>
                <a:gd name="connsiteX217" fmla="*/ 173437 w 629149"/>
                <a:gd name="connsiteY217" fmla="*/ 457239 h 520856"/>
                <a:gd name="connsiteX218" fmla="*/ 174221 w 629149"/>
                <a:gd name="connsiteY218" fmla="*/ 456820 h 520856"/>
                <a:gd name="connsiteX219" fmla="*/ 169714 w 629149"/>
                <a:gd name="connsiteY219" fmla="*/ 456820 h 520856"/>
                <a:gd name="connsiteX220" fmla="*/ 171836 w 629149"/>
                <a:gd name="connsiteY220" fmla="*/ 455657 h 520856"/>
                <a:gd name="connsiteX221" fmla="*/ 172620 w 629149"/>
                <a:gd name="connsiteY221" fmla="*/ 455239 h 520856"/>
                <a:gd name="connsiteX222" fmla="*/ 168113 w 629149"/>
                <a:gd name="connsiteY222" fmla="*/ 455239 h 520856"/>
                <a:gd name="connsiteX223" fmla="*/ 170235 w 629149"/>
                <a:gd name="connsiteY223" fmla="*/ 454076 h 520856"/>
                <a:gd name="connsiteX224" fmla="*/ 171019 w 629149"/>
                <a:gd name="connsiteY224" fmla="*/ 453657 h 520856"/>
                <a:gd name="connsiteX225" fmla="*/ 166512 w 629149"/>
                <a:gd name="connsiteY225" fmla="*/ 453657 h 520856"/>
                <a:gd name="connsiteX226" fmla="*/ 168634 w 629149"/>
                <a:gd name="connsiteY226" fmla="*/ 452494 h 520856"/>
                <a:gd name="connsiteX227" fmla="*/ 169418 w 629149"/>
                <a:gd name="connsiteY227" fmla="*/ 452076 h 520856"/>
                <a:gd name="connsiteX228" fmla="*/ 164911 w 629149"/>
                <a:gd name="connsiteY228" fmla="*/ 452076 h 520856"/>
                <a:gd name="connsiteX229" fmla="*/ 167033 w 629149"/>
                <a:gd name="connsiteY229" fmla="*/ 450913 h 520856"/>
                <a:gd name="connsiteX230" fmla="*/ 167817 w 629149"/>
                <a:gd name="connsiteY230" fmla="*/ 450494 h 520856"/>
                <a:gd name="connsiteX231" fmla="*/ 163309 w 629149"/>
                <a:gd name="connsiteY231" fmla="*/ 450494 h 520856"/>
                <a:gd name="connsiteX232" fmla="*/ 165432 w 629149"/>
                <a:gd name="connsiteY232" fmla="*/ 449331 h 520856"/>
                <a:gd name="connsiteX233" fmla="*/ 166216 w 629149"/>
                <a:gd name="connsiteY233" fmla="*/ 448913 h 520856"/>
                <a:gd name="connsiteX234" fmla="*/ 161708 w 629149"/>
                <a:gd name="connsiteY234" fmla="*/ 448913 h 520856"/>
                <a:gd name="connsiteX235" fmla="*/ 163831 w 629149"/>
                <a:gd name="connsiteY235" fmla="*/ 447750 h 520856"/>
                <a:gd name="connsiteX236" fmla="*/ 164615 w 629149"/>
                <a:gd name="connsiteY236" fmla="*/ 447332 h 520856"/>
                <a:gd name="connsiteX237" fmla="*/ 160107 w 629149"/>
                <a:gd name="connsiteY237" fmla="*/ 447332 h 520856"/>
                <a:gd name="connsiteX238" fmla="*/ 162230 w 629149"/>
                <a:gd name="connsiteY238" fmla="*/ 446169 h 520856"/>
                <a:gd name="connsiteX239" fmla="*/ 163014 w 629149"/>
                <a:gd name="connsiteY239" fmla="*/ 445750 h 520856"/>
                <a:gd name="connsiteX240" fmla="*/ 158506 w 629149"/>
                <a:gd name="connsiteY240" fmla="*/ 445750 h 520856"/>
                <a:gd name="connsiteX241" fmla="*/ 160628 w 629149"/>
                <a:gd name="connsiteY241" fmla="*/ 444587 h 520856"/>
                <a:gd name="connsiteX242" fmla="*/ 161413 w 629149"/>
                <a:gd name="connsiteY242" fmla="*/ 444169 h 520856"/>
                <a:gd name="connsiteX243" fmla="*/ 156905 w 629149"/>
                <a:gd name="connsiteY243" fmla="*/ 444169 h 520856"/>
                <a:gd name="connsiteX244" fmla="*/ 159027 w 629149"/>
                <a:gd name="connsiteY244" fmla="*/ 443006 h 520856"/>
                <a:gd name="connsiteX245" fmla="*/ 159812 w 629149"/>
                <a:gd name="connsiteY245" fmla="*/ 442587 h 520856"/>
                <a:gd name="connsiteX246" fmla="*/ 155304 w 629149"/>
                <a:gd name="connsiteY246" fmla="*/ 442587 h 520856"/>
                <a:gd name="connsiteX247" fmla="*/ 157426 w 629149"/>
                <a:gd name="connsiteY247" fmla="*/ 441424 h 520856"/>
                <a:gd name="connsiteX248" fmla="*/ 158211 w 629149"/>
                <a:gd name="connsiteY248" fmla="*/ 441006 h 520856"/>
                <a:gd name="connsiteX249" fmla="*/ 153703 w 629149"/>
                <a:gd name="connsiteY249" fmla="*/ 441006 h 520856"/>
                <a:gd name="connsiteX250" fmla="*/ 155825 w 629149"/>
                <a:gd name="connsiteY250" fmla="*/ 439843 h 520856"/>
                <a:gd name="connsiteX251" fmla="*/ 156610 w 629149"/>
                <a:gd name="connsiteY251" fmla="*/ 439425 h 520856"/>
                <a:gd name="connsiteX252" fmla="*/ 152102 w 629149"/>
                <a:gd name="connsiteY252" fmla="*/ 439425 h 520856"/>
                <a:gd name="connsiteX253" fmla="*/ 154224 w 629149"/>
                <a:gd name="connsiteY253" fmla="*/ 438262 h 520856"/>
                <a:gd name="connsiteX254" fmla="*/ 155009 w 629149"/>
                <a:gd name="connsiteY254" fmla="*/ 437843 h 520856"/>
                <a:gd name="connsiteX255" fmla="*/ 150501 w 629149"/>
                <a:gd name="connsiteY255" fmla="*/ 437843 h 520856"/>
                <a:gd name="connsiteX256" fmla="*/ 152623 w 629149"/>
                <a:gd name="connsiteY256" fmla="*/ 436680 h 520856"/>
                <a:gd name="connsiteX257" fmla="*/ 153408 w 629149"/>
                <a:gd name="connsiteY257" fmla="*/ 436262 h 520856"/>
                <a:gd name="connsiteX258" fmla="*/ 148900 w 629149"/>
                <a:gd name="connsiteY258" fmla="*/ 436262 h 520856"/>
                <a:gd name="connsiteX259" fmla="*/ 151022 w 629149"/>
                <a:gd name="connsiteY259" fmla="*/ 435099 h 520856"/>
                <a:gd name="connsiteX260" fmla="*/ 151806 w 629149"/>
                <a:gd name="connsiteY260" fmla="*/ 434680 h 520856"/>
                <a:gd name="connsiteX261" fmla="*/ 147299 w 629149"/>
                <a:gd name="connsiteY261" fmla="*/ 434680 h 520856"/>
                <a:gd name="connsiteX262" fmla="*/ 149421 w 629149"/>
                <a:gd name="connsiteY262" fmla="*/ 433517 h 520856"/>
                <a:gd name="connsiteX263" fmla="*/ 150205 w 629149"/>
                <a:gd name="connsiteY263" fmla="*/ 433099 h 520856"/>
                <a:gd name="connsiteX264" fmla="*/ 145698 w 629149"/>
                <a:gd name="connsiteY264" fmla="*/ 433099 h 520856"/>
                <a:gd name="connsiteX265" fmla="*/ 147820 w 629149"/>
                <a:gd name="connsiteY265" fmla="*/ 431936 h 520856"/>
                <a:gd name="connsiteX266" fmla="*/ 148604 w 629149"/>
                <a:gd name="connsiteY266" fmla="*/ 431517 h 520856"/>
                <a:gd name="connsiteX267" fmla="*/ 144097 w 629149"/>
                <a:gd name="connsiteY267" fmla="*/ 431517 h 520856"/>
                <a:gd name="connsiteX268" fmla="*/ 146219 w 629149"/>
                <a:gd name="connsiteY268" fmla="*/ 430354 h 520856"/>
                <a:gd name="connsiteX269" fmla="*/ 147003 w 629149"/>
                <a:gd name="connsiteY269" fmla="*/ 429936 h 520856"/>
                <a:gd name="connsiteX270" fmla="*/ 142496 w 629149"/>
                <a:gd name="connsiteY270" fmla="*/ 429936 h 520856"/>
                <a:gd name="connsiteX271" fmla="*/ 144618 w 629149"/>
                <a:gd name="connsiteY271" fmla="*/ 428773 h 520856"/>
                <a:gd name="connsiteX272" fmla="*/ 145402 w 629149"/>
                <a:gd name="connsiteY272" fmla="*/ 428355 h 520856"/>
                <a:gd name="connsiteX273" fmla="*/ 140894 w 629149"/>
                <a:gd name="connsiteY273" fmla="*/ 428355 h 520856"/>
                <a:gd name="connsiteX274" fmla="*/ 143017 w 629149"/>
                <a:gd name="connsiteY274" fmla="*/ 427192 h 520856"/>
                <a:gd name="connsiteX275" fmla="*/ 143801 w 629149"/>
                <a:gd name="connsiteY275" fmla="*/ 426773 h 520856"/>
                <a:gd name="connsiteX276" fmla="*/ 139293 w 629149"/>
                <a:gd name="connsiteY276" fmla="*/ 426773 h 520856"/>
                <a:gd name="connsiteX277" fmla="*/ 141416 w 629149"/>
                <a:gd name="connsiteY277" fmla="*/ 425610 h 520856"/>
                <a:gd name="connsiteX278" fmla="*/ 142200 w 629149"/>
                <a:gd name="connsiteY278" fmla="*/ 425192 h 520856"/>
                <a:gd name="connsiteX279" fmla="*/ 137692 w 629149"/>
                <a:gd name="connsiteY279" fmla="*/ 425192 h 520856"/>
                <a:gd name="connsiteX280" fmla="*/ 139815 w 629149"/>
                <a:gd name="connsiteY280" fmla="*/ 424029 h 520856"/>
                <a:gd name="connsiteX281" fmla="*/ 140599 w 629149"/>
                <a:gd name="connsiteY281" fmla="*/ 423610 h 520856"/>
                <a:gd name="connsiteX282" fmla="*/ 136091 w 629149"/>
                <a:gd name="connsiteY282" fmla="*/ 423610 h 520856"/>
                <a:gd name="connsiteX283" fmla="*/ 138213 w 629149"/>
                <a:gd name="connsiteY283" fmla="*/ 422447 h 520856"/>
                <a:gd name="connsiteX284" fmla="*/ 138998 w 629149"/>
                <a:gd name="connsiteY284" fmla="*/ 422029 h 520856"/>
                <a:gd name="connsiteX285" fmla="*/ 134490 w 629149"/>
                <a:gd name="connsiteY285" fmla="*/ 422029 h 520856"/>
                <a:gd name="connsiteX286" fmla="*/ 136612 w 629149"/>
                <a:gd name="connsiteY286" fmla="*/ 420866 h 520856"/>
                <a:gd name="connsiteX287" fmla="*/ 137397 w 629149"/>
                <a:gd name="connsiteY287" fmla="*/ 420447 h 520856"/>
                <a:gd name="connsiteX288" fmla="*/ 132889 w 629149"/>
                <a:gd name="connsiteY288" fmla="*/ 420447 h 520856"/>
                <a:gd name="connsiteX289" fmla="*/ 135011 w 629149"/>
                <a:gd name="connsiteY289" fmla="*/ 419285 h 520856"/>
                <a:gd name="connsiteX290" fmla="*/ 135796 w 629149"/>
                <a:gd name="connsiteY290" fmla="*/ 418866 h 520856"/>
                <a:gd name="connsiteX291" fmla="*/ 131288 w 629149"/>
                <a:gd name="connsiteY291" fmla="*/ 418866 h 520856"/>
                <a:gd name="connsiteX292" fmla="*/ 133410 w 629149"/>
                <a:gd name="connsiteY292" fmla="*/ 417703 h 520856"/>
                <a:gd name="connsiteX293" fmla="*/ 134195 w 629149"/>
                <a:gd name="connsiteY293" fmla="*/ 417285 h 520856"/>
                <a:gd name="connsiteX294" fmla="*/ 129687 w 629149"/>
                <a:gd name="connsiteY294" fmla="*/ 417285 h 520856"/>
                <a:gd name="connsiteX295" fmla="*/ 131809 w 629149"/>
                <a:gd name="connsiteY295" fmla="*/ 416122 h 520856"/>
                <a:gd name="connsiteX296" fmla="*/ 132594 w 629149"/>
                <a:gd name="connsiteY296" fmla="*/ 415703 h 520856"/>
                <a:gd name="connsiteX297" fmla="*/ 128086 w 629149"/>
                <a:gd name="connsiteY297" fmla="*/ 415703 h 520856"/>
                <a:gd name="connsiteX298" fmla="*/ 130208 w 629149"/>
                <a:gd name="connsiteY298" fmla="*/ 414540 h 520856"/>
                <a:gd name="connsiteX299" fmla="*/ 130992 w 629149"/>
                <a:gd name="connsiteY299" fmla="*/ 414122 h 520856"/>
                <a:gd name="connsiteX300" fmla="*/ 126485 w 629149"/>
                <a:gd name="connsiteY300" fmla="*/ 414122 h 520856"/>
                <a:gd name="connsiteX301" fmla="*/ 128607 w 629149"/>
                <a:gd name="connsiteY301" fmla="*/ 412959 h 520856"/>
                <a:gd name="connsiteX302" fmla="*/ 129392 w 629149"/>
                <a:gd name="connsiteY302" fmla="*/ 412540 h 520856"/>
                <a:gd name="connsiteX303" fmla="*/ 124884 w 629149"/>
                <a:gd name="connsiteY303" fmla="*/ 412540 h 520856"/>
                <a:gd name="connsiteX304" fmla="*/ 127006 w 629149"/>
                <a:gd name="connsiteY304" fmla="*/ 411377 h 520856"/>
                <a:gd name="connsiteX305" fmla="*/ 127790 w 629149"/>
                <a:gd name="connsiteY305" fmla="*/ 410959 h 520856"/>
                <a:gd name="connsiteX306" fmla="*/ 123282 w 629149"/>
                <a:gd name="connsiteY306" fmla="*/ 410959 h 520856"/>
                <a:gd name="connsiteX307" fmla="*/ 125405 w 629149"/>
                <a:gd name="connsiteY307" fmla="*/ 409796 h 520856"/>
                <a:gd name="connsiteX308" fmla="*/ 126189 w 629149"/>
                <a:gd name="connsiteY308" fmla="*/ 409377 h 520856"/>
                <a:gd name="connsiteX309" fmla="*/ 121682 w 629149"/>
                <a:gd name="connsiteY309" fmla="*/ 409377 h 520856"/>
                <a:gd name="connsiteX310" fmla="*/ 123804 w 629149"/>
                <a:gd name="connsiteY310" fmla="*/ 408214 h 520856"/>
                <a:gd name="connsiteX311" fmla="*/ 124588 w 629149"/>
                <a:gd name="connsiteY311" fmla="*/ 407796 h 520856"/>
                <a:gd name="connsiteX312" fmla="*/ 120080 w 629149"/>
                <a:gd name="connsiteY312" fmla="*/ 407796 h 520856"/>
                <a:gd name="connsiteX313" fmla="*/ 122203 w 629149"/>
                <a:gd name="connsiteY313" fmla="*/ 406633 h 520856"/>
                <a:gd name="connsiteX314" fmla="*/ 122987 w 629149"/>
                <a:gd name="connsiteY314" fmla="*/ 406215 h 520856"/>
                <a:gd name="connsiteX315" fmla="*/ 118479 w 629149"/>
                <a:gd name="connsiteY315" fmla="*/ 406215 h 520856"/>
                <a:gd name="connsiteX316" fmla="*/ 120602 w 629149"/>
                <a:gd name="connsiteY316" fmla="*/ 405052 h 520856"/>
                <a:gd name="connsiteX317" fmla="*/ 121386 w 629149"/>
                <a:gd name="connsiteY317" fmla="*/ 404633 h 520856"/>
                <a:gd name="connsiteX318" fmla="*/ 116878 w 629149"/>
                <a:gd name="connsiteY318" fmla="*/ 404633 h 520856"/>
                <a:gd name="connsiteX319" fmla="*/ 119001 w 629149"/>
                <a:gd name="connsiteY319" fmla="*/ 403470 h 520856"/>
                <a:gd name="connsiteX320" fmla="*/ 119785 w 629149"/>
                <a:gd name="connsiteY320" fmla="*/ 403052 h 520856"/>
                <a:gd name="connsiteX321" fmla="*/ 115277 w 629149"/>
                <a:gd name="connsiteY321" fmla="*/ 403052 h 520856"/>
                <a:gd name="connsiteX322" fmla="*/ 117400 w 629149"/>
                <a:gd name="connsiteY322" fmla="*/ 401889 h 520856"/>
                <a:gd name="connsiteX323" fmla="*/ 118184 w 629149"/>
                <a:gd name="connsiteY323" fmla="*/ 401470 h 520856"/>
                <a:gd name="connsiteX324" fmla="*/ 113676 w 629149"/>
                <a:gd name="connsiteY324" fmla="*/ 401470 h 520856"/>
                <a:gd name="connsiteX325" fmla="*/ 115799 w 629149"/>
                <a:gd name="connsiteY325" fmla="*/ 400307 h 520856"/>
                <a:gd name="connsiteX326" fmla="*/ 116583 w 629149"/>
                <a:gd name="connsiteY326" fmla="*/ 399889 h 520856"/>
                <a:gd name="connsiteX327" fmla="*/ 112075 w 629149"/>
                <a:gd name="connsiteY327" fmla="*/ 399889 h 520856"/>
                <a:gd name="connsiteX328" fmla="*/ 114197 w 629149"/>
                <a:gd name="connsiteY328" fmla="*/ 398726 h 520856"/>
                <a:gd name="connsiteX329" fmla="*/ 114982 w 629149"/>
                <a:gd name="connsiteY329" fmla="*/ 398308 h 520856"/>
                <a:gd name="connsiteX330" fmla="*/ 110474 w 629149"/>
                <a:gd name="connsiteY330" fmla="*/ 398308 h 520856"/>
                <a:gd name="connsiteX331" fmla="*/ 112596 w 629149"/>
                <a:gd name="connsiteY331" fmla="*/ 397145 h 520856"/>
                <a:gd name="connsiteX332" fmla="*/ 113381 w 629149"/>
                <a:gd name="connsiteY332" fmla="*/ 396726 h 520856"/>
                <a:gd name="connsiteX333" fmla="*/ 108873 w 629149"/>
                <a:gd name="connsiteY333" fmla="*/ 396726 h 520856"/>
                <a:gd name="connsiteX334" fmla="*/ 110995 w 629149"/>
                <a:gd name="connsiteY334" fmla="*/ 395563 h 520856"/>
                <a:gd name="connsiteX335" fmla="*/ 111780 w 629149"/>
                <a:gd name="connsiteY335" fmla="*/ 395145 h 520856"/>
                <a:gd name="connsiteX336" fmla="*/ 107272 w 629149"/>
                <a:gd name="connsiteY336" fmla="*/ 395145 h 520856"/>
                <a:gd name="connsiteX337" fmla="*/ 109394 w 629149"/>
                <a:gd name="connsiteY337" fmla="*/ 393982 h 520856"/>
                <a:gd name="connsiteX338" fmla="*/ 110179 w 629149"/>
                <a:gd name="connsiteY338" fmla="*/ 393563 h 520856"/>
                <a:gd name="connsiteX339" fmla="*/ 105671 w 629149"/>
                <a:gd name="connsiteY339" fmla="*/ 393563 h 520856"/>
                <a:gd name="connsiteX340" fmla="*/ 107793 w 629149"/>
                <a:gd name="connsiteY340" fmla="*/ 392400 h 520856"/>
                <a:gd name="connsiteX341" fmla="*/ 108578 w 629149"/>
                <a:gd name="connsiteY341" fmla="*/ 391982 h 520856"/>
                <a:gd name="connsiteX342" fmla="*/ 104070 w 629149"/>
                <a:gd name="connsiteY342" fmla="*/ 391982 h 520856"/>
                <a:gd name="connsiteX343" fmla="*/ 106192 w 629149"/>
                <a:gd name="connsiteY343" fmla="*/ 390819 h 520856"/>
                <a:gd name="connsiteX344" fmla="*/ 106976 w 629149"/>
                <a:gd name="connsiteY344" fmla="*/ 390400 h 520856"/>
                <a:gd name="connsiteX345" fmla="*/ 102469 w 629149"/>
                <a:gd name="connsiteY345" fmla="*/ 390400 h 520856"/>
                <a:gd name="connsiteX346" fmla="*/ 104591 w 629149"/>
                <a:gd name="connsiteY346" fmla="*/ 389237 h 520856"/>
                <a:gd name="connsiteX347" fmla="*/ 105375 w 629149"/>
                <a:gd name="connsiteY347" fmla="*/ 388819 h 520856"/>
                <a:gd name="connsiteX348" fmla="*/ 100868 w 629149"/>
                <a:gd name="connsiteY348" fmla="*/ 388819 h 520856"/>
                <a:gd name="connsiteX349" fmla="*/ 102990 w 629149"/>
                <a:gd name="connsiteY349" fmla="*/ 387656 h 520856"/>
                <a:gd name="connsiteX350" fmla="*/ 103774 w 629149"/>
                <a:gd name="connsiteY350" fmla="*/ 387237 h 520856"/>
                <a:gd name="connsiteX351" fmla="*/ 99267 w 629149"/>
                <a:gd name="connsiteY351" fmla="*/ 387237 h 520856"/>
                <a:gd name="connsiteX352" fmla="*/ 101389 w 629149"/>
                <a:gd name="connsiteY352" fmla="*/ 386075 h 520856"/>
                <a:gd name="connsiteX353" fmla="*/ 102173 w 629149"/>
                <a:gd name="connsiteY353" fmla="*/ 385656 h 520856"/>
                <a:gd name="connsiteX354" fmla="*/ 97665 w 629149"/>
                <a:gd name="connsiteY354" fmla="*/ 385656 h 520856"/>
                <a:gd name="connsiteX355" fmla="*/ 99788 w 629149"/>
                <a:gd name="connsiteY355" fmla="*/ 384493 h 520856"/>
                <a:gd name="connsiteX356" fmla="*/ 100572 w 629149"/>
                <a:gd name="connsiteY356" fmla="*/ 384075 h 520856"/>
                <a:gd name="connsiteX357" fmla="*/ 96064 w 629149"/>
                <a:gd name="connsiteY357" fmla="*/ 384075 h 520856"/>
                <a:gd name="connsiteX358" fmla="*/ 98187 w 629149"/>
                <a:gd name="connsiteY358" fmla="*/ 382912 h 520856"/>
                <a:gd name="connsiteX359" fmla="*/ 98971 w 629149"/>
                <a:gd name="connsiteY359" fmla="*/ 382493 h 520856"/>
                <a:gd name="connsiteX360" fmla="*/ 94463 w 629149"/>
                <a:gd name="connsiteY360" fmla="*/ 382493 h 520856"/>
                <a:gd name="connsiteX361" fmla="*/ 96586 w 629149"/>
                <a:gd name="connsiteY361" fmla="*/ 381330 h 520856"/>
                <a:gd name="connsiteX362" fmla="*/ 97370 w 629149"/>
                <a:gd name="connsiteY362" fmla="*/ 380912 h 520856"/>
                <a:gd name="connsiteX363" fmla="*/ 92862 w 629149"/>
                <a:gd name="connsiteY363" fmla="*/ 380912 h 520856"/>
                <a:gd name="connsiteX364" fmla="*/ 94984 w 629149"/>
                <a:gd name="connsiteY364" fmla="*/ 379749 h 520856"/>
                <a:gd name="connsiteX365" fmla="*/ 95769 w 629149"/>
                <a:gd name="connsiteY365" fmla="*/ 379330 h 520856"/>
                <a:gd name="connsiteX366" fmla="*/ 91261 w 629149"/>
                <a:gd name="connsiteY366" fmla="*/ 379330 h 520856"/>
                <a:gd name="connsiteX367" fmla="*/ 93383 w 629149"/>
                <a:gd name="connsiteY367" fmla="*/ 378168 h 520856"/>
                <a:gd name="connsiteX368" fmla="*/ 94168 w 629149"/>
                <a:gd name="connsiteY368" fmla="*/ 377749 h 520856"/>
                <a:gd name="connsiteX369" fmla="*/ 89660 w 629149"/>
                <a:gd name="connsiteY369" fmla="*/ 377749 h 520856"/>
                <a:gd name="connsiteX370" fmla="*/ 91782 w 629149"/>
                <a:gd name="connsiteY370" fmla="*/ 376586 h 520856"/>
                <a:gd name="connsiteX371" fmla="*/ 92567 w 629149"/>
                <a:gd name="connsiteY371" fmla="*/ 376168 h 520856"/>
                <a:gd name="connsiteX372" fmla="*/ 88059 w 629149"/>
                <a:gd name="connsiteY372" fmla="*/ 376168 h 520856"/>
                <a:gd name="connsiteX373" fmla="*/ 90181 w 629149"/>
                <a:gd name="connsiteY373" fmla="*/ 375005 h 520856"/>
                <a:gd name="connsiteX374" fmla="*/ 90966 w 629149"/>
                <a:gd name="connsiteY374" fmla="*/ 374586 h 520856"/>
                <a:gd name="connsiteX375" fmla="*/ 86458 w 629149"/>
                <a:gd name="connsiteY375" fmla="*/ 374586 h 520856"/>
                <a:gd name="connsiteX376" fmla="*/ 88580 w 629149"/>
                <a:gd name="connsiteY376" fmla="*/ 373423 h 520856"/>
                <a:gd name="connsiteX377" fmla="*/ 89365 w 629149"/>
                <a:gd name="connsiteY377" fmla="*/ 373005 h 520856"/>
                <a:gd name="connsiteX378" fmla="*/ 84857 w 629149"/>
                <a:gd name="connsiteY378" fmla="*/ 373005 h 520856"/>
                <a:gd name="connsiteX379" fmla="*/ 86979 w 629149"/>
                <a:gd name="connsiteY379" fmla="*/ 371842 h 520856"/>
                <a:gd name="connsiteX380" fmla="*/ 87764 w 629149"/>
                <a:gd name="connsiteY380" fmla="*/ 371423 h 520856"/>
                <a:gd name="connsiteX381" fmla="*/ 83256 w 629149"/>
                <a:gd name="connsiteY381" fmla="*/ 371423 h 520856"/>
                <a:gd name="connsiteX382" fmla="*/ 85378 w 629149"/>
                <a:gd name="connsiteY382" fmla="*/ 370260 h 520856"/>
                <a:gd name="connsiteX383" fmla="*/ 86162 w 629149"/>
                <a:gd name="connsiteY383" fmla="*/ 369842 h 520856"/>
                <a:gd name="connsiteX384" fmla="*/ 81655 w 629149"/>
                <a:gd name="connsiteY384" fmla="*/ 369842 h 520856"/>
                <a:gd name="connsiteX385" fmla="*/ 83777 w 629149"/>
                <a:gd name="connsiteY385" fmla="*/ 368679 h 520856"/>
                <a:gd name="connsiteX386" fmla="*/ 84562 w 629149"/>
                <a:gd name="connsiteY386" fmla="*/ 368260 h 520856"/>
                <a:gd name="connsiteX387" fmla="*/ 80054 w 629149"/>
                <a:gd name="connsiteY387" fmla="*/ 368260 h 520856"/>
                <a:gd name="connsiteX388" fmla="*/ 82176 w 629149"/>
                <a:gd name="connsiteY388" fmla="*/ 367097 h 520856"/>
                <a:gd name="connsiteX389" fmla="*/ 82960 w 629149"/>
                <a:gd name="connsiteY389" fmla="*/ 366679 h 520856"/>
                <a:gd name="connsiteX390" fmla="*/ 78453 w 629149"/>
                <a:gd name="connsiteY390" fmla="*/ 366679 h 520856"/>
                <a:gd name="connsiteX391" fmla="*/ 80575 w 629149"/>
                <a:gd name="connsiteY391" fmla="*/ 365516 h 520856"/>
                <a:gd name="connsiteX392" fmla="*/ 81359 w 629149"/>
                <a:gd name="connsiteY392" fmla="*/ 365098 h 520856"/>
                <a:gd name="connsiteX393" fmla="*/ 76852 w 629149"/>
                <a:gd name="connsiteY393" fmla="*/ 365098 h 520856"/>
                <a:gd name="connsiteX394" fmla="*/ 78974 w 629149"/>
                <a:gd name="connsiteY394" fmla="*/ 363935 h 520856"/>
                <a:gd name="connsiteX395" fmla="*/ 79758 w 629149"/>
                <a:gd name="connsiteY395" fmla="*/ 363516 h 520856"/>
                <a:gd name="connsiteX396" fmla="*/ 75250 w 629149"/>
                <a:gd name="connsiteY396" fmla="*/ 363516 h 520856"/>
                <a:gd name="connsiteX397" fmla="*/ 77373 w 629149"/>
                <a:gd name="connsiteY397" fmla="*/ 362353 h 520856"/>
                <a:gd name="connsiteX398" fmla="*/ 78157 w 629149"/>
                <a:gd name="connsiteY398" fmla="*/ 361935 h 520856"/>
                <a:gd name="connsiteX399" fmla="*/ 73649 w 629149"/>
                <a:gd name="connsiteY399" fmla="*/ 361935 h 520856"/>
                <a:gd name="connsiteX400" fmla="*/ 75772 w 629149"/>
                <a:gd name="connsiteY400" fmla="*/ 360772 h 520856"/>
                <a:gd name="connsiteX401" fmla="*/ 76556 w 629149"/>
                <a:gd name="connsiteY401" fmla="*/ 360353 h 520856"/>
                <a:gd name="connsiteX402" fmla="*/ 72048 w 629149"/>
                <a:gd name="connsiteY402" fmla="*/ 360353 h 520856"/>
                <a:gd name="connsiteX403" fmla="*/ 74171 w 629149"/>
                <a:gd name="connsiteY403" fmla="*/ 359190 h 520856"/>
                <a:gd name="connsiteX404" fmla="*/ 74955 w 629149"/>
                <a:gd name="connsiteY404" fmla="*/ 358772 h 520856"/>
                <a:gd name="connsiteX405" fmla="*/ 70447 w 629149"/>
                <a:gd name="connsiteY405" fmla="*/ 358772 h 520856"/>
                <a:gd name="connsiteX406" fmla="*/ 72569 w 629149"/>
                <a:gd name="connsiteY406" fmla="*/ 357609 h 520856"/>
                <a:gd name="connsiteX407" fmla="*/ 73354 w 629149"/>
                <a:gd name="connsiteY407" fmla="*/ 357191 h 520856"/>
                <a:gd name="connsiteX408" fmla="*/ 68846 w 629149"/>
                <a:gd name="connsiteY408" fmla="*/ 357191 h 520856"/>
                <a:gd name="connsiteX409" fmla="*/ 70968 w 629149"/>
                <a:gd name="connsiteY409" fmla="*/ 356028 h 520856"/>
                <a:gd name="connsiteX410" fmla="*/ 71753 w 629149"/>
                <a:gd name="connsiteY410" fmla="*/ 355609 h 520856"/>
                <a:gd name="connsiteX411" fmla="*/ 67245 w 629149"/>
                <a:gd name="connsiteY411" fmla="*/ 355609 h 520856"/>
                <a:gd name="connsiteX412" fmla="*/ 69367 w 629149"/>
                <a:gd name="connsiteY412" fmla="*/ 354446 h 520856"/>
                <a:gd name="connsiteX413" fmla="*/ 70152 w 629149"/>
                <a:gd name="connsiteY413" fmla="*/ 354028 h 520856"/>
                <a:gd name="connsiteX414" fmla="*/ 65644 w 629149"/>
                <a:gd name="connsiteY414" fmla="*/ 354028 h 520856"/>
                <a:gd name="connsiteX415" fmla="*/ 67766 w 629149"/>
                <a:gd name="connsiteY415" fmla="*/ 352865 h 520856"/>
                <a:gd name="connsiteX416" fmla="*/ 68551 w 629149"/>
                <a:gd name="connsiteY416" fmla="*/ 352446 h 520856"/>
                <a:gd name="connsiteX417" fmla="*/ 64043 w 629149"/>
                <a:gd name="connsiteY417" fmla="*/ 352446 h 520856"/>
                <a:gd name="connsiteX418" fmla="*/ 66165 w 629149"/>
                <a:gd name="connsiteY418" fmla="*/ 351283 h 520856"/>
                <a:gd name="connsiteX419" fmla="*/ 66950 w 629149"/>
                <a:gd name="connsiteY419" fmla="*/ 350865 h 520856"/>
                <a:gd name="connsiteX420" fmla="*/ 62442 w 629149"/>
                <a:gd name="connsiteY420" fmla="*/ 350865 h 520856"/>
                <a:gd name="connsiteX421" fmla="*/ 64564 w 629149"/>
                <a:gd name="connsiteY421" fmla="*/ 349702 h 520856"/>
                <a:gd name="connsiteX422" fmla="*/ 65348 w 629149"/>
                <a:gd name="connsiteY422" fmla="*/ 349283 h 520856"/>
                <a:gd name="connsiteX423" fmla="*/ 60841 w 629149"/>
                <a:gd name="connsiteY423" fmla="*/ 349283 h 520856"/>
                <a:gd name="connsiteX424" fmla="*/ 62963 w 629149"/>
                <a:gd name="connsiteY424" fmla="*/ 348121 h 520856"/>
                <a:gd name="connsiteX425" fmla="*/ 63747 w 629149"/>
                <a:gd name="connsiteY425" fmla="*/ 347702 h 520856"/>
                <a:gd name="connsiteX426" fmla="*/ 59240 w 629149"/>
                <a:gd name="connsiteY426" fmla="*/ 347702 h 520856"/>
                <a:gd name="connsiteX427" fmla="*/ 61362 w 629149"/>
                <a:gd name="connsiteY427" fmla="*/ 346539 h 520856"/>
                <a:gd name="connsiteX428" fmla="*/ 62147 w 629149"/>
                <a:gd name="connsiteY428" fmla="*/ 346120 h 520856"/>
                <a:gd name="connsiteX429" fmla="*/ 57638 w 629149"/>
                <a:gd name="connsiteY429" fmla="*/ 346120 h 520856"/>
                <a:gd name="connsiteX430" fmla="*/ 59761 w 629149"/>
                <a:gd name="connsiteY430" fmla="*/ 344958 h 520856"/>
                <a:gd name="connsiteX431" fmla="*/ 60545 w 629149"/>
                <a:gd name="connsiteY431" fmla="*/ 344539 h 520856"/>
                <a:gd name="connsiteX432" fmla="*/ 56038 w 629149"/>
                <a:gd name="connsiteY432" fmla="*/ 344539 h 520856"/>
                <a:gd name="connsiteX433" fmla="*/ 58160 w 629149"/>
                <a:gd name="connsiteY433" fmla="*/ 343376 h 520856"/>
                <a:gd name="connsiteX434" fmla="*/ 58944 w 629149"/>
                <a:gd name="connsiteY434" fmla="*/ 342958 h 520856"/>
                <a:gd name="connsiteX435" fmla="*/ 54436 w 629149"/>
                <a:gd name="connsiteY435" fmla="*/ 342958 h 520856"/>
                <a:gd name="connsiteX436" fmla="*/ 56559 w 629149"/>
                <a:gd name="connsiteY436" fmla="*/ 341795 h 520856"/>
                <a:gd name="connsiteX437" fmla="*/ 57343 w 629149"/>
                <a:gd name="connsiteY437" fmla="*/ 341376 h 520856"/>
                <a:gd name="connsiteX438" fmla="*/ 52835 w 629149"/>
                <a:gd name="connsiteY438" fmla="*/ 341376 h 520856"/>
                <a:gd name="connsiteX439" fmla="*/ 54958 w 629149"/>
                <a:gd name="connsiteY439" fmla="*/ 340213 h 520856"/>
                <a:gd name="connsiteX440" fmla="*/ 55742 w 629149"/>
                <a:gd name="connsiteY440" fmla="*/ 339795 h 520856"/>
                <a:gd name="connsiteX441" fmla="*/ 51234 w 629149"/>
                <a:gd name="connsiteY441" fmla="*/ 339795 h 520856"/>
                <a:gd name="connsiteX442" fmla="*/ 53357 w 629149"/>
                <a:gd name="connsiteY442" fmla="*/ 338632 h 520856"/>
                <a:gd name="connsiteX443" fmla="*/ 54141 w 629149"/>
                <a:gd name="connsiteY443" fmla="*/ 338213 h 520856"/>
                <a:gd name="connsiteX444" fmla="*/ 49633 w 629149"/>
                <a:gd name="connsiteY444" fmla="*/ 338213 h 520856"/>
                <a:gd name="connsiteX445" fmla="*/ 51756 w 629149"/>
                <a:gd name="connsiteY445" fmla="*/ 337050 h 520856"/>
                <a:gd name="connsiteX446" fmla="*/ 52540 w 629149"/>
                <a:gd name="connsiteY446" fmla="*/ 336632 h 520856"/>
                <a:gd name="connsiteX447" fmla="*/ 48032 w 629149"/>
                <a:gd name="connsiteY447" fmla="*/ 336632 h 520856"/>
                <a:gd name="connsiteX448" fmla="*/ 50155 w 629149"/>
                <a:gd name="connsiteY448" fmla="*/ 335469 h 520856"/>
                <a:gd name="connsiteX449" fmla="*/ 50939 w 629149"/>
                <a:gd name="connsiteY449" fmla="*/ 335051 h 520856"/>
                <a:gd name="connsiteX450" fmla="*/ 46431 w 629149"/>
                <a:gd name="connsiteY450" fmla="*/ 335051 h 520856"/>
                <a:gd name="connsiteX451" fmla="*/ 48553 w 629149"/>
                <a:gd name="connsiteY451" fmla="*/ 333888 h 520856"/>
                <a:gd name="connsiteX452" fmla="*/ 49338 w 629149"/>
                <a:gd name="connsiteY452" fmla="*/ 333469 h 520856"/>
                <a:gd name="connsiteX453" fmla="*/ 44830 w 629149"/>
                <a:gd name="connsiteY453" fmla="*/ 333469 h 520856"/>
                <a:gd name="connsiteX454" fmla="*/ 46952 w 629149"/>
                <a:gd name="connsiteY454" fmla="*/ 332306 h 520856"/>
                <a:gd name="connsiteX455" fmla="*/ 47737 w 629149"/>
                <a:gd name="connsiteY455" fmla="*/ 331888 h 520856"/>
                <a:gd name="connsiteX456" fmla="*/ 43229 w 629149"/>
                <a:gd name="connsiteY456" fmla="*/ 331888 h 520856"/>
                <a:gd name="connsiteX457" fmla="*/ 45351 w 629149"/>
                <a:gd name="connsiteY457" fmla="*/ 330725 h 520856"/>
                <a:gd name="connsiteX458" fmla="*/ 46136 w 629149"/>
                <a:gd name="connsiteY458" fmla="*/ 330306 h 520856"/>
                <a:gd name="connsiteX459" fmla="*/ 41628 w 629149"/>
                <a:gd name="connsiteY459" fmla="*/ 330306 h 520856"/>
                <a:gd name="connsiteX460" fmla="*/ 43750 w 629149"/>
                <a:gd name="connsiteY460" fmla="*/ 329143 h 520856"/>
                <a:gd name="connsiteX461" fmla="*/ 44535 w 629149"/>
                <a:gd name="connsiteY461" fmla="*/ 328725 h 520856"/>
                <a:gd name="connsiteX462" fmla="*/ 40027 w 629149"/>
                <a:gd name="connsiteY462" fmla="*/ 328725 h 520856"/>
                <a:gd name="connsiteX463" fmla="*/ 42149 w 629149"/>
                <a:gd name="connsiteY463" fmla="*/ 327562 h 520856"/>
                <a:gd name="connsiteX464" fmla="*/ 42933 w 629149"/>
                <a:gd name="connsiteY464" fmla="*/ 327144 h 520856"/>
                <a:gd name="connsiteX465" fmla="*/ 38426 w 629149"/>
                <a:gd name="connsiteY465" fmla="*/ 327144 h 520856"/>
                <a:gd name="connsiteX466" fmla="*/ 40548 w 629149"/>
                <a:gd name="connsiteY466" fmla="*/ 325981 h 520856"/>
                <a:gd name="connsiteX467" fmla="*/ 41332 w 629149"/>
                <a:gd name="connsiteY467" fmla="*/ 325562 h 520856"/>
                <a:gd name="connsiteX468" fmla="*/ 36825 w 629149"/>
                <a:gd name="connsiteY468" fmla="*/ 325562 h 520856"/>
                <a:gd name="connsiteX469" fmla="*/ 38947 w 629149"/>
                <a:gd name="connsiteY469" fmla="*/ 324399 h 520856"/>
                <a:gd name="connsiteX470" fmla="*/ 39731 w 629149"/>
                <a:gd name="connsiteY470" fmla="*/ 323981 h 520856"/>
                <a:gd name="connsiteX471" fmla="*/ 35224 w 629149"/>
                <a:gd name="connsiteY471" fmla="*/ 323981 h 520856"/>
                <a:gd name="connsiteX472" fmla="*/ 37346 w 629149"/>
                <a:gd name="connsiteY472" fmla="*/ 322818 h 520856"/>
                <a:gd name="connsiteX473" fmla="*/ 38131 w 629149"/>
                <a:gd name="connsiteY473" fmla="*/ 322399 h 520856"/>
                <a:gd name="connsiteX474" fmla="*/ 33623 w 629149"/>
                <a:gd name="connsiteY474" fmla="*/ 322399 h 520856"/>
                <a:gd name="connsiteX475" fmla="*/ 35745 w 629149"/>
                <a:gd name="connsiteY475" fmla="*/ 321236 h 520856"/>
                <a:gd name="connsiteX476" fmla="*/ 36529 w 629149"/>
                <a:gd name="connsiteY476" fmla="*/ 320818 h 520856"/>
                <a:gd name="connsiteX477" fmla="*/ 32021 w 629149"/>
                <a:gd name="connsiteY477" fmla="*/ 320818 h 520856"/>
                <a:gd name="connsiteX478" fmla="*/ 34144 w 629149"/>
                <a:gd name="connsiteY478" fmla="*/ 319655 h 520856"/>
                <a:gd name="connsiteX479" fmla="*/ 34928 w 629149"/>
                <a:gd name="connsiteY479" fmla="*/ 319236 h 520856"/>
                <a:gd name="connsiteX480" fmla="*/ 30420 w 629149"/>
                <a:gd name="connsiteY480" fmla="*/ 319236 h 520856"/>
                <a:gd name="connsiteX481" fmla="*/ 32543 w 629149"/>
                <a:gd name="connsiteY481" fmla="*/ 318073 h 520856"/>
                <a:gd name="connsiteX482" fmla="*/ 33327 w 629149"/>
                <a:gd name="connsiteY482" fmla="*/ 317655 h 520856"/>
                <a:gd name="connsiteX483" fmla="*/ 28819 w 629149"/>
                <a:gd name="connsiteY483" fmla="*/ 317655 h 520856"/>
                <a:gd name="connsiteX484" fmla="*/ 30942 w 629149"/>
                <a:gd name="connsiteY484" fmla="*/ 316492 h 520856"/>
                <a:gd name="connsiteX485" fmla="*/ 31726 w 629149"/>
                <a:gd name="connsiteY485" fmla="*/ 316074 h 520856"/>
                <a:gd name="connsiteX486" fmla="*/ 27218 w 629149"/>
                <a:gd name="connsiteY486" fmla="*/ 316074 h 520856"/>
                <a:gd name="connsiteX487" fmla="*/ 29340 w 629149"/>
                <a:gd name="connsiteY487" fmla="*/ 314911 h 520856"/>
                <a:gd name="connsiteX488" fmla="*/ 30125 w 629149"/>
                <a:gd name="connsiteY488" fmla="*/ 314492 h 520856"/>
                <a:gd name="connsiteX489" fmla="*/ 25617 w 629149"/>
                <a:gd name="connsiteY489" fmla="*/ 314492 h 520856"/>
                <a:gd name="connsiteX490" fmla="*/ 27740 w 629149"/>
                <a:gd name="connsiteY490" fmla="*/ 313329 h 520856"/>
                <a:gd name="connsiteX491" fmla="*/ 28524 w 629149"/>
                <a:gd name="connsiteY491" fmla="*/ 312911 h 520856"/>
                <a:gd name="connsiteX492" fmla="*/ 24016 w 629149"/>
                <a:gd name="connsiteY492" fmla="*/ 312911 h 520856"/>
                <a:gd name="connsiteX493" fmla="*/ 26138 w 629149"/>
                <a:gd name="connsiteY493" fmla="*/ 311748 h 520856"/>
                <a:gd name="connsiteX494" fmla="*/ 26923 w 629149"/>
                <a:gd name="connsiteY494" fmla="*/ 311329 h 520856"/>
                <a:gd name="connsiteX495" fmla="*/ 22415 w 629149"/>
                <a:gd name="connsiteY495" fmla="*/ 311329 h 520856"/>
                <a:gd name="connsiteX496" fmla="*/ 24537 w 629149"/>
                <a:gd name="connsiteY496" fmla="*/ 310166 h 520856"/>
                <a:gd name="connsiteX497" fmla="*/ 25322 w 629149"/>
                <a:gd name="connsiteY497" fmla="*/ 309748 h 520856"/>
                <a:gd name="connsiteX498" fmla="*/ 20814 w 629149"/>
                <a:gd name="connsiteY498" fmla="*/ 309748 h 520856"/>
                <a:gd name="connsiteX499" fmla="*/ 22936 w 629149"/>
                <a:gd name="connsiteY499" fmla="*/ 308585 h 520856"/>
                <a:gd name="connsiteX500" fmla="*/ 23721 w 629149"/>
                <a:gd name="connsiteY500" fmla="*/ 308166 h 520856"/>
                <a:gd name="connsiteX501" fmla="*/ 19213 w 629149"/>
                <a:gd name="connsiteY501" fmla="*/ 308166 h 520856"/>
                <a:gd name="connsiteX502" fmla="*/ 21335 w 629149"/>
                <a:gd name="connsiteY502" fmla="*/ 307004 h 520856"/>
                <a:gd name="connsiteX503" fmla="*/ 22120 w 629149"/>
                <a:gd name="connsiteY503" fmla="*/ 306585 h 520856"/>
                <a:gd name="connsiteX504" fmla="*/ 17612 w 629149"/>
                <a:gd name="connsiteY504" fmla="*/ 306585 h 520856"/>
                <a:gd name="connsiteX505" fmla="*/ 19734 w 629149"/>
                <a:gd name="connsiteY505" fmla="*/ 305422 h 520856"/>
                <a:gd name="connsiteX506" fmla="*/ 20518 w 629149"/>
                <a:gd name="connsiteY506" fmla="*/ 305004 h 520856"/>
                <a:gd name="connsiteX507" fmla="*/ 16011 w 629149"/>
                <a:gd name="connsiteY507" fmla="*/ 305004 h 520856"/>
                <a:gd name="connsiteX508" fmla="*/ 18133 w 629149"/>
                <a:gd name="connsiteY508" fmla="*/ 303841 h 520856"/>
                <a:gd name="connsiteX509" fmla="*/ 18917 w 629149"/>
                <a:gd name="connsiteY509" fmla="*/ 303422 h 520856"/>
                <a:gd name="connsiteX510" fmla="*/ 14410 w 629149"/>
                <a:gd name="connsiteY510" fmla="*/ 303422 h 520856"/>
                <a:gd name="connsiteX511" fmla="*/ 16532 w 629149"/>
                <a:gd name="connsiteY511" fmla="*/ 302259 h 520856"/>
                <a:gd name="connsiteX512" fmla="*/ 17316 w 629149"/>
                <a:gd name="connsiteY512" fmla="*/ 301841 h 520856"/>
                <a:gd name="connsiteX513" fmla="*/ 12809 w 629149"/>
                <a:gd name="connsiteY513" fmla="*/ 301841 h 520856"/>
                <a:gd name="connsiteX514" fmla="*/ 14931 w 629149"/>
                <a:gd name="connsiteY514" fmla="*/ 300678 h 520856"/>
                <a:gd name="connsiteX515" fmla="*/ 15716 w 629149"/>
                <a:gd name="connsiteY515" fmla="*/ 300259 h 520856"/>
                <a:gd name="connsiteX516" fmla="*/ 11208 w 629149"/>
                <a:gd name="connsiteY516" fmla="*/ 300259 h 520856"/>
                <a:gd name="connsiteX517" fmla="*/ 13330 w 629149"/>
                <a:gd name="connsiteY517" fmla="*/ 299096 h 520856"/>
                <a:gd name="connsiteX518" fmla="*/ 14114 w 629149"/>
                <a:gd name="connsiteY518" fmla="*/ 298678 h 520856"/>
                <a:gd name="connsiteX519" fmla="*/ 9606 w 629149"/>
                <a:gd name="connsiteY519" fmla="*/ 298678 h 520856"/>
                <a:gd name="connsiteX520" fmla="*/ 11729 w 629149"/>
                <a:gd name="connsiteY520" fmla="*/ 297515 h 520856"/>
                <a:gd name="connsiteX521" fmla="*/ 12513 w 629149"/>
                <a:gd name="connsiteY521" fmla="*/ 297096 h 520856"/>
                <a:gd name="connsiteX522" fmla="*/ 8005 w 629149"/>
                <a:gd name="connsiteY522" fmla="*/ 297096 h 520856"/>
                <a:gd name="connsiteX523" fmla="*/ 10128 w 629149"/>
                <a:gd name="connsiteY523" fmla="*/ 295933 h 520856"/>
                <a:gd name="connsiteX524" fmla="*/ 10912 w 629149"/>
                <a:gd name="connsiteY524" fmla="*/ 295515 h 520856"/>
                <a:gd name="connsiteX525" fmla="*/ 6404 w 629149"/>
                <a:gd name="connsiteY525" fmla="*/ 295515 h 520856"/>
                <a:gd name="connsiteX526" fmla="*/ 8527 w 629149"/>
                <a:gd name="connsiteY526" fmla="*/ 294352 h 520856"/>
                <a:gd name="connsiteX527" fmla="*/ 9311 w 629149"/>
                <a:gd name="connsiteY527" fmla="*/ 293934 h 520856"/>
                <a:gd name="connsiteX528" fmla="*/ 4803 w 629149"/>
                <a:gd name="connsiteY528" fmla="*/ 293934 h 520856"/>
                <a:gd name="connsiteX529" fmla="*/ 6925 w 629149"/>
                <a:gd name="connsiteY529" fmla="*/ 292771 h 520856"/>
                <a:gd name="connsiteX530" fmla="*/ 7710 w 629149"/>
                <a:gd name="connsiteY530" fmla="*/ 292352 h 520856"/>
                <a:gd name="connsiteX531" fmla="*/ 3202 w 629149"/>
                <a:gd name="connsiteY531" fmla="*/ 292352 h 520856"/>
                <a:gd name="connsiteX532" fmla="*/ 5325 w 629149"/>
                <a:gd name="connsiteY532" fmla="*/ 291189 h 520856"/>
                <a:gd name="connsiteX533" fmla="*/ 6109 w 629149"/>
                <a:gd name="connsiteY533" fmla="*/ 290771 h 520856"/>
                <a:gd name="connsiteX534" fmla="*/ 1601 w 629149"/>
                <a:gd name="connsiteY534" fmla="*/ 290771 h 520856"/>
                <a:gd name="connsiteX535" fmla="*/ 3723 w 629149"/>
                <a:gd name="connsiteY535" fmla="*/ 289608 h 520856"/>
                <a:gd name="connsiteX536" fmla="*/ 4508 w 629149"/>
                <a:gd name="connsiteY536" fmla="*/ 289189 h 520856"/>
                <a:gd name="connsiteX537" fmla="*/ 0 w 629149"/>
                <a:gd name="connsiteY537" fmla="*/ 289189 h 520856"/>
                <a:gd name="connsiteX538" fmla="*/ 25076 w 629149"/>
                <a:gd name="connsiteY538" fmla="*/ 276419 h 520856"/>
                <a:gd name="connsiteX539" fmla="*/ 48122 w 629149"/>
                <a:gd name="connsiteY539" fmla="*/ 266524 h 520856"/>
                <a:gd name="connsiteX540" fmla="*/ 59934 w 629149"/>
                <a:gd name="connsiteY540" fmla="*/ 267585 h 520856"/>
                <a:gd name="connsiteX541" fmla="*/ 66572 w 629149"/>
                <a:gd name="connsiteY541" fmla="*/ 268131 h 520856"/>
                <a:gd name="connsiteX542" fmla="*/ 66649 w 629149"/>
                <a:gd name="connsiteY542" fmla="*/ 267864 h 520856"/>
                <a:gd name="connsiteX543" fmla="*/ 64589 w 629149"/>
                <a:gd name="connsiteY543" fmla="*/ 267864 h 520856"/>
                <a:gd name="connsiteX544" fmla="*/ 65048 w 629149"/>
                <a:gd name="connsiteY544" fmla="*/ 266282 h 520856"/>
                <a:gd name="connsiteX545" fmla="*/ 62988 w 629149"/>
                <a:gd name="connsiteY545" fmla="*/ 266282 h 520856"/>
                <a:gd name="connsiteX546" fmla="*/ 63447 w 629149"/>
                <a:gd name="connsiteY546" fmla="*/ 264701 h 520856"/>
                <a:gd name="connsiteX547" fmla="*/ 61386 w 629149"/>
                <a:gd name="connsiteY547" fmla="*/ 264701 h 520856"/>
                <a:gd name="connsiteX548" fmla="*/ 61846 w 629149"/>
                <a:gd name="connsiteY548" fmla="*/ 263119 h 520856"/>
                <a:gd name="connsiteX549" fmla="*/ 59785 w 629149"/>
                <a:gd name="connsiteY549" fmla="*/ 263119 h 520856"/>
                <a:gd name="connsiteX550" fmla="*/ 60245 w 629149"/>
                <a:gd name="connsiteY550" fmla="*/ 261538 h 520856"/>
                <a:gd name="connsiteX551" fmla="*/ 58184 w 629149"/>
                <a:gd name="connsiteY551" fmla="*/ 261538 h 520856"/>
                <a:gd name="connsiteX552" fmla="*/ 58644 w 629149"/>
                <a:gd name="connsiteY552" fmla="*/ 259957 h 520856"/>
                <a:gd name="connsiteX553" fmla="*/ 56583 w 629149"/>
                <a:gd name="connsiteY553" fmla="*/ 259957 h 520856"/>
                <a:gd name="connsiteX554" fmla="*/ 57043 w 629149"/>
                <a:gd name="connsiteY554" fmla="*/ 258375 h 520856"/>
                <a:gd name="connsiteX555" fmla="*/ 54982 w 629149"/>
                <a:gd name="connsiteY555" fmla="*/ 258375 h 520856"/>
                <a:gd name="connsiteX556" fmla="*/ 55442 w 629149"/>
                <a:gd name="connsiteY556" fmla="*/ 256794 h 520856"/>
                <a:gd name="connsiteX557" fmla="*/ 53381 w 629149"/>
                <a:gd name="connsiteY557" fmla="*/ 256794 h 520856"/>
                <a:gd name="connsiteX558" fmla="*/ 53841 w 629149"/>
                <a:gd name="connsiteY558" fmla="*/ 255212 h 520856"/>
                <a:gd name="connsiteX559" fmla="*/ 51780 w 629149"/>
                <a:gd name="connsiteY559" fmla="*/ 255212 h 520856"/>
                <a:gd name="connsiteX560" fmla="*/ 82840 w 629149"/>
                <a:gd name="connsiteY560" fmla="*/ 148379 h 520856"/>
                <a:gd name="connsiteX561" fmla="*/ 126141 w 629149"/>
                <a:gd name="connsiteY561" fmla="*/ 148379 h 520856"/>
                <a:gd name="connsiteX562" fmla="*/ 125688 w 629149"/>
                <a:gd name="connsiteY562" fmla="*/ 149960 h 520856"/>
                <a:gd name="connsiteX563" fmla="*/ 127742 w 629149"/>
                <a:gd name="connsiteY563" fmla="*/ 149960 h 520856"/>
                <a:gd name="connsiteX564" fmla="*/ 127289 w 629149"/>
                <a:gd name="connsiteY564" fmla="*/ 151541 h 520856"/>
                <a:gd name="connsiteX565" fmla="*/ 129343 w 629149"/>
                <a:gd name="connsiteY565" fmla="*/ 151541 h 520856"/>
                <a:gd name="connsiteX566" fmla="*/ 128890 w 629149"/>
                <a:gd name="connsiteY566" fmla="*/ 153123 h 520856"/>
                <a:gd name="connsiteX567" fmla="*/ 130944 w 629149"/>
                <a:gd name="connsiteY567" fmla="*/ 153123 h 520856"/>
                <a:gd name="connsiteX568" fmla="*/ 130491 w 629149"/>
                <a:gd name="connsiteY568" fmla="*/ 154704 h 520856"/>
                <a:gd name="connsiteX569" fmla="*/ 132545 w 629149"/>
                <a:gd name="connsiteY569" fmla="*/ 154704 h 520856"/>
                <a:gd name="connsiteX570" fmla="*/ 132092 w 629149"/>
                <a:gd name="connsiteY570" fmla="*/ 156286 h 520856"/>
                <a:gd name="connsiteX571" fmla="*/ 134146 w 629149"/>
                <a:gd name="connsiteY571" fmla="*/ 156286 h 520856"/>
                <a:gd name="connsiteX572" fmla="*/ 133693 w 629149"/>
                <a:gd name="connsiteY572" fmla="*/ 157868 h 520856"/>
                <a:gd name="connsiteX573" fmla="*/ 135747 w 629149"/>
                <a:gd name="connsiteY573" fmla="*/ 157868 h 520856"/>
                <a:gd name="connsiteX574" fmla="*/ 135294 w 629149"/>
                <a:gd name="connsiteY574" fmla="*/ 159449 h 520856"/>
                <a:gd name="connsiteX575" fmla="*/ 137349 w 629149"/>
                <a:gd name="connsiteY575" fmla="*/ 159449 h 520856"/>
                <a:gd name="connsiteX576" fmla="*/ 136895 w 629149"/>
                <a:gd name="connsiteY576" fmla="*/ 161030 h 520856"/>
                <a:gd name="connsiteX577" fmla="*/ 137243 w 629149"/>
                <a:gd name="connsiteY577" fmla="*/ 161030 h 520856"/>
                <a:gd name="connsiteX578" fmla="*/ 140941 w 629149"/>
                <a:gd name="connsiteY578" fmla="*/ 148379 h 520856"/>
                <a:gd name="connsiteX579" fmla="*/ 184074 w 629149"/>
                <a:gd name="connsiteY579" fmla="*/ 148379 h 520856"/>
                <a:gd name="connsiteX580" fmla="*/ 183612 w 629149"/>
                <a:gd name="connsiteY580" fmla="*/ 149960 h 520856"/>
                <a:gd name="connsiteX581" fmla="*/ 185675 w 629149"/>
                <a:gd name="connsiteY581" fmla="*/ 149960 h 520856"/>
                <a:gd name="connsiteX582" fmla="*/ 185213 w 629149"/>
                <a:gd name="connsiteY582" fmla="*/ 151541 h 520856"/>
                <a:gd name="connsiteX583" fmla="*/ 187276 w 629149"/>
                <a:gd name="connsiteY583" fmla="*/ 151541 h 520856"/>
                <a:gd name="connsiteX584" fmla="*/ 186815 w 629149"/>
                <a:gd name="connsiteY584" fmla="*/ 153123 h 520856"/>
                <a:gd name="connsiteX585" fmla="*/ 188877 w 629149"/>
                <a:gd name="connsiteY585" fmla="*/ 153123 h 520856"/>
                <a:gd name="connsiteX586" fmla="*/ 188415 w 629149"/>
                <a:gd name="connsiteY586" fmla="*/ 154704 h 520856"/>
                <a:gd name="connsiteX587" fmla="*/ 190478 w 629149"/>
                <a:gd name="connsiteY587" fmla="*/ 154704 h 520856"/>
                <a:gd name="connsiteX588" fmla="*/ 190017 w 629149"/>
                <a:gd name="connsiteY588" fmla="*/ 156286 h 520856"/>
                <a:gd name="connsiteX589" fmla="*/ 192079 w 629149"/>
                <a:gd name="connsiteY589" fmla="*/ 156286 h 520856"/>
                <a:gd name="connsiteX590" fmla="*/ 191618 w 629149"/>
                <a:gd name="connsiteY590" fmla="*/ 157868 h 520856"/>
                <a:gd name="connsiteX591" fmla="*/ 193680 w 629149"/>
                <a:gd name="connsiteY591" fmla="*/ 157868 h 520856"/>
                <a:gd name="connsiteX592" fmla="*/ 193219 w 629149"/>
                <a:gd name="connsiteY592" fmla="*/ 159449 h 520856"/>
                <a:gd name="connsiteX593" fmla="*/ 194324 w 629149"/>
                <a:gd name="connsiteY593" fmla="*/ 159449 h 520856"/>
                <a:gd name="connsiteX594" fmla="*/ 197542 w 629149"/>
                <a:gd name="connsiteY594" fmla="*/ 148379 h 520856"/>
                <a:gd name="connsiteX595" fmla="*/ 233963 w 629149"/>
                <a:gd name="connsiteY595" fmla="*/ 148379 h 520856"/>
                <a:gd name="connsiteX596" fmla="*/ 232440 w 629149"/>
                <a:gd name="connsiteY596" fmla="*/ 146922 h 520856"/>
                <a:gd name="connsiteX597" fmla="*/ 232378 w 629149"/>
                <a:gd name="connsiteY597" fmla="*/ 146813 h 520856"/>
                <a:gd name="connsiteX598" fmla="*/ 230839 w 629149"/>
                <a:gd name="connsiteY598" fmla="*/ 145340 h 520856"/>
                <a:gd name="connsiteX599" fmla="*/ 230777 w 629149"/>
                <a:gd name="connsiteY599" fmla="*/ 145232 h 520856"/>
                <a:gd name="connsiteX600" fmla="*/ 229238 w 629149"/>
                <a:gd name="connsiteY600" fmla="*/ 143759 h 520856"/>
                <a:gd name="connsiteX601" fmla="*/ 229176 w 629149"/>
                <a:gd name="connsiteY601" fmla="*/ 143650 h 520856"/>
                <a:gd name="connsiteX602" fmla="*/ 227637 w 629149"/>
                <a:gd name="connsiteY602" fmla="*/ 142178 h 520856"/>
                <a:gd name="connsiteX603" fmla="*/ 227575 w 629149"/>
                <a:gd name="connsiteY603" fmla="*/ 142069 h 520856"/>
                <a:gd name="connsiteX604" fmla="*/ 226036 w 629149"/>
                <a:gd name="connsiteY604" fmla="*/ 140596 h 520856"/>
                <a:gd name="connsiteX605" fmla="*/ 225974 w 629149"/>
                <a:gd name="connsiteY605" fmla="*/ 140488 h 520856"/>
                <a:gd name="connsiteX606" fmla="*/ 224435 w 629149"/>
                <a:gd name="connsiteY606" fmla="*/ 139015 h 520856"/>
                <a:gd name="connsiteX607" fmla="*/ 224373 w 629149"/>
                <a:gd name="connsiteY607" fmla="*/ 138906 h 520856"/>
                <a:gd name="connsiteX608" fmla="*/ 222834 w 629149"/>
                <a:gd name="connsiteY608" fmla="*/ 137433 h 520856"/>
                <a:gd name="connsiteX609" fmla="*/ 222772 w 629149"/>
                <a:gd name="connsiteY609" fmla="*/ 137325 h 520856"/>
                <a:gd name="connsiteX610" fmla="*/ 221233 w 629149"/>
                <a:gd name="connsiteY610" fmla="*/ 135852 h 520856"/>
                <a:gd name="connsiteX611" fmla="*/ 221170 w 629149"/>
                <a:gd name="connsiteY611" fmla="*/ 135743 h 520856"/>
                <a:gd name="connsiteX612" fmla="*/ 219632 w 629149"/>
                <a:gd name="connsiteY612" fmla="*/ 134270 h 520856"/>
                <a:gd name="connsiteX613" fmla="*/ 219570 w 629149"/>
                <a:gd name="connsiteY613" fmla="*/ 134162 h 520856"/>
                <a:gd name="connsiteX614" fmla="*/ 218031 w 629149"/>
                <a:gd name="connsiteY614" fmla="*/ 132689 h 520856"/>
                <a:gd name="connsiteX615" fmla="*/ 217968 w 629149"/>
                <a:gd name="connsiteY615" fmla="*/ 132580 h 520856"/>
                <a:gd name="connsiteX616" fmla="*/ 216651 w 629149"/>
                <a:gd name="connsiteY616" fmla="*/ 131319 h 520856"/>
                <a:gd name="connsiteX617" fmla="*/ 215540 w 629149"/>
                <a:gd name="connsiteY617" fmla="*/ 130520 h 520856"/>
                <a:gd name="connsiteX618" fmla="*/ 206823 w 629149"/>
                <a:gd name="connsiteY618" fmla="*/ 121619 h 520856"/>
                <a:gd name="connsiteX619" fmla="*/ 206761 w 629149"/>
                <a:gd name="connsiteY619" fmla="*/ 121511 h 520856"/>
                <a:gd name="connsiteX620" fmla="*/ 205443 w 629149"/>
                <a:gd name="connsiteY620" fmla="*/ 120250 h 520856"/>
                <a:gd name="connsiteX621" fmla="*/ 204332 w 629149"/>
                <a:gd name="connsiteY621" fmla="*/ 119450 h 520856"/>
                <a:gd name="connsiteX622" fmla="*/ 195616 w 629149"/>
                <a:gd name="connsiteY622" fmla="*/ 110550 h 520856"/>
                <a:gd name="connsiteX623" fmla="*/ 195553 w 629149"/>
                <a:gd name="connsiteY623" fmla="*/ 110441 h 520856"/>
                <a:gd name="connsiteX624" fmla="*/ 194236 w 629149"/>
                <a:gd name="connsiteY624" fmla="*/ 109180 h 520856"/>
                <a:gd name="connsiteX625" fmla="*/ 193125 w 629149"/>
                <a:gd name="connsiteY625" fmla="*/ 108381 h 520856"/>
                <a:gd name="connsiteX626" fmla="*/ 184408 w 629149"/>
                <a:gd name="connsiteY626" fmla="*/ 99479 h 520856"/>
                <a:gd name="connsiteX627" fmla="*/ 184346 w 629149"/>
                <a:gd name="connsiteY627" fmla="*/ 99370 h 520856"/>
                <a:gd name="connsiteX628" fmla="*/ 183028 w 629149"/>
                <a:gd name="connsiteY628" fmla="*/ 98109 h 520856"/>
                <a:gd name="connsiteX629" fmla="*/ 181917 w 629149"/>
                <a:gd name="connsiteY629" fmla="*/ 97309 h 520856"/>
                <a:gd name="connsiteX630" fmla="*/ 173201 w 629149"/>
                <a:gd name="connsiteY630" fmla="*/ 88409 h 520856"/>
                <a:gd name="connsiteX631" fmla="*/ 173138 w 629149"/>
                <a:gd name="connsiteY631" fmla="*/ 88300 h 520856"/>
                <a:gd name="connsiteX632" fmla="*/ 171821 w 629149"/>
                <a:gd name="connsiteY632" fmla="*/ 87040 h 520856"/>
                <a:gd name="connsiteX633" fmla="*/ 170710 w 629149"/>
                <a:gd name="connsiteY633" fmla="*/ 86240 h 520856"/>
                <a:gd name="connsiteX634" fmla="*/ 161993 w 629149"/>
                <a:gd name="connsiteY634" fmla="*/ 77339 h 520856"/>
                <a:gd name="connsiteX635" fmla="*/ 161931 w 629149"/>
                <a:gd name="connsiteY635" fmla="*/ 77231 h 520856"/>
                <a:gd name="connsiteX636" fmla="*/ 160392 w 629149"/>
                <a:gd name="connsiteY636" fmla="*/ 75758 h 520856"/>
                <a:gd name="connsiteX637" fmla="*/ 155234 w 629149"/>
                <a:gd name="connsiteY637" fmla="*/ 61839 h 520856"/>
                <a:gd name="connsiteX638" fmla="*/ 211476 w 629149"/>
                <a:gd name="connsiteY638" fmla="*/ 37080 h 520856"/>
                <a:gd name="connsiteX639" fmla="*/ 241605 w 629149"/>
                <a:gd name="connsiteY639" fmla="*/ 16656 h 520856"/>
                <a:gd name="connsiteX640" fmla="*/ 349799 w 629149"/>
                <a:gd name="connsiteY640" fmla="*/ 452 h 520856"/>
                <a:gd name="connsiteX641" fmla="*/ 381665 w 629149"/>
                <a:gd name="connsiteY641" fmla="*/ 35 h 520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</a:cxnLst>
              <a:rect l="l" t="t" r="r" b="b"/>
              <a:pathLst>
                <a:path w="629149" h="520856">
                  <a:moveTo>
                    <a:pt x="381665" y="35"/>
                  </a:moveTo>
                  <a:cubicBezTo>
                    <a:pt x="392945" y="146"/>
                    <a:pt x="404882" y="529"/>
                    <a:pt x="417475" y="1242"/>
                  </a:cubicBezTo>
                  <a:cubicBezTo>
                    <a:pt x="532051" y="16275"/>
                    <a:pt x="546322" y="34966"/>
                    <a:pt x="546322" y="34966"/>
                  </a:cubicBezTo>
                  <a:cubicBezTo>
                    <a:pt x="546322" y="34966"/>
                    <a:pt x="553339" y="39474"/>
                    <a:pt x="558346" y="45046"/>
                  </a:cubicBezTo>
                  <a:lnTo>
                    <a:pt x="558459" y="45210"/>
                  </a:lnTo>
                  <a:lnTo>
                    <a:pt x="559947" y="46627"/>
                  </a:lnTo>
                  <a:lnTo>
                    <a:pt x="560060" y="46791"/>
                  </a:lnTo>
                  <a:lnTo>
                    <a:pt x="561548" y="48209"/>
                  </a:lnTo>
                  <a:lnTo>
                    <a:pt x="561662" y="48373"/>
                  </a:lnTo>
                  <a:lnTo>
                    <a:pt x="563149" y="49790"/>
                  </a:lnTo>
                  <a:lnTo>
                    <a:pt x="563262" y="49953"/>
                  </a:lnTo>
                  <a:lnTo>
                    <a:pt x="564750" y="51371"/>
                  </a:lnTo>
                  <a:lnTo>
                    <a:pt x="564864" y="51535"/>
                  </a:lnTo>
                  <a:lnTo>
                    <a:pt x="566352" y="52952"/>
                  </a:lnTo>
                  <a:lnTo>
                    <a:pt x="566465" y="53116"/>
                  </a:lnTo>
                  <a:lnTo>
                    <a:pt x="567953" y="54534"/>
                  </a:lnTo>
                  <a:lnTo>
                    <a:pt x="568066" y="54697"/>
                  </a:lnTo>
                  <a:lnTo>
                    <a:pt x="569554" y="56115"/>
                  </a:lnTo>
                  <a:lnTo>
                    <a:pt x="569667" y="56280"/>
                  </a:lnTo>
                  <a:lnTo>
                    <a:pt x="571155" y="57697"/>
                  </a:lnTo>
                  <a:lnTo>
                    <a:pt x="571268" y="57861"/>
                  </a:lnTo>
                  <a:lnTo>
                    <a:pt x="572756" y="59278"/>
                  </a:lnTo>
                  <a:lnTo>
                    <a:pt x="572869" y="59442"/>
                  </a:lnTo>
                  <a:lnTo>
                    <a:pt x="574357" y="60860"/>
                  </a:lnTo>
                  <a:lnTo>
                    <a:pt x="574470" y="61023"/>
                  </a:lnTo>
                  <a:lnTo>
                    <a:pt x="575958" y="62441"/>
                  </a:lnTo>
                  <a:lnTo>
                    <a:pt x="576071" y="62605"/>
                  </a:lnTo>
                  <a:lnTo>
                    <a:pt x="577559" y="64022"/>
                  </a:lnTo>
                  <a:lnTo>
                    <a:pt x="577672" y="64186"/>
                  </a:lnTo>
                  <a:lnTo>
                    <a:pt x="579160" y="65604"/>
                  </a:lnTo>
                  <a:lnTo>
                    <a:pt x="579273" y="65768"/>
                  </a:lnTo>
                  <a:lnTo>
                    <a:pt x="580761" y="67185"/>
                  </a:lnTo>
                  <a:lnTo>
                    <a:pt x="580874" y="67349"/>
                  </a:lnTo>
                  <a:lnTo>
                    <a:pt x="582362" y="68767"/>
                  </a:lnTo>
                  <a:lnTo>
                    <a:pt x="582475" y="68931"/>
                  </a:lnTo>
                  <a:lnTo>
                    <a:pt x="583963" y="70348"/>
                  </a:lnTo>
                  <a:lnTo>
                    <a:pt x="584077" y="70512"/>
                  </a:lnTo>
                  <a:lnTo>
                    <a:pt x="585564" y="71929"/>
                  </a:lnTo>
                  <a:lnTo>
                    <a:pt x="585677" y="72093"/>
                  </a:lnTo>
                  <a:lnTo>
                    <a:pt x="587165" y="73511"/>
                  </a:lnTo>
                  <a:lnTo>
                    <a:pt x="587278" y="73675"/>
                  </a:lnTo>
                  <a:lnTo>
                    <a:pt x="588766" y="75092"/>
                  </a:lnTo>
                  <a:lnTo>
                    <a:pt x="588880" y="75256"/>
                  </a:lnTo>
                  <a:lnTo>
                    <a:pt x="590368" y="76673"/>
                  </a:lnTo>
                  <a:lnTo>
                    <a:pt x="590481" y="76837"/>
                  </a:lnTo>
                  <a:lnTo>
                    <a:pt x="591969" y="78255"/>
                  </a:lnTo>
                  <a:lnTo>
                    <a:pt x="592082" y="78419"/>
                  </a:lnTo>
                  <a:lnTo>
                    <a:pt x="593570" y="79836"/>
                  </a:lnTo>
                  <a:lnTo>
                    <a:pt x="593683" y="80001"/>
                  </a:lnTo>
                  <a:lnTo>
                    <a:pt x="595171" y="81418"/>
                  </a:lnTo>
                  <a:lnTo>
                    <a:pt x="595284" y="81582"/>
                  </a:lnTo>
                  <a:lnTo>
                    <a:pt x="596772" y="82999"/>
                  </a:lnTo>
                  <a:lnTo>
                    <a:pt x="596885" y="83163"/>
                  </a:lnTo>
                  <a:lnTo>
                    <a:pt x="598373" y="84581"/>
                  </a:lnTo>
                  <a:lnTo>
                    <a:pt x="598486" y="84744"/>
                  </a:lnTo>
                  <a:lnTo>
                    <a:pt x="599974" y="86162"/>
                  </a:lnTo>
                  <a:lnTo>
                    <a:pt x="600087" y="86326"/>
                  </a:lnTo>
                  <a:lnTo>
                    <a:pt x="601575" y="87743"/>
                  </a:lnTo>
                  <a:lnTo>
                    <a:pt x="601688" y="87907"/>
                  </a:lnTo>
                  <a:lnTo>
                    <a:pt x="603176" y="89325"/>
                  </a:lnTo>
                  <a:lnTo>
                    <a:pt x="603289" y="89489"/>
                  </a:lnTo>
                  <a:lnTo>
                    <a:pt x="604777" y="90906"/>
                  </a:lnTo>
                  <a:lnTo>
                    <a:pt x="604890" y="91070"/>
                  </a:lnTo>
                  <a:lnTo>
                    <a:pt x="606378" y="92488"/>
                  </a:lnTo>
                  <a:lnTo>
                    <a:pt x="606492" y="92652"/>
                  </a:lnTo>
                  <a:lnTo>
                    <a:pt x="607979" y="94069"/>
                  </a:lnTo>
                  <a:lnTo>
                    <a:pt x="608092" y="94233"/>
                  </a:lnTo>
                  <a:lnTo>
                    <a:pt x="609580" y="95650"/>
                  </a:lnTo>
                  <a:lnTo>
                    <a:pt x="609694" y="95814"/>
                  </a:lnTo>
                  <a:lnTo>
                    <a:pt x="611182" y="97231"/>
                  </a:lnTo>
                  <a:lnTo>
                    <a:pt x="611295" y="97395"/>
                  </a:lnTo>
                  <a:lnTo>
                    <a:pt x="612783" y="98813"/>
                  </a:lnTo>
                  <a:lnTo>
                    <a:pt x="612896" y="98977"/>
                  </a:lnTo>
                  <a:lnTo>
                    <a:pt x="614384" y="100394"/>
                  </a:lnTo>
                  <a:lnTo>
                    <a:pt x="614497" y="100559"/>
                  </a:lnTo>
                  <a:lnTo>
                    <a:pt x="615985" y="101976"/>
                  </a:lnTo>
                  <a:lnTo>
                    <a:pt x="616098" y="102140"/>
                  </a:lnTo>
                  <a:lnTo>
                    <a:pt x="617586" y="103558"/>
                  </a:lnTo>
                  <a:lnTo>
                    <a:pt x="617699" y="103722"/>
                  </a:lnTo>
                  <a:lnTo>
                    <a:pt x="619187" y="105139"/>
                  </a:lnTo>
                  <a:lnTo>
                    <a:pt x="619300" y="105303"/>
                  </a:lnTo>
                  <a:lnTo>
                    <a:pt x="620788" y="106721"/>
                  </a:lnTo>
                  <a:lnTo>
                    <a:pt x="620901" y="106885"/>
                  </a:lnTo>
                  <a:lnTo>
                    <a:pt x="622389" y="108303"/>
                  </a:lnTo>
                  <a:lnTo>
                    <a:pt x="622502" y="108466"/>
                  </a:lnTo>
                  <a:lnTo>
                    <a:pt x="623990" y="109884"/>
                  </a:lnTo>
                  <a:lnTo>
                    <a:pt x="624103" y="110048"/>
                  </a:lnTo>
                  <a:lnTo>
                    <a:pt x="625591" y="111465"/>
                  </a:lnTo>
                  <a:lnTo>
                    <a:pt x="625705" y="111629"/>
                  </a:lnTo>
                  <a:lnTo>
                    <a:pt x="627192" y="113046"/>
                  </a:lnTo>
                  <a:lnTo>
                    <a:pt x="627305" y="113210"/>
                  </a:lnTo>
                  <a:lnTo>
                    <a:pt x="628793" y="114628"/>
                  </a:lnTo>
                  <a:lnTo>
                    <a:pt x="628906" y="114792"/>
                  </a:lnTo>
                  <a:lnTo>
                    <a:pt x="629149" y="115023"/>
                  </a:lnTo>
                  <a:lnTo>
                    <a:pt x="629149" y="422162"/>
                  </a:lnTo>
                  <a:cubicBezTo>
                    <a:pt x="629149" y="476669"/>
                    <a:pt x="584962" y="520856"/>
                    <a:pt x="530455" y="520856"/>
                  </a:cubicBezTo>
                  <a:lnTo>
                    <a:pt x="236822" y="520856"/>
                  </a:lnTo>
                  <a:lnTo>
                    <a:pt x="237480" y="520495"/>
                  </a:lnTo>
                  <a:lnTo>
                    <a:pt x="238264" y="520077"/>
                  </a:lnTo>
                  <a:lnTo>
                    <a:pt x="233757" y="520077"/>
                  </a:lnTo>
                  <a:cubicBezTo>
                    <a:pt x="233757" y="520077"/>
                    <a:pt x="234526" y="519649"/>
                    <a:pt x="235879" y="518914"/>
                  </a:cubicBezTo>
                  <a:lnTo>
                    <a:pt x="236663" y="518496"/>
                  </a:lnTo>
                  <a:lnTo>
                    <a:pt x="232155" y="518496"/>
                  </a:lnTo>
                  <a:cubicBezTo>
                    <a:pt x="232155" y="518496"/>
                    <a:pt x="232925" y="518067"/>
                    <a:pt x="234278" y="517333"/>
                  </a:cubicBezTo>
                  <a:lnTo>
                    <a:pt x="235062" y="516914"/>
                  </a:lnTo>
                  <a:lnTo>
                    <a:pt x="230555" y="516914"/>
                  </a:lnTo>
                  <a:cubicBezTo>
                    <a:pt x="230555" y="516914"/>
                    <a:pt x="231324" y="516486"/>
                    <a:pt x="232677" y="515751"/>
                  </a:cubicBezTo>
                  <a:lnTo>
                    <a:pt x="233461" y="515333"/>
                  </a:lnTo>
                  <a:lnTo>
                    <a:pt x="228953" y="515333"/>
                  </a:lnTo>
                  <a:cubicBezTo>
                    <a:pt x="228953" y="515333"/>
                    <a:pt x="229723" y="514905"/>
                    <a:pt x="231076" y="514170"/>
                  </a:cubicBezTo>
                  <a:lnTo>
                    <a:pt x="231860" y="513751"/>
                  </a:lnTo>
                  <a:lnTo>
                    <a:pt x="227352" y="513751"/>
                  </a:lnTo>
                  <a:cubicBezTo>
                    <a:pt x="227352" y="513751"/>
                    <a:pt x="228121" y="513323"/>
                    <a:pt x="229475" y="512588"/>
                  </a:cubicBezTo>
                  <a:lnTo>
                    <a:pt x="230259" y="512170"/>
                  </a:lnTo>
                  <a:lnTo>
                    <a:pt x="225751" y="512170"/>
                  </a:lnTo>
                  <a:cubicBezTo>
                    <a:pt x="225751" y="512170"/>
                    <a:pt x="226520" y="511742"/>
                    <a:pt x="227874" y="511007"/>
                  </a:cubicBezTo>
                  <a:lnTo>
                    <a:pt x="228658" y="510589"/>
                  </a:lnTo>
                  <a:lnTo>
                    <a:pt x="224150" y="510589"/>
                  </a:lnTo>
                  <a:cubicBezTo>
                    <a:pt x="224150" y="510589"/>
                    <a:pt x="224919" y="510160"/>
                    <a:pt x="226272" y="509426"/>
                  </a:cubicBezTo>
                  <a:lnTo>
                    <a:pt x="227057" y="509007"/>
                  </a:lnTo>
                  <a:lnTo>
                    <a:pt x="222549" y="509007"/>
                  </a:lnTo>
                  <a:cubicBezTo>
                    <a:pt x="222549" y="509007"/>
                    <a:pt x="223318" y="508579"/>
                    <a:pt x="224671" y="507844"/>
                  </a:cubicBezTo>
                  <a:lnTo>
                    <a:pt x="225456" y="507426"/>
                  </a:lnTo>
                  <a:lnTo>
                    <a:pt x="220948" y="507426"/>
                  </a:lnTo>
                  <a:cubicBezTo>
                    <a:pt x="220948" y="507426"/>
                    <a:pt x="221717" y="506998"/>
                    <a:pt x="223070" y="506263"/>
                  </a:cubicBezTo>
                  <a:lnTo>
                    <a:pt x="223855" y="505844"/>
                  </a:lnTo>
                  <a:lnTo>
                    <a:pt x="219347" y="505844"/>
                  </a:lnTo>
                  <a:cubicBezTo>
                    <a:pt x="219347" y="505844"/>
                    <a:pt x="220116" y="505416"/>
                    <a:pt x="221469" y="504681"/>
                  </a:cubicBezTo>
                  <a:lnTo>
                    <a:pt x="222253" y="504263"/>
                  </a:lnTo>
                  <a:lnTo>
                    <a:pt x="217746" y="504263"/>
                  </a:lnTo>
                  <a:cubicBezTo>
                    <a:pt x="217746" y="504263"/>
                    <a:pt x="218515" y="503835"/>
                    <a:pt x="219868" y="503100"/>
                  </a:cubicBezTo>
                  <a:lnTo>
                    <a:pt x="220653" y="502681"/>
                  </a:lnTo>
                  <a:lnTo>
                    <a:pt x="216145" y="502681"/>
                  </a:lnTo>
                  <a:cubicBezTo>
                    <a:pt x="216145" y="502681"/>
                    <a:pt x="216914" y="502253"/>
                    <a:pt x="218267" y="501518"/>
                  </a:cubicBezTo>
                  <a:lnTo>
                    <a:pt x="219051" y="501100"/>
                  </a:lnTo>
                  <a:lnTo>
                    <a:pt x="214544" y="501100"/>
                  </a:lnTo>
                  <a:cubicBezTo>
                    <a:pt x="214544" y="501100"/>
                    <a:pt x="215313" y="500672"/>
                    <a:pt x="216666" y="499937"/>
                  </a:cubicBezTo>
                  <a:lnTo>
                    <a:pt x="217450" y="499518"/>
                  </a:lnTo>
                  <a:lnTo>
                    <a:pt x="212943" y="499518"/>
                  </a:lnTo>
                  <a:cubicBezTo>
                    <a:pt x="212943" y="499518"/>
                    <a:pt x="213712" y="499090"/>
                    <a:pt x="215065" y="498356"/>
                  </a:cubicBezTo>
                  <a:lnTo>
                    <a:pt x="215849" y="497937"/>
                  </a:lnTo>
                  <a:lnTo>
                    <a:pt x="211342" y="497937"/>
                  </a:lnTo>
                  <a:cubicBezTo>
                    <a:pt x="211342" y="497937"/>
                    <a:pt x="212111" y="497509"/>
                    <a:pt x="213464" y="496774"/>
                  </a:cubicBezTo>
                  <a:lnTo>
                    <a:pt x="214248" y="496356"/>
                  </a:lnTo>
                  <a:lnTo>
                    <a:pt x="209740" y="496356"/>
                  </a:lnTo>
                  <a:cubicBezTo>
                    <a:pt x="209740" y="496356"/>
                    <a:pt x="210510" y="495928"/>
                    <a:pt x="211863" y="495193"/>
                  </a:cubicBezTo>
                  <a:lnTo>
                    <a:pt x="212647" y="494774"/>
                  </a:lnTo>
                  <a:lnTo>
                    <a:pt x="208140" y="494774"/>
                  </a:lnTo>
                  <a:cubicBezTo>
                    <a:pt x="208140" y="494774"/>
                    <a:pt x="208909" y="494346"/>
                    <a:pt x="210262" y="493611"/>
                  </a:cubicBezTo>
                  <a:lnTo>
                    <a:pt x="211046" y="493193"/>
                  </a:lnTo>
                  <a:lnTo>
                    <a:pt x="206538" y="493193"/>
                  </a:lnTo>
                  <a:cubicBezTo>
                    <a:pt x="206538" y="493193"/>
                    <a:pt x="207308" y="492765"/>
                    <a:pt x="208661" y="492030"/>
                  </a:cubicBezTo>
                  <a:lnTo>
                    <a:pt x="209445" y="491611"/>
                  </a:lnTo>
                  <a:lnTo>
                    <a:pt x="204937" y="491611"/>
                  </a:lnTo>
                  <a:cubicBezTo>
                    <a:pt x="204937" y="491611"/>
                    <a:pt x="205706" y="491183"/>
                    <a:pt x="207060" y="490449"/>
                  </a:cubicBezTo>
                  <a:lnTo>
                    <a:pt x="207844" y="490030"/>
                  </a:lnTo>
                  <a:lnTo>
                    <a:pt x="203336" y="490030"/>
                  </a:lnTo>
                  <a:cubicBezTo>
                    <a:pt x="203336" y="490030"/>
                    <a:pt x="204105" y="489602"/>
                    <a:pt x="205459" y="488867"/>
                  </a:cubicBezTo>
                  <a:lnTo>
                    <a:pt x="206243" y="488449"/>
                  </a:lnTo>
                  <a:lnTo>
                    <a:pt x="201735" y="488449"/>
                  </a:lnTo>
                  <a:cubicBezTo>
                    <a:pt x="201735" y="488449"/>
                    <a:pt x="202504" y="488020"/>
                    <a:pt x="203857" y="487286"/>
                  </a:cubicBezTo>
                  <a:lnTo>
                    <a:pt x="204642" y="486867"/>
                  </a:lnTo>
                  <a:lnTo>
                    <a:pt x="200134" y="486867"/>
                  </a:lnTo>
                  <a:cubicBezTo>
                    <a:pt x="200134" y="486867"/>
                    <a:pt x="200903" y="486439"/>
                    <a:pt x="202256" y="485704"/>
                  </a:cubicBezTo>
                  <a:lnTo>
                    <a:pt x="203041" y="485286"/>
                  </a:lnTo>
                  <a:lnTo>
                    <a:pt x="198533" y="485286"/>
                  </a:lnTo>
                  <a:cubicBezTo>
                    <a:pt x="198533" y="485286"/>
                    <a:pt x="199302" y="484858"/>
                    <a:pt x="200655" y="484123"/>
                  </a:cubicBezTo>
                  <a:lnTo>
                    <a:pt x="201440" y="483704"/>
                  </a:lnTo>
                  <a:lnTo>
                    <a:pt x="196932" y="483704"/>
                  </a:lnTo>
                  <a:cubicBezTo>
                    <a:pt x="196932" y="483704"/>
                    <a:pt x="197701" y="483276"/>
                    <a:pt x="199054" y="482541"/>
                  </a:cubicBezTo>
                  <a:lnTo>
                    <a:pt x="199839" y="482123"/>
                  </a:lnTo>
                  <a:lnTo>
                    <a:pt x="195331" y="482123"/>
                  </a:lnTo>
                  <a:cubicBezTo>
                    <a:pt x="195331" y="482123"/>
                    <a:pt x="196100" y="481695"/>
                    <a:pt x="197453" y="480960"/>
                  </a:cubicBezTo>
                  <a:lnTo>
                    <a:pt x="198238" y="480541"/>
                  </a:lnTo>
                  <a:lnTo>
                    <a:pt x="193730" y="480541"/>
                  </a:lnTo>
                  <a:cubicBezTo>
                    <a:pt x="193730" y="480541"/>
                    <a:pt x="194499" y="480113"/>
                    <a:pt x="195852" y="479378"/>
                  </a:cubicBezTo>
                  <a:lnTo>
                    <a:pt x="196636" y="478960"/>
                  </a:lnTo>
                  <a:lnTo>
                    <a:pt x="192129" y="478960"/>
                  </a:lnTo>
                  <a:cubicBezTo>
                    <a:pt x="192129" y="478960"/>
                    <a:pt x="192898" y="478532"/>
                    <a:pt x="194251" y="477797"/>
                  </a:cubicBezTo>
                  <a:lnTo>
                    <a:pt x="195035" y="477379"/>
                  </a:lnTo>
                  <a:lnTo>
                    <a:pt x="190528" y="477379"/>
                  </a:lnTo>
                  <a:cubicBezTo>
                    <a:pt x="190528" y="477379"/>
                    <a:pt x="191297" y="476950"/>
                    <a:pt x="192650" y="476216"/>
                  </a:cubicBezTo>
                  <a:lnTo>
                    <a:pt x="193434" y="475797"/>
                  </a:lnTo>
                  <a:lnTo>
                    <a:pt x="188927" y="475797"/>
                  </a:lnTo>
                  <a:cubicBezTo>
                    <a:pt x="188927" y="475797"/>
                    <a:pt x="189696" y="475369"/>
                    <a:pt x="191049" y="474634"/>
                  </a:cubicBezTo>
                  <a:lnTo>
                    <a:pt x="191833" y="474216"/>
                  </a:lnTo>
                  <a:lnTo>
                    <a:pt x="187325" y="474216"/>
                  </a:lnTo>
                  <a:cubicBezTo>
                    <a:pt x="187325" y="474216"/>
                    <a:pt x="188095" y="473788"/>
                    <a:pt x="189448" y="473053"/>
                  </a:cubicBezTo>
                  <a:lnTo>
                    <a:pt x="190232" y="472634"/>
                  </a:lnTo>
                  <a:lnTo>
                    <a:pt x="185724" y="472634"/>
                  </a:lnTo>
                  <a:cubicBezTo>
                    <a:pt x="185724" y="472634"/>
                    <a:pt x="186494" y="472206"/>
                    <a:pt x="187847" y="471471"/>
                  </a:cubicBezTo>
                  <a:lnTo>
                    <a:pt x="188631" y="471053"/>
                  </a:lnTo>
                  <a:lnTo>
                    <a:pt x="184123" y="471053"/>
                  </a:lnTo>
                  <a:cubicBezTo>
                    <a:pt x="184123" y="471053"/>
                    <a:pt x="184892" y="470625"/>
                    <a:pt x="186246" y="469890"/>
                  </a:cubicBezTo>
                  <a:lnTo>
                    <a:pt x="187030" y="469472"/>
                  </a:lnTo>
                  <a:lnTo>
                    <a:pt x="182522" y="469472"/>
                  </a:lnTo>
                  <a:cubicBezTo>
                    <a:pt x="182522" y="469472"/>
                    <a:pt x="183291" y="469043"/>
                    <a:pt x="184645" y="468309"/>
                  </a:cubicBezTo>
                  <a:lnTo>
                    <a:pt x="185429" y="467890"/>
                  </a:lnTo>
                  <a:lnTo>
                    <a:pt x="180921" y="467890"/>
                  </a:lnTo>
                  <a:cubicBezTo>
                    <a:pt x="180921" y="467890"/>
                    <a:pt x="181690" y="467462"/>
                    <a:pt x="183044" y="466727"/>
                  </a:cubicBezTo>
                  <a:lnTo>
                    <a:pt x="183828" y="466309"/>
                  </a:lnTo>
                  <a:lnTo>
                    <a:pt x="179320" y="466309"/>
                  </a:lnTo>
                  <a:cubicBezTo>
                    <a:pt x="179320" y="466309"/>
                    <a:pt x="180089" y="465881"/>
                    <a:pt x="181442" y="465146"/>
                  </a:cubicBezTo>
                  <a:lnTo>
                    <a:pt x="182227" y="464727"/>
                  </a:lnTo>
                  <a:lnTo>
                    <a:pt x="177719" y="464727"/>
                  </a:lnTo>
                  <a:cubicBezTo>
                    <a:pt x="177719" y="464727"/>
                    <a:pt x="178488" y="464299"/>
                    <a:pt x="179841" y="463564"/>
                  </a:cubicBezTo>
                  <a:lnTo>
                    <a:pt x="180626" y="463146"/>
                  </a:lnTo>
                  <a:lnTo>
                    <a:pt x="176118" y="463146"/>
                  </a:lnTo>
                  <a:cubicBezTo>
                    <a:pt x="176118" y="463146"/>
                    <a:pt x="176887" y="462718"/>
                    <a:pt x="178240" y="461983"/>
                  </a:cubicBezTo>
                  <a:lnTo>
                    <a:pt x="179025" y="461564"/>
                  </a:lnTo>
                  <a:lnTo>
                    <a:pt x="174517" y="461564"/>
                  </a:lnTo>
                  <a:cubicBezTo>
                    <a:pt x="174517" y="461564"/>
                    <a:pt x="175286" y="461136"/>
                    <a:pt x="176639" y="460402"/>
                  </a:cubicBezTo>
                  <a:lnTo>
                    <a:pt x="177424" y="459983"/>
                  </a:lnTo>
                  <a:lnTo>
                    <a:pt x="172916" y="459983"/>
                  </a:lnTo>
                  <a:cubicBezTo>
                    <a:pt x="172916" y="459983"/>
                    <a:pt x="173685" y="459555"/>
                    <a:pt x="175038" y="458820"/>
                  </a:cubicBezTo>
                  <a:lnTo>
                    <a:pt x="175823" y="458401"/>
                  </a:lnTo>
                  <a:lnTo>
                    <a:pt x="171315" y="458401"/>
                  </a:lnTo>
                  <a:cubicBezTo>
                    <a:pt x="171315" y="458401"/>
                    <a:pt x="172084" y="457973"/>
                    <a:pt x="173437" y="457239"/>
                  </a:cubicBezTo>
                  <a:lnTo>
                    <a:pt x="174221" y="456820"/>
                  </a:lnTo>
                  <a:lnTo>
                    <a:pt x="169714" y="456820"/>
                  </a:lnTo>
                  <a:cubicBezTo>
                    <a:pt x="169714" y="456820"/>
                    <a:pt x="170483" y="456392"/>
                    <a:pt x="171836" y="455657"/>
                  </a:cubicBezTo>
                  <a:lnTo>
                    <a:pt x="172620" y="455239"/>
                  </a:lnTo>
                  <a:lnTo>
                    <a:pt x="168113" y="455239"/>
                  </a:lnTo>
                  <a:cubicBezTo>
                    <a:pt x="168113" y="455239"/>
                    <a:pt x="168882" y="454810"/>
                    <a:pt x="170235" y="454076"/>
                  </a:cubicBezTo>
                  <a:lnTo>
                    <a:pt x="171019" y="453657"/>
                  </a:lnTo>
                  <a:lnTo>
                    <a:pt x="166512" y="453657"/>
                  </a:lnTo>
                  <a:cubicBezTo>
                    <a:pt x="166512" y="453657"/>
                    <a:pt x="167281" y="453229"/>
                    <a:pt x="168634" y="452494"/>
                  </a:cubicBezTo>
                  <a:lnTo>
                    <a:pt x="169418" y="452076"/>
                  </a:lnTo>
                  <a:lnTo>
                    <a:pt x="164911" y="452076"/>
                  </a:lnTo>
                  <a:cubicBezTo>
                    <a:pt x="164911" y="452076"/>
                    <a:pt x="165680" y="451648"/>
                    <a:pt x="167033" y="450913"/>
                  </a:cubicBezTo>
                  <a:lnTo>
                    <a:pt x="167817" y="450494"/>
                  </a:lnTo>
                  <a:lnTo>
                    <a:pt x="163309" y="450494"/>
                  </a:lnTo>
                  <a:cubicBezTo>
                    <a:pt x="163309" y="450494"/>
                    <a:pt x="164079" y="450066"/>
                    <a:pt x="165432" y="449331"/>
                  </a:cubicBezTo>
                  <a:lnTo>
                    <a:pt x="166216" y="448913"/>
                  </a:lnTo>
                  <a:lnTo>
                    <a:pt x="161708" y="448913"/>
                  </a:lnTo>
                  <a:cubicBezTo>
                    <a:pt x="161708" y="448913"/>
                    <a:pt x="162477" y="448485"/>
                    <a:pt x="163831" y="447750"/>
                  </a:cubicBezTo>
                  <a:lnTo>
                    <a:pt x="164615" y="447332"/>
                  </a:lnTo>
                  <a:lnTo>
                    <a:pt x="160107" y="447332"/>
                  </a:lnTo>
                  <a:cubicBezTo>
                    <a:pt x="160107" y="447332"/>
                    <a:pt x="160876" y="446903"/>
                    <a:pt x="162230" y="446169"/>
                  </a:cubicBezTo>
                  <a:lnTo>
                    <a:pt x="163014" y="445750"/>
                  </a:lnTo>
                  <a:lnTo>
                    <a:pt x="158506" y="445750"/>
                  </a:lnTo>
                  <a:cubicBezTo>
                    <a:pt x="158506" y="445750"/>
                    <a:pt x="159275" y="445322"/>
                    <a:pt x="160628" y="444587"/>
                  </a:cubicBezTo>
                  <a:lnTo>
                    <a:pt x="161413" y="444169"/>
                  </a:lnTo>
                  <a:lnTo>
                    <a:pt x="156905" y="444169"/>
                  </a:lnTo>
                  <a:cubicBezTo>
                    <a:pt x="156905" y="444169"/>
                    <a:pt x="157674" y="443741"/>
                    <a:pt x="159027" y="443006"/>
                  </a:cubicBezTo>
                  <a:lnTo>
                    <a:pt x="159812" y="442587"/>
                  </a:lnTo>
                  <a:lnTo>
                    <a:pt x="155304" y="442587"/>
                  </a:lnTo>
                  <a:cubicBezTo>
                    <a:pt x="155304" y="442587"/>
                    <a:pt x="156073" y="442159"/>
                    <a:pt x="157426" y="441424"/>
                  </a:cubicBezTo>
                  <a:lnTo>
                    <a:pt x="158211" y="441006"/>
                  </a:lnTo>
                  <a:lnTo>
                    <a:pt x="153703" y="441006"/>
                  </a:lnTo>
                  <a:cubicBezTo>
                    <a:pt x="153703" y="441006"/>
                    <a:pt x="154472" y="440578"/>
                    <a:pt x="155825" y="439843"/>
                  </a:cubicBezTo>
                  <a:lnTo>
                    <a:pt x="156610" y="439425"/>
                  </a:lnTo>
                  <a:lnTo>
                    <a:pt x="152102" y="439425"/>
                  </a:lnTo>
                  <a:cubicBezTo>
                    <a:pt x="152102" y="439425"/>
                    <a:pt x="152871" y="438996"/>
                    <a:pt x="154224" y="438262"/>
                  </a:cubicBezTo>
                  <a:lnTo>
                    <a:pt x="155009" y="437843"/>
                  </a:lnTo>
                  <a:lnTo>
                    <a:pt x="150501" y="437843"/>
                  </a:lnTo>
                  <a:cubicBezTo>
                    <a:pt x="150501" y="437843"/>
                    <a:pt x="151270" y="437415"/>
                    <a:pt x="152623" y="436680"/>
                  </a:cubicBezTo>
                  <a:lnTo>
                    <a:pt x="153408" y="436262"/>
                  </a:lnTo>
                  <a:lnTo>
                    <a:pt x="148900" y="436262"/>
                  </a:lnTo>
                  <a:cubicBezTo>
                    <a:pt x="148900" y="436262"/>
                    <a:pt x="149669" y="435833"/>
                    <a:pt x="151022" y="435099"/>
                  </a:cubicBezTo>
                  <a:lnTo>
                    <a:pt x="151806" y="434680"/>
                  </a:lnTo>
                  <a:lnTo>
                    <a:pt x="147299" y="434680"/>
                  </a:lnTo>
                  <a:cubicBezTo>
                    <a:pt x="147299" y="434680"/>
                    <a:pt x="148068" y="434252"/>
                    <a:pt x="149421" y="433517"/>
                  </a:cubicBezTo>
                  <a:lnTo>
                    <a:pt x="150205" y="433099"/>
                  </a:lnTo>
                  <a:lnTo>
                    <a:pt x="145698" y="433099"/>
                  </a:lnTo>
                  <a:cubicBezTo>
                    <a:pt x="145698" y="433099"/>
                    <a:pt x="146467" y="432671"/>
                    <a:pt x="147820" y="431936"/>
                  </a:cubicBezTo>
                  <a:lnTo>
                    <a:pt x="148604" y="431517"/>
                  </a:lnTo>
                  <a:lnTo>
                    <a:pt x="144097" y="431517"/>
                  </a:lnTo>
                  <a:cubicBezTo>
                    <a:pt x="144097" y="431517"/>
                    <a:pt x="144866" y="431089"/>
                    <a:pt x="146219" y="430354"/>
                  </a:cubicBezTo>
                  <a:lnTo>
                    <a:pt x="147003" y="429936"/>
                  </a:lnTo>
                  <a:lnTo>
                    <a:pt x="142496" y="429936"/>
                  </a:lnTo>
                  <a:cubicBezTo>
                    <a:pt x="142496" y="429936"/>
                    <a:pt x="143265" y="429508"/>
                    <a:pt x="144618" y="428773"/>
                  </a:cubicBezTo>
                  <a:lnTo>
                    <a:pt x="145402" y="428355"/>
                  </a:lnTo>
                  <a:lnTo>
                    <a:pt x="140894" y="428355"/>
                  </a:lnTo>
                  <a:cubicBezTo>
                    <a:pt x="140894" y="428355"/>
                    <a:pt x="141664" y="427926"/>
                    <a:pt x="143017" y="427192"/>
                  </a:cubicBezTo>
                  <a:lnTo>
                    <a:pt x="143801" y="426773"/>
                  </a:lnTo>
                  <a:lnTo>
                    <a:pt x="139293" y="426773"/>
                  </a:lnTo>
                  <a:cubicBezTo>
                    <a:pt x="139293" y="426773"/>
                    <a:pt x="140062" y="426345"/>
                    <a:pt x="141416" y="425610"/>
                  </a:cubicBezTo>
                  <a:lnTo>
                    <a:pt x="142200" y="425192"/>
                  </a:lnTo>
                  <a:lnTo>
                    <a:pt x="137692" y="425192"/>
                  </a:lnTo>
                  <a:cubicBezTo>
                    <a:pt x="137692" y="425192"/>
                    <a:pt x="138461" y="424764"/>
                    <a:pt x="139815" y="424029"/>
                  </a:cubicBezTo>
                  <a:lnTo>
                    <a:pt x="140599" y="423610"/>
                  </a:lnTo>
                  <a:lnTo>
                    <a:pt x="136091" y="423610"/>
                  </a:lnTo>
                  <a:cubicBezTo>
                    <a:pt x="136091" y="423610"/>
                    <a:pt x="136860" y="423182"/>
                    <a:pt x="138213" y="422447"/>
                  </a:cubicBezTo>
                  <a:lnTo>
                    <a:pt x="138998" y="422029"/>
                  </a:lnTo>
                  <a:lnTo>
                    <a:pt x="134490" y="422029"/>
                  </a:lnTo>
                  <a:cubicBezTo>
                    <a:pt x="134490" y="422029"/>
                    <a:pt x="135259" y="421601"/>
                    <a:pt x="136612" y="420866"/>
                  </a:cubicBezTo>
                  <a:lnTo>
                    <a:pt x="137397" y="420447"/>
                  </a:lnTo>
                  <a:lnTo>
                    <a:pt x="132889" y="420447"/>
                  </a:lnTo>
                  <a:cubicBezTo>
                    <a:pt x="132889" y="420447"/>
                    <a:pt x="133658" y="420019"/>
                    <a:pt x="135011" y="419285"/>
                  </a:cubicBezTo>
                  <a:lnTo>
                    <a:pt x="135796" y="418866"/>
                  </a:lnTo>
                  <a:lnTo>
                    <a:pt x="131288" y="418866"/>
                  </a:lnTo>
                  <a:cubicBezTo>
                    <a:pt x="131288" y="418866"/>
                    <a:pt x="132057" y="418438"/>
                    <a:pt x="133410" y="417703"/>
                  </a:cubicBezTo>
                  <a:lnTo>
                    <a:pt x="134195" y="417285"/>
                  </a:lnTo>
                  <a:lnTo>
                    <a:pt x="129687" y="417285"/>
                  </a:lnTo>
                  <a:cubicBezTo>
                    <a:pt x="129687" y="417285"/>
                    <a:pt x="130456" y="416856"/>
                    <a:pt x="131809" y="416122"/>
                  </a:cubicBezTo>
                  <a:lnTo>
                    <a:pt x="132594" y="415703"/>
                  </a:lnTo>
                  <a:lnTo>
                    <a:pt x="128086" y="415703"/>
                  </a:lnTo>
                  <a:cubicBezTo>
                    <a:pt x="128086" y="415703"/>
                    <a:pt x="128855" y="415275"/>
                    <a:pt x="130208" y="414540"/>
                  </a:cubicBezTo>
                  <a:lnTo>
                    <a:pt x="130992" y="414122"/>
                  </a:lnTo>
                  <a:lnTo>
                    <a:pt x="126485" y="414122"/>
                  </a:lnTo>
                  <a:cubicBezTo>
                    <a:pt x="126485" y="414122"/>
                    <a:pt x="127254" y="413694"/>
                    <a:pt x="128607" y="412959"/>
                  </a:cubicBezTo>
                  <a:lnTo>
                    <a:pt x="129392" y="412540"/>
                  </a:lnTo>
                  <a:lnTo>
                    <a:pt x="124884" y="412540"/>
                  </a:lnTo>
                  <a:cubicBezTo>
                    <a:pt x="124884" y="412540"/>
                    <a:pt x="125653" y="412112"/>
                    <a:pt x="127006" y="411377"/>
                  </a:cubicBezTo>
                  <a:lnTo>
                    <a:pt x="127790" y="410959"/>
                  </a:lnTo>
                  <a:lnTo>
                    <a:pt x="123282" y="410959"/>
                  </a:lnTo>
                  <a:cubicBezTo>
                    <a:pt x="123282" y="410959"/>
                    <a:pt x="124052" y="410531"/>
                    <a:pt x="125405" y="409796"/>
                  </a:cubicBezTo>
                  <a:lnTo>
                    <a:pt x="126189" y="409377"/>
                  </a:lnTo>
                  <a:lnTo>
                    <a:pt x="121682" y="409377"/>
                  </a:lnTo>
                  <a:cubicBezTo>
                    <a:pt x="121682" y="409377"/>
                    <a:pt x="122451" y="408949"/>
                    <a:pt x="123804" y="408214"/>
                  </a:cubicBezTo>
                  <a:lnTo>
                    <a:pt x="124588" y="407796"/>
                  </a:lnTo>
                  <a:lnTo>
                    <a:pt x="120080" y="407796"/>
                  </a:lnTo>
                  <a:cubicBezTo>
                    <a:pt x="120080" y="407796"/>
                    <a:pt x="120850" y="407368"/>
                    <a:pt x="122203" y="406633"/>
                  </a:cubicBezTo>
                  <a:lnTo>
                    <a:pt x="122987" y="406215"/>
                  </a:lnTo>
                  <a:lnTo>
                    <a:pt x="118479" y="406215"/>
                  </a:lnTo>
                  <a:cubicBezTo>
                    <a:pt x="118479" y="406215"/>
                    <a:pt x="119249" y="405786"/>
                    <a:pt x="120602" y="405052"/>
                  </a:cubicBezTo>
                  <a:lnTo>
                    <a:pt x="121386" y="404633"/>
                  </a:lnTo>
                  <a:lnTo>
                    <a:pt x="116878" y="404633"/>
                  </a:lnTo>
                  <a:cubicBezTo>
                    <a:pt x="116878" y="404633"/>
                    <a:pt x="117647" y="404205"/>
                    <a:pt x="119001" y="403470"/>
                  </a:cubicBezTo>
                  <a:lnTo>
                    <a:pt x="119785" y="403052"/>
                  </a:lnTo>
                  <a:lnTo>
                    <a:pt x="115277" y="403052"/>
                  </a:lnTo>
                  <a:cubicBezTo>
                    <a:pt x="115277" y="403052"/>
                    <a:pt x="116046" y="402624"/>
                    <a:pt x="117400" y="401889"/>
                  </a:cubicBezTo>
                  <a:lnTo>
                    <a:pt x="118184" y="401470"/>
                  </a:lnTo>
                  <a:lnTo>
                    <a:pt x="113676" y="401470"/>
                  </a:lnTo>
                  <a:cubicBezTo>
                    <a:pt x="113676" y="401470"/>
                    <a:pt x="114445" y="401042"/>
                    <a:pt x="115799" y="400307"/>
                  </a:cubicBezTo>
                  <a:lnTo>
                    <a:pt x="116583" y="399889"/>
                  </a:lnTo>
                  <a:lnTo>
                    <a:pt x="112075" y="399889"/>
                  </a:lnTo>
                  <a:cubicBezTo>
                    <a:pt x="112075" y="399889"/>
                    <a:pt x="112844" y="399461"/>
                    <a:pt x="114197" y="398726"/>
                  </a:cubicBezTo>
                  <a:lnTo>
                    <a:pt x="114982" y="398308"/>
                  </a:lnTo>
                  <a:lnTo>
                    <a:pt x="110474" y="398308"/>
                  </a:lnTo>
                  <a:cubicBezTo>
                    <a:pt x="110474" y="398308"/>
                    <a:pt x="111243" y="397879"/>
                    <a:pt x="112596" y="397145"/>
                  </a:cubicBezTo>
                  <a:lnTo>
                    <a:pt x="113381" y="396726"/>
                  </a:lnTo>
                  <a:lnTo>
                    <a:pt x="108873" y="396726"/>
                  </a:lnTo>
                  <a:cubicBezTo>
                    <a:pt x="108873" y="396726"/>
                    <a:pt x="109642" y="396298"/>
                    <a:pt x="110995" y="395563"/>
                  </a:cubicBezTo>
                  <a:lnTo>
                    <a:pt x="111780" y="395145"/>
                  </a:lnTo>
                  <a:lnTo>
                    <a:pt x="107272" y="395145"/>
                  </a:lnTo>
                  <a:cubicBezTo>
                    <a:pt x="107272" y="395145"/>
                    <a:pt x="108041" y="394717"/>
                    <a:pt x="109394" y="393982"/>
                  </a:cubicBezTo>
                  <a:lnTo>
                    <a:pt x="110179" y="393563"/>
                  </a:lnTo>
                  <a:lnTo>
                    <a:pt x="105671" y="393563"/>
                  </a:lnTo>
                  <a:cubicBezTo>
                    <a:pt x="105671" y="393563"/>
                    <a:pt x="106440" y="393135"/>
                    <a:pt x="107793" y="392400"/>
                  </a:cubicBezTo>
                  <a:lnTo>
                    <a:pt x="108578" y="391982"/>
                  </a:lnTo>
                  <a:lnTo>
                    <a:pt x="104070" y="391982"/>
                  </a:lnTo>
                  <a:cubicBezTo>
                    <a:pt x="104070" y="391982"/>
                    <a:pt x="104839" y="391554"/>
                    <a:pt x="106192" y="390819"/>
                  </a:cubicBezTo>
                  <a:lnTo>
                    <a:pt x="106976" y="390400"/>
                  </a:lnTo>
                  <a:lnTo>
                    <a:pt x="102469" y="390400"/>
                  </a:lnTo>
                  <a:cubicBezTo>
                    <a:pt x="102469" y="390400"/>
                    <a:pt x="103238" y="389972"/>
                    <a:pt x="104591" y="389237"/>
                  </a:cubicBezTo>
                  <a:lnTo>
                    <a:pt x="105375" y="388819"/>
                  </a:lnTo>
                  <a:lnTo>
                    <a:pt x="100868" y="388819"/>
                  </a:lnTo>
                  <a:cubicBezTo>
                    <a:pt x="100868" y="388819"/>
                    <a:pt x="101637" y="388391"/>
                    <a:pt x="102990" y="387656"/>
                  </a:cubicBezTo>
                  <a:lnTo>
                    <a:pt x="103774" y="387237"/>
                  </a:lnTo>
                  <a:lnTo>
                    <a:pt x="99267" y="387237"/>
                  </a:lnTo>
                  <a:cubicBezTo>
                    <a:pt x="99267" y="387237"/>
                    <a:pt x="100036" y="386809"/>
                    <a:pt x="101389" y="386075"/>
                  </a:cubicBezTo>
                  <a:lnTo>
                    <a:pt x="102173" y="385656"/>
                  </a:lnTo>
                  <a:lnTo>
                    <a:pt x="97665" y="385656"/>
                  </a:lnTo>
                  <a:cubicBezTo>
                    <a:pt x="97665" y="385656"/>
                    <a:pt x="98435" y="385228"/>
                    <a:pt x="99788" y="384493"/>
                  </a:cubicBezTo>
                  <a:lnTo>
                    <a:pt x="100572" y="384075"/>
                  </a:lnTo>
                  <a:lnTo>
                    <a:pt x="96064" y="384075"/>
                  </a:lnTo>
                  <a:cubicBezTo>
                    <a:pt x="96064" y="384075"/>
                    <a:pt x="96833" y="383647"/>
                    <a:pt x="98187" y="382912"/>
                  </a:cubicBezTo>
                  <a:lnTo>
                    <a:pt x="98971" y="382493"/>
                  </a:lnTo>
                  <a:lnTo>
                    <a:pt x="94463" y="382493"/>
                  </a:lnTo>
                  <a:cubicBezTo>
                    <a:pt x="94463" y="382493"/>
                    <a:pt x="95232" y="382065"/>
                    <a:pt x="96586" y="381330"/>
                  </a:cubicBezTo>
                  <a:lnTo>
                    <a:pt x="97370" y="380912"/>
                  </a:lnTo>
                  <a:lnTo>
                    <a:pt x="92862" y="380912"/>
                  </a:lnTo>
                  <a:cubicBezTo>
                    <a:pt x="92862" y="380912"/>
                    <a:pt x="93631" y="380484"/>
                    <a:pt x="94984" y="379749"/>
                  </a:cubicBezTo>
                  <a:lnTo>
                    <a:pt x="95769" y="379330"/>
                  </a:lnTo>
                  <a:lnTo>
                    <a:pt x="91261" y="379330"/>
                  </a:lnTo>
                  <a:cubicBezTo>
                    <a:pt x="91261" y="379330"/>
                    <a:pt x="92030" y="378902"/>
                    <a:pt x="93383" y="378168"/>
                  </a:cubicBezTo>
                  <a:lnTo>
                    <a:pt x="94168" y="377749"/>
                  </a:lnTo>
                  <a:lnTo>
                    <a:pt x="89660" y="377749"/>
                  </a:lnTo>
                  <a:cubicBezTo>
                    <a:pt x="89660" y="377749"/>
                    <a:pt x="90429" y="377321"/>
                    <a:pt x="91782" y="376586"/>
                  </a:cubicBezTo>
                  <a:lnTo>
                    <a:pt x="92567" y="376168"/>
                  </a:lnTo>
                  <a:lnTo>
                    <a:pt x="88059" y="376168"/>
                  </a:lnTo>
                  <a:cubicBezTo>
                    <a:pt x="88059" y="376168"/>
                    <a:pt x="88828" y="375739"/>
                    <a:pt x="90181" y="375005"/>
                  </a:cubicBezTo>
                  <a:lnTo>
                    <a:pt x="90966" y="374586"/>
                  </a:lnTo>
                  <a:lnTo>
                    <a:pt x="86458" y="374586"/>
                  </a:lnTo>
                  <a:cubicBezTo>
                    <a:pt x="86458" y="374586"/>
                    <a:pt x="87227" y="374158"/>
                    <a:pt x="88580" y="373423"/>
                  </a:cubicBezTo>
                  <a:lnTo>
                    <a:pt x="89365" y="373005"/>
                  </a:lnTo>
                  <a:lnTo>
                    <a:pt x="84857" y="373005"/>
                  </a:lnTo>
                  <a:cubicBezTo>
                    <a:pt x="84857" y="373005"/>
                    <a:pt x="85626" y="372577"/>
                    <a:pt x="86979" y="371842"/>
                  </a:cubicBezTo>
                  <a:lnTo>
                    <a:pt x="87764" y="371423"/>
                  </a:lnTo>
                  <a:lnTo>
                    <a:pt x="83256" y="371423"/>
                  </a:lnTo>
                  <a:cubicBezTo>
                    <a:pt x="83256" y="371423"/>
                    <a:pt x="84025" y="370995"/>
                    <a:pt x="85378" y="370260"/>
                  </a:cubicBezTo>
                  <a:lnTo>
                    <a:pt x="86162" y="369842"/>
                  </a:lnTo>
                  <a:lnTo>
                    <a:pt x="81655" y="369842"/>
                  </a:lnTo>
                  <a:cubicBezTo>
                    <a:pt x="81655" y="369842"/>
                    <a:pt x="82424" y="369414"/>
                    <a:pt x="83777" y="368679"/>
                  </a:cubicBezTo>
                  <a:lnTo>
                    <a:pt x="84562" y="368260"/>
                  </a:lnTo>
                  <a:lnTo>
                    <a:pt x="80054" y="368260"/>
                  </a:lnTo>
                  <a:cubicBezTo>
                    <a:pt x="80054" y="368260"/>
                    <a:pt x="80823" y="367832"/>
                    <a:pt x="82176" y="367097"/>
                  </a:cubicBezTo>
                  <a:lnTo>
                    <a:pt x="82960" y="366679"/>
                  </a:lnTo>
                  <a:lnTo>
                    <a:pt x="78453" y="366679"/>
                  </a:lnTo>
                  <a:cubicBezTo>
                    <a:pt x="78453" y="366679"/>
                    <a:pt x="79222" y="366251"/>
                    <a:pt x="80575" y="365516"/>
                  </a:cubicBezTo>
                  <a:lnTo>
                    <a:pt x="81359" y="365098"/>
                  </a:lnTo>
                  <a:lnTo>
                    <a:pt x="76852" y="365098"/>
                  </a:lnTo>
                  <a:cubicBezTo>
                    <a:pt x="76852" y="365098"/>
                    <a:pt x="77621" y="364669"/>
                    <a:pt x="78974" y="363935"/>
                  </a:cubicBezTo>
                  <a:lnTo>
                    <a:pt x="79758" y="363516"/>
                  </a:lnTo>
                  <a:lnTo>
                    <a:pt x="75250" y="363516"/>
                  </a:lnTo>
                  <a:cubicBezTo>
                    <a:pt x="75250" y="363516"/>
                    <a:pt x="76020" y="363088"/>
                    <a:pt x="77373" y="362353"/>
                  </a:cubicBezTo>
                  <a:lnTo>
                    <a:pt x="78157" y="361935"/>
                  </a:lnTo>
                  <a:lnTo>
                    <a:pt x="73649" y="361935"/>
                  </a:lnTo>
                  <a:cubicBezTo>
                    <a:pt x="73649" y="361935"/>
                    <a:pt x="74418" y="361507"/>
                    <a:pt x="75772" y="360772"/>
                  </a:cubicBezTo>
                  <a:lnTo>
                    <a:pt x="76556" y="360353"/>
                  </a:lnTo>
                  <a:lnTo>
                    <a:pt x="72048" y="360353"/>
                  </a:lnTo>
                  <a:cubicBezTo>
                    <a:pt x="72048" y="360353"/>
                    <a:pt x="72817" y="359925"/>
                    <a:pt x="74171" y="359190"/>
                  </a:cubicBezTo>
                  <a:lnTo>
                    <a:pt x="74955" y="358772"/>
                  </a:lnTo>
                  <a:lnTo>
                    <a:pt x="70447" y="358772"/>
                  </a:lnTo>
                  <a:cubicBezTo>
                    <a:pt x="70447" y="358772"/>
                    <a:pt x="71216" y="358344"/>
                    <a:pt x="72569" y="357609"/>
                  </a:cubicBezTo>
                  <a:lnTo>
                    <a:pt x="73354" y="357191"/>
                  </a:lnTo>
                  <a:lnTo>
                    <a:pt x="68846" y="357191"/>
                  </a:lnTo>
                  <a:cubicBezTo>
                    <a:pt x="68846" y="357191"/>
                    <a:pt x="69615" y="356762"/>
                    <a:pt x="70968" y="356028"/>
                  </a:cubicBezTo>
                  <a:lnTo>
                    <a:pt x="71753" y="355609"/>
                  </a:lnTo>
                  <a:lnTo>
                    <a:pt x="67245" y="355609"/>
                  </a:lnTo>
                  <a:cubicBezTo>
                    <a:pt x="67245" y="355609"/>
                    <a:pt x="68014" y="355181"/>
                    <a:pt x="69367" y="354446"/>
                  </a:cubicBezTo>
                  <a:lnTo>
                    <a:pt x="70152" y="354028"/>
                  </a:lnTo>
                  <a:lnTo>
                    <a:pt x="65644" y="354028"/>
                  </a:lnTo>
                  <a:cubicBezTo>
                    <a:pt x="65644" y="354028"/>
                    <a:pt x="66413" y="353600"/>
                    <a:pt x="67766" y="352865"/>
                  </a:cubicBezTo>
                  <a:lnTo>
                    <a:pt x="68551" y="352446"/>
                  </a:lnTo>
                  <a:lnTo>
                    <a:pt x="64043" y="352446"/>
                  </a:lnTo>
                  <a:cubicBezTo>
                    <a:pt x="64043" y="352446"/>
                    <a:pt x="64812" y="352018"/>
                    <a:pt x="66165" y="351283"/>
                  </a:cubicBezTo>
                  <a:lnTo>
                    <a:pt x="66950" y="350865"/>
                  </a:lnTo>
                  <a:lnTo>
                    <a:pt x="62442" y="350865"/>
                  </a:lnTo>
                  <a:cubicBezTo>
                    <a:pt x="62442" y="350865"/>
                    <a:pt x="63211" y="350437"/>
                    <a:pt x="64564" y="349702"/>
                  </a:cubicBezTo>
                  <a:lnTo>
                    <a:pt x="65348" y="349283"/>
                  </a:lnTo>
                  <a:lnTo>
                    <a:pt x="60841" y="349283"/>
                  </a:lnTo>
                  <a:cubicBezTo>
                    <a:pt x="60841" y="349283"/>
                    <a:pt x="61610" y="348855"/>
                    <a:pt x="62963" y="348121"/>
                  </a:cubicBezTo>
                  <a:lnTo>
                    <a:pt x="63747" y="347702"/>
                  </a:lnTo>
                  <a:lnTo>
                    <a:pt x="59240" y="347702"/>
                  </a:lnTo>
                  <a:cubicBezTo>
                    <a:pt x="59240" y="347702"/>
                    <a:pt x="60009" y="347274"/>
                    <a:pt x="61362" y="346539"/>
                  </a:cubicBezTo>
                  <a:lnTo>
                    <a:pt x="62147" y="346120"/>
                  </a:lnTo>
                  <a:lnTo>
                    <a:pt x="57638" y="346120"/>
                  </a:lnTo>
                  <a:cubicBezTo>
                    <a:pt x="57638" y="346120"/>
                    <a:pt x="58408" y="345692"/>
                    <a:pt x="59761" y="344958"/>
                  </a:cubicBezTo>
                  <a:lnTo>
                    <a:pt x="60545" y="344539"/>
                  </a:lnTo>
                  <a:lnTo>
                    <a:pt x="56038" y="344539"/>
                  </a:lnTo>
                  <a:cubicBezTo>
                    <a:pt x="56038" y="344539"/>
                    <a:pt x="56807" y="344111"/>
                    <a:pt x="58160" y="343376"/>
                  </a:cubicBezTo>
                  <a:lnTo>
                    <a:pt x="58944" y="342958"/>
                  </a:lnTo>
                  <a:lnTo>
                    <a:pt x="54436" y="342958"/>
                  </a:lnTo>
                  <a:cubicBezTo>
                    <a:pt x="54436" y="342958"/>
                    <a:pt x="55206" y="342529"/>
                    <a:pt x="56559" y="341795"/>
                  </a:cubicBezTo>
                  <a:lnTo>
                    <a:pt x="57343" y="341376"/>
                  </a:lnTo>
                  <a:lnTo>
                    <a:pt x="52835" y="341376"/>
                  </a:lnTo>
                  <a:cubicBezTo>
                    <a:pt x="52835" y="341376"/>
                    <a:pt x="53605" y="340948"/>
                    <a:pt x="54958" y="340213"/>
                  </a:cubicBezTo>
                  <a:lnTo>
                    <a:pt x="55742" y="339795"/>
                  </a:lnTo>
                  <a:lnTo>
                    <a:pt x="51234" y="339795"/>
                  </a:lnTo>
                  <a:cubicBezTo>
                    <a:pt x="51234" y="339795"/>
                    <a:pt x="52003" y="339367"/>
                    <a:pt x="53357" y="338632"/>
                  </a:cubicBezTo>
                  <a:lnTo>
                    <a:pt x="54141" y="338213"/>
                  </a:lnTo>
                  <a:lnTo>
                    <a:pt x="49633" y="338213"/>
                  </a:lnTo>
                  <a:cubicBezTo>
                    <a:pt x="49633" y="338213"/>
                    <a:pt x="50402" y="337785"/>
                    <a:pt x="51756" y="337050"/>
                  </a:cubicBezTo>
                  <a:lnTo>
                    <a:pt x="52540" y="336632"/>
                  </a:lnTo>
                  <a:lnTo>
                    <a:pt x="48032" y="336632"/>
                  </a:lnTo>
                  <a:cubicBezTo>
                    <a:pt x="48032" y="336632"/>
                    <a:pt x="48801" y="336204"/>
                    <a:pt x="50155" y="335469"/>
                  </a:cubicBezTo>
                  <a:lnTo>
                    <a:pt x="50939" y="335051"/>
                  </a:lnTo>
                  <a:lnTo>
                    <a:pt x="46431" y="335051"/>
                  </a:lnTo>
                  <a:cubicBezTo>
                    <a:pt x="46431" y="335051"/>
                    <a:pt x="47200" y="334622"/>
                    <a:pt x="48553" y="333888"/>
                  </a:cubicBezTo>
                  <a:lnTo>
                    <a:pt x="49338" y="333469"/>
                  </a:lnTo>
                  <a:lnTo>
                    <a:pt x="44830" y="333469"/>
                  </a:lnTo>
                  <a:cubicBezTo>
                    <a:pt x="44830" y="333469"/>
                    <a:pt x="45599" y="333041"/>
                    <a:pt x="46952" y="332306"/>
                  </a:cubicBezTo>
                  <a:lnTo>
                    <a:pt x="47737" y="331888"/>
                  </a:lnTo>
                  <a:lnTo>
                    <a:pt x="43229" y="331888"/>
                  </a:lnTo>
                  <a:cubicBezTo>
                    <a:pt x="43229" y="331888"/>
                    <a:pt x="43998" y="331460"/>
                    <a:pt x="45351" y="330725"/>
                  </a:cubicBezTo>
                  <a:lnTo>
                    <a:pt x="46136" y="330306"/>
                  </a:lnTo>
                  <a:lnTo>
                    <a:pt x="41628" y="330306"/>
                  </a:lnTo>
                  <a:cubicBezTo>
                    <a:pt x="41628" y="330306"/>
                    <a:pt x="42397" y="329878"/>
                    <a:pt x="43750" y="329143"/>
                  </a:cubicBezTo>
                  <a:lnTo>
                    <a:pt x="44535" y="328725"/>
                  </a:lnTo>
                  <a:lnTo>
                    <a:pt x="40027" y="328725"/>
                  </a:lnTo>
                  <a:cubicBezTo>
                    <a:pt x="40027" y="328725"/>
                    <a:pt x="40796" y="328297"/>
                    <a:pt x="42149" y="327562"/>
                  </a:cubicBezTo>
                  <a:lnTo>
                    <a:pt x="42933" y="327144"/>
                  </a:lnTo>
                  <a:lnTo>
                    <a:pt x="38426" y="327144"/>
                  </a:lnTo>
                  <a:cubicBezTo>
                    <a:pt x="38426" y="327144"/>
                    <a:pt x="39195" y="326715"/>
                    <a:pt x="40548" y="325981"/>
                  </a:cubicBezTo>
                  <a:lnTo>
                    <a:pt x="41332" y="325562"/>
                  </a:lnTo>
                  <a:lnTo>
                    <a:pt x="36825" y="325562"/>
                  </a:lnTo>
                  <a:cubicBezTo>
                    <a:pt x="36825" y="325562"/>
                    <a:pt x="37594" y="325134"/>
                    <a:pt x="38947" y="324399"/>
                  </a:cubicBezTo>
                  <a:lnTo>
                    <a:pt x="39731" y="323981"/>
                  </a:lnTo>
                  <a:lnTo>
                    <a:pt x="35224" y="323981"/>
                  </a:lnTo>
                  <a:cubicBezTo>
                    <a:pt x="35224" y="323981"/>
                    <a:pt x="35993" y="323553"/>
                    <a:pt x="37346" y="322818"/>
                  </a:cubicBezTo>
                  <a:lnTo>
                    <a:pt x="38131" y="322399"/>
                  </a:lnTo>
                  <a:lnTo>
                    <a:pt x="33623" y="322399"/>
                  </a:lnTo>
                  <a:cubicBezTo>
                    <a:pt x="33623" y="322399"/>
                    <a:pt x="34392" y="321971"/>
                    <a:pt x="35745" y="321236"/>
                  </a:cubicBezTo>
                  <a:lnTo>
                    <a:pt x="36529" y="320818"/>
                  </a:lnTo>
                  <a:lnTo>
                    <a:pt x="32021" y="320818"/>
                  </a:lnTo>
                  <a:cubicBezTo>
                    <a:pt x="32021" y="320818"/>
                    <a:pt x="32791" y="320390"/>
                    <a:pt x="34144" y="319655"/>
                  </a:cubicBezTo>
                  <a:lnTo>
                    <a:pt x="34928" y="319236"/>
                  </a:lnTo>
                  <a:lnTo>
                    <a:pt x="30420" y="319236"/>
                  </a:lnTo>
                  <a:cubicBezTo>
                    <a:pt x="30420" y="319236"/>
                    <a:pt x="31189" y="318808"/>
                    <a:pt x="32543" y="318073"/>
                  </a:cubicBezTo>
                  <a:lnTo>
                    <a:pt x="33327" y="317655"/>
                  </a:lnTo>
                  <a:lnTo>
                    <a:pt x="28819" y="317655"/>
                  </a:lnTo>
                  <a:cubicBezTo>
                    <a:pt x="28819" y="317655"/>
                    <a:pt x="29588" y="317227"/>
                    <a:pt x="30942" y="316492"/>
                  </a:cubicBezTo>
                  <a:lnTo>
                    <a:pt x="31726" y="316074"/>
                  </a:lnTo>
                  <a:lnTo>
                    <a:pt x="27218" y="316074"/>
                  </a:lnTo>
                  <a:cubicBezTo>
                    <a:pt x="27218" y="316074"/>
                    <a:pt x="27987" y="315645"/>
                    <a:pt x="29340" y="314911"/>
                  </a:cubicBezTo>
                  <a:lnTo>
                    <a:pt x="30125" y="314492"/>
                  </a:lnTo>
                  <a:lnTo>
                    <a:pt x="25617" y="314492"/>
                  </a:lnTo>
                  <a:cubicBezTo>
                    <a:pt x="25617" y="314492"/>
                    <a:pt x="26386" y="314064"/>
                    <a:pt x="27740" y="313329"/>
                  </a:cubicBezTo>
                  <a:lnTo>
                    <a:pt x="28524" y="312911"/>
                  </a:lnTo>
                  <a:lnTo>
                    <a:pt x="24016" y="312911"/>
                  </a:lnTo>
                  <a:cubicBezTo>
                    <a:pt x="24016" y="312911"/>
                    <a:pt x="24785" y="312483"/>
                    <a:pt x="26138" y="311748"/>
                  </a:cubicBezTo>
                  <a:lnTo>
                    <a:pt x="26923" y="311329"/>
                  </a:lnTo>
                  <a:lnTo>
                    <a:pt x="22415" y="311329"/>
                  </a:lnTo>
                  <a:cubicBezTo>
                    <a:pt x="22415" y="311329"/>
                    <a:pt x="23184" y="310901"/>
                    <a:pt x="24537" y="310166"/>
                  </a:cubicBezTo>
                  <a:lnTo>
                    <a:pt x="25322" y="309748"/>
                  </a:lnTo>
                  <a:lnTo>
                    <a:pt x="20814" y="309748"/>
                  </a:lnTo>
                  <a:cubicBezTo>
                    <a:pt x="20814" y="309748"/>
                    <a:pt x="21583" y="309320"/>
                    <a:pt x="22936" y="308585"/>
                  </a:cubicBezTo>
                  <a:lnTo>
                    <a:pt x="23721" y="308166"/>
                  </a:lnTo>
                  <a:lnTo>
                    <a:pt x="19213" y="308166"/>
                  </a:lnTo>
                  <a:cubicBezTo>
                    <a:pt x="19213" y="308166"/>
                    <a:pt x="19982" y="307738"/>
                    <a:pt x="21335" y="307004"/>
                  </a:cubicBezTo>
                  <a:lnTo>
                    <a:pt x="22120" y="306585"/>
                  </a:lnTo>
                  <a:lnTo>
                    <a:pt x="17612" y="306585"/>
                  </a:lnTo>
                  <a:cubicBezTo>
                    <a:pt x="17612" y="306585"/>
                    <a:pt x="18381" y="306157"/>
                    <a:pt x="19734" y="305422"/>
                  </a:cubicBezTo>
                  <a:lnTo>
                    <a:pt x="20518" y="305004"/>
                  </a:lnTo>
                  <a:lnTo>
                    <a:pt x="16011" y="305004"/>
                  </a:lnTo>
                  <a:cubicBezTo>
                    <a:pt x="16011" y="305004"/>
                    <a:pt x="16780" y="304575"/>
                    <a:pt x="18133" y="303841"/>
                  </a:cubicBezTo>
                  <a:lnTo>
                    <a:pt x="18917" y="303422"/>
                  </a:lnTo>
                  <a:lnTo>
                    <a:pt x="14410" y="303422"/>
                  </a:lnTo>
                  <a:cubicBezTo>
                    <a:pt x="14410" y="303422"/>
                    <a:pt x="15179" y="302994"/>
                    <a:pt x="16532" y="302259"/>
                  </a:cubicBezTo>
                  <a:lnTo>
                    <a:pt x="17316" y="301841"/>
                  </a:lnTo>
                  <a:lnTo>
                    <a:pt x="12809" y="301841"/>
                  </a:lnTo>
                  <a:cubicBezTo>
                    <a:pt x="12809" y="301841"/>
                    <a:pt x="13578" y="301413"/>
                    <a:pt x="14931" y="300678"/>
                  </a:cubicBezTo>
                  <a:lnTo>
                    <a:pt x="15716" y="300259"/>
                  </a:lnTo>
                  <a:lnTo>
                    <a:pt x="11208" y="300259"/>
                  </a:lnTo>
                  <a:cubicBezTo>
                    <a:pt x="11208" y="300259"/>
                    <a:pt x="11977" y="299831"/>
                    <a:pt x="13330" y="299096"/>
                  </a:cubicBezTo>
                  <a:lnTo>
                    <a:pt x="14114" y="298678"/>
                  </a:lnTo>
                  <a:lnTo>
                    <a:pt x="9606" y="298678"/>
                  </a:lnTo>
                  <a:cubicBezTo>
                    <a:pt x="9606" y="298678"/>
                    <a:pt x="10376" y="298250"/>
                    <a:pt x="11729" y="297515"/>
                  </a:cubicBezTo>
                  <a:lnTo>
                    <a:pt x="12513" y="297096"/>
                  </a:lnTo>
                  <a:lnTo>
                    <a:pt x="8005" y="297096"/>
                  </a:lnTo>
                  <a:cubicBezTo>
                    <a:pt x="8005" y="297096"/>
                    <a:pt x="8774" y="296668"/>
                    <a:pt x="10128" y="295933"/>
                  </a:cubicBezTo>
                  <a:lnTo>
                    <a:pt x="10912" y="295515"/>
                  </a:lnTo>
                  <a:lnTo>
                    <a:pt x="6404" y="295515"/>
                  </a:lnTo>
                  <a:cubicBezTo>
                    <a:pt x="6404" y="295515"/>
                    <a:pt x="7173" y="295087"/>
                    <a:pt x="8527" y="294352"/>
                  </a:cubicBezTo>
                  <a:lnTo>
                    <a:pt x="9311" y="293934"/>
                  </a:lnTo>
                  <a:lnTo>
                    <a:pt x="4803" y="293934"/>
                  </a:lnTo>
                  <a:cubicBezTo>
                    <a:pt x="4803" y="293934"/>
                    <a:pt x="5572" y="293505"/>
                    <a:pt x="6925" y="292771"/>
                  </a:cubicBezTo>
                  <a:lnTo>
                    <a:pt x="7710" y="292352"/>
                  </a:lnTo>
                  <a:lnTo>
                    <a:pt x="3202" y="292352"/>
                  </a:lnTo>
                  <a:cubicBezTo>
                    <a:pt x="3202" y="292352"/>
                    <a:pt x="3971" y="291924"/>
                    <a:pt x="5325" y="291189"/>
                  </a:cubicBezTo>
                  <a:lnTo>
                    <a:pt x="6109" y="290771"/>
                  </a:lnTo>
                  <a:lnTo>
                    <a:pt x="1601" y="290771"/>
                  </a:lnTo>
                  <a:cubicBezTo>
                    <a:pt x="1601" y="290771"/>
                    <a:pt x="2370" y="290343"/>
                    <a:pt x="3723" y="289608"/>
                  </a:cubicBezTo>
                  <a:lnTo>
                    <a:pt x="4508" y="289189"/>
                  </a:lnTo>
                  <a:lnTo>
                    <a:pt x="0" y="289189"/>
                  </a:lnTo>
                  <a:cubicBezTo>
                    <a:pt x="0" y="289189"/>
                    <a:pt x="12306" y="282339"/>
                    <a:pt x="25076" y="276419"/>
                  </a:cubicBezTo>
                  <a:cubicBezTo>
                    <a:pt x="36261" y="271239"/>
                    <a:pt x="48122" y="266524"/>
                    <a:pt x="48122" y="266524"/>
                  </a:cubicBezTo>
                  <a:cubicBezTo>
                    <a:pt x="48122" y="266524"/>
                    <a:pt x="52630" y="266964"/>
                    <a:pt x="59934" y="267585"/>
                  </a:cubicBezTo>
                  <a:lnTo>
                    <a:pt x="66572" y="268131"/>
                  </a:lnTo>
                  <a:lnTo>
                    <a:pt x="66649" y="267864"/>
                  </a:lnTo>
                  <a:lnTo>
                    <a:pt x="64589" y="267864"/>
                  </a:lnTo>
                  <a:lnTo>
                    <a:pt x="65048" y="266282"/>
                  </a:lnTo>
                  <a:lnTo>
                    <a:pt x="62988" y="266282"/>
                  </a:lnTo>
                  <a:lnTo>
                    <a:pt x="63447" y="264701"/>
                  </a:lnTo>
                  <a:lnTo>
                    <a:pt x="61386" y="264701"/>
                  </a:lnTo>
                  <a:lnTo>
                    <a:pt x="61846" y="263119"/>
                  </a:lnTo>
                  <a:lnTo>
                    <a:pt x="59785" y="263119"/>
                  </a:lnTo>
                  <a:lnTo>
                    <a:pt x="60245" y="261538"/>
                  </a:lnTo>
                  <a:lnTo>
                    <a:pt x="58184" y="261538"/>
                  </a:lnTo>
                  <a:lnTo>
                    <a:pt x="58644" y="259957"/>
                  </a:lnTo>
                  <a:lnTo>
                    <a:pt x="56583" y="259957"/>
                  </a:lnTo>
                  <a:lnTo>
                    <a:pt x="57043" y="258375"/>
                  </a:lnTo>
                  <a:lnTo>
                    <a:pt x="54982" y="258375"/>
                  </a:lnTo>
                  <a:lnTo>
                    <a:pt x="55442" y="256794"/>
                  </a:lnTo>
                  <a:lnTo>
                    <a:pt x="53381" y="256794"/>
                  </a:lnTo>
                  <a:lnTo>
                    <a:pt x="53841" y="255212"/>
                  </a:lnTo>
                  <a:lnTo>
                    <a:pt x="51780" y="255212"/>
                  </a:lnTo>
                  <a:lnTo>
                    <a:pt x="82840" y="148379"/>
                  </a:lnTo>
                  <a:lnTo>
                    <a:pt x="126141" y="148379"/>
                  </a:lnTo>
                  <a:lnTo>
                    <a:pt x="125688" y="149960"/>
                  </a:lnTo>
                  <a:lnTo>
                    <a:pt x="127742" y="149960"/>
                  </a:lnTo>
                  <a:lnTo>
                    <a:pt x="127289" y="151541"/>
                  </a:lnTo>
                  <a:lnTo>
                    <a:pt x="129343" y="151541"/>
                  </a:lnTo>
                  <a:lnTo>
                    <a:pt x="128890" y="153123"/>
                  </a:lnTo>
                  <a:lnTo>
                    <a:pt x="130944" y="153123"/>
                  </a:lnTo>
                  <a:lnTo>
                    <a:pt x="130491" y="154704"/>
                  </a:lnTo>
                  <a:lnTo>
                    <a:pt x="132545" y="154704"/>
                  </a:lnTo>
                  <a:lnTo>
                    <a:pt x="132092" y="156286"/>
                  </a:lnTo>
                  <a:lnTo>
                    <a:pt x="134146" y="156286"/>
                  </a:lnTo>
                  <a:lnTo>
                    <a:pt x="133693" y="157868"/>
                  </a:lnTo>
                  <a:lnTo>
                    <a:pt x="135747" y="157868"/>
                  </a:lnTo>
                  <a:lnTo>
                    <a:pt x="135294" y="159449"/>
                  </a:lnTo>
                  <a:lnTo>
                    <a:pt x="137349" y="159449"/>
                  </a:lnTo>
                  <a:lnTo>
                    <a:pt x="136895" y="161030"/>
                  </a:lnTo>
                  <a:lnTo>
                    <a:pt x="137243" y="161030"/>
                  </a:lnTo>
                  <a:lnTo>
                    <a:pt x="140941" y="148379"/>
                  </a:lnTo>
                  <a:lnTo>
                    <a:pt x="184074" y="148379"/>
                  </a:lnTo>
                  <a:lnTo>
                    <a:pt x="183612" y="149960"/>
                  </a:lnTo>
                  <a:lnTo>
                    <a:pt x="185675" y="149960"/>
                  </a:lnTo>
                  <a:lnTo>
                    <a:pt x="185213" y="151541"/>
                  </a:lnTo>
                  <a:lnTo>
                    <a:pt x="187276" y="151541"/>
                  </a:lnTo>
                  <a:lnTo>
                    <a:pt x="186815" y="153123"/>
                  </a:lnTo>
                  <a:lnTo>
                    <a:pt x="188877" y="153123"/>
                  </a:lnTo>
                  <a:lnTo>
                    <a:pt x="188415" y="154704"/>
                  </a:lnTo>
                  <a:lnTo>
                    <a:pt x="190478" y="154704"/>
                  </a:lnTo>
                  <a:lnTo>
                    <a:pt x="190017" y="156286"/>
                  </a:lnTo>
                  <a:lnTo>
                    <a:pt x="192079" y="156286"/>
                  </a:lnTo>
                  <a:lnTo>
                    <a:pt x="191618" y="157868"/>
                  </a:lnTo>
                  <a:lnTo>
                    <a:pt x="193680" y="157868"/>
                  </a:lnTo>
                  <a:lnTo>
                    <a:pt x="193219" y="159449"/>
                  </a:lnTo>
                  <a:lnTo>
                    <a:pt x="194324" y="159449"/>
                  </a:lnTo>
                  <a:lnTo>
                    <a:pt x="197542" y="148379"/>
                  </a:lnTo>
                  <a:lnTo>
                    <a:pt x="233963" y="148379"/>
                  </a:lnTo>
                  <a:lnTo>
                    <a:pt x="232440" y="146922"/>
                  </a:lnTo>
                  <a:lnTo>
                    <a:pt x="232378" y="146813"/>
                  </a:lnTo>
                  <a:lnTo>
                    <a:pt x="230839" y="145340"/>
                  </a:lnTo>
                  <a:lnTo>
                    <a:pt x="230777" y="145232"/>
                  </a:lnTo>
                  <a:lnTo>
                    <a:pt x="229238" y="143759"/>
                  </a:lnTo>
                  <a:lnTo>
                    <a:pt x="229176" y="143650"/>
                  </a:lnTo>
                  <a:lnTo>
                    <a:pt x="227637" y="142178"/>
                  </a:lnTo>
                  <a:lnTo>
                    <a:pt x="227575" y="142069"/>
                  </a:lnTo>
                  <a:lnTo>
                    <a:pt x="226036" y="140596"/>
                  </a:lnTo>
                  <a:lnTo>
                    <a:pt x="225974" y="140488"/>
                  </a:lnTo>
                  <a:lnTo>
                    <a:pt x="224435" y="139015"/>
                  </a:lnTo>
                  <a:lnTo>
                    <a:pt x="224373" y="138906"/>
                  </a:lnTo>
                  <a:lnTo>
                    <a:pt x="222834" y="137433"/>
                  </a:lnTo>
                  <a:lnTo>
                    <a:pt x="222772" y="137325"/>
                  </a:lnTo>
                  <a:lnTo>
                    <a:pt x="221233" y="135852"/>
                  </a:lnTo>
                  <a:lnTo>
                    <a:pt x="221170" y="135743"/>
                  </a:lnTo>
                  <a:lnTo>
                    <a:pt x="219632" y="134270"/>
                  </a:lnTo>
                  <a:lnTo>
                    <a:pt x="219570" y="134162"/>
                  </a:lnTo>
                  <a:lnTo>
                    <a:pt x="218031" y="132689"/>
                  </a:lnTo>
                  <a:lnTo>
                    <a:pt x="217968" y="132580"/>
                  </a:lnTo>
                  <a:lnTo>
                    <a:pt x="216651" y="131319"/>
                  </a:lnTo>
                  <a:lnTo>
                    <a:pt x="215540" y="130520"/>
                  </a:lnTo>
                  <a:cubicBezTo>
                    <a:pt x="212308" y="127840"/>
                    <a:pt x="209246" y="124845"/>
                    <a:pt x="206823" y="121619"/>
                  </a:cubicBezTo>
                  <a:lnTo>
                    <a:pt x="206761" y="121511"/>
                  </a:lnTo>
                  <a:lnTo>
                    <a:pt x="205443" y="120250"/>
                  </a:lnTo>
                  <a:lnTo>
                    <a:pt x="204332" y="119450"/>
                  </a:lnTo>
                  <a:cubicBezTo>
                    <a:pt x="201101" y="116771"/>
                    <a:pt x="198038" y="113775"/>
                    <a:pt x="195616" y="110550"/>
                  </a:cubicBezTo>
                  <a:lnTo>
                    <a:pt x="195553" y="110441"/>
                  </a:lnTo>
                  <a:lnTo>
                    <a:pt x="194236" y="109180"/>
                  </a:lnTo>
                  <a:lnTo>
                    <a:pt x="193125" y="108381"/>
                  </a:lnTo>
                  <a:cubicBezTo>
                    <a:pt x="189893" y="105701"/>
                    <a:pt x="186831" y="102705"/>
                    <a:pt x="184408" y="99479"/>
                  </a:cubicBezTo>
                  <a:lnTo>
                    <a:pt x="184346" y="99370"/>
                  </a:lnTo>
                  <a:lnTo>
                    <a:pt x="183028" y="98109"/>
                  </a:lnTo>
                  <a:lnTo>
                    <a:pt x="181917" y="97309"/>
                  </a:lnTo>
                  <a:cubicBezTo>
                    <a:pt x="178686" y="94630"/>
                    <a:pt x="175623" y="91635"/>
                    <a:pt x="173201" y="88409"/>
                  </a:cubicBezTo>
                  <a:lnTo>
                    <a:pt x="173138" y="88300"/>
                  </a:lnTo>
                  <a:lnTo>
                    <a:pt x="171821" y="87040"/>
                  </a:lnTo>
                  <a:lnTo>
                    <a:pt x="170710" y="86240"/>
                  </a:lnTo>
                  <a:cubicBezTo>
                    <a:pt x="167478" y="83561"/>
                    <a:pt x="164416" y="80565"/>
                    <a:pt x="161993" y="77339"/>
                  </a:cubicBezTo>
                  <a:lnTo>
                    <a:pt x="161931" y="77231"/>
                  </a:lnTo>
                  <a:lnTo>
                    <a:pt x="160392" y="75758"/>
                  </a:lnTo>
                  <a:cubicBezTo>
                    <a:pt x="157162" y="71458"/>
                    <a:pt x="155070" y="66750"/>
                    <a:pt x="155234" y="61839"/>
                  </a:cubicBezTo>
                  <a:cubicBezTo>
                    <a:pt x="160288" y="32260"/>
                    <a:pt x="211476" y="37080"/>
                    <a:pt x="211476" y="37080"/>
                  </a:cubicBezTo>
                  <a:cubicBezTo>
                    <a:pt x="211476" y="37080"/>
                    <a:pt x="226445" y="21984"/>
                    <a:pt x="241605" y="16656"/>
                  </a:cubicBezTo>
                  <a:cubicBezTo>
                    <a:pt x="253910" y="12438"/>
                    <a:pt x="290014" y="2666"/>
                    <a:pt x="349799" y="452"/>
                  </a:cubicBezTo>
                  <a:cubicBezTo>
                    <a:pt x="359764" y="83"/>
                    <a:pt x="370386" y="-77"/>
                    <a:pt x="381665" y="3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5" name="Freeform 193">
              <a:extLst>
                <a:ext uri="{FF2B5EF4-FFF2-40B4-BE49-F238E27FC236}">
                  <a16:creationId xmlns:a16="http://schemas.microsoft.com/office/drawing/2014/main" id="{0969A884-807C-45D5-AD6B-EE93C22E7510}"/>
                </a:ext>
              </a:extLst>
            </p:cNvPr>
            <p:cNvSpPr/>
            <p:nvPr/>
          </p:nvSpPr>
          <p:spPr>
            <a:xfrm>
              <a:off x="11119938" y="460218"/>
              <a:ext cx="564757" cy="289361"/>
            </a:xfrm>
            <a:custGeom>
              <a:avLst/>
              <a:gdLst>
                <a:gd name="connsiteX0" fmla="*/ 466741 w 1334378"/>
                <a:gd name="connsiteY0" fmla="*/ 350580 h 683688"/>
                <a:gd name="connsiteX1" fmla="*/ 568902 w 1334378"/>
                <a:gd name="connsiteY1" fmla="*/ 350580 h 683688"/>
                <a:gd name="connsiteX2" fmla="*/ 506007 w 1334378"/>
                <a:gd name="connsiteY2" fmla="*/ 572086 h 683688"/>
                <a:gd name="connsiteX3" fmla="*/ 539078 w 1334378"/>
                <a:gd name="connsiteY3" fmla="*/ 572086 h 683688"/>
                <a:gd name="connsiteX4" fmla="*/ 604071 w 1334378"/>
                <a:gd name="connsiteY4" fmla="*/ 350580 h 683688"/>
                <a:gd name="connsiteX5" fmla="*/ 705982 w 1334378"/>
                <a:gd name="connsiteY5" fmla="*/ 350580 h 683688"/>
                <a:gd name="connsiteX6" fmla="*/ 632347 w 1334378"/>
                <a:gd name="connsiteY6" fmla="*/ 603009 h 683688"/>
                <a:gd name="connsiteX7" fmla="*/ 393356 w 1334378"/>
                <a:gd name="connsiteY7" fmla="*/ 603009 h 683688"/>
                <a:gd name="connsiteX8" fmla="*/ 195729 w 1334378"/>
                <a:gd name="connsiteY8" fmla="*/ 350580 h 683688"/>
                <a:gd name="connsiteX9" fmla="*/ 298039 w 1334378"/>
                <a:gd name="connsiteY9" fmla="*/ 350580 h 683688"/>
                <a:gd name="connsiteX10" fmla="*/ 253728 w 1334378"/>
                <a:gd name="connsiteY10" fmla="*/ 505244 h 683688"/>
                <a:gd name="connsiteX11" fmla="*/ 287798 w 1334378"/>
                <a:gd name="connsiteY11" fmla="*/ 505244 h 683688"/>
                <a:gd name="connsiteX12" fmla="*/ 333009 w 1334378"/>
                <a:gd name="connsiteY12" fmla="*/ 350580 h 683688"/>
                <a:gd name="connsiteX13" fmla="*/ 434919 w 1334378"/>
                <a:gd name="connsiteY13" fmla="*/ 350580 h 683688"/>
                <a:gd name="connsiteX14" fmla="*/ 361284 w 1334378"/>
                <a:gd name="connsiteY14" fmla="*/ 603009 h 683688"/>
                <a:gd name="connsiteX15" fmla="*/ 259773 w 1334378"/>
                <a:gd name="connsiteY15" fmla="*/ 603009 h 683688"/>
                <a:gd name="connsiteX16" fmla="*/ 278856 w 1334378"/>
                <a:gd name="connsiteY16" fmla="*/ 536167 h 683688"/>
                <a:gd name="connsiteX17" fmla="*/ 244886 w 1334378"/>
                <a:gd name="connsiteY17" fmla="*/ 536167 h 683688"/>
                <a:gd name="connsiteX18" fmla="*/ 225103 w 1334378"/>
                <a:gd name="connsiteY18" fmla="*/ 603009 h 683688"/>
                <a:gd name="connsiteX19" fmla="*/ 122343 w 1334378"/>
                <a:gd name="connsiteY19" fmla="*/ 603009 h 683688"/>
                <a:gd name="connsiteX20" fmla="*/ 901778 w 1334378"/>
                <a:gd name="connsiteY20" fmla="*/ 82 h 683688"/>
                <a:gd name="connsiteX21" fmla="*/ 986387 w 1334378"/>
                <a:gd name="connsiteY21" fmla="*/ 2934 h 683688"/>
                <a:gd name="connsiteX22" fmla="*/ 1290820 w 1334378"/>
                <a:gd name="connsiteY22" fmla="*/ 82614 h 683688"/>
                <a:gd name="connsiteX23" fmla="*/ 1328687 w 1334378"/>
                <a:gd name="connsiteY23" fmla="*/ 120132 h 683688"/>
                <a:gd name="connsiteX24" fmla="*/ 1333682 w 1334378"/>
                <a:gd name="connsiteY24" fmla="*/ 165941 h 683688"/>
                <a:gd name="connsiteX25" fmla="*/ 1326538 w 1334378"/>
                <a:gd name="connsiteY25" fmla="*/ 196115 h 683688"/>
                <a:gd name="connsiteX26" fmla="*/ 1313100 w 1334378"/>
                <a:gd name="connsiteY26" fmla="*/ 225739 h 683688"/>
                <a:gd name="connsiteX27" fmla="*/ 1263094 w 1334378"/>
                <a:gd name="connsiteY27" fmla="*/ 284288 h 683688"/>
                <a:gd name="connsiteX28" fmla="*/ 1195753 w 1334378"/>
                <a:gd name="connsiteY28" fmla="*/ 354277 h 683688"/>
                <a:gd name="connsiteX29" fmla="*/ 1123117 w 1334378"/>
                <a:gd name="connsiteY29" fmla="*/ 354277 h 683688"/>
                <a:gd name="connsiteX30" fmla="*/ 1027101 w 1334378"/>
                <a:gd name="connsiteY30" fmla="*/ 683688 h 683688"/>
                <a:gd name="connsiteX31" fmla="*/ 905258 w 1334378"/>
                <a:gd name="connsiteY31" fmla="*/ 683688 h 683688"/>
                <a:gd name="connsiteX32" fmla="*/ 1000724 w 1334378"/>
                <a:gd name="connsiteY32" fmla="*/ 351929 h 683688"/>
                <a:gd name="connsiteX33" fmla="*/ 893768 w 1334378"/>
                <a:gd name="connsiteY33" fmla="*/ 351929 h 683688"/>
                <a:gd name="connsiteX34" fmla="*/ 911352 w 1334378"/>
                <a:gd name="connsiteY34" fmla="*/ 325852 h 683688"/>
                <a:gd name="connsiteX35" fmla="*/ 926889 w 1334378"/>
                <a:gd name="connsiteY35" fmla="*/ 307518 h 683688"/>
                <a:gd name="connsiteX36" fmla="*/ 957761 w 1334378"/>
                <a:gd name="connsiteY36" fmla="*/ 285887 h 683688"/>
                <a:gd name="connsiteX37" fmla="*/ 991782 w 1334378"/>
                <a:gd name="connsiteY37" fmla="*/ 277094 h 683688"/>
                <a:gd name="connsiteX38" fmla="*/ 1193855 w 1334378"/>
                <a:gd name="connsiteY38" fmla="*/ 275595 h 683688"/>
                <a:gd name="connsiteX39" fmla="*/ 1214387 w 1334378"/>
                <a:gd name="connsiteY39" fmla="*/ 266104 h 683688"/>
                <a:gd name="connsiteX40" fmla="*/ 1199150 w 1334378"/>
                <a:gd name="connsiteY40" fmla="*/ 250817 h 683688"/>
                <a:gd name="connsiteX41" fmla="*/ 866891 w 1334378"/>
                <a:gd name="connsiteY41" fmla="*/ 139564 h 683688"/>
                <a:gd name="connsiteX42" fmla="*/ 534832 w 1334378"/>
                <a:gd name="connsiteY42" fmla="*/ 95503 h 683688"/>
                <a:gd name="connsiteX43" fmla="*/ 498563 w 1334378"/>
                <a:gd name="connsiteY43" fmla="*/ 118034 h 683688"/>
                <a:gd name="connsiteX44" fmla="*/ 507706 w 1334378"/>
                <a:gd name="connsiteY44" fmla="*/ 153253 h 683688"/>
                <a:gd name="connsiteX45" fmla="*/ 738054 w 1334378"/>
                <a:gd name="connsiteY45" fmla="*/ 312063 h 683688"/>
                <a:gd name="connsiteX46" fmla="*/ 806094 w 1334378"/>
                <a:gd name="connsiteY46" fmla="*/ 384001 h 683688"/>
                <a:gd name="connsiteX47" fmla="*/ 932184 w 1334378"/>
                <a:gd name="connsiteY47" fmla="*/ 503945 h 683688"/>
                <a:gd name="connsiteX48" fmla="*/ 911152 w 1334378"/>
                <a:gd name="connsiteY48" fmla="*/ 590470 h 683688"/>
                <a:gd name="connsiteX49" fmla="*/ 832022 w 1334378"/>
                <a:gd name="connsiteY49" fmla="*/ 683288 h 683688"/>
                <a:gd name="connsiteX50" fmla="*/ 0 w 1334378"/>
                <a:gd name="connsiteY50" fmla="*/ 683288 h 683688"/>
                <a:gd name="connsiteX51" fmla="*/ 59248 w 1334378"/>
                <a:gd name="connsiteY51" fmla="*/ 653114 h 683688"/>
                <a:gd name="connsiteX52" fmla="*/ 113700 w 1334378"/>
                <a:gd name="connsiteY52" fmla="*/ 629735 h 683688"/>
                <a:gd name="connsiteX53" fmla="*/ 264269 w 1334378"/>
                <a:gd name="connsiteY53" fmla="*/ 640326 h 683688"/>
                <a:gd name="connsiteX54" fmla="*/ 409591 w 1334378"/>
                <a:gd name="connsiteY54" fmla="*/ 642324 h 683688"/>
                <a:gd name="connsiteX55" fmla="*/ 542575 w 1334378"/>
                <a:gd name="connsiteY55" fmla="*/ 631184 h 683688"/>
                <a:gd name="connsiteX56" fmla="*/ 637792 w 1334378"/>
                <a:gd name="connsiteY56" fmla="*/ 609703 h 683688"/>
                <a:gd name="connsiteX57" fmla="*/ 783864 w 1334378"/>
                <a:gd name="connsiteY57" fmla="*/ 443598 h 683688"/>
                <a:gd name="connsiteX58" fmla="*/ 698289 w 1334378"/>
                <a:gd name="connsiteY58" fmla="*/ 333445 h 683688"/>
                <a:gd name="connsiteX59" fmla="*/ 570850 w 1334378"/>
                <a:gd name="connsiteY59" fmla="*/ 283389 h 683688"/>
                <a:gd name="connsiteX60" fmla="*/ 448957 w 1334378"/>
                <a:gd name="connsiteY60" fmla="*/ 231284 h 683688"/>
                <a:gd name="connsiteX61" fmla="*/ 366779 w 1334378"/>
                <a:gd name="connsiteY61" fmla="*/ 146109 h 683688"/>
                <a:gd name="connsiteX62" fmla="*/ 499663 w 1334378"/>
                <a:gd name="connsiteY62" fmla="*/ 87610 h 683688"/>
                <a:gd name="connsiteX63" fmla="*/ 570850 w 1334378"/>
                <a:gd name="connsiteY63" fmla="*/ 39352 h 683688"/>
                <a:gd name="connsiteX64" fmla="*/ 826487 w 1334378"/>
                <a:gd name="connsiteY64" fmla="*/ 1066 h 683688"/>
                <a:gd name="connsiteX65" fmla="*/ 901778 w 1334378"/>
                <a:gd name="connsiteY65" fmla="*/ 82 h 683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334378" h="683688">
                  <a:moveTo>
                    <a:pt x="466741" y="350580"/>
                  </a:moveTo>
                  <a:lnTo>
                    <a:pt x="568902" y="350580"/>
                  </a:lnTo>
                  <a:lnTo>
                    <a:pt x="506007" y="572086"/>
                  </a:lnTo>
                  <a:lnTo>
                    <a:pt x="539078" y="572086"/>
                  </a:lnTo>
                  <a:lnTo>
                    <a:pt x="604071" y="350580"/>
                  </a:lnTo>
                  <a:lnTo>
                    <a:pt x="705982" y="350580"/>
                  </a:lnTo>
                  <a:lnTo>
                    <a:pt x="632347" y="603009"/>
                  </a:lnTo>
                  <a:lnTo>
                    <a:pt x="393356" y="603009"/>
                  </a:lnTo>
                  <a:close/>
                  <a:moveTo>
                    <a:pt x="195729" y="350580"/>
                  </a:moveTo>
                  <a:lnTo>
                    <a:pt x="298039" y="350580"/>
                  </a:lnTo>
                  <a:lnTo>
                    <a:pt x="253728" y="505244"/>
                  </a:lnTo>
                  <a:lnTo>
                    <a:pt x="287798" y="505244"/>
                  </a:lnTo>
                  <a:lnTo>
                    <a:pt x="333009" y="350580"/>
                  </a:lnTo>
                  <a:lnTo>
                    <a:pt x="434919" y="350580"/>
                  </a:lnTo>
                  <a:lnTo>
                    <a:pt x="361284" y="603009"/>
                  </a:lnTo>
                  <a:lnTo>
                    <a:pt x="259773" y="603009"/>
                  </a:lnTo>
                  <a:lnTo>
                    <a:pt x="278856" y="536167"/>
                  </a:lnTo>
                  <a:lnTo>
                    <a:pt x="244886" y="536167"/>
                  </a:lnTo>
                  <a:lnTo>
                    <a:pt x="225103" y="603009"/>
                  </a:lnTo>
                  <a:lnTo>
                    <a:pt x="122343" y="603009"/>
                  </a:lnTo>
                  <a:close/>
                  <a:moveTo>
                    <a:pt x="901778" y="82"/>
                  </a:moveTo>
                  <a:cubicBezTo>
                    <a:pt x="928428" y="345"/>
                    <a:pt x="956632" y="1248"/>
                    <a:pt x="986387" y="2934"/>
                  </a:cubicBezTo>
                  <a:cubicBezTo>
                    <a:pt x="1257100" y="38453"/>
                    <a:pt x="1290820" y="82614"/>
                    <a:pt x="1290820" y="82614"/>
                  </a:cubicBezTo>
                  <a:cubicBezTo>
                    <a:pt x="1290820" y="82614"/>
                    <a:pt x="1320294" y="101548"/>
                    <a:pt x="1328687" y="120132"/>
                  </a:cubicBezTo>
                  <a:cubicBezTo>
                    <a:pt x="1337129" y="138765"/>
                    <a:pt x="1333682" y="165941"/>
                    <a:pt x="1333682" y="165941"/>
                  </a:cubicBezTo>
                  <a:cubicBezTo>
                    <a:pt x="1333682" y="165941"/>
                    <a:pt x="1331534" y="181178"/>
                    <a:pt x="1326538" y="196115"/>
                  </a:cubicBezTo>
                  <a:cubicBezTo>
                    <a:pt x="1321443" y="211252"/>
                    <a:pt x="1313100" y="225739"/>
                    <a:pt x="1313100" y="225739"/>
                  </a:cubicBezTo>
                  <a:cubicBezTo>
                    <a:pt x="1313100" y="225739"/>
                    <a:pt x="1290020" y="255013"/>
                    <a:pt x="1263094" y="284288"/>
                  </a:cubicBezTo>
                  <a:cubicBezTo>
                    <a:pt x="1231472" y="318658"/>
                    <a:pt x="1195753" y="354277"/>
                    <a:pt x="1195753" y="354277"/>
                  </a:cubicBezTo>
                  <a:lnTo>
                    <a:pt x="1123117" y="354277"/>
                  </a:lnTo>
                  <a:lnTo>
                    <a:pt x="1027101" y="683688"/>
                  </a:lnTo>
                  <a:lnTo>
                    <a:pt x="905258" y="683688"/>
                  </a:lnTo>
                  <a:lnTo>
                    <a:pt x="1000724" y="351929"/>
                  </a:lnTo>
                  <a:lnTo>
                    <a:pt x="893768" y="351929"/>
                  </a:lnTo>
                  <a:cubicBezTo>
                    <a:pt x="893768" y="351929"/>
                    <a:pt x="902360" y="337891"/>
                    <a:pt x="911352" y="325852"/>
                  </a:cubicBezTo>
                  <a:cubicBezTo>
                    <a:pt x="918796" y="315910"/>
                    <a:pt x="926889" y="307518"/>
                    <a:pt x="926889" y="307518"/>
                  </a:cubicBezTo>
                  <a:cubicBezTo>
                    <a:pt x="926889" y="307518"/>
                    <a:pt x="940277" y="294080"/>
                    <a:pt x="957761" y="285887"/>
                  </a:cubicBezTo>
                  <a:cubicBezTo>
                    <a:pt x="972499" y="278992"/>
                    <a:pt x="991782" y="277094"/>
                    <a:pt x="991782" y="277094"/>
                  </a:cubicBezTo>
                  <a:lnTo>
                    <a:pt x="1193855" y="275595"/>
                  </a:lnTo>
                  <a:cubicBezTo>
                    <a:pt x="1193855" y="275595"/>
                    <a:pt x="1212338" y="276045"/>
                    <a:pt x="1214387" y="266104"/>
                  </a:cubicBezTo>
                  <a:cubicBezTo>
                    <a:pt x="1215735" y="258860"/>
                    <a:pt x="1199150" y="250817"/>
                    <a:pt x="1199150" y="250817"/>
                  </a:cubicBezTo>
                  <a:cubicBezTo>
                    <a:pt x="1199150" y="250817"/>
                    <a:pt x="1113825" y="197614"/>
                    <a:pt x="866891" y="139564"/>
                  </a:cubicBezTo>
                  <a:cubicBezTo>
                    <a:pt x="618808" y="86211"/>
                    <a:pt x="534832" y="95503"/>
                    <a:pt x="534832" y="95503"/>
                  </a:cubicBezTo>
                  <a:cubicBezTo>
                    <a:pt x="534832" y="95503"/>
                    <a:pt x="506556" y="99949"/>
                    <a:pt x="498563" y="118034"/>
                  </a:cubicBezTo>
                  <a:cubicBezTo>
                    <a:pt x="490671" y="136517"/>
                    <a:pt x="507706" y="153253"/>
                    <a:pt x="507706" y="153253"/>
                  </a:cubicBezTo>
                  <a:lnTo>
                    <a:pt x="738054" y="312063"/>
                  </a:lnTo>
                  <a:lnTo>
                    <a:pt x="806094" y="384001"/>
                  </a:lnTo>
                  <a:lnTo>
                    <a:pt x="932184" y="503945"/>
                  </a:lnTo>
                  <a:cubicBezTo>
                    <a:pt x="932184" y="503945"/>
                    <a:pt x="934482" y="548656"/>
                    <a:pt x="911152" y="590470"/>
                  </a:cubicBezTo>
                  <a:cubicBezTo>
                    <a:pt x="884625" y="637978"/>
                    <a:pt x="832022" y="683288"/>
                    <a:pt x="832022" y="683288"/>
                  </a:cubicBezTo>
                  <a:lnTo>
                    <a:pt x="0" y="683288"/>
                  </a:lnTo>
                  <a:cubicBezTo>
                    <a:pt x="0" y="683288"/>
                    <a:pt x="29075" y="667102"/>
                    <a:pt x="59248" y="653114"/>
                  </a:cubicBezTo>
                  <a:cubicBezTo>
                    <a:pt x="85675" y="640875"/>
                    <a:pt x="113700" y="629735"/>
                    <a:pt x="113700" y="629735"/>
                  </a:cubicBezTo>
                  <a:cubicBezTo>
                    <a:pt x="113700" y="629735"/>
                    <a:pt x="189434" y="637128"/>
                    <a:pt x="264269" y="640326"/>
                  </a:cubicBezTo>
                  <a:cubicBezTo>
                    <a:pt x="337355" y="643423"/>
                    <a:pt x="409591" y="642324"/>
                    <a:pt x="409591" y="642324"/>
                  </a:cubicBezTo>
                  <a:cubicBezTo>
                    <a:pt x="409591" y="642324"/>
                    <a:pt x="481229" y="639976"/>
                    <a:pt x="542575" y="631184"/>
                  </a:cubicBezTo>
                  <a:cubicBezTo>
                    <a:pt x="594580" y="623790"/>
                    <a:pt x="637792" y="609703"/>
                    <a:pt x="637792" y="609703"/>
                  </a:cubicBezTo>
                  <a:cubicBezTo>
                    <a:pt x="637792" y="609703"/>
                    <a:pt x="768827" y="573434"/>
                    <a:pt x="783864" y="443598"/>
                  </a:cubicBezTo>
                  <a:cubicBezTo>
                    <a:pt x="777719" y="363469"/>
                    <a:pt x="698289" y="333445"/>
                    <a:pt x="698289" y="333445"/>
                  </a:cubicBezTo>
                  <a:cubicBezTo>
                    <a:pt x="698289" y="333445"/>
                    <a:pt x="633795" y="309166"/>
                    <a:pt x="570850" y="283389"/>
                  </a:cubicBezTo>
                  <a:cubicBezTo>
                    <a:pt x="509154" y="258111"/>
                    <a:pt x="448957" y="231284"/>
                    <a:pt x="448957" y="231284"/>
                  </a:cubicBezTo>
                  <a:cubicBezTo>
                    <a:pt x="448957" y="231284"/>
                    <a:pt x="365230" y="192518"/>
                    <a:pt x="366779" y="146109"/>
                  </a:cubicBezTo>
                  <a:cubicBezTo>
                    <a:pt x="378719" y="76220"/>
                    <a:pt x="499663" y="87610"/>
                    <a:pt x="499663" y="87610"/>
                  </a:cubicBezTo>
                  <a:cubicBezTo>
                    <a:pt x="499663" y="87610"/>
                    <a:pt x="535032" y="51941"/>
                    <a:pt x="570850" y="39352"/>
                  </a:cubicBezTo>
                  <a:cubicBezTo>
                    <a:pt x="599925" y="29386"/>
                    <a:pt x="685228" y="6297"/>
                    <a:pt x="826487" y="1066"/>
                  </a:cubicBezTo>
                  <a:cubicBezTo>
                    <a:pt x="850030" y="194"/>
                    <a:pt x="875127" y="-182"/>
                    <a:pt x="901778" y="8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7856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-图片 3">
            <a:extLst>
              <a:ext uri="{FF2B5EF4-FFF2-40B4-BE49-F238E27FC236}">
                <a16:creationId xmlns:a16="http://schemas.microsoft.com/office/drawing/2014/main" id="{D963318D-97D1-48E3-AAB0-EBFFA3A5913B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2" cy="6858001"/>
          </a:xfrm>
          <a:custGeom>
            <a:avLst/>
            <a:gdLst/>
            <a:ahLst/>
            <a:cxnLst/>
            <a:rect l="0" t="0" r="0" b="0"/>
            <a:pathLst>
              <a:path w="12192002" h="6858001"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Cutout numberOfShades="4"/>
                      </a14:imgEffect>
                      <a14:imgEffect>
                        <a14:brightnessContrast bright="31000" contrast="11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4E4482A-5940-4092-A0D0-BDE55431B623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>
              <a:alpha val="89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4328F61-A441-4352-A8DB-A94FEA86C7A7}"/>
              </a:ext>
            </a:extLst>
          </p:cNvPr>
          <p:cNvGrpSpPr/>
          <p:nvPr userDrawn="1"/>
        </p:nvGrpSpPr>
        <p:grpSpPr>
          <a:xfrm>
            <a:off x="-246017" y="541867"/>
            <a:ext cx="12785611" cy="5731933"/>
            <a:chOff x="-246017" y="691943"/>
            <a:chExt cx="12785611" cy="5581857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3A4A975-13B4-4940-B891-9BEAAA4A40DD}"/>
                </a:ext>
              </a:extLst>
            </p:cNvPr>
            <p:cNvSpPr/>
            <p:nvPr/>
          </p:nvSpPr>
          <p:spPr>
            <a:xfrm>
              <a:off x="442913" y="691943"/>
              <a:ext cx="11306175" cy="5581857"/>
            </a:xfrm>
            <a:prstGeom prst="rect">
              <a:avLst/>
            </a:prstGeom>
            <a:gradFill>
              <a:gsLst>
                <a:gs pos="0">
                  <a:schemeClr val="accent1">
                    <a:alpha val="11000"/>
                  </a:schemeClr>
                </a:gs>
                <a:gs pos="100000">
                  <a:schemeClr val="accent2">
                    <a:alpha val="11000"/>
                  </a:schemeClr>
                </a:gs>
                <a:gs pos="80000">
                  <a:schemeClr val="accent2">
                    <a:alpha val="0"/>
                  </a:schemeClr>
                </a:gs>
                <a:gs pos="20000">
                  <a:schemeClr val="accent1">
                    <a:alpha val="0"/>
                  </a:schemeClr>
                </a:gs>
              </a:gsLst>
              <a:lin ang="0" scaled="0"/>
            </a:gradFill>
            <a:ln>
              <a:gradFill>
                <a:gsLst>
                  <a:gs pos="9800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  <a:gs pos="0">
                    <a:schemeClr val="accent1"/>
                  </a:gs>
                  <a:gs pos="2000">
                    <a:schemeClr val="accent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atin typeface="+mn-ea"/>
                <a:ea typeface="+mn-ea"/>
                <a:cs typeface="阿里巴巴普惠体" panose="00020600040101010101" pitchFamily="18" charset="-122"/>
              </a:endParaRPr>
            </a:p>
          </p:txBody>
        </p:sp>
        <p:pic>
          <p:nvPicPr>
            <p:cNvPr id="11" name="图片 10" descr="图片包含 室内, 餐桌, 就坐&#10;&#10;描述已自动生成">
              <a:extLst>
                <a:ext uri="{FF2B5EF4-FFF2-40B4-BE49-F238E27FC236}">
                  <a16:creationId xmlns:a16="http://schemas.microsoft.com/office/drawing/2014/main" id="{11B43B15-A967-4D8C-AC05-44FF6546C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0459540" y="4157972"/>
              <a:ext cx="2674355" cy="1485753"/>
            </a:xfrm>
            <a:prstGeom prst="rect">
              <a:avLst/>
            </a:prstGeom>
          </p:spPr>
        </p:pic>
        <p:pic>
          <p:nvPicPr>
            <p:cNvPr id="20" name="图片 19" descr="图片包含 室内, 餐桌, 就坐&#10;&#10;描述已自动生成">
              <a:extLst>
                <a:ext uri="{FF2B5EF4-FFF2-40B4-BE49-F238E27FC236}">
                  <a16:creationId xmlns:a16="http://schemas.microsoft.com/office/drawing/2014/main" id="{4703F502-7724-4D46-AE70-FEEAD1CDDC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-840318" y="1348946"/>
              <a:ext cx="2674355" cy="1485753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8A3142E-7BB5-461C-9144-9504927483A8}"/>
              </a:ext>
            </a:extLst>
          </p:cNvPr>
          <p:cNvGrpSpPr>
            <a:grpSpLocks/>
          </p:cNvGrpSpPr>
          <p:nvPr userDrawn="1"/>
        </p:nvGrpSpPr>
        <p:grpSpPr>
          <a:xfrm>
            <a:off x="3894667" y="1056543"/>
            <a:ext cx="4402666" cy="1576292"/>
            <a:chOff x="3067738" y="7516500"/>
            <a:chExt cx="5468933" cy="1958048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BA44B827-09F1-409C-8C40-5F570FC368A7}"/>
                </a:ext>
              </a:extLst>
            </p:cNvPr>
            <p:cNvSpPr/>
            <p:nvPr/>
          </p:nvSpPr>
          <p:spPr>
            <a:xfrm>
              <a:off x="3067738" y="7516500"/>
              <a:ext cx="5468933" cy="1958048"/>
            </a:xfrm>
            <a:prstGeom prst="roundRect">
              <a:avLst>
                <a:gd name="adj" fmla="val 1035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>
                <a:latin typeface="+mn-ea"/>
                <a:ea typeface="+mn-ea"/>
                <a:cs typeface="阿里巴巴普惠体" panose="00020600040101010101" pitchFamily="18" charset="-122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6E4E513E-D77F-4B43-BDDF-78B051D5FA9F}"/>
                </a:ext>
              </a:extLst>
            </p:cNvPr>
            <p:cNvSpPr/>
            <p:nvPr/>
          </p:nvSpPr>
          <p:spPr>
            <a:xfrm>
              <a:off x="3526646" y="8062419"/>
              <a:ext cx="5010025" cy="1412129"/>
            </a:xfrm>
            <a:custGeom>
              <a:avLst/>
              <a:gdLst>
                <a:gd name="connsiteX0" fmla="*/ 4093743 w 5010025"/>
                <a:gd name="connsiteY0" fmla="*/ 0 h 1412129"/>
                <a:gd name="connsiteX1" fmla="*/ 4106338 w 5010025"/>
                <a:gd name="connsiteY1" fmla="*/ 2508 h 1412129"/>
                <a:gd name="connsiteX2" fmla="*/ 4123608 w 5010025"/>
                <a:gd name="connsiteY2" fmla="*/ 13679 h 1412129"/>
                <a:gd name="connsiteX3" fmla="*/ 4145438 w 5010025"/>
                <a:gd name="connsiteY3" fmla="*/ 31404 h 1412129"/>
                <a:gd name="connsiteX4" fmla="*/ 4148670 w 5010025"/>
                <a:gd name="connsiteY4" fmla="*/ 34961 h 1412129"/>
                <a:gd name="connsiteX5" fmla="*/ 4149919 w 5010025"/>
                <a:gd name="connsiteY5" fmla="*/ 35975 h 1412129"/>
                <a:gd name="connsiteX6" fmla="*/ 4153184 w 5010025"/>
                <a:gd name="connsiteY6" fmla="*/ 39568 h 1412129"/>
                <a:gd name="connsiteX7" fmla="*/ 4154401 w 5010025"/>
                <a:gd name="connsiteY7" fmla="*/ 40556 h 1412129"/>
                <a:gd name="connsiteX8" fmla="*/ 4157665 w 5010025"/>
                <a:gd name="connsiteY8" fmla="*/ 44148 h 1412129"/>
                <a:gd name="connsiteX9" fmla="*/ 4158883 w 5010025"/>
                <a:gd name="connsiteY9" fmla="*/ 45137 h 1412129"/>
                <a:gd name="connsiteX10" fmla="*/ 4162148 w 5010025"/>
                <a:gd name="connsiteY10" fmla="*/ 48730 h 1412129"/>
                <a:gd name="connsiteX11" fmla="*/ 4163365 w 5010025"/>
                <a:gd name="connsiteY11" fmla="*/ 49718 h 1412129"/>
                <a:gd name="connsiteX12" fmla="*/ 4166626 w 5010025"/>
                <a:gd name="connsiteY12" fmla="*/ 53307 h 1412129"/>
                <a:gd name="connsiteX13" fmla="*/ 4167847 w 5010025"/>
                <a:gd name="connsiteY13" fmla="*/ 54298 h 1412129"/>
                <a:gd name="connsiteX14" fmla="*/ 4171111 w 5010025"/>
                <a:gd name="connsiteY14" fmla="*/ 57891 h 1412129"/>
                <a:gd name="connsiteX15" fmla="*/ 4172329 w 5010025"/>
                <a:gd name="connsiteY15" fmla="*/ 58879 h 1412129"/>
                <a:gd name="connsiteX16" fmla="*/ 4175596 w 5010025"/>
                <a:gd name="connsiteY16" fmla="*/ 62475 h 1412129"/>
                <a:gd name="connsiteX17" fmla="*/ 4176810 w 5010025"/>
                <a:gd name="connsiteY17" fmla="*/ 63460 h 1412129"/>
                <a:gd name="connsiteX18" fmla="*/ 4180075 w 5010025"/>
                <a:gd name="connsiteY18" fmla="*/ 67053 h 1412129"/>
                <a:gd name="connsiteX19" fmla="*/ 4181292 w 5010025"/>
                <a:gd name="connsiteY19" fmla="*/ 68041 h 1412129"/>
                <a:gd name="connsiteX20" fmla="*/ 4184553 w 5010025"/>
                <a:gd name="connsiteY20" fmla="*/ 71630 h 1412129"/>
                <a:gd name="connsiteX21" fmla="*/ 4185774 w 5010025"/>
                <a:gd name="connsiteY21" fmla="*/ 72621 h 1412129"/>
                <a:gd name="connsiteX22" fmla="*/ 4189038 w 5010025"/>
                <a:gd name="connsiteY22" fmla="*/ 76214 h 1412129"/>
                <a:gd name="connsiteX23" fmla="*/ 4190256 w 5010025"/>
                <a:gd name="connsiteY23" fmla="*/ 77203 h 1412129"/>
                <a:gd name="connsiteX24" fmla="*/ 4193521 w 5010025"/>
                <a:gd name="connsiteY24" fmla="*/ 80795 h 1412129"/>
                <a:gd name="connsiteX25" fmla="*/ 4194738 w 5010025"/>
                <a:gd name="connsiteY25" fmla="*/ 81784 h 1412129"/>
                <a:gd name="connsiteX26" fmla="*/ 4195458 w 5010025"/>
                <a:gd name="connsiteY26" fmla="*/ 82576 h 1412129"/>
                <a:gd name="connsiteX27" fmla="*/ 4210868 w 5010025"/>
                <a:gd name="connsiteY27" fmla="*/ 73702 h 1412129"/>
                <a:gd name="connsiteX28" fmla="*/ 4248940 w 5010025"/>
                <a:gd name="connsiteY28" fmla="*/ 55576 h 1412129"/>
                <a:gd name="connsiteX29" fmla="*/ 4278578 w 5010025"/>
                <a:gd name="connsiteY29" fmla="*/ 37446 h 1412129"/>
                <a:gd name="connsiteX30" fmla="*/ 4292314 w 5010025"/>
                <a:gd name="connsiteY30" fmla="*/ 33627 h 1412129"/>
                <a:gd name="connsiteX31" fmla="*/ 4311806 w 5010025"/>
                <a:gd name="connsiteY31" fmla="*/ 38016 h 1412129"/>
                <a:gd name="connsiteX32" fmla="*/ 4332838 w 5010025"/>
                <a:gd name="connsiteY32" fmla="*/ 48161 h 1412129"/>
                <a:gd name="connsiteX33" fmla="*/ 4352045 w 5010025"/>
                <a:gd name="connsiteY33" fmla="*/ 58255 h 1412129"/>
                <a:gd name="connsiteX34" fmla="*/ 4368289 w 5010025"/>
                <a:gd name="connsiteY34" fmla="*/ 73530 h 1412129"/>
                <a:gd name="connsiteX35" fmla="*/ 4368898 w 5010025"/>
                <a:gd name="connsiteY35" fmla="*/ 74453 h 1412129"/>
                <a:gd name="connsiteX36" fmla="*/ 4372770 w 5010025"/>
                <a:gd name="connsiteY36" fmla="*/ 78094 h 1412129"/>
                <a:gd name="connsiteX37" fmla="*/ 4373407 w 5010025"/>
                <a:gd name="connsiteY37" fmla="*/ 79059 h 1412129"/>
                <a:gd name="connsiteX38" fmla="*/ 4377252 w 5010025"/>
                <a:gd name="connsiteY38" fmla="*/ 82675 h 1412129"/>
                <a:gd name="connsiteX39" fmla="*/ 4377889 w 5010025"/>
                <a:gd name="connsiteY39" fmla="*/ 83641 h 1412129"/>
                <a:gd name="connsiteX40" fmla="*/ 4381734 w 5010025"/>
                <a:gd name="connsiteY40" fmla="*/ 87256 h 1412129"/>
                <a:gd name="connsiteX41" fmla="*/ 4382371 w 5010025"/>
                <a:gd name="connsiteY41" fmla="*/ 88222 h 1412129"/>
                <a:gd name="connsiteX42" fmla="*/ 4386216 w 5010025"/>
                <a:gd name="connsiteY42" fmla="*/ 91837 h 1412129"/>
                <a:gd name="connsiteX43" fmla="*/ 4386851 w 5010025"/>
                <a:gd name="connsiteY43" fmla="*/ 92800 h 1412129"/>
                <a:gd name="connsiteX44" fmla="*/ 4390698 w 5010025"/>
                <a:gd name="connsiteY44" fmla="*/ 96417 h 1412129"/>
                <a:gd name="connsiteX45" fmla="*/ 4391335 w 5010025"/>
                <a:gd name="connsiteY45" fmla="*/ 97383 h 1412129"/>
                <a:gd name="connsiteX46" fmla="*/ 4395180 w 5010025"/>
                <a:gd name="connsiteY46" fmla="*/ 100998 h 1412129"/>
                <a:gd name="connsiteX47" fmla="*/ 4395818 w 5010025"/>
                <a:gd name="connsiteY47" fmla="*/ 101966 h 1412129"/>
                <a:gd name="connsiteX48" fmla="*/ 4399661 w 5010025"/>
                <a:gd name="connsiteY48" fmla="*/ 105579 h 1412129"/>
                <a:gd name="connsiteX49" fmla="*/ 4400298 w 5010025"/>
                <a:gd name="connsiteY49" fmla="*/ 106545 h 1412129"/>
                <a:gd name="connsiteX50" fmla="*/ 4404143 w 5010025"/>
                <a:gd name="connsiteY50" fmla="*/ 110160 h 1412129"/>
                <a:gd name="connsiteX51" fmla="*/ 4404778 w 5010025"/>
                <a:gd name="connsiteY51" fmla="*/ 111123 h 1412129"/>
                <a:gd name="connsiteX52" fmla="*/ 4408625 w 5010025"/>
                <a:gd name="connsiteY52" fmla="*/ 114741 h 1412129"/>
                <a:gd name="connsiteX53" fmla="*/ 4409262 w 5010025"/>
                <a:gd name="connsiteY53" fmla="*/ 115706 h 1412129"/>
                <a:gd name="connsiteX54" fmla="*/ 4413107 w 5010025"/>
                <a:gd name="connsiteY54" fmla="*/ 119322 h 1412129"/>
                <a:gd name="connsiteX55" fmla="*/ 4413744 w 5010025"/>
                <a:gd name="connsiteY55" fmla="*/ 120287 h 1412129"/>
                <a:gd name="connsiteX56" fmla="*/ 4417589 w 5010025"/>
                <a:gd name="connsiteY56" fmla="*/ 123902 h 1412129"/>
                <a:gd name="connsiteX57" fmla="*/ 4418226 w 5010025"/>
                <a:gd name="connsiteY57" fmla="*/ 124868 h 1412129"/>
                <a:gd name="connsiteX58" fmla="*/ 4422071 w 5010025"/>
                <a:gd name="connsiteY58" fmla="*/ 128483 h 1412129"/>
                <a:gd name="connsiteX59" fmla="*/ 4422708 w 5010025"/>
                <a:gd name="connsiteY59" fmla="*/ 129449 h 1412129"/>
                <a:gd name="connsiteX60" fmla="*/ 4426552 w 5010025"/>
                <a:gd name="connsiteY60" fmla="*/ 133063 h 1412129"/>
                <a:gd name="connsiteX61" fmla="*/ 4427189 w 5010025"/>
                <a:gd name="connsiteY61" fmla="*/ 134029 h 1412129"/>
                <a:gd name="connsiteX62" fmla="*/ 4431034 w 5010025"/>
                <a:gd name="connsiteY62" fmla="*/ 137645 h 1412129"/>
                <a:gd name="connsiteX63" fmla="*/ 4431671 w 5010025"/>
                <a:gd name="connsiteY63" fmla="*/ 138610 h 1412129"/>
                <a:gd name="connsiteX64" fmla="*/ 4435516 w 5010025"/>
                <a:gd name="connsiteY64" fmla="*/ 142226 h 1412129"/>
                <a:gd name="connsiteX65" fmla="*/ 4436151 w 5010025"/>
                <a:gd name="connsiteY65" fmla="*/ 143188 h 1412129"/>
                <a:gd name="connsiteX66" fmla="*/ 4439998 w 5010025"/>
                <a:gd name="connsiteY66" fmla="*/ 146806 h 1412129"/>
                <a:gd name="connsiteX67" fmla="*/ 4440637 w 5010025"/>
                <a:gd name="connsiteY67" fmla="*/ 147774 h 1412129"/>
                <a:gd name="connsiteX68" fmla="*/ 4444479 w 5010025"/>
                <a:gd name="connsiteY68" fmla="*/ 151387 h 1412129"/>
                <a:gd name="connsiteX69" fmla="*/ 4445116 w 5010025"/>
                <a:gd name="connsiteY69" fmla="*/ 152352 h 1412129"/>
                <a:gd name="connsiteX70" fmla="*/ 4448961 w 5010025"/>
                <a:gd name="connsiteY70" fmla="*/ 155968 h 1412129"/>
                <a:gd name="connsiteX71" fmla="*/ 4449598 w 5010025"/>
                <a:gd name="connsiteY71" fmla="*/ 156933 h 1412129"/>
                <a:gd name="connsiteX72" fmla="*/ 4453443 w 5010025"/>
                <a:gd name="connsiteY72" fmla="*/ 160549 h 1412129"/>
                <a:gd name="connsiteX73" fmla="*/ 4454078 w 5010025"/>
                <a:gd name="connsiteY73" fmla="*/ 161512 h 1412129"/>
                <a:gd name="connsiteX74" fmla="*/ 4457925 w 5010025"/>
                <a:gd name="connsiteY74" fmla="*/ 165129 h 1412129"/>
                <a:gd name="connsiteX75" fmla="*/ 4458564 w 5010025"/>
                <a:gd name="connsiteY75" fmla="*/ 166097 h 1412129"/>
                <a:gd name="connsiteX76" fmla="*/ 4462406 w 5010025"/>
                <a:gd name="connsiteY76" fmla="*/ 169710 h 1412129"/>
                <a:gd name="connsiteX77" fmla="*/ 4463043 w 5010025"/>
                <a:gd name="connsiteY77" fmla="*/ 170675 h 1412129"/>
                <a:gd name="connsiteX78" fmla="*/ 4466888 w 5010025"/>
                <a:gd name="connsiteY78" fmla="*/ 174291 h 1412129"/>
                <a:gd name="connsiteX79" fmla="*/ 4467525 w 5010025"/>
                <a:gd name="connsiteY79" fmla="*/ 175256 h 1412129"/>
                <a:gd name="connsiteX80" fmla="*/ 4471370 w 5010025"/>
                <a:gd name="connsiteY80" fmla="*/ 178872 h 1412129"/>
                <a:gd name="connsiteX81" fmla="*/ 4472005 w 5010025"/>
                <a:gd name="connsiteY81" fmla="*/ 179835 h 1412129"/>
                <a:gd name="connsiteX82" fmla="*/ 4475852 w 5010025"/>
                <a:gd name="connsiteY82" fmla="*/ 183452 h 1412129"/>
                <a:gd name="connsiteX83" fmla="*/ 4476489 w 5010025"/>
                <a:gd name="connsiteY83" fmla="*/ 184418 h 1412129"/>
                <a:gd name="connsiteX84" fmla="*/ 4480334 w 5010025"/>
                <a:gd name="connsiteY84" fmla="*/ 188033 h 1412129"/>
                <a:gd name="connsiteX85" fmla="*/ 4480971 w 5010025"/>
                <a:gd name="connsiteY85" fmla="*/ 188998 h 1412129"/>
                <a:gd name="connsiteX86" fmla="*/ 4484816 w 5010025"/>
                <a:gd name="connsiteY86" fmla="*/ 192614 h 1412129"/>
                <a:gd name="connsiteX87" fmla="*/ 4485455 w 5010025"/>
                <a:gd name="connsiteY87" fmla="*/ 193582 h 1412129"/>
                <a:gd name="connsiteX88" fmla="*/ 4489297 w 5010025"/>
                <a:gd name="connsiteY88" fmla="*/ 197195 h 1412129"/>
                <a:gd name="connsiteX89" fmla="*/ 4489932 w 5010025"/>
                <a:gd name="connsiteY89" fmla="*/ 198158 h 1412129"/>
                <a:gd name="connsiteX90" fmla="*/ 4493779 w 5010025"/>
                <a:gd name="connsiteY90" fmla="*/ 201775 h 1412129"/>
                <a:gd name="connsiteX91" fmla="*/ 4494416 w 5010025"/>
                <a:gd name="connsiteY91" fmla="*/ 202741 h 1412129"/>
                <a:gd name="connsiteX92" fmla="*/ 4498261 w 5010025"/>
                <a:gd name="connsiteY92" fmla="*/ 206356 h 1412129"/>
                <a:gd name="connsiteX93" fmla="*/ 4498898 w 5010025"/>
                <a:gd name="connsiteY93" fmla="*/ 207321 h 1412129"/>
                <a:gd name="connsiteX94" fmla="*/ 4502743 w 5010025"/>
                <a:gd name="connsiteY94" fmla="*/ 210937 h 1412129"/>
                <a:gd name="connsiteX95" fmla="*/ 4503378 w 5010025"/>
                <a:gd name="connsiteY95" fmla="*/ 211900 h 1412129"/>
                <a:gd name="connsiteX96" fmla="*/ 4507225 w 5010025"/>
                <a:gd name="connsiteY96" fmla="*/ 215517 h 1412129"/>
                <a:gd name="connsiteX97" fmla="*/ 4507864 w 5010025"/>
                <a:gd name="connsiteY97" fmla="*/ 216485 h 1412129"/>
                <a:gd name="connsiteX98" fmla="*/ 4511706 w 5010025"/>
                <a:gd name="connsiteY98" fmla="*/ 220098 h 1412129"/>
                <a:gd name="connsiteX99" fmla="*/ 4512343 w 5010025"/>
                <a:gd name="connsiteY99" fmla="*/ 221064 h 1412129"/>
                <a:gd name="connsiteX100" fmla="*/ 4516188 w 5010025"/>
                <a:gd name="connsiteY100" fmla="*/ 224679 h 1412129"/>
                <a:gd name="connsiteX101" fmla="*/ 4516825 w 5010025"/>
                <a:gd name="connsiteY101" fmla="*/ 225645 h 1412129"/>
                <a:gd name="connsiteX102" fmla="*/ 4520670 w 5010025"/>
                <a:gd name="connsiteY102" fmla="*/ 229260 h 1412129"/>
                <a:gd name="connsiteX103" fmla="*/ 4521305 w 5010025"/>
                <a:gd name="connsiteY103" fmla="*/ 230223 h 1412129"/>
                <a:gd name="connsiteX104" fmla="*/ 4525152 w 5010025"/>
                <a:gd name="connsiteY104" fmla="*/ 233840 h 1412129"/>
                <a:gd name="connsiteX105" fmla="*/ 4525791 w 5010025"/>
                <a:gd name="connsiteY105" fmla="*/ 234808 h 1412129"/>
                <a:gd name="connsiteX106" fmla="*/ 4529633 w 5010025"/>
                <a:gd name="connsiteY106" fmla="*/ 238421 h 1412129"/>
                <a:gd name="connsiteX107" fmla="*/ 4530270 w 5010025"/>
                <a:gd name="connsiteY107" fmla="*/ 239387 h 1412129"/>
                <a:gd name="connsiteX108" fmla="*/ 4534115 w 5010025"/>
                <a:gd name="connsiteY108" fmla="*/ 243002 h 1412129"/>
                <a:gd name="connsiteX109" fmla="*/ 4534752 w 5010025"/>
                <a:gd name="connsiteY109" fmla="*/ 243968 h 1412129"/>
                <a:gd name="connsiteX110" fmla="*/ 4538597 w 5010025"/>
                <a:gd name="connsiteY110" fmla="*/ 247583 h 1412129"/>
                <a:gd name="connsiteX111" fmla="*/ 4539232 w 5010025"/>
                <a:gd name="connsiteY111" fmla="*/ 248546 h 1412129"/>
                <a:gd name="connsiteX112" fmla="*/ 4543079 w 5010025"/>
                <a:gd name="connsiteY112" fmla="*/ 252163 h 1412129"/>
                <a:gd name="connsiteX113" fmla="*/ 4543716 w 5010025"/>
                <a:gd name="connsiteY113" fmla="*/ 253129 h 1412129"/>
                <a:gd name="connsiteX114" fmla="*/ 4547561 w 5010025"/>
                <a:gd name="connsiteY114" fmla="*/ 256745 h 1412129"/>
                <a:gd name="connsiteX115" fmla="*/ 4548199 w 5010025"/>
                <a:gd name="connsiteY115" fmla="*/ 257712 h 1412129"/>
                <a:gd name="connsiteX116" fmla="*/ 4552042 w 5010025"/>
                <a:gd name="connsiteY116" fmla="*/ 261325 h 1412129"/>
                <a:gd name="connsiteX117" fmla="*/ 4552679 w 5010025"/>
                <a:gd name="connsiteY117" fmla="*/ 262291 h 1412129"/>
                <a:gd name="connsiteX118" fmla="*/ 4556524 w 5010025"/>
                <a:gd name="connsiteY118" fmla="*/ 265906 h 1412129"/>
                <a:gd name="connsiteX119" fmla="*/ 4557159 w 5010025"/>
                <a:gd name="connsiteY119" fmla="*/ 266869 h 1412129"/>
                <a:gd name="connsiteX120" fmla="*/ 4561006 w 5010025"/>
                <a:gd name="connsiteY120" fmla="*/ 270487 h 1412129"/>
                <a:gd name="connsiteX121" fmla="*/ 4561643 w 5010025"/>
                <a:gd name="connsiteY121" fmla="*/ 271452 h 1412129"/>
                <a:gd name="connsiteX122" fmla="*/ 4565488 w 5010025"/>
                <a:gd name="connsiteY122" fmla="*/ 275068 h 1412129"/>
                <a:gd name="connsiteX123" fmla="*/ 4566125 w 5010025"/>
                <a:gd name="connsiteY123" fmla="*/ 276033 h 1412129"/>
                <a:gd name="connsiteX124" fmla="*/ 4569970 w 5010025"/>
                <a:gd name="connsiteY124" fmla="*/ 279649 h 1412129"/>
                <a:gd name="connsiteX125" fmla="*/ 4570607 w 5010025"/>
                <a:gd name="connsiteY125" fmla="*/ 280614 h 1412129"/>
                <a:gd name="connsiteX126" fmla="*/ 4574452 w 5010025"/>
                <a:gd name="connsiteY126" fmla="*/ 284230 h 1412129"/>
                <a:gd name="connsiteX127" fmla="*/ 4575089 w 5010025"/>
                <a:gd name="connsiteY127" fmla="*/ 285195 h 1412129"/>
                <a:gd name="connsiteX128" fmla="*/ 4578933 w 5010025"/>
                <a:gd name="connsiteY128" fmla="*/ 288810 h 1412129"/>
                <a:gd name="connsiteX129" fmla="*/ 4579570 w 5010025"/>
                <a:gd name="connsiteY129" fmla="*/ 289775 h 1412129"/>
                <a:gd name="connsiteX130" fmla="*/ 4583415 w 5010025"/>
                <a:gd name="connsiteY130" fmla="*/ 293391 h 1412129"/>
                <a:gd name="connsiteX131" fmla="*/ 4584052 w 5010025"/>
                <a:gd name="connsiteY131" fmla="*/ 294356 h 1412129"/>
                <a:gd name="connsiteX132" fmla="*/ 4587897 w 5010025"/>
                <a:gd name="connsiteY132" fmla="*/ 297972 h 1412129"/>
                <a:gd name="connsiteX133" fmla="*/ 4588532 w 5010025"/>
                <a:gd name="connsiteY133" fmla="*/ 298935 h 1412129"/>
                <a:gd name="connsiteX134" fmla="*/ 4592379 w 5010025"/>
                <a:gd name="connsiteY134" fmla="*/ 302552 h 1412129"/>
                <a:gd name="connsiteX135" fmla="*/ 4593016 w 5010025"/>
                <a:gd name="connsiteY135" fmla="*/ 303517 h 1412129"/>
                <a:gd name="connsiteX136" fmla="*/ 4596861 w 5010025"/>
                <a:gd name="connsiteY136" fmla="*/ 307133 h 1412129"/>
                <a:gd name="connsiteX137" fmla="*/ 4597500 w 5010025"/>
                <a:gd name="connsiteY137" fmla="*/ 308101 h 1412129"/>
                <a:gd name="connsiteX138" fmla="*/ 4601342 w 5010025"/>
                <a:gd name="connsiteY138" fmla="*/ 311715 h 1412129"/>
                <a:gd name="connsiteX139" fmla="*/ 4601979 w 5010025"/>
                <a:gd name="connsiteY139" fmla="*/ 312680 h 1412129"/>
                <a:gd name="connsiteX140" fmla="*/ 4605824 w 5010025"/>
                <a:gd name="connsiteY140" fmla="*/ 316296 h 1412129"/>
                <a:gd name="connsiteX141" fmla="*/ 4606459 w 5010025"/>
                <a:gd name="connsiteY141" fmla="*/ 317258 h 1412129"/>
                <a:gd name="connsiteX142" fmla="*/ 4610306 w 5010025"/>
                <a:gd name="connsiteY142" fmla="*/ 320876 h 1412129"/>
                <a:gd name="connsiteX143" fmla="*/ 4610945 w 5010025"/>
                <a:gd name="connsiteY143" fmla="*/ 321844 h 1412129"/>
                <a:gd name="connsiteX144" fmla="*/ 4614787 w 5010025"/>
                <a:gd name="connsiteY144" fmla="*/ 325457 h 1412129"/>
                <a:gd name="connsiteX145" fmla="*/ 4615424 w 5010025"/>
                <a:gd name="connsiteY145" fmla="*/ 326422 h 1412129"/>
                <a:gd name="connsiteX146" fmla="*/ 4619269 w 5010025"/>
                <a:gd name="connsiteY146" fmla="*/ 330038 h 1412129"/>
                <a:gd name="connsiteX147" fmla="*/ 4619906 w 5010025"/>
                <a:gd name="connsiteY147" fmla="*/ 331003 h 1412129"/>
                <a:gd name="connsiteX148" fmla="*/ 4623751 w 5010025"/>
                <a:gd name="connsiteY148" fmla="*/ 334619 h 1412129"/>
                <a:gd name="connsiteX149" fmla="*/ 4624386 w 5010025"/>
                <a:gd name="connsiteY149" fmla="*/ 335582 h 1412129"/>
                <a:gd name="connsiteX150" fmla="*/ 4628233 w 5010025"/>
                <a:gd name="connsiteY150" fmla="*/ 339199 h 1412129"/>
                <a:gd name="connsiteX151" fmla="*/ 4628870 w 5010025"/>
                <a:gd name="connsiteY151" fmla="*/ 340164 h 1412129"/>
                <a:gd name="connsiteX152" fmla="*/ 4632715 w 5010025"/>
                <a:gd name="connsiteY152" fmla="*/ 343780 h 1412129"/>
                <a:gd name="connsiteX153" fmla="*/ 4633352 w 5010025"/>
                <a:gd name="connsiteY153" fmla="*/ 344745 h 1412129"/>
                <a:gd name="connsiteX154" fmla="*/ 4637197 w 5010025"/>
                <a:gd name="connsiteY154" fmla="*/ 348361 h 1412129"/>
                <a:gd name="connsiteX155" fmla="*/ 4637835 w 5010025"/>
                <a:gd name="connsiteY155" fmla="*/ 349329 h 1412129"/>
                <a:gd name="connsiteX156" fmla="*/ 4641678 w 5010025"/>
                <a:gd name="connsiteY156" fmla="*/ 352942 h 1412129"/>
                <a:gd name="connsiteX157" fmla="*/ 4642313 w 5010025"/>
                <a:gd name="connsiteY157" fmla="*/ 353905 h 1412129"/>
                <a:gd name="connsiteX158" fmla="*/ 4646160 w 5010025"/>
                <a:gd name="connsiteY158" fmla="*/ 357522 h 1412129"/>
                <a:gd name="connsiteX159" fmla="*/ 4646797 w 5010025"/>
                <a:gd name="connsiteY159" fmla="*/ 358488 h 1412129"/>
                <a:gd name="connsiteX160" fmla="*/ 4650642 w 5010025"/>
                <a:gd name="connsiteY160" fmla="*/ 362103 h 1412129"/>
                <a:gd name="connsiteX161" fmla="*/ 4651279 w 5010025"/>
                <a:gd name="connsiteY161" fmla="*/ 363068 h 1412129"/>
                <a:gd name="connsiteX162" fmla="*/ 4655124 w 5010025"/>
                <a:gd name="connsiteY162" fmla="*/ 366684 h 1412129"/>
                <a:gd name="connsiteX163" fmla="*/ 4655759 w 5010025"/>
                <a:gd name="connsiteY163" fmla="*/ 367647 h 1412129"/>
                <a:gd name="connsiteX164" fmla="*/ 4659606 w 5010025"/>
                <a:gd name="connsiteY164" fmla="*/ 371264 h 1412129"/>
                <a:gd name="connsiteX165" fmla="*/ 4660243 w 5010025"/>
                <a:gd name="connsiteY165" fmla="*/ 372230 h 1412129"/>
                <a:gd name="connsiteX166" fmla="*/ 4664088 w 5010025"/>
                <a:gd name="connsiteY166" fmla="*/ 375845 h 1412129"/>
                <a:gd name="connsiteX167" fmla="*/ 4664727 w 5010025"/>
                <a:gd name="connsiteY167" fmla="*/ 376813 h 1412129"/>
                <a:gd name="connsiteX168" fmla="*/ 4668569 w 5010025"/>
                <a:gd name="connsiteY168" fmla="*/ 380426 h 1412129"/>
                <a:gd name="connsiteX169" fmla="*/ 4669206 w 5010025"/>
                <a:gd name="connsiteY169" fmla="*/ 381391 h 1412129"/>
                <a:gd name="connsiteX170" fmla="*/ 4673051 w 5010025"/>
                <a:gd name="connsiteY170" fmla="*/ 385007 h 1412129"/>
                <a:gd name="connsiteX171" fmla="*/ 4673686 w 5010025"/>
                <a:gd name="connsiteY171" fmla="*/ 385970 h 1412129"/>
                <a:gd name="connsiteX172" fmla="*/ 4677533 w 5010025"/>
                <a:gd name="connsiteY172" fmla="*/ 389587 h 1412129"/>
                <a:gd name="connsiteX173" fmla="*/ 4678170 w 5010025"/>
                <a:gd name="connsiteY173" fmla="*/ 390553 h 1412129"/>
                <a:gd name="connsiteX174" fmla="*/ 4682015 w 5010025"/>
                <a:gd name="connsiteY174" fmla="*/ 394168 h 1412129"/>
                <a:gd name="connsiteX175" fmla="*/ 4682653 w 5010025"/>
                <a:gd name="connsiteY175" fmla="*/ 395136 h 1412129"/>
                <a:gd name="connsiteX176" fmla="*/ 4686496 w 5010025"/>
                <a:gd name="connsiteY176" fmla="*/ 398749 h 1412129"/>
                <a:gd name="connsiteX177" fmla="*/ 4687133 w 5010025"/>
                <a:gd name="connsiteY177" fmla="*/ 399715 h 1412129"/>
                <a:gd name="connsiteX178" fmla="*/ 4690978 w 5010025"/>
                <a:gd name="connsiteY178" fmla="*/ 403330 h 1412129"/>
                <a:gd name="connsiteX179" fmla="*/ 4691613 w 5010025"/>
                <a:gd name="connsiteY179" fmla="*/ 404293 h 1412129"/>
                <a:gd name="connsiteX180" fmla="*/ 4695460 w 5010025"/>
                <a:gd name="connsiteY180" fmla="*/ 407910 h 1412129"/>
                <a:gd name="connsiteX181" fmla="*/ 4696097 w 5010025"/>
                <a:gd name="connsiteY181" fmla="*/ 408876 h 1412129"/>
                <a:gd name="connsiteX182" fmla="*/ 4699942 w 5010025"/>
                <a:gd name="connsiteY182" fmla="*/ 412491 h 1412129"/>
                <a:gd name="connsiteX183" fmla="*/ 4700580 w 5010025"/>
                <a:gd name="connsiteY183" fmla="*/ 413459 h 1412129"/>
                <a:gd name="connsiteX184" fmla="*/ 4704423 w 5010025"/>
                <a:gd name="connsiteY184" fmla="*/ 417072 h 1412129"/>
                <a:gd name="connsiteX185" fmla="*/ 4705060 w 5010025"/>
                <a:gd name="connsiteY185" fmla="*/ 418038 h 1412129"/>
                <a:gd name="connsiteX186" fmla="*/ 4708905 w 5010025"/>
                <a:gd name="connsiteY186" fmla="*/ 421653 h 1412129"/>
                <a:gd name="connsiteX187" fmla="*/ 4709540 w 5010025"/>
                <a:gd name="connsiteY187" fmla="*/ 422616 h 1412129"/>
                <a:gd name="connsiteX188" fmla="*/ 4713387 w 5010025"/>
                <a:gd name="connsiteY188" fmla="*/ 426233 h 1412129"/>
                <a:gd name="connsiteX189" fmla="*/ 4714024 w 5010025"/>
                <a:gd name="connsiteY189" fmla="*/ 427199 h 1412129"/>
                <a:gd name="connsiteX190" fmla="*/ 4717869 w 5010025"/>
                <a:gd name="connsiteY190" fmla="*/ 430814 h 1412129"/>
                <a:gd name="connsiteX191" fmla="*/ 4718506 w 5010025"/>
                <a:gd name="connsiteY191" fmla="*/ 431780 h 1412129"/>
                <a:gd name="connsiteX192" fmla="*/ 4722351 w 5010025"/>
                <a:gd name="connsiteY192" fmla="*/ 435395 h 1412129"/>
                <a:gd name="connsiteX193" fmla="*/ 4722986 w 5010025"/>
                <a:gd name="connsiteY193" fmla="*/ 436358 h 1412129"/>
                <a:gd name="connsiteX194" fmla="*/ 4726833 w 5010025"/>
                <a:gd name="connsiteY194" fmla="*/ 439975 h 1412129"/>
                <a:gd name="connsiteX195" fmla="*/ 4727472 w 5010025"/>
                <a:gd name="connsiteY195" fmla="*/ 440943 h 1412129"/>
                <a:gd name="connsiteX196" fmla="*/ 4731314 w 5010025"/>
                <a:gd name="connsiteY196" fmla="*/ 444556 h 1412129"/>
                <a:gd name="connsiteX197" fmla="*/ 4731951 w 5010025"/>
                <a:gd name="connsiteY197" fmla="*/ 445522 h 1412129"/>
                <a:gd name="connsiteX198" fmla="*/ 4735796 w 5010025"/>
                <a:gd name="connsiteY198" fmla="*/ 449137 h 1412129"/>
                <a:gd name="connsiteX199" fmla="*/ 4736433 w 5010025"/>
                <a:gd name="connsiteY199" fmla="*/ 450103 h 1412129"/>
                <a:gd name="connsiteX200" fmla="*/ 4740278 w 5010025"/>
                <a:gd name="connsiteY200" fmla="*/ 453718 h 1412129"/>
                <a:gd name="connsiteX201" fmla="*/ 4740913 w 5010025"/>
                <a:gd name="connsiteY201" fmla="*/ 454681 h 1412129"/>
                <a:gd name="connsiteX202" fmla="*/ 4744760 w 5010025"/>
                <a:gd name="connsiteY202" fmla="*/ 458298 h 1412129"/>
                <a:gd name="connsiteX203" fmla="*/ 4745397 w 5010025"/>
                <a:gd name="connsiteY203" fmla="*/ 459264 h 1412129"/>
                <a:gd name="connsiteX204" fmla="*/ 4749242 w 5010025"/>
                <a:gd name="connsiteY204" fmla="*/ 462879 h 1412129"/>
                <a:gd name="connsiteX205" fmla="*/ 4749880 w 5010025"/>
                <a:gd name="connsiteY205" fmla="*/ 463847 h 1412129"/>
                <a:gd name="connsiteX206" fmla="*/ 4753723 w 5010025"/>
                <a:gd name="connsiteY206" fmla="*/ 467460 h 1412129"/>
                <a:gd name="connsiteX207" fmla="*/ 4754360 w 5010025"/>
                <a:gd name="connsiteY207" fmla="*/ 468426 h 1412129"/>
                <a:gd name="connsiteX208" fmla="*/ 4758205 w 5010025"/>
                <a:gd name="connsiteY208" fmla="*/ 472041 h 1412129"/>
                <a:gd name="connsiteX209" fmla="*/ 4758840 w 5010025"/>
                <a:gd name="connsiteY209" fmla="*/ 473004 h 1412129"/>
                <a:gd name="connsiteX210" fmla="*/ 4762687 w 5010025"/>
                <a:gd name="connsiteY210" fmla="*/ 476621 h 1412129"/>
                <a:gd name="connsiteX211" fmla="*/ 4763324 w 5010025"/>
                <a:gd name="connsiteY211" fmla="*/ 477587 h 1412129"/>
                <a:gd name="connsiteX212" fmla="*/ 4767169 w 5010025"/>
                <a:gd name="connsiteY212" fmla="*/ 481203 h 1412129"/>
                <a:gd name="connsiteX213" fmla="*/ 4767807 w 5010025"/>
                <a:gd name="connsiteY213" fmla="*/ 482171 h 1412129"/>
                <a:gd name="connsiteX214" fmla="*/ 4771650 w 5010025"/>
                <a:gd name="connsiteY214" fmla="*/ 485784 h 1412129"/>
                <a:gd name="connsiteX215" fmla="*/ 4772287 w 5010025"/>
                <a:gd name="connsiteY215" fmla="*/ 486749 h 1412129"/>
                <a:gd name="connsiteX216" fmla="*/ 4776132 w 5010025"/>
                <a:gd name="connsiteY216" fmla="*/ 490364 h 1412129"/>
                <a:gd name="connsiteX217" fmla="*/ 4776767 w 5010025"/>
                <a:gd name="connsiteY217" fmla="*/ 491327 h 1412129"/>
                <a:gd name="connsiteX218" fmla="*/ 4780614 w 5010025"/>
                <a:gd name="connsiteY218" fmla="*/ 494945 h 1412129"/>
                <a:gd name="connsiteX219" fmla="*/ 4781251 w 5010025"/>
                <a:gd name="connsiteY219" fmla="*/ 495910 h 1412129"/>
                <a:gd name="connsiteX220" fmla="*/ 4785096 w 5010025"/>
                <a:gd name="connsiteY220" fmla="*/ 499526 h 1412129"/>
                <a:gd name="connsiteX221" fmla="*/ 4785733 w 5010025"/>
                <a:gd name="connsiteY221" fmla="*/ 500491 h 1412129"/>
                <a:gd name="connsiteX222" fmla="*/ 4789578 w 5010025"/>
                <a:gd name="connsiteY222" fmla="*/ 504106 h 1412129"/>
                <a:gd name="connsiteX223" fmla="*/ 4790213 w 5010025"/>
                <a:gd name="connsiteY223" fmla="*/ 505069 h 1412129"/>
                <a:gd name="connsiteX224" fmla="*/ 4794060 w 5010025"/>
                <a:gd name="connsiteY224" fmla="*/ 508687 h 1412129"/>
                <a:gd name="connsiteX225" fmla="*/ 4794699 w 5010025"/>
                <a:gd name="connsiteY225" fmla="*/ 509655 h 1412129"/>
                <a:gd name="connsiteX226" fmla="*/ 4798541 w 5010025"/>
                <a:gd name="connsiteY226" fmla="*/ 513268 h 1412129"/>
                <a:gd name="connsiteX227" fmla="*/ 4799178 w 5010025"/>
                <a:gd name="connsiteY227" fmla="*/ 514233 h 1412129"/>
                <a:gd name="connsiteX228" fmla="*/ 4803023 w 5010025"/>
                <a:gd name="connsiteY228" fmla="*/ 517849 h 1412129"/>
                <a:gd name="connsiteX229" fmla="*/ 4803660 w 5010025"/>
                <a:gd name="connsiteY229" fmla="*/ 518815 h 1412129"/>
                <a:gd name="connsiteX230" fmla="*/ 4807505 w 5010025"/>
                <a:gd name="connsiteY230" fmla="*/ 522430 h 1412129"/>
                <a:gd name="connsiteX231" fmla="*/ 4808140 w 5010025"/>
                <a:gd name="connsiteY231" fmla="*/ 523393 h 1412129"/>
                <a:gd name="connsiteX232" fmla="*/ 4811987 w 5010025"/>
                <a:gd name="connsiteY232" fmla="*/ 527010 h 1412129"/>
                <a:gd name="connsiteX233" fmla="*/ 4812624 w 5010025"/>
                <a:gd name="connsiteY233" fmla="*/ 527976 h 1412129"/>
                <a:gd name="connsiteX234" fmla="*/ 4816469 w 5010025"/>
                <a:gd name="connsiteY234" fmla="*/ 531591 h 1412129"/>
                <a:gd name="connsiteX235" fmla="*/ 4817107 w 5010025"/>
                <a:gd name="connsiteY235" fmla="*/ 532560 h 1412129"/>
                <a:gd name="connsiteX236" fmla="*/ 4820950 w 5010025"/>
                <a:gd name="connsiteY236" fmla="*/ 536173 h 1412129"/>
                <a:gd name="connsiteX237" fmla="*/ 4821587 w 5010025"/>
                <a:gd name="connsiteY237" fmla="*/ 537138 h 1412129"/>
                <a:gd name="connsiteX238" fmla="*/ 4825432 w 5010025"/>
                <a:gd name="connsiteY238" fmla="*/ 540753 h 1412129"/>
                <a:gd name="connsiteX239" fmla="*/ 4826067 w 5010025"/>
                <a:gd name="connsiteY239" fmla="*/ 541716 h 1412129"/>
                <a:gd name="connsiteX240" fmla="*/ 4829914 w 5010025"/>
                <a:gd name="connsiteY240" fmla="*/ 545333 h 1412129"/>
                <a:gd name="connsiteX241" fmla="*/ 4830551 w 5010025"/>
                <a:gd name="connsiteY241" fmla="*/ 546299 h 1412129"/>
                <a:gd name="connsiteX242" fmla="*/ 4834396 w 5010025"/>
                <a:gd name="connsiteY242" fmla="*/ 549914 h 1412129"/>
                <a:gd name="connsiteX243" fmla="*/ 4835033 w 5010025"/>
                <a:gd name="connsiteY243" fmla="*/ 550879 h 1412129"/>
                <a:gd name="connsiteX244" fmla="*/ 4838878 w 5010025"/>
                <a:gd name="connsiteY244" fmla="*/ 554495 h 1412129"/>
                <a:gd name="connsiteX245" fmla="*/ 4839517 w 5010025"/>
                <a:gd name="connsiteY245" fmla="*/ 555463 h 1412129"/>
                <a:gd name="connsiteX246" fmla="*/ 4843359 w 5010025"/>
                <a:gd name="connsiteY246" fmla="*/ 559076 h 1412129"/>
                <a:gd name="connsiteX247" fmla="*/ 4843994 w 5010025"/>
                <a:gd name="connsiteY247" fmla="*/ 560039 h 1412129"/>
                <a:gd name="connsiteX248" fmla="*/ 4847841 w 5010025"/>
                <a:gd name="connsiteY248" fmla="*/ 563656 h 1412129"/>
                <a:gd name="connsiteX249" fmla="*/ 4848478 w 5010025"/>
                <a:gd name="connsiteY249" fmla="*/ 564622 h 1412129"/>
                <a:gd name="connsiteX250" fmla="*/ 4852323 w 5010025"/>
                <a:gd name="connsiteY250" fmla="*/ 568237 h 1412129"/>
                <a:gd name="connsiteX251" fmla="*/ 4852960 w 5010025"/>
                <a:gd name="connsiteY251" fmla="*/ 569203 h 1412129"/>
                <a:gd name="connsiteX252" fmla="*/ 4856805 w 5010025"/>
                <a:gd name="connsiteY252" fmla="*/ 572818 h 1412129"/>
                <a:gd name="connsiteX253" fmla="*/ 4857442 w 5010025"/>
                <a:gd name="connsiteY253" fmla="*/ 573783 h 1412129"/>
                <a:gd name="connsiteX254" fmla="*/ 4861286 w 5010025"/>
                <a:gd name="connsiteY254" fmla="*/ 577398 h 1412129"/>
                <a:gd name="connsiteX255" fmla="*/ 4861923 w 5010025"/>
                <a:gd name="connsiteY255" fmla="*/ 578364 h 1412129"/>
                <a:gd name="connsiteX256" fmla="*/ 4865768 w 5010025"/>
                <a:gd name="connsiteY256" fmla="*/ 581979 h 1412129"/>
                <a:gd name="connsiteX257" fmla="*/ 4866405 w 5010025"/>
                <a:gd name="connsiteY257" fmla="*/ 582945 h 1412129"/>
                <a:gd name="connsiteX258" fmla="*/ 4870250 w 5010025"/>
                <a:gd name="connsiteY258" fmla="*/ 586560 h 1412129"/>
                <a:gd name="connsiteX259" fmla="*/ 4870887 w 5010025"/>
                <a:gd name="connsiteY259" fmla="*/ 587526 h 1412129"/>
                <a:gd name="connsiteX260" fmla="*/ 4874732 w 5010025"/>
                <a:gd name="connsiteY260" fmla="*/ 591141 h 1412129"/>
                <a:gd name="connsiteX261" fmla="*/ 4875367 w 5010025"/>
                <a:gd name="connsiteY261" fmla="*/ 592104 h 1412129"/>
                <a:gd name="connsiteX262" fmla="*/ 4879214 w 5010025"/>
                <a:gd name="connsiteY262" fmla="*/ 595722 h 1412129"/>
                <a:gd name="connsiteX263" fmla="*/ 4879851 w 5010025"/>
                <a:gd name="connsiteY263" fmla="*/ 596687 h 1412129"/>
                <a:gd name="connsiteX264" fmla="*/ 4883696 w 5010025"/>
                <a:gd name="connsiteY264" fmla="*/ 600303 h 1412129"/>
                <a:gd name="connsiteX265" fmla="*/ 4884334 w 5010025"/>
                <a:gd name="connsiteY265" fmla="*/ 601271 h 1412129"/>
                <a:gd name="connsiteX266" fmla="*/ 4888177 w 5010025"/>
                <a:gd name="connsiteY266" fmla="*/ 604884 h 1412129"/>
                <a:gd name="connsiteX267" fmla="*/ 4888814 w 5010025"/>
                <a:gd name="connsiteY267" fmla="*/ 605849 h 1412129"/>
                <a:gd name="connsiteX268" fmla="*/ 4892659 w 5010025"/>
                <a:gd name="connsiteY268" fmla="*/ 609465 h 1412129"/>
                <a:gd name="connsiteX269" fmla="*/ 4893294 w 5010025"/>
                <a:gd name="connsiteY269" fmla="*/ 610428 h 1412129"/>
                <a:gd name="connsiteX270" fmla="*/ 4897141 w 5010025"/>
                <a:gd name="connsiteY270" fmla="*/ 614045 h 1412129"/>
                <a:gd name="connsiteX271" fmla="*/ 4897778 w 5010025"/>
                <a:gd name="connsiteY271" fmla="*/ 615011 h 1412129"/>
                <a:gd name="connsiteX272" fmla="*/ 4901623 w 5010025"/>
                <a:gd name="connsiteY272" fmla="*/ 618626 h 1412129"/>
                <a:gd name="connsiteX273" fmla="*/ 4902260 w 5010025"/>
                <a:gd name="connsiteY273" fmla="*/ 619592 h 1412129"/>
                <a:gd name="connsiteX274" fmla="*/ 4906105 w 5010025"/>
                <a:gd name="connsiteY274" fmla="*/ 623207 h 1412129"/>
                <a:gd name="connsiteX275" fmla="*/ 4906744 w 5010025"/>
                <a:gd name="connsiteY275" fmla="*/ 624175 h 1412129"/>
                <a:gd name="connsiteX276" fmla="*/ 4910586 w 5010025"/>
                <a:gd name="connsiteY276" fmla="*/ 627788 h 1412129"/>
                <a:gd name="connsiteX277" fmla="*/ 4911221 w 5010025"/>
                <a:gd name="connsiteY277" fmla="*/ 628751 h 1412129"/>
                <a:gd name="connsiteX278" fmla="*/ 4915068 w 5010025"/>
                <a:gd name="connsiteY278" fmla="*/ 632369 h 1412129"/>
                <a:gd name="connsiteX279" fmla="*/ 4915705 w 5010025"/>
                <a:gd name="connsiteY279" fmla="*/ 633334 h 1412129"/>
                <a:gd name="connsiteX280" fmla="*/ 4919550 w 5010025"/>
                <a:gd name="connsiteY280" fmla="*/ 636950 h 1412129"/>
                <a:gd name="connsiteX281" fmla="*/ 4920187 w 5010025"/>
                <a:gd name="connsiteY281" fmla="*/ 637915 h 1412129"/>
                <a:gd name="connsiteX282" fmla="*/ 4924032 w 5010025"/>
                <a:gd name="connsiteY282" fmla="*/ 641530 h 1412129"/>
                <a:gd name="connsiteX283" fmla="*/ 4924671 w 5010025"/>
                <a:gd name="connsiteY283" fmla="*/ 642499 h 1412129"/>
                <a:gd name="connsiteX284" fmla="*/ 4928513 w 5010025"/>
                <a:gd name="connsiteY284" fmla="*/ 646111 h 1412129"/>
                <a:gd name="connsiteX285" fmla="*/ 4929148 w 5010025"/>
                <a:gd name="connsiteY285" fmla="*/ 647074 h 1412129"/>
                <a:gd name="connsiteX286" fmla="*/ 4932995 w 5010025"/>
                <a:gd name="connsiteY286" fmla="*/ 650691 h 1412129"/>
                <a:gd name="connsiteX287" fmla="*/ 4933632 w 5010025"/>
                <a:gd name="connsiteY287" fmla="*/ 651657 h 1412129"/>
                <a:gd name="connsiteX288" fmla="*/ 4937477 w 5010025"/>
                <a:gd name="connsiteY288" fmla="*/ 655272 h 1412129"/>
                <a:gd name="connsiteX289" fmla="*/ 4938114 w 5010025"/>
                <a:gd name="connsiteY289" fmla="*/ 656237 h 1412129"/>
                <a:gd name="connsiteX290" fmla="*/ 4941959 w 5010025"/>
                <a:gd name="connsiteY290" fmla="*/ 659853 h 1412129"/>
                <a:gd name="connsiteX291" fmla="*/ 4942594 w 5010025"/>
                <a:gd name="connsiteY291" fmla="*/ 660815 h 1412129"/>
                <a:gd name="connsiteX292" fmla="*/ 4946441 w 5010025"/>
                <a:gd name="connsiteY292" fmla="*/ 664432 h 1412129"/>
                <a:gd name="connsiteX293" fmla="*/ 4947080 w 5010025"/>
                <a:gd name="connsiteY293" fmla="*/ 665401 h 1412129"/>
                <a:gd name="connsiteX294" fmla="*/ 4950922 w 5010025"/>
                <a:gd name="connsiteY294" fmla="*/ 669013 h 1412129"/>
                <a:gd name="connsiteX295" fmla="*/ 4951559 w 5010025"/>
                <a:gd name="connsiteY295" fmla="*/ 669979 h 1412129"/>
                <a:gd name="connsiteX296" fmla="*/ 4955404 w 5010025"/>
                <a:gd name="connsiteY296" fmla="*/ 673595 h 1412129"/>
                <a:gd name="connsiteX297" fmla="*/ 4956041 w 5010025"/>
                <a:gd name="connsiteY297" fmla="*/ 674560 h 1412129"/>
                <a:gd name="connsiteX298" fmla="*/ 4959886 w 5010025"/>
                <a:gd name="connsiteY298" fmla="*/ 678176 h 1412129"/>
                <a:gd name="connsiteX299" fmla="*/ 4960521 w 5010025"/>
                <a:gd name="connsiteY299" fmla="*/ 679139 h 1412129"/>
                <a:gd name="connsiteX300" fmla="*/ 4964368 w 5010025"/>
                <a:gd name="connsiteY300" fmla="*/ 682756 h 1412129"/>
                <a:gd name="connsiteX301" fmla="*/ 4965005 w 5010025"/>
                <a:gd name="connsiteY301" fmla="*/ 683722 h 1412129"/>
                <a:gd name="connsiteX302" fmla="*/ 4968850 w 5010025"/>
                <a:gd name="connsiteY302" fmla="*/ 687336 h 1412129"/>
                <a:gd name="connsiteX303" fmla="*/ 4969487 w 5010025"/>
                <a:gd name="connsiteY303" fmla="*/ 688302 h 1412129"/>
                <a:gd name="connsiteX304" fmla="*/ 4973332 w 5010025"/>
                <a:gd name="connsiteY304" fmla="*/ 691917 h 1412129"/>
                <a:gd name="connsiteX305" fmla="*/ 4973971 w 5010025"/>
                <a:gd name="connsiteY305" fmla="*/ 692885 h 1412129"/>
                <a:gd name="connsiteX306" fmla="*/ 4977813 w 5010025"/>
                <a:gd name="connsiteY306" fmla="*/ 696498 h 1412129"/>
                <a:gd name="connsiteX307" fmla="*/ 4978448 w 5010025"/>
                <a:gd name="connsiteY307" fmla="*/ 697461 h 1412129"/>
                <a:gd name="connsiteX308" fmla="*/ 4982295 w 5010025"/>
                <a:gd name="connsiteY308" fmla="*/ 701080 h 1412129"/>
                <a:gd name="connsiteX309" fmla="*/ 4982932 w 5010025"/>
                <a:gd name="connsiteY309" fmla="*/ 702045 h 1412129"/>
                <a:gd name="connsiteX310" fmla="*/ 4986777 w 5010025"/>
                <a:gd name="connsiteY310" fmla="*/ 705660 h 1412129"/>
                <a:gd name="connsiteX311" fmla="*/ 4987414 w 5010025"/>
                <a:gd name="connsiteY311" fmla="*/ 706625 h 1412129"/>
                <a:gd name="connsiteX312" fmla="*/ 4991259 w 5010025"/>
                <a:gd name="connsiteY312" fmla="*/ 710242 h 1412129"/>
                <a:gd name="connsiteX313" fmla="*/ 4991898 w 5010025"/>
                <a:gd name="connsiteY313" fmla="*/ 711209 h 1412129"/>
                <a:gd name="connsiteX314" fmla="*/ 4995740 w 5010025"/>
                <a:gd name="connsiteY314" fmla="*/ 714822 h 1412129"/>
                <a:gd name="connsiteX315" fmla="*/ 4996375 w 5010025"/>
                <a:gd name="connsiteY315" fmla="*/ 715786 h 1412129"/>
                <a:gd name="connsiteX316" fmla="*/ 5000222 w 5010025"/>
                <a:gd name="connsiteY316" fmla="*/ 719403 h 1412129"/>
                <a:gd name="connsiteX317" fmla="*/ 5000859 w 5010025"/>
                <a:gd name="connsiteY317" fmla="*/ 720368 h 1412129"/>
                <a:gd name="connsiteX318" fmla="*/ 5004704 w 5010025"/>
                <a:gd name="connsiteY318" fmla="*/ 723984 h 1412129"/>
                <a:gd name="connsiteX319" fmla="*/ 5005341 w 5010025"/>
                <a:gd name="connsiteY319" fmla="*/ 724949 h 1412129"/>
                <a:gd name="connsiteX320" fmla="*/ 5009186 w 5010025"/>
                <a:gd name="connsiteY320" fmla="*/ 728564 h 1412129"/>
                <a:gd name="connsiteX321" fmla="*/ 5009823 w 5010025"/>
                <a:gd name="connsiteY321" fmla="*/ 729530 h 1412129"/>
                <a:gd name="connsiteX322" fmla="*/ 5010025 w 5010025"/>
                <a:gd name="connsiteY322" fmla="*/ 729720 h 1412129"/>
                <a:gd name="connsiteX323" fmla="*/ 5010025 w 5010025"/>
                <a:gd name="connsiteY323" fmla="*/ 1209471 h 1412129"/>
                <a:gd name="connsiteX324" fmla="*/ 4807367 w 5010025"/>
                <a:gd name="connsiteY324" fmla="*/ 1412129 h 1412129"/>
                <a:gd name="connsiteX325" fmla="*/ 839049 w 5010025"/>
                <a:gd name="connsiteY325" fmla="*/ 1412129 h 1412129"/>
                <a:gd name="connsiteX326" fmla="*/ 835751 w 5010025"/>
                <a:gd name="connsiteY326" fmla="*/ 1409157 h 1412129"/>
                <a:gd name="connsiteX327" fmla="*/ 835751 w 5010025"/>
                <a:gd name="connsiteY327" fmla="*/ 1408614 h 1412129"/>
                <a:gd name="connsiteX328" fmla="*/ 831270 w 5010025"/>
                <a:gd name="connsiteY328" fmla="*/ 1404576 h 1412129"/>
                <a:gd name="connsiteX329" fmla="*/ 831270 w 5010025"/>
                <a:gd name="connsiteY329" fmla="*/ 1404035 h 1412129"/>
                <a:gd name="connsiteX330" fmla="*/ 826788 w 5010025"/>
                <a:gd name="connsiteY330" fmla="*/ 1399996 h 1412129"/>
                <a:gd name="connsiteX331" fmla="*/ 826788 w 5010025"/>
                <a:gd name="connsiteY331" fmla="*/ 1399454 h 1412129"/>
                <a:gd name="connsiteX332" fmla="*/ 822306 w 5010025"/>
                <a:gd name="connsiteY332" fmla="*/ 1395415 h 1412129"/>
                <a:gd name="connsiteX333" fmla="*/ 822306 w 5010025"/>
                <a:gd name="connsiteY333" fmla="*/ 1394873 h 1412129"/>
                <a:gd name="connsiteX334" fmla="*/ 817824 w 5010025"/>
                <a:gd name="connsiteY334" fmla="*/ 1390834 h 1412129"/>
                <a:gd name="connsiteX335" fmla="*/ 817824 w 5010025"/>
                <a:gd name="connsiteY335" fmla="*/ 1390292 h 1412129"/>
                <a:gd name="connsiteX336" fmla="*/ 813343 w 5010025"/>
                <a:gd name="connsiteY336" fmla="*/ 1386254 h 1412129"/>
                <a:gd name="connsiteX337" fmla="*/ 813343 w 5010025"/>
                <a:gd name="connsiteY337" fmla="*/ 1385712 h 1412129"/>
                <a:gd name="connsiteX338" fmla="*/ 808861 w 5010025"/>
                <a:gd name="connsiteY338" fmla="*/ 1381673 h 1412129"/>
                <a:gd name="connsiteX339" fmla="*/ 808861 w 5010025"/>
                <a:gd name="connsiteY339" fmla="*/ 1381131 h 1412129"/>
                <a:gd name="connsiteX340" fmla="*/ 804379 w 5010025"/>
                <a:gd name="connsiteY340" fmla="*/ 1377092 h 1412129"/>
                <a:gd name="connsiteX341" fmla="*/ 804379 w 5010025"/>
                <a:gd name="connsiteY341" fmla="*/ 1376550 h 1412129"/>
                <a:gd name="connsiteX342" fmla="*/ 799897 w 5010025"/>
                <a:gd name="connsiteY342" fmla="*/ 1372511 h 1412129"/>
                <a:gd name="connsiteX343" fmla="*/ 799897 w 5010025"/>
                <a:gd name="connsiteY343" fmla="*/ 1371970 h 1412129"/>
                <a:gd name="connsiteX344" fmla="*/ 795415 w 5010025"/>
                <a:gd name="connsiteY344" fmla="*/ 1367931 h 1412129"/>
                <a:gd name="connsiteX345" fmla="*/ 795415 w 5010025"/>
                <a:gd name="connsiteY345" fmla="*/ 1367389 h 1412129"/>
                <a:gd name="connsiteX346" fmla="*/ 790933 w 5010025"/>
                <a:gd name="connsiteY346" fmla="*/ 1363350 h 1412129"/>
                <a:gd name="connsiteX347" fmla="*/ 790933 w 5010025"/>
                <a:gd name="connsiteY347" fmla="*/ 1362807 h 1412129"/>
                <a:gd name="connsiteX348" fmla="*/ 786452 w 5010025"/>
                <a:gd name="connsiteY348" fmla="*/ 1358769 h 1412129"/>
                <a:gd name="connsiteX349" fmla="*/ 786452 w 5010025"/>
                <a:gd name="connsiteY349" fmla="*/ 1358227 h 1412129"/>
                <a:gd name="connsiteX350" fmla="*/ 781970 w 5010025"/>
                <a:gd name="connsiteY350" fmla="*/ 1354188 h 1412129"/>
                <a:gd name="connsiteX351" fmla="*/ 781970 w 5010025"/>
                <a:gd name="connsiteY351" fmla="*/ 1353647 h 1412129"/>
                <a:gd name="connsiteX352" fmla="*/ 777488 w 5010025"/>
                <a:gd name="connsiteY352" fmla="*/ 1349608 h 1412129"/>
                <a:gd name="connsiteX353" fmla="*/ 777488 w 5010025"/>
                <a:gd name="connsiteY353" fmla="*/ 1349066 h 1412129"/>
                <a:gd name="connsiteX354" fmla="*/ 773006 w 5010025"/>
                <a:gd name="connsiteY354" fmla="*/ 1345027 h 1412129"/>
                <a:gd name="connsiteX355" fmla="*/ 773006 w 5010025"/>
                <a:gd name="connsiteY355" fmla="*/ 1344485 h 1412129"/>
                <a:gd name="connsiteX356" fmla="*/ 768524 w 5010025"/>
                <a:gd name="connsiteY356" fmla="*/ 1340446 h 1412129"/>
                <a:gd name="connsiteX357" fmla="*/ 768524 w 5010025"/>
                <a:gd name="connsiteY357" fmla="*/ 1339904 h 1412129"/>
                <a:gd name="connsiteX358" fmla="*/ 764042 w 5010025"/>
                <a:gd name="connsiteY358" fmla="*/ 1335865 h 1412129"/>
                <a:gd name="connsiteX359" fmla="*/ 764042 w 5010025"/>
                <a:gd name="connsiteY359" fmla="*/ 1335323 h 1412129"/>
                <a:gd name="connsiteX360" fmla="*/ 759561 w 5010025"/>
                <a:gd name="connsiteY360" fmla="*/ 1331285 h 1412129"/>
                <a:gd name="connsiteX361" fmla="*/ 759561 w 5010025"/>
                <a:gd name="connsiteY361" fmla="*/ 1330743 h 1412129"/>
                <a:gd name="connsiteX362" fmla="*/ 755079 w 5010025"/>
                <a:gd name="connsiteY362" fmla="*/ 1326704 h 1412129"/>
                <a:gd name="connsiteX363" fmla="*/ 755079 w 5010025"/>
                <a:gd name="connsiteY363" fmla="*/ 1326162 h 1412129"/>
                <a:gd name="connsiteX364" fmla="*/ 750597 w 5010025"/>
                <a:gd name="connsiteY364" fmla="*/ 1322123 h 1412129"/>
                <a:gd name="connsiteX365" fmla="*/ 750597 w 5010025"/>
                <a:gd name="connsiteY365" fmla="*/ 1321582 h 1412129"/>
                <a:gd name="connsiteX366" fmla="*/ 746115 w 5010025"/>
                <a:gd name="connsiteY366" fmla="*/ 1317543 h 1412129"/>
                <a:gd name="connsiteX367" fmla="*/ 746115 w 5010025"/>
                <a:gd name="connsiteY367" fmla="*/ 1317000 h 1412129"/>
                <a:gd name="connsiteX368" fmla="*/ 741634 w 5010025"/>
                <a:gd name="connsiteY368" fmla="*/ 1312962 h 1412129"/>
                <a:gd name="connsiteX369" fmla="*/ 741634 w 5010025"/>
                <a:gd name="connsiteY369" fmla="*/ 1312420 h 1412129"/>
                <a:gd name="connsiteX370" fmla="*/ 737152 w 5010025"/>
                <a:gd name="connsiteY370" fmla="*/ 1308381 h 1412129"/>
                <a:gd name="connsiteX371" fmla="*/ 737152 w 5010025"/>
                <a:gd name="connsiteY371" fmla="*/ 1307839 h 1412129"/>
                <a:gd name="connsiteX372" fmla="*/ 732670 w 5010025"/>
                <a:gd name="connsiteY372" fmla="*/ 1303800 h 1412129"/>
                <a:gd name="connsiteX373" fmla="*/ 732670 w 5010025"/>
                <a:gd name="connsiteY373" fmla="*/ 1303259 h 1412129"/>
                <a:gd name="connsiteX374" fmla="*/ 728188 w 5010025"/>
                <a:gd name="connsiteY374" fmla="*/ 1299220 h 1412129"/>
                <a:gd name="connsiteX375" fmla="*/ 728188 w 5010025"/>
                <a:gd name="connsiteY375" fmla="*/ 1298677 h 1412129"/>
                <a:gd name="connsiteX376" fmla="*/ 723707 w 5010025"/>
                <a:gd name="connsiteY376" fmla="*/ 1294639 h 1412129"/>
                <a:gd name="connsiteX377" fmla="*/ 723707 w 5010025"/>
                <a:gd name="connsiteY377" fmla="*/ 1294097 h 1412129"/>
                <a:gd name="connsiteX378" fmla="*/ 719225 w 5010025"/>
                <a:gd name="connsiteY378" fmla="*/ 1290058 h 1412129"/>
                <a:gd name="connsiteX379" fmla="*/ 719225 w 5010025"/>
                <a:gd name="connsiteY379" fmla="*/ 1289516 h 1412129"/>
                <a:gd name="connsiteX380" fmla="*/ 714743 w 5010025"/>
                <a:gd name="connsiteY380" fmla="*/ 1285477 h 1412129"/>
                <a:gd name="connsiteX381" fmla="*/ 714743 w 5010025"/>
                <a:gd name="connsiteY381" fmla="*/ 1284936 h 1412129"/>
                <a:gd name="connsiteX382" fmla="*/ 710261 w 5010025"/>
                <a:gd name="connsiteY382" fmla="*/ 1280897 h 1412129"/>
                <a:gd name="connsiteX383" fmla="*/ 710261 w 5010025"/>
                <a:gd name="connsiteY383" fmla="*/ 1280355 h 1412129"/>
                <a:gd name="connsiteX384" fmla="*/ 705779 w 5010025"/>
                <a:gd name="connsiteY384" fmla="*/ 1276316 h 1412129"/>
                <a:gd name="connsiteX385" fmla="*/ 705779 w 5010025"/>
                <a:gd name="connsiteY385" fmla="*/ 1275774 h 1412129"/>
                <a:gd name="connsiteX386" fmla="*/ 701297 w 5010025"/>
                <a:gd name="connsiteY386" fmla="*/ 1271735 h 1412129"/>
                <a:gd name="connsiteX387" fmla="*/ 701297 w 5010025"/>
                <a:gd name="connsiteY387" fmla="*/ 1271192 h 1412129"/>
                <a:gd name="connsiteX388" fmla="*/ 696816 w 5010025"/>
                <a:gd name="connsiteY388" fmla="*/ 1267154 h 1412129"/>
                <a:gd name="connsiteX389" fmla="*/ 696816 w 5010025"/>
                <a:gd name="connsiteY389" fmla="*/ 1266613 h 1412129"/>
                <a:gd name="connsiteX390" fmla="*/ 692334 w 5010025"/>
                <a:gd name="connsiteY390" fmla="*/ 1262574 h 1412129"/>
                <a:gd name="connsiteX391" fmla="*/ 692334 w 5010025"/>
                <a:gd name="connsiteY391" fmla="*/ 1262032 h 1412129"/>
                <a:gd name="connsiteX392" fmla="*/ 687852 w 5010025"/>
                <a:gd name="connsiteY392" fmla="*/ 1257993 h 1412129"/>
                <a:gd name="connsiteX393" fmla="*/ 687852 w 5010025"/>
                <a:gd name="connsiteY393" fmla="*/ 1257451 h 1412129"/>
                <a:gd name="connsiteX394" fmla="*/ 683370 w 5010025"/>
                <a:gd name="connsiteY394" fmla="*/ 1253412 h 1412129"/>
                <a:gd name="connsiteX395" fmla="*/ 683370 w 5010025"/>
                <a:gd name="connsiteY395" fmla="*/ 1252871 h 1412129"/>
                <a:gd name="connsiteX396" fmla="*/ 678888 w 5010025"/>
                <a:gd name="connsiteY396" fmla="*/ 1248832 h 1412129"/>
                <a:gd name="connsiteX397" fmla="*/ 678888 w 5010025"/>
                <a:gd name="connsiteY397" fmla="*/ 1248289 h 1412129"/>
                <a:gd name="connsiteX398" fmla="*/ 674407 w 5010025"/>
                <a:gd name="connsiteY398" fmla="*/ 1244251 h 1412129"/>
                <a:gd name="connsiteX399" fmla="*/ 674407 w 5010025"/>
                <a:gd name="connsiteY399" fmla="*/ 1243709 h 1412129"/>
                <a:gd name="connsiteX400" fmla="*/ 669925 w 5010025"/>
                <a:gd name="connsiteY400" fmla="*/ 1239670 h 1412129"/>
                <a:gd name="connsiteX401" fmla="*/ 669925 w 5010025"/>
                <a:gd name="connsiteY401" fmla="*/ 1239128 h 1412129"/>
                <a:gd name="connsiteX402" fmla="*/ 665443 w 5010025"/>
                <a:gd name="connsiteY402" fmla="*/ 1235089 h 1412129"/>
                <a:gd name="connsiteX403" fmla="*/ 665443 w 5010025"/>
                <a:gd name="connsiteY403" fmla="*/ 1234548 h 1412129"/>
                <a:gd name="connsiteX404" fmla="*/ 660961 w 5010025"/>
                <a:gd name="connsiteY404" fmla="*/ 1230509 h 1412129"/>
                <a:gd name="connsiteX405" fmla="*/ 660961 w 5010025"/>
                <a:gd name="connsiteY405" fmla="*/ 1229966 h 1412129"/>
                <a:gd name="connsiteX406" fmla="*/ 656480 w 5010025"/>
                <a:gd name="connsiteY406" fmla="*/ 1225928 h 1412129"/>
                <a:gd name="connsiteX407" fmla="*/ 656480 w 5010025"/>
                <a:gd name="connsiteY407" fmla="*/ 1225386 h 1412129"/>
                <a:gd name="connsiteX408" fmla="*/ 651998 w 5010025"/>
                <a:gd name="connsiteY408" fmla="*/ 1221347 h 1412129"/>
                <a:gd name="connsiteX409" fmla="*/ 651998 w 5010025"/>
                <a:gd name="connsiteY409" fmla="*/ 1220805 h 1412129"/>
                <a:gd name="connsiteX410" fmla="*/ 647516 w 5010025"/>
                <a:gd name="connsiteY410" fmla="*/ 1216766 h 1412129"/>
                <a:gd name="connsiteX411" fmla="*/ 647516 w 5010025"/>
                <a:gd name="connsiteY411" fmla="*/ 1216225 h 1412129"/>
                <a:gd name="connsiteX412" fmla="*/ 643034 w 5010025"/>
                <a:gd name="connsiteY412" fmla="*/ 1212186 h 1412129"/>
                <a:gd name="connsiteX413" fmla="*/ 643034 w 5010025"/>
                <a:gd name="connsiteY413" fmla="*/ 1211644 h 1412129"/>
                <a:gd name="connsiteX414" fmla="*/ 638552 w 5010025"/>
                <a:gd name="connsiteY414" fmla="*/ 1207605 h 1412129"/>
                <a:gd name="connsiteX415" fmla="*/ 638552 w 5010025"/>
                <a:gd name="connsiteY415" fmla="*/ 1207062 h 1412129"/>
                <a:gd name="connsiteX416" fmla="*/ 634071 w 5010025"/>
                <a:gd name="connsiteY416" fmla="*/ 1203024 h 1412129"/>
                <a:gd name="connsiteX417" fmla="*/ 634071 w 5010025"/>
                <a:gd name="connsiteY417" fmla="*/ 1202482 h 1412129"/>
                <a:gd name="connsiteX418" fmla="*/ 629589 w 5010025"/>
                <a:gd name="connsiteY418" fmla="*/ 1198443 h 1412129"/>
                <a:gd name="connsiteX419" fmla="*/ 629589 w 5010025"/>
                <a:gd name="connsiteY419" fmla="*/ 1197902 h 1412129"/>
                <a:gd name="connsiteX420" fmla="*/ 625107 w 5010025"/>
                <a:gd name="connsiteY420" fmla="*/ 1193863 h 1412129"/>
                <a:gd name="connsiteX421" fmla="*/ 625107 w 5010025"/>
                <a:gd name="connsiteY421" fmla="*/ 1193321 h 1412129"/>
                <a:gd name="connsiteX422" fmla="*/ 620625 w 5010025"/>
                <a:gd name="connsiteY422" fmla="*/ 1189282 h 1412129"/>
                <a:gd name="connsiteX423" fmla="*/ 620625 w 5010025"/>
                <a:gd name="connsiteY423" fmla="*/ 1188740 h 1412129"/>
                <a:gd name="connsiteX424" fmla="*/ 616143 w 5010025"/>
                <a:gd name="connsiteY424" fmla="*/ 1184701 h 1412129"/>
                <a:gd name="connsiteX425" fmla="*/ 616143 w 5010025"/>
                <a:gd name="connsiteY425" fmla="*/ 1184159 h 1412129"/>
                <a:gd name="connsiteX426" fmla="*/ 611661 w 5010025"/>
                <a:gd name="connsiteY426" fmla="*/ 1180120 h 1412129"/>
                <a:gd name="connsiteX427" fmla="*/ 611661 w 5010025"/>
                <a:gd name="connsiteY427" fmla="*/ 1179578 h 1412129"/>
                <a:gd name="connsiteX428" fmla="*/ 607180 w 5010025"/>
                <a:gd name="connsiteY428" fmla="*/ 1175540 h 1412129"/>
                <a:gd name="connsiteX429" fmla="*/ 607180 w 5010025"/>
                <a:gd name="connsiteY429" fmla="*/ 1174998 h 1412129"/>
                <a:gd name="connsiteX430" fmla="*/ 602698 w 5010025"/>
                <a:gd name="connsiteY430" fmla="*/ 1170959 h 1412129"/>
                <a:gd name="connsiteX431" fmla="*/ 602698 w 5010025"/>
                <a:gd name="connsiteY431" fmla="*/ 1170417 h 1412129"/>
                <a:gd name="connsiteX432" fmla="*/ 598216 w 5010025"/>
                <a:gd name="connsiteY432" fmla="*/ 1166378 h 1412129"/>
                <a:gd name="connsiteX433" fmla="*/ 598216 w 5010025"/>
                <a:gd name="connsiteY433" fmla="*/ 1165837 h 1412129"/>
                <a:gd name="connsiteX434" fmla="*/ 593734 w 5010025"/>
                <a:gd name="connsiteY434" fmla="*/ 1161798 h 1412129"/>
                <a:gd name="connsiteX435" fmla="*/ 593734 w 5010025"/>
                <a:gd name="connsiteY435" fmla="*/ 1161255 h 1412129"/>
                <a:gd name="connsiteX436" fmla="*/ 589253 w 5010025"/>
                <a:gd name="connsiteY436" fmla="*/ 1157217 h 1412129"/>
                <a:gd name="connsiteX437" fmla="*/ 589253 w 5010025"/>
                <a:gd name="connsiteY437" fmla="*/ 1156675 h 1412129"/>
                <a:gd name="connsiteX438" fmla="*/ 584771 w 5010025"/>
                <a:gd name="connsiteY438" fmla="*/ 1152636 h 1412129"/>
                <a:gd name="connsiteX439" fmla="*/ 584771 w 5010025"/>
                <a:gd name="connsiteY439" fmla="*/ 1152094 h 1412129"/>
                <a:gd name="connsiteX440" fmla="*/ 580289 w 5010025"/>
                <a:gd name="connsiteY440" fmla="*/ 1148055 h 1412129"/>
                <a:gd name="connsiteX441" fmla="*/ 580289 w 5010025"/>
                <a:gd name="connsiteY441" fmla="*/ 1147514 h 1412129"/>
                <a:gd name="connsiteX442" fmla="*/ 575807 w 5010025"/>
                <a:gd name="connsiteY442" fmla="*/ 1143475 h 1412129"/>
                <a:gd name="connsiteX443" fmla="*/ 575807 w 5010025"/>
                <a:gd name="connsiteY443" fmla="*/ 1142933 h 1412129"/>
                <a:gd name="connsiteX444" fmla="*/ 571325 w 5010025"/>
                <a:gd name="connsiteY444" fmla="*/ 1138894 h 1412129"/>
                <a:gd name="connsiteX445" fmla="*/ 571325 w 5010025"/>
                <a:gd name="connsiteY445" fmla="*/ 1138351 h 1412129"/>
                <a:gd name="connsiteX446" fmla="*/ 566844 w 5010025"/>
                <a:gd name="connsiteY446" fmla="*/ 1134313 h 1412129"/>
                <a:gd name="connsiteX447" fmla="*/ 566844 w 5010025"/>
                <a:gd name="connsiteY447" fmla="*/ 1133771 h 1412129"/>
                <a:gd name="connsiteX448" fmla="*/ 562362 w 5010025"/>
                <a:gd name="connsiteY448" fmla="*/ 1129732 h 1412129"/>
                <a:gd name="connsiteX449" fmla="*/ 562362 w 5010025"/>
                <a:gd name="connsiteY449" fmla="*/ 1129191 h 1412129"/>
                <a:gd name="connsiteX450" fmla="*/ 557880 w 5010025"/>
                <a:gd name="connsiteY450" fmla="*/ 1125152 h 1412129"/>
                <a:gd name="connsiteX451" fmla="*/ 557880 w 5010025"/>
                <a:gd name="connsiteY451" fmla="*/ 1124610 h 1412129"/>
                <a:gd name="connsiteX452" fmla="*/ 553398 w 5010025"/>
                <a:gd name="connsiteY452" fmla="*/ 1120571 h 1412129"/>
                <a:gd name="connsiteX453" fmla="*/ 553398 w 5010025"/>
                <a:gd name="connsiteY453" fmla="*/ 1120029 h 1412129"/>
                <a:gd name="connsiteX454" fmla="*/ 548916 w 5010025"/>
                <a:gd name="connsiteY454" fmla="*/ 1115990 h 1412129"/>
                <a:gd name="connsiteX455" fmla="*/ 548916 w 5010025"/>
                <a:gd name="connsiteY455" fmla="*/ 1115447 h 1412129"/>
                <a:gd name="connsiteX456" fmla="*/ 544435 w 5010025"/>
                <a:gd name="connsiteY456" fmla="*/ 1111409 h 1412129"/>
                <a:gd name="connsiteX457" fmla="*/ 544435 w 5010025"/>
                <a:gd name="connsiteY457" fmla="*/ 1110868 h 1412129"/>
                <a:gd name="connsiteX458" fmla="*/ 539953 w 5010025"/>
                <a:gd name="connsiteY458" fmla="*/ 1106829 h 1412129"/>
                <a:gd name="connsiteX459" fmla="*/ 539953 w 5010025"/>
                <a:gd name="connsiteY459" fmla="*/ 1106287 h 1412129"/>
                <a:gd name="connsiteX460" fmla="*/ 535471 w 5010025"/>
                <a:gd name="connsiteY460" fmla="*/ 1102248 h 1412129"/>
                <a:gd name="connsiteX461" fmla="*/ 535471 w 5010025"/>
                <a:gd name="connsiteY461" fmla="*/ 1101706 h 1412129"/>
                <a:gd name="connsiteX462" fmla="*/ 530989 w 5010025"/>
                <a:gd name="connsiteY462" fmla="*/ 1097667 h 1412129"/>
                <a:gd name="connsiteX463" fmla="*/ 530989 w 5010025"/>
                <a:gd name="connsiteY463" fmla="*/ 1097126 h 1412129"/>
                <a:gd name="connsiteX464" fmla="*/ 526507 w 5010025"/>
                <a:gd name="connsiteY464" fmla="*/ 1093087 h 1412129"/>
                <a:gd name="connsiteX465" fmla="*/ 526507 w 5010025"/>
                <a:gd name="connsiteY465" fmla="*/ 1092545 h 1412129"/>
                <a:gd name="connsiteX466" fmla="*/ 522025 w 5010025"/>
                <a:gd name="connsiteY466" fmla="*/ 1088506 h 1412129"/>
                <a:gd name="connsiteX467" fmla="*/ 522025 w 5010025"/>
                <a:gd name="connsiteY467" fmla="*/ 1087963 h 1412129"/>
                <a:gd name="connsiteX468" fmla="*/ 517544 w 5010025"/>
                <a:gd name="connsiteY468" fmla="*/ 1083925 h 1412129"/>
                <a:gd name="connsiteX469" fmla="*/ 517544 w 5010025"/>
                <a:gd name="connsiteY469" fmla="*/ 1083383 h 1412129"/>
                <a:gd name="connsiteX470" fmla="*/ 513062 w 5010025"/>
                <a:gd name="connsiteY470" fmla="*/ 1079344 h 1412129"/>
                <a:gd name="connsiteX471" fmla="*/ 513062 w 5010025"/>
                <a:gd name="connsiteY471" fmla="*/ 1078803 h 1412129"/>
                <a:gd name="connsiteX472" fmla="*/ 508580 w 5010025"/>
                <a:gd name="connsiteY472" fmla="*/ 1074764 h 1412129"/>
                <a:gd name="connsiteX473" fmla="*/ 508580 w 5010025"/>
                <a:gd name="connsiteY473" fmla="*/ 1074222 h 1412129"/>
                <a:gd name="connsiteX474" fmla="*/ 504098 w 5010025"/>
                <a:gd name="connsiteY474" fmla="*/ 1070183 h 1412129"/>
                <a:gd name="connsiteX475" fmla="*/ 504098 w 5010025"/>
                <a:gd name="connsiteY475" fmla="*/ 1069640 h 1412129"/>
                <a:gd name="connsiteX476" fmla="*/ 499617 w 5010025"/>
                <a:gd name="connsiteY476" fmla="*/ 1065602 h 1412129"/>
                <a:gd name="connsiteX477" fmla="*/ 499617 w 5010025"/>
                <a:gd name="connsiteY477" fmla="*/ 1065060 h 1412129"/>
                <a:gd name="connsiteX478" fmla="*/ 495135 w 5010025"/>
                <a:gd name="connsiteY478" fmla="*/ 1061021 h 1412129"/>
                <a:gd name="connsiteX479" fmla="*/ 495135 w 5010025"/>
                <a:gd name="connsiteY479" fmla="*/ 1060480 h 1412129"/>
                <a:gd name="connsiteX480" fmla="*/ 490653 w 5010025"/>
                <a:gd name="connsiteY480" fmla="*/ 1056441 h 1412129"/>
                <a:gd name="connsiteX481" fmla="*/ 490653 w 5010025"/>
                <a:gd name="connsiteY481" fmla="*/ 1055899 h 1412129"/>
                <a:gd name="connsiteX482" fmla="*/ 486171 w 5010025"/>
                <a:gd name="connsiteY482" fmla="*/ 1051860 h 1412129"/>
                <a:gd name="connsiteX483" fmla="*/ 486171 w 5010025"/>
                <a:gd name="connsiteY483" fmla="*/ 1051318 h 1412129"/>
                <a:gd name="connsiteX484" fmla="*/ 481689 w 5010025"/>
                <a:gd name="connsiteY484" fmla="*/ 1047279 h 1412129"/>
                <a:gd name="connsiteX485" fmla="*/ 481689 w 5010025"/>
                <a:gd name="connsiteY485" fmla="*/ 1046736 h 1412129"/>
                <a:gd name="connsiteX486" fmla="*/ 477208 w 5010025"/>
                <a:gd name="connsiteY486" fmla="*/ 1042698 h 1412129"/>
                <a:gd name="connsiteX487" fmla="*/ 477208 w 5010025"/>
                <a:gd name="connsiteY487" fmla="*/ 1042157 h 1412129"/>
                <a:gd name="connsiteX488" fmla="*/ 472726 w 5010025"/>
                <a:gd name="connsiteY488" fmla="*/ 1038118 h 1412129"/>
                <a:gd name="connsiteX489" fmla="*/ 472726 w 5010025"/>
                <a:gd name="connsiteY489" fmla="*/ 1037576 h 1412129"/>
                <a:gd name="connsiteX490" fmla="*/ 468244 w 5010025"/>
                <a:gd name="connsiteY490" fmla="*/ 1033537 h 1412129"/>
                <a:gd name="connsiteX491" fmla="*/ 468244 w 5010025"/>
                <a:gd name="connsiteY491" fmla="*/ 1032995 h 1412129"/>
                <a:gd name="connsiteX492" fmla="*/ 463762 w 5010025"/>
                <a:gd name="connsiteY492" fmla="*/ 1028956 h 1412129"/>
                <a:gd name="connsiteX493" fmla="*/ 463762 w 5010025"/>
                <a:gd name="connsiteY493" fmla="*/ 1028415 h 1412129"/>
                <a:gd name="connsiteX494" fmla="*/ 459280 w 5010025"/>
                <a:gd name="connsiteY494" fmla="*/ 1024376 h 1412129"/>
                <a:gd name="connsiteX495" fmla="*/ 459280 w 5010025"/>
                <a:gd name="connsiteY495" fmla="*/ 1023834 h 1412129"/>
                <a:gd name="connsiteX496" fmla="*/ 454798 w 5010025"/>
                <a:gd name="connsiteY496" fmla="*/ 1019795 h 1412129"/>
                <a:gd name="connsiteX497" fmla="*/ 454798 w 5010025"/>
                <a:gd name="connsiteY497" fmla="*/ 1019252 h 1412129"/>
                <a:gd name="connsiteX498" fmla="*/ 450317 w 5010025"/>
                <a:gd name="connsiteY498" fmla="*/ 1015214 h 1412129"/>
                <a:gd name="connsiteX499" fmla="*/ 450317 w 5010025"/>
                <a:gd name="connsiteY499" fmla="*/ 1014672 h 1412129"/>
                <a:gd name="connsiteX500" fmla="*/ 445835 w 5010025"/>
                <a:gd name="connsiteY500" fmla="*/ 1010633 h 1412129"/>
                <a:gd name="connsiteX501" fmla="*/ 445835 w 5010025"/>
                <a:gd name="connsiteY501" fmla="*/ 1010092 h 1412129"/>
                <a:gd name="connsiteX502" fmla="*/ 441353 w 5010025"/>
                <a:gd name="connsiteY502" fmla="*/ 1006053 h 1412129"/>
                <a:gd name="connsiteX503" fmla="*/ 441353 w 5010025"/>
                <a:gd name="connsiteY503" fmla="*/ 1005511 h 1412129"/>
                <a:gd name="connsiteX504" fmla="*/ 436871 w 5010025"/>
                <a:gd name="connsiteY504" fmla="*/ 1001472 h 1412129"/>
                <a:gd name="connsiteX505" fmla="*/ 436871 w 5010025"/>
                <a:gd name="connsiteY505" fmla="*/ 1000929 h 1412129"/>
                <a:gd name="connsiteX506" fmla="*/ 432390 w 5010025"/>
                <a:gd name="connsiteY506" fmla="*/ 996891 h 1412129"/>
                <a:gd name="connsiteX507" fmla="*/ 432390 w 5010025"/>
                <a:gd name="connsiteY507" fmla="*/ 996349 h 1412129"/>
                <a:gd name="connsiteX508" fmla="*/ 427908 w 5010025"/>
                <a:gd name="connsiteY508" fmla="*/ 992310 h 1412129"/>
                <a:gd name="connsiteX509" fmla="*/ 427908 w 5010025"/>
                <a:gd name="connsiteY509" fmla="*/ 991769 h 1412129"/>
                <a:gd name="connsiteX510" fmla="*/ 423426 w 5010025"/>
                <a:gd name="connsiteY510" fmla="*/ 987730 h 1412129"/>
                <a:gd name="connsiteX511" fmla="*/ 423426 w 5010025"/>
                <a:gd name="connsiteY511" fmla="*/ 987188 h 1412129"/>
                <a:gd name="connsiteX512" fmla="*/ 418944 w 5010025"/>
                <a:gd name="connsiteY512" fmla="*/ 983149 h 1412129"/>
                <a:gd name="connsiteX513" fmla="*/ 418944 w 5010025"/>
                <a:gd name="connsiteY513" fmla="*/ 982606 h 1412129"/>
                <a:gd name="connsiteX514" fmla="*/ 414463 w 5010025"/>
                <a:gd name="connsiteY514" fmla="*/ 978568 h 1412129"/>
                <a:gd name="connsiteX515" fmla="*/ 414463 w 5010025"/>
                <a:gd name="connsiteY515" fmla="*/ 978026 h 1412129"/>
                <a:gd name="connsiteX516" fmla="*/ 409981 w 5010025"/>
                <a:gd name="connsiteY516" fmla="*/ 973987 h 1412129"/>
                <a:gd name="connsiteX517" fmla="*/ 409981 w 5010025"/>
                <a:gd name="connsiteY517" fmla="*/ 973446 h 1412129"/>
                <a:gd name="connsiteX518" fmla="*/ 405499 w 5010025"/>
                <a:gd name="connsiteY518" fmla="*/ 969407 h 1412129"/>
                <a:gd name="connsiteX519" fmla="*/ 405499 w 5010025"/>
                <a:gd name="connsiteY519" fmla="*/ 968865 h 1412129"/>
                <a:gd name="connsiteX520" fmla="*/ 401017 w 5010025"/>
                <a:gd name="connsiteY520" fmla="*/ 964826 h 1412129"/>
                <a:gd name="connsiteX521" fmla="*/ 401017 w 5010025"/>
                <a:gd name="connsiteY521" fmla="*/ 964284 h 1412129"/>
                <a:gd name="connsiteX522" fmla="*/ 396535 w 5010025"/>
                <a:gd name="connsiteY522" fmla="*/ 960245 h 1412129"/>
                <a:gd name="connsiteX523" fmla="*/ 396535 w 5010025"/>
                <a:gd name="connsiteY523" fmla="*/ 959704 h 1412129"/>
                <a:gd name="connsiteX524" fmla="*/ 392053 w 5010025"/>
                <a:gd name="connsiteY524" fmla="*/ 955665 h 1412129"/>
                <a:gd name="connsiteX525" fmla="*/ 392053 w 5010025"/>
                <a:gd name="connsiteY525" fmla="*/ 955122 h 1412129"/>
                <a:gd name="connsiteX526" fmla="*/ 387572 w 5010025"/>
                <a:gd name="connsiteY526" fmla="*/ 951084 h 1412129"/>
                <a:gd name="connsiteX527" fmla="*/ 387572 w 5010025"/>
                <a:gd name="connsiteY527" fmla="*/ 950542 h 1412129"/>
                <a:gd name="connsiteX528" fmla="*/ 383090 w 5010025"/>
                <a:gd name="connsiteY528" fmla="*/ 946503 h 1412129"/>
                <a:gd name="connsiteX529" fmla="*/ 383090 w 5010025"/>
                <a:gd name="connsiteY529" fmla="*/ 945961 h 1412129"/>
                <a:gd name="connsiteX530" fmla="*/ 378608 w 5010025"/>
                <a:gd name="connsiteY530" fmla="*/ 941922 h 1412129"/>
                <a:gd name="connsiteX531" fmla="*/ 378608 w 5010025"/>
                <a:gd name="connsiteY531" fmla="*/ 941381 h 1412129"/>
                <a:gd name="connsiteX532" fmla="*/ 374126 w 5010025"/>
                <a:gd name="connsiteY532" fmla="*/ 937342 h 1412129"/>
                <a:gd name="connsiteX533" fmla="*/ 374126 w 5010025"/>
                <a:gd name="connsiteY533" fmla="*/ 936800 h 1412129"/>
                <a:gd name="connsiteX534" fmla="*/ 369644 w 5010025"/>
                <a:gd name="connsiteY534" fmla="*/ 932761 h 1412129"/>
                <a:gd name="connsiteX535" fmla="*/ 369644 w 5010025"/>
                <a:gd name="connsiteY535" fmla="*/ 932219 h 1412129"/>
                <a:gd name="connsiteX536" fmla="*/ 365162 w 5010025"/>
                <a:gd name="connsiteY536" fmla="*/ 928180 h 1412129"/>
                <a:gd name="connsiteX537" fmla="*/ 365162 w 5010025"/>
                <a:gd name="connsiteY537" fmla="*/ 927637 h 1412129"/>
                <a:gd name="connsiteX538" fmla="*/ 360681 w 5010025"/>
                <a:gd name="connsiteY538" fmla="*/ 923599 h 1412129"/>
                <a:gd name="connsiteX539" fmla="*/ 360681 w 5010025"/>
                <a:gd name="connsiteY539" fmla="*/ 923058 h 1412129"/>
                <a:gd name="connsiteX540" fmla="*/ 356199 w 5010025"/>
                <a:gd name="connsiteY540" fmla="*/ 919019 h 1412129"/>
                <a:gd name="connsiteX541" fmla="*/ 356199 w 5010025"/>
                <a:gd name="connsiteY541" fmla="*/ 918477 h 1412129"/>
                <a:gd name="connsiteX542" fmla="*/ 351717 w 5010025"/>
                <a:gd name="connsiteY542" fmla="*/ 914438 h 1412129"/>
                <a:gd name="connsiteX543" fmla="*/ 351717 w 5010025"/>
                <a:gd name="connsiteY543" fmla="*/ 913895 h 1412129"/>
                <a:gd name="connsiteX544" fmla="*/ 347236 w 5010025"/>
                <a:gd name="connsiteY544" fmla="*/ 909857 h 1412129"/>
                <a:gd name="connsiteX545" fmla="*/ 347236 w 5010025"/>
                <a:gd name="connsiteY545" fmla="*/ 909315 h 1412129"/>
                <a:gd name="connsiteX546" fmla="*/ 342754 w 5010025"/>
                <a:gd name="connsiteY546" fmla="*/ 905276 h 1412129"/>
                <a:gd name="connsiteX547" fmla="*/ 342754 w 5010025"/>
                <a:gd name="connsiteY547" fmla="*/ 904735 h 1412129"/>
                <a:gd name="connsiteX548" fmla="*/ 338272 w 5010025"/>
                <a:gd name="connsiteY548" fmla="*/ 900696 h 1412129"/>
                <a:gd name="connsiteX549" fmla="*/ 338272 w 5010025"/>
                <a:gd name="connsiteY549" fmla="*/ 900154 h 1412129"/>
                <a:gd name="connsiteX550" fmla="*/ 333790 w 5010025"/>
                <a:gd name="connsiteY550" fmla="*/ 896115 h 1412129"/>
                <a:gd name="connsiteX551" fmla="*/ 333790 w 5010025"/>
                <a:gd name="connsiteY551" fmla="*/ 895573 h 1412129"/>
                <a:gd name="connsiteX552" fmla="*/ 329308 w 5010025"/>
                <a:gd name="connsiteY552" fmla="*/ 891534 h 1412129"/>
                <a:gd name="connsiteX553" fmla="*/ 329308 w 5010025"/>
                <a:gd name="connsiteY553" fmla="*/ 890992 h 1412129"/>
                <a:gd name="connsiteX554" fmla="*/ 324827 w 5010025"/>
                <a:gd name="connsiteY554" fmla="*/ 886954 h 1412129"/>
                <a:gd name="connsiteX555" fmla="*/ 324827 w 5010025"/>
                <a:gd name="connsiteY555" fmla="*/ 886412 h 1412129"/>
                <a:gd name="connsiteX556" fmla="*/ 320345 w 5010025"/>
                <a:gd name="connsiteY556" fmla="*/ 882373 h 1412129"/>
                <a:gd name="connsiteX557" fmla="*/ 320345 w 5010025"/>
                <a:gd name="connsiteY557" fmla="*/ 881831 h 1412129"/>
                <a:gd name="connsiteX558" fmla="*/ 315863 w 5010025"/>
                <a:gd name="connsiteY558" fmla="*/ 877792 h 1412129"/>
                <a:gd name="connsiteX559" fmla="*/ 315863 w 5010025"/>
                <a:gd name="connsiteY559" fmla="*/ 877250 h 1412129"/>
                <a:gd name="connsiteX560" fmla="*/ 311381 w 5010025"/>
                <a:gd name="connsiteY560" fmla="*/ 873211 h 1412129"/>
                <a:gd name="connsiteX561" fmla="*/ 311381 w 5010025"/>
                <a:gd name="connsiteY561" fmla="*/ 872670 h 1412129"/>
                <a:gd name="connsiteX562" fmla="*/ 306899 w 5010025"/>
                <a:gd name="connsiteY562" fmla="*/ 868631 h 1412129"/>
                <a:gd name="connsiteX563" fmla="*/ 306899 w 5010025"/>
                <a:gd name="connsiteY563" fmla="*/ 868089 h 1412129"/>
                <a:gd name="connsiteX564" fmla="*/ 302417 w 5010025"/>
                <a:gd name="connsiteY564" fmla="*/ 864050 h 1412129"/>
                <a:gd name="connsiteX565" fmla="*/ 302417 w 5010025"/>
                <a:gd name="connsiteY565" fmla="*/ 863507 h 1412129"/>
                <a:gd name="connsiteX566" fmla="*/ 297936 w 5010025"/>
                <a:gd name="connsiteY566" fmla="*/ 859469 h 1412129"/>
                <a:gd name="connsiteX567" fmla="*/ 297936 w 5010025"/>
                <a:gd name="connsiteY567" fmla="*/ 858927 h 1412129"/>
                <a:gd name="connsiteX568" fmla="*/ 293454 w 5010025"/>
                <a:gd name="connsiteY568" fmla="*/ 854888 h 1412129"/>
                <a:gd name="connsiteX569" fmla="*/ 293454 w 5010025"/>
                <a:gd name="connsiteY569" fmla="*/ 854347 h 1412129"/>
                <a:gd name="connsiteX570" fmla="*/ 288972 w 5010025"/>
                <a:gd name="connsiteY570" fmla="*/ 850308 h 1412129"/>
                <a:gd name="connsiteX571" fmla="*/ 288972 w 5010025"/>
                <a:gd name="connsiteY571" fmla="*/ 849766 h 1412129"/>
                <a:gd name="connsiteX572" fmla="*/ 284490 w 5010025"/>
                <a:gd name="connsiteY572" fmla="*/ 845727 h 1412129"/>
                <a:gd name="connsiteX573" fmla="*/ 284490 w 5010025"/>
                <a:gd name="connsiteY573" fmla="*/ 845185 h 1412129"/>
                <a:gd name="connsiteX574" fmla="*/ 280008 w 5010025"/>
                <a:gd name="connsiteY574" fmla="*/ 841146 h 1412129"/>
                <a:gd name="connsiteX575" fmla="*/ 280008 w 5010025"/>
                <a:gd name="connsiteY575" fmla="*/ 840603 h 1412129"/>
                <a:gd name="connsiteX576" fmla="*/ 275527 w 5010025"/>
                <a:gd name="connsiteY576" fmla="*/ 836565 h 1412129"/>
                <a:gd name="connsiteX577" fmla="*/ 275527 w 5010025"/>
                <a:gd name="connsiteY577" fmla="*/ 836024 h 1412129"/>
                <a:gd name="connsiteX578" fmla="*/ 271045 w 5010025"/>
                <a:gd name="connsiteY578" fmla="*/ 831986 h 1412129"/>
                <a:gd name="connsiteX579" fmla="*/ 271045 w 5010025"/>
                <a:gd name="connsiteY579" fmla="*/ 831444 h 1412129"/>
                <a:gd name="connsiteX580" fmla="*/ 266563 w 5010025"/>
                <a:gd name="connsiteY580" fmla="*/ 827405 h 1412129"/>
                <a:gd name="connsiteX581" fmla="*/ 266563 w 5010025"/>
                <a:gd name="connsiteY581" fmla="*/ 826863 h 1412129"/>
                <a:gd name="connsiteX582" fmla="*/ 262081 w 5010025"/>
                <a:gd name="connsiteY582" fmla="*/ 822824 h 1412129"/>
                <a:gd name="connsiteX583" fmla="*/ 262081 w 5010025"/>
                <a:gd name="connsiteY583" fmla="*/ 822281 h 1412129"/>
                <a:gd name="connsiteX584" fmla="*/ 257600 w 5010025"/>
                <a:gd name="connsiteY584" fmla="*/ 818243 h 1412129"/>
                <a:gd name="connsiteX585" fmla="*/ 257600 w 5010025"/>
                <a:gd name="connsiteY585" fmla="*/ 817702 h 1412129"/>
                <a:gd name="connsiteX586" fmla="*/ 253118 w 5010025"/>
                <a:gd name="connsiteY586" fmla="*/ 813663 h 1412129"/>
                <a:gd name="connsiteX587" fmla="*/ 253118 w 5010025"/>
                <a:gd name="connsiteY587" fmla="*/ 813121 h 1412129"/>
                <a:gd name="connsiteX588" fmla="*/ 248636 w 5010025"/>
                <a:gd name="connsiteY588" fmla="*/ 809082 h 1412129"/>
                <a:gd name="connsiteX589" fmla="*/ 248636 w 5010025"/>
                <a:gd name="connsiteY589" fmla="*/ 808540 h 1412129"/>
                <a:gd name="connsiteX590" fmla="*/ 244154 w 5010025"/>
                <a:gd name="connsiteY590" fmla="*/ 804501 h 1412129"/>
                <a:gd name="connsiteX591" fmla="*/ 244154 w 5010025"/>
                <a:gd name="connsiteY591" fmla="*/ 803960 h 1412129"/>
                <a:gd name="connsiteX592" fmla="*/ 239672 w 5010025"/>
                <a:gd name="connsiteY592" fmla="*/ 799921 h 1412129"/>
                <a:gd name="connsiteX593" fmla="*/ 239672 w 5010025"/>
                <a:gd name="connsiteY593" fmla="*/ 799378 h 1412129"/>
                <a:gd name="connsiteX594" fmla="*/ 235191 w 5010025"/>
                <a:gd name="connsiteY594" fmla="*/ 795340 h 1412129"/>
                <a:gd name="connsiteX595" fmla="*/ 235191 w 5010025"/>
                <a:gd name="connsiteY595" fmla="*/ 794798 h 1412129"/>
                <a:gd name="connsiteX596" fmla="*/ 230709 w 5010025"/>
                <a:gd name="connsiteY596" fmla="*/ 790759 h 1412129"/>
                <a:gd name="connsiteX597" fmla="*/ 230709 w 5010025"/>
                <a:gd name="connsiteY597" fmla="*/ 790217 h 1412129"/>
                <a:gd name="connsiteX598" fmla="*/ 226227 w 5010025"/>
                <a:gd name="connsiteY598" fmla="*/ 786178 h 1412129"/>
                <a:gd name="connsiteX599" fmla="*/ 226227 w 5010025"/>
                <a:gd name="connsiteY599" fmla="*/ 785637 h 1412129"/>
                <a:gd name="connsiteX600" fmla="*/ 221745 w 5010025"/>
                <a:gd name="connsiteY600" fmla="*/ 781598 h 1412129"/>
                <a:gd name="connsiteX601" fmla="*/ 221745 w 5010025"/>
                <a:gd name="connsiteY601" fmla="*/ 781056 h 1412129"/>
                <a:gd name="connsiteX602" fmla="*/ 217263 w 5010025"/>
                <a:gd name="connsiteY602" fmla="*/ 777017 h 1412129"/>
                <a:gd name="connsiteX603" fmla="*/ 217263 w 5010025"/>
                <a:gd name="connsiteY603" fmla="*/ 776474 h 1412129"/>
                <a:gd name="connsiteX604" fmla="*/ 212781 w 5010025"/>
                <a:gd name="connsiteY604" fmla="*/ 772436 h 1412129"/>
                <a:gd name="connsiteX605" fmla="*/ 212781 w 5010025"/>
                <a:gd name="connsiteY605" fmla="*/ 771893 h 1412129"/>
                <a:gd name="connsiteX606" fmla="*/ 208300 w 5010025"/>
                <a:gd name="connsiteY606" fmla="*/ 767855 h 1412129"/>
                <a:gd name="connsiteX607" fmla="*/ 208300 w 5010025"/>
                <a:gd name="connsiteY607" fmla="*/ 767314 h 1412129"/>
                <a:gd name="connsiteX608" fmla="*/ 203818 w 5010025"/>
                <a:gd name="connsiteY608" fmla="*/ 763275 h 1412129"/>
                <a:gd name="connsiteX609" fmla="*/ 203818 w 5010025"/>
                <a:gd name="connsiteY609" fmla="*/ 762732 h 1412129"/>
                <a:gd name="connsiteX610" fmla="*/ 199336 w 5010025"/>
                <a:gd name="connsiteY610" fmla="*/ 758694 h 1412129"/>
                <a:gd name="connsiteX611" fmla="*/ 199336 w 5010025"/>
                <a:gd name="connsiteY611" fmla="*/ 758151 h 1412129"/>
                <a:gd name="connsiteX612" fmla="*/ 194854 w 5010025"/>
                <a:gd name="connsiteY612" fmla="*/ 754113 h 1412129"/>
                <a:gd name="connsiteX613" fmla="*/ 194854 w 5010025"/>
                <a:gd name="connsiteY613" fmla="*/ 753569 h 1412129"/>
                <a:gd name="connsiteX614" fmla="*/ 190373 w 5010025"/>
                <a:gd name="connsiteY614" fmla="*/ 749532 h 1412129"/>
                <a:gd name="connsiteX615" fmla="*/ 190373 w 5010025"/>
                <a:gd name="connsiteY615" fmla="*/ 748990 h 1412129"/>
                <a:gd name="connsiteX616" fmla="*/ 185891 w 5010025"/>
                <a:gd name="connsiteY616" fmla="*/ 744952 h 1412129"/>
                <a:gd name="connsiteX617" fmla="*/ 185891 w 5010025"/>
                <a:gd name="connsiteY617" fmla="*/ 744409 h 1412129"/>
                <a:gd name="connsiteX618" fmla="*/ 181409 w 5010025"/>
                <a:gd name="connsiteY618" fmla="*/ 740371 h 1412129"/>
                <a:gd name="connsiteX619" fmla="*/ 181409 w 5010025"/>
                <a:gd name="connsiteY619" fmla="*/ 739828 h 1412129"/>
                <a:gd name="connsiteX620" fmla="*/ 176927 w 5010025"/>
                <a:gd name="connsiteY620" fmla="*/ 735790 h 1412129"/>
                <a:gd name="connsiteX621" fmla="*/ 176927 w 5010025"/>
                <a:gd name="connsiteY621" fmla="*/ 735247 h 1412129"/>
                <a:gd name="connsiteX622" fmla="*/ 172446 w 5010025"/>
                <a:gd name="connsiteY622" fmla="*/ 731210 h 1412129"/>
                <a:gd name="connsiteX623" fmla="*/ 172446 w 5010025"/>
                <a:gd name="connsiteY623" fmla="*/ 730667 h 1412129"/>
                <a:gd name="connsiteX624" fmla="*/ 167964 w 5010025"/>
                <a:gd name="connsiteY624" fmla="*/ 726628 h 1412129"/>
                <a:gd name="connsiteX625" fmla="*/ 167964 w 5010025"/>
                <a:gd name="connsiteY625" fmla="*/ 726086 h 1412129"/>
                <a:gd name="connsiteX626" fmla="*/ 163482 w 5010025"/>
                <a:gd name="connsiteY626" fmla="*/ 722047 h 1412129"/>
                <a:gd name="connsiteX627" fmla="*/ 163482 w 5010025"/>
                <a:gd name="connsiteY627" fmla="*/ 721505 h 1412129"/>
                <a:gd name="connsiteX628" fmla="*/ 159000 w 5010025"/>
                <a:gd name="connsiteY628" fmla="*/ 717466 h 1412129"/>
                <a:gd name="connsiteX629" fmla="*/ 159000 w 5010025"/>
                <a:gd name="connsiteY629" fmla="*/ 716925 h 1412129"/>
                <a:gd name="connsiteX630" fmla="*/ 154518 w 5010025"/>
                <a:gd name="connsiteY630" fmla="*/ 712886 h 1412129"/>
                <a:gd name="connsiteX631" fmla="*/ 154518 w 5010025"/>
                <a:gd name="connsiteY631" fmla="*/ 712344 h 1412129"/>
                <a:gd name="connsiteX632" fmla="*/ 150036 w 5010025"/>
                <a:gd name="connsiteY632" fmla="*/ 708305 h 1412129"/>
                <a:gd name="connsiteX633" fmla="*/ 150036 w 5010025"/>
                <a:gd name="connsiteY633" fmla="*/ 707762 h 1412129"/>
                <a:gd name="connsiteX634" fmla="*/ 145555 w 5010025"/>
                <a:gd name="connsiteY634" fmla="*/ 703724 h 1412129"/>
                <a:gd name="connsiteX635" fmla="*/ 145555 w 5010025"/>
                <a:gd name="connsiteY635" fmla="*/ 703182 h 1412129"/>
                <a:gd name="connsiteX636" fmla="*/ 141073 w 5010025"/>
                <a:gd name="connsiteY636" fmla="*/ 699143 h 1412129"/>
                <a:gd name="connsiteX637" fmla="*/ 141073 w 5010025"/>
                <a:gd name="connsiteY637" fmla="*/ 698602 h 1412129"/>
                <a:gd name="connsiteX638" fmla="*/ 136591 w 5010025"/>
                <a:gd name="connsiteY638" fmla="*/ 694563 h 1412129"/>
                <a:gd name="connsiteX639" fmla="*/ 136591 w 5010025"/>
                <a:gd name="connsiteY639" fmla="*/ 694021 h 1412129"/>
                <a:gd name="connsiteX640" fmla="*/ 132109 w 5010025"/>
                <a:gd name="connsiteY640" fmla="*/ 689982 h 1412129"/>
                <a:gd name="connsiteX641" fmla="*/ 132109 w 5010025"/>
                <a:gd name="connsiteY641" fmla="*/ 689440 h 1412129"/>
                <a:gd name="connsiteX642" fmla="*/ 127627 w 5010025"/>
                <a:gd name="connsiteY642" fmla="*/ 685401 h 1412129"/>
                <a:gd name="connsiteX643" fmla="*/ 127627 w 5010025"/>
                <a:gd name="connsiteY643" fmla="*/ 684859 h 1412129"/>
                <a:gd name="connsiteX644" fmla="*/ 123145 w 5010025"/>
                <a:gd name="connsiteY644" fmla="*/ 680820 h 1412129"/>
                <a:gd name="connsiteX645" fmla="*/ 123145 w 5010025"/>
                <a:gd name="connsiteY645" fmla="*/ 680288 h 1412129"/>
                <a:gd name="connsiteX646" fmla="*/ 118664 w 5010025"/>
                <a:gd name="connsiteY646" fmla="*/ 676250 h 1412129"/>
                <a:gd name="connsiteX647" fmla="*/ 118664 w 5010025"/>
                <a:gd name="connsiteY647" fmla="*/ 668100 h 1412129"/>
                <a:gd name="connsiteX648" fmla="*/ 122238 w 5010025"/>
                <a:gd name="connsiteY648" fmla="*/ 664621 h 1412129"/>
                <a:gd name="connsiteX649" fmla="*/ 121008 w 5010025"/>
                <a:gd name="connsiteY649" fmla="*/ 663417 h 1412129"/>
                <a:gd name="connsiteX650" fmla="*/ 121027 w 5010025"/>
                <a:gd name="connsiteY650" fmla="*/ 663241 h 1412129"/>
                <a:gd name="connsiteX651" fmla="*/ 116527 w 5010025"/>
                <a:gd name="connsiteY651" fmla="*/ 658836 h 1412129"/>
                <a:gd name="connsiteX652" fmla="*/ 116546 w 5010025"/>
                <a:gd name="connsiteY652" fmla="*/ 658661 h 1412129"/>
                <a:gd name="connsiteX653" fmla="*/ 112045 w 5010025"/>
                <a:gd name="connsiteY653" fmla="*/ 654255 h 1412129"/>
                <a:gd name="connsiteX654" fmla="*/ 112064 w 5010025"/>
                <a:gd name="connsiteY654" fmla="*/ 654080 h 1412129"/>
                <a:gd name="connsiteX655" fmla="*/ 107563 w 5010025"/>
                <a:gd name="connsiteY655" fmla="*/ 649674 h 1412129"/>
                <a:gd name="connsiteX656" fmla="*/ 107581 w 5010025"/>
                <a:gd name="connsiteY656" fmla="*/ 649500 h 1412129"/>
                <a:gd name="connsiteX657" fmla="*/ 103081 w 5010025"/>
                <a:gd name="connsiteY657" fmla="*/ 645094 h 1412129"/>
                <a:gd name="connsiteX658" fmla="*/ 103100 w 5010025"/>
                <a:gd name="connsiteY658" fmla="*/ 644919 h 1412129"/>
                <a:gd name="connsiteX659" fmla="*/ 98599 w 5010025"/>
                <a:gd name="connsiteY659" fmla="*/ 640513 h 1412129"/>
                <a:gd name="connsiteX660" fmla="*/ 98618 w 5010025"/>
                <a:gd name="connsiteY660" fmla="*/ 640338 h 1412129"/>
                <a:gd name="connsiteX661" fmla="*/ 94117 w 5010025"/>
                <a:gd name="connsiteY661" fmla="*/ 635932 h 1412129"/>
                <a:gd name="connsiteX662" fmla="*/ 94136 w 5010025"/>
                <a:gd name="connsiteY662" fmla="*/ 635756 h 1412129"/>
                <a:gd name="connsiteX663" fmla="*/ 89636 w 5010025"/>
                <a:gd name="connsiteY663" fmla="*/ 631351 h 1412129"/>
                <a:gd name="connsiteX664" fmla="*/ 89654 w 5010025"/>
                <a:gd name="connsiteY664" fmla="*/ 631177 h 1412129"/>
                <a:gd name="connsiteX665" fmla="*/ 85154 w 5010025"/>
                <a:gd name="connsiteY665" fmla="*/ 626771 h 1412129"/>
                <a:gd name="connsiteX666" fmla="*/ 85173 w 5010025"/>
                <a:gd name="connsiteY666" fmla="*/ 626596 h 1412129"/>
                <a:gd name="connsiteX667" fmla="*/ 80672 w 5010025"/>
                <a:gd name="connsiteY667" fmla="*/ 622190 h 1412129"/>
                <a:gd name="connsiteX668" fmla="*/ 80691 w 5010025"/>
                <a:gd name="connsiteY668" fmla="*/ 622015 h 1412129"/>
                <a:gd name="connsiteX669" fmla="*/ 76190 w 5010025"/>
                <a:gd name="connsiteY669" fmla="*/ 617609 h 1412129"/>
                <a:gd name="connsiteX670" fmla="*/ 76209 w 5010025"/>
                <a:gd name="connsiteY670" fmla="*/ 617433 h 1412129"/>
                <a:gd name="connsiteX671" fmla="*/ 71709 w 5010025"/>
                <a:gd name="connsiteY671" fmla="*/ 613028 h 1412129"/>
                <a:gd name="connsiteX672" fmla="*/ 71728 w 5010025"/>
                <a:gd name="connsiteY672" fmla="*/ 612853 h 1412129"/>
                <a:gd name="connsiteX673" fmla="*/ 67227 w 5010025"/>
                <a:gd name="connsiteY673" fmla="*/ 608448 h 1412129"/>
                <a:gd name="connsiteX674" fmla="*/ 67246 w 5010025"/>
                <a:gd name="connsiteY674" fmla="*/ 608272 h 1412129"/>
                <a:gd name="connsiteX675" fmla="*/ 62745 w 5010025"/>
                <a:gd name="connsiteY675" fmla="*/ 603867 h 1412129"/>
                <a:gd name="connsiteX676" fmla="*/ 62764 w 5010025"/>
                <a:gd name="connsiteY676" fmla="*/ 603691 h 1412129"/>
                <a:gd name="connsiteX677" fmla="*/ 58263 w 5010025"/>
                <a:gd name="connsiteY677" fmla="*/ 599286 h 1412129"/>
                <a:gd name="connsiteX678" fmla="*/ 58282 w 5010025"/>
                <a:gd name="connsiteY678" fmla="*/ 599110 h 1412129"/>
                <a:gd name="connsiteX679" fmla="*/ 53782 w 5010025"/>
                <a:gd name="connsiteY679" fmla="*/ 594706 h 1412129"/>
                <a:gd name="connsiteX680" fmla="*/ 53801 w 5010025"/>
                <a:gd name="connsiteY680" fmla="*/ 594530 h 1412129"/>
                <a:gd name="connsiteX681" fmla="*/ 49300 w 5010025"/>
                <a:gd name="connsiteY681" fmla="*/ 590124 h 1412129"/>
                <a:gd name="connsiteX682" fmla="*/ 49319 w 5010025"/>
                <a:gd name="connsiteY682" fmla="*/ 589949 h 1412129"/>
                <a:gd name="connsiteX683" fmla="*/ 44818 w 5010025"/>
                <a:gd name="connsiteY683" fmla="*/ 585543 h 1412129"/>
                <a:gd name="connsiteX684" fmla="*/ 44837 w 5010025"/>
                <a:gd name="connsiteY684" fmla="*/ 585368 h 1412129"/>
                <a:gd name="connsiteX685" fmla="*/ 40336 w 5010025"/>
                <a:gd name="connsiteY685" fmla="*/ 580962 h 1412129"/>
                <a:gd name="connsiteX686" fmla="*/ 40355 w 5010025"/>
                <a:gd name="connsiteY686" fmla="*/ 580788 h 1412129"/>
                <a:gd name="connsiteX687" fmla="*/ 35854 w 5010025"/>
                <a:gd name="connsiteY687" fmla="*/ 576382 h 1412129"/>
                <a:gd name="connsiteX688" fmla="*/ 35873 w 5010025"/>
                <a:gd name="connsiteY688" fmla="*/ 576207 h 1412129"/>
                <a:gd name="connsiteX689" fmla="*/ 31372 w 5010025"/>
                <a:gd name="connsiteY689" fmla="*/ 571801 h 1412129"/>
                <a:gd name="connsiteX690" fmla="*/ 31391 w 5010025"/>
                <a:gd name="connsiteY690" fmla="*/ 571625 h 1412129"/>
                <a:gd name="connsiteX691" fmla="*/ 26891 w 5010025"/>
                <a:gd name="connsiteY691" fmla="*/ 567220 h 1412129"/>
                <a:gd name="connsiteX692" fmla="*/ 26910 w 5010025"/>
                <a:gd name="connsiteY692" fmla="*/ 567045 h 1412129"/>
                <a:gd name="connsiteX693" fmla="*/ 22409 w 5010025"/>
                <a:gd name="connsiteY693" fmla="*/ 562639 h 1412129"/>
                <a:gd name="connsiteX694" fmla="*/ 22428 w 5010025"/>
                <a:gd name="connsiteY694" fmla="*/ 562465 h 1412129"/>
                <a:gd name="connsiteX695" fmla="*/ 17927 w 5010025"/>
                <a:gd name="connsiteY695" fmla="*/ 558059 h 1412129"/>
                <a:gd name="connsiteX696" fmla="*/ 17946 w 5010025"/>
                <a:gd name="connsiteY696" fmla="*/ 557884 h 1412129"/>
                <a:gd name="connsiteX697" fmla="*/ 13445 w 5010025"/>
                <a:gd name="connsiteY697" fmla="*/ 553478 h 1412129"/>
                <a:gd name="connsiteX698" fmla="*/ 13464 w 5010025"/>
                <a:gd name="connsiteY698" fmla="*/ 553303 h 1412129"/>
                <a:gd name="connsiteX699" fmla="*/ 8963 w 5010025"/>
                <a:gd name="connsiteY699" fmla="*/ 548897 h 1412129"/>
                <a:gd name="connsiteX700" fmla="*/ 8982 w 5010025"/>
                <a:gd name="connsiteY700" fmla="*/ 548722 h 1412129"/>
                <a:gd name="connsiteX701" fmla="*/ 4481 w 5010025"/>
                <a:gd name="connsiteY701" fmla="*/ 544316 h 1412129"/>
                <a:gd name="connsiteX702" fmla="*/ 4499 w 5010025"/>
                <a:gd name="connsiteY702" fmla="*/ 544151 h 1412129"/>
                <a:gd name="connsiteX703" fmla="*/ 0 w 5010025"/>
                <a:gd name="connsiteY703" fmla="*/ 539748 h 1412129"/>
                <a:gd name="connsiteX704" fmla="*/ 1368 w 5010025"/>
                <a:gd name="connsiteY704" fmla="*/ 526639 h 1412129"/>
                <a:gd name="connsiteX705" fmla="*/ 3591 w 5010025"/>
                <a:gd name="connsiteY705" fmla="*/ 518146 h 1412129"/>
                <a:gd name="connsiteX706" fmla="*/ 16756 w 5010025"/>
                <a:gd name="connsiteY706" fmla="*/ 515354 h 1412129"/>
                <a:gd name="connsiteX707" fmla="*/ 51524 w 5010025"/>
                <a:gd name="connsiteY707" fmla="*/ 509997 h 1412129"/>
                <a:gd name="connsiteX708" fmla="*/ 82130 w 5010025"/>
                <a:gd name="connsiteY708" fmla="*/ 504524 h 1412129"/>
                <a:gd name="connsiteX709" fmla="*/ 113706 w 5010025"/>
                <a:gd name="connsiteY709" fmla="*/ 496945 h 1412129"/>
                <a:gd name="connsiteX710" fmla="*/ 146022 w 5010025"/>
                <a:gd name="connsiteY710" fmla="*/ 490332 h 1412129"/>
                <a:gd name="connsiteX711" fmla="*/ 176514 w 5010025"/>
                <a:gd name="connsiteY711" fmla="*/ 483208 h 1412129"/>
                <a:gd name="connsiteX712" fmla="*/ 202618 w 5010025"/>
                <a:gd name="connsiteY712" fmla="*/ 478021 h 1412129"/>
                <a:gd name="connsiteX713" fmla="*/ 235561 w 5010025"/>
                <a:gd name="connsiteY713" fmla="*/ 468959 h 1412129"/>
                <a:gd name="connsiteX714" fmla="*/ 240816 w 5010025"/>
                <a:gd name="connsiteY714" fmla="*/ 467351 h 1412129"/>
                <a:gd name="connsiteX715" fmla="*/ 237907 w 5010025"/>
                <a:gd name="connsiteY715" fmla="*/ 465126 h 1412129"/>
                <a:gd name="connsiteX716" fmla="*/ 238054 w 5010025"/>
                <a:gd name="connsiteY716" fmla="*/ 464086 h 1412129"/>
                <a:gd name="connsiteX717" fmla="*/ 233425 w 5010025"/>
                <a:gd name="connsiteY717" fmla="*/ 460546 h 1412129"/>
                <a:gd name="connsiteX718" fmla="*/ 233572 w 5010025"/>
                <a:gd name="connsiteY718" fmla="*/ 459505 h 1412129"/>
                <a:gd name="connsiteX719" fmla="*/ 228943 w 5010025"/>
                <a:gd name="connsiteY719" fmla="*/ 455965 h 1412129"/>
                <a:gd name="connsiteX720" fmla="*/ 229090 w 5010025"/>
                <a:gd name="connsiteY720" fmla="*/ 454924 h 1412129"/>
                <a:gd name="connsiteX721" fmla="*/ 224461 w 5010025"/>
                <a:gd name="connsiteY721" fmla="*/ 451384 h 1412129"/>
                <a:gd name="connsiteX722" fmla="*/ 224608 w 5010025"/>
                <a:gd name="connsiteY722" fmla="*/ 450343 h 1412129"/>
                <a:gd name="connsiteX723" fmla="*/ 219980 w 5010025"/>
                <a:gd name="connsiteY723" fmla="*/ 446804 h 1412129"/>
                <a:gd name="connsiteX724" fmla="*/ 220127 w 5010025"/>
                <a:gd name="connsiteY724" fmla="*/ 445763 h 1412129"/>
                <a:gd name="connsiteX725" fmla="*/ 215498 w 5010025"/>
                <a:gd name="connsiteY725" fmla="*/ 442222 h 1412129"/>
                <a:gd name="connsiteX726" fmla="*/ 215645 w 5010025"/>
                <a:gd name="connsiteY726" fmla="*/ 441182 h 1412129"/>
                <a:gd name="connsiteX727" fmla="*/ 211016 w 5010025"/>
                <a:gd name="connsiteY727" fmla="*/ 437642 h 1412129"/>
                <a:gd name="connsiteX728" fmla="*/ 211163 w 5010025"/>
                <a:gd name="connsiteY728" fmla="*/ 436601 h 1412129"/>
                <a:gd name="connsiteX729" fmla="*/ 206534 w 5010025"/>
                <a:gd name="connsiteY729" fmla="*/ 433060 h 1412129"/>
                <a:gd name="connsiteX730" fmla="*/ 206681 w 5010025"/>
                <a:gd name="connsiteY730" fmla="*/ 432021 h 1412129"/>
                <a:gd name="connsiteX731" fmla="*/ 202052 w 5010025"/>
                <a:gd name="connsiteY731" fmla="*/ 428480 h 1412129"/>
                <a:gd name="connsiteX732" fmla="*/ 202199 w 5010025"/>
                <a:gd name="connsiteY732" fmla="*/ 427440 h 1412129"/>
                <a:gd name="connsiteX733" fmla="*/ 197570 w 5010025"/>
                <a:gd name="connsiteY733" fmla="*/ 423899 h 1412129"/>
                <a:gd name="connsiteX734" fmla="*/ 197717 w 5010025"/>
                <a:gd name="connsiteY734" fmla="*/ 422858 h 1412129"/>
                <a:gd name="connsiteX735" fmla="*/ 193089 w 5010025"/>
                <a:gd name="connsiteY735" fmla="*/ 419318 h 1412129"/>
                <a:gd name="connsiteX736" fmla="*/ 193236 w 5010025"/>
                <a:gd name="connsiteY736" fmla="*/ 418278 h 1412129"/>
                <a:gd name="connsiteX737" fmla="*/ 188607 w 5010025"/>
                <a:gd name="connsiteY737" fmla="*/ 414737 h 1412129"/>
                <a:gd name="connsiteX738" fmla="*/ 188754 w 5010025"/>
                <a:gd name="connsiteY738" fmla="*/ 413698 h 1412129"/>
                <a:gd name="connsiteX739" fmla="*/ 184125 w 5010025"/>
                <a:gd name="connsiteY739" fmla="*/ 410157 h 1412129"/>
                <a:gd name="connsiteX740" fmla="*/ 184272 w 5010025"/>
                <a:gd name="connsiteY740" fmla="*/ 409117 h 1412129"/>
                <a:gd name="connsiteX741" fmla="*/ 179643 w 5010025"/>
                <a:gd name="connsiteY741" fmla="*/ 405576 h 1412129"/>
                <a:gd name="connsiteX742" fmla="*/ 179790 w 5010025"/>
                <a:gd name="connsiteY742" fmla="*/ 404536 h 1412129"/>
                <a:gd name="connsiteX743" fmla="*/ 175161 w 5010025"/>
                <a:gd name="connsiteY743" fmla="*/ 400995 h 1412129"/>
                <a:gd name="connsiteX744" fmla="*/ 175308 w 5010025"/>
                <a:gd name="connsiteY744" fmla="*/ 399955 h 1412129"/>
                <a:gd name="connsiteX745" fmla="*/ 170679 w 5010025"/>
                <a:gd name="connsiteY745" fmla="*/ 396414 h 1412129"/>
                <a:gd name="connsiteX746" fmla="*/ 170824 w 5010025"/>
                <a:gd name="connsiteY746" fmla="*/ 395385 h 1412129"/>
                <a:gd name="connsiteX747" fmla="*/ 166198 w 5010025"/>
                <a:gd name="connsiteY747" fmla="*/ 391847 h 1412129"/>
                <a:gd name="connsiteX748" fmla="*/ 167281 w 5010025"/>
                <a:gd name="connsiteY748" fmla="*/ 384152 h 1412129"/>
                <a:gd name="connsiteX749" fmla="*/ 186602 w 5010025"/>
                <a:gd name="connsiteY749" fmla="*/ 376743 h 1412129"/>
                <a:gd name="connsiteX750" fmla="*/ 197602 w 5010025"/>
                <a:gd name="connsiteY750" fmla="*/ 367965 h 1412129"/>
                <a:gd name="connsiteX751" fmla="*/ 198971 w 5010025"/>
                <a:gd name="connsiteY751" fmla="*/ 363577 h 1412129"/>
                <a:gd name="connsiteX752" fmla="*/ 193043 w 5010025"/>
                <a:gd name="connsiteY752" fmla="*/ 341692 h 1412129"/>
                <a:gd name="connsiteX753" fmla="*/ 181644 w 5010025"/>
                <a:gd name="connsiteY753" fmla="*/ 308916 h 1412129"/>
                <a:gd name="connsiteX754" fmla="*/ 177313 w 5010025"/>
                <a:gd name="connsiteY754" fmla="*/ 293072 h 1412129"/>
                <a:gd name="connsiteX755" fmla="*/ 178167 w 5010025"/>
                <a:gd name="connsiteY755" fmla="*/ 282071 h 1412129"/>
                <a:gd name="connsiteX756" fmla="*/ 184266 w 5010025"/>
                <a:gd name="connsiteY756" fmla="*/ 274661 h 1412129"/>
                <a:gd name="connsiteX757" fmla="*/ 190250 w 5010025"/>
                <a:gd name="connsiteY757" fmla="*/ 273294 h 1412129"/>
                <a:gd name="connsiteX758" fmla="*/ 199940 w 5010025"/>
                <a:gd name="connsiteY758" fmla="*/ 278651 h 1412129"/>
                <a:gd name="connsiteX759" fmla="*/ 210939 w 5010025"/>
                <a:gd name="connsiteY759" fmla="*/ 288000 h 1412129"/>
                <a:gd name="connsiteX760" fmla="*/ 234536 w 5010025"/>
                <a:gd name="connsiteY760" fmla="*/ 305839 h 1412129"/>
                <a:gd name="connsiteX761" fmla="*/ 253572 w 5010025"/>
                <a:gd name="connsiteY761" fmla="*/ 322313 h 1412129"/>
                <a:gd name="connsiteX762" fmla="*/ 257522 w 5010025"/>
                <a:gd name="connsiteY762" fmla="*/ 326420 h 1412129"/>
                <a:gd name="connsiteX763" fmla="*/ 258053 w 5010025"/>
                <a:gd name="connsiteY763" fmla="*/ 326879 h 1412129"/>
                <a:gd name="connsiteX764" fmla="*/ 262084 w 5010025"/>
                <a:gd name="connsiteY764" fmla="*/ 331070 h 1412129"/>
                <a:gd name="connsiteX765" fmla="*/ 262535 w 5010025"/>
                <a:gd name="connsiteY765" fmla="*/ 331460 h 1412129"/>
                <a:gd name="connsiteX766" fmla="*/ 266567 w 5010025"/>
                <a:gd name="connsiteY766" fmla="*/ 335651 h 1412129"/>
                <a:gd name="connsiteX767" fmla="*/ 267017 w 5010025"/>
                <a:gd name="connsiteY767" fmla="*/ 336041 h 1412129"/>
                <a:gd name="connsiteX768" fmla="*/ 267275 w 5010025"/>
                <a:gd name="connsiteY768" fmla="*/ 336309 h 1412129"/>
                <a:gd name="connsiteX769" fmla="*/ 272266 w 5010025"/>
                <a:gd name="connsiteY769" fmla="*/ 339868 h 1412129"/>
                <a:gd name="connsiteX770" fmla="*/ 276370 w 5010025"/>
                <a:gd name="connsiteY770" fmla="*/ 342262 h 1412129"/>
                <a:gd name="connsiteX771" fmla="*/ 283324 w 5010025"/>
                <a:gd name="connsiteY771" fmla="*/ 337702 h 1412129"/>
                <a:gd name="connsiteX772" fmla="*/ 284460 w 5010025"/>
                <a:gd name="connsiteY772" fmla="*/ 335609 h 1412129"/>
                <a:gd name="connsiteX773" fmla="*/ 283268 w 5010025"/>
                <a:gd name="connsiteY773" fmla="*/ 334223 h 1412129"/>
                <a:gd name="connsiteX774" fmla="*/ 280549 w 5010025"/>
                <a:gd name="connsiteY774" fmla="*/ 331692 h 1412129"/>
                <a:gd name="connsiteX775" fmla="*/ 278783 w 5010025"/>
                <a:gd name="connsiteY775" fmla="*/ 329638 h 1412129"/>
                <a:gd name="connsiteX776" fmla="*/ 276068 w 5010025"/>
                <a:gd name="connsiteY776" fmla="*/ 327111 h 1412129"/>
                <a:gd name="connsiteX777" fmla="*/ 274310 w 5010025"/>
                <a:gd name="connsiteY777" fmla="*/ 325066 h 1412129"/>
                <a:gd name="connsiteX778" fmla="*/ 271586 w 5010025"/>
                <a:gd name="connsiteY778" fmla="*/ 322531 h 1412129"/>
                <a:gd name="connsiteX779" fmla="*/ 269824 w 5010025"/>
                <a:gd name="connsiteY779" fmla="*/ 320481 h 1412129"/>
                <a:gd name="connsiteX780" fmla="*/ 267104 w 5010025"/>
                <a:gd name="connsiteY780" fmla="*/ 317950 h 1412129"/>
                <a:gd name="connsiteX781" fmla="*/ 265342 w 5010025"/>
                <a:gd name="connsiteY781" fmla="*/ 315900 h 1412129"/>
                <a:gd name="connsiteX782" fmla="*/ 262622 w 5010025"/>
                <a:gd name="connsiteY782" fmla="*/ 313369 h 1412129"/>
                <a:gd name="connsiteX783" fmla="*/ 260856 w 5010025"/>
                <a:gd name="connsiteY783" fmla="*/ 311315 h 1412129"/>
                <a:gd name="connsiteX784" fmla="*/ 258141 w 5010025"/>
                <a:gd name="connsiteY784" fmla="*/ 308788 h 1412129"/>
                <a:gd name="connsiteX785" fmla="*/ 256383 w 5010025"/>
                <a:gd name="connsiteY785" fmla="*/ 306743 h 1412129"/>
                <a:gd name="connsiteX786" fmla="*/ 253659 w 5010025"/>
                <a:gd name="connsiteY786" fmla="*/ 304208 h 1412129"/>
                <a:gd name="connsiteX787" fmla="*/ 251896 w 5010025"/>
                <a:gd name="connsiteY787" fmla="*/ 302158 h 1412129"/>
                <a:gd name="connsiteX788" fmla="*/ 249177 w 5010025"/>
                <a:gd name="connsiteY788" fmla="*/ 299626 h 1412129"/>
                <a:gd name="connsiteX789" fmla="*/ 247415 w 5010025"/>
                <a:gd name="connsiteY789" fmla="*/ 297577 h 1412129"/>
                <a:gd name="connsiteX790" fmla="*/ 244695 w 5010025"/>
                <a:gd name="connsiteY790" fmla="*/ 295045 h 1412129"/>
                <a:gd name="connsiteX791" fmla="*/ 242933 w 5010025"/>
                <a:gd name="connsiteY791" fmla="*/ 292996 h 1412129"/>
                <a:gd name="connsiteX792" fmla="*/ 240214 w 5010025"/>
                <a:gd name="connsiteY792" fmla="*/ 290465 h 1412129"/>
                <a:gd name="connsiteX793" fmla="*/ 238452 w 5010025"/>
                <a:gd name="connsiteY793" fmla="*/ 288416 h 1412129"/>
                <a:gd name="connsiteX794" fmla="*/ 235732 w 5010025"/>
                <a:gd name="connsiteY794" fmla="*/ 285884 h 1412129"/>
                <a:gd name="connsiteX795" fmla="*/ 233969 w 5010025"/>
                <a:gd name="connsiteY795" fmla="*/ 283834 h 1412129"/>
                <a:gd name="connsiteX796" fmla="*/ 231250 w 5010025"/>
                <a:gd name="connsiteY796" fmla="*/ 281303 h 1412129"/>
                <a:gd name="connsiteX797" fmla="*/ 229488 w 5010025"/>
                <a:gd name="connsiteY797" fmla="*/ 279254 h 1412129"/>
                <a:gd name="connsiteX798" fmla="*/ 226768 w 5010025"/>
                <a:gd name="connsiteY798" fmla="*/ 276722 h 1412129"/>
                <a:gd name="connsiteX799" fmla="*/ 225010 w 5010025"/>
                <a:gd name="connsiteY799" fmla="*/ 274678 h 1412129"/>
                <a:gd name="connsiteX800" fmla="*/ 222286 w 5010025"/>
                <a:gd name="connsiteY800" fmla="*/ 272142 h 1412129"/>
                <a:gd name="connsiteX801" fmla="*/ 220523 w 5010025"/>
                <a:gd name="connsiteY801" fmla="*/ 270092 h 1412129"/>
                <a:gd name="connsiteX802" fmla="*/ 217804 w 5010025"/>
                <a:gd name="connsiteY802" fmla="*/ 267561 h 1412129"/>
                <a:gd name="connsiteX803" fmla="*/ 216038 w 5010025"/>
                <a:gd name="connsiteY803" fmla="*/ 265507 h 1412129"/>
                <a:gd name="connsiteX804" fmla="*/ 213323 w 5010025"/>
                <a:gd name="connsiteY804" fmla="*/ 262980 h 1412129"/>
                <a:gd name="connsiteX805" fmla="*/ 211561 w 5010025"/>
                <a:gd name="connsiteY805" fmla="*/ 260931 h 1412129"/>
                <a:gd name="connsiteX806" fmla="*/ 208841 w 5010025"/>
                <a:gd name="connsiteY806" fmla="*/ 258399 h 1412129"/>
                <a:gd name="connsiteX807" fmla="*/ 207083 w 5010025"/>
                <a:gd name="connsiteY807" fmla="*/ 256355 h 1412129"/>
                <a:gd name="connsiteX808" fmla="*/ 204359 w 5010025"/>
                <a:gd name="connsiteY808" fmla="*/ 253819 h 1412129"/>
                <a:gd name="connsiteX809" fmla="*/ 202597 w 5010025"/>
                <a:gd name="connsiteY809" fmla="*/ 251769 h 1412129"/>
                <a:gd name="connsiteX810" fmla="*/ 199877 w 5010025"/>
                <a:gd name="connsiteY810" fmla="*/ 249238 h 1412129"/>
                <a:gd name="connsiteX811" fmla="*/ 198115 w 5010025"/>
                <a:gd name="connsiteY811" fmla="*/ 247189 h 1412129"/>
                <a:gd name="connsiteX812" fmla="*/ 195395 w 5010025"/>
                <a:gd name="connsiteY812" fmla="*/ 244657 h 1412129"/>
                <a:gd name="connsiteX813" fmla="*/ 193633 w 5010025"/>
                <a:gd name="connsiteY813" fmla="*/ 242608 h 1412129"/>
                <a:gd name="connsiteX814" fmla="*/ 190913 w 5010025"/>
                <a:gd name="connsiteY814" fmla="*/ 240076 h 1412129"/>
                <a:gd name="connsiteX815" fmla="*/ 189196 w 5010025"/>
                <a:gd name="connsiteY815" fmla="*/ 238079 h 1412129"/>
                <a:gd name="connsiteX816" fmla="*/ 186432 w 5010025"/>
                <a:gd name="connsiteY816" fmla="*/ 235507 h 1412129"/>
                <a:gd name="connsiteX817" fmla="*/ 166141 w 5010025"/>
                <a:gd name="connsiteY817" fmla="*/ 211911 h 1412129"/>
                <a:gd name="connsiteX818" fmla="*/ 161183 w 5010025"/>
                <a:gd name="connsiteY818" fmla="*/ 199258 h 1412129"/>
                <a:gd name="connsiteX819" fmla="*/ 166882 w 5010025"/>
                <a:gd name="connsiteY819" fmla="*/ 187460 h 1412129"/>
                <a:gd name="connsiteX820" fmla="*/ 176058 w 5010025"/>
                <a:gd name="connsiteY820" fmla="*/ 181760 h 1412129"/>
                <a:gd name="connsiteX821" fmla="*/ 211680 w 5010025"/>
                <a:gd name="connsiteY821" fmla="*/ 182273 h 1412129"/>
                <a:gd name="connsiteX822" fmla="*/ 227639 w 5010025"/>
                <a:gd name="connsiteY822" fmla="*/ 180621 h 1412129"/>
                <a:gd name="connsiteX823" fmla="*/ 240919 w 5010025"/>
                <a:gd name="connsiteY823" fmla="*/ 182957 h 1412129"/>
                <a:gd name="connsiteX824" fmla="*/ 250267 w 5010025"/>
                <a:gd name="connsiteY824" fmla="*/ 182102 h 1412129"/>
                <a:gd name="connsiteX825" fmla="*/ 265826 w 5010025"/>
                <a:gd name="connsiteY825" fmla="*/ 183299 h 1412129"/>
                <a:gd name="connsiteX826" fmla="*/ 283950 w 5010025"/>
                <a:gd name="connsiteY826" fmla="*/ 181532 h 1412129"/>
                <a:gd name="connsiteX827" fmla="*/ 295863 w 5010025"/>
                <a:gd name="connsiteY827" fmla="*/ 182615 h 1412129"/>
                <a:gd name="connsiteX828" fmla="*/ 321111 w 5010025"/>
                <a:gd name="connsiteY828" fmla="*/ 182045 h 1412129"/>
                <a:gd name="connsiteX829" fmla="*/ 360894 w 5010025"/>
                <a:gd name="connsiteY829" fmla="*/ 181646 h 1412129"/>
                <a:gd name="connsiteX830" fmla="*/ 366993 w 5010025"/>
                <a:gd name="connsiteY830" fmla="*/ 178511 h 1412129"/>
                <a:gd name="connsiteX831" fmla="*/ 370811 w 5010025"/>
                <a:gd name="connsiteY831" fmla="*/ 176289 h 1412129"/>
                <a:gd name="connsiteX832" fmla="*/ 370958 w 5010025"/>
                <a:gd name="connsiteY832" fmla="*/ 171211 h 1412129"/>
                <a:gd name="connsiteX833" fmla="*/ 370215 w 5010025"/>
                <a:gd name="connsiteY833" fmla="*/ 170351 h 1412129"/>
                <a:gd name="connsiteX834" fmla="*/ 368090 w 5010025"/>
                <a:gd name="connsiteY834" fmla="*/ 168497 h 1412129"/>
                <a:gd name="connsiteX835" fmla="*/ 365772 w 5010025"/>
                <a:gd name="connsiteY835" fmla="*/ 165816 h 1412129"/>
                <a:gd name="connsiteX836" fmla="*/ 363609 w 5010025"/>
                <a:gd name="connsiteY836" fmla="*/ 163928 h 1412129"/>
                <a:gd name="connsiteX837" fmla="*/ 352174 w 5010025"/>
                <a:gd name="connsiteY837" fmla="*/ 150699 h 1412129"/>
                <a:gd name="connsiteX838" fmla="*/ 337583 w 5010025"/>
                <a:gd name="connsiteY838" fmla="*/ 117074 h 1412129"/>
                <a:gd name="connsiteX839" fmla="*/ 292101 w 5010025"/>
                <a:gd name="connsiteY839" fmla="*/ 55121 h 1412129"/>
                <a:gd name="connsiteX840" fmla="*/ 286629 w 5010025"/>
                <a:gd name="connsiteY840" fmla="*/ 43716 h 1412129"/>
                <a:gd name="connsiteX841" fmla="*/ 289935 w 5010025"/>
                <a:gd name="connsiteY841" fmla="*/ 24508 h 1412129"/>
                <a:gd name="connsiteX842" fmla="*/ 300308 w 5010025"/>
                <a:gd name="connsiteY842" fmla="*/ 19949 h 1412129"/>
                <a:gd name="connsiteX843" fmla="*/ 320370 w 5010025"/>
                <a:gd name="connsiteY843" fmla="*/ 22342 h 1412129"/>
                <a:gd name="connsiteX844" fmla="*/ 357531 w 5010025"/>
                <a:gd name="connsiteY844" fmla="*/ 41835 h 1412129"/>
                <a:gd name="connsiteX845" fmla="*/ 396573 w 5010025"/>
                <a:gd name="connsiteY845" fmla="*/ 71708 h 1412129"/>
                <a:gd name="connsiteX846" fmla="*/ 396948 w 5010025"/>
                <a:gd name="connsiteY846" fmla="*/ 72944 h 1412129"/>
                <a:gd name="connsiteX847" fmla="*/ 401054 w 5010025"/>
                <a:gd name="connsiteY847" fmla="*/ 76272 h 1412129"/>
                <a:gd name="connsiteX848" fmla="*/ 401435 w 5010025"/>
                <a:gd name="connsiteY848" fmla="*/ 77530 h 1412129"/>
                <a:gd name="connsiteX849" fmla="*/ 405536 w 5010025"/>
                <a:gd name="connsiteY849" fmla="*/ 80853 h 1412129"/>
                <a:gd name="connsiteX850" fmla="*/ 405917 w 5010025"/>
                <a:gd name="connsiteY850" fmla="*/ 82111 h 1412129"/>
                <a:gd name="connsiteX851" fmla="*/ 410018 w 5010025"/>
                <a:gd name="connsiteY851" fmla="*/ 85434 h 1412129"/>
                <a:gd name="connsiteX852" fmla="*/ 410399 w 5010025"/>
                <a:gd name="connsiteY852" fmla="*/ 86692 h 1412129"/>
                <a:gd name="connsiteX853" fmla="*/ 414500 w 5010025"/>
                <a:gd name="connsiteY853" fmla="*/ 90015 h 1412129"/>
                <a:gd name="connsiteX854" fmla="*/ 414881 w 5010025"/>
                <a:gd name="connsiteY854" fmla="*/ 91271 h 1412129"/>
                <a:gd name="connsiteX855" fmla="*/ 418982 w 5010025"/>
                <a:gd name="connsiteY855" fmla="*/ 94595 h 1412129"/>
                <a:gd name="connsiteX856" fmla="*/ 419363 w 5010025"/>
                <a:gd name="connsiteY856" fmla="*/ 95853 h 1412129"/>
                <a:gd name="connsiteX857" fmla="*/ 423464 w 5010025"/>
                <a:gd name="connsiteY857" fmla="*/ 99176 h 1412129"/>
                <a:gd name="connsiteX858" fmla="*/ 423846 w 5010025"/>
                <a:gd name="connsiteY858" fmla="*/ 100435 h 1412129"/>
                <a:gd name="connsiteX859" fmla="*/ 427945 w 5010025"/>
                <a:gd name="connsiteY859" fmla="*/ 103757 h 1412129"/>
                <a:gd name="connsiteX860" fmla="*/ 428326 w 5010025"/>
                <a:gd name="connsiteY860" fmla="*/ 105015 h 1412129"/>
                <a:gd name="connsiteX861" fmla="*/ 432427 w 5010025"/>
                <a:gd name="connsiteY861" fmla="*/ 108338 h 1412129"/>
                <a:gd name="connsiteX862" fmla="*/ 432808 w 5010025"/>
                <a:gd name="connsiteY862" fmla="*/ 109595 h 1412129"/>
                <a:gd name="connsiteX863" fmla="*/ 436909 w 5010025"/>
                <a:gd name="connsiteY863" fmla="*/ 112918 h 1412129"/>
                <a:gd name="connsiteX864" fmla="*/ 437290 w 5010025"/>
                <a:gd name="connsiteY864" fmla="*/ 114176 h 1412129"/>
                <a:gd name="connsiteX865" fmla="*/ 441391 w 5010025"/>
                <a:gd name="connsiteY865" fmla="*/ 117500 h 1412129"/>
                <a:gd name="connsiteX866" fmla="*/ 441772 w 5010025"/>
                <a:gd name="connsiteY866" fmla="*/ 118757 h 1412129"/>
                <a:gd name="connsiteX867" fmla="*/ 445873 w 5010025"/>
                <a:gd name="connsiteY867" fmla="*/ 122081 h 1412129"/>
                <a:gd name="connsiteX868" fmla="*/ 446254 w 5010025"/>
                <a:gd name="connsiteY868" fmla="*/ 123338 h 1412129"/>
                <a:gd name="connsiteX869" fmla="*/ 448054 w 5010025"/>
                <a:gd name="connsiteY869" fmla="*/ 124797 h 1412129"/>
                <a:gd name="connsiteX870" fmla="*/ 449180 w 5010025"/>
                <a:gd name="connsiteY870" fmla="*/ 122034 h 1412129"/>
                <a:gd name="connsiteX871" fmla="*/ 462574 w 5010025"/>
                <a:gd name="connsiteY871" fmla="*/ 88294 h 1412129"/>
                <a:gd name="connsiteX872" fmla="*/ 476822 w 5010025"/>
                <a:gd name="connsiteY872" fmla="*/ 67147 h 1412129"/>
                <a:gd name="connsiteX873" fmla="*/ 498139 w 5010025"/>
                <a:gd name="connsiteY873" fmla="*/ 43146 h 1412129"/>
                <a:gd name="connsiteX874" fmla="*/ 509595 w 5010025"/>
                <a:gd name="connsiteY874" fmla="*/ 36477 h 1412129"/>
                <a:gd name="connsiteX875" fmla="*/ 520709 w 5010025"/>
                <a:gd name="connsiteY875" fmla="*/ 39042 h 1412129"/>
                <a:gd name="connsiteX876" fmla="*/ 544362 w 5010025"/>
                <a:gd name="connsiteY876" fmla="*/ 58028 h 1412129"/>
                <a:gd name="connsiteX877" fmla="*/ 547215 w 5010025"/>
                <a:gd name="connsiteY877" fmla="*/ 61287 h 1412129"/>
                <a:gd name="connsiteX878" fmla="*/ 548843 w 5010025"/>
                <a:gd name="connsiteY878" fmla="*/ 62593 h 1412129"/>
                <a:gd name="connsiteX879" fmla="*/ 551740 w 5010025"/>
                <a:gd name="connsiteY879" fmla="*/ 65902 h 1412129"/>
                <a:gd name="connsiteX880" fmla="*/ 553325 w 5010025"/>
                <a:gd name="connsiteY880" fmla="*/ 67174 h 1412129"/>
                <a:gd name="connsiteX881" fmla="*/ 556222 w 5010025"/>
                <a:gd name="connsiteY881" fmla="*/ 70483 h 1412129"/>
                <a:gd name="connsiteX882" fmla="*/ 557807 w 5010025"/>
                <a:gd name="connsiteY882" fmla="*/ 71755 h 1412129"/>
                <a:gd name="connsiteX883" fmla="*/ 560704 w 5010025"/>
                <a:gd name="connsiteY883" fmla="*/ 75064 h 1412129"/>
                <a:gd name="connsiteX884" fmla="*/ 562289 w 5010025"/>
                <a:gd name="connsiteY884" fmla="*/ 76336 h 1412129"/>
                <a:gd name="connsiteX885" fmla="*/ 565183 w 5010025"/>
                <a:gd name="connsiteY885" fmla="*/ 79642 h 1412129"/>
                <a:gd name="connsiteX886" fmla="*/ 566771 w 5010025"/>
                <a:gd name="connsiteY886" fmla="*/ 80916 h 1412129"/>
                <a:gd name="connsiteX887" fmla="*/ 569668 w 5010025"/>
                <a:gd name="connsiteY887" fmla="*/ 84225 h 1412129"/>
                <a:gd name="connsiteX888" fmla="*/ 571253 w 5010025"/>
                <a:gd name="connsiteY888" fmla="*/ 85497 h 1412129"/>
                <a:gd name="connsiteX889" fmla="*/ 574152 w 5010025"/>
                <a:gd name="connsiteY889" fmla="*/ 88809 h 1412129"/>
                <a:gd name="connsiteX890" fmla="*/ 575734 w 5010025"/>
                <a:gd name="connsiteY890" fmla="*/ 90078 h 1412129"/>
                <a:gd name="connsiteX891" fmla="*/ 578631 w 5010025"/>
                <a:gd name="connsiteY891" fmla="*/ 93387 h 1412129"/>
                <a:gd name="connsiteX892" fmla="*/ 580216 w 5010025"/>
                <a:gd name="connsiteY892" fmla="*/ 94659 h 1412129"/>
                <a:gd name="connsiteX893" fmla="*/ 583110 w 5010025"/>
                <a:gd name="connsiteY893" fmla="*/ 97965 h 1412129"/>
                <a:gd name="connsiteX894" fmla="*/ 584698 w 5010025"/>
                <a:gd name="connsiteY894" fmla="*/ 99239 h 1412129"/>
                <a:gd name="connsiteX895" fmla="*/ 587595 w 5010025"/>
                <a:gd name="connsiteY895" fmla="*/ 102549 h 1412129"/>
                <a:gd name="connsiteX896" fmla="*/ 589180 w 5010025"/>
                <a:gd name="connsiteY896" fmla="*/ 103820 h 1412129"/>
                <a:gd name="connsiteX897" fmla="*/ 592077 w 5010025"/>
                <a:gd name="connsiteY897" fmla="*/ 107130 h 1412129"/>
                <a:gd name="connsiteX898" fmla="*/ 593662 w 5010025"/>
                <a:gd name="connsiteY898" fmla="*/ 108401 h 1412129"/>
                <a:gd name="connsiteX899" fmla="*/ 596559 w 5010025"/>
                <a:gd name="connsiteY899" fmla="*/ 111710 h 1412129"/>
                <a:gd name="connsiteX900" fmla="*/ 598144 w 5010025"/>
                <a:gd name="connsiteY900" fmla="*/ 112983 h 1412129"/>
                <a:gd name="connsiteX901" fmla="*/ 601040 w 5010025"/>
                <a:gd name="connsiteY901" fmla="*/ 116291 h 1412129"/>
                <a:gd name="connsiteX902" fmla="*/ 602625 w 5010025"/>
                <a:gd name="connsiteY902" fmla="*/ 117563 h 1412129"/>
                <a:gd name="connsiteX903" fmla="*/ 605522 w 5010025"/>
                <a:gd name="connsiteY903" fmla="*/ 120872 h 1412129"/>
                <a:gd name="connsiteX904" fmla="*/ 607107 w 5010025"/>
                <a:gd name="connsiteY904" fmla="*/ 122144 h 1412129"/>
                <a:gd name="connsiteX905" fmla="*/ 610004 w 5010025"/>
                <a:gd name="connsiteY905" fmla="*/ 125452 h 1412129"/>
                <a:gd name="connsiteX906" fmla="*/ 611589 w 5010025"/>
                <a:gd name="connsiteY906" fmla="*/ 126725 h 1412129"/>
                <a:gd name="connsiteX907" fmla="*/ 614483 w 5010025"/>
                <a:gd name="connsiteY907" fmla="*/ 130030 h 1412129"/>
                <a:gd name="connsiteX908" fmla="*/ 616071 w 5010025"/>
                <a:gd name="connsiteY908" fmla="*/ 131305 h 1412129"/>
                <a:gd name="connsiteX909" fmla="*/ 618970 w 5010025"/>
                <a:gd name="connsiteY909" fmla="*/ 134616 h 1412129"/>
                <a:gd name="connsiteX910" fmla="*/ 620552 w 5010025"/>
                <a:gd name="connsiteY910" fmla="*/ 135886 h 1412129"/>
                <a:gd name="connsiteX911" fmla="*/ 623449 w 5010025"/>
                <a:gd name="connsiteY911" fmla="*/ 139195 h 1412129"/>
                <a:gd name="connsiteX912" fmla="*/ 625034 w 5010025"/>
                <a:gd name="connsiteY912" fmla="*/ 140467 h 1412129"/>
                <a:gd name="connsiteX913" fmla="*/ 627931 w 5010025"/>
                <a:gd name="connsiteY913" fmla="*/ 143776 h 1412129"/>
                <a:gd name="connsiteX914" fmla="*/ 629516 w 5010025"/>
                <a:gd name="connsiteY914" fmla="*/ 145048 h 1412129"/>
                <a:gd name="connsiteX915" fmla="*/ 632410 w 5010025"/>
                <a:gd name="connsiteY915" fmla="*/ 148353 h 1412129"/>
                <a:gd name="connsiteX916" fmla="*/ 633998 w 5010025"/>
                <a:gd name="connsiteY916" fmla="*/ 149628 h 1412129"/>
                <a:gd name="connsiteX917" fmla="*/ 636897 w 5010025"/>
                <a:gd name="connsiteY917" fmla="*/ 152940 h 1412129"/>
                <a:gd name="connsiteX918" fmla="*/ 638479 w 5010025"/>
                <a:gd name="connsiteY918" fmla="*/ 154209 h 1412129"/>
                <a:gd name="connsiteX919" fmla="*/ 641376 w 5010025"/>
                <a:gd name="connsiteY919" fmla="*/ 157518 h 1412129"/>
                <a:gd name="connsiteX920" fmla="*/ 642961 w 5010025"/>
                <a:gd name="connsiteY920" fmla="*/ 158790 h 1412129"/>
                <a:gd name="connsiteX921" fmla="*/ 645858 w 5010025"/>
                <a:gd name="connsiteY921" fmla="*/ 162099 h 1412129"/>
                <a:gd name="connsiteX922" fmla="*/ 647443 w 5010025"/>
                <a:gd name="connsiteY922" fmla="*/ 163371 h 1412129"/>
                <a:gd name="connsiteX923" fmla="*/ 650337 w 5010025"/>
                <a:gd name="connsiteY923" fmla="*/ 166676 h 1412129"/>
                <a:gd name="connsiteX924" fmla="*/ 651925 w 5010025"/>
                <a:gd name="connsiteY924" fmla="*/ 167951 h 1412129"/>
                <a:gd name="connsiteX925" fmla="*/ 654822 w 5010025"/>
                <a:gd name="connsiteY925" fmla="*/ 171260 h 1412129"/>
                <a:gd name="connsiteX926" fmla="*/ 656407 w 5010025"/>
                <a:gd name="connsiteY926" fmla="*/ 172532 h 1412129"/>
                <a:gd name="connsiteX927" fmla="*/ 659304 w 5010025"/>
                <a:gd name="connsiteY927" fmla="*/ 175841 h 1412129"/>
                <a:gd name="connsiteX928" fmla="*/ 660889 w 5010025"/>
                <a:gd name="connsiteY928" fmla="*/ 177113 h 1412129"/>
                <a:gd name="connsiteX929" fmla="*/ 663788 w 5010025"/>
                <a:gd name="connsiteY929" fmla="*/ 180425 h 1412129"/>
                <a:gd name="connsiteX930" fmla="*/ 665370 w 5010025"/>
                <a:gd name="connsiteY930" fmla="*/ 181694 h 1412129"/>
                <a:gd name="connsiteX931" fmla="*/ 668264 w 5010025"/>
                <a:gd name="connsiteY931" fmla="*/ 185000 h 1412129"/>
                <a:gd name="connsiteX932" fmla="*/ 669852 w 5010025"/>
                <a:gd name="connsiteY932" fmla="*/ 186274 h 1412129"/>
                <a:gd name="connsiteX933" fmla="*/ 672749 w 5010025"/>
                <a:gd name="connsiteY933" fmla="*/ 189583 h 1412129"/>
                <a:gd name="connsiteX934" fmla="*/ 674334 w 5010025"/>
                <a:gd name="connsiteY934" fmla="*/ 190855 h 1412129"/>
                <a:gd name="connsiteX935" fmla="*/ 677231 w 5010025"/>
                <a:gd name="connsiteY935" fmla="*/ 194164 h 1412129"/>
                <a:gd name="connsiteX936" fmla="*/ 678816 w 5010025"/>
                <a:gd name="connsiteY936" fmla="*/ 195436 h 1412129"/>
                <a:gd name="connsiteX937" fmla="*/ 681710 w 5010025"/>
                <a:gd name="connsiteY937" fmla="*/ 198742 h 1412129"/>
                <a:gd name="connsiteX938" fmla="*/ 683298 w 5010025"/>
                <a:gd name="connsiteY938" fmla="*/ 200016 h 1412129"/>
                <a:gd name="connsiteX939" fmla="*/ 686198 w 5010025"/>
                <a:gd name="connsiteY939" fmla="*/ 203328 h 1412129"/>
                <a:gd name="connsiteX940" fmla="*/ 687779 w 5010025"/>
                <a:gd name="connsiteY940" fmla="*/ 204597 h 1412129"/>
                <a:gd name="connsiteX941" fmla="*/ 690676 w 5010025"/>
                <a:gd name="connsiteY941" fmla="*/ 207906 h 1412129"/>
                <a:gd name="connsiteX942" fmla="*/ 692261 w 5010025"/>
                <a:gd name="connsiteY942" fmla="*/ 209178 h 1412129"/>
                <a:gd name="connsiteX943" fmla="*/ 695158 w 5010025"/>
                <a:gd name="connsiteY943" fmla="*/ 212487 h 1412129"/>
                <a:gd name="connsiteX944" fmla="*/ 696743 w 5010025"/>
                <a:gd name="connsiteY944" fmla="*/ 213759 h 1412129"/>
                <a:gd name="connsiteX945" fmla="*/ 699637 w 5010025"/>
                <a:gd name="connsiteY945" fmla="*/ 217065 h 1412129"/>
                <a:gd name="connsiteX946" fmla="*/ 701225 w 5010025"/>
                <a:gd name="connsiteY946" fmla="*/ 218339 h 1412129"/>
                <a:gd name="connsiteX947" fmla="*/ 704124 w 5010025"/>
                <a:gd name="connsiteY947" fmla="*/ 221651 h 1412129"/>
                <a:gd name="connsiteX948" fmla="*/ 705706 w 5010025"/>
                <a:gd name="connsiteY948" fmla="*/ 222920 h 1412129"/>
                <a:gd name="connsiteX949" fmla="*/ 708603 w 5010025"/>
                <a:gd name="connsiteY949" fmla="*/ 226229 h 1412129"/>
                <a:gd name="connsiteX950" fmla="*/ 710188 w 5010025"/>
                <a:gd name="connsiteY950" fmla="*/ 227501 h 1412129"/>
                <a:gd name="connsiteX951" fmla="*/ 713085 w 5010025"/>
                <a:gd name="connsiteY951" fmla="*/ 230810 h 1412129"/>
                <a:gd name="connsiteX952" fmla="*/ 714670 w 5010025"/>
                <a:gd name="connsiteY952" fmla="*/ 232082 h 1412129"/>
                <a:gd name="connsiteX953" fmla="*/ 717564 w 5010025"/>
                <a:gd name="connsiteY953" fmla="*/ 235388 h 1412129"/>
                <a:gd name="connsiteX954" fmla="*/ 719152 w 5010025"/>
                <a:gd name="connsiteY954" fmla="*/ 236662 h 1412129"/>
                <a:gd name="connsiteX955" fmla="*/ 722049 w 5010025"/>
                <a:gd name="connsiteY955" fmla="*/ 239972 h 1412129"/>
                <a:gd name="connsiteX956" fmla="*/ 723634 w 5010025"/>
                <a:gd name="connsiteY956" fmla="*/ 241243 h 1412129"/>
                <a:gd name="connsiteX957" fmla="*/ 726533 w 5010025"/>
                <a:gd name="connsiteY957" fmla="*/ 244555 h 1412129"/>
                <a:gd name="connsiteX958" fmla="*/ 728115 w 5010025"/>
                <a:gd name="connsiteY958" fmla="*/ 245824 h 1412129"/>
                <a:gd name="connsiteX959" fmla="*/ 731012 w 5010025"/>
                <a:gd name="connsiteY959" fmla="*/ 249133 h 1412129"/>
                <a:gd name="connsiteX960" fmla="*/ 732597 w 5010025"/>
                <a:gd name="connsiteY960" fmla="*/ 250406 h 1412129"/>
                <a:gd name="connsiteX961" fmla="*/ 735491 w 5010025"/>
                <a:gd name="connsiteY961" fmla="*/ 253711 h 1412129"/>
                <a:gd name="connsiteX962" fmla="*/ 737079 w 5010025"/>
                <a:gd name="connsiteY962" fmla="*/ 254985 h 1412129"/>
                <a:gd name="connsiteX963" fmla="*/ 739976 w 5010025"/>
                <a:gd name="connsiteY963" fmla="*/ 258295 h 1412129"/>
                <a:gd name="connsiteX964" fmla="*/ 741561 w 5010025"/>
                <a:gd name="connsiteY964" fmla="*/ 259567 h 1412129"/>
                <a:gd name="connsiteX965" fmla="*/ 744458 w 5010025"/>
                <a:gd name="connsiteY965" fmla="*/ 262875 h 1412129"/>
                <a:gd name="connsiteX966" fmla="*/ 746043 w 5010025"/>
                <a:gd name="connsiteY966" fmla="*/ 264148 h 1412129"/>
                <a:gd name="connsiteX967" fmla="*/ 748940 w 5010025"/>
                <a:gd name="connsiteY967" fmla="*/ 267456 h 1412129"/>
                <a:gd name="connsiteX968" fmla="*/ 750525 w 5010025"/>
                <a:gd name="connsiteY968" fmla="*/ 268729 h 1412129"/>
                <a:gd name="connsiteX969" fmla="*/ 753422 w 5010025"/>
                <a:gd name="connsiteY969" fmla="*/ 272037 h 1412129"/>
                <a:gd name="connsiteX970" fmla="*/ 755006 w 5010025"/>
                <a:gd name="connsiteY970" fmla="*/ 273309 h 1412129"/>
                <a:gd name="connsiteX971" fmla="*/ 757903 w 5010025"/>
                <a:gd name="connsiteY971" fmla="*/ 276618 h 1412129"/>
                <a:gd name="connsiteX972" fmla="*/ 759488 w 5010025"/>
                <a:gd name="connsiteY972" fmla="*/ 277890 h 1412129"/>
                <a:gd name="connsiteX973" fmla="*/ 762385 w 5010025"/>
                <a:gd name="connsiteY973" fmla="*/ 281199 h 1412129"/>
                <a:gd name="connsiteX974" fmla="*/ 763970 w 5010025"/>
                <a:gd name="connsiteY974" fmla="*/ 282471 h 1412129"/>
                <a:gd name="connsiteX975" fmla="*/ 766864 w 5010025"/>
                <a:gd name="connsiteY975" fmla="*/ 285776 h 1412129"/>
                <a:gd name="connsiteX976" fmla="*/ 768452 w 5010025"/>
                <a:gd name="connsiteY976" fmla="*/ 287051 h 1412129"/>
                <a:gd name="connsiteX977" fmla="*/ 771349 w 5010025"/>
                <a:gd name="connsiteY977" fmla="*/ 290360 h 1412129"/>
                <a:gd name="connsiteX978" fmla="*/ 772934 w 5010025"/>
                <a:gd name="connsiteY978" fmla="*/ 291632 h 1412129"/>
                <a:gd name="connsiteX979" fmla="*/ 775833 w 5010025"/>
                <a:gd name="connsiteY979" fmla="*/ 294944 h 1412129"/>
                <a:gd name="connsiteX980" fmla="*/ 777415 w 5010025"/>
                <a:gd name="connsiteY980" fmla="*/ 296213 h 1412129"/>
                <a:gd name="connsiteX981" fmla="*/ 780312 w 5010025"/>
                <a:gd name="connsiteY981" fmla="*/ 299522 h 1412129"/>
                <a:gd name="connsiteX982" fmla="*/ 781897 w 5010025"/>
                <a:gd name="connsiteY982" fmla="*/ 300794 h 1412129"/>
                <a:gd name="connsiteX983" fmla="*/ 784791 w 5010025"/>
                <a:gd name="connsiteY983" fmla="*/ 304100 h 1412129"/>
                <a:gd name="connsiteX984" fmla="*/ 786379 w 5010025"/>
                <a:gd name="connsiteY984" fmla="*/ 305374 h 1412129"/>
                <a:gd name="connsiteX985" fmla="*/ 789278 w 5010025"/>
                <a:gd name="connsiteY985" fmla="*/ 308686 h 1412129"/>
                <a:gd name="connsiteX986" fmla="*/ 790860 w 5010025"/>
                <a:gd name="connsiteY986" fmla="*/ 309955 h 1412129"/>
                <a:gd name="connsiteX987" fmla="*/ 793757 w 5010025"/>
                <a:gd name="connsiteY987" fmla="*/ 313265 h 1412129"/>
                <a:gd name="connsiteX988" fmla="*/ 795342 w 5010025"/>
                <a:gd name="connsiteY988" fmla="*/ 314537 h 1412129"/>
                <a:gd name="connsiteX989" fmla="*/ 798239 w 5010025"/>
                <a:gd name="connsiteY989" fmla="*/ 317846 h 1412129"/>
                <a:gd name="connsiteX990" fmla="*/ 799824 w 5010025"/>
                <a:gd name="connsiteY990" fmla="*/ 319118 h 1412129"/>
                <a:gd name="connsiteX991" fmla="*/ 802718 w 5010025"/>
                <a:gd name="connsiteY991" fmla="*/ 322423 h 1412129"/>
                <a:gd name="connsiteX992" fmla="*/ 804306 w 5010025"/>
                <a:gd name="connsiteY992" fmla="*/ 323698 h 1412129"/>
                <a:gd name="connsiteX993" fmla="*/ 807203 w 5010025"/>
                <a:gd name="connsiteY993" fmla="*/ 327007 h 1412129"/>
                <a:gd name="connsiteX994" fmla="*/ 808788 w 5010025"/>
                <a:gd name="connsiteY994" fmla="*/ 328279 h 1412129"/>
                <a:gd name="connsiteX995" fmla="*/ 811685 w 5010025"/>
                <a:gd name="connsiteY995" fmla="*/ 331587 h 1412129"/>
                <a:gd name="connsiteX996" fmla="*/ 811881 w 5010025"/>
                <a:gd name="connsiteY996" fmla="*/ 331745 h 1412129"/>
                <a:gd name="connsiteX997" fmla="*/ 817369 w 5010025"/>
                <a:gd name="connsiteY997" fmla="*/ 317127 h 1412129"/>
                <a:gd name="connsiteX998" fmla="*/ 828369 w 5010025"/>
                <a:gd name="connsiteY998" fmla="*/ 292729 h 1412129"/>
                <a:gd name="connsiteX999" fmla="*/ 838229 w 5010025"/>
                <a:gd name="connsiteY999" fmla="*/ 286118 h 1412129"/>
                <a:gd name="connsiteX1000" fmla="*/ 852364 w 5010025"/>
                <a:gd name="connsiteY1000" fmla="*/ 290164 h 1412129"/>
                <a:gd name="connsiteX1001" fmla="*/ 853339 w 5010025"/>
                <a:gd name="connsiteY1001" fmla="*/ 293730 h 1412129"/>
                <a:gd name="connsiteX1002" fmla="*/ 856845 w 5010025"/>
                <a:gd name="connsiteY1002" fmla="*/ 294734 h 1412129"/>
                <a:gd name="connsiteX1003" fmla="*/ 857824 w 5010025"/>
                <a:gd name="connsiteY1003" fmla="*/ 298312 h 1412129"/>
                <a:gd name="connsiteX1004" fmla="*/ 861327 w 5010025"/>
                <a:gd name="connsiteY1004" fmla="*/ 299315 h 1412129"/>
                <a:gd name="connsiteX1005" fmla="*/ 862306 w 5010025"/>
                <a:gd name="connsiteY1005" fmla="*/ 302893 h 1412129"/>
                <a:gd name="connsiteX1006" fmla="*/ 865809 w 5010025"/>
                <a:gd name="connsiteY1006" fmla="*/ 303896 h 1412129"/>
                <a:gd name="connsiteX1007" fmla="*/ 866788 w 5010025"/>
                <a:gd name="connsiteY1007" fmla="*/ 307474 h 1412129"/>
                <a:gd name="connsiteX1008" fmla="*/ 870291 w 5010025"/>
                <a:gd name="connsiteY1008" fmla="*/ 308477 h 1412129"/>
                <a:gd name="connsiteX1009" fmla="*/ 871269 w 5010025"/>
                <a:gd name="connsiteY1009" fmla="*/ 312054 h 1412129"/>
                <a:gd name="connsiteX1010" fmla="*/ 874773 w 5010025"/>
                <a:gd name="connsiteY1010" fmla="*/ 313057 h 1412129"/>
                <a:gd name="connsiteX1011" fmla="*/ 875752 w 5010025"/>
                <a:gd name="connsiteY1011" fmla="*/ 316635 h 1412129"/>
                <a:gd name="connsiteX1012" fmla="*/ 879255 w 5010025"/>
                <a:gd name="connsiteY1012" fmla="*/ 317638 h 1412129"/>
                <a:gd name="connsiteX1013" fmla="*/ 880234 w 5010025"/>
                <a:gd name="connsiteY1013" fmla="*/ 321217 h 1412129"/>
                <a:gd name="connsiteX1014" fmla="*/ 883736 w 5010025"/>
                <a:gd name="connsiteY1014" fmla="*/ 322219 h 1412129"/>
                <a:gd name="connsiteX1015" fmla="*/ 884715 w 5010025"/>
                <a:gd name="connsiteY1015" fmla="*/ 325797 h 1412129"/>
                <a:gd name="connsiteX1016" fmla="*/ 888218 w 5010025"/>
                <a:gd name="connsiteY1016" fmla="*/ 326800 h 1412129"/>
                <a:gd name="connsiteX1017" fmla="*/ 889196 w 5010025"/>
                <a:gd name="connsiteY1017" fmla="*/ 330377 h 1412129"/>
                <a:gd name="connsiteX1018" fmla="*/ 892700 w 5010025"/>
                <a:gd name="connsiteY1018" fmla="*/ 331380 h 1412129"/>
                <a:gd name="connsiteX1019" fmla="*/ 893679 w 5010025"/>
                <a:gd name="connsiteY1019" fmla="*/ 334958 h 1412129"/>
                <a:gd name="connsiteX1020" fmla="*/ 897182 w 5010025"/>
                <a:gd name="connsiteY1020" fmla="*/ 335962 h 1412129"/>
                <a:gd name="connsiteX1021" fmla="*/ 898161 w 5010025"/>
                <a:gd name="connsiteY1021" fmla="*/ 339539 h 1412129"/>
                <a:gd name="connsiteX1022" fmla="*/ 901664 w 5010025"/>
                <a:gd name="connsiteY1022" fmla="*/ 340543 h 1412129"/>
                <a:gd name="connsiteX1023" fmla="*/ 902643 w 5010025"/>
                <a:gd name="connsiteY1023" fmla="*/ 344120 h 1412129"/>
                <a:gd name="connsiteX1024" fmla="*/ 906146 w 5010025"/>
                <a:gd name="connsiteY1024" fmla="*/ 345124 h 1412129"/>
                <a:gd name="connsiteX1025" fmla="*/ 907124 w 5010025"/>
                <a:gd name="connsiteY1025" fmla="*/ 348701 h 1412129"/>
                <a:gd name="connsiteX1026" fmla="*/ 910627 w 5010025"/>
                <a:gd name="connsiteY1026" fmla="*/ 349704 h 1412129"/>
                <a:gd name="connsiteX1027" fmla="*/ 911606 w 5010025"/>
                <a:gd name="connsiteY1027" fmla="*/ 353281 h 1412129"/>
                <a:gd name="connsiteX1028" fmla="*/ 915109 w 5010025"/>
                <a:gd name="connsiteY1028" fmla="*/ 354285 h 1412129"/>
                <a:gd name="connsiteX1029" fmla="*/ 916088 w 5010025"/>
                <a:gd name="connsiteY1029" fmla="*/ 357863 h 1412129"/>
                <a:gd name="connsiteX1030" fmla="*/ 919591 w 5010025"/>
                <a:gd name="connsiteY1030" fmla="*/ 358866 h 1412129"/>
                <a:gd name="connsiteX1031" fmla="*/ 920569 w 5010025"/>
                <a:gd name="connsiteY1031" fmla="*/ 362443 h 1412129"/>
                <a:gd name="connsiteX1032" fmla="*/ 924073 w 5010025"/>
                <a:gd name="connsiteY1032" fmla="*/ 363446 h 1412129"/>
                <a:gd name="connsiteX1033" fmla="*/ 925052 w 5010025"/>
                <a:gd name="connsiteY1033" fmla="*/ 367024 h 1412129"/>
                <a:gd name="connsiteX1034" fmla="*/ 928554 w 5010025"/>
                <a:gd name="connsiteY1034" fmla="*/ 368027 h 1412129"/>
                <a:gd name="connsiteX1035" fmla="*/ 929533 w 5010025"/>
                <a:gd name="connsiteY1035" fmla="*/ 371605 h 1412129"/>
                <a:gd name="connsiteX1036" fmla="*/ 933036 w 5010025"/>
                <a:gd name="connsiteY1036" fmla="*/ 372608 h 1412129"/>
                <a:gd name="connsiteX1037" fmla="*/ 933381 w 5010025"/>
                <a:gd name="connsiteY1037" fmla="*/ 373867 h 1412129"/>
                <a:gd name="connsiteX1038" fmla="*/ 986018 w 5010025"/>
                <a:gd name="connsiteY1038" fmla="*/ 324765 h 1412129"/>
                <a:gd name="connsiteX1039" fmla="*/ 987043 w 5010025"/>
                <a:gd name="connsiteY1039" fmla="*/ 311826 h 1412129"/>
                <a:gd name="connsiteX1040" fmla="*/ 985448 w 5010025"/>
                <a:gd name="connsiteY1040" fmla="*/ 298999 h 1412129"/>
                <a:gd name="connsiteX1041" fmla="*/ 980774 w 5010025"/>
                <a:gd name="connsiteY1041" fmla="*/ 250154 h 1412129"/>
                <a:gd name="connsiteX1042" fmla="*/ 976955 w 5010025"/>
                <a:gd name="connsiteY1042" fmla="*/ 206895 h 1412129"/>
                <a:gd name="connsiteX1043" fmla="*/ 971598 w 5010025"/>
                <a:gd name="connsiteY1043" fmla="*/ 191678 h 1412129"/>
                <a:gd name="connsiteX1044" fmla="*/ 959800 w 5010025"/>
                <a:gd name="connsiteY1044" fmla="*/ 165689 h 1412129"/>
                <a:gd name="connsiteX1045" fmla="*/ 951079 w 5010025"/>
                <a:gd name="connsiteY1045" fmla="*/ 147280 h 1412129"/>
                <a:gd name="connsiteX1046" fmla="*/ 947432 w 5010025"/>
                <a:gd name="connsiteY1046" fmla="*/ 132006 h 1412129"/>
                <a:gd name="connsiteX1047" fmla="*/ 947831 w 5010025"/>
                <a:gd name="connsiteY1047" fmla="*/ 126306 h 1412129"/>
                <a:gd name="connsiteX1048" fmla="*/ 973650 w 5010025"/>
                <a:gd name="connsiteY1048" fmla="*/ 98093 h 1412129"/>
                <a:gd name="connsiteX1049" fmla="*/ 991603 w 5010025"/>
                <a:gd name="connsiteY1049" fmla="*/ 82252 h 1412129"/>
                <a:gd name="connsiteX1050" fmla="*/ 1001862 w 5010025"/>
                <a:gd name="connsiteY1050" fmla="*/ 80428 h 1412129"/>
                <a:gd name="connsiteX1051" fmla="*/ 1019531 w 5010025"/>
                <a:gd name="connsiteY1051" fmla="*/ 90117 h 1412129"/>
                <a:gd name="connsiteX1052" fmla="*/ 1039593 w 5010025"/>
                <a:gd name="connsiteY1052" fmla="*/ 100320 h 1412129"/>
                <a:gd name="connsiteX1053" fmla="*/ 1061821 w 5010025"/>
                <a:gd name="connsiteY1053" fmla="*/ 115138 h 1412129"/>
                <a:gd name="connsiteX1054" fmla="*/ 1074930 w 5010025"/>
                <a:gd name="connsiteY1054" fmla="*/ 128416 h 1412129"/>
                <a:gd name="connsiteX1055" fmla="*/ 1074931 w 5010025"/>
                <a:gd name="connsiteY1055" fmla="*/ 128443 h 1412129"/>
                <a:gd name="connsiteX1056" fmla="*/ 1079411 w 5010025"/>
                <a:gd name="connsiteY1056" fmla="*/ 132982 h 1412129"/>
                <a:gd name="connsiteX1057" fmla="*/ 1079412 w 5010025"/>
                <a:gd name="connsiteY1057" fmla="*/ 133023 h 1412129"/>
                <a:gd name="connsiteX1058" fmla="*/ 1083893 w 5010025"/>
                <a:gd name="connsiteY1058" fmla="*/ 137563 h 1412129"/>
                <a:gd name="connsiteX1059" fmla="*/ 1083894 w 5010025"/>
                <a:gd name="connsiteY1059" fmla="*/ 137604 h 1412129"/>
                <a:gd name="connsiteX1060" fmla="*/ 1088375 w 5010025"/>
                <a:gd name="connsiteY1060" fmla="*/ 142144 h 1412129"/>
                <a:gd name="connsiteX1061" fmla="*/ 1088376 w 5010025"/>
                <a:gd name="connsiteY1061" fmla="*/ 142185 h 1412129"/>
                <a:gd name="connsiteX1062" fmla="*/ 1092857 w 5010025"/>
                <a:gd name="connsiteY1062" fmla="*/ 146725 h 1412129"/>
                <a:gd name="connsiteX1063" fmla="*/ 1092858 w 5010025"/>
                <a:gd name="connsiteY1063" fmla="*/ 146765 h 1412129"/>
                <a:gd name="connsiteX1064" fmla="*/ 1097339 w 5010025"/>
                <a:gd name="connsiteY1064" fmla="*/ 151305 h 1412129"/>
                <a:gd name="connsiteX1065" fmla="*/ 1097340 w 5010025"/>
                <a:gd name="connsiteY1065" fmla="*/ 151346 h 1412129"/>
                <a:gd name="connsiteX1066" fmla="*/ 1101821 w 5010025"/>
                <a:gd name="connsiteY1066" fmla="*/ 155886 h 1412129"/>
                <a:gd name="connsiteX1067" fmla="*/ 1101822 w 5010025"/>
                <a:gd name="connsiteY1067" fmla="*/ 155929 h 1412129"/>
                <a:gd name="connsiteX1068" fmla="*/ 1106302 w 5010025"/>
                <a:gd name="connsiteY1068" fmla="*/ 160467 h 1412129"/>
                <a:gd name="connsiteX1069" fmla="*/ 1106303 w 5010025"/>
                <a:gd name="connsiteY1069" fmla="*/ 160509 h 1412129"/>
                <a:gd name="connsiteX1070" fmla="*/ 1110784 w 5010025"/>
                <a:gd name="connsiteY1070" fmla="*/ 165048 h 1412129"/>
                <a:gd name="connsiteX1071" fmla="*/ 1110785 w 5010025"/>
                <a:gd name="connsiteY1071" fmla="*/ 165089 h 1412129"/>
                <a:gd name="connsiteX1072" fmla="*/ 1115266 w 5010025"/>
                <a:gd name="connsiteY1072" fmla="*/ 169628 h 1412129"/>
                <a:gd name="connsiteX1073" fmla="*/ 1115267 w 5010025"/>
                <a:gd name="connsiteY1073" fmla="*/ 169670 h 1412129"/>
                <a:gd name="connsiteX1074" fmla="*/ 1119748 w 5010025"/>
                <a:gd name="connsiteY1074" fmla="*/ 174209 h 1412129"/>
                <a:gd name="connsiteX1075" fmla="*/ 1119749 w 5010025"/>
                <a:gd name="connsiteY1075" fmla="*/ 174251 h 1412129"/>
                <a:gd name="connsiteX1076" fmla="*/ 1124230 w 5010025"/>
                <a:gd name="connsiteY1076" fmla="*/ 178790 h 1412129"/>
                <a:gd name="connsiteX1077" fmla="*/ 1124231 w 5010025"/>
                <a:gd name="connsiteY1077" fmla="*/ 178832 h 1412129"/>
                <a:gd name="connsiteX1078" fmla="*/ 1128712 w 5010025"/>
                <a:gd name="connsiteY1078" fmla="*/ 183371 h 1412129"/>
                <a:gd name="connsiteX1079" fmla="*/ 1128713 w 5010025"/>
                <a:gd name="connsiteY1079" fmla="*/ 183413 h 1412129"/>
                <a:gd name="connsiteX1080" fmla="*/ 1133193 w 5010025"/>
                <a:gd name="connsiteY1080" fmla="*/ 187951 h 1412129"/>
                <a:gd name="connsiteX1081" fmla="*/ 1133194 w 5010025"/>
                <a:gd name="connsiteY1081" fmla="*/ 187993 h 1412129"/>
                <a:gd name="connsiteX1082" fmla="*/ 1137675 w 5010025"/>
                <a:gd name="connsiteY1082" fmla="*/ 192533 h 1412129"/>
                <a:gd name="connsiteX1083" fmla="*/ 1137676 w 5010025"/>
                <a:gd name="connsiteY1083" fmla="*/ 192574 h 1412129"/>
                <a:gd name="connsiteX1084" fmla="*/ 1142157 w 5010025"/>
                <a:gd name="connsiteY1084" fmla="*/ 197114 h 1412129"/>
                <a:gd name="connsiteX1085" fmla="*/ 1142158 w 5010025"/>
                <a:gd name="connsiteY1085" fmla="*/ 197154 h 1412129"/>
                <a:gd name="connsiteX1086" fmla="*/ 1146639 w 5010025"/>
                <a:gd name="connsiteY1086" fmla="*/ 201694 h 1412129"/>
                <a:gd name="connsiteX1087" fmla="*/ 1146640 w 5010025"/>
                <a:gd name="connsiteY1087" fmla="*/ 201736 h 1412129"/>
                <a:gd name="connsiteX1088" fmla="*/ 1149563 w 5010025"/>
                <a:gd name="connsiteY1088" fmla="*/ 204697 h 1412129"/>
                <a:gd name="connsiteX1089" fmla="*/ 1177863 w 5010025"/>
                <a:gd name="connsiteY1089" fmla="*/ 187175 h 1412129"/>
                <a:gd name="connsiteX1090" fmla="*/ 1201232 w 5010025"/>
                <a:gd name="connsiteY1090" fmla="*/ 177999 h 1412129"/>
                <a:gd name="connsiteX1091" fmla="*/ 1234745 w 5010025"/>
                <a:gd name="connsiteY1091" fmla="*/ 176631 h 1412129"/>
                <a:gd name="connsiteX1092" fmla="*/ 1250077 w 5010025"/>
                <a:gd name="connsiteY1092" fmla="*/ 176631 h 1412129"/>
                <a:gd name="connsiteX1093" fmla="*/ 1268942 w 5010025"/>
                <a:gd name="connsiteY1093" fmla="*/ 183242 h 1412129"/>
                <a:gd name="connsiteX1094" fmla="*/ 1281424 w 5010025"/>
                <a:gd name="connsiteY1094" fmla="*/ 195496 h 1412129"/>
                <a:gd name="connsiteX1095" fmla="*/ 1281497 w 5010025"/>
                <a:gd name="connsiteY1095" fmla="*/ 195737 h 1412129"/>
                <a:gd name="connsiteX1096" fmla="*/ 1285905 w 5010025"/>
                <a:gd name="connsiteY1096" fmla="*/ 200065 h 1412129"/>
                <a:gd name="connsiteX1097" fmla="*/ 1285982 w 5010025"/>
                <a:gd name="connsiteY1097" fmla="*/ 200322 h 1412129"/>
                <a:gd name="connsiteX1098" fmla="*/ 1290387 w 5010025"/>
                <a:gd name="connsiteY1098" fmla="*/ 204646 h 1412129"/>
                <a:gd name="connsiteX1099" fmla="*/ 1290464 w 5010025"/>
                <a:gd name="connsiteY1099" fmla="*/ 204903 h 1412129"/>
                <a:gd name="connsiteX1100" fmla="*/ 1294869 w 5010025"/>
                <a:gd name="connsiteY1100" fmla="*/ 209227 h 1412129"/>
                <a:gd name="connsiteX1101" fmla="*/ 1294946 w 5010025"/>
                <a:gd name="connsiteY1101" fmla="*/ 209484 h 1412129"/>
                <a:gd name="connsiteX1102" fmla="*/ 1299351 w 5010025"/>
                <a:gd name="connsiteY1102" fmla="*/ 213808 h 1412129"/>
                <a:gd name="connsiteX1103" fmla="*/ 1299428 w 5010025"/>
                <a:gd name="connsiteY1103" fmla="*/ 214063 h 1412129"/>
                <a:gd name="connsiteX1104" fmla="*/ 1303833 w 5010025"/>
                <a:gd name="connsiteY1104" fmla="*/ 218388 h 1412129"/>
                <a:gd name="connsiteX1105" fmla="*/ 1303911 w 5010025"/>
                <a:gd name="connsiteY1105" fmla="*/ 218645 h 1412129"/>
                <a:gd name="connsiteX1106" fmla="*/ 1308315 w 5010025"/>
                <a:gd name="connsiteY1106" fmla="*/ 222969 h 1412129"/>
                <a:gd name="connsiteX1107" fmla="*/ 1308393 w 5010025"/>
                <a:gd name="connsiteY1107" fmla="*/ 223227 h 1412129"/>
                <a:gd name="connsiteX1108" fmla="*/ 1312796 w 5010025"/>
                <a:gd name="connsiteY1108" fmla="*/ 227550 h 1412129"/>
                <a:gd name="connsiteX1109" fmla="*/ 1312873 w 5010025"/>
                <a:gd name="connsiteY1109" fmla="*/ 227807 h 1412129"/>
                <a:gd name="connsiteX1110" fmla="*/ 1317278 w 5010025"/>
                <a:gd name="connsiteY1110" fmla="*/ 232131 h 1412129"/>
                <a:gd name="connsiteX1111" fmla="*/ 1317355 w 5010025"/>
                <a:gd name="connsiteY1111" fmla="*/ 232386 h 1412129"/>
                <a:gd name="connsiteX1112" fmla="*/ 1321760 w 5010025"/>
                <a:gd name="connsiteY1112" fmla="*/ 236711 h 1412129"/>
                <a:gd name="connsiteX1113" fmla="*/ 1321838 w 5010025"/>
                <a:gd name="connsiteY1113" fmla="*/ 236968 h 1412129"/>
                <a:gd name="connsiteX1114" fmla="*/ 1326242 w 5010025"/>
                <a:gd name="connsiteY1114" fmla="*/ 241292 h 1412129"/>
                <a:gd name="connsiteX1115" fmla="*/ 1326319 w 5010025"/>
                <a:gd name="connsiteY1115" fmla="*/ 241549 h 1412129"/>
                <a:gd name="connsiteX1116" fmla="*/ 1330724 w 5010025"/>
                <a:gd name="connsiteY1116" fmla="*/ 245873 h 1412129"/>
                <a:gd name="connsiteX1117" fmla="*/ 1330802 w 5010025"/>
                <a:gd name="connsiteY1117" fmla="*/ 246130 h 1412129"/>
                <a:gd name="connsiteX1118" fmla="*/ 1335206 w 5010025"/>
                <a:gd name="connsiteY1118" fmla="*/ 250454 h 1412129"/>
                <a:gd name="connsiteX1119" fmla="*/ 1335284 w 5010025"/>
                <a:gd name="connsiteY1119" fmla="*/ 250711 h 1412129"/>
                <a:gd name="connsiteX1120" fmla="*/ 1339687 w 5010025"/>
                <a:gd name="connsiteY1120" fmla="*/ 255034 h 1412129"/>
                <a:gd name="connsiteX1121" fmla="*/ 1339764 w 5010025"/>
                <a:gd name="connsiteY1121" fmla="*/ 255291 h 1412129"/>
                <a:gd name="connsiteX1122" fmla="*/ 1344169 w 5010025"/>
                <a:gd name="connsiteY1122" fmla="*/ 259616 h 1412129"/>
                <a:gd name="connsiteX1123" fmla="*/ 1344246 w 5010025"/>
                <a:gd name="connsiteY1123" fmla="*/ 259872 h 1412129"/>
                <a:gd name="connsiteX1124" fmla="*/ 1348651 w 5010025"/>
                <a:gd name="connsiteY1124" fmla="*/ 264197 h 1412129"/>
                <a:gd name="connsiteX1125" fmla="*/ 1348728 w 5010025"/>
                <a:gd name="connsiteY1125" fmla="*/ 264452 h 1412129"/>
                <a:gd name="connsiteX1126" fmla="*/ 1353133 w 5010025"/>
                <a:gd name="connsiteY1126" fmla="*/ 268777 h 1412129"/>
                <a:gd name="connsiteX1127" fmla="*/ 1353211 w 5010025"/>
                <a:gd name="connsiteY1127" fmla="*/ 269035 h 1412129"/>
                <a:gd name="connsiteX1128" fmla="*/ 1357614 w 5010025"/>
                <a:gd name="connsiteY1128" fmla="*/ 273358 h 1412129"/>
                <a:gd name="connsiteX1129" fmla="*/ 1357691 w 5010025"/>
                <a:gd name="connsiteY1129" fmla="*/ 273614 h 1412129"/>
                <a:gd name="connsiteX1130" fmla="*/ 1362096 w 5010025"/>
                <a:gd name="connsiteY1130" fmla="*/ 277939 h 1412129"/>
                <a:gd name="connsiteX1131" fmla="*/ 1362173 w 5010025"/>
                <a:gd name="connsiteY1131" fmla="*/ 278195 h 1412129"/>
                <a:gd name="connsiteX1132" fmla="*/ 1366578 w 5010025"/>
                <a:gd name="connsiteY1132" fmla="*/ 282520 h 1412129"/>
                <a:gd name="connsiteX1133" fmla="*/ 1366655 w 5010025"/>
                <a:gd name="connsiteY1133" fmla="*/ 282775 h 1412129"/>
                <a:gd name="connsiteX1134" fmla="*/ 1371060 w 5010025"/>
                <a:gd name="connsiteY1134" fmla="*/ 287100 h 1412129"/>
                <a:gd name="connsiteX1135" fmla="*/ 1371138 w 5010025"/>
                <a:gd name="connsiteY1135" fmla="*/ 287358 h 1412129"/>
                <a:gd name="connsiteX1136" fmla="*/ 1375541 w 5010025"/>
                <a:gd name="connsiteY1136" fmla="*/ 291681 h 1412129"/>
                <a:gd name="connsiteX1137" fmla="*/ 1375618 w 5010025"/>
                <a:gd name="connsiteY1137" fmla="*/ 291938 h 1412129"/>
                <a:gd name="connsiteX1138" fmla="*/ 1380023 w 5010025"/>
                <a:gd name="connsiteY1138" fmla="*/ 296262 h 1412129"/>
                <a:gd name="connsiteX1139" fmla="*/ 1380100 w 5010025"/>
                <a:gd name="connsiteY1139" fmla="*/ 296518 h 1412129"/>
                <a:gd name="connsiteX1140" fmla="*/ 1384505 w 5010025"/>
                <a:gd name="connsiteY1140" fmla="*/ 300843 h 1412129"/>
                <a:gd name="connsiteX1141" fmla="*/ 1384582 w 5010025"/>
                <a:gd name="connsiteY1141" fmla="*/ 301098 h 1412129"/>
                <a:gd name="connsiteX1142" fmla="*/ 1388987 w 5010025"/>
                <a:gd name="connsiteY1142" fmla="*/ 305423 h 1412129"/>
                <a:gd name="connsiteX1143" fmla="*/ 1389064 w 5010025"/>
                <a:gd name="connsiteY1143" fmla="*/ 305679 h 1412129"/>
                <a:gd name="connsiteX1144" fmla="*/ 1393469 w 5010025"/>
                <a:gd name="connsiteY1144" fmla="*/ 310004 h 1412129"/>
                <a:gd name="connsiteX1145" fmla="*/ 1393546 w 5010025"/>
                <a:gd name="connsiteY1145" fmla="*/ 310261 h 1412129"/>
                <a:gd name="connsiteX1146" fmla="*/ 1397951 w 5010025"/>
                <a:gd name="connsiteY1146" fmla="*/ 314585 h 1412129"/>
                <a:gd name="connsiteX1147" fmla="*/ 1398029 w 5010025"/>
                <a:gd name="connsiteY1147" fmla="*/ 314843 h 1412129"/>
                <a:gd name="connsiteX1148" fmla="*/ 1402432 w 5010025"/>
                <a:gd name="connsiteY1148" fmla="*/ 319166 h 1412129"/>
                <a:gd name="connsiteX1149" fmla="*/ 1402509 w 5010025"/>
                <a:gd name="connsiteY1149" fmla="*/ 319422 h 1412129"/>
                <a:gd name="connsiteX1150" fmla="*/ 1406914 w 5010025"/>
                <a:gd name="connsiteY1150" fmla="*/ 323746 h 1412129"/>
                <a:gd name="connsiteX1151" fmla="*/ 1406991 w 5010025"/>
                <a:gd name="connsiteY1151" fmla="*/ 324003 h 1412129"/>
                <a:gd name="connsiteX1152" fmla="*/ 1411396 w 5010025"/>
                <a:gd name="connsiteY1152" fmla="*/ 328327 h 1412129"/>
                <a:gd name="connsiteX1153" fmla="*/ 1411474 w 5010025"/>
                <a:gd name="connsiteY1153" fmla="*/ 328584 h 1412129"/>
                <a:gd name="connsiteX1154" fmla="*/ 1415878 w 5010025"/>
                <a:gd name="connsiteY1154" fmla="*/ 332908 h 1412129"/>
                <a:gd name="connsiteX1155" fmla="*/ 1415955 w 5010025"/>
                <a:gd name="connsiteY1155" fmla="*/ 333164 h 1412129"/>
                <a:gd name="connsiteX1156" fmla="*/ 1420360 w 5010025"/>
                <a:gd name="connsiteY1156" fmla="*/ 337488 h 1412129"/>
                <a:gd name="connsiteX1157" fmla="*/ 1420438 w 5010025"/>
                <a:gd name="connsiteY1157" fmla="*/ 337746 h 1412129"/>
                <a:gd name="connsiteX1158" fmla="*/ 1424841 w 5010025"/>
                <a:gd name="connsiteY1158" fmla="*/ 342069 h 1412129"/>
                <a:gd name="connsiteX1159" fmla="*/ 1424918 w 5010025"/>
                <a:gd name="connsiteY1159" fmla="*/ 342326 h 1412129"/>
                <a:gd name="connsiteX1160" fmla="*/ 1429323 w 5010025"/>
                <a:gd name="connsiteY1160" fmla="*/ 346651 h 1412129"/>
                <a:gd name="connsiteX1161" fmla="*/ 1429400 w 5010025"/>
                <a:gd name="connsiteY1161" fmla="*/ 346907 h 1412129"/>
                <a:gd name="connsiteX1162" fmla="*/ 1433805 w 5010025"/>
                <a:gd name="connsiteY1162" fmla="*/ 351232 h 1412129"/>
                <a:gd name="connsiteX1163" fmla="*/ 1433882 w 5010025"/>
                <a:gd name="connsiteY1163" fmla="*/ 351487 h 1412129"/>
                <a:gd name="connsiteX1164" fmla="*/ 1438287 w 5010025"/>
                <a:gd name="connsiteY1164" fmla="*/ 355812 h 1412129"/>
                <a:gd name="connsiteX1165" fmla="*/ 1438365 w 5010025"/>
                <a:gd name="connsiteY1165" fmla="*/ 356070 h 1412129"/>
                <a:gd name="connsiteX1166" fmla="*/ 1442768 w 5010025"/>
                <a:gd name="connsiteY1166" fmla="*/ 360393 h 1412129"/>
                <a:gd name="connsiteX1167" fmla="*/ 1442845 w 5010025"/>
                <a:gd name="connsiteY1167" fmla="*/ 360649 h 1412129"/>
                <a:gd name="connsiteX1168" fmla="*/ 1447250 w 5010025"/>
                <a:gd name="connsiteY1168" fmla="*/ 364974 h 1412129"/>
                <a:gd name="connsiteX1169" fmla="*/ 1447327 w 5010025"/>
                <a:gd name="connsiteY1169" fmla="*/ 365230 h 1412129"/>
                <a:gd name="connsiteX1170" fmla="*/ 1451732 w 5010025"/>
                <a:gd name="connsiteY1170" fmla="*/ 369555 h 1412129"/>
                <a:gd name="connsiteX1171" fmla="*/ 1451809 w 5010025"/>
                <a:gd name="connsiteY1171" fmla="*/ 369810 h 1412129"/>
                <a:gd name="connsiteX1172" fmla="*/ 1456214 w 5010025"/>
                <a:gd name="connsiteY1172" fmla="*/ 374135 h 1412129"/>
                <a:gd name="connsiteX1173" fmla="*/ 1456291 w 5010025"/>
                <a:gd name="connsiteY1173" fmla="*/ 374391 h 1412129"/>
                <a:gd name="connsiteX1174" fmla="*/ 1460696 w 5010025"/>
                <a:gd name="connsiteY1174" fmla="*/ 378716 h 1412129"/>
                <a:gd name="connsiteX1175" fmla="*/ 1460774 w 5010025"/>
                <a:gd name="connsiteY1175" fmla="*/ 378974 h 1412129"/>
                <a:gd name="connsiteX1176" fmla="*/ 1465177 w 5010025"/>
                <a:gd name="connsiteY1176" fmla="*/ 383297 h 1412129"/>
                <a:gd name="connsiteX1177" fmla="*/ 1465254 w 5010025"/>
                <a:gd name="connsiteY1177" fmla="*/ 383553 h 1412129"/>
                <a:gd name="connsiteX1178" fmla="*/ 1469659 w 5010025"/>
                <a:gd name="connsiteY1178" fmla="*/ 387878 h 1412129"/>
                <a:gd name="connsiteX1179" fmla="*/ 1469736 w 5010025"/>
                <a:gd name="connsiteY1179" fmla="*/ 388133 h 1412129"/>
                <a:gd name="connsiteX1180" fmla="*/ 1474031 w 5010025"/>
                <a:gd name="connsiteY1180" fmla="*/ 392349 h 1412129"/>
                <a:gd name="connsiteX1181" fmla="*/ 1491168 w 5010025"/>
                <a:gd name="connsiteY1181" fmla="*/ 382613 h 1412129"/>
                <a:gd name="connsiteX1182" fmla="*/ 1539728 w 5010025"/>
                <a:gd name="connsiteY1182" fmla="*/ 351153 h 1412129"/>
                <a:gd name="connsiteX1183" fmla="*/ 1576834 w 5010025"/>
                <a:gd name="connsiteY1183" fmla="*/ 324184 h 1412129"/>
                <a:gd name="connsiteX1184" fmla="*/ 1573891 w 5010025"/>
                <a:gd name="connsiteY1184" fmla="*/ 323136 h 1412129"/>
                <a:gd name="connsiteX1185" fmla="*/ 1573891 w 5010025"/>
                <a:gd name="connsiteY1185" fmla="*/ 319978 h 1412129"/>
                <a:gd name="connsiteX1186" fmla="*/ 1573570 w 5010025"/>
                <a:gd name="connsiteY1186" fmla="*/ 320037 h 1412129"/>
                <a:gd name="connsiteX1187" fmla="*/ 1569409 w 5010025"/>
                <a:gd name="connsiteY1187" fmla="*/ 318555 h 1412129"/>
                <a:gd name="connsiteX1188" fmla="*/ 1569409 w 5010025"/>
                <a:gd name="connsiteY1188" fmla="*/ 315398 h 1412129"/>
                <a:gd name="connsiteX1189" fmla="*/ 1569089 w 5010025"/>
                <a:gd name="connsiteY1189" fmla="*/ 315456 h 1412129"/>
                <a:gd name="connsiteX1190" fmla="*/ 1564928 w 5010025"/>
                <a:gd name="connsiteY1190" fmla="*/ 313974 h 1412129"/>
                <a:gd name="connsiteX1191" fmla="*/ 1564928 w 5010025"/>
                <a:gd name="connsiteY1191" fmla="*/ 310817 h 1412129"/>
                <a:gd name="connsiteX1192" fmla="*/ 1564607 w 5010025"/>
                <a:gd name="connsiteY1192" fmla="*/ 310876 h 1412129"/>
                <a:gd name="connsiteX1193" fmla="*/ 1560446 w 5010025"/>
                <a:gd name="connsiteY1193" fmla="*/ 309394 h 1412129"/>
                <a:gd name="connsiteX1194" fmla="*/ 1560446 w 5010025"/>
                <a:gd name="connsiteY1194" fmla="*/ 306236 h 1412129"/>
                <a:gd name="connsiteX1195" fmla="*/ 1560125 w 5010025"/>
                <a:gd name="connsiteY1195" fmla="*/ 306295 h 1412129"/>
                <a:gd name="connsiteX1196" fmla="*/ 1555964 w 5010025"/>
                <a:gd name="connsiteY1196" fmla="*/ 304813 h 1412129"/>
                <a:gd name="connsiteX1197" fmla="*/ 1555964 w 5010025"/>
                <a:gd name="connsiteY1197" fmla="*/ 301655 h 1412129"/>
                <a:gd name="connsiteX1198" fmla="*/ 1555643 w 5010025"/>
                <a:gd name="connsiteY1198" fmla="*/ 301714 h 1412129"/>
                <a:gd name="connsiteX1199" fmla="*/ 1551482 w 5010025"/>
                <a:gd name="connsiteY1199" fmla="*/ 300231 h 1412129"/>
                <a:gd name="connsiteX1200" fmla="*/ 1551482 w 5010025"/>
                <a:gd name="connsiteY1200" fmla="*/ 297075 h 1412129"/>
                <a:gd name="connsiteX1201" fmla="*/ 1551162 w 5010025"/>
                <a:gd name="connsiteY1201" fmla="*/ 297133 h 1412129"/>
                <a:gd name="connsiteX1202" fmla="*/ 1547001 w 5010025"/>
                <a:gd name="connsiteY1202" fmla="*/ 295651 h 1412129"/>
                <a:gd name="connsiteX1203" fmla="*/ 1547001 w 5010025"/>
                <a:gd name="connsiteY1203" fmla="*/ 292494 h 1412129"/>
                <a:gd name="connsiteX1204" fmla="*/ 1546680 w 5010025"/>
                <a:gd name="connsiteY1204" fmla="*/ 292552 h 1412129"/>
                <a:gd name="connsiteX1205" fmla="*/ 1542519 w 5010025"/>
                <a:gd name="connsiteY1205" fmla="*/ 291070 h 1412129"/>
                <a:gd name="connsiteX1206" fmla="*/ 1542519 w 5010025"/>
                <a:gd name="connsiteY1206" fmla="*/ 287913 h 1412129"/>
                <a:gd name="connsiteX1207" fmla="*/ 1542198 w 5010025"/>
                <a:gd name="connsiteY1207" fmla="*/ 287971 h 1412129"/>
                <a:gd name="connsiteX1208" fmla="*/ 1538037 w 5010025"/>
                <a:gd name="connsiteY1208" fmla="*/ 286489 h 1412129"/>
                <a:gd name="connsiteX1209" fmla="*/ 1538037 w 5010025"/>
                <a:gd name="connsiteY1209" fmla="*/ 283332 h 1412129"/>
                <a:gd name="connsiteX1210" fmla="*/ 1537716 w 5010025"/>
                <a:gd name="connsiteY1210" fmla="*/ 283390 h 1412129"/>
                <a:gd name="connsiteX1211" fmla="*/ 1533555 w 5010025"/>
                <a:gd name="connsiteY1211" fmla="*/ 281908 h 1412129"/>
                <a:gd name="connsiteX1212" fmla="*/ 1533555 w 5010025"/>
                <a:gd name="connsiteY1212" fmla="*/ 278752 h 1412129"/>
                <a:gd name="connsiteX1213" fmla="*/ 1533234 w 5010025"/>
                <a:gd name="connsiteY1213" fmla="*/ 278810 h 1412129"/>
                <a:gd name="connsiteX1214" fmla="*/ 1529073 w 5010025"/>
                <a:gd name="connsiteY1214" fmla="*/ 277328 h 1412129"/>
                <a:gd name="connsiteX1215" fmla="*/ 1529073 w 5010025"/>
                <a:gd name="connsiteY1215" fmla="*/ 274171 h 1412129"/>
                <a:gd name="connsiteX1216" fmla="*/ 1528752 w 5010025"/>
                <a:gd name="connsiteY1216" fmla="*/ 274229 h 1412129"/>
                <a:gd name="connsiteX1217" fmla="*/ 1524591 w 5010025"/>
                <a:gd name="connsiteY1217" fmla="*/ 272747 h 1412129"/>
                <a:gd name="connsiteX1218" fmla="*/ 1524591 w 5010025"/>
                <a:gd name="connsiteY1218" fmla="*/ 269590 h 1412129"/>
                <a:gd name="connsiteX1219" fmla="*/ 1524271 w 5010025"/>
                <a:gd name="connsiteY1219" fmla="*/ 269648 h 1412129"/>
                <a:gd name="connsiteX1220" fmla="*/ 1520110 w 5010025"/>
                <a:gd name="connsiteY1220" fmla="*/ 268166 h 1412129"/>
                <a:gd name="connsiteX1221" fmla="*/ 1520110 w 5010025"/>
                <a:gd name="connsiteY1221" fmla="*/ 265009 h 1412129"/>
                <a:gd name="connsiteX1222" fmla="*/ 1519789 w 5010025"/>
                <a:gd name="connsiteY1222" fmla="*/ 265067 h 1412129"/>
                <a:gd name="connsiteX1223" fmla="*/ 1515628 w 5010025"/>
                <a:gd name="connsiteY1223" fmla="*/ 263585 h 1412129"/>
                <a:gd name="connsiteX1224" fmla="*/ 1515628 w 5010025"/>
                <a:gd name="connsiteY1224" fmla="*/ 260429 h 1412129"/>
                <a:gd name="connsiteX1225" fmla="*/ 1515307 w 5010025"/>
                <a:gd name="connsiteY1225" fmla="*/ 260487 h 1412129"/>
                <a:gd name="connsiteX1226" fmla="*/ 1511146 w 5010025"/>
                <a:gd name="connsiteY1226" fmla="*/ 259005 h 1412129"/>
                <a:gd name="connsiteX1227" fmla="*/ 1511146 w 5010025"/>
                <a:gd name="connsiteY1227" fmla="*/ 255848 h 1412129"/>
                <a:gd name="connsiteX1228" fmla="*/ 1510825 w 5010025"/>
                <a:gd name="connsiteY1228" fmla="*/ 255906 h 1412129"/>
                <a:gd name="connsiteX1229" fmla="*/ 1506664 w 5010025"/>
                <a:gd name="connsiteY1229" fmla="*/ 254424 h 1412129"/>
                <a:gd name="connsiteX1230" fmla="*/ 1506664 w 5010025"/>
                <a:gd name="connsiteY1230" fmla="*/ 251267 h 1412129"/>
                <a:gd name="connsiteX1231" fmla="*/ 1506343 w 5010025"/>
                <a:gd name="connsiteY1231" fmla="*/ 251325 h 1412129"/>
                <a:gd name="connsiteX1232" fmla="*/ 1502182 w 5010025"/>
                <a:gd name="connsiteY1232" fmla="*/ 249843 h 1412129"/>
                <a:gd name="connsiteX1233" fmla="*/ 1502182 w 5010025"/>
                <a:gd name="connsiteY1233" fmla="*/ 246686 h 1412129"/>
                <a:gd name="connsiteX1234" fmla="*/ 1501861 w 5010025"/>
                <a:gd name="connsiteY1234" fmla="*/ 246744 h 1412129"/>
                <a:gd name="connsiteX1235" fmla="*/ 1497700 w 5010025"/>
                <a:gd name="connsiteY1235" fmla="*/ 245262 h 1412129"/>
                <a:gd name="connsiteX1236" fmla="*/ 1497700 w 5010025"/>
                <a:gd name="connsiteY1236" fmla="*/ 242116 h 1412129"/>
                <a:gd name="connsiteX1237" fmla="*/ 1497380 w 5010025"/>
                <a:gd name="connsiteY1237" fmla="*/ 242174 h 1412129"/>
                <a:gd name="connsiteX1238" fmla="*/ 1493219 w 5010025"/>
                <a:gd name="connsiteY1238" fmla="*/ 240692 h 1412129"/>
                <a:gd name="connsiteX1239" fmla="*/ 1493219 w 5010025"/>
                <a:gd name="connsiteY1239" fmla="*/ 236304 h 1412129"/>
                <a:gd name="connsiteX1240" fmla="*/ 1510261 w 5010025"/>
                <a:gd name="connsiteY1240" fmla="*/ 222853 h 1412129"/>
                <a:gd name="connsiteX1241" fmla="*/ 1544686 w 5010025"/>
                <a:gd name="connsiteY1241" fmla="*/ 187003 h 1412129"/>
                <a:gd name="connsiteX1242" fmla="*/ 1582531 w 5010025"/>
                <a:gd name="connsiteY1242" fmla="*/ 150642 h 1412129"/>
                <a:gd name="connsiteX1243" fmla="*/ 1623739 w 5010025"/>
                <a:gd name="connsiteY1243" fmla="*/ 119927 h 1412129"/>
                <a:gd name="connsiteX1244" fmla="*/ 1689967 w 5010025"/>
                <a:gd name="connsiteY1244" fmla="*/ 72847 h 1412129"/>
                <a:gd name="connsiteX1245" fmla="*/ 1691734 w 5010025"/>
                <a:gd name="connsiteY1245" fmla="*/ 57913 h 1412129"/>
                <a:gd name="connsiteX1246" fmla="*/ 1705185 w 5010025"/>
                <a:gd name="connsiteY1246" fmla="*/ 48623 h 1412129"/>
                <a:gd name="connsiteX1247" fmla="*/ 1715216 w 5010025"/>
                <a:gd name="connsiteY1247" fmla="*/ 52271 h 1412129"/>
                <a:gd name="connsiteX1248" fmla="*/ 1719114 w 5010025"/>
                <a:gd name="connsiteY1248" fmla="*/ 56624 h 1412129"/>
                <a:gd name="connsiteX1249" fmla="*/ 1719697 w 5010025"/>
                <a:gd name="connsiteY1249" fmla="*/ 56836 h 1412129"/>
                <a:gd name="connsiteX1250" fmla="*/ 1723616 w 5010025"/>
                <a:gd name="connsiteY1250" fmla="*/ 61212 h 1412129"/>
                <a:gd name="connsiteX1251" fmla="*/ 1724179 w 5010025"/>
                <a:gd name="connsiteY1251" fmla="*/ 61417 h 1412129"/>
                <a:gd name="connsiteX1252" fmla="*/ 1728098 w 5010025"/>
                <a:gd name="connsiteY1252" fmla="*/ 65793 h 1412129"/>
                <a:gd name="connsiteX1253" fmla="*/ 1728661 w 5010025"/>
                <a:gd name="connsiteY1253" fmla="*/ 65998 h 1412129"/>
                <a:gd name="connsiteX1254" fmla="*/ 1732580 w 5010025"/>
                <a:gd name="connsiteY1254" fmla="*/ 70374 h 1412129"/>
                <a:gd name="connsiteX1255" fmla="*/ 1733143 w 5010025"/>
                <a:gd name="connsiteY1255" fmla="*/ 70579 h 1412129"/>
                <a:gd name="connsiteX1256" fmla="*/ 1737060 w 5010025"/>
                <a:gd name="connsiteY1256" fmla="*/ 74954 h 1412129"/>
                <a:gd name="connsiteX1257" fmla="*/ 1737625 w 5010025"/>
                <a:gd name="connsiteY1257" fmla="*/ 75159 h 1412129"/>
                <a:gd name="connsiteX1258" fmla="*/ 1741544 w 5010025"/>
                <a:gd name="connsiteY1258" fmla="*/ 79535 h 1412129"/>
                <a:gd name="connsiteX1259" fmla="*/ 1742107 w 5010025"/>
                <a:gd name="connsiteY1259" fmla="*/ 79740 h 1412129"/>
                <a:gd name="connsiteX1260" fmla="*/ 1746026 w 5010025"/>
                <a:gd name="connsiteY1260" fmla="*/ 84117 h 1412129"/>
                <a:gd name="connsiteX1261" fmla="*/ 1746588 w 5010025"/>
                <a:gd name="connsiteY1261" fmla="*/ 84321 h 1412129"/>
                <a:gd name="connsiteX1262" fmla="*/ 1750507 w 5010025"/>
                <a:gd name="connsiteY1262" fmla="*/ 88697 h 1412129"/>
                <a:gd name="connsiteX1263" fmla="*/ 1751070 w 5010025"/>
                <a:gd name="connsiteY1263" fmla="*/ 88902 h 1412129"/>
                <a:gd name="connsiteX1264" fmla="*/ 1754987 w 5010025"/>
                <a:gd name="connsiteY1264" fmla="*/ 93277 h 1412129"/>
                <a:gd name="connsiteX1265" fmla="*/ 1755552 w 5010025"/>
                <a:gd name="connsiteY1265" fmla="*/ 93482 h 1412129"/>
                <a:gd name="connsiteX1266" fmla="*/ 1759471 w 5010025"/>
                <a:gd name="connsiteY1266" fmla="*/ 97858 h 1412129"/>
                <a:gd name="connsiteX1267" fmla="*/ 1760034 w 5010025"/>
                <a:gd name="connsiteY1267" fmla="*/ 98064 h 1412129"/>
                <a:gd name="connsiteX1268" fmla="*/ 1763953 w 5010025"/>
                <a:gd name="connsiteY1268" fmla="*/ 102440 h 1412129"/>
                <a:gd name="connsiteX1269" fmla="*/ 1764516 w 5010025"/>
                <a:gd name="connsiteY1269" fmla="*/ 102644 h 1412129"/>
                <a:gd name="connsiteX1270" fmla="*/ 1768435 w 5010025"/>
                <a:gd name="connsiteY1270" fmla="*/ 107021 h 1412129"/>
                <a:gd name="connsiteX1271" fmla="*/ 1768998 w 5010025"/>
                <a:gd name="connsiteY1271" fmla="*/ 107225 h 1412129"/>
                <a:gd name="connsiteX1272" fmla="*/ 1772916 w 5010025"/>
                <a:gd name="connsiteY1272" fmla="*/ 111601 h 1412129"/>
                <a:gd name="connsiteX1273" fmla="*/ 1773479 w 5010025"/>
                <a:gd name="connsiteY1273" fmla="*/ 111805 h 1412129"/>
                <a:gd name="connsiteX1274" fmla="*/ 1777398 w 5010025"/>
                <a:gd name="connsiteY1274" fmla="*/ 116182 h 1412129"/>
                <a:gd name="connsiteX1275" fmla="*/ 1777961 w 5010025"/>
                <a:gd name="connsiteY1275" fmla="*/ 116387 h 1412129"/>
                <a:gd name="connsiteX1276" fmla="*/ 1781880 w 5010025"/>
                <a:gd name="connsiteY1276" fmla="*/ 120763 h 1412129"/>
                <a:gd name="connsiteX1277" fmla="*/ 1782443 w 5010025"/>
                <a:gd name="connsiteY1277" fmla="*/ 120968 h 1412129"/>
                <a:gd name="connsiteX1278" fmla="*/ 1786360 w 5010025"/>
                <a:gd name="connsiteY1278" fmla="*/ 125342 h 1412129"/>
                <a:gd name="connsiteX1279" fmla="*/ 1786925 w 5010025"/>
                <a:gd name="connsiteY1279" fmla="*/ 125548 h 1412129"/>
                <a:gd name="connsiteX1280" fmla="*/ 1790844 w 5010025"/>
                <a:gd name="connsiteY1280" fmla="*/ 129924 h 1412129"/>
                <a:gd name="connsiteX1281" fmla="*/ 1791406 w 5010025"/>
                <a:gd name="connsiteY1281" fmla="*/ 130129 h 1412129"/>
                <a:gd name="connsiteX1282" fmla="*/ 1795325 w 5010025"/>
                <a:gd name="connsiteY1282" fmla="*/ 134505 h 1412129"/>
                <a:gd name="connsiteX1283" fmla="*/ 1795888 w 5010025"/>
                <a:gd name="connsiteY1283" fmla="*/ 134710 h 1412129"/>
                <a:gd name="connsiteX1284" fmla="*/ 1799807 w 5010025"/>
                <a:gd name="connsiteY1284" fmla="*/ 139086 h 1412129"/>
                <a:gd name="connsiteX1285" fmla="*/ 1800370 w 5010025"/>
                <a:gd name="connsiteY1285" fmla="*/ 139291 h 1412129"/>
                <a:gd name="connsiteX1286" fmla="*/ 1804287 w 5010025"/>
                <a:gd name="connsiteY1286" fmla="*/ 143665 h 1412129"/>
                <a:gd name="connsiteX1287" fmla="*/ 1804852 w 5010025"/>
                <a:gd name="connsiteY1287" fmla="*/ 143871 h 1412129"/>
                <a:gd name="connsiteX1288" fmla="*/ 1808771 w 5010025"/>
                <a:gd name="connsiteY1288" fmla="*/ 148247 h 1412129"/>
                <a:gd name="connsiteX1289" fmla="*/ 1809333 w 5010025"/>
                <a:gd name="connsiteY1289" fmla="*/ 148452 h 1412129"/>
                <a:gd name="connsiteX1290" fmla="*/ 1813252 w 5010025"/>
                <a:gd name="connsiteY1290" fmla="*/ 152828 h 1412129"/>
                <a:gd name="connsiteX1291" fmla="*/ 1813815 w 5010025"/>
                <a:gd name="connsiteY1291" fmla="*/ 153033 h 1412129"/>
                <a:gd name="connsiteX1292" fmla="*/ 1817734 w 5010025"/>
                <a:gd name="connsiteY1292" fmla="*/ 157409 h 1412129"/>
                <a:gd name="connsiteX1293" fmla="*/ 1818297 w 5010025"/>
                <a:gd name="connsiteY1293" fmla="*/ 157614 h 1412129"/>
                <a:gd name="connsiteX1294" fmla="*/ 1822214 w 5010025"/>
                <a:gd name="connsiteY1294" fmla="*/ 161988 h 1412129"/>
                <a:gd name="connsiteX1295" fmla="*/ 1822779 w 5010025"/>
                <a:gd name="connsiteY1295" fmla="*/ 162194 h 1412129"/>
                <a:gd name="connsiteX1296" fmla="*/ 1826698 w 5010025"/>
                <a:gd name="connsiteY1296" fmla="*/ 166570 h 1412129"/>
                <a:gd name="connsiteX1297" fmla="*/ 1827261 w 5010025"/>
                <a:gd name="connsiteY1297" fmla="*/ 166775 h 1412129"/>
                <a:gd name="connsiteX1298" fmla="*/ 1831180 w 5010025"/>
                <a:gd name="connsiteY1298" fmla="*/ 171151 h 1412129"/>
                <a:gd name="connsiteX1299" fmla="*/ 1831743 w 5010025"/>
                <a:gd name="connsiteY1299" fmla="*/ 171356 h 1412129"/>
                <a:gd name="connsiteX1300" fmla="*/ 1835662 w 5010025"/>
                <a:gd name="connsiteY1300" fmla="*/ 175733 h 1412129"/>
                <a:gd name="connsiteX1301" fmla="*/ 1836224 w 5010025"/>
                <a:gd name="connsiteY1301" fmla="*/ 175937 h 1412129"/>
                <a:gd name="connsiteX1302" fmla="*/ 1840141 w 5010025"/>
                <a:gd name="connsiteY1302" fmla="*/ 180312 h 1412129"/>
                <a:gd name="connsiteX1303" fmla="*/ 1840706 w 5010025"/>
                <a:gd name="connsiteY1303" fmla="*/ 180517 h 1412129"/>
                <a:gd name="connsiteX1304" fmla="*/ 1844625 w 5010025"/>
                <a:gd name="connsiteY1304" fmla="*/ 184893 h 1412129"/>
                <a:gd name="connsiteX1305" fmla="*/ 1845188 w 5010025"/>
                <a:gd name="connsiteY1305" fmla="*/ 185098 h 1412129"/>
                <a:gd name="connsiteX1306" fmla="*/ 1849107 w 5010025"/>
                <a:gd name="connsiteY1306" fmla="*/ 189474 h 1412129"/>
                <a:gd name="connsiteX1307" fmla="*/ 1849670 w 5010025"/>
                <a:gd name="connsiteY1307" fmla="*/ 189679 h 1412129"/>
                <a:gd name="connsiteX1308" fmla="*/ 1853587 w 5010025"/>
                <a:gd name="connsiteY1308" fmla="*/ 194054 h 1412129"/>
                <a:gd name="connsiteX1309" fmla="*/ 1854152 w 5010025"/>
                <a:gd name="connsiteY1309" fmla="*/ 194259 h 1412129"/>
                <a:gd name="connsiteX1310" fmla="*/ 1858071 w 5010025"/>
                <a:gd name="connsiteY1310" fmla="*/ 198636 h 1412129"/>
                <a:gd name="connsiteX1311" fmla="*/ 1858633 w 5010025"/>
                <a:gd name="connsiteY1311" fmla="*/ 198840 h 1412129"/>
                <a:gd name="connsiteX1312" fmla="*/ 1862552 w 5010025"/>
                <a:gd name="connsiteY1312" fmla="*/ 203216 h 1412129"/>
                <a:gd name="connsiteX1313" fmla="*/ 1863115 w 5010025"/>
                <a:gd name="connsiteY1313" fmla="*/ 203421 h 1412129"/>
                <a:gd name="connsiteX1314" fmla="*/ 1867034 w 5010025"/>
                <a:gd name="connsiteY1314" fmla="*/ 207797 h 1412129"/>
                <a:gd name="connsiteX1315" fmla="*/ 1867597 w 5010025"/>
                <a:gd name="connsiteY1315" fmla="*/ 208002 h 1412129"/>
                <a:gd name="connsiteX1316" fmla="*/ 1871514 w 5010025"/>
                <a:gd name="connsiteY1316" fmla="*/ 212377 h 1412129"/>
                <a:gd name="connsiteX1317" fmla="*/ 1872079 w 5010025"/>
                <a:gd name="connsiteY1317" fmla="*/ 212582 h 1412129"/>
                <a:gd name="connsiteX1318" fmla="*/ 1875998 w 5010025"/>
                <a:gd name="connsiteY1318" fmla="*/ 216959 h 1412129"/>
                <a:gd name="connsiteX1319" fmla="*/ 1876560 w 5010025"/>
                <a:gd name="connsiteY1319" fmla="*/ 217163 h 1412129"/>
                <a:gd name="connsiteX1320" fmla="*/ 1880479 w 5010025"/>
                <a:gd name="connsiteY1320" fmla="*/ 221539 h 1412129"/>
                <a:gd name="connsiteX1321" fmla="*/ 1881042 w 5010025"/>
                <a:gd name="connsiteY1321" fmla="*/ 221744 h 1412129"/>
                <a:gd name="connsiteX1322" fmla="*/ 1882661 w 5010025"/>
                <a:gd name="connsiteY1322" fmla="*/ 223552 h 1412129"/>
                <a:gd name="connsiteX1323" fmla="*/ 1881927 w 5010025"/>
                <a:gd name="connsiteY1323" fmla="*/ 191165 h 1412129"/>
                <a:gd name="connsiteX1324" fmla="*/ 1877254 w 5010025"/>
                <a:gd name="connsiteY1324" fmla="*/ 165061 h 1412129"/>
                <a:gd name="connsiteX1325" fmla="*/ 1872580 w 5010025"/>
                <a:gd name="connsiteY1325" fmla="*/ 143973 h 1412129"/>
                <a:gd name="connsiteX1326" fmla="*/ 1868990 w 5010025"/>
                <a:gd name="connsiteY1326" fmla="*/ 123402 h 1412129"/>
                <a:gd name="connsiteX1327" fmla="*/ 1870300 w 5010025"/>
                <a:gd name="connsiteY1327" fmla="*/ 101231 h 1412129"/>
                <a:gd name="connsiteX1328" fmla="*/ 1876627 w 5010025"/>
                <a:gd name="connsiteY1328" fmla="*/ 87154 h 1412129"/>
                <a:gd name="connsiteX1329" fmla="*/ 1887057 w 5010025"/>
                <a:gd name="connsiteY1329" fmla="*/ 77634 h 1412129"/>
                <a:gd name="connsiteX1330" fmla="*/ 1903814 w 5010025"/>
                <a:gd name="connsiteY1330" fmla="*/ 81453 h 1412129"/>
                <a:gd name="connsiteX1331" fmla="*/ 1921995 w 5010025"/>
                <a:gd name="connsiteY1331" fmla="*/ 88405 h 1412129"/>
                <a:gd name="connsiteX1332" fmla="*/ 1941032 w 5010025"/>
                <a:gd name="connsiteY1332" fmla="*/ 95246 h 1412129"/>
                <a:gd name="connsiteX1333" fmla="*/ 1960353 w 5010025"/>
                <a:gd name="connsiteY1333" fmla="*/ 113200 h 1412129"/>
                <a:gd name="connsiteX1334" fmla="*/ 1960870 w 5010025"/>
                <a:gd name="connsiteY1334" fmla="*/ 114079 h 1412129"/>
                <a:gd name="connsiteX1335" fmla="*/ 1964834 w 5010025"/>
                <a:gd name="connsiteY1335" fmla="*/ 117763 h 1412129"/>
                <a:gd name="connsiteX1336" fmla="*/ 1965371 w 5010025"/>
                <a:gd name="connsiteY1336" fmla="*/ 118678 h 1412129"/>
                <a:gd name="connsiteX1337" fmla="*/ 1969316 w 5010025"/>
                <a:gd name="connsiteY1337" fmla="*/ 122344 h 1412129"/>
                <a:gd name="connsiteX1338" fmla="*/ 1969854 w 5010025"/>
                <a:gd name="connsiteY1338" fmla="*/ 123260 h 1412129"/>
                <a:gd name="connsiteX1339" fmla="*/ 1973798 w 5010025"/>
                <a:gd name="connsiteY1339" fmla="*/ 126925 h 1412129"/>
                <a:gd name="connsiteX1340" fmla="*/ 1974336 w 5010025"/>
                <a:gd name="connsiteY1340" fmla="*/ 127841 h 1412129"/>
                <a:gd name="connsiteX1341" fmla="*/ 1978280 w 5010025"/>
                <a:gd name="connsiteY1341" fmla="*/ 131506 h 1412129"/>
                <a:gd name="connsiteX1342" fmla="*/ 1978816 w 5010025"/>
                <a:gd name="connsiteY1342" fmla="*/ 132420 h 1412129"/>
                <a:gd name="connsiteX1343" fmla="*/ 1982762 w 5010025"/>
                <a:gd name="connsiteY1343" fmla="*/ 136086 h 1412129"/>
                <a:gd name="connsiteX1344" fmla="*/ 1983300 w 5010025"/>
                <a:gd name="connsiteY1344" fmla="*/ 137002 h 1412129"/>
                <a:gd name="connsiteX1345" fmla="*/ 1987244 w 5010025"/>
                <a:gd name="connsiteY1345" fmla="*/ 140667 h 1412129"/>
                <a:gd name="connsiteX1346" fmla="*/ 1987783 w 5010025"/>
                <a:gd name="connsiteY1346" fmla="*/ 141585 h 1412129"/>
                <a:gd name="connsiteX1347" fmla="*/ 1991725 w 5010025"/>
                <a:gd name="connsiteY1347" fmla="*/ 145248 h 1412129"/>
                <a:gd name="connsiteX1348" fmla="*/ 1992263 w 5010025"/>
                <a:gd name="connsiteY1348" fmla="*/ 146164 h 1412129"/>
                <a:gd name="connsiteX1349" fmla="*/ 1996207 w 5010025"/>
                <a:gd name="connsiteY1349" fmla="*/ 149829 h 1412129"/>
                <a:gd name="connsiteX1350" fmla="*/ 1996743 w 5010025"/>
                <a:gd name="connsiteY1350" fmla="*/ 150743 h 1412129"/>
                <a:gd name="connsiteX1351" fmla="*/ 2000689 w 5010025"/>
                <a:gd name="connsiteY1351" fmla="*/ 154409 h 1412129"/>
                <a:gd name="connsiteX1352" fmla="*/ 2001227 w 5010025"/>
                <a:gd name="connsiteY1352" fmla="*/ 155325 h 1412129"/>
                <a:gd name="connsiteX1353" fmla="*/ 2005171 w 5010025"/>
                <a:gd name="connsiteY1353" fmla="*/ 158990 h 1412129"/>
                <a:gd name="connsiteX1354" fmla="*/ 2005709 w 5010025"/>
                <a:gd name="connsiteY1354" fmla="*/ 159906 h 1412129"/>
                <a:gd name="connsiteX1355" fmla="*/ 2009653 w 5010025"/>
                <a:gd name="connsiteY1355" fmla="*/ 163571 h 1412129"/>
                <a:gd name="connsiteX1356" fmla="*/ 2010191 w 5010025"/>
                <a:gd name="connsiteY1356" fmla="*/ 164487 h 1412129"/>
                <a:gd name="connsiteX1357" fmla="*/ 2014135 w 5010025"/>
                <a:gd name="connsiteY1357" fmla="*/ 168152 h 1412129"/>
                <a:gd name="connsiteX1358" fmla="*/ 2014673 w 5010025"/>
                <a:gd name="connsiteY1358" fmla="*/ 169068 h 1412129"/>
                <a:gd name="connsiteX1359" fmla="*/ 2018616 w 5010025"/>
                <a:gd name="connsiteY1359" fmla="*/ 172733 h 1412129"/>
                <a:gd name="connsiteX1360" fmla="*/ 2019154 w 5010025"/>
                <a:gd name="connsiteY1360" fmla="*/ 173648 h 1412129"/>
                <a:gd name="connsiteX1361" fmla="*/ 2023098 w 5010025"/>
                <a:gd name="connsiteY1361" fmla="*/ 177314 h 1412129"/>
                <a:gd name="connsiteX1362" fmla="*/ 2023636 w 5010025"/>
                <a:gd name="connsiteY1362" fmla="*/ 178229 h 1412129"/>
                <a:gd name="connsiteX1363" fmla="*/ 2027580 w 5010025"/>
                <a:gd name="connsiteY1363" fmla="*/ 181895 h 1412129"/>
                <a:gd name="connsiteX1364" fmla="*/ 2028116 w 5010025"/>
                <a:gd name="connsiteY1364" fmla="*/ 182808 h 1412129"/>
                <a:gd name="connsiteX1365" fmla="*/ 2032062 w 5010025"/>
                <a:gd name="connsiteY1365" fmla="*/ 186475 h 1412129"/>
                <a:gd name="connsiteX1366" fmla="*/ 2032601 w 5010025"/>
                <a:gd name="connsiteY1366" fmla="*/ 187392 h 1412129"/>
                <a:gd name="connsiteX1367" fmla="*/ 2036543 w 5010025"/>
                <a:gd name="connsiteY1367" fmla="*/ 191056 h 1412129"/>
                <a:gd name="connsiteX1368" fmla="*/ 2037081 w 5010025"/>
                <a:gd name="connsiteY1368" fmla="*/ 191971 h 1412129"/>
                <a:gd name="connsiteX1369" fmla="*/ 2041025 w 5010025"/>
                <a:gd name="connsiteY1369" fmla="*/ 195637 h 1412129"/>
                <a:gd name="connsiteX1370" fmla="*/ 2041563 w 5010025"/>
                <a:gd name="connsiteY1370" fmla="*/ 196552 h 1412129"/>
                <a:gd name="connsiteX1371" fmla="*/ 2045507 w 5010025"/>
                <a:gd name="connsiteY1371" fmla="*/ 200218 h 1412129"/>
                <a:gd name="connsiteX1372" fmla="*/ 2046043 w 5010025"/>
                <a:gd name="connsiteY1372" fmla="*/ 201131 h 1412129"/>
                <a:gd name="connsiteX1373" fmla="*/ 2049989 w 5010025"/>
                <a:gd name="connsiteY1373" fmla="*/ 204798 h 1412129"/>
                <a:gd name="connsiteX1374" fmla="*/ 2050528 w 5010025"/>
                <a:gd name="connsiteY1374" fmla="*/ 205716 h 1412129"/>
                <a:gd name="connsiteX1375" fmla="*/ 2054470 w 5010025"/>
                <a:gd name="connsiteY1375" fmla="*/ 209379 h 1412129"/>
                <a:gd name="connsiteX1376" fmla="*/ 2055008 w 5010025"/>
                <a:gd name="connsiteY1376" fmla="*/ 210294 h 1412129"/>
                <a:gd name="connsiteX1377" fmla="*/ 2058952 w 5010025"/>
                <a:gd name="connsiteY1377" fmla="*/ 213960 h 1412129"/>
                <a:gd name="connsiteX1378" fmla="*/ 2059490 w 5010025"/>
                <a:gd name="connsiteY1378" fmla="*/ 214875 h 1412129"/>
                <a:gd name="connsiteX1379" fmla="*/ 2063434 w 5010025"/>
                <a:gd name="connsiteY1379" fmla="*/ 218541 h 1412129"/>
                <a:gd name="connsiteX1380" fmla="*/ 2063970 w 5010025"/>
                <a:gd name="connsiteY1380" fmla="*/ 219454 h 1412129"/>
                <a:gd name="connsiteX1381" fmla="*/ 2067916 w 5010025"/>
                <a:gd name="connsiteY1381" fmla="*/ 223121 h 1412129"/>
                <a:gd name="connsiteX1382" fmla="*/ 2068454 w 5010025"/>
                <a:gd name="connsiteY1382" fmla="*/ 224037 h 1412129"/>
                <a:gd name="connsiteX1383" fmla="*/ 2072398 w 5010025"/>
                <a:gd name="connsiteY1383" fmla="*/ 227702 h 1412129"/>
                <a:gd name="connsiteX1384" fmla="*/ 2072936 w 5010025"/>
                <a:gd name="connsiteY1384" fmla="*/ 228617 h 1412129"/>
                <a:gd name="connsiteX1385" fmla="*/ 2076880 w 5010025"/>
                <a:gd name="connsiteY1385" fmla="*/ 232283 h 1412129"/>
                <a:gd name="connsiteX1386" fmla="*/ 2077419 w 5010025"/>
                <a:gd name="connsiteY1386" fmla="*/ 233201 h 1412129"/>
                <a:gd name="connsiteX1387" fmla="*/ 2081361 w 5010025"/>
                <a:gd name="connsiteY1387" fmla="*/ 236864 h 1412129"/>
                <a:gd name="connsiteX1388" fmla="*/ 2081897 w 5010025"/>
                <a:gd name="connsiteY1388" fmla="*/ 237778 h 1412129"/>
                <a:gd name="connsiteX1389" fmla="*/ 2085843 w 5010025"/>
                <a:gd name="connsiteY1389" fmla="*/ 241444 h 1412129"/>
                <a:gd name="connsiteX1390" fmla="*/ 2086381 w 5010025"/>
                <a:gd name="connsiteY1390" fmla="*/ 242360 h 1412129"/>
                <a:gd name="connsiteX1391" fmla="*/ 2090325 w 5010025"/>
                <a:gd name="connsiteY1391" fmla="*/ 246025 h 1412129"/>
                <a:gd name="connsiteX1392" fmla="*/ 2090863 w 5010025"/>
                <a:gd name="connsiteY1392" fmla="*/ 246941 h 1412129"/>
                <a:gd name="connsiteX1393" fmla="*/ 2094807 w 5010025"/>
                <a:gd name="connsiteY1393" fmla="*/ 250606 h 1412129"/>
                <a:gd name="connsiteX1394" fmla="*/ 2095343 w 5010025"/>
                <a:gd name="connsiteY1394" fmla="*/ 251519 h 1412129"/>
                <a:gd name="connsiteX1395" fmla="*/ 2099289 w 5010025"/>
                <a:gd name="connsiteY1395" fmla="*/ 255186 h 1412129"/>
                <a:gd name="connsiteX1396" fmla="*/ 2099828 w 5010025"/>
                <a:gd name="connsiteY1396" fmla="*/ 256104 h 1412129"/>
                <a:gd name="connsiteX1397" fmla="*/ 2103770 w 5010025"/>
                <a:gd name="connsiteY1397" fmla="*/ 259767 h 1412129"/>
                <a:gd name="connsiteX1398" fmla="*/ 2104308 w 5010025"/>
                <a:gd name="connsiteY1398" fmla="*/ 260683 h 1412129"/>
                <a:gd name="connsiteX1399" fmla="*/ 2108252 w 5010025"/>
                <a:gd name="connsiteY1399" fmla="*/ 264348 h 1412129"/>
                <a:gd name="connsiteX1400" fmla="*/ 2108790 w 5010025"/>
                <a:gd name="connsiteY1400" fmla="*/ 265264 h 1412129"/>
                <a:gd name="connsiteX1401" fmla="*/ 2112734 w 5010025"/>
                <a:gd name="connsiteY1401" fmla="*/ 268929 h 1412129"/>
                <a:gd name="connsiteX1402" fmla="*/ 2113270 w 5010025"/>
                <a:gd name="connsiteY1402" fmla="*/ 269843 h 1412129"/>
                <a:gd name="connsiteX1403" fmla="*/ 2117216 w 5010025"/>
                <a:gd name="connsiteY1403" fmla="*/ 273509 h 1412129"/>
                <a:gd name="connsiteX1404" fmla="*/ 2117755 w 5010025"/>
                <a:gd name="connsiteY1404" fmla="*/ 274427 h 1412129"/>
                <a:gd name="connsiteX1405" fmla="*/ 2121697 w 5010025"/>
                <a:gd name="connsiteY1405" fmla="*/ 278090 h 1412129"/>
                <a:gd name="connsiteX1406" fmla="*/ 2122235 w 5010025"/>
                <a:gd name="connsiteY1406" fmla="*/ 279006 h 1412129"/>
                <a:gd name="connsiteX1407" fmla="*/ 2126179 w 5010025"/>
                <a:gd name="connsiteY1407" fmla="*/ 282671 h 1412129"/>
                <a:gd name="connsiteX1408" fmla="*/ 2126717 w 5010025"/>
                <a:gd name="connsiteY1408" fmla="*/ 283587 h 1412129"/>
                <a:gd name="connsiteX1409" fmla="*/ 2130661 w 5010025"/>
                <a:gd name="connsiteY1409" fmla="*/ 287252 h 1412129"/>
                <a:gd name="connsiteX1410" fmla="*/ 2131197 w 5010025"/>
                <a:gd name="connsiteY1410" fmla="*/ 288166 h 1412129"/>
                <a:gd name="connsiteX1411" fmla="*/ 2135143 w 5010025"/>
                <a:gd name="connsiteY1411" fmla="*/ 291832 h 1412129"/>
                <a:gd name="connsiteX1412" fmla="*/ 2135681 w 5010025"/>
                <a:gd name="connsiteY1412" fmla="*/ 292748 h 1412129"/>
                <a:gd name="connsiteX1413" fmla="*/ 2139625 w 5010025"/>
                <a:gd name="connsiteY1413" fmla="*/ 296413 h 1412129"/>
                <a:gd name="connsiteX1414" fmla="*/ 2140164 w 5010025"/>
                <a:gd name="connsiteY1414" fmla="*/ 297331 h 1412129"/>
                <a:gd name="connsiteX1415" fmla="*/ 2144106 w 5010025"/>
                <a:gd name="connsiteY1415" fmla="*/ 300994 h 1412129"/>
                <a:gd name="connsiteX1416" fmla="*/ 2144644 w 5010025"/>
                <a:gd name="connsiteY1416" fmla="*/ 301910 h 1412129"/>
                <a:gd name="connsiteX1417" fmla="*/ 2148588 w 5010025"/>
                <a:gd name="connsiteY1417" fmla="*/ 305575 h 1412129"/>
                <a:gd name="connsiteX1418" fmla="*/ 2149124 w 5010025"/>
                <a:gd name="connsiteY1418" fmla="*/ 306489 h 1412129"/>
                <a:gd name="connsiteX1419" fmla="*/ 2153070 w 5010025"/>
                <a:gd name="connsiteY1419" fmla="*/ 310156 h 1412129"/>
                <a:gd name="connsiteX1420" fmla="*/ 2153608 w 5010025"/>
                <a:gd name="connsiteY1420" fmla="*/ 311072 h 1412129"/>
                <a:gd name="connsiteX1421" fmla="*/ 2157552 w 5010025"/>
                <a:gd name="connsiteY1421" fmla="*/ 314737 h 1412129"/>
                <a:gd name="connsiteX1422" fmla="*/ 2158090 w 5010025"/>
                <a:gd name="connsiteY1422" fmla="*/ 315653 h 1412129"/>
                <a:gd name="connsiteX1423" fmla="*/ 2162034 w 5010025"/>
                <a:gd name="connsiteY1423" fmla="*/ 319318 h 1412129"/>
                <a:gd name="connsiteX1424" fmla="*/ 2162572 w 5010025"/>
                <a:gd name="connsiteY1424" fmla="*/ 320234 h 1412129"/>
                <a:gd name="connsiteX1425" fmla="*/ 2166516 w 5010025"/>
                <a:gd name="connsiteY1425" fmla="*/ 323899 h 1412129"/>
                <a:gd name="connsiteX1426" fmla="*/ 2167054 w 5010025"/>
                <a:gd name="connsiteY1426" fmla="*/ 324815 h 1412129"/>
                <a:gd name="connsiteX1427" fmla="*/ 2170997 w 5010025"/>
                <a:gd name="connsiteY1427" fmla="*/ 328479 h 1412129"/>
                <a:gd name="connsiteX1428" fmla="*/ 2171535 w 5010025"/>
                <a:gd name="connsiteY1428" fmla="*/ 329395 h 1412129"/>
                <a:gd name="connsiteX1429" fmla="*/ 2175479 w 5010025"/>
                <a:gd name="connsiteY1429" fmla="*/ 333060 h 1412129"/>
                <a:gd name="connsiteX1430" fmla="*/ 2176017 w 5010025"/>
                <a:gd name="connsiteY1430" fmla="*/ 333976 h 1412129"/>
                <a:gd name="connsiteX1431" fmla="*/ 2179961 w 5010025"/>
                <a:gd name="connsiteY1431" fmla="*/ 337641 h 1412129"/>
                <a:gd name="connsiteX1432" fmla="*/ 2180497 w 5010025"/>
                <a:gd name="connsiteY1432" fmla="*/ 338555 h 1412129"/>
                <a:gd name="connsiteX1433" fmla="*/ 2184443 w 5010025"/>
                <a:gd name="connsiteY1433" fmla="*/ 342221 h 1412129"/>
                <a:gd name="connsiteX1434" fmla="*/ 2184981 w 5010025"/>
                <a:gd name="connsiteY1434" fmla="*/ 343137 h 1412129"/>
                <a:gd name="connsiteX1435" fmla="*/ 2188925 w 5010025"/>
                <a:gd name="connsiteY1435" fmla="*/ 346802 h 1412129"/>
                <a:gd name="connsiteX1436" fmla="*/ 2189464 w 5010025"/>
                <a:gd name="connsiteY1436" fmla="*/ 347720 h 1412129"/>
                <a:gd name="connsiteX1437" fmla="*/ 2193406 w 5010025"/>
                <a:gd name="connsiteY1437" fmla="*/ 351383 h 1412129"/>
                <a:gd name="connsiteX1438" fmla="*/ 2193944 w 5010025"/>
                <a:gd name="connsiteY1438" fmla="*/ 352299 h 1412129"/>
                <a:gd name="connsiteX1439" fmla="*/ 2197888 w 5010025"/>
                <a:gd name="connsiteY1439" fmla="*/ 355964 h 1412129"/>
                <a:gd name="connsiteX1440" fmla="*/ 2198424 w 5010025"/>
                <a:gd name="connsiteY1440" fmla="*/ 356878 h 1412129"/>
                <a:gd name="connsiteX1441" fmla="*/ 2202370 w 5010025"/>
                <a:gd name="connsiteY1441" fmla="*/ 360544 h 1412129"/>
                <a:gd name="connsiteX1442" fmla="*/ 2202909 w 5010025"/>
                <a:gd name="connsiteY1442" fmla="*/ 361462 h 1412129"/>
                <a:gd name="connsiteX1443" fmla="*/ 2206851 w 5010025"/>
                <a:gd name="connsiteY1443" fmla="*/ 365125 h 1412129"/>
                <a:gd name="connsiteX1444" fmla="*/ 2207389 w 5010025"/>
                <a:gd name="connsiteY1444" fmla="*/ 366041 h 1412129"/>
                <a:gd name="connsiteX1445" fmla="*/ 2211333 w 5010025"/>
                <a:gd name="connsiteY1445" fmla="*/ 369706 h 1412129"/>
                <a:gd name="connsiteX1446" fmla="*/ 2211871 w 5010025"/>
                <a:gd name="connsiteY1446" fmla="*/ 370622 h 1412129"/>
                <a:gd name="connsiteX1447" fmla="*/ 2215815 w 5010025"/>
                <a:gd name="connsiteY1447" fmla="*/ 374288 h 1412129"/>
                <a:gd name="connsiteX1448" fmla="*/ 2216352 w 5010025"/>
                <a:gd name="connsiteY1448" fmla="*/ 375201 h 1412129"/>
                <a:gd name="connsiteX1449" fmla="*/ 2220297 w 5010025"/>
                <a:gd name="connsiteY1449" fmla="*/ 378868 h 1412129"/>
                <a:gd name="connsiteX1450" fmla="*/ 2220835 w 5010025"/>
                <a:gd name="connsiteY1450" fmla="*/ 379783 h 1412129"/>
                <a:gd name="connsiteX1451" fmla="*/ 2224779 w 5010025"/>
                <a:gd name="connsiteY1451" fmla="*/ 383449 h 1412129"/>
                <a:gd name="connsiteX1452" fmla="*/ 2225317 w 5010025"/>
                <a:gd name="connsiteY1452" fmla="*/ 384364 h 1412129"/>
                <a:gd name="connsiteX1453" fmla="*/ 2229261 w 5010025"/>
                <a:gd name="connsiteY1453" fmla="*/ 388030 h 1412129"/>
                <a:gd name="connsiteX1454" fmla="*/ 2229800 w 5010025"/>
                <a:gd name="connsiteY1454" fmla="*/ 388947 h 1412129"/>
                <a:gd name="connsiteX1455" fmla="*/ 2233742 w 5010025"/>
                <a:gd name="connsiteY1455" fmla="*/ 392611 h 1412129"/>
                <a:gd name="connsiteX1456" fmla="*/ 2234278 w 5010025"/>
                <a:gd name="connsiteY1456" fmla="*/ 393524 h 1412129"/>
                <a:gd name="connsiteX1457" fmla="*/ 2238224 w 5010025"/>
                <a:gd name="connsiteY1457" fmla="*/ 397191 h 1412129"/>
                <a:gd name="connsiteX1458" fmla="*/ 2238762 w 5010025"/>
                <a:gd name="connsiteY1458" fmla="*/ 398106 h 1412129"/>
                <a:gd name="connsiteX1459" fmla="*/ 2242706 w 5010025"/>
                <a:gd name="connsiteY1459" fmla="*/ 401772 h 1412129"/>
                <a:gd name="connsiteX1460" fmla="*/ 2243244 w 5010025"/>
                <a:gd name="connsiteY1460" fmla="*/ 402687 h 1412129"/>
                <a:gd name="connsiteX1461" fmla="*/ 2247188 w 5010025"/>
                <a:gd name="connsiteY1461" fmla="*/ 406353 h 1412129"/>
                <a:gd name="connsiteX1462" fmla="*/ 2247724 w 5010025"/>
                <a:gd name="connsiteY1462" fmla="*/ 407266 h 1412129"/>
                <a:gd name="connsiteX1463" fmla="*/ 2251670 w 5010025"/>
                <a:gd name="connsiteY1463" fmla="*/ 410933 h 1412129"/>
                <a:gd name="connsiteX1464" fmla="*/ 2252208 w 5010025"/>
                <a:gd name="connsiteY1464" fmla="*/ 411848 h 1412129"/>
                <a:gd name="connsiteX1465" fmla="*/ 2256152 w 5010025"/>
                <a:gd name="connsiteY1465" fmla="*/ 415514 h 1412129"/>
                <a:gd name="connsiteX1466" fmla="*/ 2256691 w 5010025"/>
                <a:gd name="connsiteY1466" fmla="*/ 416431 h 1412129"/>
                <a:gd name="connsiteX1467" fmla="*/ 2260633 w 5010025"/>
                <a:gd name="connsiteY1467" fmla="*/ 420095 h 1412129"/>
                <a:gd name="connsiteX1468" fmla="*/ 2261171 w 5010025"/>
                <a:gd name="connsiteY1468" fmla="*/ 421010 h 1412129"/>
                <a:gd name="connsiteX1469" fmla="*/ 2265115 w 5010025"/>
                <a:gd name="connsiteY1469" fmla="*/ 424676 h 1412129"/>
                <a:gd name="connsiteX1470" fmla="*/ 2265651 w 5010025"/>
                <a:gd name="connsiteY1470" fmla="*/ 425589 h 1412129"/>
                <a:gd name="connsiteX1471" fmla="*/ 2269597 w 5010025"/>
                <a:gd name="connsiteY1471" fmla="*/ 429256 h 1412129"/>
                <a:gd name="connsiteX1472" fmla="*/ 2270135 w 5010025"/>
                <a:gd name="connsiteY1472" fmla="*/ 430171 h 1412129"/>
                <a:gd name="connsiteX1473" fmla="*/ 2274079 w 5010025"/>
                <a:gd name="connsiteY1473" fmla="*/ 433837 h 1412129"/>
                <a:gd name="connsiteX1474" fmla="*/ 2274618 w 5010025"/>
                <a:gd name="connsiteY1474" fmla="*/ 434755 h 1412129"/>
                <a:gd name="connsiteX1475" fmla="*/ 2278560 w 5010025"/>
                <a:gd name="connsiteY1475" fmla="*/ 438418 h 1412129"/>
                <a:gd name="connsiteX1476" fmla="*/ 2279098 w 5010025"/>
                <a:gd name="connsiteY1476" fmla="*/ 439334 h 1412129"/>
                <a:gd name="connsiteX1477" fmla="*/ 2283042 w 5010025"/>
                <a:gd name="connsiteY1477" fmla="*/ 442999 h 1412129"/>
                <a:gd name="connsiteX1478" fmla="*/ 2283578 w 5010025"/>
                <a:gd name="connsiteY1478" fmla="*/ 443912 h 1412129"/>
                <a:gd name="connsiteX1479" fmla="*/ 2287524 w 5010025"/>
                <a:gd name="connsiteY1479" fmla="*/ 447579 h 1412129"/>
                <a:gd name="connsiteX1480" fmla="*/ 2288062 w 5010025"/>
                <a:gd name="connsiteY1480" fmla="*/ 448495 h 1412129"/>
                <a:gd name="connsiteX1481" fmla="*/ 2292006 w 5010025"/>
                <a:gd name="connsiteY1481" fmla="*/ 452160 h 1412129"/>
                <a:gd name="connsiteX1482" fmla="*/ 2292545 w 5010025"/>
                <a:gd name="connsiteY1482" fmla="*/ 453077 h 1412129"/>
                <a:gd name="connsiteX1483" fmla="*/ 2296487 w 5010025"/>
                <a:gd name="connsiteY1483" fmla="*/ 456741 h 1412129"/>
                <a:gd name="connsiteX1484" fmla="*/ 2297025 w 5010025"/>
                <a:gd name="connsiteY1484" fmla="*/ 457657 h 1412129"/>
                <a:gd name="connsiteX1485" fmla="*/ 2300889 w 5010025"/>
                <a:gd name="connsiteY1485" fmla="*/ 461247 h 1412129"/>
                <a:gd name="connsiteX1486" fmla="*/ 2322672 w 5010025"/>
                <a:gd name="connsiteY1486" fmla="*/ 435332 h 1412129"/>
                <a:gd name="connsiteX1487" fmla="*/ 2353108 w 5010025"/>
                <a:gd name="connsiteY1487" fmla="*/ 402447 h 1412129"/>
                <a:gd name="connsiteX1488" fmla="*/ 2380579 w 5010025"/>
                <a:gd name="connsiteY1488" fmla="*/ 372810 h 1412129"/>
                <a:gd name="connsiteX1489" fmla="*/ 2388274 w 5010025"/>
                <a:gd name="connsiteY1489" fmla="*/ 350868 h 1412129"/>
                <a:gd name="connsiteX1490" fmla="*/ 2389682 w 5010025"/>
                <a:gd name="connsiteY1490" fmla="*/ 335759 h 1412129"/>
                <a:gd name="connsiteX1491" fmla="*/ 2385765 w 5010025"/>
                <a:gd name="connsiteY1491" fmla="*/ 331822 h 1412129"/>
                <a:gd name="connsiteX1492" fmla="*/ 2385603 w 5010025"/>
                <a:gd name="connsiteY1492" fmla="*/ 331582 h 1412129"/>
                <a:gd name="connsiteX1493" fmla="*/ 2381283 w 5010025"/>
                <a:gd name="connsiteY1493" fmla="*/ 327241 h 1412129"/>
                <a:gd name="connsiteX1494" fmla="*/ 2381121 w 5010025"/>
                <a:gd name="connsiteY1494" fmla="*/ 327001 h 1412129"/>
                <a:gd name="connsiteX1495" fmla="*/ 2376801 w 5010025"/>
                <a:gd name="connsiteY1495" fmla="*/ 322659 h 1412129"/>
                <a:gd name="connsiteX1496" fmla="*/ 2376641 w 5010025"/>
                <a:gd name="connsiteY1496" fmla="*/ 322423 h 1412129"/>
                <a:gd name="connsiteX1497" fmla="*/ 2372319 w 5010025"/>
                <a:gd name="connsiteY1497" fmla="*/ 318079 h 1412129"/>
                <a:gd name="connsiteX1498" fmla="*/ 2372157 w 5010025"/>
                <a:gd name="connsiteY1498" fmla="*/ 317840 h 1412129"/>
                <a:gd name="connsiteX1499" fmla="*/ 2367837 w 5010025"/>
                <a:gd name="connsiteY1499" fmla="*/ 313498 h 1412129"/>
                <a:gd name="connsiteX1500" fmla="*/ 2367673 w 5010025"/>
                <a:gd name="connsiteY1500" fmla="*/ 313256 h 1412129"/>
                <a:gd name="connsiteX1501" fmla="*/ 2363356 w 5010025"/>
                <a:gd name="connsiteY1501" fmla="*/ 308917 h 1412129"/>
                <a:gd name="connsiteX1502" fmla="*/ 2363194 w 5010025"/>
                <a:gd name="connsiteY1502" fmla="*/ 308678 h 1412129"/>
                <a:gd name="connsiteX1503" fmla="*/ 2358874 w 5010025"/>
                <a:gd name="connsiteY1503" fmla="*/ 304336 h 1412129"/>
                <a:gd name="connsiteX1504" fmla="*/ 2358714 w 5010025"/>
                <a:gd name="connsiteY1504" fmla="*/ 304100 h 1412129"/>
                <a:gd name="connsiteX1505" fmla="*/ 2354392 w 5010025"/>
                <a:gd name="connsiteY1505" fmla="*/ 299756 h 1412129"/>
                <a:gd name="connsiteX1506" fmla="*/ 2354230 w 5010025"/>
                <a:gd name="connsiteY1506" fmla="*/ 299517 h 1412129"/>
                <a:gd name="connsiteX1507" fmla="*/ 2349910 w 5010025"/>
                <a:gd name="connsiteY1507" fmla="*/ 295175 h 1412129"/>
                <a:gd name="connsiteX1508" fmla="*/ 2349748 w 5010025"/>
                <a:gd name="connsiteY1508" fmla="*/ 294936 h 1412129"/>
                <a:gd name="connsiteX1509" fmla="*/ 2345428 w 5010025"/>
                <a:gd name="connsiteY1509" fmla="*/ 290594 h 1412129"/>
                <a:gd name="connsiteX1510" fmla="*/ 2345265 w 5010025"/>
                <a:gd name="connsiteY1510" fmla="*/ 290354 h 1412129"/>
                <a:gd name="connsiteX1511" fmla="*/ 2340946 w 5010025"/>
                <a:gd name="connsiteY1511" fmla="*/ 286013 h 1412129"/>
                <a:gd name="connsiteX1512" fmla="*/ 2340806 w 5010025"/>
                <a:gd name="connsiteY1512" fmla="*/ 285806 h 1412129"/>
                <a:gd name="connsiteX1513" fmla="*/ 2336465 w 5010025"/>
                <a:gd name="connsiteY1513" fmla="*/ 281443 h 1412129"/>
                <a:gd name="connsiteX1514" fmla="*/ 2320734 w 5010025"/>
                <a:gd name="connsiteY1514" fmla="*/ 258304 h 1412129"/>
                <a:gd name="connsiteX1515" fmla="*/ 2319651 w 5010025"/>
                <a:gd name="connsiteY1515" fmla="*/ 251750 h 1412129"/>
                <a:gd name="connsiteX1516" fmla="*/ 2332874 w 5010025"/>
                <a:gd name="connsiteY1516" fmla="*/ 242972 h 1412129"/>
                <a:gd name="connsiteX1517" fmla="*/ 2350486 w 5010025"/>
                <a:gd name="connsiteY1517" fmla="*/ 240806 h 1412129"/>
                <a:gd name="connsiteX1518" fmla="*/ 2411641 w 5010025"/>
                <a:gd name="connsiteY1518" fmla="*/ 199428 h 1412129"/>
                <a:gd name="connsiteX1519" fmla="*/ 2418481 w 5010025"/>
                <a:gd name="connsiteY1519" fmla="*/ 166771 h 1412129"/>
                <a:gd name="connsiteX1520" fmla="*/ 2423155 w 5010025"/>
                <a:gd name="connsiteY1520" fmla="*/ 123571 h 1412129"/>
                <a:gd name="connsiteX1521" fmla="*/ 2425378 w 5010025"/>
                <a:gd name="connsiteY1521" fmla="*/ 99863 h 1412129"/>
                <a:gd name="connsiteX1522" fmla="*/ 2439969 w 5010025"/>
                <a:gd name="connsiteY1522" fmla="*/ 87437 h 1412129"/>
                <a:gd name="connsiteX1523" fmla="*/ 2448802 w 5010025"/>
                <a:gd name="connsiteY1523" fmla="*/ 85216 h 1412129"/>
                <a:gd name="connsiteX1524" fmla="*/ 2481005 w 5010025"/>
                <a:gd name="connsiteY1524" fmla="*/ 104933 h 1412129"/>
                <a:gd name="connsiteX1525" fmla="*/ 2485158 w 5010025"/>
                <a:gd name="connsiteY1525" fmla="*/ 109298 h 1412129"/>
                <a:gd name="connsiteX1526" fmla="*/ 2485486 w 5010025"/>
                <a:gd name="connsiteY1526" fmla="*/ 109499 h 1412129"/>
                <a:gd name="connsiteX1527" fmla="*/ 2489670 w 5010025"/>
                <a:gd name="connsiteY1527" fmla="*/ 113897 h 1412129"/>
                <a:gd name="connsiteX1528" fmla="*/ 2489968 w 5010025"/>
                <a:gd name="connsiteY1528" fmla="*/ 114080 h 1412129"/>
                <a:gd name="connsiteX1529" fmla="*/ 2494152 w 5010025"/>
                <a:gd name="connsiteY1529" fmla="*/ 118478 h 1412129"/>
                <a:gd name="connsiteX1530" fmla="*/ 2494450 w 5010025"/>
                <a:gd name="connsiteY1530" fmla="*/ 118661 h 1412129"/>
                <a:gd name="connsiteX1531" fmla="*/ 2498634 w 5010025"/>
                <a:gd name="connsiteY1531" fmla="*/ 123059 h 1412129"/>
                <a:gd name="connsiteX1532" fmla="*/ 2498932 w 5010025"/>
                <a:gd name="connsiteY1532" fmla="*/ 123242 h 1412129"/>
                <a:gd name="connsiteX1533" fmla="*/ 2503113 w 5010025"/>
                <a:gd name="connsiteY1533" fmla="*/ 127638 h 1412129"/>
                <a:gd name="connsiteX1534" fmla="*/ 2503414 w 5010025"/>
                <a:gd name="connsiteY1534" fmla="*/ 127822 h 1412129"/>
                <a:gd name="connsiteX1535" fmla="*/ 2507598 w 5010025"/>
                <a:gd name="connsiteY1535" fmla="*/ 132221 h 1412129"/>
                <a:gd name="connsiteX1536" fmla="*/ 2507896 w 5010025"/>
                <a:gd name="connsiteY1536" fmla="*/ 132403 h 1412129"/>
                <a:gd name="connsiteX1537" fmla="*/ 2512081 w 5010025"/>
                <a:gd name="connsiteY1537" fmla="*/ 136803 h 1412129"/>
                <a:gd name="connsiteX1538" fmla="*/ 2512377 w 5010025"/>
                <a:gd name="connsiteY1538" fmla="*/ 136984 h 1412129"/>
                <a:gd name="connsiteX1539" fmla="*/ 2516561 w 5010025"/>
                <a:gd name="connsiteY1539" fmla="*/ 141382 h 1412129"/>
                <a:gd name="connsiteX1540" fmla="*/ 2516859 w 5010025"/>
                <a:gd name="connsiteY1540" fmla="*/ 141565 h 1412129"/>
                <a:gd name="connsiteX1541" fmla="*/ 2521040 w 5010025"/>
                <a:gd name="connsiteY1541" fmla="*/ 145961 h 1412129"/>
                <a:gd name="connsiteX1542" fmla="*/ 2521341 w 5010025"/>
                <a:gd name="connsiteY1542" fmla="*/ 146145 h 1412129"/>
                <a:gd name="connsiteX1543" fmla="*/ 2525525 w 5010025"/>
                <a:gd name="connsiteY1543" fmla="*/ 150544 h 1412129"/>
                <a:gd name="connsiteX1544" fmla="*/ 2525823 w 5010025"/>
                <a:gd name="connsiteY1544" fmla="*/ 150726 h 1412129"/>
                <a:gd name="connsiteX1545" fmla="*/ 2528192 w 5010025"/>
                <a:gd name="connsiteY1545" fmla="*/ 153217 h 1412129"/>
                <a:gd name="connsiteX1546" fmla="*/ 2529394 w 5010025"/>
                <a:gd name="connsiteY1546" fmla="*/ 153376 h 1412129"/>
                <a:gd name="connsiteX1547" fmla="*/ 2532810 w 5010025"/>
                <a:gd name="connsiteY1547" fmla="*/ 157804 h 1412129"/>
                <a:gd name="connsiteX1548" fmla="*/ 2533875 w 5010025"/>
                <a:gd name="connsiteY1548" fmla="*/ 157945 h 1412129"/>
                <a:gd name="connsiteX1549" fmla="*/ 2537300 w 5010025"/>
                <a:gd name="connsiteY1549" fmla="*/ 162386 h 1412129"/>
                <a:gd name="connsiteX1550" fmla="*/ 2538357 w 5010025"/>
                <a:gd name="connsiteY1550" fmla="*/ 162526 h 1412129"/>
                <a:gd name="connsiteX1551" fmla="*/ 2541782 w 5010025"/>
                <a:gd name="connsiteY1551" fmla="*/ 166967 h 1412129"/>
                <a:gd name="connsiteX1552" fmla="*/ 2542839 w 5010025"/>
                <a:gd name="connsiteY1552" fmla="*/ 167107 h 1412129"/>
                <a:gd name="connsiteX1553" fmla="*/ 2546264 w 5010025"/>
                <a:gd name="connsiteY1553" fmla="*/ 171548 h 1412129"/>
                <a:gd name="connsiteX1554" fmla="*/ 2547321 w 5010025"/>
                <a:gd name="connsiteY1554" fmla="*/ 171688 h 1412129"/>
                <a:gd name="connsiteX1555" fmla="*/ 2550746 w 5010025"/>
                <a:gd name="connsiteY1555" fmla="*/ 176128 h 1412129"/>
                <a:gd name="connsiteX1556" fmla="*/ 2551803 w 5010025"/>
                <a:gd name="connsiteY1556" fmla="*/ 176268 h 1412129"/>
                <a:gd name="connsiteX1557" fmla="*/ 2555228 w 5010025"/>
                <a:gd name="connsiteY1557" fmla="*/ 180709 h 1412129"/>
                <a:gd name="connsiteX1558" fmla="*/ 2556285 w 5010025"/>
                <a:gd name="connsiteY1558" fmla="*/ 180849 h 1412129"/>
                <a:gd name="connsiteX1559" fmla="*/ 2559711 w 5010025"/>
                <a:gd name="connsiteY1559" fmla="*/ 185290 h 1412129"/>
                <a:gd name="connsiteX1560" fmla="*/ 2560766 w 5010025"/>
                <a:gd name="connsiteY1560" fmla="*/ 185430 h 1412129"/>
                <a:gd name="connsiteX1561" fmla="*/ 2564191 w 5010025"/>
                <a:gd name="connsiteY1561" fmla="*/ 189871 h 1412129"/>
                <a:gd name="connsiteX1562" fmla="*/ 2565248 w 5010025"/>
                <a:gd name="connsiteY1562" fmla="*/ 190011 h 1412129"/>
                <a:gd name="connsiteX1563" fmla="*/ 2568673 w 5010025"/>
                <a:gd name="connsiteY1563" fmla="*/ 194451 h 1412129"/>
                <a:gd name="connsiteX1564" fmla="*/ 2569730 w 5010025"/>
                <a:gd name="connsiteY1564" fmla="*/ 194591 h 1412129"/>
                <a:gd name="connsiteX1565" fmla="*/ 2573155 w 5010025"/>
                <a:gd name="connsiteY1565" fmla="*/ 199032 h 1412129"/>
                <a:gd name="connsiteX1566" fmla="*/ 2574212 w 5010025"/>
                <a:gd name="connsiteY1566" fmla="*/ 199172 h 1412129"/>
                <a:gd name="connsiteX1567" fmla="*/ 2577637 w 5010025"/>
                <a:gd name="connsiteY1567" fmla="*/ 203613 h 1412129"/>
                <a:gd name="connsiteX1568" fmla="*/ 2578694 w 5010025"/>
                <a:gd name="connsiteY1568" fmla="*/ 203753 h 1412129"/>
                <a:gd name="connsiteX1569" fmla="*/ 2582119 w 5010025"/>
                <a:gd name="connsiteY1569" fmla="*/ 208194 h 1412129"/>
                <a:gd name="connsiteX1570" fmla="*/ 2583176 w 5010025"/>
                <a:gd name="connsiteY1570" fmla="*/ 208334 h 1412129"/>
                <a:gd name="connsiteX1571" fmla="*/ 2586601 w 5010025"/>
                <a:gd name="connsiteY1571" fmla="*/ 212774 h 1412129"/>
                <a:gd name="connsiteX1572" fmla="*/ 2587657 w 5010025"/>
                <a:gd name="connsiteY1572" fmla="*/ 212914 h 1412129"/>
                <a:gd name="connsiteX1573" fmla="*/ 2589767 w 5010025"/>
                <a:gd name="connsiteY1573" fmla="*/ 215649 h 1412129"/>
                <a:gd name="connsiteX1574" fmla="*/ 2619731 w 5010025"/>
                <a:gd name="connsiteY1574" fmla="*/ 194811 h 1412129"/>
                <a:gd name="connsiteX1575" fmla="*/ 2629249 w 5010025"/>
                <a:gd name="connsiteY1575" fmla="*/ 190595 h 1412129"/>
                <a:gd name="connsiteX1576" fmla="*/ 2647317 w 5010025"/>
                <a:gd name="connsiteY1576" fmla="*/ 173039 h 1412129"/>
                <a:gd name="connsiteX1577" fmla="*/ 2656038 w 5010025"/>
                <a:gd name="connsiteY1577" fmla="*/ 139299 h 1412129"/>
                <a:gd name="connsiteX1578" fmla="*/ 2663390 w 5010025"/>
                <a:gd name="connsiteY1578" fmla="*/ 108526 h 1412129"/>
                <a:gd name="connsiteX1579" fmla="*/ 2661908 w 5010025"/>
                <a:gd name="connsiteY1579" fmla="*/ 81682 h 1412129"/>
                <a:gd name="connsiteX1580" fmla="*/ 2664187 w 5010025"/>
                <a:gd name="connsiteY1580" fmla="*/ 65266 h 1412129"/>
                <a:gd name="connsiteX1581" fmla="*/ 2676157 w 5010025"/>
                <a:gd name="connsiteY1581" fmla="*/ 58597 h 1412129"/>
                <a:gd name="connsiteX1582" fmla="*/ 2689094 w 5010025"/>
                <a:gd name="connsiteY1582" fmla="*/ 61333 h 1412129"/>
                <a:gd name="connsiteX1583" fmla="*/ 2719872 w 5010025"/>
                <a:gd name="connsiteY1583" fmla="*/ 77691 h 1412129"/>
                <a:gd name="connsiteX1584" fmla="*/ 2738509 w 5010025"/>
                <a:gd name="connsiteY1584" fmla="*/ 92109 h 1412129"/>
                <a:gd name="connsiteX1585" fmla="*/ 2740685 w 5010025"/>
                <a:gd name="connsiteY1585" fmla="*/ 94891 h 1412129"/>
                <a:gd name="connsiteX1586" fmla="*/ 2742990 w 5010025"/>
                <a:gd name="connsiteY1586" fmla="*/ 96675 h 1412129"/>
                <a:gd name="connsiteX1587" fmla="*/ 2745195 w 5010025"/>
                <a:gd name="connsiteY1587" fmla="*/ 99494 h 1412129"/>
                <a:gd name="connsiteX1588" fmla="*/ 2747472 w 5010025"/>
                <a:gd name="connsiteY1588" fmla="*/ 101256 h 1412129"/>
                <a:gd name="connsiteX1589" fmla="*/ 2749677 w 5010025"/>
                <a:gd name="connsiteY1589" fmla="*/ 104075 h 1412129"/>
                <a:gd name="connsiteX1590" fmla="*/ 2751954 w 5010025"/>
                <a:gd name="connsiteY1590" fmla="*/ 105837 h 1412129"/>
                <a:gd name="connsiteX1591" fmla="*/ 2754159 w 5010025"/>
                <a:gd name="connsiteY1591" fmla="*/ 108656 h 1412129"/>
                <a:gd name="connsiteX1592" fmla="*/ 2756436 w 5010025"/>
                <a:gd name="connsiteY1592" fmla="*/ 110418 h 1412129"/>
                <a:gd name="connsiteX1593" fmla="*/ 2758639 w 5010025"/>
                <a:gd name="connsiteY1593" fmla="*/ 113235 h 1412129"/>
                <a:gd name="connsiteX1594" fmla="*/ 2760918 w 5010025"/>
                <a:gd name="connsiteY1594" fmla="*/ 114998 h 1412129"/>
                <a:gd name="connsiteX1595" fmla="*/ 2763123 w 5010025"/>
                <a:gd name="connsiteY1595" fmla="*/ 117817 h 1412129"/>
                <a:gd name="connsiteX1596" fmla="*/ 2765400 w 5010025"/>
                <a:gd name="connsiteY1596" fmla="*/ 119579 h 1412129"/>
                <a:gd name="connsiteX1597" fmla="*/ 2767607 w 5010025"/>
                <a:gd name="connsiteY1597" fmla="*/ 122400 h 1412129"/>
                <a:gd name="connsiteX1598" fmla="*/ 2769881 w 5010025"/>
                <a:gd name="connsiteY1598" fmla="*/ 124160 h 1412129"/>
                <a:gd name="connsiteX1599" fmla="*/ 2772086 w 5010025"/>
                <a:gd name="connsiteY1599" fmla="*/ 126979 h 1412129"/>
                <a:gd name="connsiteX1600" fmla="*/ 2774363 w 5010025"/>
                <a:gd name="connsiteY1600" fmla="*/ 128741 h 1412129"/>
                <a:gd name="connsiteX1601" fmla="*/ 2776566 w 5010025"/>
                <a:gd name="connsiteY1601" fmla="*/ 131558 h 1412129"/>
                <a:gd name="connsiteX1602" fmla="*/ 2778845 w 5010025"/>
                <a:gd name="connsiteY1602" fmla="*/ 133321 h 1412129"/>
                <a:gd name="connsiteX1603" fmla="*/ 2781050 w 5010025"/>
                <a:gd name="connsiteY1603" fmla="*/ 136141 h 1412129"/>
                <a:gd name="connsiteX1604" fmla="*/ 2783327 w 5010025"/>
                <a:gd name="connsiteY1604" fmla="*/ 137903 h 1412129"/>
                <a:gd name="connsiteX1605" fmla="*/ 2785532 w 5010025"/>
                <a:gd name="connsiteY1605" fmla="*/ 140722 h 1412129"/>
                <a:gd name="connsiteX1606" fmla="*/ 2787809 w 5010025"/>
                <a:gd name="connsiteY1606" fmla="*/ 142484 h 1412129"/>
                <a:gd name="connsiteX1607" fmla="*/ 2790014 w 5010025"/>
                <a:gd name="connsiteY1607" fmla="*/ 145303 h 1412129"/>
                <a:gd name="connsiteX1608" fmla="*/ 2792291 w 5010025"/>
                <a:gd name="connsiteY1608" fmla="*/ 147065 h 1412129"/>
                <a:gd name="connsiteX1609" fmla="*/ 2794496 w 5010025"/>
                <a:gd name="connsiteY1609" fmla="*/ 149883 h 1412129"/>
                <a:gd name="connsiteX1610" fmla="*/ 2796772 w 5010025"/>
                <a:gd name="connsiteY1610" fmla="*/ 151645 h 1412129"/>
                <a:gd name="connsiteX1611" fmla="*/ 2798977 w 5010025"/>
                <a:gd name="connsiteY1611" fmla="*/ 154464 h 1412129"/>
                <a:gd name="connsiteX1612" fmla="*/ 2801254 w 5010025"/>
                <a:gd name="connsiteY1612" fmla="*/ 156226 h 1412129"/>
                <a:gd name="connsiteX1613" fmla="*/ 2803459 w 5010025"/>
                <a:gd name="connsiteY1613" fmla="*/ 159044 h 1412129"/>
                <a:gd name="connsiteX1614" fmla="*/ 2805736 w 5010025"/>
                <a:gd name="connsiteY1614" fmla="*/ 160807 h 1412129"/>
                <a:gd name="connsiteX1615" fmla="*/ 2807939 w 5010025"/>
                <a:gd name="connsiteY1615" fmla="*/ 163623 h 1412129"/>
                <a:gd name="connsiteX1616" fmla="*/ 2810218 w 5010025"/>
                <a:gd name="connsiteY1616" fmla="*/ 165387 h 1412129"/>
                <a:gd name="connsiteX1617" fmla="*/ 2812425 w 5010025"/>
                <a:gd name="connsiteY1617" fmla="*/ 168208 h 1412129"/>
                <a:gd name="connsiteX1618" fmla="*/ 2814699 w 5010025"/>
                <a:gd name="connsiteY1618" fmla="*/ 169968 h 1412129"/>
                <a:gd name="connsiteX1619" fmla="*/ 2816904 w 5010025"/>
                <a:gd name="connsiteY1619" fmla="*/ 172787 h 1412129"/>
                <a:gd name="connsiteX1620" fmla="*/ 2819181 w 5010025"/>
                <a:gd name="connsiteY1620" fmla="*/ 174549 h 1412129"/>
                <a:gd name="connsiteX1621" fmla="*/ 2821386 w 5010025"/>
                <a:gd name="connsiteY1621" fmla="*/ 177368 h 1412129"/>
                <a:gd name="connsiteX1622" fmla="*/ 2823663 w 5010025"/>
                <a:gd name="connsiteY1622" fmla="*/ 179130 h 1412129"/>
                <a:gd name="connsiteX1623" fmla="*/ 2825866 w 5010025"/>
                <a:gd name="connsiteY1623" fmla="*/ 181946 h 1412129"/>
                <a:gd name="connsiteX1624" fmla="*/ 2828145 w 5010025"/>
                <a:gd name="connsiteY1624" fmla="*/ 183710 h 1412129"/>
                <a:gd name="connsiteX1625" fmla="*/ 2830352 w 5010025"/>
                <a:gd name="connsiteY1625" fmla="*/ 186531 h 1412129"/>
                <a:gd name="connsiteX1626" fmla="*/ 2832626 w 5010025"/>
                <a:gd name="connsiteY1626" fmla="*/ 188291 h 1412129"/>
                <a:gd name="connsiteX1627" fmla="*/ 2834831 w 5010025"/>
                <a:gd name="connsiteY1627" fmla="*/ 191110 h 1412129"/>
                <a:gd name="connsiteX1628" fmla="*/ 2837108 w 5010025"/>
                <a:gd name="connsiteY1628" fmla="*/ 192872 h 1412129"/>
                <a:gd name="connsiteX1629" fmla="*/ 2839313 w 5010025"/>
                <a:gd name="connsiteY1629" fmla="*/ 195691 h 1412129"/>
                <a:gd name="connsiteX1630" fmla="*/ 2841590 w 5010025"/>
                <a:gd name="connsiteY1630" fmla="*/ 197453 h 1412129"/>
                <a:gd name="connsiteX1631" fmla="*/ 2843793 w 5010025"/>
                <a:gd name="connsiteY1631" fmla="*/ 200269 h 1412129"/>
                <a:gd name="connsiteX1632" fmla="*/ 2846072 w 5010025"/>
                <a:gd name="connsiteY1632" fmla="*/ 202033 h 1412129"/>
                <a:gd name="connsiteX1633" fmla="*/ 2848277 w 5010025"/>
                <a:gd name="connsiteY1633" fmla="*/ 204852 h 1412129"/>
                <a:gd name="connsiteX1634" fmla="*/ 2850554 w 5010025"/>
                <a:gd name="connsiteY1634" fmla="*/ 206614 h 1412129"/>
                <a:gd name="connsiteX1635" fmla="*/ 2852759 w 5010025"/>
                <a:gd name="connsiteY1635" fmla="*/ 209433 h 1412129"/>
                <a:gd name="connsiteX1636" fmla="*/ 2855036 w 5010025"/>
                <a:gd name="connsiteY1636" fmla="*/ 211195 h 1412129"/>
                <a:gd name="connsiteX1637" fmla="*/ 2857243 w 5010025"/>
                <a:gd name="connsiteY1637" fmla="*/ 214016 h 1412129"/>
                <a:gd name="connsiteX1638" fmla="*/ 2859517 w 5010025"/>
                <a:gd name="connsiteY1638" fmla="*/ 215776 h 1412129"/>
                <a:gd name="connsiteX1639" fmla="*/ 2861720 w 5010025"/>
                <a:gd name="connsiteY1639" fmla="*/ 218592 h 1412129"/>
                <a:gd name="connsiteX1640" fmla="*/ 2863999 w 5010025"/>
                <a:gd name="connsiteY1640" fmla="*/ 220356 h 1412129"/>
                <a:gd name="connsiteX1641" fmla="*/ 2866204 w 5010025"/>
                <a:gd name="connsiteY1641" fmla="*/ 223175 h 1412129"/>
                <a:gd name="connsiteX1642" fmla="*/ 2868481 w 5010025"/>
                <a:gd name="connsiteY1642" fmla="*/ 224937 h 1412129"/>
                <a:gd name="connsiteX1643" fmla="*/ 2870686 w 5010025"/>
                <a:gd name="connsiteY1643" fmla="*/ 227756 h 1412129"/>
                <a:gd name="connsiteX1644" fmla="*/ 2872963 w 5010025"/>
                <a:gd name="connsiteY1644" fmla="*/ 229518 h 1412129"/>
                <a:gd name="connsiteX1645" fmla="*/ 2875166 w 5010025"/>
                <a:gd name="connsiteY1645" fmla="*/ 232335 h 1412129"/>
                <a:gd name="connsiteX1646" fmla="*/ 2877445 w 5010025"/>
                <a:gd name="connsiteY1646" fmla="*/ 234098 h 1412129"/>
                <a:gd name="connsiteX1647" fmla="*/ 2879652 w 5010025"/>
                <a:gd name="connsiteY1647" fmla="*/ 236919 h 1412129"/>
                <a:gd name="connsiteX1648" fmla="*/ 2881926 w 5010025"/>
                <a:gd name="connsiteY1648" fmla="*/ 238679 h 1412129"/>
                <a:gd name="connsiteX1649" fmla="*/ 2884131 w 5010025"/>
                <a:gd name="connsiteY1649" fmla="*/ 241498 h 1412129"/>
                <a:gd name="connsiteX1650" fmla="*/ 2886408 w 5010025"/>
                <a:gd name="connsiteY1650" fmla="*/ 243260 h 1412129"/>
                <a:gd name="connsiteX1651" fmla="*/ 2888613 w 5010025"/>
                <a:gd name="connsiteY1651" fmla="*/ 246079 h 1412129"/>
                <a:gd name="connsiteX1652" fmla="*/ 2890890 w 5010025"/>
                <a:gd name="connsiteY1652" fmla="*/ 247841 h 1412129"/>
                <a:gd name="connsiteX1653" fmla="*/ 2893093 w 5010025"/>
                <a:gd name="connsiteY1653" fmla="*/ 250658 h 1412129"/>
                <a:gd name="connsiteX1654" fmla="*/ 2895372 w 5010025"/>
                <a:gd name="connsiteY1654" fmla="*/ 252421 h 1412129"/>
                <a:gd name="connsiteX1655" fmla="*/ 2897579 w 5010025"/>
                <a:gd name="connsiteY1655" fmla="*/ 255242 h 1412129"/>
                <a:gd name="connsiteX1656" fmla="*/ 2899853 w 5010025"/>
                <a:gd name="connsiteY1656" fmla="*/ 257002 h 1412129"/>
                <a:gd name="connsiteX1657" fmla="*/ 2902058 w 5010025"/>
                <a:gd name="connsiteY1657" fmla="*/ 259821 h 1412129"/>
                <a:gd name="connsiteX1658" fmla="*/ 2904335 w 5010025"/>
                <a:gd name="connsiteY1658" fmla="*/ 261583 h 1412129"/>
                <a:gd name="connsiteX1659" fmla="*/ 2906540 w 5010025"/>
                <a:gd name="connsiteY1659" fmla="*/ 264402 h 1412129"/>
                <a:gd name="connsiteX1660" fmla="*/ 2908817 w 5010025"/>
                <a:gd name="connsiteY1660" fmla="*/ 266164 h 1412129"/>
                <a:gd name="connsiteX1661" fmla="*/ 2911020 w 5010025"/>
                <a:gd name="connsiteY1661" fmla="*/ 268981 h 1412129"/>
                <a:gd name="connsiteX1662" fmla="*/ 2913299 w 5010025"/>
                <a:gd name="connsiteY1662" fmla="*/ 270744 h 1412129"/>
                <a:gd name="connsiteX1663" fmla="*/ 2915504 w 5010025"/>
                <a:gd name="connsiteY1663" fmla="*/ 273563 h 1412129"/>
                <a:gd name="connsiteX1664" fmla="*/ 2917781 w 5010025"/>
                <a:gd name="connsiteY1664" fmla="*/ 275325 h 1412129"/>
                <a:gd name="connsiteX1665" fmla="*/ 2919988 w 5010025"/>
                <a:gd name="connsiteY1665" fmla="*/ 278146 h 1412129"/>
                <a:gd name="connsiteX1666" fmla="*/ 2922262 w 5010025"/>
                <a:gd name="connsiteY1666" fmla="*/ 279906 h 1412129"/>
                <a:gd name="connsiteX1667" fmla="*/ 2924467 w 5010025"/>
                <a:gd name="connsiteY1667" fmla="*/ 282725 h 1412129"/>
                <a:gd name="connsiteX1668" fmla="*/ 2926744 w 5010025"/>
                <a:gd name="connsiteY1668" fmla="*/ 284487 h 1412129"/>
                <a:gd name="connsiteX1669" fmla="*/ 2928947 w 5010025"/>
                <a:gd name="connsiteY1669" fmla="*/ 287304 h 1412129"/>
                <a:gd name="connsiteX1670" fmla="*/ 2931226 w 5010025"/>
                <a:gd name="connsiteY1670" fmla="*/ 289067 h 1412129"/>
                <a:gd name="connsiteX1671" fmla="*/ 2933431 w 5010025"/>
                <a:gd name="connsiteY1671" fmla="*/ 291887 h 1412129"/>
                <a:gd name="connsiteX1672" fmla="*/ 2935708 w 5010025"/>
                <a:gd name="connsiteY1672" fmla="*/ 293648 h 1412129"/>
                <a:gd name="connsiteX1673" fmla="*/ 2937913 w 5010025"/>
                <a:gd name="connsiteY1673" fmla="*/ 296468 h 1412129"/>
                <a:gd name="connsiteX1674" fmla="*/ 2940190 w 5010025"/>
                <a:gd name="connsiteY1674" fmla="*/ 298230 h 1412129"/>
                <a:gd name="connsiteX1675" fmla="*/ 2942395 w 5010025"/>
                <a:gd name="connsiteY1675" fmla="*/ 301049 h 1412129"/>
                <a:gd name="connsiteX1676" fmla="*/ 2944672 w 5010025"/>
                <a:gd name="connsiteY1676" fmla="*/ 302811 h 1412129"/>
                <a:gd name="connsiteX1677" fmla="*/ 2946877 w 5010025"/>
                <a:gd name="connsiteY1677" fmla="*/ 305629 h 1412129"/>
                <a:gd name="connsiteX1678" fmla="*/ 2949153 w 5010025"/>
                <a:gd name="connsiteY1678" fmla="*/ 307391 h 1412129"/>
                <a:gd name="connsiteX1679" fmla="*/ 2951358 w 5010025"/>
                <a:gd name="connsiteY1679" fmla="*/ 310210 h 1412129"/>
                <a:gd name="connsiteX1680" fmla="*/ 2953635 w 5010025"/>
                <a:gd name="connsiteY1680" fmla="*/ 311972 h 1412129"/>
                <a:gd name="connsiteX1681" fmla="*/ 2955840 w 5010025"/>
                <a:gd name="connsiteY1681" fmla="*/ 314791 h 1412129"/>
                <a:gd name="connsiteX1682" fmla="*/ 2958117 w 5010025"/>
                <a:gd name="connsiteY1682" fmla="*/ 316553 h 1412129"/>
                <a:gd name="connsiteX1683" fmla="*/ 2960320 w 5010025"/>
                <a:gd name="connsiteY1683" fmla="*/ 319370 h 1412129"/>
                <a:gd name="connsiteX1684" fmla="*/ 2962599 w 5010025"/>
                <a:gd name="connsiteY1684" fmla="*/ 321133 h 1412129"/>
                <a:gd name="connsiteX1685" fmla="*/ 2964804 w 5010025"/>
                <a:gd name="connsiteY1685" fmla="*/ 323952 h 1412129"/>
                <a:gd name="connsiteX1686" fmla="*/ 2967081 w 5010025"/>
                <a:gd name="connsiteY1686" fmla="*/ 325714 h 1412129"/>
                <a:gd name="connsiteX1687" fmla="*/ 2969288 w 5010025"/>
                <a:gd name="connsiteY1687" fmla="*/ 328535 h 1412129"/>
                <a:gd name="connsiteX1688" fmla="*/ 2971562 w 5010025"/>
                <a:gd name="connsiteY1688" fmla="*/ 330296 h 1412129"/>
                <a:gd name="connsiteX1689" fmla="*/ 2973767 w 5010025"/>
                <a:gd name="connsiteY1689" fmla="*/ 333114 h 1412129"/>
                <a:gd name="connsiteX1690" fmla="*/ 2976044 w 5010025"/>
                <a:gd name="connsiteY1690" fmla="*/ 334877 h 1412129"/>
                <a:gd name="connsiteX1691" fmla="*/ 2978247 w 5010025"/>
                <a:gd name="connsiteY1691" fmla="*/ 337693 h 1412129"/>
                <a:gd name="connsiteX1692" fmla="*/ 2980526 w 5010025"/>
                <a:gd name="connsiteY1692" fmla="*/ 339457 h 1412129"/>
                <a:gd name="connsiteX1693" fmla="*/ 2982733 w 5010025"/>
                <a:gd name="connsiteY1693" fmla="*/ 342278 h 1412129"/>
                <a:gd name="connsiteX1694" fmla="*/ 2985007 w 5010025"/>
                <a:gd name="connsiteY1694" fmla="*/ 344038 h 1412129"/>
                <a:gd name="connsiteX1695" fmla="*/ 2987212 w 5010025"/>
                <a:gd name="connsiteY1695" fmla="*/ 346857 h 1412129"/>
                <a:gd name="connsiteX1696" fmla="*/ 2989489 w 5010025"/>
                <a:gd name="connsiteY1696" fmla="*/ 348619 h 1412129"/>
                <a:gd name="connsiteX1697" fmla="*/ 2991694 w 5010025"/>
                <a:gd name="connsiteY1697" fmla="*/ 351438 h 1412129"/>
                <a:gd name="connsiteX1698" fmla="*/ 2993971 w 5010025"/>
                <a:gd name="connsiteY1698" fmla="*/ 353200 h 1412129"/>
                <a:gd name="connsiteX1699" fmla="*/ 2996174 w 5010025"/>
                <a:gd name="connsiteY1699" fmla="*/ 356016 h 1412129"/>
                <a:gd name="connsiteX1700" fmla="*/ 2998453 w 5010025"/>
                <a:gd name="connsiteY1700" fmla="*/ 357780 h 1412129"/>
                <a:gd name="connsiteX1701" fmla="*/ 3000658 w 5010025"/>
                <a:gd name="connsiteY1701" fmla="*/ 360599 h 1412129"/>
                <a:gd name="connsiteX1702" fmla="*/ 3002935 w 5010025"/>
                <a:gd name="connsiteY1702" fmla="*/ 362361 h 1412129"/>
                <a:gd name="connsiteX1703" fmla="*/ 3005140 w 5010025"/>
                <a:gd name="connsiteY1703" fmla="*/ 365180 h 1412129"/>
                <a:gd name="connsiteX1704" fmla="*/ 3007417 w 5010025"/>
                <a:gd name="connsiteY1704" fmla="*/ 366942 h 1412129"/>
                <a:gd name="connsiteX1705" fmla="*/ 3009623 w 5010025"/>
                <a:gd name="connsiteY1705" fmla="*/ 369763 h 1412129"/>
                <a:gd name="connsiteX1706" fmla="*/ 3011898 w 5010025"/>
                <a:gd name="connsiteY1706" fmla="*/ 371523 h 1412129"/>
                <a:gd name="connsiteX1707" fmla="*/ 3014101 w 5010025"/>
                <a:gd name="connsiteY1707" fmla="*/ 374339 h 1412129"/>
                <a:gd name="connsiteX1708" fmla="*/ 3016380 w 5010025"/>
                <a:gd name="connsiteY1708" fmla="*/ 376103 h 1412129"/>
                <a:gd name="connsiteX1709" fmla="*/ 3018585 w 5010025"/>
                <a:gd name="connsiteY1709" fmla="*/ 378922 h 1412129"/>
                <a:gd name="connsiteX1710" fmla="*/ 3020862 w 5010025"/>
                <a:gd name="connsiteY1710" fmla="*/ 380684 h 1412129"/>
                <a:gd name="connsiteX1711" fmla="*/ 3023067 w 5010025"/>
                <a:gd name="connsiteY1711" fmla="*/ 383503 h 1412129"/>
                <a:gd name="connsiteX1712" fmla="*/ 3025344 w 5010025"/>
                <a:gd name="connsiteY1712" fmla="*/ 385265 h 1412129"/>
                <a:gd name="connsiteX1713" fmla="*/ 3027547 w 5010025"/>
                <a:gd name="connsiteY1713" fmla="*/ 388081 h 1412129"/>
                <a:gd name="connsiteX1714" fmla="*/ 3029826 w 5010025"/>
                <a:gd name="connsiteY1714" fmla="*/ 389845 h 1412129"/>
                <a:gd name="connsiteX1715" fmla="*/ 3032031 w 5010025"/>
                <a:gd name="connsiteY1715" fmla="*/ 392664 h 1412129"/>
                <a:gd name="connsiteX1716" fmla="*/ 3034308 w 5010025"/>
                <a:gd name="connsiteY1716" fmla="*/ 394426 h 1412129"/>
                <a:gd name="connsiteX1717" fmla="*/ 3036515 w 5010025"/>
                <a:gd name="connsiteY1717" fmla="*/ 397247 h 1412129"/>
                <a:gd name="connsiteX1718" fmla="*/ 3038789 w 5010025"/>
                <a:gd name="connsiteY1718" fmla="*/ 399007 h 1412129"/>
                <a:gd name="connsiteX1719" fmla="*/ 3040994 w 5010025"/>
                <a:gd name="connsiteY1719" fmla="*/ 401826 h 1412129"/>
                <a:gd name="connsiteX1720" fmla="*/ 3043271 w 5010025"/>
                <a:gd name="connsiteY1720" fmla="*/ 403588 h 1412129"/>
                <a:gd name="connsiteX1721" fmla="*/ 3045474 w 5010025"/>
                <a:gd name="connsiteY1721" fmla="*/ 406404 h 1412129"/>
                <a:gd name="connsiteX1722" fmla="*/ 3047753 w 5010025"/>
                <a:gd name="connsiteY1722" fmla="*/ 408168 h 1412129"/>
                <a:gd name="connsiteX1723" fmla="*/ 3049958 w 5010025"/>
                <a:gd name="connsiteY1723" fmla="*/ 410987 h 1412129"/>
                <a:gd name="connsiteX1724" fmla="*/ 3052235 w 5010025"/>
                <a:gd name="connsiteY1724" fmla="*/ 412749 h 1412129"/>
                <a:gd name="connsiteX1725" fmla="*/ 3054442 w 5010025"/>
                <a:gd name="connsiteY1725" fmla="*/ 415570 h 1412129"/>
                <a:gd name="connsiteX1726" fmla="*/ 3056716 w 5010025"/>
                <a:gd name="connsiteY1726" fmla="*/ 417330 h 1412129"/>
                <a:gd name="connsiteX1727" fmla="*/ 3058921 w 5010025"/>
                <a:gd name="connsiteY1727" fmla="*/ 420149 h 1412129"/>
                <a:gd name="connsiteX1728" fmla="*/ 3061198 w 5010025"/>
                <a:gd name="connsiteY1728" fmla="*/ 421911 h 1412129"/>
                <a:gd name="connsiteX1729" fmla="*/ 3063401 w 5010025"/>
                <a:gd name="connsiteY1729" fmla="*/ 424727 h 1412129"/>
                <a:gd name="connsiteX1730" fmla="*/ 3065680 w 5010025"/>
                <a:gd name="connsiteY1730" fmla="*/ 426491 h 1412129"/>
                <a:gd name="connsiteX1731" fmla="*/ 3067885 w 5010025"/>
                <a:gd name="connsiteY1731" fmla="*/ 429310 h 1412129"/>
                <a:gd name="connsiteX1732" fmla="*/ 3070162 w 5010025"/>
                <a:gd name="connsiteY1732" fmla="*/ 431072 h 1412129"/>
                <a:gd name="connsiteX1733" fmla="*/ 3072369 w 5010025"/>
                <a:gd name="connsiteY1733" fmla="*/ 433893 h 1412129"/>
                <a:gd name="connsiteX1734" fmla="*/ 3074643 w 5010025"/>
                <a:gd name="connsiteY1734" fmla="*/ 435653 h 1412129"/>
                <a:gd name="connsiteX1735" fmla="*/ 3076848 w 5010025"/>
                <a:gd name="connsiteY1735" fmla="*/ 438472 h 1412129"/>
                <a:gd name="connsiteX1736" fmla="*/ 3079125 w 5010025"/>
                <a:gd name="connsiteY1736" fmla="*/ 440234 h 1412129"/>
                <a:gd name="connsiteX1737" fmla="*/ 3081328 w 5010025"/>
                <a:gd name="connsiteY1737" fmla="*/ 443050 h 1412129"/>
                <a:gd name="connsiteX1738" fmla="*/ 3083607 w 5010025"/>
                <a:gd name="connsiteY1738" fmla="*/ 444814 h 1412129"/>
                <a:gd name="connsiteX1739" fmla="*/ 3085812 w 5010025"/>
                <a:gd name="connsiteY1739" fmla="*/ 447633 h 1412129"/>
                <a:gd name="connsiteX1740" fmla="*/ 3088089 w 5010025"/>
                <a:gd name="connsiteY1740" fmla="*/ 449395 h 1412129"/>
                <a:gd name="connsiteX1741" fmla="*/ 3090294 w 5010025"/>
                <a:gd name="connsiteY1741" fmla="*/ 452214 h 1412129"/>
                <a:gd name="connsiteX1742" fmla="*/ 3092571 w 5010025"/>
                <a:gd name="connsiteY1742" fmla="*/ 453976 h 1412129"/>
                <a:gd name="connsiteX1743" fmla="*/ 3094774 w 5010025"/>
                <a:gd name="connsiteY1743" fmla="*/ 456793 h 1412129"/>
                <a:gd name="connsiteX1744" fmla="*/ 3097053 w 5010025"/>
                <a:gd name="connsiteY1744" fmla="*/ 458556 h 1412129"/>
                <a:gd name="connsiteX1745" fmla="*/ 3099259 w 5010025"/>
                <a:gd name="connsiteY1745" fmla="*/ 461377 h 1412129"/>
                <a:gd name="connsiteX1746" fmla="*/ 3101534 w 5010025"/>
                <a:gd name="connsiteY1746" fmla="*/ 463137 h 1412129"/>
                <a:gd name="connsiteX1747" fmla="*/ 3103739 w 5010025"/>
                <a:gd name="connsiteY1747" fmla="*/ 465956 h 1412129"/>
                <a:gd name="connsiteX1748" fmla="*/ 3106016 w 5010025"/>
                <a:gd name="connsiteY1748" fmla="*/ 467718 h 1412129"/>
                <a:gd name="connsiteX1749" fmla="*/ 3108221 w 5010025"/>
                <a:gd name="connsiteY1749" fmla="*/ 470537 h 1412129"/>
                <a:gd name="connsiteX1750" fmla="*/ 3110498 w 5010025"/>
                <a:gd name="connsiteY1750" fmla="*/ 472299 h 1412129"/>
                <a:gd name="connsiteX1751" fmla="*/ 3112701 w 5010025"/>
                <a:gd name="connsiteY1751" fmla="*/ 475116 h 1412129"/>
                <a:gd name="connsiteX1752" fmla="*/ 3114980 w 5010025"/>
                <a:gd name="connsiteY1752" fmla="*/ 476879 h 1412129"/>
                <a:gd name="connsiteX1753" fmla="*/ 3117185 w 5010025"/>
                <a:gd name="connsiteY1753" fmla="*/ 479698 h 1412129"/>
                <a:gd name="connsiteX1754" fmla="*/ 3119462 w 5010025"/>
                <a:gd name="connsiteY1754" fmla="*/ 481460 h 1412129"/>
                <a:gd name="connsiteX1755" fmla="*/ 3121669 w 5010025"/>
                <a:gd name="connsiteY1755" fmla="*/ 484282 h 1412129"/>
                <a:gd name="connsiteX1756" fmla="*/ 3123943 w 5010025"/>
                <a:gd name="connsiteY1756" fmla="*/ 486041 h 1412129"/>
                <a:gd name="connsiteX1757" fmla="*/ 3126148 w 5010025"/>
                <a:gd name="connsiteY1757" fmla="*/ 488860 h 1412129"/>
                <a:gd name="connsiteX1758" fmla="*/ 3128425 w 5010025"/>
                <a:gd name="connsiteY1758" fmla="*/ 490622 h 1412129"/>
                <a:gd name="connsiteX1759" fmla="*/ 3130628 w 5010025"/>
                <a:gd name="connsiteY1759" fmla="*/ 493439 h 1412129"/>
                <a:gd name="connsiteX1760" fmla="*/ 3132907 w 5010025"/>
                <a:gd name="connsiteY1760" fmla="*/ 495202 h 1412129"/>
                <a:gd name="connsiteX1761" fmla="*/ 3135112 w 5010025"/>
                <a:gd name="connsiteY1761" fmla="*/ 498022 h 1412129"/>
                <a:gd name="connsiteX1762" fmla="*/ 3137389 w 5010025"/>
                <a:gd name="connsiteY1762" fmla="*/ 499784 h 1412129"/>
                <a:gd name="connsiteX1763" fmla="*/ 3139596 w 5010025"/>
                <a:gd name="connsiteY1763" fmla="*/ 502604 h 1412129"/>
                <a:gd name="connsiteX1764" fmla="*/ 3140965 w 5010025"/>
                <a:gd name="connsiteY1764" fmla="*/ 503664 h 1412129"/>
                <a:gd name="connsiteX1765" fmla="*/ 3163010 w 5010025"/>
                <a:gd name="connsiteY1765" fmla="*/ 494493 h 1412129"/>
                <a:gd name="connsiteX1766" fmla="*/ 3226047 w 5010025"/>
                <a:gd name="connsiteY1766" fmla="*/ 457789 h 1412129"/>
                <a:gd name="connsiteX1767" fmla="*/ 3288001 w 5010025"/>
                <a:gd name="connsiteY1767" fmla="*/ 421027 h 1412129"/>
                <a:gd name="connsiteX1768" fmla="*/ 3293244 w 5010025"/>
                <a:gd name="connsiteY1768" fmla="*/ 386432 h 1412129"/>
                <a:gd name="connsiteX1769" fmla="*/ 3302592 w 5010025"/>
                <a:gd name="connsiteY1769" fmla="*/ 307891 h 1412129"/>
                <a:gd name="connsiteX1770" fmla="*/ 3302078 w 5010025"/>
                <a:gd name="connsiteY1770" fmla="*/ 256880 h 1412129"/>
                <a:gd name="connsiteX1771" fmla="*/ 3299798 w 5010025"/>
                <a:gd name="connsiteY1771" fmla="*/ 177143 h 1412129"/>
                <a:gd name="connsiteX1772" fmla="*/ 3293871 w 5010025"/>
                <a:gd name="connsiteY1772" fmla="*/ 155314 h 1412129"/>
                <a:gd name="connsiteX1773" fmla="*/ 3293700 w 5010025"/>
                <a:gd name="connsiteY1773" fmla="*/ 145570 h 1412129"/>
                <a:gd name="connsiteX1774" fmla="*/ 3291705 w 5010025"/>
                <a:gd name="connsiteY1774" fmla="*/ 132519 h 1412129"/>
                <a:gd name="connsiteX1775" fmla="*/ 3292788 w 5010025"/>
                <a:gd name="connsiteY1775" fmla="*/ 115480 h 1412129"/>
                <a:gd name="connsiteX1776" fmla="*/ 3305612 w 5010025"/>
                <a:gd name="connsiteY1776" fmla="*/ 102256 h 1412129"/>
                <a:gd name="connsiteX1777" fmla="*/ 3317467 w 5010025"/>
                <a:gd name="connsiteY1777" fmla="*/ 104706 h 1412129"/>
                <a:gd name="connsiteX1778" fmla="*/ 3348701 w 5010025"/>
                <a:gd name="connsiteY1778" fmla="*/ 129669 h 1412129"/>
                <a:gd name="connsiteX1779" fmla="*/ 3390136 w 5010025"/>
                <a:gd name="connsiteY1779" fmla="*/ 162040 h 1412129"/>
                <a:gd name="connsiteX1780" fmla="*/ 3394434 w 5010025"/>
                <a:gd name="connsiteY1780" fmla="*/ 166466 h 1412129"/>
                <a:gd name="connsiteX1781" fmla="*/ 3394617 w 5010025"/>
                <a:gd name="connsiteY1781" fmla="*/ 166609 h 1412129"/>
                <a:gd name="connsiteX1782" fmla="*/ 3398961 w 5010025"/>
                <a:gd name="connsiteY1782" fmla="*/ 171082 h 1412129"/>
                <a:gd name="connsiteX1783" fmla="*/ 3399099 w 5010025"/>
                <a:gd name="connsiteY1783" fmla="*/ 171190 h 1412129"/>
                <a:gd name="connsiteX1784" fmla="*/ 3403443 w 5010025"/>
                <a:gd name="connsiteY1784" fmla="*/ 175663 h 1412129"/>
                <a:gd name="connsiteX1785" fmla="*/ 3403581 w 5010025"/>
                <a:gd name="connsiteY1785" fmla="*/ 175771 h 1412129"/>
                <a:gd name="connsiteX1786" fmla="*/ 3407925 w 5010025"/>
                <a:gd name="connsiteY1786" fmla="*/ 180244 h 1412129"/>
                <a:gd name="connsiteX1787" fmla="*/ 3408063 w 5010025"/>
                <a:gd name="connsiteY1787" fmla="*/ 180352 h 1412129"/>
                <a:gd name="connsiteX1788" fmla="*/ 3412403 w 5010025"/>
                <a:gd name="connsiteY1788" fmla="*/ 184821 h 1412129"/>
                <a:gd name="connsiteX1789" fmla="*/ 3412545 w 5010025"/>
                <a:gd name="connsiteY1789" fmla="*/ 184932 h 1412129"/>
                <a:gd name="connsiteX1790" fmla="*/ 3416889 w 5010025"/>
                <a:gd name="connsiteY1790" fmla="*/ 189405 h 1412129"/>
                <a:gd name="connsiteX1791" fmla="*/ 3417027 w 5010025"/>
                <a:gd name="connsiteY1791" fmla="*/ 189513 h 1412129"/>
                <a:gd name="connsiteX1792" fmla="*/ 3421374 w 5010025"/>
                <a:gd name="connsiteY1792" fmla="*/ 193990 h 1412129"/>
                <a:gd name="connsiteX1793" fmla="*/ 3421508 w 5010025"/>
                <a:gd name="connsiteY1793" fmla="*/ 194094 h 1412129"/>
                <a:gd name="connsiteX1794" fmla="*/ 3425853 w 5010025"/>
                <a:gd name="connsiteY1794" fmla="*/ 198568 h 1412129"/>
                <a:gd name="connsiteX1795" fmla="*/ 3425990 w 5010025"/>
                <a:gd name="connsiteY1795" fmla="*/ 198675 h 1412129"/>
                <a:gd name="connsiteX1796" fmla="*/ 3430330 w 5010025"/>
                <a:gd name="connsiteY1796" fmla="*/ 203144 h 1412129"/>
                <a:gd name="connsiteX1797" fmla="*/ 3430472 w 5010025"/>
                <a:gd name="connsiteY1797" fmla="*/ 203255 h 1412129"/>
                <a:gd name="connsiteX1798" fmla="*/ 3434816 w 5010025"/>
                <a:gd name="connsiteY1798" fmla="*/ 207728 h 1412129"/>
                <a:gd name="connsiteX1799" fmla="*/ 3434954 w 5010025"/>
                <a:gd name="connsiteY1799" fmla="*/ 207836 h 1412129"/>
                <a:gd name="connsiteX1800" fmla="*/ 3439298 w 5010025"/>
                <a:gd name="connsiteY1800" fmla="*/ 212310 h 1412129"/>
                <a:gd name="connsiteX1801" fmla="*/ 3439436 w 5010025"/>
                <a:gd name="connsiteY1801" fmla="*/ 212417 h 1412129"/>
                <a:gd name="connsiteX1802" fmla="*/ 3443780 w 5010025"/>
                <a:gd name="connsiteY1802" fmla="*/ 216891 h 1412129"/>
                <a:gd name="connsiteX1803" fmla="*/ 3443918 w 5010025"/>
                <a:gd name="connsiteY1803" fmla="*/ 216999 h 1412129"/>
                <a:gd name="connsiteX1804" fmla="*/ 3448261 w 5010025"/>
                <a:gd name="connsiteY1804" fmla="*/ 221471 h 1412129"/>
                <a:gd name="connsiteX1805" fmla="*/ 3448399 w 5010025"/>
                <a:gd name="connsiteY1805" fmla="*/ 221579 h 1412129"/>
                <a:gd name="connsiteX1806" fmla="*/ 3452743 w 5010025"/>
                <a:gd name="connsiteY1806" fmla="*/ 226052 h 1412129"/>
                <a:gd name="connsiteX1807" fmla="*/ 3452881 w 5010025"/>
                <a:gd name="connsiteY1807" fmla="*/ 226160 h 1412129"/>
                <a:gd name="connsiteX1808" fmla="*/ 3457225 w 5010025"/>
                <a:gd name="connsiteY1808" fmla="*/ 230633 h 1412129"/>
                <a:gd name="connsiteX1809" fmla="*/ 3457363 w 5010025"/>
                <a:gd name="connsiteY1809" fmla="*/ 230741 h 1412129"/>
                <a:gd name="connsiteX1810" fmla="*/ 3461703 w 5010025"/>
                <a:gd name="connsiteY1810" fmla="*/ 235210 h 1412129"/>
                <a:gd name="connsiteX1811" fmla="*/ 3461845 w 5010025"/>
                <a:gd name="connsiteY1811" fmla="*/ 235321 h 1412129"/>
                <a:gd name="connsiteX1812" fmla="*/ 3466192 w 5010025"/>
                <a:gd name="connsiteY1812" fmla="*/ 239797 h 1412129"/>
                <a:gd name="connsiteX1813" fmla="*/ 3466326 w 5010025"/>
                <a:gd name="connsiteY1813" fmla="*/ 239902 h 1412129"/>
                <a:gd name="connsiteX1814" fmla="*/ 3470670 w 5010025"/>
                <a:gd name="connsiteY1814" fmla="*/ 244375 h 1412129"/>
                <a:gd name="connsiteX1815" fmla="*/ 3470808 w 5010025"/>
                <a:gd name="connsiteY1815" fmla="*/ 244483 h 1412129"/>
                <a:gd name="connsiteX1816" fmla="*/ 3475152 w 5010025"/>
                <a:gd name="connsiteY1816" fmla="*/ 248956 h 1412129"/>
                <a:gd name="connsiteX1817" fmla="*/ 3475290 w 5010025"/>
                <a:gd name="connsiteY1817" fmla="*/ 249064 h 1412129"/>
                <a:gd name="connsiteX1818" fmla="*/ 3479630 w 5010025"/>
                <a:gd name="connsiteY1818" fmla="*/ 253533 h 1412129"/>
                <a:gd name="connsiteX1819" fmla="*/ 3479772 w 5010025"/>
                <a:gd name="connsiteY1819" fmla="*/ 253644 h 1412129"/>
                <a:gd name="connsiteX1820" fmla="*/ 3484119 w 5010025"/>
                <a:gd name="connsiteY1820" fmla="*/ 258120 h 1412129"/>
                <a:gd name="connsiteX1821" fmla="*/ 3484253 w 5010025"/>
                <a:gd name="connsiteY1821" fmla="*/ 258225 h 1412129"/>
                <a:gd name="connsiteX1822" fmla="*/ 3488597 w 5010025"/>
                <a:gd name="connsiteY1822" fmla="*/ 262698 h 1412129"/>
                <a:gd name="connsiteX1823" fmla="*/ 3488735 w 5010025"/>
                <a:gd name="connsiteY1823" fmla="*/ 262806 h 1412129"/>
                <a:gd name="connsiteX1824" fmla="*/ 3493079 w 5010025"/>
                <a:gd name="connsiteY1824" fmla="*/ 267279 h 1412129"/>
                <a:gd name="connsiteX1825" fmla="*/ 3493217 w 5010025"/>
                <a:gd name="connsiteY1825" fmla="*/ 267387 h 1412129"/>
                <a:gd name="connsiteX1826" fmla="*/ 3497557 w 5010025"/>
                <a:gd name="connsiteY1826" fmla="*/ 271856 h 1412129"/>
                <a:gd name="connsiteX1827" fmla="*/ 3497699 w 5010025"/>
                <a:gd name="connsiteY1827" fmla="*/ 271967 h 1412129"/>
                <a:gd name="connsiteX1828" fmla="*/ 3502043 w 5010025"/>
                <a:gd name="connsiteY1828" fmla="*/ 276440 h 1412129"/>
                <a:gd name="connsiteX1829" fmla="*/ 3502181 w 5010025"/>
                <a:gd name="connsiteY1829" fmla="*/ 276548 h 1412129"/>
                <a:gd name="connsiteX1830" fmla="*/ 3506525 w 5010025"/>
                <a:gd name="connsiteY1830" fmla="*/ 281021 h 1412129"/>
                <a:gd name="connsiteX1831" fmla="*/ 3506663 w 5010025"/>
                <a:gd name="connsiteY1831" fmla="*/ 281129 h 1412129"/>
                <a:gd name="connsiteX1832" fmla="*/ 3511010 w 5010025"/>
                <a:gd name="connsiteY1832" fmla="*/ 285605 h 1412129"/>
                <a:gd name="connsiteX1833" fmla="*/ 3511144 w 5010025"/>
                <a:gd name="connsiteY1833" fmla="*/ 285710 h 1412129"/>
                <a:gd name="connsiteX1834" fmla="*/ 3515484 w 5010025"/>
                <a:gd name="connsiteY1834" fmla="*/ 290179 h 1412129"/>
                <a:gd name="connsiteX1835" fmla="*/ 3515626 w 5010025"/>
                <a:gd name="connsiteY1835" fmla="*/ 290290 h 1412129"/>
                <a:gd name="connsiteX1836" fmla="*/ 3519970 w 5010025"/>
                <a:gd name="connsiteY1836" fmla="*/ 294763 h 1412129"/>
                <a:gd name="connsiteX1837" fmla="*/ 3520108 w 5010025"/>
                <a:gd name="connsiteY1837" fmla="*/ 294871 h 1412129"/>
                <a:gd name="connsiteX1838" fmla="*/ 3524452 w 5010025"/>
                <a:gd name="connsiteY1838" fmla="*/ 299344 h 1412129"/>
                <a:gd name="connsiteX1839" fmla="*/ 3524590 w 5010025"/>
                <a:gd name="connsiteY1839" fmla="*/ 299452 h 1412129"/>
                <a:gd name="connsiteX1840" fmla="*/ 3528930 w 5010025"/>
                <a:gd name="connsiteY1840" fmla="*/ 303921 h 1412129"/>
                <a:gd name="connsiteX1841" fmla="*/ 3529072 w 5010025"/>
                <a:gd name="connsiteY1841" fmla="*/ 304032 h 1412129"/>
                <a:gd name="connsiteX1842" fmla="*/ 3533419 w 5010025"/>
                <a:gd name="connsiteY1842" fmla="*/ 308509 h 1412129"/>
                <a:gd name="connsiteX1843" fmla="*/ 3533553 w 5010025"/>
                <a:gd name="connsiteY1843" fmla="*/ 308613 h 1412129"/>
                <a:gd name="connsiteX1844" fmla="*/ 3537897 w 5010025"/>
                <a:gd name="connsiteY1844" fmla="*/ 313086 h 1412129"/>
                <a:gd name="connsiteX1845" fmla="*/ 3538035 w 5010025"/>
                <a:gd name="connsiteY1845" fmla="*/ 313195 h 1412129"/>
                <a:gd name="connsiteX1846" fmla="*/ 3542380 w 5010025"/>
                <a:gd name="connsiteY1846" fmla="*/ 317668 h 1412129"/>
                <a:gd name="connsiteX1847" fmla="*/ 3542517 w 5010025"/>
                <a:gd name="connsiteY1847" fmla="*/ 317776 h 1412129"/>
                <a:gd name="connsiteX1848" fmla="*/ 3546857 w 5010025"/>
                <a:gd name="connsiteY1848" fmla="*/ 322245 h 1412129"/>
                <a:gd name="connsiteX1849" fmla="*/ 3546999 w 5010025"/>
                <a:gd name="connsiteY1849" fmla="*/ 322356 h 1412129"/>
                <a:gd name="connsiteX1850" fmla="*/ 3551346 w 5010025"/>
                <a:gd name="connsiteY1850" fmla="*/ 326832 h 1412129"/>
                <a:gd name="connsiteX1851" fmla="*/ 3551480 w 5010025"/>
                <a:gd name="connsiteY1851" fmla="*/ 326937 h 1412129"/>
                <a:gd name="connsiteX1852" fmla="*/ 3555824 w 5010025"/>
                <a:gd name="connsiteY1852" fmla="*/ 331410 h 1412129"/>
                <a:gd name="connsiteX1853" fmla="*/ 3555962 w 5010025"/>
                <a:gd name="connsiteY1853" fmla="*/ 331518 h 1412129"/>
                <a:gd name="connsiteX1854" fmla="*/ 3560307 w 5010025"/>
                <a:gd name="connsiteY1854" fmla="*/ 335991 h 1412129"/>
                <a:gd name="connsiteX1855" fmla="*/ 3560444 w 5010025"/>
                <a:gd name="connsiteY1855" fmla="*/ 336099 h 1412129"/>
                <a:gd name="connsiteX1856" fmla="*/ 3564784 w 5010025"/>
                <a:gd name="connsiteY1856" fmla="*/ 340568 h 1412129"/>
                <a:gd name="connsiteX1857" fmla="*/ 3564926 w 5010025"/>
                <a:gd name="connsiteY1857" fmla="*/ 340679 h 1412129"/>
                <a:gd name="connsiteX1858" fmla="*/ 3569270 w 5010025"/>
                <a:gd name="connsiteY1858" fmla="*/ 345152 h 1412129"/>
                <a:gd name="connsiteX1859" fmla="*/ 3569408 w 5010025"/>
                <a:gd name="connsiteY1859" fmla="*/ 345260 h 1412129"/>
                <a:gd name="connsiteX1860" fmla="*/ 3573756 w 5010025"/>
                <a:gd name="connsiteY1860" fmla="*/ 349736 h 1412129"/>
                <a:gd name="connsiteX1861" fmla="*/ 3573889 w 5010025"/>
                <a:gd name="connsiteY1861" fmla="*/ 349841 h 1412129"/>
                <a:gd name="connsiteX1862" fmla="*/ 3578233 w 5010025"/>
                <a:gd name="connsiteY1862" fmla="*/ 354314 h 1412129"/>
                <a:gd name="connsiteX1863" fmla="*/ 3578371 w 5010025"/>
                <a:gd name="connsiteY1863" fmla="*/ 354422 h 1412129"/>
                <a:gd name="connsiteX1864" fmla="*/ 3582711 w 5010025"/>
                <a:gd name="connsiteY1864" fmla="*/ 358891 h 1412129"/>
                <a:gd name="connsiteX1865" fmla="*/ 3582853 w 5010025"/>
                <a:gd name="connsiteY1865" fmla="*/ 359002 h 1412129"/>
                <a:gd name="connsiteX1866" fmla="*/ 3587197 w 5010025"/>
                <a:gd name="connsiteY1866" fmla="*/ 363475 h 1412129"/>
                <a:gd name="connsiteX1867" fmla="*/ 3587335 w 5010025"/>
                <a:gd name="connsiteY1867" fmla="*/ 363583 h 1412129"/>
                <a:gd name="connsiteX1868" fmla="*/ 3591680 w 5010025"/>
                <a:gd name="connsiteY1868" fmla="*/ 368056 h 1412129"/>
                <a:gd name="connsiteX1869" fmla="*/ 3591817 w 5010025"/>
                <a:gd name="connsiteY1869" fmla="*/ 368164 h 1412129"/>
                <a:gd name="connsiteX1870" fmla="*/ 3596161 w 5010025"/>
                <a:gd name="connsiteY1870" fmla="*/ 372637 h 1412129"/>
                <a:gd name="connsiteX1871" fmla="*/ 3596299 w 5010025"/>
                <a:gd name="connsiteY1871" fmla="*/ 372745 h 1412129"/>
                <a:gd name="connsiteX1872" fmla="*/ 3600642 w 5010025"/>
                <a:gd name="connsiteY1872" fmla="*/ 377217 h 1412129"/>
                <a:gd name="connsiteX1873" fmla="*/ 3600780 w 5010025"/>
                <a:gd name="connsiteY1873" fmla="*/ 377325 h 1412129"/>
                <a:gd name="connsiteX1874" fmla="*/ 3605125 w 5010025"/>
                <a:gd name="connsiteY1874" fmla="*/ 381799 h 1412129"/>
                <a:gd name="connsiteX1875" fmla="*/ 3605262 w 5010025"/>
                <a:gd name="connsiteY1875" fmla="*/ 381906 h 1412129"/>
                <a:gd name="connsiteX1876" fmla="*/ 3609606 w 5010025"/>
                <a:gd name="connsiteY1876" fmla="*/ 386379 h 1412129"/>
                <a:gd name="connsiteX1877" fmla="*/ 3609744 w 5010025"/>
                <a:gd name="connsiteY1877" fmla="*/ 386487 h 1412129"/>
                <a:gd name="connsiteX1878" fmla="*/ 3614084 w 5010025"/>
                <a:gd name="connsiteY1878" fmla="*/ 390956 h 1412129"/>
                <a:gd name="connsiteX1879" fmla="*/ 3614226 w 5010025"/>
                <a:gd name="connsiteY1879" fmla="*/ 391067 h 1412129"/>
                <a:gd name="connsiteX1880" fmla="*/ 3618570 w 5010025"/>
                <a:gd name="connsiteY1880" fmla="*/ 395541 h 1412129"/>
                <a:gd name="connsiteX1881" fmla="*/ 3618708 w 5010025"/>
                <a:gd name="connsiteY1881" fmla="*/ 395648 h 1412129"/>
                <a:gd name="connsiteX1882" fmla="*/ 3623056 w 5010025"/>
                <a:gd name="connsiteY1882" fmla="*/ 400125 h 1412129"/>
                <a:gd name="connsiteX1883" fmla="*/ 3623189 w 5010025"/>
                <a:gd name="connsiteY1883" fmla="*/ 400229 h 1412129"/>
                <a:gd name="connsiteX1884" fmla="*/ 3627533 w 5010025"/>
                <a:gd name="connsiteY1884" fmla="*/ 404703 h 1412129"/>
                <a:gd name="connsiteX1885" fmla="*/ 3627671 w 5010025"/>
                <a:gd name="connsiteY1885" fmla="*/ 404810 h 1412129"/>
                <a:gd name="connsiteX1886" fmla="*/ 3632011 w 5010025"/>
                <a:gd name="connsiteY1886" fmla="*/ 409279 h 1412129"/>
                <a:gd name="connsiteX1887" fmla="*/ 3632153 w 5010025"/>
                <a:gd name="connsiteY1887" fmla="*/ 409390 h 1412129"/>
                <a:gd name="connsiteX1888" fmla="*/ 3636500 w 5010025"/>
                <a:gd name="connsiteY1888" fmla="*/ 413867 h 1412129"/>
                <a:gd name="connsiteX1889" fmla="*/ 3636634 w 5010025"/>
                <a:gd name="connsiteY1889" fmla="*/ 413971 h 1412129"/>
                <a:gd name="connsiteX1890" fmla="*/ 3640979 w 5010025"/>
                <a:gd name="connsiteY1890" fmla="*/ 418445 h 1412129"/>
                <a:gd name="connsiteX1891" fmla="*/ 3641116 w 5010025"/>
                <a:gd name="connsiteY1891" fmla="*/ 418552 h 1412129"/>
                <a:gd name="connsiteX1892" fmla="*/ 3645460 w 5010025"/>
                <a:gd name="connsiteY1892" fmla="*/ 423025 h 1412129"/>
                <a:gd name="connsiteX1893" fmla="*/ 3645598 w 5010025"/>
                <a:gd name="connsiteY1893" fmla="*/ 423133 h 1412129"/>
                <a:gd name="connsiteX1894" fmla="*/ 3649938 w 5010025"/>
                <a:gd name="connsiteY1894" fmla="*/ 427602 h 1412129"/>
                <a:gd name="connsiteX1895" fmla="*/ 3650080 w 5010025"/>
                <a:gd name="connsiteY1895" fmla="*/ 427713 h 1412129"/>
                <a:gd name="connsiteX1896" fmla="*/ 3654424 w 5010025"/>
                <a:gd name="connsiteY1896" fmla="*/ 432187 h 1412129"/>
                <a:gd name="connsiteX1897" fmla="*/ 3654562 w 5010025"/>
                <a:gd name="connsiteY1897" fmla="*/ 432294 h 1412129"/>
                <a:gd name="connsiteX1898" fmla="*/ 3658906 w 5010025"/>
                <a:gd name="connsiteY1898" fmla="*/ 436768 h 1412129"/>
                <a:gd name="connsiteX1899" fmla="*/ 3659044 w 5010025"/>
                <a:gd name="connsiteY1899" fmla="*/ 436875 h 1412129"/>
                <a:gd name="connsiteX1900" fmla="*/ 3663391 w 5010025"/>
                <a:gd name="connsiteY1900" fmla="*/ 441352 h 1412129"/>
                <a:gd name="connsiteX1901" fmla="*/ 3663525 w 5010025"/>
                <a:gd name="connsiteY1901" fmla="*/ 441456 h 1412129"/>
                <a:gd name="connsiteX1902" fmla="*/ 3667865 w 5010025"/>
                <a:gd name="connsiteY1902" fmla="*/ 445926 h 1412129"/>
                <a:gd name="connsiteX1903" fmla="*/ 3668007 w 5010025"/>
                <a:gd name="connsiteY1903" fmla="*/ 446036 h 1412129"/>
                <a:gd name="connsiteX1904" fmla="*/ 3672351 w 5010025"/>
                <a:gd name="connsiteY1904" fmla="*/ 450510 h 1412129"/>
                <a:gd name="connsiteX1905" fmla="*/ 3672489 w 5010025"/>
                <a:gd name="connsiteY1905" fmla="*/ 450618 h 1412129"/>
                <a:gd name="connsiteX1906" fmla="*/ 3676833 w 5010025"/>
                <a:gd name="connsiteY1906" fmla="*/ 455091 h 1412129"/>
                <a:gd name="connsiteX1907" fmla="*/ 3676971 w 5010025"/>
                <a:gd name="connsiteY1907" fmla="*/ 455199 h 1412129"/>
                <a:gd name="connsiteX1908" fmla="*/ 3681311 w 5010025"/>
                <a:gd name="connsiteY1908" fmla="*/ 459668 h 1412129"/>
                <a:gd name="connsiteX1909" fmla="*/ 3681453 w 5010025"/>
                <a:gd name="connsiteY1909" fmla="*/ 459779 h 1412129"/>
                <a:gd name="connsiteX1910" fmla="*/ 3685797 w 5010025"/>
                <a:gd name="connsiteY1910" fmla="*/ 464252 h 1412129"/>
                <a:gd name="connsiteX1911" fmla="*/ 3685935 w 5010025"/>
                <a:gd name="connsiteY1911" fmla="*/ 464360 h 1412129"/>
                <a:gd name="connsiteX1912" fmla="*/ 3690283 w 5010025"/>
                <a:gd name="connsiteY1912" fmla="*/ 468836 h 1412129"/>
                <a:gd name="connsiteX1913" fmla="*/ 3690416 w 5010025"/>
                <a:gd name="connsiteY1913" fmla="*/ 468941 h 1412129"/>
                <a:gd name="connsiteX1914" fmla="*/ 3694760 w 5010025"/>
                <a:gd name="connsiteY1914" fmla="*/ 473413 h 1412129"/>
                <a:gd name="connsiteX1915" fmla="*/ 3694898 w 5010025"/>
                <a:gd name="connsiteY1915" fmla="*/ 473522 h 1412129"/>
                <a:gd name="connsiteX1916" fmla="*/ 3699238 w 5010025"/>
                <a:gd name="connsiteY1916" fmla="*/ 477991 h 1412129"/>
                <a:gd name="connsiteX1917" fmla="*/ 3699380 w 5010025"/>
                <a:gd name="connsiteY1917" fmla="*/ 478102 h 1412129"/>
                <a:gd name="connsiteX1918" fmla="*/ 3703724 w 5010025"/>
                <a:gd name="connsiteY1918" fmla="*/ 482575 h 1412129"/>
                <a:gd name="connsiteX1919" fmla="*/ 3703862 w 5010025"/>
                <a:gd name="connsiteY1919" fmla="*/ 482683 h 1412129"/>
                <a:gd name="connsiteX1920" fmla="*/ 3708210 w 5010025"/>
                <a:gd name="connsiteY1920" fmla="*/ 487159 h 1412129"/>
                <a:gd name="connsiteX1921" fmla="*/ 3708343 w 5010025"/>
                <a:gd name="connsiteY1921" fmla="*/ 487264 h 1412129"/>
                <a:gd name="connsiteX1922" fmla="*/ 3712687 w 5010025"/>
                <a:gd name="connsiteY1922" fmla="*/ 491737 h 1412129"/>
                <a:gd name="connsiteX1923" fmla="*/ 3712825 w 5010025"/>
                <a:gd name="connsiteY1923" fmla="*/ 491845 h 1412129"/>
                <a:gd name="connsiteX1924" fmla="*/ 3717165 w 5010025"/>
                <a:gd name="connsiteY1924" fmla="*/ 496314 h 1412129"/>
                <a:gd name="connsiteX1925" fmla="*/ 3717307 w 5010025"/>
                <a:gd name="connsiteY1925" fmla="*/ 496425 h 1412129"/>
                <a:gd name="connsiteX1926" fmla="*/ 3721651 w 5010025"/>
                <a:gd name="connsiteY1926" fmla="*/ 500898 h 1412129"/>
                <a:gd name="connsiteX1927" fmla="*/ 3721789 w 5010025"/>
                <a:gd name="connsiteY1927" fmla="*/ 501006 h 1412129"/>
                <a:gd name="connsiteX1928" fmla="*/ 3726137 w 5010025"/>
                <a:gd name="connsiteY1928" fmla="*/ 505482 h 1412129"/>
                <a:gd name="connsiteX1929" fmla="*/ 3726270 w 5010025"/>
                <a:gd name="connsiteY1929" fmla="*/ 505587 h 1412129"/>
                <a:gd name="connsiteX1930" fmla="*/ 3730614 w 5010025"/>
                <a:gd name="connsiteY1930" fmla="*/ 510060 h 1412129"/>
                <a:gd name="connsiteX1931" fmla="*/ 3730752 w 5010025"/>
                <a:gd name="connsiteY1931" fmla="*/ 510168 h 1412129"/>
                <a:gd name="connsiteX1932" fmla="*/ 3735092 w 5010025"/>
                <a:gd name="connsiteY1932" fmla="*/ 514637 h 1412129"/>
                <a:gd name="connsiteX1933" fmla="*/ 3735234 w 5010025"/>
                <a:gd name="connsiteY1933" fmla="*/ 514748 h 1412129"/>
                <a:gd name="connsiteX1934" fmla="*/ 3739578 w 5010025"/>
                <a:gd name="connsiteY1934" fmla="*/ 519222 h 1412129"/>
                <a:gd name="connsiteX1935" fmla="*/ 3739716 w 5010025"/>
                <a:gd name="connsiteY1935" fmla="*/ 519329 h 1412129"/>
                <a:gd name="connsiteX1936" fmla="*/ 3744060 w 5010025"/>
                <a:gd name="connsiteY1936" fmla="*/ 523803 h 1412129"/>
                <a:gd name="connsiteX1937" fmla="*/ 3744198 w 5010025"/>
                <a:gd name="connsiteY1937" fmla="*/ 523910 h 1412129"/>
                <a:gd name="connsiteX1938" fmla="*/ 3748538 w 5010025"/>
                <a:gd name="connsiteY1938" fmla="*/ 528380 h 1412129"/>
                <a:gd name="connsiteX1939" fmla="*/ 3748680 w 5010025"/>
                <a:gd name="connsiteY1939" fmla="*/ 528491 h 1412129"/>
                <a:gd name="connsiteX1940" fmla="*/ 3753028 w 5010025"/>
                <a:gd name="connsiteY1940" fmla="*/ 532967 h 1412129"/>
                <a:gd name="connsiteX1941" fmla="*/ 3753161 w 5010025"/>
                <a:gd name="connsiteY1941" fmla="*/ 533072 h 1412129"/>
                <a:gd name="connsiteX1942" fmla="*/ 3757505 w 5010025"/>
                <a:gd name="connsiteY1942" fmla="*/ 537545 h 1412129"/>
                <a:gd name="connsiteX1943" fmla="*/ 3757643 w 5010025"/>
                <a:gd name="connsiteY1943" fmla="*/ 537652 h 1412129"/>
                <a:gd name="connsiteX1944" fmla="*/ 3761987 w 5010025"/>
                <a:gd name="connsiteY1944" fmla="*/ 542126 h 1412129"/>
                <a:gd name="connsiteX1945" fmla="*/ 3762125 w 5010025"/>
                <a:gd name="connsiteY1945" fmla="*/ 542233 h 1412129"/>
                <a:gd name="connsiteX1946" fmla="*/ 3766465 w 5010025"/>
                <a:gd name="connsiteY1946" fmla="*/ 546702 h 1412129"/>
                <a:gd name="connsiteX1947" fmla="*/ 3766607 w 5010025"/>
                <a:gd name="connsiteY1947" fmla="*/ 546813 h 1412129"/>
                <a:gd name="connsiteX1948" fmla="*/ 3770952 w 5010025"/>
                <a:gd name="connsiteY1948" fmla="*/ 551286 h 1412129"/>
                <a:gd name="connsiteX1949" fmla="*/ 3771089 w 5010025"/>
                <a:gd name="connsiteY1949" fmla="*/ 551394 h 1412129"/>
                <a:gd name="connsiteX1950" fmla="*/ 3775436 w 5010025"/>
                <a:gd name="connsiteY1950" fmla="*/ 555870 h 1412129"/>
                <a:gd name="connsiteX1951" fmla="*/ 3775570 w 5010025"/>
                <a:gd name="connsiteY1951" fmla="*/ 555975 h 1412129"/>
                <a:gd name="connsiteX1952" fmla="*/ 3779914 w 5010025"/>
                <a:gd name="connsiteY1952" fmla="*/ 560449 h 1412129"/>
                <a:gd name="connsiteX1953" fmla="*/ 3780052 w 5010025"/>
                <a:gd name="connsiteY1953" fmla="*/ 560556 h 1412129"/>
                <a:gd name="connsiteX1954" fmla="*/ 3784392 w 5010025"/>
                <a:gd name="connsiteY1954" fmla="*/ 565025 h 1412129"/>
                <a:gd name="connsiteX1955" fmla="*/ 3784534 w 5010025"/>
                <a:gd name="connsiteY1955" fmla="*/ 565136 h 1412129"/>
                <a:gd name="connsiteX1956" fmla="*/ 3788879 w 5010025"/>
                <a:gd name="connsiteY1956" fmla="*/ 569610 h 1412129"/>
                <a:gd name="connsiteX1957" fmla="*/ 3789016 w 5010025"/>
                <a:gd name="connsiteY1957" fmla="*/ 569717 h 1412129"/>
                <a:gd name="connsiteX1958" fmla="*/ 3793363 w 5010025"/>
                <a:gd name="connsiteY1958" fmla="*/ 574194 h 1412129"/>
                <a:gd name="connsiteX1959" fmla="*/ 3793497 w 5010025"/>
                <a:gd name="connsiteY1959" fmla="*/ 574298 h 1412129"/>
                <a:gd name="connsiteX1960" fmla="*/ 3797841 w 5010025"/>
                <a:gd name="connsiteY1960" fmla="*/ 578771 h 1412129"/>
                <a:gd name="connsiteX1961" fmla="*/ 3797979 w 5010025"/>
                <a:gd name="connsiteY1961" fmla="*/ 578880 h 1412129"/>
                <a:gd name="connsiteX1962" fmla="*/ 3802319 w 5010025"/>
                <a:gd name="connsiteY1962" fmla="*/ 583349 h 1412129"/>
                <a:gd name="connsiteX1963" fmla="*/ 3802461 w 5010025"/>
                <a:gd name="connsiteY1963" fmla="*/ 583459 h 1412129"/>
                <a:gd name="connsiteX1964" fmla="*/ 3806805 w 5010025"/>
                <a:gd name="connsiteY1964" fmla="*/ 587933 h 1412129"/>
                <a:gd name="connsiteX1965" fmla="*/ 3806943 w 5010025"/>
                <a:gd name="connsiteY1965" fmla="*/ 588041 h 1412129"/>
                <a:gd name="connsiteX1966" fmla="*/ 3811287 w 5010025"/>
                <a:gd name="connsiteY1966" fmla="*/ 592514 h 1412129"/>
                <a:gd name="connsiteX1967" fmla="*/ 3811425 w 5010025"/>
                <a:gd name="connsiteY1967" fmla="*/ 592622 h 1412129"/>
                <a:gd name="connsiteX1968" fmla="*/ 3815765 w 5010025"/>
                <a:gd name="connsiteY1968" fmla="*/ 597091 h 1412129"/>
                <a:gd name="connsiteX1969" fmla="*/ 3815907 w 5010025"/>
                <a:gd name="connsiteY1969" fmla="*/ 597202 h 1412129"/>
                <a:gd name="connsiteX1970" fmla="*/ 3820255 w 5010025"/>
                <a:gd name="connsiteY1970" fmla="*/ 601679 h 1412129"/>
                <a:gd name="connsiteX1971" fmla="*/ 3820388 w 5010025"/>
                <a:gd name="connsiteY1971" fmla="*/ 601783 h 1412129"/>
                <a:gd name="connsiteX1972" fmla="*/ 3824732 w 5010025"/>
                <a:gd name="connsiteY1972" fmla="*/ 606256 h 1412129"/>
                <a:gd name="connsiteX1973" fmla="*/ 3824870 w 5010025"/>
                <a:gd name="connsiteY1973" fmla="*/ 606364 h 1412129"/>
                <a:gd name="connsiteX1974" fmla="*/ 3826694 w 5010025"/>
                <a:gd name="connsiteY1974" fmla="*/ 608243 h 1412129"/>
                <a:gd name="connsiteX1975" fmla="*/ 3832077 w 5010025"/>
                <a:gd name="connsiteY1975" fmla="*/ 605520 h 1412129"/>
                <a:gd name="connsiteX1976" fmla="*/ 3868098 w 5010025"/>
                <a:gd name="connsiteY1976" fmla="*/ 587680 h 1412129"/>
                <a:gd name="connsiteX1977" fmla="*/ 3904860 w 5010025"/>
                <a:gd name="connsiteY1977" fmla="*/ 567617 h 1412129"/>
                <a:gd name="connsiteX1978" fmla="*/ 3973084 w 5010025"/>
                <a:gd name="connsiteY1978" fmla="*/ 528236 h 1412129"/>
                <a:gd name="connsiteX1979" fmla="*/ 4009776 w 5010025"/>
                <a:gd name="connsiteY1979" fmla="*/ 508293 h 1412129"/>
                <a:gd name="connsiteX1980" fmla="*/ 4008729 w 5010025"/>
                <a:gd name="connsiteY1980" fmla="*/ 507857 h 1412129"/>
                <a:gd name="connsiteX1981" fmla="*/ 4006806 w 5010025"/>
                <a:gd name="connsiteY1981" fmla="*/ 504343 h 1412129"/>
                <a:gd name="connsiteX1982" fmla="*/ 4004247 w 5010025"/>
                <a:gd name="connsiteY1982" fmla="*/ 503276 h 1412129"/>
                <a:gd name="connsiteX1983" fmla="*/ 4002324 w 5010025"/>
                <a:gd name="connsiteY1983" fmla="*/ 499761 h 1412129"/>
                <a:gd name="connsiteX1984" fmla="*/ 3999766 w 5010025"/>
                <a:gd name="connsiteY1984" fmla="*/ 498695 h 1412129"/>
                <a:gd name="connsiteX1985" fmla="*/ 3997844 w 5010025"/>
                <a:gd name="connsiteY1985" fmla="*/ 495182 h 1412129"/>
                <a:gd name="connsiteX1986" fmla="*/ 3995284 w 5010025"/>
                <a:gd name="connsiteY1986" fmla="*/ 494115 h 1412129"/>
                <a:gd name="connsiteX1987" fmla="*/ 3993361 w 5010025"/>
                <a:gd name="connsiteY1987" fmla="*/ 490601 h 1412129"/>
                <a:gd name="connsiteX1988" fmla="*/ 3990802 w 5010025"/>
                <a:gd name="connsiteY1988" fmla="*/ 489534 h 1412129"/>
                <a:gd name="connsiteX1989" fmla="*/ 3988879 w 5010025"/>
                <a:gd name="connsiteY1989" fmla="*/ 486019 h 1412129"/>
                <a:gd name="connsiteX1990" fmla="*/ 3986320 w 5010025"/>
                <a:gd name="connsiteY1990" fmla="*/ 484953 h 1412129"/>
                <a:gd name="connsiteX1991" fmla="*/ 3984398 w 5010025"/>
                <a:gd name="connsiteY1991" fmla="*/ 481439 h 1412129"/>
                <a:gd name="connsiteX1992" fmla="*/ 3981839 w 5010025"/>
                <a:gd name="connsiteY1992" fmla="*/ 480373 h 1412129"/>
                <a:gd name="connsiteX1993" fmla="*/ 3979916 w 5010025"/>
                <a:gd name="connsiteY1993" fmla="*/ 476858 h 1412129"/>
                <a:gd name="connsiteX1994" fmla="*/ 3977357 w 5010025"/>
                <a:gd name="connsiteY1994" fmla="*/ 475791 h 1412129"/>
                <a:gd name="connsiteX1995" fmla="*/ 3975434 w 5010025"/>
                <a:gd name="connsiteY1995" fmla="*/ 472277 h 1412129"/>
                <a:gd name="connsiteX1996" fmla="*/ 3972875 w 5010025"/>
                <a:gd name="connsiteY1996" fmla="*/ 471210 h 1412129"/>
                <a:gd name="connsiteX1997" fmla="*/ 3970952 w 5010025"/>
                <a:gd name="connsiteY1997" fmla="*/ 467696 h 1412129"/>
                <a:gd name="connsiteX1998" fmla="*/ 3968393 w 5010025"/>
                <a:gd name="connsiteY1998" fmla="*/ 466629 h 1412129"/>
                <a:gd name="connsiteX1999" fmla="*/ 3966471 w 5010025"/>
                <a:gd name="connsiteY1999" fmla="*/ 463117 h 1412129"/>
                <a:gd name="connsiteX2000" fmla="*/ 3963911 w 5010025"/>
                <a:gd name="connsiteY2000" fmla="*/ 462049 h 1412129"/>
                <a:gd name="connsiteX2001" fmla="*/ 3961988 w 5010025"/>
                <a:gd name="connsiteY2001" fmla="*/ 458535 h 1412129"/>
                <a:gd name="connsiteX2002" fmla="*/ 3959429 w 5010025"/>
                <a:gd name="connsiteY2002" fmla="*/ 457468 h 1412129"/>
                <a:gd name="connsiteX2003" fmla="*/ 3957506 w 5010025"/>
                <a:gd name="connsiteY2003" fmla="*/ 453954 h 1412129"/>
                <a:gd name="connsiteX2004" fmla="*/ 3954948 w 5010025"/>
                <a:gd name="connsiteY2004" fmla="*/ 452887 h 1412129"/>
                <a:gd name="connsiteX2005" fmla="*/ 3953025 w 5010025"/>
                <a:gd name="connsiteY2005" fmla="*/ 449373 h 1412129"/>
                <a:gd name="connsiteX2006" fmla="*/ 3950466 w 5010025"/>
                <a:gd name="connsiteY2006" fmla="*/ 448306 h 1412129"/>
                <a:gd name="connsiteX2007" fmla="*/ 3948544 w 5010025"/>
                <a:gd name="connsiteY2007" fmla="*/ 444793 h 1412129"/>
                <a:gd name="connsiteX2008" fmla="*/ 3945984 w 5010025"/>
                <a:gd name="connsiteY2008" fmla="*/ 443726 h 1412129"/>
                <a:gd name="connsiteX2009" fmla="*/ 3944061 w 5010025"/>
                <a:gd name="connsiteY2009" fmla="*/ 440212 h 1412129"/>
                <a:gd name="connsiteX2010" fmla="*/ 3941502 w 5010025"/>
                <a:gd name="connsiteY2010" fmla="*/ 439145 h 1412129"/>
                <a:gd name="connsiteX2011" fmla="*/ 3939579 w 5010025"/>
                <a:gd name="connsiteY2011" fmla="*/ 435631 h 1412129"/>
                <a:gd name="connsiteX2012" fmla="*/ 3937020 w 5010025"/>
                <a:gd name="connsiteY2012" fmla="*/ 434564 h 1412129"/>
                <a:gd name="connsiteX2013" fmla="*/ 3935097 w 5010025"/>
                <a:gd name="connsiteY2013" fmla="*/ 431050 h 1412129"/>
                <a:gd name="connsiteX2014" fmla="*/ 3932538 w 5010025"/>
                <a:gd name="connsiteY2014" fmla="*/ 429983 h 1412129"/>
                <a:gd name="connsiteX2015" fmla="*/ 3930624 w 5010025"/>
                <a:gd name="connsiteY2015" fmla="*/ 426486 h 1412129"/>
                <a:gd name="connsiteX2016" fmla="*/ 3928057 w 5010025"/>
                <a:gd name="connsiteY2016" fmla="*/ 425415 h 1412129"/>
                <a:gd name="connsiteX2017" fmla="*/ 3924751 w 5010025"/>
                <a:gd name="connsiteY2017" fmla="*/ 419374 h 1412129"/>
                <a:gd name="connsiteX2018" fmla="*/ 3926803 w 5010025"/>
                <a:gd name="connsiteY2018" fmla="*/ 411394 h 1412129"/>
                <a:gd name="connsiteX2019" fmla="*/ 3943886 w 5010025"/>
                <a:gd name="connsiteY2019" fmla="*/ 403761 h 1412129"/>
                <a:gd name="connsiteX2020" fmla="*/ 3942218 w 5010025"/>
                <a:gd name="connsiteY2020" fmla="*/ 401383 h 1412129"/>
                <a:gd name="connsiteX2021" fmla="*/ 3939781 w 5010025"/>
                <a:gd name="connsiteY2021" fmla="*/ 399717 h 1412129"/>
                <a:gd name="connsiteX2022" fmla="*/ 3937738 w 5010025"/>
                <a:gd name="connsiteY2022" fmla="*/ 396804 h 1412129"/>
                <a:gd name="connsiteX2023" fmla="*/ 3935299 w 5010025"/>
                <a:gd name="connsiteY2023" fmla="*/ 395137 h 1412129"/>
                <a:gd name="connsiteX2024" fmla="*/ 3933255 w 5010025"/>
                <a:gd name="connsiteY2024" fmla="*/ 392222 h 1412129"/>
                <a:gd name="connsiteX2025" fmla="*/ 3930817 w 5010025"/>
                <a:gd name="connsiteY2025" fmla="*/ 390556 h 1412129"/>
                <a:gd name="connsiteX2026" fmla="*/ 3928772 w 5010025"/>
                <a:gd name="connsiteY2026" fmla="*/ 387640 h 1412129"/>
                <a:gd name="connsiteX2027" fmla="*/ 3926336 w 5010025"/>
                <a:gd name="connsiteY2027" fmla="*/ 385975 h 1412129"/>
                <a:gd name="connsiteX2028" fmla="*/ 3924291 w 5010025"/>
                <a:gd name="connsiteY2028" fmla="*/ 383060 h 1412129"/>
                <a:gd name="connsiteX2029" fmla="*/ 3921854 w 5010025"/>
                <a:gd name="connsiteY2029" fmla="*/ 381394 h 1412129"/>
                <a:gd name="connsiteX2030" fmla="*/ 3919811 w 5010025"/>
                <a:gd name="connsiteY2030" fmla="*/ 378481 h 1412129"/>
                <a:gd name="connsiteX2031" fmla="*/ 3917372 w 5010025"/>
                <a:gd name="connsiteY2031" fmla="*/ 376814 h 1412129"/>
                <a:gd name="connsiteX2032" fmla="*/ 3915327 w 5010025"/>
                <a:gd name="connsiteY2032" fmla="*/ 373899 h 1412129"/>
                <a:gd name="connsiteX2033" fmla="*/ 3912890 w 5010025"/>
                <a:gd name="connsiteY2033" fmla="*/ 372233 h 1412129"/>
                <a:gd name="connsiteX2034" fmla="*/ 3910845 w 5010025"/>
                <a:gd name="connsiteY2034" fmla="*/ 369318 h 1412129"/>
                <a:gd name="connsiteX2035" fmla="*/ 3908408 w 5010025"/>
                <a:gd name="connsiteY2035" fmla="*/ 367652 h 1412129"/>
                <a:gd name="connsiteX2036" fmla="*/ 3906364 w 5010025"/>
                <a:gd name="connsiteY2036" fmla="*/ 364737 h 1412129"/>
                <a:gd name="connsiteX2037" fmla="*/ 3903926 w 5010025"/>
                <a:gd name="connsiteY2037" fmla="*/ 363071 h 1412129"/>
                <a:gd name="connsiteX2038" fmla="*/ 3901900 w 5010025"/>
                <a:gd name="connsiteY2038" fmla="*/ 360183 h 1412129"/>
                <a:gd name="connsiteX2039" fmla="*/ 3899445 w 5010025"/>
                <a:gd name="connsiteY2039" fmla="*/ 358505 h 1412129"/>
                <a:gd name="connsiteX2040" fmla="*/ 3885653 w 5010025"/>
                <a:gd name="connsiteY2040" fmla="*/ 338841 h 1412129"/>
                <a:gd name="connsiteX2041" fmla="*/ 3884114 w 5010025"/>
                <a:gd name="connsiteY2041" fmla="*/ 334966 h 1412129"/>
                <a:gd name="connsiteX2042" fmla="*/ 3845300 w 5010025"/>
                <a:gd name="connsiteY2042" fmla="*/ 247817 h 1412129"/>
                <a:gd name="connsiteX2043" fmla="*/ 3835497 w 5010025"/>
                <a:gd name="connsiteY2043" fmla="*/ 225076 h 1412129"/>
                <a:gd name="connsiteX2044" fmla="*/ 3808025 w 5010025"/>
                <a:gd name="connsiteY2044" fmla="*/ 190196 h 1412129"/>
                <a:gd name="connsiteX2045" fmla="*/ 3803978 w 5010025"/>
                <a:gd name="connsiteY2045" fmla="*/ 178967 h 1412129"/>
                <a:gd name="connsiteX2046" fmla="*/ 3806201 w 5010025"/>
                <a:gd name="connsiteY2046" fmla="*/ 169620 h 1412129"/>
                <a:gd name="connsiteX2047" fmla="*/ 3815719 w 5010025"/>
                <a:gd name="connsiteY2047" fmla="*/ 166657 h 1412129"/>
                <a:gd name="connsiteX2048" fmla="*/ 3832590 w 5010025"/>
                <a:gd name="connsiteY2048" fmla="*/ 169335 h 1412129"/>
                <a:gd name="connsiteX2049" fmla="*/ 3846896 w 5010025"/>
                <a:gd name="connsiteY2049" fmla="*/ 178568 h 1412129"/>
                <a:gd name="connsiteX2050" fmla="*/ 3865305 w 5010025"/>
                <a:gd name="connsiteY2050" fmla="*/ 193045 h 1412129"/>
                <a:gd name="connsiteX2051" fmla="*/ 3880580 w 5010025"/>
                <a:gd name="connsiteY2051" fmla="*/ 207237 h 1412129"/>
                <a:gd name="connsiteX2052" fmla="*/ 3881668 w 5010025"/>
                <a:gd name="connsiteY2052" fmla="*/ 208653 h 1412129"/>
                <a:gd name="connsiteX2053" fmla="*/ 3885061 w 5010025"/>
                <a:gd name="connsiteY2053" fmla="*/ 211806 h 1412129"/>
                <a:gd name="connsiteX2054" fmla="*/ 3886177 w 5010025"/>
                <a:gd name="connsiteY2054" fmla="*/ 213260 h 1412129"/>
                <a:gd name="connsiteX2055" fmla="*/ 3889543 w 5010025"/>
                <a:gd name="connsiteY2055" fmla="*/ 216387 h 1412129"/>
                <a:gd name="connsiteX2056" fmla="*/ 3890658 w 5010025"/>
                <a:gd name="connsiteY2056" fmla="*/ 217840 h 1412129"/>
                <a:gd name="connsiteX2057" fmla="*/ 3894025 w 5010025"/>
                <a:gd name="connsiteY2057" fmla="*/ 220968 h 1412129"/>
                <a:gd name="connsiteX2058" fmla="*/ 3895141 w 5010025"/>
                <a:gd name="connsiteY2058" fmla="*/ 222422 h 1412129"/>
                <a:gd name="connsiteX2059" fmla="*/ 3898507 w 5010025"/>
                <a:gd name="connsiteY2059" fmla="*/ 225549 h 1412129"/>
                <a:gd name="connsiteX2060" fmla="*/ 3899047 w 5010025"/>
                <a:gd name="connsiteY2060" fmla="*/ 226252 h 1412129"/>
                <a:gd name="connsiteX2061" fmla="*/ 3902466 w 5010025"/>
                <a:gd name="connsiteY2061" fmla="*/ 225703 h 1412129"/>
                <a:gd name="connsiteX2062" fmla="*/ 3904689 w 5010025"/>
                <a:gd name="connsiteY2062" fmla="*/ 221200 h 1412129"/>
                <a:gd name="connsiteX2063" fmla="*/ 3899901 w 5010025"/>
                <a:gd name="connsiteY2063" fmla="*/ 208889 h 1412129"/>
                <a:gd name="connsiteX2064" fmla="*/ 3888901 w 5010025"/>
                <a:gd name="connsiteY2064" fmla="*/ 181418 h 1412129"/>
                <a:gd name="connsiteX2065" fmla="*/ 3867585 w 5010025"/>
                <a:gd name="connsiteY2065" fmla="*/ 142149 h 1412129"/>
                <a:gd name="connsiteX2066" fmla="*/ 3842174 w 5010025"/>
                <a:gd name="connsiteY2066" fmla="*/ 114244 h 1412129"/>
                <a:gd name="connsiteX2067" fmla="*/ 3841869 w 5010025"/>
                <a:gd name="connsiteY2067" fmla="*/ 113936 h 1412129"/>
                <a:gd name="connsiteX2068" fmla="*/ 3841825 w 5010025"/>
                <a:gd name="connsiteY2068" fmla="*/ 113862 h 1412129"/>
                <a:gd name="connsiteX2069" fmla="*/ 3841637 w 5010025"/>
                <a:gd name="connsiteY2069" fmla="*/ 113656 h 1412129"/>
                <a:gd name="connsiteX2070" fmla="*/ 3837387 w 5010025"/>
                <a:gd name="connsiteY2070" fmla="*/ 109355 h 1412129"/>
                <a:gd name="connsiteX2071" fmla="*/ 3837321 w 5010025"/>
                <a:gd name="connsiteY2071" fmla="*/ 109243 h 1412129"/>
                <a:gd name="connsiteX2072" fmla="*/ 3832905 w 5010025"/>
                <a:gd name="connsiteY2072" fmla="*/ 104775 h 1412129"/>
                <a:gd name="connsiteX2073" fmla="*/ 3832838 w 5010025"/>
                <a:gd name="connsiteY2073" fmla="*/ 104661 h 1412129"/>
                <a:gd name="connsiteX2074" fmla="*/ 3828423 w 5010025"/>
                <a:gd name="connsiteY2074" fmla="*/ 100194 h 1412129"/>
                <a:gd name="connsiteX2075" fmla="*/ 3828356 w 5010025"/>
                <a:gd name="connsiteY2075" fmla="*/ 100080 h 1412129"/>
                <a:gd name="connsiteX2076" fmla="*/ 3823941 w 5010025"/>
                <a:gd name="connsiteY2076" fmla="*/ 95613 h 1412129"/>
                <a:gd name="connsiteX2077" fmla="*/ 3823874 w 5010025"/>
                <a:gd name="connsiteY2077" fmla="*/ 95499 h 1412129"/>
                <a:gd name="connsiteX2078" fmla="*/ 3819459 w 5010025"/>
                <a:gd name="connsiteY2078" fmla="*/ 91032 h 1412129"/>
                <a:gd name="connsiteX2079" fmla="*/ 3819415 w 5010025"/>
                <a:gd name="connsiteY2079" fmla="*/ 90957 h 1412129"/>
                <a:gd name="connsiteX2080" fmla="*/ 3814978 w 5010025"/>
                <a:gd name="connsiteY2080" fmla="*/ 86468 h 1412129"/>
                <a:gd name="connsiteX2081" fmla="*/ 3809735 w 5010025"/>
                <a:gd name="connsiteY2081" fmla="*/ 77577 h 1412129"/>
                <a:gd name="connsiteX2082" fmla="*/ 3811958 w 5010025"/>
                <a:gd name="connsiteY2082" fmla="*/ 69142 h 1412129"/>
                <a:gd name="connsiteX2083" fmla="*/ 3819367 w 5010025"/>
                <a:gd name="connsiteY2083" fmla="*/ 63897 h 1412129"/>
                <a:gd name="connsiteX2084" fmla="*/ 3832191 w 5010025"/>
                <a:gd name="connsiteY2084" fmla="*/ 63557 h 1412129"/>
                <a:gd name="connsiteX2085" fmla="*/ 3849232 w 5010025"/>
                <a:gd name="connsiteY2085" fmla="*/ 70681 h 1412129"/>
                <a:gd name="connsiteX2086" fmla="*/ 3869010 w 5010025"/>
                <a:gd name="connsiteY2086" fmla="*/ 80313 h 1412129"/>
                <a:gd name="connsiteX2087" fmla="*/ 3887876 w 5010025"/>
                <a:gd name="connsiteY2087" fmla="*/ 96783 h 1412129"/>
                <a:gd name="connsiteX2088" fmla="*/ 3907026 w 5010025"/>
                <a:gd name="connsiteY2088" fmla="*/ 113259 h 1412129"/>
                <a:gd name="connsiteX2089" fmla="*/ 3908536 w 5010025"/>
                <a:gd name="connsiteY2089" fmla="*/ 115266 h 1412129"/>
                <a:gd name="connsiteX2090" fmla="*/ 3911507 w 5010025"/>
                <a:gd name="connsiteY2090" fmla="*/ 117821 h 1412129"/>
                <a:gd name="connsiteX2091" fmla="*/ 3913055 w 5010025"/>
                <a:gd name="connsiteY2091" fmla="*/ 119878 h 1412129"/>
                <a:gd name="connsiteX2092" fmla="*/ 3915989 w 5010025"/>
                <a:gd name="connsiteY2092" fmla="*/ 122402 h 1412129"/>
                <a:gd name="connsiteX2093" fmla="*/ 3917536 w 5010025"/>
                <a:gd name="connsiteY2093" fmla="*/ 124459 h 1412129"/>
                <a:gd name="connsiteX2094" fmla="*/ 3920471 w 5010025"/>
                <a:gd name="connsiteY2094" fmla="*/ 126983 h 1412129"/>
                <a:gd name="connsiteX2095" fmla="*/ 3922018 w 5010025"/>
                <a:gd name="connsiteY2095" fmla="*/ 129039 h 1412129"/>
                <a:gd name="connsiteX2096" fmla="*/ 3924953 w 5010025"/>
                <a:gd name="connsiteY2096" fmla="*/ 131564 h 1412129"/>
                <a:gd name="connsiteX2097" fmla="*/ 3926498 w 5010025"/>
                <a:gd name="connsiteY2097" fmla="*/ 133618 h 1412129"/>
                <a:gd name="connsiteX2098" fmla="*/ 3929435 w 5010025"/>
                <a:gd name="connsiteY2098" fmla="*/ 136144 h 1412129"/>
                <a:gd name="connsiteX2099" fmla="*/ 3930982 w 5010025"/>
                <a:gd name="connsiteY2099" fmla="*/ 138201 h 1412129"/>
                <a:gd name="connsiteX2100" fmla="*/ 3933917 w 5010025"/>
                <a:gd name="connsiteY2100" fmla="*/ 140725 h 1412129"/>
                <a:gd name="connsiteX2101" fmla="*/ 3935466 w 5010025"/>
                <a:gd name="connsiteY2101" fmla="*/ 142784 h 1412129"/>
                <a:gd name="connsiteX2102" fmla="*/ 3938398 w 5010025"/>
                <a:gd name="connsiteY2102" fmla="*/ 145306 h 1412129"/>
                <a:gd name="connsiteX2103" fmla="*/ 3939946 w 5010025"/>
                <a:gd name="connsiteY2103" fmla="*/ 147363 h 1412129"/>
                <a:gd name="connsiteX2104" fmla="*/ 3942880 w 5010025"/>
                <a:gd name="connsiteY2104" fmla="*/ 149887 h 1412129"/>
                <a:gd name="connsiteX2105" fmla="*/ 3944425 w 5010025"/>
                <a:gd name="connsiteY2105" fmla="*/ 151941 h 1412129"/>
                <a:gd name="connsiteX2106" fmla="*/ 3947362 w 5010025"/>
                <a:gd name="connsiteY2106" fmla="*/ 154467 h 1412129"/>
                <a:gd name="connsiteX2107" fmla="*/ 3948909 w 5010025"/>
                <a:gd name="connsiteY2107" fmla="*/ 156524 h 1412129"/>
                <a:gd name="connsiteX2108" fmla="*/ 3951844 w 5010025"/>
                <a:gd name="connsiteY2108" fmla="*/ 159048 h 1412129"/>
                <a:gd name="connsiteX2109" fmla="*/ 3953391 w 5010025"/>
                <a:gd name="connsiteY2109" fmla="*/ 161105 h 1412129"/>
                <a:gd name="connsiteX2110" fmla="*/ 3956326 w 5010025"/>
                <a:gd name="connsiteY2110" fmla="*/ 163630 h 1412129"/>
                <a:gd name="connsiteX2111" fmla="*/ 3957874 w 5010025"/>
                <a:gd name="connsiteY2111" fmla="*/ 165686 h 1412129"/>
                <a:gd name="connsiteX2112" fmla="*/ 3960808 w 5010025"/>
                <a:gd name="connsiteY2112" fmla="*/ 168211 h 1412129"/>
                <a:gd name="connsiteX2113" fmla="*/ 3962355 w 5010025"/>
                <a:gd name="connsiteY2113" fmla="*/ 170267 h 1412129"/>
                <a:gd name="connsiteX2114" fmla="*/ 3965289 w 5010025"/>
                <a:gd name="connsiteY2114" fmla="*/ 172790 h 1412129"/>
                <a:gd name="connsiteX2115" fmla="*/ 3966836 w 5010025"/>
                <a:gd name="connsiteY2115" fmla="*/ 174847 h 1412129"/>
                <a:gd name="connsiteX2116" fmla="*/ 3969771 w 5010025"/>
                <a:gd name="connsiteY2116" fmla="*/ 177372 h 1412129"/>
                <a:gd name="connsiteX2117" fmla="*/ 3970170 w 5010025"/>
                <a:gd name="connsiteY2117" fmla="*/ 177901 h 1412129"/>
                <a:gd name="connsiteX2118" fmla="*/ 3975534 w 5010025"/>
                <a:gd name="connsiteY2118" fmla="*/ 175946 h 1412129"/>
                <a:gd name="connsiteX2119" fmla="*/ 4007794 w 5010025"/>
                <a:gd name="connsiteY2119" fmla="*/ 147280 h 1412129"/>
                <a:gd name="connsiteX2120" fmla="*/ 4009494 w 5010025"/>
                <a:gd name="connsiteY2120" fmla="*/ 144300 h 1412129"/>
                <a:gd name="connsiteX2121" fmla="*/ 4007414 w 5010025"/>
                <a:gd name="connsiteY2121" fmla="*/ 142861 h 1412129"/>
                <a:gd name="connsiteX2122" fmla="*/ 4007123 w 5010025"/>
                <a:gd name="connsiteY2122" fmla="*/ 141178 h 1412129"/>
                <a:gd name="connsiteX2123" fmla="*/ 4002932 w 5010025"/>
                <a:gd name="connsiteY2123" fmla="*/ 138280 h 1412129"/>
                <a:gd name="connsiteX2124" fmla="*/ 4002641 w 5010025"/>
                <a:gd name="connsiteY2124" fmla="*/ 136598 h 1412129"/>
                <a:gd name="connsiteX2125" fmla="*/ 3998450 w 5010025"/>
                <a:gd name="connsiteY2125" fmla="*/ 133700 h 1412129"/>
                <a:gd name="connsiteX2126" fmla="*/ 3998159 w 5010025"/>
                <a:gd name="connsiteY2126" fmla="*/ 132017 h 1412129"/>
                <a:gd name="connsiteX2127" fmla="*/ 3993968 w 5010025"/>
                <a:gd name="connsiteY2127" fmla="*/ 129119 h 1412129"/>
                <a:gd name="connsiteX2128" fmla="*/ 3993677 w 5010025"/>
                <a:gd name="connsiteY2128" fmla="*/ 127435 h 1412129"/>
                <a:gd name="connsiteX2129" fmla="*/ 3989487 w 5010025"/>
                <a:gd name="connsiteY2129" fmla="*/ 124538 h 1412129"/>
                <a:gd name="connsiteX2130" fmla="*/ 3989196 w 5010025"/>
                <a:gd name="connsiteY2130" fmla="*/ 122855 h 1412129"/>
                <a:gd name="connsiteX2131" fmla="*/ 3985005 w 5010025"/>
                <a:gd name="connsiteY2131" fmla="*/ 119957 h 1412129"/>
                <a:gd name="connsiteX2132" fmla="*/ 3984714 w 5010025"/>
                <a:gd name="connsiteY2132" fmla="*/ 118275 h 1412129"/>
                <a:gd name="connsiteX2133" fmla="*/ 3980523 w 5010025"/>
                <a:gd name="connsiteY2133" fmla="*/ 115377 h 1412129"/>
                <a:gd name="connsiteX2134" fmla="*/ 3980232 w 5010025"/>
                <a:gd name="connsiteY2134" fmla="*/ 113694 h 1412129"/>
                <a:gd name="connsiteX2135" fmla="*/ 3976041 w 5010025"/>
                <a:gd name="connsiteY2135" fmla="*/ 110796 h 1412129"/>
                <a:gd name="connsiteX2136" fmla="*/ 3975750 w 5010025"/>
                <a:gd name="connsiteY2136" fmla="*/ 109113 h 1412129"/>
                <a:gd name="connsiteX2137" fmla="*/ 3971559 w 5010025"/>
                <a:gd name="connsiteY2137" fmla="*/ 106215 h 1412129"/>
                <a:gd name="connsiteX2138" fmla="*/ 3971268 w 5010025"/>
                <a:gd name="connsiteY2138" fmla="*/ 104532 h 1412129"/>
                <a:gd name="connsiteX2139" fmla="*/ 3967077 w 5010025"/>
                <a:gd name="connsiteY2139" fmla="*/ 101634 h 1412129"/>
                <a:gd name="connsiteX2140" fmla="*/ 3966789 w 5010025"/>
                <a:gd name="connsiteY2140" fmla="*/ 99968 h 1412129"/>
                <a:gd name="connsiteX2141" fmla="*/ 3962596 w 5010025"/>
                <a:gd name="connsiteY2141" fmla="*/ 97069 h 1412129"/>
                <a:gd name="connsiteX2142" fmla="*/ 3960772 w 5010025"/>
                <a:gd name="connsiteY2142" fmla="*/ 86526 h 1412129"/>
                <a:gd name="connsiteX2143" fmla="*/ 3965731 w 5010025"/>
                <a:gd name="connsiteY2143" fmla="*/ 75013 h 1412129"/>
                <a:gd name="connsiteX2144" fmla="*/ 3974793 w 5010025"/>
                <a:gd name="connsiteY2144" fmla="*/ 71251 h 1412129"/>
                <a:gd name="connsiteX2145" fmla="*/ 3987503 w 5010025"/>
                <a:gd name="connsiteY2145" fmla="*/ 72618 h 1412129"/>
                <a:gd name="connsiteX2146" fmla="*/ 4018794 w 5010025"/>
                <a:gd name="connsiteY2146" fmla="*/ 78660 h 1412129"/>
                <a:gd name="connsiteX2147" fmla="*/ 4035835 w 5010025"/>
                <a:gd name="connsiteY2147" fmla="*/ 82138 h 1412129"/>
                <a:gd name="connsiteX2148" fmla="*/ 4044556 w 5010025"/>
                <a:gd name="connsiteY2148" fmla="*/ 81397 h 1412129"/>
                <a:gd name="connsiteX2149" fmla="*/ 4055099 w 5010025"/>
                <a:gd name="connsiteY2149" fmla="*/ 72049 h 1412129"/>
                <a:gd name="connsiteX2150" fmla="*/ 4072939 w 5010025"/>
                <a:gd name="connsiteY2150" fmla="*/ 39213 h 1412129"/>
                <a:gd name="connsiteX2151" fmla="*/ 4073509 w 5010025"/>
                <a:gd name="connsiteY2151" fmla="*/ 22171 h 1412129"/>
                <a:gd name="connsiteX2152" fmla="*/ 4075333 w 5010025"/>
                <a:gd name="connsiteY2152" fmla="*/ 12938 h 1412129"/>
                <a:gd name="connsiteX2153" fmla="*/ 4083825 w 5010025"/>
                <a:gd name="connsiteY2153" fmla="*/ 2223 h 1412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</a:cxnLst>
              <a:rect l="l" t="t" r="r" b="b"/>
              <a:pathLst>
                <a:path w="5010025" h="1412129">
                  <a:moveTo>
                    <a:pt x="4093743" y="0"/>
                  </a:moveTo>
                  <a:lnTo>
                    <a:pt x="4106338" y="2508"/>
                  </a:lnTo>
                  <a:lnTo>
                    <a:pt x="4123608" y="13679"/>
                  </a:lnTo>
                  <a:lnTo>
                    <a:pt x="4145438" y="31404"/>
                  </a:lnTo>
                  <a:lnTo>
                    <a:pt x="4148670" y="34961"/>
                  </a:lnTo>
                  <a:lnTo>
                    <a:pt x="4149919" y="35975"/>
                  </a:lnTo>
                  <a:lnTo>
                    <a:pt x="4153184" y="39568"/>
                  </a:lnTo>
                  <a:lnTo>
                    <a:pt x="4154401" y="40556"/>
                  </a:lnTo>
                  <a:lnTo>
                    <a:pt x="4157665" y="44148"/>
                  </a:lnTo>
                  <a:lnTo>
                    <a:pt x="4158883" y="45137"/>
                  </a:lnTo>
                  <a:lnTo>
                    <a:pt x="4162148" y="48730"/>
                  </a:lnTo>
                  <a:lnTo>
                    <a:pt x="4163365" y="49718"/>
                  </a:lnTo>
                  <a:lnTo>
                    <a:pt x="4166626" y="53307"/>
                  </a:lnTo>
                  <a:lnTo>
                    <a:pt x="4167847" y="54298"/>
                  </a:lnTo>
                  <a:lnTo>
                    <a:pt x="4171111" y="57891"/>
                  </a:lnTo>
                  <a:lnTo>
                    <a:pt x="4172329" y="58879"/>
                  </a:lnTo>
                  <a:lnTo>
                    <a:pt x="4175596" y="62475"/>
                  </a:lnTo>
                  <a:lnTo>
                    <a:pt x="4176810" y="63460"/>
                  </a:lnTo>
                  <a:lnTo>
                    <a:pt x="4180075" y="67053"/>
                  </a:lnTo>
                  <a:lnTo>
                    <a:pt x="4181292" y="68041"/>
                  </a:lnTo>
                  <a:lnTo>
                    <a:pt x="4184553" y="71630"/>
                  </a:lnTo>
                  <a:lnTo>
                    <a:pt x="4185774" y="72621"/>
                  </a:lnTo>
                  <a:lnTo>
                    <a:pt x="4189038" y="76214"/>
                  </a:lnTo>
                  <a:lnTo>
                    <a:pt x="4190256" y="77203"/>
                  </a:lnTo>
                  <a:lnTo>
                    <a:pt x="4193521" y="80795"/>
                  </a:lnTo>
                  <a:lnTo>
                    <a:pt x="4194738" y="81784"/>
                  </a:lnTo>
                  <a:lnTo>
                    <a:pt x="4195458" y="82576"/>
                  </a:lnTo>
                  <a:lnTo>
                    <a:pt x="4210868" y="73702"/>
                  </a:lnTo>
                  <a:lnTo>
                    <a:pt x="4248940" y="55576"/>
                  </a:lnTo>
                  <a:lnTo>
                    <a:pt x="4278578" y="37446"/>
                  </a:lnTo>
                  <a:lnTo>
                    <a:pt x="4292314" y="33627"/>
                  </a:lnTo>
                  <a:lnTo>
                    <a:pt x="4311806" y="38016"/>
                  </a:lnTo>
                  <a:lnTo>
                    <a:pt x="4332838" y="48161"/>
                  </a:lnTo>
                  <a:lnTo>
                    <a:pt x="4352045" y="58255"/>
                  </a:lnTo>
                  <a:lnTo>
                    <a:pt x="4368289" y="73530"/>
                  </a:lnTo>
                  <a:lnTo>
                    <a:pt x="4368898" y="74453"/>
                  </a:lnTo>
                  <a:lnTo>
                    <a:pt x="4372770" y="78094"/>
                  </a:lnTo>
                  <a:lnTo>
                    <a:pt x="4373407" y="79059"/>
                  </a:lnTo>
                  <a:lnTo>
                    <a:pt x="4377252" y="82675"/>
                  </a:lnTo>
                  <a:lnTo>
                    <a:pt x="4377889" y="83641"/>
                  </a:lnTo>
                  <a:lnTo>
                    <a:pt x="4381734" y="87256"/>
                  </a:lnTo>
                  <a:lnTo>
                    <a:pt x="4382371" y="88222"/>
                  </a:lnTo>
                  <a:lnTo>
                    <a:pt x="4386216" y="91837"/>
                  </a:lnTo>
                  <a:lnTo>
                    <a:pt x="4386851" y="92800"/>
                  </a:lnTo>
                  <a:lnTo>
                    <a:pt x="4390698" y="96417"/>
                  </a:lnTo>
                  <a:lnTo>
                    <a:pt x="4391335" y="97383"/>
                  </a:lnTo>
                  <a:lnTo>
                    <a:pt x="4395180" y="100998"/>
                  </a:lnTo>
                  <a:lnTo>
                    <a:pt x="4395818" y="101966"/>
                  </a:lnTo>
                  <a:lnTo>
                    <a:pt x="4399661" y="105579"/>
                  </a:lnTo>
                  <a:lnTo>
                    <a:pt x="4400298" y="106545"/>
                  </a:lnTo>
                  <a:lnTo>
                    <a:pt x="4404143" y="110160"/>
                  </a:lnTo>
                  <a:lnTo>
                    <a:pt x="4404778" y="111123"/>
                  </a:lnTo>
                  <a:lnTo>
                    <a:pt x="4408625" y="114741"/>
                  </a:lnTo>
                  <a:lnTo>
                    <a:pt x="4409262" y="115706"/>
                  </a:lnTo>
                  <a:lnTo>
                    <a:pt x="4413107" y="119322"/>
                  </a:lnTo>
                  <a:lnTo>
                    <a:pt x="4413744" y="120287"/>
                  </a:lnTo>
                  <a:lnTo>
                    <a:pt x="4417589" y="123902"/>
                  </a:lnTo>
                  <a:lnTo>
                    <a:pt x="4418226" y="124868"/>
                  </a:lnTo>
                  <a:lnTo>
                    <a:pt x="4422071" y="128483"/>
                  </a:lnTo>
                  <a:lnTo>
                    <a:pt x="4422708" y="129449"/>
                  </a:lnTo>
                  <a:lnTo>
                    <a:pt x="4426552" y="133063"/>
                  </a:lnTo>
                  <a:lnTo>
                    <a:pt x="4427189" y="134029"/>
                  </a:lnTo>
                  <a:lnTo>
                    <a:pt x="4431034" y="137645"/>
                  </a:lnTo>
                  <a:lnTo>
                    <a:pt x="4431671" y="138610"/>
                  </a:lnTo>
                  <a:lnTo>
                    <a:pt x="4435516" y="142226"/>
                  </a:lnTo>
                  <a:lnTo>
                    <a:pt x="4436151" y="143188"/>
                  </a:lnTo>
                  <a:lnTo>
                    <a:pt x="4439998" y="146806"/>
                  </a:lnTo>
                  <a:lnTo>
                    <a:pt x="4440637" y="147774"/>
                  </a:lnTo>
                  <a:lnTo>
                    <a:pt x="4444479" y="151387"/>
                  </a:lnTo>
                  <a:lnTo>
                    <a:pt x="4445116" y="152352"/>
                  </a:lnTo>
                  <a:lnTo>
                    <a:pt x="4448961" y="155968"/>
                  </a:lnTo>
                  <a:lnTo>
                    <a:pt x="4449598" y="156933"/>
                  </a:lnTo>
                  <a:lnTo>
                    <a:pt x="4453443" y="160549"/>
                  </a:lnTo>
                  <a:lnTo>
                    <a:pt x="4454078" y="161512"/>
                  </a:lnTo>
                  <a:lnTo>
                    <a:pt x="4457925" y="165129"/>
                  </a:lnTo>
                  <a:lnTo>
                    <a:pt x="4458564" y="166097"/>
                  </a:lnTo>
                  <a:lnTo>
                    <a:pt x="4462406" y="169710"/>
                  </a:lnTo>
                  <a:lnTo>
                    <a:pt x="4463043" y="170675"/>
                  </a:lnTo>
                  <a:lnTo>
                    <a:pt x="4466888" y="174291"/>
                  </a:lnTo>
                  <a:lnTo>
                    <a:pt x="4467525" y="175256"/>
                  </a:lnTo>
                  <a:lnTo>
                    <a:pt x="4471370" y="178872"/>
                  </a:lnTo>
                  <a:lnTo>
                    <a:pt x="4472005" y="179835"/>
                  </a:lnTo>
                  <a:lnTo>
                    <a:pt x="4475852" y="183452"/>
                  </a:lnTo>
                  <a:lnTo>
                    <a:pt x="4476489" y="184418"/>
                  </a:lnTo>
                  <a:lnTo>
                    <a:pt x="4480334" y="188033"/>
                  </a:lnTo>
                  <a:lnTo>
                    <a:pt x="4480971" y="188998"/>
                  </a:lnTo>
                  <a:lnTo>
                    <a:pt x="4484816" y="192614"/>
                  </a:lnTo>
                  <a:lnTo>
                    <a:pt x="4485455" y="193582"/>
                  </a:lnTo>
                  <a:lnTo>
                    <a:pt x="4489297" y="197195"/>
                  </a:lnTo>
                  <a:lnTo>
                    <a:pt x="4489932" y="198158"/>
                  </a:lnTo>
                  <a:lnTo>
                    <a:pt x="4493779" y="201775"/>
                  </a:lnTo>
                  <a:lnTo>
                    <a:pt x="4494416" y="202741"/>
                  </a:lnTo>
                  <a:lnTo>
                    <a:pt x="4498261" y="206356"/>
                  </a:lnTo>
                  <a:lnTo>
                    <a:pt x="4498898" y="207321"/>
                  </a:lnTo>
                  <a:lnTo>
                    <a:pt x="4502743" y="210937"/>
                  </a:lnTo>
                  <a:lnTo>
                    <a:pt x="4503378" y="211900"/>
                  </a:lnTo>
                  <a:lnTo>
                    <a:pt x="4507225" y="215517"/>
                  </a:lnTo>
                  <a:lnTo>
                    <a:pt x="4507864" y="216485"/>
                  </a:lnTo>
                  <a:lnTo>
                    <a:pt x="4511706" y="220098"/>
                  </a:lnTo>
                  <a:lnTo>
                    <a:pt x="4512343" y="221064"/>
                  </a:lnTo>
                  <a:lnTo>
                    <a:pt x="4516188" y="224679"/>
                  </a:lnTo>
                  <a:lnTo>
                    <a:pt x="4516825" y="225645"/>
                  </a:lnTo>
                  <a:lnTo>
                    <a:pt x="4520670" y="229260"/>
                  </a:lnTo>
                  <a:lnTo>
                    <a:pt x="4521305" y="230223"/>
                  </a:lnTo>
                  <a:lnTo>
                    <a:pt x="4525152" y="233840"/>
                  </a:lnTo>
                  <a:lnTo>
                    <a:pt x="4525791" y="234808"/>
                  </a:lnTo>
                  <a:lnTo>
                    <a:pt x="4529633" y="238421"/>
                  </a:lnTo>
                  <a:lnTo>
                    <a:pt x="4530270" y="239387"/>
                  </a:lnTo>
                  <a:lnTo>
                    <a:pt x="4534115" y="243002"/>
                  </a:lnTo>
                  <a:lnTo>
                    <a:pt x="4534752" y="243968"/>
                  </a:lnTo>
                  <a:lnTo>
                    <a:pt x="4538597" y="247583"/>
                  </a:lnTo>
                  <a:lnTo>
                    <a:pt x="4539232" y="248546"/>
                  </a:lnTo>
                  <a:lnTo>
                    <a:pt x="4543079" y="252163"/>
                  </a:lnTo>
                  <a:lnTo>
                    <a:pt x="4543716" y="253129"/>
                  </a:lnTo>
                  <a:lnTo>
                    <a:pt x="4547561" y="256745"/>
                  </a:lnTo>
                  <a:lnTo>
                    <a:pt x="4548199" y="257712"/>
                  </a:lnTo>
                  <a:lnTo>
                    <a:pt x="4552042" y="261325"/>
                  </a:lnTo>
                  <a:lnTo>
                    <a:pt x="4552679" y="262291"/>
                  </a:lnTo>
                  <a:lnTo>
                    <a:pt x="4556524" y="265906"/>
                  </a:lnTo>
                  <a:lnTo>
                    <a:pt x="4557159" y="266869"/>
                  </a:lnTo>
                  <a:lnTo>
                    <a:pt x="4561006" y="270487"/>
                  </a:lnTo>
                  <a:lnTo>
                    <a:pt x="4561643" y="271452"/>
                  </a:lnTo>
                  <a:lnTo>
                    <a:pt x="4565488" y="275068"/>
                  </a:lnTo>
                  <a:lnTo>
                    <a:pt x="4566125" y="276033"/>
                  </a:lnTo>
                  <a:lnTo>
                    <a:pt x="4569970" y="279649"/>
                  </a:lnTo>
                  <a:lnTo>
                    <a:pt x="4570607" y="280614"/>
                  </a:lnTo>
                  <a:lnTo>
                    <a:pt x="4574452" y="284230"/>
                  </a:lnTo>
                  <a:lnTo>
                    <a:pt x="4575089" y="285195"/>
                  </a:lnTo>
                  <a:lnTo>
                    <a:pt x="4578933" y="288810"/>
                  </a:lnTo>
                  <a:lnTo>
                    <a:pt x="4579570" y="289775"/>
                  </a:lnTo>
                  <a:lnTo>
                    <a:pt x="4583415" y="293391"/>
                  </a:lnTo>
                  <a:lnTo>
                    <a:pt x="4584052" y="294356"/>
                  </a:lnTo>
                  <a:lnTo>
                    <a:pt x="4587897" y="297972"/>
                  </a:lnTo>
                  <a:lnTo>
                    <a:pt x="4588532" y="298935"/>
                  </a:lnTo>
                  <a:lnTo>
                    <a:pt x="4592379" y="302552"/>
                  </a:lnTo>
                  <a:lnTo>
                    <a:pt x="4593016" y="303517"/>
                  </a:lnTo>
                  <a:lnTo>
                    <a:pt x="4596861" y="307133"/>
                  </a:lnTo>
                  <a:lnTo>
                    <a:pt x="4597500" y="308101"/>
                  </a:lnTo>
                  <a:lnTo>
                    <a:pt x="4601342" y="311715"/>
                  </a:lnTo>
                  <a:lnTo>
                    <a:pt x="4601979" y="312680"/>
                  </a:lnTo>
                  <a:lnTo>
                    <a:pt x="4605824" y="316296"/>
                  </a:lnTo>
                  <a:lnTo>
                    <a:pt x="4606459" y="317258"/>
                  </a:lnTo>
                  <a:lnTo>
                    <a:pt x="4610306" y="320876"/>
                  </a:lnTo>
                  <a:lnTo>
                    <a:pt x="4610945" y="321844"/>
                  </a:lnTo>
                  <a:lnTo>
                    <a:pt x="4614787" y="325457"/>
                  </a:lnTo>
                  <a:lnTo>
                    <a:pt x="4615424" y="326422"/>
                  </a:lnTo>
                  <a:lnTo>
                    <a:pt x="4619269" y="330038"/>
                  </a:lnTo>
                  <a:lnTo>
                    <a:pt x="4619906" y="331003"/>
                  </a:lnTo>
                  <a:lnTo>
                    <a:pt x="4623751" y="334619"/>
                  </a:lnTo>
                  <a:lnTo>
                    <a:pt x="4624386" y="335582"/>
                  </a:lnTo>
                  <a:lnTo>
                    <a:pt x="4628233" y="339199"/>
                  </a:lnTo>
                  <a:lnTo>
                    <a:pt x="4628870" y="340164"/>
                  </a:lnTo>
                  <a:lnTo>
                    <a:pt x="4632715" y="343780"/>
                  </a:lnTo>
                  <a:lnTo>
                    <a:pt x="4633352" y="344745"/>
                  </a:lnTo>
                  <a:lnTo>
                    <a:pt x="4637197" y="348361"/>
                  </a:lnTo>
                  <a:lnTo>
                    <a:pt x="4637835" y="349329"/>
                  </a:lnTo>
                  <a:lnTo>
                    <a:pt x="4641678" y="352942"/>
                  </a:lnTo>
                  <a:lnTo>
                    <a:pt x="4642313" y="353905"/>
                  </a:lnTo>
                  <a:lnTo>
                    <a:pt x="4646160" y="357522"/>
                  </a:lnTo>
                  <a:lnTo>
                    <a:pt x="4646797" y="358488"/>
                  </a:lnTo>
                  <a:lnTo>
                    <a:pt x="4650642" y="362103"/>
                  </a:lnTo>
                  <a:lnTo>
                    <a:pt x="4651279" y="363068"/>
                  </a:lnTo>
                  <a:lnTo>
                    <a:pt x="4655124" y="366684"/>
                  </a:lnTo>
                  <a:lnTo>
                    <a:pt x="4655759" y="367647"/>
                  </a:lnTo>
                  <a:lnTo>
                    <a:pt x="4659606" y="371264"/>
                  </a:lnTo>
                  <a:lnTo>
                    <a:pt x="4660243" y="372230"/>
                  </a:lnTo>
                  <a:lnTo>
                    <a:pt x="4664088" y="375845"/>
                  </a:lnTo>
                  <a:lnTo>
                    <a:pt x="4664727" y="376813"/>
                  </a:lnTo>
                  <a:lnTo>
                    <a:pt x="4668569" y="380426"/>
                  </a:lnTo>
                  <a:lnTo>
                    <a:pt x="4669206" y="381391"/>
                  </a:lnTo>
                  <a:lnTo>
                    <a:pt x="4673051" y="385007"/>
                  </a:lnTo>
                  <a:lnTo>
                    <a:pt x="4673686" y="385970"/>
                  </a:lnTo>
                  <a:lnTo>
                    <a:pt x="4677533" y="389587"/>
                  </a:lnTo>
                  <a:lnTo>
                    <a:pt x="4678170" y="390553"/>
                  </a:lnTo>
                  <a:lnTo>
                    <a:pt x="4682015" y="394168"/>
                  </a:lnTo>
                  <a:lnTo>
                    <a:pt x="4682653" y="395136"/>
                  </a:lnTo>
                  <a:lnTo>
                    <a:pt x="4686496" y="398749"/>
                  </a:lnTo>
                  <a:lnTo>
                    <a:pt x="4687133" y="399715"/>
                  </a:lnTo>
                  <a:lnTo>
                    <a:pt x="4690978" y="403330"/>
                  </a:lnTo>
                  <a:lnTo>
                    <a:pt x="4691613" y="404293"/>
                  </a:lnTo>
                  <a:lnTo>
                    <a:pt x="4695460" y="407910"/>
                  </a:lnTo>
                  <a:lnTo>
                    <a:pt x="4696097" y="408876"/>
                  </a:lnTo>
                  <a:lnTo>
                    <a:pt x="4699942" y="412491"/>
                  </a:lnTo>
                  <a:lnTo>
                    <a:pt x="4700580" y="413459"/>
                  </a:lnTo>
                  <a:lnTo>
                    <a:pt x="4704423" y="417072"/>
                  </a:lnTo>
                  <a:lnTo>
                    <a:pt x="4705060" y="418038"/>
                  </a:lnTo>
                  <a:lnTo>
                    <a:pt x="4708905" y="421653"/>
                  </a:lnTo>
                  <a:lnTo>
                    <a:pt x="4709540" y="422616"/>
                  </a:lnTo>
                  <a:lnTo>
                    <a:pt x="4713387" y="426233"/>
                  </a:lnTo>
                  <a:lnTo>
                    <a:pt x="4714024" y="427199"/>
                  </a:lnTo>
                  <a:lnTo>
                    <a:pt x="4717869" y="430814"/>
                  </a:lnTo>
                  <a:lnTo>
                    <a:pt x="4718506" y="431780"/>
                  </a:lnTo>
                  <a:lnTo>
                    <a:pt x="4722351" y="435395"/>
                  </a:lnTo>
                  <a:lnTo>
                    <a:pt x="4722986" y="436358"/>
                  </a:lnTo>
                  <a:lnTo>
                    <a:pt x="4726833" y="439975"/>
                  </a:lnTo>
                  <a:lnTo>
                    <a:pt x="4727472" y="440943"/>
                  </a:lnTo>
                  <a:lnTo>
                    <a:pt x="4731314" y="444556"/>
                  </a:lnTo>
                  <a:lnTo>
                    <a:pt x="4731951" y="445522"/>
                  </a:lnTo>
                  <a:lnTo>
                    <a:pt x="4735796" y="449137"/>
                  </a:lnTo>
                  <a:lnTo>
                    <a:pt x="4736433" y="450103"/>
                  </a:lnTo>
                  <a:lnTo>
                    <a:pt x="4740278" y="453718"/>
                  </a:lnTo>
                  <a:lnTo>
                    <a:pt x="4740913" y="454681"/>
                  </a:lnTo>
                  <a:lnTo>
                    <a:pt x="4744760" y="458298"/>
                  </a:lnTo>
                  <a:lnTo>
                    <a:pt x="4745397" y="459264"/>
                  </a:lnTo>
                  <a:lnTo>
                    <a:pt x="4749242" y="462879"/>
                  </a:lnTo>
                  <a:lnTo>
                    <a:pt x="4749880" y="463847"/>
                  </a:lnTo>
                  <a:lnTo>
                    <a:pt x="4753723" y="467460"/>
                  </a:lnTo>
                  <a:lnTo>
                    <a:pt x="4754360" y="468426"/>
                  </a:lnTo>
                  <a:lnTo>
                    <a:pt x="4758205" y="472041"/>
                  </a:lnTo>
                  <a:lnTo>
                    <a:pt x="4758840" y="473004"/>
                  </a:lnTo>
                  <a:lnTo>
                    <a:pt x="4762687" y="476621"/>
                  </a:lnTo>
                  <a:lnTo>
                    <a:pt x="4763324" y="477587"/>
                  </a:lnTo>
                  <a:lnTo>
                    <a:pt x="4767169" y="481203"/>
                  </a:lnTo>
                  <a:lnTo>
                    <a:pt x="4767807" y="482171"/>
                  </a:lnTo>
                  <a:lnTo>
                    <a:pt x="4771650" y="485784"/>
                  </a:lnTo>
                  <a:lnTo>
                    <a:pt x="4772287" y="486749"/>
                  </a:lnTo>
                  <a:lnTo>
                    <a:pt x="4776132" y="490364"/>
                  </a:lnTo>
                  <a:lnTo>
                    <a:pt x="4776767" y="491327"/>
                  </a:lnTo>
                  <a:lnTo>
                    <a:pt x="4780614" y="494945"/>
                  </a:lnTo>
                  <a:lnTo>
                    <a:pt x="4781251" y="495910"/>
                  </a:lnTo>
                  <a:lnTo>
                    <a:pt x="4785096" y="499526"/>
                  </a:lnTo>
                  <a:lnTo>
                    <a:pt x="4785733" y="500491"/>
                  </a:lnTo>
                  <a:lnTo>
                    <a:pt x="4789578" y="504106"/>
                  </a:lnTo>
                  <a:lnTo>
                    <a:pt x="4790213" y="505069"/>
                  </a:lnTo>
                  <a:lnTo>
                    <a:pt x="4794060" y="508687"/>
                  </a:lnTo>
                  <a:lnTo>
                    <a:pt x="4794699" y="509655"/>
                  </a:lnTo>
                  <a:lnTo>
                    <a:pt x="4798541" y="513268"/>
                  </a:lnTo>
                  <a:lnTo>
                    <a:pt x="4799178" y="514233"/>
                  </a:lnTo>
                  <a:lnTo>
                    <a:pt x="4803023" y="517849"/>
                  </a:lnTo>
                  <a:lnTo>
                    <a:pt x="4803660" y="518815"/>
                  </a:lnTo>
                  <a:lnTo>
                    <a:pt x="4807505" y="522430"/>
                  </a:lnTo>
                  <a:lnTo>
                    <a:pt x="4808140" y="523393"/>
                  </a:lnTo>
                  <a:lnTo>
                    <a:pt x="4811987" y="527010"/>
                  </a:lnTo>
                  <a:lnTo>
                    <a:pt x="4812624" y="527976"/>
                  </a:lnTo>
                  <a:lnTo>
                    <a:pt x="4816469" y="531591"/>
                  </a:lnTo>
                  <a:lnTo>
                    <a:pt x="4817107" y="532560"/>
                  </a:lnTo>
                  <a:lnTo>
                    <a:pt x="4820950" y="536173"/>
                  </a:lnTo>
                  <a:lnTo>
                    <a:pt x="4821587" y="537138"/>
                  </a:lnTo>
                  <a:lnTo>
                    <a:pt x="4825432" y="540753"/>
                  </a:lnTo>
                  <a:lnTo>
                    <a:pt x="4826067" y="541716"/>
                  </a:lnTo>
                  <a:lnTo>
                    <a:pt x="4829914" y="545333"/>
                  </a:lnTo>
                  <a:lnTo>
                    <a:pt x="4830551" y="546299"/>
                  </a:lnTo>
                  <a:lnTo>
                    <a:pt x="4834396" y="549914"/>
                  </a:lnTo>
                  <a:lnTo>
                    <a:pt x="4835033" y="550879"/>
                  </a:lnTo>
                  <a:lnTo>
                    <a:pt x="4838878" y="554495"/>
                  </a:lnTo>
                  <a:lnTo>
                    <a:pt x="4839517" y="555463"/>
                  </a:lnTo>
                  <a:lnTo>
                    <a:pt x="4843359" y="559076"/>
                  </a:lnTo>
                  <a:lnTo>
                    <a:pt x="4843994" y="560039"/>
                  </a:lnTo>
                  <a:lnTo>
                    <a:pt x="4847841" y="563656"/>
                  </a:lnTo>
                  <a:lnTo>
                    <a:pt x="4848478" y="564622"/>
                  </a:lnTo>
                  <a:lnTo>
                    <a:pt x="4852323" y="568237"/>
                  </a:lnTo>
                  <a:lnTo>
                    <a:pt x="4852960" y="569203"/>
                  </a:lnTo>
                  <a:lnTo>
                    <a:pt x="4856805" y="572818"/>
                  </a:lnTo>
                  <a:lnTo>
                    <a:pt x="4857442" y="573783"/>
                  </a:lnTo>
                  <a:lnTo>
                    <a:pt x="4861286" y="577398"/>
                  </a:lnTo>
                  <a:lnTo>
                    <a:pt x="4861923" y="578364"/>
                  </a:lnTo>
                  <a:lnTo>
                    <a:pt x="4865768" y="581979"/>
                  </a:lnTo>
                  <a:lnTo>
                    <a:pt x="4866405" y="582945"/>
                  </a:lnTo>
                  <a:lnTo>
                    <a:pt x="4870250" y="586560"/>
                  </a:lnTo>
                  <a:lnTo>
                    <a:pt x="4870887" y="587526"/>
                  </a:lnTo>
                  <a:lnTo>
                    <a:pt x="4874732" y="591141"/>
                  </a:lnTo>
                  <a:lnTo>
                    <a:pt x="4875367" y="592104"/>
                  </a:lnTo>
                  <a:lnTo>
                    <a:pt x="4879214" y="595722"/>
                  </a:lnTo>
                  <a:lnTo>
                    <a:pt x="4879851" y="596687"/>
                  </a:lnTo>
                  <a:lnTo>
                    <a:pt x="4883696" y="600303"/>
                  </a:lnTo>
                  <a:lnTo>
                    <a:pt x="4884334" y="601271"/>
                  </a:lnTo>
                  <a:lnTo>
                    <a:pt x="4888177" y="604884"/>
                  </a:lnTo>
                  <a:lnTo>
                    <a:pt x="4888814" y="605849"/>
                  </a:lnTo>
                  <a:lnTo>
                    <a:pt x="4892659" y="609465"/>
                  </a:lnTo>
                  <a:lnTo>
                    <a:pt x="4893294" y="610428"/>
                  </a:lnTo>
                  <a:lnTo>
                    <a:pt x="4897141" y="614045"/>
                  </a:lnTo>
                  <a:lnTo>
                    <a:pt x="4897778" y="615011"/>
                  </a:lnTo>
                  <a:lnTo>
                    <a:pt x="4901623" y="618626"/>
                  </a:lnTo>
                  <a:lnTo>
                    <a:pt x="4902260" y="619592"/>
                  </a:lnTo>
                  <a:lnTo>
                    <a:pt x="4906105" y="623207"/>
                  </a:lnTo>
                  <a:lnTo>
                    <a:pt x="4906744" y="624175"/>
                  </a:lnTo>
                  <a:lnTo>
                    <a:pt x="4910586" y="627788"/>
                  </a:lnTo>
                  <a:lnTo>
                    <a:pt x="4911221" y="628751"/>
                  </a:lnTo>
                  <a:lnTo>
                    <a:pt x="4915068" y="632369"/>
                  </a:lnTo>
                  <a:lnTo>
                    <a:pt x="4915705" y="633334"/>
                  </a:lnTo>
                  <a:lnTo>
                    <a:pt x="4919550" y="636950"/>
                  </a:lnTo>
                  <a:lnTo>
                    <a:pt x="4920187" y="637915"/>
                  </a:lnTo>
                  <a:lnTo>
                    <a:pt x="4924032" y="641530"/>
                  </a:lnTo>
                  <a:lnTo>
                    <a:pt x="4924671" y="642499"/>
                  </a:lnTo>
                  <a:lnTo>
                    <a:pt x="4928513" y="646111"/>
                  </a:lnTo>
                  <a:lnTo>
                    <a:pt x="4929148" y="647074"/>
                  </a:lnTo>
                  <a:lnTo>
                    <a:pt x="4932995" y="650691"/>
                  </a:lnTo>
                  <a:lnTo>
                    <a:pt x="4933632" y="651657"/>
                  </a:lnTo>
                  <a:lnTo>
                    <a:pt x="4937477" y="655272"/>
                  </a:lnTo>
                  <a:lnTo>
                    <a:pt x="4938114" y="656237"/>
                  </a:lnTo>
                  <a:lnTo>
                    <a:pt x="4941959" y="659853"/>
                  </a:lnTo>
                  <a:lnTo>
                    <a:pt x="4942594" y="660815"/>
                  </a:lnTo>
                  <a:lnTo>
                    <a:pt x="4946441" y="664432"/>
                  </a:lnTo>
                  <a:lnTo>
                    <a:pt x="4947080" y="665401"/>
                  </a:lnTo>
                  <a:lnTo>
                    <a:pt x="4950922" y="669013"/>
                  </a:lnTo>
                  <a:lnTo>
                    <a:pt x="4951559" y="669979"/>
                  </a:lnTo>
                  <a:lnTo>
                    <a:pt x="4955404" y="673595"/>
                  </a:lnTo>
                  <a:lnTo>
                    <a:pt x="4956041" y="674560"/>
                  </a:lnTo>
                  <a:lnTo>
                    <a:pt x="4959886" y="678176"/>
                  </a:lnTo>
                  <a:lnTo>
                    <a:pt x="4960521" y="679139"/>
                  </a:lnTo>
                  <a:lnTo>
                    <a:pt x="4964368" y="682756"/>
                  </a:lnTo>
                  <a:lnTo>
                    <a:pt x="4965005" y="683722"/>
                  </a:lnTo>
                  <a:lnTo>
                    <a:pt x="4968850" y="687336"/>
                  </a:lnTo>
                  <a:lnTo>
                    <a:pt x="4969487" y="688302"/>
                  </a:lnTo>
                  <a:lnTo>
                    <a:pt x="4973332" y="691917"/>
                  </a:lnTo>
                  <a:lnTo>
                    <a:pt x="4973971" y="692885"/>
                  </a:lnTo>
                  <a:lnTo>
                    <a:pt x="4977813" y="696498"/>
                  </a:lnTo>
                  <a:lnTo>
                    <a:pt x="4978448" y="697461"/>
                  </a:lnTo>
                  <a:lnTo>
                    <a:pt x="4982295" y="701080"/>
                  </a:lnTo>
                  <a:lnTo>
                    <a:pt x="4982932" y="702045"/>
                  </a:lnTo>
                  <a:lnTo>
                    <a:pt x="4986777" y="705660"/>
                  </a:lnTo>
                  <a:lnTo>
                    <a:pt x="4987414" y="706625"/>
                  </a:lnTo>
                  <a:lnTo>
                    <a:pt x="4991259" y="710242"/>
                  </a:lnTo>
                  <a:lnTo>
                    <a:pt x="4991898" y="711209"/>
                  </a:lnTo>
                  <a:lnTo>
                    <a:pt x="4995740" y="714822"/>
                  </a:lnTo>
                  <a:lnTo>
                    <a:pt x="4996375" y="715786"/>
                  </a:lnTo>
                  <a:lnTo>
                    <a:pt x="5000222" y="719403"/>
                  </a:lnTo>
                  <a:lnTo>
                    <a:pt x="5000859" y="720368"/>
                  </a:lnTo>
                  <a:lnTo>
                    <a:pt x="5004704" y="723984"/>
                  </a:lnTo>
                  <a:lnTo>
                    <a:pt x="5005341" y="724949"/>
                  </a:lnTo>
                  <a:lnTo>
                    <a:pt x="5009186" y="728564"/>
                  </a:lnTo>
                  <a:lnTo>
                    <a:pt x="5009823" y="729530"/>
                  </a:lnTo>
                  <a:lnTo>
                    <a:pt x="5010025" y="729720"/>
                  </a:lnTo>
                  <a:lnTo>
                    <a:pt x="5010025" y="1209471"/>
                  </a:lnTo>
                  <a:cubicBezTo>
                    <a:pt x="5010025" y="1321396"/>
                    <a:pt x="4919292" y="1412129"/>
                    <a:pt x="4807367" y="1412129"/>
                  </a:cubicBezTo>
                  <a:lnTo>
                    <a:pt x="839049" y="1412129"/>
                  </a:lnTo>
                  <a:lnTo>
                    <a:pt x="835751" y="1409157"/>
                  </a:lnTo>
                  <a:lnTo>
                    <a:pt x="835751" y="1408614"/>
                  </a:lnTo>
                  <a:lnTo>
                    <a:pt x="831270" y="1404576"/>
                  </a:lnTo>
                  <a:lnTo>
                    <a:pt x="831270" y="1404035"/>
                  </a:lnTo>
                  <a:lnTo>
                    <a:pt x="826788" y="1399996"/>
                  </a:lnTo>
                  <a:lnTo>
                    <a:pt x="826788" y="1399454"/>
                  </a:lnTo>
                  <a:lnTo>
                    <a:pt x="822306" y="1395415"/>
                  </a:lnTo>
                  <a:lnTo>
                    <a:pt x="822306" y="1394873"/>
                  </a:lnTo>
                  <a:lnTo>
                    <a:pt x="817824" y="1390834"/>
                  </a:lnTo>
                  <a:lnTo>
                    <a:pt x="817824" y="1390292"/>
                  </a:lnTo>
                  <a:lnTo>
                    <a:pt x="813343" y="1386254"/>
                  </a:lnTo>
                  <a:lnTo>
                    <a:pt x="813343" y="1385712"/>
                  </a:lnTo>
                  <a:lnTo>
                    <a:pt x="808861" y="1381673"/>
                  </a:lnTo>
                  <a:lnTo>
                    <a:pt x="808861" y="1381131"/>
                  </a:lnTo>
                  <a:lnTo>
                    <a:pt x="804379" y="1377092"/>
                  </a:lnTo>
                  <a:lnTo>
                    <a:pt x="804379" y="1376550"/>
                  </a:lnTo>
                  <a:lnTo>
                    <a:pt x="799897" y="1372511"/>
                  </a:lnTo>
                  <a:lnTo>
                    <a:pt x="799897" y="1371970"/>
                  </a:lnTo>
                  <a:lnTo>
                    <a:pt x="795415" y="1367931"/>
                  </a:lnTo>
                  <a:lnTo>
                    <a:pt x="795415" y="1367389"/>
                  </a:lnTo>
                  <a:lnTo>
                    <a:pt x="790933" y="1363350"/>
                  </a:lnTo>
                  <a:lnTo>
                    <a:pt x="790933" y="1362807"/>
                  </a:lnTo>
                  <a:lnTo>
                    <a:pt x="786452" y="1358769"/>
                  </a:lnTo>
                  <a:lnTo>
                    <a:pt x="786452" y="1358227"/>
                  </a:lnTo>
                  <a:lnTo>
                    <a:pt x="781970" y="1354188"/>
                  </a:lnTo>
                  <a:lnTo>
                    <a:pt x="781970" y="1353647"/>
                  </a:lnTo>
                  <a:lnTo>
                    <a:pt x="777488" y="1349608"/>
                  </a:lnTo>
                  <a:lnTo>
                    <a:pt x="777488" y="1349066"/>
                  </a:lnTo>
                  <a:lnTo>
                    <a:pt x="773006" y="1345027"/>
                  </a:lnTo>
                  <a:lnTo>
                    <a:pt x="773006" y="1344485"/>
                  </a:lnTo>
                  <a:lnTo>
                    <a:pt x="768524" y="1340446"/>
                  </a:lnTo>
                  <a:lnTo>
                    <a:pt x="768524" y="1339904"/>
                  </a:lnTo>
                  <a:lnTo>
                    <a:pt x="764042" y="1335865"/>
                  </a:lnTo>
                  <a:lnTo>
                    <a:pt x="764042" y="1335323"/>
                  </a:lnTo>
                  <a:lnTo>
                    <a:pt x="759561" y="1331285"/>
                  </a:lnTo>
                  <a:lnTo>
                    <a:pt x="759561" y="1330743"/>
                  </a:lnTo>
                  <a:lnTo>
                    <a:pt x="755079" y="1326704"/>
                  </a:lnTo>
                  <a:lnTo>
                    <a:pt x="755079" y="1326162"/>
                  </a:lnTo>
                  <a:lnTo>
                    <a:pt x="750597" y="1322123"/>
                  </a:lnTo>
                  <a:lnTo>
                    <a:pt x="750597" y="1321582"/>
                  </a:lnTo>
                  <a:lnTo>
                    <a:pt x="746115" y="1317543"/>
                  </a:lnTo>
                  <a:lnTo>
                    <a:pt x="746115" y="1317000"/>
                  </a:lnTo>
                  <a:lnTo>
                    <a:pt x="741634" y="1312962"/>
                  </a:lnTo>
                  <a:lnTo>
                    <a:pt x="741634" y="1312420"/>
                  </a:lnTo>
                  <a:lnTo>
                    <a:pt x="737152" y="1308381"/>
                  </a:lnTo>
                  <a:lnTo>
                    <a:pt x="737152" y="1307839"/>
                  </a:lnTo>
                  <a:lnTo>
                    <a:pt x="732670" y="1303800"/>
                  </a:lnTo>
                  <a:lnTo>
                    <a:pt x="732670" y="1303259"/>
                  </a:lnTo>
                  <a:lnTo>
                    <a:pt x="728188" y="1299220"/>
                  </a:lnTo>
                  <a:lnTo>
                    <a:pt x="728188" y="1298677"/>
                  </a:lnTo>
                  <a:lnTo>
                    <a:pt x="723707" y="1294639"/>
                  </a:lnTo>
                  <a:lnTo>
                    <a:pt x="723707" y="1294097"/>
                  </a:lnTo>
                  <a:lnTo>
                    <a:pt x="719225" y="1290058"/>
                  </a:lnTo>
                  <a:lnTo>
                    <a:pt x="719225" y="1289516"/>
                  </a:lnTo>
                  <a:lnTo>
                    <a:pt x="714743" y="1285477"/>
                  </a:lnTo>
                  <a:lnTo>
                    <a:pt x="714743" y="1284936"/>
                  </a:lnTo>
                  <a:lnTo>
                    <a:pt x="710261" y="1280897"/>
                  </a:lnTo>
                  <a:lnTo>
                    <a:pt x="710261" y="1280355"/>
                  </a:lnTo>
                  <a:lnTo>
                    <a:pt x="705779" y="1276316"/>
                  </a:lnTo>
                  <a:lnTo>
                    <a:pt x="705779" y="1275774"/>
                  </a:lnTo>
                  <a:lnTo>
                    <a:pt x="701297" y="1271735"/>
                  </a:lnTo>
                  <a:lnTo>
                    <a:pt x="701297" y="1271192"/>
                  </a:lnTo>
                  <a:lnTo>
                    <a:pt x="696816" y="1267154"/>
                  </a:lnTo>
                  <a:lnTo>
                    <a:pt x="696816" y="1266613"/>
                  </a:lnTo>
                  <a:lnTo>
                    <a:pt x="692334" y="1262574"/>
                  </a:lnTo>
                  <a:lnTo>
                    <a:pt x="692334" y="1262032"/>
                  </a:lnTo>
                  <a:lnTo>
                    <a:pt x="687852" y="1257993"/>
                  </a:lnTo>
                  <a:lnTo>
                    <a:pt x="687852" y="1257451"/>
                  </a:lnTo>
                  <a:lnTo>
                    <a:pt x="683370" y="1253412"/>
                  </a:lnTo>
                  <a:lnTo>
                    <a:pt x="683370" y="1252871"/>
                  </a:lnTo>
                  <a:lnTo>
                    <a:pt x="678888" y="1248832"/>
                  </a:lnTo>
                  <a:lnTo>
                    <a:pt x="678888" y="1248289"/>
                  </a:lnTo>
                  <a:lnTo>
                    <a:pt x="674407" y="1244251"/>
                  </a:lnTo>
                  <a:lnTo>
                    <a:pt x="674407" y="1243709"/>
                  </a:lnTo>
                  <a:lnTo>
                    <a:pt x="669925" y="1239670"/>
                  </a:lnTo>
                  <a:lnTo>
                    <a:pt x="669925" y="1239128"/>
                  </a:lnTo>
                  <a:lnTo>
                    <a:pt x="665443" y="1235089"/>
                  </a:lnTo>
                  <a:lnTo>
                    <a:pt x="665443" y="1234548"/>
                  </a:lnTo>
                  <a:lnTo>
                    <a:pt x="660961" y="1230509"/>
                  </a:lnTo>
                  <a:lnTo>
                    <a:pt x="660961" y="1229966"/>
                  </a:lnTo>
                  <a:lnTo>
                    <a:pt x="656480" y="1225928"/>
                  </a:lnTo>
                  <a:lnTo>
                    <a:pt x="656480" y="1225386"/>
                  </a:lnTo>
                  <a:lnTo>
                    <a:pt x="651998" y="1221347"/>
                  </a:lnTo>
                  <a:lnTo>
                    <a:pt x="651998" y="1220805"/>
                  </a:lnTo>
                  <a:lnTo>
                    <a:pt x="647516" y="1216766"/>
                  </a:lnTo>
                  <a:lnTo>
                    <a:pt x="647516" y="1216225"/>
                  </a:lnTo>
                  <a:lnTo>
                    <a:pt x="643034" y="1212186"/>
                  </a:lnTo>
                  <a:lnTo>
                    <a:pt x="643034" y="1211644"/>
                  </a:lnTo>
                  <a:lnTo>
                    <a:pt x="638552" y="1207605"/>
                  </a:lnTo>
                  <a:lnTo>
                    <a:pt x="638552" y="1207062"/>
                  </a:lnTo>
                  <a:lnTo>
                    <a:pt x="634071" y="1203024"/>
                  </a:lnTo>
                  <a:lnTo>
                    <a:pt x="634071" y="1202482"/>
                  </a:lnTo>
                  <a:lnTo>
                    <a:pt x="629589" y="1198443"/>
                  </a:lnTo>
                  <a:lnTo>
                    <a:pt x="629589" y="1197902"/>
                  </a:lnTo>
                  <a:lnTo>
                    <a:pt x="625107" y="1193863"/>
                  </a:lnTo>
                  <a:lnTo>
                    <a:pt x="625107" y="1193321"/>
                  </a:lnTo>
                  <a:lnTo>
                    <a:pt x="620625" y="1189282"/>
                  </a:lnTo>
                  <a:lnTo>
                    <a:pt x="620625" y="1188740"/>
                  </a:lnTo>
                  <a:lnTo>
                    <a:pt x="616143" y="1184701"/>
                  </a:lnTo>
                  <a:lnTo>
                    <a:pt x="616143" y="1184159"/>
                  </a:lnTo>
                  <a:lnTo>
                    <a:pt x="611661" y="1180120"/>
                  </a:lnTo>
                  <a:lnTo>
                    <a:pt x="611661" y="1179578"/>
                  </a:lnTo>
                  <a:lnTo>
                    <a:pt x="607180" y="1175540"/>
                  </a:lnTo>
                  <a:lnTo>
                    <a:pt x="607180" y="1174998"/>
                  </a:lnTo>
                  <a:lnTo>
                    <a:pt x="602698" y="1170959"/>
                  </a:lnTo>
                  <a:lnTo>
                    <a:pt x="602698" y="1170417"/>
                  </a:lnTo>
                  <a:lnTo>
                    <a:pt x="598216" y="1166378"/>
                  </a:lnTo>
                  <a:lnTo>
                    <a:pt x="598216" y="1165837"/>
                  </a:lnTo>
                  <a:lnTo>
                    <a:pt x="593734" y="1161798"/>
                  </a:lnTo>
                  <a:lnTo>
                    <a:pt x="593734" y="1161255"/>
                  </a:lnTo>
                  <a:lnTo>
                    <a:pt x="589253" y="1157217"/>
                  </a:lnTo>
                  <a:lnTo>
                    <a:pt x="589253" y="1156675"/>
                  </a:lnTo>
                  <a:lnTo>
                    <a:pt x="584771" y="1152636"/>
                  </a:lnTo>
                  <a:lnTo>
                    <a:pt x="584771" y="1152094"/>
                  </a:lnTo>
                  <a:lnTo>
                    <a:pt x="580289" y="1148055"/>
                  </a:lnTo>
                  <a:lnTo>
                    <a:pt x="580289" y="1147514"/>
                  </a:lnTo>
                  <a:lnTo>
                    <a:pt x="575807" y="1143475"/>
                  </a:lnTo>
                  <a:lnTo>
                    <a:pt x="575807" y="1142933"/>
                  </a:lnTo>
                  <a:lnTo>
                    <a:pt x="571325" y="1138894"/>
                  </a:lnTo>
                  <a:lnTo>
                    <a:pt x="571325" y="1138351"/>
                  </a:lnTo>
                  <a:lnTo>
                    <a:pt x="566844" y="1134313"/>
                  </a:lnTo>
                  <a:lnTo>
                    <a:pt x="566844" y="1133771"/>
                  </a:lnTo>
                  <a:lnTo>
                    <a:pt x="562362" y="1129732"/>
                  </a:lnTo>
                  <a:lnTo>
                    <a:pt x="562362" y="1129191"/>
                  </a:lnTo>
                  <a:lnTo>
                    <a:pt x="557880" y="1125152"/>
                  </a:lnTo>
                  <a:lnTo>
                    <a:pt x="557880" y="1124610"/>
                  </a:lnTo>
                  <a:lnTo>
                    <a:pt x="553398" y="1120571"/>
                  </a:lnTo>
                  <a:lnTo>
                    <a:pt x="553398" y="1120029"/>
                  </a:lnTo>
                  <a:lnTo>
                    <a:pt x="548916" y="1115990"/>
                  </a:lnTo>
                  <a:lnTo>
                    <a:pt x="548916" y="1115447"/>
                  </a:lnTo>
                  <a:lnTo>
                    <a:pt x="544435" y="1111409"/>
                  </a:lnTo>
                  <a:lnTo>
                    <a:pt x="544435" y="1110868"/>
                  </a:lnTo>
                  <a:lnTo>
                    <a:pt x="539953" y="1106829"/>
                  </a:lnTo>
                  <a:lnTo>
                    <a:pt x="539953" y="1106287"/>
                  </a:lnTo>
                  <a:lnTo>
                    <a:pt x="535471" y="1102248"/>
                  </a:lnTo>
                  <a:lnTo>
                    <a:pt x="535471" y="1101706"/>
                  </a:lnTo>
                  <a:lnTo>
                    <a:pt x="530989" y="1097667"/>
                  </a:lnTo>
                  <a:lnTo>
                    <a:pt x="530989" y="1097126"/>
                  </a:lnTo>
                  <a:lnTo>
                    <a:pt x="526507" y="1093087"/>
                  </a:lnTo>
                  <a:lnTo>
                    <a:pt x="526507" y="1092545"/>
                  </a:lnTo>
                  <a:lnTo>
                    <a:pt x="522025" y="1088506"/>
                  </a:lnTo>
                  <a:lnTo>
                    <a:pt x="522025" y="1087963"/>
                  </a:lnTo>
                  <a:lnTo>
                    <a:pt x="517544" y="1083925"/>
                  </a:lnTo>
                  <a:lnTo>
                    <a:pt x="517544" y="1083383"/>
                  </a:lnTo>
                  <a:lnTo>
                    <a:pt x="513062" y="1079344"/>
                  </a:lnTo>
                  <a:lnTo>
                    <a:pt x="513062" y="1078803"/>
                  </a:lnTo>
                  <a:lnTo>
                    <a:pt x="508580" y="1074764"/>
                  </a:lnTo>
                  <a:lnTo>
                    <a:pt x="508580" y="1074222"/>
                  </a:lnTo>
                  <a:lnTo>
                    <a:pt x="504098" y="1070183"/>
                  </a:lnTo>
                  <a:lnTo>
                    <a:pt x="504098" y="1069640"/>
                  </a:lnTo>
                  <a:lnTo>
                    <a:pt x="499617" y="1065602"/>
                  </a:lnTo>
                  <a:lnTo>
                    <a:pt x="499617" y="1065060"/>
                  </a:lnTo>
                  <a:lnTo>
                    <a:pt x="495135" y="1061021"/>
                  </a:lnTo>
                  <a:lnTo>
                    <a:pt x="495135" y="1060480"/>
                  </a:lnTo>
                  <a:lnTo>
                    <a:pt x="490653" y="1056441"/>
                  </a:lnTo>
                  <a:lnTo>
                    <a:pt x="490653" y="1055899"/>
                  </a:lnTo>
                  <a:lnTo>
                    <a:pt x="486171" y="1051860"/>
                  </a:lnTo>
                  <a:lnTo>
                    <a:pt x="486171" y="1051318"/>
                  </a:lnTo>
                  <a:lnTo>
                    <a:pt x="481689" y="1047279"/>
                  </a:lnTo>
                  <a:lnTo>
                    <a:pt x="481689" y="1046736"/>
                  </a:lnTo>
                  <a:lnTo>
                    <a:pt x="477208" y="1042698"/>
                  </a:lnTo>
                  <a:lnTo>
                    <a:pt x="477208" y="1042157"/>
                  </a:lnTo>
                  <a:lnTo>
                    <a:pt x="472726" y="1038118"/>
                  </a:lnTo>
                  <a:lnTo>
                    <a:pt x="472726" y="1037576"/>
                  </a:lnTo>
                  <a:lnTo>
                    <a:pt x="468244" y="1033537"/>
                  </a:lnTo>
                  <a:lnTo>
                    <a:pt x="468244" y="1032995"/>
                  </a:lnTo>
                  <a:lnTo>
                    <a:pt x="463762" y="1028956"/>
                  </a:lnTo>
                  <a:lnTo>
                    <a:pt x="463762" y="1028415"/>
                  </a:lnTo>
                  <a:lnTo>
                    <a:pt x="459280" y="1024376"/>
                  </a:lnTo>
                  <a:lnTo>
                    <a:pt x="459280" y="1023834"/>
                  </a:lnTo>
                  <a:lnTo>
                    <a:pt x="454798" y="1019795"/>
                  </a:lnTo>
                  <a:lnTo>
                    <a:pt x="454798" y="1019252"/>
                  </a:lnTo>
                  <a:lnTo>
                    <a:pt x="450317" y="1015214"/>
                  </a:lnTo>
                  <a:lnTo>
                    <a:pt x="450317" y="1014672"/>
                  </a:lnTo>
                  <a:lnTo>
                    <a:pt x="445835" y="1010633"/>
                  </a:lnTo>
                  <a:lnTo>
                    <a:pt x="445835" y="1010092"/>
                  </a:lnTo>
                  <a:lnTo>
                    <a:pt x="441353" y="1006053"/>
                  </a:lnTo>
                  <a:lnTo>
                    <a:pt x="441353" y="1005511"/>
                  </a:lnTo>
                  <a:lnTo>
                    <a:pt x="436871" y="1001472"/>
                  </a:lnTo>
                  <a:lnTo>
                    <a:pt x="436871" y="1000929"/>
                  </a:lnTo>
                  <a:lnTo>
                    <a:pt x="432390" y="996891"/>
                  </a:lnTo>
                  <a:lnTo>
                    <a:pt x="432390" y="996349"/>
                  </a:lnTo>
                  <a:lnTo>
                    <a:pt x="427908" y="992310"/>
                  </a:lnTo>
                  <a:lnTo>
                    <a:pt x="427908" y="991769"/>
                  </a:lnTo>
                  <a:lnTo>
                    <a:pt x="423426" y="987730"/>
                  </a:lnTo>
                  <a:lnTo>
                    <a:pt x="423426" y="987188"/>
                  </a:lnTo>
                  <a:lnTo>
                    <a:pt x="418944" y="983149"/>
                  </a:lnTo>
                  <a:lnTo>
                    <a:pt x="418944" y="982606"/>
                  </a:lnTo>
                  <a:lnTo>
                    <a:pt x="414463" y="978568"/>
                  </a:lnTo>
                  <a:lnTo>
                    <a:pt x="414463" y="978026"/>
                  </a:lnTo>
                  <a:lnTo>
                    <a:pt x="409981" y="973987"/>
                  </a:lnTo>
                  <a:lnTo>
                    <a:pt x="409981" y="973446"/>
                  </a:lnTo>
                  <a:lnTo>
                    <a:pt x="405499" y="969407"/>
                  </a:lnTo>
                  <a:lnTo>
                    <a:pt x="405499" y="968865"/>
                  </a:lnTo>
                  <a:lnTo>
                    <a:pt x="401017" y="964826"/>
                  </a:lnTo>
                  <a:lnTo>
                    <a:pt x="401017" y="964284"/>
                  </a:lnTo>
                  <a:lnTo>
                    <a:pt x="396535" y="960245"/>
                  </a:lnTo>
                  <a:lnTo>
                    <a:pt x="396535" y="959704"/>
                  </a:lnTo>
                  <a:lnTo>
                    <a:pt x="392053" y="955665"/>
                  </a:lnTo>
                  <a:lnTo>
                    <a:pt x="392053" y="955122"/>
                  </a:lnTo>
                  <a:lnTo>
                    <a:pt x="387572" y="951084"/>
                  </a:lnTo>
                  <a:lnTo>
                    <a:pt x="387572" y="950542"/>
                  </a:lnTo>
                  <a:lnTo>
                    <a:pt x="383090" y="946503"/>
                  </a:lnTo>
                  <a:lnTo>
                    <a:pt x="383090" y="945961"/>
                  </a:lnTo>
                  <a:lnTo>
                    <a:pt x="378608" y="941922"/>
                  </a:lnTo>
                  <a:lnTo>
                    <a:pt x="378608" y="941381"/>
                  </a:lnTo>
                  <a:lnTo>
                    <a:pt x="374126" y="937342"/>
                  </a:lnTo>
                  <a:lnTo>
                    <a:pt x="374126" y="936800"/>
                  </a:lnTo>
                  <a:lnTo>
                    <a:pt x="369644" y="932761"/>
                  </a:lnTo>
                  <a:lnTo>
                    <a:pt x="369644" y="932219"/>
                  </a:lnTo>
                  <a:lnTo>
                    <a:pt x="365162" y="928180"/>
                  </a:lnTo>
                  <a:lnTo>
                    <a:pt x="365162" y="927637"/>
                  </a:lnTo>
                  <a:lnTo>
                    <a:pt x="360681" y="923599"/>
                  </a:lnTo>
                  <a:lnTo>
                    <a:pt x="360681" y="923058"/>
                  </a:lnTo>
                  <a:lnTo>
                    <a:pt x="356199" y="919019"/>
                  </a:lnTo>
                  <a:lnTo>
                    <a:pt x="356199" y="918477"/>
                  </a:lnTo>
                  <a:lnTo>
                    <a:pt x="351717" y="914438"/>
                  </a:lnTo>
                  <a:lnTo>
                    <a:pt x="351717" y="913895"/>
                  </a:lnTo>
                  <a:lnTo>
                    <a:pt x="347236" y="909857"/>
                  </a:lnTo>
                  <a:lnTo>
                    <a:pt x="347236" y="909315"/>
                  </a:lnTo>
                  <a:lnTo>
                    <a:pt x="342754" y="905276"/>
                  </a:lnTo>
                  <a:lnTo>
                    <a:pt x="342754" y="904735"/>
                  </a:lnTo>
                  <a:lnTo>
                    <a:pt x="338272" y="900696"/>
                  </a:lnTo>
                  <a:lnTo>
                    <a:pt x="338272" y="900154"/>
                  </a:lnTo>
                  <a:lnTo>
                    <a:pt x="333790" y="896115"/>
                  </a:lnTo>
                  <a:lnTo>
                    <a:pt x="333790" y="895573"/>
                  </a:lnTo>
                  <a:lnTo>
                    <a:pt x="329308" y="891534"/>
                  </a:lnTo>
                  <a:lnTo>
                    <a:pt x="329308" y="890992"/>
                  </a:lnTo>
                  <a:lnTo>
                    <a:pt x="324827" y="886954"/>
                  </a:lnTo>
                  <a:lnTo>
                    <a:pt x="324827" y="886412"/>
                  </a:lnTo>
                  <a:lnTo>
                    <a:pt x="320345" y="882373"/>
                  </a:lnTo>
                  <a:lnTo>
                    <a:pt x="320345" y="881831"/>
                  </a:lnTo>
                  <a:lnTo>
                    <a:pt x="315863" y="877792"/>
                  </a:lnTo>
                  <a:lnTo>
                    <a:pt x="315863" y="877250"/>
                  </a:lnTo>
                  <a:lnTo>
                    <a:pt x="311381" y="873211"/>
                  </a:lnTo>
                  <a:lnTo>
                    <a:pt x="311381" y="872670"/>
                  </a:lnTo>
                  <a:lnTo>
                    <a:pt x="306899" y="868631"/>
                  </a:lnTo>
                  <a:lnTo>
                    <a:pt x="306899" y="868089"/>
                  </a:lnTo>
                  <a:lnTo>
                    <a:pt x="302417" y="864050"/>
                  </a:lnTo>
                  <a:lnTo>
                    <a:pt x="302417" y="863507"/>
                  </a:lnTo>
                  <a:lnTo>
                    <a:pt x="297936" y="859469"/>
                  </a:lnTo>
                  <a:lnTo>
                    <a:pt x="297936" y="858927"/>
                  </a:lnTo>
                  <a:lnTo>
                    <a:pt x="293454" y="854888"/>
                  </a:lnTo>
                  <a:lnTo>
                    <a:pt x="293454" y="854347"/>
                  </a:lnTo>
                  <a:lnTo>
                    <a:pt x="288972" y="850308"/>
                  </a:lnTo>
                  <a:lnTo>
                    <a:pt x="288972" y="849766"/>
                  </a:lnTo>
                  <a:lnTo>
                    <a:pt x="284490" y="845727"/>
                  </a:lnTo>
                  <a:lnTo>
                    <a:pt x="284490" y="845185"/>
                  </a:lnTo>
                  <a:lnTo>
                    <a:pt x="280008" y="841146"/>
                  </a:lnTo>
                  <a:lnTo>
                    <a:pt x="280008" y="840603"/>
                  </a:lnTo>
                  <a:lnTo>
                    <a:pt x="275527" y="836565"/>
                  </a:lnTo>
                  <a:lnTo>
                    <a:pt x="275527" y="836024"/>
                  </a:lnTo>
                  <a:lnTo>
                    <a:pt x="271045" y="831986"/>
                  </a:lnTo>
                  <a:lnTo>
                    <a:pt x="271045" y="831444"/>
                  </a:lnTo>
                  <a:lnTo>
                    <a:pt x="266563" y="827405"/>
                  </a:lnTo>
                  <a:lnTo>
                    <a:pt x="266563" y="826863"/>
                  </a:lnTo>
                  <a:lnTo>
                    <a:pt x="262081" y="822824"/>
                  </a:lnTo>
                  <a:lnTo>
                    <a:pt x="262081" y="822281"/>
                  </a:lnTo>
                  <a:lnTo>
                    <a:pt x="257600" y="818243"/>
                  </a:lnTo>
                  <a:lnTo>
                    <a:pt x="257600" y="817702"/>
                  </a:lnTo>
                  <a:lnTo>
                    <a:pt x="253118" y="813663"/>
                  </a:lnTo>
                  <a:lnTo>
                    <a:pt x="253118" y="813121"/>
                  </a:lnTo>
                  <a:lnTo>
                    <a:pt x="248636" y="809082"/>
                  </a:lnTo>
                  <a:lnTo>
                    <a:pt x="248636" y="808540"/>
                  </a:lnTo>
                  <a:lnTo>
                    <a:pt x="244154" y="804501"/>
                  </a:lnTo>
                  <a:lnTo>
                    <a:pt x="244154" y="803960"/>
                  </a:lnTo>
                  <a:lnTo>
                    <a:pt x="239672" y="799921"/>
                  </a:lnTo>
                  <a:lnTo>
                    <a:pt x="239672" y="799378"/>
                  </a:lnTo>
                  <a:lnTo>
                    <a:pt x="235191" y="795340"/>
                  </a:lnTo>
                  <a:lnTo>
                    <a:pt x="235191" y="794798"/>
                  </a:lnTo>
                  <a:lnTo>
                    <a:pt x="230709" y="790759"/>
                  </a:lnTo>
                  <a:lnTo>
                    <a:pt x="230709" y="790217"/>
                  </a:lnTo>
                  <a:lnTo>
                    <a:pt x="226227" y="786178"/>
                  </a:lnTo>
                  <a:lnTo>
                    <a:pt x="226227" y="785637"/>
                  </a:lnTo>
                  <a:lnTo>
                    <a:pt x="221745" y="781598"/>
                  </a:lnTo>
                  <a:lnTo>
                    <a:pt x="221745" y="781056"/>
                  </a:lnTo>
                  <a:lnTo>
                    <a:pt x="217263" y="777017"/>
                  </a:lnTo>
                  <a:lnTo>
                    <a:pt x="217263" y="776474"/>
                  </a:lnTo>
                  <a:lnTo>
                    <a:pt x="212781" y="772436"/>
                  </a:lnTo>
                  <a:lnTo>
                    <a:pt x="212781" y="771893"/>
                  </a:lnTo>
                  <a:lnTo>
                    <a:pt x="208300" y="767855"/>
                  </a:lnTo>
                  <a:lnTo>
                    <a:pt x="208300" y="767314"/>
                  </a:lnTo>
                  <a:lnTo>
                    <a:pt x="203818" y="763275"/>
                  </a:lnTo>
                  <a:lnTo>
                    <a:pt x="203818" y="762732"/>
                  </a:lnTo>
                  <a:lnTo>
                    <a:pt x="199336" y="758694"/>
                  </a:lnTo>
                  <a:lnTo>
                    <a:pt x="199336" y="758151"/>
                  </a:lnTo>
                  <a:lnTo>
                    <a:pt x="194854" y="754113"/>
                  </a:lnTo>
                  <a:lnTo>
                    <a:pt x="194854" y="753569"/>
                  </a:lnTo>
                  <a:lnTo>
                    <a:pt x="190373" y="749532"/>
                  </a:lnTo>
                  <a:lnTo>
                    <a:pt x="190373" y="748990"/>
                  </a:lnTo>
                  <a:lnTo>
                    <a:pt x="185891" y="744952"/>
                  </a:lnTo>
                  <a:lnTo>
                    <a:pt x="185891" y="744409"/>
                  </a:lnTo>
                  <a:lnTo>
                    <a:pt x="181409" y="740371"/>
                  </a:lnTo>
                  <a:lnTo>
                    <a:pt x="181409" y="739828"/>
                  </a:lnTo>
                  <a:lnTo>
                    <a:pt x="176927" y="735790"/>
                  </a:lnTo>
                  <a:lnTo>
                    <a:pt x="176927" y="735247"/>
                  </a:lnTo>
                  <a:lnTo>
                    <a:pt x="172446" y="731210"/>
                  </a:lnTo>
                  <a:lnTo>
                    <a:pt x="172446" y="730667"/>
                  </a:lnTo>
                  <a:lnTo>
                    <a:pt x="167964" y="726628"/>
                  </a:lnTo>
                  <a:lnTo>
                    <a:pt x="167964" y="726086"/>
                  </a:lnTo>
                  <a:lnTo>
                    <a:pt x="163482" y="722047"/>
                  </a:lnTo>
                  <a:lnTo>
                    <a:pt x="163482" y="721505"/>
                  </a:lnTo>
                  <a:lnTo>
                    <a:pt x="159000" y="717466"/>
                  </a:lnTo>
                  <a:lnTo>
                    <a:pt x="159000" y="716925"/>
                  </a:lnTo>
                  <a:lnTo>
                    <a:pt x="154518" y="712886"/>
                  </a:lnTo>
                  <a:lnTo>
                    <a:pt x="154518" y="712344"/>
                  </a:lnTo>
                  <a:lnTo>
                    <a:pt x="150036" y="708305"/>
                  </a:lnTo>
                  <a:lnTo>
                    <a:pt x="150036" y="707762"/>
                  </a:lnTo>
                  <a:lnTo>
                    <a:pt x="145555" y="703724"/>
                  </a:lnTo>
                  <a:lnTo>
                    <a:pt x="145555" y="703182"/>
                  </a:lnTo>
                  <a:lnTo>
                    <a:pt x="141073" y="699143"/>
                  </a:lnTo>
                  <a:lnTo>
                    <a:pt x="141073" y="698602"/>
                  </a:lnTo>
                  <a:lnTo>
                    <a:pt x="136591" y="694563"/>
                  </a:lnTo>
                  <a:lnTo>
                    <a:pt x="136591" y="694021"/>
                  </a:lnTo>
                  <a:lnTo>
                    <a:pt x="132109" y="689982"/>
                  </a:lnTo>
                  <a:lnTo>
                    <a:pt x="132109" y="689440"/>
                  </a:lnTo>
                  <a:lnTo>
                    <a:pt x="127627" y="685401"/>
                  </a:lnTo>
                  <a:lnTo>
                    <a:pt x="127627" y="684859"/>
                  </a:lnTo>
                  <a:lnTo>
                    <a:pt x="123145" y="680820"/>
                  </a:lnTo>
                  <a:lnTo>
                    <a:pt x="123145" y="680288"/>
                  </a:lnTo>
                  <a:lnTo>
                    <a:pt x="118664" y="676250"/>
                  </a:lnTo>
                  <a:lnTo>
                    <a:pt x="118664" y="668100"/>
                  </a:lnTo>
                  <a:lnTo>
                    <a:pt x="122238" y="664621"/>
                  </a:lnTo>
                  <a:lnTo>
                    <a:pt x="121008" y="663417"/>
                  </a:lnTo>
                  <a:lnTo>
                    <a:pt x="121027" y="663241"/>
                  </a:lnTo>
                  <a:lnTo>
                    <a:pt x="116527" y="658836"/>
                  </a:lnTo>
                  <a:lnTo>
                    <a:pt x="116546" y="658661"/>
                  </a:lnTo>
                  <a:lnTo>
                    <a:pt x="112045" y="654255"/>
                  </a:lnTo>
                  <a:lnTo>
                    <a:pt x="112064" y="654080"/>
                  </a:lnTo>
                  <a:lnTo>
                    <a:pt x="107563" y="649674"/>
                  </a:lnTo>
                  <a:lnTo>
                    <a:pt x="107581" y="649500"/>
                  </a:lnTo>
                  <a:lnTo>
                    <a:pt x="103081" y="645094"/>
                  </a:lnTo>
                  <a:lnTo>
                    <a:pt x="103100" y="644919"/>
                  </a:lnTo>
                  <a:lnTo>
                    <a:pt x="98599" y="640513"/>
                  </a:lnTo>
                  <a:lnTo>
                    <a:pt x="98618" y="640338"/>
                  </a:lnTo>
                  <a:lnTo>
                    <a:pt x="94117" y="635932"/>
                  </a:lnTo>
                  <a:lnTo>
                    <a:pt x="94136" y="635756"/>
                  </a:lnTo>
                  <a:lnTo>
                    <a:pt x="89636" y="631351"/>
                  </a:lnTo>
                  <a:lnTo>
                    <a:pt x="89654" y="631177"/>
                  </a:lnTo>
                  <a:lnTo>
                    <a:pt x="85154" y="626771"/>
                  </a:lnTo>
                  <a:lnTo>
                    <a:pt x="85173" y="626596"/>
                  </a:lnTo>
                  <a:lnTo>
                    <a:pt x="80672" y="622190"/>
                  </a:lnTo>
                  <a:lnTo>
                    <a:pt x="80691" y="622015"/>
                  </a:lnTo>
                  <a:lnTo>
                    <a:pt x="76190" y="617609"/>
                  </a:lnTo>
                  <a:lnTo>
                    <a:pt x="76209" y="617433"/>
                  </a:lnTo>
                  <a:lnTo>
                    <a:pt x="71709" y="613028"/>
                  </a:lnTo>
                  <a:lnTo>
                    <a:pt x="71728" y="612853"/>
                  </a:lnTo>
                  <a:lnTo>
                    <a:pt x="67227" y="608448"/>
                  </a:lnTo>
                  <a:lnTo>
                    <a:pt x="67246" y="608272"/>
                  </a:lnTo>
                  <a:lnTo>
                    <a:pt x="62745" y="603867"/>
                  </a:lnTo>
                  <a:lnTo>
                    <a:pt x="62764" y="603691"/>
                  </a:lnTo>
                  <a:lnTo>
                    <a:pt x="58263" y="599286"/>
                  </a:lnTo>
                  <a:lnTo>
                    <a:pt x="58282" y="599110"/>
                  </a:lnTo>
                  <a:lnTo>
                    <a:pt x="53782" y="594706"/>
                  </a:lnTo>
                  <a:lnTo>
                    <a:pt x="53801" y="594530"/>
                  </a:lnTo>
                  <a:lnTo>
                    <a:pt x="49300" y="590124"/>
                  </a:lnTo>
                  <a:lnTo>
                    <a:pt x="49319" y="589949"/>
                  </a:lnTo>
                  <a:lnTo>
                    <a:pt x="44818" y="585543"/>
                  </a:lnTo>
                  <a:lnTo>
                    <a:pt x="44837" y="585368"/>
                  </a:lnTo>
                  <a:lnTo>
                    <a:pt x="40336" y="580962"/>
                  </a:lnTo>
                  <a:lnTo>
                    <a:pt x="40355" y="580788"/>
                  </a:lnTo>
                  <a:lnTo>
                    <a:pt x="35854" y="576382"/>
                  </a:lnTo>
                  <a:lnTo>
                    <a:pt x="35873" y="576207"/>
                  </a:lnTo>
                  <a:lnTo>
                    <a:pt x="31372" y="571801"/>
                  </a:lnTo>
                  <a:lnTo>
                    <a:pt x="31391" y="571625"/>
                  </a:lnTo>
                  <a:lnTo>
                    <a:pt x="26891" y="567220"/>
                  </a:lnTo>
                  <a:lnTo>
                    <a:pt x="26910" y="567045"/>
                  </a:lnTo>
                  <a:lnTo>
                    <a:pt x="22409" y="562639"/>
                  </a:lnTo>
                  <a:lnTo>
                    <a:pt x="22428" y="562465"/>
                  </a:lnTo>
                  <a:lnTo>
                    <a:pt x="17927" y="558059"/>
                  </a:lnTo>
                  <a:lnTo>
                    <a:pt x="17946" y="557884"/>
                  </a:lnTo>
                  <a:lnTo>
                    <a:pt x="13445" y="553478"/>
                  </a:lnTo>
                  <a:lnTo>
                    <a:pt x="13464" y="553303"/>
                  </a:lnTo>
                  <a:lnTo>
                    <a:pt x="8963" y="548897"/>
                  </a:lnTo>
                  <a:lnTo>
                    <a:pt x="8982" y="548722"/>
                  </a:lnTo>
                  <a:lnTo>
                    <a:pt x="4481" y="544316"/>
                  </a:lnTo>
                  <a:lnTo>
                    <a:pt x="4499" y="544151"/>
                  </a:lnTo>
                  <a:lnTo>
                    <a:pt x="0" y="539748"/>
                  </a:lnTo>
                  <a:lnTo>
                    <a:pt x="1368" y="526639"/>
                  </a:lnTo>
                  <a:lnTo>
                    <a:pt x="3591" y="518146"/>
                  </a:lnTo>
                  <a:lnTo>
                    <a:pt x="16756" y="515354"/>
                  </a:lnTo>
                  <a:lnTo>
                    <a:pt x="51524" y="509997"/>
                  </a:lnTo>
                  <a:lnTo>
                    <a:pt x="82130" y="504524"/>
                  </a:lnTo>
                  <a:lnTo>
                    <a:pt x="113706" y="496945"/>
                  </a:lnTo>
                  <a:lnTo>
                    <a:pt x="146022" y="490332"/>
                  </a:lnTo>
                  <a:lnTo>
                    <a:pt x="176514" y="483208"/>
                  </a:lnTo>
                  <a:lnTo>
                    <a:pt x="202618" y="478021"/>
                  </a:lnTo>
                  <a:lnTo>
                    <a:pt x="235561" y="468959"/>
                  </a:lnTo>
                  <a:lnTo>
                    <a:pt x="240816" y="467351"/>
                  </a:lnTo>
                  <a:lnTo>
                    <a:pt x="237907" y="465126"/>
                  </a:lnTo>
                  <a:lnTo>
                    <a:pt x="238054" y="464086"/>
                  </a:lnTo>
                  <a:lnTo>
                    <a:pt x="233425" y="460546"/>
                  </a:lnTo>
                  <a:lnTo>
                    <a:pt x="233572" y="459505"/>
                  </a:lnTo>
                  <a:lnTo>
                    <a:pt x="228943" y="455965"/>
                  </a:lnTo>
                  <a:lnTo>
                    <a:pt x="229090" y="454924"/>
                  </a:lnTo>
                  <a:lnTo>
                    <a:pt x="224461" y="451384"/>
                  </a:lnTo>
                  <a:lnTo>
                    <a:pt x="224608" y="450343"/>
                  </a:lnTo>
                  <a:lnTo>
                    <a:pt x="219980" y="446804"/>
                  </a:lnTo>
                  <a:lnTo>
                    <a:pt x="220127" y="445763"/>
                  </a:lnTo>
                  <a:lnTo>
                    <a:pt x="215498" y="442222"/>
                  </a:lnTo>
                  <a:lnTo>
                    <a:pt x="215645" y="441182"/>
                  </a:lnTo>
                  <a:lnTo>
                    <a:pt x="211016" y="437642"/>
                  </a:lnTo>
                  <a:lnTo>
                    <a:pt x="211163" y="436601"/>
                  </a:lnTo>
                  <a:lnTo>
                    <a:pt x="206534" y="433060"/>
                  </a:lnTo>
                  <a:lnTo>
                    <a:pt x="206681" y="432021"/>
                  </a:lnTo>
                  <a:lnTo>
                    <a:pt x="202052" y="428480"/>
                  </a:lnTo>
                  <a:lnTo>
                    <a:pt x="202199" y="427440"/>
                  </a:lnTo>
                  <a:lnTo>
                    <a:pt x="197570" y="423899"/>
                  </a:lnTo>
                  <a:lnTo>
                    <a:pt x="197717" y="422858"/>
                  </a:lnTo>
                  <a:lnTo>
                    <a:pt x="193089" y="419318"/>
                  </a:lnTo>
                  <a:lnTo>
                    <a:pt x="193236" y="418278"/>
                  </a:lnTo>
                  <a:lnTo>
                    <a:pt x="188607" y="414737"/>
                  </a:lnTo>
                  <a:lnTo>
                    <a:pt x="188754" y="413698"/>
                  </a:lnTo>
                  <a:lnTo>
                    <a:pt x="184125" y="410157"/>
                  </a:lnTo>
                  <a:lnTo>
                    <a:pt x="184272" y="409117"/>
                  </a:lnTo>
                  <a:lnTo>
                    <a:pt x="179643" y="405576"/>
                  </a:lnTo>
                  <a:lnTo>
                    <a:pt x="179790" y="404536"/>
                  </a:lnTo>
                  <a:lnTo>
                    <a:pt x="175161" y="400995"/>
                  </a:lnTo>
                  <a:lnTo>
                    <a:pt x="175308" y="399955"/>
                  </a:lnTo>
                  <a:lnTo>
                    <a:pt x="170679" y="396414"/>
                  </a:lnTo>
                  <a:lnTo>
                    <a:pt x="170824" y="395385"/>
                  </a:lnTo>
                  <a:lnTo>
                    <a:pt x="166198" y="391847"/>
                  </a:lnTo>
                  <a:lnTo>
                    <a:pt x="167281" y="384152"/>
                  </a:lnTo>
                  <a:lnTo>
                    <a:pt x="186602" y="376743"/>
                  </a:lnTo>
                  <a:lnTo>
                    <a:pt x="197602" y="367965"/>
                  </a:lnTo>
                  <a:lnTo>
                    <a:pt x="198971" y="363577"/>
                  </a:lnTo>
                  <a:lnTo>
                    <a:pt x="193043" y="341692"/>
                  </a:lnTo>
                  <a:lnTo>
                    <a:pt x="181644" y="308916"/>
                  </a:lnTo>
                  <a:lnTo>
                    <a:pt x="177313" y="293072"/>
                  </a:lnTo>
                  <a:lnTo>
                    <a:pt x="178167" y="282071"/>
                  </a:lnTo>
                  <a:lnTo>
                    <a:pt x="184266" y="274661"/>
                  </a:lnTo>
                  <a:lnTo>
                    <a:pt x="190250" y="273294"/>
                  </a:lnTo>
                  <a:lnTo>
                    <a:pt x="199940" y="278651"/>
                  </a:lnTo>
                  <a:lnTo>
                    <a:pt x="210939" y="288000"/>
                  </a:lnTo>
                  <a:lnTo>
                    <a:pt x="234536" y="305839"/>
                  </a:lnTo>
                  <a:lnTo>
                    <a:pt x="253572" y="322313"/>
                  </a:lnTo>
                  <a:lnTo>
                    <a:pt x="257522" y="326420"/>
                  </a:lnTo>
                  <a:lnTo>
                    <a:pt x="258053" y="326879"/>
                  </a:lnTo>
                  <a:lnTo>
                    <a:pt x="262084" y="331070"/>
                  </a:lnTo>
                  <a:lnTo>
                    <a:pt x="262535" y="331460"/>
                  </a:lnTo>
                  <a:lnTo>
                    <a:pt x="266567" y="335651"/>
                  </a:lnTo>
                  <a:lnTo>
                    <a:pt x="267017" y="336041"/>
                  </a:lnTo>
                  <a:lnTo>
                    <a:pt x="267275" y="336309"/>
                  </a:lnTo>
                  <a:lnTo>
                    <a:pt x="272266" y="339868"/>
                  </a:lnTo>
                  <a:lnTo>
                    <a:pt x="276370" y="342262"/>
                  </a:lnTo>
                  <a:lnTo>
                    <a:pt x="283324" y="337702"/>
                  </a:lnTo>
                  <a:lnTo>
                    <a:pt x="284460" y="335609"/>
                  </a:lnTo>
                  <a:lnTo>
                    <a:pt x="283268" y="334223"/>
                  </a:lnTo>
                  <a:lnTo>
                    <a:pt x="280549" y="331692"/>
                  </a:lnTo>
                  <a:lnTo>
                    <a:pt x="278783" y="329638"/>
                  </a:lnTo>
                  <a:lnTo>
                    <a:pt x="276068" y="327111"/>
                  </a:lnTo>
                  <a:lnTo>
                    <a:pt x="274310" y="325066"/>
                  </a:lnTo>
                  <a:lnTo>
                    <a:pt x="271586" y="322531"/>
                  </a:lnTo>
                  <a:lnTo>
                    <a:pt x="269824" y="320481"/>
                  </a:lnTo>
                  <a:lnTo>
                    <a:pt x="267104" y="317950"/>
                  </a:lnTo>
                  <a:lnTo>
                    <a:pt x="265342" y="315900"/>
                  </a:lnTo>
                  <a:lnTo>
                    <a:pt x="262622" y="313369"/>
                  </a:lnTo>
                  <a:lnTo>
                    <a:pt x="260856" y="311315"/>
                  </a:lnTo>
                  <a:lnTo>
                    <a:pt x="258141" y="308788"/>
                  </a:lnTo>
                  <a:lnTo>
                    <a:pt x="256383" y="306743"/>
                  </a:lnTo>
                  <a:lnTo>
                    <a:pt x="253659" y="304208"/>
                  </a:lnTo>
                  <a:lnTo>
                    <a:pt x="251896" y="302158"/>
                  </a:lnTo>
                  <a:lnTo>
                    <a:pt x="249177" y="299626"/>
                  </a:lnTo>
                  <a:lnTo>
                    <a:pt x="247415" y="297577"/>
                  </a:lnTo>
                  <a:lnTo>
                    <a:pt x="244695" y="295045"/>
                  </a:lnTo>
                  <a:lnTo>
                    <a:pt x="242933" y="292996"/>
                  </a:lnTo>
                  <a:lnTo>
                    <a:pt x="240214" y="290465"/>
                  </a:lnTo>
                  <a:lnTo>
                    <a:pt x="238452" y="288416"/>
                  </a:lnTo>
                  <a:lnTo>
                    <a:pt x="235732" y="285884"/>
                  </a:lnTo>
                  <a:lnTo>
                    <a:pt x="233969" y="283834"/>
                  </a:lnTo>
                  <a:lnTo>
                    <a:pt x="231250" y="281303"/>
                  </a:lnTo>
                  <a:lnTo>
                    <a:pt x="229488" y="279254"/>
                  </a:lnTo>
                  <a:lnTo>
                    <a:pt x="226768" y="276722"/>
                  </a:lnTo>
                  <a:lnTo>
                    <a:pt x="225010" y="274678"/>
                  </a:lnTo>
                  <a:lnTo>
                    <a:pt x="222286" y="272142"/>
                  </a:lnTo>
                  <a:lnTo>
                    <a:pt x="220523" y="270092"/>
                  </a:lnTo>
                  <a:lnTo>
                    <a:pt x="217804" y="267561"/>
                  </a:lnTo>
                  <a:lnTo>
                    <a:pt x="216038" y="265507"/>
                  </a:lnTo>
                  <a:lnTo>
                    <a:pt x="213323" y="262980"/>
                  </a:lnTo>
                  <a:lnTo>
                    <a:pt x="211561" y="260931"/>
                  </a:lnTo>
                  <a:lnTo>
                    <a:pt x="208841" y="258399"/>
                  </a:lnTo>
                  <a:lnTo>
                    <a:pt x="207083" y="256355"/>
                  </a:lnTo>
                  <a:lnTo>
                    <a:pt x="204359" y="253819"/>
                  </a:lnTo>
                  <a:lnTo>
                    <a:pt x="202597" y="251769"/>
                  </a:lnTo>
                  <a:lnTo>
                    <a:pt x="199877" y="249238"/>
                  </a:lnTo>
                  <a:lnTo>
                    <a:pt x="198115" y="247189"/>
                  </a:lnTo>
                  <a:lnTo>
                    <a:pt x="195395" y="244657"/>
                  </a:lnTo>
                  <a:lnTo>
                    <a:pt x="193633" y="242608"/>
                  </a:lnTo>
                  <a:lnTo>
                    <a:pt x="190913" y="240076"/>
                  </a:lnTo>
                  <a:lnTo>
                    <a:pt x="189196" y="238079"/>
                  </a:lnTo>
                  <a:lnTo>
                    <a:pt x="186432" y="235507"/>
                  </a:lnTo>
                  <a:lnTo>
                    <a:pt x="166141" y="211911"/>
                  </a:lnTo>
                  <a:lnTo>
                    <a:pt x="161183" y="199258"/>
                  </a:lnTo>
                  <a:lnTo>
                    <a:pt x="166882" y="187460"/>
                  </a:lnTo>
                  <a:lnTo>
                    <a:pt x="176058" y="181760"/>
                  </a:lnTo>
                  <a:lnTo>
                    <a:pt x="211680" y="182273"/>
                  </a:lnTo>
                  <a:lnTo>
                    <a:pt x="227639" y="180621"/>
                  </a:lnTo>
                  <a:lnTo>
                    <a:pt x="240919" y="182957"/>
                  </a:lnTo>
                  <a:lnTo>
                    <a:pt x="250267" y="182102"/>
                  </a:lnTo>
                  <a:lnTo>
                    <a:pt x="265826" y="183299"/>
                  </a:lnTo>
                  <a:lnTo>
                    <a:pt x="283950" y="181532"/>
                  </a:lnTo>
                  <a:lnTo>
                    <a:pt x="295863" y="182615"/>
                  </a:lnTo>
                  <a:lnTo>
                    <a:pt x="321111" y="182045"/>
                  </a:lnTo>
                  <a:lnTo>
                    <a:pt x="360894" y="181646"/>
                  </a:lnTo>
                  <a:lnTo>
                    <a:pt x="366993" y="178511"/>
                  </a:lnTo>
                  <a:lnTo>
                    <a:pt x="370811" y="176289"/>
                  </a:lnTo>
                  <a:lnTo>
                    <a:pt x="370958" y="171211"/>
                  </a:lnTo>
                  <a:lnTo>
                    <a:pt x="370215" y="170351"/>
                  </a:lnTo>
                  <a:lnTo>
                    <a:pt x="368090" y="168497"/>
                  </a:lnTo>
                  <a:lnTo>
                    <a:pt x="365772" y="165816"/>
                  </a:lnTo>
                  <a:lnTo>
                    <a:pt x="363609" y="163928"/>
                  </a:lnTo>
                  <a:cubicBezTo>
                    <a:pt x="359583" y="160145"/>
                    <a:pt x="354881" y="155230"/>
                    <a:pt x="352174" y="150699"/>
                  </a:cubicBezTo>
                  <a:cubicBezTo>
                    <a:pt x="346759" y="141637"/>
                    <a:pt x="341687" y="125508"/>
                    <a:pt x="337583" y="117074"/>
                  </a:cubicBezTo>
                  <a:cubicBezTo>
                    <a:pt x="333480" y="108640"/>
                    <a:pt x="292101" y="55121"/>
                    <a:pt x="292101" y="55121"/>
                  </a:cubicBezTo>
                  <a:lnTo>
                    <a:pt x="286629" y="43716"/>
                  </a:lnTo>
                  <a:lnTo>
                    <a:pt x="289935" y="24508"/>
                  </a:lnTo>
                  <a:cubicBezTo>
                    <a:pt x="289935" y="24508"/>
                    <a:pt x="296204" y="19949"/>
                    <a:pt x="300308" y="19949"/>
                  </a:cubicBezTo>
                  <a:cubicBezTo>
                    <a:pt x="304412" y="19949"/>
                    <a:pt x="320370" y="22342"/>
                    <a:pt x="320370" y="22342"/>
                  </a:cubicBezTo>
                  <a:cubicBezTo>
                    <a:pt x="320370" y="22342"/>
                    <a:pt x="343568" y="32488"/>
                    <a:pt x="357531" y="41835"/>
                  </a:cubicBezTo>
                  <a:cubicBezTo>
                    <a:pt x="371495" y="51188"/>
                    <a:pt x="396573" y="71708"/>
                    <a:pt x="396573" y="71708"/>
                  </a:cubicBezTo>
                  <a:lnTo>
                    <a:pt x="396948" y="72944"/>
                  </a:lnTo>
                  <a:lnTo>
                    <a:pt x="401054" y="76272"/>
                  </a:lnTo>
                  <a:lnTo>
                    <a:pt x="401435" y="77530"/>
                  </a:lnTo>
                  <a:lnTo>
                    <a:pt x="405536" y="80853"/>
                  </a:lnTo>
                  <a:lnTo>
                    <a:pt x="405917" y="82111"/>
                  </a:lnTo>
                  <a:lnTo>
                    <a:pt x="410018" y="85434"/>
                  </a:lnTo>
                  <a:lnTo>
                    <a:pt x="410399" y="86692"/>
                  </a:lnTo>
                  <a:lnTo>
                    <a:pt x="414500" y="90015"/>
                  </a:lnTo>
                  <a:lnTo>
                    <a:pt x="414881" y="91271"/>
                  </a:lnTo>
                  <a:lnTo>
                    <a:pt x="418982" y="94595"/>
                  </a:lnTo>
                  <a:lnTo>
                    <a:pt x="419363" y="95853"/>
                  </a:lnTo>
                  <a:lnTo>
                    <a:pt x="423464" y="99176"/>
                  </a:lnTo>
                  <a:lnTo>
                    <a:pt x="423846" y="100435"/>
                  </a:lnTo>
                  <a:lnTo>
                    <a:pt x="427945" y="103757"/>
                  </a:lnTo>
                  <a:lnTo>
                    <a:pt x="428326" y="105015"/>
                  </a:lnTo>
                  <a:lnTo>
                    <a:pt x="432427" y="108338"/>
                  </a:lnTo>
                  <a:lnTo>
                    <a:pt x="432808" y="109595"/>
                  </a:lnTo>
                  <a:lnTo>
                    <a:pt x="436909" y="112918"/>
                  </a:lnTo>
                  <a:lnTo>
                    <a:pt x="437290" y="114176"/>
                  </a:lnTo>
                  <a:lnTo>
                    <a:pt x="441391" y="117500"/>
                  </a:lnTo>
                  <a:lnTo>
                    <a:pt x="441772" y="118757"/>
                  </a:lnTo>
                  <a:lnTo>
                    <a:pt x="445873" y="122081"/>
                  </a:lnTo>
                  <a:lnTo>
                    <a:pt x="446254" y="123338"/>
                  </a:lnTo>
                  <a:lnTo>
                    <a:pt x="448054" y="124797"/>
                  </a:lnTo>
                  <a:lnTo>
                    <a:pt x="449180" y="122034"/>
                  </a:lnTo>
                  <a:lnTo>
                    <a:pt x="462574" y="88294"/>
                  </a:lnTo>
                  <a:lnTo>
                    <a:pt x="476822" y="67147"/>
                  </a:lnTo>
                  <a:lnTo>
                    <a:pt x="498139" y="43146"/>
                  </a:lnTo>
                  <a:lnTo>
                    <a:pt x="509595" y="36477"/>
                  </a:lnTo>
                  <a:lnTo>
                    <a:pt x="520709" y="39042"/>
                  </a:lnTo>
                  <a:lnTo>
                    <a:pt x="544362" y="58028"/>
                  </a:lnTo>
                  <a:lnTo>
                    <a:pt x="547215" y="61287"/>
                  </a:lnTo>
                  <a:lnTo>
                    <a:pt x="548843" y="62593"/>
                  </a:lnTo>
                  <a:lnTo>
                    <a:pt x="551740" y="65902"/>
                  </a:lnTo>
                  <a:lnTo>
                    <a:pt x="553325" y="67174"/>
                  </a:lnTo>
                  <a:lnTo>
                    <a:pt x="556222" y="70483"/>
                  </a:lnTo>
                  <a:lnTo>
                    <a:pt x="557807" y="71755"/>
                  </a:lnTo>
                  <a:lnTo>
                    <a:pt x="560704" y="75064"/>
                  </a:lnTo>
                  <a:lnTo>
                    <a:pt x="562289" y="76336"/>
                  </a:lnTo>
                  <a:lnTo>
                    <a:pt x="565183" y="79642"/>
                  </a:lnTo>
                  <a:lnTo>
                    <a:pt x="566771" y="80916"/>
                  </a:lnTo>
                  <a:lnTo>
                    <a:pt x="569668" y="84225"/>
                  </a:lnTo>
                  <a:lnTo>
                    <a:pt x="571253" y="85497"/>
                  </a:lnTo>
                  <a:lnTo>
                    <a:pt x="574152" y="88809"/>
                  </a:lnTo>
                  <a:lnTo>
                    <a:pt x="575734" y="90078"/>
                  </a:lnTo>
                  <a:lnTo>
                    <a:pt x="578631" y="93387"/>
                  </a:lnTo>
                  <a:lnTo>
                    <a:pt x="580216" y="94659"/>
                  </a:lnTo>
                  <a:lnTo>
                    <a:pt x="583110" y="97965"/>
                  </a:lnTo>
                  <a:lnTo>
                    <a:pt x="584698" y="99239"/>
                  </a:lnTo>
                  <a:lnTo>
                    <a:pt x="587595" y="102549"/>
                  </a:lnTo>
                  <a:lnTo>
                    <a:pt x="589180" y="103820"/>
                  </a:lnTo>
                  <a:lnTo>
                    <a:pt x="592077" y="107130"/>
                  </a:lnTo>
                  <a:lnTo>
                    <a:pt x="593662" y="108401"/>
                  </a:lnTo>
                  <a:lnTo>
                    <a:pt x="596559" y="111710"/>
                  </a:lnTo>
                  <a:lnTo>
                    <a:pt x="598144" y="112983"/>
                  </a:lnTo>
                  <a:lnTo>
                    <a:pt x="601040" y="116291"/>
                  </a:lnTo>
                  <a:lnTo>
                    <a:pt x="602625" y="117563"/>
                  </a:lnTo>
                  <a:lnTo>
                    <a:pt x="605522" y="120872"/>
                  </a:lnTo>
                  <a:lnTo>
                    <a:pt x="607107" y="122144"/>
                  </a:lnTo>
                  <a:lnTo>
                    <a:pt x="610004" y="125452"/>
                  </a:lnTo>
                  <a:lnTo>
                    <a:pt x="611589" y="126725"/>
                  </a:lnTo>
                  <a:lnTo>
                    <a:pt x="614483" y="130030"/>
                  </a:lnTo>
                  <a:lnTo>
                    <a:pt x="616071" y="131305"/>
                  </a:lnTo>
                  <a:lnTo>
                    <a:pt x="618970" y="134616"/>
                  </a:lnTo>
                  <a:lnTo>
                    <a:pt x="620552" y="135886"/>
                  </a:lnTo>
                  <a:lnTo>
                    <a:pt x="623449" y="139195"/>
                  </a:lnTo>
                  <a:lnTo>
                    <a:pt x="625034" y="140467"/>
                  </a:lnTo>
                  <a:lnTo>
                    <a:pt x="627931" y="143776"/>
                  </a:lnTo>
                  <a:lnTo>
                    <a:pt x="629516" y="145048"/>
                  </a:lnTo>
                  <a:lnTo>
                    <a:pt x="632410" y="148353"/>
                  </a:lnTo>
                  <a:lnTo>
                    <a:pt x="633998" y="149628"/>
                  </a:lnTo>
                  <a:lnTo>
                    <a:pt x="636897" y="152940"/>
                  </a:lnTo>
                  <a:lnTo>
                    <a:pt x="638479" y="154209"/>
                  </a:lnTo>
                  <a:lnTo>
                    <a:pt x="641376" y="157518"/>
                  </a:lnTo>
                  <a:lnTo>
                    <a:pt x="642961" y="158790"/>
                  </a:lnTo>
                  <a:lnTo>
                    <a:pt x="645858" y="162099"/>
                  </a:lnTo>
                  <a:lnTo>
                    <a:pt x="647443" y="163371"/>
                  </a:lnTo>
                  <a:lnTo>
                    <a:pt x="650337" y="166676"/>
                  </a:lnTo>
                  <a:lnTo>
                    <a:pt x="651925" y="167951"/>
                  </a:lnTo>
                  <a:lnTo>
                    <a:pt x="654822" y="171260"/>
                  </a:lnTo>
                  <a:lnTo>
                    <a:pt x="656407" y="172532"/>
                  </a:lnTo>
                  <a:lnTo>
                    <a:pt x="659304" y="175841"/>
                  </a:lnTo>
                  <a:lnTo>
                    <a:pt x="660889" y="177113"/>
                  </a:lnTo>
                  <a:lnTo>
                    <a:pt x="663788" y="180425"/>
                  </a:lnTo>
                  <a:lnTo>
                    <a:pt x="665370" y="181694"/>
                  </a:lnTo>
                  <a:lnTo>
                    <a:pt x="668264" y="185000"/>
                  </a:lnTo>
                  <a:lnTo>
                    <a:pt x="669852" y="186274"/>
                  </a:lnTo>
                  <a:lnTo>
                    <a:pt x="672749" y="189583"/>
                  </a:lnTo>
                  <a:lnTo>
                    <a:pt x="674334" y="190855"/>
                  </a:lnTo>
                  <a:lnTo>
                    <a:pt x="677231" y="194164"/>
                  </a:lnTo>
                  <a:lnTo>
                    <a:pt x="678816" y="195436"/>
                  </a:lnTo>
                  <a:lnTo>
                    <a:pt x="681710" y="198742"/>
                  </a:lnTo>
                  <a:lnTo>
                    <a:pt x="683298" y="200016"/>
                  </a:lnTo>
                  <a:lnTo>
                    <a:pt x="686198" y="203328"/>
                  </a:lnTo>
                  <a:lnTo>
                    <a:pt x="687779" y="204597"/>
                  </a:lnTo>
                  <a:lnTo>
                    <a:pt x="690676" y="207906"/>
                  </a:lnTo>
                  <a:lnTo>
                    <a:pt x="692261" y="209178"/>
                  </a:lnTo>
                  <a:lnTo>
                    <a:pt x="695158" y="212487"/>
                  </a:lnTo>
                  <a:lnTo>
                    <a:pt x="696743" y="213759"/>
                  </a:lnTo>
                  <a:lnTo>
                    <a:pt x="699637" y="217065"/>
                  </a:lnTo>
                  <a:lnTo>
                    <a:pt x="701225" y="218339"/>
                  </a:lnTo>
                  <a:lnTo>
                    <a:pt x="704124" y="221651"/>
                  </a:lnTo>
                  <a:lnTo>
                    <a:pt x="705706" y="222920"/>
                  </a:lnTo>
                  <a:lnTo>
                    <a:pt x="708603" y="226229"/>
                  </a:lnTo>
                  <a:lnTo>
                    <a:pt x="710188" y="227501"/>
                  </a:lnTo>
                  <a:lnTo>
                    <a:pt x="713085" y="230810"/>
                  </a:lnTo>
                  <a:lnTo>
                    <a:pt x="714670" y="232082"/>
                  </a:lnTo>
                  <a:lnTo>
                    <a:pt x="717564" y="235388"/>
                  </a:lnTo>
                  <a:lnTo>
                    <a:pt x="719152" y="236662"/>
                  </a:lnTo>
                  <a:lnTo>
                    <a:pt x="722049" y="239972"/>
                  </a:lnTo>
                  <a:lnTo>
                    <a:pt x="723634" y="241243"/>
                  </a:lnTo>
                  <a:lnTo>
                    <a:pt x="726533" y="244555"/>
                  </a:lnTo>
                  <a:lnTo>
                    <a:pt x="728115" y="245824"/>
                  </a:lnTo>
                  <a:lnTo>
                    <a:pt x="731012" y="249133"/>
                  </a:lnTo>
                  <a:lnTo>
                    <a:pt x="732597" y="250406"/>
                  </a:lnTo>
                  <a:lnTo>
                    <a:pt x="735491" y="253711"/>
                  </a:lnTo>
                  <a:lnTo>
                    <a:pt x="737079" y="254985"/>
                  </a:lnTo>
                  <a:lnTo>
                    <a:pt x="739976" y="258295"/>
                  </a:lnTo>
                  <a:lnTo>
                    <a:pt x="741561" y="259567"/>
                  </a:lnTo>
                  <a:lnTo>
                    <a:pt x="744458" y="262875"/>
                  </a:lnTo>
                  <a:lnTo>
                    <a:pt x="746043" y="264148"/>
                  </a:lnTo>
                  <a:lnTo>
                    <a:pt x="748940" y="267456"/>
                  </a:lnTo>
                  <a:lnTo>
                    <a:pt x="750525" y="268729"/>
                  </a:lnTo>
                  <a:lnTo>
                    <a:pt x="753422" y="272037"/>
                  </a:lnTo>
                  <a:lnTo>
                    <a:pt x="755006" y="273309"/>
                  </a:lnTo>
                  <a:lnTo>
                    <a:pt x="757903" y="276618"/>
                  </a:lnTo>
                  <a:lnTo>
                    <a:pt x="759488" y="277890"/>
                  </a:lnTo>
                  <a:lnTo>
                    <a:pt x="762385" y="281199"/>
                  </a:lnTo>
                  <a:lnTo>
                    <a:pt x="763970" y="282471"/>
                  </a:lnTo>
                  <a:lnTo>
                    <a:pt x="766864" y="285776"/>
                  </a:lnTo>
                  <a:lnTo>
                    <a:pt x="768452" y="287051"/>
                  </a:lnTo>
                  <a:lnTo>
                    <a:pt x="771349" y="290360"/>
                  </a:lnTo>
                  <a:lnTo>
                    <a:pt x="772934" y="291632"/>
                  </a:lnTo>
                  <a:lnTo>
                    <a:pt x="775833" y="294944"/>
                  </a:lnTo>
                  <a:lnTo>
                    <a:pt x="777415" y="296213"/>
                  </a:lnTo>
                  <a:lnTo>
                    <a:pt x="780312" y="299522"/>
                  </a:lnTo>
                  <a:lnTo>
                    <a:pt x="781897" y="300794"/>
                  </a:lnTo>
                  <a:lnTo>
                    <a:pt x="784791" y="304100"/>
                  </a:lnTo>
                  <a:lnTo>
                    <a:pt x="786379" y="305374"/>
                  </a:lnTo>
                  <a:lnTo>
                    <a:pt x="789278" y="308686"/>
                  </a:lnTo>
                  <a:lnTo>
                    <a:pt x="790860" y="309955"/>
                  </a:lnTo>
                  <a:lnTo>
                    <a:pt x="793757" y="313265"/>
                  </a:lnTo>
                  <a:lnTo>
                    <a:pt x="795342" y="314537"/>
                  </a:lnTo>
                  <a:lnTo>
                    <a:pt x="798239" y="317846"/>
                  </a:lnTo>
                  <a:lnTo>
                    <a:pt x="799824" y="319118"/>
                  </a:lnTo>
                  <a:lnTo>
                    <a:pt x="802718" y="322423"/>
                  </a:lnTo>
                  <a:lnTo>
                    <a:pt x="804306" y="323698"/>
                  </a:lnTo>
                  <a:lnTo>
                    <a:pt x="807203" y="327007"/>
                  </a:lnTo>
                  <a:lnTo>
                    <a:pt x="808788" y="328279"/>
                  </a:lnTo>
                  <a:lnTo>
                    <a:pt x="811685" y="331587"/>
                  </a:lnTo>
                  <a:lnTo>
                    <a:pt x="811881" y="331745"/>
                  </a:lnTo>
                  <a:lnTo>
                    <a:pt x="817369" y="317127"/>
                  </a:lnTo>
                  <a:lnTo>
                    <a:pt x="828369" y="292729"/>
                  </a:lnTo>
                  <a:lnTo>
                    <a:pt x="838229" y="286118"/>
                  </a:lnTo>
                  <a:lnTo>
                    <a:pt x="852364" y="290164"/>
                  </a:lnTo>
                  <a:lnTo>
                    <a:pt x="853339" y="293730"/>
                  </a:lnTo>
                  <a:lnTo>
                    <a:pt x="856845" y="294734"/>
                  </a:lnTo>
                  <a:lnTo>
                    <a:pt x="857824" y="298312"/>
                  </a:lnTo>
                  <a:lnTo>
                    <a:pt x="861327" y="299315"/>
                  </a:lnTo>
                  <a:lnTo>
                    <a:pt x="862306" y="302893"/>
                  </a:lnTo>
                  <a:lnTo>
                    <a:pt x="865809" y="303896"/>
                  </a:lnTo>
                  <a:lnTo>
                    <a:pt x="866788" y="307474"/>
                  </a:lnTo>
                  <a:lnTo>
                    <a:pt x="870291" y="308477"/>
                  </a:lnTo>
                  <a:lnTo>
                    <a:pt x="871269" y="312054"/>
                  </a:lnTo>
                  <a:lnTo>
                    <a:pt x="874773" y="313057"/>
                  </a:lnTo>
                  <a:lnTo>
                    <a:pt x="875752" y="316635"/>
                  </a:lnTo>
                  <a:lnTo>
                    <a:pt x="879255" y="317638"/>
                  </a:lnTo>
                  <a:lnTo>
                    <a:pt x="880234" y="321217"/>
                  </a:lnTo>
                  <a:lnTo>
                    <a:pt x="883736" y="322219"/>
                  </a:lnTo>
                  <a:lnTo>
                    <a:pt x="884715" y="325797"/>
                  </a:lnTo>
                  <a:lnTo>
                    <a:pt x="888218" y="326800"/>
                  </a:lnTo>
                  <a:lnTo>
                    <a:pt x="889196" y="330377"/>
                  </a:lnTo>
                  <a:lnTo>
                    <a:pt x="892700" y="331380"/>
                  </a:lnTo>
                  <a:lnTo>
                    <a:pt x="893679" y="334958"/>
                  </a:lnTo>
                  <a:lnTo>
                    <a:pt x="897182" y="335962"/>
                  </a:lnTo>
                  <a:lnTo>
                    <a:pt x="898161" y="339539"/>
                  </a:lnTo>
                  <a:lnTo>
                    <a:pt x="901664" y="340543"/>
                  </a:lnTo>
                  <a:lnTo>
                    <a:pt x="902643" y="344120"/>
                  </a:lnTo>
                  <a:lnTo>
                    <a:pt x="906146" y="345124"/>
                  </a:lnTo>
                  <a:lnTo>
                    <a:pt x="907124" y="348701"/>
                  </a:lnTo>
                  <a:lnTo>
                    <a:pt x="910627" y="349704"/>
                  </a:lnTo>
                  <a:lnTo>
                    <a:pt x="911606" y="353281"/>
                  </a:lnTo>
                  <a:lnTo>
                    <a:pt x="915109" y="354285"/>
                  </a:lnTo>
                  <a:lnTo>
                    <a:pt x="916088" y="357863"/>
                  </a:lnTo>
                  <a:lnTo>
                    <a:pt x="919591" y="358866"/>
                  </a:lnTo>
                  <a:lnTo>
                    <a:pt x="920569" y="362443"/>
                  </a:lnTo>
                  <a:lnTo>
                    <a:pt x="924073" y="363446"/>
                  </a:lnTo>
                  <a:lnTo>
                    <a:pt x="925052" y="367024"/>
                  </a:lnTo>
                  <a:lnTo>
                    <a:pt x="928554" y="368027"/>
                  </a:lnTo>
                  <a:lnTo>
                    <a:pt x="929533" y="371605"/>
                  </a:lnTo>
                  <a:lnTo>
                    <a:pt x="933036" y="372608"/>
                  </a:lnTo>
                  <a:lnTo>
                    <a:pt x="933381" y="373867"/>
                  </a:lnTo>
                  <a:lnTo>
                    <a:pt x="986018" y="324765"/>
                  </a:lnTo>
                  <a:lnTo>
                    <a:pt x="987043" y="311826"/>
                  </a:lnTo>
                  <a:lnTo>
                    <a:pt x="985448" y="298999"/>
                  </a:lnTo>
                  <a:lnTo>
                    <a:pt x="980774" y="250154"/>
                  </a:lnTo>
                  <a:lnTo>
                    <a:pt x="976955" y="206895"/>
                  </a:lnTo>
                  <a:lnTo>
                    <a:pt x="971598" y="191678"/>
                  </a:lnTo>
                  <a:lnTo>
                    <a:pt x="959800" y="165689"/>
                  </a:lnTo>
                  <a:lnTo>
                    <a:pt x="951079" y="147280"/>
                  </a:lnTo>
                  <a:lnTo>
                    <a:pt x="947432" y="132006"/>
                  </a:lnTo>
                  <a:lnTo>
                    <a:pt x="947831" y="126306"/>
                  </a:lnTo>
                  <a:lnTo>
                    <a:pt x="973650" y="98093"/>
                  </a:lnTo>
                  <a:lnTo>
                    <a:pt x="991603" y="82252"/>
                  </a:lnTo>
                  <a:lnTo>
                    <a:pt x="1001862" y="80428"/>
                  </a:lnTo>
                  <a:lnTo>
                    <a:pt x="1019531" y="90117"/>
                  </a:lnTo>
                  <a:lnTo>
                    <a:pt x="1039593" y="100320"/>
                  </a:lnTo>
                  <a:lnTo>
                    <a:pt x="1061821" y="115138"/>
                  </a:lnTo>
                  <a:lnTo>
                    <a:pt x="1074930" y="128416"/>
                  </a:lnTo>
                  <a:lnTo>
                    <a:pt x="1074931" y="128443"/>
                  </a:lnTo>
                  <a:lnTo>
                    <a:pt x="1079411" y="132982"/>
                  </a:lnTo>
                  <a:lnTo>
                    <a:pt x="1079412" y="133023"/>
                  </a:lnTo>
                  <a:lnTo>
                    <a:pt x="1083893" y="137563"/>
                  </a:lnTo>
                  <a:lnTo>
                    <a:pt x="1083894" y="137604"/>
                  </a:lnTo>
                  <a:lnTo>
                    <a:pt x="1088375" y="142144"/>
                  </a:lnTo>
                  <a:lnTo>
                    <a:pt x="1088376" y="142185"/>
                  </a:lnTo>
                  <a:lnTo>
                    <a:pt x="1092857" y="146725"/>
                  </a:lnTo>
                  <a:lnTo>
                    <a:pt x="1092858" y="146765"/>
                  </a:lnTo>
                  <a:lnTo>
                    <a:pt x="1097339" y="151305"/>
                  </a:lnTo>
                  <a:lnTo>
                    <a:pt x="1097340" y="151346"/>
                  </a:lnTo>
                  <a:lnTo>
                    <a:pt x="1101821" y="155886"/>
                  </a:lnTo>
                  <a:lnTo>
                    <a:pt x="1101822" y="155929"/>
                  </a:lnTo>
                  <a:lnTo>
                    <a:pt x="1106302" y="160467"/>
                  </a:lnTo>
                  <a:lnTo>
                    <a:pt x="1106303" y="160509"/>
                  </a:lnTo>
                  <a:lnTo>
                    <a:pt x="1110784" y="165048"/>
                  </a:lnTo>
                  <a:lnTo>
                    <a:pt x="1110785" y="165089"/>
                  </a:lnTo>
                  <a:lnTo>
                    <a:pt x="1115266" y="169628"/>
                  </a:lnTo>
                  <a:lnTo>
                    <a:pt x="1115267" y="169670"/>
                  </a:lnTo>
                  <a:lnTo>
                    <a:pt x="1119748" y="174209"/>
                  </a:lnTo>
                  <a:lnTo>
                    <a:pt x="1119749" y="174251"/>
                  </a:lnTo>
                  <a:lnTo>
                    <a:pt x="1124230" y="178790"/>
                  </a:lnTo>
                  <a:lnTo>
                    <a:pt x="1124231" y="178832"/>
                  </a:lnTo>
                  <a:lnTo>
                    <a:pt x="1128712" y="183371"/>
                  </a:lnTo>
                  <a:lnTo>
                    <a:pt x="1128713" y="183413"/>
                  </a:lnTo>
                  <a:lnTo>
                    <a:pt x="1133193" y="187951"/>
                  </a:lnTo>
                  <a:lnTo>
                    <a:pt x="1133194" y="187993"/>
                  </a:lnTo>
                  <a:lnTo>
                    <a:pt x="1137675" y="192533"/>
                  </a:lnTo>
                  <a:lnTo>
                    <a:pt x="1137676" y="192574"/>
                  </a:lnTo>
                  <a:lnTo>
                    <a:pt x="1142157" y="197114"/>
                  </a:lnTo>
                  <a:lnTo>
                    <a:pt x="1142158" y="197154"/>
                  </a:lnTo>
                  <a:lnTo>
                    <a:pt x="1146639" y="201694"/>
                  </a:lnTo>
                  <a:lnTo>
                    <a:pt x="1146640" y="201736"/>
                  </a:lnTo>
                  <a:lnTo>
                    <a:pt x="1149563" y="204697"/>
                  </a:lnTo>
                  <a:lnTo>
                    <a:pt x="1177863" y="187175"/>
                  </a:lnTo>
                  <a:lnTo>
                    <a:pt x="1201232" y="177999"/>
                  </a:lnTo>
                  <a:lnTo>
                    <a:pt x="1234745" y="176631"/>
                  </a:lnTo>
                  <a:lnTo>
                    <a:pt x="1250077" y="176631"/>
                  </a:lnTo>
                  <a:lnTo>
                    <a:pt x="1268942" y="183242"/>
                  </a:lnTo>
                  <a:lnTo>
                    <a:pt x="1281424" y="195496"/>
                  </a:lnTo>
                  <a:lnTo>
                    <a:pt x="1281497" y="195737"/>
                  </a:lnTo>
                  <a:lnTo>
                    <a:pt x="1285905" y="200065"/>
                  </a:lnTo>
                  <a:lnTo>
                    <a:pt x="1285982" y="200322"/>
                  </a:lnTo>
                  <a:lnTo>
                    <a:pt x="1290387" y="204646"/>
                  </a:lnTo>
                  <a:lnTo>
                    <a:pt x="1290464" y="204903"/>
                  </a:lnTo>
                  <a:lnTo>
                    <a:pt x="1294869" y="209227"/>
                  </a:lnTo>
                  <a:lnTo>
                    <a:pt x="1294946" y="209484"/>
                  </a:lnTo>
                  <a:lnTo>
                    <a:pt x="1299351" y="213808"/>
                  </a:lnTo>
                  <a:lnTo>
                    <a:pt x="1299428" y="214063"/>
                  </a:lnTo>
                  <a:lnTo>
                    <a:pt x="1303833" y="218388"/>
                  </a:lnTo>
                  <a:lnTo>
                    <a:pt x="1303911" y="218645"/>
                  </a:lnTo>
                  <a:lnTo>
                    <a:pt x="1308315" y="222969"/>
                  </a:lnTo>
                  <a:lnTo>
                    <a:pt x="1308393" y="223227"/>
                  </a:lnTo>
                  <a:lnTo>
                    <a:pt x="1312796" y="227550"/>
                  </a:lnTo>
                  <a:lnTo>
                    <a:pt x="1312873" y="227807"/>
                  </a:lnTo>
                  <a:lnTo>
                    <a:pt x="1317278" y="232131"/>
                  </a:lnTo>
                  <a:lnTo>
                    <a:pt x="1317355" y="232386"/>
                  </a:lnTo>
                  <a:lnTo>
                    <a:pt x="1321760" y="236711"/>
                  </a:lnTo>
                  <a:lnTo>
                    <a:pt x="1321838" y="236968"/>
                  </a:lnTo>
                  <a:lnTo>
                    <a:pt x="1326242" y="241292"/>
                  </a:lnTo>
                  <a:lnTo>
                    <a:pt x="1326319" y="241549"/>
                  </a:lnTo>
                  <a:lnTo>
                    <a:pt x="1330724" y="245873"/>
                  </a:lnTo>
                  <a:lnTo>
                    <a:pt x="1330802" y="246130"/>
                  </a:lnTo>
                  <a:lnTo>
                    <a:pt x="1335206" y="250454"/>
                  </a:lnTo>
                  <a:lnTo>
                    <a:pt x="1335284" y="250711"/>
                  </a:lnTo>
                  <a:lnTo>
                    <a:pt x="1339687" y="255034"/>
                  </a:lnTo>
                  <a:lnTo>
                    <a:pt x="1339764" y="255291"/>
                  </a:lnTo>
                  <a:lnTo>
                    <a:pt x="1344169" y="259616"/>
                  </a:lnTo>
                  <a:lnTo>
                    <a:pt x="1344246" y="259872"/>
                  </a:lnTo>
                  <a:lnTo>
                    <a:pt x="1348651" y="264197"/>
                  </a:lnTo>
                  <a:lnTo>
                    <a:pt x="1348728" y="264452"/>
                  </a:lnTo>
                  <a:lnTo>
                    <a:pt x="1353133" y="268777"/>
                  </a:lnTo>
                  <a:lnTo>
                    <a:pt x="1353211" y="269035"/>
                  </a:lnTo>
                  <a:lnTo>
                    <a:pt x="1357614" y="273358"/>
                  </a:lnTo>
                  <a:lnTo>
                    <a:pt x="1357691" y="273614"/>
                  </a:lnTo>
                  <a:lnTo>
                    <a:pt x="1362096" y="277939"/>
                  </a:lnTo>
                  <a:lnTo>
                    <a:pt x="1362173" y="278195"/>
                  </a:lnTo>
                  <a:lnTo>
                    <a:pt x="1366578" y="282520"/>
                  </a:lnTo>
                  <a:lnTo>
                    <a:pt x="1366655" y="282775"/>
                  </a:lnTo>
                  <a:lnTo>
                    <a:pt x="1371060" y="287100"/>
                  </a:lnTo>
                  <a:lnTo>
                    <a:pt x="1371138" y="287358"/>
                  </a:lnTo>
                  <a:lnTo>
                    <a:pt x="1375541" y="291681"/>
                  </a:lnTo>
                  <a:lnTo>
                    <a:pt x="1375618" y="291938"/>
                  </a:lnTo>
                  <a:lnTo>
                    <a:pt x="1380023" y="296262"/>
                  </a:lnTo>
                  <a:lnTo>
                    <a:pt x="1380100" y="296518"/>
                  </a:lnTo>
                  <a:lnTo>
                    <a:pt x="1384505" y="300843"/>
                  </a:lnTo>
                  <a:lnTo>
                    <a:pt x="1384582" y="301098"/>
                  </a:lnTo>
                  <a:lnTo>
                    <a:pt x="1388987" y="305423"/>
                  </a:lnTo>
                  <a:lnTo>
                    <a:pt x="1389064" y="305679"/>
                  </a:lnTo>
                  <a:lnTo>
                    <a:pt x="1393469" y="310004"/>
                  </a:lnTo>
                  <a:lnTo>
                    <a:pt x="1393546" y="310261"/>
                  </a:lnTo>
                  <a:lnTo>
                    <a:pt x="1397951" y="314585"/>
                  </a:lnTo>
                  <a:lnTo>
                    <a:pt x="1398029" y="314843"/>
                  </a:lnTo>
                  <a:lnTo>
                    <a:pt x="1402432" y="319166"/>
                  </a:lnTo>
                  <a:lnTo>
                    <a:pt x="1402509" y="319422"/>
                  </a:lnTo>
                  <a:lnTo>
                    <a:pt x="1406914" y="323746"/>
                  </a:lnTo>
                  <a:lnTo>
                    <a:pt x="1406991" y="324003"/>
                  </a:lnTo>
                  <a:lnTo>
                    <a:pt x="1411396" y="328327"/>
                  </a:lnTo>
                  <a:lnTo>
                    <a:pt x="1411474" y="328584"/>
                  </a:lnTo>
                  <a:lnTo>
                    <a:pt x="1415878" y="332908"/>
                  </a:lnTo>
                  <a:lnTo>
                    <a:pt x="1415955" y="333164"/>
                  </a:lnTo>
                  <a:lnTo>
                    <a:pt x="1420360" y="337488"/>
                  </a:lnTo>
                  <a:lnTo>
                    <a:pt x="1420438" y="337746"/>
                  </a:lnTo>
                  <a:lnTo>
                    <a:pt x="1424841" y="342069"/>
                  </a:lnTo>
                  <a:lnTo>
                    <a:pt x="1424918" y="342326"/>
                  </a:lnTo>
                  <a:lnTo>
                    <a:pt x="1429323" y="346651"/>
                  </a:lnTo>
                  <a:lnTo>
                    <a:pt x="1429400" y="346907"/>
                  </a:lnTo>
                  <a:lnTo>
                    <a:pt x="1433805" y="351232"/>
                  </a:lnTo>
                  <a:lnTo>
                    <a:pt x="1433882" y="351487"/>
                  </a:lnTo>
                  <a:lnTo>
                    <a:pt x="1438287" y="355812"/>
                  </a:lnTo>
                  <a:lnTo>
                    <a:pt x="1438365" y="356070"/>
                  </a:lnTo>
                  <a:lnTo>
                    <a:pt x="1442768" y="360393"/>
                  </a:lnTo>
                  <a:lnTo>
                    <a:pt x="1442845" y="360649"/>
                  </a:lnTo>
                  <a:lnTo>
                    <a:pt x="1447250" y="364974"/>
                  </a:lnTo>
                  <a:lnTo>
                    <a:pt x="1447327" y="365230"/>
                  </a:lnTo>
                  <a:lnTo>
                    <a:pt x="1451732" y="369555"/>
                  </a:lnTo>
                  <a:lnTo>
                    <a:pt x="1451809" y="369810"/>
                  </a:lnTo>
                  <a:lnTo>
                    <a:pt x="1456214" y="374135"/>
                  </a:lnTo>
                  <a:lnTo>
                    <a:pt x="1456291" y="374391"/>
                  </a:lnTo>
                  <a:lnTo>
                    <a:pt x="1460696" y="378716"/>
                  </a:lnTo>
                  <a:lnTo>
                    <a:pt x="1460774" y="378974"/>
                  </a:lnTo>
                  <a:lnTo>
                    <a:pt x="1465177" y="383297"/>
                  </a:lnTo>
                  <a:lnTo>
                    <a:pt x="1465254" y="383553"/>
                  </a:lnTo>
                  <a:lnTo>
                    <a:pt x="1469659" y="387878"/>
                  </a:lnTo>
                  <a:lnTo>
                    <a:pt x="1469736" y="388133"/>
                  </a:lnTo>
                  <a:lnTo>
                    <a:pt x="1474031" y="392349"/>
                  </a:lnTo>
                  <a:lnTo>
                    <a:pt x="1491168" y="382613"/>
                  </a:lnTo>
                  <a:lnTo>
                    <a:pt x="1539728" y="351153"/>
                  </a:lnTo>
                  <a:lnTo>
                    <a:pt x="1576834" y="324184"/>
                  </a:lnTo>
                  <a:lnTo>
                    <a:pt x="1573891" y="323136"/>
                  </a:lnTo>
                  <a:lnTo>
                    <a:pt x="1573891" y="319978"/>
                  </a:lnTo>
                  <a:lnTo>
                    <a:pt x="1573570" y="320037"/>
                  </a:lnTo>
                  <a:lnTo>
                    <a:pt x="1569409" y="318555"/>
                  </a:lnTo>
                  <a:lnTo>
                    <a:pt x="1569409" y="315398"/>
                  </a:lnTo>
                  <a:lnTo>
                    <a:pt x="1569089" y="315456"/>
                  </a:lnTo>
                  <a:lnTo>
                    <a:pt x="1564928" y="313974"/>
                  </a:lnTo>
                  <a:lnTo>
                    <a:pt x="1564928" y="310817"/>
                  </a:lnTo>
                  <a:lnTo>
                    <a:pt x="1564607" y="310876"/>
                  </a:lnTo>
                  <a:lnTo>
                    <a:pt x="1560446" y="309394"/>
                  </a:lnTo>
                  <a:lnTo>
                    <a:pt x="1560446" y="306236"/>
                  </a:lnTo>
                  <a:lnTo>
                    <a:pt x="1560125" y="306295"/>
                  </a:lnTo>
                  <a:lnTo>
                    <a:pt x="1555964" y="304813"/>
                  </a:lnTo>
                  <a:lnTo>
                    <a:pt x="1555964" y="301655"/>
                  </a:lnTo>
                  <a:lnTo>
                    <a:pt x="1555643" y="301714"/>
                  </a:lnTo>
                  <a:lnTo>
                    <a:pt x="1551482" y="300231"/>
                  </a:lnTo>
                  <a:lnTo>
                    <a:pt x="1551482" y="297075"/>
                  </a:lnTo>
                  <a:lnTo>
                    <a:pt x="1551162" y="297133"/>
                  </a:lnTo>
                  <a:lnTo>
                    <a:pt x="1547001" y="295651"/>
                  </a:lnTo>
                  <a:lnTo>
                    <a:pt x="1547001" y="292494"/>
                  </a:lnTo>
                  <a:lnTo>
                    <a:pt x="1546680" y="292552"/>
                  </a:lnTo>
                  <a:lnTo>
                    <a:pt x="1542519" y="291070"/>
                  </a:lnTo>
                  <a:lnTo>
                    <a:pt x="1542519" y="287913"/>
                  </a:lnTo>
                  <a:lnTo>
                    <a:pt x="1542198" y="287971"/>
                  </a:lnTo>
                  <a:lnTo>
                    <a:pt x="1538037" y="286489"/>
                  </a:lnTo>
                  <a:lnTo>
                    <a:pt x="1538037" y="283332"/>
                  </a:lnTo>
                  <a:lnTo>
                    <a:pt x="1537716" y="283390"/>
                  </a:lnTo>
                  <a:lnTo>
                    <a:pt x="1533555" y="281908"/>
                  </a:lnTo>
                  <a:lnTo>
                    <a:pt x="1533555" y="278752"/>
                  </a:lnTo>
                  <a:lnTo>
                    <a:pt x="1533234" y="278810"/>
                  </a:lnTo>
                  <a:lnTo>
                    <a:pt x="1529073" y="277328"/>
                  </a:lnTo>
                  <a:lnTo>
                    <a:pt x="1529073" y="274171"/>
                  </a:lnTo>
                  <a:lnTo>
                    <a:pt x="1528752" y="274229"/>
                  </a:lnTo>
                  <a:lnTo>
                    <a:pt x="1524591" y="272747"/>
                  </a:lnTo>
                  <a:lnTo>
                    <a:pt x="1524591" y="269590"/>
                  </a:lnTo>
                  <a:lnTo>
                    <a:pt x="1524271" y="269648"/>
                  </a:lnTo>
                  <a:lnTo>
                    <a:pt x="1520110" y="268166"/>
                  </a:lnTo>
                  <a:lnTo>
                    <a:pt x="1520110" y="265009"/>
                  </a:lnTo>
                  <a:lnTo>
                    <a:pt x="1519789" y="265067"/>
                  </a:lnTo>
                  <a:lnTo>
                    <a:pt x="1515628" y="263585"/>
                  </a:lnTo>
                  <a:lnTo>
                    <a:pt x="1515628" y="260429"/>
                  </a:lnTo>
                  <a:lnTo>
                    <a:pt x="1515307" y="260487"/>
                  </a:lnTo>
                  <a:lnTo>
                    <a:pt x="1511146" y="259005"/>
                  </a:lnTo>
                  <a:lnTo>
                    <a:pt x="1511146" y="255848"/>
                  </a:lnTo>
                  <a:lnTo>
                    <a:pt x="1510825" y="255906"/>
                  </a:lnTo>
                  <a:lnTo>
                    <a:pt x="1506664" y="254424"/>
                  </a:lnTo>
                  <a:lnTo>
                    <a:pt x="1506664" y="251267"/>
                  </a:lnTo>
                  <a:lnTo>
                    <a:pt x="1506343" y="251325"/>
                  </a:lnTo>
                  <a:lnTo>
                    <a:pt x="1502182" y="249843"/>
                  </a:lnTo>
                  <a:lnTo>
                    <a:pt x="1502182" y="246686"/>
                  </a:lnTo>
                  <a:lnTo>
                    <a:pt x="1501861" y="246744"/>
                  </a:lnTo>
                  <a:lnTo>
                    <a:pt x="1497700" y="245262"/>
                  </a:lnTo>
                  <a:lnTo>
                    <a:pt x="1497700" y="242116"/>
                  </a:lnTo>
                  <a:lnTo>
                    <a:pt x="1497380" y="242174"/>
                  </a:lnTo>
                  <a:lnTo>
                    <a:pt x="1493219" y="240692"/>
                  </a:lnTo>
                  <a:lnTo>
                    <a:pt x="1493219" y="236304"/>
                  </a:lnTo>
                  <a:lnTo>
                    <a:pt x="1510261" y="222853"/>
                  </a:lnTo>
                  <a:lnTo>
                    <a:pt x="1544686" y="187003"/>
                  </a:lnTo>
                  <a:lnTo>
                    <a:pt x="1582531" y="150642"/>
                  </a:lnTo>
                  <a:lnTo>
                    <a:pt x="1623739" y="119927"/>
                  </a:lnTo>
                  <a:lnTo>
                    <a:pt x="1689967" y="72847"/>
                  </a:lnTo>
                  <a:lnTo>
                    <a:pt x="1691734" y="57913"/>
                  </a:lnTo>
                  <a:lnTo>
                    <a:pt x="1705185" y="48623"/>
                  </a:lnTo>
                  <a:lnTo>
                    <a:pt x="1715216" y="52271"/>
                  </a:lnTo>
                  <a:lnTo>
                    <a:pt x="1719114" y="56624"/>
                  </a:lnTo>
                  <a:lnTo>
                    <a:pt x="1719697" y="56836"/>
                  </a:lnTo>
                  <a:lnTo>
                    <a:pt x="1723616" y="61212"/>
                  </a:lnTo>
                  <a:lnTo>
                    <a:pt x="1724179" y="61417"/>
                  </a:lnTo>
                  <a:lnTo>
                    <a:pt x="1728098" y="65793"/>
                  </a:lnTo>
                  <a:lnTo>
                    <a:pt x="1728661" y="65998"/>
                  </a:lnTo>
                  <a:lnTo>
                    <a:pt x="1732580" y="70374"/>
                  </a:lnTo>
                  <a:lnTo>
                    <a:pt x="1733143" y="70579"/>
                  </a:lnTo>
                  <a:lnTo>
                    <a:pt x="1737060" y="74954"/>
                  </a:lnTo>
                  <a:lnTo>
                    <a:pt x="1737625" y="75159"/>
                  </a:lnTo>
                  <a:lnTo>
                    <a:pt x="1741544" y="79535"/>
                  </a:lnTo>
                  <a:lnTo>
                    <a:pt x="1742107" y="79740"/>
                  </a:lnTo>
                  <a:lnTo>
                    <a:pt x="1746026" y="84117"/>
                  </a:lnTo>
                  <a:lnTo>
                    <a:pt x="1746588" y="84321"/>
                  </a:lnTo>
                  <a:lnTo>
                    <a:pt x="1750507" y="88697"/>
                  </a:lnTo>
                  <a:lnTo>
                    <a:pt x="1751070" y="88902"/>
                  </a:lnTo>
                  <a:lnTo>
                    <a:pt x="1754987" y="93277"/>
                  </a:lnTo>
                  <a:lnTo>
                    <a:pt x="1755552" y="93482"/>
                  </a:lnTo>
                  <a:lnTo>
                    <a:pt x="1759471" y="97858"/>
                  </a:lnTo>
                  <a:lnTo>
                    <a:pt x="1760034" y="98064"/>
                  </a:lnTo>
                  <a:lnTo>
                    <a:pt x="1763953" y="102440"/>
                  </a:lnTo>
                  <a:lnTo>
                    <a:pt x="1764516" y="102644"/>
                  </a:lnTo>
                  <a:lnTo>
                    <a:pt x="1768435" y="107021"/>
                  </a:lnTo>
                  <a:lnTo>
                    <a:pt x="1768998" y="107225"/>
                  </a:lnTo>
                  <a:lnTo>
                    <a:pt x="1772916" y="111601"/>
                  </a:lnTo>
                  <a:lnTo>
                    <a:pt x="1773479" y="111805"/>
                  </a:lnTo>
                  <a:lnTo>
                    <a:pt x="1777398" y="116182"/>
                  </a:lnTo>
                  <a:lnTo>
                    <a:pt x="1777961" y="116387"/>
                  </a:lnTo>
                  <a:lnTo>
                    <a:pt x="1781880" y="120763"/>
                  </a:lnTo>
                  <a:lnTo>
                    <a:pt x="1782443" y="120968"/>
                  </a:lnTo>
                  <a:lnTo>
                    <a:pt x="1786360" y="125342"/>
                  </a:lnTo>
                  <a:lnTo>
                    <a:pt x="1786925" y="125548"/>
                  </a:lnTo>
                  <a:lnTo>
                    <a:pt x="1790844" y="129924"/>
                  </a:lnTo>
                  <a:lnTo>
                    <a:pt x="1791406" y="130129"/>
                  </a:lnTo>
                  <a:lnTo>
                    <a:pt x="1795325" y="134505"/>
                  </a:lnTo>
                  <a:lnTo>
                    <a:pt x="1795888" y="134710"/>
                  </a:lnTo>
                  <a:lnTo>
                    <a:pt x="1799807" y="139086"/>
                  </a:lnTo>
                  <a:lnTo>
                    <a:pt x="1800370" y="139291"/>
                  </a:lnTo>
                  <a:lnTo>
                    <a:pt x="1804287" y="143665"/>
                  </a:lnTo>
                  <a:lnTo>
                    <a:pt x="1804852" y="143871"/>
                  </a:lnTo>
                  <a:lnTo>
                    <a:pt x="1808771" y="148247"/>
                  </a:lnTo>
                  <a:lnTo>
                    <a:pt x="1809333" y="148452"/>
                  </a:lnTo>
                  <a:lnTo>
                    <a:pt x="1813252" y="152828"/>
                  </a:lnTo>
                  <a:lnTo>
                    <a:pt x="1813815" y="153033"/>
                  </a:lnTo>
                  <a:lnTo>
                    <a:pt x="1817734" y="157409"/>
                  </a:lnTo>
                  <a:lnTo>
                    <a:pt x="1818297" y="157614"/>
                  </a:lnTo>
                  <a:lnTo>
                    <a:pt x="1822214" y="161988"/>
                  </a:lnTo>
                  <a:lnTo>
                    <a:pt x="1822779" y="162194"/>
                  </a:lnTo>
                  <a:lnTo>
                    <a:pt x="1826698" y="166570"/>
                  </a:lnTo>
                  <a:lnTo>
                    <a:pt x="1827261" y="166775"/>
                  </a:lnTo>
                  <a:lnTo>
                    <a:pt x="1831180" y="171151"/>
                  </a:lnTo>
                  <a:lnTo>
                    <a:pt x="1831743" y="171356"/>
                  </a:lnTo>
                  <a:lnTo>
                    <a:pt x="1835662" y="175733"/>
                  </a:lnTo>
                  <a:lnTo>
                    <a:pt x="1836224" y="175937"/>
                  </a:lnTo>
                  <a:lnTo>
                    <a:pt x="1840141" y="180312"/>
                  </a:lnTo>
                  <a:lnTo>
                    <a:pt x="1840706" y="180517"/>
                  </a:lnTo>
                  <a:lnTo>
                    <a:pt x="1844625" y="184893"/>
                  </a:lnTo>
                  <a:lnTo>
                    <a:pt x="1845188" y="185098"/>
                  </a:lnTo>
                  <a:lnTo>
                    <a:pt x="1849107" y="189474"/>
                  </a:lnTo>
                  <a:lnTo>
                    <a:pt x="1849670" y="189679"/>
                  </a:lnTo>
                  <a:lnTo>
                    <a:pt x="1853587" y="194054"/>
                  </a:lnTo>
                  <a:lnTo>
                    <a:pt x="1854152" y="194259"/>
                  </a:lnTo>
                  <a:lnTo>
                    <a:pt x="1858071" y="198636"/>
                  </a:lnTo>
                  <a:lnTo>
                    <a:pt x="1858633" y="198840"/>
                  </a:lnTo>
                  <a:lnTo>
                    <a:pt x="1862552" y="203216"/>
                  </a:lnTo>
                  <a:lnTo>
                    <a:pt x="1863115" y="203421"/>
                  </a:lnTo>
                  <a:lnTo>
                    <a:pt x="1867034" y="207797"/>
                  </a:lnTo>
                  <a:lnTo>
                    <a:pt x="1867597" y="208002"/>
                  </a:lnTo>
                  <a:lnTo>
                    <a:pt x="1871514" y="212377"/>
                  </a:lnTo>
                  <a:lnTo>
                    <a:pt x="1872079" y="212582"/>
                  </a:lnTo>
                  <a:lnTo>
                    <a:pt x="1875998" y="216959"/>
                  </a:lnTo>
                  <a:lnTo>
                    <a:pt x="1876560" y="217163"/>
                  </a:lnTo>
                  <a:lnTo>
                    <a:pt x="1880479" y="221539"/>
                  </a:lnTo>
                  <a:lnTo>
                    <a:pt x="1881042" y="221744"/>
                  </a:lnTo>
                  <a:lnTo>
                    <a:pt x="1882661" y="223552"/>
                  </a:lnTo>
                  <a:lnTo>
                    <a:pt x="1881927" y="191165"/>
                  </a:lnTo>
                  <a:lnTo>
                    <a:pt x="1877254" y="165061"/>
                  </a:lnTo>
                  <a:lnTo>
                    <a:pt x="1872580" y="143973"/>
                  </a:lnTo>
                  <a:lnTo>
                    <a:pt x="1868990" y="123402"/>
                  </a:lnTo>
                  <a:lnTo>
                    <a:pt x="1870300" y="101231"/>
                  </a:lnTo>
                  <a:lnTo>
                    <a:pt x="1876627" y="87154"/>
                  </a:lnTo>
                  <a:lnTo>
                    <a:pt x="1887057" y="77634"/>
                  </a:lnTo>
                  <a:lnTo>
                    <a:pt x="1903814" y="81453"/>
                  </a:lnTo>
                  <a:lnTo>
                    <a:pt x="1921995" y="88405"/>
                  </a:lnTo>
                  <a:lnTo>
                    <a:pt x="1941032" y="95246"/>
                  </a:lnTo>
                  <a:lnTo>
                    <a:pt x="1960353" y="113200"/>
                  </a:lnTo>
                  <a:lnTo>
                    <a:pt x="1960870" y="114079"/>
                  </a:lnTo>
                  <a:lnTo>
                    <a:pt x="1964834" y="117763"/>
                  </a:lnTo>
                  <a:lnTo>
                    <a:pt x="1965371" y="118678"/>
                  </a:lnTo>
                  <a:lnTo>
                    <a:pt x="1969316" y="122344"/>
                  </a:lnTo>
                  <a:lnTo>
                    <a:pt x="1969854" y="123260"/>
                  </a:lnTo>
                  <a:lnTo>
                    <a:pt x="1973798" y="126925"/>
                  </a:lnTo>
                  <a:lnTo>
                    <a:pt x="1974336" y="127841"/>
                  </a:lnTo>
                  <a:lnTo>
                    <a:pt x="1978280" y="131506"/>
                  </a:lnTo>
                  <a:lnTo>
                    <a:pt x="1978816" y="132420"/>
                  </a:lnTo>
                  <a:lnTo>
                    <a:pt x="1982762" y="136086"/>
                  </a:lnTo>
                  <a:lnTo>
                    <a:pt x="1983300" y="137002"/>
                  </a:lnTo>
                  <a:lnTo>
                    <a:pt x="1987244" y="140667"/>
                  </a:lnTo>
                  <a:lnTo>
                    <a:pt x="1987783" y="141585"/>
                  </a:lnTo>
                  <a:lnTo>
                    <a:pt x="1991725" y="145248"/>
                  </a:lnTo>
                  <a:lnTo>
                    <a:pt x="1992263" y="146164"/>
                  </a:lnTo>
                  <a:lnTo>
                    <a:pt x="1996207" y="149829"/>
                  </a:lnTo>
                  <a:lnTo>
                    <a:pt x="1996743" y="150743"/>
                  </a:lnTo>
                  <a:lnTo>
                    <a:pt x="2000689" y="154409"/>
                  </a:lnTo>
                  <a:lnTo>
                    <a:pt x="2001227" y="155325"/>
                  </a:lnTo>
                  <a:lnTo>
                    <a:pt x="2005171" y="158990"/>
                  </a:lnTo>
                  <a:lnTo>
                    <a:pt x="2005709" y="159906"/>
                  </a:lnTo>
                  <a:lnTo>
                    <a:pt x="2009653" y="163571"/>
                  </a:lnTo>
                  <a:lnTo>
                    <a:pt x="2010191" y="164487"/>
                  </a:lnTo>
                  <a:lnTo>
                    <a:pt x="2014135" y="168152"/>
                  </a:lnTo>
                  <a:lnTo>
                    <a:pt x="2014673" y="169068"/>
                  </a:lnTo>
                  <a:lnTo>
                    <a:pt x="2018616" y="172733"/>
                  </a:lnTo>
                  <a:lnTo>
                    <a:pt x="2019154" y="173648"/>
                  </a:lnTo>
                  <a:lnTo>
                    <a:pt x="2023098" y="177314"/>
                  </a:lnTo>
                  <a:lnTo>
                    <a:pt x="2023636" y="178229"/>
                  </a:lnTo>
                  <a:lnTo>
                    <a:pt x="2027580" y="181895"/>
                  </a:lnTo>
                  <a:lnTo>
                    <a:pt x="2028116" y="182808"/>
                  </a:lnTo>
                  <a:lnTo>
                    <a:pt x="2032062" y="186475"/>
                  </a:lnTo>
                  <a:lnTo>
                    <a:pt x="2032601" y="187392"/>
                  </a:lnTo>
                  <a:lnTo>
                    <a:pt x="2036543" y="191056"/>
                  </a:lnTo>
                  <a:lnTo>
                    <a:pt x="2037081" y="191971"/>
                  </a:lnTo>
                  <a:lnTo>
                    <a:pt x="2041025" y="195637"/>
                  </a:lnTo>
                  <a:lnTo>
                    <a:pt x="2041563" y="196552"/>
                  </a:lnTo>
                  <a:lnTo>
                    <a:pt x="2045507" y="200218"/>
                  </a:lnTo>
                  <a:lnTo>
                    <a:pt x="2046043" y="201131"/>
                  </a:lnTo>
                  <a:lnTo>
                    <a:pt x="2049989" y="204798"/>
                  </a:lnTo>
                  <a:lnTo>
                    <a:pt x="2050528" y="205716"/>
                  </a:lnTo>
                  <a:lnTo>
                    <a:pt x="2054470" y="209379"/>
                  </a:lnTo>
                  <a:lnTo>
                    <a:pt x="2055008" y="210294"/>
                  </a:lnTo>
                  <a:lnTo>
                    <a:pt x="2058952" y="213960"/>
                  </a:lnTo>
                  <a:lnTo>
                    <a:pt x="2059490" y="214875"/>
                  </a:lnTo>
                  <a:lnTo>
                    <a:pt x="2063434" y="218541"/>
                  </a:lnTo>
                  <a:lnTo>
                    <a:pt x="2063970" y="219454"/>
                  </a:lnTo>
                  <a:lnTo>
                    <a:pt x="2067916" y="223121"/>
                  </a:lnTo>
                  <a:lnTo>
                    <a:pt x="2068454" y="224037"/>
                  </a:lnTo>
                  <a:lnTo>
                    <a:pt x="2072398" y="227702"/>
                  </a:lnTo>
                  <a:lnTo>
                    <a:pt x="2072936" y="228617"/>
                  </a:lnTo>
                  <a:lnTo>
                    <a:pt x="2076880" y="232283"/>
                  </a:lnTo>
                  <a:lnTo>
                    <a:pt x="2077419" y="233201"/>
                  </a:lnTo>
                  <a:lnTo>
                    <a:pt x="2081361" y="236864"/>
                  </a:lnTo>
                  <a:lnTo>
                    <a:pt x="2081897" y="237778"/>
                  </a:lnTo>
                  <a:lnTo>
                    <a:pt x="2085843" y="241444"/>
                  </a:lnTo>
                  <a:lnTo>
                    <a:pt x="2086381" y="242360"/>
                  </a:lnTo>
                  <a:lnTo>
                    <a:pt x="2090325" y="246025"/>
                  </a:lnTo>
                  <a:lnTo>
                    <a:pt x="2090863" y="246941"/>
                  </a:lnTo>
                  <a:lnTo>
                    <a:pt x="2094807" y="250606"/>
                  </a:lnTo>
                  <a:lnTo>
                    <a:pt x="2095343" y="251519"/>
                  </a:lnTo>
                  <a:lnTo>
                    <a:pt x="2099289" y="255186"/>
                  </a:lnTo>
                  <a:lnTo>
                    <a:pt x="2099828" y="256104"/>
                  </a:lnTo>
                  <a:lnTo>
                    <a:pt x="2103770" y="259767"/>
                  </a:lnTo>
                  <a:lnTo>
                    <a:pt x="2104308" y="260683"/>
                  </a:lnTo>
                  <a:lnTo>
                    <a:pt x="2108252" y="264348"/>
                  </a:lnTo>
                  <a:lnTo>
                    <a:pt x="2108790" y="265264"/>
                  </a:lnTo>
                  <a:lnTo>
                    <a:pt x="2112734" y="268929"/>
                  </a:lnTo>
                  <a:lnTo>
                    <a:pt x="2113270" y="269843"/>
                  </a:lnTo>
                  <a:lnTo>
                    <a:pt x="2117216" y="273509"/>
                  </a:lnTo>
                  <a:lnTo>
                    <a:pt x="2117755" y="274427"/>
                  </a:lnTo>
                  <a:lnTo>
                    <a:pt x="2121697" y="278090"/>
                  </a:lnTo>
                  <a:lnTo>
                    <a:pt x="2122235" y="279006"/>
                  </a:lnTo>
                  <a:lnTo>
                    <a:pt x="2126179" y="282671"/>
                  </a:lnTo>
                  <a:lnTo>
                    <a:pt x="2126717" y="283587"/>
                  </a:lnTo>
                  <a:lnTo>
                    <a:pt x="2130661" y="287252"/>
                  </a:lnTo>
                  <a:lnTo>
                    <a:pt x="2131197" y="288166"/>
                  </a:lnTo>
                  <a:lnTo>
                    <a:pt x="2135143" y="291832"/>
                  </a:lnTo>
                  <a:lnTo>
                    <a:pt x="2135681" y="292748"/>
                  </a:lnTo>
                  <a:lnTo>
                    <a:pt x="2139625" y="296413"/>
                  </a:lnTo>
                  <a:lnTo>
                    <a:pt x="2140164" y="297331"/>
                  </a:lnTo>
                  <a:lnTo>
                    <a:pt x="2144106" y="300994"/>
                  </a:lnTo>
                  <a:lnTo>
                    <a:pt x="2144644" y="301910"/>
                  </a:lnTo>
                  <a:lnTo>
                    <a:pt x="2148588" y="305575"/>
                  </a:lnTo>
                  <a:lnTo>
                    <a:pt x="2149124" y="306489"/>
                  </a:lnTo>
                  <a:lnTo>
                    <a:pt x="2153070" y="310156"/>
                  </a:lnTo>
                  <a:lnTo>
                    <a:pt x="2153608" y="311072"/>
                  </a:lnTo>
                  <a:lnTo>
                    <a:pt x="2157552" y="314737"/>
                  </a:lnTo>
                  <a:lnTo>
                    <a:pt x="2158090" y="315653"/>
                  </a:lnTo>
                  <a:lnTo>
                    <a:pt x="2162034" y="319318"/>
                  </a:lnTo>
                  <a:lnTo>
                    <a:pt x="2162572" y="320234"/>
                  </a:lnTo>
                  <a:lnTo>
                    <a:pt x="2166516" y="323899"/>
                  </a:lnTo>
                  <a:lnTo>
                    <a:pt x="2167054" y="324815"/>
                  </a:lnTo>
                  <a:lnTo>
                    <a:pt x="2170997" y="328479"/>
                  </a:lnTo>
                  <a:lnTo>
                    <a:pt x="2171535" y="329395"/>
                  </a:lnTo>
                  <a:lnTo>
                    <a:pt x="2175479" y="333060"/>
                  </a:lnTo>
                  <a:lnTo>
                    <a:pt x="2176017" y="333976"/>
                  </a:lnTo>
                  <a:lnTo>
                    <a:pt x="2179961" y="337641"/>
                  </a:lnTo>
                  <a:lnTo>
                    <a:pt x="2180497" y="338555"/>
                  </a:lnTo>
                  <a:lnTo>
                    <a:pt x="2184443" y="342221"/>
                  </a:lnTo>
                  <a:lnTo>
                    <a:pt x="2184981" y="343137"/>
                  </a:lnTo>
                  <a:lnTo>
                    <a:pt x="2188925" y="346802"/>
                  </a:lnTo>
                  <a:lnTo>
                    <a:pt x="2189464" y="347720"/>
                  </a:lnTo>
                  <a:lnTo>
                    <a:pt x="2193406" y="351383"/>
                  </a:lnTo>
                  <a:lnTo>
                    <a:pt x="2193944" y="352299"/>
                  </a:lnTo>
                  <a:lnTo>
                    <a:pt x="2197888" y="355964"/>
                  </a:lnTo>
                  <a:lnTo>
                    <a:pt x="2198424" y="356878"/>
                  </a:lnTo>
                  <a:lnTo>
                    <a:pt x="2202370" y="360544"/>
                  </a:lnTo>
                  <a:lnTo>
                    <a:pt x="2202909" y="361462"/>
                  </a:lnTo>
                  <a:lnTo>
                    <a:pt x="2206851" y="365125"/>
                  </a:lnTo>
                  <a:lnTo>
                    <a:pt x="2207389" y="366041"/>
                  </a:lnTo>
                  <a:lnTo>
                    <a:pt x="2211333" y="369706"/>
                  </a:lnTo>
                  <a:lnTo>
                    <a:pt x="2211871" y="370622"/>
                  </a:lnTo>
                  <a:lnTo>
                    <a:pt x="2215815" y="374288"/>
                  </a:lnTo>
                  <a:lnTo>
                    <a:pt x="2216352" y="375201"/>
                  </a:lnTo>
                  <a:lnTo>
                    <a:pt x="2220297" y="378868"/>
                  </a:lnTo>
                  <a:lnTo>
                    <a:pt x="2220835" y="379783"/>
                  </a:lnTo>
                  <a:lnTo>
                    <a:pt x="2224779" y="383449"/>
                  </a:lnTo>
                  <a:lnTo>
                    <a:pt x="2225317" y="384364"/>
                  </a:lnTo>
                  <a:lnTo>
                    <a:pt x="2229261" y="388030"/>
                  </a:lnTo>
                  <a:lnTo>
                    <a:pt x="2229800" y="388947"/>
                  </a:lnTo>
                  <a:lnTo>
                    <a:pt x="2233742" y="392611"/>
                  </a:lnTo>
                  <a:lnTo>
                    <a:pt x="2234278" y="393524"/>
                  </a:lnTo>
                  <a:lnTo>
                    <a:pt x="2238224" y="397191"/>
                  </a:lnTo>
                  <a:lnTo>
                    <a:pt x="2238762" y="398106"/>
                  </a:lnTo>
                  <a:lnTo>
                    <a:pt x="2242706" y="401772"/>
                  </a:lnTo>
                  <a:lnTo>
                    <a:pt x="2243244" y="402687"/>
                  </a:lnTo>
                  <a:lnTo>
                    <a:pt x="2247188" y="406353"/>
                  </a:lnTo>
                  <a:lnTo>
                    <a:pt x="2247724" y="407266"/>
                  </a:lnTo>
                  <a:lnTo>
                    <a:pt x="2251670" y="410933"/>
                  </a:lnTo>
                  <a:lnTo>
                    <a:pt x="2252208" y="411848"/>
                  </a:lnTo>
                  <a:lnTo>
                    <a:pt x="2256152" y="415514"/>
                  </a:lnTo>
                  <a:lnTo>
                    <a:pt x="2256691" y="416431"/>
                  </a:lnTo>
                  <a:lnTo>
                    <a:pt x="2260633" y="420095"/>
                  </a:lnTo>
                  <a:lnTo>
                    <a:pt x="2261171" y="421010"/>
                  </a:lnTo>
                  <a:lnTo>
                    <a:pt x="2265115" y="424676"/>
                  </a:lnTo>
                  <a:lnTo>
                    <a:pt x="2265651" y="425589"/>
                  </a:lnTo>
                  <a:lnTo>
                    <a:pt x="2269597" y="429256"/>
                  </a:lnTo>
                  <a:lnTo>
                    <a:pt x="2270135" y="430171"/>
                  </a:lnTo>
                  <a:lnTo>
                    <a:pt x="2274079" y="433837"/>
                  </a:lnTo>
                  <a:lnTo>
                    <a:pt x="2274618" y="434755"/>
                  </a:lnTo>
                  <a:lnTo>
                    <a:pt x="2278560" y="438418"/>
                  </a:lnTo>
                  <a:lnTo>
                    <a:pt x="2279098" y="439334"/>
                  </a:lnTo>
                  <a:lnTo>
                    <a:pt x="2283042" y="442999"/>
                  </a:lnTo>
                  <a:lnTo>
                    <a:pt x="2283578" y="443912"/>
                  </a:lnTo>
                  <a:lnTo>
                    <a:pt x="2287524" y="447579"/>
                  </a:lnTo>
                  <a:lnTo>
                    <a:pt x="2288062" y="448495"/>
                  </a:lnTo>
                  <a:lnTo>
                    <a:pt x="2292006" y="452160"/>
                  </a:lnTo>
                  <a:lnTo>
                    <a:pt x="2292545" y="453077"/>
                  </a:lnTo>
                  <a:lnTo>
                    <a:pt x="2296487" y="456741"/>
                  </a:lnTo>
                  <a:lnTo>
                    <a:pt x="2297025" y="457657"/>
                  </a:lnTo>
                  <a:lnTo>
                    <a:pt x="2300889" y="461247"/>
                  </a:lnTo>
                  <a:lnTo>
                    <a:pt x="2322672" y="435332"/>
                  </a:lnTo>
                  <a:lnTo>
                    <a:pt x="2353108" y="402447"/>
                  </a:lnTo>
                  <a:lnTo>
                    <a:pt x="2380579" y="372810"/>
                  </a:lnTo>
                  <a:lnTo>
                    <a:pt x="2388274" y="350868"/>
                  </a:lnTo>
                  <a:lnTo>
                    <a:pt x="2389682" y="335759"/>
                  </a:lnTo>
                  <a:lnTo>
                    <a:pt x="2385765" y="331822"/>
                  </a:lnTo>
                  <a:lnTo>
                    <a:pt x="2385603" y="331582"/>
                  </a:lnTo>
                  <a:lnTo>
                    <a:pt x="2381283" y="327241"/>
                  </a:lnTo>
                  <a:lnTo>
                    <a:pt x="2381121" y="327001"/>
                  </a:lnTo>
                  <a:lnTo>
                    <a:pt x="2376801" y="322659"/>
                  </a:lnTo>
                  <a:lnTo>
                    <a:pt x="2376641" y="322423"/>
                  </a:lnTo>
                  <a:lnTo>
                    <a:pt x="2372319" y="318079"/>
                  </a:lnTo>
                  <a:lnTo>
                    <a:pt x="2372157" y="317840"/>
                  </a:lnTo>
                  <a:lnTo>
                    <a:pt x="2367837" y="313498"/>
                  </a:lnTo>
                  <a:lnTo>
                    <a:pt x="2367673" y="313256"/>
                  </a:lnTo>
                  <a:lnTo>
                    <a:pt x="2363356" y="308917"/>
                  </a:lnTo>
                  <a:lnTo>
                    <a:pt x="2363194" y="308678"/>
                  </a:lnTo>
                  <a:lnTo>
                    <a:pt x="2358874" y="304336"/>
                  </a:lnTo>
                  <a:lnTo>
                    <a:pt x="2358714" y="304100"/>
                  </a:lnTo>
                  <a:lnTo>
                    <a:pt x="2354392" y="299756"/>
                  </a:lnTo>
                  <a:lnTo>
                    <a:pt x="2354230" y="299517"/>
                  </a:lnTo>
                  <a:lnTo>
                    <a:pt x="2349910" y="295175"/>
                  </a:lnTo>
                  <a:lnTo>
                    <a:pt x="2349748" y="294936"/>
                  </a:lnTo>
                  <a:lnTo>
                    <a:pt x="2345428" y="290594"/>
                  </a:lnTo>
                  <a:lnTo>
                    <a:pt x="2345265" y="290354"/>
                  </a:lnTo>
                  <a:lnTo>
                    <a:pt x="2340946" y="286013"/>
                  </a:lnTo>
                  <a:lnTo>
                    <a:pt x="2340806" y="285806"/>
                  </a:lnTo>
                  <a:lnTo>
                    <a:pt x="2336465" y="281443"/>
                  </a:lnTo>
                  <a:lnTo>
                    <a:pt x="2320734" y="258304"/>
                  </a:lnTo>
                  <a:lnTo>
                    <a:pt x="2319651" y="251750"/>
                  </a:lnTo>
                  <a:lnTo>
                    <a:pt x="2332874" y="242972"/>
                  </a:lnTo>
                  <a:lnTo>
                    <a:pt x="2350486" y="240806"/>
                  </a:lnTo>
                  <a:lnTo>
                    <a:pt x="2411641" y="199428"/>
                  </a:lnTo>
                  <a:lnTo>
                    <a:pt x="2418481" y="166771"/>
                  </a:lnTo>
                  <a:lnTo>
                    <a:pt x="2423155" y="123571"/>
                  </a:lnTo>
                  <a:lnTo>
                    <a:pt x="2425378" y="99863"/>
                  </a:lnTo>
                  <a:lnTo>
                    <a:pt x="2439969" y="87437"/>
                  </a:lnTo>
                  <a:lnTo>
                    <a:pt x="2448802" y="85216"/>
                  </a:lnTo>
                  <a:lnTo>
                    <a:pt x="2481005" y="104933"/>
                  </a:lnTo>
                  <a:lnTo>
                    <a:pt x="2485158" y="109298"/>
                  </a:lnTo>
                  <a:lnTo>
                    <a:pt x="2485486" y="109499"/>
                  </a:lnTo>
                  <a:lnTo>
                    <a:pt x="2489670" y="113897"/>
                  </a:lnTo>
                  <a:lnTo>
                    <a:pt x="2489968" y="114080"/>
                  </a:lnTo>
                  <a:lnTo>
                    <a:pt x="2494152" y="118478"/>
                  </a:lnTo>
                  <a:lnTo>
                    <a:pt x="2494450" y="118661"/>
                  </a:lnTo>
                  <a:lnTo>
                    <a:pt x="2498634" y="123059"/>
                  </a:lnTo>
                  <a:lnTo>
                    <a:pt x="2498932" y="123242"/>
                  </a:lnTo>
                  <a:lnTo>
                    <a:pt x="2503113" y="127638"/>
                  </a:lnTo>
                  <a:lnTo>
                    <a:pt x="2503414" y="127822"/>
                  </a:lnTo>
                  <a:lnTo>
                    <a:pt x="2507598" y="132221"/>
                  </a:lnTo>
                  <a:lnTo>
                    <a:pt x="2507896" y="132403"/>
                  </a:lnTo>
                  <a:lnTo>
                    <a:pt x="2512081" y="136803"/>
                  </a:lnTo>
                  <a:lnTo>
                    <a:pt x="2512377" y="136984"/>
                  </a:lnTo>
                  <a:lnTo>
                    <a:pt x="2516561" y="141382"/>
                  </a:lnTo>
                  <a:lnTo>
                    <a:pt x="2516859" y="141565"/>
                  </a:lnTo>
                  <a:lnTo>
                    <a:pt x="2521040" y="145961"/>
                  </a:lnTo>
                  <a:lnTo>
                    <a:pt x="2521341" y="146145"/>
                  </a:lnTo>
                  <a:lnTo>
                    <a:pt x="2525525" y="150544"/>
                  </a:lnTo>
                  <a:lnTo>
                    <a:pt x="2525823" y="150726"/>
                  </a:lnTo>
                  <a:lnTo>
                    <a:pt x="2528192" y="153217"/>
                  </a:lnTo>
                  <a:lnTo>
                    <a:pt x="2529394" y="153376"/>
                  </a:lnTo>
                  <a:lnTo>
                    <a:pt x="2532810" y="157804"/>
                  </a:lnTo>
                  <a:lnTo>
                    <a:pt x="2533875" y="157945"/>
                  </a:lnTo>
                  <a:lnTo>
                    <a:pt x="2537300" y="162386"/>
                  </a:lnTo>
                  <a:lnTo>
                    <a:pt x="2538357" y="162526"/>
                  </a:lnTo>
                  <a:lnTo>
                    <a:pt x="2541782" y="166967"/>
                  </a:lnTo>
                  <a:lnTo>
                    <a:pt x="2542839" y="167107"/>
                  </a:lnTo>
                  <a:lnTo>
                    <a:pt x="2546264" y="171548"/>
                  </a:lnTo>
                  <a:lnTo>
                    <a:pt x="2547321" y="171688"/>
                  </a:lnTo>
                  <a:lnTo>
                    <a:pt x="2550746" y="176128"/>
                  </a:lnTo>
                  <a:lnTo>
                    <a:pt x="2551803" y="176268"/>
                  </a:lnTo>
                  <a:lnTo>
                    <a:pt x="2555228" y="180709"/>
                  </a:lnTo>
                  <a:lnTo>
                    <a:pt x="2556285" y="180849"/>
                  </a:lnTo>
                  <a:lnTo>
                    <a:pt x="2559711" y="185290"/>
                  </a:lnTo>
                  <a:lnTo>
                    <a:pt x="2560766" y="185430"/>
                  </a:lnTo>
                  <a:lnTo>
                    <a:pt x="2564191" y="189871"/>
                  </a:lnTo>
                  <a:lnTo>
                    <a:pt x="2565248" y="190011"/>
                  </a:lnTo>
                  <a:lnTo>
                    <a:pt x="2568673" y="194451"/>
                  </a:lnTo>
                  <a:lnTo>
                    <a:pt x="2569730" y="194591"/>
                  </a:lnTo>
                  <a:lnTo>
                    <a:pt x="2573155" y="199032"/>
                  </a:lnTo>
                  <a:lnTo>
                    <a:pt x="2574212" y="199172"/>
                  </a:lnTo>
                  <a:lnTo>
                    <a:pt x="2577637" y="203613"/>
                  </a:lnTo>
                  <a:lnTo>
                    <a:pt x="2578694" y="203753"/>
                  </a:lnTo>
                  <a:lnTo>
                    <a:pt x="2582119" y="208194"/>
                  </a:lnTo>
                  <a:lnTo>
                    <a:pt x="2583176" y="208334"/>
                  </a:lnTo>
                  <a:lnTo>
                    <a:pt x="2586601" y="212774"/>
                  </a:lnTo>
                  <a:lnTo>
                    <a:pt x="2587657" y="212914"/>
                  </a:lnTo>
                  <a:lnTo>
                    <a:pt x="2589767" y="215649"/>
                  </a:lnTo>
                  <a:lnTo>
                    <a:pt x="2619731" y="194811"/>
                  </a:lnTo>
                  <a:lnTo>
                    <a:pt x="2629249" y="190595"/>
                  </a:lnTo>
                  <a:lnTo>
                    <a:pt x="2647317" y="173039"/>
                  </a:lnTo>
                  <a:lnTo>
                    <a:pt x="2656038" y="139299"/>
                  </a:lnTo>
                  <a:lnTo>
                    <a:pt x="2663390" y="108526"/>
                  </a:lnTo>
                  <a:lnTo>
                    <a:pt x="2661908" y="81682"/>
                  </a:lnTo>
                  <a:lnTo>
                    <a:pt x="2664187" y="65266"/>
                  </a:lnTo>
                  <a:lnTo>
                    <a:pt x="2676157" y="58597"/>
                  </a:lnTo>
                  <a:lnTo>
                    <a:pt x="2689094" y="61333"/>
                  </a:lnTo>
                  <a:lnTo>
                    <a:pt x="2719872" y="77691"/>
                  </a:lnTo>
                  <a:lnTo>
                    <a:pt x="2738509" y="92109"/>
                  </a:lnTo>
                  <a:lnTo>
                    <a:pt x="2740685" y="94891"/>
                  </a:lnTo>
                  <a:lnTo>
                    <a:pt x="2742990" y="96675"/>
                  </a:lnTo>
                  <a:lnTo>
                    <a:pt x="2745195" y="99494"/>
                  </a:lnTo>
                  <a:lnTo>
                    <a:pt x="2747472" y="101256"/>
                  </a:lnTo>
                  <a:lnTo>
                    <a:pt x="2749677" y="104075"/>
                  </a:lnTo>
                  <a:lnTo>
                    <a:pt x="2751954" y="105837"/>
                  </a:lnTo>
                  <a:lnTo>
                    <a:pt x="2754159" y="108656"/>
                  </a:lnTo>
                  <a:lnTo>
                    <a:pt x="2756436" y="110418"/>
                  </a:lnTo>
                  <a:lnTo>
                    <a:pt x="2758639" y="113235"/>
                  </a:lnTo>
                  <a:lnTo>
                    <a:pt x="2760918" y="114998"/>
                  </a:lnTo>
                  <a:lnTo>
                    <a:pt x="2763123" y="117817"/>
                  </a:lnTo>
                  <a:lnTo>
                    <a:pt x="2765400" y="119579"/>
                  </a:lnTo>
                  <a:lnTo>
                    <a:pt x="2767607" y="122400"/>
                  </a:lnTo>
                  <a:lnTo>
                    <a:pt x="2769881" y="124160"/>
                  </a:lnTo>
                  <a:lnTo>
                    <a:pt x="2772086" y="126979"/>
                  </a:lnTo>
                  <a:lnTo>
                    <a:pt x="2774363" y="128741"/>
                  </a:lnTo>
                  <a:lnTo>
                    <a:pt x="2776566" y="131558"/>
                  </a:lnTo>
                  <a:lnTo>
                    <a:pt x="2778845" y="133321"/>
                  </a:lnTo>
                  <a:lnTo>
                    <a:pt x="2781050" y="136141"/>
                  </a:lnTo>
                  <a:lnTo>
                    <a:pt x="2783327" y="137903"/>
                  </a:lnTo>
                  <a:lnTo>
                    <a:pt x="2785532" y="140722"/>
                  </a:lnTo>
                  <a:lnTo>
                    <a:pt x="2787809" y="142484"/>
                  </a:lnTo>
                  <a:lnTo>
                    <a:pt x="2790014" y="145303"/>
                  </a:lnTo>
                  <a:lnTo>
                    <a:pt x="2792291" y="147065"/>
                  </a:lnTo>
                  <a:lnTo>
                    <a:pt x="2794496" y="149883"/>
                  </a:lnTo>
                  <a:lnTo>
                    <a:pt x="2796772" y="151645"/>
                  </a:lnTo>
                  <a:lnTo>
                    <a:pt x="2798977" y="154464"/>
                  </a:lnTo>
                  <a:lnTo>
                    <a:pt x="2801254" y="156226"/>
                  </a:lnTo>
                  <a:lnTo>
                    <a:pt x="2803459" y="159044"/>
                  </a:lnTo>
                  <a:lnTo>
                    <a:pt x="2805736" y="160807"/>
                  </a:lnTo>
                  <a:lnTo>
                    <a:pt x="2807939" y="163623"/>
                  </a:lnTo>
                  <a:lnTo>
                    <a:pt x="2810218" y="165387"/>
                  </a:lnTo>
                  <a:lnTo>
                    <a:pt x="2812425" y="168208"/>
                  </a:lnTo>
                  <a:lnTo>
                    <a:pt x="2814699" y="169968"/>
                  </a:lnTo>
                  <a:lnTo>
                    <a:pt x="2816904" y="172787"/>
                  </a:lnTo>
                  <a:lnTo>
                    <a:pt x="2819181" y="174549"/>
                  </a:lnTo>
                  <a:lnTo>
                    <a:pt x="2821386" y="177368"/>
                  </a:lnTo>
                  <a:lnTo>
                    <a:pt x="2823663" y="179130"/>
                  </a:lnTo>
                  <a:lnTo>
                    <a:pt x="2825866" y="181946"/>
                  </a:lnTo>
                  <a:lnTo>
                    <a:pt x="2828145" y="183710"/>
                  </a:lnTo>
                  <a:lnTo>
                    <a:pt x="2830352" y="186531"/>
                  </a:lnTo>
                  <a:lnTo>
                    <a:pt x="2832626" y="188291"/>
                  </a:lnTo>
                  <a:lnTo>
                    <a:pt x="2834831" y="191110"/>
                  </a:lnTo>
                  <a:lnTo>
                    <a:pt x="2837108" y="192872"/>
                  </a:lnTo>
                  <a:lnTo>
                    <a:pt x="2839313" y="195691"/>
                  </a:lnTo>
                  <a:lnTo>
                    <a:pt x="2841590" y="197453"/>
                  </a:lnTo>
                  <a:lnTo>
                    <a:pt x="2843793" y="200269"/>
                  </a:lnTo>
                  <a:lnTo>
                    <a:pt x="2846072" y="202033"/>
                  </a:lnTo>
                  <a:lnTo>
                    <a:pt x="2848277" y="204852"/>
                  </a:lnTo>
                  <a:lnTo>
                    <a:pt x="2850554" y="206614"/>
                  </a:lnTo>
                  <a:lnTo>
                    <a:pt x="2852759" y="209433"/>
                  </a:lnTo>
                  <a:lnTo>
                    <a:pt x="2855036" y="211195"/>
                  </a:lnTo>
                  <a:lnTo>
                    <a:pt x="2857243" y="214016"/>
                  </a:lnTo>
                  <a:lnTo>
                    <a:pt x="2859517" y="215776"/>
                  </a:lnTo>
                  <a:lnTo>
                    <a:pt x="2861720" y="218592"/>
                  </a:lnTo>
                  <a:lnTo>
                    <a:pt x="2863999" y="220356"/>
                  </a:lnTo>
                  <a:lnTo>
                    <a:pt x="2866204" y="223175"/>
                  </a:lnTo>
                  <a:lnTo>
                    <a:pt x="2868481" y="224937"/>
                  </a:lnTo>
                  <a:lnTo>
                    <a:pt x="2870686" y="227756"/>
                  </a:lnTo>
                  <a:lnTo>
                    <a:pt x="2872963" y="229518"/>
                  </a:lnTo>
                  <a:lnTo>
                    <a:pt x="2875166" y="232335"/>
                  </a:lnTo>
                  <a:lnTo>
                    <a:pt x="2877445" y="234098"/>
                  </a:lnTo>
                  <a:lnTo>
                    <a:pt x="2879652" y="236919"/>
                  </a:lnTo>
                  <a:lnTo>
                    <a:pt x="2881926" y="238679"/>
                  </a:lnTo>
                  <a:lnTo>
                    <a:pt x="2884131" y="241498"/>
                  </a:lnTo>
                  <a:lnTo>
                    <a:pt x="2886408" y="243260"/>
                  </a:lnTo>
                  <a:lnTo>
                    <a:pt x="2888613" y="246079"/>
                  </a:lnTo>
                  <a:lnTo>
                    <a:pt x="2890890" y="247841"/>
                  </a:lnTo>
                  <a:lnTo>
                    <a:pt x="2893093" y="250658"/>
                  </a:lnTo>
                  <a:lnTo>
                    <a:pt x="2895372" y="252421"/>
                  </a:lnTo>
                  <a:lnTo>
                    <a:pt x="2897579" y="255242"/>
                  </a:lnTo>
                  <a:lnTo>
                    <a:pt x="2899853" y="257002"/>
                  </a:lnTo>
                  <a:lnTo>
                    <a:pt x="2902058" y="259821"/>
                  </a:lnTo>
                  <a:lnTo>
                    <a:pt x="2904335" y="261583"/>
                  </a:lnTo>
                  <a:lnTo>
                    <a:pt x="2906540" y="264402"/>
                  </a:lnTo>
                  <a:lnTo>
                    <a:pt x="2908817" y="266164"/>
                  </a:lnTo>
                  <a:lnTo>
                    <a:pt x="2911020" y="268981"/>
                  </a:lnTo>
                  <a:lnTo>
                    <a:pt x="2913299" y="270744"/>
                  </a:lnTo>
                  <a:lnTo>
                    <a:pt x="2915504" y="273563"/>
                  </a:lnTo>
                  <a:lnTo>
                    <a:pt x="2917781" y="275325"/>
                  </a:lnTo>
                  <a:lnTo>
                    <a:pt x="2919988" y="278146"/>
                  </a:lnTo>
                  <a:lnTo>
                    <a:pt x="2922262" y="279906"/>
                  </a:lnTo>
                  <a:lnTo>
                    <a:pt x="2924467" y="282725"/>
                  </a:lnTo>
                  <a:lnTo>
                    <a:pt x="2926744" y="284487"/>
                  </a:lnTo>
                  <a:lnTo>
                    <a:pt x="2928947" y="287304"/>
                  </a:lnTo>
                  <a:lnTo>
                    <a:pt x="2931226" y="289067"/>
                  </a:lnTo>
                  <a:lnTo>
                    <a:pt x="2933431" y="291887"/>
                  </a:lnTo>
                  <a:lnTo>
                    <a:pt x="2935708" y="293648"/>
                  </a:lnTo>
                  <a:lnTo>
                    <a:pt x="2937913" y="296468"/>
                  </a:lnTo>
                  <a:lnTo>
                    <a:pt x="2940190" y="298230"/>
                  </a:lnTo>
                  <a:lnTo>
                    <a:pt x="2942395" y="301049"/>
                  </a:lnTo>
                  <a:lnTo>
                    <a:pt x="2944672" y="302811"/>
                  </a:lnTo>
                  <a:lnTo>
                    <a:pt x="2946877" y="305629"/>
                  </a:lnTo>
                  <a:lnTo>
                    <a:pt x="2949153" y="307391"/>
                  </a:lnTo>
                  <a:lnTo>
                    <a:pt x="2951358" y="310210"/>
                  </a:lnTo>
                  <a:lnTo>
                    <a:pt x="2953635" y="311972"/>
                  </a:lnTo>
                  <a:lnTo>
                    <a:pt x="2955840" y="314791"/>
                  </a:lnTo>
                  <a:lnTo>
                    <a:pt x="2958117" y="316553"/>
                  </a:lnTo>
                  <a:lnTo>
                    <a:pt x="2960320" y="319370"/>
                  </a:lnTo>
                  <a:lnTo>
                    <a:pt x="2962599" y="321133"/>
                  </a:lnTo>
                  <a:lnTo>
                    <a:pt x="2964804" y="323952"/>
                  </a:lnTo>
                  <a:lnTo>
                    <a:pt x="2967081" y="325714"/>
                  </a:lnTo>
                  <a:lnTo>
                    <a:pt x="2969288" y="328535"/>
                  </a:lnTo>
                  <a:lnTo>
                    <a:pt x="2971562" y="330296"/>
                  </a:lnTo>
                  <a:lnTo>
                    <a:pt x="2973767" y="333114"/>
                  </a:lnTo>
                  <a:lnTo>
                    <a:pt x="2976044" y="334877"/>
                  </a:lnTo>
                  <a:lnTo>
                    <a:pt x="2978247" y="337693"/>
                  </a:lnTo>
                  <a:lnTo>
                    <a:pt x="2980526" y="339457"/>
                  </a:lnTo>
                  <a:lnTo>
                    <a:pt x="2982733" y="342278"/>
                  </a:lnTo>
                  <a:lnTo>
                    <a:pt x="2985007" y="344038"/>
                  </a:lnTo>
                  <a:lnTo>
                    <a:pt x="2987212" y="346857"/>
                  </a:lnTo>
                  <a:lnTo>
                    <a:pt x="2989489" y="348619"/>
                  </a:lnTo>
                  <a:lnTo>
                    <a:pt x="2991694" y="351438"/>
                  </a:lnTo>
                  <a:lnTo>
                    <a:pt x="2993971" y="353200"/>
                  </a:lnTo>
                  <a:lnTo>
                    <a:pt x="2996174" y="356016"/>
                  </a:lnTo>
                  <a:lnTo>
                    <a:pt x="2998453" y="357780"/>
                  </a:lnTo>
                  <a:lnTo>
                    <a:pt x="3000658" y="360599"/>
                  </a:lnTo>
                  <a:lnTo>
                    <a:pt x="3002935" y="362361"/>
                  </a:lnTo>
                  <a:lnTo>
                    <a:pt x="3005140" y="365180"/>
                  </a:lnTo>
                  <a:lnTo>
                    <a:pt x="3007417" y="366942"/>
                  </a:lnTo>
                  <a:lnTo>
                    <a:pt x="3009623" y="369763"/>
                  </a:lnTo>
                  <a:lnTo>
                    <a:pt x="3011898" y="371523"/>
                  </a:lnTo>
                  <a:lnTo>
                    <a:pt x="3014101" y="374339"/>
                  </a:lnTo>
                  <a:lnTo>
                    <a:pt x="3016380" y="376103"/>
                  </a:lnTo>
                  <a:lnTo>
                    <a:pt x="3018585" y="378922"/>
                  </a:lnTo>
                  <a:lnTo>
                    <a:pt x="3020862" y="380684"/>
                  </a:lnTo>
                  <a:lnTo>
                    <a:pt x="3023067" y="383503"/>
                  </a:lnTo>
                  <a:lnTo>
                    <a:pt x="3025344" y="385265"/>
                  </a:lnTo>
                  <a:lnTo>
                    <a:pt x="3027547" y="388081"/>
                  </a:lnTo>
                  <a:lnTo>
                    <a:pt x="3029826" y="389845"/>
                  </a:lnTo>
                  <a:lnTo>
                    <a:pt x="3032031" y="392664"/>
                  </a:lnTo>
                  <a:lnTo>
                    <a:pt x="3034308" y="394426"/>
                  </a:lnTo>
                  <a:lnTo>
                    <a:pt x="3036515" y="397247"/>
                  </a:lnTo>
                  <a:lnTo>
                    <a:pt x="3038789" y="399007"/>
                  </a:lnTo>
                  <a:lnTo>
                    <a:pt x="3040994" y="401826"/>
                  </a:lnTo>
                  <a:lnTo>
                    <a:pt x="3043271" y="403588"/>
                  </a:lnTo>
                  <a:lnTo>
                    <a:pt x="3045474" y="406404"/>
                  </a:lnTo>
                  <a:lnTo>
                    <a:pt x="3047753" y="408168"/>
                  </a:lnTo>
                  <a:lnTo>
                    <a:pt x="3049958" y="410987"/>
                  </a:lnTo>
                  <a:lnTo>
                    <a:pt x="3052235" y="412749"/>
                  </a:lnTo>
                  <a:lnTo>
                    <a:pt x="3054442" y="415570"/>
                  </a:lnTo>
                  <a:lnTo>
                    <a:pt x="3056716" y="417330"/>
                  </a:lnTo>
                  <a:lnTo>
                    <a:pt x="3058921" y="420149"/>
                  </a:lnTo>
                  <a:lnTo>
                    <a:pt x="3061198" y="421911"/>
                  </a:lnTo>
                  <a:lnTo>
                    <a:pt x="3063401" y="424727"/>
                  </a:lnTo>
                  <a:lnTo>
                    <a:pt x="3065680" y="426491"/>
                  </a:lnTo>
                  <a:lnTo>
                    <a:pt x="3067885" y="429310"/>
                  </a:lnTo>
                  <a:lnTo>
                    <a:pt x="3070162" y="431072"/>
                  </a:lnTo>
                  <a:lnTo>
                    <a:pt x="3072369" y="433893"/>
                  </a:lnTo>
                  <a:lnTo>
                    <a:pt x="3074643" y="435653"/>
                  </a:lnTo>
                  <a:lnTo>
                    <a:pt x="3076848" y="438472"/>
                  </a:lnTo>
                  <a:lnTo>
                    <a:pt x="3079125" y="440234"/>
                  </a:lnTo>
                  <a:lnTo>
                    <a:pt x="3081328" y="443050"/>
                  </a:lnTo>
                  <a:lnTo>
                    <a:pt x="3083607" y="444814"/>
                  </a:lnTo>
                  <a:lnTo>
                    <a:pt x="3085812" y="447633"/>
                  </a:lnTo>
                  <a:lnTo>
                    <a:pt x="3088089" y="449395"/>
                  </a:lnTo>
                  <a:lnTo>
                    <a:pt x="3090294" y="452214"/>
                  </a:lnTo>
                  <a:lnTo>
                    <a:pt x="3092571" y="453976"/>
                  </a:lnTo>
                  <a:lnTo>
                    <a:pt x="3094774" y="456793"/>
                  </a:lnTo>
                  <a:lnTo>
                    <a:pt x="3097053" y="458556"/>
                  </a:lnTo>
                  <a:lnTo>
                    <a:pt x="3099259" y="461377"/>
                  </a:lnTo>
                  <a:lnTo>
                    <a:pt x="3101534" y="463137"/>
                  </a:lnTo>
                  <a:lnTo>
                    <a:pt x="3103739" y="465956"/>
                  </a:lnTo>
                  <a:lnTo>
                    <a:pt x="3106016" y="467718"/>
                  </a:lnTo>
                  <a:lnTo>
                    <a:pt x="3108221" y="470537"/>
                  </a:lnTo>
                  <a:lnTo>
                    <a:pt x="3110498" y="472299"/>
                  </a:lnTo>
                  <a:lnTo>
                    <a:pt x="3112701" y="475116"/>
                  </a:lnTo>
                  <a:lnTo>
                    <a:pt x="3114980" y="476879"/>
                  </a:lnTo>
                  <a:lnTo>
                    <a:pt x="3117185" y="479698"/>
                  </a:lnTo>
                  <a:lnTo>
                    <a:pt x="3119462" y="481460"/>
                  </a:lnTo>
                  <a:lnTo>
                    <a:pt x="3121669" y="484282"/>
                  </a:lnTo>
                  <a:lnTo>
                    <a:pt x="3123943" y="486041"/>
                  </a:lnTo>
                  <a:lnTo>
                    <a:pt x="3126148" y="488860"/>
                  </a:lnTo>
                  <a:lnTo>
                    <a:pt x="3128425" y="490622"/>
                  </a:lnTo>
                  <a:lnTo>
                    <a:pt x="3130628" y="493439"/>
                  </a:lnTo>
                  <a:lnTo>
                    <a:pt x="3132907" y="495202"/>
                  </a:lnTo>
                  <a:lnTo>
                    <a:pt x="3135112" y="498022"/>
                  </a:lnTo>
                  <a:lnTo>
                    <a:pt x="3137389" y="499784"/>
                  </a:lnTo>
                  <a:lnTo>
                    <a:pt x="3139596" y="502604"/>
                  </a:lnTo>
                  <a:lnTo>
                    <a:pt x="3140965" y="503664"/>
                  </a:lnTo>
                  <a:lnTo>
                    <a:pt x="3163010" y="494493"/>
                  </a:lnTo>
                  <a:lnTo>
                    <a:pt x="3226047" y="457789"/>
                  </a:lnTo>
                  <a:lnTo>
                    <a:pt x="3288001" y="421027"/>
                  </a:lnTo>
                  <a:lnTo>
                    <a:pt x="3293244" y="386432"/>
                  </a:lnTo>
                  <a:lnTo>
                    <a:pt x="3302592" y="307891"/>
                  </a:lnTo>
                  <a:lnTo>
                    <a:pt x="3302078" y="256880"/>
                  </a:lnTo>
                  <a:lnTo>
                    <a:pt x="3299798" y="177143"/>
                  </a:lnTo>
                  <a:lnTo>
                    <a:pt x="3293871" y="155314"/>
                  </a:lnTo>
                  <a:lnTo>
                    <a:pt x="3293700" y="145570"/>
                  </a:lnTo>
                  <a:lnTo>
                    <a:pt x="3291705" y="132519"/>
                  </a:lnTo>
                  <a:lnTo>
                    <a:pt x="3292788" y="115480"/>
                  </a:lnTo>
                  <a:lnTo>
                    <a:pt x="3305612" y="102256"/>
                  </a:lnTo>
                  <a:lnTo>
                    <a:pt x="3317467" y="104706"/>
                  </a:lnTo>
                  <a:lnTo>
                    <a:pt x="3348701" y="129669"/>
                  </a:lnTo>
                  <a:lnTo>
                    <a:pt x="3390136" y="162040"/>
                  </a:lnTo>
                  <a:lnTo>
                    <a:pt x="3394434" y="166466"/>
                  </a:lnTo>
                  <a:lnTo>
                    <a:pt x="3394617" y="166609"/>
                  </a:lnTo>
                  <a:lnTo>
                    <a:pt x="3398961" y="171082"/>
                  </a:lnTo>
                  <a:lnTo>
                    <a:pt x="3399099" y="171190"/>
                  </a:lnTo>
                  <a:lnTo>
                    <a:pt x="3403443" y="175663"/>
                  </a:lnTo>
                  <a:lnTo>
                    <a:pt x="3403581" y="175771"/>
                  </a:lnTo>
                  <a:lnTo>
                    <a:pt x="3407925" y="180244"/>
                  </a:lnTo>
                  <a:lnTo>
                    <a:pt x="3408063" y="180352"/>
                  </a:lnTo>
                  <a:lnTo>
                    <a:pt x="3412403" y="184821"/>
                  </a:lnTo>
                  <a:lnTo>
                    <a:pt x="3412545" y="184932"/>
                  </a:lnTo>
                  <a:lnTo>
                    <a:pt x="3416889" y="189405"/>
                  </a:lnTo>
                  <a:lnTo>
                    <a:pt x="3417027" y="189513"/>
                  </a:lnTo>
                  <a:lnTo>
                    <a:pt x="3421374" y="193990"/>
                  </a:lnTo>
                  <a:lnTo>
                    <a:pt x="3421508" y="194094"/>
                  </a:lnTo>
                  <a:lnTo>
                    <a:pt x="3425853" y="198568"/>
                  </a:lnTo>
                  <a:lnTo>
                    <a:pt x="3425990" y="198675"/>
                  </a:lnTo>
                  <a:lnTo>
                    <a:pt x="3430330" y="203144"/>
                  </a:lnTo>
                  <a:lnTo>
                    <a:pt x="3430472" y="203255"/>
                  </a:lnTo>
                  <a:lnTo>
                    <a:pt x="3434816" y="207728"/>
                  </a:lnTo>
                  <a:lnTo>
                    <a:pt x="3434954" y="207836"/>
                  </a:lnTo>
                  <a:lnTo>
                    <a:pt x="3439298" y="212310"/>
                  </a:lnTo>
                  <a:lnTo>
                    <a:pt x="3439436" y="212417"/>
                  </a:lnTo>
                  <a:lnTo>
                    <a:pt x="3443780" y="216891"/>
                  </a:lnTo>
                  <a:lnTo>
                    <a:pt x="3443918" y="216999"/>
                  </a:lnTo>
                  <a:lnTo>
                    <a:pt x="3448261" y="221471"/>
                  </a:lnTo>
                  <a:lnTo>
                    <a:pt x="3448399" y="221579"/>
                  </a:lnTo>
                  <a:lnTo>
                    <a:pt x="3452743" y="226052"/>
                  </a:lnTo>
                  <a:lnTo>
                    <a:pt x="3452881" y="226160"/>
                  </a:lnTo>
                  <a:lnTo>
                    <a:pt x="3457225" y="230633"/>
                  </a:lnTo>
                  <a:lnTo>
                    <a:pt x="3457363" y="230741"/>
                  </a:lnTo>
                  <a:lnTo>
                    <a:pt x="3461703" y="235210"/>
                  </a:lnTo>
                  <a:lnTo>
                    <a:pt x="3461845" y="235321"/>
                  </a:lnTo>
                  <a:lnTo>
                    <a:pt x="3466192" y="239797"/>
                  </a:lnTo>
                  <a:lnTo>
                    <a:pt x="3466326" y="239902"/>
                  </a:lnTo>
                  <a:lnTo>
                    <a:pt x="3470670" y="244375"/>
                  </a:lnTo>
                  <a:lnTo>
                    <a:pt x="3470808" y="244483"/>
                  </a:lnTo>
                  <a:lnTo>
                    <a:pt x="3475152" y="248956"/>
                  </a:lnTo>
                  <a:lnTo>
                    <a:pt x="3475290" y="249064"/>
                  </a:lnTo>
                  <a:lnTo>
                    <a:pt x="3479630" y="253533"/>
                  </a:lnTo>
                  <a:lnTo>
                    <a:pt x="3479772" y="253644"/>
                  </a:lnTo>
                  <a:lnTo>
                    <a:pt x="3484119" y="258120"/>
                  </a:lnTo>
                  <a:lnTo>
                    <a:pt x="3484253" y="258225"/>
                  </a:lnTo>
                  <a:lnTo>
                    <a:pt x="3488597" y="262698"/>
                  </a:lnTo>
                  <a:lnTo>
                    <a:pt x="3488735" y="262806"/>
                  </a:lnTo>
                  <a:lnTo>
                    <a:pt x="3493079" y="267279"/>
                  </a:lnTo>
                  <a:lnTo>
                    <a:pt x="3493217" y="267387"/>
                  </a:lnTo>
                  <a:lnTo>
                    <a:pt x="3497557" y="271856"/>
                  </a:lnTo>
                  <a:lnTo>
                    <a:pt x="3497699" y="271967"/>
                  </a:lnTo>
                  <a:lnTo>
                    <a:pt x="3502043" y="276440"/>
                  </a:lnTo>
                  <a:lnTo>
                    <a:pt x="3502181" y="276548"/>
                  </a:lnTo>
                  <a:lnTo>
                    <a:pt x="3506525" y="281021"/>
                  </a:lnTo>
                  <a:lnTo>
                    <a:pt x="3506663" y="281129"/>
                  </a:lnTo>
                  <a:lnTo>
                    <a:pt x="3511010" y="285605"/>
                  </a:lnTo>
                  <a:lnTo>
                    <a:pt x="3511144" y="285710"/>
                  </a:lnTo>
                  <a:lnTo>
                    <a:pt x="3515484" y="290179"/>
                  </a:lnTo>
                  <a:lnTo>
                    <a:pt x="3515626" y="290290"/>
                  </a:lnTo>
                  <a:lnTo>
                    <a:pt x="3519970" y="294763"/>
                  </a:lnTo>
                  <a:lnTo>
                    <a:pt x="3520108" y="294871"/>
                  </a:lnTo>
                  <a:lnTo>
                    <a:pt x="3524452" y="299344"/>
                  </a:lnTo>
                  <a:lnTo>
                    <a:pt x="3524590" y="299452"/>
                  </a:lnTo>
                  <a:lnTo>
                    <a:pt x="3528930" y="303921"/>
                  </a:lnTo>
                  <a:lnTo>
                    <a:pt x="3529072" y="304032"/>
                  </a:lnTo>
                  <a:lnTo>
                    <a:pt x="3533419" y="308509"/>
                  </a:lnTo>
                  <a:lnTo>
                    <a:pt x="3533553" y="308613"/>
                  </a:lnTo>
                  <a:lnTo>
                    <a:pt x="3537897" y="313086"/>
                  </a:lnTo>
                  <a:lnTo>
                    <a:pt x="3538035" y="313195"/>
                  </a:lnTo>
                  <a:lnTo>
                    <a:pt x="3542380" y="317668"/>
                  </a:lnTo>
                  <a:lnTo>
                    <a:pt x="3542517" y="317776"/>
                  </a:lnTo>
                  <a:lnTo>
                    <a:pt x="3546857" y="322245"/>
                  </a:lnTo>
                  <a:lnTo>
                    <a:pt x="3546999" y="322356"/>
                  </a:lnTo>
                  <a:lnTo>
                    <a:pt x="3551346" y="326832"/>
                  </a:lnTo>
                  <a:lnTo>
                    <a:pt x="3551480" y="326937"/>
                  </a:lnTo>
                  <a:lnTo>
                    <a:pt x="3555824" y="331410"/>
                  </a:lnTo>
                  <a:lnTo>
                    <a:pt x="3555962" y="331518"/>
                  </a:lnTo>
                  <a:lnTo>
                    <a:pt x="3560307" y="335991"/>
                  </a:lnTo>
                  <a:lnTo>
                    <a:pt x="3560444" y="336099"/>
                  </a:lnTo>
                  <a:lnTo>
                    <a:pt x="3564784" y="340568"/>
                  </a:lnTo>
                  <a:lnTo>
                    <a:pt x="3564926" y="340679"/>
                  </a:lnTo>
                  <a:lnTo>
                    <a:pt x="3569270" y="345152"/>
                  </a:lnTo>
                  <a:lnTo>
                    <a:pt x="3569408" y="345260"/>
                  </a:lnTo>
                  <a:lnTo>
                    <a:pt x="3573756" y="349736"/>
                  </a:lnTo>
                  <a:lnTo>
                    <a:pt x="3573889" y="349841"/>
                  </a:lnTo>
                  <a:lnTo>
                    <a:pt x="3578233" y="354314"/>
                  </a:lnTo>
                  <a:lnTo>
                    <a:pt x="3578371" y="354422"/>
                  </a:lnTo>
                  <a:lnTo>
                    <a:pt x="3582711" y="358891"/>
                  </a:lnTo>
                  <a:lnTo>
                    <a:pt x="3582853" y="359002"/>
                  </a:lnTo>
                  <a:lnTo>
                    <a:pt x="3587197" y="363475"/>
                  </a:lnTo>
                  <a:lnTo>
                    <a:pt x="3587335" y="363583"/>
                  </a:lnTo>
                  <a:lnTo>
                    <a:pt x="3591680" y="368056"/>
                  </a:lnTo>
                  <a:lnTo>
                    <a:pt x="3591817" y="368164"/>
                  </a:lnTo>
                  <a:lnTo>
                    <a:pt x="3596161" y="372637"/>
                  </a:lnTo>
                  <a:lnTo>
                    <a:pt x="3596299" y="372745"/>
                  </a:lnTo>
                  <a:lnTo>
                    <a:pt x="3600642" y="377217"/>
                  </a:lnTo>
                  <a:lnTo>
                    <a:pt x="3600780" y="377325"/>
                  </a:lnTo>
                  <a:lnTo>
                    <a:pt x="3605125" y="381799"/>
                  </a:lnTo>
                  <a:lnTo>
                    <a:pt x="3605262" y="381906"/>
                  </a:lnTo>
                  <a:lnTo>
                    <a:pt x="3609606" y="386379"/>
                  </a:lnTo>
                  <a:lnTo>
                    <a:pt x="3609744" y="386487"/>
                  </a:lnTo>
                  <a:lnTo>
                    <a:pt x="3614084" y="390956"/>
                  </a:lnTo>
                  <a:lnTo>
                    <a:pt x="3614226" y="391067"/>
                  </a:lnTo>
                  <a:lnTo>
                    <a:pt x="3618570" y="395541"/>
                  </a:lnTo>
                  <a:lnTo>
                    <a:pt x="3618708" y="395648"/>
                  </a:lnTo>
                  <a:lnTo>
                    <a:pt x="3623056" y="400125"/>
                  </a:lnTo>
                  <a:lnTo>
                    <a:pt x="3623189" y="400229"/>
                  </a:lnTo>
                  <a:lnTo>
                    <a:pt x="3627533" y="404703"/>
                  </a:lnTo>
                  <a:lnTo>
                    <a:pt x="3627671" y="404810"/>
                  </a:lnTo>
                  <a:lnTo>
                    <a:pt x="3632011" y="409279"/>
                  </a:lnTo>
                  <a:lnTo>
                    <a:pt x="3632153" y="409390"/>
                  </a:lnTo>
                  <a:lnTo>
                    <a:pt x="3636500" y="413867"/>
                  </a:lnTo>
                  <a:lnTo>
                    <a:pt x="3636634" y="413971"/>
                  </a:lnTo>
                  <a:lnTo>
                    <a:pt x="3640979" y="418445"/>
                  </a:lnTo>
                  <a:lnTo>
                    <a:pt x="3641116" y="418552"/>
                  </a:lnTo>
                  <a:lnTo>
                    <a:pt x="3645460" y="423025"/>
                  </a:lnTo>
                  <a:lnTo>
                    <a:pt x="3645598" y="423133"/>
                  </a:lnTo>
                  <a:lnTo>
                    <a:pt x="3649938" y="427602"/>
                  </a:lnTo>
                  <a:lnTo>
                    <a:pt x="3650080" y="427713"/>
                  </a:lnTo>
                  <a:lnTo>
                    <a:pt x="3654424" y="432187"/>
                  </a:lnTo>
                  <a:lnTo>
                    <a:pt x="3654562" y="432294"/>
                  </a:lnTo>
                  <a:lnTo>
                    <a:pt x="3658906" y="436768"/>
                  </a:lnTo>
                  <a:lnTo>
                    <a:pt x="3659044" y="436875"/>
                  </a:lnTo>
                  <a:lnTo>
                    <a:pt x="3663391" y="441352"/>
                  </a:lnTo>
                  <a:lnTo>
                    <a:pt x="3663525" y="441456"/>
                  </a:lnTo>
                  <a:lnTo>
                    <a:pt x="3667865" y="445926"/>
                  </a:lnTo>
                  <a:lnTo>
                    <a:pt x="3668007" y="446036"/>
                  </a:lnTo>
                  <a:lnTo>
                    <a:pt x="3672351" y="450510"/>
                  </a:lnTo>
                  <a:lnTo>
                    <a:pt x="3672489" y="450618"/>
                  </a:lnTo>
                  <a:lnTo>
                    <a:pt x="3676833" y="455091"/>
                  </a:lnTo>
                  <a:lnTo>
                    <a:pt x="3676971" y="455199"/>
                  </a:lnTo>
                  <a:lnTo>
                    <a:pt x="3681311" y="459668"/>
                  </a:lnTo>
                  <a:lnTo>
                    <a:pt x="3681453" y="459779"/>
                  </a:lnTo>
                  <a:lnTo>
                    <a:pt x="3685797" y="464252"/>
                  </a:lnTo>
                  <a:lnTo>
                    <a:pt x="3685935" y="464360"/>
                  </a:lnTo>
                  <a:lnTo>
                    <a:pt x="3690283" y="468836"/>
                  </a:lnTo>
                  <a:lnTo>
                    <a:pt x="3690416" y="468941"/>
                  </a:lnTo>
                  <a:lnTo>
                    <a:pt x="3694760" y="473413"/>
                  </a:lnTo>
                  <a:lnTo>
                    <a:pt x="3694898" y="473522"/>
                  </a:lnTo>
                  <a:lnTo>
                    <a:pt x="3699238" y="477991"/>
                  </a:lnTo>
                  <a:lnTo>
                    <a:pt x="3699380" y="478102"/>
                  </a:lnTo>
                  <a:lnTo>
                    <a:pt x="3703724" y="482575"/>
                  </a:lnTo>
                  <a:lnTo>
                    <a:pt x="3703862" y="482683"/>
                  </a:lnTo>
                  <a:lnTo>
                    <a:pt x="3708210" y="487159"/>
                  </a:lnTo>
                  <a:lnTo>
                    <a:pt x="3708343" y="487264"/>
                  </a:lnTo>
                  <a:lnTo>
                    <a:pt x="3712687" y="491737"/>
                  </a:lnTo>
                  <a:lnTo>
                    <a:pt x="3712825" y="491845"/>
                  </a:lnTo>
                  <a:lnTo>
                    <a:pt x="3717165" y="496314"/>
                  </a:lnTo>
                  <a:lnTo>
                    <a:pt x="3717307" y="496425"/>
                  </a:lnTo>
                  <a:lnTo>
                    <a:pt x="3721651" y="500898"/>
                  </a:lnTo>
                  <a:lnTo>
                    <a:pt x="3721789" y="501006"/>
                  </a:lnTo>
                  <a:lnTo>
                    <a:pt x="3726137" y="505482"/>
                  </a:lnTo>
                  <a:lnTo>
                    <a:pt x="3726270" y="505587"/>
                  </a:lnTo>
                  <a:lnTo>
                    <a:pt x="3730614" y="510060"/>
                  </a:lnTo>
                  <a:lnTo>
                    <a:pt x="3730752" y="510168"/>
                  </a:lnTo>
                  <a:lnTo>
                    <a:pt x="3735092" y="514637"/>
                  </a:lnTo>
                  <a:lnTo>
                    <a:pt x="3735234" y="514748"/>
                  </a:lnTo>
                  <a:lnTo>
                    <a:pt x="3739578" y="519222"/>
                  </a:lnTo>
                  <a:lnTo>
                    <a:pt x="3739716" y="519329"/>
                  </a:lnTo>
                  <a:lnTo>
                    <a:pt x="3744060" y="523803"/>
                  </a:lnTo>
                  <a:lnTo>
                    <a:pt x="3744198" y="523910"/>
                  </a:lnTo>
                  <a:lnTo>
                    <a:pt x="3748538" y="528380"/>
                  </a:lnTo>
                  <a:lnTo>
                    <a:pt x="3748680" y="528491"/>
                  </a:lnTo>
                  <a:lnTo>
                    <a:pt x="3753028" y="532967"/>
                  </a:lnTo>
                  <a:lnTo>
                    <a:pt x="3753161" y="533072"/>
                  </a:lnTo>
                  <a:lnTo>
                    <a:pt x="3757505" y="537545"/>
                  </a:lnTo>
                  <a:lnTo>
                    <a:pt x="3757643" y="537652"/>
                  </a:lnTo>
                  <a:lnTo>
                    <a:pt x="3761987" y="542126"/>
                  </a:lnTo>
                  <a:lnTo>
                    <a:pt x="3762125" y="542233"/>
                  </a:lnTo>
                  <a:lnTo>
                    <a:pt x="3766465" y="546702"/>
                  </a:lnTo>
                  <a:lnTo>
                    <a:pt x="3766607" y="546813"/>
                  </a:lnTo>
                  <a:lnTo>
                    <a:pt x="3770952" y="551286"/>
                  </a:lnTo>
                  <a:lnTo>
                    <a:pt x="3771089" y="551394"/>
                  </a:lnTo>
                  <a:lnTo>
                    <a:pt x="3775436" y="555870"/>
                  </a:lnTo>
                  <a:lnTo>
                    <a:pt x="3775570" y="555975"/>
                  </a:lnTo>
                  <a:lnTo>
                    <a:pt x="3779914" y="560449"/>
                  </a:lnTo>
                  <a:lnTo>
                    <a:pt x="3780052" y="560556"/>
                  </a:lnTo>
                  <a:lnTo>
                    <a:pt x="3784392" y="565025"/>
                  </a:lnTo>
                  <a:lnTo>
                    <a:pt x="3784534" y="565136"/>
                  </a:lnTo>
                  <a:lnTo>
                    <a:pt x="3788879" y="569610"/>
                  </a:lnTo>
                  <a:lnTo>
                    <a:pt x="3789016" y="569717"/>
                  </a:lnTo>
                  <a:lnTo>
                    <a:pt x="3793363" y="574194"/>
                  </a:lnTo>
                  <a:lnTo>
                    <a:pt x="3793497" y="574298"/>
                  </a:lnTo>
                  <a:lnTo>
                    <a:pt x="3797841" y="578771"/>
                  </a:lnTo>
                  <a:lnTo>
                    <a:pt x="3797979" y="578880"/>
                  </a:lnTo>
                  <a:lnTo>
                    <a:pt x="3802319" y="583349"/>
                  </a:lnTo>
                  <a:lnTo>
                    <a:pt x="3802461" y="583459"/>
                  </a:lnTo>
                  <a:lnTo>
                    <a:pt x="3806805" y="587933"/>
                  </a:lnTo>
                  <a:lnTo>
                    <a:pt x="3806943" y="588041"/>
                  </a:lnTo>
                  <a:lnTo>
                    <a:pt x="3811287" y="592514"/>
                  </a:lnTo>
                  <a:lnTo>
                    <a:pt x="3811425" y="592622"/>
                  </a:lnTo>
                  <a:lnTo>
                    <a:pt x="3815765" y="597091"/>
                  </a:lnTo>
                  <a:lnTo>
                    <a:pt x="3815907" y="597202"/>
                  </a:lnTo>
                  <a:lnTo>
                    <a:pt x="3820255" y="601679"/>
                  </a:lnTo>
                  <a:lnTo>
                    <a:pt x="3820388" y="601783"/>
                  </a:lnTo>
                  <a:lnTo>
                    <a:pt x="3824732" y="606256"/>
                  </a:lnTo>
                  <a:lnTo>
                    <a:pt x="3824870" y="606364"/>
                  </a:lnTo>
                  <a:lnTo>
                    <a:pt x="3826694" y="608243"/>
                  </a:lnTo>
                  <a:lnTo>
                    <a:pt x="3832077" y="605520"/>
                  </a:lnTo>
                  <a:lnTo>
                    <a:pt x="3868098" y="587680"/>
                  </a:lnTo>
                  <a:lnTo>
                    <a:pt x="3904860" y="567617"/>
                  </a:lnTo>
                  <a:lnTo>
                    <a:pt x="3973084" y="528236"/>
                  </a:lnTo>
                  <a:lnTo>
                    <a:pt x="4009776" y="508293"/>
                  </a:lnTo>
                  <a:lnTo>
                    <a:pt x="4008729" y="507857"/>
                  </a:lnTo>
                  <a:lnTo>
                    <a:pt x="4006806" y="504343"/>
                  </a:lnTo>
                  <a:lnTo>
                    <a:pt x="4004247" y="503276"/>
                  </a:lnTo>
                  <a:lnTo>
                    <a:pt x="4002324" y="499761"/>
                  </a:lnTo>
                  <a:lnTo>
                    <a:pt x="3999766" y="498695"/>
                  </a:lnTo>
                  <a:lnTo>
                    <a:pt x="3997844" y="495182"/>
                  </a:lnTo>
                  <a:lnTo>
                    <a:pt x="3995284" y="494115"/>
                  </a:lnTo>
                  <a:lnTo>
                    <a:pt x="3993361" y="490601"/>
                  </a:lnTo>
                  <a:lnTo>
                    <a:pt x="3990802" y="489534"/>
                  </a:lnTo>
                  <a:lnTo>
                    <a:pt x="3988879" y="486019"/>
                  </a:lnTo>
                  <a:lnTo>
                    <a:pt x="3986320" y="484953"/>
                  </a:lnTo>
                  <a:lnTo>
                    <a:pt x="3984398" y="481439"/>
                  </a:lnTo>
                  <a:lnTo>
                    <a:pt x="3981839" y="480373"/>
                  </a:lnTo>
                  <a:lnTo>
                    <a:pt x="3979916" y="476858"/>
                  </a:lnTo>
                  <a:lnTo>
                    <a:pt x="3977357" y="475791"/>
                  </a:lnTo>
                  <a:lnTo>
                    <a:pt x="3975434" y="472277"/>
                  </a:lnTo>
                  <a:lnTo>
                    <a:pt x="3972875" y="471210"/>
                  </a:lnTo>
                  <a:lnTo>
                    <a:pt x="3970952" y="467696"/>
                  </a:lnTo>
                  <a:lnTo>
                    <a:pt x="3968393" y="466629"/>
                  </a:lnTo>
                  <a:lnTo>
                    <a:pt x="3966471" y="463117"/>
                  </a:lnTo>
                  <a:lnTo>
                    <a:pt x="3963911" y="462049"/>
                  </a:lnTo>
                  <a:lnTo>
                    <a:pt x="3961988" y="458535"/>
                  </a:lnTo>
                  <a:lnTo>
                    <a:pt x="3959429" y="457468"/>
                  </a:lnTo>
                  <a:lnTo>
                    <a:pt x="3957506" y="453954"/>
                  </a:lnTo>
                  <a:lnTo>
                    <a:pt x="3954948" y="452887"/>
                  </a:lnTo>
                  <a:lnTo>
                    <a:pt x="3953025" y="449373"/>
                  </a:lnTo>
                  <a:lnTo>
                    <a:pt x="3950466" y="448306"/>
                  </a:lnTo>
                  <a:lnTo>
                    <a:pt x="3948544" y="444793"/>
                  </a:lnTo>
                  <a:lnTo>
                    <a:pt x="3945984" y="443726"/>
                  </a:lnTo>
                  <a:lnTo>
                    <a:pt x="3944061" y="440212"/>
                  </a:lnTo>
                  <a:lnTo>
                    <a:pt x="3941502" y="439145"/>
                  </a:lnTo>
                  <a:lnTo>
                    <a:pt x="3939579" y="435631"/>
                  </a:lnTo>
                  <a:lnTo>
                    <a:pt x="3937020" y="434564"/>
                  </a:lnTo>
                  <a:lnTo>
                    <a:pt x="3935097" y="431050"/>
                  </a:lnTo>
                  <a:lnTo>
                    <a:pt x="3932538" y="429983"/>
                  </a:lnTo>
                  <a:lnTo>
                    <a:pt x="3930624" y="426486"/>
                  </a:lnTo>
                  <a:lnTo>
                    <a:pt x="3928057" y="425415"/>
                  </a:lnTo>
                  <a:lnTo>
                    <a:pt x="3924751" y="419374"/>
                  </a:lnTo>
                  <a:lnTo>
                    <a:pt x="3926803" y="411394"/>
                  </a:lnTo>
                  <a:lnTo>
                    <a:pt x="3943886" y="403761"/>
                  </a:lnTo>
                  <a:lnTo>
                    <a:pt x="3942218" y="401383"/>
                  </a:lnTo>
                  <a:lnTo>
                    <a:pt x="3939781" y="399717"/>
                  </a:lnTo>
                  <a:lnTo>
                    <a:pt x="3937738" y="396804"/>
                  </a:lnTo>
                  <a:lnTo>
                    <a:pt x="3935299" y="395137"/>
                  </a:lnTo>
                  <a:lnTo>
                    <a:pt x="3933255" y="392222"/>
                  </a:lnTo>
                  <a:lnTo>
                    <a:pt x="3930817" y="390556"/>
                  </a:lnTo>
                  <a:lnTo>
                    <a:pt x="3928772" y="387640"/>
                  </a:lnTo>
                  <a:lnTo>
                    <a:pt x="3926336" y="385975"/>
                  </a:lnTo>
                  <a:lnTo>
                    <a:pt x="3924291" y="383060"/>
                  </a:lnTo>
                  <a:lnTo>
                    <a:pt x="3921854" y="381394"/>
                  </a:lnTo>
                  <a:lnTo>
                    <a:pt x="3919811" y="378481"/>
                  </a:lnTo>
                  <a:lnTo>
                    <a:pt x="3917372" y="376814"/>
                  </a:lnTo>
                  <a:lnTo>
                    <a:pt x="3915327" y="373899"/>
                  </a:lnTo>
                  <a:lnTo>
                    <a:pt x="3912890" y="372233"/>
                  </a:lnTo>
                  <a:lnTo>
                    <a:pt x="3910845" y="369318"/>
                  </a:lnTo>
                  <a:lnTo>
                    <a:pt x="3908408" y="367652"/>
                  </a:lnTo>
                  <a:lnTo>
                    <a:pt x="3906364" y="364737"/>
                  </a:lnTo>
                  <a:lnTo>
                    <a:pt x="3903926" y="363071"/>
                  </a:lnTo>
                  <a:lnTo>
                    <a:pt x="3901900" y="360183"/>
                  </a:lnTo>
                  <a:lnTo>
                    <a:pt x="3899445" y="358505"/>
                  </a:lnTo>
                  <a:lnTo>
                    <a:pt x="3885653" y="338841"/>
                  </a:lnTo>
                  <a:lnTo>
                    <a:pt x="3884114" y="334966"/>
                  </a:lnTo>
                  <a:lnTo>
                    <a:pt x="3845300" y="247817"/>
                  </a:lnTo>
                  <a:lnTo>
                    <a:pt x="3835497" y="225076"/>
                  </a:lnTo>
                  <a:lnTo>
                    <a:pt x="3808025" y="190196"/>
                  </a:lnTo>
                  <a:lnTo>
                    <a:pt x="3803978" y="178967"/>
                  </a:lnTo>
                  <a:lnTo>
                    <a:pt x="3806201" y="169620"/>
                  </a:lnTo>
                  <a:lnTo>
                    <a:pt x="3815719" y="166657"/>
                  </a:lnTo>
                  <a:lnTo>
                    <a:pt x="3832590" y="169335"/>
                  </a:lnTo>
                  <a:lnTo>
                    <a:pt x="3846896" y="178568"/>
                  </a:lnTo>
                  <a:lnTo>
                    <a:pt x="3865305" y="193045"/>
                  </a:lnTo>
                  <a:lnTo>
                    <a:pt x="3880580" y="207237"/>
                  </a:lnTo>
                  <a:lnTo>
                    <a:pt x="3881668" y="208653"/>
                  </a:lnTo>
                  <a:lnTo>
                    <a:pt x="3885061" y="211806"/>
                  </a:lnTo>
                  <a:lnTo>
                    <a:pt x="3886177" y="213260"/>
                  </a:lnTo>
                  <a:lnTo>
                    <a:pt x="3889543" y="216387"/>
                  </a:lnTo>
                  <a:lnTo>
                    <a:pt x="3890658" y="217840"/>
                  </a:lnTo>
                  <a:lnTo>
                    <a:pt x="3894025" y="220968"/>
                  </a:lnTo>
                  <a:lnTo>
                    <a:pt x="3895141" y="222422"/>
                  </a:lnTo>
                  <a:lnTo>
                    <a:pt x="3898507" y="225549"/>
                  </a:lnTo>
                  <a:lnTo>
                    <a:pt x="3899047" y="226252"/>
                  </a:lnTo>
                  <a:lnTo>
                    <a:pt x="3902466" y="225703"/>
                  </a:lnTo>
                  <a:lnTo>
                    <a:pt x="3904689" y="221200"/>
                  </a:lnTo>
                  <a:lnTo>
                    <a:pt x="3899901" y="208889"/>
                  </a:lnTo>
                  <a:lnTo>
                    <a:pt x="3888901" y="181418"/>
                  </a:lnTo>
                  <a:lnTo>
                    <a:pt x="3867585" y="142149"/>
                  </a:lnTo>
                  <a:lnTo>
                    <a:pt x="3842174" y="114244"/>
                  </a:lnTo>
                  <a:lnTo>
                    <a:pt x="3841869" y="113936"/>
                  </a:lnTo>
                  <a:lnTo>
                    <a:pt x="3841825" y="113862"/>
                  </a:lnTo>
                  <a:lnTo>
                    <a:pt x="3841637" y="113656"/>
                  </a:lnTo>
                  <a:lnTo>
                    <a:pt x="3837387" y="109355"/>
                  </a:lnTo>
                  <a:lnTo>
                    <a:pt x="3837321" y="109243"/>
                  </a:lnTo>
                  <a:lnTo>
                    <a:pt x="3832905" y="104775"/>
                  </a:lnTo>
                  <a:lnTo>
                    <a:pt x="3832838" y="104661"/>
                  </a:lnTo>
                  <a:lnTo>
                    <a:pt x="3828423" y="100194"/>
                  </a:lnTo>
                  <a:lnTo>
                    <a:pt x="3828356" y="100080"/>
                  </a:lnTo>
                  <a:lnTo>
                    <a:pt x="3823941" y="95613"/>
                  </a:lnTo>
                  <a:lnTo>
                    <a:pt x="3823874" y="95499"/>
                  </a:lnTo>
                  <a:lnTo>
                    <a:pt x="3819459" y="91032"/>
                  </a:lnTo>
                  <a:lnTo>
                    <a:pt x="3819415" y="90957"/>
                  </a:lnTo>
                  <a:lnTo>
                    <a:pt x="3814978" y="86468"/>
                  </a:lnTo>
                  <a:lnTo>
                    <a:pt x="3809735" y="77577"/>
                  </a:lnTo>
                  <a:lnTo>
                    <a:pt x="3811958" y="69142"/>
                  </a:lnTo>
                  <a:lnTo>
                    <a:pt x="3819367" y="63897"/>
                  </a:lnTo>
                  <a:lnTo>
                    <a:pt x="3832191" y="63557"/>
                  </a:lnTo>
                  <a:lnTo>
                    <a:pt x="3849232" y="70681"/>
                  </a:lnTo>
                  <a:lnTo>
                    <a:pt x="3869010" y="80313"/>
                  </a:lnTo>
                  <a:lnTo>
                    <a:pt x="3887876" y="96783"/>
                  </a:lnTo>
                  <a:lnTo>
                    <a:pt x="3907026" y="113259"/>
                  </a:lnTo>
                  <a:lnTo>
                    <a:pt x="3908536" y="115266"/>
                  </a:lnTo>
                  <a:lnTo>
                    <a:pt x="3911507" y="117821"/>
                  </a:lnTo>
                  <a:lnTo>
                    <a:pt x="3913055" y="119878"/>
                  </a:lnTo>
                  <a:lnTo>
                    <a:pt x="3915989" y="122402"/>
                  </a:lnTo>
                  <a:lnTo>
                    <a:pt x="3917536" y="124459"/>
                  </a:lnTo>
                  <a:lnTo>
                    <a:pt x="3920471" y="126983"/>
                  </a:lnTo>
                  <a:lnTo>
                    <a:pt x="3922018" y="129039"/>
                  </a:lnTo>
                  <a:lnTo>
                    <a:pt x="3924953" y="131564"/>
                  </a:lnTo>
                  <a:lnTo>
                    <a:pt x="3926498" y="133618"/>
                  </a:lnTo>
                  <a:lnTo>
                    <a:pt x="3929435" y="136144"/>
                  </a:lnTo>
                  <a:lnTo>
                    <a:pt x="3930982" y="138201"/>
                  </a:lnTo>
                  <a:lnTo>
                    <a:pt x="3933917" y="140725"/>
                  </a:lnTo>
                  <a:lnTo>
                    <a:pt x="3935466" y="142784"/>
                  </a:lnTo>
                  <a:lnTo>
                    <a:pt x="3938398" y="145306"/>
                  </a:lnTo>
                  <a:lnTo>
                    <a:pt x="3939946" y="147363"/>
                  </a:lnTo>
                  <a:lnTo>
                    <a:pt x="3942880" y="149887"/>
                  </a:lnTo>
                  <a:lnTo>
                    <a:pt x="3944425" y="151941"/>
                  </a:lnTo>
                  <a:lnTo>
                    <a:pt x="3947362" y="154467"/>
                  </a:lnTo>
                  <a:lnTo>
                    <a:pt x="3948909" y="156524"/>
                  </a:lnTo>
                  <a:lnTo>
                    <a:pt x="3951844" y="159048"/>
                  </a:lnTo>
                  <a:lnTo>
                    <a:pt x="3953391" y="161105"/>
                  </a:lnTo>
                  <a:lnTo>
                    <a:pt x="3956326" y="163630"/>
                  </a:lnTo>
                  <a:lnTo>
                    <a:pt x="3957874" y="165686"/>
                  </a:lnTo>
                  <a:lnTo>
                    <a:pt x="3960808" y="168211"/>
                  </a:lnTo>
                  <a:lnTo>
                    <a:pt x="3962355" y="170267"/>
                  </a:lnTo>
                  <a:lnTo>
                    <a:pt x="3965289" y="172790"/>
                  </a:lnTo>
                  <a:lnTo>
                    <a:pt x="3966836" y="174847"/>
                  </a:lnTo>
                  <a:lnTo>
                    <a:pt x="3969771" y="177372"/>
                  </a:lnTo>
                  <a:lnTo>
                    <a:pt x="3970170" y="177901"/>
                  </a:lnTo>
                  <a:lnTo>
                    <a:pt x="3975534" y="175946"/>
                  </a:lnTo>
                  <a:lnTo>
                    <a:pt x="4007794" y="147280"/>
                  </a:lnTo>
                  <a:lnTo>
                    <a:pt x="4009494" y="144300"/>
                  </a:lnTo>
                  <a:lnTo>
                    <a:pt x="4007414" y="142861"/>
                  </a:lnTo>
                  <a:lnTo>
                    <a:pt x="4007123" y="141178"/>
                  </a:lnTo>
                  <a:lnTo>
                    <a:pt x="4002932" y="138280"/>
                  </a:lnTo>
                  <a:lnTo>
                    <a:pt x="4002641" y="136598"/>
                  </a:lnTo>
                  <a:lnTo>
                    <a:pt x="3998450" y="133700"/>
                  </a:lnTo>
                  <a:lnTo>
                    <a:pt x="3998159" y="132017"/>
                  </a:lnTo>
                  <a:lnTo>
                    <a:pt x="3993968" y="129119"/>
                  </a:lnTo>
                  <a:lnTo>
                    <a:pt x="3993677" y="127435"/>
                  </a:lnTo>
                  <a:lnTo>
                    <a:pt x="3989487" y="124538"/>
                  </a:lnTo>
                  <a:lnTo>
                    <a:pt x="3989196" y="122855"/>
                  </a:lnTo>
                  <a:lnTo>
                    <a:pt x="3985005" y="119957"/>
                  </a:lnTo>
                  <a:lnTo>
                    <a:pt x="3984714" y="118275"/>
                  </a:lnTo>
                  <a:lnTo>
                    <a:pt x="3980523" y="115377"/>
                  </a:lnTo>
                  <a:lnTo>
                    <a:pt x="3980232" y="113694"/>
                  </a:lnTo>
                  <a:lnTo>
                    <a:pt x="3976041" y="110796"/>
                  </a:lnTo>
                  <a:lnTo>
                    <a:pt x="3975750" y="109113"/>
                  </a:lnTo>
                  <a:lnTo>
                    <a:pt x="3971559" y="106215"/>
                  </a:lnTo>
                  <a:lnTo>
                    <a:pt x="3971268" y="104532"/>
                  </a:lnTo>
                  <a:lnTo>
                    <a:pt x="3967077" y="101634"/>
                  </a:lnTo>
                  <a:lnTo>
                    <a:pt x="3966789" y="99968"/>
                  </a:lnTo>
                  <a:lnTo>
                    <a:pt x="3962596" y="97069"/>
                  </a:lnTo>
                  <a:lnTo>
                    <a:pt x="3960772" y="86526"/>
                  </a:lnTo>
                  <a:lnTo>
                    <a:pt x="3965731" y="75013"/>
                  </a:lnTo>
                  <a:lnTo>
                    <a:pt x="3974793" y="71251"/>
                  </a:lnTo>
                  <a:lnTo>
                    <a:pt x="3987503" y="72618"/>
                  </a:lnTo>
                  <a:lnTo>
                    <a:pt x="4018794" y="78660"/>
                  </a:lnTo>
                  <a:lnTo>
                    <a:pt x="4035835" y="82138"/>
                  </a:lnTo>
                  <a:lnTo>
                    <a:pt x="4044556" y="81397"/>
                  </a:lnTo>
                  <a:lnTo>
                    <a:pt x="4055099" y="72049"/>
                  </a:lnTo>
                  <a:lnTo>
                    <a:pt x="4072939" y="39213"/>
                  </a:lnTo>
                  <a:lnTo>
                    <a:pt x="4073509" y="22171"/>
                  </a:lnTo>
                  <a:lnTo>
                    <a:pt x="4075333" y="12938"/>
                  </a:lnTo>
                  <a:lnTo>
                    <a:pt x="4083825" y="222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  <a:effectLst/>
          </p:spPr>
          <p:txBody>
            <a:bodyPr wrap="square" rtlCol="0" anchor="ctr">
              <a:noAutofit/>
            </a:bodyPr>
            <a:lstStyle/>
            <a:p>
              <a:endParaRPr lang="zh-CN" altLang="en-US">
                <a:solidFill>
                  <a:schemeClr val="tx1">
                    <a:lumMod val="10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0868DFC8-C097-4C65-A0E5-ED78B8BEA6C3}"/>
                </a:ext>
              </a:extLst>
            </p:cNvPr>
            <p:cNvSpPr/>
            <p:nvPr/>
          </p:nvSpPr>
          <p:spPr>
            <a:xfrm>
              <a:off x="3522164" y="8057829"/>
              <a:ext cx="4387952" cy="875390"/>
            </a:xfrm>
            <a:custGeom>
              <a:avLst/>
              <a:gdLst>
                <a:gd name="connsiteX0" fmla="*/ 337013 w 4387952"/>
                <a:gd name="connsiteY0" fmla="*/ 546470 h 875390"/>
                <a:gd name="connsiteX1" fmla="*/ 331200 w 4387952"/>
                <a:gd name="connsiteY1" fmla="*/ 549776 h 875390"/>
                <a:gd name="connsiteX2" fmla="*/ 316381 w 4387952"/>
                <a:gd name="connsiteY2" fmla="*/ 559637 h 875390"/>
                <a:gd name="connsiteX3" fmla="*/ 290106 w 4387952"/>
                <a:gd name="connsiteY3" fmla="*/ 574114 h 875390"/>
                <a:gd name="connsiteX4" fmla="*/ 268163 w 4387952"/>
                <a:gd name="connsiteY4" fmla="*/ 587279 h 875390"/>
                <a:gd name="connsiteX5" fmla="*/ 233566 w 4387952"/>
                <a:gd name="connsiteY5" fmla="*/ 605404 h 875390"/>
                <a:gd name="connsiteX6" fmla="*/ 217494 w 4387952"/>
                <a:gd name="connsiteY6" fmla="*/ 618228 h 875390"/>
                <a:gd name="connsiteX7" fmla="*/ 217437 w 4387952"/>
                <a:gd name="connsiteY7" fmla="*/ 621363 h 875390"/>
                <a:gd name="connsiteX8" fmla="*/ 227867 w 4387952"/>
                <a:gd name="connsiteY8" fmla="*/ 621932 h 875390"/>
                <a:gd name="connsiteX9" fmla="*/ 256878 w 4387952"/>
                <a:gd name="connsiteY9" fmla="*/ 611958 h 875390"/>
                <a:gd name="connsiteX10" fmla="*/ 296376 w 4387952"/>
                <a:gd name="connsiteY10" fmla="*/ 599077 h 875390"/>
                <a:gd name="connsiteX11" fmla="*/ 329490 w 4387952"/>
                <a:gd name="connsiteY11" fmla="*/ 586139 h 875390"/>
                <a:gd name="connsiteX12" fmla="*/ 341288 w 4387952"/>
                <a:gd name="connsiteY12" fmla="*/ 578616 h 875390"/>
                <a:gd name="connsiteX13" fmla="*/ 344024 w 4387952"/>
                <a:gd name="connsiteY13" fmla="*/ 569554 h 875390"/>
                <a:gd name="connsiteX14" fmla="*/ 344879 w 4387952"/>
                <a:gd name="connsiteY14" fmla="*/ 553937 h 875390"/>
                <a:gd name="connsiteX15" fmla="*/ 341060 w 4387952"/>
                <a:gd name="connsiteY15" fmla="*/ 548237 h 875390"/>
                <a:gd name="connsiteX16" fmla="*/ 431968 w 4387952"/>
                <a:gd name="connsiteY16" fmla="*/ 500476 h 875390"/>
                <a:gd name="connsiteX17" fmla="*/ 429289 w 4387952"/>
                <a:gd name="connsiteY17" fmla="*/ 502300 h 875390"/>
                <a:gd name="connsiteX18" fmla="*/ 423418 w 4387952"/>
                <a:gd name="connsiteY18" fmla="*/ 508512 h 875390"/>
                <a:gd name="connsiteX19" fmla="*/ 422962 w 4387952"/>
                <a:gd name="connsiteY19" fmla="*/ 514553 h 875390"/>
                <a:gd name="connsiteX20" fmla="*/ 426724 w 4387952"/>
                <a:gd name="connsiteY20" fmla="*/ 522932 h 875390"/>
                <a:gd name="connsiteX21" fmla="*/ 423247 w 4387952"/>
                <a:gd name="connsiteY21" fmla="*/ 529201 h 875390"/>
                <a:gd name="connsiteX22" fmla="*/ 424330 w 4387952"/>
                <a:gd name="connsiteY22" fmla="*/ 540201 h 875390"/>
                <a:gd name="connsiteX23" fmla="*/ 428434 w 4387952"/>
                <a:gd name="connsiteY23" fmla="*/ 548750 h 875390"/>
                <a:gd name="connsiteX24" fmla="*/ 428605 w 4387952"/>
                <a:gd name="connsiteY24" fmla="*/ 550632 h 875390"/>
                <a:gd name="connsiteX25" fmla="*/ 441999 w 4387952"/>
                <a:gd name="connsiteY25" fmla="*/ 550632 h 875390"/>
                <a:gd name="connsiteX26" fmla="*/ 455107 w 4387952"/>
                <a:gd name="connsiteY26" fmla="*/ 539745 h 875390"/>
                <a:gd name="connsiteX27" fmla="*/ 455222 w 4387952"/>
                <a:gd name="connsiteY27" fmla="*/ 533191 h 875390"/>
                <a:gd name="connsiteX28" fmla="*/ 446729 w 4387952"/>
                <a:gd name="connsiteY28" fmla="*/ 520082 h 875390"/>
                <a:gd name="connsiteX29" fmla="*/ 438579 w 4387952"/>
                <a:gd name="connsiteY29" fmla="*/ 508113 h 875390"/>
                <a:gd name="connsiteX30" fmla="*/ 3389680 w 4387952"/>
                <a:gd name="connsiteY30" fmla="*/ 479957 h 875390"/>
                <a:gd name="connsiteX31" fmla="*/ 3397090 w 4387952"/>
                <a:gd name="connsiteY31" fmla="*/ 481097 h 875390"/>
                <a:gd name="connsiteX32" fmla="*/ 3403131 w 4387952"/>
                <a:gd name="connsiteY32" fmla="*/ 486398 h 875390"/>
                <a:gd name="connsiteX33" fmla="*/ 3411737 w 4387952"/>
                <a:gd name="connsiteY33" fmla="*/ 496087 h 875390"/>
                <a:gd name="connsiteX34" fmla="*/ 3423877 w 4387952"/>
                <a:gd name="connsiteY34" fmla="*/ 514610 h 875390"/>
                <a:gd name="connsiteX35" fmla="*/ 3447417 w 4387952"/>
                <a:gd name="connsiteY35" fmla="*/ 547896 h 875390"/>
                <a:gd name="connsiteX36" fmla="*/ 3484008 w 4387952"/>
                <a:gd name="connsiteY36" fmla="*/ 584601 h 875390"/>
                <a:gd name="connsiteX37" fmla="*/ 3514614 w 4387952"/>
                <a:gd name="connsiteY37" fmla="*/ 608424 h 875390"/>
                <a:gd name="connsiteX38" fmla="*/ 3536671 w 4387952"/>
                <a:gd name="connsiteY38" fmla="*/ 620051 h 875390"/>
                <a:gd name="connsiteX39" fmla="*/ 3562889 w 4387952"/>
                <a:gd name="connsiteY39" fmla="*/ 629570 h 875390"/>
                <a:gd name="connsiteX40" fmla="*/ 3589449 w 4387952"/>
                <a:gd name="connsiteY40" fmla="*/ 637264 h 875390"/>
                <a:gd name="connsiteX41" fmla="*/ 3613444 w 4387952"/>
                <a:gd name="connsiteY41" fmla="*/ 638917 h 875390"/>
                <a:gd name="connsiteX42" fmla="*/ 3639091 w 4387952"/>
                <a:gd name="connsiteY42" fmla="*/ 640741 h 875390"/>
                <a:gd name="connsiteX43" fmla="*/ 3650661 w 4387952"/>
                <a:gd name="connsiteY43" fmla="*/ 647523 h 875390"/>
                <a:gd name="connsiteX44" fmla="*/ 3653284 w 4387952"/>
                <a:gd name="connsiteY44" fmla="*/ 655559 h 875390"/>
                <a:gd name="connsiteX45" fmla="*/ 3645133 w 4387952"/>
                <a:gd name="connsiteY45" fmla="*/ 662228 h 875390"/>
                <a:gd name="connsiteX46" fmla="*/ 3633791 w 4387952"/>
                <a:gd name="connsiteY46" fmla="*/ 668839 h 875390"/>
                <a:gd name="connsiteX47" fmla="*/ 3615667 w 4387952"/>
                <a:gd name="connsiteY47" fmla="*/ 675679 h 875390"/>
                <a:gd name="connsiteX48" fmla="*/ 3593894 w 4387952"/>
                <a:gd name="connsiteY48" fmla="*/ 681948 h 875390"/>
                <a:gd name="connsiteX49" fmla="*/ 3572008 w 4387952"/>
                <a:gd name="connsiteY49" fmla="*/ 692207 h 875390"/>
                <a:gd name="connsiteX50" fmla="*/ 3556904 w 4387952"/>
                <a:gd name="connsiteY50" fmla="*/ 699217 h 875390"/>
                <a:gd name="connsiteX51" fmla="*/ 3535132 w 4387952"/>
                <a:gd name="connsiteY51" fmla="*/ 705658 h 875390"/>
                <a:gd name="connsiteX52" fmla="*/ 3516609 w 4387952"/>
                <a:gd name="connsiteY52" fmla="*/ 715518 h 875390"/>
                <a:gd name="connsiteX53" fmla="*/ 3504298 w 4387952"/>
                <a:gd name="connsiteY53" fmla="*/ 720249 h 875390"/>
                <a:gd name="connsiteX54" fmla="*/ 3493127 w 4387952"/>
                <a:gd name="connsiteY54" fmla="*/ 720648 h 875390"/>
                <a:gd name="connsiteX55" fmla="*/ 3483095 w 4387952"/>
                <a:gd name="connsiteY55" fmla="*/ 713695 h 875390"/>
                <a:gd name="connsiteX56" fmla="*/ 3473919 w 4387952"/>
                <a:gd name="connsiteY56" fmla="*/ 708907 h 875390"/>
                <a:gd name="connsiteX57" fmla="*/ 3463660 w 4387952"/>
                <a:gd name="connsiteY57" fmla="*/ 700129 h 875390"/>
                <a:gd name="connsiteX58" fmla="*/ 3457789 w 4387952"/>
                <a:gd name="connsiteY58" fmla="*/ 689757 h 875390"/>
                <a:gd name="connsiteX59" fmla="*/ 3451748 w 4387952"/>
                <a:gd name="connsiteY59" fmla="*/ 673855 h 875390"/>
                <a:gd name="connsiteX60" fmla="*/ 3435846 w 4387952"/>
                <a:gd name="connsiteY60" fmla="*/ 641596 h 875390"/>
                <a:gd name="connsiteX61" fmla="*/ 3425302 w 4387952"/>
                <a:gd name="connsiteY61" fmla="*/ 617088 h 875390"/>
                <a:gd name="connsiteX62" fmla="*/ 3408945 w 4387952"/>
                <a:gd name="connsiteY62" fmla="*/ 584486 h 875390"/>
                <a:gd name="connsiteX63" fmla="*/ 3394867 w 4387952"/>
                <a:gd name="connsiteY63" fmla="*/ 552968 h 875390"/>
                <a:gd name="connsiteX64" fmla="*/ 3386203 w 4387952"/>
                <a:gd name="connsiteY64" fmla="*/ 531823 h 875390"/>
                <a:gd name="connsiteX65" fmla="*/ 3378281 w 4387952"/>
                <a:gd name="connsiteY65" fmla="*/ 510221 h 875390"/>
                <a:gd name="connsiteX66" fmla="*/ 3373265 w 4387952"/>
                <a:gd name="connsiteY66" fmla="*/ 499962 h 875390"/>
                <a:gd name="connsiteX67" fmla="*/ 3372867 w 4387952"/>
                <a:gd name="connsiteY67" fmla="*/ 490786 h 875390"/>
                <a:gd name="connsiteX68" fmla="*/ 3382271 w 4387952"/>
                <a:gd name="connsiteY68" fmla="*/ 481097 h 875390"/>
                <a:gd name="connsiteX69" fmla="*/ 529885 w 4387952"/>
                <a:gd name="connsiteY69" fmla="*/ 405465 h 875390"/>
                <a:gd name="connsiteX70" fmla="*/ 512843 w 4387952"/>
                <a:gd name="connsiteY70" fmla="*/ 408485 h 875390"/>
                <a:gd name="connsiteX71" fmla="*/ 491812 w 4387952"/>
                <a:gd name="connsiteY71" fmla="*/ 419485 h 875390"/>
                <a:gd name="connsiteX72" fmla="*/ 469128 w 4387952"/>
                <a:gd name="connsiteY72" fmla="*/ 428376 h 875390"/>
                <a:gd name="connsiteX73" fmla="*/ 442796 w 4387952"/>
                <a:gd name="connsiteY73" fmla="*/ 436356 h 875390"/>
                <a:gd name="connsiteX74" fmla="*/ 428034 w 4387952"/>
                <a:gd name="connsiteY74" fmla="*/ 444506 h 875390"/>
                <a:gd name="connsiteX75" fmla="*/ 422506 w 4387952"/>
                <a:gd name="connsiteY75" fmla="*/ 450263 h 875390"/>
                <a:gd name="connsiteX76" fmla="*/ 425242 w 4387952"/>
                <a:gd name="connsiteY76" fmla="*/ 454822 h 875390"/>
                <a:gd name="connsiteX77" fmla="*/ 431568 w 4387952"/>
                <a:gd name="connsiteY77" fmla="*/ 460066 h 875390"/>
                <a:gd name="connsiteX78" fmla="*/ 442169 w 4387952"/>
                <a:gd name="connsiteY78" fmla="*/ 464284 h 875390"/>
                <a:gd name="connsiteX79" fmla="*/ 450947 w 4387952"/>
                <a:gd name="connsiteY79" fmla="*/ 463201 h 875390"/>
                <a:gd name="connsiteX80" fmla="*/ 471921 w 4387952"/>
                <a:gd name="connsiteY80" fmla="*/ 448553 h 875390"/>
                <a:gd name="connsiteX81" fmla="*/ 490900 w 4387952"/>
                <a:gd name="connsiteY81" fmla="*/ 439491 h 875390"/>
                <a:gd name="connsiteX82" fmla="*/ 506289 w 4387952"/>
                <a:gd name="connsiteY82" fmla="*/ 428148 h 875390"/>
                <a:gd name="connsiteX83" fmla="*/ 520538 w 4387952"/>
                <a:gd name="connsiteY83" fmla="*/ 423475 h 875390"/>
                <a:gd name="connsiteX84" fmla="*/ 533419 w 4387952"/>
                <a:gd name="connsiteY84" fmla="*/ 414128 h 875390"/>
                <a:gd name="connsiteX85" fmla="*/ 535927 w 4387952"/>
                <a:gd name="connsiteY85" fmla="*/ 408086 h 875390"/>
                <a:gd name="connsiteX86" fmla="*/ 432252 w 4387952"/>
                <a:gd name="connsiteY86" fmla="*/ 319972 h 875390"/>
                <a:gd name="connsiteX87" fmla="*/ 426097 w 4387952"/>
                <a:gd name="connsiteY87" fmla="*/ 326412 h 875390"/>
                <a:gd name="connsiteX88" fmla="*/ 423646 w 4387952"/>
                <a:gd name="connsiteY88" fmla="*/ 334391 h 875390"/>
                <a:gd name="connsiteX89" fmla="*/ 423817 w 4387952"/>
                <a:gd name="connsiteY89" fmla="*/ 349153 h 875390"/>
                <a:gd name="connsiteX90" fmla="*/ 422449 w 4387952"/>
                <a:gd name="connsiteY90" fmla="*/ 366993 h 875390"/>
                <a:gd name="connsiteX91" fmla="*/ 420454 w 4387952"/>
                <a:gd name="connsiteY91" fmla="*/ 394977 h 875390"/>
                <a:gd name="connsiteX92" fmla="*/ 423247 w 4387952"/>
                <a:gd name="connsiteY92" fmla="*/ 403812 h 875390"/>
                <a:gd name="connsiteX93" fmla="*/ 427921 w 4387952"/>
                <a:gd name="connsiteY93" fmla="*/ 407573 h 875390"/>
                <a:gd name="connsiteX94" fmla="*/ 436869 w 4387952"/>
                <a:gd name="connsiteY94" fmla="*/ 405636 h 875390"/>
                <a:gd name="connsiteX95" fmla="*/ 451688 w 4387952"/>
                <a:gd name="connsiteY95" fmla="*/ 399879 h 875390"/>
                <a:gd name="connsiteX96" fmla="*/ 460750 w 4387952"/>
                <a:gd name="connsiteY96" fmla="*/ 388993 h 875390"/>
                <a:gd name="connsiteX97" fmla="*/ 467874 w 4387952"/>
                <a:gd name="connsiteY97" fmla="*/ 374744 h 875390"/>
                <a:gd name="connsiteX98" fmla="*/ 471807 w 4387952"/>
                <a:gd name="connsiteY98" fmla="*/ 358216 h 875390"/>
                <a:gd name="connsiteX99" fmla="*/ 473175 w 4387952"/>
                <a:gd name="connsiteY99" fmla="*/ 343682 h 875390"/>
                <a:gd name="connsiteX100" fmla="*/ 475113 w 4387952"/>
                <a:gd name="connsiteY100" fmla="*/ 333822 h 875390"/>
                <a:gd name="connsiteX101" fmla="*/ 471294 w 4387952"/>
                <a:gd name="connsiteY101" fmla="*/ 327837 h 875390"/>
                <a:gd name="connsiteX102" fmla="*/ 467190 w 4387952"/>
                <a:gd name="connsiteY102" fmla="*/ 325614 h 875390"/>
                <a:gd name="connsiteX103" fmla="*/ 452828 w 4387952"/>
                <a:gd name="connsiteY103" fmla="*/ 323791 h 875390"/>
                <a:gd name="connsiteX104" fmla="*/ 445019 w 4387952"/>
                <a:gd name="connsiteY104" fmla="*/ 322879 h 875390"/>
                <a:gd name="connsiteX105" fmla="*/ 439320 w 4387952"/>
                <a:gd name="connsiteY105" fmla="*/ 319972 h 875390"/>
                <a:gd name="connsiteX106" fmla="*/ 1127993 w 4387952"/>
                <a:gd name="connsiteY106" fmla="*/ 273977 h 875390"/>
                <a:gd name="connsiteX107" fmla="*/ 1120127 w 4387952"/>
                <a:gd name="connsiteY107" fmla="*/ 274546 h 875390"/>
                <a:gd name="connsiteX108" fmla="*/ 1104853 w 4387952"/>
                <a:gd name="connsiteY108" fmla="*/ 284635 h 875390"/>
                <a:gd name="connsiteX109" fmla="*/ 1076868 w 4387952"/>
                <a:gd name="connsiteY109" fmla="*/ 303785 h 875390"/>
                <a:gd name="connsiteX110" fmla="*/ 1055153 w 4387952"/>
                <a:gd name="connsiteY110" fmla="*/ 324360 h 875390"/>
                <a:gd name="connsiteX111" fmla="*/ 1051106 w 4387952"/>
                <a:gd name="connsiteY111" fmla="*/ 334791 h 875390"/>
                <a:gd name="connsiteX112" fmla="*/ 1051334 w 4387952"/>
                <a:gd name="connsiteY112" fmla="*/ 348242 h 875390"/>
                <a:gd name="connsiteX113" fmla="*/ 1052930 w 4387952"/>
                <a:gd name="connsiteY113" fmla="*/ 368930 h 875390"/>
                <a:gd name="connsiteX114" fmla="*/ 1050480 w 4387952"/>
                <a:gd name="connsiteY114" fmla="*/ 390304 h 875390"/>
                <a:gd name="connsiteX115" fmla="*/ 1051277 w 4387952"/>
                <a:gd name="connsiteY115" fmla="*/ 398283 h 875390"/>
                <a:gd name="connsiteX116" fmla="*/ 1058744 w 4387952"/>
                <a:gd name="connsiteY116" fmla="*/ 405122 h 875390"/>
                <a:gd name="connsiteX117" fmla="*/ 1062505 w 4387952"/>
                <a:gd name="connsiteY117" fmla="*/ 404838 h 875390"/>
                <a:gd name="connsiteX118" fmla="*/ 1074018 w 4387952"/>
                <a:gd name="connsiteY118" fmla="*/ 398796 h 875390"/>
                <a:gd name="connsiteX119" fmla="*/ 1091288 w 4387952"/>
                <a:gd name="connsiteY119" fmla="*/ 388651 h 875390"/>
                <a:gd name="connsiteX120" fmla="*/ 1105309 w 4387952"/>
                <a:gd name="connsiteY120" fmla="*/ 375827 h 875390"/>
                <a:gd name="connsiteX121" fmla="*/ 1111806 w 4387952"/>
                <a:gd name="connsiteY121" fmla="*/ 357190 h 875390"/>
                <a:gd name="connsiteX122" fmla="*/ 1116708 w 4387952"/>
                <a:gd name="connsiteY122" fmla="*/ 335019 h 875390"/>
                <a:gd name="connsiteX123" fmla="*/ 1125257 w 4387952"/>
                <a:gd name="connsiteY123" fmla="*/ 305096 h 875390"/>
                <a:gd name="connsiteX124" fmla="*/ 1130387 w 4387952"/>
                <a:gd name="connsiteY124" fmla="*/ 281842 h 875390"/>
                <a:gd name="connsiteX125" fmla="*/ 1650298 w 4387952"/>
                <a:gd name="connsiteY125" fmla="*/ 230489 h 875390"/>
                <a:gd name="connsiteX126" fmla="*/ 1659133 w 4387952"/>
                <a:gd name="connsiteY126" fmla="*/ 231799 h 875390"/>
                <a:gd name="connsiteX127" fmla="*/ 1674521 w 4387952"/>
                <a:gd name="connsiteY127" fmla="*/ 240064 h 875390"/>
                <a:gd name="connsiteX128" fmla="*/ 1692304 w 4387952"/>
                <a:gd name="connsiteY128" fmla="*/ 252489 h 875390"/>
                <a:gd name="connsiteX129" fmla="*/ 1698004 w 4387952"/>
                <a:gd name="connsiteY129" fmla="*/ 263033 h 875390"/>
                <a:gd name="connsiteX130" fmla="*/ 1706496 w 4387952"/>
                <a:gd name="connsiteY130" fmla="*/ 272038 h 875390"/>
                <a:gd name="connsiteX131" fmla="*/ 1717952 w 4387952"/>
                <a:gd name="connsiteY131" fmla="*/ 288966 h 875390"/>
                <a:gd name="connsiteX132" fmla="*/ 1718864 w 4387952"/>
                <a:gd name="connsiteY132" fmla="*/ 300764 h 875390"/>
                <a:gd name="connsiteX133" fmla="*/ 1710885 w 4387952"/>
                <a:gd name="connsiteY133" fmla="*/ 314500 h 875390"/>
                <a:gd name="connsiteX134" fmla="*/ 1692133 w 4387952"/>
                <a:gd name="connsiteY134" fmla="*/ 344707 h 875390"/>
                <a:gd name="connsiteX135" fmla="*/ 1680164 w 4387952"/>
                <a:gd name="connsiteY135" fmla="*/ 377878 h 875390"/>
                <a:gd name="connsiteX136" fmla="*/ 1671558 w 4387952"/>
                <a:gd name="connsiteY136" fmla="*/ 415609 h 875390"/>
                <a:gd name="connsiteX137" fmla="*/ 1666543 w 4387952"/>
                <a:gd name="connsiteY137" fmla="*/ 435158 h 875390"/>
                <a:gd name="connsiteX138" fmla="*/ 1669278 w 4387952"/>
                <a:gd name="connsiteY138" fmla="*/ 440744 h 875390"/>
                <a:gd name="connsiteX139" fmla="*/ 1675433 w 4387952"/>
                <a:gd name="connsiteY139" fmla="*/ 442568 h 875390"/>
                <a:gd name="connsiteX140" fmla="*/ 1682672 w 4387952"/>
                <a:gd name="connsiteY140" fmla="*/ 434304 h 875390"/>
                <a:gd name="connsiteX141" fmla="*/ 1710941 w 4387952"/>
                <a:gd name="connsiteY141" fmla="*/ 408656 h 875390"/>
                <a:gd name="connsiteX142" fmla="*/ 1729351 w 4387952"/>
                <a:gd name="connsiteY142" fmla="*/ 386200 h 875390"/>
                <a:gd name="connsiteX143" fmla="*/ 1747989 w 4387952"/>
                <a:gd name="connsiteY143" fmla="*/ 364427 h 875390"/>
                <a:gd name="connsiteX144" fmla="*/ 1753004 w 4387952"/>
                <a:gd name="connsiteY144" fmla="*/ 363515 h 875390"/>
                <a:gd name="connsiteX145" fmla="*/ 1757393 w 4387952"/>
                <a:gd name="connsiteY145" fmla="*/ 376339 h 875390"/>
                <a:gd name="connsiteX146" fmla="*/ 1754657 w 4387952"/>
                <a:gd name="connsiteY146" fmla="*/ 387226 h 875390"/>
                <a:gd name="connsiteX147" fmla="*/ 1737901 w 4387952"/>
                <a:gd name="connsiteY147" fmla="*/ 416863 h 875390"/>
                <a:gd name="connsiteX148" fmla="*/ 1712367 w 4387952"/>
                <a:gd name="connsiteY148" fmla="*/ 454822 h 875390"/>
                <a:gd name="connsiteX149" fmla="*/ 1682273 w 4387952"/>
                <a:gd name="connsiteY149" fmla="*/ 494092 h 875390"/>
                <a:gd name="connsiteX150" fmla="*/ 1669449 w 4387952"/>
                <a:gd name="connsiteY150" fmla="*/ 510848 h 875390"/>
                <a:gd name="connsiteX151" fmla="*/ 1664718 w 4387952"/>
                <a:gd name="connsiteY151" fmla="*/ 523672 h 875390"/>
                <a:gd name="connsiteX152" fmla="*/ 1662895 w 4387952"/>
                <a:gd name="connsiteY152" fmla="*/ 538491 h 875390"/>
                <a:gd name="connsiteX153" fmla="*/ 1663692 w 4387952"/>
                <a:gd name="connsiteY153" fmla="*/ 559921 h 875390"/>
                <a:gd name="connsiteX154" fmla="*/ 1665630 w 4387952"/>
                <a:gd name="connsiteY154" fmla="*/ 576678 h 875390"/>
                <a:gd name="connsiteX155" fmla="*/ 1664205 w 4387952"/>
                <a:gd name="connsiteY155" fmla="*/ 587507 h 875390"/>
                <a:gd name="connsiteX156" fmla="*/ 1663408 w 4387952"/>
                <a:gd name="connsiteY156" fmla="*/ 598222 h 875390"/>
                <a:gd name="connsiteX157" fmla="*/ 1665345 w 4387952"/>
                <a:gd name="connsiteY157" fmla="*/ 608652 h 875390"/>
                <a:gd name="connsiteX158" fmla="*/ 1668651 w 4387952"/>
                <a:gd name="connsiteY158" fmla="*/ 620279 h 875390"/>
                <a:gd name="connsiteX159" fmla="*/ 1664604 w 4387952"/>
                <a:gd name="connsiteY159" fmla="*/ 627346 h 875390"/>
                <a:gd name="connsiteX160" fmla="*/ 1654972 w 4387952"/>
                <a:gd name="connsiteY160" fmla="*/ 635041 h 875390"/>
                <a:gd name="connsiteX161" fmla="*/ 1643858 w 4387952"/>
                <a:gd name="connsiteY161" fmla="*/ 638632 h 875390"/>
                <a:gd name="connsiteX162" fmla="*/ 1630578 w 4387952"/>
                <a:gd name="connsiteY162" fmla="*/ 638973 h 875390"/>
                <a:gd name="connsiteX163" fmla="*/ 1622086 w 4387952"/>
                <a:gd name="connsiteY163" fmla="*/ 633730 h 875390"/>
                <a:gd name="connsiteX164" fmla="*/ 1606697 w 4387952"/>
                <a:gd name="connsiteY164" fmla="*/ 625580 h 875390"/>
                <a:gd name="connsiteX165" fmla="*/ 1602366 w 4387952"/>
                <a:gd name="connsiteY165" fmla="*/ 619538 h 875390"/>
                <a:gd name="connsiteX166" fmla="*/ 1602081 w 4387952"/>
                <a:gd name="connsiteY166" fmla="*/ 600217 h 875390"/>
                <a:gd name="connsiteX167" fmla="*/ 1601112 w 4387952"/>
                <a:gd name="connsiteY167" fmla="*/ 582149 h 875390"/>
                <a:gd name="connsiteX168" fmla="*/ 1598091 w 4387952"/>
                <a:gd name="connsiteY168" fmla="*/ 578102 h 875390"/>
                <a:gd name="connsiteX169" fmla="*/ 1591309 w 4387952"/>
                <a:gd name="connsiteY169" fmla="*/ 579926 h 875390"/>
                <a:gd name="connsiteX170" fmla="*/ 1565832 w 4387952"/>
                <a:gd name="connsiteY170" fmla="*/ 605232 h 875390"/>
                <a:gd name="connsiteX171" fmla="*/ 1540639 w 4387952"/>
                <a:gd name="connsiteY171" fmla="*/ 629113 h 875390"/>
                <a:gd name="connsiteX172" fmla="*/ 1531691 w 4387952"/>
                <a:gd name="connsiteY172" fmla="*/ 635611 h 875390"/>
                <a:gd name="connsiteX173" fmla="*/ 1522971 w 4387952"/>
                <a:gd name="connsiteY173" fmla="*/ 636637 h 875390"/>
                <a:gd name="connsiteX174" fmla="*/ 1517728 w 4387952"/>
                <a:gd name="connsiteY174" fmla="*/ 632248 h 875390"/>
                <a:gd name="connsiteX175" fmla="*/ 1511800 w 4387952"/>
                <a:gd name="connsiteY175" fmla="*/ 621362 h 875390"/>
                <a:gd name="connsiteX176" fmla="*/ 1510717 w 4387952"/>
                <a:gd name="connsiteY176" fmla="*/ 612300 h 875390"/>
                <a:gd name="connsiteX177" fmla="*/ 1508780 w 4387952"/>
                <a:gd name="connsiteY177" fmla="*/ 600388 h 875390"/>
                <a:gd name="connsiteX178" fmla="*/ 1503535 w 4387952"/>
                <a:gd name="connsiteY178" fmla="*/ 581522 h 875390"/>
                <a:gd name="connsiteX179" fmla="*/ 1505018 w 4387952"/>
                <a:gd name="connsiteY179" fmla="*/ 565621 h 875390"/>
                <a:gd name="connsiteX180" fmla="*/ 1509691 w 4387952"/>
                <a:gd name="connsiteY180" fmla="*/ 550973 h 875390"/>
                <a:gd name="connsiteX181" fmla="*/ 1524966 w 4387952"/>
                <a:gd name="connsiteY181" fmla="*/ 532050 h 875390"/>
                <a:gd name="connsiteX182" fmla="*/ 1546282 w 4387952"/>
                <a:gd name="connsiteY182" fmla="*/ 505776 h 875390"/>
                <a:gd name="connsiteX183" fmla="*/ 1563153 w 4387952"/>
                <a:gd name="connsiteY183" fmla="*/ 482180 h 875390"/>
                <a:gd name="connsiteX184" fmla="*/ 1570847 w 4387952"/>
                <a:gd name="connsiteY184" fmla="*/ 479444 h 875390"/>
                <a:gd name="connsiteX185" fmla="*/ 1577174 w 4387952"/>
                <a:gd name="connsiteY185" fmla="*/ 481666 h 875390"/>
                <a:gd name="connsiteX186" fmla="*/ 1583785 w 4387952"/>
                <a:gd name="connsiteY186" fmla="*/ 498595 h 875390"/>
                <a:gd name="connsiteX187" fmla="*/ 1585666 w 4387952"/>
                <a:gd name="connsiteY187" fmla="*/ 513641 h 875390"/>
                <a:gd name="connsiteX188" fmla="*/ 1581278 w 4387952"/>
                <a:gd name="connsiteY188" fmla="*/ 518143 h 875390"/>
                <a:gd name="connsiteX189" fmla="*/ 1580080 w 4387952"/>
                <a:gd name="connsiteY189" fmla="*/ 524413 h 875390"/>
                <a:gd name="connsiteX190" fmla="*/ 1589427 w 4387952"/>
                <a:gd name="connsiteY190" fmla="*/ 525895 h 875390"/>
                <a:gd name="connsiteX191" fmla="*/ 1604076 w 4387952"/>
                <a:gd name="connsiteY191" fmla="*/ 508340 h 875390"/>
                <a:gd name="connsiteX192" fmla="*/ 1605500 w 4387952"/>
                <a:gd name="connsiteY192" fmla="*/ 449065 h 875390"/>
                <a:gd name="connsiteX193" fmla="*/ 1604760 w 4387952"/>
                <a:gd name="connsiteY193" fmla="*/ 427293 h 875390"/>
                <a:gd name="connsiteX194" fmla="*/ 1609148 w 4387952"/>
                <a:gd name="connsiteY194" fmla="*/ 414070 h 875390"/>
                <a:gd name="connsiteX195" fmla="*/ 1611599 w 4387952"/>
                <a:gd name="connsiteY195" fmla="*/ 369101 h 875390"/>
                <a:gd name="connsiteX196" fmla="*/ 1607666 w 4387952"/>
                <a:gd name="connsiteY196" fmla="*/ 364371 h 875390"/>
                <a:gd name="connsiteX197" fmla="*/ 1600542 w 4387952"/>
                <a:gd name="connsiteY197" fmla="*/ 367049 h 875390"/>
                <a:gd name="connsiteX198" fmla="*/ 1567656 w 4387952"/>
                <a:gd name="connsiteY198" fmla="*/ 397541 h 875390"/>
                <a:gd name="connsiteX199" fmla="*/ 1542749 w 4387952"/>
                <a:gd name="connsiteY199" fmla="*/ 424443 h 875390"/>
                <a:gd name="connsiteX200" fmla="*/ 1504676 w 4387952"/>
                <a:gd name="connsiteY200" fmla="*/ 458640 h 875390"/>
                <a:gd name="connsiteX201" fmla="*/ 1487121 w 4387952"/>
                <a:gd name="connsiteY201" fmla="*/ 467418 h 875390"/>
                <a:gd name="connsiteX202" fmla="*/ 1476349 w 4387952"/>
                <a:gd name="connsiteY202" fmla="*/ 469641 h 875390"/>
                <a:gd name="connsiteX203" fmla="*/ 1468256 w 4387952"/>
                <a:gd name="connsiteY203" fmla="*/ 464967 h 875390"/>
                <a:gd name="connsiteX204" fmla="*/ 1460220 w 4387952"/>
                <a:gd name="connsiteY204" fmla="*/ 464967 h 875390"/>
                <a:gd name="connsiteX205" fmla="*/ 1448706 w 4387952"/>
                <a:gd name="connsiteY205" fmla="*/ 466449 h 875390"/>
                <a:gd name="connsiteX206" fmla="*/ 1437649 w 4387952"/>
                <a:gd name="connsiteY206" fmla="*/ 462060 h 875390"/>
                <a:gd name="connsiteX207" fmla="*/ 1427618 w 4387952"/>
                <a:gd name="connsiteY207" fmla="*/ 457672 h 875390"/>
                <a:gd name="connsiteX208" fmla="*/ 1415478 w 4387952"/>
                <a:gd name="connsiteY208" fmla="*/ 448895 h 875390"/>
                <a:gd name="connsiteX209" fmla="*/ 1406644 w 4387952"/>
                <a:gd name="connsiteY209" fmla="*/ 441542 h 875390"/>
                <a:gd name="connsiteX210" fmla="*/ 1403737 w 4387952"/>
                <a:gd name="connsiteY210" fmla="*/ 436584 h 875390"/>
                <a:gd name="connsiteX211" fmla="*/ 1410349 w 4387952"/>
                <a:gd name="connsiteY211" fmla="*/ 430200 h 875390"/>
                <a:gd name="connsiteX212" fmla="*/ 1444318 w 4387952"/>
                <a:gd name="connsiteY212" fmla="*/ 409226 h 875390"/>
                <a:gd name="connsiteX213" fmla="*/ 1491168 w 4387952"/>
                <a:gd name="connsiteY213" fmla="*/ 382609 h 875390"/>
                <a:gd name="connsiteX214" fmla="*/ 1539728 w 4387952"/>
                <a:gd name="connsiteY214" fmla="*/ 351148 h 875390"/>
                <a:gd name="connsiteX215" fmla="*/ 1587091 w 4387952"/>
                <a:gd name="connsiteY215" fmla="*/ 316723 h 875390"/>
                <a:gd name="connsiteX216" fmla="*/ 1611998 w 4387952"/>
                <a:gd name="connsiteY216" fmla="*/ 292557 h 875390"/>
                <a:gd name="connsiteX217" fmla="*/ 1620775 w 4387952"/>
                <a:gd name="connsiteY217" fmla="*/ 279391 h 875390"/>
                <a:gd name="connsiteX218" fmla="*/ 1626931 w 4387952"/>
                <a:gd name="connsiteY218" fmla="*/ 259328 h 875390"/>
                <a:gd name="connsiteX219" fmla="*/ 1635138 w 4387952"/>
                <a:gd name="connsiteY219" fmla="*/ 239494 h 875390"/>
                <a:gd name="connsiteX220" fmla="*/ 4108618 w 4387952"/>
                <a:gd name="connsiteY220" fmla="*/ 194468 h 875390"/>
                <a:gd name="connsiteX221" fmla="*/ 4101892 w 4387952"/>
                <a:gd name="connsiteY221" fmla="*/ 195835 h 875390"/>
                <a:gd name="connsiteX222" fmla="*/ 4093913 w 4387952"/>
                <a:gd name="connsiteY222" fmla="*/ 197944 h 875390"/>
                <a:gd name="connsiteX223" fmla="*/ 4080462 w 4387952"/>
                <a:gd name="connsiteY223" fmla="*/ 215555 h 875390"/>
                <a:gd name="connsiteX224" fmla="*/ 4076929 w 4387952"/>
                <a:gd name="connsiteY224" fmla="*/ 227410 h 875390"/>
                <a:gd name="connsiteX225" fmla="*/ 4079665 w 4387952"/>
                <a:gd name="connsiteY225" fmla="*/ 235618 h 875390"/>
                <a:gd name="connsiteX226" fmla="*/ 4086561 w 4387952"/>
                <a:gd name="connsiteY226" fmla="*/ 245706 h 875390"/>
                <a:gd name="connsiteX227" fmla="*/ 4099442 w 4387952"/>
                <a:gd name="connsiteY227" fmla="*/ 249867 h 875390"/>
                <a:gd name="connsiteX228" fmla="*/ 4114489 w 4387952"/>
                <a:gd name="connsiteY228" fmla="*/ 251976 h 875390"/>
                <a:gd name="connsiteX229" fmla="*/ 4120815 w 4387952"/>
                <a:gd name="connsiteY229" fmla="*/ 246219 h 875390"/>
                <a:gd name="connsiteX230" fmla="*/ 4124976 w 4387952"/>
                <a:gd name="connsiteY230" fmla="*/ 237898 h 875390"/>
                <a:gd name="connsiteX231" fmla="*/ 4123779 w 4387952"/>
                <a:gd name="connsiteY231" fmla="*/ 226214 h 875390"/>
                <a:gd name="connsiteX232" fmla="*/ 4121841 w 4387952"/>
                <a:gd name="connsiteY232" fmla="*/ 212022 h 875390"/>
                <a:gd name="connsiteX233" fmla="*/ 4115230 w 4387952"/>
                <a:gd name="connsiteY233" fmla="*/ 199939 h 875390"/>
                <a:gd name="connsiteX234" fmla="*/ 515351 w 4387952"/>
                <a:gd name="connsiteY234" fmla="*/ 107209 h 875390"/>
                <a:gd name="connsiteX235" fmla="*/ 508455 w 4387952"/>
                <a:gd name="connsiteY235" fmla="*/ 111312 h 875390"/>
                <a:gd name="connsiteX236" fmla="*/ 503496 w 4387952"/>
                <a:gd name="connsiteY236" fmla="*/ 119292 h 875390"/>
                <a:gd name="connsiteX237" fmla="*/ 488905 w 4387952"/>
                <a:gd name="connsiteY237" fmla="*/ 143115 h 875390"/>
                <a:gd name="connsiteX238" fmla="*/ 487538 w 4387952"/>
                <a:gd name="connsiteY238" fmla="*/ 149955 h 875390"/>
                <a:gd name="connsiteX239" fmla="*/ 489305 w 4387952"/>
                <a:gd name="connsiteY239" fmla="*/ 154058 h 875390"/>
                <a:gd name="connsiteX240" fmla="*/ 497398 w 4387952"/>
                <a:gd name="connsiteY240" fmla="*/ 156794 h 875390"/>
                <a:gd name="connsiteX241" fmla="*/ 505263 w 4387952"/>
                <a:gd name="connsiteY241" fmla="*/ 154343 h 875390"/>
                <a:gd name="connsiteX242" fmla="*/ 518771 w 4387952"/>
                <a:gd name="connsiteY242" fmla="*/ 147846 h 875390"/>
                <a:gd name="connsiteX243" fmla="*/ 529486 w 4387952"/>
                <a:gd name="connsiteY243" fmla="*/ 135136 h 875390"/>
                <a:gd name="connsiteX244" fmla="*/ 530854 w 4387952"/>
                <a:gd name="connsiteY244" fmla="*/ 126017 h 875390"/>
                <a:gd name="connsiteX245" fmla="*/ 527549 w 4387952"/>
                <a:gd name="connsiteY245" fmla="*/ 116100 h 875390"/>
                <a:gd name="connsiteX246" fmla="*/ 520595 w 4387952"/>
                <a:gd name="connsiteY246" fmla="*/ 109374 h 875390"/>
                <a:gd name="connsiteX247" fmla="*/ 3305612 w 4387952"/>
                <a:gd name="connsiteY247" fmla="*/ 102250 h 875390"/>
                <a:gd name="connsiteX248" fmla="*/ 3317467 w 4387952"/>
                <a:gd name="connsiteY248" fmla="*/ 104701 h 875390"/>
                <a:gd name="connsiteX249" fmla="*/ 3348701 w 4387952"/>
                <a:gd name="connsiteY249" fmla="*/ 129664 h 875390"/>
                <a:gd name="connsiteX250" fmla="*/ 3390136 w 4387952"/>
                <a:gd name="connsiteY250" fmla="*/ 162038 h 875390"/>
                <a:gd name="connsiteX251" fmla="*/ 3407349 w 4387952"/>
                <a:gd name="connsiteY251" fmla="*/ 179763 h 875390"/>
                <a:gd name="connsiteX252" fmla="*/ 3412877 w 4387952"/>
                <a:gd name="connsiteY252" fmla="*/ 195893 h 875390"/>
                <a:gd name="connsiteX253" fmla="*/ 3412877 w 4387952"/>
                <a:gd name="connsiteY253" fmla="*/ 212764 h 875390"/>
                <a:gd name="connsiteX254" fmla="*/ 3406266 w 4387952"/>
                <a:gd name="connsiteY254" fmla="*/ 225929 h 875390"/>
                <a:gd name="connsiteX255" fmla="*/ 3401478 w 4387952"/>
                <a:gd name="connsiteY255" fmla="*/ 252774 h 875390"/>
                <a:gd name="connsiteX256" fmla="*/ 3390478 w 4387952"/>
                <a:gd name="connsiteY256" fmla="*/ 304070 h 875390"/>
                <a:gd name="connsiteX257" fmla="*/ 3386033 w 4387952"/>
                <a:gd name="connsiteY257" fmla="*/ 360837 h 875390"/>
                <a:gd name="connsiteX258" fmla="*/ 3391960 w 4387952"/>
                <a:gd name="connsiteY258" fmla="*/ 368588 h 875390"/>
                <a:gd name="connsiteX259" fmla="*/ 3401308 w 4387952"/>
                <a:gd name="connsiteY259" fmla="*/ 364770 h 875390"/>
                <a:gd name="connsiteX260" fmla="*/ 3445878 w 4387952"/>
                <a:gd name="connsiteY260" fmla="*/ 333822 h 875390"/>
                <a:gd name="connsiteX261" fmla="*/ 3460127 w 4387952"/>
                <a:gd name="connsiteY261" fmla="*/ 315184 h 875390"/>
                <a:gd name="connsiteX262" fmla="*/ 3478878 w 4387952"/>
                <a:gd name="connsiteY262" fmla="*/ 305950 h 875390"/>
                <a:gd name="connsiteX263" fmla="*/ 3499396 w 4387952"/>
                <a:gd name="connsiteY263" fmla="*/ 303728 h 875390"/>
                <a:gd name="connsiteX264" fmla="*/ 3523562 w 4387952"/>
                <a:gd name="connsiteY264" fmla="*/ 312562 h 875390"/>
                <a:gd name="connsiteX265" fmla="*/ 3541459 w 4387952"/>
                <a:gd name="connsiteY265" fmla="*/ 328749 h 875390"/>
                <a:gd name="connsiteX266" fmla="*/ 3543738 w 4387952"/>
                <a:gd name="connsiteY266" fmla="*/ 342713 h 875390"/>
                <a:gd name="connsiteX267" fmla="*/ 3534961 w 4387952"/>
                <a:gd name="connsiteY267" fmla="*/ 356961 h 875390"/>
                <a:gd name="connsiteX268" fmla="*/ 3511878 w 4387952"/>
                <a:gd name="connsiteY268" fmla="*/ 365738 h 875390"/>
                <a:gd name="connsiteX269" fmla="*/ 3480816 w 4387952"/>
                <a:gd name="connsiteY269" fmla="*/ 378676 h 875390"/>
                <a:gd name="connsiteX270" fmla="*/ 3405012 w 4387952"/>
                <a:gd name="connsiteY270" fmla="*/ 424558 h 875390"/>
                <a:gd name="connsiteX271" fmla="*/ 3385178 w 4387952"/>
                <a:gd name="connsiteY271" fmla="*/ 438806 h 875390"/>
                <a:gd name="connsiteX272" fmla="*/ 3367623 w 4387952"/>
                <a:gd name="connsiteY272" fmla="*/ 449237 h 875390"/>
                <a:gd name="connsiteX273" fmla="*/ 3361012 w 4387952"/>
                <a:gd name="connsiteY273" fmla="*/ 457615 h 875390"/>
                <a:gd name="connsiteX274" fmla="*/ 3332799 w 4387952"/>
                <a:gd name="connsiteY274" fmla="*/ 545102 h 875390"/>
                <a:gd name="connsiteX275" fmla="*/ 3297690 w 4387952"/>
                <a:gd name="connsiteY275" fmla="*/ 619823 h 875390"/>
                <a:gd name="connsiteX276" fmla="*/ 3262011 w 4387952"/>
                <a:gd name="connsiteY276" fmla="*/ 669865 h 875390"/>
                <a:gd name="connsiteX277" fmla="*/ 3223368 w 4387952"/>
                <a:gd name="connsiteY277" fmla="*/ 704860 h 875390"/>
                <a:gd name="connsiteX278" fmla="*/ 3198803 w 4387952"/>
                <a:gd name="connsiteY278" fmla="*/ 719166 h 875390"/>
                <a:gd name="connsiteX279" fmla="*/ 3173896 w 4387952"/>
                <a:gd name="connsiteY279" fmla="*/ 729824 h 875390"/>
                <a:gd name="connsiteX280" fmla="*/ 3142036 w 4387952"/>
                <a:gd name="connsiteY280" fmla="*/ 738544 h 875390"/>
                <a:gd name="connsiteX281" fmla="*/ 3100657 w 4387952"/>
                <a:gd name="connsiteY281" fmla="*/ 741508 h 875390"/>
                <a:gd name="connsiteX282" fmla="*/ 3049362 w 4387952"/>
                <a:gd name="connsiteY282" fmla="*/ 739628 h 875390"/>
                <a:gd name="connsiteX283" fmla="*/ 3043890 w 4387952"/>
                <a:gd name="connsiteY283" fmla="*/ 734270 h 875390"/>
                <a:gd name="connsiteX284" fmla="*/ 3045372 w 4387952"/>
                <a:gd name="connsiteY284" fmla="*/ 728001 h 875390"/>
                <a:gd name="connsiteX285" fmla="*/ 3053921 w 4387952"/>
                <a:gd name="connsiteY285" fmla="*/ 722871 h 875390"/>
                <a:gd name="connsiteX286" fmla="*/ 3077745 w 4387952"/>
                <a:gd name="connsiteY286" fmla="*/ 713352 h 875390"/>
                <a:gd name="connsiteX287" fmla="*/ 3122259 w 4387952"/>
                <a:gd name="connsiteY287" fmla="*/ 691409 h 875390"/>
                <a:gd name="connsiteX288" fmla="*/ 3136279 w 4387952"/>
                <a:gd name="connsiteY288" fmla="*/ 686052 h 875390"/>
                <a:gd name="connsiteX289" fmla="*/ 3172187 w 4387952"/>
                <a:gd name="connsiteY289" fmla="*/ 662570 h 875390"/>
                <a:gd name="connsiteX290" fmla="*/ 3233399 w 4387952"/>
                <a:gd name="connsiteY290" fmla="*/ 599989 h 875390"/>
                <a:gd name="connsiteX291" fmla="*/ 3247705 w 4387952"/>
                <a:gd name="connsiteY291" fmla="*/ 574284 h 875390"/>
                <a:gd name="connsiteX292" fmla="*/ 3262752 w 4387952"/>
                <a:gd name="connsiteY292" fmla="*/ 546357 h 875390"/>
                <a:gd name="connsiteX293" fmla="*/ 3263208 w 4387952"/>
                <a:gd name="connsiteY293" fmla="*/ 534274 h 875390"/>
                <a:gd name="connsiteX294" fmla="*/ 3259845 w 4387952"/>
                <a:gd name="connsiteY294" fmla="*/ 527263 h 875390"/>
                <a:gd name="connsiteX295" fmla="*/ 3252150 w 4387952"/>
                <a:gd name="connsiteY295" fmla="*/ 529486 h 875390"/>
                <a:gd name="connsiteX296" fmla="*/ 3224622 w 4387952"/>
                <a:gd name="connsiteY296" fmla="*/ 550916 h 875390"/>
                <a:gd name="connsiteX297" fmla="*/ 3191109 w 4387952"/>
                <a:gd name="connsiteY297" fmla="*/ 579983 h 875390"/>
                <a:gd name="connsiteX298" fmla="*/ 3162668 w 4387952"/>
                <a:gd name="connsiteY298" fmla="*/ 604891 h 875390"/>
                <a:gd name="connsiteX299" fmla="*/ 3148420 w 4387952"/>
                <a:gd name="connsiteY299" fmla="*/ 608196 h 875390"/>
                <a:gd name="connsiteX300" fmla="*/ 3128243 w 4387952"/>
                <a:gd name="connsiteY300" fmla="*/ 601585 h 875390"/>
                <a:gd name="connsiteX301" fmla="*/ 3106300 w 4387952"/>
                <a:gd name="connsiteY301" fmla="*/ 588419 h 875390"/>
                <a:gd name="connsiteX302" fmla="*/ 3079170 w 4387952"/>
                <a:gd name="connsiteY302" fmla="*/ 567900 h 875390"/>
                <a:gd name="connsiteX303" fmla="*/ 3050900 w 4387952"/>
                <a:gd name="connsiteY303" fmla="*/ 549264 h 875390"/>
                <a:gd name="connsiteX304" fmla="*/ 3045771 w 4387952"/>
                <a:gd name="connsiteY304" fmla="*/ 536041 h 875390"/>
                <a:gd name="connsiteX305" fmla="*/ 3053465 w 4387952"/>
                <a:gd name="connsiteY305" fmla="*/ 526123 h 875390"/>
                <a:gd name="connsiteX306" fmla="*/ 3082419 w 4387952"/>
                <a:gd name="connsiteY306" fmla="*/ 518315 h 875390"/>
                <a:gd name="connsiteX307" fmla="*/ 3121632 w 4387952"/>
                <a:gd name="connsiteY307" fmla="*/ 511704 h 875390"/>
                <a:gd name="connsiteX308" fmla="*/ 3163010 w 4387952"/>
                <a:gd name="connsiteY308" fmla="*/ 494491 h 875390"/>
                <a:gd name="connsiteX309" fmla="*/ 3226047 w 4387952"/>
                <a:gd name="connsiteY309" fmla="*/ 457786 h 875390"/>
                <a:gd name="connsiteX310" fmla="*/ 3288001 w 4387952"/>
                <a:gd name="connsiteY310" fmla="*/ 421024 h 875390"/>
                <a:gd name="connsiteX311" fmla="*/ 3293245 w 4387952"/>
                <a:gd name="connsiteY311" fmla="*/ 386428 h 875390"/>
                <a:gd name="connsiteX312" fmla="*/ 3302592 w 4387952"/>
                <a:gd name="connsiteY312" fmla="*/ 307889 h 875390"/>
                <a:gd name="connsiteX313" fmla="*/ 3302078 w 4387952"/>
                <a:gd name="connsiteY313" fmla="*/ 256878 h 875390"/>
                <a:gd name="connsiteX314" fmla="*/ 3299799 w 4387952"/>
                <a:gd name="connsiteY314" fmla="*/ 177141 h 875390"/>
                <a:gd name="connsiteX315" fmla="*/ 3293871 w 4387952"/>
                <a:gd name="connsiteY315" fmla="*/ 155312 h 875390"/>
                <a:gd name="connsiteX316" fmla="*/ 3293700 w 4387952"/>
                <a:gd name="connsiteY316" fmla="*/ 145566 h 875390"/>
                <a:gd name="connsiteX317" fmla="*/ 3291706 w 4387952"/>
                <a:gd name="connsiteY317" fmla="*/ 132514 h 875390"/>
                <a:gd name="connsiteX318" fmla="*/ 3292788 w 4387952"/>
                <a:gd name="connsiteY318" fmla="*/ 115473 h 875390"/>
                <a:gd name="connsiteX319" fmla="*/ 1001862 w 4387952"/>
                <a:gd name="connsiteY319" fmla="*/ 80421 h 875390"/>
                <a:gd name="connsiteX320" fmla="*/ 1019531 w 4387952"/>
                <a:gd name="connsiteY320" fmla="*/ 90110 h 875390"/>
                <a:gd name="connsiteX321" fmla="*/ 1039593 w 4387952"/>
                <a:gd name="connsiteY321" fmla="*/ 100312 h 875390"/>
                <a:gd name="connsiteX322" fmla="*/ 1061821 w 4387952"/>
                <a:gd name="connsiteY322" fmla="*/ 115131 h 875390"/>
                <a:gd name="connsiteX323" fmla="*/ 1074930 w 4387952"/>
                <a:gd name="connsiteY323" fmla="*/ 128411 h 875390"/>
                <a:gd name="connsiteX324" fmla="*/ 1075215 w 4387952"/>
                <a:gd name="connsiteY324" fmla="*/ 147219 h 875390"/>
                <a:gd name="connsiteX325" fmla="*/ 1067977 w 4387952"/>
                <a:gd name="connsiteY325" fmla="*/ 170872 h 875390"/>
                <a:gd name="connsiteX326" fmla="*/ 1063303 w 4387952"/>
                <a:gd name="connsiteY326" fmla="*/ 190080 h 875390"/>
                <a:gd name="connsiteX327" fmla="*/ 1064956 w 4387952"/>
                <a:gd name="connsiteY327" fmla="*/ 202163 h 875390"/>
                <a:gd name="connsiteX328" fmla="*/ 1064500 w 4387952"/>
                <a:gd name="connsiteY328" fmla="*/ 216925 h 875390"/>
                <a:gd name="connsiteX329" fmla="*/ 1060453 w 4387952"/>
                <a:gd name="connsiteY329" fmla="*/ 231401 h 875390"/>
                <a:gd name="connsiteX330" fmla="*/ 1059428 w 4387952"/>
                <a:gd name="connsiteY330" fmla="*/ 254028 h 875390"/>
                <a:gd name="connsiteX331" fmla="*/ 1063759 w 4387952"/>
                <a:gd name="connsiteY331" fmla="*/ 259899 h 875390"/>
                <a:gd name="connsiteX332" fmla="*/ 1069003 w 4387952"/>
                <a:gd name="connsiteY332" fmla="*/ 259899 h 875390"/>
                <a:gd name="connsiteX333" fmla="*/ 1085531 w 4387952"/>
                <a:gd name="connsiteY333" fmla="*/ 247759 h 875390"/>
                <a:gd name="connsiteX334" fmla="*/ 1115909 w 4387952"/>
                <a:gd name="connsiteY334" fmla="*/ 226329 h 875390"/>
                <a:gd name="connsiteX335" fmla="*/ 1145092 w 4387952"/>
                <a:gd name="connsiteY335" fmla="*/ 207463 h 875390"/>
                <a:gd name="connsiteX336" fmla="*/ 1177863 w 4387952"/>
                <a:gd name="connsiteY336" fmla="*/ 187173 h 875390"/>
                <a:gd name="connsiteX337" fmla="*/ 1201232 w 4387952"/>
                <a:gd name="connsiteY337" fmla="*/ 177997 h 875390"/>
                <a:gd name="connsiteX338" fmla="*/ 1234745 w 4387952"/>
                <a:gd name="connsiteY338" fmla="*/ 176629 h 875390"/>
                <a:gd name="connsiteX339" fmla="*/ 1250077 w 4387952"/>
                <a:gd name="connsiteY339" fmla="*/ 176629 h 875390"/>
                <a:gd name="connsiteX340" fmla="*/ 1268942 w 4387952"/>
                <a:gd name="connsiteY340" fmla="*/ 183240 h 875390"/>
                <a:gd name="connsiteX341" fmla="*/ 1281424 w 4387952"/>
                <a:gd name="connsiteY341" fmla="*/ 195494 h 875390"/>
                <a:gd name="connsiteX342" fmla="*/ 1286325 w 4387952"/>
                <a:gd name="connsiteY342" fmla="*/ 211795 h 875390"/>
                <a:gd name="connsiteX343" fmla="*/ 1284388 w 4387952"/>
                <a:gd name="connsiteY343" fmla="*/ 223763 h 875390"/>
                <a:gd name="connsiteX344" fmla="*/ 1274585 w 4387952"/>
                <a:gd name="connsiteY344" fmla="*/ 239437 h 875390"/>
                <a:gd name="connsiteX345" fmla="*/ 1255947 w 4387952"/>
                <a:gd name="connsiteY345" fmla="*/ 253743 h 875390"/>
                <a:gd name="connsiteX346" fmla="*/ 1241641 w 4387952"/>
                <a:gd name="connsiteY346" fmla="*/ 260925 h 875390"/>
                <a:gd name="connsiteX347" fmla="*/ 1215310 w 4387952"/>
                <a:gd name="connsiteY347" fmla="*/ 274148 h 875390"/>
                <a:gd name="connsiteX348" fmla="*/ 1189890 w 4387952"/>
                <a:gd name="connsiteY348" fmla="*/ 295578 h 875390"/>
                <a:gd name="connsiteX349" fmla="*/ 1165724 w 4387952"/>
                <a:gd name="connsiteY349" fmla="*/ 322194 h 875390"/>
                <a:gd name="connsiteX350" fmla="*/ 1156376 w 4387952"/>
                <a:gd name="connsiteY350" fmla="*/ 341288 h 875390"/>
                <a:gd name="connsiteX351" fmla="*/ 1155636 w 4387952"/>
                <a:gd name="connsiteY351" fmla="*/ 354910 h 875390"/>
                <a:gd name="connsiteX352" fmla="*/ 1159454 w 4387952"/>
                <a:gd name="connsiteY352" fmla="*/ 360097 h 875390"/>
                <a:gd name="connsiteX353" fmla="*/ 1185273 w 4387952"/>
                <a:gd name="connsiteY353" fmla="*/ 378962 h 875390"/>
                <a:gd name="connsiteX354" fmla="*/ 1193424 w 4387952"/>
                <a:gd name="connsiteY354" fmla="*/ 387967 h 875390"/>
                <a:gd name="connsiteX355" fmla="*/ 1192340 w 4387952"/>
                <a:gd name="connsiteY355" fmla="*/ 398682 h 875390"/>
                <a:gd name="connsiteX356" fmla="*/ 1170682 w 4387952"/>
                <a:gd name="connsiteY356" fmla="*/ 422791 h 875390"/>
                <a:gd name="connsiteX357" fmla="*/ 1160423 w 4387952"/>
                <a:gd name="connsiteY357" fmla="*/ 427465 h 875390"/>
                <a:gd name="connsiteX358" fmla="*/ 1134433 w 4387952"/>
                <a:gd name="connsiteY358" fmla="*/ 437154 h 875390"/>
                <a:gd name="connsiteX359" fmla="*/ 1102630 w 4387952"/>
                <a:gd name="connsiteY359" fmla="*/ 452143 h 875390"/>
                <a:gd name="connsiteX360" fmla="*/ 1087640 w 4387952"/>
                <a:gd name="connsiteY360" fmla="*/ 458869 h 875390"/>
                <a:gd name="connsiteX361" fmla="*/ 1072536 w 4387952"/>
                <a:gd name="connsiteY361" fmla="*/ 459724 h 875390"/>
                <a:gd name="connsiteX362" fmla="*/ 1065583 w 4387952"/>
                <a:gd name="connsiteY362" fmla="*/ 459154 h 875390"/>
                <a:gd name="connsiteX363" fmla="*/ 1058744 w 4387952"/>
                <a:gd name="connsiteY363" fmla="*/ 457216 h 875390"/>
                <a:gd name="connsiteX364" fmla="*/ 1051961 w 4387952"/>
                <a:gd name="connsiteY364" fmla="*/ 462574 h 875390"/>
                <a:gd name="connsiteX365" fmla="*/ 1048826 w 4387952"/>
                <a:gd name="connsiteY365" fmla="*/ 468729 h 875390"/>
                <a:gd name="connsiteX366" fmla="*/ 1050080 w 4387952"/>
                <a:gd name="connsiteY366" fmla="*/ 562429 h 875390"/>
                <a:gd name="connsiteX367" fmla="*/ 1047458 w 4387952"/>
                <a:gd name="connsiteY367" fmla="*/ 572119 h 875390"/>
                <a:gd name="connsiteX368" fmla="*/ 1047801 w 4387952"/>
                <a:gd name="connsiteY368" fmla="*/ 576222 h 875390"/>
                <a:gd name="connsiteX369" fmla="*/ 1049852 w 4387952"/>
                <a:gd name="connsiteY369" fmla="*/ 578331 h 875390"/>
                <a:gd name="connsiteX370" fmla="*/ 1051220 w 4387952"/>
                <a:gd name="connsiteY370" fmla="*/ 585740 h 875390"/>
                <a:gd name="connsiteX371" fmla="*/ 1052303 w 4387952"/>
                <a:gd name="connsiteY371" fmla="*/ 631451 h 875390"/>
                <a:gd name="connsiteX372" fmla="*/ 1053785 w 4387952"/>
                <a:gd name="connsiteY372" fmla="*/ 637549 h 875390"/>
                <a:gd name="connsiteX373" fmla="*/ 1053785 w 4387952"/>
                <a:gd name="connsiteY373" fmla="*/ 702010 h 875390"/>
                <a:gd name="connsiteX374" fmla="*/ 1056692 w 4387952"/>
                <a:gd name="connsiteY374" fmla="*/ 714493 h 875390"/>
                <a:gd name="connsiteX375" fmla="*/ 1057433 w 4387952"/>
                <a:gd name="connsiteY375" fmla="*/ 779866 h 875390"/>
                <a:gd name="connsiteX376" fmla="*/ 1052816 w 4387952"/>
                <a:gd name="connsiteY376" fmla="*/ 805685 h 875390"/>
                <a:gd name="connsiteX377" fmla="*/ 1043925 w 4387952"/>
                <a:gd name="connsiteY377" fmla="*/ 826716 h 875390"/>
                <a:gd name="connsiteX378" fmla="*/ 1028080 w 4387952"/>
                <a:gd name="connsiteY378" fmla="*/ 836975 h 875390"/>
                <a:gd name="connsiteX379" fmla="*/ 1018733 w 4387952"/>
                <a:gd name="connsiteY379" fmla="*/ 837717 h 875390"/>
                <a:gd name="connsiteX380" fmla="*/ 1009386 w 4387952"/>
                <a:gd name="connsiteY380" fmla="*/ 833327 h 875390"/>
                <a:gd name="connsiteX381" fmla="*/ 988354 w 4387952"/>
                <a:gd name="connsiteY381" fmla="*/ 809903 h 875390"/>
                <a:gd name="connsiteX382" fmla="*/ 981515 w 4387952"/>
                <a:gd name="connsiteY382" fmla="*/ 795768 h 875390"/>
                <a:gd name="connsiteX383" fmla="*/ 973421 w 4387952"/>
                <a:gd name="connsiteY383" fmla="*/ 782602 h 875390"/>
                <a:gd name="connsiteX384" fmla="*/ 971940 w 4387952"/>
                <a:gd name="connsiteY384" fmla="*/ 771602 h 875390"/>
                <a:gd name="connsiteX385" fmla="*/ 966297 w 4387952"/>
                <a:gd name="connsiteY385" fmla="*/ 749374 h 875390"/>
                <a:gd name="connsiteX386" fmla="*/ 964872 w 4387952"/>
                <a:gd name="connsiteY386" fmla="*/ 726006 h 875390"/>
                <a:gd name="connsiteX387" fmla="*/ 969261 w 4387952"/>
                <a:gd name="connsiteY387" fmla="*/ 683715 h 875390"/>
                <a:gd name="connsiteX388" fmla="*/ 974391 w 4387952"/>
                <a:gd name="connsiteY388" fmla="*/ 647124 h 875390"/>
                <a:gd name="connsiteX389" fmla="*/ 978836 w 4387952"/>
                <a:gd name="connsiteY389" fmla="*/ 621476 h 875390"/>
                <a:gd name="connsiteX390" fmla="*/ 984878 w 4387952"/>
                <a:gd name="connsiteY390" fmla="*/ 455563 h 875390"/>
                <a:gd name="connsiteX391" fmla="*/ 983738 w 4387952"/>
                <a:gd name="connsiteY391" fmla="*/ 399081 h 875390"/>
                <a:gd name="connsiteX392" fmla="*/ 978494 w 4387952"/>
                <a:gd name="connsiteY392" fmla="*/ 394806 h 875390"/>
                <a:gd name="connsiteX393" fmla="*/ 973194 w 4387952"/>
                <a:gd name="connsiteY393" fmla="*/ 395662 h 875390"/>
                <a:gd name="connsiteX394" fmla="*/ 967722 w 4387952"/>
                <a:gd name="connsiteY394" fmla="*/ 401703 h 875390"/>
                <a:gd name="connsiteX395" fmla="*/ 936033 w 4387952"/>
                <a:gd name="connsiteY395" fmla="*/ 434133 h 875390"/>
                <a:gd name="connsiteX396" fmla="*/ 913520 w 4387952"/>
                <a:gd name="connsiteY396" fmla="*/ 463086 h 875390"/>
                <a:gd name="connsiteX397" fmla="*/ 891007 w 4387952"/>
                <a:gd name="connsiteY397" fmla="*/ 492325 h 875390"/>
                <a:gd name="connsiteX398" fmla="*/ 875048 w 4387952"/>
                <a:gd name="connsiteY398" fmla="*/ 514268 h 875390"/>
                <a:gd name="connsiteX399" fmla="*/ 859317 w 4387952"/>
                <a:gd name="connsiteY399" fmla="*/ 518657 h 875390"/>
                <a:gd name="connsiteX400" fmla="*/ 846151 w 4387952"/>
                <a:gd name="connsiteY400" fmla="*/ 514838 h 875390"/>
                <a:gd name="connsiteX401" fmla="*/ 823638 w 4387952"/>
                <a:gd name="connsiteY401" fmla="*/ 501843 h 875390"/>
                <a:gd name="connsiteX402" fmla="*/ 802379 w 4387952"/>
                <a:gd name="connsiteY402" fmla="*/ 485714 h 875390"/>
                <a:gd name="connsiteX403" fmla="*/ 785337 w 4387952"/>
                <a:gd name="connsiteY403" fmla="*/ 468672 h 875390"/>
                <a:gd name="connsiteX404" fmla="*/ 780379 w 4387952"/>
                <a:gd name="connsiteY404" fmla="*/ 448838 h 875390"/>
                <a:gd name="connsiteX405" fmla="*/ 782488 w 4387952"/>
                <a:gd name="connsiteY405" fmla="*/ 429631 h 875390"/>
                <a:gd name="connsiteX406" fmla="*/ 789099 w 4387952"/>
                <a:gd name="connsiteY406" fmla="*/ 406718 h 875390"/>
                <a:gd name="connsiteX407" fmla="*/ 800099 w 4387952"/>
                <a:gd name="connsiteY407" fmla="*/ 372635 h 875390"/>
                <a:gd name="connsiteX408" fmla="*/ 806711 w 4387952"/>
                <a:gd name="connsiteY408" fmla="*/ 345506 h 875390"/>
                <a:gd name="connsiteX409" fmla="*/ 817369 w 4387952"/>
                <a:gd name="connsiteY409" fmla="*/ 317122 h 875390"/>
                <a:gd name="connsiteX410" fmla="*/ 828369 w 4387952"/>
                <a:gd name="connsiteY410" fmla="*/ 292728 h 875390"/>
                <a:gd name="connsiteX411" fmla="*/ 838229 w 4387952"/>
                <a:gd name="connsiteY411" fmla="*/ 286117 h 875390"/>
                <a:gd name="connsiteX412" fmla="*/ 852364 w 4387952"/>
                <a:gd name="connsiteY412" fmla="*/ 290163 h 875390"/>
                <a:gd name="connsiteX413" fmla="*/ 856182 w 4387952"/>
                <a:gd name="connsiteY413" fmla="*/ 304127 h 875390"/>
                <a:gd name="connsiteX414" fmla="*/ 867182 w 4387952"/>
                <a:gd name="connsiteY414" fmla="*/ 320598 h 875390"/>
                <a:gd name="connsiteX415" fmla="*/ 872141 w 4387952"/>
                <a:gd name="connsiteY415" fmla="*/ 339806 h 875390"/>
                <a:gd name="connsiteX416" fmla="*/ 882571 w 4387952"/>
                <a:gd name="connsiteY416" fmla="*/ 368361 h 875390"/>
                <a:gd name="connsiteX417" fmla="*/ 893173 w 4387952"/>
                <a:gd name="connsiteY417" fmla="*/ 392755 h 875390"/>
                <a:gd name="connsiteX418" fmla="*/ 899043 w 4387952"/>
                <a:gd name="connsiteY418" fmla="*/ 399936 h 875390"/>
                <a:gd name="connsiteX419" fmla="*/ 906224 w 4387952"/>
                <a:gd name="connsiteY419" fmla="*/ 399195 h 875390"/>
                <a:gd name="connsiteX420" fmla="*/ 986018 w 4387952"/>
                <a:gd name="connsiteY420" fmla="*/ 324760 h 875390"/>
                <a:gd name="connsiteX421" fmla="*/ 987043 w 4387952"/>
                <a:gd name="connsiteY421" fmla="*/ 311822 h 875390"/>
                <a:gd name="connsiteX422" fmla="*/ 985448 w 4387952"/>
                <a:gd name="connsiteY422" fmla="*/ 298998 h 875390"/>
                <a:gd name="connsiteX423" fmla="*/ 980774 w 4387952"/>
                <a:gd name="connsiteY423" fmla="*/ 250152 h 875390"/>
                <a:gd name="connsiteX424" fmla="*/ 976955 w 4387952"/>
                <a:gd name="connsiteY424" fmla="*/ 206893 h 875390"/>
                <a:gd name="connsiteX425" fmla="*/ 971598 w 4387952"/>
                <a:gd name="connsiteY425" fmla="*/ 191676 h 875390"/>
                <a:gd name="connsiteX426" fmla="*/ 959800 w 4387952"/>
                <a:gd name="connsiteY426" fmla="*/ 165686 h 875390"/>
                <a:gd name="connsiteX427" fmla="*/ 951079 w 4387952"/>
                <a:gd name="connsiteY427" fmla="*/ 147276 h 875390"/>
                <a:gd name="connsiteX428" fmla="*/ 947432 w 4387952"/>
                <a:gd name="connsiteY428" fmla="*/ 132001 h 875390"/>
                <a:gd name="connsiteX429" fmla="*/ 947831 w 4387952"/>
                <a:gd name="connsiteY429" fmla="*/ 126302 h 875390"/>
                <a:gd name="connsiteX430" fmla="*/ 973650 w 4387952"/>
                <a:gd name="connsiteY430" fmla="*/ 98089 h 875390"/>
                <a:gd name="connsiteX431" fmla="*/ 991603 w 4387952"/>
                <a:gd name="connsiteY431" fmla="*/ 82245 h 875390"/>
                <a:gd name="connsiteX432" fmla="*/ 1887057 w 4387952"/>
                <a:gd name="connsiteY432" fmla="*/ 77627 h 875390"/>
                <a:gd name="connsiteX433" fmla="*/ 1903814 w 4387952"/>
                <a:gd name="connsiteY433" fmla="*/ 81446 h 875390"/>
                <a:gd name="connsiteX434" fmla="*/ 1921995 w 4387952"/>
                <a:gd name="connsiteY434" fmla="*/ 88399 h 875390"/>
                <a:gd name="connsiteX435" fmla="*/ 1941032 w 4387952"/>
                <a:gd name="connsiteY435" fmla="*/ 95239 h 875390"/>
                <a:gd name="connsiteX436" fmla="*/ 1960353 w 4387952"/>
                <a:gd name="connsiteY436" fmla="*/ 113192 h 875390"/>
                <a:gd name="connsiteX437" fmla="*/ 1973063 w 4387952"/>
                <a:gd name="connsiteY437" fmla="*/ 134850 h 875390"/>
                <a:gd name="connsiteX438" fmla="*/ 1977965 w 4387952"/>
                <a:gd name="connsiteY438" fmla="*/ 158105 h 875390"/>
                <a:gd name="connsiteX439" fmla="*/ 1971581 w 4387952"/>
                <a:gd name="connsiteY439" fmla="*/ 206380 h 875390"/>
                <a:gd name="connsiteX440" fmla="*/ 1962519 w 4387952"/>
                <a:gd name="connsiteY440" fmla="*/ 241261 h 875390"/>
                <a:gd name="connsiteX441" fmla="*/ 1958700 w 4387952"/>
                <a:gd name="connsiteY441" fmla="*/ 275971 h 875390"/>
                <a:gd name="connsiteX442" fmla="*/ 1952431 w 4387952"/>
                <a:gd name="connsiteY442" fmla="*/ 318375 h 875390"/>
                <a:gd name="connsiteX443" fmla="*/ 1950949 w 4387952"/>
                <a:gd name="connsiteY443" fmla="*/ 347614 h 875390"/>
                <a:gd name="connsiteX444" fmla="*/ 1951975 w 4387952"/>
                <a:gd name="connsiteY444" fmla="*/ 357873 h 875390"/>
                <a:gd name="connsiteX445" fmla="*/ 1955851 w 4387952"/>
                <a:gd name="connsiteY445" fmla="*/ 361464 h 875390"/>
                <a:gd name="connsiteX446" fmla="*/ 1961664 w 4387952"/>
                <a:gd name="connsiteY446" fmla="*/ 357360 h 875390"/>
                <a:gd name="connsiteX447" fmla="*/ 1976426 w 4387952"/>
                <a:gd name="connsiteY447" fmla="*/ 341230 h 875390"/>
                <a:gd name="connsiteX448" fmla="*/ 1987141 w 4387952"/>
                <a:gd name="connsiteY448" fmla="*/ 318718 h 875390"/>
                <a:gd name="connsiteX449" fmla="*/ 1995462 w 4387952"/>
                <a:gd name="connsiteY449" fmla="*/ 296489 h 875390"/>
                <a:gd name="connsiteX450" fmla="*/ 1997115 w 4387952"/>
                <a:gd name="connsiteY450" fmla="*/ 268391 h 875390"/>
                <a:gd name="connsiteX451" fmla="*/ 2002473 w 4387952"/>
                <a:gd name="connsiteY451" fmla="*/ 263774 h 875390"/>
                <a:gd name="connsiteX452" fmla="*/ 2010338 w 4387952"/>
                <a:gd name="connsiteY452" fmla="*/ 269587 h 875390"/>
                <a:gd name="connsiteX453" fmla="*/ 2011136 w 4387952"/>
                <a:gd name="connsiteY453" fmla="*/ 298655 h 875390"/>
                <a:gd name="connsiteX454" fmla="*/ 2022934 w 4387952"/>
                <a:gd name="connsiteY454" fmla="*/ 314842 h 875390"/>
                <a:gd name="connsiteX455" fmla="*/ 2036783 w 4387952"/>
                <a:gd name="connsiteY455" fmla="*/ 338438 h 875390"/>
                <a:gd name="connsiteX456" fmla="*/ 2041685 w 4387952"/>
                <a:gd name="connsiteY456" fmla="*/ 350407 h 875390"/>
                <a:gd name="connsiteX457" fmla="*/ 2040489 w 4387952"/>
                <a:gd name="connsiteY457" fmla="*/ 359754 h 875390"/>
                <a:gd name="connsiteX458" fmla="*/ 2032053 w 4387952"/>
                <a:gd name="connsiteY458" fmla="*/ 372122 h 875390"/>
                <a:gd name="connsiteX459" fmla="*/ 1977851 w 4387952"/>
                <a:gd name="connsiteY459" fmla="*/ 421707 h 875390"/>
                <a:gd name="connsiteX460" fmla="*/ 1955793 w 4387952"/>
                <a:gd name="connsiteY460" fmla="*/ 439205 h 875390"/>
                <a:gd name="connsiteX461" fmla="*/ 1951576 w 4387952"/>
                <a:gd name="connsiteY461" fmla="*/ 449635 h 875390"/>
                <a:gd name="connsiteX462" fmla="*/ 1949011 w 4387952"/>
                <a:gd name="connsiteY462" fmla="*/ 471294 h 875390"/>
                <a:gd name="connsiteX463" fmla="*/ 1948840 w 4387952"/>
                <a:gd name="connsiteY463" fmla="*/ 527947 h 875390"/>
                <a:gd name="connsiteX464" fmla="*/ 1947187 w 4387952"/>
                <a:gd name="connsiteY464" fmla="*/ 541056 h 875390"/>
                <a:gd name="connsiteX465" fmla="*/ 1947016 w 4387952"/>
                <a:gd name="connsiteY465" fmla="*/ 578274 h 875390"/>
                <a:gd name="connsiteX466" fmla="*/ 1947016 w 4387952"/>
                <a:gd name="connsiteY466" fmla="*/ 587735 h 875390"/>
                <a:gd name="connsiteX467" fmla="*/ 1946218 w 4387952"/>
                <a:gd name="connsiteY467" fmla="*/ 603408 h 875390"/>
                <a:gd name="connsiteX468" fmla="*/ 1948156 w 4387952"/>
                <a:gd name="connsiteY468" fmla="*/ 621590 h 875390"/>
                <a:gd name="connsiteX469" fmla="*/ 1948327 w 4387952"/>
                <a:gd name="connsiteY469" fmla="*/ 638347 h 875390"/>
                <a:gd name="connsiteX470" fmla="*/ 1946560 w 4387952"/>
                <a:gd name="connsiteY470" fmla="*/ 656642 h 875390"/>
                <a:gd name="connsiteX471" fmla="*/ 1946389 w 4387952"/>
                <a:gd name="connsiteY471" fmla="*/ 680922 h 875390"/>
                <a:gd name="connsiteX472" fmla="*/ 1949410 w 4387952"/>
                <a:gd name="connsiteY472" fmla="*/ 686393 h 875390"/>
                <a:gd name="connsiteX473" fmla="*/ 1947472 w 4387952"/>
                <a:gd name="connsiteY473" fmla="*/ 701498 h 875390"/>
                <a:gd name="connsiteX474" fmla="*/ 1945249 w 4387952"/>
                <a:gd name="connsiteY474" fmla="*/ 718881 h 875390"/>
                <a:gd name="connsiteX475" fmla="*/ 1942913 w 4387952"/>
                <a:gd name="connsiteY475" fmla="*/ 739057 h 875390"/>
                <a:gd name="connsiteX476" fmla="*/ 1938239 w 4387952"/>
                <a:gd name="connsiteY476" fmla="*/ 762026 h 875390"/>
                <a:gd name="connsiteX477" fmla="*/ 1934420 w 4387952"/>
                <a:gd name="connsiteY477" fmla="*/ 775648 h 875390"/>
                <a:gd name="connsiteX478" fmla="*/ 1931855 w 4387952"/>
                <a:gd name="connsiteY478" fmla="*/ 790296 h 875390"/>
                <a:gd name="connsiteX479" fmla="*/ 1918576 w 4387952"/>
                <a:gd name="connsiteY479" fmla="*/ 810871 h 875390"/>
                <a:gd name="connsiteX480" fmla="*/ 1905409 w 4387952"/>
                <a:gd name="connsiteY480" fmla="*/ 824151 h 875390"/>
                <a:gd name="connsiteX481" fmla="*/ 1899995 w 4387952"/>
                <a:gd name="connsiteY481" fmla="*/ 825861 h 875390"/>
                <a:gd name="connsiteX482" fmla="*/ 1883523 w 4387952"/>
                <a:gd name="connsiteY482" fmla="*/ 823239 h 875390"/>
                <a:gd name="connsiteX483" fmla="*/ 1877539 w 4387952"/>
                <a:gd name="connsiteY483" fmla="*/ 815260 h 875390"/>
                <a:gd name="connsiteX484" fmla="*/ 1877254 w 4387952"/>
                <a:gd name="connsiteY484" fmla="*/ 785623 h 875390"/>
                <a:gd name="connsiteX485" fmla="*/ 1877881 w 4387952"/>
                <a:gd name="connsiteY485" fmla="*/ 673000 h 875390"/>
                <a:gd name="connsiteX486" fmla="*/ 1878451 w 4387952"/>
                <a:gd name="connsiteY486" fmla="*/ 584258 h 875390"/>
                <a:gd name="connsiteX487" fmla="*/ 1879534 w 4387952"/>
                <a:gd name="connsiteY487" fmla="*/ 508967 h 875390"/>
                <a:gd name="connsiteX488" fmla="*/ 1878793 w 4387952"/>
                <a:gd name="connsiteY488" fmla="*/ 502926 h 875390"/>
                <a:gd name="connsiteX489" fmla="*/ 1873322 w 4387952"/>
                <a:gd name="connsiteY489" fmla="*/ 503724 h 875390"/>
                <a:gd name="connsiteX490" fmla="*/ 1853658 w 4387952"/>
                <a:gd name="connsiteY490" fmla="*/ 523387 h 875390"/>
                <a:gd name="connsiteX491" fmla="*/ 1821342 w 4387952"/>
                <a:gd name="connsiteY491" fmla="*/ 548180 h 875390"/>
                <a:gd name="connsiteX492" fmla="*/ 1800481 w 4387952"/>
                <a:gd name="connsiteY492" fmla="*/ 554848 h 875390"/>
                <a:gd name="connsiteX493" fmla="*/ 1783895 w 4387952"/>
                <a:gd name="connsiteY493" fmla="*/ 554507 h 875390"/>
                <a:gd name="connsiteX494" fmla="*/ 1773009 w 4387952"/>
                <a:gd name="connsiteY494" fmla="*/ 549719 h 875390"/>
                <a:gd name="connsiteX495" fmla="*/ 1764403 w 4387952"/>
                <a:gd name="connsiteY495" fmla="*/ 538719 h 875390"/>
                <a:gd name="connsiteX496" fmla="*/ 1764745 w 4387952"/>
                <a:gd name="connsiteY496" fmla="*/ 528631 h 875390"/>
                <a:gd name="connsiteX497" fmla="*/ 1772554 w 4387952"/>
                <a:gd name="connsiteY497" fmla="*/ 512330 h 875390"/>
                <a:gd name="connsiteX498" fmla="*/ 1789652 w 4387952"/>
                <a:gd name="connsiteY498" fmla="*/ 480983 h 875390"/>
                <a:gd name="connsiteX499" fmla="*/ 1793984 w 4387952"/>
                <a:gd name="connsiteY499" fmla="*/ 464226 h 875390"/>
                <a:gd name="connsiteX500" fmla="*/ 1795750 w 4387952"/>
                <a:gd name="connsiteY500" fmla="*/ 443936 h 875390"/>
                <a:gd name="connsiteX501" fmla="*/ 1790336 w 4387952"/>
                <a:gd name="connsiteY501" fmla="*/ 423303 h 875390"/>
                <a:gd name="connsiteX502" fmla="*/ 1785321 w 4387952"/>
                <a:gd name="connsiteY502" fmla="*/ 402443 h 875390"/>
                <a:gd name="connsiteX503" fmla="*/ 1780932 w 4387952"/>
                <a:gd name="connsiteY503" fmla="*/ 380215 h 875390"/>
                <a:gd name="connsiteX504" fmla="*/ 1775118 w 4387952"/>
                <a:gd name="connsiteY504" fmla="*/ 359298 h 875390"/>
                <a:gd name="connsiteX505" fmla="*/ 1777854 w 4387952"/>
                <a:gd name="connsiteY505" fmla="*/ 343966 h 875390"/>
                <a:gd name="connsiteX506" fmla="*/ 1784181 w 4387952"/>
                <a:gd name="connsiteY506" fmla="*/ 329945 h 875390"/>
                <a:gd name="connsiteX507" fmla="*/ 1789367 w 4387952"/>
                <a:gd name="connsiteY507" fmla="*/ 302473 h 875390"/>
                <a:gd name="connsiteX508" fmla="*/ 1786859 w 4387952"/>
                <a:gd name="connsiteY508" fmla="*/ 291758 h 875390"/>
                <a:gd name="connsiteX509" fmla="*/ 1773009 w 4387952"/>
                <a:gd name="connsiteY509" fmla="*/ 273691 h 875390"/>
                <a:gd name="connsiteX510" fmla="*/ 1750496 w 4387952"/>
                <a:gd name="connsiteY510" fmla="*/ 241546 h 875390"/>
                <a:gd name="connsiteX511" fmla="*/ 1736761 w 4387952"/>
                <a:gd name="connsiteY511" fmla="*/ 212193 h 875390"/>
                <a:gd name="connsiteX512" fmla="*/ 1733112 w 4387952"/>
                <a:gd name="connsiteY512" fmla="*/ 200851 h 875390"/>
                <a:gd name="connsiteX513" fmla="*/ 1732372 w 4387952"/>
                <a:gd name="connsiteY513" fmla="*/ 193670 h 875390"/>
                <a:gd name="connsiteX514" fmla="*/ 1732714 w 4387952"/>
                <a:gd name="connsiteY514" fmla="*/ 179649 h 875390"/>
                <a:gd name="connsiteX515" fmla="*/ 1741035 w 4387952"/>
                <a:gd name="connsiteY515" fmla="*/ 172296 h 875390"/>
                <a:gd name="connsiteX516" fmla="*/ 1755056 w 4387952"/>
                <a:gd name="connsiteY516" fmla="*/ 170928 h 875390"/>
                <a:gd name="connsiteX517" fmla="*/ 1771984 w 4387952"/>
                <a:gd name="connsiteY517" fmla="*/ 179022 h 875390"/>
                <a:gd name="connsiteX518" fmla="*/ 1792844 w 4387952"/>
                <a:gd name="connsiteY518" fmla="*/ 194410 h 875390"/>
                <a:gd name="connsiteX519" fmla="*/ 1816782 w 4387952"/>
                <a:gd name="connsiteY519" fmla="*/ 219659 h 875390"/>
                <a:gd name="connsiteX520" fmla="*/ 1828181 w 4387952"/>
                <a:gd name="connsiteY520" fmla="*/ 238810 h 875390"/>
                <a:gd name="connsiteX521" fmla="*/ 1830632 w 4387952"/>
                <a:gd name="connsiteY521" fmla="*/ 261494 h 875390"/>
                <a:gd name="connsiteX522" fmla="*/ 1825616 w 4387952"/>
                <a:gd name="connsiteY522" fmla="*/ 285831 h 875390"/>
                <a:gd name="connsiteX523" fmla="*/ 1815414 w 4387952"/>
                <a:gd name="connsiteY523" fmla="*/ 313474 h 875390"/>
                <a:gd name="connsiteX524" fmla="*/ 1807720 w 4387952"/>
                <a:gd name="connsiteY524" fmla="*/ 331940 h 875390"/>
                <a:gd name="connsiteX525" fmla="*/ 1806751 w 4387952"/>
                <a:gd name="connsiteY525" fmla="*/ 345334 h 875390"/>
                <a:gd name="connsiteX526" fmla="*/ 1813818 w 4387952"/>
                <a:gd name="connsiteY526" fmla="*/ 359811 h 875390"/>
                <a:gd name="connsiteX527" fmla="*/ 1823850 w 4387952"/>
                <a:gd name="connsiteY527" fmla="*/ 376111 h 875390"/>
                <a:gd name="connsiteX528" fmla="*/ 1837186 w 4387952"/>
                <a:gd name="connsiteY528" fmla="*/ 397997 h 875390"/>
                <a:gd name="connsiteX529" fmla="*/ 1839922 w 4387952"/>
                <a:gd name="connsiteY529" fmla="*/ 415210 h 875390"/>
                <a:gd name="connsiteX530" fmla="*/ 1838839 w 4387952"/>
                <a:gd name="connsiteY530" fmla="*/ 436925 h 875390"/>
                <a:gd name="connsiteX531" fmla="*/ 1832227 w 4387952"/>
                <a:gd name="connsiteY531" fmla="*/ 448895 h 875390"/>
                <a:gd name="connsiteX532" fmla="*/ 1824990 w 4387952"/>
                <a:gd name="connsiteY532" fmla="*/ 460807 h 875390"/>
                <a:gd name="connsiteX533" fmla="*/ 1825274 w 4387952"/>
                <a:gd name="connsiteY533" fmla="*/ 466050 h 875390"/>
                <a:gd name="connsiteX534" fmla="*/ 1828694 w 4387952"/>
                <a:gd name="connsiteY534" fmla="*/ 467988 h 875390"/>
                <a:gd name="connsiteX535" fmla="*/ 1839295 w 4387952"/>
                <a:gd name="connsiteY535" fmla="*/ 462118 h 875390"/>
                <a:gd name="connsiteX536" fmla="*/ 1875430 w 4387952"/>
                <a:gd name="connsiteY536" fmla="*/ 437609 h 875390"/>
                <a:gd name="connsiteX537" fmla="*/ 1880161 w 4387952"/>
                <a:gd name="connsiteY537" fmla="*/ 431739 h 875390"/>
                <a:gd name="connsiteX538" fmla="*/ 1882441 w 4387952"/>
                <a:gd name="connsiteY538" fmla="*/ 412703 h 875390"/>
                <a:gd name="connsiteX539" fmla="*/ 1881871 w 4387952"/>
                <a:gd name="connsiteY539" fmla="*/ 374801 h 875390"/>
                <a:gd name="connsiteX540" fmla="*/ 1882611 w 4387952"/>
                <a:gd name="connsiteY540" fmla="*/ 298769 h 875390"/>
                <a:gd name="connsiteX541" fmla="*/ 1885347 w 4387952"/>
                <a:gd name="connsiteY541" fmla="*/ 277623 h 875390"/>
                <a:gd name="connsiteX542" fmla="*/ 1882839 w 4387952"/>
                <a:gd name="connsiteY542" fmla="*/ 231401 h 875390"/>
                <a:gd name="connsiteX543" fmla="*/ 1881927 w 4387952"/>
                <a:gd name="connsiteY543" fmla="*/ 191162 h 875390"/>
                <a:gd name="connsiteX544" fmla="*/ 1877254 w 4387952"/>
                <a:gd name="connsiteY544" fmla="*/ 165058 h 875390"/>
                <a:gd name="connsiteX545" fmla="*/ 1872580 w 4387952"/>
                <a:gd name="connsiteY545" fmla="*/ 143970 h 875390"/>
                <a:gd name="connsiteX546" fmla="*/ 1868990 w 4387952"/>
                <a:gd name="connsiteY546" fmla="*/ 123395 h 875390"/>
                <a:gd name="connsiteX547" fmla="*/ 1870300 w 4387952"/>
                <a:gd name="connsiteY547" fmla="*/ 101224 h 875390"/>
                <a:gd name="connsiteX548" fmla="*/ 1876627 w 4387952"/>
                <a:gd name="connsiteY548" fmla="*/ 87146 h 875390"/>
                <a:gd name="connsiteX549" fmla="*/ 2676157 w 4387952"/>
                <a:gd name="connsiteY549" fmla="*/ 58591 h 875390"/>
                <a:gd name="connsiteX550" fmla="*/ 2689094 w 4387952"/>
                <a:gd name="connsiteY550" fmla="*/ 61327 h 875390"/>
                <a:gd name="connsiteX551" fmla="*/ 2719872 w 4387952"/>
                <a:gd name="connsiteY551" fmla="*/ 77684 h 875390"/>
                <a:gd name="connsiteX552" fmla="*/ 2738509 w 4387952"/>
                <a:gd name="connsiteY552" fmla="*/ 92104 h 875390"/>
                <a:gd name="connsiteX553" fmla="*/ 2749965 w 4387952"/>
                <a:gd name="connsiteY553" fmla="*/ 106752 h 875390"/>
                <a:gd name="connsiteX554" fmla="*/ 2752930 w 4387952"/>
                <a:gd name="connsiteY554" fmla="*/ 118265 h 875390"/>
                <a:gd name="connsiteX555" fmla="*/ 2758059 w 4387952"/>
                <a:gd name="connsiteY555" fmla="*/ 120943 h 875390"/>
                <a:gd name="connsiteX556" fmla="*/ 2768033 w 4387952"/>
                <a:gd name="connsiteY556" fmla="*/ 123679 h 875390"/>
                <a:gd name="connsiteX557" fmla="*/ 2785930 w 4387952"/>
                <a:gd name="connsiteY557" fmla="*/ 146136 h 875390"/>
                <a:gd name="connsiteX558" fmla="*/ 2787127 w 4387952"/>
                <a:gd name="connsiteY558" fmla="*/ 156452 h 875390"/>
                <a:gd name="connsiteX559" fmla="*/ 2781085 w 4387952"/>
                <a:gd name="connsiteY559" fmla="*/ 164488 h 875390"/>
                <a:gd name="connsiteX560" fmla="*/ 2757888 w 4387952"/>
                <a:gd name="connsiteY560" fmla="*/ 181073 h 875390"/>
                <a:gd name="connsiteX561" fmla="*/ 2747857 w 4387952"/>
                <a:gd name="connsiteY561" fmla="*/ 188198 h 875390"/>
                <a:gd name="connsiteX562" fmla="*/ 2735432 w 4387952"/>
                <a:gd name="connsiteY562" fmla="*/ 194581 h 875390"/>
                <a:gd name="connsiteX563" fmla="*/ 2718846 w 4387952"/>
                <a:gd name="connsiteY563" fmla="*/ 207975 h 875390"/>
                <a:gd name="connsiteX564" fmla="*/ 2707846 w 4387952"/>
                <a:gd name="connsiteY564" fmla="*/ 229976 h 875390"/>
                <a:gd name="connsiteX565" fmla="*/ 2688866 w 4387952"/>
                <a:gd name="connsiteY565" fmla="*/ 269701 h 875390"/>
                <a:gd name="connsiteX566" fmla="*/ 2668576 w 4387952"/>
                <a:gd name="connsiteY566" fmla="*/ 313131 h 875390"/>
                <a:gd name="connsiteX567" fmla="*/ 2666411 w 4387952"/>
                <a:gd name="connsiteY567" fmla="*/ 331826 h 875390"/>
                <a:gd name="connsiteX568" fmla="*/ 2665670 w 4387952"/>
                <a:gd name="connsiteY568" fmla="*/ 348468 h 875390"/>
                <a:gd name="connsiteX569" fmla="*/ 2671540 w 4387952"/>
                <a:gd name="connsiteY569" fmla="*/ 348468 h 875390"/>
                <a:gd name="connsiteX570" fmla="*/ 2678152 w 4387952"/>
                <a:gd name="connsiteY570" fmla="*/ 345562 h 875390"/>
                <a:gd name="connsiteX571" fmla="*/ 2689380 w 4387952"/>
                <a:gd name="connsiteY571" fmla="*/ 345049 h 875390"/>
                <a:gd name="connsiteX572" fmla="*/ 2701349 w 4387952"/>
                <a:gd name="connsiteY572" fmla="*/ 349495 h 875390"/>
                <a:gd name="connsiteX573" fmla="*/ 2718903 w 4387952"/>
                <a:gd name="connsiteY573" fmla="*/ 356847 h 875390"/>
                <a:gd name="connsiteX574" fmla="*/ 2737198 w 4387952"/>
                <a:gd name="connsiteY574" fmla="*/ 372920 h 875390"/>
                <a:gd name="connsiteX575" fmla="*/ 2742100 w 4387952"/>
                <a:gd name="connsiteY575" fmla="*/ 383464 h 875390"/>
                <a:gd name="connsiteX576" fmla="*/ 2739193 w 4387952"/>
                <a:gd name="connsiteY576" fmla="*/ 387624 h 875390"/>
                <a:gd name="connsiteX577" fmla="*/ 2735261 w 4387952"/>
                <a:gd name="connsiteY577" fmla="*/ 405293 h 875390"/>
                <a:gd name="connsiteX578" fmla="*/ 2722038 w 4387952"/>
                <a:gd name="connsiteY578" fmla="*/ 419257 h 875390"/>
                <a:gd name="connsiteX579" fmla="*/ 2702260 w 4387952"/>
                <a:gd name="connsiteY579" fmla="*/ 452200 h 875390"/>
                <a:gd name="connsiteX580" fmla="*/ 2679975 w 4387952"/>
                <a:gd name="connsiteY580" fmla="*/ 493579 h 875390"/>
                <a:gd name="connsiteX581" fmla="*/ 2681001 w 4387952"/>
                <a:gd name="connsiteY581" fmla="*/ 497967 h 875390"/>
                <a:gd name="connsiteX582" fmla="*/ 2738339 w 4387952"/>
                <a:gd name="connsiteY582" fmla="*/ 543450 h 875390"/>
                <a:gd name="connsiteX583" fmla="*/ 2767463 w 4387952"/>
                <a:gd name="connsiteY583" fmla="*/ 561004 h 875390"/>
                <a:gd name="connsiteX584" fmla="*/ 2787013 w 4387952"/>
                <a:gd name="connsiteY584" fmla="*/ 569040 h 875390"/>
                <a:gd name="connsiteX585" fmla="*/ 2806505 w 4387952"/>
                <a:gd name="connsiteY585" fmla="*/ 572745 h 875390"/>
                <a:gd name="connsiteX586" fmla="*/ 2849764 w 4387952"/>
                <a:gd name="connsiteY586" fmla="*/ 576449 h 875390"/>
                <a:gd name="connsiteX587" fmla="*/ 2886868 w 4387952"/>
                <a:gd name="connsiteY587" fmla="*/ 572061 h 875390"/>
                <a:gd name="connsiteX588" fmla="*/ 2901573 w 4387952"/>
                <a:gd name="connsiteY588" fmla="*/ 570066 h 875390"/>
                <a:gd name="connsiteX589" fmla="*/ 2908698 w 4387952"/>
                <a:gd name="connsiteY589" fmla="*/ 576963 h 875390"/>
                <a:gd name="connsiteX590" fmla="*/ 2904309 w 4387952"/>
                <a:gd name="connsiteY590" fmla="*/ 586310 h 875390"/>
                <a:gd name="connsiteX591" fmla="*/ 2879801 w 4387952"/>
                <a:gd name="connsiteY591" fmla="*/ 599248 h 875390"/>
                <a:gd name="connsiteX592" fmla="*/ 2834433 w 4387952"/>
                <a:gd name="connsiteY592" fmla="*/ 620507 h 875390"/>
                <a:gd name="connsiteX593" fmla="*/ 2797443 w 4387952"/>
                <a:gd name="connsiteY593" fmla="*/ 637150 h 875390"/>
                <a:gd name="connsiteX594" fmla="*/ 2764727 w 4387952"/>
                <a:gd name="connsiteY594" fmla="*/ 648150 h 875390"/>
                <a:gd name="connsiteX595" fmla="*/ 2739877 w 4387952"/>
                <a:gd name="connsiteY595" fmla="*/ 654305 h 875390"/>
                <a:gd name="connsiteX596" fmla="*/ 2721297 w 4387952"/>
                <a:gd name="connsiteY596" fmla="*/ 654077 h 875390"/>
                <a:gd name="connsiteX597" fmla="*/ 2712691 w 4387952"/>
                <a:gd name="connsiteY597" fmla="*/ 652595 h 875390"/>
                <a:gd name="connsiteX598" fmla="*/ 2702488 w 4387952"/>
                <a:gd name="connsiteY598" fmla="*/ 644559 h 875390"/>
                <a:gd name="connsiteX599" fmla="*/ 2689038 w 4387952"/>
                <a:gd name="connsiteY599" fmla="*/ 625009 h 875390"/>
                <a:gd name="connsiteX600" fmla="*/ 2666354 w 4387952"/>
                <a:gd name="connsiteY600" fmla="*/ 596683 h 875390"/>
                <a:gd name="connsiteX601" fmla="*/ 2641447 w 4387952"/>
                <a:gd name="connsiteY601" fmla="*/ 569154 h 875390"/>
                <a:gd name="connsiteX602" fmla="*/ 2634152 w 4387952"/>
                <a:gd name="connsiteY602" fmla="*/ 564709 h 875390"/>
                <a:gd name="connsiteX603" fmla="*/ 2629250 w 4387952"/>
                <a:gd name="connsiteY603" fmla="*/ 568641 h 875390"/>
                <a:gd name="connsiteX604" fmla="*/ 2607477 w 4387952"/>
                <a:gd name="connsiteY604" fmla="*/ 598507 h 875390"/>
                <a:gd name="connsiteX605" fmla="*/ 2556581 w 4387952"/>
                <a:gd name="connsiteY605" fmla="*/ 646041 h 875390"/>
                <a:gd name="connsiteX606" fmla="*/ 2513378 w 4387952"/>
                <a:gd name="connsiteY606" fmla="*/ 680466 h 875390"/>
                <a:gd name="connsiteX607" fmla="*/ 2484994 w 4387952"/>
                <a:gd name="connsiteY607" fmla="*/ 695798 h 875390"/>
                <a:gd name="connsiteX608" fmla="*/ 2475704 w 4387952"/>
                <a:gd name="connsiteY608" fmla="*/ 697279 h 875390"/>
                <a:gd name="connsiteX609" fmla="*/ 2469891 w 4387952"/>
                <a:gd name="connsiteY609" fmla="*/ 695114 h 875390"/>
                <a:gd name="connsiteX610" fmla="*/ 2458150 w 4387952"/>
                <a:gd name="connsiteY610" fmla="*/ 684342 h 875390"/>
                <a:gd name="connsiteX611" fmla="*/ 2447321 w 4387952"/>
                <a:gd name="connsiteY611" fmla="*/ 671860 h 875390"/>
                <a:gd name="connsiteX612" fmla="*/ 2442932 w 4387952"/>
                <a:gd name="connsiteY612" fmla="*/ 673341 h 875390"/>
                <a:gd name="connsiteX613" fmla="*/ 2438543 w 4387952"/>
                <a:gd name="connsiteY613" fmla="*/ 696823 h 875390"/>
                <a:gd name="connsiteX614" fmla="*/ 2418994 w 4387952"/>
                <a:gd name="connsiteY614" fmla="*/ 719508 h 875390"/>
                <a:gd name="connsiteX615" fmla="*/ 2403605 w 4387952"/>
                <a:gd name="connsiteY615" fmla="*/ 727658 h 875390"/>
                <a:gd name="connsiteX616" fmla="*/ 2394315 w 4387952"/>
                <a:gd name="connsiteY616" fmla="*/ 726176 h 875390"/>
                <a:gd name="connsiteX617" fmla="*/ 2389414 w 4387952"/>
                <a:gd name="connsiteY617" fmla="*/ 717627 h 875390"/>
                <a:gd name="connsiteX618" fmla="*/ 2377159 w 4387952"/>
                <a:gd name="connsiteY618" fmla="*/ 708337 h 875390"/>
                <a:gd name="connsiteX619" fmla="*/ 2366216 w 4387952"/>
                <a:gd name="connsiteY619" fmla="*/ 701041 h 875390"/>
                <a:gd name="connsiteX620" fmla="*/ 2351797 w 4387952"/>
                <a:gd name="connsiteY620" fmla="*/ 693005 h 875390"/>
                <a:gd name="connsiteX621" fmla="*/ 2328543 w 4387952"/>
                <a:gd name="connsiteY621" fmla="*/ 679782 h 875390"/>
                <a:gd name="connsiteX622" fmla="*/ 2316288 w 4387952"/>
                <a:gd name="connsiteY622" fmla="*/ 674880 h 875390"/>
                <a:gd name="connsiteX623" fmla="*/ 2305345 w 4387952"/>
                <a:gd name="connsiteY623" fmla="*/ 669808 h 875390"/>
                <a:gd name="connsiteX624" fmla="*/ 2290641 w 4387952"/>
                <a:gd name="connsiteY624" fmla="*/ 663368 h 875390"/>
                <a:gd name="connsiteX625" fmla="*/ 2280382 w 4387952"/>
                <a:gd name="connsiteY625" fmla="*/ 657554 h 875390"/>
                <a:gd name="connsiteX626" fmla="*/ 2279640 w 4387952"/>
                <a:gd name="connsiteY626" fmla="*/ 650430 h 875390"/>
                <a:gd name="connsiteX627" fmla="*/ 2292863 w 4387952"/>
                <a:gd name="connsiteY627" fmla="*/ 641595 h 875390"/>
                <a:gd name="connsiteX628" fmla="*/ 2300615 w 4387952"/>
                <a:gd name="connsiteY628" fmla="*/ 640342 h 875390"/>
                <a:gd name="connsiteX629" fmla="*/ 2327232 w 4387952"/>
                <a:gd name="connsiteY629" fmla="*/ 646326 h 875390"/>
                <a:gd name="connsiteX630" fmla="*/ 2345527 w 4387952"/>
                <a:gd name="connsiteY630" fmla="*/ 646326 h 875390"/>
                <a:gd name="connsiteX631" fmla="*/ 2360745 w 4387952"/>
                <a:gd name="connsiteY631" fmla="*/ 645585 h 875390"/>
                <a:gd name="connsiteX632" fmla="*/ 2369123 w 4387952"/>
                <a:gd name="connsiteY632" fmla="*/ 637947 h 875390"/>
                <a:gd name="connsiteX633" fmla="*/ 2373455 w 4387952"/>
                <a:gd name="connsiteY633" fmla="*/ 625751 h 875390"/>
                <a:gd name="connsiteX634" fmla="*/ 2375620 w 4387952"/>
                <a:gd name="connsiteY634" fmla="*/ 506630 h 875390"/>
                <a:gd name="connsiteX635" fmla="*/ 2382004 w 4387952"/>
                <a:gd name="connsiteY635" fmla="*/ 454822 h 875390"/>
                <a:gd name="connsiteX636" fmla="*/ 2384455 w 4387952"/>
                <a:gd name="connsiteY636" fmla="*/ 436982 h 875390"/>
                <a:gd name="connsiteX637" fmla="*/ 2379326 w 4387952"/>
                <a:gd name="connsiteY637" fmla="*/ 435500 h 875390"/>
                <a:gd name="connsiteX638" fmla="*/ 2374595 w 4387952"/>
                <a:gd name="connsiteY638" fmla="*/ 440972 h 875390"/>
                <a:gd name="connsiteX639" fmla="*/ 2358066 w 4387952"/>
                <a:gd name="connsiteY639" fmla="*/ 469982 h 875390"/>
                <a:gd name="connsiteX640" fmla="*/ 2340511 w 4387952"/>
                <a:gd name="connsiteY640" fmla="*/ 500475 h 875390"/>
                <a:gd name="connsiteX641" fmla="*/ 2326206 w 4387952"/>
                <a:gd name="connsiteY641" fmla="*/ 522817 h 875390"/>
                <a:gd name="connsiteX642" fmla="*/ 2317428 w 4387952"/>
                <a:gd name="connsiteY642" fmla="*/ 546185 h 875390"/>
                <a:gd name="connsiteX643" fmla="*/ 2295827 w 4387952"/>
                <a:gd name="connsiteY643" fmla="*/ 571491 h 875390"/>
                <a:gd name="connsiteX644" fmla="*/ 2261117 w 4387952"/>
                <a:gd name="connsiteY644" fmla="*/ 601870 h 875390"/>
                <a:gd name="connsiteX645" fmla="*/ 2251998 w 4387952"/>
                <a:gd name="connsiteY645" fmla="*/ 607056 h 875390"/>
                <a:gd name="connsiteX646" fmla="*/ 2234728 w 4387952"/>
                <a:gd name="connsiteY646" fmla="*/ 603750 h 875390"/>
                <a:gd name="connsiteX647" fmla="*/ 2220024 w 4387952"/>
                <a:gd name="connsiteY647" fmla="*/ 598222 h 875390"/>
                <a:gd name="connsiteX648" fmla="*/ 2194775 w 4387952"/>
                <a:gd name="connsiteY648" fmla="*/ 572859 h 875390"/>
                <a:gd name="connsiteX649" fmla="*/ 2192609 w 4387952"/>
                <a:gd name="connsiteY649" fmla="*/ 567330 h 875390"/>
                <a:gd name="connsiteX650" fmla="*/ 2195117 w 4387952"/>
                <a:gd name="connsiteY650" fmla="*/ 558895 h 875390"/>
                <a:gd name="connsiteX651" fmla="*/ 2221904 w 4387952"/>
                <a:gd name="connsiteY651" fmla="*/ 539061 h 875390"/>
                <a:gd name="connsiteX652" fmla="*/ 2235526 w 4387952"/>
                <a:gd name="connsiteY652" fmla="*/ 534330 h 875390"/>
                <a:gd name="connsiteX653" fmla="*/ 2249034 w 4387952"/>
                <a:gd name="connsiteY653" fmla="*/ 521164 h 875390"/>
                <a:gd name="connsiteX654" fmla="*/ 2287506 w 4387952"/>
                <a:gd name="connsiteY654" fmla="*/ 477164 h 875390"/>
                <a:gd name="connsiteX655" fmla="*/ 2322672 w 4387952"/>
                <a:gd name="connsiteY655" fmla="*/ 435329 h 875390"/>
                <a:gd name="connsiteX656" fmla="*/ 2353108 w 4387952"/>
                <a:gd name="connsiteY656" fmla="*/ 402443 h 875390"/>
                <a:gd name="connsiteX657" fmla="*/ 2380579 w 4387952"/>
                <a:gd name="connsiteY657" fmla="*/ 372806 h 875390"/>
                <a:gd name="connsiteX658" fmla="*/ 2388274 w 4387952"/>
                <a:gd name="connsiteY658" fmla="*/ 350863 h 875390"/>
                <a:gd name="connsiteX659" fmla="*/ 2391865 w 4387952"/>
                <a:gd name="connsiteY659" fmla="*/ 312334 h 875390"/>
                <a:gd name="connsiteX660" fmla="*/ 2395113 w 4387952"/>
                <a:gd name="connsiteY660" fmla="*/ 301276 h 875390"/>
                <a:gd name="connsiteX661" fmla="*/ 2396937 w 4387952"/>
                <a:gd name="connsiteY661" fmla="*/ 292443 h 875390"/>
                <a:gd name="connsiteX662" fmla="*/ 2389242 w 4387952"/>
                <a:gd name="connsiteY662" fmla="*/ 292443 h 875390"/>
                <a:gd name="connsiteX663" fmla="*/ 2380465 w 4387952"/>
                <a:gd name="connsiteY663" fmla="*/ 304183 h 875390"/>
                <a:gd name="connsiteX664" fmla="*/ 2371289 w 4387952"/>
                <a:gd name="connsiteY664" fmla="*/ 306463 h 875390"/>
                <a:gd name="connsiteX665" fmla="*/ 2358408 w 4387952"/>
                <a:gd name="connsiteY665" fmla="*/ 303499 h 875390"/>
                <a:gd name="connsiteX666" fmla="*/ 2336465 w 4387952"/>
                <a:gd name="connsiteY666" fmla="*/ 281442 h 875390"/>
                <a:gd name="connsiteX667" fmla="*/ 2320734 w 4387952"/>
                <a:gd name="connsiteY667" fmla="*/ 258302 h 875390"/>
                <a:gd name="connsiteX668" fmla="*/ 2319651 w 4387952"/>
                <a:gd name="connsiteY668" fmla="*/ 251748 h 875390"/>
                <a:gd name="connsiteX669" fmla="*/ 2332874 w 4387952"/>
                <a:gd name="connsiteY669" fmla="*/ 242971 h 875390"/>
                <a:gd name="connsiteX670" fmla="*/ 2350486 w 4387952"/>
                <a:gd name="connsiteY670" fmla="*/ 240805 h 875390"/>
                <a:gd name="connsiteX671" fmla="*/ 2411641 w 4387952"/>
                <a:gd name="connsiteY671" fmla="*/ 199426 h 875390"/>
                <a:gd name="connsiteX672" fmla="*/ 2418481 w 4387952"/>
                <a:gd name="connsiteY672" fmla="*/ 166768 h 875390"/>
                <a:gd name="connsiteX673" fmla="*/ 2423155 w 4387952"/>
                <a:gd name="connsiteY673" fmla="*/ 123565 h 875390"/>
                <a:gd name="connsiteX674" fmla="*/ 2425378 w 4387952"/>
                <a:gd name="connsiteY674" fmla="*/ 99855 h 875390"/>
                <a:gd name="connsiteX675" fmla="*/ 2439969 w 4387952"/>
                <a:gd name="connsiteY675" fmla="*/ 87430 h 875390"/>
                <a:gd name="connsiteX676" fmla="*/ 2448802 w 4387952"/>
                <a:gd name="connsiteY676" fmla="*/ 85208 h 875390"/>
                <a:gd name="connsiteX677" fmla="*/ 2481005 w 4387952"/>
                <a:gd name="connsiteY677" fmla="*/ 104928 h 875390"/>
                <a:gd name="connsiteX678" fmla="*/ 2510984 w 4387952"/>
                <a:gd name="connsiteY678" fmla="*/ 136446 h 875390"/>
                <a:gd name="connsiteX679" fmla="*/ 2516171 w 4387952"/>
                <a:gd name="connsiteY679" fmla="*/ 148415 h 875390"/>
                <a:gd name="connsiteX680" fmla="*/ 2511725 w 4387952"/>
                <a:gd name="connsiteY680" fmla="*/ 156280 h 875390"/>
                <a:gd name="connsiteX681" fmla="*/ 2516684 w 4387952"/>
                <a:gd name="connsiteY681" fmla="*/ 159187 h 875390"/>
                <a:gd name="connsiteX682" fmla="*/ 2523808 w 4387952"/>
                <a:gd name="connsiteY682" fmla="*/ 152633 h 875390"/>
                <a:gd name="connsiteX683" fmla="*/ 2529394 w 4387952"/>
                <a:gd name="connsiteY683" fmla="*/ 153374 h 875390"/>
                <a:gd name="connsiteX684" fmla="*/ 2547461 w 4387952"/>
                <a:gd name="connsiteY684" fmla="*/ 176799 h 875390"/>
                <a:gd name="connsiteX685" fmla="*/ 2546777 w 4387952"/>
                <a:gd name="connsiteY685" fmla="*/ 189737 h 875390"/>
                <a:gd name="connsiteX686" fmla="*/ 2529223 w 4387952"/>
                <a:gd name="connsiteY686" fmla="*/ 204442 h 875390"/>
                <a:gd name="connsiteX687" fmla="*/ 2502151 w 4387952"/>
                <a:gd name="connsiteY687" fmla="*/ 226955 h 875390"/>
                <a:gd name="connsiteX688" fmla="*/ 2479865 w 4387952"/>
                <a:gd name="connsiteY688" fmla="*/ 247986 h 875390"/>
                <a:gd name="connsiteX689" fmla="*/ 2472570 w 4387952"/>
                <a:gd name="connsiteY689" fmla="*/ 268277 h 875390"/>
                <a:gd name="connsiteX690" fmla="*/ 2467953 w 4387952"/>
                <a:gd name="connsiteY690" fmla="*/ 306691 h 875390"/>
                <a:gd name="connsiteX691" fmla="*/ 2454787 w 4387952"/>
                <a:gd name="connsiteY691" fmla="*/ 372350 h 875390"/>
                <a:gd name="connsiteX692" fmla="*/ 2447434 w 4387952"/>
                <a:gd name="connsiteY692" fmla="*/ 437324 h 875390"/>
                <a:gd name="connsiteX693" fmla="*/ 2444528 w 4387952"/>
                <a:gd name="connsiteY693" fmla="*/ 514895 h 875390"/>
                <a:gd name="connsiteX694" fmla="*/ 2442875 w 4387952"/>
                <a:gd name="connsiteY694" fmla="*/ 632020 h 875390"/>
                <a:gd name="connsiteX695" fmla="*/ 2449030 w 4387952"/>
                <a:gd name="connsiteY695" fmla="*/ 640455 h 875390"/>
                <a:gd name="connsiteX696" fmla="*/ 2461171 w 4387952"/>
                <a:gd name="connsiteY696" fmla="*/ 643989 h 875390"/>
                <a:gd name="connsiteX697" fmla="*/ 2485337 w 4387952"/>
                <a:gd name="connsiteY697" fmla="*/ 637207 h 875390"/>
                <a:gd name="connsiteX698" fmla="*/ 2512979 w 4387952"/>
                <a:gd name="connsiteY698" fmla="*/ 619310 h 875390"/>
                <a:gd name="connsiteX699" fmla="*/ 2536917 w 4387952"/>
                <a:gd name="connsiteY699" fmla="*/ 598678 h 875390"/>
                <a:gd name="connsiteX700" fmla="*/ 2579835 w 4387952"/>
                <a:gd name="connsiteY700" fmla="*/ 543392 h 875390"/>
                <a:gd name="connsiteX701" fmla="*/ 2590379 w 4387952"/>
                <a:gd name="connsiteY701" fmla="*/ 520879 h 875390"/>
                <a:gd name="connsiteX702" fmla="*/ 2592545 w 4387952"/>
                <a:gd name="connsiteY702" fmla="*/ 515750 h 875390"/>
                <a:gd name="connsiteX703" fmla="*/ 2588954 w 4387952"/>
                <a:gd name="connsiteY703" fmla="*/ 508682 h 875390"/>
                <a:gd name="connsiteX704" fmla="*/ 2578524 w 4387952"/>
                <a:gd name="connsiteY704" fmla="*/ 493294 h 875390"/>
                <a:gd name="connsiteX705" fmla="*/ 2567524 w 4387952"/>
                <a:gd name="connsiteY705" fmla="*/ 475283 h 875390"/>
                <a:gd name="connsiteX706" fmla="*/ 2547632 w 4387952"/>
                <a:gd name="connsiteY706" fmla="*/ 447184 h 875390"/>
                <a:gd name="connsiteX707" fmla="*/ 2541990 w 4387952"/>
                <a:gd name="connsiteY707" fmla="*/ 436127 h 875390"/>
                <a:gd name="connsiteX708" fmla="*/ 2541990 w 4387952"/>
                <a:gd name="connsiteY708" fmla="*/ 424386 h 875390"/>
                <a:gd name="connsiteX709" fmla="*/ 2553959 w 4387952"/>
                <a:gd name="connsiteY709" fmla="*/ 419998 h 875390"/>
                <a:gd name="connsiteX710" fmla="*/ 2564218 w 4387952"/>
                <a:gd name="connsiteY710" fmla="*/ 423417 h 875390"/>
                <a:gd name="connsiteX711" fmla="*/ 2588156 w 4387952"/>
                <a:gd name="connsiteY711" fmla="*/ 434703 h 875390"/>
                <a:gd name="connsiteX712" fmla="*/ 2600581 w 4387952"/>
                <a:gd name="connsiteY712" fmla="*/ 440573 h 875390"/>
                <a:gd name="connsiteX713" fmla="*/ 2619731 w 4387952"/>
                <a:gd name="connsiteY713" fmla="*/ 457671 h 875390"/>
                <a:gd name="connsiteX714" fmla="*/ 2623436 w 4387952"/>
                <a:gd name="connsiteY714" fmla="*/ 458413 h 875390"/>
                <a:gd name="connsiteX715" fmla="*/ 2646804 w 4387952"/>
                <a:gd name="connsiteY715" fmla="*/ 415666 h 875390"/>
                <a:gd name="connsiteX716" fmla="*/ 2651763 w 4387952"/>
                <a:gd name="connsiteY716" fmla="*/ 398852 h 875390"/>
                <a:gd name="connsiteX717" fmla="*/ 2650281 w 4387952"/>
                <a:gd name="connsiteY717" fmla="*/ 392298 h 875390"/>
                <a:gd name="connsiteX718" fmla="*/ 2642245 w 4387952"/>
                <a:gd name="connsiteY718" fmla="*/ 389277 h 875390"/>
                <a:gd name="connsiteX719" fmla="*/ 2632498 w 4387952"/>
                <a:gd name="connsiteY719" fmla="*/ 395888 h 875390"/>
                <a:gd name="connsiteX720" fmla="*/ 2618535 w 4387952"/>
                <a:gd name="connsiteY720" fmla="*/ 406661 h 875390"/>
                <a:gd name="connsiteX721" fmla="*/ 2612094 w 4387952"/>
                <a:gd name="connsiteY721" fmla="*/ 409397 h 875390"/>
                <a:gd name="connsiteX722" fmla="*/ 2602519 w 4387952"/>
                <a:gd name="connsiteY722" fmla="*/ 406433 h 875390"/>
                <a:gd name="connsiteX723" fmla="*/ 2593969 w 4387952"/>
                <a:gd name="connsiteY723" fmla="*/ 395490 h 875390"/>
                <a:gd name="connsiteX724" fmla="*/ 2588099 w 4387952"/>
                <a:gd name="connsiteY724" fmla="*/ 387681 h 875390"/>
                <a:gd name="connsiteX725" fmla="*/ 2585078 w 4387952"/>
                <a:gd name="connsiteY725" fmla="*/ 376112 h 875390"/>
                <a:gd name="connsiteX726" fmla="*/ 2585078 w 4387952"/>
                <a:gd name="connsiteY726" fmla="*/ 366593 h 875390"/>
                <a:gd name="connsiteX727" fmla="*/ 2595851 w 4387952"/>
                <a:gd name="connsiteY727" fmla="*/ 343852 h 875390"/>
                <a:gd name="connsiteX728" fmla="*/ 2608275 w 4387952"/>
                <a:gd name="connsiteY728" fmla="*/ 302131 h 875390"/>
                <a:gd name="connsiteX729" fmla="*/ 2617053 w 4387952"/>
                <a:gd name="connsiteY729" fmla="*/ 271867 h 875390"/>
                <a:gd name="connsiteX730" fmla="*/ 2619275 w 4387952"/>
                <a:gd name="connsiteY730" fmla="*/ 262349 h 875390"/>
                <a:gd name="connsiteX731" fmla="*/ 2617623 w 4387952"/>
                <a:gd name="connsiteY731" fmla="*/ 259271 h 875390"/>
                <a:gd name="connsiteX732" fmla="*/ 2609016 w 4387952"/>
                <a:gd name="connsiteY732" fmla="*/ 263659 h 875390"/>
                <a:gd name="connsiteX733" fmla="*/ 2570203 w 4387952"/>
                <a:gd name="connsiteY733" fmla="*/ 298313 h 875390"/>
                <a:gd name="connsiteX734" fmla="*/ 2558975 w 4387952"/>
                <a:gd name="connsiteY734" fmla="*/ 304183 h 875390"/>
                <a:gd name="connsiteX735" fmla="*/ 2546037 w 4387952"/>
                <a:gd name="connsiteY735" fmla="*/ 310567 h 875390"/>
                <a:gd name="connsiteX736" fmla="*/ 2535777 w 4387952"/>
                <a:gd name="connsiteY736" fmla="*/ 309826 h 875390"/>
                <a:gd name="connsiteX737" fmla="*/ 2524094 w 4387952"/>
                <a:gd name="connsiteY737" fmla="*/ 308287 h 875390"/>
                <a:gd name="connsiteX738" fmla="*/ 2508705 w 4387952"/>
                <a:gd name="connsiteY738" fmla="*/ 304126 h 875390"/>
                <a:gd name="connsiteX739" fmla="*/ 2499642 w 4387952"/>
                <a:gd name="connsiteY739" fmla="*/ 300479 h 875390"/>
                <a:gd name="connsiteX740" fmla="*/ 2486705 w 4387952"/>
                <a:gd name="connsiteY740" fmla="*/ 293126 h 875390"/>
                <a:gd name="connsiteX741" fmla="*/ 2485222 w 4387952"/>
                <a:gd name="connsiteY741" fmla="*/ 283095 h 875390"/>
                <a:gd name="connsiteX742" fmla="*/ 2515031 w 4387952"/>
                <a:gd name="connsiteY742" fmla="*/ 265939 h 875390"/>
                <a:gd name="connsiteX743" fmla="*/ 2550197 w 4387952"/>
                <a:gd name="connsiteY743" fmla="*/ 244737 h 875390"/>
                <a:gd name="connsiteX744" fmla="*/ 2586048 w 4387952"/>
                <a:gd name="connsiteY744" fmla="*/ 218234 h 875390"/>
                <a:gd name="connsiteX745" fmla="*/ 2619731 w 4387952"/>
                <a:gd name="connsiteY745" fmla="*/ 194809 h 875390"/>
                <a:gd name="connsiteX746" fmla="*/ 2629250 w 4387952"/>
                <a:gd name="connsiteY746" fmla="*/ 190592 h 875390"/>
                <a:gd name="connsiteX747" fmla="*/ 2647317 w 4387952"/>
                <a:gd name="connsiteY747" fmla="*/ 173037 h 875390"/>
                <a:gd name="connsiteX748" fmla="*/ 2656038 w 4387952"/>
                <a:gd name="connsiteY748" fmla="*/ 139296 h 875390"/>
                <a:gd name="connsiteX749" fmla="*/ 2663390 w 4387952"/>
                <a:gd name="connsiteY749" fmla="*/ 108519 h 875390"/>
                <a:gd name="connsiteX750" fmla="*/ 2661908 w 4387952"/>
                <a:gd name="connsiteY750" fmla="*/ 81674 h 875390"/>
                <a:gd name="connsiteX751" fmla="*/ 2664188 w 4387952"/>
                <a:gd name="connsiteY751" fmla="*/ 65259 h 875390"/>
                <a:gd name="connsiteX752" fmla="*/ 1705185 w 4387952"/>
                <a:gd name="connsiteY752" fmla="*/ 48617 h 875390"/>
                <a:gd name="connsiteX753" fmla="*/ 1715216 w 4387952"/>
                <a:gd name="connsiteY753" fmla="*/ 52265 h 875390"/>
                <a:gd name="connsiteX754" fmla="*/ 1731802 w 4387952"/>
                <a:gd name="connsiteY754" fmla="*/ 70788 h 875390"/>
                <a:gd name="connsiteX755" fmla="*/ 1741263 w 4387952"/>
                <a:gd name="connsiteY755" fmla="*/ 88342 h 875390"/>
                <a:gd name="connsiteX756" fmla="*/ 1745880 w 4387952"/>
                <a:gd name="connsiteY756" fmla="*/ 106239 h 875390"/>
                <a:gd name="connsiteX757" fmla="*/ 1743258 w 4387952"/>
                <a:gd name="connsiteY757" fmla="*/ 132799 h 875390"/>
                <a:gd name="connsiteX758" fmla="*/ 1732030 w 4387952"/>
                <a:gd name="connsiteY758" fmla="*/ 151151 h 875390"/>
                <a:gd name="connsiteX759" fmla="*/ 1721771 w 4387952"/>
                <a:gd name="connsiteY759" fmla="*/ 161183 h 875390"/>
                <a:gd name="connsiteX760" fmla="*/ 1707180 w 4387952"/>
                <a:gd name="connsiteY760" fmla="*/ 164887 h 875390"/>
                <a:gd name="connsiteX761" fmla="*/ 1692532 w 4387952"/>
                <a:gd name="connsiteY761" fmla="*/ 167851 h 875390"/>
                <a:gd name="connsiteX762" fmla="*/ 1664776 w 4387952"/>
                <a:gd name="connsiteY762" fmla="*/ 172980 h 875390"/>
                <a:gd name="connsiteX763" fmla="*/ 1645739 w 4387952"/>
                <a:gd name="connsiteY763" fmla="*/ 177369 h 875390"/>
                <a:gd name="connsiteX764" fmla="*/ 1594500 w 4387952"/>
                <a:gd name="connsiteY764" fmla="*/ 202789 h 875390"/>
                <a:gd name="connsiteX765" fmla="*/ 1556427 w 4387952"/>
                <a:gd name="connsiteY765" fmla="*/ 222110 h 875390"/>
                <a:gd name="connsiteX766" fmla="*/ 1534484 w 4387952"/>
                <a:gd name="connsiteY766" fmla="*/ 234535 h 875390"/>
                <a:gd name="connsiteX767" fmla="*/ 1515220 w 4387952"/>
                <a:gd name="connsiteY767" fmla="*/ 236758 h 875390"/>
                <a:gd name="connsiteX768" fmla="*/ 1504277 w 4387952"/>
                <a:gd name="connsiteY768" fmla="*/ 240919 h 875390"/>
                <a:gd name="connsiteX769" fmla="*/ 1497380 w 4387952"/>
                <a:gd name="connsiteY769" fmla="*/ 242173 h 875390"/>
                <a:gd name="connsiteX770" fmla="*/ 1493219 w 4387952"/>
                <a:gd name="connsiteY770" fmla="*/ 240691 h 875390"/>
                <a:gd name="connsiteX771" fmla="*/ 1493219 w 4387952"/>
                <a:gd name="connsiteY771" fmla="*/ 236302 h 875390"/>
                <a:gd name="connsiteX772" fmla="*/ 1510261 w 4387952"/>
                <a:gd name="connsiteY772" fmla="*/ 222851 h 875390"/>
                <a:gd name="connsiteX773" fmla="*/ 1544686 w 4387952"/>
                <a:gd name="connsiteY773" fmla="*/ 187001 h 875390"/>
                <a:gd name="connsiteX774" fmla="*/ 1582531 w 4387952"/>
                <a:gd name="connsiteY774" fmla="*/ 150638 h 875390"/>
                <a:gd name="connsiteX775" fmla="*/ 1623739 w 4387952"/>
                <a:gd name="connsiteY775" fmla="*/ 119918 h 875390"/>
                <a:gd name="connsiteX776" fmla="*/ 1689967 w 4387952"/>
                <a:gd name="connsiteY776" fmla="*/ 72840 h 875390"/>
                <a:gd name="connsiteX777" fmla="*/ 1691734 w 4387952"/>
                <a:gd name="connsiteY777" fmla="*/ 57907 h 875390"/>
                <a:gd name="connsiteX778" fmla="*/ 300308 w 4387952"/>
                <a:gd name="connsiteY778" fmla="*/ 19949 h 875390"/>
                <a:gd name="connsiteX779" fmla="*/ 320370 w 4387952"/>
                <a:gd name="connsiteY779" fmla="*/ 22342 h 875390"/>
                <a:gd name="connsiteX780" fmla="*/ 357531 w 4387952"/>
                <a:gd name="connsiteY780" fmla="*/ 41835 h 875390"/>
                <a:gd name="connsiteX781" fmla="*/ 396573 w 4387952"/>
                <a:gd name="connsiteY781" fmla="*/ 71701 h 875390"/>
                <a:gd name="connsiteX782" fmla="*/ 398853 w 4387952"/>
                <a:gd name="connsiteY782" fmla="*/ 82416 h 875390"/>
                <a:gd name="connsiteX783" fmla="*/ 397656 w 4387952"/>
                <a:gd name="connsiteY783" fmla="*/ 109887 h 875390"/>
                <a:gd name="connsiteX784" fmla="*/ 395433 w 4387952"/>
                <a:gd name="connsiteY784" fmla="*/ 116499 h 875390"/>
                <a:gd name="connsiteX785" fmla="*/ 393211 w 4387952"/>
                <a:gd name="connsiteY785" fmla="*/ 145224 h 875390"/>
                <a:gd name="connsiteX786" fmla="*/ 385516 w 4387952"/>
                <a:gd name="connsiteY786" fmla="*/ 165058 h 875390"/>
                <a:gd name="connsiteX787" fmla="*/ 384433 w 4387952"/>
                <a:gd name="connsiteY787" fmla="*/ 175147 h 875390"/>
                <a:gd name="connsiteX788" fmla="*/ 388423 w 4387952"/>
                <a:gd name="connsiteY788" fmla="*/ 176515 h 875390"/>
                <a:gd name="connsiteX789" fmla="*/ 405692 w 4387952"/>
                <a:gd name="connsiteY789" fmla="*/ 176116 h 875390"/>
                <a:gd name="connsiteX790" fmla="*/ 425071 w 4387952"/>
                <a:gd name="connsiteY790" fmla="*/ 168706 h 875390"/>
                <a:gd name="connsiteX791" fmla="*/ 436299 w 4387952"/>
                <a:gd name="connsiteY791" fmla="*/ 153602 h 875390"/>
                <a:gd name="connsiteX792" fmla="*/ 449180 w 4387952"/>
                <a:gd name="connsiteY792" fmla="*/ 122027 h 875390"/>
                <a:gd name="connsiteX793" fmla="*/ 462574 w 4387952"/>
                <a:gd name="connsiteY793" fmla="*/ 88286 h 875390"/>
                <a:gd name="connsiteX794" fmla="*/ 476822 w 4387952"/>
                <a:gd name="connsiteY794" fmla="*/ 67141 h 875390"/>
                <a:gd name="connsiteX795" fmla="*/ 498139 w 4387952"/>
                <a:gd name="connsiteY795" fmla="*/ 43146 h 875390"/>
                <a:gd name="connsiteX796" fmla="*/ 509595 w 4387952"/>
                <a:gd name="connsiteY796" fmla="*/ 36477 h 875390"/>
                <a:gd name="connsiteX797" fmla="*/ 520709 w 4387952"/>
                <a:gd name="connsiteY797" fmla="*/ 39042 h 875390"/>
                <a:gd name="connsiteX798" fmla="*/ 544362 w 4387952"/>
                <a:gd name="connsiteY798" fmla="*/ 58022 h 875390"/>
                <a:gd name="connsiteX799" fmla="*/ 587621 w 4387952"/>
                <a:gd name="connsiteY799" fmla="*/ 107437 h 875390"/>
                <a:gd name="connsiteX800" fmla="*/ 590357 w 4387952"/>
                <a:gd name="connsiteY800" fmla="*/ 122882 h 875390"/>
                <a:gd name="connsiteX801" fmla="*/ 587849 w 4387952"/>
                <a:gd name="connsiteY801" fmla="*/ 140380 h 875390"/>
                <a:gd name="connsiteX802" fmla="*/ 570580 w 4387952"/>
                <a:gd name="connsiteY802" fmla="*/ 163178 h 875390"/>
                <a:gd name="connsiteX803" fmla="*/ 528460 w 4387952"/>
                <a:gd name="connsiteY803" fmla="*/ 189795 h 875390"/>
                <a:gd name="connsiteX804" fmla="*/ 498880 w 4387952"/>
                <a:gd name="connsiteY804" fmla="*/ 201878 h 875390"/>
                <a:gd name="connsiteX805" fmla="*/ 460522 w 4387952"/>
                <a:gd name="connsiteY805" fmla="*/ 209230 h 875390"/>
                <a:gd name="connsiteX806" fmla="*/ 453398 w 4387952"/>
                <a:gd name="connsiteY806" fmla="*/ 211339 h 875390"/>
                <a:gd name="connsiteX807" fmla="*/ 425128 w 4387952"/>
                <a:gd name="connsiteY807" fmla="*/ 243085 h 875390"/>
                <a:gd name="connsiteX808" fmla="*/ 399423 w 4387952"/>
                <a:gd name="connsiteY808" fmla="*/ 269645 h 875390"/>
                <a:gd name="connsiteX809" fmla="*/ 399366 w 4387952"/>
                <a:gd name="connsiteY809" fmla="*/ 273748 h 875390"/>
                <a:gd name="connsiteX810" fmla="*/ 410936 w 4387952"/>
                <a:gd name="connsiteY810" fmla="*/ 283609 h 875390"/>
                <a:gd name="connsiteX811" fmla="*/ 424729 w 4387952"/>
                <a:gd name="connsiteY811" fmla="*/ 301049 h 875390"/>
                <a:gd name="connsiteX812" fmla="*/ 433962 w 4387952"/>
                <a:gd name="connsiteY812" fmla="*/ 309029 h 875390"/>
                <a:gd name="connsiteX813" fmla="*/ 440289 w 4387952"/>
                <a:gd name="connsiteY813" fmla="*/ 308743 h 875390"/>
                <a:gd name="connsiteX814" fmla="*/ 454823 w 4387952"/>
                <a:gd name="connsiteY814" fmla="*/ 303329 h 875390"/>
                <a:gd name="connsiteX815" fmla="*/ 473745 w 4387952"/>
                <a:gd name="connsiteY815" fmla="*/ 294381 h 875390"/>
                <a:gd name="connsiteX816" fmla="*/ 486854 w 4387952"/>
                <a:gd name="connsiteY816" fmla="*/ 280360 h 875390"/>
                <a:gd name="connsiteX817" fmla="*/ 496714 w 4387952"/>
                <a:gd name="connsiteY817" fmla="*/ 258759 h 875390"/>
                <a:gd name="connsiteX818" fmla="*/ 499450 w 4387952"/>
                <a:gd name="connsiteY818" fmla="*/ 243769 h 875390"/>
                <a:gd name="connsiteX819" fmla="*/ 500532 w 4387952"/>
                <a:gd name="connsiteY819" fmla="*/ 222795 h 875390"/>
                <a:gd name="connsiteX820" fmla="*/ 507030 w 4387952"/>
                <a:gd name="connsiteY820" fmla="*/ 214302 h 875390"/>
                <a:gd name="connsiteX821" fmla="*/ 513527 w 4387952"/>
                <a:gd name="connsiteY821" fmla="*/ 209059 h 875390"/>
                <a:gd name="connsiteX822" fmla="*/ 525725 w 4387952"/>
                <a:gd name="connsiteY822" fmla="*/ 209857 h 875390"/>
                <a:gd name="connsiteX823" fmla="*/ 543735 w 4387952"/>
                <a:gd name="connsiteY823" fmla="*/ 224105 h 875390"/>
                <a:gd name="connsiteX824" fmla="*/ 560777 w 4387952"/>
                <a:gd name="connsiteY824" fmla="*/ 239950 h 875390"/>
                <a:gd name="connsiteX825" fmla="*/ 566419 w 4387952"/>
                <a:gd name="connsiteY825" fmla="*/ 244852 h 875390"/>
                <a:gd name="connsiteX826" fmla="*/ 578046 w 4387952"/>
                <a:gd name="connsiteY826" fmla="*/ 247815 h 875390"/>
                <a:gd name="connsiteX827" fmla="*/ 589844 w 4387952"/>
                <a:gd name="connsiteY827" fmla="*/ 254712 h 875390"/>
                <a:gd name="connsiteX828" fmla="*/ 598166 w 4387952"/>
                <a:gd name="connsiteY828" fmla="*/ 264060 h 875390"/>
                <a:gd name="connsiteX829" fmla="*/ 598166 w 4387952"/>
                <a:gd name="connsiteY829" fmla="*/ 271754 h 875390"/>
                <a:gd name="connsiteX830" fmla="*/ 588363 w 4387952"/>
                <a:gd name="connsiteY830" fmla="*/ 286231 h 875390"/>
                <a:gd name="connsiteX831" fmla="*/ 569383 w 4387952"/>
                <a:gd name="connsiteY831" fmla="*/ 299169 h 875390"/>
                <a:gd name="connsiteX832" fmla="*/ 557015 w 4387952"/>
                <a:gd name="connsiteY832" fmla="*/ 307034 h 875390"/>
                <a:gd name="connsiteX833" fmla="*/ 541626 w 4387952"/>
                <a:gd name="connsiteY833" fmla="*/ 312733 h 875390"/>
                <a:gd name="connsiteX834" fmla="*/ 531709 w 4387952"/>
                <a:gd name="connsiteY834" fmla="*/ 320085 h 875390"/>
                <a:gd name="connsiteX835" fmla="*/ 495916 w 4387952"/>
                <a:gd name="connsiteY835" fmla="*/ 365853 h 875390"/>
                <a:gd name="connsiteX836" fmla="*/ 493408 w 4387952"/>
                <a:gd name="connsiteY836" fmla="*/ 372179 h 875390"/>
                <a:gd name="connsiteX837" fmla="*/ 496999 w 4387952"/>
                <a:gd name="connsiteY837" fmla="*/ 377822 h 875390"/>
                <a:gd name="connsiteX838" fmla="*/ 502870 w 4387952"/>
                <a:gd name="connsiteY838" fmla="*/ 376169 h 875390"/>
                <a:gd name="connsiteX839" fmla="*/ 524528 w 4387952"/>
                <a:gd name="connsiteY839" fmla="*/ 366537 h 875390"/>
                <a:gd name="connsiteX840" fmla="*/ 564025 w 4387952"/>
                <a:gd name="connsiteY840" fmla="*/ 344651 h 875390"/>
                <a:gd name="connsiteX841" fmla="*/ 589103 w 4387952"/>
                <a:gd name="connsiteY841" fmla="*/ 331827 h 875390"/>
                <a:gd name="connsiteX842" fmla="*/ 606259 w 4387952"/>
                <a:gd name="connsiteY842" fmla="*/ 329148 h 875390"/>
                <a:gd name="connsiteX843" fmla="*/ 619083 w 4387952"/>
                <a:gd name="connsiteY843" fmla="*/ 331542 h 875390"/>
                <a:gd name="connsiteX844" fmla="*/ 634472 w 4387952"/>
                <a:gd name="connsiteY844" fmla="*/ 341459 h 875390"/>
                <a:gd name="connsiteX845" fmla="*/ 651684 w 4387952"/>
                <a:gd name="connsiteY845" fmla="*/ 359469 h 875390"/>
                <a:gd name="connsiteX846" fmla="*/ 658410 w 4387952"/>
                <a:gd name="connsiteY846" fmla="*/ 375485 h 875390"/>
                <a:gd name="connsiteX847" fmla="*/ 659378 w 4387952"/>
                <a:gd name="connsiteY847" fmla="*/ 385573 h 875390"/>
                <a:gd name="connsiteX848" fmla="*/ 650886 w 4387952"/>
                <a:gd name="connsiteY848" fmla="*/ 395205 h 875390"/>
                <a:gd name="connsiteX849" fmla="*/ 636695 w 4387952"/>
                <a:gd name="connsiteY849" fmla="*/ 401418 h 875390"/>
                <a:gd name="connsiteX850" fmla="*/ 597767 w 4387952"/>
                <a:gd name="connsiteY850" fmla="*/ 418915 h 875390"/>
                <a:gd name="connsiteX851" fmla="*/ 556046 w 4387952"/>
                <a:gd name="connsiteY851" fmla="*/ 438066 h 875390"/>
                <a:gd name="connsiteX852" fmla="*/ 511191 w 4387952"/>
                <a:gd name="connsiteY852" fmla="*/ 457444 h 875390"/>
                <a:gd name="connsiteX853" fmla="*/ 489133 w 4387952"/>
                <a:gd name="connsiteY853" fmla="*/ 467419 h 875390"/>
                <a:gd name="connsiteX854" fmla="*/ 470211 w 4387952"/>
                <a:gd name="connsiteY854" fmla="*/ 477507 h 875390"/>
                <a:gd name="connsiteX855" fmla="*/ 469014 w 4387952"/>
                <a:gd name="connsiteY855" fmla="*/ 483947 h 875390"/>
                <a:gd name="connsiteX856" fmla="*/ 474258 w 4387952"/>
                <a:gd name="connsiteY856" fmla="*/ 489362 h 875390"/>
                <a:gd name="connsiteX857" fmla="*/ 485543 w 4387952"/>
                <a:gd name="connsiteY857" fmla="*/ 496201 h 875390"/>
                <a:gd name="connsiteX858" fmla="*/ 518657 w 4387952"/>
                <a:gd name="connsiteY858" fmla="*/ 517403 h 875390"/>
                <a:gd name="connsiteX859" fmla="*/ 549606 w 4387952"/>
                <a:gd name="connsiteY859" fmla="*/ 536382 h 875390"/>
                <a:gd name="connsiteX860" fmla="*/ 552512 w 4387952"/>
                <a:gd name="connsiteY860" fmla="*/ 545616 h 875390"/>
                <a:gd name="connsiteX861" fmla="*/ 549036 w 4387952"/>
                <a:gd name="connsiteY861" fmla="*/ 556445 h 875390"/>
                <a:gd name="connsiteX862" fmla="*/ 537009 w 4387952"/>
                <a:gd name="connsiteY862" fmla="*/ 566704 h 875390"/>
                <a:gd name="connsiteX863" fmla="*/ 515978 w 4387952"/>
                <a:gd name="connsiteY863" fmla="*/ 575481 h 875390"/>
                <a:gd name="connsiteX864" fmla="*/ 469470 w 4387952"/>
                <a:gd name="connsiteY864" fmla="*/ 591212 h 875390"/>
                <a:gd name="connsiteX865" fmla="*/ 451346 w 4387952"/>
                <a:gd name="connsiteY865" fmla="*/ 596170 h 875390"/>
                <a:gd name="connsiteX866" fmla="*/ 435957 w 4387952"/>
                <a:gd name="connsiteY866" fmla="*/ 603124 h 875390"/>
                <a:gd name="connsiteX867" fmla="*/ 427009 w 4387952"/>
                <a:gd name="connsiteY867" fmla="*/ 609451 h 875390"/>
                <a:gd name="connsiteX868" fmla="*/ 426097 w 4387952"/>
                <a:gd name="connsiteY868" fmla="*/ 624953 h 875390"/>
                <a:gd name="connsiteX869" fmla="*/ 424444 w 4387952"/>
                <a:gd name="connsiteY869" fmla="*/ 677959 h 875390"/>
                <a:gd name="connsiteX870" fmla="*/ 423361 w 4387952"/>
                <a:gd name="connsiteY870" fmla="*/ 690270 h 875390"/>
                <a:gd name="connsiteX871" fmla="*/ 425014 w 4387952"/>
                <a:gd name="connsiteY871" fmla="*/ 699959 h 875390"/>
                <a:gd name="connsiteX872" fmla="*/ 426154 w 4387952"/>
                <a:gd name="connsiteY872" fmla="*/ 757980 h 875390"/>
                <a:gd name="connsiteX873" fmla="*/ 424102 w 4387952"/>
                <a:gd name="connsiteY873" fmla="*/ 771146 h 875390"/>
                <a:gd name="connsiteX874" fmla="*/ 421879 w 4387952"/>
                <a:gd name="connsiteY874" fmla="*/ 778840 h 875390"/>
                <a:gd name="connsiteX875" fmla="*/ 421138 w 4387952"/>
                <a:gd name="connsiteY875" fmla="*/ 799529 h 875390"/>
                <a:gd name="connsiteX876" fmla="*/ 417319 w 4387952"/>
                <a:gd name="connsiteY876" fmla="*/ 808820 h 875390"/>
                <a:gd name="connsiteX877" fmla="*/ 414584 w 4387952"/>
                <a:gd name="connsiteY877" fmla="*/ 820048 h 875390"/>
                <a:gd name="connsiteX878" fmla="*/ 410195 w 4387952"/>
                <a:gd name="connsiteY878" fmla="*/ 833613 h 875390"/>
                <a:gd name="connsiteX879" fmla="*/ 400392 w 4387952"/>
                <a:gd name="connsiteY879" fmla="*/ 849400 h 875390"/>
                <a:gd name="connsiteX880" fmla="*/ 375884 w 4387952"/>
                <a:gd name="connsiteY880" fmla="*/ 873909 h 875390"/>
                <a:gd name="connsiteX881" fmla="*/ 368930 w 4387952"/>
                <a:gd name="connsiteY881" fmla="*/ 875390 h 875390"/>
                <a:gd name="connsiteX882" fmla="*/ 359242 w 4387952"/>
                <a:gd name="connsiteY882" fmla="*/ 868437 h 875390"/>
                <a:gd name="connsiteX883" fmla="*/ 345164 w 4387952"/>
                <a:gd name="connsiteY883" fmla="*/ 853960 h 875390"/>
                <a:gd name="connsiteX884" fmla="*/ 343511 w 4387952"/>
                <a:gd name="connsiteY884" fmla="*/ 841250 h 875390"/>
                <a:gd name="connsiteX885" fmla="*/ 339122 w 4387952"/>
                <a:gd name="connsiteY885" fmla="*/ 827286 h 875390"/>
                <a:gd name="connsiteX886" fmla="*/ 340148 w 4387952"/>
                <a:gd name="connsiteY886" fmla="*/ 801980 h 875390"/>
                <a:gd name="connsiteX887" fmla="*/ 342200 w 4387952"/>
                <a:gd name="connsiteY887" fmla="*/ 788245 h 875390"/>
                <a:gd name="connsiteX888" fmla="*/ 342599 w 4387952"/>
                <a:gd name="connsiteY888" fmla="*/ 781804 h 875390"/>
                <a:gd name="connsiteX889" fmla="*/ 339293 w 4387952"/>
                <a:gd name="connsiteY889" fmla="*/ 768182 h 875390"/>
                <a:gd name="connsiteX890" fmla="*/ 340205 w 4387952"/>
                <a:gd name="connsiteY890" fmla="*/ 743959 h 875390"/>
                <a:gd name="connsiteX891" fmla="*/ 340775 w 4387952"/>
                <a:gd name="connsiteY891" fmla="*/ 729254 h 875390"/>
                <a:gd name="connsiteX892" fmla="*/ 340091 w 4387952"/>
                <a:gd name="connsiteY892" fmla="*/ 714036 h 875390"/>
                <a:gd name="connsiteX893" fmla="*/ 341060 w 4387952"/>
                <a:gd name="connsiteY893" fmla="*/ 703037 h 875390"/>
                <a:gd name="connsiteX894" fmla="*/ 339920 w 4387952"/>
                <a:gd name="connsiteY894" fmla="*/ 689814 h 875390"/>
                <a:gd name="connsiteX895" fmla="*/ 341459 w 4387952"/>
                <a:gd name="connsiteY895" fmla="*/ 672031 h 875390"/>
                <a:gd name="connsiteX896" fmla="*/ 341459 w 4387952"/>
                <a:gd name="connsiteY896" fmla="*/ 665249 h 875390"/>
                <a:gd name="connsiteX897" fmla="*/ 335645 w 4387952"/>
                <a:gd name="connsiteY897" fmla="*/ 660062 h 875390"/>
                <a:gd name="connsiteX898" fmla="*/ 338666 w 4387952"/>
                <a:gd name="connsiteY898" fmla="*/ 651285 h 875390"/>
                <a:gd name="connsiteX899" fmla="*/ 343511 w 4387952"/>
                <a:gd name="connsiteY899" fmla="*/ 645129 h 875390"/>
                <a:gd name="connsiteX900" fmla="*/ 342485 w 4387952"/>
                <a:gd name="connsiteY900" fmla="*/ 637777 h 875390"/>
                <a:gd name="connsiteX901" fmla="*/ 335873 w 4387952"/>
                <a:gd name="connsiteY901" fmla="*/ 636409 h 875390"/>
                <a:gd name="connsiteX902" fmla="*/ 276370 w 4387952"/>
                <a:gd name="connsiteY902" fmla="*/ 657555 h 875390"/>
                <a:gd name="connsiteX903" fmla="*/ 224277 w 4387952"/>
                <a:gd name="connsiteY903" fmla="*/ 678699 h 875390"/>
                <a:gd name="connsiteX904" fmla="*/ 176857 w 4387952"/>
                <a:gd name="connsiteY904" fmla="*/ 693177 h 875390"/>
                <a:gd name="connsiteX905" fmla="*/ 156908 w 4387952"/>
                <a:gd name="connsiteY905" fmla="*/ 696140 h 875390"/>
                <a:gd name="connsiteX906" fmla="*/ 144255 w 4387952"/>
                <a:gd name="connsiteY906" fmla="*/ 693461 h 875390"/>
                <a:gd name="connsiteX907" fmla="*/ 129037 w 4387952"/>
                <a:gd name="connsiteY907" fmla="*/ 685596 h 875390"/>
                <a:gd name="connsiteX908" fmla="*/ 118664 w 4387952"/>
                <a:gd name="connsiteY908" fmla="*/ 676249 h 875390"/>
                <a:gd name="connsiteX909" fmla="*/ 118664 w 4387952"/>
                <a:gd name="connsiteY909" fmla="*/ 668099 h 875390"/>
                <a:gd name="connsiteX910" fmla="*/ 136162 w 4387952"/>
                <a:gd name="connsiteY910" fmla="*/ 651057 h 875390"/>
                <a:gd name="connsiteX911" fmla="*/ 164090 w 4387952"/>
                <a:gd name="connsiteY911" fmla="*/ 626150 h 875390"/>
                <a:gd name="connsiteX912" fmla="*/ 211054 w 4387952"/>
                <a:gd name="connsiteY912" fmla="*/ 588248 h 875390"/>
                <a:gd name="connsiteX913" fmla="*/ 256365 w 4387952"/>
                <a:gd name="connsiteY913" fmla="*/ 560833 h 875390"/>
                <a:gd name="connsiteX914" fmla="*/ 287370 w 4387952"/>
                <a:gd name="connsiteY914" fmla="*/ 543222 h 875390"/>
                <a:gd name="connsiteX915" fmla="*/ 308059 w 4387952"/>
                <a:gd name="connsiteY915" fmla="*/ 532564 h 875390"/>
                <a:gd name="connsiteX916" fmla="*/ 326925 w 4387952"/>
                <a:gd name="connsiteY916" fmla="*/ 523502 h 875390"/>
                <a:gd name="connsiteX917" fmla="*/ 340091 w 4387952"/>
                <a:gd name="connsiteY917" fmla="*/ 509253 h 875390"/>
                <a:gd name="connsiteX918" fmla="*/ 343681 w 4387952"/>
                <a:gd name="connsiteY918" fmla="*/ 501217 h 875390"/>
                <a:gd name="connsiteX919" fmla="*/ 342485 w 4387952"/>
                <a:gd name="connsiteY919" fmla="*/ 482123 h 875390"/>
                <a:gd name="connsiteX920" fmla="*/ 337811 w 4387952"/>
                <a:gd name="connsiteY920" fmla="*/ 477735 h 875390"/>
                <a:gd name="connsiteX921" fmla="*/ 326811 w 4387952"/>
                <a:gd name="connsiteY921" fmla="*/ 479102 h 875390"/>
                <a:gd name="connsiteX922" fmla="*/ 312334 w 4387952"/>
                <a:gd name="connsiteY922" fmla="*/ 487253 h 875390"/>
                <a:gd name="connsiteX923" fmla="*/ 275002 w 4387952"/>
                <a:gd name="connsiteY923" fmla="*/ 501844 h 875390"/>
                <a:gd name="connsiteX924" fmla="*/ 220458 w 4387952"/>
                <a:gd name="connsiteY924" fmla="*/ 527548 h 875390"/>
                <a:gd name="connsiteX925" fmla="*/ 193841 w 4387952"/>
                <a:gd name="connsiteY925" fmla="*/ 538890 h 875390"/>
                <a:gd name="connsiteX926" fmla="*/ 168763 w 4387952"/>
                <a:gd name="connsiteY926" fmla="*/ 552284 h 875390"/>
                <a:gd name="connsiteX927" fmla="*/ 136446 w 4387952"/>
                <a:gd name="connsiteY927" fmla="*/ 570580 h 875390"/>
                <a:gd name="connsiteX928" fmla="*/ 112623 w 4387952"/>
                <a:gd name="connsiteY928" fmla="*/ 582947 h 875390"/>
                <a:gd name="connsiteX929" fmla="*/ 98317 w 4387952"/>
                <a:gd name="connsiteY929" fmla="*/ 584315 h 875390"/>
                <a:gd name="connsiteX930" fmla="*/ 83897 w 4387952"/>
                <a:gd name="connsiteY930" fmla="*/ 583005 h 875390"/>
                <a:gd name="connsiteX931" fmla="*/ 58192 w 4387952"/>
                <a:gd name="connsiteY931" fmla="*/ 575937 h 875390"/>
                <a:gd name="connsiteX932" fmla="*/ 8151 w 4387952"/>
                <a:gd name="connsiteY932" fmla="*/ 547725 h 875390"/>
                <a:gd name="connsiteX933" fmla="*/ 0 w 4387952"/>
                <a:gd name="connsiteY933" fmla="*/ 539745 h 875390"/>
                <a:gd name="connsiteX934" fmla="*/ 1368 w 4387952"/>
                <a:gd name="connsiteY934" fmla="*/ 526636 h 875390"/>
                <a:gd name="connsiteX935" fmla="*/ 3591 w 4387952"/>
                <a:gd name="connsiteY935" fmla="*/ 518144 h 875390"/>
                <a:gd name="connsiteX936" fmla="*/ 16756 w 4387952"/>
                <a:gd name="connsiteY936" fmla="*/ 515351 h 875390"/>
                <a:gd name="connsiteX937" fmla="*/ 51524 w 4387952"/>
                <a:gd name="connsiteY937" fmla="*/ 509994 h 875390"/>
                <a:gd name="connsiteX938" fmla="*/ 82130 w 4387952"/>
                <a:gd name="connsiteY938" fmla="*/ 504522 h 875390"/>
                <a:gd name="connsiteX939" fmla="*/ 113706 w 4387952"/>
                <a:gd name="connsiteY939" fmla="*/ 496942 h 875390"/>
                <a:gd name="connsiteX940" fmla="*/ 146022 w 4387952"/>
                <a:gd name="connsiteY940" fmla="*/ 490330 h 875390"/>
                <a:gd name="connsiteX941" fmla="*/ 176514 w 4387952"/>
                <a:gd name="connsiteY941" fmla="*/ 483206 h 875390"/>
                <a:gd name="connsiteX942" fmla="*/ 202618 w 4387952"/>
                <a:gd name="connsiteY942" fmla="*/ 478019 h 875390"/>
                <a:gd name="connsiteX943" fmla="*/ 235561 w 4387952"/>
                <a:gd name="connsiteY943" fmla="*/ 468957 h 875390"/>
                <a:gd name="connsiteX944" fmla="*/ 274661 w 4387952"/>
                <a:gd name="connsiteY944" fmla="*/ 456988 h 875390"/>
                <a:gd name="connsiteX945" fmla="*/ 305210 w 4387952"/>
                <a:gd name="connsiteY945" fmla="*/ 447926 h 875390"/>
                <a:gd name="connsiteX946" fmla="*/ 319345 w 4387952"/>
                <a:gd name="connsiteY946" fmla="*/ 443025 h 875390"/>
                <a:gd name="connsiteX947" fmla="*/ 331997 w 4387952"/>
                <a:gd name="connsiteY947" fmla="*/ 439833 h 875390"/>
                <a:gd name="connsiteX948" fmla="*/ 338039 w 4387952"/>
                <a:gd name="connsiteY948" fmla="*/ 434874 h 875390"/>
                <a:gd name="connsiteX949" fmla="*/ 340604 w 4387952"/>
                <a:gd name="connsiteY949" fmla="*/ 402045 h 875390"/>
                <a:gd name="connsiteX950" fmla="*/ 338381 w 4387952"/>
                <a:gd name="connsiteY950" fmla="*/ 387055 h 875390"/>
                <a:gd name="connsiteX951" fmla="*/ 332169 w 4387952"/>
                <a:gd name="connsiteY951" fmla="*/ 381014 h 875390"/>
                <a:gd name="connsiteX952" fmla="*/ 322765 w 4387952"/>
                <a:gd name="connsiteY952" fmla="*/ 384319 h 875390"/>
                <a:gd name="connsiteX953" fmla="*/ 297515 w 4387952"/>
                <a:gd name="connsiteY953" fmla="*/ 403812 h 875390"/>
                <a:gd name="connsiteX954" fmla="*/ 274205 w 4387952"/>
                <a:gd name="connsiteY954" fmla="*/ 430371 h 875390"/>
                <a:gd name="connsiteX955" fmla="*/ 244282 w 4387952"/>
                <a:gd name="connsiteY955" fmla="*/ 453169 h 875390"/>
                <a:gd name="connsiteX956" fmla="*/ 232541 w 4387952"/>
                <a:gd name="connsiteY956" fmla="*/ 452429 h 875390"/>
                <a:gd name="connsiteX957" fmla="*/ 201935 w 4387952"/>
                <a:gd name="connsiteY957" fmla="*/ 421708 h 875390"/>
                <a:gd name="connsiteX958" fmla="*/ 176629 w 4387952"/>
                <a:gd name="connsiteY958" fmla="*/ 399822 h 875390"/>
                <a:gd name="connsiteX959" fmla="*/ 166198 w 4387952"/>
                <a:gd name="connsiteY959" fmla="*/ 391843 h 875390"/>
                <a:gd name="connsiteX960" fmla="*/ 167281 w 4387952"/>
                <a:gd name="connsiteY960" fmla="*/ 384148 h 875390"/>
                <a:gd name="connsiteX961" fmla="*/ 186602 w 4387952"/>
                <a:gd name="connsiteY961" fmla="*/ 376739 h 875390"/>
                <a:gd name="connsiteX962" fmla="*/ 197602 w 4387952"/>
                <a:gd name="connsiteY962" fmla="*/ 367961 h 875390"/>
                <a:gd name="connsiteX963" fmla="*/ 198971 w 4387952"/>
                <a:gd name="connsiteY963" fmla="*/ 363573 h 875390"/>
                <a:gd name="connsiteX964" fmla="*/ 193043 w 4387952"/>
                <a:gd name="connsiteY964" fmla="*/ 341687 h 875390"/>
                <a:gd name="connsiteX965" fmla="*/ 181644 w 4387952"/>
                <a:gd name="connsiteY965" fmla="*/ 308914 h 875390"/>
                <a:gd name="connsiteX966" fmla="*/ 177313 w 4387952"/>
                <a:gd name="connsiteY966" fmla="*/ 293070 h 875390"/>
                <a:gd name="connsiteX967" fmla="*/ 178167 w 4387952"/>
                <a:gd name="connsiteY967" fmla="*/ 282070 h 875390"/>
                <a:gd name="connsiteX968" fmla="*/ 184266 w 4387952"/>
                <a:gd name="connsiteY968" fmla="*/ 274660 h 875390"/>
                <a:gd name="connsiteX969" fmla="*/ 190250 w 4387952"/>
                <a:gd name="connsiteY969" fmla="*/ 273293 h 875390"/>
                <a:gd name="connsiteX970" fmla="*/ 199940 w 4387952"/>
                <a:gd name="connsiteY970" fmla="*/ 278650 h 875390"/>
                <a:gd name="connsiteX971" fmla="*/ 210939 w 4387952"/>
                <a:gd name="connsiteY971" fmla="*/ 287998 h 875390"/>
                <a:gd name="connsiteX972" fmla="*/ 234536 w 4387952"/>
                <a:gd name="connsiteY972" fmla="*/ 305837 h 875390"/>
                <a:gd name="connsiteX973" fmla="*/ 253572 w 4387952"/>
                <a:gd name="connsiteY973" fmla="*/ 322308 h 875390"/>
                <a:gd name="connsiteX974" fmla="*/ 266510 w 4387952"/>
                <a:gd name="connsiteY974" fmla="*/ 335759 h 875390"/>
                <a:gd name="connsiteX975" fmla="*/ 272266 w 4387952"/>
                <a:gd name="connsiteY975" fmla="*/ 339863 h 875390"/>
                <a:gd name="connsiteX976" fmla="*/ 276370 w 4387952"/>
                <a:gd name="connsiteY976" fmla="*/ 342257 h 875390"/>
                <a:gd name="connsiteX977" fmla="*/ 283324 w 4387952"/>
                <a:gd name="connsiteY977" fmla="*/ 337697 h 875390"/>
                <a:gd name="connsiteX978" fmla="*/ 291702 w 4387952"/>
                <a:gd name="connsiteY978" fmla="*/ 322252 h 875390"/>
                <a:gd name="connsiteX979" fmla="*/ 297344 w 4387952"/>
                <a:gd name="connsiteY979" fmla="*/ 318490 h 875390"/>
                <a:gd name="connsiteX980" fmla="*/ 306578 w 4387952"/>
                <a:gd name="connsiteY980" fmla="*/ 323335 h 875390"/>
                <a:gd name="connsiteX981" fmla="*/ 316096 w 4387952"/>
                <a:gd name="connsiteY981" fmla="*/ 330915 h 875390"/>
                <a:gd name="connsiteX982" fmla="*/ 325728 w 4387952"/>
                <a:gd name="connsiteY982" fmla="*/ 338894 h 875390"/>
                <a:gd name="connsiteX983" fmla="*/ 331200 w 4387952"/>
                <a:gd name="connsiteY983" fmla="*/ 342371 h 875390"/>
                <a:gd name="connsiteX984" fmla="*/ 336614 w 4387952"/>
                <a:gd name="connsiteY984" fmla="*/ 339350 h 875390"/>
                <a:gd name="connsiteX985" fmla="*/ 337982 w 4387952"/>
                <a:gd name="connsiteY985" fmla="*/ 317521 h 875390"/>
                <a:gd name="connsiteX986" fmla="*/ 332738 w 4387952"/>
                <a:gd name="connsiteY986" fmla="*/ 301790 h 875390"/>
                <a:gd name="connsiteX987" fmla="*/ 326526 w 4387952"/>
                <a:gd name="connsiteY987" fmla="*/ 278194 h 875390"/>
                <a:gd name="connsiteX988" fmla="*/ 328293 w 4387952"/>
                <a:gd name="connsiteY988" fmla="*/ 267308 h 875390"/>
                <a:gd name="connsiteX989" fmla="*/ 341231 w 4387952"/>
                <a:gd name="connsiteY989" fmla="*/ 255909 h 875390"/>
                <a:gd name="connsiteX990" fmla="*/ 345848 w 4387952"/>
                <a:gd name="connsiteY990" fmla="*/ 252717 h 875390"/>
                <a:gd name="connsiteX991" fmla="*/ 351547 w 4387952"/>
                <a:gd name="connsiteY991" fmla="*/ 254028 h 875390"/>
                <a:gd name="connsiteX992" fmla="*/ 359640 w 4387952"/>
                <a:gd name="connsiteY992" fmla="*/ 256707 h 875390"/>
                <a:gd name="connsiteX993" fmla="*/ 369786 w 4387952"/>
                <a:gd name="connsiteY993" fmla="*/ 262178 h 875390"/>
                <a:gd name="connsiteX994" fmla="*/ 376055 w 4387952"/>
                <a:gd name="connsiteY994" fmla="*/ 264458 h 875390"/>
                <a:gd name="connsiteX995" fmla="*/ 381298 w 4387952"/>
                <a:gd name="connsiteY995" fmla="*/ 262805 h 875390"/>
                <a:gd name="connsiteX996" fmla="*/ 400791 w 4387952"/>
                <a:gd name="connsiteY996" fmla="*/ 232427 h 875390"/>
                <a:gd name="connsiteX997" fmla="*/ 402729 w 4387952"/>
                <a:gd name="connsiteY997" fmla="*/ 226956 h 875390"/>
                <a:gd name="connsiteX998" fmla="*/ 396573 w 4387952"/>
                <a:gd name="connsiteY998" fmla="*/ 220059 h 875390"/>
                <a:gd name="connsiteX999" fmla="*/ 385573 w 4387952"/>
                <a:gd name="connsiteY999" fmla="*/ 220116 h 875390"/>
                <a:gd name="connsiteX1000" fmla="*/ 355764 w 4387952"/>
                <a:gd name="connsiteY1000" fmla="*/ 224619 h 875390"/>
                <a:gd name="connsiteX1001" fmla="*/ 295920 w 4387952"/>
                <a:gd name="connsiteY1001" fmla="*/ 239551 h 875390"/>
                <a:gd name="connsiteX1002" fmla="*/ 250437 w 4387952"/>
                <a:gd name="connsiteY1002" fmla="*/ 254997 h 875390"/>
                <a:gd name="connsiteX1003" fmla="*/ 233225 w 4387952"/>
                <a:gd name="connsiteY1003" fmla="*/ 263147 h 875390"/>
                <a:gd name="connsiteX1004" fmla="*/ 219090 w 4387952"/>
                <a:gd name="connsiteY1004" fmla="*/ 262976 h 875390"/>
                <a:gd name="connsiteX1005" fmla="*/ 207862 w 4387952"/>
                <a:gd name="connsiteY1005" fmla="*/ 255453 h 875390"/>
                <a:gd name="connsiteX1006" fmla="*/ 186432 w 4387952"/>
                <a:gd name="connsiteY1006" fmla="*/ 235504 h 875390"/>
                <a:gd name="connsiteX1007" fmla="*/ 166141 w 4387952"/>
                <a:gd name="connsiteY1007" fmla="*/ 211909 h 875390"/>
                <a:gd name="connsiteX1008" fmla="*/ 161183 w 4387952"/>
                <a:gd name="connsiteY1008" fmla="*/ 199256 h 875390"/>
                <a:gd name="connsiteX1009" fmla="*/ 166882 w 4387952"/>
                <a:gd name="connsiteY1009" fmla="*/ 187458 h 875390"/>
                <a:gd name="connsiteX1010" fmla="*/ 176058 w 4387952"/>
                <a:gd name="connsiteY1010" fmla="*/ 181758 h 875390"/>
                <a:gd name="connsiteX1011" fmla="*/ 211680 w 4387952"/>
                <a:gd name="connsiteY1011" fmla="*/ 182271 h 875390"/>
                <a:gd name="connsiteX1012" fmla="*/ 227639 w 4387952"/>
                <a:gd name="connsiteY1012" fmla="*/ 180619 h 875390"/>
                <a:gd name="connsiteX1013" fmla="*/ 240919 w 4387952"/>
                <a:gd name="connsiteY1013" fmla="*/ 182955 h 875390"/>
                <a:gd name="connsiteX1014" fmla="*/ 250267 w 4387952"/>
                <a:gd name="connsiteY1014" fmla="*/ 182100 h 875390"/>
                <a:gd name="connsiteX1015" fmla="*/ 265826 w 4387952"/>
                <a:gd name="connsiteY1015" fmla="*/ 183297 h 875390"/>
                <a:gd name="connsiteX1016" fmla="*/ 283950 w 4387952"/>
                <a:gd name="connsiteY1016" fmla="*/ 181531 h 875390"/>
                <a:gd name="connsiteX1017" fmla="*/ 295863 w 4387952"/>
                <a:gd name="connsiteY1017" fmla="*/ 182613 h 875390"/>
                <a:gd name="connsiteX1018" fmla="*/ 321111 w 4387952"/>
                <a:gd name="connsiteY1018" fmla="*/ 182043 h 875390"/>
                <a:gd name="connsiteX1019" fmla="*/ 360894 w 4387952"/>
                <a:gd name="connsiteY1019" fmla="*/ 181644 h 875390"/>
                <a:gd name="connsiteX1020" fmla="*/ 366993 w 4387952"/>
                <a:gd name="connsiteY1020" fmla="*/ 178509 h 875390"/>
                <a:gd name="connsiteX1021" fmla="*/ 370811 w 4387952"/>
                <a:gd name="connsiteY1021" fmla="*/ 176287 h 875390"/>
                <a:gd name="connsiteX1022" fmla="*/ 370982 w 4387952"/>
                <a:gd name="connsiteY1022" fmla="*/ 170359 h 875390"/>
                <a:gd name="connsiteX1023" fmla="*/ 352174 w 4387952"/>
                <a:gd name="connsiteY1023" fmla="*/ 150696 h 875390"/>
                <a:gd name="connsiteX1024" fmla="*/ 337583 w 4387952"/>
                <a:gd name="connsiteY1024" fmla="*/ 117069 h 875390"/>
                <a:gd name="connsiteX1025" fmla="*/ 292101 w 4387952"/>
                <a:gd name="connsiteY1025" fmla="*/ 55115 h 875390"/>
                <a:gd name="connsiteX1026" fmla="*/ 286629 w 4387952"/>
                <a:gd name="connsiteY1026" fmla="*/ 43716 h 875390"/>
                <a:gd name="connsiteX1027" fmla="*/ 289935 w 4387952"/>
                <a:gd name="connsiteY1027" fmla="*/ 24508 h 875390"/>
                <a:gd name="connsiteX1028" fmla="*/ 300308 w 4387952"/>
                <a:gd name="connsiteY1028" fmla="*/ 19949 h 875390"/>
                <a:gd name="connsiteX1029" fmla="*/ 4093743 w 4387952"/>
                <a:gd name="connsiteY1029" fmla="*/ 0 h 875390"/>
                <a:gd name="connsiteX1030" fmla="*/ 4106338 w 4387952"/>
                <a:gd name="connsiteY1030" fmla="*/ 2508 h 875390"/>
                <a:gd name="connsiteX1031" fmla="*/ 4123608 w 4387952"/>
                <a:gd name="connsiteY1031" fmla="*/ 13679 h 875390"/>
                <a:gd name="connsiteX1032" fmla="*/ 4145437 w 4387952"/>
                <a:gd name="connsiteY1032" fmla="*/ 31404 h 875390"/>
                <a:gd name="connsiteX1033" fmla="*/ 4160199 w 4387952"/>
                <a:gd name="connsiteY1033" fmla="*/ 47648 h 875390"/>
                <a:gd name="connsiteX1034" fmla="*/ 4164530 w 4387952"/>
                <a:gd name="connsiteY1034" fmla="*/ 58305 h 875390"/>
                <a:gd name="connsiteX1035" fmla="*/ 4163790 w 4387952"/>
                <a:gd name="connsiteY1035" fmla="*/ 66285 h 875390"/>
                <a:gd name="connsiteX1036" fmla="*/ 4156950 w 4387952"/>
                <a:gd name="connsiteY1036" fmla="*/ 76259 h 875390"/>
                <a:gd name="connsiteX1037" fmla="*/ 4144981 w 4387952"/>
                <a:gd name="connsiteY1037" fmla="*/ 88969 h 875390"/>
                <a:gd name="connsiteX1038" fmla="*/ 4127142 w 4387952"/>
                <a:gd name="connsiteY1038" fmla="*/ 108918 h 875390"/>
                <a:gd name="connsiteX1039" fmla="*/ 4118877 w 4387952"/>
                <a:gd name="connsiteY1039" fmla="*/ 114389 h 875390"/>
                <a:gd name="connsiteX1040" fmla="*/ 4116940 w 4387952"/>
                <a:gd name="connsiteY1040" fmla="*/ 118949 h 875390"/>
                <a:gd name="connsiteX1041" fmla="*/ 4121271 w 4387952"/>
                <a:gd name="connsiteY1041" fmla="*/ 124534 h 875390"/>
                <a:gd name="connsiteX1042" fmla="*/ 4129479 w 4387952"/>
                <a:gd name="connsiteY1042" fmla="*/ 124933 h 875390"/>
                <a:gd name="connsiteX1043" fmla="*/ 4138997 w 4387952"/>
                <a:gd name="connsiteY1043" fmla="*/ 120943 h 875390"/>
                <a:gd name="connsiteX1044" fmla="*/ 4157007 w 4387952"/>
                <a:gd name="connsiteY1044" fmla="*/ 102534 h 875390"/>
                <a:gd name="connsiteX1045" fmla="*/ 4184935 w 4387952"/>
                <a:gd name="connsiteY1045" fmla="*/ 88628 h 875390"/>
                <a:gd name="connsiteX1046" fmla="*/ 4210867 w 4387952"/>
                <a:gd name="connsiteY1046" fmla="*/ 73694 h 875390"/>
                <a:gd name="connsiteX1047" fmla="*/ 4248940 w 4387952"/>
                <a:gd name="connsiteY1047" fmla="*/ 55570 h 875390"/>
                <a:gd name="connsiteX1048" fmla="*/ 4278578 w 4387952"/>
                <a:gd name="connsiteY1048" fmla="*/ 37446 h 875390"/>
                <a:gd name="connsiteX1049" fmla="*/ 4292314 w 4387952"/>
                <a:gd name="connsiteY1049" fmla="*/ 33627 h 875390"/>
                <a:gd name="connsiteX1050" fmla="*/ 4311806 w 4387952"/>
                <a:gd name="connsiteY1050" fmla="*/ 38016 h 875390"/>
                <a:gd name="connsiteX1051" fmla="*/ 4332838 w 4387952"/>
                <a:gd name="connsiteY1051" fmla="*/ 48161 h 875390"/>
                <a:gd name="connsiteX1052" fmla="*/ 4352045 w 4387952"/>
                <a:gd name="connsiteY1052" fmla="*/ 58249 h 875390"/>
                <a:gd name="connsiteX1053" fmla="*/ 4368289 w 4387952"/>
                <a:gd name="connsiteY1053" fmla="*/ 73523 h 875390"/>
                <a:gd name="connsiteX1054" fmla="*/ 4379004 w 4387952"/>
                <a:gd name="connsiteY1054" fmla="*/ 89767 h 875390"/>
                <a:gd name="connsiteX1055" fmla="*/ 4387724 w 4387952"/>
                <a:gd name="connsiteY1055" fmla="*/ 109830 h 875390"/>
                <a:gd name="connsiteX1056" fmla="*/ 4387952 w 4387952"/>
                <a:gd name="connsiteY1056" fmla="*/ 126130 h 875390"/>
                <a:gd name="connsiteX1057" fmla="*/ 4385729 w 4387952"/>
                <a:gd name="connsiteY1057" fmla="*/ 146192 h 875390"/>
                <a:gd name="connsiteX1058" fmla="*/ 4375128 w 4387952"/>
                <a:gd name="connsiteY1058" fmla="*/ 163120 h 875390"/>
                <a:gd name="connsiteX1059" fmla="*/ 4360024 w 4387952"/>
                <a:gd name="connsiteY1059" fmla="*/ 172809 h 875390"/>
                <a:gd name="connsiteX1060" fmla="*/ 4340247 w 4387952"/>
                <a:gd name="connsiteY1060" fmla="*/ 182328 h 875390"/>
                <a:gd name="connsiteX1061" fmla="*/ 4317620 w 4387952"/>
                <a:gd name="connsiteY1061" fmla="*/ 193556 h 875390"/>
                <a:gd name="connsiteX1062" fmla="*/ 4295563 w 4387952"/>
                <a:gd name="connsiteY1062" fmla="*/ 206208 h 875390"/>
                <a:gd name="connsiteX1063" fmla="*/ 4277780 w 4387952"/>
                <a:gd name="connsiteY1063" fmla="*/ 218006 h 875390"/>
                <a:gd name="connsiteX1064" fmla="*/ 4261822 w 4387952"/>
                <a:gd name="connsiteY1064" fmla="*/ 230660 h 875390"/>
                <a:gd name="connsiteX1065" fmla="*/ 4232241 w 4387952"/>
                <a:gd name="connsiteY1065" fmla="*/ 258758 h 875390"/>
                <a:gd name="connsiteX1066" fmla="*/ 4222324 w 4387952"/>
                <a:gd name="connsiteY1066" fmla="*/ 268846 h 875390"/>
                <a:gd name="connsiteX1067" fmla="*/ 4218961 w 4387952"/>
                <a:gd name="connsiteY1067" fmla="*/ 275116 h 875390"/>
                <a:gd name="connsiteX1068" fmla="*/ 4222495 w 4387952"/>
                <a:gd name="connsiteY1068" fmla="*/ 279618 h 875390"/>
                <a:gd name="connsiteX1069" fmla="*/ 4235889 w 4387952"/>
                <a:gd name="connsiteY1069" fmla="*/ 286800 h 875390"/>
                <a:gd name="connsiteX1070" fmla="*/ 4254526 w 4387952"/>
                <a:gd name="connsiteY1070" fmla="*/ 301847 h 875390"/>
                <a:gd name="connsiteX1071" fmla="*/ 4272081 w 4387952"/>
                <a:gd name="connsiteY1071" fmla="*/ 319401 h 875390"/>
                <a:gd name="connsiteX1072" fmla="*/ 4273961 w 4387952"/>
                <a:gd name="connsiteY1072" fmla="*/ 329261 h 875390"/>
                <a:gd name="connsiteX1073" fmla="*/ 4272422 w 4387952"/>
                <a:gd name="connsiteY1073" fmla="*/ 339179 h 875390"/>
                <a:gd name="connsiteX1074" fmla="*/ 4261707 w 4387952"/>
                <a:gd name="connsiteY1074" fmla="*/ 350007 h 875390"/>
                <a:gd name="connsiteX1075" fmla="*/ 4231956 w 4387952"/>
                <a:gd name="connsiteY1075" fmla="*/ 372920 h 875390"/>
                <a:gd name="connsiteX1076" fmla="*/ 4199298 w 4387952"/>
                <a:gd name="connsiteY1076" fmla="*/ 398168 h 875390"/>
                <a:gd name="connsiteX1077" fmla="*/ 4180033 w 4387952"/>
                <a:gd name="connsiteY1077" fmla="*/ 416863 h 875390"/>
                <a:gd name="connsiteX1078" fmla="*/ 4177297 w 4387952"/>
                <a:gd name="connsiteY1078" fmla="*/ 421650 h 875390"/>
                <a:gd name="connsiteX1079" fmla="*/ 4180888 w 4387952"/>
                <a:gd name="connsiteY1079" fmla="*/ 426894 h 875390"/>
                <a:gd name="connsiteX1080" fmla="*/ 4187500 w 4387952"/>
                <a:gd name="connsiteY1080" fmla="*/ 427977 h 875390"/>
                <a:gd name="connsiteX1081" fmla="*/ 4203174 w 4387952"/>
                <a:gd name="connsiteY1081" fmla="*/ 424215 h 875390"/>
                <a:gd name="connsiteX1082" fmla="*/ 4210811 w 4387952"/>
                <a:gd name="connsiteY1082" fmla="*/ 422277 h 875390"/>
                <a:gd name="connsiteX1083" fmla="*/ 4231614 w 4387952"/>
                <a:gd name="connsiteY1083" fmla="*/ 426096 h 875390"/>
                <a:gd name="connsiteX1084" fmla="*/ 4254413 w 4387952"/>
                <a:gd name="connsiteY1084" fmla="*/ 432423 h 875390"/>
                <a:gd name="connsiteX1085" fmla="*/ 4278863 w 4387952"/>
                <a:gd name="connsiteY1085" fmla="*/ 447982 h 875390"/>
                <a:gd name="connsiteX1086" fmla="*/ 4298242 w 4387952"/>
                <a:gd name="connsiteY1086" fmla="*/ 463086 h 875390"/>
                <a:gd name="connsiteX1087" fmla="*/ 4302801 w 4387952"/>
                <a:gd name="connsiteY1087" fmla="*/ 470780 h 875390"/>
                <a:gd name="connsiteX1088" fmla="*/ 4300521 w 4387952"/>
                <a:gd name="connsiteY1088" fmla="*/ 481040 h 875390"/>
                <a:gd name="connsiteX1089" fmla="*/ 4289464 w 4387952"/>
                <a:gd name="connsiteY1089" fmla="*/ 494319 h 875390"/>
                <a:gd name="connsiteX1090" fmla="*/ 4278749 w 4387952"/>
                <a:gd name="connsiteY1090" fmla="*/ 502014 h 875390"/>
                <a:gd name="connsiteX1091" fmla="*/ 4272252 w 4387952"/>
                <a:gd name="connsiteY1091" fmla="*/ 507201 h 875390"/>
                <a:gd name="connsiteX1092" fmla="*/ 4253500 w 4387952"/>
                <a:gd name="connsiteY1092" fmla="*/ 512672 h 875390"/>
                <a:gd name="connsiteX1093" fmla="*/ 4223634 w 4387952"/>
                <a:gd name="connsiteY1093" fmla="*/ 528060 h 875390"/>
                <a:gd name="connsiteX1094" fmla="*/ 4206992 w 4387952"/>
                <a:gd name="connsiteY1094" fmla="*/ 538320 h 875390"/>
                <a:gd name="connsiteX1095" fmla="*/ 4202034 w 4387952"/>
                <a:gd name="connsiteY1095" fmla="*/ 543278 h 875390"/>
                <a:gd name="connsiteX1096" fmla="*/ 4194795 w 4387952"/>
                <a:gd name="connsiteY1096" fmla="*/ 544361 h 875390"/>
                <a:gd name="connsiteX1097" fmla="*/ 4189608 w 4387952"/>
                <a:gd name="connsiteY1097" fmla="*/ 539687 h 875390"/>
                <a:gd name="connsiteX1098" fmla="*/ 4190235 w 4387952"/>
                <a:gd name="connsiteY1098" fmla="*/ 511988 h 875390"/>
                <a:gd name="connsiteX1099" fmla="*/ 4191261 w 4387952"/>
                <a:gd name="connsiteY1099" fmla="*/ 496086 h 875390"/>
                <a:gd name="connsiteX1100" fmla="*/ 4185733 w 4387952"/>
                <a:gd name="connsiteY1100" fmla="*/ 486112 h 875390"/>
                <a:gd name="connsiteX1101" fmla="*/ 4178381 w 4387952"/>
                <a:gd name="connsiteY1101" fmla="*/ 482008 h 875390"/>
                <a:gd name="connsiteX1102" fmla="*/ 4165842 w 4387952"/>
                <a:gd name="connsiteY1102" fmla="*/ 482807 h 875390"/>
                <a:gd name="connsiteX1103" fmla="*/ 4155411 w 4387952"/>
                <a:gd name="connsiteY1103" fmla="*/ 487879 h 875390"/>
                <a:gd name="connsiteX1104" fmla="*/ 4144639 w 4387952"/>
                <a:gd name="connsiteY1104" fmla="*/ 496371 h 875390"/>
                <a:gd name="connsiteX1105" fmla="*/ 4141960 w 4387952"/>
                <a:gd name="connsiteY1105" fmla="*/ 535185 h 875390"/>
                <a:gd name="connsiteX1106" fmla="*/ 4143271 w 4387952"/>
                <a:gd name="connsiteY1106" fmla="*/ 620450 h 875390"/>
                <a:gd name="connsiteX1107" fmla="*/ 4146634 w 4387952"/>
                <a:gd name="connsiteY1107" fmla="*/ 659093 h 875390"/>
                <a:gd name="connsiteX1108" fmla="*/ 4144525 w 4387952"/>
                <a:gd name="connsiteY1108" fmla="*/ 680238 h 875390"/>
                <a:gd name="connsiteX1109" fmla="*/ 4147261 w 4387952"/>
                <a:gd name="connsiteY1109" fmla="*/ 691238 h 875390"/>
                <a:gd name="connsiteX1110" fmla="*/ 4149825 w 4387952"/>
                <a:gd name="connsiteY1110" fmla="*/ 703720 h 875390"/>
                <a:gd name="connsiteX1111" fmla="*/ 4147489 w 4387952"/>
                <a:gd name="connsiteY1111" fmla="*/ 714321 h 875390"/>
                <a:gd name="connsiteX1112" fmla="*/ 4151479 w 4387952"/>
                <a:gd name="connsiteY1112" fmla="*/ 727601 h 875390"/>
                <a:gd name="connsiteX1113" fmla="*/ 4151137 w 4387952"/>
                <a:gd name="connsiteY1113" fmla="*/ 742705 h 875390"/>
                <a:gd name="connsiteX1114" fmla="*/ 4154898 w 4387952"/>
                <a:gd name="connsiteY1114" fmla="*/ 758435 h 875390"/>
                <a:gd name="connsiteX1115" fmla="*/ 4157634 w 4387952"/>
                <a:gd name="connsiteY1115" fmla="*/ 772627 h 875390"/>
                <a:gd name="connsiteX1116" fmla="*/ 4158717 w 4387952"/>
                <a:gd name="connsiteY1116" fmla="*/ 796166 h 875390"/>
                <a:gd name="connsiteX1117" fmla="*/ 4155696 w 4387952"/>
                <a:gd name="connsiteY1117" fmla="*/ 819078 h 875390"/>
                <a:gd name="connsiteX1118" fmla="*/ 4151023 w 4387952"/>
                <a:gd name="connsiteY1118" fmla="*/ 840451 h 875390"/>
                <a:gd name="connsiteX1119" fmla="*/ 4136660 w 4387952"/>
                <a:gd name="connsiteY1119" fmla="*/ 856296 h 875390"/>
                <a:gd name="connsiteX1120" fmla="*/ 4116997 w 4387952"/>
                <a:gd name="connsiteY1120" fmla="*/ 866213 h 875390"/>
                <a:gd name="connsiteX1121" fmla="*/ 4094540 w 4387952"/>
                <a:gd name="connsiteY1121" fmla="*/ 861825 h 875390"/>
                <a:gd name="connsiteX1122" fmla="*/ 4054530 w 4387952"/>
                <a:gd name="connsiteY1122" fmla="*/ 849457 h 875390"/>
                <a:gd name="connsiteX1123" fmla="*/ 4018281 w 4387952"/>
                <a:gd name="connsiteY1123" fmla="*/ 832814 h 875390"/>
                <a:gd name="connsiteX1124" fmla="*/ 3982317 w 4387952"/>
                <a:gd name="connsiteY1124" fmla="*/ 820617 h 875390"/>
                <a:gd name="connsiteX1125" fmla="*/ 3957580 w 4387952"/>
                <a:gd name="connsiteY1125" fmla="*/ 812923 h 875390"/>
                <a:gd name="connsiteX1126" fmla="*/ 3949487 w 4387952"/>
                <a:gd name="connsiteY1126" fmla="*/ 805798 h 875390"/>
                <a:gd name="connsiteX1127" fmla="*/ 3952679 w 4387952"/>
                <a:gd name="connsiteY1127" fmla="*/ 797933 h 875390"/>
                <a:gd name="connsiteX1128" fmla="*/ 3957068 w 4387952"/>
                <a:gd name="connsiteY1128" fmla="*/ 796622 h 875390"/>
                <a:gd name="connsiteX1129" fmla="*/ 4013379 w 4387952"/>
                <a:gd name="connsiteY1129" fmla="*/ 796337 h 875390"/>
                <a:gd name="connsiteX1130" fmla="*/ 4047063 w 4387952"/>
                <a:gd name="connsiteY1130" fmla="*/ 791322 h 875390"/>
                <a:gd name="connsiteX1131" fmla="*/ 4066555 w 4387952"/>
                <a:gd name="connsiteY1131" fmla="*/ 782373 h 875390"/>
                <a:gd name="connsiteX1132" fmla="*/ 4076188 w 4387952"/>
                <a:gd name="connsiteY1132" fmla="*/ 770005 h 875390"/>
                <a:gd name="connsiteX1133" fmla="*/ 4080861 w 4387952"/>
                <a:gd name="connsiteY1133" fmla="*/ 717113 h 875390"/>
                <a:gd name="connsiteX1134" fmla="*/ 4083027 w 4387952"/>
                <a:gd name="connsiteY1134" fmla="*/ 639486 h 875390"/>
                <a:gd name="connsiteX1135" fmla="*/ 4080633 w 4387952"/>
                <a:gd name="connsiteY1135" fmla="*/ 589958 h 875390"/>
                <a:gd name="connsiteX1136" fmla="*/ 4080633 w 4387952"/>
                <a:gd name="connsiteY1136" fmla="*/ 567045 h 875390"/>
                <a:gd name="connsiteX1137" fmla="*/ 4079437 w 4387952"/>
                <a:gd name="connsiteY1137" fmla="*/ 550745 h 875390"/>
                <a:gd name="connsiteX1138" fmla="*/ 4079152 w 4387952"/>
                <a:gd name="connsiteY1138" fmla="*/ 541398 h 875390"/>
                <a:gd name="connsiteX1139" fmla="*/ 4074022 w 4387952"/>
                <a:gd name="connsiteY1139" fmla="*/ 535356 h 875390"/>
                <a:gd name="connsiteX1140" fmla="*/ 4063934 w 4387952"/>
                <a:gd name="connsiteY1140" fmla="*/ 536838 h 875390"/>
                <a:gd name="connsiteX1141" fmla="*/ 4047975 w 4387952"/>
                <a:gd name="connsiteY1141" fmla="*/ 546185 h 875390"/>
                <a:gd name="connsiteX1142" fmla="*/ 3999472 w 4387952"/>
                <a:gd name="connsiteY1142" fmla="*/ 586538 h 875390"/>
                <a:gd name="connsiteX1143" fmla="*/ 3969264 w 4387952"/>
                <a:gd name="connsiteY1143" fmla="*/ 615035 h 875390"/>
                <a:gd name="connsiteX1144" fmla="*/ 3932389 w 4387952"/>
                <a:gd name="connsiteY1144" fmla="*/ 654305 h 875390"/>
                <a:gd name="connsiteX1145" fmla="*/ 3902352 w 4387952"/>
                <a:gd name="connsiteY1145" fmla="*/ 684968 h 875390"/>
                <a:gd name="connsiteX1146" fmla="*/ 3887533 w 4387952"/>
                <a:gd name="connsiteY1146" fmla="*/ 700186 h 875390"/>
                <a:gd name="connsiteX1147" fmla="*/ 3874481 w 4387952"/>
                <a:gd name="connsiteY1147" fmla="*/ 709876 h 875390"/>
                <a:gd name="connsiteX1148" fmla="*/ 3857155 w 4387952"/>
                <a:gd name="connsiteY1148" fmla="*/ 710730 h 875390"/>
                <a:gd name="connsiteX1149" fmla="*/ 3838746 w 4387952"/>
                <a:gd name="connsiteY1149" fmla="*/ 703036 h 875390"/>
                <a:gd name="connsiteX1150" fmla="*/ 3800844 w 4387952"/>
                <a:gd name="connsiteY1150" fmla="*/ 683087 h 875390"/>
                <a:gd name="connsiteX1151" fmla="*/ 3763740 w 4387952"/>
                <a:gd name="connsiteY1151" fmla="*/ 658409 h 875390"/>
                <a:gd name="connsiteX1152" fmla="*/ 3752740 w 4387952"/>
                <a:gd name="connsiteY1152" fmla="*/ 648263 h 875390"/>
                <a:gd name="connsiteX1153" fmla="*/ 3751087 w 4387952"/>
                <a:gd name="connsiteY1153" fmla="*/ 640398 h 875390"/>
                <a:gd name="connsiteX1154" fmla="*/ 3759066 w 4387952"/>
                <a:gd name="connsiteY1154" fmla="*/ 634356 h 875390"/>
                <a:gd name="connsiteX1155" fmla="*/ 3775709 w 4387952"/>
                <a:gd name="connsiteY1155" fmla="*/ 628315 h 875390"/>
                <a:gd name="connsiteX1156" fmla="*/ 3797994 w 4387952"/>
                <a:gd name="connsiteY1156" fmla="*/ 619766 h 875390"/>
                <a:gd name="connsiteX1157" fmla="*/ 3812015 w 4387952"/>
                <a:gd name="connsiteY1157" fmla="*/ 615662 h 875390"/>
                <a:gd name="connsiteX1158" fmla="*/ 3832077 w 4387952"/>
                <a:gd name="connsiteY1158" fmla="*/ 605517 h 875390"/>
                <a:gd name="connsiteX1159" fmla="*/ 3868098 w 4387952"/>
                <a:gd name="connsiteY1159" fmla="*/ 587678 h 875390"/>
                <a:gd name="connsiteX1160" fmla="*/ 3904860 w 4387952"/>
                <a:gd name="connsiteY1160" fmla="*/ 567615 h 875390"/>
                <a:gd name="connsiteX1161" fmla="*/ 3973084 w 4387952"/>
                <a:gd name="connsiteY1161" fmla="*/ 528232 h 875390"/>
                <a:gd name="connsiteX1162" fmla="*/ 4015032 w 4387952"/>
                <a:gd name="connsiteY1162" fmla="*/ 505434 h 875390"/>
                <a:gd name="connsiteX1163" fmla="*/ 4027742 w 4387952"/>
                <a:gd name="connsiteY1163" fmla="*/ 500931 h 875390"/>
                <a:gd name="connsiteX1164" fmla="*/ 4055099 w 4387952"/>
                <a:gd name="connsiteY1164" fmla="*/ 481780 h 875390"/>
                <a:gd name="connsiteX1165" fmla="*/ 4076530 w 4387952"/>
                <a:gd name="connsiteY1165" fmla="*/ 470894 h 875390"/>
                <a:gd name="connsiteX1166" fmla="*/ 4089411 w 4387952"/>
                <a:gd name="connsiteY1166" fmla="*/ 462345 h 875390"/>
                <a:gd name="connsiteX1167" fmla="*/ 4100126 w 4387952"/>
                <a:gd name="connsiteY1167" fmla="*/ 451744 h 875390"/>
                <a:gd name="connsiteX1168" fmla="*/ 4108903 w 4387952"/>
                <a:gd name="connsiteY1168" fmla="*/ 436241 h 875390"/>
                <a:gd name="connsiteX1169" fmla="*/ 4122297 w 4387952"/>
                <a:gd name="connsiteY1169" fmla="*/ 414469 h 875390"/>
                <a:gd name="connsiteX1170" fmla="*/ 4130789 w 4387952"/>
                <a:gd name="connsiteY1170" fmla="*/ 394976 h 875390"/>
                <a:gd name="connsiteX1171" fmla="*/ 4139567 w 4387952"/>
                <a:gd name="connsiteY1171" fmla="*/ 371381 h 875390"/>
                <a:gd name="connsiteX1172" fmla="*/ 4140934 w 4387952"/>
                <a:gd name="connsiteY1172" fmla="*/ 363117 h 875390"/>
                <a:gd name="connsiteX1173" fmla="*/ 4135463 w 4387952"/>
                <a:gd name="connsiteY1173" fmla="*/ 356163 h 875390"/>
                <a:gd name="connsiteX1174" fmla="*/ 4125546 w 4387952"/>
                <a:gd name="connsiteY1174" fmla="*/ 355878 h 875390"/>
                <a:gd name="connsiteX1175" fmla="*/ 4113178 w 4387952"/>
                <a:gd name="connsiteY1175" fmla="*/ 362205 h 875390"/>
                <a:gd name="connsiteX1176" fmla="*/ 4094255 w 4387952"/>
                <a:gd name="connsiteY1176" fmla="*/ 373205 h 875390"/>
                <a:gd name="connsiteX1177" fmla="*/ 4073623 w 4387952"/>
                <a:gd name="connsiteY1177" fmla="*/ 385915 h 875390"/>
                <a:gd name="connsiteX1178" fmla="*/ 4054928 w 4387952"/>
                <a:gd name="connsiteY1178" fmla="*/ 395148 h 875390"/>
                <a:gd name="connsiteX1179" fmla="*/ 4029737 w 4387952"/>
                <a:gd name="connsiteY1179" fmla="*/ 414355 h 875390"/>
                <a:gd name="connsiteX1180" fmla="*/ 4003576 w 4387952"/>
                <a:gd name="connsiteY1180" fmla="*/ 430200 h 875390"/>
                <a:gd name="connsiteX1181" fmla="*/ 3992804 w 4387952"/>
                <a:gd name="connsiteY1181" fmla="*/ 434132 h 875390"/>
                <a:gd name="connsiteX1182" fmla="*/ 3985280 w 4387952"/>
                <a:gd name="connsiteY1182" fmla="*/ 439433 h 875390"/>
                <a:gd name="connsiteX1183" fmla="*/ 3971829 w 4387952"/>
                <a:gd name="connsiteY1183" fmla="*/ 439148 h 875390"/>
                <a:gd name="connsiteX1184" fmla="*/ 3948291 w 4387952"/>
                <a:gd name="connsiteY1184" fmla="*/ 433848 h 875390"/>
                <a:gd name="connsiteX1185" fmla="*/ 3928057 w 4387952"/>
                <a:gd name="connsiteY1185" fmla="*/ 425412 h 875390"/>
                <a:gd name="connsiteX1186" fmla="*/ 3924751 w 4387952"/>
                <a:gd name="connsiteY1186" fmla="*/ 419370 h 875390"/>
                <a:gd name="connsiteX1187" fmla="*/ 3926803 w 4387952"/>
                <a:gd name="connsiteY1187" fmla="*/ 411391 h 875390"/>
                <a:gd name="connsiteX1188" fmla="*/ 3945041 w 4387952"/>
                <a:gd name="connsiteY1188" fmla="*/ 403241 h 875390"/>
                <a:gd name="connsiteX1189" fmla="*/ 3979638 w 4387952"/>
                <a:gd name="connsiteY1189" fmla="*/ 387055 h 875390"/>
                <a:gd name="connsiteX1190" fmla="*/ 4016514 w 4387952"/>
                <a:gd name="connsiteY1190" fmla="*/ 369329 h 875390"/>
                <a:gd name="connsiteX1191" fmla="*/ 4054016 w 4387952"/>
                <a:gd name="connsiteY1191" fmla="*/ 352287 h 875390"/>
                <a:gd name="connsiteX1192" fmla="*/ 4091349 w 4387952"/>
                <a:gd name="connsiteY1192" fmla="*/ 334334 h 875390"/>
                <a:gd name="connsiteX1193" fmla="*/ 4125945 w 4387952"/>
                <a:gd name="connsiteY1193" fmla="*/ 315925 h 875390"/>
                <a:gd name="connsiteX1194" fmla="*/ 4153474 w 4387952"/>
                <a:gd name="connsiteY1194" fmla="*/ 303499 h 875390"/>
                <a:gd name="connsiteX1195" fmla="*/ 4174334 w 4387952"/>
                <a:gd name="connsiteY1195" fmla="*/ 286116 h 875390"/>
                <a:gd name="connsiteX1196" fmla="*/ 4191888 w 4387952"/>
                <a:gd name="connsiteY1196" fmla="*/ 258188 h 875390"/>
                <a:gd name="connsiteX1197" fmla="*/ 4213204 w 4387952"/>
                <a:gd name="connsiteY1197" fmla="*/ 223877 h 875390"/>
                <a:gd name="connsiteX1198" fmla="*/ 4235889 w 4387952"/>
                <a:gd name="connsiteY1198" fmla="*/ 184493 h 875390"/>
                <a:gd name="connsiteX1199" fmla="*/ 4254526 w 4387952"/>
                <a:gd name="connsiteY1199" fmla="*/ 152006 h 875390"/>
                <a:gd name="connsiteX1200" fmla="*/ 4260454 w 4387952"/>
                <a:gd name="connsiteY1200" fmla="*/ 133312 h 875390"/>
                <a:gd name="connsiteX1201" fmla="*/ 4259086 w 4387952"/>
                <a:gd name="connsiteY1201" fmla="*/ 123679 h 875390"/>
                <a:gd name="connsiteX1202" fmla="*/ 4250594 w 4387952"/>
                <a:gd name="connsiteY1202" fmla="*/ 115985 h 875390"/>
                <a:gd name="connsiteX1203" fmla="*/ 4237712 w 4387952"/>
                <a:gd name="connsiteY1203" fmla="*/ 113762 h 875390"/>
                <a:gd name="connsiteX1204" fmla="*/ 4211210 w 4387952"/>
                <a:gd name="connsiteY1204" fmla="*/ 122141 h 875390"/>
                <a:gd name="connsiteX1205" fmla="*/ 4186303 w 4387952"/>
                <a:gd name="connsiteY1205" fmla="*/ 134109 h 875390"/>
                <a:gd name="connsiteX1206" fmla="*/ 4171769 w 4387952"/>
                <a:gd name="connsiteY1206" fmla="*/ 138498 h 875390"/>
                <a:gd name="connsiteX1207" fmla="*/ 4155753 w 4387952"/>
                <a:gd name="connsiteY1207" fmla="*/ 146763 h 875390"/>
                <a:gd name="connsiteX1208" fmla="*/ 4145779 w 4387952"/>
                <a:gd name="connsiteY1208" fmla="*/ 152804 h 875390"/>
                <a:gd name="connsiteX1209" fmla="*/ 4143841 w 4387952"/>
                <a:gd name="connsiteY1209" fmla="*/ 157307 h 875390"/>
                <a:gd name="connsiteX1210" fmla="*/ 4148116 w 4387952"/>
                <a:gd name="connsiteY1210" fmla="*/ 163291 h 875390"/>
                <a:gd name="connsiteX1211" fmla="*/ 4155240 w 4387952"/>
                <a:gd name="connsiteY1211" fmla="*/ 175659 h 875390"/>
                <a:gd name="connsiteX1212" fmla="*/ 4163391 w 4387952"/>
                <a:gd name="connsiteY1212" fmla="*/ 194296 h 875390"/>
                <a:gd name="connsiteX1213" fmla="*/ 4168862 w 4387952"/>
                <a:gd name="connsiteY1213" fmla="*/ 214074 h 875390"/>
                <a:gd name="connsiteX1214" fmla="*/ 4169660 w 4387952"/>
                <a:gd name="connsiteY1214" fmla="*/ 229748 h 875390"/>
                <a:gd name="connsiteX1215" fmla="*/ 4163619 w 4387952"/>
                <a:gd name="connsiteY1215" fmla="*/ 255680 h 875390"/>
                <a:gd name="connsiteX1216" fmla="*/ 4145209 w 4387952"/>
                <a:gd name="connsiteY1216" fmla="*/ 279220 h 875390"/>
                <a:gd name="connsiteX1217" fmla="*/ 4123209 w 4387952"/>
                <a:gd name="connsiteY1217" fmla="*/ 297458 h 875390"/>
                <a:gd name="connsiteX1218" fmla="*/ 4105882 w 4387952"/>
                <a:gd name="connsiteY1218" fmla="*/ 305779 h 875390"/>
                <a:gd name="connsiteX1219" fmla="*/ 4077043 w 4387952"/>
                <a:gd name="connsiteY1219" fmla="*/ 303271 h 875390"/>
                <a:gd name="connsiteX1220" fmla="*/ 4053960 w 4387952"/>
                <a:gd name="connsiteY1220" fmla="*/ 297572 h 875390"/>
                <a:gd name="connsiteX1221" fmla="*/ 4031732 w 4387952"/>
                <a:gd name="connsiteY1221" fmla="*/ 285375 h 875390"/>
                <a:gd name="connsiteX1222" fmla="*/ 4026773 w 4387952"/>
                <a:gd name="connsiteY1222" fmla="*/ 264515 h 875390"/>
                <a:gd name="connsiteX1223" fmla="*/ 4023980 w 4387952"/>
                <a:gd name="connsiteY1223" fmla="*/ 251691 h 875390"/>
                <a:gd name="connsiteX1224" fmla="*/ 4025348 w 4387952"/>
                <a:gd name="connsiteY1224" fmla="*/ 226898 h 875390"/>
                <a:gd name="connsiteX1225" fmla="*/ 4038742 w 4387952"/>
                <a:gd name="connsiteY1225" fmla="*/ 196633 h 875390"/>
                <a:gd name="connsiteX1226" fmla="*/ 4052364 w 4387952"/>
                <a:gd name="connsiteY1226" fmla="*/ 178167 h 875390"/>
                <a:gd name="connsiteX1227" fmla="*/ 4052193 w 4387952"/>
                <a:gd name="connsiteY1227" fmla="*/ 169846 h 875390"/>
                <a:gd name="connsiteX1228" fmla="*/ 4044213 w 4387952"/>
                <a:gd name="connsiteY1228" fmla="*/ 166540 h 875390"/>
                <a:gd name="connsiteX1229" fmla="*/ 4030364 w 4387952"/>
                <a:gd name="connsiteY1229" fmla="*/ 171669 h 875390"/>
                <a:gd name="connsiteX1230" fmla="*/ 3995483 w 4387952"/>
                <a:gd name="connsiteY1230" fmla="*/ 193384 h 875390"/>
                <a:gd name="connsiteX1231" fmla="*/ 3976959 w 4387952"/>
                <a:gd name="connsiteY1231" fmla="*/ 210882 h 875390"/>
                <a:gd name="connsiteX1232" fmla="*/ 3977244 w 4387952"/>
                <a:gd name="connsiteY1232" fmla="*/ 216239 h 875390"/>
                <a:gd name="connsiteX1233" fmla="*/ 3983912 w 4387952"/>
                <a:gd name="connsiteY1233" fmla="*/ 228608 h 875390"/>
                <a:gd name="connsiteX1234" fmla="*/ 3995425 w 4387952"/>
                <a:gd name="connsiteY1234" fmla="*/ 257732 h 875390"/>
                <a:gd name="connsiteX1235" fmla="*/ 4000612 w 4387952"/>
                <a:gd name="connsiteY1235" fmla="*/ 269416 h 875390"/>
                <a:gd name="connsiteX1236" fmla="*/ 4009104 w 4387952"/>
                <a:gd name="connsiteY1236" fmla="*/ 282354 h 875390"/>
                <a:gd name="connsiteX1237" fmla="*/ 4012068 w 4387952"/>
                <a:gd name="connsiteY1237" fmla="*/ 297059 h 875390"/>
                <a:gd name="connsiteX1238" fmla="*/ 4008478 w 4387952"/>
                <a:gd name="connsiteY1238" fmla="*/ 317349 h 875390"/>
                <a:gd name="connsiteX1239" fmla="*/ 3998959 w 4387952"/>
                <a:gd name="connsiteY1239" fmla="*/ 330344 h 875390"/>
                <a:gd name="connsiteX1240" fmla="*/ 3987161 w 4387952"/>
                <a:gd name="connsiteY1240" fmla="*/ 335759 h 875390"/>
                <a:gd name="connsiteX1241" fmla="*/ 3970462 w 4387952"/>
                <a:gd name="connsiteY1241" fmla="*/ 330002 h 875390"/>
                <a:gd name="connsiteX1242" fmla="*/ 3951482 w 4387952"/>
                <a:gd name="connsiteY1242" fmla="*/ 313815 h 875390"/>
                <a:gd name="connsiteX1243" fmla="*/ 3936948 w 4387952"/>
                <a:gd name="connsiteY1243" fmla="*/ 299054 h 875390"/>
                <a:gd name="connsiteX1244" fmla="*/ 3931477 w 4387952"/>
                <a:gd name="connsiteY1244" fmla="*/ 296489 h 875390"/>
                <a:gd name="connsiteX1245" fmla="*/ 3924922 w 4387952"/>
                <a:gd name="connsiteY1245" fmla="*/ 299396 h 875390"/>
                <a:gd name="connsiteX1246" fmla="*/ 3921331 w 4387952"/>
                <a:gd name="connsiteY1246" fmla="*/ 304924 h 875390"/>
                <a:gd name="connsiteX1247" fmla="*/ 3924352 w 4387952"/>
                <a:gd name="connsiteY1247" fmla="*/ 312334 h 875390"/>
                <a:gd name="connsiteX1248" fmla="*/ 3926176 w 4387952"/>
                <a:gd name="connsiteY1248" fmla="*/ 340888 h 875390"/>
                <a:gd name="connsiteX1249" fmla="*/ 3923098 w 4387952"/>
                <a:gd name="connsiteY1249" fmla="*/ 355992 h 875390"/>
                <a:gd name="connsiteX1250" fmla="*/ 3916772 w 4387952"/>
                <a:gd name="connsiteY1250" fmla="*/ 362831 h 875390"/>
                <a:gd name="connsiteX1251" fmla="*/ 3909534 w 4387952"/>
                <a:gd name="connsiteY1251" fmla="*/ 365396 h 875390"/>
                <a:gd name="connsiteX1252" fmla="*/ 3899445 w 4387952"/>
                <a:gd name="connsiteY1252" fmla="*/ 358500 h 875390"/>
                <a:gd name="connsiteX1253" fmla="*/ 3885653 w 4387952"/>
                <a:gd name="connsiteY1253" fmla="*/ 338836 h 875390"/>
                <a:gd name="connsiteX1254" fmla="*/ 3884114 w 4387952"/>
                <a:gd name="connsiteY1254" fmla="*/ 334961 h 875390"/>
                <a:gd name="connsiteX1255" fmla="*/ 3845300 w 4387952"/>
                <a:gd name="connsiteY1255" fmla="*/ 247815 h 875390"/>
                <a:gd name="connsiteX1256" fmla="*/ 3835497 w 4387952"/>
                <a:gd name="connsiteY1256" fmla="*/ 225074 h 875390"/>
                <a:gd name="connsiteX1257" fmla="*/ 3808025 w 4387952"/>
                <a:gd name="connsiteY1257" fmla="*/ 190193 h 875390"/>
                <a:gd name="connsiteX1258" fmla="*/ 3803978 w 4387952"/>
                <a:gd name="connsiteY1258" fmla="*/ 178965 h 875390"/>
                <a:gd name="connsiteX1259" fmla="*/ 3806201 w 4387952"/>
                <a:gd name="connsiteY1259" fmla="*/ 169618 h 875390"/>
                <a:gd name="connsiteX1260" fmla="*/ 3815719 w 4387952"/>
                <a:gd name="connsiteY1260" fmla="*/ 166654 h 875390"/>
                <a:gd name="connsiteX1261" fmla="*/ 3832590 w 4387952"/>
                <a:gd name="connsiteY1261" fmla="*/ 169333 h 875390"/>
                <a:gd name="connsiteX1262" fmla="*/ 3846896 w 4387952"/>
                <a:gd name="connsiteY1262" fmla="*/ 178566 h 875390"/>
                <a:gd name="connsiteX1263" fmla="*/ 3865305 w 4387952"/>
                <a:gd name="connsiteY1263" fmla="*/ 193043 h 875390"/>
                <a:gd name="connsiteX1264" fmla="*/ 3880580 w 4387952"/>
                <a:gd name="connsiteY1264" fmla="*/ 207234 h 875390"/>
                <a:gd name="connsiteX1265" fmla="*/ 3891124 w 4387952"/>
                <a:gd name="connsiteY1265" fmla="*/ 220970 h 875390"/>
                <a:gd name="connsiteX1266" fmla="*/ 3896083 w 4387952"/>
                <a:gd name="connsiteY1266" fmla="*/ 226727 h 875390"/>
                <a:gd name="connsiteX1267" fmla="*/ 3902466 w 4387952"/>
                <a:gd name="connsiteY1267" fmla="*/ 225701 h 875390"/>
                <a:gd name="connsiteX1268" fmla="*/ 3904689 w 4387952"/>
                <a:gd name="connsiteY1268" fmla="*/ 221198 h 875390"/>
                <a:gd name="connsiteX1269" fmla="*/ 3899901 w 4387952"/>
                <a:gd name="connsiteY1269" fmla="*/ 208887 h 875390"/>
                <a:gd name="connsiteX1270" fmla="*/ 3888901 w 4387952"/>
                <a:gd name="connsiteY1270" fmla="*/ 181416 h 875390"/>
                <a:gd name="connsiteX1271" fmla="*/ 3867585 w 4387952"/>
                <a:gd name="connsiteY1271" fmla="*/ 142146 h 875390"/>
                <a:gd name="connsiteX1272" fmla="*/ 3839145 w 4387952"/>
                <a:gd name="connsiteY1272" fmla="*/ 110912 h 875390"/>
                <a:gd name="connsiteX1273" fmla="*/ 3814979 w 4387952"/>
                <a:gd name="connsiteY1273" fmla="*/ 86461 h 875390"/>
                <a:gd name="connsiteX1274" fmla="*/ 3809735 w 4387952"/>
                <a:gd name="connsiteY1274" fmla="*/ 77570 h 875390"/>
                <a:gd name="connsiteX1275" fmla="*/ 3811958 w 4387952"/>
                <a:gd name="connsiteY1275" fmla="*/ 69135 h 875390"/>
                <a:gd name="connsiteX1276" fmla="*/ 3819367 w 4387952"/>
                <a:gd name="connsiteY1276" fmla="*/ 63891 h 875390"/>
                <a:gd name="connsiteX1277" fmla="*/ 3832191 w 4387952"/>
                <a:gd name="connsiteY1277" fmla="*/ 63550 h 875390"/>
                <a:gd name="connsiteX1278" fmla="*/ 3849233 w 4387952"/>
                <a:gd name="connsiteY1278" fmla="*/ 70674 h 875390"/>
                <a:gd name="connsiteX1279" fmla="*/ 3869010 w 4387952"/>
                <a:gd name="connsiteY1279" fmla="*/ 80306 h 875390"/>
                <a:gd name="connsiteX1280" fmla="*/ 3887876 w 4387952"/>
                <a:gd name="connsiteY1280" fmla="*/ 96777 h 875390"/>
                <a:gd name="connsiteX1281" fmla="*/ 3907026 w 4387952"/>
                <a:gd name="connsiteY1281" fmla="*/ 113249 h 875390"/>
                <a:gd name="connsiteX1282" fmla="*/ 3924865 w 4387952"/>
                <a:gd name="connsiteY1282" fmla="*/ 136959 h 875390"/>
                <a:gd name="connsiteX1283" fmla="*/ 3941907 w 4387952"/>
                <a:gd name="connsiteY1283" fmla="*/ 161467 h 875390"/>
                <a:gd name="connsiteX1284" fmla="*/ 3948404 w 4387952"/>
                <a:gd name="connsiteY1284" fmla="*/ 172923 h 875390"/>
                <a:gd name="connsiteX1285" fmla="*/ 3953477 w 4387952"/>
                <a:gd name="connsiteY1285" fmla="*/ 180504 h 875390"/>
                <a:gd name="connsiteX1286" fmla="*/ 3959006 w 4387952"/>
                <a:gd name="connsiteY1286" fmla="*/ 182157 h 875390"/>
                <a:gd name="connsiteX1287" fmla="*/ 3964591 w 4387952"/>
                <a:gd name="connsiteY1287" fmla="*/ 179934 h 875390"/>
                <a:gd name="connsiteX1288" fmla="*/ 3975534 w 4387952"/>
                <a:gd name="connsiteY1288" fmla="*/ 175944 h 875390"/>
                <a:gd name="connsiteX1289" fmla="*/ 4007794 w 4387952"/>
                <a:gd name="connsiteY1289" fmla="*/ 147276 h 875390"/>
                <a:gd name="connsiteX1290" fmla="*/ 4012182 w 4387952"/>
                <a:gd name="connsiteY1290" fmla="*/ 139581 h 875390"/>
                <a:gd name="connsiteX1291" fmla="*/ 4008135 w 4387952"/>
                <a:gd name="connsiteY1291" fmla="*/ 130519 h 875390"/>
                <a:gd name="connsiteX1292" fmla="*/ 3994400 w 4387952"/>
                <a:gd name="connsiteY1292" fmla="*/ 118721 h 875390"/>
                <a:gd name="connsiteX1293" fmla="*/ 3973311 w 4387952"/>
                <a:gd name="connsiteY1293" fmla="*/ 104472 h 875390"/>
                <a:gd name="connsiteX1294" fmla="*/ 3962596 w 4387952"/>
                <a:gd name="connsiteY1294" fmla="*/ 97063 h 875390"/>
                <a:gd name="connsiteX1295" fmla="*/ 3960772 w 4387952"/>
                <a:gd name="connsiteY1295" fmla="*/ 86518 h 875390"/>
                <a:gd name="connsiteX1296" fmla="*/ 3965731 w 4387952"/>
                <a:gd name="connsiteY1296" fmla="*/ 75006 h 875390"/>
                <a:gd name="connsiteX1297" fmla="*/ 3974793 w 4387952"/>
                <a:gd name="connsiteY1297" fmla="*/ 71244 h 875390"/>
                <a:gd name="connsiteX1298" fmla="*/ 3987503 w 4387952"/>
                <a:gd name="connsiteY1298" fmla="*/ 72611 h 875390"/>
                <a:gd name="connsiteX1299" fmla="*/ 4018794 w 4387952"/>
                <a:gd name="connsiteY1299" fmla="*/ 78653 h 875390"/>
                <a:gd name="connsiteX1300" fmla="*/ 4035835 w 4387952"/>
                <a:gd name="connsiteY1300" fmla="*/ 82130 h 875390"/>
                <a:gd name="connsiteX1301" fmla="*/ 4044555 w 4387952"/>
                <a:gd name="connsiteY1301" fmla="*/ 81389 h 875390"/>
                <a:gd name="connsiteX1302" fmla="*/ 4055099 w 4387952"/>
                <a:gd name="connsiteY1302" fmla="*/ 72042 h 875390"/>
                <a:gd name="connsiteX1303" fmla="*/ 4072939 w 4387952"/>
                <a:gd name="connsiteY1303" fmla="*/ 39213 h 875390"/>
                <a:gd name="connsiteX1304" fmla="*/ 4073509 w 4387952"/>
                <a:gd name="connsiteY1304" fmla="*/ 22171 h 875390"/>
                <a:gd name="connsiteX1305" fmla="*/ 4075333 w 4387952"/>
                <a:gd name="connsiteY1305" fmla="*/ 12938 h 875390"/>
                <a:gd name="connsiteX1306" fmla="*/ 4083825 w 4387952"/>
                <a:gd name="connsiteY1306" fmla="*/ 2223 h 875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</a:cxnLst>
              <a:rect l="l" t="t" r="r" b="b"/>
              <a:pathLst>
                <a:path w="4387952" h="875390">
                  <a:moveTo>
                    <a:pt x="337013" y="546470"/>
                  </a:moveTo>
                  <a:lnTo>
                    <a:pt x="331200" y="549776"/>
                  </a:lnTo>
                  <a:lnTo>
                    <a:pt x="316381" y="559637"/>
                  </a:lnTo>
                  <a:lnTo>
                    <a:pt x="290106" y="574114"/>
                  </a:lnTo>
                  <a:lnTo>
                    <a:pt x="268163" y="587279"/>
                  </a:lnTo>
                  <a:lnTo>
                    <a:pt x="233566" y="605404"/>
                  </a:lnTo>
                  <a:lnTo>
                    <a:pt x="217494" y="618228"/>
                  </a:lnTo>
                  <a:lnTo>
                    <a:pt x="217437" y="621363"/>
                  </a:lnTo>
                  <a:lnTo>
                    <a:pt x="227867" y="621932"/>
                  </a:lnTo>
                  <a:lnTo>
                    <a:pt x="256878" y="611958"/>
                  </a:lnTo>
                  <a:lnTo>
                    <a:pt x="296376" y="599077"/>
                  </a:lnTo>
                  <a:lnTo>
                    <a:pt x="329490" y="586139"/>
                  </a:lnTo>
                  <a:lnTo>
                    <a:pt x="341288" y="578616"/>
                  </a:lnTo>
                  <a:lnTo>
                    <a:pt x="344024" y="569554"/>
                  </a:lnTo>
                  <a:lnTo>
                    <a:pt x="344879" y="553937"/>
                  </a:lnTo>
                  <a:lnTo>
                    <a:pt x="341060" y="548237"/>
                  </a:lnTo>
                  <a:close/>
                  <a:moveTo>
                    <a:pt x="431968" y="500476"/>
                  </a:moveTo>
                  <a:lnTo>
                    <a:pt x="429289" y="502300"/>
                  </a:lnTo>
                  <a:lnTo>
                    <a:pt x="423418" y="508512"/>
                  </a:lnTo>
                  <a:lnTo>
                    <a:pt x="422962" y="514553"/>
                  </a:lnTo>
                  <a:lnTo>
                    <a:pt x="426724" y="522932"/>
                  </a:lnTo>
                  <a:lnTo>
                    <a:pt x="423247" y="529201"/>
                  </a:lnTo>
                  <a:lnTo>
                    <a:pt x="424330" y="540201"/>
                  </a:lnTo>
                  <a:lnTo>
                    <a:pt x="428434" y="548750"/>
                  </a:lnTo>
                  <a:lnTo>
                    <a:pt x="428605" y="550632"/>
                  </a:lnTo>
                  <a:lnTo>
                    <a:pt x="441999" y="550632"/>
                  </a:lnTo>
                  <a:lnTo>
                    <a:pt x="455107" y="539745"/>
                  </a:lnTo>
                  <a:lnTo>
                    <a:pt x="455222" y="533191"/>
                  </a:lnTo>
                  <a:lnTo>
                    <a:pt x="446729" y="520082"/>
                  </a:lnTo>
                  <a:lnTo>
                    <a:pt x="438579" y="508113"/>
                  </a:lnTo>
                  <a:close/>
                  <a:moveTo>
                    <a:pt x="3389680" y="479957"/>
                  </a:moveTo>
                  <a:lnTo>
                    <a:pt x="3397090" y="481097"/>
                  </a:lnTo>
                  <a:lnTo>
                    <a:pt x="3403131" y="486398"/>
                  </a:lnTo>
                  <a:lnTo>
                    <a:pt x="3411737" y="496087"/>
                  </a:lnTo>
                  <a:lnTo>
                    <a:pt x="3423877" y="514610"/>
                  </a:lnTo>
                  <a:lnTo>
                    <a:pt x="3447417" y="547896"/>
                  </a:lnTo>
                  <a:lnTo>
                    <a:pt x="3484008" y="584601"/>
                  </a:lnTo>
                  <a:lnTo>
                    <a:pt x="3514614" y="608424"/>
                  </a:lnTo>
                  <a:lnTo>
                    <a:pt x="3536671" y="620051"/>
                  </a:lnTo>
                  <a:lnTo>
                    <a:pt x="3562889" y="629570"/>
                  </a:lnTo>
                  <a:lnTo>
                    <a:pt x="3589449" y="637264"/>
                  </a:lnTo>
                  <a:lnTo>
                    <a:pt x="3613444" y="638917"/>
                  </a:lnTo>
                  <a:lnTo>
                    <a:pt x="3639091" y="640741"/>
                  </a:lnTo>
                  <a:lnTo>
                    <a:pt x="3650661" y="647523"/>
                  </a:lnTo>
                  <a:lnTo>
                    <a:pt x="3653284" y="655559"/>
                  </a:lnTo>
                  <a:lnTo>
                    <a:pt x="3645133" y="662228"/>
                  </a:lnTo>
                  <a:lnTo>
                    <a:pt x="3633791" y="668839"/>
                  </a:lnTo>
                  <a:lnTo>
                    <a:pt x="3615667" y="675679"/>
                  </a:lnTo>
                  <a:lnTo>
                    <a:pt x="3593894" y="681948"/>
                  </a:lnTo>
                  <a:lnTo>
                    <a:pt x="3572008" y="692207"/>
                  </a:lnTo>
                  <a:lnTo>
                    <a:pt x="3556904" y="699217"/>
                  </a:lnTo>
                  <a:lnTo>
                    <a:pt x="3535132" y="705658"/>
                  </a:lnTo>
                  <a:lnTo>
                    <a:pt x="3516609" y="715518"/>
                  </a:lnTo>
                  <a:lnTo>
                    <a:pt x="3504298" y="720249"/>
                  </a:lnTo>
                  <a:lnTo>
                    <a:pt x="3493127" y="720648"/>
                  </a:lnTo>
                  <a:lnTo>
                    <a:pt x="3483095" y="713695"/>
                  </a:lnTo>
                  <a:lnTo>
                    <a:pt x="3473919" y="708907"/>
                  </a:lnTo>
                  <a:lnTo>
                    <a:pt x="3463660" y="700129"/>
                  </a:lnTo>
                  <a:lnTo>
                    <a:pt x="3457789" y="689757"/>
                  </a:lnTo>
                  <a:lnTo>
                    <a:pt x="3451748" y="673855"/>
                  </a:lnTo>
                  <a:lnTo>
                    <a:pt x="3435846" y="641596"/>
                  </a:lnTo>
                  <a:lnTo>
                    <a:pt x="3425302" y="617088"/>
                  </a:lnTo>
                  <a:lnTo>
                    <a:pt x="3408945" y="584486"/>
                  </a:lnTo>
                  <a:lnTo>
                    <a:pt x="3394867" y="552968"/>
                  </a:lnTo>
                  <a:lnTo>
                    <a:pt x="3386203" y="531823"/>
                  </a:lnTo>
                  <a:lnTo>
                    <a:pt x="3378281" y="510221"/>
                  </a:lnTo>
                  <a:lnTo>
                    <a:pt x="3373265" y="499962"/>
                  </a:lnTo>
                  <a:lnTo>
                    <a:pt x="3372867" y="490786"/>
                  </a:lnTo>
                  <a:lnTo>
                    <a:pt x="3382271" y="481097"/>
                  </a:lnTo>
                  <a:close/>
                  <a:moveTo>
                    <a:pt x="529885" y="405465"/>
                  </a:moveTo>
                  <a:lnTo>
                    <a:pt x="512843" y="408485"/>
                  </a:lnTo>
                  <a:lnTo>
                    <a:pt x="491812" y="419485"/>
                  </a:lnTo>
                  <a:lnTo>
                    <a:pt x="469128" y="428376"/>
                  </a:lnTo>
                  <a:lnTo>
                    <a:pt x="442796" y="436356"/>
                  </a:lnTo>
                  <a:lnTo>
                    <a:pt x="428034" y="444506"/>
                  </a:lnTo>
                  <a:lnTo>
                    <a:pt x="422506" y="450263"/>
                  </a:lnTo>
                  <a:lnTo>
                    <a:pt x="425242" y="454822"/>
                  </a:lnTo>
                  <a:lnTo>
                    <a:pt x="431568" y="460066"/>
                  </a:lnTo>
                  <a:lnTo>
                    <a:pt x="442169" y="464284"/>
                  </a:lnTo>
                  <a:lnTo>
                    <a:pt x="450947" y="463201"/>
                  </a:lnTo>
                  <a:lnTo>
                    <a:pt x="471921" y="448553"/>
                  </a:lnTo>
                  <a:lnTo>
                    <a:pt x="490900" y="439491"/>
                  </a:lnTo>
                  <a:lnTo>
                    <a:pt x="506289" y="428148"/>
                  </a:lnTo>
                  <a:lnTo>
                    <a:pt x="520538" y="423475"/>
                  </a:lnTo>
                  <a:lnTo>
                    <a:pt x="533419" y="414128"/>
                  </a:lnTo>
                  <a:lnTo>
                    <a:pt x="535927" y="408086"/>
                  </a:lnTo>
                  <a:close/>
                  <a:moveTo>
                    <a:pt x="432252" y="319972"/>
                  </a:moveTo>
                  <a:lnTo>
                    <a:pt x="426097" y="326412"/>
                  </a:lnTo>
                  <a:lnTo>
                    <a:pt x="423646" y="334391"/>
                  </a:lnTo>
                  <a:lnTo>
                    <a:pt x="423817" y="349153"/>
                  </a:lnTo>
                  <a:lnTo>
                    <a:pt x="422449" y="366993"/>
                  </a:lnTo>
                  <a:lnTo>
                    <a:pt x="420454" y="394977"/>
                  </a:lnTo>
                  <a:lnTo>
                    <a:pt x="423247" y="403812"/>
                  </a:lnTo>
                  <a:lnTo>
                    <a:pt x="427921" y="407573"/>
                  </a:lnTo>
                  <a:lnTo>
                    <a:pt x="436869" y="405636"/>
                  </a:lnTo>
                  <a:lnTo>
                    <a:pt x="451688" y="399879"/>
                  </a:lnTo>
                  <a:lnTo>
                    <a:pt x="460750" y="388993"/>
                  </a:lnTo>
                  <a:lnTo>
                    <a:pt x="467874" y="374744"/>
                  </a:lnTo>
                  <a:lnTo>
                    <a:pt x="471807" y="358216"/>
                  </a:lnTo>
                  <a:lnTo>
                    <a:pt x="473175" y="343682"/>
                  </a:lnTo>
                  <a:lnTo>
                    <a:pt x="475113" y="333822"/>
                  </a:lnTo>
                  <a:lnTo>
                    <a:pt x="471294" y="327837"/>
                  </a:lnTo>
                  <a:lnTo>
                    <a:pt x="467190" y="325614"/>
                  </a:lnTo>
                  <a:lnTo>
                    <a:pt x="452828" y="323791"/>
                  </a:lnTo>
                  <a:lnTo>
                    <a:pt x="445019" y="322879"/>
                  </a:lnTo>
                  <a:lnTo>
                    <a:pt x="439320" y="319972"/>
                  </a:lnTo>
                  <a:close/>
                  <a:moveTo>
                    <a:pt x="1127993" y="273977"/>
                  </a:moveTo>
                  <a:lnTo>
                    <a:pt x="1120127" y="274546"/>
                  </a:lnTo>
                  <a:lnTo>
                    <a:pt x="1104853" y="284635"/>
                  </a:lnTo>
                  <a:lnTo>
                    <a:pt x="1076868" y="303785"/>
                  </a:lnTo>
                  <a:lnTo>
                    <a:pt x="1055153" y="324360"/>
                  </a:lnTo>
                  <a:lnTo>
                    <a:pt x="1051106" y="334791"/>
                  </a:lnTo>
                  <a:lnTo>
                    <a:pt x="1051334" y="348242"/>
                  </a:lnTo>
                  <a:lnTo>
                    <a:pt x="1052930" y="368930"/>
                  </a:lnTo>
                  <a:lnTo>
                    <a:pt x="1050480" y="390304"/>
                  </a:lnTo>
                  <a:lnTo>
                    <a:pt x="1051277" y="398283"/>
                  </a:lnTo>
                  <a:lnTo>
                    <a:pt x="1058744" y="405122"/>
                  </a:lnTo>
                  <a:lnTo>
                    <a:pt x="1062505" y="404838"/>
                  </a:lnTo>
                  <a:lnTo>
                    <a:pt x="1074018" y="398796"/>
                  </a:lnTo>
                  <a:lnTo>
                    <a:pt x="1091288" y="388651"/>
                  </a:lnTo>
                  <a:lnTo>
                    <a:pt x="1105309" y="375827"/>
                  </a:lnTo>
                  <a:lnTo>
                    <a:pt x="1111806" y="357190"/>
                  </a:lnTo>
                  <a:lnTo>
                    <a:pt x="1116708" y="335019"/>
                  </a:lnTo>
                  <a:lnTo>
                    <a:pt x="1125257" y="305096"/>
                  </a:lnTo>
                  <a:lnTo>
                    <a:pt x="1130387" y="281842"/>
                  </a:lnTo>
                  <a:close/>
                  <a:moveTo>
                    <a:pt x="1650298" y="230489"/>
                  </a:moveTo>
                  <a:lnTo>
                    <a:pt x="1659133" y="231799"/>
                  </a:lnTo>
                  <a:lnTo>
                    <a:pt x="1674521" y="240064"/>
                  </a:lnTo>
                  <a:lnTo>
                    <a:pt x="1692304" y="252489"/>
                  </a:lnTo>
                  <a:lnTo>
                    <a:pt x="1698004" y="263033"/>
                  </a:lnTo>
                  <a:lnTo>
                    <a:pt x="1706496" y="272038"/>
                  </a:lnTo>
                  <a:lnTo>
                    <a:pt x="1717952" y="288966"/>
                  </a:lnTo>
                  <a:lnTo>
                    <a:pt x="1718864" y="300764"/>
                  </a:lnTo>
                  <a:lnTo>
                    <a:pt x="1710885" y="314500"/>
                  </a:lnTo>
                  <a:lnTo>
                    <a:pt x="1692133" y="344707"/>
                  </a:lnTo>
                  <a:lnTo>
                    <a:pt x="1680164" y="377878"/>
                  </a:lnTo>
                  <a:lnTo>
                    <a:pt x="1671558" y="415609"/>
                  </a:lnTo>
                  <a:lnTo>
                    <a:pt x="1666543" y="435158"/>
                  </a:lnTo>
                  <a:lnTo>
                    <a:pt x="1669278" y="440744"/>
                  </a:lnTo>
                  <a:lnTo>
                    <a:pt x="1675433" y="442568"/>
                  </a:lnTo>
                  <a:lnTo>
                    <a:pt x="1682672" y="434304"/>
                  </a:lnTo>
                  <a:lnTo>
                    <a:pt x="1710941" y="408656"/>
                  </a:lnTo>
                  <a:lnTo>
                    <a:pt x="1729351" y="386200"/>
                  </a:lnTo>
                  <a:lnTo>
                    <a:pt x="1747989" y="364427"/>
                  </a:lnTo>
                  <a:lnTo>
                    <a:pt x="1753004" y="363515"/>
                  </a:lnTo>
                  <a:lnTo>
                    <a:pt x="1757393" y="376339"/>
                  </a:lnTo>
                  <a:lnTo>
                    <a:pt x="1754657" y="387226"/>
                  </a:lnTo>
                  <a:lnTo>
                    <a:pt x="1737901" y="416863"/>
                  </a:lnTo>
                  <a:lnTo>
                    <a:pt x="1712367" y="454822"/>
                  </a:lnTo>
                  <a:lnTo>
                    <a:pt x="1682273" y="494092"/>
                  </a:lnTo>
                  <a:lnTo>
                    <a:pt x="1669449" y="510848"/>
                  </a:lnTo>
                  <a:lnTo>
                    <a:pt x="1664718" y="523672"/>
                  </a:lnTo>
                  <a:lnTo>
                    <a:pt x="1662895" y="538491"/>
                  </a:lnTo>
                  <a:lnTo>
                    <a:pt x="1663692" y="559921"/>
                  </a:lnTo>
                  <a:lnTo>
                    <a:pt x="1665630" y="576678"/>
                  </a:lnTo>
                  <a:lnTo>
                    <a:pt x="1664205" y="587507"/>
                  </a:lnTo>
                  <a:lnTo>
                    <a:pt x="1663408" y="598222"/>
                  </a:lnTo>
                  <a:lnTo>
                    <a:pt x="1665345" y="608652"/>
                  </a:lnTo>
                  <a:lnTo>
                    <a:pt x="1668651" y="620279"/>
                  </a:lnTo>
                  <a:lnTo>
                    <a:pt x="1664604" y="627346"/>
                  </a:lnTo>
                  <a:lnTo>
                    <a:pt x="1654972" y="635041"/>
                  </a:lnTo>
                  <a:lnTo>
                    <a:pt x="1643858" y="638632"/>
                  </a:lnTo>
                  <a:lnTo>
                    <a:pt x="1630578" y="638973"/>
                  </a:lnTo>
                  <a:lnTo>
                    <a:pt x="1622086" y="633730"/>
                  </a:lnTo>
                  <a:lnTo>
                    <a:pt x="1606697" y="625580"/>
                  </a:lnTo>
                  <a:lnTo>
                    <a:pt x="1602366" y="619538"/>
                  </a:lnTo>
                  <a:lnTo>
                    <a:pt x="1602081" y="600217"/>
                  </a:lnTo>
                  <a:lnTo>
                    <a:pt x="1601112" y="582149"/>
                  </a:lnTo>
                  <a:lnTo>
                    <a:pt x="1598091" y="578102"/>
                  </a:lnTo>
                  <a:lnTo>
                    <a:pt x="1591309" y="579926"/>
                  </a:lnTo>
                  <a:lnTo>
                    <a:pt x="1565832" y="605232"/>
                  </a:lnTo>
                  <a:lnTo>
                    <a:pt x="1540639" y="629113"/>
                  </a:lnTo>
                  <a:lnTo>
                    <a:pt x="1531691" y="635611"/>
                  </a:lnTo>
                  <a:lnTo>
                    <a:pt x="1522971" y="636637"/>
                  </a:lnTo>
                  <a:lnTo>
                    <a:pt x="1517728" y="632248"/>
                  </a:lnTo>
                  <a:lnTo>
                    <a:pt x="1511800" y="621362"/>
                  </a:lnTo>
                  <a:lnTo>
                    <a:pt x="1510717" y="612300"/>
                  </a:lnTo>
                  <a:lnTo>
                    <a:pt x="1508780" y="600388"/>
                  </a:lnTo>
                  <a:lnTo>
                    <a:pt x="1503535" y="581522"/>
                  </a:lnTo>
                  <a:lnTo>
                    <a:pt x="1505018" y="565621"/>
                  </a:lnTo>
                  <a:lnTo>
                    <a:pt x="1509691" y="550973"/>
                  </a:lnTo>
                  <a:lnTo>
                    <a:pt x="1524966" y="532050"/>
                  </a:lnTo>
                  <a:lnTo>
                    <a:pt x="1546282" y="505776"/>
                  </a:lnTo>
                  <a:lnTo>
                    <a:pt x="1563153" y="482180"/>
                  </a:lnTo>
                  <a:lnTo>
                    <a:pt x="1570847" y="479444"/>
                  </a:lnTo>
                  <a:lnTo>
                    <a:pt x="1577174" y="481666"/>
                  </a:lnTo>
                  <a:lnTo>
                    <a:pt x="1583785" y="498595"/>
                  </a:lnTo>
                  <a:lnTo>
                    <a:pt x="1585666" y="513641"/>
                  </a:lnTo>
                  <a:lnTo>
                    <a:pt x="1581278" y="518143"/>
                  </a:lnTo>
                  <a:lnTo>
                    <a:pt x="1580080" y="524413"/>
                  </a:lnTo>
                  <a:lnTo>
                    <a:pt x="1589427" y="525895"/>
                  </a:lnTo>
                  <a:lnTo>
                    <a:pt x="1604076" y="508340"/>
                  </a:lnTo>
                  <a:lnTo>
                    <a:pt x="1605500" y="449065"/>
                  </a:lnTo>
                  <a:lnTo>
                    <a:pt x="1604760" y="427293"/>
                  </a:lnTo>
                  <a:lnTo>
                    <a:pt x="1609148" y="414070"/>
                  </a:lnTo>
                  <a:lnTo>
                    <a:pt x="1611599" y="369101"/>
                  </a:lnTo>
                  <a:lnTo>
                    <a:pt x="1607666" y="364371"/>
                  </a:lnTo>
                  <a:lnTo>
                    <a:pt x="1600542" y="367049"/>
                  </a:lnTo>
                  <a:lnTo>
                    <a:pt x="1567656" y="397541"/>
                  </a:lnTo>
                  <a:lnTo>
                    <a:pt x="1542749" y="424443"/>
                  </a:lnTo>
                  <a:lnTo>
                    <a:pt x="1504676" y="458640"/>
                  </a:lnTo>
                  <a:lnTo>
                    <a:pt x="1487121" y="467418"/>
                  </a:lnTo>
                  <a:lnTo>
                    <a:pt x="1476349" y="469641"/>
                  </a:lnTo>
                  <a:lnTo>
                    <a:pt x="1468256" y="464967"/>
                  </a:lnTo>
                  <a:lnTo>
                    <a:pt x="1460220" y="464967"/>
                  </a:lnTo>
                  <a:lnTo>
                    <a:pt x="1448706" y="466449"/>
                  </a:lnTo>
                  <a:lnTo>
                    <a:pt x="1437649" y="462060"/>
                  </a:lnTo>
                  <a:lnTo>
                    <a:pt x="1427618" y="457672"/>
                  </a:lnTo>
                  <a:lnTo>
                    <a:pt x="1415478" y="448895"/>
                  </a:lnTo>
                  <a:lnTo>
                    <a:pt x="1406644" y="441542"/>
                  </a:lnTo>
                  <a:lnTo>
                    <a:pt x="1403737" y="436584"/>
                  </a:lnTo>
                  <a:lnTo>
                    <a:pt x="1410349" y="430200"/>
                  </a:lnTo>
                  <a:lnTo>
                    <a:pt x="1444318" y="409226"/>
                  </a:lnTo>
                  <a:lnTo>
                    <a:pt x="1491168" y="382609"/>
                  </a:lnTo>
                  <a:lnTo>
                    <a:pt x="1539728" y="351148"/>
                  </a:lnTo>
                  <a:lnTo>
                    <a:pt x="1587091" y="316723"/>
                  </a:lnTo>
                  <a:lnTo>
                    <a:pt x="1611998" y="292557"/>
                  </a:lnTo>
                  <a:lnTo>
                    <a:pt x="1620775" y="279391"/>
                  </a:lnTo>
                  <a:lnTo>
                    <a:pt x="1626931" y="259328"/>
                  </a:lnTo>
                  <a:lnTo>
                    <a:pt x="1635138" y="239494"/>
                  </a:lnTo>
                  <a:close/>
                  <a:moveTo>
                    <a:pt x="4108618" y="194468"/>
                  </a:moveTo>
                  <a:lnTo>
                    <a:pt x="4101892" y="195835"/>
                  </a:lnTo>
                  <a:lnTo>
                    <a:pt x="4093913" y="197944"/>
                  </a:lnTo>
                  <a:lnTo>
                    <a:pt x="4080462" y="215555"/>
                  </a:lnTo>
                  <a:lnTo>
                    <a:pt x="4076929" y="227410"/>
                  </a:lnTo>
                  <a:lnTo>
                    <a:pt x="4079665" y="235618"/>
                  </a:lnTo>
                  <a:lnTo>
                    <a:pt x="4086561" y="245706"/>
                  </a:lnTo>
                  <a:lnTo>
                    <a:pt x="4099442" y="249867"/>
                  </a:lnTo>
                  <a:lnTo>
                    <a:pt x="4114489" y="251976"/>
                  </a:lnTo>
                  <a:lnTo>
                    <a:pt x="4120815" y="246219"/>
                  </a:lnTo>
                  <a:lnTo>
                    <a:pt x="4124976" y="237898"/>
                  </a:lnTo>
                  <a:lnTo>
                    <a:pt x="4123779" y="226214"/>
                  </a:lnTo>
                  <a:lnTo>
                    <a:pt x="4121841" y="212022"/>
                  </a:lnTo>
                  <a:lnTo>
                    <a:pt x="4115230" y="199939"/>
                  </a:lnTo>
                  <a:close/>
                  <a:moveTo>
                    <a:pt x="515351" y="107209"/>
                  </a:moveTo>
                  <a:lnTo>
                    <a:pt x="508455" y="111312"/>
                  </a:lnTo>
                  <a:lnTo>
                    <a:pt x="503496" y="119292"/>
                  </a:lnTo>
                  <a:lnTo>
                    <a:pt x="488905" y="143115"/>
                  </a:lnTo>
                  <a:lnTo>
                    <a:pt x="487538" y="149955"/>
                  </a:lnTo>
                  <a:lnTo>
                    <a:pt x="489305" y="154058"/>
                  </a:lnTo>
                  <a:lnTo>
                    <a:pt x="497398" y="156794"/>
                  </a:lnTo>
                  <a:lnTo>
                    <a:pt x="505263" y="154343"/>
                  </a:lnTo>
                  <a:lnTo>
                    <a:pt x="518771" y="147846"/>
                  </a:lnTo>
                  <a:lnTo>
                    <a:pt x="529486" y="135136"/>
                  </a:lnTo>
                  <a:lnTo>
                    <a:pt x="530854" y="126017"/>
                  </a:lnTo>
                  <a:lnTo>
                    <a:pt x="527549" y="116100"/>
                  </a:lnTo>
                  <a:lnTo>
                    <a:pt x="520595" y="109374"/>
                  </a:lnTo>
                  <a:close/>
                  <a:moveTo>
                    <a:pt x="3305612" y="102250"/>
                  </a:moveTo>
                  <a:lnTo>
                    <a:pt x="3317467" y="104701"/>
                  </a:lnTo>
                  <a:lnTo>
                    <a:pt x="3348701" y="129664"/>
                  </a:lnTo>
                  <a:lnTo>
                    <a:pt x="3390136" y="162038"/>
                  </a:lnTo>
                  <a:lnTo>
                    <a:pt x="3407349" y="179763"/>
                  </a:lnTo>
                  <a:lnTo>
                    <a:pt x="3412877" y="195893"/>
                  </a:lnTo>
                  <a:lnTo>
                    <a:pt x="3412877" y="212764"/>
                  </a:lnTo>
                  <a:lnTo>
                    <a:pt x="3406266" y="225929"/>
                  </a:lnTo>
                  <a:lnTo>
                    <a:pt x="3401478" y="252774"/>
                  </a:lnTo>
                  <a:lnTo>
                    <a:pt x="3390478" y="304070"/>
                  </a:lnTo>
                  <a:lnTo>
                    <a:pt x="3386033" y="360837"/>
                  </a:lnTo>
                  <a:lnTo>
                    <a:pt x="3391960" y="368588"/>
                  </a:lnTo>
                  <a:lnTo>
                    <a:pt x="3401308" y="364770"/>
                  </a:lnTo>
                  <a:lnTo>
                    <a:pt x="3445878" y="333822"/>
                  </a:lnTo>
                  <a:lnTo>
                    <a:pt x="3460127" y="315184"/>
                  </a:lnTo>
                  <a:lnTo>
                    <a:pt x="3478878" y="305950"/>
                  </a:lnTo>
                  <a:lnTo>
                    <a:pt x="3499396" y="303728"/>
                  </a:lnTo>
                  <a:lnTo>
                    <a:pt x="3523562" y="312562"/>
                  </a:lnTo>
                  <a:lnTo>
                    <a:pt x="3541459" y="328749"/>
                  </a:lnTo>
                  <a:lnTo>
                    <a:pt x="3543738" y="342713"/>
                  </a:lnTo>
                  <a:lnTo>
                    <a:pt x="3534961" y="356961"/>
                  </a:lnTo>
                  <a:lnTo>
                    <a:pt x="3511878" y="365738"/>
                  </a:lnTo>
                  <a:lnTo>
                    <a:pt x="3480816" y="378676"/>
                  </a:lnTo>
                  <a:lnTo>
                    <a:pt x="3405012" y="424558"/>
                  </a:lnTo>
                  <a:lnTo>
                    <a:pt x="3385178" y="438806"/>
                  </a:lnTo>
                  <a:lnTo>
                    <a:pt x="3367623" y="449237"/>
                  </a:lnTo>
                  <a:lnTo>
                    <a:pt x="3361012" y="457615"/>
                  </a:lnTo>
                  <a:lnTo>
                    <a:pt x="3332799" y="545102"/>
                  </a:lnTo>
                  <a:lnTo>
                    <a:pt x="3297690" y="619823"/>
                  </a:lnTo>
                  <a:lnTo>
                    <a:pt x="3262011" y="669865"/>
                  </a:lnTo>
                  <a:lnTo>
                    <a:pt x="3223368" y="704860"/>
                  </a:lnTo>
                  <a:lnTo>
                    <a:pt x="3198803" y="719166"/>
                  </a:lnTo>
                  <a:lnTo>
                    <a:pt x="3173896" y="729824"/>
                  </a:lnTo>
                  <a:lnTo>
                    <a:pt x="3142036" y="738544"/>
                  </a:lnTo>
                  <a:lnTo>
                    <a:pt x="3100657" y="741508"/>
                  </a:lnTo>
                  <a:lnTo>
                    <a:pt x="3049362" y="739628"/>
                  </a:lnTo>
                  <a:lnTo>
                    <a:pt x="3043890" y="734270"/>
                  </a:lnTo>
                  <a:lnTo>
                    <a:pt x="3045372" y="728001"/>
                  </a:lnTo>
                  <a:lnTo>
                    <a:pt x="3053921" y="722871"/>
                  </a:lnTo>
                  <a:lnTo>
                    <a:pt x="3077745" y="713352"/>
                  </a:lnTo>
                  <a:lnTo>
                    <a:pt x="3122259" y="691409"/>
                  </a:lnTo>
                  <a:lnTo>
                    <a:pt x="3136279" y="686052"/>
                  </a:lnTo>
                  <a:lnTo>
                    <a:pt x="3172187" y="662570"/>
                  </a:lnTo>
                  <a:lnTo>
                    <a:pt x="3233399" y="599989"/>
                  </a:lnTo>
                  <a:lnTo>
                    <a:pt x="3247705" y="574284"/>
                  </a:lnTo>
                  <a:lnTo>
                    <a:pt x="3262752" y="546357"/>
                  </a:lnTo>
                  <a:lnTo>
                    <a:pt x="3263208" y="534274"/>
                  </a:lnTo>
                  <a:lnTo>
                    <a:pt x="3259845" y="527263"/>
                  </a:lnTo>
                  <a:lnTo>
                    <a:pt x="3252150" y="529486"/>
                  </a:lnTo>
                  <a:lnTo>
                    <a:pt x="3224622" y="550916"/>
                  </a:lnTo>
                  <a:lnTo>
                    <a:pt x="3191109" y="579983"/>
                  </a:lnTo>
                  <a:lnTo>
                    <a:pt x="3162668" y="604891"/>
                  </a:lnTo>
                  <a:lnTo>
                    <a:pt x="3148420" y="608196"/>
                  </a:lnTo>
                  <a:lnTo>
                    <a:pt x="3128243" y="601585"/>
                  </a:lnTo>
                  <a:lnTo>
                    <a:pt x="3106300" y="588419"/>
                  </a:lnTo>
                  <a:lnTo>
                    <a:pt x="3079170" y="567900"/>
                  </a:lnTo>
                  <a:lnTo>
                    <a:pt x="3050900" y="549264"/>
                  </a:lnTo>
                  <a:lnTo>
                    <a:pt x="3045771" y="536041"/>
                  </a:lnTo>
                  <a:lnTo>
                    <a:pt x="3053465" y="526123"/>
                  </a:lnTo>
                  <a:lnTo>
                    <a:pt x="3082419" y="518315"/>
                  </a:lnTo>
                  <a:lnTo>
                    <a:pt x="3121632" y="511704"/>
                  </a:lnTo>
                  <a:lnTo>
                    <a:pt x="3163010" y="494491"/>
                  </a:lnTo>
                  <a:lnTo>
                    <a:pt x="3226047" y="457786"/>
                  </a:lnTo>
                  <a:lnTo>
                    <a:pt x="3288001" y="421024"/>
                  </a:lnTo>
                  <a:lnTo>
                    <a:pt x="3293245" y="386428"/>
                  </a:lnTo>
                  <a:lnTo>
                    <a:pt x="3302592" y="307889"/>
                  </a:lnTo>
                  <a:lnTo>
                    <a:pt x="3302078" y="256878"/>
                  </a:lnTo>
                  <a:lnTo>
                    <a:pt x="3299799" y="177141"/>
                  </a:lnTo>
                  <a:lnTo>
                    <a:pt x="3293871" y="155312"/>
                  </a:lnTo>
                  <a:lnTo>
                    <a:pt x="3293700" y="145566"/>
                  </a:lnTo>
                  <a:lnTo>
                    <a:pt x="3291706" y="132514"/>
                  </a:lnTo>
                  <a:lnTo>
                    <a:pt x="3292788" y="115473"/>
                  </a:lnTo>
                  <a:close/>
                  <a:moveTo>
                    <a:pt x="1001862" y="80421"/>
                  </a:moveTo>
                  <a:lnTo>
                    <a:pt x="1019531" y="90110"/>
                  </a:lnTo>
                  <a:lnTo>
                    <a:pt x="1039593" y="100312"/>
                  </a:lnTo>
                  <a:lnTo>
                    <a:pt x="1061821" y="115131"/>
                  </a:lnTo>
                  <a:lnTo>
                    <a:pt x="1074930" y="128411"/>
                  </a:lnTo>
                  <a:lnTo>
                    <a:pt x="1075215" y="147219"/>
                  </a:lnTo>
                  <a:lnTo>
                    <a:pt x="1067977" y="170872"/>
                  </a:lnTo>
                  <a:lnTo>
                    <a:pt x="1063303" y="190080"/>
                  </a:lnTo>
                  <a:lnTo>
                    <a:pt x="1064956" y="202163"/>
                  </a:lnTo>
                  <a:lnTo>
                    <a:pt x="1064500" y="216925"/>
                  </a:lnTo>
                  <a:lnTo>
                    <a:pt x="1060453" y="231401"/>
                  </a:lnTo>
                  <a:lnTo>
                    <a:pt x="1059428" y="254028"/>
                  </a:lnTo>
                  <a:lnTo>
                    <a:pt x="1063759" y="259899"/>
                  </a:lnTo>
                  <a:lnTo>
                    <a:pt x="1069003" y="259899"/>
                  </a:lnTo>
                  <a:lnTo>
                    <a:pt x="1085531" y="247759"/>
                  </a:lnTo>
                  <a:lnTo>
                    <a:pt x="1115909" y="226329"/>
                  </a:lnTo>
                  <a:lnTo>
                    <a:pt x="1145092" y="207463"/>
                  </a:lnTo>
                  <a:lnTo>
                    <a:pt x="1177863" y="187173"/>
                  </a:lnTo>
                  <a:lnTo>
                    <a:pt x="1201232" y="177997"/>
                  </a:lnTo>
                  <a:lnTo>
                    <a:pt x="1234745" y="176629"/>
                  </a:lnTo>
                  <a:lnTo>
                    <a:pt x="1250077" y="176629"/>
                  </a:lnTo>
                  <a:lnTo>
                    <a:pt x="1268942" y="183240"/>
                  </a:lnTo>
                  <a:lnTo>
                    <a:pt x="1281424" y="195494"/>
                  </a:lnTo>
                  <a:lnTo>
                    <a:pt x="1286325" y="211795"/>
                  </a:lnTo>
                  <a:lnTo>
                    <a:pt x="1284388" y="223763"/>
                  </a:lnTo>
                  <a:lnTo>
                    <a:pt x="1274585" y="239437"/>
                  </a:lnTo>
                  <a:lnTo>
                    <a:pt x="1255947" y="253743"/>
                  </a:lnTo>
                  <a:lnTo>
                    <a:pt x="1241641" y="260925"/>
                  </a:lnTo>
                  <a:lnTo>
                    <a:pt x="1215310" y="274148"/>
                  </a:lnTo>
                  <a:lnTo>
                    <a:pt x="1189890" y="295578"/>
                  </a:lnTo>
                  <a:lnTo>
                    <a:pt x="1165724" y="322194"/>
                  </a:lnTo>
                  <a:lnTo>
                    <a:pt x="1156376" y="341288"/>
                  </a:lnTo>
                  <a:lnTo>
                    <a:pt x="1155636" y="354910"/>
                  </a:lnTo>
                  <a:lnTo>
                    <a:pt x="1159454" y="360097"/>
                  </a:lnTo>
                  <a:lnTo>
                    <a:pt x="1185273" y="378962"/>
                  </a:lnTo>
                  <a:lnTo>
                    <a:pt x="1193424" y="387967"/>
                  </a:lnTo>
                  <a:lnTo>
                    <a:pt x="1192340" y="398682"/>
                  </a:lnTo>
                  <a:lnTo>
                    <a:pt x="1170682" y="422791"/>
                  </a:lnTo>
                  <a:lnTo>
                    <a:pt x="1160423" y="427465"/>
                  </a:lnTo>
                  <a:lnTo>
                    <a:pt x="1134433" y="437154"/>
                  </a:lnTo>
                  <a:lnTo>
                    <a:pt x="1102630" y="452143"/>
                  </a:lnTo>
                  <a:lnTo>
                    <a:pt x="1087640" y="458869"/>
                  </a:lnTo>
                  <a:lnTo>
                    <a:pt x="1072536" y="459724"/>
                  </a:lnTo>
                  <a:lnTo>
                    <a:pt x="1065583" y="459154"/>
                  </a:lnTo>
                  <a:lnTo>
                    <a:pt x="1058744" y="457216"/>
                  </a:lnTo>
                  <a:lnTo>
                    <a:pt x="1051961" y="462574"/>
                  </a:lnTo>
                  <a:lnTo>
                    <a:pt x="1048826" y="468729"/>
                  </a:lnTo>
                  <a:lnTo>
                    <a:pt x="1050080" y="562429"/>
                  </a:lnTo>
                  <a:lnTo>
                    <a:pt x="1047458" y="572119"/>
                  </a:lnTo>
                  <a:lnTo>
                    <a:pt x="1047801" y="576222"/>
                  </a:lnTo>
                  <a:lnTo>
                    <a:pt x="1049852" y="578331"/>
                  </a:lnTo>
                  <a:lnTo>
                    <a:pt x="1051220" y="585740"/>
                  </a:lnTo>
                  <a:lnTo>
                    <a:pt x="1052303" y="631451"/>
                  </a:lnTo>
                  <a:lnTo>
                    <a:pt x="1053785" y="637549"/>
                  </a:lnTo>
                  <a:lnTo>
                    <a:pt x="1053785" y="702010"/>
                  </a:lnTo>
                  <a:lnTo>
                    <a:pt x="1056692" y="714493"/>
                  </a:lnTo>
                  <a:lnTo>
                    <a:pt x="1057433" y="779866"/>
                  </a:lnTo>
                  <a:lnTo>
                    <a:pt x="1052816" y="805685"/>
                  </a:lnTo>
                  <a:lnTo>
                    <a:pt x="1043925" y="826716"/>
                  </a:lnTo>
                  <a:lnTo>
                    <a:pt x="1028080" y="836975"/>
                  </a:lnTo>
                  <a:lnTo>
                    <a:pt x="1018733" y="837717"/>
                  </a:lnTo>
                  <a:lnTo>
                    <a:pt x="1009386" y="833327"/>
                  </a:lnTo>
                  <a:lnTo>
                    <a:pt x="988354" y="809903"/>
                  </a:lnTo>
                  <a:lnTo>
                    <a:pt x="981515" y="795768"/>
                  </a:lnTo>
                  <a:lnTo>
                    <a:pt x="973421" y="782602"/>
                  </a:lnTo>
                  <a:lnTo>
                    <a:pt x="971940" y="771602"/>
                  </a:lnTo>
                  <a:lnTo>
                    <a:pt x="966297" y="749374"/>
                  </a:lnTo>
                  <a:lnTo>
                    <a:pt x="964872" y="726006"/>
                  </a:lnTo>
                  <a:lnTo>
                    <a:pt x="969261" y="683715"/>
                  </a:lnTo>
                  <a:lnTo>
                    <a:pt x="974391" y="647124"/>
                  </a:lnTo>
                  <a:lnTo>
                    <a:pt x="978836" y="621476"/>
                  </a:lnTo>
                  <a:lnTo>
                    <a:pt x="984878" y="455563"/>
                  </a:lnTo>
                  <a:lnTo>
                    <a:pt x="983738" y="399081"/>
                  </a:lnTo>
                  <a:lnTo>
                    <a:pt x="978494" y="394806"/>
                  </a:lnTo>
                  <a:lnTo>
                    <a:pt x="973194" y="395662"/>
                  </a:lnTo>
                  <a:lnTo>
                    <a:pt x="967722" y="401703"/>
                  </a:lnTo>
                  <a:lnTo>
                    <a:pt x="936033" y="434133"/>
                  </a:lnTo>
                  <a:lnTo>
                    <a:pt x="913520" y="463086"/>
                  </a:lnTo>
                  <a:lnTo>
                    <a:pt x="891007" y="492325"/>
                  </a:lnTo>
                  <a:lnTo>
                    <a:pt x="875048" y="514268"/>
                  </a:lnTo>
                  <a:lnTo>
                    <a:pt x="859317" y="518657"/>
                  </a:lnTo>
                  <a:lnTo>
                    <a:pt x="846151" y="514838"/>
                  </a:lnTo>
                  <a:lnTo>
                    <a:pt x="823638" y="501843"/>
                  </a:lnTo>
                  <a:lnTo>
                    <a:pt x="802379" y="485714"/>
                  </a:lnTo>
                  <a:lnTo>
                    <a:pt x="785337" y="468672"/>
                  </a:lnTo>
                  <a:lnTo>
                    <a:pt x="780379" y="448838"/>
                  </a:lnTo>
                  <a:lnTo>
                    <a:pt x="782488" y="429631"/>
                  </a:lnTo>
                  <a:lnTo>
                    <a:pt x="789099" y="406718"/>
                  </a:lnTo>
                  <a:lnTo>
                    <a:pt x="800099" y="372635"/>
                  </a:lnTo>
                  <a:lnTo>
                    <a:pt x="806711" y="345506"/>
                  </a:lnTo>
                  <a:lnTo>
                    <a:pt x="817369" y="317122"/>
                  </a:lnTo>
                  <a:lnTo>
                    <a:pt x="828369" y="292728"/>
                  </a:lnTo>
                  <a:lnTo>
                    <a:pt x="838229" y="286117"/>
                  </a:lnTo>
                  <a:lnTo>
                    <a:pt x="852364" y="290163"/>
                  </a:lnTo>
                  <a:lnTo>
                    <a:pt x="856182" y="304127"/>
                  </a:lnTo>
                  <a:lnTo>
                    <a:pt x="867182" y="320598"/>
                  </a:lnTo>
                  <a:lnTo>
                    <a:pt x="872141" y="339806"/>
                  </a:lnTo>
                  <a:lnTo>
                    <a:pt x="882571" y="368361"/>
                  </a:lnTo>
                  <a:lnTo>
                    <a:pt x="893173" y="392755"/>
                  </a:lnTo>
                  <a:lnTo>
                    <a:pt x="899043" y="399936"/>
                  </a:lnTo>
                  <a:lnTo>
                    <a:pt x="906224" y="399195"/>
                  </a:lnTo>
                  <a:lnTo>
                    <a:pt x="986018" y="324760"/>
                  </a:lnTo>
                  <a:lnTo>
                    <a:pt x="987043" y="311822"/>
                  </a:lnTo>
                  <a:lnTo>
                    <a:pt x="985448" y="298998"/>
                  </a:lnTo>
                  <a:lnTo>
                    <a:pt x="980774" y="250152"/>
                  </a:lnTo>
                  <a:lnTo>
                    <a:pt x="976955" y="206893"/>
                  </a:lnTo>
                  <a:lnTo>
                    <a:pt x="971598" y="191676"/>
                  </a:lnTo>
                  <a:lnTo>
                    <a:pt x="959800" y="165686"/>
                  </a:lnTo>
                  <a:lnTo>
                    <a:pt x="951079" y="147276"/>
                  </a:lnTo>
                  <a:lnTo>
                    <a:pt x="947432" y="132001"/>
                  </a:lnTo>
                  <a:lnTo>
                    <a:pt x="947831" y="126302"/>
                  </a:lnTo>
                  <a:lnTo>
                    <a:pt x="973650" y="98089"/>
                  </a:lnTo>
                  <a:lnTo>
                    <a:pt x="991603" y="82245"/>
                  </a:lnTo>
                  <a:close/>
                  <a:moveTo>
                    <a:pt x="1887057" y="77627"/>
                  </a:moveTo>
                  <a:lnTo>
                    <a:pt x="1903814" y="81446"/>
                  </a:lnTo>
                  <a:lnTo>
                    <a:pt x="1921995" y="88399"/>
                  </a:lnTo>
                  <a:lnTo>
                    <a:pt x="1941032" y="95239"/>
                  </a:lnTo>
                  <a:lnTo>
                    <a:pt x="1960353" y="113192"/>
                  </a:lnTo>
                  <a:lnTo>
                    <a:pt x="1973063" y="134850"/>
                  </a:lnTo>
                  <a:lnTo>
                    <a:pt x="1977965" y="158105"/>
                  </a:lnTo>
                  <a:lnTo>
                    <a:pt x="1971581" y="206380"/>
                  </a:lnTo>
                  <a:lnTo>
                    <a:pt x="1962519" y="241261"/>
                  </a:lnTo>
                  <a:lnTo>
                    <a:pt x="1958700" y="275971"/>
                  </a:lnTo>
                  <a:lnTo>
                    <a:pt x="1952431" y="318375"/>
                  </a:lnTo>
                  <a:lnTo>
                    <a:pt x="1950949" y="347614"/>
                  </a:lnTo>
                  <a:lnTo>
                    <a:pt x="1951975" y="357873"/>
                  </a:lnTo>
                  <a:lnTo>
                    <a:pt x="1955851" y="361464"/>
                  </a:lnTo>
                  <a:lnTo>
                    <a:pt x="1961664" y="357360"/>
                  </a:lnTo>
                  <a:lnTo>
                    <a:pt x="1976426" y="341230"/>
                  </a:lnTo>
                  <a:lnTo>
                    <a:pt x="1987141" y="318718"/>
                  </a:lnTo>
                  <a:lnTo>
                    <a:pt x="1995462" y="296489"/>
                  </a:lnTo>
                  <a:lnTo>
                    <a:pt x="1997115" y="268391"/>
                  </a:lnTo>
                  <a:lnTo>
                    <a:pt x="2002473" y="263774"/>
                  </a:lnTo>
                  <a:lnTo>
                    <a:pt x="2010338" y="269587"/>
                  </a:lnTo>
                  <a:lnTo>
                    <a:pt x="2011136" y="298655"/>
                  </a:lnTo>
                  <a:lnTo>
                    <a:pt x="2022934" y="314842"/>
                  </a:lnTo>
                  <a:lnTo>
                    <a:pt x="2036783" y="338438"/>
                  </a:lnTo>
                  <a:lnTo>
                    <a:pt x="2041685" y="350407"/>
                  </a:lnTo>
                  <a:lnTo>
                    <a:pt x="2040489" y="359754"/>
                  </a:lnTo>
                  <a:lnTo>
                    <a:pt x="2032053" y="372122"/>
                  </a:lnTo>
                  <a:lnTo>
                    <a:pt x="1977851" y="421707"/>
                  </a:lnTo>
                  <a:lnTo>
                    <a:pt x="1955793" y="439205"/>
                  </a:lnTo>
                  <a:lnTo>
                    <a:pt x="1951576" y="449635"/>
                  </a:lnTo>
                  <a:lnTo>
                    <a:pt x="1949011" y="471294"/>
                  </a:lnTo>
                  <a:lnTo>
                    <a:pt x="1948840" y="527947"/>
                  </a:lnTo>
                  <a:lnTo>
                    <a:pt x="1947187" y="541056"/>
                  </a:lnTo>
                  <a:lnTo>
                    <a:pt x="1947016" y="578274"/>
                  </a:lnTo>
                  <a:lnTo>
                    <a:pt x="1947016" y="587735"/>
                  </a:lnTo>
                  <a:lnTo>
                    <a:pt x="1946218" y="603408"/>
                  </a:lnTo>
                  <a:lnTo>
                    <a:pt x="1948156" y="621590"/>
                  </a:lnTo>
                  <a:lnTo>
                    <a:pt x="1948327" y="638347"/>
                  </a:lnTo>
                  <a:lnTo>
                    <a:pt x="1946560" y="656642"/>
                  </a:lnTo>
                  <a:lnTo>
                    <a:pt x="1946389" y="680922"/>
                  </a:lnTo>
                  <a:lnTo>
                    <a:pt x="1949410" y="686393"/>
                  </a:lnTo>
                  <a:lnTo>
                    <a:pt x="1947472" y="701498"/>
                  </a:lnTo>
                  <a:lnTo>
                    <a:pt x="1945249" y="718881"/>
                  </a:lnTo>
                  <a:lnTo>
                    <a:pt x="1942913" y="739057"/>
                  </a:lnTo>
                  <a:lnTo>
                    <a:pt x="1938239" y="762026"/>
                  </a:lnTo>
                  <a:lnTo>
                    <a:pt x="1934420" y="775648"/>
                  </a:lnTo>
                  <a:lnTo>
                    <a:pt x="1931855" y="790296"/>
                  </a:lnTo>
                  <a:lnTo>
                    <a:pt x="1918576" y="810871"/>
                  </a:lnTo>
                  <a:lnTo>
                    <a:pt x="1905409" y="824151"/>
                  </a:lnTo>
                  <a:lnTo>
                    <a:pt x="1899995" y="825861"/>
                  </a:lnTo>
                  <a:lnTo>
                    <a:pt x="1883523" y="823239"/>
                  </a:lnTo>
                  <a:lnTo>
                    <a:pt x="1877539" y="815260"/>
                  </a:lnTo>
                  <a:lnTo>
                    <a:pt x="1877254" y="785623"/>
                  </a:lnTo>
                  <a:lnTo>
                    <a:pt x="1877881" y="673000"/>
                  </a:lnTo>
                  <a:lnTo>
                    <a:pt x="1878451" y="584258"/>
                  </a:lnTo>
                  <a:lnTo>
                    <a:pt x="1879534" y="508967"/>
                  </a:lnTo>
                  <a:lnTo>
                    <a:pt x="1878793" y="502926"/>
                  </a:lnTo>
                  <a:lnTo>
                    <a:pt x="1873322" y="503724"/>
                  </a:lnTo>
                  <a:lnTo>
                    <a:pt x="1853658" y="523387"/>
                  </a:lnTo>
                  <a:lnTo>
                    <a:pt x="1821342" y="548180"/>
                  </a:lnTo>
                  <a:lnTo>
                    <a:pt x="1800481" y="554848"/>
                  </a:lnTo>
                  <a:lnTo>
                    <a:pt x="1783895" y="554507"/>
                  </a:lnTo>
                  <a:lnTo>
                    <a:pt x="1773009" y="549719"/>
                  </a:lnTo>
                  <a:lnTo>
                    <a:pt x="1764403" y="538719"/>
                  </a:lnTo>
                  <a:lnTo>
                    <a:pt x="1764745" y="528631"/>
                  </a:lnTo>
                  <a:lnTo>
                    <a:pt x="1772554" y="512330"/>
                  </a:lnTo>
                  <a:lnTo>
                    <a:pt x="1789652" y="480983"/>
                  </a:lnTo>
                  <a:lnTo>
                    <a:pt x="1793984" y="464226"/>
                  </a:lnTo>
                  <a:lnTo>
                    <a:pt x="1795750" y="443936"/>
                  </a:lnTo>
                  <a:lnTo>
                    <a:pt x="1790336" y="423303"/>
                  </a:lnTo>
                  <a:lnTo>
                    <a:pt x="1785321" y="402443"/>
                  </a:lnTo>
                  <a:lnTo>
                    <a:pt x="1780932" y="380215"/>
                  </a:lnTo>
                  <a:lnTo>
                    <a:pt x="1775118" y="359298"/>
                  </a:lnTo>
                  <a:lnTo>
                    <a:pt x="1777854" y="343966"/>
                  </a:lnTo>
                  <a:lnTo>
                    <a:pt x="1784181" y="329945"/>
                  </a:lnTo>
                  <a:lnTo>
                    <a:pt x="1789367" y="302473"/>
                  </a:lnTo>
                  <a:lnTo>
                    <a:pt x="1786859" y="291758"/>
                  </a:lnTo>
                  <a:lnTo>
                    <a:pt x="1773009" y="273691"/>
                  </a:lnTo>
                  <a:lnTo>
                    <a:pt x="1750496" y="241546"/>
                  </a:lnTo>
                  <a:lnTo>
                    <a:pt x="1736761" y="212193"/>
                  </a:lnTo>
                  <a:lnTo>
                    <a:pt x="1733112" y="200851"/>
                  </a:lnTo>
                  <a:lnTo>
                    <a:pt x="1732372" y="193670"/>
                  </a:lnTo>
                  <a:lnTo>
                    <a:pt x="1732714" y="179649"/>
                  </a:lnTo>
                  <a:lnTo>
                    <a:pt x="1741035" y="172296"/>
                  </a:lnTo>
                  <a:lnTo>
                    <a:pt x="1755056" y="170928"/>
                  </a:lnTo>
                  <a:lnTo>
                    <a:pt x="1771984" y="179022"/>
                  </a:lnTo>
                  <a:lnTo>
                    <a:pt x="1792844" y="194410"/>
                  </a:lnTo>
                  <a:lnTo>
                    <a:pt x="1816782" y="219659"/>
                  </a:lnTo>
                  <a:lnTo>
                    <a:pt x="1828181" y="238810"/>
                  </a:lnTo>
                  <a:lnTo>
                    <a:pt x="1830632" y="261494"/>
                  </a:lnTo>
                  <a:lnTo>
                    <a:pt x="1825616" y="285831"/>
                  </a:lnTo>
                  <a:lnTo>
                    <a:pt x="1815414" y="313474"/>
                  </a:lnTo>
                  <a:lnTo>
                    <a:pt x="1807720" y="331940"/>
                  </a:lnTo>
                  <a:lnTo>
                    <a:pt x="1806751" y="345334"/>
                  </a:lnTo>
                  <a:lnTo>
                    <a:pt x="1813818" y="359811"/>
                  </a:lnTo>
                  <a:lnTo>
                    <a:pt x="1823850" y="376111"/>
                  </a:lnTo>
                  <a:lnTo>
                    <a:pt x="1837186" y="397997"/>
                  </a:lnTo>
                  <a:lnTo>
                    <a:pt x="1839922" y="415210"/>
                  </a:lnTo>
                  <a:lnTo>
                    <a:pt x="1838839" y="436925"/>
                  </a:lnTo>
                  <a:lnTo>
                    <a:pt x="1832227" y="448895"/>
                  </a:lnTo>
                  <a:lnTo>
                    <a:pt x="1824990" y="460807"/>
                  </a:lnTo>
                  <a:lnTo>
                    <a:pt x="1825274" y="466050"/>
                  </a:lnTo>
                  <a:lnTo>
                    <a:pt x="1828694" y="467988"/>
                  </a:lnTo>
                  <a:lnTo>
                    <a:pt x="1839295" y="462118"/>
                  </a:lnTo>
                  <a:lnTo>
                    <a:pt x="1875430" y="437609"/>
                  </a:lnTo>
                  <a:lnTo>
                    <a:pt x="1880161" y="431739"/>
                  </a:lnTo>
                  <a:lnTo>
                    <a:pt x="1882441" y="412703"/>
                  </a:lnTo>
                  <a:lnTo>
                    <a:pt x="1881871" y="374801"/>
                  </a:lnTo>
                  <a:lnTo>
                    <a:pt x="1882611" y="298769"/>
                  </a:lnTo>
                  <a:lnTo>
                    <a:pt x="1885347" y="277623"/>
                  </a:lnTo>
                  <a:lnTo>
                    <a:pt x="1882839" y="231401"/>
                  </a:lnTo>
                  <a:lnTo>
                    <a:pt x="1881927" y="191162"/>
                  </a:lnTo>
                  <a:lnTo>
                    <a:pt x="1877254" y="165058"/>
                  </a:lnTo>
                  <a:lnTo>
                    <a:pt x="1872580" y="143970"/>
                  </a:lnTo>
                  <a:lnTo>
                    <a:pt x="1868990" y="123395"/>
                  </a:lnTo>
                  <a:lnTo>
                    <a:pt x="1870300" y="101224"/>
                  </a:lnTo>
                  <a:lnTo>
                    <a:pt x="1876627" y="87146"/>
                  </a:lnTo>
                  <a:close/>
                  <a:moveTo>
                    <a:pt x="2676157" y="58591"/>
                  </a:moveTo>
                  <a:lnTo>
                    <a:pt x="2689094" y="61327"/>
                  </a:lnTo>
                  <a:lnTo>
                    <a:pt x="2719872" y="77684"/>
                  </a:lnTo>
                  <a:lnTo>
                    <a:pt x="2738509" y="92104"/>
                  </a:lnTo>
                  <a:lnTo>
                    <a:pt x="2749965" y="106752"/>
                  </a:lnTo>
                  <a:lnTo>
                    <a:pt x="2752930" y="118265"/>
                  </a:lnTo>
                  <a:lnTo>
                    <a:pt x="2758059" y="120943"/>
                  </a:lnTo>
                  <a:lnTo>
                    <a:pt x="2768033" y="123679"/>
                  </a:lnTo>
                  <a:lnTo>
                    <a:pt x="2785930" y="146136"/>
                  </a:lnTo>
                  <a:lnTo>
                    <a:pt x="2787127" y="156452"/>
                  </a:lnTo>
                  <a:lnTo>
                    <a:pt x="2781085" y="164488"/>
                  </a:lnTo>
                  <a:lnTo>
                    <a:pt x="2757888" y="181073"/>
                  </a:lnTo>
                  <a:lnTo>
                    <a:pt x="2747857" y="188198"/>
                  </a:lnTo>
                  <a:lnTo>
                    <a:pt x="2735432" y="194581"/>
                  </a:lnTo>
                  <a:lnTo>
                    <a:pt x="2718846" y="207975"/>
                  </a:lnTo>
                  <a:lnTo>
                    <a:pt x="2707846" y="229976"/>
                  </a:lnTo>
                  <a:lnTo>
                    <a:pt x="2688866" y="269701"/>
                  </a:lnTo>
                  <a:lnTo>
                    <a:pt x="2668576" y="313131"/>
                  </a:lnTo>
                  <a:lnTo>
                    <a:pt x="2666411" y="331826"/>
                  </a:lnTo>
                  <a:lnTo>
                    <a:pt x="2665670" y="348468"/>
                  </a:lnTo>
                  <a:lnTo>
                    <a:pt x="2671540" y="348468"/>
                  </a:lnTo>
                  <a:lnTo>
                    <a:pt x="2678152" y="345562"/>
                  </a:lnTo>
                  <a:lnTo>
                    <a:pt x="2689380" y="345049"/>
                  </a:lnTo>
                  <a:lnTo>
                    <a:pt x="2701349" y="349495"/>
                  </a:lnTo>
                  <a:lnTo>
                    <a:pt x="2718903" y="356847"/>
                  </a:lnTo>
                  <a:lnTo>
                    <a:pt x="2737198" y="372920"/>
                  </a:lnTo>
                  <a:lnTo>
                    <a:pt x="2742100" y="383464"/>
                  </a:lnTo>
                  <a:lnTo>
                    <a:pt x="2739193" y="387624"/>
                  </a:lnTo>
                  <a:lnTo>
                    <a:pt x="2735261" y="405293"/>
                  </a:lnTo>
                  <a:lnTo>
                    <a:pt x="2722038" y="419257"/>
                  </a:lnTo>
                  <a:lnTo>
                    <a:pt x="2702260" y="452200"/>
                  </a:lnTo>
                  <a:lnTo>
                    <a:pt x="2679975" y="493579"/>
                  </a:lnTo>
                  <a:lnTo>
                    <a:pt x="2681001" y="497967"/>
                  </a:lnTo>
                  <a:lnTo>
                    <a:pt x="2738339" y="543450"/>
                  </a:lnTo>
                  <a:lnTo>
                    <a:pt x="2767463" y="561004"/>
                  </a:lnTo>
                  <a:lnTo>
                    <a:pt x="2787013" y="569040"/>
                  </a:lnTo>
                  <a:lnTo>
                    <a:pt x="2806505" y="572745"/>
                  </a:lnTo>
                  <a:lnTo>
                    <a:pt x="2849764" y="576449"/>
                  </a:lnTo>
                  <a:lnTo>
                    <a:pt x="2886868" y="572061"/>
                  </a:lnTo>
                  <a:lnTo>
                    <a:pt x="2901573" y="570066"/>
                  </a:lnTo>
                  <a:lnTo>
                    <a:pt x="2908698" y="576963"/>
                  </a:lnTo>
                  <a:lnTo>
                    <a:pt x="2904309" y="586310"/>
                  </a:lnTo>
                  <a:lnTo>
                    <a:pt x="2879801" y="599248"/>
                  </a:lnTo>
                  <a:lnTo>
                    <a:pt x="2834433" y="620507"/>
                  </a:lnTo>
                  <a:lnTo>
                    <a:pt x="2797443" y="637150"/>
                  </a:lnTo>
                  <a:lnTo>
                    <a:pt x="2764727" y="648150"/>
                  </a:lnTo>
                  <a:lnTo>
                    <a:pt x="2739877" y="654305"/>
                  </a:lnTo>
                  <a:lnTo>
                    <a:pt x="2721297" y="654077"/>
                  </a:lnTo>
                  <a:lnTo>
                    <a:pt x="2712691" y="652595"/>
                  </a:lnTo>
                  <a:lnTo>
                    <a:pt x="2702488" y="644559"/>
                  </a:lnTo>
                  <a:lnTo>
                    <a:pt x="2689038" y="625009"/>
                  </a:lnTo>
                  <a:lnTo>
                    <a:pt x="2666354" y="596683"/>
                  </a:lnTo>
                  <a:lnTo>
                    <a:pt x="2641447" y="569154"/>
                  </a:lnTo>
                  <a:lnTo>
                    <a:pt x="2634152" y="564709"/>
                  </a:lnTo>
                  <a:lnTo>
                    <a:pt x="2629250" y="568641"/>
                  </a:lnTo>
                  <a:lnTo>
                    <a:pt x="2607477" y="598507"/>
                  </a:lnTo>
                  <a:lnTo>
                    <a:pt x="2556581" y="646041"/>
                  </a:lnTo>
                  <a:lnTo>
                    <a:pt x="2513378" y="680466"/>
                  </a:lnTo>
                  <a:lnTo>
                    <a:pt x="2484994" y="695798"/>
                  </a:lnTo>
                  <a:lnTo>
                    <a:pt x="2475704" y="697279"/>
                  </a:lnTo>
                  <a:lnTo>
                    <a:pt x="2469891" y="695114"/>
                  </a:lnTo>
                  <a:lnTo>
                    <a:pt x="2458150" y="684342"/>
                  </a:lnTo>
                  <a:lnTo>
                    <a:pt x="2447321" y="671860"/>
                  </a:lnTo>
                  <a:lnTo>
                    <a:pt x="2442932" y="673341"/>
                  </a:lnTo>
                  <a:lnTo>
                    <a:pt x="2438543" y="696823"/>
                  </a:lnTo>
                  <a:lnTo>
                    <a:pt x="2418994" y="719508"/>
                  </a:lnTo>
                  <a:lnTo>
                    <a:pt x="2403605" y="727658"/>
                  </a:lnTo>
                  <a:lnTo>
                    <a:pt x="2394315" y="726176"/>
                  </a:lnTo>
                  <a:lnTo>
                    <a:pt x="2389414" y="717627"/>
                  </a:lnTo>
                  <a:lnTo>
                    <a:pt x="2377159" y="708337"/>
                  </a:lnTo>
                  <a:lnTo>
                    <a:pt x="2366216" y="701041"/>
                  </a:lnTo>
                  <a:lnTo>
                    <a:pt x="2351797" y="693005"/>
                  </a:lnTo>
                  <a:lnTo>
                    <a:pt x="2328543" y="679782"/>
                  </a:lnTo>
                  <a:lnTo>
                    <a:pt x="2316288" y="674880"/>
                  </a:lnTo>
                  <a:lnTo>
                    <a:pt x="2305345" y="669808"/>
                  </a:lnTo>
                  <a:lnTo>
                    <a:pt x="2290641" y="663368"/>
                  </a:lnTo>
                  <a:lnTo>
                    <a:pt x="2280382" y="657554"/>
                  </a:lnTo>
                  <a:lnTo>
                    <a:pt x="2279640" y="650430"/>
                  </a:lnTo>
                  <a:lnTo>
                    <a:pt x="2292863" y="641595"/>
                  </a:lnTo>
                  <a:lnTo>
                    <a:pt x="2300615" y="640342"/>
                  </a:lnTo>
                  <a:lnTo>
                    <a:pt x="2327232" y="646326"/>
                  </a:lnTo>
                  <a:lnTo>
                    <a:pt x="2345527" y="646326"/>
                  </a:lnTo>
                  <a:lnTo>
                    <a:pt x="2360745" y="645585"/>
                  </a:lnTo>
                  <a:lnTo>
                    <a:pt x="2369123" y="637947"/>
                  </a:lnTo>
                  <a:lnTo>
                    <a:pt x="2373455" y="625751"/>
                  </a:lnTo>
                  <a:lnTo>
                    <a:pt x="2375620" y="506630"/>
                  </a:lnTo>
                  <a:lnTo>
                    <a:pt x="2382004" y="454822"/>
                  </a:lnTo>
                  <a:lnTo>
                    <a:pt x="2384455" y="436982"/>
                  </a:lnTo>
                  <a:lnTo>
                    <a:pt x="2379326" y="435500"/>
                  </a:lnTo>
                  <a:lnTo>
                    <a:pt x="2374595" y="440972"/>
                  </a:lnTo>
                  <a:lnTo>
                    <a:pt x="2358066" y="469982"/>
                  </a:lnTo>
                  <a:lnTo>
                    <a:pt x="2340511" y="500475"/>
                  </a:lnTo>
                  <a:lnTo>
                    <a:pt x="2326206" y="522817"/>
                  </a:lnTo>
                  <a:lnTo>
                    <a:pt x="2317428" y="546185"/>
                  </a:lnTo>
                  <a:lnTo>
                    <a:pt x="2295827" y="571491"/>
                  </a:lnTo>
                  <a:lnTo>
                    <a:pt x="2261117" y="601870"/>
                  </a:lnTo>
                  <a:lnTo>
                    <a:pt x="2251998" y="607056"/>
                  </a:lnTo>
                  <a:lnTo>
                    <a:pt x="2234728" y="603750"/>
                  </a:lnTo>
                  <a:lnTo>
                    <a:pt x="2220024" y="598222"/>
                  </a:lnTo>
                  <a:lnTo>
                    <a:pt x="2194775" y="572859"/>
                  </a:lnTo>
                  <a:lnTo>
                    <a:pt x="2192609" y="567330"/>
                  </a:lnTo>
                  <a:lnTo>
                    <a:pt x="2195117" y="558895"/>
                  </a:lnTo>
                  <a:lnTo>
                    <a:pt x="2221904" y="539061"/>
                  </a:lnTo>
                  <a:lnTo>
                    <a:pt x="2235526" y="534330"/>
                  </a:lnTo>
                  <a:lnTo>
                    <a:pt x="2249034" y="521164"/>
                  </a:lnTo>
                  <a:lnTo>
                    <a:pt x="2287506" y="477164"/>
                  </a:lnTo>
                  <a:lnTo>
                    <a:pt x="2322672" y="435329"/>
                  </a:lnTo>
                  <a:lnTo>
                    <a:pt x="2353108" y="402443"/>
                  </a:lnTo>
                  <a:lnTo>
                    <a:pt x="2380579" y="372806"/>
                  </a:lnTo>
                  <a:lnTo>
                    <a:pt x="2388274" y="350863"/>
                  </a:lnTo>
                  <a:lnTo>
                    <a:pt x="2391865" y="312334"/>
                  </a:lnTo>
                  <a:lnTo>
                    <a:pt x="2395113" y="301276"/>
                  </a:lnTo>
                  <a:lnTo>
                    <a:pt x="2396937" y="292443"/>
                  </a:lnTo>
                  <a:lnTo>
                    <a:pt x="2389242" y="292443"/>
                  </a:lnTo>
                  <a:lnTo>
                    <a:pt x="2380465" y="304183"/>
                  </a:lnTo>
                  <a:lnTo>
                    <a:pt x="2371289" y="306463"/>
                  </a:lnTo>
                  <a:lnTo>
                    <a:pt x="2358408" y="303499"/>
                  </a:lnTo>
                  <a:lnTo>
                    <a:pt x="2336465" y="281442"/>
                  </a:lnTo>
                  <a:lnTo>
                    <a:pt x="2320734" y="258302"/>
                  </a:lnTo>
                  <a:lnTo>
                    <a:pt x="2319651" y="251748"/>
                  </a:lnTo>
                  <a:lnTo>
                    <a:pt x="2332874" y="242971"/>
                  </a:lnTo>
                  <a:lnTo>
                    <a:pt x="2350486" y="240805"/>
                  </a:lnTo>
                  <a:lnTo>
                    <a:pt x="2411641" y="199426"/>
                  </a:lnTo>
                  <a:lnTo>
                    <a:pt x="2418481" y="166768"/>
                  </a:lnTo>
                  <a:lnTo>
                    <a:pt x="2423155" y="123565"/>
                  </a:lnTo>
                  <a:lnTo>
                    <a:pt x="2425378" y="99855"/>
                  </a:lnTo>
                  <a:lnTo>
                    <a:pt x="2439969" y="87430"/>
                  </a:lnTo>
                  <a:lnTo>
                    <a:pt x="2448802" y="85208"/>
                  </a:lnTo>
                  <a:lnTo>
                    <a:pt x="2481005" y="104928"/>
                  </a:lnTo>
                  <a:lnTo>
                    <a:pt x="2510984" y="136446"/>
                  </a:lnTo>
                  <a:lnTo>
                    <a:pt x="2516171" y="148415"/>
                  </a:lnTo>
                  <a:lnTo>
                    <a:pt x="2511725" y="156280"/>
                  </a:lnTo>
                  <a:lnTo>
                    <a:pt x="2516684" y="159187"/>
                  </a:lnTo>
                  <a:lnTo>
                    <a:pt x="2523808" y="152633"/>
                  </a:lnTo>
                  <a:lnTo>
                    <a:pt x="2529394" y="153374"/>
                  </a:lnTo>
                  <a:lnTo>
                    <a:pt x="2547461" y="176799"/>
                  </a:lnTo>
                  <a:lnTo>
                    <a:pt x="2546777" y="189737"/>
                  </a:lnTo>
                  <a:lnTo>
                    <a:pt x="2529223" y="204442"/>
                  </a:lnTo>
                  <a:lnTo>
                    <a:pt x="2502151" y="226955"/>
                  </a:lnTo>
                  <a:lnTo>
                    <a:pt x="2479865" y="247986"/>
                  </a:lnTo>
                  <a:lnTo>
                    <a:pt x="2472570" y="268277"/>
                  </a:lnTo>
                  <a:lnTo>
                    <a:pt x="2467953" y="306691"/>
                  </a:lnTo>
                  <a:lnTo>
                    <a:pt x="2454787" y="372350"/>
                  </a:lnTo>
                  <a:lnTo>
                    <a:pt x="2447434" y="437324"/>
                  </a:lnTo>
                  <a:lnTo>
                    <a:pt x="2444528" y="514895"/>
                  </a:lnTo>
                  <a:lnTo>
                    <a:pt x="2442875" y="632020"/>
                  </a:lnTo>
                  <a:lnTo>
                    <a:pt x="2449030" y="640455"/>
                  </a:lnTo>
                  <a:lnTo>
                    <a:pt x="2461171" y="643989"/>
                  </a:lnTo>
                  <a:lnTo>
                    <a:pt x="2485337" y="637207"/>
                  </a:lnTo>
                  <a:lnTo>
                    <a:pt x="2512979" y="619310"/>
                  </a:lnTo>
                  <a:lnTo>
                    <a:pt x="2536917" y="598678"/>
                  </a:lnTo>
                  <a:lnTo>
                    <a:pt x="2579835" y="543392"/>
                  </a:lnTo>
                  <a:lnTo>
                    <a:pt x="2590379" y="520879"/>
                  </a:lnTo>
                  <a:lnTo>
                    <a:pt x="2592545" y="515750"/>
                  </a:lnTo>
                  <a:lnTo>
                    <a:pt x="2588954" y="508682"/>
                  </a:lnTo>
                  <a:lnTo>
                    <a:pt x="2578524" y="493294"/>
                  </a:lnTo>
                  <a:lnTo>
                    <a:pt x="2567524" y="475283"/>
                  </a:lnTo>
                  <a:lnTo>
                    <a:pt x="2547632" y="447184"/>
                  </a:lnTo>
                  <a:lnTo>
                    <a:pt x="2541990" y="436127"/>
                  </a:lnTo>
                  <a:lnTo>
                    <a:pt x="2541990" y="424386"/>
                  </a:lnTo>
                  <a:lnTo>
                    <a:pt x="2553959" y="419998"/>
                  </a:lnTo>
                  <a:lnTo>
                    <a:pt x="2564218" y="423417"/>
                  </a:lnTo>
                  <a:lnTo>
                    <a:pt x="2588156" y="434703"/>
                  </a:lnTo>
                  <a:lnTo>
                    <a:pt x="2600581" y="440573"/>
                  </a:lnTo>
                  <a:lnTo>
                    <a:pt x="2619731" y="457671"/>
                  </a:lnTo>
                  <a:lnTo>
                    <a:pt x="2623436" y="458413"/>
                  </a:lnTo>
                  <a:lnTo>
                    <a:pt x="2646804" y="415666"/>
                  </a:lnTo>
                  <a:lnTo>
                    <a:pt x="2651763" y="398852"/>
                  </a:lnTo>
                  <a:lnTo>
                    <a:pt x="2650281" y="392298"/>
                  </a:lnTo>
                  <a:lnTo>
                    <a:pt x="2642245" y="389277"/>
                  </a:lnTo>
                  <a:lnTo>
                    <a:pt x="2632498" y="395888"/>
                  </a:lnTo>
                  <a:lnTo>
                    <a:pt x="2618535" y="406661"/>
                  </a:lnTo>
                  <a:lnTo>
                    <a:pt x="2612094" y="409397"/>
                  </a:lnTo>
                  <a:lnTo>
                    <a:pt x="2602519" y="406433"/>
                  </a:lnTo>
                  <a:lnTo>
                    <a:pt x="2593969" y="395490"/>
                  </a:lnTo>
                  <a:lnTo>
                    <a:pt x="2588099" y="387681"/>
                  </a:lnTo>
                  <a:lnTo>
                    <a:pt x="2585078" y="376112"/>
                  </a:lnTo>
                  <a:lnTo>
                    <a:pt x="2585078" y="366593"/>
                  </a:lnTo>
                  <a:lnTo>
                    <a:pt x="2595851" y="343852"/>
                  </a:lnTo>
                  <a:lnTo>
                    <a:pt x="2608275" y="302131"/>
                  </a:lnTo>
                  <a:lnTo>
                    <a:pt x="2617053" y="271867"/>
                  </a:lnTo>
                  <a:lnTo>
                    <a:pt x="2619275" y="262349"/>
                  </a:lnTo>
                  <a:lnTo>
                    <a:pt x="2617623" y="259271"/>
                  </a:lnTo>
                  <a:lnTo>
                    <a:pt x="2609016" y="263659"/>
                  </a:lnTo>
                  <a:lnTo>
                    <a:pt x="2570203" y="298313"/>
                  </a:lnTo>
                  <a:lnTo>
                    <a:pt x="2558975" y="304183"/>
                  </a:lnTo>
                  <a:lnTo>
                    <a:pt x="2546037" y="310567"/>
                  </a:lnTo>
                  <a:lnTo>
                    <a:pt x="2535777" y="309826"/>
                  </a:lnTo>
                  <a:lnTo>
                    <a:pt x="2524094" y="308287"/>
                  </a:lnTo>
                  <a:lnTo>
                    <a:pt x="2508705" y="304126"/>
                  </a:lnTo>
                  <a:lnTo>
                    <a:pt x="2499642" y="300479"/>
                  </a:lnTo>
                  <a:lnTo>
                    <a:pt x="2486705" y="293126"/>
                  </a:lnTo>
                  <a:lnTo>
                    <a:pt x="2485222" y="283095"/>
                  </a:lnTo>
                  <a:lnTo>
                    <a:pt x="2515031" y="265939"/>
                  </a:lnTo>
                  <a:lnTo>
                    <a:pt x="2550197" y="244737"/>
                  </a:lnTo>
                  <a:lnTo>
                    <a:pt x="2586048" y="218234"/>
                  </a:lnTo>
                  <a:lnTo>
                    <a:pt x="2619731" y="194809"/>
                  </a:lnTo>
                  <a:lnTo>
                    <a:pt x="2629250" y="190592"/>
                  </a:lnTo>
                  <a:lnTo>
                    <a:pt x="2647317" y="173037"/>
                  </a:lnTo>
                  <a:lnTo>
                    <a:pt x="2656038" y="139296"/>
                  </a:lnTo>
                  <a:lnTo>
                    <a:pt x="2663390" y="108519"/>
                  </a:lnTo>
                  <a:lnTo>
                    <a:pt x="2661908" y="81674"/>
                  </a:lnTo>
                  <a:lnTo>
                    <a:pt x="2664188" y="65259"/>
                  </a:lnTo>
                  <a:close/>
                  <a:moveTo>
                    <a:pt x="1705185" y="48617"/>
                  </a:moveTo>
                  <a:lnTo>
                    <a:pt x="1715216" y="52265"/>
                  </a:lnTo>
                  <a:lnTo>
                    <a:pt x="1731802" y="70788"/>
                  </a:lnTo>
                  <a:lnTo>
                    <a:pt x="1741263" y="88342"/>
                  </a:lnTo>
                  <a:lnTo>
                    <a:pt x="1745880" y="106239"/>
                  </a:lnTo>
                  <a:lnTo>
                    <a:pt x="1743258" y="132799"/>
                  </a:lnTo>
                  <a:lnTo>
                    <a:pt x="1732030" y="151151"/>
                  </a:lnTo>
                  <a:lnTo>
                    <a:pt x="1721771" y="161183"/>
                  </a:lnTo>
                  <a:lnTo>
                    <a:pt x="1707180" y="164887"/>
                  </a:lnTo>
                  <a:lnTo>
                    <a:pt x="1692532" y="167851"/>
                  </a:lnTo>
                  <a:lnTo>
                    <a:pt x="1664776" y="172980"/>
                  </a:lnTo>
                  <a:lnTo>
                    <a:pt x="1645739" y="177369"/>
                  </a:lnTo>
                  <a:lnTo>
                    <a:pt x="1594500" y="202789"/>
                  </a:lnTo>
                  <a:lnTo>
                    <a:pt x="1556427" y="222110"/>
                  </a:lnTo>
                  <a:lnTo>
                    <a:pt x="1534484" y="234535"/>
                  </a:lnTo>
                  <a:lnTo>
                    <a:pt x="1515220" y="236758"/>
                  </a:lnTo>
                  <a:lnTo>
                    <a:pt x="1504277" y="240919"/>
                  </a:lnTo>
                  <a:lnTo>
                    <a:pt x="1497380" y="242173"/>
                  </a:lnTo>
                  <a:lnTo>
                    <a:pt x="1493219" y="240691"/>
                  </a:lnTo>
                  <a:lnTo>
                    <a:pt x="1493219" y="236302"/>
                  </a:lnTo>
                  <a:lnTo>
                    <a:pt x="1510261" y="222851"/>
                  </a:lnTo>
                  <a:lnTo>
                    <a:pt x="1544686" y="187001"/>
                  </a:lnTo>
                  <a:lnTo>
                    <a:pt x="1582531" y="150638"/>
                  </a:lnTo>
                  <a:lnTo>
                    <a:pt x="1623739" y="119918"/>
                  </a:lnTo>
                  <a:lnTo>
                    <a:pt x="1689967" y="72840"/>
                  </a:lnTo>
                  <a:lnTo>
                    <a:pt x="1691734" y="57907"/>
                  </a:lnTo>
                  <a:close/>
                  <a:moveTo>
                    <a:pt x="300308" y="19949"/>
                  </a:moveTo>
                  <a:cubicBezTo>
                    <a:pt x="304412" y="19949"/>
                    <a:pt x="320370" y="22342"/>
                    <a:pt x="320370" y="22342"/>
                  </a:cubicBezTo>
                  <a:cubicBezTo>
                    <a:pt x="320370" y="22342"/>
                    <a:pt x="343568" y="32488"/>
                    <a:pt x="357531" y="41835"/>
                  </a:cubicBezTo>
                  <a:cubicBezTo>
                    <a:pt x="371495" y="51182"/>
                    <a:pt x="396573" y="71701"/>
                    <a:pt x="396573" y="71701"/>
                  </a:cubicBezTo>
                  <a:cubicBezTo>
                    <a:pt x="396573" y="71701"/>
                    <a:pt x="399138" y="79110"/>
                    <a:pt x="398853" y="82416"/>
                  </a:cubicBezTo>
                  <a:cubicBezTo>
                    <a:pt x="398568" y="85721"/>
                    <a:pt x="397656" y="109887"/>
                    <a:pt x="397656" y="109887"/>
                  </a:cubicBezTo>
                  <a:lnTo>
                    <a:pt x="395433" y="116499"/>
                  </a:lnTo>
                  <a:lnTo>
                    <a:pt x="393211" y="145224"/>
                  </a:lnTo>
                  <a:lnTo>
                    <a:pt x="385516" y="165058"/>
                  </a:lnTo>
                  <a:lnTo>
                    <a:pt x="384433" y="175147"/>
                  </a:lnTo>
                  <a:lnTo>
                    <a:pt x="388423" y="176515"/>
                  </a:lnTo>
                  <a:lnTo>
                    <a:pt x="405692" y="176116"/>
                  </a:lnTo>
                  <a:lnTo>
                    <a:pt x="425071" y="168706"/>
                  </a:lnTo>
                  <a:lnTo>
                    <a:pt x="436299" y="153602"/>
                  </a:lnTo>
                  <a:lnTo>
                    <a:pt x="449180" y="122027"/>
                  </a:lnTo>
                  <a:lnTo>
                    <a:pt x="462574" y="88286"/>
                  </a:lnTo>
                  <a:lnTo>
                    <a:pt x="476822" y="67141"/>
                  </a:lnTo>
                  <a:lnTo>
                    <a:pt x="498139" y="43146"/>
                  </a:lnTo>
                  <a:lnTo>
                    <a:pt x="509595" y="36477"/>
                  </a:lnTo>
                  <a:lnTo>
                    <a:pt x="520709" y="39042"/>
                  </a:lnTo>
                  <a:lnTo>
                    <a:pt x="544362" y="58022"/>
                  </a:lnTo>
                  <a:lnTo>
                    <a:pt x="587621" y="107437"/>
                  </a:lnTo>
                  <a:lnTo>
                    <a:pt x="590357" y="122882"/>
                  </a:lnTo>
                  <a:lnTo>
                    <a:pt x="587849" y="140380"/>
                  </a:lnTo>
                  <a:lnTo>
                    <a:pt x="570580" y="163178"/>
                  </a:lnTo>
                  <a:lnTo>
                    <a:pt x="528460" y="189795"/>
                  </a:lnTo>
                  <a:lnTo>
                    <a:pt x="498880" y="201878"/>
                  </a:lnTo>
                  <a:lnTo>
                    <a:pt x="460522" y="209230"/>
                  </a:lnTo>
                  <a:lnTo>
                    <a:pt x="453398" y="211339"/>
                  </a:lnTo>
                  <a:lnTo>
                    <a:pt x="425128" y="243085"/>
                  </a:lnTo>
                  <a:lnTo>
                    <a:pt x="399423" y="269645"/>
                  </a:lnTo>
                  <a:lnTo>
                    <a:pt x="399366" y="273748"/>
                  </a:lnTo>
                  <a:lnTo>
                    <a:pt x="410936" y="283609"/>
                  </a:lnTo>
                  <a:lnTo>
                    <a:pt x="424729" y="301049"/>
                  </a:lnTo>
                  <a:lnTo>
                    <a:pt x="433962" y="309029"/>
                  </a:lnTo>
                  <a:lnTo>
                    <a:pt x="440289" y="308743"/>
                  </a:lnTo>
                  <a:lnTo>
                    <a:pt x="454823" y="303329"/>
                  </a:lnTo>
                  <a:lnTo>
                    <a:pt x="473745" y="294381"/>
                  </a:lnTo>
                  <a:lnTo>
                    <a:pt x="486854" y="280360"/>
                  </a:lnTo>
                  <a:lnTo>
                    <a:pt x="496714" y="258759"/>
                  </a:lnTo>
                  <a:lnTo>
                    <a:pt x="499450" y="243769"/>
                  </a:lnTo>
                  <a:lnTo>
                    <a:pt x="500532" y="222795"/>
                  </a:lnTo>
                  <a:lnTo>
                    <a:pt x="507030" y="214302"/>
                  </a:lnTo>
                  <a:lnTo>
                    <a:pt x="513527" y="209059"/>
                  </a:lnTo>
                  <a:lnTo>
                    <a:pt x="525725" y="209857"/>
                  </a:lnTo>
                  <a:lnTo>
                    <a:pt x="543735" y="224105"/>
                  </a:lnTo>
                  <a:lnTo>
                    <a:pt x="560777" y="239950"/>
                  </a:lnTo>
                  <a:lnTo>
                    <a:pt x="566419" y="244852"/>
                  </a:lnTo>
                  <a:lnTo>
                    <a:pt x="578046" y="247815"/>
                  </a:lnTo>
                  <a:lnTo>
                    <a:pt x="589844" y="254712"/>
                  </a:lnTo>
                  <a:lnTo>
                    <a:pt x="598166" y="264060"/>
                  </a:lnTo>
                  <a:lnTo>
                    <a:pt x="598166" y="271754"/>
                  </a:lnTo>
                  <a:lnTo>
                    <a:pt x="588363" y="286231"/>
                  </a:lnTo>
                  <a:lnTo>
                    <a:pt x="569383" y="299169"/>
                  </a:lnTo>
                  <a:lnTo>
                    <a:pt x="557015" y="307034"/>
                  </a:lnTo>
                  <a:lnTo>
                    <a:pt x="541626" y="312733"/>
                  </a:lnTo>
                  <a:lnTo>
                    <a:pt x="531709" y="320085"/>
                  </a:lnTo>
                  <a:lnTo>
                    <a:pt x="495916" y="365853"/>
                  </a:lnTo>
                  <a:lnTo>
                    <a:pt x="493408" y="372179"/>
                  </a:lnTo>
                  <a:lnTo>
                    <a:pt x="496999" y="377822"/>
                  </a:lnTo>
                  <a:lnTo>
                    <a:pt x="502870" y="376169"/>
                  </a:lnTo>
                  <a:lnTo>
                    <a:pt x="524528" y="366537"/>
                  </a:lnTo>
                  <a:lnTo>
                    <a:pt x="564025" y="344651"/>
                  </a:lnTo>
                  <a:lnTo>
                    <a:pt x="589103" y="331827"/>
                  </a:lnTo>
                  <a:lnTo>
                    <a:pt x="606259" y="329148"/>
                  </a:lnTo>
                  <a:lnTo>
                    <a:pt x="619083" y="331542"/>
                  </a:lnTo>
                  <a:lnTo>
                    <a:pt x="634472" y="341459"/>
                  </a:lnTo>
                  <a:lnTo>
                    <a:pt x="651684" y="359469"/>
                  </a:lnTo>
                  <a:lnTo>
                    <a:pt x="658410" y="375485"/>
                  </a:lnTo>
                  <a:lnTo>
                    <a:pt x="659378" y="385573"/>
                  </a:lnTo>
                  <a:lnTo>
                    <a:pt x="650886" y="395205"/>
                  </a:lnTo>
                  <a:lnTo>
                    <a:pt x="636695" y="401418"/>
                  </a:lnTo>
                  <a:lnTo>
                    <a:pt x="597767" y="418915"/>
                  </a:lnTo>
                  <a:lnTo>
                    <a:pt x="556046" y="438066"/>
                  </a:lnTo>
                  <a:lnTo>
                    <a:pt x="511191" y="457444"/>
                  </a:lnTo>
                  <a:cubicBezTo>
                    <a:pt x="511191" y="457444"/>
                    <a:pt x="499906" y="462174"/>
                    <a:pt x="489133" y="467419"/>
                  </a:cubicBezTo>
                  <a:cubicBezTo>
                    <a:pt x="479444" y="472149"/>
                    <a:pt x="470211" y="477507"/>
                    <a:pt x="470211" y="477507"/>
                  </a:cubicBezTo>
                  <a:lnTo>
                    <a:pt x="469014" y="483947"/>
                  </a:lnTo>
                  <a:lnTo>
                    <a:pt x="474258" y="489362"/>
                  </a:lnTo>
                  <a:lnTo>
                    <a:pt x="485543" y="496201"/>
                  </a:lnTo>
                  <a:lnTo>
                    <a:pt x="518657" y="517403"/>
                  </a:lnTo>
                  <a:lnTo>
                    <a:pt x="549606" y="536382"/>
                  </a:lnTo>
                  <a:lnTo>
                    <a:pt x="552512" y="545616"/>
                  </a:lnTo>
                  <a:lnTo>
                    <a:pt x="549036" y="556445"/>
                  </a:lnTo>
                  <a:lnTo>
                    <a:pt x="537009" y="566704"/>
                  </a:lnTo>
                  <a:lnTo>
                    <a:pt x="515978" y="575481"/>
                  </a:lnTo>
                  <a:lnTo>
                    <a:pt x="469470" y="591212"/>
                  </a:lnTo>
                  <a:lnTo>
                    <a:pt x="451346" y="596170"/>
                  </a:lnTo>
                  <a:lnTo>
                    <a:pt x="435957" y="603124"/>
                  </a:lnTo>
                  <a:lnTo>
                    <a:pt x="427009" y="609451"/>
                  </a:lnTo>
                  <a:lnTo>
                    <a:pt x="426097" y="624953"/>
                  </a:lnTo>
                  <a:lnTo>
                    <a:pt x="424444" y="677959"/>
                  </a:lnTo>
                  <a:lnTo>
                    <a:pt x="423361" y="690270"/>
                  </a:lnTo>
                  <a:lnTo>
                    <a:pt x="425014" y="699959"/>
                  </a:lnTo>
                  <a:lnTo>
                    <a:pt x="426154" y="757980"/>
                  </a:lnTo>
                  <a:lnTo>
                    <a:pt x="424102" y="771146"/>
                  </a:lnTo>
                  <a:lnTo>
                    <a:pt x="421879" y="778840"/>
                  </a:lnTo>
                  <a:lnTo>
                    <a:pt x="421138" y="799529"/>
                  </a:lnTo>
                  <a:lnTo>
                    <a:pt x="417319" y="808820"/>
                  </a:lnTo>
                  <a:lnTo>
                    <a:pt x="414584" y="820048"/>
                  </a:lnTo>
                  <a:lnTo>
                    <a:pt x="410195" y="833613"/>
                  </a:lnTo>
                  <a:lnTo>
                    <a:pt x="400392" y="849400"/>
                  </a:lnTo>
                  <a:lnTo>
                    <a:pt x="375884" y="873909"/>
                  </a:lnTo>
                  <a:lnTo>
                    <a:pt x="368930" y="875390"/>
                  </a:lnTo>
                  <a:lnTo>
                    <a:pt x="359242" y="868437"/>
                  </a:lnTo>
                  <a:lnTo>
                    <a:pt x="345164" y="853960"/>
                  </a:lnTo>
                  <a:lnTo>
                    <a:pt x="343511" y="841250"/>
                  </a:lnTo>
                  <a:lnTo>
                    <a:pt x="339122" y="827286"/>
                  </a:lnTo>
                  <a:lnTo>
                    <a:pt x="340148" y="801980"/>
                  </a:lnTo>
                  <a:lnTo>
                    <a:pt x="342200" y="788245"/>
                  </a:lnTo>
                  <a:lnTo>
                    <a:pt x="342599" y="781804"/>
                  </a:lnTo>
                  <a:lnTo>
                    <a:pt x="339293" y="768182"/>
                  </a:lnTo>
                  <a:lnTo>
                    <a:pt x="340205" y="743959"/>
                  </a:lnTo>
                  <a:lnTo>
                    <a:pt x="340775" y="729254"/>
                  </a:lnTo>
                  <a:cubicBezTo>
                    <a:pt x="340775" y="729254"/>
                    <a:pt x="340091" y="716259"/>
                    <a:pt x="340091" y="714036"/>
                  </a:cubicBezTo>
                  <a:cubicBezTo>
                    <a:pt x="340091" y="711814"/>
                    <a:pt x="341060" y="703037"/>
                    <a:pt x="341060" y="703037"/>
                  </a:cubicBezTo>
                  <a:lnTo>
                    <a:pt x="339920" y="689814"/>
                  </a:lnTo>
                  <a:lnTo>
                    <a:pt x="341459" y="672031"/>
                  </a:lnTo>
                  <a:lnTo>
                    <a:pt x="341459" y="665249"/>
                  </a:lnTo>
                  <a:lnTo>
                    <a:pt x="335645" y="660062"/>
                  </a:lnTo>
                  <a:lnTo>
                    <a:pt x="338666" y="651285"/>
                  </a:lnTo>
                  <a:lnTo>
                    <a:pt x="343511" y="645129"/>
                  </a:lnTo>
                  <a:lnTo>
                    <a:pt x="342485" y="637777"/>
                  </a:lnTo>
                  <a:lnTo>
                    <a:pt x="335873" y="636409"/>
                  </a:lnTo>
                  <a:lnTo>
                    <a:pt x="276370" y="657555"/>
                  </a:lnTo>
                  <a:lnTo>
                    <a:pt x="224277" y="678699"/>
                  </a:lnTo>
                  <a:lnTo>
                    <a:pt x="176857" y="693177"/>
                  </a:lnTo>
                  <a:lnTo>
                    <a:pt x="156908" y="696140"/>
                  </a:lnTo>
                  <a:lnTo>
                    <a:pt x="144255" y="693461"/>
                  </a:lnTo>
                  <a:lnTo>
                    <a:pt x="129037" y="685596"/>
                  </a:lnTo>
                  <a:lnTo>
                    <a:pt x="118664" y="676249"/>
                  </a:lnTo>
                  <a:lnTo>
                    <a:pt x="118664" y="668099"/>
                  </a:lnTo>
                  <a:lnTo>
                    <a:pt x="136162" y="651057"/>
                  </a:lnTo>
                  <a:lnTo>
                    <a:pt x="164090" y="626150"/>
                  </a:lnTo>
                  <a:lnTo>
                    <a:pt x="211054" y="588248"/>
                  </a:lnTo>
                  <a:lnTo>
                    <a:pt x="256365" y="560833"/>
                  </a:lnTo>
                  <a:lnTo>
                    <a:pt x="287370" y="543222"/>
                  </a:lnTo>
                  <a:lnTo>
                    <a:pt x="308059" y="532564"/>
                  </a:lnTo>
                  <a:lnTo>
                    <a:pt x="326925" y="523502"/>
                  </a:lnTo>
                  <a:lnTo>
                    <a:pt x="340091" y="509253"/>
                  </a:lnTo>
                  <a:lnTo>
                    <a:pt x="343681" y="501217"/>
                  </a:lnTo>
                  <a:lnTo>
                    <a:pt x="342485" y="482123"/>
                  </a:lnTo>
                  <a:lnTo>
                    <a:pt x="337811" y="477735"/>
                  </a:lnTo>
                  <a:lnTo>
                    <a:pt x="326811" y="479102"/>
                  </a:lnTo>
                  <a:lnTo>
                    <a:pt x="312334" y="487253"/>
                  </a:lnTo>
                  <a:lnTo>
                    <a:pt x="275002" y="501844"/>
                  </a:lnTo>
                  <a:lnTo>
                    <a:pt x="220458" y="527548"/>
                  </a:lnTo>
                  <a:lnTo>
                    <a:pt x="193841" y="538890"/>
                  </a:lnTo>
                  <a:lnTo>
                    <a:pt x="168763" y="552284"/>
                  </a:lnTo>
                  <a:lnTo>
                    <a:pt x="136446" y="570580"/>
                  </a:lnTo>
                  <a:lnTo>
                    <a:pt x="112623" y="582947"/>
                  </a:lnTo>
                  <a:lnTo>
                    <a:pt x="98317" y="584315"/>
                  </a:lnTo>
                  <a:lnTo>
                    <a:pt x="83897" y="583005"/>
                  </a:lnTo>
                  <a:lnTo>
                    <a:pt x="58192" y="575937"/>
                  </a:lnTo>
                  <a:lnTo>
                    <a:pt x="8151" y="547725"/>
                  </a:lnTo>
                  <a:lnTo>
                    <a:pt x="0" y="539745"/>
                  </a:lnTo>
                  <a:lnTo>
                    <a:pt x="1368" y="526636"/>
                  </a:lnTo>
                  <a:lnTo>
                    <a:pt x="3591" y="518144"/>
                  </a:lnTo>
                  <a:lnTo>
                    <a:pt x="16756" y="515351"/>
                  </a:lnTo>
                  <a:lnTo>
                    <a:pt x="51524" y="509994"/>
                  </a:lnTo>
                  <a:lnTo>
                    <a:pt x="82130" y="504522"/>
                  </a:lnTo>
                  <a:lnTo>
                    <a:pt x="113706" y="496942"/>
                  </a:lnTo>
                  <a:lnTo>
                    <a:pt x="146022" y="490330"/>
                  </a:lnTo>
                  <a:lnTo>
                    <a:pt x="176514" y="483206"/>
                  </a:lnTo>
                  <a:lnTo>
                    <a:pt x="202618" y="478019"/>
                  </a:lnTo>
                  <a:lnTo>
                    <a:pt x="235561" y="468957"/>
                  </a:lnTo>
                  <a:lnTo>
                    <a:pt x="274661" y="456988"/>
                  </a:lnTo>
                  <a:lnTo>
                    <a:pt x="305210" y="447926"/>
                  </a:lnTo>
                  <a:lnTo>
                    <a:pt x="319345" y="443025"/>
                  </a:lnTo>
                  <a:lnTo>
                    <a:pt x="331997" y="439833"/>
                  </a:lnTo>
                  <a:lnTo>
                    <a:pt x="338039" y="434874"/>
                  </a:lnTo>
                  <a:lnTo>
                    <a:pt x="340604" y="402045"/>
                  </a:lnTo>
                  <a:lnTo>
                    <a:pt x="338381" y="387055"/>
                  </a:lnTo>
                  <a:lnTo>
                    <a:pt x="332169" y="381014"/>
                  </a:lnTo>
                  <a:lnTo>
                    <a:pt x="322765" y="384319"/>
                  </a:lnTo>
                  <a:lnTo>
                    <a:pt x="297515" y="403812"/>
                  </a:lnTo>
                  <a:lnTo>
                    <a:pt x="274205" y="430371"/>
                  </a:lnTo>
                  <a:lnTo>
                    <a:pt x="244282" y="453169"/>
                  </a:lnTo>
                  <a:lnTo>
                    <a:pt x="232541" y="452429"/>
                  </a:lnTo>
                  <a:lnTo>
                    <a:pt x="201935" y="421708"/>
                  </a:lnTo>
                  <a:lnTo>
                    <a:pt x="176629" y="399822"/>
                  </a:lnTo>
                  <a:lnTo>
                    <a:pt x="166198" y="391843"/>
                  </a:lnTo>
                  <a:lnTo>
                    <a:pt x="167281" y="384148"/>
                  </a:lnTo>
                  <a:lnTo>
                    <a:pt x="186602" y="376739"/>
                  </a:lnTo>
                  <a:lnTo>
                    <a:pt x="197602" y="367961"/>
                  </a:lnTo>
                  <a:lnTo>
                    <a:pt x="198971" y="363573"/>
                  </a:lnTo>
                  <a:lnTo>
                    <a:pt x="193043" y="341687"/>
                  </a:lnTo>
                  <a:lnTo>
                    <a:pt x="181644" y="308914"/>
                  </a:lnTo>
                  <a:lnTo>
                    <a:pt x="177313" y="293070"/>
                  </a:lnTo>
                  <a:lnTo>
                    <a:pt x="178167" y="282070"/>
                  </a:lnTo>
                  <a:lnTo>
                    <a:pt x="184266" y="274660"/>
                  </a:lnTo>
                  <a:lnTo>
                    <a:pt x="190250" y="273293"/>
                  </a:lnTo>
                  <a:lnTo>
                    <a:pt x="199940" y="278650"/>
                  </a:lnTo>
                  <a:lnTo>
                    <a:pt x="210939" y="287998"/>
                  </a:lnTo>
                  <a:lnTo>
                    <a:pt x="234536" y="305837"/>
                  </a:lnTo>
                  <a:lnTo>
                    <a:pt x="253572" y="322308"/>
                  </a:lnTo>
                  <a:lnTo>
                    <a:pt x="266510" y="335759"/>
                  </a:lnTo>
                  <a:lnTo>
                    <a:pt x="272266" y="339863"/>
                  </a:lnTo>
                  <a:lnTo>
                    <a:pt x="276370" y="342257"/>
                  </a:lnTo>
                  <a:lnTo>
                    <a:pt x="283324" y="337697"/>
                  </a:lnTo>
                  <a:lnTo>
                    <a:pt x="291702" y="322252"/>
                  </a:lnTo>
                  <a:lnTo>
                    <a:pt x="297344" y="318490"/>
                  </a:lnTo>
                  <a:lnTo>
                    <a:pt x="306578" y="323335"/>
                  </a:lnTo>
                  <a:lnTo>
                    <a:pt x="316096" y="330915"/>
                  </a:lnTo>
                  <a:lnTo>
                    <a:pt x="325728" y="338894"/>
                  </a:lnTo>
                  <a:lnTo>
                    <a:pt x="331200" y="342371"/>
                  </a:lnTo>
                  <a:lnTo>
                    <a:pt x="336614" y="339350"/>
                  </a:lnTo>
                  <a:lnTo>
                    <a:pt x="337982" y="317521"/>
                  </a:lnTo>
                  <a:lnTo>
                    <a:pt x="332738" y="301790"/>
                  </a:lnTo>
                  <a:lnTo>
                    <a:pt x="326526" y="278194"/>
                  </a:lnTo>
                  <a:lnTo>
                    <a:pt x="328293" y="267308"/>
                  </a:lnTo>
                  <a:lnTo>
                    <a:pt x="341231" y="255909"/>
                  </a:lnTo>
                  <a:lnTo>
                    <a:pt x="345848" y="252717"/>
                  </a:lnTo>
                  <a:lnTo>
                    <a:pt x="351547" y="254028"/>
                  </a:lnTo>
                  <a:lnTo>
                    <a:pt x="359640" y="256707"/>
                  </a:lnTo>
                  <a:lnTo>
                    <a:pt x="369786" y="262178"/>
                  </a:lnTo>
                  <a:lnTo>
                    <a:pt x="376055" y="264458"/>
                  </a:lnTo>
                  <a:lnTo>
                    <a:pt x="381298" y="262805"/>
                  </a:lnTo>
                  <a:lnTo>
                    <a:pt x="400791" y="232427"/>
                  </a:lnTo>
                  <a:lnTo>
                    <a:pt x="402729" y="226956"/>
                  </a:lnTo>
                  <a:lnTo>
                    <a:pt x="396573" y="220059"/>
                  </a:lnTo>
                  <a:lnTo>
                    <a:pt x="385573" y="220116"/>
                  </a:lnTo>
                  <a:lnTo>
                    <a:pt x="355764" y="224619"/>
                  </a:lnTo>
                  <a:lnTo>
                    <a:pt x="295920" y="239551"/>
                  </a:lnTo>
                  <a:lnTo>
                    <a:pt x="250437" y="254997"/>
                  </a:lnTo>
                  <a:lnTo>
                    <a:pt x="233225" y="263147"/>
                  </a:lnTo>
                  <a:lnTo>
                    <a:pt x="219090" y="262976"/>
                  </a:lnTo>
                  <a:lnTo>
                    <a:pt x="207862" y="255453"/>
                  </a:lnTo>
                  <a:lnTo>
                    <a:pt x="186432" y="235504"/>
                  </a:lnTo>
                  <a:lnTo>
                    <a:pt x="166141" y="211909"/>
                  </a:lnTo>
                  <a:lnTo>
                    <a:pt x="161183" y="199256"/>
                  </a:lnTo>
                  <a:lnTo>
                    <a:pt x="166882" y="187458"/>
                  </a:lnTo>
                  <a:lnTo>
                    <a:pt x="176058" y="181758"/>
                  </a:lnTo>
                  <a:lnTo>
                    <a:pt x="211680" y="182271"/>
                  </a:lnTo>
                  <a:lnTo>
                    <a:pt x="227639" y="180619"/>
                  </a:lnTo>
                  <a:lnTo>
                    <a:pt x="240919" y="182955"/>
                  </a:lnTo>
                  <a:lnTo>
                    <a:pt x="250267" y="182100"/>
                  </a:lnTo>
                  <a:lnTo>
                    <a:pt x="265826" y="183297"/>
                  </a:lnTo>
                  <a:lnTo>
                    <a:pt x="283950" y="181531"/>
                  </a:lnTo>
                  <a:lnTo>
                    <a:pt x="295863" y="182613"/>
                  </a:lnTo>
                  <a:lnTo>
                    <a:pt x="321111" y="182043"/>
                  </a:lnTo>
                  <a:lnTo>
                    <a:pt x="360894" y="181644"/>
                  </a:lnTo>
                  <a:lnTo>
                    <a:pt x="366993" y="178509"/>
                  </a:lnTo>
                  <a:lnTo>
                    <a:pt x="370811" y="176287"/>
                  </a:lnTo>
                  <a:lnTo>
                    <a:pt x="370982" y="170359"/>
                  </a:lnTo>
                  <a:cubicBezTo>
                    <a:pt x="370982" y="170359"/>
                    <a:pt x="357588" y="159758"/>
                    <a:pt x="352174" y="150696"/>
                  </a:cubicBezTo>
                  <a:cubicBezTo>
                    <a:pt x="346759" y="141634"/>
                    <a:pt x="341687" y="125504"/>
                    <a:pt x="337583" y="117069"/>
                  </a:cubicBezTo>
                  <a:cubicBezTo>
                    <a:pt x="333480" y="108633"/>
                    <a:pt x="292101" y="55115"/>
                    <a:pt x="292101" y="55115"/>
                  </a:cubicBezTo>
                  <a:lnTo>
                    <a:pt x="286629" y="43716"/>
                  </a:lnTo>
                  <a:lnTo>
                    <a:pt x="289935" y="24508"/>
                  </a:lnTo>
                  <a:cubicBezTo>
                    <a:pt x="289935" y="24508"/>
                    <a:pt x="296204" y="19949"/>
                    <a:pt x="300308" y="19949"/>
                  </a:cubicBezTo>
                  <a:close/>
                  <a:moveTo>
                    <a:pt x="4093743" y="0"/>
                  </a:moveTo>
                  <a:lnTo>
                    <a:pt x="4106338" y="2508"/>
                  </a:lnTo>
                  <a:lnTo>
                    <a:pt x="4123608" y="13679"/>
                  </a:lnTo>
                  <a:lnTo>
                    <a:pt x="4145437" y="31404"/>
                  </a:lnTo>
                  <a:lnTo>
                    <a:pt x="4160199" y="47648"/>
                  </a:lnTo>
                  <a:lnTo>
                    <a:pt x="4164530" y="58305"/>
                  </a:lnTo>
                  <a:lnTo>
                    <a:pt x="4163790" y="66285"/>
                  </a:lnTo>
                  <a:lnTo>
                    <a:pt x="4156950" y="76259"/>
                  </a:lnTo>
                  <a:lnTo>
                    <a:pt x="4144981" y="88969"/>
                  </a:lnTo>
                  <a:lnTo>
                    <a:pt x="4127142" y="108918"/>
                  </a:lnTo>
                  <a:lnTo>
                    <a:pt x="4118877" y="114389"/>
                  </a:lnTo>
                  <a:lnTo>
                    <a:pt x="4116940" y="118949"/>
                  </a:lnTo>
                  <a:lnTo>
                    <a:pt x="4121271" y="124534"/>
                  </a:lnTo>
                  <a:lnTo>
                    <a:pt x="4129479" y="124933"/>
                  </a:lnTo>
                  <a:lnTo>
                    <a:pt x="4138997" y="120943"/>
                  </a:lnTo>
                  <a:lnTo>
                    <a:pt x="4157007" y="102534"/>
                  </a:lnTo>
                  <a:lnTo>
                    <a:pt x="4184935" y="88628"/>
                  </a:lnTo>
                  <a:lnTo>
                    <a:pt x="4210867" y="73694"/>
                  </a:lnTo>
                  <a:lnTo>
                    <a:pt x="4248940" y="55570"/>
                  </a:lnTo>
                  <a:lnTo>
                    <a:pt x="4278578" y="37446"/>
                  </a:lnTo>
                  <a:lnTo>
                    <a:pt x="4292314" y="33627"/>
                  </a:lnTo>
                  <a:lnTo>
                    <a:pt x="4311806" y="38016"/>
                  </a:lnTo>
                  <a:lnTo>
                    <a:pt x="4332838" y="48161"/>
                  </a:lnTo>
                  <a:lnTo>
                    <a:pt x="4352045" y="58249"/>
                  </a:lnTo>
                  <a:lnTo>
                    <a:pt x="4368289" y="73523"/>
                  </a:lnTo>
                  <a:lnTo>
                    <a:pt x="4379004" y="89767"/>
                  </a:lnTo>
                  <a:lnTo>
                    <a:pt x="4387724" y="109830"/>
                  </a:lnTo>
                  <a:lnTo>
                    <a:pt x="4387952" y="126130"/>
                  </a:lnTo>
                  <a:lnTo>
                    <a:pt x="4385729" y="146192"/>
                  </a:lnTo>
                  <a:lnTo>
                    <a:pt x="4375128" y="163120"/>
                  </a:lnTo>
                  <a:lnTo>
                    <a:pt x="4360024" y="172809"/>
                  </a:lnTo>
                  <a:lnTo>
                    <a:pt x="4340247" y="182328"/>
                  </a:lnTo>
                  <a:lnTo>
                    <a:pt x="4317620" y="193556"/>
                  </a:lnTo>
                  <a:lnTo>
                    <a:pt x="4295563" y="206208"/>
                  </a:lnTo>
                  <a:lnTo>
                    <a:pt x="4277780" y="218006"/>
                  </a:lnTo>
                  <a:lnTo>
                    <a:pt x="4261822" y="230660"/>
                  </a:lnTo>
                  <a:lnTo>
                    <a:pt x="4232241" y="258758"/>
                  </a:lnTo>
                  <a:lnTo>
                    <a:pt x="4222324" y="268846"/>
                  </a:lnTo>
                  <a:lnTo>
                    <a:pt x="4218961" y="275116"/>
                  </a:lnTo>
                  <a:lnTo>
                    <a:pt x="4222495" y="279618"/>
                  </a:lnTo>
                  <a:lnTo>
                    <a:pt x="4235889" y="286800"/>
                  </a:lnTo>
                  <a:lnTo>
                    <a:pt x="4254526" y="301847"/>
                  </a:lnTo>
                  <a:lnTo>
                    <a:pt x="4272081" y="319401"/>
                  </a:lnTo>
                  <a:lnTo>
                    <a:pt x="4273961" y="329261"/>
                  </a:lnTo>
                  <a:lnTo>
                    <a:pt x="4272422" y="339179"/>
                  </a:lnTo>
                  <a:lnTo>
                    <a:pt x="4261707" y="350007"/>
                  </a:lnTo>
                  <a:lnTo>
                    <a:pt x="4231956" y="372920"/>
                  </a:lnTo>
                  <a:lnTo>
                    <a:pt x="4199298" y="398168"/>
                  </a:lnTo>
                  <a:lnTo>
                    <a:pt x="4180033" y="416863"/>
                  </a:lnTo>
                  <a:lnTo>
                    <a:pt x="4177297" y="421650"/>
                  </a:lnTo>
                  <a:lnTo>
                    <a:pt x="4180888" y="426894"/>
                  </a:lnTo>
                  <a:lnTo>
                    <a:pt x="4187500" y="427977"/>
                  </a:lnTo>
                  <a:lnTo>
                    <a:pt x="4203174" y="424215"/>
                  </a:lnTo>
                  <a:lnTo>
                    <a:pt x="4210811" y="422277"/>
                  </a:lnTo>
                  <a:lnTo>
                    <a:pt x="4231614" y="426096"/>
                  </a:lnTo>
                  <a:lnTo>
                    <a:pt x="4254413" y="432423"/>
                  </a:lnTo>
                  <a:lnTo>
                    <a:pt x="4278863" y="447982"/>
                  </a:lnTo>
                  <a:lnTo>
                    <a:pt x="4298242" y="463086"/>
                  </a:lnTo>
                  <a:lnTo>
                    <a:pt x="4302801" y="470780"/>
                  </a:lnTo>
                  <a:lnTo>
                    <a:pt x="4300521" y="481040"/>
                  </a:lnTo>
                  <a:lnTo>
                    <a:pt x="4289464" y="494319"/>
                  </a:lnTo>
                  <a:lnTo>
                    <a:pt x="4278749" y="502014"/>
                  </a:lnTo>
                  <a:lnTo>
                    <a:pt x="4272252" y="507201"/>
                  </a:lnTo>
                  <a:lnTo>
                    <a:pt x="4253500" y="512672"/>
                  </a:lnTo>
                  <a:lnTo>
                    <a:pt x="4223634" y="528060"/>
                  </a:lnTo>
                  <a:lnTo>
                    <a:pt x="4206992" y="538320"/>
                  </a:lnTo>
                  <a:lnTo>
                    <a:pt x="4202034" y="543278"/>
                  </a:lnTo>
                  <a:lnTo>
                    <a:pt x="4194795" y="544361"/>
                  </a:lnTo>
                  <a:lnTo>
                    <a:pt x="4189608" y="539687"/>
                  </a:lnTo>
                  <a:lnTo>
                    <a:pt x="4190235" y="511988"/>
                  </a:lnTo>
                  <a:lnTo>
                    <a:pt x="4191261" y="496086"/>
                  </a:lnTo>
                  <a:lnTo>
                    <a:pt x="4185733" y="486112"/>
                  </a:lnTo>
                  <a:lnTo>
                    <a:pt x="4178381" y="482008"/>
                  </a:lnTo>
                  <a:lnTo>
                    <a:pt x="4165842" y="482807"/>
                  </a:lnTo>
                  <a:lnTo>
                    <a:pt x="4155411" y="487879"/>
                  </a:lnTo>
                  <a:lnTo>
                    <a:pt x="4144639" y="496371"/>
                  </a:lnTo>
                  <a:lnTo>
                    <a:pt x="4141960" y="535185"/>
                  </a:lnTo>
                  <a:lnTo>
                    <a:pt x="4143271" y="620450"/>
                  </a:lnTo>
                  <a:lnTo>
                    <a:pt x="4146634" y="659093"/>
                  </a:lnTo>
                  <a:lnTo>
                    <a:pt x="4144525" y="680238"/>
                  </a:lnTo>
                  <a:lnTo>
                    <a:pt x="4147261" y="691238"/>
                  </a:lnTo>
                  <a:lnTo>
                    <a:pt x="4149825" y="703720"/>
                  </a:lnTo>
                  <a:lnTo>
                    <a:pt x="4147489" y="714321"/>
                  </a:lnTo>
                  <a:lnTo>
                    <a:pt x="4151479" y="727601"/>
                  </a:lnTo>
                  <a:lnTo>
                    <a:pt x="4151137" y="742705"/>
                  </a:lnTo>
                  <a:lnTo>
                    <a:pt x="4154898" y="758435"/>
                  </a:lnTo>
                  <a:lnTo>
                    <a:pt x="4157634" y="772627"/>
                  </a:lnTo>
                  <a:lnTo>
                    <a:pt x="4158717" y="796166"/>
                  </a:lnTo>
                  <a:lnTo>
                    <a:pt x="4155696" y="819078"/>
                  </a:lnTo>
                  <a:lnTo>
                    <a:pt x="4151023" y="840451"/>
                  </a:lnTo>
                  <a:lnTo>
                    <a:pt x="4136660" y="856296"/>
                  </a:lnTo>
                  <a:lnTo>
                    <a:pt x="4116997" y="866213"/>
                  </a:lnTo>
                  <a:lnTo>
                    <a:pt x="4094540" y="861825"/>
                  </a:lnTo>
                  <a:lnTo>
                    <a:pt x="4054530" y="849457"/>
                  </a:lnTo>
                  <a:lnTo>
                    <a:pt x="4018281" y="832814"/>
                  </a:lnTo>
                  <a:lnTo>
                    <a:pt x="3982317" y="820617"/>
                  </a:lnTo>
                  <a:lnTo>
                    <a:pt x="3957580" y="812923"/>
                  </a:lnTo>
                  <a:lnTo>
                    <a:pt x="3949487" y="805798"/>
                  </a:lnTo>
                  <a:lnTo>
                    <a:pt x="3952679" y="797933"/>
                  </a:lnTo>
                  <a:lnTo>
                    <a:pt x="3957068" y="796622"/>
                  </a:lnTo>
                  <a:lnTo>
                    <a:pt x="4013379" y="796337"/>
                  </a:lnTo>
                  <a:lnTo>
                    <a:pt x="4047063" y="791322"/>
                  </a:lnTo>
                  <a:lnTo>
                    <a:pt x="4066555" y="782373"/>
                  </a:lnTo>
                  <a:lnTo>
                    <a:pt x="4076188" y="770005"/>
                  </a:lnTo>
                  <a:lnTo>
                    <a:pt x="4080861" y="717113"/>
                  </a:lnTo>
                  <a:lnTo>
                    <a:pt x="4083027" y="639486"/>
                  </a:lnTo>
                  <a:lnTo>
                    <a:pt x="4080633" y="589958"/>
                  </a:lnTo>
                  <a:lnTo>
                    <a:pt x="4080633" y="567045"/>
                  </a:lnTo>
                  <a:lnTo>
                    <a:pt x="4079437" y="550745"/>
                  </a:lnTo>
                  <a:lnTo>
                    <a:pt x="4079152" y="541398"/>
                  </a:lnTo>
                  <a:lnTo>
                    <a:pt x="4074022" y="535356"/>
                  </a:lnTo>
                  <a:lnTo>
                    <a:pt x="4063934" y="536838"/>
                  </a:lnTo>
                  <a:lnTo>
                    <a:pt x="4047975" y="546185"/>
                  </a:lnTo>
                  <a:lnTo>
                    <a:pt x="3999472" y="586538"/>
                  </a:lnTo>
                  <a:lnTo>
                    <a:pt x="3969264" y="615035"/>
                  </a:lnTo>
                  <a:lnTo>
                    <a:pt x="3932389" y="654305"/>
                  </a:lnTo>
                  <a:lnTo>
                    <a:pt x="3902352" y="684968"/>
                  </a:lnTo>
                  <a:lnTo>
                    <a:pt x="3887533" y="700186"/>
                  </a:lnTo>
                  <a:lnTo>
                    <a:pt x="3874481" y="709876"/>
                  </a:lnTo>
                  <a:lnTo>
                    <a:pt x="3857155" y="710730"/>
                  </a:lnTo>
                  <a:lnTo>
                    <a:pt x="3838746" y="703036"/>
                  </a:lnTo>
                  <a:lnTo>
                    <a:pt x="3800844" y="683087"/>
                  </a:lnTo>
                  <a:lnTo>
                    <a:pt x="3763740" y="658409"/>
                  </a:lnTo>
                  <a:lnTo>
                    <a:pt x="3752740" y="648263"/>
                  </a:lnTo>
                  <a:lnTo>
                    <a:pt x="3751087" y="640398"/>
                  </a:lnTo>
                  <a:lnTo>
                    <a:pt x="3759066" y="634356"/>
                  </a:lnTo>
                  <a:lnTo>
                    <a:pt x="3775709" y="628315"/>
                  </a:lnTo>
                  <a:lnTo>
                    <a:pt x="3797994" y="619766"/>
                  </a:lnTo>
                  <a:lnTo>
                    <a:pt x="3812015" y="615662"/>
                  </a:lnTo>
                  <a:lnTo>
                    <a:pt x="3832077" y="605517"/>
                  </a:lnTo>
                  <a:lnTo>
                    <a:pt x="3868098" y="587678"/>
                  </a:lnTo>
                  <a:lnTo>
                    <a:pt x="3904860" y="567615"/>
                  </a:lnTo>
                  <a:lnTo>
                    <a:pt x="3973084" y="528232"/>
                  </a:lnTo>
                  <a:lnTo>
                    <a:pt x="4015032" y="505434"/>
                  </a:lnTo>
                  <a:lnTo>
                    <a:pt x="4027742" y="500931"/>
                  </a:lnTo>
                  <a:lnTo>
                    <a:pt x="4055099" y="481780"/>
                  </a:lnTo>
                  <a:lnTo>
                    <a:pt x="4076530" y="470894"/>
                  </a:lnTo>
                  <a:lnTo>
                    <a:pt x="4089411" y="462345"/>
                  </a:lnTo>
                  <a:lnTo>
                    <a:pt x="4100126" y="451744"/>
                  </a:lnTo>
                  <a:lnTo>
                    <a:pt x="4108903" y="436241"/>
                  </a:lnTo>
                  <a:lnTo>
                    <a:pt x="4122297" y="414469"/>
                  </a:lnTo>
                  <a:lnTo>
                    <a:pt x="4130789" y="394976"/>
                  </a:lnTo>
                  <a:lnTo>
                    <a:pt x="4139567" y="371381"/>
                  </a:lnTo>
                  <a:lnTo>
                    <a:pt x="4140934" y="363117"/>
                  </a:lnTo>
                  <a:lnTo>
                    <a:pt x="4135463" y="356163"/>
                  </a:lnTo>
                  <a:lnTo>
                    <a:pt x="4125546" y="355878"/>
                  </a:lnTo>
                  <a:lnTo>
                    <a:pt x="4113178" y="362205"/>
                  </a:lnTo>
                  <a:lnTo>
                    <a:pt x="4094255" y="373205"/>
                  </a:lnTo>
                  <a:lnTo>
                    <a:pt x="4073623" y="385915"/>
                  </a:lnTo>
                  <a:lnTo>
                    <a:pt x="4054928" y="395148"/>
                  </a:lnTo>
                  <a:lnTo>
                    <a:pt x="4029737" y="414355"/>
                  </a:lnTo>
                  <a:lnTo>
                    <a:pt x="4003576" y="430200"/>
                  </a:lnTo>
                  <a:lnTo>
                    <a:pt x="3992804" y="434132"/>
                  </a:lnTo>
                  <a:lnTo>
                    <a:pt x="3985280" y="439433"/>
                  </a:lnTo>
                  <a:lnTo>
                    <a:pt x="3971829" y="439148"/>
                  </a:lnTo>
                  <a:lnTo>
                    <a:pt x="3948291" y="433848"/>
                  </a:lnTo>
                  <a:lnTo>
                    <a:pt x="3928057" y="425412"/>
                  </a:lnTo>
                  <a:lnTo>
                    <a:pt x="3924751" y="419370"/>
                  </a:lnTo>
                  <a:lnTo>
                    <a:pt x="3926803" y="411391"/>
                  </a:lnTo>
                  <a:lnTo>
                    <a:pt x="3945041" y="403241"/>
                  </a:lnTo>
                  <a:lnTo>
                    <a:pt x="3979638" y="387055"/>
                  </a:lnTo>
                  <a:lnTo>
                    <a:pt x="4016514" y="369329"/>
                  </a:lnTo>
                  <a:lnTo>
                    <a:pt x="4054016" y="352287"/>
                  </a:lnTo>
                  <a:lnTo>
                    <a:pt x="4091349" y="334334"/>
                  </a:lnTo>
                  <a:lnTo>
                    <a:pt x="4125945" y="315925"/>
                  </a:lnTo>
                  <a:lnTo>
                    <a:pt x="4153474" y="303499"/>
                  </a:lnTo>
                  <a:lnTo>
                    <a:pt x="4174334" y="286116"/>
                  </a:lnTo>
                  <a:lnTo>
                    <a:pt x="4191888" y="258188"/>
                  </a:lnTo>
                  <a:lnTo>
                    <a:pt x="4213204" y="223877"/>
                  </a:lnTo>
                  <a:lnTo>
                    <a:pt x="4235889" y="184493"/>
                  </a:lnTo>
                  <a:lnTo>
                    <a:pt x="4254526" y="152006"/>
                  </a:lnTo>
                  <a:lnTo>
                    <a:pt x="4260454" y="133312"/>
                  </a:lnTo>
                  <a:lnTo>
                    <a:pt x="4259086" y="123679"/>
                  </a:lnTo>
                  <a:lnTo>
                    <a:pt x="4250594" y="115985"/>
                  </a:lnTo>
                  <a:lnTo>
                    <a:pt x="4237712" y="113762"/>
                  </a:lnTo>
                  <a:lnTo>
                    <a:pt x="4211210" y="122141"/>
                  </a:lnTo>
                  <a:lnTo>
                    <a:pt x="4186303" y="134109"/>
                  </a:lnTo>
                  <a:lnTo>
                    <a:pt x="4171769" y="138498"/>
                  </a:lnTo>
                  <a:lnTo>
                    <a:pt x="4155753" y="146763"/>
                  </a:lnTo>
                  <a:lnTo>
                    <a:pt x="4145779" y="152804"/>
                  </a:lnTo>
                  <a:lnTo>
                    <a:pt x="4143841" y="157307"/>
                  </a:lnTo>
                  <a:lnTo>
                    <a:pt x="4148116" y="163291"/>
                  </a:lnTo>
                  <a:lnTo>
                    <a:pt x="4155240" y="175659"/>
                  </a:lnTo>
                  <a:lnTo>
                    <a:pt x="4163391" y="194296"/>
                  </a:lnTo>
                  <a:lnTo>
                    <a:pt x="4168862" y="214074"/>
                  </a:lnTo>
                  <a:lnTo>
                    <a:pt x="4169660" y="229748"/>
                  </a:lnTo>
                  <a:lnTo>
                    <a:pt x="4163619" y="255680"/>
                  </a:lnTo>
                  <a:lnTo>
                    <a:pt x="4145209" y="279220"/>
                  </a:lnTo>
                  <a:lnTo>
                    <a:pt x="4123209" y="297458"/>
                  </a:lnTo>
                  <a:lnTo>
                    <a:pt x="4105882" y="305779"/>
                  </a:lnTo>
                  <a:lnTo>
                    <a:pt x="4077043" y="303271"/>
                  </a:lnTo>
                  <a:lnTo>
                    <a:pt x="4053960" y="297572"/>
                  </a:lnTo>
                  <a:lnTo>
                    <a:pt x="4031732" y="285375"/>
                  </a:lnTo>
                  <a:lnTo>
                    <a:pt x="4026773" y="264515"/>
                  </a:lnTo>
                  <a:lnTo>
                    <a:pt x="4023980" y="251691"/>
                  </a:lnTo>
                  <a:lnTo>
                    <a:pt x="4025348" y="226898"/>
                  </a:lnTo>
                  <a:lnTo>
                    <a:pt x="4038742" y="196633"/>
                  </a:lnTo>
                  <a:lnTo>
                    <a:pt x="4052364" y="178167"/>
                  </a:lnTo>
                  <a:lnTo>
                    <a:pt x="4052193" y="169846"/>
                  </a:lnTo>
                  <a:lnTo>
                    <a:pt x="4044213" y="166540"/>
                  </a:lnTo>
                  <a:lnTo>
                    <a:pt x="4030364" y="171669"/>
                  </a:lnTo>
                  <a:lnTo>
                    <a:pt x="3995483" y="193384"/>
                  </a:lnTo>
                  <a:lnTo>
                    <a:pt x="3976959" y="210882"/>
                  </a:lnTo>
                  <a:lnTo>
                    <a:pt x="3977244" y="216239"/>
                  </a:lnTo>
                  <a:lnTo>
                    <a:pt x="3983912" y="228608"/>
                  </a:lnTo>
                  <a:lnTo>
                    <a:pt x="3995425" y="257732"/>
                  </a:lnTo>
                  <a:lnTo>
                    <a:pt x="4000612" y="269416"/>
                  </a:lnTo>
                  <a:lnTo>
                    <a:pt x="4009104" y="282354"/>
                  </a:lnTo>
                  <a:lnTo>
                    <a:pt x="4012068" y="297059"/>
                  </a:lnTo>
                  <a:lnTo>
                    <a:pt x="4008478" y="317349"/>
                  </a:lnTo>
                  <a:lnTo>
                    <a:pt x="3998959" y="330344"/>
                  </a:lnTo>
                  <a:lnTo>
                    <a:pt x="3987161" y="335759"/>
                  </a:lnTo>
                  <a:lnTo>
                    <a:pt x="3970462" y="330002"/>
                  </a:lnTo>
                  <a:lnTo>
                    <a:pt x="3951482" y="313815"/>
                  </a:lnTo>
                  <a:lnTo>
                    <a:pt x="3936948" y="299054"/>
                  </a:lnTo>
                  <a:lnTo>
                    <a:pt x="3931477" y="296489"/>
                  </a:lnTo>
                  <a:lnTo>
                    <a:pt x="3924922" y="299396"/>
                  </a:lnTo>
                  <a:lnTo>
                    <a:pt x="3921331" y="304924"/>
                  </a:lnTo>
                  <a:lnTo>
                    <a:pt x="3924352" y="312334"/>
                  </a:lnTo>
                  <a:lnTo>
                    <a:pt x="3926176" y="340888"/>
                  </a:lnTo>
                  <a:lnTo>
                    <a:pt x="3923098" y="355992"/>
                  </a:lnTo>
                  <a:lnTo>
                    <a:pt x="3916772" y="362831"/>
                  </a:lnTo>
                  <a:lnTo>
                    <a:pt x="3909534" y="365396"/>
                  </a:lnTo>
                  <a:lnTo>
                    <a:pt x="3899445" y="358500"/>
                  </a:lnTo>
                  <a:lnTo>
                    <a:pt x="3885653" y="338836"/>
                  </a:lnTo>
                  <a:lnTo>
                    <a:pt x="3884114" y="334961"/>
                  </a:lnTo>
                  <a:lnTo>
                    <a:pt x="3845300" y="247815"/>
                  </a:lnTo>
                  <a:lnTo>
                    <a:pt x="3835497" y="225074"/>
                  </a:lnTo>
                  <a:lnTo>
                    <a:pt x="3808025" y="190193"/>
                  </a:lnTo>
                  <a:lnTo>
                    <a:pt x="3803978" y="178965"/>
                  </a:lnTo>
                  <a:lnTo>
                    <a:pt x="3806201" y="169618"/>
                  </a:lnTo>
                  <a:lnTo>
                    <a:pt x="3815719" y="166654"/>
                  </a:lnTo>
                  <a:lnTo>
                    <a:pt x="3832590" y="169333"/>
                  </a:lnTo>
                  <a:lnTo>
                    <a:pt x="3846896" y="178566"/>
                  </a:lnTo>
                  <a:lnTo>
                    <a:pt x="3865305" y="193043"/>
                  </a:lnTo>
                  <a:lnTo>
                    <a:pt x="3880580" y="207234"/>
                  </a:lnTo>
                  <a:lnTo>
                    <a:pt x="3891124" y="220970"/>
                  </a:lnTo>
                  <a:lnTo>
                    <a:pt x="3896083" y="226727"/>
                  </a:lnTo>
                  <a:lnTo>
                    <a:pt x="3902466" y="225701"/>
                  </a:lnTo>
                  <a:lnTo>
                    <a:pt x="3904689" y="221198"/>
                  </a:lnTo>
                  <a:lnTo>
                    <a:pt x="3899901" y="208887"/>
                  </a:lnTo>
                  <a:lnTo>
                    <a:pt x="3888901" y="181416"/>
                  </a:lnTo>
                  <a:lnTo>
                    <a:pt x="3867585" y="142146"/>
                  </a:lnTo>
                  <a:lnTo>
                    <a:pt x="3839145" y="110912"/>
                  </a:lnTo>
                  <a:lnTo>
                    <a:pt x="3814979" y="86461"/>
                  </a:lnTo>
                  <a:lnTo>
                    <a:pt x="3809735" y="77570"/>
                  </a:lnTo>
                  <a:lnTo>
                    <a:pt x="3811958" y="69135"/>
                  </a:lnTo>
                  <a:lnTo>
                    <a:pt x="3819367" y="63891"/>
                  </a:lnTo>
                  <a:lnTo>
                    <a:pt x="3832191" y="63550"/>
                  </a:lnTo>
                  <a:lnTo>
                    <a:pt x="3849233" y="70674"/>
                  </a:lnTo>
                  <a:lnTo>
                    <a:pt x="3869010" y="80306"/>
                  </a:lnTo>
                  <a:lnTo>
                    <a:pt x="3887876" y="96777"/>
                  </a:lnTo>
                  <a:lnTo>
                    <a:pt x="3907026" y="113249"/>
                  </a:lnTo>
                  <a:lnTo>
                    <a:pt x="3924865" y="136959"/>
                  </a:lnTo>
                  <a:lnTo>
                    <a:pt x="3941907" y="161467"/>
                  </a:lnTo>
                  <a:lnTo>
                    <a:pt x="3948404" y="172923"/>
                  </a:lnTo>
                  <a:lnTo>
                    <a:pt x="3953477" y="180504"/>
                  </a:lnTo>
                  <a:lnTo>
                    <a:pt x="3959006" y="182157"/>
                  </a:lnTo>
                  <a:lnTo>
                    <a:pt x="3964591" y="179934"/>
                  </a:lnTo>
                  <a:lnTo>
                    <a:pt x="3975534" y="175944"/>
                  </a:lnTo>
                  <a:lnTo>
                    <a:pt x="4007794" y="147276"/>
                  </a:lnTo>
                  <a:lnTo>
                    <a:pt x="4012182" y="139581"/>
                  </a:lnTo>
                  <a:lnTo>
                    <a:pt x="4008135" y="130519"/>
                  </a:lnTo>
                  <a:lnTo>
                    <a:pt x="3994400" y="118721"/>
                  </a:lnTo>
                  <a:lnTo>
                    <a:pt x="3973311" y="104472"/>
                  </a:lnTo>
                  <a:lnTo>
                    <a:pt x="3962596" y="97063"/>
                  </a:lnTo>
                  <a:lnTo>
                    <a:pt x="3960772" y="86518"/>
                  </a:lnTo>
                  <a:lnTo>
                    <a:pt x="3965731" y="75006"/>
                  </a:lnTo>
                  <a:lnTo>
                    <a:pt x="3974793" y="71244"/>
                  </a:lnTo>
                  <a:lnTo>
                    <a:pt x="3987503" y="72611"/>
                  </a:lnTo>
                  <a:lnTo>
                    <a:pt x="4018794" y="78653"/>
                  </a:lnTo>
                  <a:lnTo>
                    <a:pt x="4035835" y="82130"/>
                  </a:lnTo>
                  <a:lnTo>
                    <a:pt x="4044555" y="81389"/>
                  </a:lnTo>
                  <a:lnTo>
                    <a:pt x="4055099" y="72042"/>
                  </a:lnTo>
                  <a:lnTo>
                    <a:pt x="4072939" y="39213"/>
                  </a:lnTo>
                  <a:lnTo>
                    <a:pt x="4073509" y="22171"/>
                  </a:lnTo>
                  <a:lnTo>
                    <a:pt x="4075333" y="12938"/>
                  </a:lnTo>
                  <a:lnTo>
                    <a:pt x="4083825" y="222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291113DB-386D-4ECB-B255-73CC3F3623F7}"/>
              </a:ext>
            </a:extLst>
          </p:cNvPr>
          <p:cNvSpPr>
            <a:spLocks/>
          </p:cNvSpPr>
          <p:nvPr userDrawn="1"/>
        </p:nvSpPr>
        <p:spPr>
          <a:xfrm>
            <a:off x="3776133" y="951652"/>
            <a:ext cx="4639736" cy="1785348"/>
          </a:xfrm>
          <a:prstGeom prst="roundRect">
            <a:avLst>
              <a:gd name="adj" fmla="val 11356"/>
            </a:avLst>
          </a:prstGeom>
          <a:noFill/>
          <a:ln w="19050">
            <a:gradFill>
              <a:gsLst>
                <a:gs pos="0">
                  <a:schemeClr val="accent2"/>
                </a:gs>
                <a:gs pos="100000">
                  <a:schemeClr val="accent2"/>
                </a:gs>
                <a:gs pos="65000">
                  <a:schemeClr val="accent2">
                    <a:alpha val="0"/>
                  </a:schemeClr>
                </a:gs>
                <a:gs pos="35000">
                  <a:schemeClr val="accent2">
                    <a:alpha val="0"/>
                  </a:schemeClr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D8CA43A8-BF35-44D2-8232-5FE655ABD9C5}"/>
              </a:ext>
            </a:extLst>
          </p:cNvPr>
          <p:cNvCxnSpPr>
            <a:cxnSpLocks/>
          </p:cNvCxnSpPr>
          <p:nvPr userDrawn="1"/>
        </p:nvCxnSpPr>
        <p:spPr>
          <a:xfrm>
            <a:off x="2420352" y="4408967"/>
            <a:ext cx="7351297" cy="0"/>
          </a:xfrm>
          <a:prstGeom prst="line">
            <a:avLst/>
          </a:prstGeom>
          <a:ln w="19050" cap="rnd">
            <a:gradFill>
              <a:gsLst>
                <a:gs pos="45000">
                  <a:schemeClr val="accent2">
                    <a:alpha val="0"/>
                  </a:schemeClr>
                </a:gs>
                <a:gs pos="0">
                  <a:schemeClr val="accent2"/>
                </a:gs>
                <a:gs pos="100000">
                  <a:schemeClr val="accent2"/>
                </a:gs>
                <a:gs pos="55000">
                  <a:schemeClr val="accent2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6CD1C17-FDA9-4086-B312-7A10007994F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6621" y="2967497"/>
            <a:ext cx="6098761" cy="144655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400" b="1" spc="0">
                <a:solidFill>
                  <a:schemeClr val="accent1"/>
                </a:solidFill>
                <a:latin typeface="+mn-ea"/>
                <a:ea typeface="+mn-ea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毕业论文答辩</a:t>
            </a:r>
          </a:p>
          <a:p>
            <a:pPr lvl="0"/>
            <a:r>
              <a:rPr lang="zh-CN" altLang="en-US" dirty="0"/>
              <a:t>在这里输入你的标题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81F168-0A55-41BE-98FF-0624DB56E0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61534" y="4439216"/>
            <a:ext cx="5468932" cy="369332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>
                <a:solidFill>
                  <a:srgbClr val="000000"/>
                </a:solidFill>
                <a:latin typeface="+mn-ea"/>
                <a:ea typeface="+mn-ea"/>
                <a:sym typeface="阿里巴巴普惠体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altLang="zh-CN" dirty="0"/>
              <a:t>Please enter your English title here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0C50652-FC15-4868-9D32-8B46952DD55A}"/>
              </a:ext>
            </a:extLst>
          </p:cNvPr>
          <p:cNvSpPr/>
          <p:nvPr userDrawn="1"/>
        </p:nvSpPr>
        <p:spPr>
          <a:xfrm>
            <a:off x="4257979" y="6009385"/>
            <a:ext cx="36760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zh-CN" altLang="en-US" sz="1200" dirty="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明德</a:t>
            </a:r>
            <a:r>
              <a:rPr lang="en-US" altLang="zh-CN" sz="1200" dirty="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|</a:t>
            </a:r>
            <a:r>
              <a:rPr lang="zh-CN" altLang="en-US" sz="1200" dirty="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厚学</a:t>
            </a:r>
            <a:r>
              <a:rPr lang="en-US" altLang="zh-CN" sz="1200" dirty="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|</a:t>
            </a:r>
            <a:r>
              <a:rPr lang="zh-CN" altLang="en-US" sz="1200" dirty="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求是</a:t>
            </a:r>
            <a:r>
              <a:rPr lang="en-US" altLang="zh-CN" sz="1200" dirty="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|</a:t>
            </a:r>
            <a:r>
              <a:rPr lang="zh-CN" altLang="en-US" sz="1200" dirty="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创新</a:t>
            </a:r>
            <a:endParaRPr lang="en-US" altLang="zh-CN" sz="1200" dirty="0">
              <a:solidFill>
                <a:schemeClr val="tx1"/>
              </a:solidFill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11166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-图片 3">
            <a:extLst>
              <a:ext uri="{FF2B5EF4-FFF2-40B4-BE49-F238E27FC236}">
                <a16:creationId xmlns:a16="http://schemas.microsoft.com/office/drawing/2014/main" id="{96E7C2C1-6A65-4E8E-8C14-98F737D0100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2" cy="6858001"/>
          </a:xfrm>
          <a:custGeom>
            <a:avLst/>
            <a:gdLst/>
            <a:ahLst/>
            <a:cxnLst/>
            <a:rect l="0" t="0" r="0" b="0"/>
            <a:pathLst>
              <a:path w="12192002" h="6858001"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Cutout numberOfShades="4"/>
                      </a14:imgEffect>
                      <a14:imgEffect>
                        <a14:brightnessContrast bright="31000" contrast="11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" panose="00020600040101010101" pitchFamily="18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585DF27-FD04-49FC-ACFB-E1C8C04543F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9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B1270DD-CBE0-4B44-B614-9EDD08A5F6C8}"/>
              </a:ext>
            </a:extLst>
          </p:cNvPr>
          <p:cNvGrpSpPr/>
          <p:nvPr userDrawn="1"/>
        </p:nvGrpSpPr>
        <p:grpSpPr>
          <a:xfrm>
            <a:off x="11074399" y="306386"/>
            <a:ext cx="674689" cy="674689"/>
            <a:chOff x="11074399" y="306386"/>
            <a:chExt cx="674689" cy="674689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AA6CA48D-E051-4E91-B8FC-C89C29C11953}"/>
                </a:ext>
              </a:extLst>
            </p:cNvPr>
            <p:cNvSpPr/>
            <p:nvPr/>
          </p:nvSpPr>
          <p:spPr>
            <a:xfrm>
              <a:off x="11074399" y="306386"/>
              <a:ext cx="674689" cy="674689"/>
            </a:xfrm>
            <a:prstGeom prst="roundRect">
              <a:avLst>
                <a:gd name="adj" fmla="val 1462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9D60CEDC-D991-4A6E-B33C-BE97D8671600}"/>
                </a:ext>
              </a:extLst>
            </p:cNvPr>
            <p:cNvSpPr/>
            <p:nvPr userDrawn="1"/>
          </p:nvSpPr>
          <p:spPr>
            <a:xfrm>
              <a:off x="11119939" y="460218"/>
              <a:ext cx="629149" cy="520856"/>
            </a:xfrm>
            <a:custGeom>
              <a:avLst/>
              <a:gdLst>
                <a:gd name="connsiteX0" fmla="*/ 381665 w 629149"/>
                <a:gd name="connsiteY0" fmla="*/ 35 h 520856"/>
                <a:gd name="connsiteX1" fmla="*/ 417475 w 629149"/>
                <a:gd name="connsiteY1" fmla="*/ 1242 h 520856"/>
                <a:gd name="connsiteX2" fmla="*/ 546322 w 629149"/>
                <a:gd name="connsiteY2" fmla="*/ 34966 h 520856"/>
                <a:gd name="connsiteX3" fmla="*/ 558346 w 629149"/>
                <a:gd name="connsiteY3" fmla="*/ 45046 h 520856"/>
                <a:gd name="connsiteX4" fmla="*/ 558459 w 629149"/>
                <a:gd name="connsiteY4" fmla="*/ 45210 h 520856"/>
                <a:gd name="connsiteX5" fmla="*/ 559947 w 629149"/>
                <a:gd name="connsiteY5" fmla="*/ 46627 h 520856"/>
                <a:gd name="connsiteX6" fmla="*/ 560060 w 629149"/>
                <a:gd name="connsiteY6" fmla="*/ 46791 h 520856"/>
                <a:gd name="connsiteX7" fmla="*/ 561548 w 629149"/>
                <a:gd name="connsiteY7" fmla="*/ 48209 h 520856"/>
                <a:gd name="connsiteX8" fmla="*/ 561662 w 629149"/>
                <a:gd name="connsiteY8" fmla="*/ 48373 h 520856"/>
                <a:gd name="connsiteX9" fmla="*/ 563149 w 629149"/>
                <a:gd name="connsiteY9" fmla="*/ 49790 h 520856"/>
                <a:gd name="connsiteX10" fmla="*/ 563262 w 629149"/>
                <a:gd name="connsiteY10" fmla="*/ 49953 h 520856"/>
                <a:gd name="connsiteX11" fmla="*/ 564750 w 629149"/>
                <a:gd name="connsiteY11" fmla="*/ 51371 h 520856"/>
                <a:gd name="connsiteX12" fmla="*/ 564864 w 629149"/>
                <a:gd name="connsiteY12" fmla="*/ 51535 h 520856"/>
                <a:gd name="connsiteX13" fmla="*/ 566352 w 629149"/>
                <a:gd name="connsiteY13" fmla="*/ 52952 h 520856"/>
                <a:gd name="connsiteX14" fmla="*/ 566465 w 629149"/>
                <a:gd name="connsiteY14" fmla="*/ 53116 h 520856"/>
                <a:gd name="connsiteX15" fmla="*/ 567953 w 629149"/>
                <a:gd name="connsiteY15" fmla="*/ 54534 h 520856"/>
                <a:gd name="connsiteX16" fmla="*/ 568066 w 629149"/>
                <a:gd name="connsiteY16" fmla="*/ 54697 h 520856"/>
                <a:gd name="connsiteX17" fmla="*/ 569554 w 629149"/>
                <a:gd name="connsiteY17" fmla="*/ 56115 h 520856"/>
                <a:gd name="connsiteX18" fmla="*/ 569667 w 629149"/>
                <a:gd name="connsiteY18" fmla="*/ 56280 h 520856"/>
                <a:gd name="connsiteX19" fmla="*/ 571155 w 629149"/>
                <a:gd name="connsiteY19" fmla="*/ 57697 h 520856"/>
                <a:gd name="connsiteX20" fmla="*/ 571268 w 629149"/>
                <a:gd name="connsiteY20" fmla="*/ 57861 h 520856"/>
                <a:gd name="connsiteX21" fmla="*/ 572756 w 629149"/>
                <a:gd name="connsiteY21" fmla="*/ 59278 h 520856"/>
                <a:gd name="connsiteX22" fmla="*/ 572869 w 629149"/>
                <a:gd name="connsiteY22" fmla="*/ 59442 h 520856"/>
                <a:gd name="connsiteX23" fmla="*/ 574357 w 629149"/>
                <a:gd name="connsiteY23" fmla="*/ 60860 h 520856"/>
                <a:gd name="connsiteX24" fmla="*/ 574470 w 629149"/>
                <a:gd name="connsiteY24" fmla="*/ 61023 h 520856"/>
                <a:gd name="connsiteX25" fmla="*/ 575958 w 629149"/>
                <a:gd name="connsiteY25" fmla="*/ 62441 h 520856"/>
                <a:gd name="connsiteX26" fmla="*/ 576071 w 629149"/>
                <a:gd name="connsiteY26" fmla="*/ 62605 h 520856"/>
                <a:gd name="connsiteX27" fmla="*/ 577559 w 629149"/>
                <a:gd name="connsiteY27" fmla="*/ 64022 h 520856"/>
                <a:gd name="connsiteX28" fmla="*/ 577672 w 629149"/>
                <a:gd name="connsiteY28" fmla="*/ 64186 h 520856"/>
                <a:gd name="connsiteX29" fmla="*/ 579160 w 629149"/>
                <a:gd name="connsiteY29" fmla="*/ 65604 h 520856"/>
                <a:gd name="connsiteX30" fmla="*/ 579273 w 629149"/>
                <a:gd name="connsiteY30" fmla="*/ 65768 h 520856"/>
                <a:gd name="connsiteX31" fmla="*/ 580761 w 629149"/>
                <a:gd name="connsiteY31" fmla="*/ 67185 h 520856"/>
                <a:gd name="connsiteX32" fmla="*/ 580874 w 629149"/>
                <a:gd name="connsiteY32" fmla="*/ 67349 h 520856"/>
                <a:gd name="connsiteX33" fmla="*/ 582362 w 629149"/>
                <a:gd name="connsiteY33" fmla="*/ 68767 h 520856"/>
                <a:gd name="connsiteX34" fmla="*/ 582475 w 629149"/>
                <a:gd name="connsiteY34" fmla="*/ 68931 h 520856"/>
                <a:gd name="connsiteX35" fmla="*/ 583963 w 629149"/>
                <a:gd name="connsiteY35" fmla="*/ 70348 h 520856"/>
                <a:gd name="connsiteX36" fmla="*/ 584077 w 629149"/>
                <a:gd name="connsiteY36" fmla="*/ 70512 h 520856"/>
                <a:gd name="connsiteX37" fmla="*/ 585564 w 629149"/>
                <a:gd name="connsiteY37" fmla="*/ 71929 h 520856"/>
                <a:gd name="connsiteX38" fmla="*/ 585677 w 629149"/>
                <a:gd name="connsiteY38" fmla="*/ 72093 h 520856"/>
                <a:gd name="connsiteX39" fmla="*/ 587165 w 629149"/>
                <a:gd name="connsiteY39" fmla="*/ 73511 h 520856"/>
                <a:gd name="connsiteX40" fmla="*/ 587278 w 629149"/>
                <a:gd name="connsiteY40" fmla="*/ 73675 h 520856"/>
                <a:gd name="connsiteX41" fmla="*/ 588766 w 629149"/>
                <a:gd name="connsiteY41" fmla="*/ 75092 h 520856"/>
                <a:gd name="connsiteX42" fmla="*/ 588880 w 629149"/>
                <a:gd name="connsiteY42" fmla="*/ 75256 h 520856"/>
                <a:gd name="connsiteX43" fmla="*/ 590368 w 629149"/>
                <a:gd name="connsiteY43" fmla="*/ 76673 h 520856"/>
                <a:gd name="connsiteX44" fmla="*/ 590481 w 629149"/>
                <a:gd name="connsiteY44" fmla="*/ 76837 h 520856"/>
                <a:gd name="connsiteX45" fmla="*/ 591969 w 629149"/>
                <a:gd name="connsiteY45" fmla="*/ 78255 h 520856"/>
                <a:gd name="connsiteX46" fmla="*/ 592082 w 629149"/>
                <a:gd name="connsiteY46" fmla="*/ 78419 h 520856"/>
                <a:gd name="connsiteX47" fmla="*/ 593570 w 629149"/>
                <a:gd name="connsiteY47" fmla="*/ 79836 h 520856"/>
                <a:gd name="connsiteX48" fmla="*/ 593683 w 629149"/>
                <a:gd name="connsiteY48" fmla="*/ 80001 h 520856"/>
                <a:gd name="connsiteX49" fmla="*/ 595171 w 629149"/>
                <a:gd name="connsiteY49" fmla="*/ 81418 h 520856"/>
                <a:gd name="connsiteX50" fmla="*/ 595284 w 629149"/>
                <a:gd name="connsiteY50" fmla="*/ 81582 h 520856"/>
                <a:gd name="connsiteX51" fmla="*/ 596772 w 629149"/>
                <a:gd name="connsiteY51" fmla="*/ 82999 h 520856"/>
                <a:gd name="connsiteX52" fmla="*/ 596885 w 629149"/>
                <a:gd name="connsiteY52" fmla="*/ 83163 h 520856"/>
                <a:gd name="connsiteX53" fmla="*/ 598373 w 629149"/>
                <a:gd name="connsiteY53" fmla="*/ 84581 h 520856"/>
                <a:gd name="connsiteX54" fmla="*/ 598486 w 629149"/>
                <a:gd name="connsiteY54" fmla="*/ 84744 h 520856"/>
                <a:gd name="connsiteX55" fmla="*/ 599974 w 629149"/>
                <a:gd name="connsiteY55" fmla="*/ 86162 h 520856"/>
                <a:gd name="connsiteX56" fmla="*/ 600087 w 629149"/>
                <a:gd name="connsiteY56" fmla="*/ 86326 h 520856"/>
                <a:gd name="connsiteX57" fmla="*/ 601575 w 629149"/>
                <a:gd name="connsiteY57" fmla="*/ 87743 h 520856"/>
                <a:gd name="connsiteX58" fmla="*/ 601688 w 629149"/>
                <a:gd name="connsiteY58" fmla="*/ 87907 h 520856"/>
                <a:gd name="connsiteX59" fmla="*/ 603176 w 629149"/>
                <a:gd name="connsiteY59" fmla="*/ 89325 h 520856"/>
                <a:gd name="connsiteX60" fmla="*/ 603289 w 629149"/>
                <a:gd name="connsiteY60" fmla="*/ 89489 h 520856"/>
                <a:gd name="connsiteX61" fmla="*/ 604777 w 629149"/>
                <a:gd name="connsiteY61" fmla="*/ 90906 h 520856"/>
                <a:gd name="connsiteX62" fmla="*/ 604890 w 629149"/>
                <a:gd name="connsiteY62" fmla="*/ 91070 h 520856"/>
                <a:gd name="connsiteX63" fmla="*/ 606378 w 629149"/>
                <a:gd name="connsiteY63" fmla="*/ 92488 h 520856"/>
                <a:gd name="connsiteX64" fmla="*/ 606492 w 629149"/>
                <a:gd name="connsiteY64" fmla="*/ 92652 h 520856"/>
                <a:gd name="connsiteX65" fmla="*/ 607979 w 629149"/>
                <a:gd name="connsiteY65" fmla="*/ 94069 h 520856"/>
                <a:gd name="connsiteX66" fmla="*/ 608092 w 629149"/>
                <a:gd name="connsiteY66" fmla="*/ 94233 h 520856"/>
                <a:gd name="connsiteX67" fmla="*/ 609580 w 629149"/>
                <a:gd name="connsiteY67" fmla="*/ 95650 h 520856"/>
                <a:gd name="connsiteX68" fmla="*/ 609694 w 629149"/>
                <a:gd name="connsiteY68" fmla="*/ 95814 h 520856"/>
                <a:gd name="connsiteX69" fmla="*/ 611182 w 629149"/>
                <a:gd name="connsiteY69" fmla="*/ 97231 h 520856"/>
                <a:gd name="connsiteX70" fmla="*/ 611295 w 629149"/>
                <a:gd name="connsiteY70" fmla="*/ 97395 h 520856"/>
                <a:gd name="connsiteX71" fmla="*/ 612783 w 629149"/>
                <a:gd name="connsiteY71" fmla="*/ 98813 h 520856"/>
                <a:gd name="connsiteX72" fmla="*/ 612896 w 629149"/>
                <a:gd name="connsiteY72" fmla="*/ 98977 h 520856"/>
                <a:gd name="connsiteX73" fmla="*/ 614384 w 629149"/>
                <a:gd name="connsiteY73" fmla="*/ 100394 h 520856"/>
                <a:gd name="connsiteX74" fmla="*/ 614497 w 629149"/>
                <a:gd name="connsiteY74" fmla="*/ 100559 h 520856"/>
                <a:gd name="connsiteX75" fmla="*/ 615985 w 629149"/>
                <a:gd name="connsiteY75" fmla="*/ 101976 h 520856"/>
                <a:gd name="connsiteX76" fmla="*/ 616098 w 629149"/>
                <a:gd name="connsiteY76" fmla="*/ 102140 h 520856"/>
                <a:gd name="connsiteX77" fmla="*/ 617586 w 629149"/>
                <a:gd name="connsiteY77" fmla="*/ 103558 h 520856"/>
                <a:gd name="connsiteX78" fmla="*/ 617699 w 629149"/>
                <a:gd name="connsiteY78" fmla="*/ 103722 h 520856"/>
                <a:gd name="connsiteX79" fmla="*/ 619187 w 629149"/>
                <a:gd name="connsiteY79" fmla="*/ 105139 h 520856"/>
                <a:gd name="connsiteX80" fmla="*/ 619300 w 629149"/>
                <a:gd name="connsiteY80" fmla="*/ 105303 h 520856"/>
                <a:gd name="connsiteX81" fmla="*/ 620788 w 629149"/>
                <a:gd name="connsiteY81" fmla="*/ 106721 h 520856"/>
                <a:gd name="connsiteX82" fmla="*/ 620901 w 629149"/>
                <a:gd name="connsiteY82" fmla="*/ 106885 h 520856"/>
                <a:gd name="connsiteX83" fmla="*/ 622389 w 629149"/>
                <a:gd name="connsiteY83" fmla="*/ 108303 h 520856"/>
                <a:gd name="connsiteX84" fmla="*/ 622502 w 629149"/>
                <a:gd name="connsiteY84" fmla="*/ 108466 h 520856"/>
                <a:gd name="connsiteX85" fmla="*/ 623990 w 629149"/>
                <a:gd name="connsiteY85" fmla="*/ 109884 h 520856"/>
                <a:gd name="connsiteX86" fmla="*/ 624103 w 629149"/>
                <a:gd name="connsiteY86" fmla="*/ 110048 h 520856"/>
                <a:gd name="connsiteX87" fmla="*/ 625591 w 629149"/>
                <a:gd name="connsiteY87" fmla="*/ 111465 h 520856"/>
                <a:gd name="connsiteX88" fmla="*/ 625705 w 629149"/>
                <a:gd name="connsiteY88" fmla="*/ 111629 h 520856"/>
                <a:gd name="connsiteX89" fmla="*/ 627192 w 629149"/>
                <a:gd name="connsiteY89" fmla="*/ 113046 h 520856"/>
                <a:gd name="connsiteX90" fmla="*/ 627305 w 629149"/>
                <a:gd name="connsiteY90" fmla="*/ 113210 h 520856"/>
                <a:gd name="connsiteX91" fmla="*/ 628793 w 629149"/>
                <a:gd name="connsiteY91" fmla="*/ 114628 h 520856"/>
                <a:gd name="connsiteX92" fmla="*/ 628906 w 629149"/>
                <a:gd name="connsiteY92" fmla="*/ 114792 h 520856"/>
                <a:gd name="connsiteX93" fmla="*/ 629149 w 629149"/>
                <a:gd name="connsiteY93" fmla="*/ 115023 h 520856"/>
                <a:gd name="connsiteX94" fmla="*/ 629149 w 629149"/>
                <a:gd name="connsiteY94" fmla="*/ 422162 h 520856"/>
                <a:gd name="connsiteX95" fmla="*/ 530455 w 629149"/>
                <a:gd name="connsiteY95" fmla="*/ 520856 h 520856"/>
                <a:gd name="connsiteX96" fmla="*/ 236822 w 629149"/>
                <a:gd name="connsiteY96" fmla="*/ 520856 h 520856"/>
                <a:gd name="connsiteX97" fmla="*/ 237480 w 629149"/>
                <a:gd name="connsiteY97" fmla="*/ 520495 h 520856"/>
                <a:gd name="connsiteX98" fmla="*/ 238264 w 629149"/>
                <a:gd name="connsiteY98" fmla="*/ 520077 h 520856"/>
                <a:gd name="connsiteX99" fmla="*/ 233757 w 629149"/>
                <a:gd name="connsiteY99" fmla="*/ 520077 h 520856"/>
                <a:gd name="connsiteX100" fmla="*/ 235879 w 629149"/>
                <a:gd name="connsiteY100" fmla="*/ 518914 h 520856"/>
                <a:gd name="connsiteX101" fmla="*/ 236663 w 629149"/>
                <a:gd name="connsiteY101" fmla="*/ 518496 h 520856"/>
                <a:gd name="connsiteX102" fmla="*/ 232155 w 629149"/>
                <a:gd name="connsiteY102" fmla="*/ 518496 h 520856"/>
                <a:gd name="connsiteX103" fmla="*/ 234278 w 629149"/>
                <a:gd name="connsiteY103" fmla="*/ 517333 h 520856"/>
                <a:gd name="connsiteX104" fmla="*/ 235062 w 629149"/>
                <a:gd name="connsiteY104" fmla="*/ 516914 h 520856"/>
                <a:gd name="connsiteX105" fmla="*/ 230555 w 629149"/>
                <a:gd name="connsiteY105" fmla="*/ 516914 h 520856"/>
                <a:gd name="connsiteX106" fmla="*/ 232677 w 629149"/>
                <a:gd name="connsiteY106" fmla="*/ 515751 h 520856"/>
                <a:gd name="connsiteX107" fmla="*/ 233461 w 629149"/>
                <a:gd name="connsiteY107" fmla="*/ 515333 h 520856"/>
                <a:gd name="connsiteX108" fmla="*/ 228953 w 629149"/>
                <a:gd name="connsiteY108" fmla="*/ 515333 h 520856"/>
                <a:gd name="connsiteX109" fmla="*/ 231076 w 629149"/>
                <a:gd name="connsiteY109" fmla="*/ 514170 h 520856"/>
                <a:gd name="connsiteX110" fmla="*/ 231860 w 629149"/>
                <a:gd name="connsiteY110" fmla="*/ 513751 h 520856"/>
                <a:gd name="connsiteX111" fmla="*/ 227352 w 629149"/>
                <a:gd name="connsiteY111" fmla="*/ 513751 h 520856"/>
                <a:gd name="connsiteX112" fmla="*/ 229475 w 629149"/>
                <a:gd name="connsiteY112" fmla="*/ 512588 h 520856"/>
                <a:gd name="connsiteX113" fmla="*/ 230259 w 629149"/>
                <a:gd name="connsiteY113" fmla="*/ 512170 h 520856"/>
                <a:gd name="connsiteX114" fmla="*/ 225751 w 629149"/>
                <a:gd name="connsiteY114" fmla="*/ 512170 h 520856"/>
                <a:gd name="connsiteX115" fmla="*/ 227874 w 629149"/>
                <a:gd name="connsiteY115" fmla="*/ 511007 h 520856"/>
                <a:gd name="connsiteX116" fmla="*/ 228658 w 629149"/>
                <a:gd name="connsiteY116" fmla="*/ 510589 h 520856"/>
                <a:gd name="connsiteX117" fmla="*/ 224150 w 629149"/>
                <a:gd name="connsiteY117" fmla="*/ 510589 h 520856"/>
                <a:gd name="connsiteX118" fmla="*/ 226272 w 629149"/>
                <a:gd name="connsiteY118" fmla="*/ 509426 h 520856"/>
                <a:gd name="connsiteX119" fmla="*/ 227057 w 629149"/>
                <a:gd name="connsiteY119" fmla="*/ 509007 h 520856"/>
                <a:gd name="connsiteX120" fmla="*/ 222549 w 629149"/>
                <a:gd name="connsiteY120" fmla="*/ 509007 h 520856"/>
                <a:gd name="connsiteX121" fmla="*/ 224671 w 629149"/>
                <a:gd name="connsiteY121" fmla="*/ 507844 h 520856"/>
                <a:gd name="connsiteX122" fmla="*/ 225456 w 629149"/>
                <a:gd name="connsiteY122" fmla="*/ 507426 h 520856"/>
                <a:gd name="connsiteX123" fmla="*/ 220948 w 629149"/>
                <a:gd name="connsiteY123" fmla="*/ 507426 h 520856"/>
                <a:gd name="connsiteX124" fmla="*/ 223070 w 629149"/>
                <a:gd name="connsiteY124" fmla="*/ 506263 h 520856"/>
                <a:gd name="connsiteX125" fmla="*/ 223855 w 629149"/>
                <a:gd name="connsiteY125" fmla="*/ 505844 h 520856"/>
                <a:gd name="connsiteX126" fmla="*/ 219347 w 629149"/>
                <a:gd name="connsiteY126" fmla="*/ 505844 h 520856"/>
                <a:gd name="connsiteX127" fmla="*/ 221469 w 629149"/>
                <a:gd name="connsiteY127" fmla="*/ 504681 h 520856"/>
                <a:gd name="connsiteX128" fmla="*/ 222253 w 629149"/>
                <a:gd name="connsiteY128" fmla="*/ 504263 h 520856"/>
                <a:gd name="connsiteX129" fmla="*/ 217746 w 629149"/>
                <a:gd name="connsiteY129" fmla="*/ 504263 h 520856"/>
                <a:gd name="connsiteX130" fmla="*/ 219868 w 629149"/>
                <a:gd name="connsiteY130" fmla="*/ 503100 h 520856"/>
                <a:gd name="connsiteX131" fmla="*/ 220653 w 629149"/>
                <a:gd name="connsiteY131" fmla="*/ 502681 h 520856"/>
                <a:gd name="connsiteX132" fmla="*/ 216145 w 629149"/>
                <a:gd name="connsiteY132" fmla="*/ 502681 h 520856"/>
                <a:gd name="connsiteX133" fmla="*/ 218267 w 629149"/>
                <a:gd name="connsiteY133" fmla="*/ 501518 h 520856"/>
                <a:gd name="connsiteX134" fmla="*/ 219051 w 629149"/>
                <a:gd name="connsiteY134" fmla="*/ 501100 h 520856"/>
                <a:gd name="connsiteX135" fmla="*/ 214544 w 629149"/>
                <a:gd name="connsiteY135" fmla="*/ 501100 h 520856"/>
                <a:gd name="connsiteX136" fmla="*/ 216666 w 629149"/>
                <a:gd name="connsiteY136" fmla="*/ 499937 h 520856"/>
                <a:gd name="connsiteX137" fmla="*/ 217450 w 629149"/>
                <a:gd name="connsiteY137" fmla="*/ 499518 h 520856"/>
                <a:gd name="connsiteX138" fmla="*/ 212943 w 629149"/>
                <a:gd name="connsiteY138" fmla="*/ 499518 h 520856"/>
                <a:gd name="connsiteX139" fmla="*/ 215065 w 629149"/>
                <a:gd name="connsiteY139" fmla="*/ 498356 h 520856"/>
                <a:gd name="connsiteX140" fmla="*/ 215849 w 629149"/>
                <a:gd name="connsiteY140" fmla="*/ 497937 h 520856"/>
                <a:gd name="connsiteX141" fmla="*/ 211342 w 629149"/>
                <a:gd name="connsiteY141" fmla="*/ 497937 h 520856"/>
                <a:gd name="connsiteX142" fmla="*/ 213464 w 629149"/>
                <a:gd name="connsiteY142" fmla="*/ 496774 h 520856"/>
                <a:gd name="connsiteX143" fmla="*/ 214248 w 629149"/>
                <a:gd name="connsiteY143" fmla="*/ 496356 h 520856"/>
                <a:gd name="connsiteX144" fmla="*/ 209740 w 629149"/>
                <a:gd name="connsiteY144" fmla="*/ 496356 h 520856"/>
                <a:gd name="connsiteX145" fmla="*/ 211863 w 629149"/>
                <a:gd name="connsiteY145" fmla="*/ 495193 h 520856"/>
                <a:gd name="connsiteX146" fmla="*/ 212647 w 629149"/>
                <a:gd name="connsiteY146" fmla="*/ 494774 h 520856"/>
                <a:gd name="connsiteX147" fmla="*/ 208140 w 629149"/>
                <a:gd name="connsiteY147" fmla="*/ 494774 h 520856"/>
                <a:gd name="connsiteX148" fmla="*/ 210262 w 629149"/>
                <a:gd name="connsiteY148" fmla="*/ 493611 h 520856"/>
                <a:gd name="connsiteX149" fmla="*/ 211046 w 629149"/>
                <a:gd name="connsiteY149" fmla="*/ 493193 h 520856"/>
                <a:gd name="connsiteX150" fmla="*/ 206538 w 629149"/>
                <a:gd name="connsiteY150" fmla="*/ 493193 h 520856"/>
                <a:gd name="connsiteX151" fmla="*/ 208661 w 629149"/>
                <a:gd name="connsiteY151" fmla="*/ 492030 h 520856"/>
                <a:gd name="connsiteX152" fmla="*/ 209445 w 629149"/>
                <a:gd name="connsiteY152" fmla="*/ 491611 h 520856"/>
                <a:gd name="connsiteX153" fmla="*/ 204937 w 629149"/>
                <a:gd name="connsiteY153" fmla="*/ 491611 h 520856"/>
                <a:gd name="connsiteX154" fmla="*/ 207060 w 629149"/>
                <a:gd name="connsiteY154" fmla="*/ 490449 h 520856"/>
                <a:gd name="connsiteX155" fmla="*/ 207844 w 629149"/>
                <a:gd name="connsiteY155" fmla="*/ 490030 h 520856"/>
                <a:gd name="connsiteX156" fmla="*/ 203336 w 629149"/>
                <a:gd name="connsiteY156" fmla="*/ 490030 h 520856"/>
                <a:gd name="connsiteX157" fmla="*/ 205459 w 629149"/>
                <a:gd name="connsiteY157" fmla="*/ 488867 h 520856"/>
                <a:gd name="connsiteX158" fmla="*/ 206243 w 629149"/>
                <a:gd name="connsiteY158" fmla="*/ 488449 h 520856"/>
                <a:gd name="connsiteX159" fmla="*/ 201735 w 629149"/>
                <a:gd name="connsiteY159" fmla="*/ 488449 h 520856"/>
                <a:gd name="connsiteX160" fmla="*/ 203857 w 629149"/>
                <a:gd name="connsiteY160" fmla="*/ 487286 h 520856"/>
                <a:gd name="connsiteX161" fmla="*/ 204642 w 629149"/>
                <a:gd name="connsiteY161" fmla="*/ 486867 h 520856"/>
                <a:gd name="connsiteX162" fmla="*/ 200134 w 629149"/>
                <a:gd name="connsiteY162" fmla="*/ 486867 h 520856"/>
                <a:gd name="connsiteX163" fmla="*/ 202256 w 629149"/>
                <a:gd name="connsiteY163" fmla="*/ 485704 h 520856"/>
                <a:gd name="connsiteX164" fmla="*/ 203041 w 629149"/>
                <a:gd name="connsiteY164" fmla="*/ 485286 h 520856"/>
                <a:gd name="connsiteX165" fmla="*/ 198533 w 629149"/>
                <a:gd name="connsiteY165" fmla="*/ 485286 h 520856"/>
                <a:gd name="connsiteX166" fmla="*/ 200655 w 629149"/>
                <a:gd name="connsiteY166" fmla="*/ 484123 h 520856"/>
                <a:gd name="connsiteX167" fmla="*/ 201440 w 629149"/>
                <a:gd name="connsiteY167" fmla="*/ 483704 h 520856"/>
                <a:gd name="connsiteX168" fmla="*/ 196932 w 629149"/>
                <a:gd name="connsiteY168" fmla="*/ 483704 h 520856"/>
                <a:gd name="connsiteX169" fmla="*/ 199054 w 629149"/>
                <a:gd name="connsiteY169" fmla="*/ 482541 h 520856"/>
                <a:gd name="connsiteX170" fmla="*/ 199839 w 629149"/>
                <a:gd name="connsiteY170" fmla="*/ 482123 h 520856"/>
                <a:gd name="connsiteX171" fmla="*/ 195331 w 629149"/>
                <a:gd name="connsiteY171" fmla="*/ 482123 h 520856"/>
                <a:gd name="connsiteX172" fmla="*/ 197453 w 629149"/>
                <a:gd name="connsiteY172" fmla="*/ 480960 h 520856"/>
                <a:gd name="connsiteX173" fmla="*/ 198238 w 629149"/>
                <a:gd name="connsiteY173" fmla="*/ 480541 h 520856"/>
                <a:gd name="connsiteX174" fmla="*/ 193730 w 629149"/>
                <a:gd name="connsiteY174" fmla="*/ 480541 h 520856"/>
                <a:gd name="connsiteX175" fmla="*/ 195852 w 629149"/>
                <a:gd name="connsiteY175" fmla="*/ 479378 h 520856"/>
                <a:gd name="connsiteX176" fmla="*/ 196636 w 629149"/>
                <a:gd name="connsiteY176" fmla="*/ 478960 h 520856"/>
                <a:gd name="connsiteX177" fmla="*/ 192129 w 629149"/>
                <a:gd name="connsiteY177" fmla="*/ 478960 h 520856"/>
                <a:gd name="connsiteX178" fmla="*/ 194251 w 629149"/>
                <a:gd name="connsiteY178" fmla="*/ 477797 h 520856"/>
                <a:gd name="connsiteX179" fmla="*/ 195035 w 629149"/>
                <a:gd name="connsiteY179" fmla="*/ 477379 h 520856"/>
                <a:gd name="connsiteX180" fmla="*/ 190528 w 629149"/>
                <a:gd name="connsiteY180" fmla="*/ 477379 h 520856"/>
                <a:gd name="connsiteX181" fmla="*/ 192650 w 629149"/>
                <a:gd name="connsiteY181" fmla="*/ 476216 h 520856"/>
                <a:gd name="connsiteX182" fmla="*/ 193434 w 629149"/>
                <a:gd name="connsiteY182" fmla="*/ 475797 h 520856"/>
                <a:gd name="connsiteX183" fmla="*/ 188927 w 629149"/>
                <a:gd name="connsiteY183" fmla="*/ 475797 h 520856"/>
                <a:gd name="connsiteX184" fmla="*/ 191049 w 629149"/>
                <a:gd name="connsiteY184" fmla="*/ 474634 h 520856"/>
                <a:gd name="connsiteX185" fmla="*/ 191833 w 629149"/>
                <a:gd name="connsiteY185" fmla="*/ 474216 h 520856"/>
                <a:gd name="connsiteX186" fmla="*/ 187325 w 629149"/>
                <a:gd name="connsiteY186" fmla="*/ 474216 h 520856"/>
                <a:gd name="connsiteX187" fmla="*/ 189448 w 629149"/>
                <a:gd name="connsiteY187" fmla="*/ 473053 h 520856"/>
                <a:gd name="connsiteX188" fmla="*/ 190232 w 629149"/>
                <a:gd name="connsiteY188" fmla="*/ 472634 h 520856"/>
                <a:gd name="connsiteX189" fmla="*/ 185724 w 629149"/>
                <a:gd name="connsiteY189" fmla="*/ 472634 h 520856"/>
                <a:gd name="connsiteX190" fmla="*/ 187847 w 629149"/>
                <a:gd name="connsiteY190" fmla="*/ 471471 h 520856"/>
                <a:gd name="connsiteX191" fmla="*/ 188631 w 629149"/>
                <a:gd name="connsiteY191" fmla="*/ 471053 h 520856"/>
                <a:gd name="connsiteX192" fmla="*/ 184123 w 629149"/>
                <a:gd name="connsiteY192" fmla="*/ 471053 h 520856"/>
                <a:gd name="connsiteX193" fmla="*/ 186246 w 629149"/>
                <a:gd name="connsiteY193" fmla="*/ 469890 h 520856"/>
                <a:gd name="connsiteX194" fmla="*/ 187030 w 629149"/>
                <a:gd name="connsiteY194" fmla="*/ 469472 h 520856"/>
                <a:gd name="connsiteX195" fmla="*/ 182522 w 629149"/>
                <a:gd name="connsiteY195" fmla="*/ 469472 h 520856"/>
                <a:gd name="connsiteX196" fmla="*/ 184645 w 629149"/>
                <a:gd name="connsiteY196" fmla="*/ 468309 h 520856"/>
                <a:gd name="connsiteX197" fmla="*/ 185429 w 629149"/>
                <a:gd name="connsiteY197" fmla="*/ 467890 h 520856"/>
                <a:gd name="connsiteX198" fmla="*/ 180921 w 629149"/>
                <a:gd name="connsiteY198" fmla="*/ 467890 h 520856"/>
                <a:gd name="connsiteX199" fmla="*/ 183044 w 629149"/>
                <a:gd name="connsiteY199" fmla="*/ 466727 h 520856"/>
                <a:gd name="connsiteX200" fmla="*/ 183828 w 629149"/>
                <a:gd name="connsiteY200" fmla="*/ 466309 h 520856"/>
                <a:gd name="connsiteX201" fmla="*/ 179320 w 629149"/>
                <a:gd name="connsiteY201" fmla="*/ 466309 h 520856"/>
                <a:gd name="connsiteX202" fmla="*/ 181442 w 629149"/>
                <a:gd name="connsiteY202" fmla="*/ 465146 h 520856"/>
                <a:gd name="connsiteX203" fmla="*/ 182227 w 629149"/>
                <a:gd name="connsiteY203" fmla="*/ 464727 h 520856"/>
                <a:gd name="connsiteX204" fmla="*/ 177719 w 629149"/>
                <a:gd name="connsiteY204" fmla="*/ 464727 h 520856"/>
                <a:gd name="connsiteX205" fmla="*/ 179841 w 629149"/>
                <a:gd name="connsiteY205" fmla="*/ 463564 h 520856"/>
                <a:gd name="connsiteX206" fmla="*/ 180626 w 629149"/>
                <a:gd name="connsiteY206" fmla="*/ 463146 h 520856"/>
                <a:gd name="connsiteX207" fmla="*/ 176118 w 629149"/>
                <a:gd name="connsiteY207" fmla="*/ 463146 h 520856"/>
                <a:gd name="connsiteX208" fmla="*/ 178240 w 629149"/>
                <a:gd name="connsiteY208" fmla="*/ 461983 h 520856"/>
                <a:gd name="connsiteX209" fmla="*/ 179025 w 629149"/>
                <a:gd name="connsiteY209" fmla="*/ 461564 h 520856"/>
                <a:gd name="connsiteX210" fmla="*/ 174517 w 629149"/>
                <a:gd name="connsiteY210" fmla="*/ 461564 h 520856"/>
                <a:gd name="connsiteX211" fmla="*/ 176639 w 629149"/>
                <a:gd name="connsiteY211" fmla="*/ 460402 h 520856"/>
                <a:gd name="connsiteX212" fmla="*/ 177424 w 629149"/>
                <a:gd name="connsiteY212" fmla="*/ 459983 h 520856"/>
                <a:gd name="connsiteX213" fmla="*/ 172916 w 629149"/>
                <a:gd name="connsiteY213" fmla="*/ 459983 h 520856"/>
                <a:gd name="connsiteX214" fmla="*/ 175038 w 629149"/>
                <a:gd name="connsiteY214" fmla="*/ 458820 h 520856"/>
                <a:gd name="connsiteX215" fmla="*/ 175823 w 629149"/>
                <a:gd name="connsiteY215" fmla="*/ 458401 h 520856"/>
                <a:gd name="connsiteX216" fmla="*/ 171315 w 629149"/>
                <a:gd name="connsiteY216" fmla="*/ 458401 h 520856"/>
                <a:gd name="connsiteX217" fmla="*/ 173437 w 629149"/>
                <a:gd name="connsiteY217" fmla="*/ 457239 h 520856"/>
                <a:gd name="connsiteX218" fmla="*/ 174221 w 629149"/>
                <a:gd name="connsiteY218" fmla="*/ 456820 h 520856"/>
                <a:gd name="connsiteX219" fmla="*/ 169714 w 629149"/>
                <a:gd name="connsiteY219" fmla="*/ 456820 h 520856"/>
                <a:gd name="connsiteX220" fmla="*/ 171836 w 629149"/>
                <a:gd name="connsiteY220" fmla="*/ 455657 h 520856"/>
                <a:gd name="connsiteX221" fmla="*/ 172620 w 629149"/>
                <a:gd name="connsiteY221" fmla="*/ 455239 h 520856"/>
                <a:gd name="connsiteX222" fmla="*/ 168113 w 629149"/>
                <a:gd name="connsiteY222" fmla="*/ 455239 h 520856"/>
                <a:gd name="connsiteX223" fmla="*/ 170235 w 629149"/>
                <a:gd name="connsiteY223" fmla="*/ 454076 h 520856"/>
                <a:gd name="connsiteX224" fmla="*/ 171019 w 629149"/>
                <a:gd name="connsiteY224" fmla="*/ 453657 h 520856"/>
                <a:gd name="connsiteX225" fmla="*/ 166512 w 629149"/>
                <a:gd name="connsiteY225" fmla="*/ 453657 h 520856"/>
                <a:gd name="connsiteX226" fmla="*/ 168634 w 629149"/>
                <a:gd name="connsiteY226" fmla="*/ 452494 h 520856"/>
                <a:gd name="connsiteX227" fmla="*/ 169418 w 629149"/>
                <a:gd name="connsiteY227" fmla="*/ 452076 h 520856"/>
                <a:gd name="connsiteX228" fmla="*/ 164911 w 629149"/>
                <a:gd name="connsiteY228" fmla="*/ 452076 h 520856"/>
                <a:gd name="connsiteX229" fmla="*/ 167033 w 629149"/>
                <a:gd name="connsiteY229" fmla="*/ 450913 h 520856"/>
                <a:gd name="connsiteX230" fmla="*/ 167817 w 629149"/>
                <a:gd name="connsiteY230" fmla="*/ 450494 h 520856"/>
                <a:gd name="connsiteX231" fmla="*/ 163309 w 629149"/>
                <a:gd name="connsiteY231" fmla="*/ 450494 h 520856"/>
                <a:gd name="connsiteX232" fmla="*/ 165432 w 629149"/>
                <a:gd name="connsiteY232" fmla="*/ 449331 h 520856"/>
                <a:gd name="connsiteX233" fmla="*/ 166216 w 629149"/>
                <a:gd name="connsiteY233" fmla="*/ 448913 h 520856"/>
                <a:gd name="connsiteX234" fmla="*/ 161708 w 629149"/>
                <a:gd name="connsiteY234" fmla="*/ 448913 h 520856"/>
                <a:gd name="connsiteX235" fmla="*/ 163831 w 629149"/>
                <a:gd name="connsiteY235" fmla="*/ 447750 h 520856"/>
                <a:gd name="connsiteX236" fmla="*/ 164615 w 629149"/>
                <a:gd name="connsiteY236" fmla="*/ 447332 h 520856"/>
                <a:gd name="connsiteX237" fmla="*/ 160107 w 629149"/>
                <a:gd name="connsiteY237" fmla="*/ 447332 h 520856"/>
                <a:gd name="connsiteX238" fmla="*/ 162230 w 629149"/>
                <a:gd name="connsiteY238" fmla="*/ 446169 h 520856"/>
                <a:gd name="connsiteX239" fmla="*/ 163014 w 629149"/>
                <a:gd name="connsiteY239" fmla="*/ 445750 h 520856"/>
                <a:gd name="connsiteX240" fmla="*/ 158506 w 629149"/>
                <a:gd name="connsiteY240" fmla="*/ 445750 h 520856"/>
                <a:gd name="connsiteX241" fmla="*/ 160628 w 629149"/>
                <a:gd name="connsiteY241" fmla="*/ 444587 h 520856"/>
                <a:gd name="connsiteX242" fmla="*/ 161413 w 629149"/>
                <a:gd name="connsiteY242" fmla="*/ 444169 h 520856"/>
                <a:gd name="connsiteX243" fmla="*/ 156905 w 629149"/>
                <a:gd name="connsiteY243" fmla="*/ 444169 h 520856"/>
                <a:gd name="connsiteX244" fmla="*/ 159027 w 629149"/>
                <a:gd name="connsiteY244" fmla="*/ 443006 h 520856"/>
                <a:gd name="connsiteX245" fmla="*/ 159812 w 629149"/>
                <a:gd name="connsiteY245" fmla="*/ 442587 h 520856"/>
                <a:gd name="connsiteX246" fmla="*/ 155304 w 629149"/>
                <a:gd name="connsiteY246" fmla="*/ 442587 h 520856"/>
                <a:gd name="connsiteX247" fmla="*/ 157426 w 629149"/>
                <a:gd name="connsiteY247" fmla="*/ 441424 h 520856"/>
                <a:gd name="connsiteX248" fmla="*/ 158211 w 629149"/>
                <a:gd name="connsiteY248" fmla="*/ 441006 h 520856"/>
                <a:gd name="connsiteX249" fmla="*/ 153703 w 629149"/>
                <a:gd name="connsiteY249" fmla="*/ 441006 h 520856"/>
                <a:gd name="connsiteX250" fmla="*/ 155825 w 629149"/>
                <a:gd name="connsiteY250" fmla="*/ 439843 h 520856"/>
                <a:gd name="connsiteX251" fmla="*/ 156610 w 629149"/>
                <a:gd name="connsiteY251" fmla="*/ 439425 h 520856"/>
                <a:gd name="connsiteX252" fmla="*/ 152102 w 629149"/>
                <a:gd name="connsiteY252" fmla="*/ 439425 h 520856"/>
                <a:gd name="connsiteX253" fmla="*/ 154224 w 629149"/>
                <a:gd name="connsiteY253" fmla="*/ 438262 h 520856"/>
                <a:gd name="connsiteX254" fmla="*/ 155009 w 629149"/>
                <a:gd name="connsiteY254" fmla="*/ 437843 h 520856"/>
                <a:gd name="connsiteX255" fmla="*/ 150501 w 629149"/>
                <a:gd name="connsiteY255" fmla="*/ 437843 h 520856"/>
                <a:gd name="connsiteX256" fmla="*/ 152623 w 629149"/>
                <a:gd name="connsiteY256" fmla="*/ 436680 h 520856"/>
                <a:gd name="connsiteX257" fmla="*/ 153408 w 629149"/>
                <a:gd name="connsiteY257" fmla="*/ 436262 h 520856"/>
                <a:gd name="connsiteX258" fmla="*/ 148900 w 629149"/>
                <a:gd name="connsiteY258" fmla="*/ 436262 h 520856"/>
                <a:gd name="connsiteX259" fmla="*/ 151022 w 629149"/>
                <a:gd name="connsiteY259" fmla="*/ 435099 h 520856"/>
                <a:gd name="connsiteX260" fmla="*/ 151806 w 629149"/>
                <a:gd name="connsiteY260" fmla="*/ 434680 h 520856"/>
                <a:gd name="connsiteX261" fmla="*/ 147299 w 629149"/>
                <a:gd name="connsiteY261" fmla="*/ 434680 h 520856"/>
                <a:gd name="connsiteX262" fmla="*/ 149421 w 629149"/>
                <a:gd name="connsiteY262" fmla="*/ 433517 h 520856"/>
                <a:gd name="connsiteX263" fmla="*/ 150205 w 629149"/>
                <a:gd name="connsiteY263" fmla="*/ 433099 h 520856"/>
                <a:gd name="connsiteX264" fmla="*/ 145698 w 629149"/>
                <a:gd name="connsiteY264" fmla="*/ 433099 h 520856"/>
                <a:gd name="connsiteX265" fmla="*/ 147820 w 629149"/>
                <a:gd name="connsiteY265" fmla="*/ 431936 h 520856"/>
                <a:gd name="connsiteX266" fmla="*/ 148604 w 629149"/>
                <a:gd name="connsiteY266" fmla="*/ 431517 h 520856"/>
                <a:gd name="connsiteX267" fmla="*/ 144097 w 629149"/>
                <a:gd name="connsiteY267" fmla="*/ 431517 h 520856"/>
                <a:gd name="connsiteX268" fmla="*/ 146219 w 629149"/>
                <a:gd name="connsiteY268" fmla="*/ 430354 h 520856"/>
                <a:gd name="connsiteX269" fmla="*/ 147003 w 629149"/>
                <a:gd name="connsiteY269" fmla="*/ 429936 h 520856"/>
                <a:gd name="connsiteX270" fmla="*/ 142496 w 629149"/>
                <a:gd name="connsiteY270" fmla="*/ 429936 h 520856"/>
                <a:gd name="connsiteX271" fmla="*/ 144618 w 629149"/>
                <a:gd name="connsiteY271" fmla="*/ 428773 h 520856"/>
                <a:gd name="connsiteX272" fmla="*/ 145402 w 629149"/>
                <a:gd name="connsiteY272" fmla="*/ 428355 h 520856"/>
                <a:gd name="connsiteX273" fmla="*/ 140894 w 629149"/>
                <a:gd name="connsiteY273" fmla="*/ 428355 h 520856"/>
                <a:gd name="connsiteX274" fmla="*/ 143017 w 629149"/>
                <a:gd name="connsiteY274" fmla="*/ 427192 h 520856"/>
                <a:gd name="connsiteX275" fmla="*/ 143801 w 629149"/>
                <a:gd name="connsiteY275" fmla="*/ 426773 h 520856"/>
                <a:gd name="connsiteX276" fmla="*/ 139293 w 629149"/>
                <a:gd name="connsiteY276" fmla="*/ 426773 h 520856"/>
                <a:gd name="connsiteX277" fmla="*/ 141416 w 629149"/>
                <a:gd name="connsiteY277" fmla="*/ 425610 h 520856"/>
                <a:gd name="connsiteX278" fmla="*/ 142200 w 629149"/>
                <a:gd name="connsiteY278" fmla="*/ 425192 h 520856"/>
                <a:gd name="connsiteX279" fmla="*/ 137692 w 629149"/>
                <a:gd name="connsiteY279" fmla="*/ 425192 h 520856"/>
                <a:gd name="connsiteX280" fmla="*/ 139815 w 629149"/>
                <a:gd name="connsiteY280" fmla="*/ 424029 h 520856"/>
                <a:gd name="connsiteX281" fmla="*/ 140599 w 629149"/>
                <a:gd name="connsiteY281" fmla="*/ 423610 h 520856"/>
                <a:gd name="connsiteX282" fmla="*/ 136091 w 629149"/>
                <a:gd name="connsiteY282" fmla="*/ 423610 h 520856"/>
                <a:gd name="connsiteX283" fmla="*/ 138213 w 629149"/>
                <a:gd name="connsiteY283" fmla="*/ 422447 h 520856"/>
                <a:gd name="connsiteX284" fmla="*/ 138998 w 629149"/>
                <a:gd name="connsiteY284" fmla="*/ 422029 h 520856"/>
                <a:gd name="connsiteX285" fmla="*/ 134490 w 629149"/>
                <a:gd name="connsiteY285" fmla="*/ 422029 h 520856"/>
                <a:gd name="connsiteX286" fmla="*/ 136612 w 629149"/>
                <a:gd name="connsiteY286" fmla="*/ 420866 h 520856"/>
                <a:gd name="connsiteX287" fmla="*/ 137397 w 629149"/>
                <a:gd name="connsiteY287" fmla="*/ 420447 h 520856"/>
                <a:gd name="connsiteX288" fmla="*/ 132889 w 629149"/>
                <a:gd name="connsiteY288" fmla="*/ 420447 h 520856"/>
                <a:gd name="connsiteX289" fmla="*/ 135011 w 629149"/>
                <a:gd name="connsiteY289" fmla="*/ 419285 h 520856"/>
                <a:gd name="connsiteX290" fmla="*/ 135796 w 629149"/>
                <a:gd name="connsiteY290" fmla="*/ 418866 h 520856"/>
                <a:gd name="connsiteX291" fmla="*/ 131288 w 629149"/>
                <a:gd name="connsiteY291" fmla="*/ 418866 h 520856"/>
                <a:gd name="connsiteX292" fmla="*/ 133410 w 629149"/>
                <a:gd name="connsiteY292" fmla="*/ 417703 h 520856"/>
                <a:gd name="connsiteX293" fmla="*/ 134195 w 629149"/>
                <a:gd name="connsiteY293" fmla="*/ 417285 h 520856"/>
                <a:gd name="connsiteX294" fmla="*/ 129687 w 629149"/>
                <a:gd name="connsiteY294" fmla="*/ 417285 h 520856"/>
                <a:gd name="connsiteX295" fmla="*/ 131809 w 629149"/>
                <a:gd name="connsiteY295" fmla="*/ 416122 h 520856"/>
                <a:gd name="connsiteX296" fmla="*/ 132594 w 629149"/>
                <a:gd name="connsiteY296" fmla="*/ 415703 h 520856"/>
                <a:gd name="connsiteX297" fmla="*/ 128086 w 629149"/>
                <a:gd name="connsiteY297" fmla="*/ 415703 h 520856"/>
                <a:gd name="connsiteX298" fmla="*/ 130208 w 629149"/>
                <a:gd name="connsiteY298" fmla="*/ 414540 h 520856"/>
                <a:gd name="connsiteX299" fmla="*/ 130992 w 629149"/>
                <a:gd name="connsiteY299" fmla="*/ 414122 h 520856"/>
                <a:gd name="connsiteX300" fmla="*/ 126485 w 629149"/>
                <a:gd name="connsiteY300" fmla="*/ 414122 h 520856"/>
                <a:gd name="connsiteX301" fmla="*/ 128607 w 629149"/>
                <a:gd name="connsiteY301" fmla="*/ 412959 h 520856"/>
                <a:gd name="connsiteX302" fmla="*/ 129392 w 629149"/>
                <a:gd name="connsiteY302" fmla="*/ 412540 h 520856"/>
                <a:gd name="connsiteX303" fmla="*/ 124884 w 629149"/>
                <a:gd name="connsiteY303" fmla="*/ 412540 h 520856"/>
                <a:gd name="connsiteX304" fmla="*/ 127006 w 629149"/>
                <a:gd name="connsiteY304" fmla="*/ 411377 h 520856"/>
                <a:gd name="connsiteX305" fmla="*/ 127790 w 629149"/>
                <a:gd name="connsiteY305" fmla="*/ 410959 h 520856"/>
                <a:gd name="connsiteX306" fmla="*/ 123282 w 629149"/>
                <a:gd name="connsiteY306" fmla="*/ 410959 h 520856"/>
                <a:gd name="connsiteX307" fmla="*/ 125405 w 629149"/>
                <a:gd name="connsiteY307" fmla="*/ 409796 h 520856"/>
                <a:gd name="connsiteX308" fmla="*/ 126189 w 629149"/>
                <a:gd name="connsiteY308" fmla="*/ 409377 h 520856"/>
                <a:gd name="connsiteX309" fmla="*/ 121682 w 629149"/>
                <a:gd name="connsiteY309" fmla="*/ 409377 h 520856"/>
                <a:gd name="connsiteX310" fmla="*/ 123804 w 629149"/>
                <a:gd name="connsiteY310" fmla="*/ 408214 h 520856"/>
                <a:gd name="connsiteX311" fmla="*/ 124588 w 629149"/>
                <a:gd name="connsiteY311" fmla="*/ 407796 h 520856"/>
                <a:gd name="connsiteX312" fmla="*/ 120080 w 629149"/>
                <a:gd name="connsiteY312" fmla="*/ 407796 h 520856"/>
                <a:gd name="connsiteX313" fmla="*/ 122203 w 629149"/>
                <a:gd name="connsiteY313" fmla="*/ 406633 h 520856"/>
                <a:gd name="connsiteX314" fmla="*/ 122987 w 629149"/>
                <a:gd name="connsiteY314" fmla="*/ 406215 h 520856"/>
                <a:gd name="connsiteX315" fmla="*/ 118479 w 629149"/>
                <a:gd name="connsiteY315" fmla="*/ 406215 h 520856"/>
                <a:gd name="connsiteX316" fmla="*/ 120602 w 629149"/>
                <a:gd name="connsiteY316" fmla="*/ 405052 h 520856"/>
                <a:gd name="connsiteX317" fmla="*/ 121386 w 629149"/>
                <a:gd name="connsiteY317" fmla="*/ 404633 h 520856"/>
                <a:gd name="connsiteX318" fmla="*/ 116878 w 629149"/>
                <a:gd name="connsiteY318" fmla="*/ 404633 h 520856"/>
                <a:gd name="connsiteX319" fmla="*/ 119001 w 629149"/>
                <a:gd name="connsiteY319" fmla="*/ 403470 h 520856"/>
                <a:gd name="connsiteX320" fmla="*/ 119785 w 629149"/>
                <a:gd name="connsiteY320" fmla="*/ 403052 h 520856"/>
                <a:gd name="connsiteX321" fmla="*/ 115277 w 629149"/>
                <a:gd name="connsiteY321" fmla="*/ 403052 h 520856"/>
                <a:gd name="connsiteX322" fmla="*/ 117400 w 629149"/>
                <a:gd name="connsiteY322" fmla="*/ 401889 h 520856"/>
                <a:gd name="connsiteX323" fmla="*/ 118184 w 629149"/>
                <a:gd name="connsiteY323" fmla="*/ 401470 h 520856"/>
                <a:gd name="connsiteX324" fmla="*/ 113676 w 629149"/>
                <a:gd name="connsiteY324" fmla="*/ 401470 h 520856"/>
                <a:gd name="connsiteX325" fmla="*/ 115799 w 629149"/>
                <a:gd name="connsiteY325" fmla="*/ 400307 h 520856"/>
                <a:gd name="connsiteX326" fmla="*/ 116583 w 629149"/>
                <a:gd name="connsiteY326" fmla="*/ 399889 h 520856"/>
                <a:gd name="connsiteX327" fmla="*/ 112075 w 629149"/>
                <a:gd name="connsiteY327" fmla="*/ 399889 h 520856"/>
                <a:gd name="connsiteX328" fmla="*/ 114197 w 629149"/>
                <a:gd name="connsiteY328" fmla="*/ 398726 h 520856"/>
                <a:gd name="connsiteX329" fmla="*/ 114982 w 629149"/>
                <a:gd name="connsiteY329" fmla="*/ 398308 h 520856"/>
                <a:gd name="connsiteX330" fmla="*/ 110474 w 629149"/>
                <a:gd name="connsiteY330" fmla="*/ 398308 h 520856"/>
                <a:gd name="connsiteX331" fmla="*/ 112596 w 629149"/>
                <a:gd name="connsiteY331" fmla="*/ 397145 h 520856"/>
                <a:gd name="connsiteX332" fmla="*/ 113381 w 629149"/>
                <a:gd name="connsiteY332" fmla="*/ 396726 h 520856"/>
                <a:gd name="connsiteX333" fmla="*/ 108873 w 629149"/>
                <a:gd name="connsiteY333" fmla="*/ 396726 h 520856"/>
                <a:gd name="connsiteX334" fmla="*/ 110995 w 629149"/>
                <a:gd name="connsiteY334" fmla="*/ 395563 h 520856"/>
                <a:gd name="connsiteX335" fmla="*/ 111780 w 629149"/>
                <a:gd name="connsiteY335" fmla="*/ 395145 h 520856"/>
                <a:gd name="connsiteX336" fmla="*/ 107272 w 629149"/>
                <a:gd name="connsiteY336" fmla="*/ 395145 h 520856"/>
                <a:gd name="connsiteX337" fmla="*/ 109394 w 629149"/>
                <a:gd name="connsiteY337" fmla="*/ 393982 h 520856"/>
                <a:gd name="connsiteX338" fmla="*/ 110179 w 629149"/>
                <a:gd name="connsiteY338" fmla="*/ 393563 h 520856"/>
                <a:gd name="connsiteX339" fmla="*/ 105671 w 629149"/>
                <a:gd name="connsiteY339" fmla="*/ 393563 h 520856"/>
                <a:gd name="connsiteX340" fmla="*/ 107793 w 629149"/>
                <a:gd name="connsiteY340" fmla="*/ 392400 h 520856"/>
                <a:gd name="connsiteX341" fmla="*/ 108578 w 629149"/>
                <a:gd name="connsiteY341" fmla="*/ 391982 h 520856"/>
                <a:gd name="connsiteX342" fmla="*/ 104070 w 629149"/>
                <a:gd name="connsiteY342" fmla="*/ 391982 h 520856"/>
                <a:gd name="connsiteX343" fmla="*/ 106192 w 629149"/>
                <a:gd name="connsiteY343" fmla="*/ 390819 h 520856"/>
                <a:gd name="connsiteX344" fmla="*/ 106976 w 629149"/>
                <a:gd name="connsiteY344" fmla="*/ 390400 h 520856"/>
                <a:gd name="connsiteX345" fmla="*/ 102469 w 629149"/>
                <a:gd name="connsiteY345" fmla="*/ 390400 h 520856"/>
                <a:gd name="connsiteX346" fmla="*/ 104591 w 629149"/>
                <a:gd name="connsiteY346" fmla="*/ 389237 h 520856"/>
                <a:gd name="connsiteX347" fmla="*/ 105375 w 629149"/>
                <a:gd name="connsiteY347" fmla="*/ 388819 h 520856"/>
                <a:gd name="connsiteX348" fmla="*/ 100868 w 629149"/>
                <a:gd name="connsiteY348" fmla="*/ 388819 h 520856"/>
                <a:gd name="connsiteX349" fmla="*/ 102990 w 629149"/>
                <a:gd name="connsiteY349" fmla="*/ 387656 h 520856"/>
                <a:gd name="connsiteX350" fmla="*/ 103774 w 629149"/>
                <a:gd name="connsiteY350" fmla="*/ 387237 h 520856"/>
                <a:gd name="connsiteX351" fmla="*/ 99267 w 629149"/>
                <a:gd name="connsiteY351" fmla="*/ 387237 h 520856"/>
                <a:gd name="connsiteX352" fmla="*/ 101389 w 629149"/>
                <a:gd name="connsiteY352" fmla="*/ 386075 h 520856"/>
                <a:gd name="connsiteX353" fmla="*/ 102173 w 629149"/>
                <a:gd name="connsiteY353" fmla="*/ 385656 h 520856"/>
                <a:gd name="connsiteX354" fmla="*/ 97665 w 629149"/>
                <a:gd name="connsiteY354" fmla="*/ 385656 h 520856"/>
                <a:gd name="connsiteX355" fmla="*/ 99788 w 629149"/>
                <a:gd name="connsiteY355" fmla="*/ 384493 h 520856"/>
                <a:gd name="connsiteX356" fmla="*/ 100572 w 629149"/>
                <a:gd name="connsiteY356" fmla="*/ 384075 h 520856"/>
                <a:gd name="connsiteX357" fmla="*/ 96064 w 629149"/>
                <a:gd name="connsiteY357" fmla="*/ 384075 h 520856"/>
                <a:gd name="connsiteX358" fmla="*/ 98187 w 629149"/>
                <a:gd name="connsiteY358" fmla="*/ 382912 h 520856"/>
                <a:gd name="connsiteX359" fmla="*/ 98971 w 629149"/>
                <a:gd name="connsiteY359" fmla="*/ 382493 h 520856"/>
                <a:gd name="connsiteX360" fmla="*/ 94463 w 629149"/>
                <a:gd name="connsiteY360" fmla="*/ 382493 h 520856"/>
                <a:gd name="connsiteX361" fmla="*/ 96586 w 629149"/>
                <a:gd name="connsiteY361" fmla="*/ 381330 h 520856"/>
                <a:gd name="connsiteX362" fmla="*/ 97370 w 629149"/>
                <a:gd name="connsiteY362" fmla="*/ 380912 h 520856"/>
                <a:gd name="connsiteX363" fmla="*/ 92862 w 629149"/>
                <a:gd name="connsiteY363" fmla="*/ 380912 h 520856"/>
                <a:gd name="connsiteX364" fmla="*/ 94984 w 629149"/>
                <a:gd name="connsiteY364" fmla="*/ 379749 h 520856"/>
                <a:gd name="connsiteX365" fmla="*/ 95769 w 629149"/>
                <a:gd name="connsiteY365" fmla="*/ 379330 h 520856"/>
                <a:gd name="connsiteX366" fmla="*/ 91261 w 629149"/>
                <a:gd name="connsiteY366" fmla="*/ 379330 h 520856"/>
                <a:gd name="connsiteX367" fmla="*/ 93383 w 629149"/>
                <a:gd name="connsiteY367" fmla="*/ 378168 h 520856"/>
                <a:gd name="connsiteX368" fmla="*/ 94168 w 629149"/>
                <a:gd name="connsiteY368" fmla="*/ 377749 h 520856"/>
                <a:gd name="connsiteX369" fmla="*/ 89660 w 629149"/>
                <a:gd name="connsiteY369" fmla="*/ 377749 h 520856"/>
                <a:gd name="connsiteX370" fmla="*/ 91782 w 629149"/>
                <a:gd name="connsiteY370" fmla="*/ 376586 h 520856"/>
                <a:gd name="connsiteX371" fmla="*/ 92567 w 629149"/>
                <a:gd name="connsiteY371" fmla="*/ 376168 h 520856"/>
                <a:gd name="connsiteX372" fmla="*/ 88059 w 629149"/>
                <a:gd name="connsiteY372" fmla="*/ 376168 h 520856"/>
                <a:gd name="connsiteX373" fmla="*/ 90181 w 629149"/>
                <a:gd name="connsiteY373" fmla="*/ 375005 h 520856"/>
                <a:gd name="connsiteX374" fmla="*/ 90966 w 629149"/>
                <a:gd name="connsiteY374" fmla="*/ 374586 h 520856"/>
                <a:gd name="connsiteX375" fmla="*/ 86458 w 629149"/>
                <a:gd name="connsiteY375" fmla="*/ 374586 h 520856"/>
                <a:gd name="connsiteX376" fmla="*/ 88580 w 629149"/>
                <a:gd name="connsiteY376" fmla="*/ 373423 h 520856"/>
                <a:gd name="connsiteX377" fmla="*/ 89365 w 629149"/>
                <a:gd name="connsiteY377" fmla="*/ 373005 h 520856"/>
                <a:gd name="connsiteX378" fmla="*/ 84857 w 629149"/>
                <a:gd name="connsiteY378" fmla="*/ 373005 h 520856"/>
                <a:gd name="connsiteX379" fmla="*/ 86979 w 629149"/>
                <a:gd name="connsiteY379" fmla="*/ 371842 h 520856"/>
                <a:gd name="connsiteX380" fmla="*/ 87764 w 629149"/>
                <a:gd name="connsiteY380" fmla="*/ 371423 h 520856"/>
                <a:gd name="connsiteX381" fmla="*/ 83256 w 629149"/>
                <a:gd name="connsiteY381" fmla="*/ 371423 h 520856"/>
                <a:gd name="connsiteX382" fmla="*/ 85378 w 629149"/>
                <a:gd name="connsiteY382" fmla="*/ 370260 h 520856"/>
                <a:gd name="connsiteX383" fmla="*/ 86162 w 629149"/>
                <a:gd name="connsiteY383" fmla="*/ 369842 h 520856"/>
                <a:gd name="connsiteX384" fmla="*/ 81655 w 629149"/>
                <a:gd name="connsiteY384" fmla="*/ 369842 h 520856"/>
                <a:gd name="connsiteX385" fmla="*/ 83777 w 629149"/>
                <a:gd name="connsiteY385" fmla="*/ 368679 h 520856"/>
                <a:gd name="connsiteX386" fmla="*/ 84562 w 629149"/>
                <a:gd name="connsiteY386" fmla="*/ 368260 h 520856"/>
                <a:gd name="connsiteX387" fmla="*/ 80054 w 629149"/>
                <a:gd name="connsiteY387" fmla="*/ 368260 h 520856"/>
                <a:gd name="connsiteX388" fmla="*/ 82176 w 629149"/>
                <a:gd name="connsiteY388" fmla="*/ 367097 h 520856"/>
                <a:gd name="connsiteX389" fmla="*/ 82960 w 629149"/>
                <a:gd name="connsiteY389" fmla="*/ 366679 h 520856"/>
                <a:gd name="connsiteX390" fmla="*/ 78453 w 629149"/>
                <a:gd name="connsiteY390" fmla="*/ 366679 h 520856"/>
                <a:gd name="connsiteX391" fmla="*/ 80575 w 629149"/>
                <a:gd name="connsiteY391" fmla="*/ 365516 h 520856"/>
                <a:gd name="connsiteX392" fmla="*/ 81359 w 629149"/>
                <a:gd name="connsiteY392" fmla="*/ 365098 h 520856"/>
                <a:gd name="connsiteX393" fmla="*/ 76852 w 629149"/>
                <a:gd name="connsiteY393" fmla="*/ 365098 h 520856"/>
                <a:gd name="connsiteX394" fmla="*/ 78974 w 629149"/>
                <a:gd name="connsiteY394" fmla="*/ 363935 h 520856"/>
                <a:gd name="connsiteX395" fmla="*/ 79758 w 629149"/>
                <a:gd name="connsiteY395" fmla="*/ 363516 h 520856"/>
                <a:gd name="connsiteX396" fmla="*/ 75250 w 629149"/>
                <a:gd name="connsiteY396" fmla="*/ 363516 h 520856"/>
                <a:gd name="connsiteX397" fmla="*/ 77373 w 629149"/>
                <a:gd name="connsiteY397" fmla="*/ 362353 h 520856"/>
                <a:gd name="connsiteX398" fmla="*/ 78157 w 629149"/>
                <a:gd name="connsiteY398" fmla="*/ 361935 h 520856"/>
                <a:gd name="connsiteX399" fmla="*/ 73649 w 629149"/>
                <a:gd name="connsiteY399" fmla="*/ 361935 h 520856"/>
                <a:gd name="connsiteX400" fmla="*/ 75772 w 629149"/>
                <a:gd name="connsiteY400" fmla="*/ 360772 h 520856"/>
                <a:gd name="connsiteX401" fmla="*/ 76556 w 629149"/>
                <a:gd name="connsiteY401" fmla="*/ 360353 h 520856"/>
                <a:gd name="connsiteX402" fmla="*/ 72048 w 629149"/>
                <a:gd name="connsiteY402" fmla="*/ 360353 h 520856"/>
                <a:gd name="connsiteX403" fmla="*/ 74171 w 629149"/>
                <a:gd name="connsiteY403" fmla="*/ 359190 h 520856"/>
                <a:gd name="connsiteX404" fmla="*/ 74955 w 629149"/>
                <a:gd name="connsiteY404" fmla="*/ 358772 h 520856"/>
                <a:gd name="connsiteX405" fmla="*/ 70447 w 629149"/>
                <a:gd name="connsiteY405" fmla="*/ 358772 h 520856"/>
                <a:gd name="connsiteX406" fmla="*/ 72569 w 629149"/>
                <a:gd name="connsiteY406" fmla="*/ 357609 h 520856"/>
                <a:gd name="connsiteX407" fmla="*/ 73354 w 629149"/>
                <a:gd name="connsiteY407" fmla="*/ 357191 h 520856"/>
                <a:gd name="connsiteX408" fmla="*/ 68846 w 629149"/>
                <a:gd name="connsiteY408" fmla="*/ 357191 h 520856"/>
                <a:gd name="connsiteX409" fmla="*/ 70968 w 629149"/>
                <a:gd name="connsiteY409" fmla="*/ 356028 h 520856"/>
                <a:gd name="connsiteX410" fmla="*/ 71753 w 629149"/>
                <a:gd name="connsiteY410" fmla="*/ 355609 h 520856"/>
                <a:gd name="connsiteX411" fmla="*/ 67245 w 629149"/>
                <a:gd name="connsiteY411" fmla="*/ 355609 h 520856"/>
                <a:gd name="connsiteX412" fmla="*/ 69367 w 629149"/>
                <a:gd name="connsiteY412" fmla="*/ 354446 h 520856"/>
                <a:gd name="connsiteX413" fmla="*/ 70152 w 629149"/>
                <a:gd name="connsiteY413" fmla="*/ 354028 h 520856"/>
                <a:gd name="connsiteX414" fmla="*/ 65644 w 629149"/>
                <a:gd name="connsiteY414" fmla="*/ 354028 h 520856"/>
                <a:gd name="connsiteX415" fmla="*/ 67766 w 629149"/>
                <a:gd name="connsiteY415" fmla="*/ 352865 h 520856"/>
                <a:gd name="connsiteX416" fmla="*/ 68551 w 629149"/>
                <a:gd name="connsiteY416" fmla="*/ 352446 h 520856"/>
                <a:gd name="connsiteX417" fmla="*/ 64043 w 629149"/>
                <a:gd name="connsiteY417" fmla="*/ 352446 h 520856"/>
                <a:gd name="connsiteX418" fmla="*/ 66165 w 629149"/>
                <a:gd name="connsiteY418" fmla="*/ 351283 h 520856"/>
                <a:gd name="connsiteX419" fmla="*/ 66950 w 629149"/>
                <a:gd name="connsiteY419" fmla="*/ 350865 h 520856"/>
                <a:gd name="connsiteX420" fmla="*/ 62442 w 629149"/>
                <a:gd name="connsiteY420" fmla="*/ 350865 h 520856"/>
                <a:gd name="connsiteX421" fmla="*/ 64564 w 629149"/>
                <a:gd name="connsiteY421" fmla="*/ 349702 h 520856"/>
                <a:gd name="connsiteX422" fmla="*/ 65348 w 629149"/>
                <a:gd name="connsiteY422" fmla="*/ 349283 h 520856"/>
                <a:gd name="connsiteX423" fmla="*/ 60841 w 629149"/>
                <a:gd name="connsiteY423" fmla="*/ 349283 h 520856"/>
                <a:gd name="connsiteX424" fmla="*/ 62963 w 629149"/>
                <a:gd name="connsiteY424" fmla="*/ 348121 h 520856"/>
                <a:gd name="connsiteX425" fmla="*/ 63747 w 629149"/>
                <a:gd name="connsiteY425" fmla="*/ 347702 h 520856"/>
                <a:gd name="connsiteX426" fmla="*/ 59240 w 629149"/>
                <a:gd name="connsiteY426" fmla="*/ 347702 h 520856"/>
                <a:gd name="connsiteX427" fmla="*/ 61362 w 629149"/>
                <a:gd name="connsiteY427" fmla="*/ 346539 h 520856"/>
                <a:gd name="connsiteX428" fmla="*/ 62147 w 629149"/>
                <a:gd name="connsiteY428" fmla="*/ 346120 h 520856"/>
                <a:gd name="connsiteX429" fmla="*/ 57638 w 629149"/>
                <a:gd name="connsiteY429" fmla="*/ 346120 h 520856"/>
                <a:gd name="connsiteX430" fmla="*/ 59761 w 629149"/>
                <a:gd name="connsiteY430" fmla="*/ 344958 h 520856"/>
                <a:gd name="connsiteX431" fmla="*/ 60545 w 629149"/>
                <a:gd name="connsiteY431" fmla="*/ 344539 h 520856"/>
                <a:gd name="connsiteX432" fmla="*/ 56038 w 629149"/>
                <a:gd name="connsiteY432" fmla="*/ 344539 h 520856"/>
                <a:gd name="connsiteX433" fmla="*/ 58160 w 629149"/>
                <a:gd name="connsiteY433" fmla="*/ 343376 h 520856"/>
                <a:gd name="connsiteX434" fmla="*/ 58944 w 629149"/>
                <a:gd name="connsiteY434" fmla="*/ 342958 h 520856"/>
                <a:gd name="connsiteX435" fmla="*/ 54436 w 629149"/>
                <a:gd name="connsiteY435" fmla="*/ 342958 h 520856"/>
                <a:gd name="connsiteX436" fmla="*/ 56559 w 629149"/>
                <a:gd name="connsiteY436" fmla="*/ 341795 h 520856"/>
                <a:gd name="connsiteX437" fmla="*/ 57343 w 629149"/>
                <a:gd name="connsiteY437" fmla="*/ 341376 h 520856"/>
                <a:gd name="connsiteX438" fmla="*/ 52835 w 629149"/>
                <a:gd name="connsiteY438" fmla="*/ 341376 h 520856"/>
                <a:gd name="connsiteX439" fmla="*/ 54958 w 629149"/>
                <a:gd name="connsiteY439" fmla="*/ 340213 h 520856"/>
                <a:gd name="connsiteX440" fmla="*/ 55742 w 629149"/>
                <a:gd name="connsiteY440" fmla="*/ 339795 h 520856"/>
                <a:gd name="connsiteX441" fmla="*/ 51234 w 629149"/>
                <a:gd name="connsiteY441" fmla="*/ 339795 h 520856"/>
                <a:gd name="connsiteX442" fmla="*/ 53357 w 629149"/>
                <a:gd name="connsiteY442" fmla="*/ 338632 h 520856"/>
                <a:gd name="connsiteX443" fmla="*/ 54141 w 629149"/>
                <a:gd name="connsiteY443" fmla="*/ 338213 h 520856"/>
                <a:gd name="connsiteX444" fmla="*/ 49633 w 629149"/>
                <a:gd name="connsiteY444" fmla="*/ 338213 h 520856"/>
                <a:gd name="connsiteX445" fmla="*/ 51756 w 629149"/>
                <a:gd name="connsiteY445" fmla="*/ 337050 h 520856"/>
                <a:gd name="connsiteX446" fmla="*/ 52540 w 629149"/>
                <a:gd name="connsiteY446" fmla="*/ 336632 h 520856"/>
                <a:gd name="connsiteX447" fmla="*/ 48032 w 629149"/>
                <a:gd name="connsiteY447" fmla="*/ 336632 h 520856"/>
                <a:gd name="connsiteX448" fmla="*/ 50155 w 629149"/>
                <a:gd name="connsiteY448" fmla="*/ 335469 h 520856"/>
                <a:gd name="connsiteX449" fmla="*/ 50939 w 629149"/>
                <a:gd name="connsiteY449" fmla="*/ 335051 h 520856"/>
                <a:gd name="connsiteX450" fmla="*/ 46431 w 629149"/>
                <a:gd name="connsiteY450" fmla="*/ 335051 h 520856"/>
                <a:gd name="connsiteX451" fmla="*/ 48553 w 629149"/>
                <a:gd name="connsiteY451" fmla="*/ 333888 h 520856"/>
                <a:gd name="connsiteX452" fmla="*/ 49338 w 629149"/>
                <a:gd name="connsiteY452" fmla="*/ 333469 h 520856"/>
                <a:gd name="connsiteX453" fmla="*/ 44830 w 629149"/>
                <a:gd name="connsiteY453" fmla="*/ 333469 h 520856"/>
                <a:gd name="connsiteX454" fmla="*/ 46952 w 629149"/>
                <a:gd name="connsiteY454" fmla="*/ 332306 h 520856"/>
                <a:gd name="connsiteX455" fmla="*/ 47737 w 629149"/>
                <a:gd name="connsiteY455" fmla="*/ 331888 h 520856"/>
                <a:gd name="connsiteX456" fmla="*/ 43229 w 629149"/>
                <a:gd name="connsiteY456" fmla="*/ 331888 h 520856"/>
                <a:gd name="connsiteX457" fmla="*/ 45351 w 629149"/>
                <a:gd name="connsiteY457" fmla="*/ 330725 h 520856"/>
                <a:gd name="connsiteX458" fmla="*/ 46136 w 629149"/>
                <a:gd name="connsiteY458" fmla="*/ 330306 h 520856"/>
                <a:gd name="connsiteX459" fmla="*/ 41628 w 629149"/>
                <a:gd name="connsiteY459" fmla="*/ 330306 h 520856"/>
                <a:gd name="connsiteX460" fmla="*/ 43750 w 629149"/>
                <a:gd name="connsiteY460" fmla="*/ 329143 h 520856"/>
                <a:gd name="connsiteX461" fmla="*/ 44535 w 629149"/>
                <a:gd name="connsiteY461" fmla="*/ 328725 h 520856"/>
                <a:gd name="connsiteX462" fmla="*/ 40027 w 629149"/>
                <a:gd name="connsiteY462" fmla="*/ 328725 h 520856"/>
                <a:gd name="connsiteX463" fmla="*/ 42149 w 629149"/>
                <a:gd name="connsiteY463" fmla="*/ 327562 h 520856"/>
                <a:gd name="connsiteX464" fmla="*/ 42933 w 629149"/>
                <a:gd name="connsiteY464" fmla="*/ 327144 h 520856"/>
                <a:gd name="connsiteX465" fmla="*/ 38426 w 629149"/>
                <a:gd name="connsiteY465" fmla="*/ 327144 h 520856"/>
                <a:gd name="connsiteX466" fmla="*/ 40548 w 629149"/>
                <a:gd name="connsiteY466" fmla="*/ 325981 h 520856"/>
                <a:gd name="connsiteX467" fmla="*/ 41332 w 629149"/>
                <a:gd name="connsiteY467" fmla="*/ 325562 h 520856"/>
                <a:gd name="connsiteX468" fmla="*/ 36825 w 629149"/>
                <a:gd name="connsiteY468" fmla="*/ 325562 h 520856"/>
                <a:gd name="connsiteX469" fmla="*/ 38947 w 629149"/>
                <a:gd name="connsiteY469" fmla="*/ 324399 h 520856"/>
                <a:gd name="connsiteX470" fmla="*/ 39731 w 629149"/>
                <a:gd name="connsiteY470" fmla="*/ 323981 h 520856"/>
                <a:gd name="connsiteX471" fmla="*/ 35224 w 629149"/>
                <a:gd name="connsiteY471" fmla="*/ 323981 h 520856"/>
                <a:gd name="connsiteX472" fmla="*/ 37346 w 629149"/>
                <a:gd name="connsiteY472" fmla="*/ 322818 h 520856"/>
                <a:gd name="connsiteX473" fmla="*/ 38131 w 629149"/>
                <a:gd name="connsiteY473" fmla="*/ 322399 h 520856"/>
                <a:gd name="connsiteX474" fmla="*/ 33623 w 629149"/>
                <a:gd name="connsiteY474" fmla="*/ 322399 h 520856"/>
                <a:gd name="connsiteX475" fmla="*/ 35745 w 629149"/>
                <a:gd name="connsiteY475" fmla="*/ 321236 h 520856"/>
                <a:gd name="connsiteX476" fmla="*/ 36529 w 629149"/>
                <a:gd name="connsiteY476" fmla="*/ 320818 h 520856"/>
                <a:gd name="connsiteX477" fmla="*/ 32021 w 629149"/>
                <a:gd name="connsiteY477" fmla="*/ 320818 h 520856"/>
                <a:gd name="connsiteX478" fmla="*/ 34144 w 629149"/>
                <a:gd name="connsiteY478" fmla="*/ 319655 h 520856"/>
                <a:gd name="connsiteX479" fmla="*/ 34928 w 629149"/>
                <a:gd name="connsiteY479" fmla="*/ 319236 h 520856"/>
                <a:gd name="connsiteX480" fmla="*/ 30420 w 629149"/>
                <a:gd name="connsiteY480" fmla="*/ 319236 h 520856"/>
                <a:gd name="connsiteX481" fmla="*/ 32543 w 629149"/>
                <a:gd name="connsiteY481" fmla="*/ 318073 h 520856"/>
                <a:gd name="connsiteX482" fmla="*/ 33327 w 629149"/>
                <a:gd name="connsiteY482" fmla="*/ 317655 h 520856"/>
                <a:gd name="connsiteX483" fmla="*/ 28819 w 629149"/>
                <a:gd name="connsiteY483" fmla="*/ 317655 h 520856"/>
                <a:gd name="connsiteX484" fmla="*/ 30942 w 629149"/>
                <a:gd name="connsiteY484" fmla="*/ 316492 h 520856"/>
                <a:gd name="connsiteX485" fmla="*/ 31726 w 629149"/>
                <a:gd name="connsiteY485" fmla="*/ 316074 h 520856"/>
                <a:gd name="connsiteX486" fmla="*/ 27218 w 629149"/>
                <a:gd name="connsiteY486" fmla="*/ 316074 h 520856"/>
                <a:gd name="connsiteX487" fmla="*/ 29340 w 629149"/>
                <a:gd name="connsiteY487" fmla="*/ 314911 h 520856"/>
                <a:gd name="connsiteX488" fmla="*/ 30125 w 629149"/>
                <a:gd name="connsiteY488" fmla="*/ 314492 h 520856"/>
                <a:gd name="connsiteX489" fmla="*/ 25617 w 629149"/>
                <a:gd name="connsiteY489" fmla="*/ 314492 h 520856"/>
                <a:gd name="connsiteX490" fmla="*/ 27740 w 629149"/>
                <a:gd name="connsiteY490" fmla="*/ 313329 h 520856"/>
                <a:gd name="connsiteX491" fmla="*/ 28524 w 629149"/>
                <a:gd name="connsiteY491" fmla="*/ 312911 h 520856"/>
                <a:gd name="connsiteX492" fmla="*/ 24016 w 629149"/>
                <a:gd name="connsiteY492" fmla="*/ 312911 h 520856"/>
                <a:gd name="connsiteX493" fmla="*/ 26138 w 629149"/>
                <a:gd name="connsiteY493" fmla="*/ 311748 h 520856"/>
                <a:gd name="connsiteX494" fmla="*/ 26923 w 629149"/>
                <a:gd name="connsiteY494" fmla="*/ 311329 h 520856"/>
                <a:gd name="connsiteX495" fmla="*/ 22415 w 629149"/>
                <a:gd name="connsiteY495" fmla="*/ 311329 h 520856"/>
                <a:gd name="connsiteX496" fmla="*/ 24537 w 629149"/>
                <a:gd name="connsiteY496" fmla="*/ 310166 h 520856"/>
                <a:gd name="connsiteX497" fmla="*/ 25322 w 629149"/>
                <a:gd name="connsiteY497" fmla="*/ 309748 h 520856"/>
                <a:gd name="connsiteX498" fmla="*/ 20814 w 629149"/>
                <a:gd name="connsiteY498" fmla="*/ 309748 h 520856"/>
                <a:gd name="connsiteX499" fmla="*/ 22936 w 629149"/>
                <a:gd name="connsiteY499" fmla="*/ 308585 h 520856"/>
                <a:gd name="connsiteX500" fmla="*/ 23721 w 629149"/>
                <a:gd name="connsiteY500" fmla="*/ 308166 h 520856"/>
                <a:gd name="connsiteX501" fmla="*/ 19213 w 629149"/>
                <a:gd name="connsiteY501" fmla="*/ 308166 h 520856"/>
                <a:gd name="connsiteX502" fmla="*/ 21335 w 629149"/>
                <a:gd name="connsiteY502" fmla="*/ 307004 h 520856"/>
                <a:gd name="connsiteX503" fmla="*/ 22120 w 629149"/>
                <a:gd name="connsiteY503" fmla="*/ 306585 h 520856"/>
                <a:gd name="connsiteX504" fmla="*/ 17612 w 629149"/>
                <a:gd name="connsiteY504" fmla="*/ 306585 h 520856"/>
                <a:gd name="connsiteX505" fmla="*/ 19734 w 629149"/>
                <a:gd name="connsiteY505" fmla="*/ 305422 h 520856"/>
                <a:gd name="connsiteX506" fmla="*/ 20518 w 629149"/>
                <a:gd name="connsiteY506" fmla="*/ 305004 h 520856"/>
                <a:gd name="connsiteX507" fmla="*/ 16011 w 629149"/>
                <a:gd name="connsiteY507" fmla="*/ 305004 h 520856"/>
                <a:gd name="connsiteX508" fmla="*/ 18133 w 629149"/>
                <a:gd name="connsiteY508" fmla="*/ 303841 h 520856"/>
                <a:gd name="connsiteX509" fmla="*/ 18917 w 629149"/>
                <a:gd name="connsiteY509" fmla="*/ 303422 h 520856"/>
                <a:gd name="connsiteX510" fmla="*/ 14410 w 629149"/>
                <a:gd name="connsiteY510" fmla="*/ 303422 h 520856"/>
                <a:gd name="connsiteX511" fmla="*/ 16532 w 629149"/>
                <a:gd name="connsiteY511" fmla="*/ 302259 h 520856"/>
                <a:gd name="connsiteX512" fmla="*/ 17316 w 629149"/>
                <a:gd name="connsiteY512" fmla="*/ 301841 h 520856"/>
                <a:gd name="connsiteX513" fmla="*/ 12809 w 629149"/>
                <a:gd name="connsiteY513" fmla="*/ 301841 h 520856"/>
                <a:gd name="connsiteX514" fmla="*/ 14931 w 629149"/>
                <a:gd name="connsiteY514" fmla="*/ 300678 h 520856"/>
                <a:gd name="connsiteX515" fmla="*/ 15716 w 629149"/>
                <a:gd name="connsiteY515" fmla="*/ 300259 h 520856"/>
                <a:gd name="connsiteX516" fmla="*/ 11208 w 629149"/>
                <a:gd name="connsiteY516" fmla="*/ 300259 h 520856"/>
                <a:gd name="connsiteX517" fmla="*/ 13330 w 629149"/>
                <a:gd name="connsiteY517" fmla="*/ 299096 h 520856"/>
                <a:gd name="connsiteX518" fmla="*/ 14114 w 629149"/>
                <a:gd name="connsiteY518" fmla="*/ 298678 h 520856"/>
                <a:gd name="connsiteX519" fmla="*/ 9606 w 629149"/>
                <a:gd name="connsiteY519" fmla="*/ 298678 h 520856"/>
                <a:gd name="connsiteX520" fmla="*/ 11729 w 629149"/>
                <a:gd name="connsiteY520" fmla="*/ 297515 h 520856"/>
                <a:gd name="connsiteX521" fmla="*/ 12513 w 629149"/>
                <a:gd name="connsiteY521" fmla="*/ 297096 h 520856"/>
                <a:gd name="connsiteX522" fmla="*/ 8005 w 629149"/>
                <a:gd name="connsiteY522" fmla="*/ 297096 h 520856"/>
                <a:gd name="connsiteX523" fmla="*/ 10128 w 629149"/>
                <a:gd name="connsiteY523" fmla="*/ 295933 h 520856"/>
                <a:gd name="connsiteX524" fmla="*/ 10912 w 629149"/>
                <a:gd name="connsiteY524" fmla="*/ 295515 h 520856"/>
                <a:gd name="connsiteX525" fmla="*/ 6404 w 629149"/>
                <a:gd name="connsiteY525" fmla="*/ 295515 h 520856"/>
                <a:gd name="connsiteX526" fmla="*/ 8527 w 629149"/>
                <a:gd name="connsiteY526" fmla="*/ 294352 h 520856"/>
                <a:gd name="connsiteX527" fmla="*/ 9311 w 629149"/>
                <a:gd name="connsiteY527" fmla="*/ 293934 h 520856"/>
                <a:gd name="connsiteX528" fmla="*/ 4803 w 629149"/>
                <a:gd name="connsiteY528" fmla="*/ 293934 h 520856"/>
                <a:gd name="connsiteX529" fmla="*/ 6925 w 629149"/>
                <a:gd name="connsiteY529" fmla="*/ 292771 h 520856"/>
                <a:gd name="connsiteX530" fmla="*/ 7710 w 629149"/>
                <a:gd name="connsiteY530" fmla="*/ 292352 h 520856"/>
                <a:gd name="connsiteX531" fmla="*/ 3202 w 629149"/>
                <a:gd name="connsiteY531" fmla="*/ 292352 h 520856"/>
                <a:gd name="connsiteX532" fmla="*/ 5325 w 629149"/>
                <a:gd name="connsiteY532" fmla="*/ 291189 h 520856"/>
                <a:gd name="connsiteX533" fmla="*/ 6109 w 629149"/>
                <a:gd name="connsiteY533" fmla="*/ 290771 h 520856"/>
                <a:gd name="connsiteX534" fmla="*/ 1601 w 629149"/>
                <a:gd name="connsiteY534" fmla="*/ 290771 h 520856"/>
                <a:gd name="connsiteX535" fmla="*/ 3723 w 629149"/>
                <a:gd name="connsiteY535" fmla="*/ 289608 h 520856"/>
                <a:gd name="connsiteX536" fmla="*/ 4508 w 629149"/>
                <a:gd name="connsiteY536" fmla="*/ 289189 h 520856"/>
                <a:gd name="connsiteX537" fmla="*/ 0 w 629149"/>
                <a:gd name="connsiteY537" fmla="*/ 289189 h 520856"/>
                <a:gd name="connsiteX538" fmla="*/ 25076 w 629149"/>
                <a:gd name="connsiteY538" fmla="*/ 276419 h 520856"/>
                <a:gd name="connsiteX539" fmla="*/ 48122 w 629149"/>
                <a:gd name="connsiteY539" fmla="*/ 266524 h 520856"/>
                <a:gd name="connsiteX540" fmla="*/ 59934 w 629149"/>
                <a:gd name="connsiteY540" fmla="*/ 267585 h 520856"/>
                <a:gd name="connsiteX541" fmla="*/ 66572 w 629149"/>
                <a:gd name="connsiteY541" fmla="*/ 268131 h 520856"/>
                <a:gd name="connsiteX542" fmla="*/ 66649 w 629149"/>
                <a:gd name="connsiteY542" fmla="*/ 267864 h 520856"/>
                <a:gd name="connsiteX543" fmla="*/ 64589 w 629149"/>
                <a:gd name="connsiteY543" fmla="*/ 267864 h 520856"/>
                <a:gd name="connsiteX544" fmla="*/ 65048 w 629149"/>
                <a:gd name="connsiteY544" fmla="*/ 266282 h 520856"/>
                <a:gd name="connsiteX545" fmla="*/ 62988 w 629149"/>
                <a:gd name="connsiteY545" fmla="*/ 266282 h 520856"/>
                <a:gd name="connsiteX546" fmla="*/ 63447 w 629149"/>
                <a:gd name="connsiteY546" fmla="*/ 264701 h 520856"/>
                <a:gd name="connsiteX547" fmla="*/ 61386 w 629149"/>
                <a:gd name="connsiteY547" fmla="*/ 264701 h 520856"/>
                <a:gd name="connsiteX548" fmla="*/ 61846 w 629149"/>
                <a:gd name="connsiteY548" fmla="*/ 263119 h 520856"/>
                <a:gd name="connsiteX549" fmla="*/ 59785 w 629149"/>
                <a:gd name="connsiteY549" fmla="*/ 263119 h 520856"/>
                <a:gd name="connsiteX550" fmla="*/ 60245 w 629149"/>
                <a:gd name="connsiteY550" fmla="*/ 261538 h 520856"/>
                <a:gd name="connsiteX551" fmla="*/ 58184 w 629149"/>
                <a:gd name="connsiteY551" fmla="*/ 261538 h 520856"/>
                <a:gd name="connsiteX552" fmla="*/ 58644 w 629149"/>
                <a:gd name="connsiteY552" fmla="*/ 259957 h 520856"/>
                <a:gd name="connsiteX553" fmla="*/ 56583 w 629149"/>
                <a:gd name="connsiteY553" fmla="*/ 259957 h 520856"/>
                <a:gd name="connsiteX554" fmla="*/ 57043 w 629149"/>
                <a:gd name="connsiteY554" fmla="*/ 258375 h 520856"/>
                <a:gd name="connsiteX555" fmla="*/ 54982 w 629149"/>
                <a:gd name="connsiteY555" fmla="*/ 258375 h 520856"/>
                <a:gd name="connsiteX556" fmla="*/ 55442 w 629149"/>
                <a:gd name="connsiteY556" fmla="*/ 256794 h 520856"/>
                <a:gd name="connsiteX557" fmla="*/ 53381 w 629149"/>
                <a:gd name="connsiteY557" fmla="*/ 256794 h 520856"/>
                <a:gd name="connsiteX558" fmla="*/ 53841 w 629149"/>
                <a:gd name="connsiteY558" fmla="*/ 255212 h 520856"/>
                <a:gd name="connsiteX559" fmla="*/ 51780 w 629149"/>
                <a:gd name="connsiteY559" fmla="*/ 255212 h 520856"/>
                <a:gd name="connsiteX560" fmla="*/ 82840 w 629149"/>
                <a:gd name="connsiteY560" fmla="*/ 148379 h 520856"/>
                <a:gd name="connsiteX561" fmla="*/ 126141 w 629149"/>
                <a:gd name="connsiteY561" fmla="*/ 148379 h 520856"/>
                <a:gd name="connsiteX562" fmla="*/ 125688 w 629149"/>
                <a:gd name="connsiteY562" fmla="*/ 149960 h 520856"/>
                <a:gd name="connsiteX563" fmla="*/ 127742 w 629149"/>
                <a:gd name="connsiteY563" fmla="*/ 149960 h 520856"/>
                <a:gd name="connsiteX564" fmla="*/ 127289 w 629149"/>
                <a:gd name="connsiteY564" fmla="*/ 151541 h 520856"/>
                <a:gd name="connsiteX565" fmla="*/ 129343 w 629149"/>
                <a:gd name="connsiteY565" fmla="*/ 151541 h 520856"/>
                <a:gd name="connsiteX566" fmla="*/ 128890 w 629149"/>
                <a:gd name="connsiteY566" fmla="*/ 153123 h 520856"/>
                <a:gd name="connsiteX567" fmla="*/ 130944 w 629149"/>
                <a:gd name="connsiteY567" fmla="*/ 153123 h 520856"/>
                <a:gd name="connsiteX568" fmla="*/ 130491 w 629149"/>
                <a:gd name="connsiteY568" fmla="*/ 154704 h 520856"/>
                <a:gd name="connsiteX569" fmla="*/ 132545 w 629149"/>
                <a:gd name="connsiteY569" fmla="*/ 154704 h 520856"/>
                <a:gd name="connsiteX570" fmla="*/ 132092 w 629149"/>
                <a:gd name="connsiteY570" fmla="*/ 156286 h 520856"/>
                <a:gd name="connsiteX571" fmla="*/ 134146 w 629149"/>
                <a:gd name="connsiteY571" fmla="*/ 156286 h 520856"/>
                <a:gd name="connsiteX572" fmla="*/ 133693 w 629149"/>
                <a:gd name="connsiteY572" fmla="*/ 157868 h 520856"/>
                <a:gd name="connsiteX573" fmla="*/ 135747 w 629149"/>
                <a:gd name="connsiteY573" fmla="*/ 157868 h 520856"/>
                <a:gd name="connsiteX574" fmla="*/ 135294 w 629149"/>
                <a:gd name="connsiteY574" fmla="*/ 159449 h 520856"/>
                <a:gd name="connsiteX575" fmla="*/ 137349 w 629149"/>
                <a:gd name="connsiteY575" fmla="*/ 159449 h 520856"/>
                <a:gd name="connsiteX576" fmla="*/ 136895 w 629149"/>
                <a:gd name="connsiteY576" fmla="*/ 161030 h 520856"/>
                <a:gd name="connsiteX577" fmla="*/ 137243 w 629149"/>
                <a:gd name="connsiteY577" fmla="*/ 161030 h 520856"/>
                <a:gd name="connsiteX578" fmla="*/ 140941 w 629149"/>
                <a:gd name="connsiteY578" fmla="*/ 148379 h 520856"/>
                <a:gd name="connsiteX579" fmla="*/ 184074 w 629149"/>
                <a:gd name="connsiteY579" fmla="*/ 148379 h 520856"/>
                <a:gd name="connsiteX580" fmla="*/ 183612 w 629149"/>
                <a:gd name="connsiteY580" fmla="*/ 149960 h 520856"/>
                <a:gd name="connsiteX581" fmla="*/ 185675 w 629149"/>
                <a:gd name="connsiteY581" fmla="*/ 149960 h 520856"/>
                <a:gd name="connsiteX582" fmla="*/ 185213 w 629149"/>
                <a:gd name="connsiteY582" fmla="*/ 151541 h 520856"/>
                <a:gd name="connsiteX583" fmla="*/ 187276 w 629149"/>
                <a:gd name="connsiteY583" fmla="*/ 151541 h 520856"/>
                <a:gd name="connsiteX584" fmla="*/ 186815 w 629149"/>
                <a:gd name="connsiteY584" fmla="*/ 153123 h 520856"/>
                <a:gd name="connsiteX585" fmla="*/ 188877 w 629149"/>
                <a:gd name="connsiteY585" fmla="*/ 153123 h 520856"/>
                <a:gd name="connsiteX586" fmla="*/ 188415 w 629149"/>
                <a:gd name="connsiteY586" fmla="*/ 154704 h 520856"/>
                <a:gd name="connsiteX587" fmla="*/ 190478 w 629149"/>
                <a:gd name="connsiteY587" fmla="*/ 154704 h 520856"/>
                <a:gd name="connsiteX588" fmla="*/ 190017 w 629149"/>
                <a:gd name="connsiteY588" fmla="*/ 156286 h 520856"/>
                <a:gd name="connsiteX589" fmla="*/ 192079 w 629149"/>
                <a:gd name="connsiteY589" fmla="*/ 156286 h 520856"/>
                <a:gd name="connsiteX590" fmla="*/ 191618 w 629149"/>
                <a:gd name="connsiteY590" fmla="*/ 157868 h 520856"/>
                <a:gd name="connsiteX591" fmla="*/ 193680 w 629149"/>
                <a:gd name="connsiteY591" fmla="*/ 157868 h 520856"/>
                <a:gd name="connsiteX592" fmla="*/ 193219 w 629149"/>
                <a:gd name="connsiteY592" fmla="*/ 159449 h 520856"/>
                <a:gd name="connsiteX593" fmla="*/ 194324 w 629149"/>
                <a:gd name="connsiteY593" fmla="*/ 159449 h 520856"/>
                <a:gd name="connsiteX594" fmla="*/ 197542 w 629149"/>
                <a:gd name="connsiteY594" fmla="*/ 148379 h 520856"/>
                <a:gd name="connsiteX595" fmla="*/ 233963 w 629149"/>
                <a:gd name="connsiteY595" fmla="*/ 148379 h 520856"/>
                <a:gd name="connsiteX596" fmla="*/ 232440 w 629149"/>
                <a:gd name="connsiteY596" fmla="*/ 146922 h 520856"/>
                <a:gd name="connsiteX597" fmla="*/ 232378 w 629149"/>
                <a:gd name="connsiteY597" fmla="*/ 146813 h 520856"/>
                <a:gd name="connsiteX598" fmla="*/ 230839 w 629149"/>
                <a:gd name="connsiteY598" fmla="*/ 145340 h 520856"/>
                <a:gd name="connsiteX599" fmla="*/ 230777 w 629149"/>
                <a:gd name="connsiteY599" fmla="*/ 145232 h 520856"/>
                <a:gd name="connsiteX600" fmla="*/ 229238 w 629149"/>
                <a:gd name="connsiteY600" fmla="*/ 143759 h 520856"/>
                <a:gd name="connsiteX601" fmla="*/ 229176 w 629149"/>
                <a:gd name="connsiteY601" fmla="*/ 143650 h 520856"/>
                <a:gd name="connsiteX602" fmla="*/ 227637 w 629149"/>
                <a:gd name="connsiteY602" fmla="*/ 142178 h 520856"/>
                <a:gd name="connsiteX603" fmla="*/ 227575 w 629149"/>
                <a:gd name="connsiteY603" fmla="*/ 142069 h 520856"/>
                <a:gd name="connsiteX604" fmla="*/ 226036 w 629149"/>
                <a:gd name="connsiteY604" fmla="*/ 140596 h 520856"/>
                <a:gd name="connsiteX605" fmla="*/ 225974 w 629149"/>
                <a:gd name="connsiteY605" fmla="*/ 140488 h 520856"/>
                <a:gd name="connsiteX606" fmla="*/ 224435 w 629149"/>
                <a:gd name="connsiteY606" fmla="*/ 139015 h 520856"/>
                <a:gd name="connsiteX607" fmla="*/ 224373 w 629149"/>
                <a:gd name="connsiteY607" fmla="*/ 138906 h 520856"/>
                <a:gd name="connsiteX608" fmla="*/ 222834 w 629149"/>
                <a:gd name="connsiteY608" fmla="*/ 137433 h 520856"/>
                <a:gd name="connsiteX609" fmla="*/ 222772 w 629149"/>
                <a:gd name="connsiteY609" fmla="*/ 137325 h 520856"/>
                <a:gd name="connsiteX610" fmla="*/ 221233 w 629149"/>
                <a:gd name="connsiteY610" fmla="*/ 135852 h 520856"/>
                <a:gd name="connsiteX611" fmla="*/ 221170 w 629149"/>
                <a:gd name="connsiteY611" fmla="*/ 135743 h 520856"/>
                <a:gd name="connsiteX612" fmla="*/ 219632 w 629149"/>
                <a:gd name="connsiteY612" fmla="*/ 134270 h 520856"/>
                <a:gd name="connsiteX613" fmla="*/ 219570 w 629149"/>
                <a:gd name="connsiteY613" fmla="*/ 134162 h 520856"/>
                <a:gd name="connsiteX614" fmla="*/ 218031 w 629149"/>
                <a:gd name="connsiteY614" fmla="*/ 132689 h 520856"/>
                <a:gd name="connsiteX615" fmla="*/ 217968 w 629149"/>
                <a:gd name="connsiteY615" fmla="*/ 132580 h 520856"/>
                <a:gd name="connsiteX616" fmla="*/ 216651 w 629149"/>
                <a:gd name="connsiteY616" fmla="*/ 131319 h 520856"/>
                <a:gd name="connsiteX617" fmla="*/ 215540 w 629149"/>
                <a:gd name="connsiteY617" fmla="*/ 130520 h 520856"/>
                <a:gd name="connsiteX618" fmla="*/ 206823 w 629149"/>
                <a:gd name="connsiteY618" fmla="*/ 121619 h 520856"/>
                <a:gd name="connsiteX619" fmla="*/ 206761 w 629149"/>
                <a:gd name="connsiteY619" fmla="*/ 121511 h 520856"/>
                <a:gd name="connsiteX620" fmla="*/ 205443 w 629149"/>
                <a:gd name="connsiteY620" fmla="*/ 120250 h 520856"/>
                <a:gd name="connsiteX621" fmla="*/ 204332 w 629149"/>
                <a:gd name="connsiteY621" fmla="*/ 119450 h 520856"/>
                <a:gd name="connsiteX622" fmla="*/ 195616 w 629149"/>
                <a:gd name="connsiteY622" fmla="*/ 110550 h 520856"/>
                <a:gd name="connsiteX623" fmla="*/ 195553 w 629149"/>
                <a:gd name="connsiteY623" fmla="*/ 110441 h 520856"/>
                <a:gd name="connsiteX624" fmla="*/ 194236 w 629149"/>
                <a:gd name="connsiteY624" fmla="*/ 109180 h 520856"/>
                <a:gd name="connsiteX625" fmla="*/ 193125 w 629149"/>
                <a:gd name="connsiteY625" fmla="*/ 108381 h 520856"/>
                <a:gd name="connsiteX626" fmla="*/ 184408 w 629149"/>
                <a:gd name="connsiteY626" fmla="*/ 99479 h 520856"/>
                <a:gd name="connsiteX627" fmla="*/ 184346 w 629149"/>
                <a:gd name="connsiteY627" fmla="*/ 99370 h 520856"/>
                <a:gd name="connsiteX628" fmla="*/ 183028 w 629149"/>
                <a:gd name="connsiteY628" fmla="*/ 98109 h 520856"/>
                <a:gd name="connsiteX629" fmla="*/ 181917 w 629149"/>
                <a:gd name="connsiteY629" fmla="*/ 97309 h 520856"/>
                <a:gd name="connsiteX630" fmla="*/ 173201 w 629149"/>
                <a:gd name="connsiteY630" fmla="*/ 88409 h 520856"/>
                <a:gd name="connsiteX631" fmla="*/ 173138 w 629149"/>
                <a:gd name="connsiteY631" fmla="*/ 88300 h 520856"/>
                <a:gd name="connsiteX632" fmla="*/ 171821 w 629149"/>
                <a:gd name="connsiteY632" fmla="*/ 87040 h 520856"/>
                <a:gd name="connsiteX633" fmla="*/ 170710 w 629149"/>
                <a:gd name="connsiteY633" fmla="*/ 86240 h 520856"/>
                <a:gd name="connsiteX634" fmla="*/ 161993 w 629149"/>
                <a:gd name="connsiteY634" fmla="*/ 77339 h 520856"/>
                <a:gd name="connsiteX635" fmla="*/ 161931 w 629149"/>
                <a:gd name="connsiteY635" fmla="*/ 77231 h 520856"/>
                <a:gd name="connsiteX636" fmla="*/ 160392 w 629149"/>
                <a:gd name="connsiteY636" fmla="*/ 75758 h 520856"/>
                <a:gd name="connsiteX637" fmla="*/ 155234 w 629149"/>
                <a:gd name="connsiteY637" fmla="*/ 61839 h 520856"/>
                <a:gd name="connsiteX638" fmla="*/ 211476 w 629149"/>
                <a:gd name="connsiteY638" fmla="*/ 37080 h 520856"/>
                <a:gd name="connsiteX639" fmla="*/ 241605 w 629149"/>
                <a:gd name="connsiteY639" fmla="*/ 16656 h 520856"/>
                <a:gd name="connsiteX640" fmla="*/ 349799 w 629149"/>
                <a:gd name="connsiteY640" fmla="*/ 452 h 520856"/>
                <a:gd name="connsiteX641" fmla="*/ 381665 w 629149"/>
                <a:gd name="connsiteY641" fmla="*/ 35 h 520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</a:cxnLst>
              <a:rect l="l" t="t" r="r" b="b"/>
              <a:pathLst>
                <a:path w="629149" h="520856">
                  <a:moveTo>
                    <a:pt x="381665" y="35"/>
                  </a:moveTo>
                  <a:cubicBezTo>
                    <a:pt x="392945" y="146"/>
                    <a:pt x="404882" y="529"/>
                    <a:pt x="417475" y="1242"/>
                  </a:cubicBezTo>
                  <a:cubicBezTo>
                    <a:pt x="532051" y="16275"/>
                    <a:pt x="546322" y="34966"/>
                    <a:pt x="546322" y="34966"/>
                  </a:cubicBezTo>
                  <a:cubicBezTo>
                    <a:pt x="546322" y="34966"/>
                    <a:pt x="553339" y="39474"/>
                    <a:pt x="558346" y="45046"/>
                  </a:cubicBezTo>
                  <a:lnTo>
                    <a:pt x="558459" y="45210"/>
                  </a:lnTo>
                  <a:lnTo>
                    <a:pt x="559947" y="46627"/>
                  </a:lnTo>
                  <a:lnTo>
                    <a:pt x="560060" y="46791"/>
                  </a:lnTo>
                  <a:lnTo>
                    <a:pt x="561548" y="48209"/>
                  </a:lnTo>
                  <a:lnTo>
                    <a:pt x="561662" y="48373"/>
                  </a:lnTo>
                  <a:lnTo>
                    <a:pt x="563149" y="49790"/>
                  </a:lnTo>
                  <a:lnTo>
                    <a:pt x="563262" y="49953"/>
                  </a:lnTo>
                  <a:lnTo>
                    <a:pt x="564750" y="51371"/>
                  </a:lnTo>
                  <a:lnTo>
                    <a:pt x="564864" y="51535"/>
                  </a:lnTo>
                  <a:lnTo>
                    <a:pt x="566352" y="52952"/>
                  </a:lnTo>
                  <a:lnTo>
                    <a:pt x="566465" y="53116"/>
                  </a:lnTo>
                  <a:lnTo>
                    <a:pt x="567953" y="54534"/>
                  </a:lnTo>
                  <a:lnTo>
                    <a:pt x="568066" y="54697"/>
                  </a:lnTo>
                  <a:lnTo>
                    <a:pt x="569554" y="56115"/>
                  </a:lnTo>
                  <a:lnTo>
                    <a:pt x="569667" y="56280"/>
                  </a:lnTo>
                  <a:lnTo>
                    <a:pt x="571155" y="57697"/>
                  </a:lnTo>
                  <a:lnTo>
                    <a:pt x="571268" y="57861"/>
                  </a:lnTo>
                  <a:lnTo>
                    <a:pt x="572756" y="59278"/>
                  </a:lnTo>
                  <a:lnTo>
                    <a:pt x="572869" y="59442"/>
                  </a:lnTo>
                  <a:lnTo>
                    <a:pt x="574357" y="60860"/>
                  </a:lnTo>
                  <a:lnTo>
                    <a:pt x="574470" y="61023"/>
                  </a:lnTo>
                  <a:lnTo>
                    <a:pt x="575958" y="62441"/>
                  </a:lnTo>
                  <a:lnTo>
                    <a:pt x="576071" y="62605"/>
                  </a:lnTo>
                  <a:lnTo>
                    <a:pt x="577559" y="64022"/>
                  </a:lnTo>
                  <a:lnTo>
                    <a:pt x="577672" y="64186"/>
                  </a:lnTo>
                  <a:lnTo>
                    <a:pt x="579160" y="65604"/>
                  </a:lnTo>
                  <a:lnTo>
                    <a:pt x="579273" y="65768"/>
                  </a:lnTo>
                  <a:lnTo>
                    <a:pt x="580761" y="67185"/>
                  </a:lnTo>
                  <a:lnTo>
                    <a:pt x="580874" y="67349"/>
                  </a:lnTo>
                  <a:lnTo>
                    <a:pt x="582362" y="68767"/>
                  </a:lnTo>
                  <a:lnTo>
                    <a:pt x="582475" y="68931"/>
                  </a:lnTo>
                  <a:lnTo>
                    <a:pt x="583963" y="70348"/>
                  </a:lnTo>
                  <a:lnTo>
                    <a:pt x="584077" y="70512"/>
                  </a:lnTo>
                  <a:lnTo>
                    <a:pt x="585564" y="71929"/>
                  </a:lnTo>
                  <a:lnTo>
                    <a:pt x="585677" y="72093"/>
                  </a:lnTo>
                  <a:lnTo>
                    <a:pt x="587165" y="73511"/>
                  </a:lnTo>
                  <a:lnTo>
                    <a:pt x="587278" y="73675"/>
                  </a:lnTo>
                  <a:lnTo>
                    <a:pt x="588766" y="75092"/>
                  </a:lnTo>
                  <a:lnTo>
                    <a:pt x="588880" y="75256"/>
                  </a:lnTo>
                  <a:lnTo>
                    <a:pt x="590368" y="76673"/>
                  </a:lnTo>
                  <a:lnTo>
                    <a:pt x="590481" y="76837"/>
                  </a:lnTo>
                  <a:lnTo>
                    <a:pt x="591969" y="78255"/>
                  </a:lnTo>
                  <a:lnTo>
                    <a:pt x="592082" y="78419"/>
                  </a:lnTo>
                  <a:lnTo>
                    <a:pt x="593570" y="79836"/>
                  </a:lnTo>
                  <a:lnTo>
                    <a:pt x="593683" y="80001"/>
                  </a:lnTo>
                  <a:lnTo>
                    <a:pt x="595171" y="81418"/>
                  </a:lnTo>
                  <a:lnTo>
                    <a:pt x="595284" y="81582"/>
                  </a:lnTo>
                  <a:lnTo>
                    <a:pt x="596772" y="82999"/>
                  </a:lnTo>
                  <a:lnTo>
                    <a:pt x="596885" y="83163"/>
                  </a:lnTo>
                  <a:lnTo>
                    <a:pt x="598373" y="84581"/>
                  </a:lnTo>
                  <a:lnTo>
                    <a:pt x="598486" y="84744"/>
                  </a:lnTo>
                  <a:lnTo>
                    <a:pt x="599974" y="86162"/>
                  </a:lnTo>
                  <a:lnTo>
                    <a:pt x="600087" y="86326"/>
                  </a:lnTo>
                  <a:lnTo>
                    <a:pt x="601575" y="87743"/>
                  </a:lnTo>
                  <a:lnTo>
                    <a:pt x="601688" y="87907"/>
                  </a:lnTo>
                  <a:lnTo>
                    <a:pt x="603176" y="89325"/>
                  </a:lnTo>
                  <a:lnTo>
                    <a:pt x="603289" y="89489"/>
                  </a:lnTo>
                  <a:lnTo>
                    <a:pt x="604777" y="90906"/>
                  </a:lnTo>
                  <a:lnTo>
                    <a:pt x="604890" y="91070"/>
                  </a:lnTo>
                  <a:lnTo>
                    <a:pt x="606378" y="92488"/>
                  </a:lnTo>
                  <a:lnTo>
                    <a:pt x="606492" y="92652"/>
                  </a:lnTo>
                  <a:lnTo>
                    <a:pt x="607979" y="94069"/>
                  </a:lnTo>
                  <a:lnTo>
                    <a:pt x="608092" y="94233"/>
                  </a:lnTo>
                  <a:lnTo>
                    <a:pt x="609580" y="95650"/>
                  </a:lnTo>
                  <a:lnTo>
                    <a:pt x="609694" y="95814"/>
                  </a:lnTo>
                  <a:lnTo>
                    <a:pt x="611182" y="97231"/>
                  </a:lnTo>
                  <a:lnTo>
                    <a:pt x="611295" y="97395"/>
                  </a:lnTo>
                  <a:lnTo>
                    <a:pt x="612783" y="98813"/>
                  </a:lnTo>
                  <a:lnTo>
                    <a:pt x="612896" y="98977"/>
                  </a:lnTo>
                  <a:lnTo>
                    <a:pt x="614384" y="100394"/>
                  </a:lnTo>
                  <a:lnTo>
                    <a:pt x="614497" y="100559"/>
                  </a:lnTo>
                  <a:lnTo>
                    <a:pt x="615985" y="101976"/>
                  </a:lnTo>
                  <a:lnTo>
                    <a:pt x="616098" y="102140"/>
                  </a:lnTo>
                  <a:lnTo>
                    <a:pt x="617586" y="103558"/>
                  </a:lnTo>
                  <a:lnTo>
                    <a:pt x="617699" y="103722"/>
                  </a:lnTo>
                  <a:lnTo>
                    <a:pt x="619187" y="105139"/>
                  </a:lnTo>
                  <a:lnTo>
                    <a:pt x="619300" y="105303"/>
                  </a:lnTo>
                  <a:lnTo>
                    <a:pt x="620788" y="106721"/>
                  </a:lnTo>
                  <a:lnTo>
                    <a:pt x="620901" y="106885"/>
                  </a:lnTo>
                  <a:lnTo>
                    <a:pt x="622389" y="108303"/>
                  </a:lnTo>
                  <a:lnTo>
                    <a:pt x="622502" y="108466"/>
                  </a:lnTo>
                  <a:lnTo>
                    <a:pt x="623990" y="109884"/>
                  </a:lnTo>
                  <a:lnTo>
                    <a:pt x="624103" y="110048"/>
                  </a:lnTo>
                  <a:lnTo>
                    <a:pt x="625591" y="111465"/>
                  </a:lnTo>
                  <a:lnTo>
                    <a:pt x="625705" y="111629"/>
                  </a:lnTo>
                  <a:lnTo>
                    <a:pt x="627192" y="113046"/>
                  </a:lnTo>
                  <a:lnTo>
                    <a:pt x="627305" y="113210"/>
                  </a:lnTo>
                  <a:lnTo>
                    <a:pt x="628793" y="114628"/>
                  </a:lnTo>
                  <a:lnTo>
                    <a:pt x="628906" y="114792"/>
                  </a:lnTo>
                  <a:lnTo>
                    <a:pt x="629149" y="115023"/>
                  </a:lnTo>
                  <a:lnTo>
                    <a:pt x="629149" y="422162"/>
                  </a:lnTo>
                  <a:cubicBezTo>
                    <a:pt x="629149" y="476669"/>
                    <a:pt x="584962" y="520856"/>
                    <a:pt x="530455" y="520856"/>
                  </a:cubicBezTo>
                  <a:lnTo>
                    <a:pt x="236822" y="520856"/>
                  </a:lnTo>
                  <a:lnTo>
                    <a:pt x="237480" y="520495"/>
                  </a:lnTo>
                  <a:lnTo>
                    <a:pt x="238264" y="520077"/>
                  </a:lnTo>
                  <a:lnTo>
                    <a:pt x="233757" y="520077"/>
                  </a:lnTo>
                  <a:cubicBezTo>
                    <a:pt x="233757" y="520077"/>
                    <a:pt x="234526" y="519649"/>
                    <a:pt x="235879" y="518914"/>
                  </a:cubicBezTo>
                  <a:lnTo>
                    <a:pt x="236663" y="518496"/>
                  </a:lnTo>
                  <a:lnTo>
                    <a:pt x="232155" y="518496"/>
                  </a:lnTo>
                  <a:cubicBezTo>
                    <a:pt x="232155" y="518496"/>
                    <a:pt x="232925" y="518067"/>
                    <a:pt x="234278" y="517333"/>
                  </a:cubicBezTo>
                  <a:lnTo>
                    <a:pt x="235062" y="516914"/>
                  </a:lnTo>
                  <a:lnTo>
                    <a:pt x="230555" y="516914"/>
                  </a:lnTo>
                  <a:cubicBezTo>
                    <a:pt x="230555" y="516914"/>
                    <a:pt x="231324" y="516486"/>
                    <a:pt x="232677" y="515751"/>
                  </a:cubicBezTo>
                  <a:lnTo>
                    <a:pt x="233461" y="515333"/>
                  </a:lnTo>
                  <a:lnTo>
                    <a:pt x="228953" y="515333"/>
                  </a:lnTo>
                  <a:cubicBezTo>
                    <a:pt x="228953" y="515333"/>
                    <a:pt x="229723" y="514905"/>
                    <a:pt x="231076" y="514170"/>
                  </a:cubicBezTo>
                  <a:lnTo>
                    <a:pt x="231860" y="513751"/>
                  </a:lnTo>
                  <a:lnTo>
                    <a:pt x="227352" y="513751"/>
                  </a:lnTo>
                  <a:cubicBezTo>
                    <a:pt x="227352" y="513751"/>
                    <a:pt x="228121" y="513323"/>
                    <a:pt x="229475" y="512588"/>
                  </a:cubicBezTo>
                  <a:lnTo>
                    <a:pt x="230259" y="512170"/>
                  </a:lnTo>
                  <a:lnTo>
                    <a:pt x="225751" y="512170"/>
                  </a:lnTo>
                  <a:cubicBezTo>
                    <a:pt x="225751" y="512170"/>
                    <a:pt x="226520" y="511742"/>
                    <a:pt x="227874" y="511007"/>
                  </a:cubicBezTo>
                  <a:lnTo>
                    <a:pt x="228658" y="510589"/>
                  </a:lnTo>
                  <a:lnTo>
                    <a:pt x="224150" y="510589"/>
                  </a:lnTo>
                  <a:cubicBezTo>
                    <a:pt x="224150" y="510589"/>
                    <a:pt x="224919" y="510160"/>
                    <a:pt x="226272" y="509426"/>
                  </a:cubicBezTo>
                  <a:lnTo>
                    <a:pt x="227057" y="509007"/>
                  </a:lnTo>
                  <a:lnTo>
                    <a:pt x="222549" y="509007"/>
                  </a:lnTo>
                  <a:cubicBezTo>
                    <a:pt x="222549" y="509007"/>
                    <a:pt x="223318" y="508579"/>
                    <a:pt x="224671" y="507844"/>
                  </a:cubicBezTo>
                  <a:lnTo>
                    <a:pt x="225456" y="507426"/>
                  </a:lnTo>
                  <a:lnTo>
                    <a:pt x="220948" y="507426"/>
                  </a:lnTo>
                  <a:cubicBezTo>
                    <a:pt x="220948" y="507426"/>
                    <a:pt x="221717" y="506998"/>
                    <a:pt x="223070" y="506263"/>
                  </a:cubicBezTo>
                  <a:lnTo>
                    <a:pt x="223855" y="505844"/>
                  </a:lnTo>
                  <a:lnTo>
                    <a:pt x="219347" y="505844"/>
                  </a:lnTo>
                  <a:cubicBezTo>
                    <a:pt x="219347" y="505844"/>
                    <a:pt x="220116" y="505416"/>
                    <a:pt x="221469" y="504681"/>
                  </a:cubicBezTo>
                  <a:lnTo>
                    <a:pt x="222253" y="504263"/>
                  </a:lnTo>
                  <a:lnTo>
                    <a:pt x="217746" y="504263"/>
                  </a:lnTo>
                  <a:cubicBezTo>
                    <a:pt x="217746" y="504263"/>
                    <a:pt x="218515" y="503835"/>
                    <a:pt x="219868" y="503100"/>
                  </a:cubicBezTo>
                  <a:lnTo>
                    <a:pt x="220653" y="502681"/>
                  </a:lnTo>
                  <a:lnTo>
                    <a:pt x="216145" y="502681"/>
                  </a:lnTo>
                  <a:cubicBezTo>
                    <a:pt x="216145" y="502681"/>
                    <a:pt x="216914" y="502253"/>
                    <a:pt x="218267" y="501518"/>
                  </a:cubicBezTo>
                  <a:lnTo>
                    <a:pt x="219051" y="501100"/>
                  </a:lnTo>
                  <a:lnTo>
                    <a:pt x="214544" y="501100"/>
                  </a:lnTo>
                  <a:cubicBezTo>
                    <a:pt x="214544" y="501100"/>
                    <a:pt x="215313" y="500672"/>
                    <a:pt x="216666" y="499937"/>
                  </a:cubicBezTo>
                  <a:lnTo>
                    <a:pt x="217450" y="499518"/>
                  </a:lnTo>
                  <a:lnTo>
                    <a:pt x="212943" y="499518"/>
                  </a:lnTo>
                  <a:cubicBezTo>
                    <a:pt x="212943" y="499518"/>
                    <a:pt x="213712" y="499090"/>
                    <a:pt x="215065" y="498356"/>
                  </a:cubicBezTo>
                  <a:lnTo>
                    <a:pt x="215849" y="497937"/>
                  </a:lnTo>
                  <a:lnTo>
                    <a:pt x="211342" y="497937"/>
                  </a:lnTo>
                  <a:cubicBezTo>
                    <a:pt x="211342" y="497937"/>
                    <a:pt x="212111" y="497509"/>
                    <a:pt x="213464" y="496774"/>
                  </a:cubicBezTo>
                  <a:lnTo>
                    <a:pt x="214248" y="496356"/>
                  </a:lnTo>
                  <a:lnTo>
                    <a:pt x="209740" y="496356"/>
                  </a:lnTo>
                  <a:cubicBezTo>
                    <a:pt x="209740" y="496356"/>
                    <a:pt x="210510" y="495928"/>
                    <a:pt x="211863" y="495193"/>
                  </a:cubicBezTo>
                  <a:lnTo>
                    <a:pt x="212647" y="494774"/>
                  </a:lnTo>
                  <a:lnTo>
                    <a:pt x="208140" y="494774"/>
                  </a:lnTo>
                  <a:cubicBezTo>
                    <a:pt x="208140" y="494774"/>
                    <a:pt x="208909" y="494346"/>
                    <a:pt x="210262" y="493611"/>
                  </a:cubicBezTo>
                  <a:lnTo>
                    <a:pt x="211046" y="493193"/>
                  </a:lnTo>
                  <a:lnTo>
                    <a:pt x="206538" y="493193"/>
                  </a:lnTo>
                  <a:cubicBezTo>
                    <a:pt x="206538" y="493193"/>
                    <a:pt x="207308" y="492765"/>
                    <a:pt x="208661" y="492030"/>
                  </a:cubicBezTo>
                  <a:lnTo>
                    <a:pt x="209445" y="491611"/>
                  </a:lnTo>
                  <a:lnTo>
                    <a:pt x="204937" y="491611"/>
                  </a:lnTo>
                  <a:cubicBezTo>
                    <a:pt x="204937" y="491611"/>
                    <a:pt x="205706" y="491183"/>
                    <a:pt x="207060" y="490449"/>
                  </a:cubicBezTo>
                  <a:lnTo>
                    <a:pt x="207844" y="490030"/>
                  </a:lnTo>
                  <a:lnTo>
                    <a:pt x="203336" y="490030"/>
                  </a:lnTo>
                  <a:cubicBezTo>
                    <a:pt x="203336" y="490030"/>
                    <a:pt x="204105" y="489602"/>
                    <a:pt x="205459" y="488867"/>
                  </a:cubicBezTo>
                  <a:lnTo>
                    <a:pt x="206243" y="488449"/>
                  </a:lnTo>
                  <a:lnTo>
                    <a:pt x="201735" y="488449"/>
                  </a:lnTo>
                  <a:cubicBezTo>
                    <a:pt x="201735" y="488449"/>
                    <a:pt x="202504" y="488020"/>
                    <a:pt x="203857" y="487286"/>
                  </a:cubicBezTo>
                  <a:lnTo>
                    <a:pt x="204642" y="486867"/>
                  </a:lnTo>
                  <a:lnTo>
                    <a:pt x="200134" y="486867"/>
                  </a:lnTo>
                  <a:cubicBezTo>
                    <a:pt x="200134" y="486867"/>
                    <a:pt x="200903" y="486439"/>
                    <a:pt x="202256" y="485704"/>
                  </a:cubicBezTo>
                  <a:lnTo>
                    <a:pt x="203041" y="485286"/>
                  </a:lnTo>
                  <a:lnTo>
                    <a:pt x="198533" y="485286"/>
                  </a:lnTo>
                  <a:cubicBezTo>
                    <a:pt x="198533" y="485286"/>
                    <a:pt x="199302" y="484858"/>
                    <a:pt x="200655" y="484123"/>
                  </a:cubicBezTo>
                  <a:lnTo>
                    <a:pt x="201440" y="483704"/>
                  </a:lnTo>
                  <a:lnTo>
                    <a:pt x="196932" y="483704"/>
                  </a:lnTo>
                  <a:cubicBezTo>
                    <a:pt x="196932" y="483704"/>
                    <a:pt x="197701" y="483276"/>
                    <a:pt x="199054" y="482541"/>
                  </a:cubicBezTo>
                  <a:lnTo>
                    <a:pt x="199839" y="482123"/>
                  </a:lnTo>
                  <a:lnTo>
                    <a:pt x="195331" y="482123"/>
                  </a:lnTo>
                  <a:cubicBezTo>
                    <a:pt x="195331" y="482123"/>
                    <a:pt x="196100" y="481695"/>
                    <a:pt x="197453" y="480960"/>
                  </a:cubicBezTo>
                  <a:lnTo>
                    <a:pt x="198238" y="480541"/>
                  </a:lnTo>
                  <a:lnTo>
                    <a:pt x="193730" y="480541"/>
                  </a:lnTo>
                  <a:cubicBezTo>
                    <a:pt x="193730" y="480541"/>
                    <a:pt x="194499" y="480113"/>
                    <a:pt x="195852" y="479378"/>
                  </a:cubicBezTo>
                  <a:lnTo>
                    <a:pt x="196636" y="478960"/>
                  </a:lnTo>
                  <a:lnTo>
                    <a:pt x="192129" y="478960"/>
                  </a:lnTo>
                  <a:cubicBezTo>
                    <a:pt x="192129" y="478960"/>
                    <a:pt x="192898" y="478532"/>
                    <a:pt x="194251" y="477797"/>
                  </a:cubicBezTo>
                  <a:lnTo>
                    <a:pt x="195035" y="477379"/>
                  </a:lnTo>
                  <a:lnTo>
                    <a:pt x="190528" y="477379"/>
                  </a:lnTo>
                  <a:cubicBezTo>
                    <a:pt x="190528" y="477379"/>
                    <a:pt x="191297" y="476950"/>
                    <a:pt x="192650" y="476216"/>
                  </a:cubicBezTo>
                  <a:lnTo>
                    <a:pt x="193434" y="475797"/>
                  </a:lnTo>
                  <a:lnTo>
                    <a:pt x="188927" y="475797"/>
                  </a:lnTo>
                  <a:cubicBezTo>
                    <a:pt x="188927" y="475797"/>
                    <a:pt x="189696" y="475369"/>
                    <a:pt x="191049" y="474634"/>
                  </a:cubicBezTo>
                  <a:lnTo>
                    <a:pt x="191833" y="474216"/>
                  </a:lnTo>
                  <a:lnTo>
                    <a:pt x="187325" y="474216"/>
                  </a:lnTo>
                  <a:cubicBezTo>
                    <a:pt x="187325" y="474216"/>
                    <a:pt x="188095" y="473788"/>
                    <a:pt x="189448" y="473053"/>
                  </a:cubicBezTo>
                  <a:lnTo>
                    <a:pt x="190232" y="472634"/>
                  </a:lnTo>
                  <a:lnTo>
                    <a:pt x="185724" y="472634"/>
                  </a:lnTo>
                  <a:cubicBezTo>
                    <a:pt x="185724" y="472634"/>
                    <a:pt x="186494" y="472206"/>
                    <a:pt x="187847" y="471471"/>
                  </a:cubicBezTo>
                  <a:lnTo>
                    <a:pt x="188631" y="471053"/>
                  </a:lnTo>
                  <a:lnTo>
                    <a:pt x="184123" y="471053"/>
                  </a:lnTo>
                  <a:cubicBezTo>
                    <a:pt x="184123" y="471053"/>
                    <a:pt x="184892" y="470625"/>
                    <a:pt x="186246" y="469890"/>
                  </a:cubicBezTo>
                  <a:lnTo>
                    <a:pt x="187030" y="469472"/>
                  </a:lnTo>
                  <a:lnTo>
                    <a:pt x="182522" y="469472"/>
                  </a:lnTo>
                  <a:cubicBezTo>
                    <a:pt x="182522" y="469472"/>
                    <a:pt x="183291" y="469043"/>
                    <a:pt x="184645" y="468309"/>
                  </a:cubicBezTo>
                  <a:lnTo>
                    <a:pt x="185429" y="467890"/>
                  </a:lnTo>
                  <a:lnTo>
                    <a:pt x="180921" y="467890"/>
                  </a:lnTo>
                  <a:cubicBezTo>
                    <a:pt x="180921" y="467890"/>
                    <a:pt x="181690" y="467462"/>
                    <a:pt x="183044" y="466727"/>
                  </a:cubicBezTo>
                  <a:lnTo>
                    <a:pt x="183828" y="466309"/>
                  </a:lnTo>
                  <a:lnTo>
                    <a:pt x="179320" y="466309"/>
                  </a:lnTo>
                  <a:cubicBezTo>
                    <a:pt x="179320" y="466309"/>
                    <a:pt x="180089" y="465881"/>
                    <a:pt x="181442" y="465146"/>
                  </a:cubicBezTo>
                  <a:lnTo>
                    <a:pt x="182227" y="464727"/>
                  </a:lnTo>
                  <a:lnTo>
                    <a:pt x="177719" y="464727"/>
                  </a:lnTo>
                  <a:cubicBezTo>
                    <a:pt x="177719" y="464727"/>
                    <a:pt x="178488" y="464299"/>
                    <a:pt x="179841" y="463564"/>
                  </a:cubicBezTo>
                  <a:lnTo>
                    <a:pt x="180626" y="463146"/>
                  </a:lnTo>
                  <a:lnTo>
                    <a:pt x="176118" y="463146"/>
                  </a:lnTo>
                  <a:cubicBezTo>
                    <a:pt x="176118" y="463146"/>
                    <a:pt x="176887" y="462718"/>
                    <a:pt x="178240" y="461983"/>
                  </a:cubicBezTo>
                  <a:lnTo>
                    <a:pt x="179025" y="461564"/>
                  </a:lnTo>
                  <a:lnTo>
                    <a:pt x="174517" y="461564"/>
                  </a:lnTo>
                  <a:cubicBezTo>
                    <a:pt x="174517" y="461564"/>
                    <a:pt x="175286" y="461136"/>
                    <a:pt x="176639" y="460402"/>
                  </a:cubicBezTo>
                  <a:lnTo>
                    <a:pt x="177424" y="459983"/>
                  </a:lnTo>
                  <a:lnTo>
                    <a:pt x="172916" y="459983"/>
                  </a:lnTo>
                  <a:cubicBezTo>
                    <a:pt x="172916" y="459983"/>
                    <a:pt x="173685" y="459555"/>
                    <a:pt x="175038" y="458820"/>
                  </a:cubicBezTo>
                  <a:lnTo>
                    <a:pt x="175823" y="458401"/>
                  </a:lnTo>
                  <a:lnTo>
                    <a:pt x="171315" y="458401"/>
                  </a:lnTo>
                  <a:cubicBezTo>
                    <a:pt x="171315" y="458401"/>
                    <a:pt x="172084" y="457973"/>
                    <a:pt x="173437" y="457239"/>
                  </a:cubicBezTo>
                  <a:lnTo>
                    <a:pt x="174221" y="456820"/>
                  </a:lnTo>
                  <a:lnTo>
                    <a:pt x="169714" y="456820"/>
                  </a:lnTo>
                  <a:cubicBezTo>
                    <a:pt x="169714" y="456820"/>
                    <a:pt x="170483" y="456392"/>
                    <a:pt x="171836" y="455657"/>
                  </a:cubicBezTo>
                  <a:lnTo>
                    <a:pt x="172620" y="455239"/>
                  </a:lnTo>
                  <a:lnTo>
                    <a:pt x="168113" y="455239"/>
                  </a:lnTo>
                  <a:cubicBezTo>
                    <a:pt x="168113" y="455239"/>
                    <a:pt x="168882" y="454810"/>
                    <a:pt x="170235" y="454076"/>
                  </a:cubicBezTo>
                  <a:lnTo>
                    <a:pt x="171019" y="453657"/>
                  </a:lnTo>
                  <a:lnTo>
                    <a:pt x="166512" y="453657"/>
                  </a:lnTo>
                  <a:cubicBezTo>
                    <a:pt x="166512" y="453657"/>
                    <a:pt x="167281" y="453229"/>
                    <a:pt x="168634" y="452494"/>
                  </a:cubicBezTo>
                  <a:lnTo>
                    <a:pt x="169418" y="452076"/>
                  </a:lnTo>
                  <a:lnTo>
                    <a:pt x="164911" y="452076"/>
                  </a:lnTo>
                  <a:cubicBezTo>
                    <a:pt x="164911" y="452076"/>
                    <a:pt x="165680" y="451648"/>
                    <a:pt x="167033" y="450913"/>
                  </a:cubicBezTo>
                  <a:lnTo>
                    <a:pt x="167817" y="450494"/>
                  </a:lnTo>
                  <a:lnTo>
                    <a:pt x="163309" y="450494"/>
                  </a:lnTo>
                  <a:cubicBezTo>
                    <a:pt x="163309" y="450494"/>
                    <a:pt x="164079" y="450066"/>
                    <a:pt x="165432" y="449331"/>
                  </a:cubicBezTo>
                  <a:lnTo>
                    <a:pt x="166216" y="448913"/>
                  </a:lnTo>
                  <a:lnTo>
                    <a:pt x="161708" y="448913"/>
                  </a:lnTo>
                  <a:cubicBezTo>
                    <a:pt x="161708" y="448913"/>
                    <a:pt x="162477" y="448485"/>
                    <a:pt x="163831" y="447750"/>
                  </a:cubicBezTo>
                  <a:lnTo>
                    <a:pt x="164615" y="447332"/>
                  </a:lnTo>
                  <a:lnTo>
                    <a:pt x="160107" y="447332"/>
                  </a:lnTo>
                  <a:cubicBezTo>
                    <a:pt x="160107" y="447332"/>
                    <a:pt x="160876" y="446903"/>
                    <a:pt x="162230" y="446169"/>
                  </a:cubicBezTo>
                  <a:lnTo>
                    <a:pt x="163014" y="445750"/>
                  </a:lnTo>
                  <a:lnTo>
                    <a:pt x="158506" y="445750"/>
                  </a:lnTo>
                  <a:cubicBezTo>
                    <a:pt x="158506" y="445750"/>
                    <a:pt x="159275" y="445322"/>
                    <a:pt x="160628" y="444587"/>
                  </a:cubicBezTo>
                  <a:lnTo>
                    <a:pt x="161413" y="444169"/>
                  </a:lnTo>
                  <a:lnTo>
                    <a:pt x="156905" y="444169"/>
                  </a:lnTo>
                  <a:cubicBezTo>
                    <a:pt x="156905" y="444169"/>
                    <a:pt x="157674" y="443741"/>
                    <a:pt x="159027" y="443006"/>
                  </a:cubicBezTo>
                  <a:lnTo>
                    <a:pt x="159812" y="442587"/>
                  </a:lnTo>
                  <a:lnTo>
                    <a:pt x="155304" y="442587"/>
                  </a:lnTo>
                  <a:cubicBezTo>
                    <a:pt x="155304" y="442587"/>
                    <a:pt x="156073" y="442159"/>
                    <a:pt x="157426" y="441424"/>
                  </a:cubicBezTo>
                  <a:lnTo>
                    <a:pt x="158211" y="441006"/>
                  </a:lnTo>
                  <a:lnTo>
                    <a:pt x="153703" y="441006"/>
                  </a:lnTo>
                  <a:cubicBezTo>
                    <a:pt x="153703" y="441006"/>
                    <a:pt x="154472" y="440578"/>
                    <a:pt x="155825" y="439843"/>
                  </a:cubicBezTo>
                  <a:lnTo>
                    <a:pt x="156610" y="439425"/>
                  </a:lnTo>
                  <a:lnTo>
                    <a:pt x="152102" y="439425"/>
                  </a:lnTo>
                  <a:cubicBezTo>
                    <a:pt x="152102" y="439425"/>
                    <a:pt x="152871" y="438996"/>
                    <a:pt x="154224" y="438262"/>
                  </a:cubicBezTo>
                  <a:lnTo>
                    <a:pt x="155009" y="437843"/>
                  </a:lnTo>
                  <a:lnTo>
                    <a:pt x="150501" y="437843"/>
                  </a:lnTo>
                  <a:cubicBezTo>
                    <a:pt x="150501" y="437843"/>
                    <a:pt x="151270" y="437415"/>
                    <a:pt x="152623" y="436680"/>
                  </a:cubicBezTo>
                  <a:lnTo>
                    <a:pt x="153408" y="436262"/>
                  </a:lnTo>
                  <a:lnTo>
                    <a:pt x="148900" y="436262"/>
                  </a:lnTo>
                  <a:cubicBezTo>
                    <a:pt x="148900" y="436262"/>
                    <a:pt x="149669" y="435833"/>
                    <a:pt x="151022" y="435099"/>
                  </a:cubicBezTo>
                  <a:lnTo>
                    <a:pt x="151806" y="434680"/>
                  </a:lnTo>
                  <a:lnTo>
                    <a:pt x="147299" y="434680"/>
                  </a:lnTo>
                  <a:cubicBezTo>
                    <a:pt x="147299" y="434680"/>
                    <a:pt x="148068" y="434252"/>
                    <a:pt x="149421" y="433517"/>
                  </a:cubicBezTo>
                  <a:lnTo>
                    <a:pt x="150205" y="433099"/>
                  </a:lnTo>
                  <a:lnTo>
                    <a:pt x="145698" y="433099"/>
                  </a:lnTo>
                  <a:cubicBezTo>
                    <a:pt x="145698" y="433099"/>
                    <a:pt x="146467" y="432671"/>
                    <a:pt x="147820" y="431936"/>
                  </a:cubicBezTo>
                  <a:lnTo>
                    <a:pt x="148604" y="431517"/>
                  </a:lnTo>
                  <a:lnTo>
                    <a:pt x="144097" y="431517"/>
                  </a:lnTo>
                  <a:cubicBezTo>
                    <a:pt x="144097" y="431517"/>
                    <a:pt x="144866" y="431089"/>
                    <a:pt x="146219" y="430354"/>
                  </a:cubicBezTo>
                  <a:lnTo>
                    <a:pt x="147003" y="429936"/>
                  </a:lnTo>
                  <a:lnTo>
                    <a:pt x="142496" y="429936"/>
                  </a:lnTo>
                  <a:cubicBezTo>
                    <a:pt x="142496" y="429936"/>
                    <a:pt x="143265" y="429508"/>
                    <a:pt x="144618" y="428773"/>
                  </a:cubicBezTo>
                  <a:lnTo>
                    <a:pt x="145402" y="428355"/>
                  </a:lnTo>
                  <a:lnTo>
                    <a:pt x="140894" y="428355"/>
                  </a:lnTo>
                  <a:cubicBezTo>
                    <a:pt x="140894" y="428355"/>
                    <a:pt x="141664" y="427926"/>
                    <a:pt x="143017" y="427192"/>
                  </a:cubicBezTo>
                  <a:lnTo>
                    <a:pt x="143801" y="426773"/>
                  </a:lnTo>
                  <a:lnTo>
                    <a:pt x="139293" y="426773"/>
                  </a:lnTo>
                  <a:cubicBezTo>
                    <a:pt x="139293" y="426773"/>
                    <a:pt x="140062" y="426345"/>
                    <a:pt x="141416" y="425610"/>
                  </a:cubicBezTo>
                  <a:lnTo>
                    <a:pt x="142200" y="425192"/>
                  </a:lnTo>
                  <a:lnTo>
                    <a:pt x="137692" y="425192"/>
                  </a:lnTo>
                  <a:cubicBezTo>
                    <a:pt x="137692" y="425192"/>
                    <a:pt x="138461" y="424764"/>
                    <a:pt x="139815" y="424029"/>
                  </a:cubicBezTo>
                  <a:lnTo>
                    <a:pt x="140599" y="423610"/>
                  </a:lnTo>
                  <a:lnTo>
                    <a:pt x="136091" y="423610"/>
                  </a:lnTo>
                  <a:cubicBezTo>
                    <a:pt x="136091" y="423610"/>
                    <a:pt x="136860" y="423182"/>
                    <a:pt x="138213" y="422447"/>
                  </a:cubicBezTo>
                  <a:lnTo>
                    <a:pt x="138998" y="422029"/>
                  </a:lnTo>
                  <a:lnTo>
                    <a:pt x="134490" y="422029"/>
                  </a:lnTo>
                  <a:cubicBezTo>
                    <a:pt x="134490" y="422029"/>
                    <a:pt x="135259" y="421601"/>
                    <a:pt x="136612" y="420866"/>
                  </a:cubicBezTo>
                  <a:lnTo>
                    <a:pt x="137397" y="420447"/>
                  </a:lnTo>
                  <a:lnTo>
                    <a:pt x="132889" y="420447"/>
                  </a:lnTo>
                  <a:cubicBezTo>
                    <a:pt x="132889" y="420447"/>
                    <a:pt x="133658" y="420019"/>
                    <a:pt x="135011" y="419285"/>
                  </a:cubicBezTo>
                  <a:lnTo>
                    <a:pt x="135796" y="418866"/>
                  </a:lnTo>
                  <a:lnTo>
                    <a:pt x="131288" y="418866"/>
                  </a:lnTo>
                  <a:cubicBezTo>
                    <a:pt x="131288" y="418866"/>
                    <a:pt x="132057" y="418438"/>
                    <a:pt x="133410" y="417703"/>
                  </a:cubicBezTo>
                  <a:lnTo>
                    <a:pt x="134195" y="417285"/>
                  </a:lnTo>
                  <a:lnTo>
                    <a:pt x="129687" y="417285"/>
                  </a:lnTo>
                  <a:cubicBezTo>
                    <a:pt x="129687" y="417285"/>
                    <a:pt x="130456" y="416856"/>
                    <a:pt x="131809" y="416122"/>
                  </a:cubicBezTo>
                  <a:lnTo>
                    <a:pt x="132594" y="415703"/>
                  </a:lnTo>
                  <a:lnTo>
                    <a:pt x="128086" y="415703"/>
                  </a:lnTo>
                  <a:cubicBezTo>
                    <a:pt x="128086" y="415703"/>
                    <a:pt x="128855" y="415275"/>
                    <a:pt x="130208" y="414540"/>
                  </a:cubicBezTo>
                  <a:lnTo>
                    <a:pt x="130992" y="414122"/>
                  </a:lnTo>
                  <a:lnTo>
                    <a:pt x="126485" y="414122"/>
                  </a:lnTo>
                  <a:cubicBezTo>
                    <a:pt x="126485" y="414122"/>
                    <a:pt x="127254" y="413694"/>
                    <a:pt x="128607" y="412959"/>
                  </a:cubicBezTo>
                  <a:lnTo>
                    <a:pt x="129392" y="412540"/>
                  </a:lnTo>
                  <a:lnTo>
                    <a:pt x="124884" y="412540"/>
                  </a:lnTo>
                  <a:cubicBezTo>
                    <a:pt x="124884" y="412540"/>
                    <a:pt x="125653" y="412112"/>
                    <a:pt x="127006" y="411377"/>
                  </a:cubicBezTo>
                  <a:lnTo>
                    <a:pt x="127790" y="410959"/>
                  </a:lnTo>
                  <a:lnTo>
                    <a:pt x="123282" y="410959"/>
                  </a:lnTo>
                  <a:cubicBezTo>
                    <a:pt x="123282" y="410959"/>
                    <a:pt x="124052" y="410531"/>
                    <a:pt x="125405" y="409796"/>
                  </a:cubicBezTo>
                  <a:lnTo>
                    <a:pt x="126189" y="409377"/>
                  </a:lnTo>
                  <a:lnTo>
                    <a:pt x="121682" y="409377"/>
                  </a:lnTo>
                  <a:cubicBezTo>
                    <a:pt x="121682" y="409377"/>
                    <a:pt x="122451" y="408949"/>
                    <a:pt x="123804" y="408214"/>
                  </a:cubicBezTo>
                  <a:lnTo>
                    <a:pt x="124588" y="407796"/>
                  </a:lnTo>
                  <a:lnTo>
                    <a:pt x="120080" y="407796"/>
                  </a:lnTo>
                  <a:cubicBezTo>
                    <a:pt x="120080" y="407796"/>
                    <a:pt x="120850" y="407368"/>
                    <a:pt x="122203" y="406633"/>
                  </a:cubicBezTo>
                  <a:lnTo>
                    <a:pt x="122987" y="406215"/>
                  </a:lnTo>
                  <a:lnTo>
                    <a:pt x="118479" y="406215"/>
                  </a:lnTo>
                  <a:cubicBezTo>
                    <a:pt x="118479" y="406215"/>
                    <a:pt x="119249" y="405786"/>
                    <a:pt x="120602" y="405052"/>
                  </a:cubicBezTo>
                  <a:lnTo>
                    <a:pt x="121386" y="404633"/>
                  </a:lnTo>
                  <a:lnTo>
                    <a:pt x="116878" y="404633"/>
                  </a:lnTo>
                  <a:cubicBezTo>
                    <a:pt x="116878" y="404633"/>
                    <a:pt x="117647" y="404205"/>
                    <a:pt x="119001" y="403470"/>
                  </a:cubicBezTo>
                  <a:lnTo>
                    <a:pt x="119785" y="403052"/>
                  </a:lnTo>
                  <a:lnTo>
                    <a:pt x="115277" y="403052"/>
                  </a:lnTo>
                  <a:cubicBezTo>
                    <a:pt x="115277" y="403052"/>
                    <a:pt x="116046" y="402624"/>
                    <a:pt x="117400" y="401889"/>
                  </a:cubicBezTo>
                  <a:lnTo>
                    <a:pt x="118184" y="401470"/>
                  </a:lnTo>
                  <a:lnTo>
                    <a:pt x="113676" y="401470"/>
                  </a:lnTo>
                  <a:cubicBezTo>
                    <a:pt x="113676" y="401470"/>
                    <a:pt x="114445" y="401042"/>
                    <a:pt x="115799" y="400307"/>
                  </a:cubicBezTo>
                  <a:lnTo>
                    <a:pt x="116583" y="399889"/>
                  </a:lnTo>
                  <a:lnTo>
                    <a:pt x="112075" y="399889"/>
                  </a:lnTo>
                  <a:cubicBezTo>
                    <a:pt x="112075" y="399889"/>
                    <a:pt x="112844" y="399461"/>
                    <a:pt x="114197" y="398726"/>
                  </a:cubicBezTo>
                  <a:lnTo>
                    <a:pt x="114982" y="398308"/>
                  </a:lnTo>
                  <a:lnTo>
                    <a:pt x="110474" y="398308"/>
                  </a:lnTo>
                  <a:cubicBezTo>
                    <a:pt x="110474" y="398308"/>
                    <a:pt x="111243" y="397879"/>
                    <a:pt x="112596" y="397145"/>
                  </a:cubicBezTo>
                  <a:lnTo>
                    <a:pt x="113381" y="396726"/>
                  </a:lnTo>
                  <a:lnTo>
                    <a:pt x="108873" y="396726"/>
                  </a:lnTo>
                  <a:cubicBezTo>
                    <a:pt x="108873" y="396726"/>
                    <a:pt x="109642" y="396298"/>
                    <a:pt x="110995" y="395563"/>
                  </a:cubicBezTo>
                  <a:lnTo>
                    <a:pt x="111780" y="395145"/>
                  </a:lnTo>
                  <a:lnTo>
                    <a:pt x="107272" y="395145"/>
                  </a:lnTo>
                  <a:cubicBezTo>
                    <a:pt x="107272" y="395145"/>
                    <a:pt x="108041" y="394717"/>
                    <a:pt x="109394" y="393982"/>
                  </a:cubicBezTo>
                  <a:lnTo>
                    <a:pt x="110179" y="393563"/>
                  </a:lnTo>
                  <a:lnTo>
                    <a:pt x="105671" y="393563"/>
                  </a:lnTo>
                  <a:cubicBezTo>
                    <a:pt x="105671" y="393563"/>
                    <a:pt x="106440" y="393135"/>
                    <a:pt x="107793" y="392400"/>
                  </a:cubicBezTo>
                  <a:lnTo>
                    <a:pt x="108578" y="391982"/>
                  </a:lnTo>
                  <a:lnTo>
                    <a:pt x="104070" y="391982"/>
                  </a:lnTo>
                  <a:cubicBezTo>
                    <a:pt x="104070" y="391982"/>
                    <a:pt x="104839" y="391554"/>
                    <a:pt x="106192" y="390819"/>
                  </a:cubicBezTo>
                  <a:lnTo>
                    <a:pt x="106976" y="390400"/>
                  </a:lnTo>
                  <a:lnTo>
                    <a:pt x="102469" y="390400"/>
                  </a:lnTo>
                  <a:cubicBezTo>
                    <a:pt x="102469" y="390400"/>
                    <a:pt x="103238" y="389972"/>
                    <a:pt x="104591" y="389237"/>
                  </a:cubicBezTo>
                  <a:lnTo>
                    <a:pt x="105375" y="388819"/>
                  </a:lnTo>
                  <a:lnTo>
                    <a:pt x="100868" y="388819"/>
                  </a:lnTo>
                  <a:cubicBezTo>
                    <a:pt x="100868" y="388819"/>
                    <a:pt x="101637" y="388391"/>
                    <a:pt x="102990" y="387656"/>
                  </a:cubicBezTo>
                  <a:lnTo>
                    <a:pt x="103774" y="387237"/>
                  </a:lnTo>
                  <a:lnTo>
                    <a:pt x="99267" y="387237"/>
                  </a:lnTo>
                  <a:cubicBezTo>
                    <a:pt x="99267" y="387237"/>
                    <a:pt x="100036" y="386809"/>
                    <a:pt x="101389" y="386075"/>
                  </a:cubicBezTo>
                  <a:lnTo>
                    <a:pt x="102173" y="385656"/>
                  </a:lnTo>
                  <a:lnTo>
                    <a:pt x="97665" y="385656"/>
                  </a:lnTo>
                  <a:cubicBezTo>
                    <a:pt x="97665" y="385656"/>
                    <a:pt x="98435" y="385228"/>
                    <a:pt x="99788" y="384493"/>
                  </a:cubicBezTo>
                  <a:lnTo>
                    <a:pt x="100572" y="384075"/>
                  </a:lnTo>
                  <a:lnTo>
                    <a:pt x="96064" y="384075"/>
                  </a:lnTo>
                  <a:cubicBezTo>
                    <a:pt x="96064" y="384075"/>
                    <a:pt x="96833" y="383647"/>
                    <a:pt x="98187" y="382912"/>
                  </a:cubicBezTo>
                  <a:lnTo>
                    <a:pt x="98971" y="382493"/>
                  </a:lnTo>
                  <a:lnTo>
                    <a:pt x="94463" y="382493"/>
                  </a:lnTo>
                  <a:cubicBezTo>
                    <a:pt x="94463" y="382493"/>
                    <a:pt x="95232" y="382065"/>
                    <a:pt x="96586" y="381330"/>
                  </a:cubicBezTo>
                  <a:lnTo>
                    <a:pt x="97370" y="380912"/>
                  </a:lnTo>
                  <a:lnTo>
                    <a:pt x="92862" y="380912"/>
                  </a:lnTo>
                  <a:cubicBezTo>
                    <a:pt x="92862" y="380912"/>
                    <a:pt x="93631" y="380484"/>
                    <a:pt x="94984" y="379749"/>
                  </a:cubicBezTo>
                  <a:lnTo>
                    <a:pt x="95769" y="379330"/>
                  </a:lnTo>
                  <a:lnTo>
                    <a:pt x="91261" y="379330"/>
                  </a:lnTo>
                  <a:cubicBezTo>
                    <a:pt x="91261" y="379330"/>
                    <a:pt x="92030" y="378902"/>
                    <a:pt x="93383" y="378168"/>
                  </a:cubicBezTo>
                  <a:lnTo>
                    <a:pt x="94168" y="377749"/>
                  </a:lnTo>
                  <a:lnTo>
                    <a:pt x="89660" y="377749"/>
                  </a:lnTo>
                  <a:cubicBezTo>
                    <a:pt x="89660" y="377749"/>
                    <a:pt x="90429" y="377321"/>
                    <a:pt x="91782" y="376586"/>
                  </a:cubicBezTo>
                  <a:lnTo>
                    <a:pt x="92567" y="376168"/>
                  </a:lnTo>
                  <a:lnTo>
                    <a:pt x="88059" y="376168"/>
                  </a:lnTo>
                  <a:cubicBezTo>
                    <a:pt x="88059" y="376168"/>
                    <a:pt x="88828" y="375739"/>
                    <a:pt x="90181" y="375005"/>
                  </a:cubicBezTo>
                  <a:lnTo>
                    <a:pt x="90966" y="374586"/>
                  </a:lnTo>
                  <a:lnTo>
                    <a:pt x="86458" y="374586"/>
                  </a:lnTo>
                  <a:cubicBezTo>
                    <a:pt x="86458" y="374586"/>
                    <a:pt x="87227" y="374158"/>
                    <a:pt x="88580" y="373423"/>
                  </a:cubicBezTo>
                  <a:lnTo>
                    <a:pt x="89365" y="373005"/>
                  </a:lnTo>
                  <a:lnTo>
                    <a:pt x="84857" y="373005"/>
                  </a:lnTo>
                  <a:cubicBezTo>
                    <a:pt x="84857" y="373005"/>
                    <a:pt x="85626" y="372577"/>
                    <a:pt x="86979" y="371842"/>
                  </a:cubicBezTo>
                  <a:lnTo>
                    <a:pt x="87764" y="371423"/>
                  </a:lnTo>
                  <a:lnTo>
                    <a:pt x="83256" y="371423"/>
                  </a:lnTo>
                  <a:cubicBezTo>
                    <a:pt x="83256" y="371423"/>
                    <a:pt x="84025" y="370995"/>
                    <a:pt x="85378" y="370260"/>
                  </a:cubicBezTo>
                  <a:lnTo>
                    <a:pt x="86162" y="369842"/>
                  </a:lnTo>
                  <a:lnTo>
                    <a:pt x="81655" y="369842"/>
                  </a:lnTo>
                  <a:cubicBezTo>
                    <a:pt x="81655" y="369842"/>
                    <a:pt x="82424" y="369414"/>
                    <a:pt x="83777" y="368679"/>
                  </a:cubicBezTo>
                  <a:lnTo>
                    <a:pt x="84562" y="368260"/>
                  </a:lnTo>
                  <a:lnTo>
                    <a:pt x="80054" y="368260"/>
                  </a:lnTo>
                  <a:cubicBezTo>
                    <a:pt x="80054" y="368260"/>
                    <a:pt x="80823" y="367832"/>
                    <a:pt x="82176" y="367097"/>
                  </a:cubicBezTo>
                  <a:lnTo>
                    <a:pt x="82960" y="366679"/>
                  </a:lnTo>
                  <a:lnTo>
                    <a:pt x="78453" y="366679"/>
                  </a:lnTo>
                  <a:cubicBezTo>
                    <a:pt x="78453" y="366679"/>
                    <a:pt x="79222" y="366251"/>
                    <a:pt x="80575" y="365516"/>
                  </a:cubicBezTo>
                  <a:lnTo>
                    <a:pt x="81359" y="365098"/>
                  </a:lnTo>
                  <a:lnTo>
                    <a:pt x="76852" y="365098"/>
                  </a:lnTo>
                  <a:cubicBezTo>
                    <a:pt x="76852" y="365098"/>
                    <a:pt x="77621" y="364669"/>
                    <a:pt x="78974" y="363935"/>
                  </a:cubicBezTo>
                  <a:lnTo>
                    <a:pt x="79758" y="363516"/>
                  </a:lnTo>
                  <a:lnTo>
                    <a:pt x="75250" y="363516"/>
                  </a:lnTo>
                  <a:cubicBezTo>
                    <a:pt x="75250" y="363516"/>
                    <a:pt x="76020" y="363088"/>
                    <a:pt x="77373" y="362353"/>
                  </a:cubicBezTo>
                  <a:lnTo>
                    <a:pt x="78157" y="361935"/>
                  </a:lnTo>
                  <a:lnTo>
                    <a:pt x="73649" y="361935"/>
                  </a:lnTo>
                  <a:cubicBezTo>
                    <a:pt x="73649" y="361935"/>
                    <a:pt x="74418" y="361507"/>
                    <a:pt x="75772" y="360772"/>
                  </a:cubicBezTo>
                  <a:lnTo>
                    <a:pt x="76556" y="360353"/>
                  </a:lnTo>
                  <a:lnTo>
                    <a:pt x="72048" y="360353"/>
                  </a:lnTo>
                  <a:cubicBezTo>
                    <a:pt x="72048" y="360353"/>
                    <a:pt x="72817" y="359925"/>
                    <a:pt x="74171" y="359190"/>
                  </a:cubicBezTo>
                  <a:lnTo>
                    <a:pt x="74955" y="358772"/>
                  </a:lnTo>
                  <a:lnTo>
                    <a:pt x="70447" y="358772"/>
                  </a:lnTo>
                  <a:cubicBezTo>
                    <a:pt x="70447" y="358772"/>
                    <a:pt x="71216" y="358344"/>
                    <a:pt x="72569" y="357609"/>
                  </a:cubicBezTo>
                  <a:lnTo>
                    <a:pt x="73354" y="357191"/>
                  </a:lnTo>
                  <a:lnTo>
                    <a:pt x="68846" y="357191"/>
                  </a:lnTo>
                  <a:cubicBezTo>
                    <a:pt x="68846" y="357191"/>
                    <a:pt x="69615" y="356762"/>
                    <a:pt x="70968" y="356028"/>
                  </a:cubicBezTo>
                  <a:lnTo>
                    <a:pt x="71753" y="355609"/>
                  </a:lnTo>
                  <a:lnTo>
                    <a:pt x="67245" y="355609"/>
                  </a:lnTo>
                  <a:cubicBezTo>
                    <a:pt x="67245" y="355609"/>
                    <a:pt x="68014" y="355181"/>
                    <a:pt x="69367" y="354446"/>
                  </a:cubicBezTo>
                  <a:lnTo>
                    <a:pt x="70152" y="354028"/>
                  </a:lnTo>
                  <a:lnTo>
                    <a:pt x="65644" y="354028"/>
                  </a:lnTo>
                  <a:cubicBezTo>
                    <a:pt x="65644" y="354028"/>
                    <a:pt x="66413" y="353600"/>
                    <a:pt x="67766" y="352865"/>
                  </a:cubicBezTo>
                  <a:lnTo>
                    <a:pt x="68551" y="352446"/>
                  </a:lnTo>
                  <a:lnTo>
                    <a:pt x="64043" y="352446"/>
                  </a:lnTo>
                  <a:cubicBezTo>
                    <a:pt x="64043" y="352446"/>
                    <a:pt x="64812" y="352018"/>
                    <a:pt x="66165" y="351283"/>
                  </a:cubicBezTo>
                  <a:lnTo>
                    <a:pt x="66950" y="350865"/>
                  </a:lnTo>
                  <a:lnTo>
                    <a:pt x="62442" y="350865"/>
                  </a:lnTo>
                  <a:cubicBezTo>
                    <a:pt x="62442" y="350865"/>
                    <a:pt x="63211" y="350437"/>
                    <a:pt x="64564" y="349702"/>
                  </a:cubicBezTo>
                  <a:lnTo>
                    <a:pt x="65348" y="349283"/>
                  </a:lnTo>
                  <a:lnTo>
                    <a:pt x="60841" y="349283"/>
                  </a:lnTo>
                  <a:cubicBezTo>
                    <a:pt x="60841" y="349283"/>
                    <a:pt x="61610" y="348855"/>
                    <a:pt x="62963" y="348121"/>
                  </a:cubicBezTo>
                  <a:lnTo>
                    <a:pt x="63747" y="347702"/>
                  </a:lnTo>
                  <a:lnTo>
                    <a:pt x="59240" y="347702"/>
                  </a:lnTo>
                  <a:cubicBezTo>
                    <a:pt x="59240" y="347702"/>
                    <a:pt x="60009" y="347274"/>
                    <a:pt x="61362" y="346539"/>
                  </a:cubicBezTo>
                  <a:lnTo>
                    <a:pt x="62147" y="346120"/>
                  </a:lnTo>
                  <a:lnTo>
                    <a:pt x="57638" y="346120"/>
                  </a:lnTo>
                  <a:cubicBezTo>
                    <a:pt x="57638" y="346120"/>
                    <a:pt x="58408" y="345692"/>
                    <a:pt x="59761" y="344958"/>
                  </a:cubicBezTo>
                  <a:lnTo>
                    <a:pt x="60545" y="344539"/>
                  </a:lnTo>
                  <a:lnTo>
                    <a:pt x="56038" y="344539"/>
                  </a:lnTo>
                  <a:cubicBezTo>
                    <a:pt x="56038" y="344539"/>
                    <a:pt x="56807" y="344111"/>
                    <a:pt x="58160" y="343376"/>
                  </a:cubicBezTo>
                  <a:lnTo>
                    <a:pt x="58944" y="342958"/>
                  </a:lnTo>
                  <a:lnTo>
                    <a:pt x="54436" y="342958"/>
                  </a:lnTo>
                  <a:cubicBezTo>
                    <a:pt x="54436" y="342958"/>
                    <a:pt x="55206" y="342529"/>
                    <a:pt x="56559" y="341795"/>
                  </a:cubicBezTo>
                  <a:lnTo>
                    <a:pt x="57343" y="341376"/>
                  </a:lnTo>
                  <a:lnTo>
                    <a:pt x="52835" y="341376"/>
                  </a:lnTo>
                  <a:cubicBezTo>
                    <a:pt x="52835" y="341376"/>
                    <a:pt x="53605" y="340948"/>
                    <a:pt x="54958" y="340213"/>
                  </a:cubicBezTo>
                  <a:lnTo>
                    <a:pt x="55742" y="339795"/>
                  </a:lnTo>
                  <a:lnTo>
                    <a:pt x="51234" y="339795"/>
                  </a:lnTo>
                  <a:cubicBezTo>
                    <a:pt x="51234" y="339795"/>
                    <a:pt x="52003" y="339367"/>
                    <a:pt x="53357" y="338632"/>
                  </a:cubicBezTo>
                  <a:lnTo>
                    <a:pt x="54141" y="338213"/>
                  </a:lnTo>
                  <a:lnTo>
                    <a:pt x="49633" y="338213"/>
                  </a:lnTo>
                  <a:cubicBezTo>
                    <a:pt x="49633" y="338213"/>
                    <a:pt x="50402" y="337785"/>
                    <a:pt x="51756" y="337050"/>
                  </a:cubicBezTo>
                  <a:lnTo>
                    <a:pt x="52540" y="336632"/>
                  </a:lnTo>
                  <a:lnTo>
                    <a:pt x="48032" y="336632"/>
                  </a:lnTo>
                  <a:cubicBezTo>
                    <a:pt x="48032" y="336632"/>
                    <a:pt x="48801" y="336204"/>
                    <a:pt x="50155" y="335469"/>
                  </a:cubicBezTo>
                  <a:lnTo>
                    <a:pt x="50939" y="335051"/>
                  </a:lnTo>
                  <a:lnTo>
                    <a:pt x="46431" y="335051"/>
                  </a:lnTo>
                  <a:cubicBezTo>
                    <a:pt x="46431" y="335051"/>
                    <a:pt x="47200" y="334622"/>
                    <a:pt x="48553" y="333888"/>
                  </a:cubicBezTo>
                  <a:lnTo>
                    <a:pt x="49338" y="333469"/>
                  </a:lnTo>
                  <a:lnTo>
                    <a:pt x="44830" y="333469"/>
                  </a:lnTo>
                  <a:cubicBezTo>
                    <a:pt x="44830" y="333469"/>
                    <a:pt x="45599" y="333041"/>
                    <a:pt x="46952" y="332306"/>
                  </a:cubicBezTo>
                  <a:lnTo>
                    <a:pt x="47737" y="331888"/>
                  </a:lnTo>
                  <a:lnTo>
                    <a:pt x="43229" y="331888"/>
                  </a:lnTo>
                  <a:cubicBezTo>
                    <a:pt x="43229" y="331888"/>
                    <a:pt x="43998" y="331460"/>
                    <a:pt x="45351" y="330725"/>
                  </a:cubicBezTo>
                  <a:lnTo>
                    <a:pt x="46136" y="330306"/>
                  </a:lnTo>
                  <a:lnTo>
                    <a:pt x="41628" y="330306"/>
                  </a:lnTo>
                  <a:cubicBezTo>
                    <a:pt x="41628" y="330306"/>
                    <a:pt x="42397" y="329878"/>
                    <a:pt x="43750" y="329143"/>
                  </a:cubicBezTo>
                  <a:lnTo>
                    <a:pt x="44535" y="328725"/>
                  </a:lnTo>
                  <a:lnTo>
                    <a:pt x="40027" y="328725"/>
                  </a:lnTo>
                  <a:cubicBezTo>
                    <a:pt x="40027" y="328725"/>
                    <a:pt x="40796" y="328297"/>
                    <a:pt x="42149" y="327562"/>
                  </a:cubicBezTo>
                  <a:lnTo>
                    <a:pt x="42933" y="327144"/>
                  </a:lnTo>
                  <a:lnTo>
                    <a:pt x="38426" y="327144"/>
                  </a:lnTo>
                  <a:cubicBezTo>
                    <a:pt x="38426" y="327144"/>
                    <a:pt x="39195" y="326715"/>
                    <a:pt x="40548" y="325981"/>
                  </a:cubicBezTo>
                  <a:lnTo>
                    <a:pt x="41332" y="325562"/>
                  </a:lnTo>
                  <a:lnTo>
                    <a:pt x="36825" y="325562"/>
                  </a:lnTo>
                  <a:cubicBezTo>
                    <a:pt x="36825" y="325562"/>
                    <a:pt x="37594" y="325134"/>
                    <a:pt x="38947" y="324399"/>
                  </a:cubicBezTo>
                  <a:lnTo>
                    <a:pt x="39731" y="323981"/>
                  </a:lnTo>
                  <a:lnTo>
                    <a:pt x="35224" y="323981"/>
                  </a:lnTo>
                  <a:cubicBezTo>
                    <a:pt x="35224" y="323981"/>
                    <a:pt x="35993" y="323553"/>
                    <a:pt x="37346" y="322818"/>
                  </a:cubicBezTo>
                  <a:lnTo>
                    <a:pt x="38131" y="322399"/>
                  </a:lnTo>
                  <a:lnTo>
                    <a:pt x="33623" y="322399"/>
                  </a:lnTo>
                  <a:cubicBezTo>
                    <a:pt x="33623" y="322399"/>
                    <a:pt x="34392" y="321971"/>
                    <a:pt x="35745" y="321236"/>
                  </a:cubicBezTo>
                  <a:lnTo>
                    <a:pt x="36529" y="320818"/>
                  </a:lnTo>
                  <a:lnTo>
                    <a:pt x="32021" y="320818"/>
                  </a:lnTo>
                  <a:cubicBezTo>
                    <a:pt x="32021" y="320818"/>
                    <a:pt x="32791" y="320390"/>
                    <a:pt x="34144" y="319655"/>
                  </a:cubicBezTo>
                  <a:lnTo>
                    <a:pt x="34928" y="319236"/>
                  </a:lnTo>
                  <a:lnTo>
                    <a:pt x="30420" y="319236"/>
                  </a:lnTo>
                  <a:cubicBezTo>
                    <a:pt x="30420" y="319236"/>
                    <a:pt x="31189" y="318808"/>
                    <a:pt x="32543" y="318073"/>
                  </a:cubicBezTo>
                  <a:lnTo>
                    <a:pt x="33327" y="317655"/>
                  </a:lnTo>
                  <a:lnTo>
                    <a:pt x="28819" y="317655"/>
                  </a:lnTo>
                  <a:cubicBezTo>
                    <a:pt x="28819" y="317655"/>
                    <a:pt x="29588" y="317227"/>
                    <a:pt x="30942" y="316492"/>
                  </a:cubicBezTo>
                  <a:lnTo>
                    <a:pt x="31726" y="316074"/>
                  </a:lnTo>
                  <a:lnTo>
                    <a:pt x="27218" y="316074"/>
                  </a:lnTo>
                  <a:cubicBezTo>
                    <a:pt x="27218" y="316074"/>
                    <a:pt x="27987" y="315645"/>
                    <a:pt x="29340" y="314911"/>
                  </a:cubicBezTo>
                  <a:lnTo>
                    <a:pt x="30125" y="314492"/>
                  </a:lnTo>
                  <a:lnTo>
                    <a:pt x="25617" y="314492"/>
                  </a:lnTo>
                  <a:cubicBezTo>
                    <a:pt x="25617" y="314492"/>
                    <a:pt x="26386" y="314064"/>
                    <a:pt x="27740" y="313329"/>
                  </a:cubicBezTo>
                  <a:lnTo>
                    <a:pt x="28524" y="312911"/>
                  </a:lnTo>
                  <a:lnTo>
                    <a:pt x="24016" y="312911"/>
                  </a:lnTo>
                  <a:cubicBezTo>
                    <a:pt x="24016" y="312911"/>
                    <a:pt x="24785" y="312483"/>
                    <a:pt x="26138" y="311748"/>
                  </a:cubicBezTo>
                  <a:lnTo>
                    <a:pt x="26923" y="311329"/>
                  </a:lnTo>
                  <a:lnTo>
                    <a:pt x="22415" y="311329"/>
                  </a:lnTo>
                  <a:cubicBezTo>
                    <a:pt x="22415" y="311329"/>
                    <a:pt x="23184" y="310901"/>
                    <a:pt x="24537" y="310166"/>
                  </a:cubicBezTo>
                  <a:lnTo>
                    <a:pt x="25322" y="309748"/>
                  </a:lnTo>
                  <a:lnTo>
                    <a:pt x="20814" y="309748"/>
                  </a:lnTo>
                  <a:cubicBezTo>
                    <a:pt x="20814" y="309748"/>
                    <a:pt x="21583" y="309320"/>
                    <a:pt x="22936" y="308585"/>
                  </a:cubicBezTo>
                  <a:lnTo>
                    <a:pt x="23721" y="308166"/>
                  </a:lnTo>
                  <a:lnTo>
                    <a:pt x="19213" y="308166"/>
                  </a:lnTo>
                  <a:cubicBezTo>
                    <a:pt x="19213" y="308166"/>
                    <a:pt x="19982" y="307738"/>
                    <a:pt x="21335" y="307004"/>
                  </a:cubicBezTo>
                  <a:lnTo>
                    <a:pt x="22120" y="306585"/>
                  </a:lnTo>
                  <a:lnTo>
                    <a:pt x="17612" y="306585"/>
                  </a:lnTo>
                  <a:cubicBezTo>
                    <a:pt x="17612" y="306585"/>
                    <a:pt x="18381" y="306157"/>
                    <a:pt x="19734" y="305422"/>
                  </a:cubicBezTo>
                  <a:lnTo>
                    <a:pt x="20518" y="305004"/>
                  </a:lnTo>
                  <a:lnTo>
                    <a:pt x="16011" y="305004"/>
                  </a:lnTo>
                  <a:cubicBezTo>
                    <a:pt x="16011" y="305004"/>
                    <a:pt x="16780" y="304575"/>
                    <a:pt x="18133" y="303841"/>
                  </a:cubicBezTo>
                  <a:lnTo>
                    <a:pt x="18917" y="303422"/>
                  </a:lnTo>
                  <a:lnTo>
                    <a:pt x="14410" y="303422"/>
                  </a:lnTo>
                  <a:cubicBezTo>
                    <a:pt x="14410" y="303422"/>
                    <a:pt x="15179" y="302994"/>
                    <a:pt x="16532" y="302259"/>
                  </a:cubicBezTo>
                  <a:lnTo>
                    <a:pt x="17316" y="301841"/>
                  </a:lnTo>
                  <a:lnTo>
                    <a:pt x="12809" y="301841"/>
                  </a:lnTo>
                  <a:cubicBezTo>
                    <a:pt x="12809" y="301841"/>
                    <a:pt x="13578" y="301413"/>
                    <a:pt x="14931" y="300678"/>
                  </a:cubicBezTo>
                  <a:lnTo>
                    <a:pt x="15716" y="300259"/>
                  </a:lnTo>
                  <a:lnTo>
                    <a:pt x="11208" y="300259"/>
                  </a:lnTo>
                  <a:cubicBezTo>
                    <a:pt x="11208" y="300259"/>
                    <a:pt x="11977" y="299831"/>
                    <a:pt x="13330" y="299096"/>
                  </a:cubicBezTo>
                  <a:lnTo>
                    <a:pt x="14114" y="298678"/>
                  </a:lnTo>
                  <a:lnTo>
                    <a:pt x="9606" y="298678"/>
                  </a:lnTo>
                  <a:cubicBezTo>
                    <a:pt x="9606" y="298678"/>
                    <a:pt x="10376" y="298250"/>
                    <a:pt x="11729" y="297515"/>
                  </a:cubicBezTo>
                  <a:lnTo>
                    <a:pt x="12513" y="297096"/>
                  </a:lnTo>
                  <a:lnTo>
                    <a:pt x="8005" y="297096"/>
                  </a:lnTo>
                  <a:cubicBezTo>
                    <a:pt x="8005" y="297096"/>
                    <a:pt x="8774" y="296668"/>
                    <a:pt x="10128" y="295933"/>
                  </a:cubicBezTo>
                  <a:lnTo>
                    <a:pt x="10912" y="295515"/>
                  </a:lnTo>
                  <a:lnTo>
                    <a:pt x="6404" y="295515"/>
                  </a:lnTo>
                  <a:cubicBezTo>
                    <a:pt x="6404" y="295515"/>
                    <a:pt x="7173" y="295087"/>
                    <a:pt x="8527" y="294352"/>
                  </a:cubicBezTo>
                  <a:lnTo>
                    <a:pt x="9311" y="293934"/>
                  </a:lnTo>
                  <a:lnTo>
                    <a:pt x="4803" y="293934"/>
                  </a:lnTo>
                  <a:cubicBezTo>
                    <a:pt x="4803" y="293934"/>
                    <a:pt x="5572" y="293505"/>
                    <a:pt x="6925" y="292771"/>
                  </a:cubicBezTo>
                  <a:lnTo>
                    <a:pt x="7710" y="292352"/>
                  </a:lnTo>
                  <a:lnTo>
                    <a:pt x="3202" y="292352"/>
                  </a:lnTo>
                  <a:cubicBezTo>
                    <a:pt x="3202" y="292352"/>
                    <a:pt x="3971" y="291924"/>
                    <a:pt x="5325" y="291189"/>
                  </a:cubicBezTo>
                  <a:lnTo>
                    <a:pt x="6109" y="290771"/>
                  </a:lnTo>
                  <a:lnTo>
                    <a:pt x="1601" y="290771"/>
                  </a:lnTo>
                  <a:cubicBezTo>
                    <a:pt x="1601" y="290771"/>
                    <a:pt x="2370" y="290343"/>
                    <a:pt x="3723" y="289608"/>
                  </a:cubicBezTo>
                  <a:lnTo>
                    <a:pt x="4508" y="289189"/>
                  </a:lnTo>
                  <a:lnTo>
                    <a:pt x="0" y="289189"/>
                  </a:lnTo>
                  <a:cubicBezTo>
                    <a:pt x="0" y="289189"/>
                    <a:pt x="12306" y="282339"/>
                    <a:pt x="25076" y="276419"/>
                  </a:cubicBezTo>
                  <a:cubicBezTo>
                    <a:pt x="36261" y="271239"/>
                    <a:pt x="48122" y="266524"/>
                    <a:pt x="48122" y="266524"/>
                  </a:cubicBezTo>
                  <a:cubicBezTo>
                    <a:pt x="48122" y="266524"/>
                    <a:pt x="52630" y="266964"/>
                    <a:pt x="59934" y="267585"/>
                  </a:cubicBezTo>
                  <a:lnTo>
                    <a:pt x="66572" y="268131"/>
                  </a:lnTo>
                  <a:lnTo>
                    <a:pt x="66649" y="267864"/>
                  </a:lnTo>
                  <a:lnTo>
                    <a:pt x="64589" y="267864"/>
                  </a:lnTo>
                  <a:lnTo>
                    <a:pt x="65048" y="266282"/>
                  </a:lnTo>
                  <a:lnTo>
                    <a:pt x="62988" y="266282"/>
                  </a:lnTo>
                  <a:lnTo>
                    <a:pt x="63447" y="264701"/>
                  </a:lnTo>
                  <a:lnTo>
                    <a:pt x="61386" y="264701"/>
                  </a:lnTo>
                  <a:lnTo>
                    <a:pt x="61846" y="263119"/>
                  </a:lnTo>
                  <a:lnTo>
                    <a:pt x="59785" y="263119"/>
                  </a:lnTo>
                  <a:lnTo>
                    <a:pt x="60245" y="261538"/>
                  </a:lnTo>
                  <a:lnTo>
                    <a:pt x="58184" y="261538"/>
                  </a:lnTo>
                  <a:lnTo>
                    <a:pt x="58644" y="259957"/>
                  </a:lnTo>
                  <a:lnTo>
                    <a:pt x="56583" y="259957"/>
                  </a:lnTo>
                  <a:lnTo>
                    <a:pt x="57043" y="258375"/>
                  </a:lnTo>
                  <a:lnTo>
                    <a:pt x="54982" y="258375"/>
                  </a:lnTo>
                  <a:lnTo>
                    <a:pt x="55442" y="256794"/>
                  </a:lnTo>
                  <a:lnTo>
                    <a:pt x="53381" y="256794"/>
                  </a:lnTo>
                  <a:lnTo>
                    <a:pt x="53841" y="255212"/>
                  </a:lnTo>
                  <a:lnTo>
                    <a:pt x="51780" y="255212"/>
                  </a:lnTo>
                  <a:lnTo>
                    <a:pt x="82840" y="148379"/>
                  </a:lnTo>
                  <a:lnTo>
                    <a:pt x="126141" y="148379"/>
                  </a:lnTo>
                  <a:lnTo>
                    <a:pt x="125688" y="149960"/>
                  </a:lnTo>
                  <a:lnTo>
                    <a:pt x="127742" y="149960"/>
                  </a:lnTo>
                  <a:lnTo>
                    <a:pt x="127289" y="151541"/>
                  </a:lnTo>
                  <a:lnTo>
                    <a:pt x="129343" y="151541"/>
                  </a:lnTo>
                  <a:lnTo>
                    <a:pt x="128890" y="153123"/>
                  </a:lnTo>
                  <a:lnTo>
                    <a:pt x="130944" y="153123"/>
                  </a:lnTo>
                  <a:lnTo>
                    <a:pt x="130491" y="154704"/>
                  </a:lnTo>
                  <a:lnTo>
                    <a:pt x="132545" y="154704"/>
                  </a:lnTo>
                  <a:lnTo>
                    <a:pt x="132092" y="156286"/>
                  </a:lnTo>
                  <a:lnTo>
                    <a:pt x="134146" y="156286"/>
                  </a:lnTo>
                  <a:lnTo>
                    <a:pt x="133693" y="157868"/>
                  </a:lnTo>
                  <a:lnTo>
                    <a:pt x="135747" y="157868"/>
                  </a:lnTo>
                  <a:lnTo>
                    <a:pt x="135294" y="159449"/>
                  </a:lnTo>
                  <a:lnTo>
                    <a:pt x="137349" y="159449"/>
                  </a:lnTo>
                  <a:lnTo>
                    <a:pt x="136895" y="161030"/>
                  </a:lnTo>
                  <a:lnTo>
                    <a:pt x="137243" y="161030"/>
                  </a:lnTo>
                  <a:lnTo>
                    <a:pt x="140941" y="148379"/>
                  </a:lnTo>
                  <a:lnTo>
                    <a:pt x="184074" y="148379"/>
                  </a:lnTo>
                  <a:lnTo>
                    <a:pt x="183612" y="149960"/>
                  </a:lnTo>
                  <a:lnTo>
                    <a:pt x="185675" y="149960"/>
                  </a:lnTo>
                  <a:lnTo>
                    <a:pt x="185213" y="151541"/>
                  </a:lnTo>
                  <a:lnTo>
                    <a:pt x="187276" y="151541"/>
                  </a:lnTo>
                  <a:lnTo>
                    <a:pt x="186815" y="153123"/>
                  </a:lnTo>
                  <a:lnTo>
                    <a:pt x="188877" y="153123"/>
                  </a:lnTo>
                  <a:lnTo>
                    <a:pt x="188415" y="154704"/>
                  </a:lnTo>
                  <a:lnTo>
                    <a:pt x="190478" y="154704"/>
                  </a:lnTo>
                  <a:lnTo>
                    <a:pt x="190017" y="156286"/>
                  </a:lnTo>
                  <a:lnTo>
                    <a:pt x="192079" y="156286"/>
                  </a:lnTo>
                  <a:lnTo>
                    <a:pt x="191618" y="157868"/>
                  </a:lnTo>
                  <a:lnTo>
                    <a:pt x="193680" y="157868"/>
                  </a:lnTo>
                  <a:lnTo>
                    <a:pt x="193219" y="159449"/>
                  </a:lnTo>
                  <a:lnTo>
                    <a:pt x="194324" y="159449"/>
                  </a:lnTo>
                  <a:lnTo>
                    <a:pt x="197542" y="148379"/>
                  </a:lnTo>
                  <a:lnTo>
                    <a:pt x="233963" y="148379"/>
                  </a:lnTo>
                  <a:lnTo>
                    <a:pt x="232440" y="146922"/>
                  </a:lnTo>
                  <a:lnTo>
                    <a:pt x="232378" y="146813"/>
                  </a:lnTo>
                  <a:lnTo>
                    <a:pt x="230839" y="145340"/>
                  </a:lnTo>
                  <a:lnTo>
                    <a:pt x="230777" y="145232"/>
                  </a:lnTo>
                  <a:lnTo>
                    <a:pt x="229238" y="143759"/>
                  </a:lnTo>
                  <a:lnTo>
                    <a:pt x="229176" y="143650"/>
                  </a:lnTo>
                  <a:lnTo>
                    <a:pt x="227637" y="142178"/>
                  </a:lnTo>
                  <a:lnTo>
                    <a:pt x="227575" y="142069"/>
                  </a:lnTo>
                  <a:lnTo>
                    <a:pt x="226036" y="140596"/>
                  </a:lnTo>
                  <a:lnTo>
                    <a:pt x="225974" y="140488"/>
                  </a:lnTo>
                  <a:lnTo>
                    <a:pt x="224435" y="139015"/>
                  </a:lnTo>
                  <a:lnTo>
                    <a:pt x="224373" y="138906"/>
                  </a:lnTo>
                  <a:lnTo>
                    <a:pt x="222834" y="137433"/>
                  </a:lnTo>
                  <a:lnTo>
                    <a:pt x="222772" y="137325"/>
                  </a:lnTo>
                  <a:lnTo>
                    <a:pt x="221233" y="135852"/>
                  </a:lnTo>
                  <a:lnTo>
                    <a:pt x="221170" y="135743"/>
                  </a:lnTo>
                  <a:lnTo>
                    <a:pt x="219632" y="134270"/>
                  </a:lnTo>
                  <a:lnTo>
                    <a:pt x="219570" y="134162"/>
                  </a:lnTo>
                  <a:lnTo>
                    <a:pt x="218031" y="132689"/>
                  </a:lnTo>
                  <a:lnTo>
                    <a:pt x="217968" y="132580"/>
                  </a:lnTo>
                  <a:lnTo>
                    <a:pt x="216651" y="131319"/>
                  </a:lnTo>
                  <a:lnTo>
                    <a:pt x="215540" y="130520"/>
                  </a:lnTo>
                  <a:cubicBezTo>
                    <a:pt x="212308" y="127840"/>
                    <a:pt x="209246" y="124845"/>
                    <a:pt x="206823" y="121619"/>
                  </a:cubicBezTo>
                  <a:lnTo>
                    <a:pt x="206761" y="121511"/>
                  </a:lnTo>
                  <a:lnTo>
                    <a:pt x="205443" y="120250"/>
                  </a:lnTo>
                  <a:lnTo>
                    <a:pt x="204332" y="119450"/>
                  </a:lnTo>
                  <a:cubicBezTo>
                    <a:pt x="201101" y="116771"/>
                    <a:pt x="198038" y="113775"/>
                    <a:pt x="195616" y="110550"/>
                  </a:cubicBezTo>
                  <a:lnTo>
                    <a:pt x="195553" y="110441"/>
                  </a:lnTo>
                  <a:lnTo>
                    <a:pt x="194236" y="109180"/>
                  </a:lnTo>
                  <a:lnTo>
                    <a:pt x="193125" y="108381"/>
                  </a:lnTo>
                  <a:cubicBezTo>
                    <a:pt x="189893" y="105701"/>
                    <a:pt x="186831" y="102705"/>
                    <a:pt x="184408" y="99479"/>
                  </a:cubicBezTo>
                  <a:lnTo>
                    <a:pt x="184346" y="99370"/>
                  </a:lnTo>
                  <a:lnTo>
                    <a:pt x="183028" y="98109"/>
                  </a:lnTo>
                  <a:lnTo>
                    <a:pt x="181917" y="97309"/>
                  </a:lnTo>
                  <a:cubicBezTo>
                    <a:pt x="178686" y="94630"/>
                    <a:pt x="175623" y="91635"/>
                    <a:pt x="173201" y="88409"/>
                  </a:cubicBezTo>
                  <a:lnTo>
                    <a:pt x="173138" y="88300"/>
                  </a:lnTo>
                  <a:lnTo>
                    <a:pt x="171821" y="87040"/>
                  </a:lnTo>
                  <a:lnTo>
                    <a:pt x="170710" y="86240"/>
                  </a:lnTo>
                  <a:cubicBezTo>
                    <a:pt x="167478" y="83561"/>
                    <a:pt x="164416" y="80565"/>
                    <a:pt x="161993" y="77339"/>
                  </a:cubicBezTo>
                  <a:lnTo>
                    <a:pt x="161931" y="77231"/>
                  </a:lnTo>
                  <a:lnTo>
                    <a:pt x="160392" y="75758"/>
                  </a:lnTo>
                  <a:cubicBezTo>
                    <a:pt x="157162" y="71458"/>
                    <a:pt x="155070" y="66750"/>
                    <a:pt x="155234" y="61839"/>
                  </a:cubicBezTo>
                  <a:cubicBezTo>
                    <a:pt x="160288" y="32260"/>
                    <a:pt x="211476" y="37080"/>
                    <a:pt x="211476" y="37080"/>
                  </a:cubicBezTo>
                  <a:cubicBezTo>
                    <a:pt x="211476" y="37080"/>
                    <a:pt x="226445" y="21984"/>
                    <a:pt x="241605" y="16656"/>
                  </a:cubicBezTo>
                  <a:cubicBezTo>
                    <a:pt x="253910" y="12438"/>
                    <a:pt x="290014" y="2666"/>
                    <a:pt x="349799" y="452"/>
                  </a:cubicBezTo>
                  <a:cubicBezTo>
                    <a:pt x="359764" y="83"/>
                    <a:pt x="370386" y="-77"/>
                    <a:pt x="381665" y="3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2" name="Freeform 193">
              <a:extLst>
                <a:ext uri="{FF2B5EF4-FFF2-40B4-BE49-F238E27FC236}">
                  <a16:creationId xmlns:a16="http://schemas.microsoft.com/office/drawing/2014/main" id="{E2FF9C8D-FBE0-4372-A0C2-D1AC0BD0E22A}"/>
                </a:ext>
              </a:extLst>
            </p:cNvPr>
            <p:cNvSpPr/>
            <p:nvPr/>
          </p:nvSpPr>
          <p:spPr>
            <a:xfrm>
              <a:off x="11119938" y="460218"/>
              <a:ext cx="564757" cy="289361"/>
            </a:xfrm>
            <a:custGeom>
              <a:avLst/>
              <a:gdLst>
                <a:gd name="connsiteX0" fmla="*/ 466741 w 1334378"/>
                <a:gd name="connsiteY0" fmla="*/ 350580 h 683688"/>
                <a:gd name="connsiteX1" fmla="*/ 568902 w 1334378"/>
                <a:gd name="connsiteY1" fmla="*/ 350580 h 683688"/>
                <a:gd name="connsiteX2" fmla="*/ 506007 w 1334378"/>
                <a:gd name="connsiteY2" fmla="*/ 572086 h 683688"/>
                <a:gd name="connsiteX3" fmla="*/ 539078 w 1334378"/>
                <a:gd name="connsiteY3" fmla="*/ 572086 h 683688"/>
                <a:gd name="connsiteX4" fmla="*/ 604071 w 1334378"/>
                <a:gd name="connsiteY4" fmla="*/ 350580 h 683688"/>
                <a:gd name="connsiteX5" fmla="*/ 705982 w 1334378"/>
                <a:gd name="connsiteY5" fmla="*/ 350580 h 683688"/>
                <a:gd name="connsiteX6" fmla="*/ 632347 w 1334378"/>
                <a:gd name="connsiteY6" fmla="*/ 603009 h 683688"/>
                <a:gd name="connsiteX7" fmla="*/ 393356 w 1334378"/>
                <a:gd name="connsiteY7" fmla="*/ 603009 h 683688"/>
                <a:gd name="connsiteX8" fmla="*/ 195729 w 1334378"/>
                <a:gd name="connsiteY8" fmla="*/ 350580 h 683688"/>
                <a:gd name="connsiteX9" fmla="*/ 298039 w 1334378"/>
                <a:gd name="connsiteY9" fmla="*/ 350580 h 683688"/>
                <a:gd name="connsiteX10" fmla="*/ 253728 w 1334378"/>
                <a:gd name="connsiteY10" fmla="*/ 505244 h 683688"/>
                <a:gd name="connsiteX11" fmla="*/ 287798 w 1334378"/>
                <a:gd name="connsiteY11" fmla="*/ 505244 h 683688"/>
                <a:gd name="connsiteX12" fmla="*/ 333009 w 1334378"/>
                <a:gd name="connsiteY12" fmla="*/ 350580 h 683688"/>
                <a:gd name="connsiteX13" fmla="*/ 434919 w 1334378"/>
                <a:gd name="connsiteY13" fmla="*/ 350580 h 683688"/>
                <a:gd name="connsiteX14" fmla="*/ 361284 w 1334378"/>
                <a:gd name="connsiteY14" fmla="*/ 603009 h 683688"/>
                <a:gd name="connsiteX15" fmla="*/ 259773 w 1334378"/>
                <a:gd name="connsiteY15" fmla="*/ 603009 h 683688"/>
                <a:gd name="connsiteX16" fmla="*/ 278856 w 1334378"/>
                <a:gd name="connsiteY16" fmla="*/ 536167 h 683688"/>
                <a:gd name="connsiteX17" fmla="*/ 244886 w 1334378"/>
                <a:gd name="connsiteY17" fmla="*/ 536167 h 683688"/>
                <a:gd name="connsiteX18" fmla="*/ 225103 w 1334378"/>
                <a:gd name="connsiteY18" fmla="*/ 603009 h 683688"/>
                <a:gd name="connsiteX19" fmla="*/ 122343 w 1334378"/>
                <a:gd name="connsiteY19" fmla="*/ 603009 h 683688"/>
                <a:gd name="connsiteX20" fmla="*/ 901778 w 1334378"/>
                <a:gd name="connsiteY20" fmla="*/ 82 h 683688"/>
                <a:gd name="connsiteX21" fmla="*/ 986387 w 1334378"/>
                <a:gd name="connsiteY21" fmla="*/ 2934 h 683688"/>
                <a:gd name="connsiteX22" fmla="*/ 1290820 w 1334378"/>
                <a:gd name="connsiteY22" fmla="*/ 82614 h 683688"/>
                <a:gd name="connsiteX23" fmla="*/ 1328687 w 1334378"/>
                <a:gd name="connsiteY23" fmla="*/ 120132 h 683688"/>
                <a:gd name="connsiteX24" fmla="*/ 1333682 w 1334378"/>
                <a:gd name="connsiteY24" fmla="*/ 165941 h 683688"/>
                <a:gd name="connsiteX25" fmla="*/ 1326538 w 1334378"/>
                <a:gd name="connsiteY25" fmla="*/ 196115 h 683688"/>
                <a:gd name="connsiteX26" fmla="*/ 1313100 w 1334378"/>
                <a:gd name="connsiteY26" fmla="*/ 225739 h 683688"/>
                <a:gd name="connsiteX27" fmla="*/ 1263094 w 1334378"/>
                <a:gd name="connsiteY27" fmla="*/ 284288 h 683688"/>
                <a:gd name="connsiteX28" fmla="*/ 1195753 w 1334378"/>
                <a:gd name="connsiteY28" fmla="*/ 354277 h 683688"/>
                <a:gd name="connsiteX29" fmla="*/ 1123117 w 1334378"/>
                <a:gd name="connsiteY29" fmla="*/ 354277 h 683688"/>
                <a:gd name="connsiteX30" fmla="*/ 1027101 w 1334378"/>
                <a:gd name="connsiteY30" fmla="*/ 683688 h 683688"/>
                <a:gd name="connsiteX31" fmla="*/ 905258 w 1334378"/>
                <a:gd name="connsiteY31" fmla="*/ 683688 h 683688"/>
                <a:gd name="connsiteX32" fmla="*/ 1000724 w 1334378"/>
                <a:gd name="connsiteY32" fmla="*/ 351929 h 683688"/>
                <a:gd name="connsiteX33" fmla="*/ 893768 w 1334378"/>
                <a:gd name="connsiteY33" fmla="*/ 351929 h 683688"/>
                <a:gd name="connsiteX34" fmla="*/ 911352 w 1334378"/>
                <a:gd name="connsiteY34" fmla="*/ 325852 h 683688"/>
                <a:gd name="connsiteX35" fmla="*/ 926889 w 1334378"/>
                <a:gd name="connsiteY35" fmla="*/ 307518 h 683688"/>
                <a:gd name="connsiteX36" fmla="*/ 957761 w 1334378"/>
                <a:gd name="connsiteY36" fmla="*/ 285887 h 683688"/>
                <a:gd name="connsiteX37" fmla="*/ 991782 w 1334378"/>
                <a:gd name="connsiteY37" fmla="*/ 277094 h 683688"/>
                <a:gd name="connsiteX38" fmla="*/ 1193855 w 1334378"/>
                <a:gd name="connsiteY38" fmla="*/ 275595 h 683688"/>
                <a:gd name="connsiteX39" fmla="*/ 1214387 w 1334378"/>
                <a:gd name="connsiteY39" fmla="*/ 266104 h 683688"/>
                <a:gd name="connsiteX40" fmla="*/ 1199150 w 1334378"/>
                <a:gd name="connsiteY40" fmla="*/ 250817 h 683688"/>
                <a:gd name="connsiteX41" fmla="*/ 866891 w 1334378"/>
                <a:gd name="connsiteY41" fmla="*/ 139564 h 683688"/>
                <a:gd name="connsiteX42" fmla="*/ 534832 w 1334378"/>
                <a:gd name="connsiteY42" fmla="*/ 95503 h 683688"/>
                <a:gd name="connsiteX43" fmla="*/ 498563 w 1334378"/>
                <a:gd name="connsiteY43" fmla="*/ 118034 h 683688"/>
                <a:gd name="connsiteX44" fmla="*/ 507706 w 1334378"/>
                <a:gd name="connsiteY44" fmla="*/ 153253 h 683688"/>
                <a:gd name="connsiteX45" fmla="*/ 738054 w 1334378"/>
                <a:gd name="connsiteY45" fmla="*/ 312063 h 683688"/>
                <a:gd name="connsiteX46" fmla="*/ 806094 w 1334378"/>
                <a:gd name="connsiteY46" fmla="*/ 384001 h 683688"/>
                <a:gd name="connsiteX47" fmla="*/ 932184 w 1334378"/>
                <a:gd name="connsiteY47" fmla="*/ 503945 h 683688"/>
                <a:gd name="connsiteX48" fmla="*/ 911152 w 1334378"/>
                <a:gd name="connsiteY48" fmla="*/ 590470 h 683688"/>
                <a:gd name="connsiteX49" fmla="*/ 832022 w 1334378"/>
                <a:gd name="connsiteY49" fmla="*/ 683288 h 683688"/>
                <a:gd name="connsiteX50" fmla="*/ 0 w 1334378"/>
                <a:gd name="connsiteY50" fmla="*/ 683288 h 683688"/>
                <a:gd name="connsiteX51" fmla="*/ 59248 w 1334378"/>
                <a:gd name="connsiteY51" fmla="*/ 653114 h 683688"/>
                <a:gd name="connsiteX52" fmla="*/ 113700 w 1334378"/>
                <a:gd name="connsiteY52" fmla="*/ 629735 h 683688"/>
                <a:gd name="connsiteX53" fmla="*/ 264269 w 1334378"/>
                <a:gd name="connsiteY53" fmla="*/ 640326 h 683688"/>
                <a:gd name="connsiteX54" fmla="*/ 409591 w 1334378"/>
                <a:gd name="connsiteY54" fmla="*/ 642324 h 683688"/>
                <a:gd name="connsiteX55" fmla="*/ 542575 w 1334378"/>
                <a:gd name="connsiteY55" fmla="*/ 631184 h 683688"/>
                <a:gd name="connsiteX56" fmla="*/ 637792 w 1334378"/>
                <a:gd name="connsiteY56" fmla="*/ 609703 h 683688"/>
                <a:gd name="connsiteX57" fmla="*/ 783864 w 1334378"/>
                <a:gd name="connsiteY57" fmla="*/ 443598 h 683688"/>
                <a:gd name="connsiteX58" fmla="*/ 698289 w 1334378"/>
                <a:gd name="connsiteY58" fmla="*/ 333445 h 683688"/>
                <a:gd name="connsiteX59" fmla="*/ 570850 w 1334378"/>
                <a:gd name="connsiteY59" fmla="*/ 283389 h 683688"/>
                <a:gd name="connsiteX60" fmla="*/ 448957 w 1334378"/>
                <a:gd name="connsiteY60" fmla="*/ 231284 h 683688"/>
                <a:gd name="connsiteX61" fmla="*/ 366779 w 1334378"/>
                <a:gd name="connsiteY61" fmla="*/ 146109 h 683688"/>
                <a:gd name="connsiteX62" fmla="*/ 499663 w 1334378"/>
                <a:gd name="connsiteY62" fmla="*/ 87610 h 683688"/>
                <a:gd name="connsiteX63" fmla="*/ 570850 w 1334378"/>
                <a:gd name="connsiteY63" fmla="*/ 39352 h 683688"/>
                <a:gd name="connsiteX64" fmla="*/ 826487 w 1334378"/>
                <a:gd name="connsiteY64" fmla="*/ 1066 h 683688"/>
                <a:gd name="connsiteX65" fmla="*/ 901778 w 1334378"/>
                <a:gd name="connsiteY65" fmla="*/ 82 h 683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334378" h="683688">
                  <a:moveTo>
                    <a:pt x="466741" y="350580"/>
                  </a:moveTo>
                  <a:lnTo>
                    <a:pt x="568902" y="350580"/>
                  </a:lnTo>
                  <a:lnTo>
                    <a:pt x="506007" y="572086"/>
                  </a:lnTo>
                  <a:lnTo>
                    <a:pt x="539078" y="572086"/>
                  </a:lnTo>
                  <a:lnTo>
                    <a:pt x="604071" y="350580"/>
                  </a:lnTo>
                  <a:lnTo>
                    <a:pt x="705982" y="350580"/>
                  </a:lnTo>
                  <a:lnTo>
                    <a:pt x="632347" y="603009"/>
                  </a:lnTo>
                  <a:lnTo>
                    <a:pt x="393356" y="603009"/>
                  </a:lnTo>
                  <a:close/>
                  <a:moveTo>
                    <a:pt x="195729" y="350580"/>
                  </a:moveTo>
                  <a:lnTo>
                    <a:pt x="298039" y="350580"/>
                  </a:lnTo>
                  <a:lnTo>
                    <a:pt x="253728" y="505244"/>
                  </a:lnTo>
                  <a:lnTo>
                    <a:pt x="287798" y="505244"/>
                  </a:lnTo>
                  <a:lnTo>
                    <a:pt x="333009" y="350580"/>
                  </a:lnTo>
                  <a:lnTo>
                    <a:pt x="434919" y="350580"/>
                  </a:lnTo>
                  <a:lnTo>
                    <a:pt x="361284" y="603009"/>
                  </a:lnTo>
                  <a:lnTo>
                    <a:pt x="259773" y="603009"/>
                  </a:lnTo>
                  <a:lnTo>
                    <a:pt x="278856" y="536167"/>
                  </a:lnTo>
                  <a:lnTo>
                    <a:pt x="244886" y="536167"/>
                  </a:lnTo>
                  <a:lnTo>
                    <a:pt x="225103" y="603009"/>
                  </a:lnTo>
                  <a:lnTo>
                    <a:pt x="122343" y="603009"/>
                  </a:lnTo>
                  <a:close/>
                  <a:moveTo>
                    <a:pt x="901778" y="82"/>
                  </a:moveTo>
                  <a:cubicBezTo>
                    <a:pt x="928428" y="345"/>
                    <a:pt x="956632" y="1248"/>
                    <a:pt x="986387" y="2934"/>
                  </a:cubicBezTo>
                  <a:cubicBezTo>
                    <a:pt x="1257100" y="38453"/>
                    <a:pt x="1290820" y="82614"/>
                    <a:pt x="1290820" y="82614"/>
                  </a:cubicBezTo>
                  <a:cubicBezTo>
                    <a:pt x="1290820" y="82614"/>
                    <a:pt x="1320294" y="101548"/>
                    <a:pt x="1328687" y="120132"/>
                  </a:cubicBezTo>
                  <a:cubicBezTo>
                    <a:pt x="1337129" y="138765"/>
                    <a:pt x="1333682" y="165941"/>
                    <a:pt x="1333682" y="165941"/>
                  </a:cubicBezTo>
                  <a:cubicBezTo>
                    <a:pt x="1333682" y="165941"/>
                    <a:pt x="1331534" y="181178"/>
                    <a:pt x="1326538" y="196115"/>
                  </a:cubicBezTo>
                  <a:cubicBezTo>
                    <a:pt x="1321443" y="211252"/>
                    <a:pt x="1313100" y="225739"/>
                    <a:pt x="1313100" y="225739"/>
                  </a:cubicBezTo>
                  <a:cubicBezTo>
                    <a:pt x="1313100" y="225739"/>
                    <a:pt x="1290020" y="255013"/>
                    <a:pt x="1263094" y="284288"/>
                  </a:cubicBezTo>
                  <a:cubicBezTo>
                    <a:pt x="1231472" y="318658"/>
                    <a:pt x="1195753" y="354277"/>
                    <a:pt x="1195753" y="354277"/>
                  </a:cubicBezTo>
                  <a:lnTo>
                    <a:pt x="1123117" y="354277"/>
                  </a:lnTo>
                  <a:lnTo>
                    <a:pt x="1027101" y="683688"/>
                  </a:lnTo>
                  <a:lnTo>
                    <a:pt x="905258" y="683688"/>
                  </a:lnTo>
                  <a:lnTo>
                    <a:pt x="1000724" y="351929"/>
                  </a:lnTo>
                  <a:lnTo>
                    <a:pt x="893768" y="351929"/>
                  </a:lnTo>
                  <a:cubicBezTo>
                    <a:pt x="893768" y="351929"/>
                    <a:pt x="902360" y="337891"/>
                    <a:pt x="911352" y="325852"/>
                  </a:cubicBezTo>
                  <a:cubicBezTo>
                    <a:pt x="918796" y="315910"/>
                    <a:pt x="926889" y="307518"/>
                    <a:pt x="926889" y="307518"/>
                  </a:cubicBezTo>
                  <a:cubicBezTo>
                    <a:pt x="926889" y="307518"/>
                    <a:pt x="940277" y="294080"/>
                    <a:pt x="957761" y="285887"/>
                  </a:cubicBezTo>
                  <a:cubicBezTo>
                    <a:pt x="972499" y="278992"/>
                    <a:pt x="991782" y="277094"/>
                    <a:pt x="991782" y="277094"/>
                  </a:cubicBezTo>
                  <a:lnTo>
                    <a:pt x="1193855" y="275595"/>
                  </a:lnTo>
                  <a:cubicBezTo>
                    <a:pt x="1193855" y="275595"/>
                    <a:pt x="1212338" y="276045"/>
                    <a:pt x="1214387" y="266104"/>
                  </a:cubicBezTo>
                  <a:cubicBezTo>
                    <a:pt x="1215735" y="258860"/>
                    <a:pt x="1199150" y="250817"/>
                    <a:pt x="1199150" y="250817"/>
                  </a:cubicBezTo>
                  <a:cubicBezTo>
                    <a:pt x="1199150" y="250817"/>
                    <a:pt x="1113825" y="197614"/>
                    <a:pt x="866891" y="139564"/>
                  </a:cubicBezTo>
                  <a:cubicBezTo>
                    <a:pt x="618808" y="86211"/>
                    <a:pt x="534832" y="95503"/>
                    <a:pt x="534832" y="95503"/>
                  </a:cubicBezTo>
                  <a:cubicBezTo>
                    <a:pt x="534832" y="95503"/>
                    <a:pt x="506556" y="99949"/>
                    <a:pt x="498563" y="118034"/>
                  </a:cubicBezTo>
                  <a:cubicBezTo>
                    <a:pt x="490671" y="136517"/>
                    <a:pt x="507706" y="153253"/>
                    <a:pt x="507706" y="153253"/>
                  </a:cubicBezTo>
                  <a:lnTo>
                    <a:pt x="738054" y="312063"/>
                  </a:lnTo>
                  <a:lnTo>
                    <a:pt x="806094" y="384001"/>
                  </a:lnTo>
                  <a:lnTo>
                    <a:pt x="932184" y="503945"/>
                  </a:lnTo>
                  <a:cubicBezTo>
                    <a:pt x="932184" y="503945"/>
                    <a:pt x="934482" y="548656"/>
                    <a:pt x="911152" y="590470"/>
                  </a:cubicBezTo>
                  <a:cubicBezTo>
                    <a:pt x="884625" y="637978"/>
                    <a:pt x="832022" y="683288"/>
                    <a:pt x="832022" y="683288"/>
                  </a:cubicBezTo>
                  <a:lnTo>
                    <a:pt x="0" y="683288"/>
                  </a:lnTo>
                  <a:cubicBezTo>
                    <a:pt x="0" y="683288"/>
                    <a:pt x="29075" y="667102"/>
                    <a:pt x="59248" y="653114"/>
                  </a:cubicBezTo>
                  <a:cubicBezTo>
                    <a:pt x="85675" y="640875"/>
                    <a:pt x="113700" y="629735"/>
                    <a:pt x="113700" y="629735"/>
                  </a:cubicBezTo>
                  <a:cubicBezTo>
                    <a:pt x="113700" y="629735"/>
                    <a:pt x="189434" y="637128"/>
                    <a:pt x="264269" y="640326"/>
                  </a:cubicBezTo>
                  <a:cubicBezTo>
                    <a:pt x="337355" y="643423"/>
                    <a:pt x="409591" y="642324"/>
                    <a:pt x="409591" y="642324"/>
                  </a:cubicBezTo>
                  <a:cubicBezTo>
                    <a:pt x="409591" y="642324"/>
                    <a:pt x="481229" y="639976"/>
                    <a:pt x="542575" y="631184"/>
                  </a:cubicBezTo>
                  <a:cubicBezTo>
                    <a:pt x="594580" y="623790"/>
                    <a:pt x="637792" y="609703"/>
                    <a:pt x="637792" y="609703"/>
                  </a:cubicBezTo>
                  <a:cubicBezTo>
                    <a:pt x="637792" y="609703"/>
                    <a:pt x="768827" y="573434"/>
                    <a:pt x="783864" y="443598"/>
                  </a:cubicBezTo>
                  <a:cubicBezTo>
                    <a:pt x="777719" y="363469"/>
                    <a:pt x="698289" y="333445"/>
                    <a:pt x="698289" y="333445"/>
                  </a:cubicBezTo>
                  <a:cubicBezTo>
                    <a:pt x="698289" y="333445"/>
                    <a:pt x="633795" y="309166"/>
                    <a:pt x="570850" y="283389"/>
                  </a:cubicBezTo>
                  <a:cubicBezTo>
                    <a:pt x="509154" y="258111"/>
                    <a:pt x="448957" y="231284"/>
                    <a:pt x="448957" y="231284"/>
                  </a:cubicBezTo>
                  <a:cubicBezTo>
                    <a:pt x="448957" y="231284"/>
                    <a:pt x="365230" y="192518"/>
                    <a:pt x="366779" y="146109"/>
                  </a:cubicBezTo>
                  <a:cubicBezTo>
                    <a:pt x="378719" y="76220"/>
                    <a:pt x="499663" y="87610"/>
                    <a:pt x="499663" y="87610"/>
                  </a:cubicBezTo>
                  <a:cubicBezTo>
                    <a:pt x="499663" y="87610"/>
                    <a:pt x="535032" y="51941"/>
                    <a:pt x="570850" y="39352"/>
                  </a:cubicBezTo>
                  <a:cubicBezTo>
                    <a:pt x="599925" y="29386"/>
                    <a:pt x="685228" y="6297"/>
                    <a:pt x="826487" y="1066"/>
                  </a:cubicBezTo>
                  <a:cubicBezTo>
                    <a:pt x="850030" y="194"/>
                    <a:pt x="875127" y="-182"/>
                    <a:pt x="901778" y="8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96457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76261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-图片 3">
            <a:extLst>
              <a:ext uri="{FF2B5EF4-FFF2-40B4-BE49-F238E27FC236}">
                <a16:creationId xmlns:a16="http://schemas.microsoft.com/office/drawing/2014/main" id="{96E7C2C1-6A65-4E8E-8C14-98F737D0100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2" cy="6858001"/>
          </a:xfrm>
          <a:custGeom>
            <a:avLst/>
            <a:gdLst/>
            <a:ahLst/>
            <a:cxnLst/>
            <a:rect l="0" t="0" r="0" b="0"/>
            <a:pathLst>
              <a:path w="12192002" h="6858001"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Cutout numberOfShades="4"/>
                      </a14:imgEffect>
                      <a14:imgEffect>
                        <a14:brightnessContrast bright="31000" contrast="11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585DF27-FD04-49FC-ACFB-E1C8C04543F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9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8EE8252B-EEAC-499E-B6D9-961909E7F3F2}"/>
              </a:ext>
            </a:extLst>
          </p:cNvPr>
          <p:cNvGrpSpPr>
            <a:grpSpLocks/>
          </p:cNvGrpSpPr>
          <p:nvPr userDrawn="1"/>
        </p:nvGrpSpPr>
        <p:grpSpPr>
          <a:xfrm>
            <a:off x="1602650" y="2457264"/>
            <a:ext cx="1424464" cy="1424466"/>
            <a:chOff x="4855767" y="-2629961"/>
            <a:chExt cx="797729" cy="797729"/>
          </a:xfrm>
        </p:grpSpPr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57652947-9DC3-4AF9-9DA6-5AD92F7126BE}"/>
                </a:ext>
              </a:extLst>
            </p:cNvPr>
            <p:cNvSpPr/>
            <p:nvPr userDrawn="1"/>
          </p:nvSpPr>
          <p:spPr>
            <a:xfrm>
              <a:off x="4855767" y="-2629961"/>
              <a:ext cx="797729" cy="797729"/>
            </a:xfrm>
            <a:prstGeom prst="roundRect">
              <a:avLst>
                <a:gd name="adj" fmla="val 1369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>
                <a:latin typeface="+mn-ea"/>
                <a:ea typeface="+mn-ea"/>
                <a:cs typeface="阿里巴巴普惠体" panose="00020600040101010101" pitchFamily="18" charset="-122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7A23DC35-FDA4-4B60-AA80-6DB25CECAA22}"/>
                </a:ext>
              </a:extLst>
            </p:cNvPr>
            <p:cNvSpPr txBox="1"/>
            <p:nvPr userDrawn="1"/>
          </p:nvSpPr>
          <p:spPr>
            <a:xfrm>
              <a:off x="5107414" y="-2449594"/>
              <a:ext cx="546082" cy="617362"/>
            </a:xfrm>
            <a:custGeom>
              <a:avLst/>
              <a:gdLst>
                <a:gd name="connsiteX0" fmla="*/ 148112 w 546082"/>
                <a:gd name="connsiteY0" fmla="*/ 0 h 617362"/>
                <a:gd name="connsiteX1" fmla="*/ 264400 w 546082"/>
                <a:gd name="connsiteY1" fmla="*/ 30524 h 617362"/>
                <a:gd name="connsiteX2" fmla="*/ 268444 w 546082"/>
                <a:gd name="connsiteY2" fmla="*/ 35473 h 617362"/>
                <a:gd name="connsiteX3" fmla="*/ 272030 w 546082"/>
                <a:gd name="connsiteY3" fmla="*/ 37130 h 617362"/>
                <a:gd name="connsiteX4" fmla="*/ 276076 w 546082"/>
                <a:gd name="connsiteY4" fmla="*/ 42082 h 617362"/>
                <a:gd name="connsiteX5" fmla="*/ 279659 w 546082"/>
                <a:gd name="connsiteY5" fmla="*/ 43737 h 617362"/>
                <a:gd name="connsiteX6" fmla="*/ 283704 w 546082"/>
                <a:gd name="connsiteY6" fmla="*/ 48687 h 617362"/>
                <a:gd name="connsiteX7" fmla="*/ 287288 w 546082"/>
                <a:gd name="connsiteY7" fmla="*/ 50343 h 617362"/>
                <a:gd name="connsiteX8" fmla="*/ 291333 w 546082"/>
                <a:gd name="connsiteY8" fmla="*/ 55294 h 617362"/>
                <a:gd name="connsiteX9" fmla="*/ 294918 w 546082"/>
                <a:gd name="connsiteY9" fmla="*/ 56950 h 617362"/>
                <a:gd name="connsiteX10" fmla="*/ 298963 w 546082"/>
                <a:gd name="connsiteY10" fmla="*/ 61900 h 617362"/>
                <a:gd name="connsiteX11" fmla="*/ 302547 w 546082"/>
                <a:gd name="connsiteY11" fmla="*/ 63556 h 617362"/>
                <a:gd name="connsiteX12" fmla="*/ 306593 w 546082"/>
                <a:gd name="connsiteY12" fmla="*/ 68508 h 617362"/>
                <a:gd name="connsiteX13" fmla="*/ 310176 w 546082"/>
                <a:gd name="connsiteY13" fmla="*/ 70163 h 617362"/>
                <a:gd name="connsiteX14" fmla="*/ 314221 w 546082"/>
                <a:gd name="connsiteY14" fmla="*/ 75114 h 617362"/>
                <a:gd name="connsiteX15" fmla="*/ 317806 w 546082"/>
                <a:gd name="connsiteY15" fmla="*/ 76770 h 617362"/>
                <a:gd name="connsiteX16" fmla="*/ 321851 w 546082"/>
                <a:gd name="connsiteY16" fmla="*/ 81720 h 617362"/>
                <a:gd name="connsiteX17" fmla="*/ 325435 w 546082"/>
                <a:gd name="connsiteY17" fmla="*/ 83376 h 617362"/>
                <a:gd name="connsiteX18" fmla="*/ 329481 w 546082"/>
                <a:gd name="connsiteY18" fmla="*/ 88328 h 617362"/>
                <a:gd name="connsiteX19" fmla="*/ 333064 w 546082"/>
                <a:gd name="connsiteY19" fmla="*/ 89983 h 617362"/>
                <a:gd name="connsiteX20" fmla="*/ 337109 w 546082"/>
                <a:gd name="connsiteY20" fmla="*/ 94933 h 617362"/>
                <a:gd name="connsiteX21" fmla="*/ 340693 w 546082"/>
                <a:gd name="connsiteY21" fmla="*/ 96589 h 617362"/>
                <a:gd name="connsiteX22" fmla="*/ 344738 w 546082"/>
                <a:gd name="connsiteY22" fmla="*/ 101540 h 617362"/>
                <a:gd name="connsiteX23" fmla="*/ 348323 w 546082"/>
                <a:gd name="connsiteY23" fmla="*/ 103196 h 617362"/>
                <a:gd name="connsiteX24" fmla="*/ 352369 w 546082"/>
                <a:gd name="connsiteY24" fmla="*/ 108148 h 617362"/>
                <a:gd name="connsiteX25" fmla="*/ 355952 w 546082"/>
                <a:gd name="connsiteY25" fmla="*/ 109803 h 617362"/>
                <a:gd name="connsiteX26" fmla="*/ 359996 w 546082"/>
                <a:gd name="connsiteY26" fmla="*/ 114752 h 617362"/>
                <a:gd name="connsiteX27" fmla="*/ 363582 w 546082"/>
                <a:gd name="connsiteY27" fmla="*/ 116409 h 617362"/>
                <a:gd name="connsiteX28" fmla="*/ 367628 w 546082"/>
                <a:gd name="connsiteY28" fmla="*/ 121361 h 617362"/>
                <a:gd name="connsiteX29" fmla="*/ 371211 w 546082"/>
                <a:gd name="connsiteY29" fmla="*/ 123016 h 617362"/>
                <a:gd name="connsiteX30" fmla="*/ 375256 w 546082"/>
                <a:gd name="connsiteY30" fmla="*/ 127966 h 617362"/>
                <a:gd name="connsiteX31" fmla="*/ 378840 w 546082"/>
                <a:gd name="connsiteY31" fmla="*/ 129622 h 617362"/>
                <a:gd name="connsiteX32" fmla="*/ 382885 w 546082"/>
                <a:gd name="connsiteY32" fmla="*/ 134573 h 617362"/>
                <a:gd name="connsiteX33" fmla="*/ 386470 w 546082"/>
                <a:gd name="connsiteY33" fmla="*/ 136229 h 617362"/>
                <a:gd name="connsiteX34" fmla="*/ 390515 w 546082"/>
                <a:gd name="connsiteY34" fmla="*/ 141179 h 617362"/>
                <a:gd name="connsiteX35" fmla="*/ 394099 w 546082"/>
                <a:gd name="connsiteY35" fmla="*/ 142835 h 617362"/>
                <a:gd name="connsiteX36" fmla="*/ 398145 w 546082"/>
                <a:gd name="connsiteY36" fmla="*/ 147787 h 617362"/>
                <a:gd name="connsiteX37" fmla="*/ 401728 w 546082"/>
                <a:gd name="connsiteY37" fmla="*/ 149442 h 617362"/>
                <a:gd name="connsiteX38" fmla="*/ 405774 w 546082"/>
                <a:gd name="connsiteY38" fmla="*/ 154394 h 617362"/>
                <a:gd name="connsiteX39" fmla="*/ 409357 w 546082"/>
                <a:gd name="connsiteY39" fmla="*/ 156049 h 617362"/>
                <a:gd name="connsiteX40" fmla="*/ 413401 w 546082"/>
                <a:gd name="connsiteY40" fmla="*/ 160998 h 617362"/>
                <a:gd name="connsiteX41" fmla="*/ 416987 w 546082"/>
                <a:gd name="connsiteY41" fmla="*/ 162655 h 617362"/>
                <a:gd name="connsiteX42" fmla="*/ 421033 w 546082"/>
                <a:gd name="connsiteY42" fmla="*/ 167607 h 617362"/>
                <a:gd name="connsiteX43" fmla="*/ 424616 w 546082"/>
                <a:gd name="connsiteY43" fmla="*/ 169262 h 617362"/>
                <a:gd name="connsiteX44" fmla="*/ 428660 w 546082"/>
                <a:gd name="connsiteY44" fmla="*/ 174211 h 617362"/>
                <a:gd name="connsiteX45" fmla="*/ 432246 w 546082"/>
                <a:gd name="connsiteY45" fmla="*/ 175868 h 617362"/>
                <a:gd name="connsiteX46" fmla="*/ 436292 w 546082"/>
                <a:gd name="connsiteY46" fmla="*/ 180820 h 617362"/>
                <a:gd name="connsiteX47" fmla="*/ 439875 w 546082"/>
                <a:gd name="connsiteY47" fmla="*/ 182475 h 617362"/>
                <a:gd name="connsiteX48" fmla="*/ 443920 w 546082"/>
                <a:gd name="connsiteY48" fmla="*/ 187425 h 617362"/>
                <a:gd name="connsiteX49" fmla="*/ 447504 w 546082"/>
                <a:gd name="connsiteY49" fmla="*/ 189081 h 617362"/>
                <a:gd name="connsiteX50" fmla="*/ 451550 w 546082"/>
                <a:gd name="connsiteY50" fmla="*/ 194033 h 617362"/>
                <a:gd name="connsiteX51" fmla="*/ 455133 w 546082"/>
                <a:gd name="connsiteY51" fmla="*/ 195688 h 617362"/>
                <a:gd name="connsiteX52" fmla="*/ 459178 w 546082"/>
                <a:gd name="connsiteY52" fmla="*/ 200639 h 617362"/>
                <a:gd name="connsiteX53" fmla="*/ 462763 w 546082"/>
                <a:gd name="connsiteY53" fmla="*/ 202295 h 617362"/>
                <a:gd name="connsiteX54" fmla="*/ 466808 w 546082"/>
                <a:gd name="connsiteY54" fmla="*/ 207245 h 617362"/>
                <a:gd name="connsiteX55" fmla="*/ 470392 w 546082"/>
                <a:gd name="connsiteY55" fmla="*/ 208901 h 617362"/>
                <a:gd name="connsiteX56" fmla="*/ 474438 w 546082"/>
                <a:gd name="connsiteY56" fmla="*/ 213853 h 617362"/>
                <a:gd name="connsiteX57" fmla="*/ 478021 w 546082"/>
                <a:gd name="connsiteY57" fmla="*/ 215508 h 617362"/>
                <a:gd name="connsiteX58" fmla="*/ 482066 w 546082"/>
                <a:gd name="connsiteY58" fmla="*/ 220459 h 617362"/>
                <a:gd name="connsiteX59" fmla="*/ 485651 w 546082"/>
                <a:gd name="connsiteY59" fmla="*/ 222115 h 617362"/>
                <a:gd name="connsiteX60" fmla="*/ 489696 w 546082"/>
                <a:gd name="connsiteY60" fmla="*/ 227065 h 617362"/>
                <a:gd name="connsiteX61" fmla="*/ 493280 w 546082"/>
                <a:gd name="connsiteY61" fmla="*/ 228721 h 617362"/>
                <a:gd name="connsiteX62" fmla="*/ 497325 w 546082"/>
                <a:gd name="connsiteY62" fmla="*/ 233672 h 617362"/>
                <a:gd name="connsiteX63" fmla="*/ 500910 w 546082"/>
                <a:gd name="connsiteY63" fmla="*/ 235328 h 617362"/>
                <a:gd name="connsiteX64" fmla="*/ 504955 w 546082"/>
                <a:gd name="connsiteY64" fmla="*/ 240278 h 617362"/>
                <a:gd name="connsiteX65" fmla="*/ 508539 w 546082"/>
                <a:gd name="connsiteY65" fmla="*/ 241934 h 617362"/>
                <a:gd name="connsiteX66" fmla="*/ 512585 w 546082"/>
                <a:gd name="connsiteY66" fmla="*/ 246886 h 617362"/>
                <a:gd name="connsiteX67" fmla="*/ 516168 w 546082"/>
                <a:gd name="connsiteY67" fmla="*/ 248541 h 617362"/>
                <a:gd name="connsiteX68" fmla="*/ 520213 w 546082"/>
                <a:gd name="connsiteY68" fmla="*/ 253491 h 617362"/>
                <a:gd name="connsiteX69" fmla="*/ 523797 w 546082"/>
                <a:gd name="connsiteY69" fmla="*/ 255147 h 617362"/>
                <a:gd name="connsiteX70" fmla="*/ 527842 w 546082"/>
                <a:gd name="connsiteY70" fmla="*/ 260098 h 617362"/>
                <a:gd name="connsiteX71" fmla="*/ 531427 w 546082"/>
                <a:gd name="connsiteY71" fmla="*/ 261754 h 617362"/>
                <a:gd name="connsiteX72" fmla="*/ 535473 w 546082"/>
                <a:gd name="connsiteY72" fmla="*/ 266706 h 617362"/>
                <a:gd name="connsiteX73" fmla="*/ 539056 w 546082"/>
                <a:gd name="connsiteY73" fmla="*/ 268361 h 617362"/>
                <a:gd name="connsiteX74" fmla="*/ 543101 w 546082"/>
                <a:gd name="connsiteY74" fmla="*/ 273311 h 617362"/>
                <a:gd name="connsiteX75" fmla="*/ 546082 w 546082"/>
                <a:gd name="connsiteY75" fmla="*/ 274689 h 617362"/>
                <a:gd name="connsiteX76" fmla="*/ 546082 w 546082"/>
                <a:gd name="connsiteY76" fmla="*/ 508113 h 617362"/>
                <a:gd name="connsiteX77" fmla="*/ 436833 w 546082"/>
                <a:gd name="connsiteY77" fmla="*/ 617362 h 617362"/>
                <a:gd name="connsiteX78" fmla="*/ 221251 w 546082"/>
                <a:gd name="connsiteY78" fmla="*/ 617362 h 617362"/>
                <a:gd name="connsiteX79" fmla="*/ 221251 w 546082"/>
                <a:gd name="connsiteY79" fmla="*/ 615858 h 617362"/>
                <a:gd name="connsiteX80" fmla="*/ 213621 w 546082"/>
                <a:gd name="connsiteY80" fmla="*/ 615858 h 617362"/>
                <a:gd name="connsiteX81" fmla="*/ 213621 w 546082"/>
                <a:gd name="connsiteY81" fmla="*/ 609251 h 617362"/>
                <a:gd name="connsiteX82" fmla="*/ 205992 w 546082"/>
                <a:gd name="connsiteY82" fmla="*/ 609251 h 617362"/>
                <a:gd name="connsiteX83" fmla="*/ 205992 w 546082"/>
                <a:gd name="connsiteY83" fmla="*/ 602645 h 617362"/>
                <a:gd name="connsiteX84" fmla="*/ 198363 w 546082"/>
                <a:gd name="connsiteY84" fmla="*/ 602645 h 617362"/>
                <a:gd name="connsiteX85" fmla="*/ 198363 w 546082"/>
                <a:gd name="connsiteY85" fmla="*/ 596038 h 617362"/>
                <a:gd name="connsiteX86" fmla="*/ 190733 w 546082"/>
                <a:gd name="connsiteY86" fmla="*/ 596038 h 617362"/>
                <a:gd name="connsiteX87" fmla="*/ 190733 w 546082"/>
                <a:gd name="connsiteY87" fmla="*/ 589431 h 617362"/>
                <a:gd name="connsiteX88" fmla="*/ 183104 w 546082"/>
                <a:gd name="connsiteY88" fmla="*/ 589431 h 617362"/>
                <a:gd name="connsiteX89" fmla="*/ 183104 w 546082"/>
                <a:gd name="connsiteY89" fmla="*/ 582825 h 617362"/>
                <a:gd name="connsiteX90" fmla="*/ 175475 w 546082"/>
                <a:gd name="connsiteY90" fmla="*/ 582825 h 617362"/>
                <a:gd name="connsiteX91" fmla="*/ 175475 w 546082"/>
                <a:gd name="connsiteY91" fmla="*/ 576218 h 617362"/>
                <a:gd name="connsiteX92" fmla="*/ 167846 w 546082"/>
                <a:gd name="connsiteY92" fmla="*/ 576218 h 617362"/>
                <a:gd name="connsiteX93" fmla="*/ 167846 w 546082"/>
                <a:gd name="connsiteY93" fmla="*/ 569612 h 617362"/>
                <a:gd name="connsiteX94" fmla="*/ 160216 w 546082"/>
                <a:gd name="connsiteY94" fmla="*/ 569612 h 617362"/>
                <a:gd name="connsiteX95" fmla="*/ 160216 w 546082"/>
                <a:gd name="connsiteY95" fmla="*/ 563005 h 617362"/>
                <a:gd name="connsiteX96" fmla="*/ 152587 w 546082"/>
                <a:gd name="connsiteY96" fmla="*/ 563005 h 617362"/>
                <a:gd name="connsiteX97" fmla="*/ 152587 w 546082"/>
                <a:gd name="connsiteY97" fmla="*/ 556399 h 617362"/>
                <a:gd name="connsiteX98" fmla="*/ 144957 w 546082"/>
                <a:gd name="connsiteY98" fmla="*/ 556399 h 617362"/>
                <a:gd name="connsiteX99" fmla="*/ 144957 w 546082"/>
                <a:gd name="connsiteY99" fmla="*/ 549792 h 617362"/>
                <a:gd name="connsiteX100" fmla="*/ 137328 w 546082"/>
                <a:gd name="connsiteY100" fmla="*/ 549792 h 617362"/>
                <a:gd name="connsiteX101" fmla="*/ 137328 w 546082"/>
                <a:gd name="connsiteY101" fmla="*/ 543185 h 617362"/>
                <a:gd name="connsiteX102" fmla="*/ 129699 w 546082"/>
                <a:gd name="connsiteY102" fmla="*/ 543185 h 617362"/>
                <a:gd name="connsiteX103" fmla="*/ 129699 w 546082"/>
                <a:gd name="connsiteY103" fmla="*/ 536579 h 617362"/>
                <a:gd name="connsiteX104" fmla="*/ 122070 w 546082"/>
                <a:gd name="connsiteY104" fmla="*/ 536579 h 617362"/>
                <a:gd name="connsiteX105" fmla="*/ 122070 w 546082"/>
                <a:gd name="connsiteY105" fmla="*/ 529972 h 617362"/>
                <a:gd name="connsiteX106" fmla="*/ 114440 w 546082"/>
                <a:gd name="connsiteY106" fmla="*/ 529972 h 617362"/>
                <a:gd name="connsiteX107" fmla="*/ 114440 w 546082"/>
                <a:gd name="connsiteY107" fmla="*/ 523366 h 617362"/>
                <a:gd name="connsiteX108" fmla="*/ 106811 w 546082"/>
                <a:gd name="connsiteY108" fmla="*/ 523366 h 617362"/>
                <a:gd name="connsiteX109" fmla="*/ 106811 w 546082"/>
                <a:gd name="connsiteY109" fmla="*/ 516759 h 617362"/>
                <a:gd name="connsiteX110" fmla="*/ 99182 w 546082"/>
                <a:gd name="connsiteY110" fmla="*/ 516759 h 617362"/>
                <a:gd name="connsiteX111" fmla="*/ 99182 w 546082"/>
                <a:gd name="connsiteY111" fmla="*/ 510153 h 617362"/>
                <a:gd name="connsiteX112" fmla="*/ 91552 w 546082"/>
                <a:gd name="connsiteY112" fmla="*/ 510153 h 617362"/>
                <a:gd name="connsiteX113" fmla="*/ 91552 w 546082"/>
                <a:gd name="connsiteY113" fmla="*/ 503546 h 617362"/>
                <a:gd name="connsiteX114" fmla="*/ 83923 w 546082"/>
                <a:gd name="connsiteY114" fmla="*/ 503546 h 617362"/>
                <a:gd name="connsiteX115" fmla="*/ 83923 w 546082"/>
                <a:gd name="connsiteY115" fmla="*/ 496939 h 617362"/>
                <a:gd name="connsiteX116" fmla="*/ 76293 w 546082"/>
                <a:gd name="connsiteY116" fmla="*/ 496939 h 617362"/>
                <a:gd name="connsiteX117" fmla="*/ 76293 w 546082"/>
                <a:gd name="connsiteY117" fmla="*/ 490333 h 617362"/>
                <a:gd name="connsiteX118" fmla="*/ 68664 w 546082"/>
                <a:gd name="connsiteY118" fmla="*/ 490333 h 617362"/>
                <a:gd name="connsiteX119" fmla="*/ 68664 w 546082"/>
                <a:gd name="connsiteY119" fmla="*/ 483726 h 617362"/>
                <a:gd name="connsiteX120" fmla="*/ 61035 w 546082"/>
                <a:gd name="connsiteY120" fmla="*/ 483726 h 617362"/>
                <a:gd name="connsiteX121" fmla="*/ 61035 w 546082"/>
                <a:gd name="connsiteY121" fmla="*/ 477120 h 617362"/>
                <a:gd name="connsiteX122" fmla="*/ 53406 w 546082"/>
                <a:gd name="connsiteY122" fmla="*/ 477120 h 617362"/>
                <a:gd name="connsiteX123" fmla="*/ 53406 w 546082"/>
                <a:gd name="connsiteY123" fmla="*/ 470513 h 617362"/>
                <a:gd name="connsiteX124" fmla="*/ 45776 w 546082"/>
                <a:gd name="connsiteY124" fmla="*/ 470513 h 617362"/>
                <a:gd name="connsiteX125" fmla="*/ 45776 w 546082"/>
                <a:gd name="connsiteY125" fmla="*/ 463906 h 617362"/>
                <a:gd name="connsiteX126" fmla="*/ 38147 w 546082"/>
                <a:gd name="connsiteY126" fmla="*/ 463906 h 617362"/>
                <a:gd name="connsiteX127" fmla="*/ 38147 w 546082"/>
                <a:gd name="connsiteY127" fmla="*/ 457300 h 617362"/>
                <a:gd name="connsiteX128" fmla="*/ 30518 w 546082"/>
                <a:gd name="connsiteY128" fmla="*/ 457300 h 617362"/>
                <a:gd name="connsiteX129" fmla="*/ 30518 w 546082"/>
                <a:gd name="connsiteY129" fmla="*/ 450693 h 617362"/>
                <a:gd name="connsiteX130" fmla="*/ 22888 w 546082"/>
                <a:gd name="connsiteY130" fmla="*/ 450693 h 617362"/>
                <a:gd name="connsiteX131" fmla="*/ 22888 w 546082"/>
                <a:gd name="connsiteY131" fmla="*/ 444087 h 617362"/>
                <a:gd name="connsiteX132" fmla="*/ 15259 w 546082"/>
                <a:gd name="connsiteY132" fmla="*/ 444087 h 617362"/>
                <a:gd name="connsiteX133" fmla="*/ 15259 w 546082"/>
                <a:gd name="connsiteY133" fmla="*/ 437480 h 617362"/>
                <a:gd name="connsiteX134" fmla="*/ 7630 w 546082"/>
                <a:gd name="connsiteY134" fmla="*/ 437480 h 617362"/>
                <a:gd name="connsiteX135" fmla="*/ 7630 w 546082"/>
                <a:gd name="connsiteY135" fmla="*/ 430874 h 617362"/>
                <a:gd name="connsiteX136" fmla="*/ 0 w 546082"/>
                <a:gd name="connsiteY136" fmla="*/ 430874 h 617362"/>
                <a:gd name="connsiteX137" fmla="*/ 0 w 546082"/>
                <a:gd name="connsiteY137" fmla="*/ 334785 h 617362"/>
                <a:gd name="connsiteX138" fmla="*/ 139161 w 546082"/>
                <a:gd name="connsiteY138" fmla="*/ 215131 h 617362"/>
                <a:gd name="connsiteX139" fmla="*/ 141407 w 546082"/>
                <a:gd name="connsiteY139" fmla="*/ 212489 h 617362"/>
                <a:gd name="connsiteX140" fmla="*/ 137698 w 546082"/>
                <a:gd name="connsiteY140" fmla="*/ 213550 h 617362"/>
                <a:gd name="connsiteX141" fmla="*/ 137698 w 546082"/>
                <a:gd name="connsiteY141" fmla="*/ 204761 h 617362"/>
                <a:gd name="connsiteX142" fmla="*/ 130069 w 546082"/>
                <a:gd name="connsiteY142" fmla="*/ 206944 h 617362"/>
                <a:gd name="connsiteX143" fmla="*/ 130069 w 546082"/>
                <a:gd name="connsiteY143" fmla="*/ 198154 h 617362"/>
                <a:gd name="connsiteX144" fmla="*/ 122440 w 546082"/>
                <a:gd name="connsiteY144" fmla="*/ 200337 h 617362"/>
                <a:gd name="connsiteX145" fmla="*/ 122440 w 546082"/>
                <a:gd name="connsiteY145" fmla="*/ 191547 h 617362"/>
                <a:gd name="connsiteX146" fmla="*/ 114810 w 546082"/>
                <a:gd name="connsiteY146" fmla="*/ 193731 h 617362"/>
                <a:gd name="connsiteX147" fmla="*/ 114810 w 546082"/>
                <a:gd name="connsiteY147" fmla="*/ 184941 h 617362"/>
                <a:gd name="connsiteX148" fmla="*/ 107181 w 546082"/>
                <a:gd name="connsiteY148" fmla="*/ 187124 h 617362"/>
                <a:gd name="connsiteX149" fmla="*/ 107181 w 546082"/>
                <a:gd name="connsiteY149" fmla="*/ 178333 h 617362"/>
                <a:gd name="connsiteX150" fmla="*/ 99551 w 546082"/>
                <a:gd name="connsiteY150" fmla="*/ 180517 h 617362"/>
                <a:gd name="connsiteX151" fmla="*/ 99551 w 546082"/>
                <a:gd name="connsiteY151" fmla="*/ 171728 h 617362"/>
                <a:gd name="connsiteX152" fmla="*/ 91922 w 546082"/>
                <a:gd name="connsiteY152" fmla="*/ 173911 h 617362"/>
                <a:gd name="connsiteX153" fmla="*/ 91922 w 546082"/>
                <a:gd name="connsiteY153" fmla="*/ 165121 h 617362"/>
                <a:gd name="connsiteX154" fmla="*/ 84293 w 546082"/>
                <a:gd name="connsiteY154" fmla="*/ 167304 h 617362"/>
                <a:gd name="connsiteX155" fmla="*/ 84293 w 546082"/>
                <a:gd name="connsiteY155" fmla="*/ 158515 h 617362"/>
                <a:gd name="connsiteX156" fmla="*/ 76664 w 546082"/>
                <a:gd name="connsiteY156" fmla="*/ 160698 h 617362"/>
                <a:gd name="connsiteX157" fmla="*/ 76664 w 546082"/>
                <a:gd name="connsiteY157" fmla="*/ 151907 h 617362"/>
                <a:gd name="connsiteX158" fmla="*/ 69034 w 546082"/>
                <a:gd name="connsiteY158" fmla="*/ 154091 h 617362"/>
                <a:gd name="connsiteX159" fmla="*/ 69034 w 546082"/>
                <a:gd name="connsiteY159" fmla="*/ 145301 h 617362"/>
                <a:gd name="connsiteX160" fmla="*/ 61405 w 546082"/>
                <a:gd name="connsiteY160" fmla="*/ 147484 h 617362"/>
                <a:gd name="connsiteX161" fmla="*/ 61405 w 546082"/>
                <a:gd name="connsiteY161" fmla="*/ 138695 h 617362"/>
                <a:gd name="connsiteX162" fmla="*/ 53776 w 546082"/>
                <a:gd name="connsiteY162" fmla="*/ 140878 h 617362"/>
                <a:gd name="connsiteX163" fmla="*/ 53776 w 546082"/>
                <a:gd name="connsiteY163" fmla="*/ 132087 h 617362"/>
                <a:gd name="connsiteX164" fmla="*/ 46146 w 546082"/>
                <a:gd name="connsiteY164" fmla="*/ 134271 h 617362"/>
                <a:gd name="connsiteX165" fmla="*/ 46146 w 546082"/>
                <a:gd name="connsiteY165" fmla="*/ 125482 h 617362"/>
                <a:gd name="connsiteX166" fmla="*/ 38517 w 546082"/>
                <a:gd name="connsiteY166" fmla="*/ 127665 h 617362"/>
                <a:gd name="connsiteX167" fmla="*/ 38517 w 546082"/>
                <a:gd name="connsiteY167" fmla="*/ 118875 h 617362"/>
                <a:gd name="connsiteX168" fmla="*/ 30888 w 546082"/>
                <a:gd name="connsiteY168" fmla="*/ 121058 h 617362"/>
                <a:gd name="connsiteX169" fmla="*/ 30888 w 546082"/>
                <a:gd name="connsiteY169" fmla="*/ 112268 h 617362"/>
                <a:gd name="connsiteX170" fmla="*/ 23258 w 546082"/>
                <a:gd name="connsiteY170" fmla="*/ 114452 h 617362"/>
                <a:gd name="connsiteX171" fmla="*/ 23258 w 546082"/>
                <a:gd name="connsiteY171" fmla="*/ 19584 h 617362"/>
                <a:gd name="connsiteX172" fmla="*/ 82014 w 546082"/>
                <a:gd name="connsiteY172" fmla="*/ 4972 h 617362"/>
                <a:gd name="connsiteX173" fmla="*/ 148112 w 546082"/>
                <a:gd name="connsiteY173" fmla="*/ 0 h 617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</a:cxnLst>
              <a:rect l="l" t="t" r="r" b="b"/>
              <a:pathLst>
                <a:path w="546082" h="617362">
                  <a:moveTo>
                    <a:pt x="148112" y="0"/>
                  </a:moveTo>
                  <a:cubicBezTo>
                    <a:pt x="198581" y="114"/>
                    <a:pt x="237342" y="10291"/>
                    <a:pt x="264400" y="30524"/>
                  </a:cubicBezTo>
                  <a:lnTo>
                    <a:pt x="268444" y="35473"/>
                  </a:lnTo>
                  <a:lnTo>
                    <a:pt x="272030" y="37130"/>
                  </a:lnTo>
                  <a:lnTo>
                    <a:pt x="276076" y="42082"/>
                  </a:lnTo>
                  <a:lnTo>
                    <a:pt x="279659" y="43737"/>
                  </a:lnTo>
                  <a:lnTo>
                    <a:pt x="283704" y="48687"/>
                  </a:lnTo>
                  <a:lnTo>
                    <a:pt x="287288" y="50343"/>
                  </a:lnTo>
                  <a:lnTo>
                    <a:pt x="291333" y="55294"/>
                  </a:lnTo>
                  <a:lnTo>
                    <a:pt x="294918" y="56950"/>
                  </a:lnTo>
                  <a:lnTo>
                    <a:pt x="298963" y="61900"/>
                  </a:lnTo>
                  <a:lnTo>
                    <a:pt x="302547" y="63556"/>
                  </a:lnTo>
                  <a:lnTo>
                    <a:pt x="306593" y="68508"/>
                  </a:lnTo>
                  <a:lnTo>
                    <a:pt x="310176" y="70163"/>
                  </a:lnTo>
                  <a:lnTo>
                    <a:pt x="314221" y="75114"/>
                  </a:lnTo>
                  <a:lnTo>
                    <a:pt x="317806" y="76770"/>
                  </a:lnTo>
                  <a:lnTo>
                    <a:pt x="321851" y="81720"/>
                  </a:lnTo>
                  <a:lnTo>
                    <a:pt x="325435" y="83376"/>
                  </a:lnTo>
                  <a:lnTo>
                    <a:pt x="329481" y="88328"/>
                  </a:lnTo>
                  <a:lnTo>
                    <a:pt x="333064" y="89983"/>
                  </a:lnTo>
                  <a:lnTo>
                    <a:pt x="337109" y="94933"/>
                  </a:lnTo>
                  <a:lnTo>
                    <a:pt x="340693" y="96589"/>
                  </a:lnTo>
                  <a:lnTo>
                    <a:pt x="344738" y="101540"/>
                  </a:lnTo>
                  <a:lnTo>
                    <a:pt x="348323" y="103196"/>
                  </a:lnTo>
                  <a:lnTo>
                    <a:pt x="352369" y="108148"/>
                  </a:lnTo>
                  <a:lnTo>
                    <a:pt x="355952" y="109803"/>
                  </a:lnTo>
                  <a:lnTo>
                    <a:pt x="359996" y="114752"/>
                  </a:lnTo>
                  <a:lnTo>
                    <a:pt x="363582" y="116409"/>
                  </a:lnTo>
                  <a:lnTo>
                    <a:pt x="367628" y="121361"/>
                  </a:lnTo>
                  <a:lnTo>
                    <a:pt x="371211" y="123016"/>
                  </a:lnTo>
                  <a:lnTo>
                    <a:pt x="375256" y="127966"/>
                  </a:lnTo>
                  <a:lnTo>
                    <a:pt x="378840" y="129622"/>
                  </a:lnTo>
                  <a:lnTo>
                    <a:pt x="382885" y="134573"/>
                  </a:lnTo>
                  <a:lnTo>
                    <a:pt x="386470" y="136229"/>
                  </a:lnTo>
                  <a:lnTo>
                    <a:pt x="390515" y="141179"/>
                  </a:lnTo>
                  <a:lnTo>
                    <a:pt x="394099" y="142835"/>
                  </a:lnTo>
                  <a:lnTo>
                    <a:pt x="398145" y="147787"/>
                  </a:lnTo>
                  <a:lnTo>
                    <a:pt x="401728" y="149442"/>
                  </a:lnTo>
                  <a:lnTo>
                    <a:pt x="405774" y="154394"/>
                  </a:lnTo>
                  <a:lnTo>
                    <a:pt x="409357" y="156049"/>
                  </a:lnTo>
                  <a:lnTo>
                    <a:pt x="413401" y="160998"/>
                  </a:lnTo>
                  <a:lnTo>
                    <a:pt x="416987" y="162655"/>
                  </a:lnTo>
                  <a:lnTo>
                    <a:pt x="421033" y="167607"/>
                  </a:lnTo>
                  <a:lnTo>
                    <a:pt x="424616" y="169262"/>
                  </a:lnTo>
                  <a:lnTo>
                    <a:pt x="428660" y="174211"/>
                  </a:lnTo>
                  <a:lnTo>
                    <a:pt x="432246" y="175868"/>
                  </a:lnTo>
                  <a:lnTo>
                    <a:pt x="436292" y="180820"/>
                  </a:lnTo>
                  <a:lnTo>
                    <a:pt x="439875" y="182475"/>
                  </a:lnTo>
                  <a:lnTo>
                    <a:pt x="443920" y="187425"/>
                  </a:lnTo>
                  <a:lnTo>
                    <a:pt x="447504" y="189081"/>
                  </a:lnTo>
                  <a:lnTo>
                    <a:pt x="451550" y="194033"/>
                  </a:lnTo>
                  <a:lnTo>
                    <a:pt x="455133" y="195688"/>
                  </a:lnTo>
                  <a:lnTo>
                    <a:pt x="459178" y="200639"/>
                  </a:lnTo>
                  <a:lnTo>
                    <a:pt x="462763" y="202295"/>
                  </a:lnTo>
                  <a:lnTo>
                    <a:pt x="466808" y="207245"/>
                  </a:lnTo>
                  <a:lnTo>
                    <a:pt x="470392" y="208901"/>
                  </a:lnTo>
                  <a:lnTo>
                    <a:pt x="474438" y="213853"/>
                  </a:lnTo>
                  <a:lnTo>
                    <a:pt x="478021" y="215508"/>
                  </a:lnTo>
                  <a:lnTo>
                    <a:pt x="482066" y="220459"/>
                  </a:lnTo>
                  <a:lnTo>
                    <a:pt x="485651" y="222115"/>
                  </a:lnTo>
                  <a:lnTo>
                    <a:pt x="489696" y="227065"/>
                  </a:lnTo>
                  <a:lnTo>
                    <a:pt x="493280" y="228721"/>
                  </a:lnTo>
                  <a:lnTo>
                    <a:pt x="497325" y="233672"/>
                  </a:lnTo>
                  <a:lnTo>
                    <a:pt x="500910" y="235328"/>
                  </a:lnTo>
                  <a:lnTo>
                    <a:pt x="504955" y="240278"/>
                  </a:lnTo>
                  <a:lnTo>
                    <a:pt x="508539" y="241934"/>
                  </a:lnTo>
                  <a:lnTo>
                    <a:pt x="512585" y="246886"/>
                  </a:lnTo>
                  <a:lnTo>
                    <a:pt x="516168" y="248541"/>
                  </a:lnTo>
                  <a:lnTo>
                    <a:pt x="520213" y="253491"/>
                  </a:lnTo>
                  <a:lnTo>
                    <a:pt x="523797" y="255147"/>
                  </a:lnTo>
                  <a:lnTo>
                    <a:pt x="527842" y="260098"/>
                  </a:lnTo>
                  <a:lnTo>
                    <a:pt x="531427" y="261754"/>
                  </a:lnTo>
                  <a:lnTo>
                    <a:pt x="535473" y="266706"/>
                  </a:lnTo>
                  <a:lnTo>
                    <a:pt x="539056" y="268361"/>
                  </a:lnTo>
                  <a:lnTo>
                    <a:pt x="543101" y="273311"/>
                  </a:lnTo>
                  <a:lnTo>
                    <a:pt x="546082" y="274689"/>
                  </a:lnTo>
                  <a:lnTo>
                    <a:pt x="546082" y="508113"/>
                  </a:lnTo>
                  <a:cubicBezTo>
                    <a:pt x="546082" y="568450"/>
                    <a:pt x="497170" y="617362"/>
                    <a:pt x="436833" y="617362"/>
                  </a:cubicBezTo>
                  <a:lnTo>
                    <a:pt x="221251" y="617362"/>
                  </a:lnTo>
                  <a:lnTo>
                    <a:pt x="221251" y="615858"/>
                  </a:lnTo>
                  <a:lnTo>
                    <a:pt x="213621" y="615858"/>
                  </a:lnTo>
                  <a:lnTo>
                    <a:pt x="213621" y="609251"/>
                  </a:lnTo>
                  <a:lnTo>
                    <a:pt x="205992" y="609251"/>
                  </a:lnTo>
                  <a:lnTo>
                    <a:pt x="205992" y="602645"/>
                  </a:lnTo>
                  <a:lnTo>
                    <a:pt x="198363" y="602645"/>
                  </a:lnTo>
                  <a:lnTo>
                    <a:pt x="198363" y="596038"/>
                  </a:lnTo>
                  <a:lnTo>
                    <a:pt x="190733" y="596038"/>
                  </a:lnTo>
                  <a:lnTo>
                    <a:pt x="190733" y="589431"/>
                  </a:lnTo>
                  <a:lnTo>
                    <a:pt x="183104" y="589431"/>
                  </a:lnTo>
                  <a:lnTo>
                    <a:pt x="183104" y="582825"/>
                  </a:lnTo>
                  <a:lnTo>
                    <a:pt x="175475" y="582825"/>
                  </a:lnTo>
                  <a:lnTo>
                    <a:pt x="175475" y="576218"/>
                  </a:lnTo>
                  <a:lnTo>
                    <a:pt x="167846" y="576218"/>
                  </a:lnTo>
                  <a:lnTo>
                    <a:pt x="167846" y="569612"/>
                  </a:lnTo>
                  <a:lnTo>
                    <a:pt x="160216" y="569612"/>
                  </a:lnTo>
                  <a:lnTo>
                    <a:pt x="160216" y="563005"/>
                  </a:lnTo>
                  <a:lnTo>
                    <a:pt x="152587" y="563005"/>
                  </a:lnTo>
                  <a:lnTo>
                    <a:pt x="152587" y="556399"/>
                  </a:lnTo>
                  <a:lnTo>
                    <a:pt x="144957" y="556399"/>
                  </a:lnTo>
                  <a:lnTo>
                    <a:pt x="144957" y="549792"/>
                  </a:lnTo>
                  <a:lnTo>
                    <a:pt x="137328" y="549792"/>
                  </a:lnTo>
                  <a:lnTo>
                    <a:pt x="137328" y="543185"/>
                  </a:lnTo>
                  <a:lnTo>
                    <a:pt x="129699" y="543185"/>
                  </a:lnTo>
                  <a:lnTo>
                    <a:pt x="129699" y="536579"/>
                  </a:lnTo>
                  <a:lnTo>
                    <a:pt x="122070" y="536579"/>
                  </a:lnTo>
                  <a:lnTo>
                    <a:pt x="122070" y="529972"/>
                  </a:lnTo>
                  <a:lnTo>
                    <a:pt x="114440" y="529972"/>
                  </a:lnTo>
                  <a:lnTo>
                    <a:pt x="114440" y="523366"/>
                  </a:lnTo>
                  <a:lnTo>
                    <a:pt x="106811" y="523366"/>
                  </a:lnTo>
                  <a:lnTo>
                    <a:pt x="106811" y="516759"/>
                  </a:lnTo>
                  <a:lnTo>
                    <a:pt x="99182" y="516759"/>
                  </a:lnTo>
                  <a:lnTo>
                    <a:pt x="99182" y="510153"/>
                  </a:lnTo>
                  <a:lnTo>
                    <a:pt x="91552" y="510153"/>
                  </a:lnTo>
                  <a:lnTo>
                    <a:pt x="91552" y="503546"/>
                  </a:lnTo>
                  <a:lnTo>
                    <a:pt x="83923" y="503546"/>
                  </a:lnTo>
                  <a:lnTo>
                    <a:pt x="83923" y="496939"/>
                  </a:lnTo>
                  <a:lnTo>
                    <a:pt x="76293" y="496939"/>
                  </a:lnTo>
                  <a:lnTo>
                    <a:pt x="76293" y="490333"/>
                  </a:lnTo>
                  <a:lnTo>
                    <a:pt x="68664" y="490333"/>
                  </a:lnTo>
                  <a:lnTo>
                    <a:pt x="68664" y="483726"/>
                  </a:lnTo>
                  <a:lnTo>
                    <a:pt x="61035" y="483726"/>
                  </a:lnTo>
                  <a:lnTo>
                    <a:pt x="61035" y="477120"/>
                  </a:lnTo>
                  <a:lnTo>
                    <a:pt x="53406" y="477120"/>
                  </a:lnTo>
                  <a:lnTo>
                    <a:pt x="53406" y="470513"/>
                  </a:lnTo>
                  <a:lnTo>
                    <a:pt x="45776" y="470513"/>
                  </a:lnTo>
                  <a:lnTo>
                    <a:pt x="45776" y="463906"/>
                  </a:lnTo>
                  <a:lnTo>
                    <a:pt x="38147" y="463906"/>
                  </a:lnTo>
                  <a:lnTo>
                    <a:pt x="38147" y="457300"/>
                  </a:lnTo>
                  <a:lnTo>
                    <a:pt x="30518" y="457300"/>
                  </a:lnTo>
                  <a:lnTo>
                    <a:pt x="30518" y="450693"/>
                  </a:lnTo>
                  <a:lnTo>
                    <a:pt x="22888" y="450693"/>
                  </a:lnTo>
                  <a:lnTo>
                    <a:pt x="22888" y="444087"/>
                  </a:lnTo>
                  <a:lnTo>
                    <a:pt x="15259" y="444087"/>
                  </a:lnTo>
                  <a:lnTo>
                    <a:pt x="15259" y="437480"/>
                  </a:lnTo>
                  <a:lnTo>
                    <a:pt x="7630" y="437480"/>
                  </a:lnTo>
                  <a:lnTo>
                    <a:pt x="7630" y="430874"/>
                  </a:lnTo>
                  <a:lnTo>
                    <a:pt x="0" y="430874"/>
                  </a:lnTo>
                  <a:lnTo>
                    <a:pt x="0" y="334785"/>
                  </a:lnTo>
                  <a:cubicBezTo>
                    <a:pt x="62569" y="284266"/>
                    <a:pt x="108956" y="244382"/>
                    <a:pt x="139161" y="215131"/>
                  </a:cubicBezTo>
                  <a:lnTo>
                    <a:pt x="141407" y="212489"/>
                  </a:lnTo>
                  <a:lnTo>
                    <a:pt x="137698" y="213550"/>
                  </a:lnTo>
                  <a:lnTo>
                    <a:pt x="137698" y="204761"/>
                  </a:lnTo>
                  <a:lnTo>
                    <a:pt x="130069" y="206944"/>
                  </a:lnTo>
                  <a:lnTo>
                    <a:pt x="130069" y="198154"/>
                  </a:lnTo>
                  <a:lnTo>
                    <a:pt x="122440" y="200337"/>
                  </a:lnTo>
                  <a:lnTo>
                    <a:pt x="122440" y="191547"/>
                  </a:lnTo>
                  <a:lnTo>
                    <a:pt x="114810" y="193731"/>
                  </a:lnTo>
                  <a:lnTo>
                    <a:pt x="114810" y="184941"/>
                  </a:lnTo>
                  <a:lnTo>
                    <a:pt x="107181" y="187124"/>
                  </a:lnTo>
                  <a:lnTo>
                    <a:pt x="107181" y="178333"/>
                  </a:lnTo>
                  <a:lnTo>
                    <a:pt x="99551" y="180517"/>
                  </a:lnTo>
                  <a:lnTo>
                    <a:pt x="99551" y="171728"/>
                  </a:lnTo>
                  <a:lnTo>
                    <a:pt x="91922" y="173911"/>
                  </a:lnTo>
                  <a:lnTo>
                    <a:pt x="91922" y="165121"/>
                  </a:lnTo>
                  <a:lnTo>
                    <a:pt x="84293" y="167304"/>
                  </a:lnTo>
                  <a:lnTo>
                    <a:pt x="84293" y="158515"/>
                  </a:lnTo>
                  <a:lnTo>
                    <a:pt x="76664" y="160698"/>
                  </a:lnTo>
                  <a:lnTo>
                    <a:pt x="76664" y="151907"/>
                  </a:lnTo>
                  <a:lnTo>
                    <a:pt x="69034" y="154091"/>
                  </a:lnTo>
                  <a:lnTo>
                    <a:pt x="69034" y="145301"/>
                  </a:lnTo>
                  <a:lnTo>
                    <a:pt x="61405" y="147484"/>
                  </a:lnTo>
                  <a:lnTo>
                    <a:pt x="61405" y="138695"/>
                  </a:lnTo>
                  <a:lnTo>
                    <a:pt x="53776" y="140878"/>
                  </a:lnTo>
                  <a:lnTo>
                    <a:pt x="53776" y="132087"/>
                  </a:lnTo>
                  <a:lnTo>
                    <a:pt x="46146" y="134271"/>
                  </a:lnTo>
                  <a:lnTo>
                    <a:pt x="46146" y="125482"/>
                  </a:lnTo>
                  <a:lnTo>
                    <a:pt x="38517" y="127665"/>
                  </a:lnTo>
                  <a:lnTo>
                    <a:pt x="38517" y="118875"/>
                  </a:lnTo>
                  <a:lnTo>
                    <a:pt x="30888" y="121058"/>
                  </a:lnTo>
                  <a:lnTo>
                    <a:pt x="30888" y="112268"/>
                  </a:lnTo>
                  <a:lnTo>
                    <a:pt x="23258" y="114452"/>
                  </a:lnTo>
                  <a:lnTo>
                    <a:pt x="23258" y="19584"/>
                  </a:lnTo>
                  <a:cubicBezTo>
                    <a:pt x="40931" y="13146"/>
                    <a:pt x="60515" y="8275"/>
                    <a:pt x="82014" y="4972"/>
                  </a:cubicBezTo>
                  <a:cubicBezTo>
                    <a:pt x="103511" y="1671"/>
                    <a:pt x="125544" y="12"/>
                    <a:pt x="148112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 sz="2000" dirty="0">
                <a:solidFill>
                  <a:schemeClr val="tx1">
                    <a:lumMod val="100000"/>
                  </a:schemeClr>
                </a:solidFill>
                <a:latin typeface="+mn-ea"/>
                <a:ea typeface="+mn-ea"/>
                <a:cs typeface="阿里巴巴普惠体 H" panose="00020600040101010101" pitchFamily="18" charset="-122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BBAEE795-C283-4CFE-8F15-F121F1824159}"/>
                </a:ext>
              </a:extLst>
            </p:cNvPr>
            <p:cNvSpPr txBox="1"/>
            <p:nvPr userDrawn="1"/>
          </p:nvSpPr>
          <p:spPr>
            <a:xfrm>
              <a:off x="5099786" y="-2456201"/>
              <a:ext cx="309691" cy="430874"/>
            </a:xfrm>
            <a:custGeom>
              <a:avLst/>
              <a:gdLst/>
              <a:ahLst/>
              <a:cxnLst/>
              <a:rect l="l" t="t" r="r" b="b"/>
              <a:pathLst>
                <a:path w="130131" h="181051">
                  <a:moveTo>
                    <a:pt x="62236" y="0"/>
                  </a:moveTo>
                  <a:cubicBezTo>
                    <a:pt x="83443" y="48"/>
                    <a:pt x="99730" y="4324"/>
                    <a:pt x="111100" y="12826"/>
                  </a:cubicBezTo>
                  <a:cubicBezTo>
                    <a:pt x="122469" y="21329"/>
                    <a:pt x="128213" y="33770"/>
                    <a:pt x="128330" y="50149"/>
                  </a:cubicBezTo>
                  <a:cubicBezTo>
                    <a:pt x="128567" y="58695"/>
                    <a:pt x="127551" y="66692"/>
                    <a:pt x="125282" y="74143"/>
                  </a:cubicBezTo>
                  <a:cubicBezTo>
                    <a:pt x="123014" y="81593"/>
                    <a:pt x="118074" y="89686"/>
                    <a:pt x="110461" y="98422"/>
                  </a:cubicBezTo>
                  <a:cubicBezTo>
                    <a:pt x="102849" y="107158"/>
                    <a:pt x="91146" y="117727"/>
                    <a:pt x="75352" y="130130"/>
                  </a:cubicBezTo>
                  <a:lnTo>
                    <a:pt x="63008" y="139903"/>
                  </a:lnTo>
                  <a:lnTo>
                    <a:pt x="63008" y="141446"/>
                  </a:lnTo>
                  <a:lnTo>
                    <a:pt x="130131" y="141446"/>
                  </a:lnTo>
                  <a:lnTo>
                    <a:pt x="130131" y="181051"/>
                  </a:lnTo>
                  <a:lnTo>
                    <a:pt x="0" y="181051"/>
                  </a:lnTo>
                  <a:lnTo>
                    <a:pt x="0" y="140675"/>
                  </a:lnTo>
                  <a:cubicBezTo>
                    <a:pt x="26291" y="119447"/>
                    <a:pt x="45783" y="102688"/>
                    <a:pt x="58475" y="90397"/>
                  </a:cubicBezTo>
                  <a:cubicBezTo>
                    <a:pt x="71168" y="78106"/>
                    <a:pt x="77479" y="68033"/>
                    <a:pt x="77410" y="60179"/>
                  </a:cubicBezTo>
                  <a:cubicBezTo>
                    <a:pt x="77613" y="53032"/>
                    <a:pt x="75856" y="47845"/>
                    <a:pt x="72138" y="44620"/>
                  </a:cubicBezTo>
                  <a:cubicBezTo>
                    <a:pt x="68419" y="41394"/>
                    <a:pt x="61518" y="39808"/>
                    <a:pt x="51435" y="39862"/>
                  </a:cubicBezTo>
                  <a:cubicBezTo>
                    <a:pt x="45440" y="39819"/>
                    <a:pt x="39042" y="40419"/>
                    <a:pt x="32243" y="41662"/>
                  </a:cubicBezTo>
                  <a:cubicBezTo>
                    <a:pt x="25444" y="42905"/>
                    <a:pt x="17954" y="45048"/>
                    <a:pt x="9773" y="48092"/>
                  </a:cubicBezTo>
                  <a:lnTo>
                    <a:pt x="9773" y="8229"/>
                  </a:lnTo>
                  <a:cubicBezTo>
                    <a:pt x="17199" y="5524"/>
                    <a:pt x="25428" y="3477"/>
                    <a:pt x="34462" y="2089"/>
                  </a:cubicBezTo>
                  <a:cubicBezTo>
                    <a:pt x="43495" y="702"/>
                    <a:pt x="52753" y="5"/>
                    <a:pt x="622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 sz="2000" dirty="0">
                <a:latin typeface="+mn-ea"/>
                <a:ea typeface="+mn-ea"/>
                <a:cs typeface="阿里巴巴普惠体 H" panose="00020600040101010101" pitchFamily="18" charset="-122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896BA4EA-C3C1-4BD7-9560-DD90F54B3E6F}"/>
              </a:ext>
            </a:extLst>
          </p:cNvPr>
          <p:cNvGrpSpPr/>
          <p:nvPr userDrawn="1"/>
        </p:nvGrpSpPr>
        <p:grpSpPr>
          <a:xfrm>
            <a:off x="442913" y="1269618"/>
            <a:ext cx="12096681" cy="4530638"/>
            <a:chOff x="442913" y="1743162"/>
            <a:chExt cx="12096681" cy="4530638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EA756E38-0DB1-4261-871E-0F86901A9D3B}"/>
                </a:ext>
              </a:extLst>
            </p:cNvPr>
            <p:cNvSpPr/>
            <p:nvPr/>
          </p:nvSpPr>
          <p:spPr>
            <a:xfrm>
              <a:off x="442913" y="1743162"/>
              <a:ext cx="11306175" cy="4530638"/>
            </a:xfrm>
            <a:prstGeom prst="rect">
              <a:avLst/>
            </a:prstGeom>
            <a:gradFill>
              <a:gsLst>
                <a:gs pos="0">
                  <a:schemeClr val="accent1">
                    <a:alpha val="11000"/>
                  </a:schemeClr>
                </a:gs>
                <a:gs pos="100000">
                  <a:schemeClr val="accent2">
                    <a:alpha val="11000"/>
                  </a:schemeClr>
                </a:gs>
                <a:gs pos="80000">
                  <a:schemeClr val="accent2">
                    <a:alpha val="0"/>
                  </a:schemeClr>
                </a:gs>
                <a:gs pos="20000">
                  <a:schemeClr val="accent1">
                    <a:alpha val="0"/>
                  </a:schemeClr>
                </a:gs>
              </a:gsLst>
              <a:lin ang="0" scaled="0"/>
            </a:gradFill>
            <a:ln>
              <a:gradFill>
                <a:gsLst>
                  <a:gs pos="9800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  <a:gs pos="0">
                    <a:schemeClr val="accent1"/>
                  </a:gs>
                  <a:gs pos="2000">
                    <a:schemeClr val="accent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atin typeface="+mn-ea"/>
                <a:ea typeface="+mn-ea"/>
                <a:cs typeface="阿里巴巴普惠体" panose="00020600040101010101" pitchFamily="18" charset="-122"/>
              </a:endParaRPr>
            </a:p>
          </p:txBody>
        </p:sp>
        <p:pic>
          <p:nvPicPr>
            <p:cNvPr id="56" name="图片 55" descr="图片包含 室内, 餐桌, 就坐&#10;&#10;描述已自动生成">
              <a:extLst>
                <a:ext uri="{FF2B5EF4-FFF2-40B4-BE49-F238E27FC236}">
                  <a16:creationId xmlns:a16="http://schemas.microsoft.com/office/drawing/2014/main" id="{E11741E3-6971-444B-850D-FCBDDD4E1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0459540" y="4157972"/>
              <a:ext cx="2674355" cy="1485753"/>
            </a:xfrm>
            <a:prstGeom prst="rect">
              <a:avLst/>
            </a:prstGeom>
          </p:spPr>
        </p:pic>
      </p:grpSp>
      <p:sp>
        <p:nvSpPr>
          <p:cNvPr id="21" name="文本占位符 1">
            <a:extLst>
              <a:ext uri="{FF2B5EF4-FFF2-40B4-BE49-F238E27FC236}">
                <a16:creationId xmlns:a16="http://schemas.microsoft.com/office/drawing/2014/main" id="{88DAA916-5A77-49C7-AD66-191C032E99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09685" y="2637918"/>
            <a:ext cx="2480466" cy="707886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>
              <a:defRPr lang="zh-CN" altLang="en-US" sz="4000" b="1" spc="0" dirty="0">
                <a:solidFill>
                  <a:srgbClr val="000000"/>
                </a:solidFill>
                <a:latin typeface="+mn-ea"/>
                <a:ea typeface="+mn-ea"/>
              </a:defRPr>
            </a:lvl1pPr>
          </a:lstStyle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研究现状</a:t>
            </a:r>
          </a:p>
        </p:txBody>
      </p:sp>
      <p:sp>
        <p:nvSpPr>
          <p:cNvPr id="24" name="文本占位符 54">
            <a:extLst>
              <a:ext uri="{FF2B5EF4-FFF2-40B4-BE49-F238E27FC236}">
                <a16:creationId xmlns:a16="http://schemas.microsoft.com/office/drawing/2014/main" id="{B5486DAA-2B4F-4C3D-B07A-3D95D77BFC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09685" y="3394836"/>
            <a:ext cx="2480466" cy="307777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>
                <a:solidFill>
                  <a:srgbClr val="595959"/>
                </a:solidFill>
                <a:latin typeface="+mn-ea"/>
                <a:ea typeface="+mn-ea"/>
                <a:sym typeface="阿里巴巴普惠体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altLang="zh-CN" dirty="0"/>
              <a:t>Research Status</a:t>
            </a:r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5D2BB5D8-F093-42A0-A033-7322AB1A061E}"/>
              </a:ext>
            </a:extLst>
          </p:cNvPr>
          <p:cNvCxnSpPr>
            <a:cxnSpLocks/>
          </p:cNvCxnSpPr>
          <p:nvPr userDrawn="1"/>
        </p:nvCxnSpPr>
        <p:spPr>
          <a:xfrm>
            <a:off x="3229125" y="3345804"/>
            <a:ext cx="1988493" cy="0"/>
          </a:xfrm>
          <a:prstGeom prst="line">
            <a:avLst/>
          </a:prstGeom>
          <a:ln w="19050" cap="rnd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91E91D49-E615-474F-B1DA-4A6DED71AC3F}"/>
              </a:ext>
            </a:extLst>
          </p:cNvPr>
          <p:cNvSpPr/>
          <p:nvPr userDrawn="1"/>
        </p:nvSpPr>
        <p:spPr>
          <a:xfrm>
            <a:off x="6719695" y="1456856"/>
            <a:ext cx="3923942" cy="3923942"/>
          </a:xfrm>
          <a:prstGeom prst="roundRect">
            <a:avLst>
              <a:gd name="adj" fmla="val 6149"/>
            </a:avLst>
          </a:prstGeom>
          <a:noFill/>
          <a:ln w="19050">
            <a:gradFill>
              <a:gsLst>
                <a:gs pos="0">
                  <a:schemeClr val="accent2"/>
                </a:gs>
                <a:gs pos="100000">
                  <a:schemeClr val="accent2"/>
                </a:gs>
                <a:gs pos="65000">
                  <a:schemeClr val="accent2">
                    <a:alpha val="0"/>
                  </a:schemeClr>
                </a:gs>
                <a:gs pos="35000">
                  <a:schemeClr val="accent2">
                    <a:alpha val="0"/>
                  </a:schemeClr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60" name="图片占位符 20">
            <a:extLst>
              <a:ext uri="{FF2B5EF4-FFF2-40B4-BE49-F238E27FC236}">
                <a16:creationId xmlns:a16="http://schemas.microsoft.com/office/drawing/2014/main" id="{5C27B637-5BAE-4CBA-A9FC-32C5BC5CE01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813683" y="1550844"/>
            <a:ext cx="3735966" cy="3735966"/>
          </a:xfrm>
          <a:prstGeom prst="roundRect">
            <a:avLst>
              <a:gd name="adj" fmla="val 7375"/>
            </a:avLst>
          </a:prstGeo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61" name="文本占位符 8">
            <a:extLst>
              <a:ext uri="{FF2B5EF4-FFF2-40B4-BE49-F238E27FC236}">
                <a16:creationId xmlns:a16="http://schemas.microsoft.com/office/drawing/2014/main" id="{AA7ED182-2605-4005-8CDE-2CA399F6E7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40395" y="3882587"/>
            <a:ext cx="4892338" cy="1147622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28575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lang="zh-CN" altLang="en-US" sz="1800" kern="120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zh-CN" altLang="en-US" dirty="0"/>
              <a:t>请在此填写本小节信息摘要</a:t>
            </a:r>
          </a:p>
          <a:p>
            <a:pPr lvl="0"/>
            <a:r>
              <a:rPr lang="zh-CN" altLang="en-US" dirty="0"/>
              <a:t>请在此填写本小节信息摘要</a:t>
            </a:r>
          </a:p>
          <a:p>
            <a:pPr lvl="0"/>
            <a:r>
              <a:rPr lang="zh-CN" altLang="en-US" dirty="0"/>
              <a:t>请在此填写本小节信息摘要</a:t>
            </a:r>
          </a:p>
        </p:txBody>
      </p:sp>
      <p:pic>
        <p:nvPicPr>
          <p:cNvPr id="62" name="图片 61" descr="图片包含 室内, 餐桌, 就坐&#10;&#10;描述已自动生成">
            <a:extLst>
              <a:ext uri="{FF2B5EF4-FFF2-40B4-BE49-F238E27FC236}">
                <a16:creationId xmlns:a16="http://schemas.microsoft.com/office/drawing/2014/main" id="{106A45A4-7218-4CB6-994C-83C9AB6306B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839978" y="1714386"/>
            <a:ext cx="2674355" cy="148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0886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过渡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-图片 3">
            <a:extLst>
              <a:ext uri="{FF2B5EF4-FFF2-40B4-BE49-F238E27FC236}">
                <a16:creationId xmlns:a16="http://schemas.microsoft.com/office/drawing/2014/main" id="{96E7C2C1-6A65-4E8E-8C14-98F737D0100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2" cy="6858001"/>
          </a:xfrm>
          <a:custGeom>
            <a:avLst/>
            <a:gdLst/>
            <a:ahLst/>
            <a:cxnLst/>
            <a:rect l="0" t="0" r="0" b="0"/>
            <a:pathLst>
              <a:path w="12192002" h="6858001"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Cutout numberOfShades="4"/>
                      </a14:imgEffect>
                      <a14:imgEffect>
                        <a14:brightnessContrast bright="31000" contrast="11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585DF27-FD04-49FC-ACFB-E1C8C04543F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9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382AFCA3-B54F-4E92-82B2-EE039D4BDF34}"/>
              </a:ext>
            </a:extLst>
          </p:cNvPr>
          <p:cNvGrpSpPr/>
          <p:nvPr userDrawn="1"/>
        </p:nvGrpSpPr>
        <p:grpSpPr>
          <a:xfrm>
            <a:off x="442913" y="1269618"/>
            <a:ext cx="12096681" cy="4530638"/>
            <a:chOff x="442913" y="1743162"/>
            <a:chExt cx="12096681" cy="4530638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E68368D0-7939-409A-8107-4FFCCA555A5D}"/>
                </a:ext>
              </a:extLst>
            </p:cNvPr>
            <p:cNvSpPr/>
            <p:nvPr/>
          </p:nvSpPr>
          <p:spPr>
            <a:xfrm>
              <a:off x="442913" y="1743162"/>
              <a:ext cx="11306175" cy="4530638"/>
            </a:xfrm>
            <a:prstGeom prst="rect">
              <a:avLst/>
            </a:prstGeom>
            <a:gradFill>
              <a:gsLst>
                <a:gs pos="0">
                  <a:schemeClr val="accent1">
                    <a:alpha val="11000"/>
                  </a:schemeClr>
                </a:gs>
                <a:gs pos="100000">
                  <a:schemeClr val="accent2">
                    <a:alpha val="11000"/>
                  </a:schemeClr>
                </a:gs>
                <a:gs pos="80000">
                  <a:schemeClr val="accent2">
                    <a:alpha val="0"/>
                  </a:schemeClr>
                </a:gs>
                <a:gs pos="20000">
                  <a:schemeClr val="accent1">
                    <a:alpha val="0"/>
                  </a:schemeClr>
                </a:gs>
              </a:gsLst>
              <a:lin ang="0" scaled="0"/>
            </a:gradFill>
            <a:ln>
              <a:gradFill>
                <a:gsLst>
                  <a:gs pos="9800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  <a:gs pos="0">
                    <a:schemeClr val="accent1"/>
                  </a:gs>
                  <a:gs pos="2000">
                    <a:schemeClr val="accent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atin typeface="+mn-ea"/>
                <a:ea typeface="+mn-ea"/>
                <a:cs typeface="阿里巴巴普惠体" panose="00020600040101010101" pitchFamily="18" charset="-122"/>
              </a:endParaRPr>
            </a:p>
          </p:txBody>
        </p:sp>
        <p:pic>
          <p:nvPicPr>
            <p:cNvPr id="52" name="图片 51" descr="图片包含 室内, 餐桌, 就坐&#10;&#10;描述已自动生成">
              <a:extLst>
                <a:ext uri="{FF2B5EF4-FFF2-40B4-BE49-F238E27FC236}">
                  <a16:creationId xmlns:a16="http://schemas.microsoft.com/office/drawing/2014/main" id="{AD4AA88E-A3DB-422B-90D9-7F65F11E7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0459540" y="4157972"/>
              <a:ext cx="2674355" cy="1485753"/>
            </a:xfrm>
            <a:prstGeom prst="rect">
              <a:avLst/>
            </a:prstGeom>
          </p:spPr>
        </p:pic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07D20C05-2F51-495B-999E-CB1E6F6F9DD4}"/>
              </a:ext>
            </a:extLst>
          </p:cNvPr>
          <p:cNvGrpSpPr>
            <a:grpSpLocks/>
          </p:cNvGrpSpPr>
          <p:nvPr userDrawn="1"/>
        </p:nvGrpSpPr>
        <p:grpSpPr>
          <a:xfrm>
            <a:off x="1602649" y="2457264"/>
            <a:ext cx="1424464" cy="1424466"/>
            <a:chOff x="8459162" y="-2617486"/>
            <a:chExt cx="797729" cy="797729"/>
          </a:xfrm>
        </p:grpSpPr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5F323798-3F81-45F4-9DDC-B233CDC3B4F3}"/>
                </a:ext>
              </a:extLst>
            </p:cNvPr>
            <p:cNvSpPr/>
            <p:nvPr userDrawn="1"/>
          </p:nvSpPr>
          <p:spPr>
            <a:xfrm>
              <a:off x="8459162" y="-2617486"/>
              <a:ext cx="797729" cy="797729"/>
            </a:xfrm>
            <a:prstGeom prst="roundRect">
              <a:avLst>
                <a:gd name="adj" fmla="val 1369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>
                <a:latin typeface="+mn-ea"/>
                <a:ea typeface="+mn-ea"/>
                <a:cs typeface="阿里巴巴普惠体" panose="00020600040101010101" pitchFamily="18" charset="-122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66B59132-0BC9-4105-8F18-665024DF281B}"/>
                </a:ext>
              </a:extLst>
            </p:cNvPr>
            <p:cNvSpPr txBox="1"/>
            <p:nvPr userDrawn="1"/>
          </p:nvSpPr>
          <p:spPr>
            <a:xfrm>
              <a:off x="8710072" y="-2449592"/>
              <a:ext cx="546819" cy="629835"/>
            </a:xfrm>
            <a:custGeom>
              <a:avLst/>
              <a:gdLst>
                <a:gd name="connsiteX0" fmla="*/ 110777 w 546819"/>
                <a:gd name="connsiteY0" fmla="*/ 60 h 629835"/>
                <a:gd name="connsiteX1" fmla="*/ 230355 w 546819"/>
                <a:gd name="connsiteY1" fmla="*/ 24925 h 629835"/>
                <a:gd name="connsiteX2" fmla="*/ 235892 w 546819"/>
                <a:gd name="connsiteY2" fmla="*/ 30768 h 629835"/>
                <a:gd name="connsiteX3" fmla="*/ 237985 w 546819"/>
                <a:gd name="connsiteY3" fmla="*/ 31531 h 629835"/>
                <a:gd name="connsiteX4" fmla="*/ 243524 w 546819"/>
                <a:gd name="connsiteY4" fmla="*/ 37376 h 629835"/>
                <a:gd name="connsiteX5" fmla="*/ 245614 w 546819"/>
                <a:gd name="connsiteY5" fmla="*/ 38138 h 629835"/>
                <a:gd name="connsiteX6" fmla="*/ 251151 w 546819"/>
                <a:gd name="connsiteY6" fmla="*/ 43981 h 629835"/>
                <a:gd name="connsiteX7" fmla="*/ 253244 w 546819"/>
                <a:gd name="connsiteY7" fmla="*/ 44744 h 629835"/>
                <a:gd name="connsiteX8" fmla="*/ 258783 w 546819"/>
                <a:gd name="connsiteY8" fmla="*/ 50589 h 629835"/>
                <a:gd name="connsiteX9" fmla="*/ 260873 w 546819"/>
                <a:gd name="connsiteY9" fmla="*/ 51351 h 629835"/>
                <a:gd name="connsiteX10" fmla="*/ 266410 w 546819"/>
                <a:gd name="connsiteY10" fmla="*/ 57194 h 629835"/>
                <a:gd name="connsiteX11" fmla="*/ 268503 w 546819"/>
                <a:gd name="connsiteY11" fmla="*/ 57957 h 629835"/>
                <a:gd name="connsiteX12" fmla="*/ 274043 w 546819"/>
                <a:gd name="connsiteY12" fmla="*/ 63803 h 629835"/>
                <a:gd name="connsiteX13" fmla="*/ 276131 w 546819"/>
                <a:gd name="connsiteY13" fmla="*/ 64564 h 629835"/>
                <a:gd name="connsiteX14" fmla="*/ 281670 w 546819"/>
                <a:gd name="connsiteY14" fmla="*/ 70409 h 629835"/>
                <a:gd name="connsiteX15" fmla="*/ 283760 w 546819"/>
                <a:gd name="connsiteY15" fmla="*/ 71171 h 629835"/>
                <a:gd name="connsiteX16" fmla="*/ 289297 w 546819"/>
                <a:gd name="connsiteY16" fmla="*/ 77014 h 629835"/>
                <a:gd name="connsiteX17" fmla="*/ 291390 w 546819"/>
                <a:gd name="connsiteY17" fmla="*/ 77777 h 629835"/>
                <a:gd name="connsiteX18" fmla="*/ 296929 w 546819"/>
                <a:gd name="connsiteY18" fmla="*/ 83622 h 629835"/>
                <a:gd name="connsiteX19" fmla="*/ 299019 w 546819"/>
                <a:gd name="connsiteY19" fmla="*/ 84384 h 629835"/>
                <a:gd name="connsiteX20" fmla="*/ 304556 w 546819"/>
                <a:gd name="connsiteY20" fmla="*/ 90227 h 629835"/>
                <a:gd name="connsiteX21" fmla="*/ 306649 w 546819"/>
                <a:gd name="connsiteY21" fmla="*/ 90990 h 629835"/>
                <a:gd name="connsiteX22" fmla="*/ 312188 w 546819"/>
                <a:gd name="connsiteY22" fmla="*/ 96835 h 629835"/>
                <a:gd name="connsiteX23" fmla="*/ 314278 w 546819"/>
                <a:gd name="connsiteY23" fmla="*/ 97597 h 629835"/>
                <a:gd name="connsiteX24" fmla="*/ 319816 w 546819"/>
                <a:gd name="connsiteY24" fmla="*/ 103441 h 629835"/>
                <a:gd name="connsiteX25" fmla="*/ 321908 w 546819"/>
                <a:gd name="connsiteY25" fmla="*/ 104204 h 629835"/>
                <a:gd name="connsiteX26" fmla="*/ 327445 w 546819"/>
                <a:gd name="connsiteY26" fmla="*/ 110047 h 629835"/>
                <a:gd name="connsiteX27" fmla="*/ 329537 w 546819"/>
                <a:gd name="connsiteY27" fmla="*/ 110810 h 629835"/>
                <a:gd name="connsiteX28" fmla="*/ 335076 w 546819"/>
                <a:gd name="connsiteY28" fmla="*/ 116655 h 629835"/>
                <a:gd name="connsiteX29" fmla="*/ 337166 w 546819"/>
                <a:gd name="connsiteY29" fmla="*/ 117417 h 629835"/>
                <a:gd name="connsiteX30" fmla="*/ 342703 w 546819"/>
                <a:gd name="connsiteY30" fmla="*/ 123260 h 629835"/>
                <a:gd name="connsiteX31" fmla="*/ 344796 w 546819"/>
                <a:gd name="connsiteY31" fmla="*/ 124023 h 629835"/>
                <a:gd name="connsiteX32" fmla="*/ 350335 w 546819"/>
                <a:gd name="connsiteY32" fmla="*/ 129868 h 629835"/>
                <a:gd name="connsiteX33" fmla="*/ 352425 w 546819"/>
                <a:gd name="connsiteY33" fmla="*/ 130630 h 629835"/>
                <a:gd name="connsiteX34" fmla="*/ 357963 w 546819"/>
                <a:gd name="connsiteY34" fmla="*/ 136473 h 629835"/>
                <a:gd name="connsiteX35" fmla="*/ 360054 w 546819"/>
                <a:gd name="connsiteY35" fmla="*/ 137236 h 629835"/>
                <a:gd name="connsiteX36" fmla="*/ 365593 w 546819"/>
                <a:gd name="connsiteY36" fmla="*/ 143081 h 629835"/>
                <a:gd name="connsiteX37" fmla="*/ 367683 w 546819"/>
                <a:gd name="connsiteY37" fmla="*/ 143843 h 629835"/>
                <a:gd name="connsiteX38" fmla="*/ 373221 w 546819"/>
                <a:gd name="connsiteY38" fmla="*/ 149687 h 629835"/>
                <a:gd name="connsiteX39" fmla="*/ 375313 w 546819"/>
                <a:gd name="connsiteY39" fmla="*/ 150450 h 629835"/>
                <a:gd name="connsiteX40" fmla="*/ 380851 w 546819"/>
                <a:gd name="connsiteY40" fmla="*/ 156293 h 629835"/>
                <a:gd name="connsiteX41" fmla="*/ 382942 w 546819"/>
                <a:gd name="connsiteY41" fmla="*/ 157056 h 629835"/>
                <a:gd name="connsiteX42" fmla="*/ 388481 w 546819"/>
                <a:gd name="connsiteY42" fmla="*/ 162901 h 629835"/>
                <a:gd name="connsiteX43" fmla="*/ 390571 w 546819"/>
                <a:gd name="connsiteY43" fmla="*/ 163663 h 629835"/>
                <a:gd name="connsiteX44" fmla="*/ 396108 w 546819"/>
                <a:gd name="connsiteY44" fmla="*/ 169506 h 629835"/>
                <a:gd name="connsiteX45" fmla="*/ 398201 w 546819"/>
                <a:gd name="connsiteY45" fmla="*/ 170269 h 629835"/>
                <a:gd name="connsiteX46" fmla="*/ 403740 w 546819"/>
                <a:gd name="connsiteY46" fmla="*/ 176114 h 629835"/>
                <a:gd name="connsiteX47" fmla="*/ 405830 w 546819"/>
                <a:gd name="connsiteY47" fmla="*/ 176876 h 629835"/>
                <a:gd name="connsiteX48" fmla="*/ 411367 w 546819"/>
                <a:gd name="connsiteY48" fmla="*/ 182719 h 629835"/>
                <a:gd name="connsiteX49" fmla="*/ 413460 w 546819"/>
                <a:gd name="connsiteY49" fmla="*/ 183482 h 629835"/>
                <a:gd name="connsiteX50" fmla="*/ 418999 w 546819"/>
                <a:gd name="connsiteY50" fmla="*/ 189327 h 629835"/>
                <a:gd name="connsiteX51" fmla="*/ 421089 w 546819"/>
                <a:gd name="connsiteY51" fmla="*/ 190089 h 629835"/>
                <a:gd name="connsiteX52" fmla="*/ 426628 w 546819"/>
                <a:gd name="connsiteY52" fmla="*/ 195934 h 629835"/>
                <a:gd name="connsiteX53" fmla="*/ 428718 w 546819"/>
                <a:gd name="connsiteY53" fmla="*/ 196696 h 629835"/>
                <a:gd name="connsiteX54" fmla="*/ 434255 w 546819"/>
                <a:gd name="connsiteY54" fmla="*/ 202539 h 629835"/>
                <a:gd name="connsiteX55" fmla="*/ 436347 w 546819"/>
                <a:gd name="connsiteY55" fmla="*/ 203302 h 629835"/>
                <a:gd name="connsiteX56" fmla="*/ 441886 w 546819"/>
                <a:gd name="connsiteY56" fmla="*/ 209147 h 629835"/>
                <a:gd name="connsiteX57" fmla="*/ 443976 w 546819"/>
                <a:gd name="connsiteY57" fmla="*/ 209909 h 629835"/>
                <a:gd name="connsiteX58" fmla="*/ 449514 w 546819"/>
                <a:gd name="connsiteY58" fmla="*/ 215753 h 629835"/>
                <a:gd name="connsiteX59" fmla="*/ 451606 w 546819"/>
                <a:gd name="connsiteY59" fmla="*/ 216516 h 629835"/>
                <a:gd name="connsiteX60" fmla="*/ 457143 w 546819"/>
                <a:gd name="connsiteY60" fmla="*/ 222359 h 629835"/>
                <a:gd name="connsiteX61" fmla="*/ 459235 w 546819"/>
                <a:gd name="connsiteY61" fmla="*/ 223122 h 629835"/>
                <a:gd name="connsiteX62" fmla="*/ 464774 w 546819"/>
                <a:gd name="connsiteY62" fmla="*/ 228966 h 629835"/>
                <a:gd name="connsiteX63" fmla="*/ 466865 w 546819"/>
                <a:gd name="connsiteY63" fmla="*/ 229729 h 629835"/>
                <a:gd name="connsiteX64" fmla="*/ 472403 w 546819"/>
                <a:gd name="connsiteY64" fmla="*/ 235572 h 629835"/>
                <a:gd name="connsiteX65" fmla="*/ 474494 w 546819"/>
                <a:gd name="connsiteY65" fmla="*/ 236335 h 629835"/>
                <a:gd name="connsiteX66" fmla="*/ 480033 w 546819"/>
                <a:gd name="connsiteY66" fmla="*/ 242180 h 629835"/>
                <a:gd name="connsiteX67" fmla="*/ 482123 w 546819"/>
                <a:gd name="connsiteY67" fmla="*/ 242942 h 629835"/>
                <a:gd name="connsiteX68" fmla="*/ 487660 w 546819"/>
                <a:gd name="connsiteY68" fmla="*/ 248785 h 629835"/>
                <a:gd name="connsiteX69" fmla="*/ 489753 w 546819"/>
                <a:gd name="connsiteY69" fmla="*/ 249548 h 629835"/>
                <a:gd name="connsiteX70" fmla="*/ 495292 w 546819"/>
                <a:gd name="connsiteY70" fmla="*/ 255393 h 629835"/>
                <a:gd name="connsiteX71" fmla="*/ 497382 w 546819"/>
                <a:gd name="connsiteY71" fmla="*/ 256155 h 629835"/>
                <a:gd name="connsiteX72" fmla="*/ 502921 w 546819"/>
                <a:gd name="connsiteY72" fmla="*/ 262000 h 629835"/>
                <a:gd name="connsiteX73" fmla="*/ 505011 w 546819"/>
                <a:gd name="connsiteY73" fmla="*/ 262762 h 629835"/>
                <a:gd name="connsiteX74" fmla="*/ 510549 w 546819"/>
                <a:gd name="connsiteY74" fmla="*/ 268605 h 629835"/>
                <a:gd name="connsiteX75" fmla="*/ 512640 w 546819"/>
                <a:gd name="connsiteY75" fmla="*/ 269368 h 629835"/>
                <a:gd name="connsiteX76" fmla="*/ 518178 w 546819"/>
                <a:gd name="connsiteY76" fmla="*/ 275212 h 629835"/>
                <a:gd name="connsiteX77" fmla="*/ 520270 w 546819"/>
                <a:gd name="connsiteY77" fmla="*/ 275975 h 629835"/>
                <a:gd name="connsiteX78" fmla="*/ 525807 w 546819"/>
                <a:gd name="connsiteY78" fmla="*/ 281818 h 629835"/>
                <a:gd name="connsiteX79" fmla="*/ 527899 w 546819"/>
                <a:gd name="connsiteY79" fmla="*/ 282581 h 629835"/>
                <a:gd name="connsiteX80" fmla="*/ 533438 w 546819"/>
                <a:gd name="connsiteY80" fmla="*/ 288426 h 629835"/>
                <a:gd name="connsiteX81" fmla="*/ 535528 w 546819"/>
                <a:gd name="connsiteY81" fmla="*/ 289188 h 629835"/>
                <a:gd name="connsiteX82" fmla="*/ 541065 w 546819"/>
                <a:gd name="connsiteY82" fmla="*/ 295031 h 629835"/>
                <a:gd name="connsiteX83" fmla="*/ 543158 w 546819"/>
                <a:gd name="connsiteY83" fmla="*/ 295794 h 629835"/>
                <a:gd name="connsiteX84" fmla="*/ 546819 w 546819"/>
                <a:gd name="connsiteY84" fmla="*/ 299657 h 629835"/>
                <a:gd name="connsiteX85" fmla="*/ 546819 w 546819"/>
                <a:gd name="connsiteY85" fmla="*/ 520586 h 629835"/>
                <a:gd name="connsiteX86" fmla="*/ 437570 w 546819"/>
                <a:gd name="connsiteY86" fmla="*/ 629835 h 629835"/>
                <a:gd name="connsiteX87" fmla="*/ 236510 w 546819"/>
                <a:gd name="connsiteY87" fmla="*/ 629835 h 629835"/>
                <a:gd name="connsiteX88" fmla="*/ 236510 w 546819"/>
                <a:gd name="connsiteY88" fmla="*/ 628364 h 629835"/>
                <a:gd name="connsiteX89" fmla="*/ 228880 w 546819"/>
                <a:gd name="connsiteY89" fmla="*/ 627295 h 629835"/>
                <a:gd name="connsiteX90" fmla="*/ 228880 w 546819"/>
                <a:gd name="connsiteY90" fmla="*/ 621758 h 629835"/>
                <a:gd name="connsiteX91" fmla="*/ 221251 w 546819"/>
                <a:gd name="connsiteY91" fmla="*/ 620689 h 629835"/>
                <a:gd name="connsiteX92" fmla="*/ 221251 w 546819"/>
                <a:gd name="connsiteY92" fmla="*/ 615151 h 629835"/>
                <a:gd name="connsiteX93" fmla="*/ 213621 w 546819"/>
                <a:gd name="connsiteY93" fmla="*/ 614082 h 629835"/>
                <a:gd name="connsiteX94" fmla="*/ 213621 w 546819"/>
                <a:gd name="connsiteY94" fmla="*/ 608544 h 629835"/>
                <a:gd name="connsiteX95" fmla="*/ 205992 w 546819"/>
                <a:gd name="connsiteY95" fmla="*/ 607475 h 629835"/>
                <a:gd name="connsiteX96" fmla="*/ 205992 w 546819"/>
                <a:gd name="connsiteY96" fmla="*/ 601938 h 629835"/>
                <a:gd name="connsiteX97" fmla="*/ 198363 w 546819"/>
                <a:gd name="connsiteY97" fmla="*/ 600869 h 629835"/>
                <a:gd name="connsiteX98" fmla="*/ 198363 w 546819"/>
                <a:gd name="connsiteY98" fmla="*/ 595331 h 629835"/>
                <a:gd name="connsiteX99" fmla="*/ 190734 w 546819"/>
                <a:gd name="connsiteY99" fmla="*/ 594262 h 629835"/>
                <a:gd name="connsiteX100" fmla="*/ 190734 w 546819"/>
                <a:gd name="connsiteY100" fmla="*/ 588724 h 629835"/>
                <a:gd name="connsiteX101" fmla="*/ 183105 w 546819"/>
                <a:gd name="connsiteY101" fmla="*/ 587655 h 629835"/>
                <a:gd name="connsiteX102" fmla="*/ 183105 w 546819"/>
                <a:gd name="connsiteY102" fmla="*/ 582118 h 629835"/>
                <a:gd name="connsiteX103" fmla="*/ 175475 w 546819"/>
                <a:gd name="connsiteY103" fmla="*/ 581049 h 629835"/>
                <a:gd name="connsiteX104" fmla="*/ 175475 w 546819"/>
                <a:gd name="connsiteY104" fmla="*/ 575511 h 629835"/>
                <a:gd name="connsiteX105" fmla="*/ 167846 w 546819"/>
                <a:gd name="connsiteY105" fmla="*/ 574442 h 629835"/>
                <a:gd name="connsiteX106" fmla="*/ 167846 w 546819"/>
                <a:gd name="connsiteY106" fmla="*/ 568905 h 629835"/>
                <a:gd name="connsiteX107" fmla="*/ 160216 w 546819"/>
                <a:gd name="connsiteY107" fmla="*/ 567836 h 629835"/>
                <a:gd name="connsiteX108" fmla="*/ 160216 w 546819"/>
                <a:gd name="connsiteY108" fmla="*/ 562298 h 629835"/>
                <a:gd name="connsiteX109" fmla="*/ 152587 w 546819"/>
                <a:gd name="connsiteY109" fmla="*/ 561229 h 629835"/>
                <a:gd name="connsiteX110" fmla="*/ 152587 w 546819"/>
                <a:gd name="connsiteY110" fmla="*/ 555692 h 629835"/>
                <a:gd name="connsiteX111" fmla="*/ 144958 w 546819"/>
                <a:gd name="connsiteY111" fmla="*/ 554623 h 629835"/>
                <a:gd name="connsiteX112" fmla="*/ 144958 w 546819"/>
                <a:gd name="connsiteY112" fmla="*/ 549085 h 629835"/>
                <a:gd name="connsiteX113" fmla="*/ 137328 w 546819"/>
                <a:gd name="connsiteY113" fmla="*/ 548016 h 629835"/>
                <a:gd name="connsiteX114" fmla="*/ 137328 w 546819"/>
                <a:gd name="connsiteY114" fmla="*/ 542478 h 629835"/>
                <a:gd name="connsiteX115" fmla="*/ 129699 w 546819"/>
                <a:gd name="connsiteY115" fmla="*/ 541409 h 629835"/>
                <a:gd name="connsiteX116" fmla="*/ 129699 w 546819"/>
                <a:gd name="connsiteY116" fmla="*/ 535872 h 629835"/>
                <a:gd name="connsiteX117" fmla="*/ 122070 w 546819"/>
                <a:gd name="connsiteY117" fmla="*/ 534803 h 629835"/>
                <a:gd name="connsiteX118" fmla="*/ 122070 w 546819"/>
                <a:gd name="connsiteY118" fmla="*/ 529265 h 629835"/>
                <a:gd name="connsiteX119" fmla="*/ 114441 w 546819"/>
                <a:gd name="connsiteY119" fmla="*/ 528196 h 629835"/>
                <a:gd name="connsiteX120" fmla="*/ 114441 w 546819"/>
                <a:gd name="connsiteY120" fmla="*/ 522659 h 629835"/>
                <a:gd name="connsiteX121" fmla="*/ 106811 w 546819"/>
                <a:gd name="connsiteY121" fmla="*/ 521590 h 629835"/>
                <a:gd name="connsiteX122" fmla="*/ 106811 w 546819"/>
                <a:gd name="connsiteY122" fmla="*/ 516052 h 629835"/>
                <a:gd name="connsiteX123" fmla="*/ 99182 w 546819"/>
                <a:gd name="connsiteY123" fmla="*/ 514983 h 629835"/>
                <a:gd name="connsiteX124" fmla="*/ 99182 w 546819"/>
                <a:gd name="connsiteY124" fmla="*/ 509446 h 629835"/>
                <a:gd name="connsiteX125" fmla="*/ 91553 w 546819"/>
                <a:gd name="connsiteY125" fmla="*/ 508377 h 629835"/>
                <a:gd name="connsiteX126" fmla="*/ 91553 w 546819"/>
                <a:gd name="connsiteY126" fmla="*/ 502839 h 629835"/>
                <a:gd name="connsiteX127" fmla="*/ 83923 w 546819"/>
                <a:gd name="connsiteY127" fmla="*/ 501770 h 629835"/>
                <a:gd name="connsiteX128" fmla="*/ 83923 w 546819"/>
                <a:gd name="connsiteY128" fmla="*/ 496232 h 629835"/>
                <a:gd name="connsiteX129" fmla="*/ 76294 w 546819"/>
                <a:gd name="connsiteY129" fmla="*/ 495163 h 629835"/>
                <a:gd name="connsiteX130" fmla="*/ 76294 w 546819"/>
                <a:gd name="connsiteY130" fmla="*/ 489626 h 629835"/>
                <a:gd name="connsiteX131" fmla="*/ 68664 w 546819"/>
                <a:gd name="connsiteY131" fmla="*/ 488557 h 629835"/>
                <a:gd name="connsiteX132" fmla="*/ 68664 w 546819"/>
                <a:gd name="connsiteY132" fmla="*/ 483019 h 629835"/>
                <a:gd name="connsiteX133" fmla="*/ 61035 w 546819"/>
                <a:gd name="connsiteY133" fmla="*/ 481950 h 629835"/>
                <a:gd name="connsiteX134" fmla="*/ 61035 w 546819"/>
                <a:gd name="connsiteY134" fmla="*/ 476413 h 629835"/>
                <a:gd name="connsiteX135" fmla="*/ 53405 w 546819"/>
                <a:gd name="connsiteY135" fmla="*/ 475344 h 629835"/>
                <a:gd name="connsiteX136" fmla="*/ 53405 w 546819"/>
                <a:gd name="connsiteY136" fmla="*/ 469806 h 629835"/>
                <a:gd name="connsiteX137" fmla="*/ 45776 w 546819"/>
                <a:gd name="connsiteY137" fmla="*/ 468737 h 629835"/>
                <a:gd name="connsiteX138" fmla="*/ 45776 w 546819"/>
                <a:gd name="connsiteY138" fmla="*/ 463198 h 629835"/>
                <a:gd name="connsiteX139" fmla="*/ 38148 w 546819"/>
                <a:gd name="connsiteY139" fmla="*/ 462130 h 629835"/>
                <a:gd name="connsiteX140" fmla="*/ 38148 w 546819"/>
                <a:gd name="connsiteY140" fmla="*/ 456593 h 629835"/>
                <a:gd name="connsiteX141" fmla="*/ 30518 w 546819"/>
                <a:gd name="connsiteY141" fmla="*/ 455524 h 629835"/>
                <a:gd name="connsiteX142" fmla="*/ 30518 w 546819"/>
                <a:gd name="connsiteY142" fmla="*/ 449986 h 629835"/>
                <a:gd name="connsiteX143" fmla="*/ 22889 w 546819"/>
                <a:gd name="connsiteY143" fmla="*/ 448917 h 629835"/>
                <a:gd name="connsiteX144" fmla="*/ 22889 w 546819"/>
                <a:gd name="connsiteY144" fmla="*/ 443380 h 629835"/>
                <a:gd name="connsiteX145" fmla="*/ 15259 w 546819"/>
                <a:gd name="connsiteY145" fmla="*/ 442311 h 629835"/>
                <a:gd name="connsiteX146" fmla="*/ 15259 w 546819"/>
                <a:gd name="connsiteY146" fmla="*/ 436773 h 629835"/>
                <a:gd name="connsiteX147" fmla="*/ 7630 w 546819"/>
                <a:gd name="connsiteY147" fmla="*/ 435704 h 629835"/>
                <a:gd name="connsiteX148" fmla="*/ 7630 w 546819"/>
                <a:gd name="connsiteY148" fmla="*/ 430167 h 629835"/>
                <a:gd name="connsiteX149" fmla="*/ 0 w 546819"/>
                <a:gd name="connsiteY149" fmla="*/ 429098 h 629835"/>
                <a:gd name="connsiteX150" fmla="*/ 0 w 546819"/>
                <a:gd name="connsiteY150" fmla="*/ 331784 h 629835"/>
                <a:gd name="connsiteX151" fmla="*/ 43606 w 546819"/>
                <a:gd name="connsiteY151" fmla="*/ 339511 h 629835"/>
                <a:gd name="connsiteX152" fmla="*/ 88133 w 546819"/>
                <a:gd name="connsiteY152" fmla="*/ 342189 h 629835"/>
                <a:gd name="connsiteX153" fmla="*/ 134395 w 546819"/>
                <a:gd name="connsiteY153" fmla="*/ 335654 h 629835"/>
                <a:gd name="connsiteX154" fmla="*/ 134395 w 546819"/>
                <a:gd name="connsiteY154" fmla="*/ 329174 h 629835"/>
                <a:gd name="connsiteX155" fmla="*/ 126765 w 546819"/>
                <a:gd name="connsiteY155" fmla="*/ 329174 h 629835"/>
                <a:gd name="connsiteX156" fmla="*/ 126765 w 546819"/>
                <a:gd name="connsiteY156" fmla="*/ 322567 h 629835"/>
                <a:gd name="connsiteX157" fmla="*/ 119136 w 546819"/>
                <a:gd name="connsiteY157" fmla="*/ 322567 h 629835"/>
                <a:gd name="connsiteX158" fmla="*/ 119136 w 546819"/>
                <a:gd name="connsiteY158" fmla="*/ 315961 h 629835"/>
                <a:gd name="connsiteX159" fmla="*/ 111506 w 546819"/>
                <a:gd name="connsiteY159" fmla="*/ 315961 h 629835"/>
                <a:gd name="connsiteX160" fmla="*/ 111506 w 546819"/>
                <a:gd name="connsiteY160" fmla="*/ 309354 h 629835"/>
                <a:gd name="connsiteX161" fmla="*/ 103877 w 546819"/>
                <a:gd name="connsiteY161" fmla="*/ 309354 h 629835"/>
                <a:gd name="connsiteX162" fmla="*/ 103877 w 546819"/>
                <a:gd name="connsiteY162" fmla="*/ 302748 h 629835"/>
                <a:gd name="connsiteX163" fmla="*/ 96247 w 546819"/>
                <a:gd name="connsiteY163" fmla="*/ 302748 h 629835"/>
                <a:gd name="connsiteX164" fmla="*/ 96247 w 546819"/>
                <a:gd name="connsiteY164" fmla="*/ 296141 h 629835"/>
                <a:gd name="connsiteX165" fmla="*/ 88618 w 546819"/>
                <a:gd name="connsiteY165" fmla="*/ 296141 h 629835"/>
                <a:gd name="connsiteX166" fmla="*/ 88618 w 546819"/>
                <a:gd name="connsiteY166" fmla="*/ 289534 h 629835"/>
                <a:gd name="connsiteX167" fmla="*/ 80990 w 546819"/>
                <a:gd name="connsiteY167" fmla="*/ 289534 h 629835"/>
                <a:gd name="connsiteX168" fmla="*/ 80990 w 546819"/>
                <a:gd name="connsiteY168" fmla="*/ 282928 h 629835"/>
                <a:gd name="connsiteX169" fmla="*/ 73360 w 546819"/>
                <a:gd name="connsiteY169" fmla="*/ 282928 h 629835"/>
                <a:gd name="connsiteX170" fmla="*/ 73360 w 546819"/>
                <a:gd name="connsiteY170" fmla="*/ 276321 h 629835"/>
                <a:gd name="connsiteX171" fmla="*/ 65731 w 546819"/>
                <a:gd name="connsiteY171" fmla="*/ 276321 h 629835"/>
                <a:gd name="connsiteX172" fmla="*/ 65731 w 546819"/>
                <a:gd name="connsiteY172" fmla="*/ 269715 h 629835"/>
                <a:gd name="connsiteX173" fmla="*/ 58101 w 546819"/>
                <a:gd name="connsiteY173" fmla="*/ 269715 h 629835"/>
                <a:gd name="connsiteX174" fmla="*/ 58101 w 546819"/>
                <a:gd name="connsiteY174" fmla="*/ 263108 h 629835"/>
                <a:gd name="connsiteX175" fmla="*/ 50472 w 546819"/>
                <a:gd name="connsiteY175" fmla="*/ 263108 h 629835"/>
                <a:gd name="connsiteX176" fmla="*/ 50472 w 546819"/>
                <a:gd name="connsiteY176" fmla="*/ 256502 h 629835"/>
                <a:gd name="connsiteX177" fmla="*/ 42842 w 546819"/>
                <a:gd name="connsiteY177" fmla="*/ 256502 h 629835"/>
                <a:gd name="connsiteX178" fmla="*/ 42842 w 546819"/>
                <a:gd name="connsiteY178" fmla="*/ 168981 h 629835"/>
                <a:gd name="connsiteX179" fmla="*/ 74056 w 546819"/>
                <a:gd name="connsiteY179" fmla="*/ 168981 h 629835"/>
                <a:gd name="connsiteX180" fmla="*/ 89145 w 546819"/>
                <a:gd name="connsiteY180" fmla="*/ 167713 h 629835"/>
                <a:gd name="connsiteX181" fmla="*/ 89145 w 546819"/>
                <a:gd name="connsiteY181" fmla="*/ 162442 h 629835"/>
                <a:gd name="connsiteX182" fmla="*/ 81515 w 546819"/>
                <a:gd name="connsiteY182" fmla="*/ 164177 h 629835"/>
                <a:gd name="connsiteX183" fmla="*/ 81515 w 546819"/>
                <a:gd name="connsiteY183" fmla="*/ 155836 h 629835"/>
                <a:gd name="connsiteX184" fmla="*/ 73886 w 546819"/>
                <a:gd name="connsiteY184" fmla="*/ 157570 h 629835"/>
                <a:gd name="connsiteX185" fmla="*/ 73886 w 546819"/>
                <a:gd name="connsiteY185" fmla="*/ 149229 h 629835"/>
                <a:gd name="connsiteX186" fmla="*/ 66256 w 546819"/>
                <a:gd name="connsiteY186" fmla="*/ 150964 h 629835"/>
                <a:gd name="connsiteX187" fmla="*/ 66256 w 546819"/>
                <a:gd name="connsiteY187" fmla="*/ 142623 h 629835"/>
                <a:gd name="connsiteX188" fmla="*/ 58627 w 546819"/>
                <a:gd name="connsiteY188" fmla="*/ 144357 h 629835"/>
                <a:gd name="connsiteX189" fmla="*/ 58627 w 546819"/>
                <a:gd name="connsiteY189" fmla="*/ 136016 h 629835"/>
                <a:gd name="connsiteX190" fmla="*/ 50999 w 546819"/>
                <a:gd name="connsiteY190" fmla="*/ 137750 h 629835"/>
                <a:gd name="connsiteX191" fmla="*/ 50999 w 546819"/>
                <a:gd name="connsiteY191" fmla="*/ 129409 h 629835"/>
                <a:gd name="connsiteX192" fmla="*/ 43369 w 546819"/>
                <a:gd name="connsiteY192" fmla="*/ 131144 h 629835"/>
                <a:gd name="connsiteX193" fmla="*/ 43369 w 546819"/>
                <a:gd name="connsiteY193" fmla="*/ 122803 h 629835"/>
                <a:gd name="connsiteX194" fmla="*/ 35740 w 546819"/>
                <a:gd name="connsiteY194" fmla="*/ 124537 h 629835"/>
                <a:gd name="connsiteX195" fmla="*/ 35740 w 546819"/>
                <a:gd name="connsiteY195" fmla="*/ 116196 h 629835"/>
                <a:gd name="connsiteX196" fmla="*/ 28110 w 546819"/>
                <a:gd name="connsiteY196" fmla="*/ 117931 h 629835"/>
                <a:gd name="connsiteX197" fmla="*/ 28110 w 546819"/>
                <a:gd name="connsiteY197" fmla="*/ 109590 h 629835"/>
                <a:gd name="connsiteX198" fmla="*/ 20481 w 546819"/>
                <a:gd name="connsiteY198" fmla="*/ 111324 h 629835"/>
                <a:gd name="connsiteX199" fmla="*/ 20481 w 546819"/>
                <a:gd name="connsiteY199" fmla="*/ 102983 h 629835"/>
                <a:gd name="connsiteX200" fmla="*/ 12851 w 546819"/>
                <a:gd name="connsiteY200" fmla="*/ 104718 h 629835"/>
                <a:gd name="connsiteX201" fmla="*/ 12851 w 546819"/>
                <a:gd name="connsiteY201" fmla="*/ 12914 h 629835"/>
                <a:gd name="connsiteX202" fmla="*/ 54929 w 546819"/>
                <a:gd name="connsiteY202" fmla="*/ 4191 h 629835"/>
                <a:gd name="connsiteX203" fmla="*/ 110777 w 546819"/>
                <a:gd name="connsiteY203" fmla="*/ 60 h 62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546819" h="629835">
                  <a:moveTo>
                    <a:pt x="110777" y="60"/>
                  </a:moveTo>
                  <a:cubicBezTo>
                    <a:pt x="159778" y="-795"/>
                    <a:pt x="199638" y="7492"/>
                    <a:pt x="230355" y="24925"/>
                  </a:cubicBezTo>
                  <a:lnTo>
                    <a:pt x="235892" y="30768"/>
                  </a:lnTo>
                  <a:lnTo>
                    <a:pt x="237985" y="31531"/>
                  </a:lnTo>
                  <a:lnTo>
                    <a:pt x="243524" y="37376"/>
                  </a:lnTo>
                  <a:lnTo>
                    <a:pt x="245614" y="38138"/>
                  </a:lnTo>
                  <a:lnTo>
                    <a:pt x="251151" y="43981"/>
                  </a:lnTo>
                  <a:lnTo>
                    <a:pt x="253244" y="44744"/>
                  </a:lnTo>
                  <a:lnTo>
                    <a:pt x="258783" y="50589"/>
                  </a:lnTo>
                  <a:lnTo>
                    <a:pt x="260873" y="51351"/>
                  </a:lnTo>
                  <a:lnTo>
                    <a:pt x="266410" y="57194"/>
                  </a:lnTo>
                  <a:lnTo>
                    <a:pt x="268503" y="57957"/>
                  </a:lnTo>
                  <a:lnTo>
                    <a:pt x="274043" y="63803"/>
                  </a:lnTo>
                  <a:lnTo>
                    <a:pt x="276131" y="64564"/>
                  </a:lnTo>
                  <a:lnTo>
                    <a:pt x="281670" y="70409"/>
                  </a:lnTo>
                  <a:lnTo>
                    <a:pt x="283760" y="71171"/>
                  </a:lnTo>
                  <a:lnTo>
                    <a:pt x="289297" y="77014"/>
                  </a:lnTo>
                  <a:lnTo>
                    <a:pt x="291390" y="77777"/>
                  </a:lnTo>
                  <a:lnTo>
                    <a:pt x="296929" y="83622"/>
                  </a:lnTo>
                  <a:lnTo>
                    <a:pt x="299019" y="84384"/>
                  </a:lnTo>
                  <a:lnTo>
                    <a:pt x="304556" y="90227"/>
                  </a:lnTo>
                  <a:lnTo>
                    <a:pt x="306649" y="90990"/>
                  </a:lnTo>
                  <a:lnTo>
                    <a:pt x="312188" y="96835"/>
                  </a:lnTo>
                  <a:lnTo>
                    <a:pt x="314278" y="97597"/>
                  </a:lnTo>
                  <a:lnTo>
                    <a:pt x="319816" y="103441"/>
                  </a:lnTo>
                  <a:lnTo>
                    <a:pt x="321908" y="104204"/>
                  </a:lnTo>
                  <a:lnTo>
                    <a:pt x="327445" y="110047"/>
                  </a:lnTo>
                  <a:lnTo>
                    <a:pt x="329537" y="110810"/>
                  </a:lnTo>
                  <a:lnTo>
                    <a:pt x="335076" y="116655"/>
                  </a:lnTo>
                  <a:lnTo>
                    <a:pt x="337166" y="117417"/>
                  </a:lnTo>
                  <a:lnTo>
                    <a:pt x="342703" y="123260"/>
                  </a:lnTo>
                  <a:lnTo>
                    <a:pt x="344796" y="124023"/>
                  </a:lnTo>
                  <a:lnTo>
                    <a:pt x="350335" y="129868"/>
                  </a:lnTo>
                  <a:lnTo>
                    <a:pt x="352425" y="130630"/>
                  </a:lnTo>
                  <a:lnTo>
                    <a:pt x="357963" y="136473"/>
                  </a:lnTo>
                  <a:lnTo>
                    <a:pt x="360054" y="137236"/>
                  </a:lnTo>
                  <a:lnTo>
                    <a:pt x="365593" y="143081"/>
                  </a:lnTo>
                  <a:lnTo>
                    <a:pt x="367683" y="143843"/>
                  </a:lnTo>
                  <a:lnTo>
                    <a:pt x="373221" y="149687"/>
                  </a:lnTo>
                  <a:lnTo>
                    <a:pt x="375313" y="150450"/>
                  </a:lnTo>
                  <a:lnTo>
                    <a:pt x="380851" y="156293"/>
                  </a:lnTo>
                  <a:lnTo>
                    <a:pt x="382942" y="157056"/>
                  </a:lnTo>
                  <a:lnTo>
                    <a:pt x="388481" y="162901"/>
                  </a:lnTo>
                  <a:lnTo>
                    <a:pt x="390571" y="163663"/>
                  </a:lnTo>
                  <a:lnTo>
                    <a:pt x="396108" y="169506"/>
                  </a:lnTo>
                  <a:lnTo>
                    <a:pt x="398201" y="170269"/>
                  </a:lnTo>
                  <a:lnTo>
                    <a:pt x="403740" y="176114"/>
                  </a:lnTo>
                  <a:lnTo>
                    <a:pt x="405830" y="176876"/>
                  </a:lnTo>
                  <a:lnTo>
                    <a:pt x="411367" y="182719"/>
                  </a:lnTo>
                  <a:lnTo>
                    <a:pt x="413460" y="183482"/>
                  </a:lnTo>
                  <a:lnTo>
                    <a:pt x="418999" y="189327"/>
                  </a:lnTo>
                  <a:lnTo>
                    <a:pt x="421089" y="190089"/>
                  </a:lnTo>
                  <a:lnTo>
                    <a:pt x="426628" y="195934"/>
                  </a:lnTo>
                  <a:lnTo>
                    <a:pt x="428718" y="196696"/>
                  </a:lnTo>
                  <a:lnTo>
                    <a:pt x="434255" y="202539"/>
                  </a:lnTo>
                  <a:lnTo>
                    <a:pt x="436347" y="203302"/>
                  </a:lnTo>
                  <a:lnTo>
                    <a:pt x="441886" y="209147"/>
                  </a:lnTo>
                  <a:lnTo>
                    <a:pt x="443976" y="209909"/>
                  </a:lnTo>
                  <a:lnTo>
                    <a:pt x="449514" y="215753"/>
                  </a:lnTo>
                  <a:lnTo>
                    <a:pt x="451606" y="216516"/>
                  </a:lnTo>
                  <a:lnTo>
                    <a:pt x="457143" y="222359"/>
                  </a:lnTo>
                  <a:lnTo>
                    <a:pt x="459235" y="223122"/>
                  </a:lnTo>
                  <a:lnTo>
                    <a:pt x="464774" y="228966"/>
                  </a:lnTo>
                  <a:lnTo>
                    <a:pt x="466865" y="229729"/>
                  </a:lnTo>
                  <a:lnTo>
                    <a:pt x="472403" y="235572"/>
                  </a:lnTo>
                  <a:lnTo>
                    <a:pt x="474494" y="236335"/>
                  </a:lnTo>
                  <a:lnTo>
                    <a:pt x="480033" y="242180"/>
                  </a:lnTo>
                  <a:lnTo>
                    <a:pt x="482123" y="242942"/>
                  </a:lnTo>
                  <a:lnTo>
                    <a:pt x="487660" y="248785"/>
                  </a:lnTo>
                  <a:lnTo>
                    <a:pt x="489753" y="249548"/>
                  </a:lnTo>
                  <a:lnTo>
                    <a:pt x="495292" y="255393"/>
                  </a:lnTo>
                  <a:lnTo>
                    <a:pt x="497382" y="256155"/>
                  </a:lnTo>
                  <a:lnTo>
                    <a:pt x="502921" y="262000"/>
                  </a:lnTo>
                  <a:lnTo>
                    <a:pt x="505011" y="262762"/>
                  </a:lnTo>
                  <a:lnTo>
                    <a:pt x="510549" y="268605"/>
                  </a:lnTo>
                  <a:lnTo>
                    <a:pt x="512640" y="269368"/>
                  </a:lnTo>
                  <a:lnTo>
                    <a:pt x="518178" y="275212"/>
                  </a:lnTo>
                  <a:lnTo>
                    <a:pt x="520270" y="275975"/>
                  </a:lnTo>
                  <a:lnTo>
                    <a:pt x="525807" y="281818"/>
                  </a:lnTo>
                  <a:lnTo>
                    <a:pt x="527899" y="282581"/>
                  </a:lnTo>
                  <a:lnTo>
                    <a:pt x="533438" y="288426"/>
                  </a:lnTo>
                  <a:lnTo>
                    <a:pt x="535528" y="289188"/>
                  </a:lnTo>
                  <a:lnTo>
                    <a:pt x="541065" y="295031"/>
                  </a:lnTo>
                  <a:lnTo>
                    <a:pt x="543158" y="295794"/>
                  </a:lnTo>
                  <a:lnTo>
                    <a:pt x="546819" y="299657"/>
                  </a:lnTo>
                  <a:lnTo>
                    <a:pt x="546819" y="520586"/>
                  </a:lnTo>
                  <a:cubicBezTo>
                    <a:pt x="546819" y="580923"/>
                    <a:pt x="497907" y="629835"/>
                    <a:pt x="437570" y="629835"/>
                  </a:cubicBezTo>
                  <a:lnTo>
                    <a:pt x="236510" y="629835"/>
                  </a:lnTo>
                  <a:lnTo>
                    <a:pt x="236510" y="628364"/>
                  </a:lnTo>
                  <a:lnTo>
                    <a:pt x="228880" y="627295"/>
                  </a:lnTo>
                  <a:lnTo>
                    <a:pt x="228880" y="621758"/>
                  </a:lnTo>
                  <a:lnTo>
                    <a:pt x="221251" y="620689"/>
                  </a:lnTo>
                  <a:lnTo>
                    <a:pt x="221251" y="615151"/>
                  </a:lnTo>
                  <a:lnTo>
                    <a:pt x="213621" y="614082"/>
                  </a:lnTo>
                  <a:lnTo>
                    <a:pt x="213621" y="608544"/>
                  </a:lnTo>
                  <a:lnTo>
                    <a:pt x="205992" y="607475"/>
                  </a:lnTo>
                  <a:lnTo>
                    <a:pt x="205992" y="601938"/>
                  </a:lnTo>
                  <a:lnTo>
                    <a:pt x="198363" y="600869"/>
                  </a:lnTo>
                  <a:lnTo>
                    <a:pt x="198363" y="595331"/>
                  </a:lnTo>
                  <a:lnTo>
                    <a:pt x="190734" y="594262"/>
                  </a:lnTo>
                  <a:lnTo>
                    <a:pt x="190734" y="588724"/>
                  </a:lnTo>
                  <a:lnTo>
                    <a:pt x="183105" y="587655"/>
                  </a:lnTo>
                  <a:lnTo>
                    <a:pt x="183105" y="582118"/>
                  </a:lnTo>
                  <a:lnTo>
                    <a:pt x="175475" y="581049"/>
                  </a:lnTo>
                  <a:lnTo>
                    <a:pt x="175475" y="575511"/>
                  </a:lnTo>
                  <a:lnTo>
                    <a:pt x="167846" y="574442"/>
                  </a:lnTo>
                  <a:lnTo>
                    <a:pt x="167846" y="568905"/>
                  </a:lnTo>
                  <a:lnTo>
                    <a:pt x="160216" y="567836"/>
                  </a:lnTo>
                  <a:lnTo>
                    <a:pt x="160216" y="562298"/>
                  </a:lnTo>
                  <a:lnTo>
                    <a:pt x="152587" y="561229"/>
                  </a:lnTo>
                  <a:lnTo>
                    <a:pt x="152587" y="555692"/>
                  </a:lnTo>
                  <a:lnTo>
                    <a:pt x="144958" y="554623"/>
                  </a:lnTo>
                  <a:lnTo>
                    <a:pt x="144958" y="549085"/>
                  </a:lnTo>
                  <a:lnTo>
                    <a:pt x="137328" y="548016"/>
                  </a:lnTo>
                  <a:lnTo>
                    <a:pt x="137328" y="542478"/>
                  </a:lnTo>
                  <a:lnTo>
                    <a:pt x="129699" y="541409"/>
                  </a:lnTo>
                  <a:lnTo>
                    <a:pt x="129699" y="535872"/>
                  </a:lnTo>
                  <a:lnTo>
                    <a:pt x="122070" y="534803"/>
                  </a:lnTo>
                  <a:lnTo>
                    <a:pt x="122070" y="529265"/>
                  </a:lnTo>
                  <a:lnTo>
                    <a:pt x="114441" y="528196"/>
                  </a:lnTo>
                  <a:lnTo>
                    <a:pt x="114441" y="522659"/>
                  </a:lnTo>
                  <a:lnTo>
                    <a:pt x="106811" y="521590"/>
                  </a:lnTo>
                  <a:lnTo>
                    <a:pt x="106811" y="516052"/>
                  </a:lnTo>
                  <a:lnTo>
                    <a:pt x="99182" y="514983"/>
                  </a:lnTo>
                  <a:lnTo>
                    <a:pt x="99182" y="509446"/>
                  </a:lnTo>
                  <a:lnTo>
                    <a:pt x="91553" y="508377"/>
                  </a:lnTo>
                  <a:lnTo>
                    <a:pt x="91553" y="502839"/>
                  </a:lnTo>
                  <a:lnTo>
                    <a:pt x="83923" y="501770"/>
                  </a:lnTo>
                  <a:lnTo>
                    <a:pt x="83923" y="496232"/>
                  </a:lnTo>
                  <a:lnTo>
                    <a:pt x="76294" y="495163"/>
                  </a:lnTo>
                  <a:lnTo>
                    <a:pt x="76294" y="489626"/>
                  </a:lnTo>
                  <a:lnTo>
                    <a:pt x="68664" y="488557"/>
                  </a:lnTo>
                  <a:lnTo>
                    <a:pt x="68664" y="483019"/>
                  </a:lnTo>
                  <a:lnTo>
                    <a:pt x="61035" y="481950"/>
                  </a:lnTo>
                  <a:lnTo>
                    <a:pt x="61035" y="476413"/>
                  </a:lnTo>
                  <a:lnTo>
                    <a:pt x="53405" y="475344"/>
                  </a:lnTo>
                  <a:lnTo>
                    <a:pt x="53405" y="469806"/>
                  </a:lnTo>
                  <a:lnTo>
                    <a:pt x="45776" y="468737"/>
                  </a:lnTo>
                  <a:lnTo>
                    <a:pt x="45776" y="463198"/>
                  </a:lnTo>
                  <a:lnTo>
                    <a:pt x="38148" y="462130"/>
                  </a:lnTo>
                  <a:lnTo>
                    <a:pt x="38148" y="456593"/>
                  </a:lnTo>
                  <a:lnTo>
                    <a:pt x="30518" y="455524"/>
                  </a:lnTo>
                  <a:lnTo>
                    <a:pt x="30518" y="449986"/>
                  </a:lnTo>
                  <a:lnTo>
                    <a:pt x="22889" y="448917"/>
                  </a:lnTo>
                  <a:lnTo>
                    <a:pt x="22889" y="443380"/>
                  </a:lnTo>
                  <a:lnTo>
                    <a:pt x="15259" y="442311"/>
                  </a:lnTo>
                  <a:lnTo>
                    <a:pt x="15259" y="436773"/>
                  </a:lnTo>
                  <a:lnTo>
                    <a:pt x="7630" y="435704"/>
                  </a:lnTo>
                  <a:lnTo>
                    <a:pt x="7630" y="430167"/>
                  </a:lnTo>
                  <a:lnTo>
                    <a:pt x="0" y="429098"/>
                  </a:lnTo>
                  <a:lnTo>
                    <a:pt x="0" y="331784"/>
                  </a:lnTo>
                  <a:cubicBezTo>
                    <a:pt x="15300" y="335163"/>
                    <a:pt x="29836" y="337738"/>
                    <a:pt x="43606" y="339511"/>
                  </a:cubicBezTo>
                  <a:cubicBezTo>
                    <a:pt x="57378" y="341282"/>
                    <a:pt x="72219" y="342174"/>
                    <a:pt x="88133" y="342189"/>
                  </a:cubicBezTo>
                  <a:lnTo>
                    <a:pt x="134395" y="335654"/>
                  </a:lnTo>
                  <a:lnTo>
                    <a:pt x="134395" y="329174"/>
                  </a:lnTo>
                  <a:lnTo>
                    <a:pt x="126765" y="329174"/>
                  </a:lnTo>
                  <a:lnTo>
                    <a:pt x="126765" y="322567"/>
                  </a:lnTo>
                  <a:lnTo>
                    <a:pt x="119136" y="322567"/>
                  </a:lnTo>
                  <a:lnTo>
                    <a:pt x="119136" y="315961"/>
                  </a:lnTo>
                  <a:lnTo>
                    <a:pt x="111506" y="315961"/>
                  </a:lnTo>
                  <a:lnTo>
                    <a:pt x="111506" y="309354"/>
                  </a:lnTo>
                  <a:lnTo>
                    <a:pt x="103877" y="309354"/>
                  </a:lnTo>
                  <a:lnTo>
                    <a:pt x="103877" y="302748"/>
                  </a:lnTo>
                  <a:lnTo>
                    <a:pt x="96247" y="302748"/>
                  </a:lnTo>
                  <a:lnTo>
                    <a:pt x="96247" y="296141"/>
                  </a:lnTo>
                  <a:lnTo>
                    <a:pt x="88618" y="296141"/>
                  </a:lnTo>
                  <a:lnTo>
                    <a:pt x="88618" y="289534"/>
                  </a:lnTo>
                  <a:lnTo>
                    <a:pt x="80990" y="289534"/>
                  </a:lnTo>
                  <a:lnTo>
                    <a:pt x="80990" y="282928"/>
                  </a:lnTo>
                  <a:lnTo>
                    <a:pt x="73360" y="282928"/>
                  </a:lnTo>
                  <a:lnTo>
                    <a:pt x="73360" y="276321"/>
                  </a:lnTo>
                  <a:lnTo>
                    <a:pt x="65731" y="276321"/>
                  </a:lnTo>
                  <a:lnTo>
                    <a:pt x="65731" y="269715"/>
                  </a:lnTo>
                  <a:lnTo>
                    <a:pt x="58101" y="269715"/>
                  </a:lnTo>
                  <a:lnTo>
                    <a:pt x="58101" y="263108"/>
                  </a:lnTo>
                  <a:lnTo>
                    <a:pt x="50472" y="263108"/>
                  </a:lnTo>
                  <a:lnTo>
                    <a:pt x="50472" y="256502"/>
                  </a:lnTo>
                  <a:lnTo>
                    <a:pt x="42842" y="256502"/>
                  </a:lnTo>
                  <a:lnTo>
                    <a:pt x="42842" y="168981"/>
                  </a:lnTo>
                  <a:lnTo>
                    <a:pt x="74056" y="168981"/>
                  </a:lnTo>
                  <a:lnTo>
                    <a:pt x="89145" y="167713"/>
                  </a:lnTo>
                  <a:lnTo>
                    <a:pt x="89145" y="162442"/>
                  </a:lnTo>
                  <a:lnTo>
                    <a:pt x="81515" y="164177"/>
                  </a:lnTo>
                  <a:lnTo>
                    <a:pt x="81515" y="155836"/>
                  </a:lnTo>
                  <a:lnTo>
                    <a:pt x="73886" y="157570"/>
                  </a:lnTo>
                  <a:lnTo>
                    <a:pt x="73886" y="149229"/>
                  </a:lnTo>
                  <a:lnTo>
                    <a:pt x="66256" y="150964"/>
                  </a:lnTo>
                  <a:lnTo>
                    <a:pt x="66256" y="142623"/>
                  </a:lnTo>
                  <a:lnTo>
                    <a:pt x="58627" y="144357"/>
                  </a:lnTo>
                  <a:lnTo>
                    <a:pt x="58627" y="136016"/>
                  </a:lnTo>
                  <a:lnTo>
                    <a:pt x="50999" y="137750"/>
                  </a:lnTo>
                  <a:lnTo>
                    <a:pt x="50999" y="129409"/>
                  </a:lnTo>
                  <a:lnTo>
                    <a:pt x="43369" y="131144"/>
                  </a:lnTo>
                  <a:lnTo>
                    <a:pt x="43369" y="122803"/>
                  </a:lnTo>
                  <a:lnTo>
                    <a:pt x="35740" y="124537"/>
                  </a:lnTo>
                  <a:lnTo>
                    <a:pt x="35740" y="116196"/>
                  </a:lnTo>
                  <a:lnTo>
                    <a:pt x="28110" y="117931"/>
                  </a:lnTo>
                  <a:lnTo>
                    <a:pt x="28110" y="109590"/>
                  </a:lnTo>
                  <a:lnTo>
                    <a:pt x="20481" y="111324"/>
                  </a:lnTo>
                  <a:lnTo>
                    <a:pt x="20481" y="102983"/>
                  </a:lnTo>
                  <a:lnTo>
                    <a:pt x="12851" y="104718"/>
                  </a:lnTo>
                  <a:lnTo>
                    <a:pt x="12851" y="12914"/>
                  </a:lnTo>
                  <a:cubicBezTo>
                    <a:pt x="22899" y="9698"/>
                    <a:pt x="36926" y="6793"/>
                    <a:pt x="54929" y="4191"/>
                  </a:cubicBezTo>
                  <a:cubicBezTo>
                    <a:pt x="72933" y="1590"/>
                    <a:pt x="91550" y="212"/>
                    <a:pt x="110777" y="6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 sz="2000" dirty="0">
                <a:solidFill>
                  <a:schemeClr val="tx1">
                    <a:lumMod val="100000"/>
                  </a:schemeClr>
                </a:solidFill>
                <a:latin typeface="+mn-ea"/>
                <a:ea typeface="+mn-ea"/>
                <a:cs typeface="阿里巴巴普惠体 H" panose="00020600040101010101" pitchFamily="18" charset="-122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3E1143D0-F22D-4CAD-837C-34EC0C3D74C7}"/>
                </a:ext>
              </a:extLst>
            </p:cNvPr>
            <p:cNvSpPr txBox="1"/>
            <p:nvPr userDrawn="1"/>
          </p:nvSpPr>
          <p:spPr>
            <a:xfrm>
              <a:off x="8702443" y="-2456201"/>
              <a:ext cx="288880" cy="437075"/>
            </a:xfrm>
            <a:custGeom>
              <a:avLst/>
              <a:gdLst/>
              <a:ahLst/>
              <a:cxnLst/>
              <a:rect l="l" t="t" r="r" b="b"/>
              <a:pathLst>
                <a:path w="121386" h="183657">
                  <a:moveTo>
                    <a:pt x="46548" y="26"/>
                  </a:moveTo>
                  <a:cubicBezTo>
                    <a:pt x="67138" y="-333"/>
                    <a:pt x="83887" y="3149"/>
                    <a:pt x="96794" y="10474"/>
                  </a:cubicBezTo>
                  <a:cubicBezTo>
                    <a:pt x="109701" y="17798"/>
                    <a:pt x="116355" y="31117"/>
                    <a:pt x="116757" y="50432"/>
                  </a:cubicBezTo>
                  <a:cubicBezTo>
                    <a:pt x="116891" y="58281"/>
                    <a:pt x="114951" y="65472"/>
                    <a:pt x="110938" y="72003"/>
                  </a:cubicBezTo>
                  <a:cubicBezTo>
                    <a:pt x="106925" y="78534"/>
                    <a:pt x="100035" y="83602"/>
                    <a:pt x="90268" y="87208"/>
                  </a:cubicBezTo>
                  <a:lnTo>
                    <a:pt x="90268" y="88751"/>
                  </a:lnTo>
                  <a:cubicBezTo>
                    <a:pt x="100116" y="91103"/>
                    <a:pt x="107745" y="95979"/>
                    <a:pt x="113157" y="103378"/>
                  </a:cubicBezTo>
                  <a:cubicBezTo>
                    <a:pt x="118568" y="110777"/>
                    <a:pt x="121311" y="119703"/>
                    <a:pt x="121386" y="130156"/>
                  </a:cubicBezTo>
                  <a:cubicBezTo>
                    <a:pt x="121231" y="149487"/>
                    <a:pt x="114212" y="163289"/>
                    <a:pt x="100330" y="171562"/>
                  </a:cubicBezTo>
                  <a:cubicBezTo>
                    <a:pt x="86448" y="179834"/>
                    <a:pt x="66635" y="183863"/>
                    <a:pt x="40890" y="183649"/>
                  </a:cubicBezTo>
                  <a:cubicBezTo>
                    <a:pt x="32243" y="183654"/>
                    <a:pt x="24656" y="183386"/>
                    <a:pt x="18130" y="182845"/>
                  </a:cubicBezTo>
                  <a:cubicBezTo>
                    <a:pt x="11605" y="182304"/>
                    <a:pt x="5561" y="181458"/>
                    <a:pt x="0" y="180306"/>
                  </a:cubicBezTo>
                  <a:lnTo>
                    <a:pt x="0" y="139415"/>
                  </a:lnTo>
                  <a:cubicBezTo>
                    <a:pt x="6429" y="140835"/>
                    <a:pt x="12537" y="141917"/>
                    <a:pt x="18323" y="142662"/>
                  </a:cubicBezTo>
                  <a:cubicBezTo>
                    <a:pt x="24110" y="143406"/>
                    <a:pt x="30346" y="143781"/>
                    <a:pt x="37033" y="143787"/>
                  </a:cubicBezTo>
                  <a:cubicBezTo>
                    <a:pt x="46034" y="144033"/>
                    <a:pt x="53621" y="142962"/>
                    <a:pt x="59793" y="140572"/>
                  </a:cubicBezTo>
                  <a:cubicBezTo>
                    <a:pt x="65965" y="138182"/>
                    <a:pt x="69180" y="132996"/>
                    <a:pt x="69437" y="125013"/>
                  </a:cubicBezTo>
                  <a:cubicBezTo>
                    <a:pt x="69249" y="117994"/>
                    <a:pt x="65702" y="113322"/>
                    <a:pt x="58796" y="110997"/>
                  </a:cubicBezTo>
                  <a:cubicBezTo>
                    <a:pt x="51890" y="108672"/>
                    <a:pt x="42750" y="107600"/>
                    <a:pt x="31375" y="107782"/>
                  </a:cubicBezTo>
                  <a:lnTo>
                    <a:pt x="18002" y="107782"/>
                  </a:lnTo>
                  <a:lnTo>
                    <a:pt x="18002" y="71006"/>
                  </a:lnTo>
                  <a:lnTo>
                    <a:pt x="31118" y="71006"/>
                  </a:lnTo>
                  <a:cubicBezTo>
                    <a:pt x="41507" y="71365"/>
                    <a:pt x="50047" y="70647"/>
                    <a:pt x="56739" y="68852"/>
                  </a:cubicBezTo>
                  <a:cubicBezTo>
                    <a:pt x="63431" y="67058"/>
                    <a:pt x="66892" y="62032"/>
                    <a:pt x="67122" y="53776"/>
                  </a:cubicBezTo>
                  <a:cubicBezTo>
                    <a:pt x="66919" y="47416"/>
                    <a:pt x="64175" y="43290"/>
                    <a:pt x="58893" y="41399"/>
                  </a:cubicBezTo>
                  <a:cubicBezTo>
                    <a:pt x="53610" y="39508"/>
                    <a:pt x="47009" y="38661"/>
                    <a:pt x="39090" y="38859"/>
                  </a:cubicBezTo>
                  <a:cubicBezTo>
                    <a:pt x="33298" y="38897"/>
                    <a:pt x="27394" y="39401"/>
                    <a:pt x="21377" y="40370"/>
                  </a:cubicBezTo>
                  <a:cubicBezTo>
                    <a:pt x="15360" y="41340"/>
                    <a:pt x="10035" y="42551"/>
                    <a:pt x="5400" y="44003"/>
                  </a:cubicBezTo>
                  <a:lnTo>
                    <a:pt x="5400" y="5427"/>
                  </a:lnTo>
                  <a:cubicBezTo>
                    <a:pt x="9622" y="4076"/>
                    <a:pt x="15516" y="2855"/>
                    <a:pt x="23081" y="1762"/>
                  </a:cubicBezTo>
                  <a:cubicBezTo>
                    <a:pt x="30646" y="669"/>
                    <a:pt x="38469" y="90"/>
                    <a:pt x="46548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 sz="2000" dirty="0">
                <a:latin typeface="+mn-ea"/>
                <a:ea typeface="+mn-ea"/>
                <a:cs typeface="阿里巴巴普惠体 H" panose="00020600040101010101" pitchFamily="18" charset="-122"/>
              </a:endParaRPr>
            </a:p>
          </p:txBody>
        </p:sp>
      </p:grp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ABEB32C9-58EE-4827-8D3C-817CE1477446}"/>
              </a:ext>
            </a:extLst>
          </p:cNvPr>
          <p:cNvSpPr/>
          <p:nvPr userDrawn="1"/>
        </p:nvSpPr>
        <p:spPr>
          <a:xfrm>
            <a:off x="6719695" y="1456856"/>
            <a:ext cx="3923942" cy="3923942"/>
          </a:xfrm>
          <a:prstGeom prst="roundRect">
            <a:avLst>
              <a:gd name="adj" fmla="val 6149"/>
            </a:avLst>
          </a:prstGeom>
          <a:noFill/>
          <a:ln w="19050">
            <a:gradFill>
              <a:gsLst>
                <a:gs pos="0">
                  <a:schemeClr val="accent2"/>
                </a:gs>
                <a:gs pos="100000">
                  <a:schemeClr val="accent2"/>
                </a:gs>
                <a:gs pos="65000">
                  <a:schemeClr val="accent2">
                    <a:alpha val="0"/>
                  </a:schemeClr>
                </a:gs>
                <a:gs pos="35000">
                  <a:schemeClr val="accent2">
                    <a:alpha val="0"/>
                  </a:schemeClr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54" name="图片占位符 20">
            <a:extLst>
              <a:ext uri="{FF2B5EF4-FFF2-40B4-BE49-F238E27FC236}">
                <a16:creationId xmlns:a16="http://schemas.microsoft.com/office/drawing/2014/main" id="{3075A865-8B98-45C0-82F0-17956BBC0EB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813683" y="1550844"/>
            <a:ext cx="3735966" cy="3735966"/>
          </a:xfrm>
          <a:prstGeom prst="roundRect">
            <a:avLst>
              <a:gd name="adj" fmla="val 7375"/>
            </a:avLst>
          </a:prstGeo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ABBB8B4-D424-458A-AC70-E02A647E582E}"/>
              </a:ext>
            </a:extLst>
          </p:cNvPr>
          <p:cNvCxnSpPr>
            <a:cxnSpLocks/>
          </p:cNvCxnSpPr>
          <p:nvPr userDrawn="1"/>
        </p:nvCxnSpPr>
        <p:spPr>
          <a:xfrm>
            <a:off x="3229125" y="3345804"/>
            <a:ext cx="1988493" cy="0"/>
          </a:xfrm>
          <a:prstGeom prst="line">
            <a:avLst/>
          </a:prstGeom>
          <a:ln w="19050" cap="rnd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1">
            <a:extLst>
              <a:ext uri="{FF2B5EF4-FFF2-40B4-BE49-F238E27FC236}">
                <a16:creationId xmlns:a16="http://schemas.microsoft.com/office/drawing/2014/main" id="{A80E4CD6-F6A1-4FD7-8F9B-463C21186B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09685" y="2637918"/>
            <a:ext cx="2480466" cy="707886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>
              <a:defRPr lang="zh-CN" altLang="en-US" sz="4000" b="1" spc="0" dirty="0">
                <a:solidFill>
                  <a:srgbClr val="000000"/>
                </a:solidFill>
                <a:latin typeface="+mn-ea"/>
                <a:ea typeface="+mn-ea"/>
              </a:defRPr>
            </a:lvl1pPr>
          </a:lstStyle>
          <a:p>
            <a:pPr marL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研究目标</a:t>
            </a:r>
          </a:p>
        </p:txBody>
      </p:sp>
      <p:sp>
        <p:nvSpPr>
          <p:cNvPr id="21" name="文本占位符 54">
            <a:extLst>
              <a:ext uri="{FF2B5EF4-FFF2-40B4-BE49-F238E27FC236}">
                <a16:creationId xmlns:a16="http://schemas.microsoft.com/office/drawing/2014/main" id="{B70C134F-27BB-4B52-8156-88E0A6684F9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09685" y="3394836"/>
            <a:ext cx="2480466" cy="307777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>
                <a:solidFill>
                  <a:srgbClr val="595959"/>
                </a:solidFill>
                <a:latin typeface="+mn-ea"/>
                <a:ea typeface="+mn-ea"/>
                <a:sym typeface="阿里巴巴普惠体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altLang="zh-CN" dirty="0"/>
              <a:t>Research Goals</a:t>
            </a:r>
          </a:p>
        </p:txBody>
      </p:sp>
      <p:sp>
        <p:nvSpPr>
          <p:cNvPr id="55" name="文本占位符 8">
            <a:extLst>
              <a:ext uri="{FF2B5EF4-FFF2-40B4-BE49-F238E27FC236}">
                <a16:creationId xmlns:a16="http://schemas.microsoft.com/office/drawing/2014/main" id="{B2446982-D3A7-4D81-8FF9-FE7DFD28FF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40395" y="3882587"/>
            <a:ext cx="4892338" cy="1147622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28575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lang="zh-CN" altLang="en-US" sz="1800" kern="120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zh-CN" altLang="en-US" dirty="0"/>
              <a:t>请在此填写本小节信息摘要</a:t>
            </a:r>
          </a:p>
          <a:p>
            <a:pPr lvl="0"/>
            <a:r>
              <a:rPr lang="zh-CN" altLang="en-US" dirty="0"/>
              <a:t>请在此填写本小节信息摘要</a:t>
            </a:r>
          </a:p>
          <a:p>
            <a:pPr lvl="0"/>
            <a:r>
              <a:rPr lang="zh-CN" altLang="en-US" dirty="0"/>
              <a:t>请在此填写本小节信息摘要</a:t>
            </a:r>
          </a:p>
        </p:txBody>
      </p:sp>
      <p:pic>
        <p:nvPicPr>
          <p:cNvPr id="56" name="图片 55" descr="图片包含 室内, 餐桌, 就坐&#10;&#10;描述已自动生成">
            <a:extLst>
              <a:ext uri="{FF2B5EF4-FFF2-40B4-BE49-F238E27FC236}">
                <a16:creationId xmlns:a16="http://schemas.microsoft.com/office/drawing/2014/main" id="{640C9AE0-65C5-4A71-8A34-EE35D75C437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839978" y="1714386"/>
            <a:ext cx="2674355" cy="148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6002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结束页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A-图片 3">
            <a:extLst>
              <a:ext uri="{FF2B5EF4-FFF2-40B4-BE49-F238E27FC236}">
                <a16:creationId xmlns:a16="http://schemas.microsoft.com/office/drawing/2014/main" id="{656CCA45-5594-43E4-A3D2-6E7DAEBF155D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2" cy="6858001"/>
          </a:xfrm>
          <a:custGeom>
            <a:avLst/>
            <a:gdLst/>
            <a:ahLst/>
            <a:cxnLst/>
            <a:rect l="0" t="0" r="0" b="0"/>
            <a:pathLst>
              <a:path w="12192002" h="6858001"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 numberOfShades="4"/>
                      </a14:imgEffect>
                      <a14:imgEffect>
                        <a14:brightnessContrast bright="31000" contrast="11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22E06F4-3DB3-46C7-981F-0F13806A46DA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>
              <a:alpha val="89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82C3235-434C-4049-BFA6-3D9FD1950B15}"/>
              </a:ext>
            </a:extLst>
          </p:cNvPr>
          <p:cNvGrpSpPr/>
          <p:nvPr userDrawn="1"/>
        </p:nvGrpSpPr>
        <p:grpSpPr>
          <a:xfrm>
            <a:off x="-245677" y="1215349"/>
            <a:ext cx="12785271" cy="4680171"/>
            <a:chOff x="-245677" y="1120085"/>
            <a:chExt cx="12785271" cy="4680171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AA07D966-1D0D-41E7-825A-C147AB0890B5}"/>
                </a:ext>
              </a:extLst>
            </p:cNvPr>
            <p:cNvGrpSpPr/>
            <p:nvPr userDrawn="1"/>
          </p:nvGrpSpPr>
          <p:grpSpPr>
            <a:xfrm>
              <a:off x="442913" y="1269618"/>
              <a:ext cx="12096681" cy="4530638"/>
              <a:chOff x="442913" y="1743162"/>
              <a:chExt cx="12096681" cy="4530638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6ECF7B23-3443-4424-A417-0E970462E894}"/>
                  </a:ext>
                </a:extLst>
              </p:cNvPr>
              <p:cNvSpPr/>
              <p:nvPr/>
            </p:nvSpPr>
            <p:spPr>
              <a:xfrm>
                <a:off x="442913" y="1743162"/>
                <a:ext cx="11306175" cy="4530638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alpha val="11000"/>
                    </a:schemeClr>
                  </a:gs>
                  <a:gs pos="100000">
                    <a:schemeClr val="accent2">
                      <a:alpha val="11000"/>
                    </a:schemeClr>
                  </a:gs>
                  <a:gs pos="80000">
                    <a:schemeClr val="accent2">
                      <a:alpha val="0"/>
                    </a:schemeClr>
                  </a:gs>
                  <a:gs pos="20000">
                    <a:schemeClr val="accent1">
                      <a:alpha val="0"/>
                    </a:schemeClr>
                  </a:gs>
                </a:gsLst>
                <a:lin ang="0" scaled="0"/>
              </a:gradFill>
              <a:ln>
                <a:gradFill>
                  <a:gsLst>
                    <a:gs pos="9800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  <a:gs pos="0">
                      <a:schemeClr val="accent1"/>
                    </a:gs>
                    <a:gs pos="2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" panose="00020600040101010101" pitchFamily="18" charset="-122"/>
                </a:endParaRPr>
              </a:p>
            </p:txBody>
          </p:sp>
          <p:pic>
            <p:nvPicPr>
              <p:cNvPr id="23" name="图片 22" descr="图片包含 室内, 餐桌, 就坐&#10;&#10;描述已自动生成">
                <a:extLst>
                  <a:ext uri="{FF2B5EF4-FFF2-40B4-BE49-F238E27FC236}">
                    <a16:creationId xmlns:a16="http://schemas.microsoft.com/office/drawing/2014/main" id="{48A89D2F-EACF-4881-BBD8-DB4705A228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2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10459540" y="4157972"/>
                <a:ext cx="2674355" cy="1485753"/>
              </a:xfrm>
              <a:prstGeom prst="rect">
                <a:avLst/>
              </a:prstGeom>
            </p:spPr>
          </p:pic>
        </p:grpSp>
        <p:pic>
          <p:nvPicPr>
            <p:cNvPr id="24" name="图片 23" descr="图片包含 室内, 餐桌, 就坐&#10;&#10;描述已自动生成">
              <a:extLst>
                <a:ext uri="{FF2B5EF4-FFF2-40B4-BE49-F238E27FC236}">
                  <a16:creationId xmlns:a16="http://schemas.microsoft.com/office/drawing/2014/main" id="{C631EF09-1934-407E-8FC0-7B4840AADF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-839978" y="1714386"/>
              <a:ext cx="2674355" cy="1485753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AE731C9-A9DE-4F68-B7E8-DBF3C7104062}"/>
              </a:ext>
            </a:extLst>
          </p:cNvPr>
          <p:cNvGrpSpPr>
            <a:grpSpLocks/>
          </p:cNvGrpSpPr>
          <p:nvPr userDrawn="1"/>
        </p:nvGrpSpPr>
        <p:grpSpPr>
          <a:xfrm>
            <a:off x="4365656" y="2457262"/>
            <a:ext cx="3460688" cy="1614501"/>
            <a:chOff x="2313317" y="4308661"/>
            <a:chExt cx="3460688" cy="1614501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19BD8C3B-549F-4C3F-96C8-0B411BDA596A}"/>
                </a:ext>
              </a:extLst>
            </p:cNvPr>
            <p:cNvSpPr/>
            <p:nvPr/>
          </p:nvSpPr>
          <p:spPr>
            <a:xfrm>
              <a:off x="2313317" y="4308661"/>
              <a:ext cx="3460688" cy="1614501"/>
            </a:xfrm>
            <a:prstGeom prst="roundRect">
              <a:avLst>
                <a:gd name="adj" fmla="val 1475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3B8C57A-19AF-4EBF-87BC-6F880C9B6744}"/>
                </a:ext>
              </a:extLst>
            </p:cNvPr>
            <p:cNvSpPr txBox="1"/>
            <p:nvPr/>
          </p:nvSpPr>
          <p:spPr>
            <a:xfrm>
              <a:off x="3114327" y="4719240"/>
              <a:ext cx="2659678" cy="1203922"/>
            </a:xfrm>
            <a:custGeom>
              <a:avLst/>
              <a:gdLst>
                <a:gd name="connsiteX0" fmla="*/ 107135 w 2659678"/>
                <a:gd name="connsiteY0" fmla="*/ 0 h 1203922"/>
                <a:gd name="connsiteX1" fmla="*/ 111665 w 2659678"/>
                <a:gd name="connsiteY1" fmla="*/ 6522 h 1203922"/>
                <a:gd name="connsiteX2" fmla="*/ 113387 w 2659678"/>
                <a:gd name="connsiteY2" fmla="*/ 5182 h 1203922"/>
                <a:gd name="connsiteX3" fmla="*/ 117917 w 2659678"/>
                <a:gd name="connsiteY3" fmla="*/ 11704 h 1203922"/>
                <a:gd name="connsiteX4" fmla="*/ 119640 w 2659678"/>
                <a:gd name="connsiteY4" fmla="*/ 10364 h 1203922"/>
                <a:gd name="connsiteX5" fmla="*/ 124169 w 2659678"/>
                <a:gd name="connsiteY5" fmla="*/ 16885 h 1203922"/>
                <a:gd name="connsiteX6" fmla="*/ 125892 w 2659678"/>
                <a:gd name="connsiteY6" fmla="*/ 15545 h 1203922"/>
                <a:gd name="connsiteX7" fmla="*/ 130422 w 2659678"/>
                <a:gd name="connsiteY7" fmla="*/ 22067 h 1203922"/>
                <a:gd name="connsiteX8" fmla="*/ 132144 w 2659678"/>
                <a:gd name="connsiteY8" fmla="*/ 20727 h 1203922"/>
                <a:gd name="connsiteX9" fmla="*/ 136674 w 2659678"/>
                <a:gd name="connsiteY9" fmla="*/ 27249 h 1203922"/>
                <a:gd name="connsiteX10" fmla="*/ 138396 w 2659678"/>
                <a:gd name="connsiteY10" fmla="*/ 25909 h 1203922"/>
                <a:gd name="connsiteX11" fmla="*/ 142926 w 2659678"/>
                <a:gd name="connsiteY11" fmla="*/ 32431 h 1203922"/>
                <a:gd name="connsiteX12" fmla="*/ 144649 w 2659678"/>
                <a:gd name="connsiteY12" fmla="*/ 31091 h 1203922"/>
                <a:gd name="connsiteX13" fmla="*/ 149179 w 2659678"/>
                <a:gd name="connsiteY13" fmla="*/ 37613 h 1203922"/>
                <a:gd name="connsiteX14" fmla="*/ 150901 w 2659678"/>
                <a:gd name="connsiteY14" fmla="*/ 36273 h 1203922"/>
                <a:gd name="connsiteX15" fmla="*/ 155431 w 2659678"/>
                <a:gd name="connsiteY15" fmla="*/ 42795 h 1203922"/>
                <a:gd name="connsiteX16" fmla="*/ 157153 w 2659678"/>
                <a:gd name="connsiteY16" fmla="*/ 41455 h 1203922"/>
                <a:gd name="connsiteX17" fmla="*/ 161683 w 2659678"/>
                <a:gd name="connsiteY17" fmla="*/ 47977 h 1203922"/>
                <a:gd name="connsiteX18" fmla="*/ 163405 w 2659678"/>
                <a:gd name="connsiteY18" fmla="*/ 46637 h 1203922"/>
                <a:gd name="connsiteX19" fmla="*/ 167934 w 2659678"/>
                <a:gd name="connsiteY19" fmla="*/ 53158 h 1203922"/>
                <a:gd name="connsiteX20" fmla="*/ 169657 w 2659678"/>
                <a:gd name="connsiteY20" fmla="*/ 51818 h 1203922"/>
                <a:gd name="connsiteX21" fmla="*/ 174187 w 2659678"/>
                <a:gd name="connsiteY21" fmla="*/ 58340 h 1203922"/>
                <a:gd name="connsiteX22" fmla="*/ 175910 w 2659678"/>
                <a:gd name="connsiteY22" fmla="*/ 57000 h 1203922"/>
                <a:gd name="connsiteX23" fmla="*/ 180440 w 2659678"/>
                <a:gd name="connsiteY23" fmla="*/ 63522 h 1203922"/>
                <a:gd name="connsiteX24" fmla="*/ 182162 w 2659678"/>
                <a:gd name="connsiteY24" fmla="*/ 62182 h 1203922"/>
                <a:gd name="connsiteX25" fmla="*/ 186692 w 2659678"/>
                <a:gd name="connsiteY25" fmla="*/ 68704 h 1203922"/>
                <a:gd name="connsiteX26" fmla="*/ 188414 w 2659678"/>
                <a:gd name="connsiteY26" fmla="*/ 67364 h 1203922"/>
                <a:gd name="connsiteX27" fmla="*/ 192944 w 2659678"/>
                <a:gd name="connsiteY27" fmla="*/ 73886 h 1203922"/>
                <a:gd name="connsiteX28" fmla="*/ 194666 w 2659678"/>
                <a:gd name="connsiteY28" fmla="*/ 72546 h 1203922"/>
                <a:gd name="connsiteX29" fmla="*/ 199196 w 2659678"/>
                <a:gd name="connsiteY29" fmla="*/ 79068 h 1203922"/>
                <a:gd name="connsiteX30" fmla="*/ 200919 w 2659678"/>
                <a:gd name="connsiteY30" fmla="*/ 77728 h 1203922"/>
                <a:gd name="connsiteX31" fmla="*/ 205449 w 2659678"/>
                <a:gd name="connsiteY31" fmla="*/ 84250 h 1203922"/>
                <a:gd name="connsiteX32" fmla="*/ 207171 w 2659678"/>
                <a:gd name="connsiteY32" fmla="*/ 82910 h 1203922"/>
                <a:gd name="connsiteX33" fmla="*/ 211701 w 2659678"/>
                <a:gd name="connsiteY33" fmla="*/ 89432 h 1203922"/>
                <a:gd name="connsiteX34" fmla="*/ 213423 w 2659678"/>
                <a:gd name="connsiteY34" fmla="*/ 88092 h 1203922"/>
                <a:gd name="connsiteX35" fmla="*/ 217953 w 2659678"/>
                <a:gd name="connsiteY35" fmla="*/ 94614 h 1203922"/>
                <a:gd name="connsiteX36" fmla="*/ 219675 w 2659678"/>
                <a:gd name="connsiteY36" fmla="*/ 93274 h 1203922"/>
                <a:gd name="connsiteX37" fmla="*/ 224204 w 2659678"/>
                <a:gd name="connsiteY37" fmla="*/ 99795 h 1203922"/>
                <a:gd name="connsiteX38" fmla="*/ 225927 w 2659678"/>
                <a:gd name="connsiteY38" fmla="*/ 98455 h 1203922"/>
                <a:gd name="connsiteX39" fmla="*/ 230457 w 2659678"/>
                <a:gd name="connsiteY39" fmla="*/ 104977 h 1203922"/>
                <a:gd name="connsiteX40" fmla="*/ 232180 w 2659678"/>
                <a:gd name="connsiteY40" fmla="*/ 103637 h 1203922"/>
                <a:gd name="connsiteX41" fmla="*/ 236710 w 2659678"/>
                <a:gd name="connsiteY41" fmla="*/ 110159 h 1203922"/>
                <a:gd name="connsiteX42" fmla="*/ 237972 w 2659678"/>
                <a:gd name="connsiteY42" fmla="*/ 109177 h 1203922"/>
                <a:gd name="connsiteX43" fmla="*/ 237972 w 2659678"/>
                <a:gd name="connsiteY43" fmla="*/ 79639 h 1203922"/>
                <a:gd name="connsiteX44" fmla="*/ 325196 w 2659678"/>
                <a:gd name="connsiteY44" fmla="*/ 79639 h 1203922"/>
                <a:gd name="connsiteX45" fmla="*/ 342262 w 2659678"/>
                <a:gd name="connsiteY45" fmla="*/ 12326 h 1203922"/>
                <a:gd name="connsiteX46" fmla="*/ 450344 w 2659678"/>
                <a:gd name="connsiteY46" fmla="*/ 16118 h 1203922"/>
                <a:gd name="connsiteX47" fmla="*/ 448806 w 2659678"/>
                <a:gd name="connsiteY47" fmla="*/ 21026 h 1203922"/>
                <a:gd name="connsiteX48" fmla="*/ 456596 w 2659678"/>
                <a:gd name="connsiteY48" fmla="*/ 21300 h 1203922"/>
                <a:gd name="connsiteX49" fmla="*/ 455058 w 2659678"/>
                <a:gd name="connsiteY49" fmla="*/ 26209 h 1203922"/>
                <a:gd name="connsiteX50" fmla="*/ 462849 w 2659678"/>
                <a:gd name="connsiteY50" fmla="*/ 26482 h 1203922"/>
                <a:gd name="connsiteX51" fmla="*/ 461311 w 2659678"/>
                <a:gd name="connsiteY51" fmla="*/ 31389 h 1203922"/>
                <a:gd name="connsiteX52" fmla="*/ 469101 w 2659678"/>
                <a:gd name="connsiteY52" fmla="*/ 31663 h 1203922"/>
                <a:gd name="connsiteX53" fmla="*/ 467563 w 2659678"/>
                <a:gd name="connsiteY53" fmla="*/ 36571 h 1203922"/>
                <a:gd name="connsiteX54" fmla="*/ 475353 w 2659678"/>
                <a:gd name="connsiteY54" fmla="*/ 36845 h 1203922"/>
                <a:gd name="connsiteX55" fmla="*/ 473815 w 2659678"/>
                <a:gd name="connsiteY55" fmla="*/ 41753 h 1203922"/>
                <a:gd name="connsiteX56" fmla="*/ 481605 w 2659678"/>
                <a:gd name="connsiteY56" fmla="*/ 42027 h 1203922"/>
                <a:gd name="connsiteX57" fmla="*/ 480067 w 2659678"/>
                <a:gd name="connsiteY57" fmla="*/ 46935 h 1203922"/>
                <a:gd name="connsiteX58" fmla="*/ 487858 w 2659678"/>
                <a:gd name="connsiteY58" fmla="*/ 47209 h 1203922"/>
                <a:gd name="connsiteX59" fmla="*/ 486320 w 2659678"/>
                <a:gd name="connsiteY59" fmla="*/ 52117 h 1203922"/>
                <a:gd name="connsiteX60" fmla="*/ 494110 w 2659678"/>
                <a:gd name="connsiteY60" fmla="*/ 52391 h 1203922"/>
                <a:gd name="connsiteX61" fmla="*/ 492572 w 2659678"/>
                <a:gd name="connsiteY61" fmla="*/ 57299 h 1203922"/>
                <a:gd name="connsiteX62" fmla="*/ 500362 w 2659678"/>
                <a:gd name="connsiteY62" fmla="*/ 57573 h 1203922"/>
                <a:gd name="connsiteX63" fmla="*/ 498824 w 2659678"/>
                <a:gd name="connsiteY63" fmla="*/ 62481 h 1203922"/>
                <a:gd name="connsiteX64" fmla="*/ 506614 w 2659678"/>
                <a:gd name="connsiteY64" fmla="*/ 62755 h 1203922"/>
                <a:gd name="connsiteX65" fmla="*/ 505076 w 2659678"/>
                <a:gd name="connsiteY65" fmla="*/ 67662 h 1203922"/>
                <a:gd name="connsiteX66" fmla="*/ 512866 w 2659678"/>
                <a:gd name="connsiteY66" fmla="*/ 67936 h 1203922"/>
                <a:gd name="connsiteX67" fmla="*/ 511328 w 2659678"/>
                <a:gd name="connsiteY67" fmla="*/ 72844 h 1203922"/>
                <a:gd name="connsiteX68" fmla="*/ 519119 w 2659678"/>
                <a:gd name="connsiteY68" fmla="*/ 73118 h 1203922"/>
                <a:gd name="connsiteX69" fmla="*/ 517581 w 2659678"/>
                <a:gd name="connsiteY69" fmla="*/ 78026 h 1203922"/>
                <a:gd name="connsiteX70" fmla="*/ 525371 w 2659678"/>
                <a:gd name="connsiteY70" fmla="*/ 78300 h 1203922"/>
                <a:gd name="connsiteX71" fmla="*/ 524952 w 2659678"/>
                <a:gd name="connsiteY71" fmla="*/ 79639 h 1203922"/>
                <a:gd name="connsiteX72" fmla="*/ 531881 w 2659678"/>
                <a:gd name="connsiteY72" fmla="*/ 79639 h 1203922"/>
                <a:gd name="connsiteX73" fmla="*/ 531881 w 2659678"/>
                <a:gd name="connsiteY73" fmla="*/ 84821 h 1203922"/>
                <a:gd name="connsiteX74" fmla="*/ 538133 w 2659678"/>
                <a:gd name="connsiteY74" fmla="*/ 84821 h 1203922"/>
                <a:gd name="connsiteX75" fmla="*/ 538133 w 2659678"/>
                <a:gd name="connsiteY75" fmla="*/ 90003 h 1203922"/>
                <a:gd name="connsiteX76" fmla="*/ 544386 w 2659678"/>
                <a:gd name="connsiteY76" fmla="*/ 90003 h 1203922"/>
                <a:gd name="connsiteX77" fmla="*/ 544386 w 2659678"/>
                <a:gd name="connsiteY77" fmla="*/ 95184 h 1203922"/>
                <a:gd name="connsiteX78" fmla="*/ 550638 w 2659678"/>
                <a:gd name="connsiteY78" fmla="*/ 95184 h 1203922"/>
                <a:gd name="connsiteX79" fmla="*/ 550638 w 2659678"/>
                <a:gd name="connsiteY79" fmla="*/ 100366 h 1203922"/>
                <a:gd name="connsiteX80" fmla="*/ 556890 w 2659678"/>
                <a:gd name="connsiteY80" fmla="*/ 100366 h 1203922"/>
                <a:gd name="connsiteX81" fmla="*/ 556890 w 2659678"/>
                <a:gd name="connsiteY81" fmla="*/ 105548 h 1203922"/>
                <a:gd name="connsiteX82" fmla="*/ 563142 w 2659678"/>
                <a:gd name="connsiteY82" fmla="*/ 105548 h 1203922"/>
                <a:gd name="connsiteX83" fmla="*/ 563142 w 2659678"/>
                <a:gd name="connsiteY83" fmla="*/ 110730 h 1203922"/>
                <a:gd name="connsiteX84" fmla="*/ 569395 w 2659678"/>
                <a:gd name="connsiteY84" fmla="*/ 110730 h 1203922"/>
                <a:gd name="connsiteX85" fmla="*/ 569395 w 2659678"/>
                <a:gd name="connsiteY85" fmla="*/ 115912 h 1203922"/>
                <a:gd name="connsiteX86" fmla="*/ 575647 w 2659678"/>
                <a:gd name="connsiteY86" fmla="*/ 115912 h 1203922"/>
                <a:gd name="connsiteX87" fmla="*/ 575647 w 2659678"/>
                <a:gd name="connsiteY87" fmla="*/ 121094 h 1203922"/>
                <a:gd name="connsiteX88" fmla="*/ 581899 w 2659678"/>
                <a:gd name="connsiteY88" fmla="*/ 121094 h 1203922"/>
                <a:gd name="connsiteX89" fmla="*/ 581899 w 2659678"/>
                <a:gd name="connsiteY89" fmla="*/ 126276 h 1203922"/>
                <a:gd name="connsiteX90" fmla="*/ 588151 w 2659678"/>
                <a:gd name="connsiteY90" fmla="*/ 126276 h 1203922"/>
                <a:gd name="connsiteX91" fmla="*/ 588151 w 2659678"/>
                <a:gd name="connsiteY91" fmla="*/ 131457 h 1203922"/>
                <a:gd name="connsiteX92" fmla="*/ 594403 w 2659678"/>
                <a:gd name="connsiteY92" fmla="*/ 131457 h 1203922"/>
                <a:gd name="connsiteX93" fmla="*/ 594403 w 2659678"/>
                <a:gd name="connsiteY93" fmla="*/ 136639 h 1203922"/>
                <a:gd name="connsiteX94" fmla="*/ 600656 w 2659678"/>
                <a:gd name="connsiteY94" fmla="*/ 136639 h 1203922"/>
                <a:gd name="connsiteX95" fmla="*/ 600656 w 2659678"/>
                <a:gd name="connsiteY95" fmla="*/ 141821 h 1203922"/>
                <a:gd name="connsiteX96" fmla="*/ 606908 w 2659678"/>
                <a:gd name="connsiteY96" fmla="*/ 141821 h 1203922"/>
                <a:gd name="connsiteX97" fmla="*/ 606908 w 2659678"/>
                <a:gd name="connsiteY97" fmla="*/ 147003 h 1203922"/>
                <a:gd name="connsiteX98" fmla="*/ 613160 w 2659678"/>
                <a:gd name="connsiteY98" fmla="*/ 147003 h 1203922"/>
                <a:gd name="connsiteX99" fmla="*/ 613160 w 2659678"/>
                <a:gd name="connsiteY99" fmla="*/ 152185 h 1203922"/>
                <a:gd name="connsiteX100" fmla="*/ 619412 w 2659678"/>
                <a:gd name="connsiteY100" fmla="*/ 152185 h 1203922"/>
                <a:gd name="connsiteX101" fmla="*/ 619412 w 2659678"/>
                <a:gd name="connsiteY101" fmla="*/ 157367 h 1203922"/>
                <a:gd name="connsiteX102" fmla="*/ 625665 w 2659678"/>
                <a:gd name="connsiteY102" fmla="*/ 157367 h 1203922"/>
                <a:gd name="connsiteX103" fmla="*/ 625665 w 2659678"/>
                <a:gd name="connsiteY103" fmla="*/ 162549 h 1203922"/>
                <a:gd name="connsiteX104" fmla="*/ 631917 w 2659678"/>
                <a:gd name="connsiteY104" fmla="*/ 162549 h 1203922"/>
                <a:gd name="connsiteX105" fmla="*/ 631917 w 2659678"/>
                <a:gd name="connsiteY105" fmla="*/ 167731 h 1203922"/>
                <a:gd name="connsiteX106" fmla="*/ 638169 w 2659678"/>
                <a:gd name="connsiteY106" fmla="*/ 167731 h 1203922"/>
                <a:gd name="connsiteX107" fmla="*/ 638169 w 2659678"/>
                <a:gd name="connsiteY107" fmla="*/ 172913 h 1203922"/>
                <a:gd name="connsiteX108" fmla="*/ 644421 w 2659678"/>
                <a:gd name="connsiteY108" fmla="*/ 172913 h 1203922"/>
                <a:gd name="connsiteX109" fmla="*/ 644421 w 2659678"/>
                <a:gd name="connsiteY109" fmla="*/ 178094 h 1203922"/>
                <a:gd name="connsiteX110" fmla="*/ 650673 w 2659678"/>
                <a:gd name="connsiteY110" fmla="*/ 178094 h 1203922"/>
                <a:gd name="connsiteX111" fmla="*/ 650673 w 2659678"/>
                <a:gd name="connsiteY111" fmla="*/ 183276 h 1203922"/>
                <a:gd name="connsiteX112" fmla="*/ 656926 w 2659678"/>
                <a:gd name="connsiteY112" fmla="*/ 183276 h 1203922"/>
                <a:gd name="connsiteX113" fmla="*/ 656926 w 2659678"/>
                <a:gd name="connsiteY113" fmla="*/ 185827 h 1203922"/>
                <a:gd name="connsiteX114" fmla="*/ 665563 w 2659678"/>
                <a:gd name="connsiteY114" fmla="*/ 185827 h 1203922"/>
                <a:gd name="connsiteX115" fmla="*/ 665563 w 2659678"/>
                <a:gd name="connsiteY115" fmla="*/ 11377 h 1203922"/>
                <a:gd name="connsiteX116" fmla="*/ 764164 w 2659678"/>
                <a:gd name="connsiteY116" fmla="*/ 15170 h 1203922"/>
                <a:gd name="connsiteX117" fmla="*/ 764164 w 2659678"/>
                <a:gd name="connsiteY117" fmla="*/ 20112 h 1203922"/>
                <a:gd name="connsiteX118" fmla="*/ 770416 w 2659678"/>
                <a:gd name="connsiteY118" fmla="*/ 20352 h 1203922"/>
                <a:gd name="connsiteX119" fmla="*/ 770416 w 2659678"/>
                <a:gd name="connsiteY119" fmla="*/ 25294 h 1203922"/>
                <a:gd name="connsiteX120" fmla="*/ 776669 w 2659678"/>
                <a:gd name="connsiteY120" fmla="*/ 25534 h 1203922"/>
                <a:gd name="connsiteX121" fmla="*/ 776669 w 2659678"/>
                <a:gd name="connsiteY121" fmla="*/ 30475 h 1203922"/>
                <a:gd name="connsiteX122" fmla="*/ 782921 w 2659678"/>
                <a:gd name="connsiteY122" fmla="*/ 30715 h 1203922"/>
                <a:gd name="connsiteX123" fmla="*/ 782921 w 2659678"/>
                <a:gd name="connsiteY123" fmla="*/ 35657 h 1203922"/>
                <a:gd name="connsiteX124" fmla="*/ 789173 w 2659678"/>
                <a:gd name="connsiteY124" fmla="*/ 35897 h 1203922"/>
                <a:gd name="connsiteX125" fmla="*/ 789173 w 2659678"/>
                <a:gd name="connsiteY125" fmla="*/ 40839 h 1203922"/>
                <a:gd name="connsiteX126" fmla="*/ 795425 w 2659678"/>
                <a:gd name="connsiteY126" fmla="*/ 41079 h 1203922"/>
                <a:gd name="connsiteX127" fmla="*/ 795425 w 2659678"/>
                <a:gd name="connsiteY127" fmla="*/ 46021 h 1203922"/>
                <a:gd name="connsiteX128" fmla="*/ 801678 w 2659678"/>
                <a:gd name="connsiteY128" fmla="*/ 46261 h 1203922"/>
                <a:gd name="connsiteX129" fmla="*/ 801678 w 2659678"/>
                <a:gd name="connsiteY129" fmla="*/ 51203 h 1203922"/>
                <a:gd name="connsiteX130" fmla="*/ 807930 w 2659678"/>
                <a:gd name="connsiteY130" fmla="*/ 51443 h 1203922"/>
                <a:gd name="connsiteX131" fmla="*/ 807930 w 2659678"/>
                <a:gd name="connsiteY131" fmla="*/ 56385 h 1203922"/>
                <a:gd name="connsiteX132" fmla="*/ 814182 w 2659678"/>
                <a:gd name="connsiteY132" fmla="*/ 56625 h 1203922"/>
                <a:gd name="connsiteX133" fmla="*/ 814182 w 2659678"/>
                <a:gd name="connsiteY133" fmla="*/ 61567 h 1203922"/>
                <a:gd name="connsiteX134" fmla="*/ 820434 w 2659678"/>
                <a:gd name="connsiteY134" fmla="*/ 61807 h 1203922"/>
                <a:gd name="connsiteX135" fmla="*/ 820434 w 2659678"/>
                <a:gd name="connsiteY135" fmla="*/ 66748 h 1203922"/>
                <a:gd name="connsiteX136" fmla="*/ 826686 w 2659678"/>
                <a:gd name="connsiteY136" fmla="*/ 66988 h 1203922"/>
                <a:gd name="connsiteX137" fmla="*/ 826686 w 2659678"/>
                <a:gd name="connsiteY137" fmla="*/ 71930 h 1203922"/>
                <a:gd name="connsiteX138" fmla="*/ 832939 w 2659678"/>
                <a:gd name="connsiteY138" fmla="*/ 72170 h 1203922"/>
                <a:gd name="connsiteX139" fmla="*/ 832939 w 2659678"/>
                <a:gd name="connsiteY139" fmla="*/ 77112 h 1203922"/>
                <a:gd name="connsiteX140" fmla="*/ 839191 w 2659678"/>
                <a:gd name="connsiteY140" fmla="*/ 77352 h 1203922"/>
                <a:gd name="connsiteX141" fmla="*/ 839191 w 2659678"/>
                <a:gd name="connsiteY141" fmla="*/ 82294 h 1203922"/>
                <a:gd name="connsiteX142" fmla="*/ 845443 w 2659678"/>
                <a:gd name="connsiteY142" fmla="*/ 82534 h 1203922"/>
                <a:gd name="connsiteX143" fmla="*/ 845443 w 2659678"/>
                <a:gd name="connsiteY143" fmla="*/ 87476 h 1203922"/>
                <a:gd name="connsiteX144" fmla="*/ 851695 w 2659678"/>
                <a:gd name="connsiteY144" fmla="*/ 87716 h 1203922"/>
                <a:gd name="connsiteX145" fmla="*/ 851695 w 2659678"/>
                <a:gd name="connsiteY145" fmla="*/ 92658 h 1203922"/>
                <a:gd name="connsiteX146" fmla="*/ 857948 w 2659678"/>
                <a:gd name="connsiteY146" fmla="*/ 92898 h 1203922"/>
                <a:gd name="connsiteX147" fmla="*/ 857948 w 2659678"/>
                <a:gd name="connsiteY147" fmla="*/ 97840 h 1203922"/>
                <a:gd name="connsiteX148" fmla="*/ 864200 w 2659678"/>
                <a:gd name="connsiteY148" fmla="*/ 98080 h 1203922"/>
                <a:gd name="connsiteX149" fmla="*/ 864200 w 2659678"/>
                <a:gd name="connsiteY149" fmla="*/ 103022 h 1203922"/>
                <a:gd name="connsiteX150" fmla="*/ 870452 w 2659678"/>
                <a:gd name="connsiteY150" fmla="*/ 103262 h 1203922"/>
                <a:gd name="connsiteX151" fmla="*/ 870452 w 2659678"/>
                <a:gd name="connsiteY151" fmla="*/ 108204 h 1203922"/>
                <a:gd name="connsiteX152" fmla="*/ 876704 w 2659678"/>
                <a:gd name="connsiteY152" fmla="*/ 108444 h 1203922"/>
                <a:gd name="connsiteX153" fmla="*/ 876704 w 2659678"/>
                <a:gd name="connsiteY153" fmla="*/ 113385 h 1203922"/>
                <a:gd name="connsiteX154" fmla="*/ 882956 w 2659678"/>
                <a:gd name="connsiteY154" fmla="*/ 113625 h 1203922"/>
                <a:gd name="connsiteX155" fmla="*/ 882956 w 2659678"/>
                <a:gd name="connsiteY155" fmla="*/ 118567 h 1203922"/>
                <a:gd name="connsiteX156" fmla="*/ 889209 w 2659678"/>
                <a:gd name="connsiteY156" fmla="*/ 118807 h 1203922"/>
                <a:gd name="connsiteX157" fmla="*/ 889209 w 2659678"/>
                <a:gd name="connsiteY157" fmla="*/ 123749 h 1203922"/>
                <a:gd name="connsiteX158" fmla="*/ 895461 w 2659678"/>
                <a:gd name="connsiteY158" fmla="*/ 123989 h 1203922"/>
                <a:gd name="connsiteX159" fmla="*/ 895461 w 2659678"/>
                <a:gd name="connsiteY159" fmla="*/ 128931 h 1203922"/>
                <a:gd name="connsiteX160" fmla="*/ 901713 w 2659678"/>
                <a:gd name="connsiteY160" fmla="*/ 129171 h 1203922"/>
                <a:gd name="connsiteX161" fmla="*/ 901713 w 2659678"/>
                <a:gd name="connsiteY161" fmla="*/ 134113 h 1203922"/>
                <a:gd name="connsiteX162" fmla="*/ 907965 w 2659678"/>
                <a:gd name="connsiteY162" fmla="*/ 134353 h 1203922"/>
                <a:gd name="connsiteX163" fmla="*/ 907965 w 2659678"/>
                <a:gd name="connsiteY163" fmla="*/ 139295 h 1203922"/>
                <a:gd name="connsiteX164" fmla="*/ 914218 w 2659678"/>
                <a:gd name="connsiteY164" fmla="*/ 139535 h 1203922"/>
                <a:gd name="connsiteX165" fmla="*/ 914218 w 2659678"/>
                <a:gd name="connsiteY165" fmla="*/ 144477 h 1203922"/>
                <a:gd name="connsiteX166" fmla="*/ 920470 w 2659678"/>
                <a:gd name="connsiteY166" fmla="*/ 144717 h 1203922"/>
                <a:gd name="connsiteX167" fmla="*/ 920470 w 2659678"/>
                <a:gd name="connsiteY167" fmla="*/ 149658 h 1203922"/>
                <a:gd name="connsiteX168" fmla="*/ 926722 w 2659678"/>
                <a:gd name="connsiteY168" fmla="*/ 149898 h 1203922"/>
                <a:gd name="connsiteX169" fmla="*/ 926722 w 2659678"/>
                <a:gd name="connsiteY169" fmla="*/ 154840 h 1203922"/>
                <a:gd name="connsiteX170" fmla="*/ 932974 w 2659678"/>
                <a:gd name="connsiteY170" fmla="*/ 155080 h 1203922"/>
                <a:gd name="connsiteX171" fmla="*/ 932974 w 2659678"/>
                <a:gd name="connsiteY171" fmla="*/ 160022 h 1203922"/>
                <a:gd name="connsiteX172" fmla="*/ 939227 w 2659678"/>
                <a:gd name="connsiteY172" fmla="*/ 160262 h 1203922"/>
                <a:gd name="connsiteX173" fmla="*/ 939227 w 2659678"/>
                <a:gd name="connsiteY173" fmla="*/ 165204 h 1203922"/>
                <a:gd name="connsiteX174" fmla="*/ 945478 w 2659678"/>
                <a:gd name="connsiteY174" fmla="*/ 165444 h 1203922"/>
                <a:gd name="connsiteX175" fmla="*/ 945478 w 2659678"/>
                <a:gd name="connsiteY175" fmla="*/ 170386 h 1203922"/>
                <a:gd name="connsiteX176" fmla="*/ 951731 w 2659678"/>
                <a:gd name="connsiteY176" fmla="*/ 170626 h 1203922"/>
                <a:gd name="connsiteX177" fmla="*/ 951731 w 2659678"/>
                <a:gd name="connsiteY177" fmla="*/ 175568 h 1203922"/>
                <a:gd name="connsiteX178" fmla="*/ 957983 w 2659678"/>
                <a:gd name="connsiteY178" fmla="*/ 175808 h 1203922"/>
                <a:gd name="connsiteX179" fmla="*/ 957983 w 2659678"/>
                <a:gd name="connsiteY179" fmla="*/ 180750 h 1203922"/>
                <a:gd name="connsiteX180" fmla="*/ 964235 w 2659678"/>
                <a:gd name="connsiteY180" fmla="*/ 180990 h 1203922"/>
                <a:gd name="connsiteX181" fmla="*/ 964235 w 2659678"/>
                <a:gd name="connsiteY181" fmla="*/ 185931 h 1203922"/>
                <a:gd name="connsiteX182" fmla="*/ 970487 w 2659678"/>
                <a:gd name="connsiteY182" fmla="*/ 186171 h 1203922"/>
                <a:gd name="connsiteX183" fmla="*/ 970487 w 2659678"/>
                <a:gd name="connsiteY183" fmla="*/ 191113 h 1203922"/>
                <a:gd name="connsiteX184" fmla="*/ 976740 w 2659678"/>
                <a:gd name="connsiteY184" fmla="*/ 191353 h 1203922"/>
                <a:gd name="connsiteX185" fmla="*/ 976740 w 2659678"/>
                <a:gd name="connsiteY185" fmla="*/ 196295 h 1203922"/>
                <a:gd name="connsiteX186" fmla="*/ 982992 w 2659678"/>
                <a:gd name="connsiteY186" fmla="*/ 196535 h 1203922"/>
                <a:gd name="connsiteX187" fmla="*/ 982992 w 2659678"/>
                <a:gd name="connsiteY187" fmla="*/ 201477 h 1203922"/>
                <a:gd name="connsiteX188" fmla="*/ 989244 w 2659678"/>
                <a:gd name="connsiteY188" fmla="*/ 201717 h 1203922"/>
                <a:gd name="connsiteX189" fmla="*/ 989244 w 2659678"/>
                <a:gd name="connsiteY189" fmla="*/ 206659 h 1203922"/>
                <a:gd name="connsiteX190" fmla="*/ 995496 w 2659678"/>
                <a:gd name="connsiteY190" fmla="*/ 206899 h 1203922"/>
                <a:gd name="connsiteX191" fmla="*/ 995496 w 2659678"/>
                <a:gd name="connsiteY191" fmla="*/ 211841 h 1203922"/>
                <a:gd name="connsiteX192" fmla="*/ 1001749 w 2659678"/>
                <a:gd name="connsiteY192" fmla="*/ 212081 h 1203922"/>
                <a:gd name="connsiteX193" fmla="*/ 1001749 w 2659678"/>
                <a:gd name="connsiteY193" fmla="*/ 217023 h 1203922"/>
                <a:gd name="connsiteX194" fmla="*/ 1008001 w 2659678"/>
                <a:gd name="connsiteY194" fmla="*/ 217263 h 1203922"/>
                <a:gd name="connsiteX195" fmla="*/ 1008001 w 2659678"/>
                <a:gd name="connsiteY195" fmla="*/ 222204 h 1203922"/>
                <a:gd name="connsiteX196" fmla="*/ 1014253 w 2659678"/>
                <a:gd name="connsiteY196" fmla="*/ 222444 h 1203922"/>
                <a:gd name="connsiteX197" fmla="*/ 1014253 w 2659678"/>
                <a:gd name="connsiteY197" fmla="*/ 227386 h 1203922"/>
                <a:gd name="connsiteX198" fmla="*/ 1020505 w 2659678"/>
                <a:gd name="connsiteY198" fmla="*/ 227626 h 1203922"/>
                <a:gd name="connsiteX199" fmla="*/ 1020505 w 2659678"/>
                <a:gd name="connsiteY199" fmla="*/ 232568 h 1203922"/>
                <a:gd name="connsiteX200" fmla="*/ 1026758 w 2659678"/>
                <a:gd name="connsiteY200" fmla="*/ 232808 h 1203922"/>
                <a:gd name="connsiteX201" fmla="*/ 1026758 w 2659678"/>
                <a:gd name="connsiteY201" fmla="*/ 237750 h 1203922"/>
                <a:gd name="connsiteX202" fmla="*/ 1033010 w 2659678"/>
                <a:gd name="connsiteY202" fmla="*/ 237990 h 1203922"/>
                <a:gd name="connsiteX203" fmla="*/ 1033010 w 2659678"/>
                <a:gd name="connsiteY203" fmla="*/ 242932 h 1203922"/>
                <a:gd name="connsiteX204" fmla="*/ 1039262 w 2659678"/>
                <a:gd name="connsiteY204" fmla="*/ 243172 h 1203922"/>
                <a:gd name="connsiteX205" fmla="*/ 1039262 w 2659678"/>
                <a:gd name="connsiteY205" fmla="*/ 244609 h 1203922"/>
                <a:gd name="connsiteX206" fmla="*/ 1078567 w 2659678"/>
                <a:gd name="connsiteY206" fmla="*/ 244609 h 1203922"/>
                <a:gd name="connsiteX207" fmla="*/ 1075687 w 2659678"/>
                <a:gd name="connsiteY207" fmla="*/ 240134 h 1203922"/>
                <a:gd name="connsiteX208" fmla="*/ 1073777 w 2659678"/>
                <a:gd name="connsiteY208" fmla="*/ 241698 h 1203922"/>
                <a:gd name="connsiteX209" fmla="*/ 1069434 w 2659678"/>
                <a:gd name="connsiteY209" fmla="*/ 234951 h 1203922"/>
                <a:gd name="connsiteX210" fmla="*/ 1067524 w 2659678"/>
                <a:gd name="connsiteY210" fmla="*/ 236516 h 1203922"/>
                <a:gd name="connsiteX211" fmla="*/ 1063181 w 2659678"/>
                <a:gd name="connsiteY211" fmla="*/ 229770 h 1203922"/>
                <a:gd name="connsiteX212" fmla="*/ 1061272 w 2659678"/>
                <a:gd name="connsiteY212" fmla="*/ 231334 h 1203922"/>
                <a:gd name="connsiteX213" fmla="*/ 955086 w 2659678"/>
                <a:gd name="connsiteY213" fmla="*/ 66367 h 1203922"/>
                <a:gd name="connsiteX214" fmla="*/ 1040414 w 2659678"/>
                <a:gd name="connsiteY214" fmla="*/ 0 h 1203922"/>
                <a:gd name="connsiteX215" fmla="*/ 1044944 w 2659678"/>
                <a:gd name="connsiteY215" fmla="*/ 6522 h 1203922"/>
                <a:gd name="connsiteX216" fmla="*/ 1046666 w 2659678"/>
                <a:gd name="connsiteY216" fmla="*/ 5182 h 1203922"/>
                <a:gd name="connsiteX217" fmla="*/ 1051196 w 2659678"/>
                <a:gd name="connsiteY217" fmla="*/ 11704 h 1203922"/>
                <a:gd name="connsiteX218" fmla="*/ 1052919 w 2659678"/>
                <a:gd name="connsiteY218" fmla="*/ 10364 h 1203922"/>
                <a:gd name="connsiteX219" fmla="*/ 1057449 w 2659678"/>
                <a:gd name="connsiteY219" fmla="*/ 16885 h 1203922"/>
                <a:gd name="connsiteX220" fmla="*/ 1059171 w 2659678"/>
                <a:gd name="connsiteY220" fmla="*/ 15545 h 1203922"/>
                <a:gd name="connsiteX221" fmla="*/ 1063701 w 2659678"/>
                <a:gd name="connsiteY221" fmla="*/ 22067 h 1203922"/>
                <a:gd name="connsiteX222" fmla="*/ 1065423 w 2659678"/>
                <a:gd name="connsiteY222" fmla="*/ 20727 h 1203922"/>
                <a:gd name="connsiteX223" fmla="*/ 1069953 w 2659678"/>
                <a:gd name="connsiteY223" fmla="*/ 27249 h 1203922"/>
                <a:gd name="connsiteX224" fmla="*/ 1071675 w 2659678"/>
                <a:gd name="connsiteY224" fmla="*/ 25909 h 1203922"/>
                <a:gd name="connsiteX225" fmla="*/ 1076205 w 2659678"/>
                <a:gd name="connsiteY225" fmla="*/ 32431 h 1203922"/>
                <a:gd name="connsiteX226" fmla="*/ 1077928 w 2659678"/>
                <a:gd name="connsiteY226" fmla="*/ 31091 h 1203922"/>
                <a:gd name="connsiteX227" fmla="*/ 1082458 w 2659678"/>
                <a:gd name="connsiteY227" fmla="*/ 37613 h 1203922"/>
                <a:gd name="connsiteX228" fmla="*/ 1084180 w 2659678"/>
                <a:gd name="connsiteY228" fmla="*/ 36273 h 1203922"/>
                <a:gd name="connsiteX229" fmla="*/ 1088710 w 2659678"/>
                <a:gd name="connsiteY229" fmla="*/ 42795 h 1203922"/>
                <a:gd name="connsiteX230" fmla="*/ 1090432 w 2659678"/>
                <a:gd name="connsiteY230" fmla="*/ 41455 h 1203922"/>
                <a:gd name="connsiteX231" fmla="*/ 1094962 w 2659678"/>
                <a:gd name="connsiteY231" fmla="*/ 47977 h 1203922"/>
                <a:gd name="connsiteX232" fmla="*/ 1096684 w 2659678"/>
                <a:gd name="connsiteY232" fmla="*/ 46637 h 1203922"/>
                <a:gd name="connsiteX233" fmla="*/ 1101214 w 2659678"/>
                <a:gd name="connsiteY233" fmla="*/ 53158 h 1203922"/>
                <a:gd name="connsiteX234" fmla="*/ 1102936 w 2659678"/>
                <a:gd name="connsiteY234" fmla="*/ 51818 h 1203922"/>
                <a:gd name="connsiteX235" fmla="*/ 1107467 w 2659678"/>
                <a:gd name="connsiteY235" fmla="*/ 58340 h 1203922"/>
                <a:gd name="connsiteX236" fmla="*/ 1109189 w 2659678"/>
                <a:gd name="connsiteY236" fmla="*/ 57000 h 1203922"/>
                <a:gd name="connsiteX237" fmla="*/ 1113719 w 2659678"/>
                <a:gd name="connsiteY237" fmla="*/ 63522 h 1203922"/>
                <a:gd name="connsiteX238" fmla="*/ 1115441 w 2659678"/>
                <a:gd name="connsiteY238" fmla="*/ 62182 h 1203922"/>
                <a:gd name="connsiteX239" fmla="*/ 1119971 w 2659678"/>
                <a:gd name="connsiteY239" fmla="*/ 68704 h 1203922"/>
                <a:gd name="connsiteX240" fmla="*/ 1121693 w 2659678"/>
                <a:gd name="connsiteY240" fmla="*/ 67364 h 1203922"/>
                <a:gd name="connsiteX241" fmla="*/ 1126223 w 2659678"/>
                <a:gd name="connsiteY241" fmla="*/ 73886 h 1203922"/>
                <a:gd name="connsiteX242" fmla="*/ 1127945 w 2659678"/>
                <a:gd name="connsiteY242" fmla="*/ 72546 h 1203922"/>
                <a:gd name="connsiteX243" fmla="*/ 1132476 w 2659678"/>
                <a:gd name="connsiteY243" fmla="*/ 79068 h 1203922"/>
                <a:gd name="connsiteX244" fmla="*/ 1134198 w 2659678"/>
                <a:gd name="connsiteY244" fmla="*/ 77728 h 1203922"/>
                <a:gd name="connsiteX245" fmla="*/ 1138728 w 2659678"/>
                <a:gd name="connsiteY245" fmla="*/ 84250 h 1203922"/>
                <a:gd name="connsiteX246" fmla="*/ 1140450 w 2659678"/>
                <a:gd name="connsiteY246" fmla="*/ 82910 h 1203922"/>
                <a:gd name="connsiteX247" fmla="*/ 1144980 w 2659678"/>
                <a:gd name="connsiteY247" fmla="*/ 89432 h 1203922"/>
                <a:gd name="connsiteX248" fmla="*/ 1146702 w 2659678"/>
                <a:gd name="connsiteY248" fmla="*/ 88092 h 1203922"/>
                <a:gd name="connsiteX249" fmla="*/ 1151232 w 2659678"/>
                <a:gd name="connsiteY249" fmla="*/ 94614 h 1203922"/>
                <a:gd name="connsiteX250" fmla="*/ 1152954 w 2659678"/>
                <a:gd name="connsiteY250" fmla="*/ 93274 h 1203922"/>
                <a:gd name="connsiteX251" fmla="*/ 1157484 w 2659678"/>
                <a:gd name="connsiteY251" fmla="*/ 99795 h 1203922"/>
                <a:gd name="connsiteX252" fmla="*/ 1159206 w 2659678"/>
                <a:gd name="connsiteY252" fmla="*/ 98455 h 1203922"/>
                <a:gd name="connsiteX253" fmla="*/ 1163737 w 2659678"/>
                <a:gd name="connsiteY253" fmla="*/ 104977 h 1203922"/>
                <a:gd name="connsiteX254" fmla="*/ 1165459 w 2659678"/>
                <a:gd name="connsiteY254" fmla="*/ 103637 h 1203922"/>
                <a:gd name="connsiteX255" fmla="*/ 1169989 w 2659678"/>
                <a:gd name="connsiteY255" fmla="*/ 110159 h 1203922"/>
                <a:gd name="connsiteX256" fmla="*/ 1171251 w 2659678"/>
                <a:gd name="connsiteY256" fmla="*/ 109177 h 1203922"/>
                <a:gd name="connsiteX257" fmla="*/ 1171251 w 2659678"/>
                <a:gd name="connsiteY257" fmla="*/ 79639 h 1203922"/>
                <a:gd name="connsiteX258" fmla="*/ 1258476 w 2659678"/>
                <a:gd name="connsiteY258" fmla="*/ 79639 h 1203922"/>
                <a:gd name="connsiteX259" fmla="*/ 1275542 w 2659678"/>
                <a:gd name="connsiteY259" fmla="*/ 12326 h 1203922"/>
                <a:gd name="connsiteX260" fmla="*/ 1383624 w 2659678"/>
                <a:gd name="connsiteY260" fmla="*/ 16118 h 1203922"/>
                <a:gd name="connsiteX261" fmla="*/ 1382085 w 2659678"/>
                <a:gd name="connsiteY261" fmla="*/ 21026 h 1203922"/>
                <a:gd name="connsiteX262" fmla="*/ 1389876 w 2659678"/>
                <a:gd name="connsiteY262" fmla="*/ 21300 h 1203922"/>
                <a:gd name="connsiteX263" fmla="*/ 1388337 w 2659678"/>
                <a:gd name="connsiteY263" fmla="*/ 26209 h 1203922"/>
                <a:gd name="connsiteX264" fmla="*/ 1396129 w 2659678"/>
                <a:gd name="connsiteY264" fmla="*/ 26482 h 1203922"/>
                <a:gd name="connsiteX265" fmla="*/ 1394591 w 2659678"/>
                <a:gd name="connsiteY265" fmla="*/ 31389 h 1203922"/>
                <a:gd name="connsiteX266" fmla="*/ 1402381 w 2659678"/>
                <a:gd name="connsiteY266" fmla="*/ 31663 h 1203922"/>
                <a:gd name="connsiteX267" fmla="*/ 1400842 w 2659678"/>
                <a:gd name="connsiteY267" fmla="*/ 36571 h 1203922"/>
                <a:gd name="connsiteX268" fmla="*/ 1408633 w 2659678"/>
                <a:gd name="connsiteY268" fmla="*/ 36845 h 1203922"/>
                <a:gd name="connsiteX269" fmla="*/ 1407094 w 2659678"/>
                <a:gd name="connsiteY269" fmla="*/ 41753 h 1203922"/>
                <a:gd name="connsiteX270" fmla="*/ 1414885 w 2659678"/>
                <a:gd name="connsiteY270" fmla="*/ 42027 h 1203922"/>
                <a:gd name="connsiteX271" fmla="*/ 1413346 w 2659678"/>
                <a:gd name="connsiteY271" fmla="*/ 46935 h 1203922"/>
                <a:gd name="connsiteX272" fmla="*/ 1421138 w 2659678"/>
                <a:gd name="connsiteY272" fmla="*/ 47209 h 1203922"/>
                <a:gd name="connsiteX273" fmla="*/ 1419599 w 2659678"/>
                <a:gd name="connsiteY273" fmla="*/ 52117 h 1203922"/>
                <a:gd name="connsiteX274" fmla="*/ 1427390 w 2659678"/>
                <a:gd name="connsiteY274" fmla="*/ 52391 h 1203922"/>
                <a:gd name="connsiteX275" fmla="*/ 1425851 w 2659678"/>
                <a:gd name="connsiteY275" fmla="*/ 57299 h 1203922"/>
                <a:gd name="connsiteX276" fmla="*/ 1433642 w 2659678"/>
                <a:gd name="connsiteY276" fmla="*/ 57573 h 1203922"/>
                <a:gd name="connsiteX277" fmla="*/ 1432103 w 2659678"/>
                <a:gd name="connsiteY277" fmla="*/ 62481 h 1203922"/>
                <a:gd name="connsiteX278" fmla="*/ 1439894 w 2659678"/>
                <a:gd name="connsiteY278" fmla="*/ 62755 h 1203922"/>
                <a:gd name="connsiteX279" fmla="*/ 1438356 w 2659678"/>
                <a:gd name="connsiteY279" fmla="*/ 67662 h 1203922"/>
                <a:gd name="connsiteX280" fmla="*/ 1446146 w 2659678"/>
                <a:gd name="connsiteY280" fmla="*/ 67936 h 1203922"/>
                <a:gd name="connsiteX281" fmla="*/ 1444607 w 2659678"/>
                <a:gd name="connsiteY281" fmla="*/ 72844 h 1203922"/>
                <a:gd name="connsiteX282" fmla="*/ 1452399 w 2659678"/>
                <a:gd name="connsiteY282" fmla="*/ 73118 h 1203922"/>
                <a:gd name="connsiteX283" fmla="*/ 1450860 w 2659678"/>
                <a:gd name="connsiteY283" fmla="*/ 78026 h 1203922"/>
                <a:gd name="connsiteX284" fmla="*/ 1458651 w 2659678"/>
                <a:gd name="connsiteY284" fmla="*/ 78300 h 1203922"/>
                <a:gd name="connsiteX285" fmla="*/ 1458231 w 2659678"/>
                <a:gd name="connsiteY285" fmla="*/ 79639 h 1203922"/>
                <a:gd name="connsiteX286" fmla="*/ 1465160 w 2659678"/>
                <a:gd name="connsiteY286" fmla="*/ 79639 h 1203922"/>
                <a:gd name="connsiteX287" fmla="*/ 1465160 w 2659678"/>
                <a:gd name="connsiteY287" fmla="*/ 84821 h 1203922"/>
                <a:gd name="connsiteX288" fmla="*/ 1471412 w 2659678"/>
                <a:gd name="connsiteY288" fmla="*/ 84821 h 1203922"/>
                <a:gd name="connsiteX289" fmla="*/ 1471412 w 2659678"/>
                <a:gd name="connsiteY289" fmla="*/ 90003 h 1203922"/>
                <a:gd name="connsiteX290" fmla="*/ 1477665 w 2659678"/>
                <a:gd name="connsiteY290" fmla="*/ 90003 h 1203922"/>
                <a:gd name="connsiteX291" fmla="*/ 1477665 w 2659678"/>
                <a:gd name="connsiteY291" fmla="*/ 95184 h 1203922"/>
                <a:gd name="connsiteX292" fmla="*/ 1483917 w 2659678"/>
                <a:gd name="connsiteY292" fmla="*/ 95184 h 1203922"/>
                <a:gd name="connsiteX293" fmla="*/ 1483917 w 2659678"/>
                <a:gd name="connsiteY293" fmla="*/ 100366 h 1203922"/>
                <a:gd name="connsiteX294" fmla="*/ 1490169 w 2659678"/>
                <a:gd name="connsiteY294" fmla="*/ 100366 h 1203922"/>
                <a:gd name="connsiteX295" fmla="*/ 1490169 w 2659678"/>
                <a:gd name="connsiteY295" fmla="*/ 105548 h 1203922"/>
                <a:gd name="connsiteX296" fmla="*/ 1496421 w 2659678"/>
                <a:gd name="connsiteY296" fmla="*/ 105548 h 1203922"/>
                <a:gd name="connsiteX297" fmla="*/ 1496421 w 2659678"/>
                <a:gd name="connsiteY297" fmla="*/ 110730 h 1203922"/>
                <a:gd name="connsiteX298" fmla="*/ 1502674 w 2659678"/>
                <a:gd name="connsiteY298" fmla="*/ 110730 h 1203922"/>
                <a:gd name="connsiteX299" fmla="*/ 1502674 w 2659678"/>
                <a:gd name="connsiteY299" fmla="*/ 115912 h 1203922"/>
                <a:gd name="connsiteX300" fmla="*/ 1508926 w 2659678"/>
                <a:gd name="connsiteY300" fmla="*/ 115912 h 1203922"/>
                <a:gd name="connsiteX301" fmla="*/ 1508926 w 2659678"/>
                <a:gd name="connsiteY301" fmla="*/ 121094 h 1203922"/>
                <a:gd name="connsiteX302" fmla="*/ 1515178 w 2659678"/>
                <a:gd name="connsiteY302" fmla="*/ 121094 h 1203922"/>
                <a:gd name="connsiteX303" fmla="*/ 1515178 w 2659678"/>
                <a:gd name="connsiteY303" fmla="*/ 126276 h 1203922"/>
                <a:gd name="connsiteX304" fmla="*/ 1521430 w 2659678"/>
                <a:gd name="connsiteY304" fmla="*/ 126276 h 1203922"/>
                <a:gd name="connsiteX305" fmla="*/ 1521430 w 2659678"/>
                <a:gd name="connsiteY305" fmla="*/ 131457 h 1203922"/>
                <a:gd name="connsiteX306" fmla="*/ 1527682 w 2659678"/>
                <a:gd name="connsiteY306" fmla="*/ 131457 h 1203922"/>
                <a:gd name="connsiteX307" fmla="*/ 1527682 w 2659678"/>
                <a:gd name="connsiteY307" fmla="*/ 136639 h 1203922"/>
                <a:gd name="connsiteX308" fmla="*/ 1533935 w 2659678"/>
                <a:gd name="connsiteY308" fmla="*/ 136639 h 1203922"/>
                <a:gd name="connsiteX309" fmla="*/ 1533935 w 2659678"/>
                <a:gd name="connsiteY309" fmla="*/ 141821 h 1203922"/>
                <a:gd name="connsiteX310" fmla="*/ 1540187 w 2659678"/>
                <a:gd name="connsiteY310" fmla="*/ 141821 h 1203922"/>
                <a:gd name="connsiteX311" fmla="*/ 1540187 w 2659678"/>
                <a:gd name="connsiteY311" fmla="*/ 147003 h 1203922"/>
                <a:gd name="connsiteX312" fmla="*/ 1546439 w 2659678"/>
                <a:gd name="connsiteY312" fmla="*/ 147003 h 1203922"/>
                <a:gd name="connsiteX313" fmla="*/ 1546439 w 2659678"/>
                <a:gd name="connsiteY313" fmla="*/ 152185 h 1203922"/>
                <a:gd name="connsiteX314" fmla="*/ 1552691 w 2659678"/>
                <a:gd name="connsiteY314" fmla="*/ 152185 h 1203922"/>
                <a:gd name="connsiteX315" fmla="*/ 1552691 w 2659678"/>
                <a:gd name="connsiteY315" fmla="*/ 157367 h 1203922"/>
                <a:gd name="connsiteX316" fmla="*/ 1558944 w 2659678"/>
                <a:gd name="connsiteY316" fmla="*/ 157367 h 1203922"/>
                <a:gd name="connsiteX317" fmla="*/ 1558944 w 2659678"/>
                <a:gd name="connsiteY317" fmla="*/ 162549 h 1203922"/>
                <a:gd name="connsiteX318" fmla="*/ 1565196 w 2659678"/>
                <a:gd name="connsiteY318" fmla="*/ 162549 h 1203922"/>
                <a:gd name="connsiteX319" fmla="*/ 1565196 w 2659678"/>
                <a:gd name="connsiteY319" fmla="*/ 167731 h 1203922"/>
                <a:gd name="connsiteX320" fmla="*/ 1571448 w 2659678"/>
                <a:gd name="connsiteY320" fmla="*/ 167731 h 1203922"/>
                <a:gd name="connsiteX321" fmla="*/ 1571448 w 2659678"/>
                <a:gd name="connsiteY321" fmla="*/ 172913 h 1203922"/>
                <a:gd name="connsiteX322" fmla="*/ 1577700 w 2659678"/>
                <a:gd name="connsiteY322" fmla="*/ 172913 h 1203922"/>
                <a:gd name="connsiteX323" fmla="*/ 1577700 w 2659678"/>
                <a:gd name="connsiteY323" fmla="*/ 178094 h 1203922"/>
                <a:gd name="connsiteX324" fmla="*/ 1583952 w 2659678"/>
                <a:gd name="connsiteY324" fmla="*/ 178094 h 1203922"/>
                <a:gd name="connsiteX325" fmla="*/ 1583952 w 2659678"/>
                <a:gd name="connsiteY325" fmla="*/ 183276 h 1203922"/>
                <a:gd name="connsiteX326" fmla="*/ 1590205 w 2659678"/>
                <a:gd name="connsiteY326" fmla="*/ 183276 h 1203922"/>
                <a:gd name="connsiteX327" fmla="*/ 1590205 w 2659678"/>
                <a:gd name="connsiteY327" fmla="*/ 185827 h 1203922"/>
                <a:gd name="connsiteX328" fmla="*/ 1598842 w 2659678"/>
                <a:gd name="connsiteY328" fmla="*/ 185827 h 1203922"/>
                <a:gd name="connsiteX329" fmla="*/ 1598842 w 2659678"/>
                <a:gd name="connsiteY329" fmla="*/ 11377 h 1203922"/>
                <a:gd name="connsiteX330" fmla="*/ 1697443 w 2659678"/>
                <a:gd name="connsiteY330" fmla="*/ 15170 h 1203922"/>
                <a:gd name="connsiteX331" fmla="*/ 1697443 w 2659678"/>
                <a:gd name="connsiteY331" fmla="*/ 20112 h 1203922"/>
                <a:gd name="connsiteX332" fmla="*/ 1703695 w 2659678"/>
                <a:gd name="connsiteY332" fmla="*/ 20352 h 1203922"/>
                <a:gd name="connsiteX333" fmla="*/ 1703695 w 2659678"/>
                <a:gd name="connsiteY333" fmla="*/ 25294 h 1203922"/>
                <a:gd name="connsiteX334" fmla="*/ 1709948 w 2659678"/>
                <a:gd name="connsiteY334" fmla="*/ 25534 h 1203922"/>
                <a:gd name="connsiteX335" fmla="*/ 1709948 w 2659678"/>
                <a:gd name="connsiteY335" fmla="*/ 30475 h 1203922"/>
                <a:gd name="connsiteX336" fmla="*/ 1716200 w 2659678"/>
                <a:gd name="connsiteY336" fmla="*/ 30715 h 1203922"/>
                <a:gd name="connsiteX337" fmla="*/ 1716200 w 2659678"/>
                <a:gd name="connsiteY337" fmla="*/ 35657 h 1203922"/>
                <a:gd name="connsiteX338" fmla="*/ 1722452 w 2659678"/>
                <a:gd name="connsiteY338" fmla="*/ 35897 h 1203922"/>
                <a:gd name="connsiteX339" fmla="*/ 1722452 w 2659678"/>
                <a:gd name="connsiteY339" fmla="*/ 40839 h 1203922"/>
                <a:gd name="connsiteX340" fmla="*/ 1728704 w 2659678"/>
                <a:gd name="connsiteY340" fmla="*/ 41079 h 1203922"/>
                <a:gd name="connsiteX341" fmla="*/ 1728704 w 2659678"/>
                <a:gd name="connsiteY341" fmla="*/ 46021 h 1203922"/>
                <a:gd name="connsiteX342" fmla="*/ 1734957 w 2659678"/>
                <a:gd name="connsiteY342" fmla="*/ 46261 h 1203922"/>
                <a:gd name="connsiteX343" fmla="*/ 1734957 w 2659678"/>
                <a:gd name="connsiteY343" fmla="*/ 51203 h 1203922"/>
                <a:gd name="connsiteX344" fmla="*/ 1741209 w 2659678"/>
                <a:gd name="connsiteY344" fmla="*/ 51443 h 1203922"/>
                <a:gd name="connsiteX345" fmla="*/ 1741209 w 2659678"/>
                <a:gd name="connsiteY345" fmla="*/ 56385 h 1203922"/>
                <a:gd name="connsiteX346" fmla="*/ 1747461 w 2659678"/>
                <a:gd name="connsiteY346" fmla="*/ 56625 h 1203922"/>
                <a:gd name="connsiteX347" fmla="*/ 1747461 w 2659678"/>
                <a:gd name="connsiteY347" fmla="*/ 61567 h 1203922"/>
                <a:gd name="connsiteX348" fmla="*/ 1753713 w 2659678"/>
                <a:gd name="connsiteY348" fmla="*/ 61807 h 1203922"/>
                <a:gd name="connsiteX349" fmla="*/ 1753713 w 2659678"/>
                <a:gd name="connsiteY349" fmla="*/ 66748 h 1203922"/>
                <a:gd name="connsiteX350" fmla="*/ 1759965 w 2659678"/>
                <a:gd name="connsiteY350" fmla="*/ 66988 h 1203922"/>
                <a:gd name="connsiteX351" fmla="*/ 1759965 w 2659678"/>
                <a:gd name="connsiteY351" fmla="*/ 71930 h 1203922"/>
                <a:gd name="connsiteX352" fmla="*/ 1766218 w 2659678"/>
                <a:gd name="connsiteY352" fmla="*/ 72170 h 1203922"/>
                <a:gd name="connsiteX353" fmla="*/ 1766218 w 2659678"/>
                <a:gd name="connsiteY353" fmla="*/ 77112 h 1203922"/>
                <a:gd name="connsiteX354" fmla="*/ 1772470 w 2659678"/>
                <a:gd name="connsiteY354" fmla="*/ 77352 h 1203922"/>
                <a:gd name="connsiteX355" fmla="*/ 1772470 w 2659678"/>
                <a:gd name="connsiteY355" fmla="*/ 82294 h 1203922"/>
                <a:gd name="connsiteX356" fmla="*/ 1778722 w 2659678"/>
                <a:gd name="connsiteY356" fmla="*/ 82534 h 1203922"/>
                <a:gd name="connsiteX357" fmla="*/ 1778722 w 2659678"/>
                <a:gd name="connsiteY357" fmla="*/ 87476 h 1203922"/>
                <a:gd name="connsiteX358" fmla="*/ 1784974 w 2659678"/>
                <a:gd name="connsiteY358" fmla="*/ 87716 h 1203922"/>
                <a:gd name="connsiteX359" fmla="*/ 1784974 w 2659678"/>
                <a:gd name="connsiteY359" fmla="*/ 92658 h 1203922"/>
                <a:gd name="connsiteX360" fmla="*/ 1791227 w 2659678"/>
                <a:gd name="connsiteY360" fmla="*/ 92898 h 1203922"/>
                <a:gd name="connsiteX361" fmla="*/ 1791227 w 2659678"/>
                <a:gd name="connsiteY361" fmla="*/ 97840 h 1203922"/>
                <a:gd name="connsiteX362" fmla="*/ 1797479 w 2659678"/>
                <a:gd name="connsiteY362" fmla="*/ 98080 h 1203922"/>
                <a:gd name="connsiteX363" fmla="*/ 1797479 w 2659678"/>
                <a:gd name="connsiteY363" fmla="*/ 103022 h 1203922"/>
                <a:gd name="connsiteX364" fmla="*/ 1803731 w 2659678"/>
                <a:gd name="connsiteY364" fmla="*/ 103262 h 1203922"/>
                <a:gd name="connsiteX365" fmla="*/ 1803731 w 2659678"/>
                <a:gd name="connsiteY365" fmla="*/ 108204 h 1203922"/>
                <a:gd name="connsiteX366" fmla="*/ 1809983 w 2659678"/>
                <a:gd name="connsiteY366" fmla="*/ 108444 h 1203922"/>
                <a:gd name="connsiteX367" fmla="*/ 1809983 w 2659678"/>
                <a:gd name="connsiteY367" fmla="*/ 113385 h 1203922"/>
                <a:gd name="connsiteX368" fmla="*/ 1816235 w 2659678"/>
                <a:gd name="connsiteY368" fmla="*/ 113625 h 1203922"/>
                <a:gd name="connsiteX369" fmla="*/ 1816235 w 2659678"/>
                <a:gd name="connsiteY369" fmla="*/ 118567 h 1203922"/>
                <a:gd name="connsiteX370" fmla="*/ 1822488 w 2659678"/>
                <a:gd name="connsiteY370" fmla="*/ 118807 h 1203922"/>
                <a:gd name="connsiteX371" fmla="*/ 1822488 w 2659678"/>
                <a:gd name="connsiteY371" fmla="*/ 123749 h 1203922"/>
                <a:gd name="connsiteX372" fmla="*/ 1828740 w 2659678"/>
                <a:gd name="connsiteY372" fmla="*/ 123989 h 1203922"/>
                <a:gd name="connsiteX373" fmla="*/ 1828740 w 2659678"/>
                <a:gd name="connsiteY373" fmla="*/ 128931 h 1203922"/>
                <a:gd name="connsiteX374" fmla="*/ 1834992 w 2659678"/>
                <a:gd name="connsiteY374" fmla="*/ 129171 h 1203922"/>
                <a:gd name="connsiteX375" fmla="*/ 1834992 w 2659678"/>
                <a:gd name="connsiteY375" fmla="*/ 134113 h 1203922"/>
                <a:gd name="connsiteX376" fmla="*/ 1841244 w 2659678"/>
                <a:gd name="connsiteY376" fmla="*/ 134353 h 1203922"/>
                <a:gd name="connsiteX377" fmla="*/ 1841244 w 2659678"/>
                <a:gd name="connsiteY377" fmla="*/ 139295 h 1203922"/>
                <a:gd name="connsiteX378" fmla="*/ 1847497 w 2659678"/>
                <a:gd name="connsiteY378" fmla="*/ 139535 h 1203922"/>
                <a:gd name="connsiteX379" fmla="*/ 1847497 w 2659678"/>
                <a:gd name="connsiteY379" fmla="*/ 144477 h 1203922"/>
                <a:gd name="connsiteX380" fmla="*/ 1853749 w 2659678"/>
                <a:gd name="connsiteY380" fmla="*/ 144717 h 1203922"/>
                <a:gd name="connsiteX381" fmla="*/ 1853749 w 2659678"/>
                <a:gd name="connsiteY381" fmla="*/ 149658 h 1203922"/>
                <a:gd name="connsiteX382" fmla="*/ 1860001 w 2659678"/>
                <a:gd name="connsiteY382" fmla="*/ 149898 h 1203922"/>
                <a:gd name="connsiteX383" fmla="*/ 1860001 w 2659678"/>
                <a:gd name="connsiteY383" fmla="*/ 154840 h 1203922"/>
                <a:gd name="connsiteX384" fmla="*/ 1866253 w 2659678"/>
                <a:gd name="connsiteY384" fmla="*/ 155080 h 1203922"/>
                <a:gd name="connsiteX385" fmla="*/ 1866253 w 2659678"/>
                <a:gd name="connsiteY385" fmla="*/ 160022 h 1203922"/>
                <a:gd name="connsiteX386" fmla="*/ 1872506 w 2659678"/>
                <a:gd name="connsiteY386" fmla="*/ 160262 h 1203922"/>
                <a:gd name="connsiteX387" fmla="*/ 1872506 w 2659678"/>
                <a:gd name="connsiteY387" fmla="*/ 165204 h 1203922"/>
                <a:gd name="connsiteX388" fmla="*/ 1878757 w 2659678"/>
                <a:gd name="connsiteY388" fmla="*/ 165444 h 1203922"/>
                <a:gd name="connsiteX389" fmla="*/ 1878757 w 2659678"/>
                <a:gd name="connsiteY389" fmla="*/ 170386 h 1203922"/>
                <a:gd name="connsiteX390" fmla="*/ 1885010 w 2659678"/>
                <a:gd name="connsiteY390" fmla="*/ 170626 h 1203922"/>
                <a:gd name="connsiteX391" fmla="*/ 1885010 w 2659678"/>
                <a:gd name="connsiteY391" fmla="*/ 175568 h 1203922"/>
                <a:gd name="connsiteX392" fmla="*/ 1891262 w 2659678"/>
                <a:gd name="connsiteY392" fmla="*/ 175808 h 1203922"/>
                <a:gd name="connsiteX393" fmla="*/ 1891262 w 2659678"/>
                <a:gd name="connsiteY393" fmla="*/ 180750 h 1203922"/>
                <a:gd name="connsiteX394" fmla="*/ 1897514 w 2659678"/>
                <a:gd name="connsiteY394" fmla="*/ 180990 h 1203922"/>
                <a:gd name="connsiteX395" fmla="*/ 1897514 w 2659678"/>
                <a:gd name="connsiteY395" fmla="*/ 185931 h 1203922"/>
                <a:gd name="connsiteX396" fmla="*/ 1903766 w 2659678"/>
                <a:gd name="connsiteY396" fmla="*/ 186171 h 1203922"/>
                <a:gd name="connsiteX397" fmla="*/ 1903766 w 2659678"/>
                <a:gd name="connsiteY397" fmla="*/ 191113 h 1203922"/>
                <a:gd name="connsiteX398" fmla="*/ 1910019 w 2659678"/>
                <a:gd name="connsiteY398" fmla="*/ 191353 h 1203922"/>
                <a:gd name="connsiteX399" fmla="*/ 1910019 w 2659678"/>
                <a:gd name="connsiteY399" fmla="*/ 196295 h 1203922"/>
                <a:gd name="connsiteX400" fmla="*/ 1916271 w 2659678"/>
                <a:gd name="connsiteY400" fmla="*/ 196535 h 1203922"/>
                <a:gd name="connsiteX401" fmla="*/ 1916271 w 2659678"/>
                <a:gd name="connsiteY401" fmla="*/ 201477 h 1203922"/>
                <a:gd name="connsiteX402" fmla="*/ 1922523 w 2659678"/>
                <a:gd name="connsiteY402" fmla="*/ 201717 h 1203922"/>
                <a:gd name="connsiteX403" fmla="*/ 1922523 w 2659678"/>
                <a:gd name="connsiteY403" fmla="*/ 206659 h 1203922"/>
                <a:gd name="connsiteX404" fmla="*/ 1928775 w 2659678"/>
                <a:gd name="connsiteY404" fmla="*/ 206899 h 1203922"/>
                <a:gd name="connsiteX405" fmla="*/ 1928775 w 2659678"/>
                <a:gd name="connsiteY405" fmla="*/ 211841 h 1203922"/>
                <a:gd name="connsiteX406" fmla="*/ 1935028 w 2659678"/>
                <a:gd name="connsiteY406" fmla="*/ 212081 h 1203922"/>
                <a:gd name="connsiteX407" fmla="*/ 1935028 w 2659678"/>
                <a:gd name="connsiteY407" fmla="*/ 217023 h 1203922"/>
                <a:gd name="connsiteX408" fmla="*/ 1941280 w 2659678"/>
                <a:gd name="connsiteY408" fmla="*/ 217263 h 1203922"/>
                <a:gd name="connsiteX409" fmla="*/ 1941280 w 2659678"/>
                <a:gd name="connsiteY409" fmla="*/ 222204 h 1203922"/>
                <a:gd name="connsiteX410" fmla="*/ 1947532 w 2659678"/>
                <a:gd name="connsiteY410" fmla="*/ 222444 h 1203922"/>
                <a:gd name="connsiteX411" fmla="*/ 1947532 w 2659678"/>
                <a:gd name="connsiteY411" fmla="*/ 227386 h 1203922"/>
                <a:gd name="connsiteX412" fmla="*/ 1953784 w 2659678"/>
                <a:gd name="connsiteY412" fmla="*/ 227626 h 1203922"/>
                <a:gd name="connsiteX413" fmla="*/ 1953784 w 2659678"/>
                <a:gd name="connsiteY413" fmla="*/ 232568 h 1203922"/>
                <a:gd name="connsiteX414" fmla="*/ 1960037 w 2659678"/>
                <a:gd name="connsiteY414" fmla="*/ 232808 h 1203922"/>
                <a:gd name="connsiteX415" fmla="*/ 1960037 w 2659678"/>
                <a:gd name="connsiteY415" fmla="*/ 237750 h 1203922"/>
                <a:gd name="connsiteX416" fmla="*/ 1966289 w 2659678"/>
                <a:gd name="connsiteY416" fmla="*/ 237990 h 1203922"/>
                <a:gd name="connsiteX417" fmla="*/ 1966289 w 2659678"/>
                <a:gd name="connsiteY417" fmla="*/ 242932 h 1203922"/>
                <a:gd name="connsiteX418" fmla="*/ 1972541 w 2659678"/>
                <a:gd name="connsiteY418" fmla="*/ 243172 h 1203922"/>
                <a:gd name="connsiteX419" fmla="*/ 1972541 w 2659678"/>
                <a:gd name="connsiteY419" fmla="*/ 248114 h 1203922"/>
                <a:gd name="connsiteX420" fmla="*/ 1978793 w 2659678"/>
                <a:gd name="connsiteY420" fmla="*/ 248354 h 1203922"/>
                <a:gd name="connsiteX421" fmla="*/ 1978793 w 2659678"/>
                <a:gd name="connsiteY421" fmla="*/ 253296 h 1203922"/>
                <a:gd name="connsiteX422" fmla="*/ 1985045 w 2659678"/>
                <a:gd name="connsiteY422" fmla="*/ 253536 h 1203922"/>
                <a:gd name="connsiteX423" fmla="*/ 1985045 w 2659678"/>
                <a:gd name="connsiteY423" fmla="*/ 258478 h 1203922"/>
                <a:gd name="connsiteX424" fmla="*/ 1991298 w 2659678"/>
                <a:gd name="connsiteY424" fmla="*/ 258718 h 1203922"/>
                <a:gd name="connsiteX425" fmla="*/ 1991298 w 2659678"/>
                <a:gd name="connsiteY425" fmla="*/ 263660 h 1203922"/>
                <a:gd name="connsiteX426" fmla="*/ 1997550 w 2659678"/>
                <a:gd name="connsiteY426" fmla="*/ 263900 h 1203922"/>
                <a:gd name="connsiteX427" fmla="*/ 1997550 w 2659678"/>
                <a:gd name="connsiteY427" fmla="*/ 268841 h 1203922"/>
                <a:gd name="connsiteX428" fmla="*/ 2003802 w 2659678"/>
                <a:gd name="connsiteY428" fmla="*/ 269081 h 1203922"/>
                <a:gd name="connsiteX429" fmla="*/ 2003802 w 2659678"/>
                <a:gd name="connsiteY429" fmla="*/ 274023 h 1203922"/>
                <a:gd name="connsiteX430" fmla="*/ 2010054 w 2659678"/>
                <a:gd name="connsiteY430" fmla="*/ 274263 h 1203922"/>
                <a:gd name="connsiteX431" fmla="*/ 2010054 w 2659678"/>
                <a:gd name="connsiteY431" fmla="*/ 279205 h 1203922"/>
                <a:gd name="connsiteX432" fmla="*/ 2016306 w 2659678"/>
                <a:gd name="connsiteY432" fmla="*/ 279445 h 1203922"/>
                <a:gd name="connsiteX433" fmla="*/ 2016306 w 2659678"/>
                <a:gd name="connsiteY433" fmla="*/ 284387 h 1203922"/>
                <a:gd name="connsiteX434" fmla="*/ 2022559 w 2659678"/>
                <a:gd name="connsiteY434" fmla="*/ 284627 h 1203922"/>
                <a:gd name="connsiteX435" fmla="*/ 2022559 w 2659678"/>
                <a:gd name="connsiteY435" fmla="*/ 289569 h 1203922"/>
                <a:gd name="connsiteX436" fmla="*/ 2028811 w 2659678"/>
                <a:gd name="connsiteY436" fmla="*/ 289809 h 1203922"/>
                <a:gd name="connsiteX437" fmla="*/ 2028811 w 2659678"/>
                <a:gd name="connsiteY437" fmla="*/ 294751 h 1203922"/>
                <a:gd name="connsiteX438" fmla="*/ 2035063 w 2659678"/>
                <a:gd name="connsiteY438" fmla="*/ 294991 h 1203922"/>
                <a:gd name="connsiteX439" fmla="*/ 2035063 w 2659678"/>
                <a:gd name="connsiteY439" fmla="*/ 299933 h 1203922"/>
                <a:gd name="connsiteX440" fmla="*/ 2041315 w 2659678"/>
                <a:gd name="connsiteY440" fmla="*/ 300173 h 1203922"/>
                <a:gd name="connsiteX441" fmla="*/ 2041315 w 2659678"/>
                <a:gd name="connsiteY441" fmla="*/ 305114 h 1203922"/>
                <a:gd name="connsiteX442" fmla="*/ 2047568 w 2659678"/>
                <a:gd name="connsiteY442" fmla="*/ 305354 h 1203922"/>
                <a:gd name="connsiteX443" fmla="*/ 2047568 w 2659678"/>
                <a:gd name="connsiteY443" fmla="*/ 310296 h 1203922"/>
                <a:gd name="connsiteX444" fmla="*/ 2053820 w 2659678"/>
                <a:gd name="connsiteY444" fmla="*/ 310536 h 1203922"/>
                <a:gd name="connsiteX445" fmla="*/ 2053820 w 2659678"/>
                <a:gd name="connsiteY445" fmla="*/ 315478 h 1203922"/>
                <a:gd name="connsiteX446" fmla="*/ 2060072 w 2659678"/>
                <a:gd name="connsiteY446" fmla="*/ 315718 h 1203922"/>
                <a:gd name="connsiteX447" fmla="*/ 2060072 w 2659678"/>
                <a:gd name="connsiteY447" fmla="*/ 320660 h 1203922"/>
                <a:gd name="connsiteX448" fmla="*/ 2066324 w 2659678"/>
                <a:gd name="connsiteY448" fmla="*/ 320900 h 1203922"/>
                <a:gd name="connsiteX449" fmla="*/ 2066324 w 2659678"/>
                <a:gd name="connsiteY449" fmla="*/ 325842 h 1203922"/>
                <a:gd name="connsiteX450" fmla="*/ 2072576 w 2659678"/>
                <a:gd name="connsiteY450" fmla="*/ 326082 h 1203922"/>
                <a:gd name="connsiteX451" fmla="*/ 2072576 w 2659678"/>
                <a:gd name="connsiteY451" fmla="*/ 331024 h 1203922"/>
                <a:gd name="connsiteX452" fmla="*/ 2078829 w 2659678"/>
                <a:gd name="connsiteY452" fmla="*/ 331264 h 1203922"/>
                <a:gd name="connsiteX453" fmla="*/ 2078829 w 2659678"/>
                <a:gd name="connsiteY453" fmla="*/ 336206 h 1203922"/>
                <a:gd name="connsiteX454" fmla="*/ 2085081 w 2659678"/>
                <a:gd name="connsiteY454" fmla="*/ 336446 h 1203922"/>
                <a:gd name="connsiteX455" fmla="*/ 2085081 w 2659678"/>
                <a:gd name="connsiteY455" fmla="*/ 341387 h 1203922"/>
                <a:gd name="connsiteX456" fmla="*/ 2091333 w 2659678"/>
                <a:gd name="connsiteY456" fmla="*/ 341627 h 1203922"/>
                <a:gd name="connsiteX457" fmla="*/ 2091333 w 2659678"/>
                <a:gd name="connsiteY457" fmla="*/ 346569 h 1203922"/>
                <a:gd name="connsiteX458" fmla="*/ 2097585 w 2659678"/>
                <a:gd name="connsiteY458" fmla="*/ 346809 h 1203922"/>
                <a:gd name="connsiteX459" fmla="*/ 2097585 w 2659678"/>
                <a:gd name="connsiteY459" fmla="*/ 351751 h 1203922"/>
                <a:gd name="connsiteX460" fmla="*/ 2103838 w 2659678"/>
                <a:gd name="connsiteY460" fmla="*/ 351991 h 1203922"/>
                <a:gd name="connsiteX461" fmla="*/ 2103838 w 2659678"/>
                <a:gd name="connsiteY461" fmla="*/ 356933 h 1203922"/>
                <a:gd name="connsiteX462" fmla="*/ 2110090 w 2659678"/>
                <a:gd name="connsiteY462" fmla="*/ 357173 h 1203922"/>
                <a:gd name="connsiteX463" fmla="*/ 2110090 w 2659678"/>
                <a:gd name="connsiteY463" fmla="*/ 362115 h 1203922"/>
                <a:gd name="connsiteX464" fmla="*/ 2116342 w 2659678"/>
                <a:gd name="connsiteY464" fmla="*/ 362355 h 1203922"/>
                <a:gd name="connsiteX465" fmla="*/ 2116342 w 2659678"/>
                <a:gd name="connsiteY465" fmla="*/ 367297 h 1203922"/>
                <a:gd name="connsiteX466" fmla="*/ 2122594 w 2659678"/>
                <a:gd name="connsiteY466" fmla="*/ 367537 h 1203922"/>
                <a:gd name="connsiteX467" fmla="*/ 2122594 w 2659678"/>
                <a:gd name="connsiteY467" fmla="*/ 372479 h 1203922"/>
                <a:gd name="connsiteX468" fmla="*/ 2128846 w 2659678"/>
                <a:gd name="connsiteY468" fmla="*/ 372719 h 1203922"/>
                <a:gd name="connsiteX469" fmla="*/ 2128846 w 2659678"/>
                <a:gd name="connsiteY469" fmla="*/ 377660 h 1203922"/>
                <a:gd name="connsiteX470" fmla="*/ 2135098 w 2659678"/>
                <a:gd name="connsiteY470" fmla="*/ 377900 h 1203922"/>
                <a:gd name="connsiteX471" fmla="*/ 2135098 w 2659678"/>
                <a:gd name="connsiteY471" fmla="*/ 382842 h 1203922"/>
                <a:gd name="connsiteX472" fmla="*/ 2141351 w 2659678"/>
                <a:gd name="connsiteY472" fmla="*/ 383082 h 1203922"/>
                <a:gd name="connsiteX473" fmla="*/ 2141351 w 2659678"/>
                <a:gd name="connsiteY473" fmla="*/ 388024 h 1203922"/>
                <a:gd name="connsiteX474" fmla="*/ 2147603 w 2659678"/>
                <a:gd name="connsiteY474" fmla="*/ 388264 h 1203922"/>
                <a:gd name="connsiteX475" fmla="*/ 2147603 w 2659678"/>
                <a:gd name="connsiteY475" fmla="*/ 393206 h 1203922"/>
                <a:gd name="connsiteX476" fmla="*/ 2153855 w 2659678"/>
                <a:gd name="connsiteY476" fmla="*/ 393446 h 1203922"/>
                <a:gd name="connsiteX477" fmla="*/ 2153855 w 2659678"/>
                <a:gd name="connsiteY477" fmla="*/ 398388 h 1203922"/>
                <a:gd name="connsiteX478" fmla="*/ 2160107 w 2659678"/>
                <a:gd name="connsiteY478" fmla="*/ 398628 h 1203922"/>
                <a:gd name="connsiteX479" fmla="*/ 2160107 w 2659678"/>
                <a:gd name="connsiteY479" fmla="*/ 403570 h 1203922"/>
                <a:gd name="connsiteX480" fmla="*/ 2166360 w 2659678"/>
                <a:gd name="connsiteY480" fmla="*/ 403810 h 1203922"/>
                <a:gd name="connsiteX481" fmla="*/ 2166360 w 2659678"/>
                <a:gd name="connsiteY481" fmla="*/ 408752 h 1203922"/>
                <a:gd name="connsiteX482" fmla="*/ 2172612 w 2659678"/>
                <a:gd name="connsiteY482" fmla="*/ 408992 h 1203922"/>
                <a:gd name="connsiteX483" fmla="*/ 2172612 w 2659678"/>
                <a:gd name="connsiteY483" fmla="*/ 413934 h 1203922"/>
                <a:gd name="connsiteX484" fmla="*/ 2178864 w 2659678"/>
                <a:gd name="connsiteY484" fmla="*/ 414174 h 1203922"/>
                <a:gd name="connsiteX485" fmla="*/ 2178864 w 2659678"/>
                <a:gd name="connsiteY485" fmla="*/ 419116 h 1203922"/>
                <a:gd name="connsiteX486" fmla="*/ 2185116 w 2659678"/>
                <a:gd name="connsiteY486" fmla="*/ 419356 h 1203922"/>
                <a:gd name="connsiteX487" fmla="*/ 2185116 w 2659678"/>
                <a:gd name="connsiteY487" fmla="*/ 424297 h 1203922"/>
                <a:gd name="connsiteX488" fmla="*/ 2191369 w 2659678"/>
                <a:gd name="connsiteY488" fmla="*/ 424537 h 1203922"/>
                <a:gd name="connsiteX489" fmla="*/ 2191369 w 2659678"/>
                <a:gd name="connsiteY489" fmla="*/ 429479 h 1203922"/>
                <a:gd name="connsiteX490" fmla="*/ 2197621 w 2659678"/>
                <a:gd name="connsiteY490" fmla="*/ 429719 h 1203922"/>
                <a:gd name="connsiteX491" fmla="*/ 2197621 w 2659678"/>
                <a:gd name="connsiteY491" fmla="*/ 434661 h 1203922"/>
                <a:gd name="connsiteX492" fmla="*/ 2203873 w 2659678"/>
                <a:gd name="connsiteY492" fmla="*/ 434901 h 1203922"/>
                <a:gd name="connsiteX493" fmla="*/ 2203873 w 2659678"/>
                <a:gd name="connsiteY493" fmla="*/ 439843 h 1203922"/>
                <a:gd name="connsiteX494" fmla="*/ 2210125 w 2659678"/>
                <a:gd name="connsiteY494" fmla="*/ 440083 h 1203922"/>
                <a:gd name="connsiteX495" fmla="*/ 2210125 w 2659678"/>
                <a:gd name="connsiteY495" fmla="*/ 445025 h 1203922"/>
                <a:gd name="connsiteX496" fmla="*/ 2216378 w 2659678"/>
                <a:gd name="connsiteY496" fmla="*/ 445265 h 1203922"/>
                <a:gd name="connsiteX497" fmla="*/ 2216378 w 2659678"/>
                <a:gd name="connsiteY497" fmla="*/ 450207 h 1203922"/>
                <a:gd name="connsiteX498" fmla="*/ 2222630 w 2659678"/>
                <a:gd name="connsiteY498" fmla="*/ 450447 h 1203922"/>
                <a:gd name="connsiteX499" fmla="*/ 2222630 w 2659678"/>
                <a:gd name="connsiteY499" fmla="*/ 455389 h 1203922"/>
                <a:gd name="connsiteX500" fmla="*/ 2228882 w 2659678"/>
                <a:gd name="connsiteY500" fmla="*/ 455629 h 1203922"/>
                <a:gd name="connsiteX501" fmla="*/ 2228882 w 2659678"/>
                <a:gd name="connsiteY501" fmla="*/ 460570 h 1203922"/>
                <a:gd name="connsiteX502" fmla="*/ 2235134 w 2659678"/>
                <a:gd name="connsiteY502" fmla="*/ 460810 h 1203922"/>
                <a:gd name="connsiteX503" fmla="*/ 2235134 w 2659678"/>
                <a:gd name="connsiteY503" fmla="*/ 465752 h 1203922"/>
                <a:gd name="connsiteX504" fmla="*/ 2241387 w 2659678"/>
                <a:gd name="connsiteY504" fmla="*/ 465992 h 1203922"/>
                <a:gd name="connsiteX505" fmla="*/ 2241387 w 2659678"/>
                <a:gd name="connsiteY505" fmla="*/ 470934 h 1203922"/>
                <a:gd name="connsiteX506" fmla="*/ 2247638 w 2659678"/>
                <a:gd name="connsiteY506" fmla="*/ 471174 h 1203922"/>
                <a:gd name="connsiteX507" fmla="*/ 2247638 w 2659678"/>
                <a:gd name="connsiteY507" fmla="*/ 476116 h 1203922"/>
                <a:gd name="connsiteX508" fmla="*/ 2253891 w 2659678"/>
                <a:gd name="connsiteY508" fmla="*/ 476356 h 1203922"/>
                <a:gd name="connsiteX509" fmla="*/ 2253891 w 2659678"/>
                <a:gd name="connsiteY509" fmla="*/ 481298 h 1203922"/>
                <a:gd name="connsiteX510" fmla="*/ 2260143 w 2659678"/>
                <a:gd name="connsiteY510" fmla="*/ 481538 h 1203922"/>
                <a:gd name="connsiteX511" fmla="*/ 2260143 w 2659678"/>
                <a:gd name="connsiteY511" fmla="*/ 486480 h 1203922"/>
                <a:gd name="connsiteX512" fmla="*/ 2266395 w 2659678"/>
                <a:gd name="connsiteY512" fmla="*/ 486720 h 1203922"/>
                <a:gd name="connsiteX513" fmla="*/ 2266395 w 2659678"/>
                <a:gd name="connsiteY513" fmla="*/ 491662 h 1203922"/>
                <a:gd name="connsiteX514" fmla="*/ 2272647 w 2659678"/>
                <a:gd name="connsiteY514" fmla="*/ 491902 h 1203922"/>
                <a:gd name="connsiteX515" fmla="*/ 2272647 w 2659678"/>
                <a:gd name="connsiteY515" fmla="*/ 496843 h 1203922"/>
                <a:gd name="connsiteX516" fmla="*/ 2278900 w 2659678"/>
                <a:gd name="connsiteY516" fmla="*/ 497083 h 1203922"/>
                <a:gd name="connsiteX517" fmla="*/ 2278900 w 2659678"/>
                <a:gd name="connsiteY517" fmla="*/ 502025 h 1203922"/>
                <a:gd name="connsiteX518" fmla="*/ 2285152 w 2659678"/>
                <a:gd name="connsiteY518" fmla="*/ 502265 h 1203922"/>
                <a:gd name="connsiteX519" fmla="*/ 2285152 w 2659678"/>
                <a:gd name="connsiteY519" fmla="*/ 507207 h 1203922"/>
                <a:gd name="connsiteX520" fmla="*/ 2291404 w 2659678"/>
                <a:gd name="connsiteY520" fmla="*/ 507447 h 1203922"/>
                <a:gd name="connsiteX521" fmla="*/ 2291404 w 2659678"/>
                <a:gd name="connsiteY521" fmla="*/ 512389 h 1203922"/>
                <a:gd name="connsiteX522" fmla="*/ 2297656 w 2659678"/>
                <a:gd name="connsiteY522" fmla="*/ 512629 h 1203922"/>
                <a:gd name="connsiteX523" fmla="*/ 2297656 w 2659678"/>
                <a:gd name="connsiteY523" fmla="*/ 517571 h 1203922"/>
                <a:gd name="connsiteX524" fmla="*/ 2303909 w 2659678"/>
                <a:gd name="connsiteY524" fmla="*/ 517811 h 1203922"/>
                <a:gd name="connsiteX525" fmla="*/ 2303909 w 2659678"/>
                <a:gd name="connsiteY525" fmla="*/ 522753 h 1203922"/>
                <a:gd name="connsiteX526" fmla="*/ 2310161 w 2659678"/>
                <a:gd name="connsiteY526" fmla="*/ 522993 h 1203922"/>
                <a:gd name="connsiteX527" fmla="*/ 2310161 w 2659678"/>
                <a:gd name="connsiteY527" fmla="*/ 527935 h 1203922"/>
                <a:gd name="connsiteX528" fmla="*/ 2316413 w 2659678"/>
                <a:gd name="connsiteY528" fmla="*/ 528175 h 1203922"/>
                <a:gd name="connsiteX529" fmla="*/ 2316413 w 2659678"/>
                <a:gd name="connsiteY529" fmla="*/ 533116 h 1203922"/>
                <a:gd name="connsiteX530" fmla="*/ 2322665 w 2659678"/>
                <a:gd name="connsiteY530" fmla="*/ 533356 h 1203922"/>
                <a:gd name="connsiteX531" fmla="*/ 2322665 w 2659678"/>
                <a:gd name="connsiteY531" fmla="*/ 538298 h 1203922"/>
                <a:gd name="connsiteX532" fmla="*/ 2328918 w 2659678"/>
                <a:gd name="connsiteY532" fmla="*/ 538538 h 1203922"/>
                <a:gd name="connsiteX533" fmla="*/ 2328918 w 2659678"/>
                <a:gd name="connsiteY533" fmla="*/ 543480 h 1203922"/>
                <a:gd name="connsiteX534" fmla="*/ 2335170 w 2659678"/>
                <a:gd name="connsiteY534" fmla="*/ 543720 h 1203922"/>
                <a:gd name="connsiteX535" fmla="*/ 2335170 w 2659678"/>
                <a:gd name="connsiteY535" fmla="*/ 548662 h 1203922"/>
                <a:gd name="connsiteX536" fmla="*/ 2341422 w 2659678"/>
                <a:gd name="connsiteY536" fmla="*/ 548902 h 1203922"/>
                <a:gd name="connsiteX537" fmla="*/ 2341422 w 2659678"/>
                <a:gd name="connsiteY537" fmla="*/ 553844 h 1203922"/>
                <a:gd name="connsiteX538" fmla="*/ 2347674 w 2659678"/>
                <a:gd name="connsiteY538" fmla="*/ 554084 h 1203922"/>
                <a:gd name="connsiteX539" fmla="*/ 2347674 w 2659678"/>
                <a:gd name="connsiteY539" fmla="*/ 559026 h 1203922"/>
                <a:gd name="connsiteX540" fmla="*/ 2353926 w 2659678"/>
                <a:gd name="connsiteY540" fmla="*/ 559266 h 1203922"/>
                <a:gd name="connsiteX541" fmla="*/ 2353926 w 2659678"/>
                <a:gd name="connsiteY541" fmla="*/ 564208 h 1203922"/>
                <a:gd name="connsiteX542" fmla="*/ 2360178 w 2659678"/>
                <a:gd name="connsiteY542" fmla="*/ 564448 h 1203922"/>
                <a:gd name="connsiteX543" fmla="*/ 2360178 w 2659678"/>
                <a:gd name="connsiteY543" fmla="*/ 569390 h 1203922"/>
                <a:gd name="connsiteX544" fmla="*/ 2366431 w 2659678"/>
                <a:gd name="connsiteY544" fmla="*/ 569630 h 1203922"/>
                <a:gd name="connsiteX545" fmla="*/ 2366431 w 2659678"/>
                <a:gd name="connsiteY545" fmla="*/ 574572 h 1203922"/>
                <a:gd name="connsiteX546" fmla="*/ 2372683 w 2659678"/>
                <a:gd name="connsiteY546" fmla="*/ 574812 h 1203922"/>
                <a:gd name="connsiteX547" fmla="*/ 2372683 w 2659678"/>
                <a:gd name="connsiteY547" fmla="*/ 579754 h 1203922"/>
                <a:gd name="connsiteX548" fmla="*/ 2378935 w 2659678"/>
                <a:gd name="connsiteY548" fmla="*/ 579994 h 1203922"/>
                <a:gd name="connsiteX549" fmla="*/ 2378935 w 2659678"/>
                <a:gd name="connsiteY549" fmla="*/ 584935 h 1203922"/>
                <a:gd name="connsiteX550" fmla="*/ 2385187 w 2659678"/>
                <a:gd name="connsiteY550" fmla="*/ 585175 h 1203922"/>
                <a:gd name="connsiteX551" fmla="*/ 2385187 w 2659678"/>
                <a:gd name="connsiteY551" fmla="*/ 590117 h 1203922"/>
                <a:gd name="connsiteX552" fmla="*/ 2391440 w 2659678"/>
                <a:gd name="connsiteY552" fmla="*/ 590357 h 1203922"/>
                <a:gd name="connsiteX553" fmla="*/ 2391440 w 2659678"/>
                <a:gd name="connsiteY553" fmla="*/ 595299 h 1203922"/>
                <a:gd name="connsiteX554" fmla="*/ 2397692 w 2659678"/>
                <a:gd name="connsiteY554" fmla="*/ 595539 h 1203922"/>
                <a:gd name="connsiteX555" fmla="*/ 2397692 w 2659678"/>
                <a:gd name="connsiteY555" fmla="*/ 600481 h 1203922"/>
                <a:gd name="connsiteX556" fmla="*/ 2403944 w 2659678"/>
                <a:gd name="connsiteY556" fmla="*/ 600721 h 1203922"/>
                <a:gd name="connsiteX557" fmla="*/ 2403944 w 2659678"/>
                <a:gd name="connsiteY557" fmla="*/ 605663 h 1203922"/>
                <a:gd name="connsiteX558" fmla="*/ 2410196 w 2659678"/>
                <a:gd name="connsiteY558" fmla="*/ 605903 h 1203922"/>
                <a:gd name="connsiteX559" fmla="*/ 2410196 w 2659678"/>
                <a:gd name="connsiteY559" fmla="*/ 610845 h 1203922"/>
                <a:gd name="connsiteX560" fmla="*/ 2416448 w 2659678"/>
                <a:gd name="connsiteY560" fmla="*/ 611085 h 1203922"/>
                <a:gd name="connsiteX561" fmla="*/ 2416448 w 2659678"/>
                <a:gd name="connsiteY561" fmla="*/ 616026 h 1203922"/>
                <a:gd name="connsiteX562" fmla="*/ 2422701 w 2659678"/>
                <a:gd name="connsiteY562" fmla="*/ 616266 h 1203922"/>
                <a:gd name="connsiteX563" fmla="*/ 2422701 w 2659678"/>
                <a:gd name="connsiteY563" fmla="*/ 621208 h 1203922"/>
                <a:gd name="connsiteX564" fmla="*/ 2428953 w 2659678"/>
                <a:gd name="connsiteY564" fmla="*/ 621448 h 1203922"/>
                <a:gd name="connsiteX565" fmla="*/ 2428953 w 2659678"/>
                <a:gd name="connsiteY565" fmla="*/ 626390 h 1203922"/>
                <a:gd name="connsiteX566" fmla="*/ 2435205 w 2659678"/>
                <a:gd name="connsiteY566" fmla="*/ 626630 h 1203922"/>
                <a:gd name="connsiteX567" fmla="*/ 2435205 w 2659678"/>
                <a:gd name="connsiteY567" fmla="*/ 631572 h 1203922"/>
                <a:gd name="connsiteX568" fmla="*/ 2441457 w 2659678"/>
                <a:gd name="connsiteY568" fmla="*/ 631812 h 1203922"/>
                <a:gd name="connsiteX569" fmla="*/ 2441457 w 2659678"/>
                <a:gd name="connsiteY569" fmla="*/ 636754 h 1203922"/>
                <a:gd name="connsiteX570" fmla="*/ 2447710 w 2659678"/>
                <a:gd name="connsiteY570" fmla="*/ 636994 h 1203922"/>
                <a:gd name="connsiteX571" fmla="*/ 2447710 w 2659678"/>
                <a:gd name="connsiteY571" fmla="*/ 641936 h 1203922"/>
                <a:gd name="connsiteX572" fmla="*/ 2453962 w 2659678"/>
                <a:gd name="connsiteY572" fmla="*/ 642176 h 1203922"/>
                <a:gd name="connsiteX573" fmla="*/ 2453962 w 2659678"/>
                <a:gd name="connsiteY573" fmla="*/ 647118 h 1203922"/>
                <a:gd name="connsiteX574" fmla="*/ 2460214 w 2659678"/>
                <a:gd name="connsiteY574" fmla="*/ 647358 h 1203922"/>
                <a:gd name="connsiteX575" fmla="*/ 2460214 w 2659678"/>
                <a:gd name="connsiteY575" fmla="*/ 652299 h 1203922"/>
                <a:gd name="connsiteX576" fmla="*/ 2466466 w 2659678"/>
                <a:gd name="connsiteY576" fmla="*/ 652539 h 1203922"/>
                <a:gd name="connsiteX577" fmla="*/ 2466466 w 2659678"/>
                <a:gd name="connsiteY577" fmla="*/ 657481 h 1203922"/>
                <a:gd name="connsiteX578" fmla="*/ 2472719 w 2659678"/>
                <a:gd name="connsiteY578" fmla="*/ 657721 h 1203922"/>
                <a:gd name="connsiteX579" fmla="*/ 2472719 w 2659678"/>
                <a:gd name="connsiteY579" fmla="*/ 662663 h 1203922"/>
                <a:gd name="connsiteX580" fmla="*/ 2478971 w 2659678"/>
                <a:gd name="connsiteY580" fmla="*/ 662903 h 1203922"/>
                <a:gd name="connsiteX581" fmla="*/ 2478971 w 2659678"/>
                <a:gd name="connsiteY581" fmla="*/ 667845 h 1203922"/>
                <a:gd name="connsiteX582" fmla="*/ 2485223 w 2659678"/>
                <a:gd name="connsiteY582" fmla="*/ 668085 h 1203922"/>
                <a:gd name="connsiteX583" fmla="*/ 2485223 w 2659678"/>
                <a:gd name="connsiteY583" fmla="*/ 673027 h 1203922"/>
                <a:gd name="connsiteX584" fmla="*/ 2491475 w 2659678"/>
                <a:gd name="connsiteY584" fmla="*/ 673267 h 1203922"/>
                <a:gd name="connsiteX585" fmla="*/ 2491475 w 2659678"/>
                <a:gd name="connsiteY585" fmla="*/ 678209 h 1203922"/>
                <a:gd name="connsiteX586" fmla="*/ 2497727 w 2659678"/>
                <a:gd name="connsiteY586" fmla="*/ 678449 h 1203922"/>
                <a:gd name="connsiteX587" fmla="*/ 2497727 w 2659678"/>
                <a:gd name="connsiteY587" fmla="*/ 683391 h 1203922"/>
                <a:gd name="connsiteX588" fmla="*/ 2503979 w 2659678"/>
                <a:gd name="connsiteY588" fmla="*/ 683631 h 1203922"/>
                <a:gd name="connsiteX589" fmla="*/ 2503979 w 2659678"/>
                <a:gd name="connsiteY589" fmla="*/ 688572 h 1203922"/>
                <a:gd name="connsiteX590" fmla="*/ 2510232 w 2659678"/>
                <a:gd name="connsiteY590" fmla="*/ 688812 h 1203922"/>
                <a:gd name="connsiteX591" fmla="*/ 2510232 w 2659678"/>
                <a:gd name="connsiteY591" fmla="*/ 693754 h 1203922"/>
                <a:gd name="connsiteX592" fmla="*/ 2516484 w 2659678"/>
                <a:gd name="connsiteY592" fmla="*/ 693994 h 1203922"/>
                <a:gd name="connsiteX593" fmla="*/ 2516484 w 2659678"/>
                <a:gd name="connsiteY593" fmla="*/ 698936 h 1203922"/>
                <a:gd name="connsiteX594" fmla="*/ 2522736 w 2659678"/>
                <a:gd name="connsiteY594" fmla="*/ 699176 h 1203922"/>
                <a:gd name="connsiteX595" fmla="*/ 2522736 w 2659678"/>
                <a:gd name="connsiteY595" fmla="*/ 704118 h 1203922"/>
                <a:gd name="connsiteX596" fmla="*/ 2528988 w 2659678"/>
                <a:gd name="connsiteY596" fmla="*/ 704358 h 1203922"/>
                <a:gd name="connsiteX597" fmla="*/ 2528988 w 2659678"/>
                <a:gd name="connsiteY597" fmla="*/ 709300 h 1203922"/>
                <a:gd name="connsiteX598" fmla="*/ 2535241 w 2659678"/>
                <a:gd name="connsiteY598" fmla="*/ 709540 h 1203922"/>
                <a:gd name="connsiteX599" fmla="*/ 2535241 w 2659678"/>
                <a:gd name="connsiteY599" fmla="*/ 714482 h 1203922"/>
                <a:gd name="connsiteX600" fmla="*/ 2541493 w 2659678"/>
                <a:gd name="connsiteY600" fmla="*/ 714722 h 1203922"/>
                <a:gd name="connsiteX601" fmla="*/ 2541493 w 2659678"/>
                <a:gd name="connsiteY601" fmla="*/ 719664 h 1203922"/>
                <a:gd name="connsiteX602" fmla="*/ 2547745 w 2659678"/>
                <a:gd name="connsiteY602" fmla="*/ 719904 h 1203922"/>
                <a:gd name="connsiteX603" fmla="*/ 2547745 w 2659678"/>
                <a:gd name="connsiteY603" fmla="*/ 724846 h 1203922"/>
                <a:gd name="connsiteX604" fmla="*/ 2553997 w 2659678"/>
                <a:gd name="connsiteY604" fmla="*/ 725086 h 1203922"/>
                <a:gd name="connsiteX605" fmla="*/ 2553997 w 2659678"/>
                <a:gd name="connsiteY605" fmla="*/ 730028 h 1203922"/>
                <a:gd name="connsiteX606" fmla="*/ 2560250 w 2659678"/>
                <a:gd name="connsiteY606" fmla="*/ 730268 h 1203922"/>
                <a:gd name="connsiteX607" fmla="*/ 2560250 w 2659678"/>
                <a:gd name="connsiteY607" fmla="*/ 735210 h 1203922"/>
                <a:gd name="connsiteX608" fmla="*/ 2566502 w 2659678"/>
                <a:gd name="connsiteY608" fmla="*/ 735450 h 1203922"/>
                <a:gd name="connsiteX609" fmla="*/ 2566502 w 2659678"/>
                <a:gd name="connsiteY609" fmla="*/ 740391 h 1203922"/>
                <a:gd name="connsiteX610" fmla="*/ 2572754 w 2659678"/>
                <a:gd name="connsiteY610" fmla="*/ 740631 h 1203922"/>
                <a:gd name="connsiteX611" fmla="*/ 2572754 w 2659678"/>
                <a:gd name="connsiteY611" fmla="*/ 745573 h 1203922"/>
                <a:gd name="connsiteX612" fmla="*/ 2579006 w 2659678"/>
                <a:gd name="connsiteY612" fmla="*/ 745813 h 1203922"/>
                <a:gd name="connsiteX613" fmla="*/ 2579006 w 2659678"/>
                <a:gd name="connsiteY613" fmla="*/ 750755 h 1203922"/>
                <a:gd name="connsiteX614" fmla="*/ 2585259 w 2659678"/>
                <a:gd name="connsiteY614" fmla="*/ 750995 h 1203922"/>
                <a:gd name="connsiteX615" fmla="*/ 2585259 w 2659678"/>
                <a:gd name="connsiteY615" fmla="*/ 755937 h 1203922"/>
                <a:gd name="connsiteX616" fmla="*/ 2591510 w 2659678"/>
                <a:gd name="connsiteY616" fmla="*/ 756177 h 1203922"/>
                <a:gd name="connsiteX617" fmla="*/ 2591510 w 2659678"/>
                <a:gd name="connsiteY617" fmla="*/ 761119 h 1203922"/>
                <a:gd name="connsiteX618" fmla="*/ 2597763 w 2659678"/>
                <a:gd name="connsiteY618" fmla="*/ 761359 h 1203922"/>
                <a:gd name="connsiteX619" fmla="*/ 2597763 w 2659678"/>
                <a:gd name="connsiteY619" fmla="*/ 766301 h 1203922"/>
                <a:gd name="connsiteX620" fmla="*/ 2604015 w 2659678"/>
                <a:gd name="connsiteY620" fmla="*/ 766541 h 1203922"/>
                <a:gd name="connsiteX621" fmla="*/ 2604015 w 2659678"/>
                <a:gd name="connsiteY621" fmla="*/ 771483 h 1203922"/>
                <a:gd name="connsiteX622" fmla="*/ 2610267 w 2659678"/>
                <a:gd name="connsiteY622" fmla="*/ 771723 h 1203922"/>
                <a:gd name="connsiteX623" fmla="*/ 2610267 w 2659678"/>
                <a:gd name="connsiteY623" fmla="*/ 776664 h 1203922"/>
                <a:gd name="connsiteX624" fmla="*/ 2616519 w 2659678"/>
                <a:gd name="connsiteY624" fmla="*/ 776904 h 1203922"/>
                <a:gd name="connsiteX625" fmla="*/ 2616519 w 2659678"/>
                <a:gd name="connsiteY625" fmla="*/ 781846 h 1203922"/>
                <a:gd name="connsiteX626" fmla="*/ 2622772 w 2659678"/>
                <a:gd name="connsiteY626" fmla="*/ 782086 h 1203922"/>
                <a:gd name="connsiteX627" fmla="*/ 2622772 w 2659678"/>
                <a:gd name="connsiteY627" fmla="*/ 787028 h 1203922"/>
                <a:gd name="connsiteX628" fmla="*/ 2629024 w 2659678"/>
                <a:gd name="connsiteY628" fmla="*/ 787268 h 1203922"/>
                <a:gd name="connsiteX629" fmla="*/ 2629024 w 2659678"/>
                <a:gd name="connsiteY629" fmla="*/ 792210 h 1203922"/>
                <a:gd name="connsiteX630" fmla="*/ 2635276 w 2659678"/>
                <a:gd name="connsiteY630" fmla="*/ 792450 h 1203922"/>
                <a:gd name="connsiteX631" fmla="*/ 2635276 w 2659678"/>
                <a:gd name="connsiteY631" fmla="*/ 797392 h 1203922"/>
                <a:gd name="connsiteX632" fmla="*/ 2641528 w 2659678"/>
                <a:gd name="connsiteY632" fmla="*/ 797632 h 1203922"/>
                <a:gd name="connsiteX633" fmla="*/ 2641528 w 2659678"/>
                <a:gd name="connsiteY633" fmla="*/ 802574 h 1203922"/>
                <a:gd name="connsiteX634" fmla="*/ 2647781 w 2659678"/>
                <a:gd name="connsiteY634" fmla="*/ 802814 h 1203922"/>
                <a:gd name="connsiteX635" fmla="*/ 2647781 w 2659678"/>
                <a:gd name="connsiteY635" fmla="*/ 807755 h 1203922"/>
                <a:gd name="connsiteX636" fmla="*/ 2654033 w 2659678"/>
                <a:gd name="connsiteY636" fmla="*/ 807995 h 1203922"/>
                <a:gd name="connsiteX637" fmla="*/ 2654033 w 2659678"/>
                <a:gd name="connsiteY637" fmla="*/ 812937 h 1203922"/>
                <a:gd name="connsiteX638" fmla="*/ 2659678 w 2659678"/>
                <a:gd name="connsiteY638" fmla="*/ 813154 h 1203922"/>
                <a:gd name="connsiteX639" fmla="*/ 2659678 w 2659678"/>
                <a:gd name="connsiteY639" fmla="*/ 965670 h 1203922"/>
                <a:gd name="connsiteX640" fmla="*/ 2421426 w 2659678"/>
                <a:gd name="connsiteY640" fmla="*/ 1203922 h 1203922"/>
                <a:gd name="connsiteX641" fmla="*/ 591673 w 2659678"/>
                <a:gd name="connsiteY641" fmla="*/ 1203922 h 1203922"/>
                <a:gd name="connsiteX642" fmla="*/ 591509 w 2659678"/>
                <a:gd name="connsiteY642" fmla="*/ 1203690 h 1203922"/>
                <a:gd name="connsiteX643" fmla="*/ 591305 w 2659678"/>
                <a:gd name="connsiteY643" fmla="*/ 1203922 h 1203922"/>
                <a:gd name="connsiteX644" fmla="*/ 589077 w 2659678"/>
                <a:gd name="connsiteY644" fmla="*/ 1203922 h 1203922"/>
                <a:gd name="connsiteX645" fmla="*/ 585256 w 2659678"/>
                <a:gd name="connsiteY645" fmla="*/ 1198509 h 1203922"/>
                <a:gd name="connsiteX646" fmla="*/ 583815 w 2659678"/>
                <a:gd name="connsiteY646" fmla="*/ 1200143 h 1203922"/>
                <a:gd name="connsiteX647" fmla="*/ 579004 w 2659678"/>
                <a:gd name="connsiteY647" fmla="*/ 1193327 h 1203922"/>
                <a:gd name="connsiteX648" fmla="*/ 577563 w 2659678"/>
                <a:gd name="connsiteY648" fmla="*/ 1194961 h 1203922"/>
                <a:gd name="connsiteX649" fmla="*/ 572752 w 2659678"/>
                <a:gd name="connsiteY649" fmla="*/ 1188145 h 1203922"/>
                <a:gd name="connsiteX650" fmla="*/ 571311 w 2659678"/>
                <a:gd name="connsiteY650" fmla="*/ 1189779 h 1203922"/>
                <a:gd name="connsiteX651" fmla="*/ 566500 w 2659678"/>
                <a:gd name="connsiteY651" fmla="*/ 1182963 h 1203922"/>
                <a:gd name="connsiteX652" fmla="*/ 565058 w 2659678"/>
                <a:gd name="connsiteY652" fmla="*/ 1184597 h 1203922"/>
                <a:gd name="connsiteX653" fmla="*/ 560247 w 2659678"/>
                <a:gd name="connsiteY653" fmla="*/ 1177781 h 1203922"/>
                <a:gd name="connsiteX654" fmla="*/ 558806 w 2659678"/>
                <a:gd name="connsiteY654" fmla="*/ 1179415 h 1203922"/>
                <a:gd name="connsiteX655" fmla="*/ 553995 w 2659678"/>
                <a:gd name="connsiteY655" fmla="*/ 1172599 h 1203922"/>
                <a:gd name="connsiteX656" fmla="*/ 552554 w 2659678"/>
                <a:gd name="connsiteY656" fmla="*/ 1174233 h 1203922"/>
                <a:gd name="connsiteX657" fmla="*/ 547743 w 2659678"/>
                <a:gd name="connsiteY657" fmla="*/ 1167417 h 1203922"/>
                <a:gd name="connsiteX658" fmla="*/ 546302 w 2659678"/>
                <a:gd name="connsiteY658" fmla="*/ 1169051 h 1203922"/>
                <a:gd name="connsiteX659" fmla="*/ 541491 w 2659678"/>
                <a:gd name="connsiteY659" fmla="*/ 1162235 h 1203922"/>
                <a:gd name="connsiteX660" fmla="*/ 540049 w 2659678"/>
                <a:gd name="connsiteY660" fmla="*/ 1163869 h 1203922"/>
                <a:gd name="connsiteX661" fmla="*/ 535238 w 2659678"/>
                <a:gd name="connsiteY661" fmla="*/ 1157054 h 1203922"/>
                <a:gd name="connsiteX662" fmla="*/ 533797 w 2659678"/>
                <a:gd name="connsiteY662" fmla="*/ 1158688 h 1203922"/>
                <a:gd name="connsiteX663" fmla="*/ 528986 w 2659678"/>
                <a:gd name="connsiteY663" fmla="*/ 1151872 h 1203922"/>
                <a:gd name="connsiteX664" fmla="*/ 527545 w 2659678"/>
                <a:gd name="connsiteY664" fmla="*/ 1153506 h 1203922"/>
                <a:gd name="connsiteX665" fmla="*/ 522734 w 2659678"/>
                <a:gd name="connsiteY665" fmla="*/ 1146690 h 1203922"/>
                <a:gd name="connsiteX666" fmla="*/ 521293 w 2659678"/>
                <a:gd name="connsiteY666" fmla="*/ 1148324 h 1203922"/>
                <a:gd name="connsiteX667" fmla="*/ 516482 w 2659678"/>
                <a:gd name="connsiteY667" fmla="*/ 1141508 h 1203922"/>
                <a:gd name="connsiteX668" fmla="*/ 515041 w 2659678"/>
                <a:gd name="connsiteY668" fmla="*/ 1143142 h 1203922"/>
                <a:gd name="connsiteX669" fmla="*/ 510230 w 2659678"/>
                <a:gd name="connsiteY669" fmla="*/ 1136326 h 1203922"/>
                <a:gd name="connsiteX670" fmla="*/ 508789 w 2659678"/>
                <a:gd name="connsiteY670" fmla="*/ 1137960 h 1203922"/>
                <a:gd name="connsiteX671" fmla="*/ 503978 w 2659678"/>
                <a:gd name="connsiteY671" fmla="*/ 1131144 h 1203922"/>
                <a:gd name="connsiteX672" fmla="*/ 502536 w 2659678"/>
                <a:gd name="connsiteY672" fmla="*/ 1132778 h 1203922"/>
                <a:gd name="connsiteX673" fmla="*/ 497725 w 2659678"/>
                <a:gd name="connsiteY673" fmla="*/ 1125962 h 1203922"/>
                <a:gd name="connsiteX674" fmla="*/ 496284 w 2659678"/>
                <a:gd name="connsiteY674" fmla="*/ 1127596 h 1203922"/>
                <a:gd name="connsiteX675" fmla="*/ 491473 w 2659678"/>
                <a:gd name="connsiteY675" fmla="*/ 1120781 h 1203922"/>
                <a:gd name="connsiteX676" fmla="*/ 490032 w 2659678"/>
                <a:gd name="connsiteY676" fmla="*/ 1122415 h 1203922"/>
                <a:gd name="connsiteX677" fmla="*/ 485221 w 2659678"/>
                <a:gd name="connsiteY677" fmla="*/ 1115599 h 1203922"/>
                <a:gd name="connsiteX678" fmla="*/ 483780 w 2659678"/>
                <a:gd name="connsiteY678" fmla="*/ 1117233 h 1203922"/>
                <a:gd name="connsiteX679" fmla="*/ 478969 w 2659678"/>
                <a:gd name="connsiteY679" fmla="*/ 1110417 h 1203922"/>
                <a:gd name="connsiteX680" fmla="*/ 477527 w 2659678"/>
                <a:gd name="connsiteY680" fmla="*/ 1112051 h 1203922"/>
                <a:gd name="connsiteX681" fmla="*/ 472716 w 2659678"/>
                <a:gd name="connsiteY681" fmla="*/ 1105235 h 1203922"/>
                <a:gd name="connsiteX682" fmla="*/ 471275 w 2659678"/>
                <a:gd name="connsiteY682" fmla="*/ 1106869 h 1203922"/>
                <a:gd name="connsiteX683" fmla="*/ 466464 w 2659678"/>
                <a:gd name="connsiteY683" fmla="*/ 1100053 h 1203922"/>
                <a:gd name="connsiteX684" fmla="*/ 465023 w 2659678"/>
                <a:gd name="connsiteY684" fmla="*/ 1101687 h 1203922"/>
                <a:gd name="connsiteX685" fmla="*/ 460212 w 2659678"/>
                <a:gd name="connsiteY685" fmla="*/ 1094871 h 1203922"/>
                <a:gd name="connsiteX686" fmla="*/ 458771 w 2659678"/>
                <a:gd name="connsiteY686" fmla="*/ 1096505 h 1203922"/>
                <a:gd name="connsiteX687" fmla="*/ 453960 w 2659678"/>
                <a:gd name="connsiteY687" fmla="*/ 1089689 h 1203922"/>
                <a:gd name="connsiteX688" fmla="*/ 452519 w 2659678"/>
                <a:gd name="connsiteY688" fmla="*/ 1091323 h 1203922"/>
                <a:gd name="connsiteX689" fmla="*/ 447708 w 2659678"/>
                <a:gd name="connsiteY689" fmla="*/ 1084507 h 1203922"/>
                <a:gd name="connsiteX690" fmla="*/ 446266 w 2659678"/>
                <a:gd name="connsiteY690" fmla="*/ 1086142 h 1203922"/>
                <a:gd name="connsiteX691" fmla="*/ 441455 w 2659678"/>
                <a:gd name="connsiteY691" fmla="*/ 1079326 h 1203922"/>
                <a:gd name="connsiteX692" fmla="*/ 440014 w 2659678"/>
                <a:gd name="connsiteY692" fmla="*/ 1080960 h 1203922"/>
                <a:gd name="connsiteX693" fmla="*/ 435203 w 2659678"/>
                <a:gd name="connsiteY693" fmla="*/ 1074144 h 1203922"/>
                <a:gd name="connsiteX694" fmla="*/ 433762 w 2659678"/>
                <a:gd name="connsiteY694" fmla="*/ 1075778 h 1203922"/>
                <a:gd name="connsiteX695" fmla="*/ 428951 w 2659678"/>
                <a:gd name="connsiteY695" fmla="*/ 1068962 h 1203922"/>
                <a:gd name="connsiteX696" fmla="*/ 427510 w 2659678"/>
                <a:gd name="connsiteY696" fmla="*/ 1070596 h 1203922"/>
                <a:gd name="connsiteX697" fmla="*/ 422699 w 2659678"/>
                <a:gd name="connsiteY697" fmla="*/ 1063780 h 1203922"/>
                <a:gd name="connsiteX698" fmla="*/ 421257 w 2659678"/>
                <a:gd name="connsiteY698" fmla="*/ 1065414 h 1203922"/>
                <a:gd name="connsiteX699" fmla="*/ 416446 w 2659678"/>
                <a:gd name="connsiteY699" fmla="*/ 1058598 h 1203922"/>
                <a:gd name="connsiteX700" fmla="*/ 415005 w 2659678"/>
                <a:gd name="connsiteY700" fmla="*/ 1060232 h 1203922"/>
                <a:gd name="connsiteX701" fmla="*/ 410194 w 2659678"/>
                <a:gd name="connsiteY701" fmla="*/ 1053416 h 1203922"/>
                <a:gd name="connsiteX702" fmla="*/ 408753 w 2659678"/>
                <a:gd name="connsiteY702" fmla="*/ 1055050 h 1203922"/>
                <a:gd name="connsiteX703" fmla="*/ 403942 w 2659678"/>
                <a:gd name="connsiteY703" fmla="*/ 1048235 h 1203922"/>
                <a:gd name="connsiteX704" fmla="*/ 402501 w 2659678"/>
                <a:gd name="connsiteY704" fmla="*/ 1049869 h 1203922"/>
                <a:gd name="connsiteX705" fmla="*/ 397690 w 2659678"/>
                <a:gd name="connsiteY705" fmla="*/ 1043053 h 1203922"/>
                <a:gd name="connsiteX706" fmla="*/ 396249 w 2659678"/>
                <a:gd name="connsiteY706" fmla="*/ 1044687 h 1203922"/>
                <a:gd name="connsiteX707" fmla="*/ 391438 w 2659678"/>
                <a:gd name="connsiteY707" fmla="*/ 1037871 h 1203922"/>
                <a:gd name="connsiteX708" fmla="*/ 389996 w 2659678"/>
                <a:gd name="connsiteY708" fmla="*/ 1039505 h 1203922"/>
                <a:gd name="connsiteX709" fmla="*/ 385185 w 2659678"/>
                <a:gd name="connsiteY709" fmla="*/ 1032689 h 1203922"/>
                <a:gd name="connsiteX710" fmla="*/ 383744 w 2659678"/>
                <a:gd name="connsiteY710" fmla="*/ 1034323 h 1203922"/>
                <a:gd name="connsiteX711" fmla="*/ 378933 w 2659678"/>
                <a:gd name="connsiteY711" fmla="*/ 1027507 h 1203922"/>
                <a:gd name="connsiteX712" fmla="*/ 377492 w 2659678"/>
                <a:gd name="connsiteY712" fmla="*/ 1029141 h 1203922"/>
                <a:gd name="connsiteX713" fmla="*/ 372681 w 2659678"/>
                <a:gd name="connsiteY713" fmla="*/ 1022325 h 1203922"/>
                <a:gd name="connsiteX714" fmla="*/ 371240 w 2659678"/>
                <a:gd name="connsiteY714" fmla="*/ 1023959 h 1203922"/>
                <a:gd name="connsiteX715" fmla="*/ 366429 w 2659678"/>
                <a:gd name="connsiteY715" fmla="*/ 1017143 h 1203922"/>
                <a:gd name="connsiteX716" fmla="*/ 364988 w 2659678"/>
                <a:gd name="connsiteY716" fmla="*/ 1018777 h 1203922"/>
                <a:gd name="connsiteX717" fmla="*/ 360177 w 2659678"/>
                <a:gd name="connsiteY717" fmla="*/ 1011961 h 1203922"/>
                <a:gd name="connsiteX718" fmla="*/ 358735 w 2659678"/>
                <a:gd name="connsiteY718" fmla="*/ 1013595 h 1203922"/>
                <a:gd name="connsiteX719" fmla="*/ 353924 w 2659678"/>
                <a:gd name="connsiteY719" fmla="*/ 1006779 h 1203922"/>
                <a:gd name="connsiteX720" fmla="*/ 352483 w 2659678"/>
                <a:gd name="connsiteY720" fmla="*/ 1008413 h 1203922"/>
                <a:gd name="connsiteX721" fmla="*/ 347672 w 2659678"/>
                <a:gd name="connsiteY721" fmla="*/ 1001598 h 1203922"/>
                <a:gd name="connsiteX722" fmla="*/ 346231 w 2659678"/>
                <a:gd name="connsiteY722" fmla="*/ 1003232 h 1203922"/>
                <a:gd name="connsiteX723" fmla="*/ 341420 w 2659678"/>
                <a:gd name="connsiteY723" fmla="*/ 996416 h 1203922"/>
                <a:gd name="connsiteX724" fmla="*/ 339979 w 2659678"/>
                <a:gd name="connsiteY724" fmla="*/ 998050 h 1203922"/>
                <a:gd name="connsiteX725" fmla="*/ 335168 w 2659678"/>
                <a:gd name="connsiteY725" fmla="*/ 991234 h 1203922"/>
                <a:gd name="connsiteX726" fmla="*/ 333726 w 2659678"/>
                <a:gd name="connsiteY726" fmla="*/ 992868 h 1203922"/>
                <a:gd name="connsiteX727" fmla="*/ 328915 w 2659678"/>
                <a:gd name="connsiteY727" fmla="*/ 986052 h 1203922"/>
                <a:gd name="connsiteX728" fmla="*/ 327474 w 2659678"/>
                <a:gd name="connsiteY728" fmla="*/ 987686 h 1203922"/>
                <a:gd name="connsiteX729" fmla="*/ 322663 w 2659678"/>
                <a:gd name="connsiteY729" fmla="*/ 980870 h 1203922"/>
                <a:gd name="connsiteX730" fmla="*/ 321222 w 2659678"/>
                <a:gd name="connsiteY730" fmla="*/ 982504 h 1203922"/>
                <a:gd name="connsiteX731" fmla="*/ 316411 w 2659678"/>
                <a:gd name="connsiteY731" fmla="*/ 975688 h 1203922"/>
                <a:gd name="connsiteX732" fmla="*/ 314970 w 2659678"/>
                <a:gd name="connsiteY732" fmla="*/ 977322 h 1203922"/>
                <a:gd name="connsiteX733" fmla="*/ 310159 w 2659678"/>
                <a:gd name="connsiteY733" fmla="*/ 970506 h 1203922"/>
                <a:gd name="connsiteX734" fmla="*/ 308717 w 2659678"/>
                <a:gd name="connsiteY734" fmla="*/ 972140 h 1203922"/>
                <a:gd name="connsiteX735" fmla="*/ 303906 w 2659678"/>
                <a:gd name="connsiteY735" fmla="*/ 965325 h 1203922"/>
                <a:gd name="connsiteX736" fmla="*/ 302465 w 2659678"/>
                <a:gd name="connsiteY736" fmla="*/ 966959 h 1203922"/>
                <a:gd name="connsiteX737" fmla="*/ 297654 w 2659678"/>
                <a:gd name="connsiteY737" fmla="*/ 960143 h 1203922"/>
                <a:gd name="connsiteX738" fmla="*/ 296213 w 2659678"/>
                <a:gd name="connsiteY738" fmla="*/ 961777 h 1203922"/>
                <a:gd name="connsiteX739" fmla="*/ 291402 w 2659678"/>
                <a:gd name="connsiteY739" fmla="*/ 954961 h 1203922"/>
                <a:gd name="connsiteX740" fmla="*/ 289961 w 2659678"/>
                <a:gd name="connsiteY740" fmla="*/ 956595 h 1203922"/>
                <a:gd name="connsiteX741" fmla="*/ 285150 w 2659678"/>
                <a:gd name="connsiteY741" fmla="*/ 949779 h 1203922"/>
                <a:gd name="connsiteX742" fmla="*/ 283708 w 2659678"/>
                <a:gd name="connsiteY742" fmla="*/ 951413 h 1203922"/>
                <a:gd name="connsiteX743" fmla="*/ 278898 w 2659678"/>
                <a:gd name="connsiteY743" fmla="*/ 944598 h 1203922"/>
                <a:gd name="connsiteX744" fmla="*/ 277457 w 2659678"/>
                <a:gd name="connsiteY744" fmla="*/ 946231 h 1203922"/>
                <a:gd name="connsiteX745" fmla="*/ 272646 w 2659678"/>
                <a:gd name="connsiteY745" fmla="*/ 939415 h 1203922"/>
                <a:gd name="connsiteX746" fmla="*/ 271204 w 2659678"/>
                <a:gd name="connsiteY746" fmla="*/ 941049 h 1203922"/>
                <a:gd name="connsiteX747" fmla="*/ 266393 w 2659678"/>
                <a:gd name="connsiteY747" fmla="*/ 934233 h 1203922"/>
                <a:gd name="connsiteX748" fmla="*/ 264952 w 2659678"/>
                <a:gd name="connsiteY748" fmla="*/ 935867 h 1203922"/>
                <a:gd name="connsiteX749" fmla="*/ 260141 w 2659678"/>
                <a:gd name="connsiteY749" fmla="*/ 929052 h 1203922"/>
                <a:gd name="connsiteX750" fmla="*/ 258700 w 2659678"/>
                <a:gd name="connsiteY750" fmla="*/ 930686 h 1203922"/>
                <a:gd name="connsiteX751" fmla="*/ 253889 w 2659678"/>
                <a:gd name="connsiteY751" fmla="*/ 923870 h 1203922"/>
                <a:gd name="connsiteX752" fmla="*/ 252448 w 2659678"/>
                <a:gd name="connsiteY752" fmla="*/ 925504 h 1203922"/>
                <a:gd name="connsiteX753" fmla="*/ 247637 w 2659678"/>
                <a:gd name="connsiteY753" fmla="*/ 918688 h 1203922"/>
                <a:gd name="connsiteX754" fmla="*/ 246195 w 2659678"/>
                <a:gd name="connsiteY754" fmla="*/ 920322 h 1203922"/>
                <a:gd name="connsiteX755" fmla="*/ 241384 w 2659678"/>
                <a:gd name="connsiteY755" fmla="*/ 913506 h 1203922"/>
                <a:gd name="connsiteX756" fmla="*/ 239943 w 2659678"/>
                <a:gd name="connsiteY756" fmla="*/ 915140 h 1203922"/>
                <a:gd name="connsiteX757" fmla="*/ 235132 w 2659678"/>
                <a:gd name="connsiteY757" fmla="*/ 908324 h 1203922"/>
                <a:gd name="connsiteX758" fmla="*/ 233691 w 2659678"/>
                <a:gd name="connsiteY758" fmla="*/ 909958 h 1203922"/>
                <a:gd name="connsiteX759" fmla="*/ 228880 w 2659678"/>
                <a:gd name="connsiteY759" fmla="*/ 903142 h 1203922"/>
                <a:gd name="connsiteX760" fmla="*/ 227439 w 2659678"/>
                <a:gd name="connsiteY760" fmla="*/ 904776 h 1203922"/>
                <a:gd name="connsiteX761" fmla="*/ 222628 w 2659678"/>
                <a:gd name="connsiteY761" fmla="*/ 897960 h 1203922"/>
                <a:gd name="connsiteX762" fmla="*/ 221186 w 2659678"/>
                <a:gd name="connsiteY762" fmla="*/ 899594 h 1203922"/>
                <a:gd name="connsiteX763" fmla="*/ 216375 w 2659678"/>
                <a:gd name="connsiteY763" fmla="*/ 892779 h 1203922"/>
                <a:gd name="connsiteX764" fmla="*/ 214934 w 2659678"/>
                <a:gd name="connsiteY764" fmla="*/ 894413 h 1203922"/>
                <a:gd name="connsiteX765" fmla="*/ 210123 w 2659678"/>
                <a:gd name="connsiteY765" fmla="*/ 887597 h 1203922"/>
                <a:gd name="connsiteX766" fmla="*/ 208682 w 2659678"/>
                <a:gd name="connsiteY766" fmla="*/ 889231 h 1203922"/>
                <a:gd name="connsiteX767" fmla="*/ 203871 w 2659678"/>
                <a:gd name="connsiteY767" fmla="*/ 882415 h 1203922"/>
                <a:gd name="connsiteX768" fmla="*/ 202430 w 2659678"/>
                <a:gd name="connsiteY768" fmla="*/ 884049 h 1203922"/>
                <a:gd name="connsiteX769" fmla="*/ 197619 w 2659678"/>
                <a:gd name="connsiteY769" fmla="*/ 877233 h 1203922"/>
                <a:gd name="connsiteX770" fmla="*/ 196178 w 2659678"/>
                <a:gd name="connsiteY770" fmla="*/ 878867 h 1203922"/>
                <a:gd name="connsiteX771" fmla="*/ 191367 w 2659678"/>
                <a:gd name="connsiteY771" fmla="*/ 872051 h 1203922"/>
                <a:gd name="connsiteX772" fmla="*/ 189925 w 2659678"/>
                <a:gd name="connsiteY772" fmla="*/ 873685 h 1203922"/>
                <a:gd name="connsiteX773" fmla="*/ 185114 w 2659678"/>
                <a:gd name="connsiteY773" fmla="*/ 866869 h 1203922"/>
                <a:gd name="connsiteX774" fmla="*/ 183673 w 2659678"/>
                <a:gd name="connsiteY774" fmla="*/ 868503 h 1203922"/>
                <a:gd name="connsiteX775" fmla="*/ 178862 w 2659678"/>
                <a:gd name="connsiteY775" fmla="*/ 861687 h 1203922"/>
                <a:gd name="connsiteX776" fmla="*/ 177421 w 2659678"/>
                <a:gd name="connsiteY776" fmla="*/ 863321 h 1203922"/>
                <a:gd name="connsiteX777" fmla="*/ 172610 w 2659678"/>
                <a:gd name="connsiteY777" fmla="*/ 856505 h 1203922"/>
                <a:gd name="connsiteX778" fmla="*/ 171169 w 2659678"/>
                <a:gd name="connsiteY778" fmla="*/ 858139 h 1203922"/>
                <a:gd name="connsiteX779" fmla="*/ 166358 w 2659678"/>
                <a:gd name="connsiteY779" fmla="*/ 851323 h 1203922"/>
                <a:gd name="connsiteX780" fmla="*/ 164916 w 2659678"/>
                <a:gd name="connsiteY780" fmla="*/ 852957 h 1203922"/>
                <a:gd name="connsiteX781" fmla="*/ 160105 w 2659678"/>
                <a:gd name="connsiteY781" fmla="*/ 846142 h 1203922"/>
                <a:gd name="connsiteX782" fmla="*/ 158664 w 2659678"/>
                <a:gd name="connsiteY782" fmla="*/ 847776 h 1203922"/>
                <a:gd name="connsiteX783" fmla="*/ 153853 w 2659678"/>
                <a:gd name="connsiteY783" fmla="*/ 840960 h 1203922"/>
                <a:gd name="connsiteX784" fmla="*/ 152412 w 2659678"/>
                <a:gd name="connsiteY784" fmla="*/ 842594 h 1203922"/>
                <a:gd name="connsiteX785" fmla="*/ 147601 w 2659678"/>
                <a:gd name="connsiteY785" fmla="*/ 835778 h 1203922"/>
                <a:gd name="connsiteX786" fmla="*/ 146160 w 2659678"/>
                <a:gd name="connsiteY786" fmla="*/ 837412 h 1203922"/>
                <a:gd name="connsiteX787" fmla="*/ 141349 w 2659678"/>
                <a:gd name="connsiteY787" fmla="*/ 830596 h 1203922"/>
                <a:gd name="connsiteX788" fmla="*/ 139908 w 2659678"/>
                <a:gd name="connsiteY788" fmla="*/ 832230 h 1203922"/>
                <a:gd name="connsiteX789" fmla="*/ 135097 w 2659678"/>
                <a:gd name="connsiteY789" fmla="*/ 825414 h 1203922"/>
                <a:gd name="connsiteX790" fmla="*/ 133655 w 2659678"/>
                <a:gd name="connsiteY790" fmla="*/ 827048 h 1203922"/>
                <a:gd name="connsiteX791" fmla="*/ 128844 w 2659678"/>
                <a:gd name="connsiteY791" fmla="*/ 820232 h 1203922"/>
                <a:gd name="connsiteX792" fmla="*/ 127403 w 2659678"/>
                <a:gd name="connsiteY792" fmla="*/ 821866 h 1203922"/>
                <a:gd name="connsiteX793" fmla="*/ 122592 w 2659678"/>
                <a:gd name="connsiteY793" fmla="*/ 815050 h 1203922"/>
                <a:gd name="connsiteX794" fmla="*/ 121151 w 2659678"/>
                <a:gd name="connsiteY794" fmla="*/ 816684 h 1203922"/>
                <a:gd name="connsiteX795" fmla="*/ 116341 w 2659678"/>
                <a:gd name="connsiteY795" fmla="*/ 809869 h 1203922"/>
                <a:gd name="connsiteX796" fmla="*/ 114899 w 2659678"/>
                <a:gd name="connsiteY796" fmla="*/ 811503 h 1203922"/>
                <a:gd name="connsiteX797" fmla="*/ 110088 w 2659678"/>
                <a:gd name="connsiteY797" fmla="*/ 804686 h 1203922"/>
                <a:gd name="connsiteX798" fmla="*/ 108646 w 2659678"/>
                <a:gd name="connsiteY798" fmla="*/ 806321 h 1203922"/>
                <a:gd name="connsiteX799" fmla="*/ 103835 w 2659678"/>
                <a:gd name="connsiteY799" fmla="*/ 799505 h 1203922"/>
                <a:gd name="connsiteX800" fmla="*/ 102394 w 2659678"/>
                <a:gd name="connsiteY800" fmla="*/ 801139 h 1203922"/>
                <a:gd name="connsiteX801" fmla="*/ 45509 w 2659678"/>
                <a:gd name="connsiteY801" fmla="*/ 720551 h 1203922"/>
                <a:gd name="connsiteX802" fmla="*/ 60561 w 2659678"/>
                <a:gd name="connsiteY802" fmla="*/ 693412 h 1203922"/>
                <a:gd name="connsiteX803" fmla="*/ 66367 w 2659678"/>
                <a:gd name="connsiteY803" fmla="*/ 659874 h 1203922"/>
                <a:gd name="connsiteX804" fmla="*/ 66367 w 2659678"/>
                <a:gd name="connsiteY804" fmla="*/ 416834 h 1203922"/>
                <a:gd name="connsiteX805" fmla="*/ 62522 w 2659678"/>
                <a:gd name="connsiteY805" fmla="*/ 416834 h 1203922"/>
                <a:gd name="connsiteX806" fmla="*/ 62522 w 2659678"/>
                <a:gd name="connsiteY806" fmla="*/ 411653 h 1203922"/>
                <a:gd name="connsiteX807" fmla="*/ 56270 w 2659678"/>
                <a:gd name="connsiteY807" fmla="*/ 411653 h 1203922"/>
                <a:gd name="connsiteX808" fmla="*/ 56270 w 2659678"/>
                <a:gd name="connsiteY808" fmla="*/ 406471 h 1203922"/>
                <a:gd name="connsiteX809" fmla="*/ 50018 w 2659678"/>
                <a:gd name="connsiteY809" fmla="*/ 406471 h 1203922"/>
                <a:gd name="connsiteX810" fmla="*/ 50018 w 2659678"/>
                <a:gd name="connsiteY810" fmla="*/ 401289 h 1203922"/>
                <a:gd name="connsiteX811" fmla="*/ 43766 w 2659678"/>
                <a:gd name="connsiteY811" fmla="*/ 401289 h 1203922"/>
                <a:gd name="connsiteX812" fmla="*/ 43766 w 2659678"/>
                <a:gd name="connsiteY812" fmla="*/ 396107 h 1203922"/>
                <a:gd name="connsiteX813" fmla="*/ 37514 w 2659678"/>
                <a:gd name="connsiteY813" fmla="*/ 396107 h 1203922"/>
                <a:gd name="connsiteX814" fmla="*/ 37514 w 2659678"/>
                <a:gd name="connsiteY814" fmla="*/ 390925 h 1203922"/>
                <a:gd name="connsiteX815" fmla="*/ 31261 w 2659678"/>
                <a:gd name="connsiteY815" fmla="*/ 390925 h 1203922"/>
                <a:gd name="connsiteX816" fmla="*/ 31261 w 2659678"/>
                <a:gd name="connsiteY816" fmla="*/ 385743 h 1203922"/>
                <a:gd name="connsiteX817" fmla="*/ 25009 w 2659678"/>
                <a:gd name="connsiteY817" fmla="*/ 385743 h 1203922"/>
                <a:gd name="connsiteX818" fmla="*/ 25009 w 2659678"/>
                <a:gd name="connsiteY818" fmla="*/ 380561 h 1203922"/>
                <a:gd name="connsiteX819" fmla="*/ 18757 w 2659678"/>
                <a:gd name="connsiteY819" fmla="*/ 380561 h 1203922"/>
                <a:gd name="connsiteX820" fmla="*/ 18757 w 2659678"/>
                <a:gd name="connsiteY820" fmla="*/ 375380 h 1203922"/>
                <a:gd name="connsiteX821" fmla="*/ 12505 w 2659678"/>
                <a:gd name="connsiteY821" fmla="*/ 375380 h 1203922"/>
                <a:gd name="connsiteX822" fmla="*/ 12505 w 2659678"/>
                <a:gd name="connsiteY822" fmla="*/ 370198 h 1203922"/>
                <a:gd name="connsiteX823" fmla="*/ 6252 w 2659678"/>
                <a:gd name="connsiteY823" fmla="*/ 370198 h 1203922"/>
                <a:gd name="connsiteX824" fmla="*/ 6252 w 2659678"/>
                <a:gd name="connsiteY824" fmla="*/ 365016 h 1203922"/>
                <a:gd name="connsiteX825" fmla="*/ 0 w 2659678"/>
                <a:gd name="connsiteY825" fmla="*/ 365016 h 1203922"/>
                <a:gd name="connsiteX826" fmla="*/ 0 w 2659678"/>
                <a:gd name="connsiteY826" fmla="*/ 244609 h 1203922"/>
                <a:gd name="connsiteX827" fmla="*/ 145288 w 2659678"/>
                <a:gd name="connsiteY827" fmla="*/ 244609 h 1203922"/>
                <a:gd name="connsiteX828" fmla="*/ 142408 w 2659678"/>
                <a:gd name="connsiteY828" fmla="*/ 240134 h 1203922"/>
                <a:gd name="connsiteX829" fmla="*/ 140498 w 2659678"/>
                <a:gd name="connsiteY829" fmla="*/ 241698 h 1203922"/>
                <a:gd name="connsiteX830" fmla="*/ 136155 w 2659678"/>
                <a:gd name="connsiteY830" fmla="*/ 234952 h 1203922"/>
                <a:gd name="connsiteX831" fmla="*/ 134245 w 2659678"/>
                <a:gd name="connsiteY831" fmla="*/ 236516 h 1203922"/>
                <a:gd name="connsiteX832" fmla="*/ 129902 w 2659678"/>
                <a:gd name="connsiteY832" fmla="*/ 229770 h 1203922"/>
                <a:gd name="connsiteX833" fmla="*/ 127993 w 2659678"/>
                <a:gd name="connsiteY833" fmla="*/ 231334 h 1203922"/>
                <a:gd name="connsiteX834" fmla="*/ 21807 w 2659678"/>
                <a:gd name="connsiteY834" fmla="*/ 66367 h 120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</a:cxnLst>
              <a:rect l="l" t="t" r="r" b="b"/>
              <a:pathLst>
                <a:path w="2659678" h="1203922">
                  <a:moveTo>
                    <a:pt x="107135" y="0"/>
                  </a:moveTo>
                  <a:lnTo>
                    <a:pt x="111665" y="6522"/>
                  </a:lnTo>
                  <a:lnTo>
                    <a:pt x="113387" y="5182"/>
                  </a:lnTo>
                  <a:lnTo>
                    <a:pt x="117917" y="11704"/>
                  </a:lnTo>
                  <a:lnTo>
                    <a:pt x="119640" y="10364"/>
                  </a:lnTo>
                  <a:lnTo>
                    <a:pt x="124169" y="16885"/>
                  </a:lnTo>
                  <a:lnTo>
                    <a:pt x="125892" y="15545"/>
                  </a:lnTo>
                  <a:lnTo>
                    <a:pt x="130422" y="22067"/>
                  </a:lnTo>
                  <a:lnTo>
                    <a:pt x="132144" y="20727"/>
                  </a:lnTo>
                  <a:lnTo>
                    <a:pt x="136674" y="27249"/>
                  </a:lnTo>
                  <a:lnTo>
                    <a:pt x="138396" y="25909"/>
                  </a:lnTo>
                  <a:lnTo>
                    <a:pt x="142926" y="32431"/>
                  </a:lnTo>
                  <a:lnTo>
                    <a:pt x="144649" y="31091"/>
                  </a:lnTo>
                  <a:lnTo>
                    <a:pt x="149179" y="37613"/>
                  </a:lnTo>
                  <a:lnTo>
                    <a:pt x="150901" y="36273"/>
                  </a:lnTo>
                  <a:lnTo>
                    <a:pt x="155431" y="42795"/>
                  </a:lnTo>
                  <a:lnTo>
                    <a:pt x="157153" y="41455"/>
                  </a:lnTo>
                  <a:lnTo>
                    <a:pt x="161683" y="47977"/>
                  </a:lnTo>
                  <a:lnTo>
                    <a:pt x="163405" y="46637"/>
                  </a:lnTo>
                  <a:lnTo>
                    <a:pt x="167934" y="53158"/>
                  </a:lnTo>
                  <a:lnTo>
                    <a:pt x="169657" y="51818"/>
                  </a:lnTo>
                  <a:lnTo>
                    <a:pt x="174187" y="58340"/>
                  </a:lnTo>
                  <a:lnTo>
                    <a:pt x="175910" y="57000"/>
                  </a:lnTo>
                  <a:lnTo>
                    <a:pt x="180440" y="63522"/>
                  </a:lnTo>
                  <a:lnTo>
                    <a:pt x="182162" y="62182"/>
                  </a:lnTo>
                  <a:lnTo>
                    <a:pt x="186692" y="68704"/>
                  </a:lnTo>
                  <a:lnTo>
                    <a:pt x="188414" y="67364"/>
                  </a:lnTo>
                  <a:lnTo>
                    <a:pt x="192944" y="73886"/>
                  </a:lnTo>
                  <a:lnTo>
                    <a:pt x="194666" y="72546"/>
                  </a:lnTo>
                  <a:lnTo>
                    <a:pt x="199196" y="79068"/>
                  </a:lnTo>
                  <a:lnTo>
                    <a:pt x="200919" y="77728"/>
                  </a:lnTo>
                  <a:lnTo>
                    <a:pt x="205449" y="84250"/>
                  </a:lnTo>
                  <a:lnTo>
                    <a:pt x="207171" y="82910"/>
                  </a:lnTo>
                  <a:lnTo>
                    <a:pt x="211701" y="89432"/>
                  </a:lnTo>
                  <a:lnTo>
                    <a:pt x="213423" y="88092"/>
                  </a:lnTo>
                  <a:lnTo>
                    <a:pt x="217953" y="94614"/>
                  </a:lnTo>
                  <a:lnTo>
                    <a:pt x="219675" y="93274"/>
                  </a:lnTo>
                  <a:lnTo>
                    <a:pt x="224204" y="99795"/>
                  </a:lnTo>
                  <a:lnTo>
                    <a:pt x="225927" y="98455"/>
                  </a:lnTo>
                  <a:lnTo>
                    <a:pt x="230457" y="104977"/>
                  </a:lnTo>
                  <a:lnTo>
                    <a:pt x="232180" y="103637"/>
                  </a:lnTo>
                  <a:lnTo>
                    <a:pt x="236710" y="110159"/>
                  </a:lnTo>
                  <a:lnTo>
                    <a:pt x="237972" y="109177"/>
                  </a:lnTo>
                  <a:lnTo>
                    <a:pt x="237972" y="79639"/>
                  </a:lnTo>
                  <a:lnTo>
                    <a:pt x="325196" y="79639"/>
                  </a:lnTo>
                  <a:lnTo>
                    <a:pt x="342262" y="12326"/>
                  </a:lnTo>
                  <a:lnTo>
                    <a:pt x="450344" y="16118"/>
                  </a:lnTo>
                  <a:lnTo>
                    <a:pt x="448806" y="21026"/>
                  </a:lnTo>
                  <a:lnTo>
                    <a:pt x="456596" y="21300"/>
                  </a:lnTo>
                  <a:lnTo>
                    <a:pt x="455058" y="26209"/>
                  </a:lnTo>
                  <a:lnTo>
                    <a:pt x="462849" y="26482"/>
                  </a:lnTo>
                  <a:lnTo>
                    <a:pt x="461311" y="31389"/>
                  </a:lnTo>
                  <a:lnTo>
                    <a:pt x="469101" y="31663"/>
                  </a:lnTo>
                  <a:lnTo>
                    <a:pt x="467563" y="36571"/>
                  </a:lnTo>
                  <a:lnTo>
                    <a:pt x="475353" y="36845"/>
                  </a:lnTo>
                  <a:lnTo>
                    <a:pt x="473815" y="41753"/>
                  </a:lnTo>
                  <a:lnTo>
                    <a:pt x="481605" y="42027"/>
                  </a:lnTo>
                  <a:lnTo>
                    <a:pt x="480067" y="46935"/>
                  </a:lnTo>
                  <a:lnTo>
                    <a:pt x="487858" y="47209"/>
                  </a:lnTo>
                  <a:lnTo>
                    <a:pt x="486320" y="52117"/>
                  </a:lnTo>
                  <a:lnTo>
                    <a:pt x="494110" y="52391"/>
                  </a:lnTo>
                  <a:lnTo>
                    <a:pt x="492572" y="57299"/>
                  </a:lnTo>
                  <a:lnTo>
                    <a:pt x="500362" y="57573"/>
                  </a:lnTo>
                  <a:lnTo>
                    <a:pt x="498824" y="62481"/>
                  </a:lnTo>
                  <a:lnTo>
                    <a:pt x="506614" y="62755"/>
                  </a:lnTo>
                  <a:lnTo>
                    <a:pt x="505076" y="67662"/>
                  </a:lnTo>
                  <a:lnTo>
                    <a:pt x="512866" y="67936"/>
                  </a:lnTo>
                  <a:lnTo>
                    <a:pt x="511328" y="72844"/>
                  </a:lnTo>
                  <a:lnTo>
                    <a:pt x="519119" y="73118"/>
                  </a:lnTo>
                  <a:lnTo>
                    <a:pt x="517581" y="78026"/>
                  </a:lnTo>
                  <a:lnTo>
                    <a:pt x="525371" y="78300"/>
                  </a:lnTo>
                  <a:lnTo>
                    <a:pt x="524952" y="79639"/>
                  </a:lnTo>
                  <a:lnTo>
                    <a:pt x="531881" y="79639"/>
                  </a:lnTo>
                  <a:lnTo>
                    <a:pt x="531881" y="84821"/>
                  </a:lnTo>
                  <a:lnTo>
                    <a:pt x="538133" y="84821"/>
                  </a:lnTo>
                  <a:lnTo>
                    <a:pt x="538133" y="90003"/>
                  </a:lnTo>
                  <a:lnTo>
                    <a:pt x="544386" y="90003"/>
                  </a:lnTo>
                  <a:lnTo>
                    <a:pt x="544386" y="95184"/>
                  </a:lnTo>
                  <a:lnTo>
                    <a:pt x="550638" y="95184"/>
                  </a:lnTo>
                  <a:lnTo>
                    <a:pt x="550638" y="100366"/>
                  </a:lnTo>
                  <a:lnTo>
                    <a:pt x="556890" y="100366"/>
                  </a:lnTo>
                  <a:lnTo>
                    <a:pt x="556890" y="105548"/>
                  </a:lnTo>
                  <a:lnTo>
                    <a:pt x="563142" y="105548"/>
                  </a:lnTo>
                  <a:lnTo>
                    <a:pt x="563142" y="110730"/>
                  </a:lnTo>
                  <a:lnTo>
                    <a:pt x="569395" y="110730"/>
                  </a:lnTo>
                  <a:lnTo>
                    <a:pt x="569395" y="115912"/>
                  </a:lnTo>
                  <a:lnTo>
                    <a:pt x="575647" y="115912"/>
                  </a:lnTo>
                  <a:lnTo>
                    <a:pt x="575647" y="121094"/>
                  </a:lnTo>
                  <a:lnTo>
                    <a:pt x="581899" y="121094"/>
                  </a:lnTo>
                  <a:lnTo>
                    <a:pt x="581899" y="126276"/>
                  </a:lnTo>
                  <a:lnTo>
                    <a:pt x="588151" y="126276"/>
                  </a:lnTo>
                  <a:lnTo>
                    <a:pt x="588151" y="131457"/>
                  </a:lnTo>
                  <a:lnTo>
                    <a:pt x="594403" y="131457"/>
                  </a:lnTo>
                  <a:lnTo>
                    <a:pt x="594403" y="136639"/>
                  </a:lnTo>
                  <a:lnTo>
                    <a:pt x="600656" y="136639"/>
                  </a:lnTo>
                  <a:lnTo>
                    <a:pt x="600656" y="141821"/>
                  </a:lnTo>
                  <a:lnTo>
                    <a:pt x="606908" y="141821"/>
                  </a:lnTo>
                  <a:lnTo>
                    <a:pt x="606908" y="147003"/>
                  </a:lnTo>
                  <a:lnTo>
                    <a:pt x="613160" y="147003"/>
                  </a:lnTo>
                  <a:lnTo>
                    <a:pt x="613160" y="152185"/>
                  </a:lnTo>
                  <a:lnTo>
                    <a:pt x="619412" y="152185"/>
                  </a:lnTo>
                  <a:lnTo>
                    <a:pt x="619412" y="157367"/>
                  </a:lnTo>
                  <a:lnTo>
                    <a:pt x="625665" y="157367"/>
                  </a:lnTo>
                  <a:lnTo>
                    <a:pt x="625665" y="162549"/>
                  </a:lnTo>
                  <a:lnTo>
                    <a:pt x="631917" y="162549"/>
                  </a:lnTo>
                  <a:lnTo>
                    <a:pt x="631917" y="167731"/>
                  </a:lnTo>
                  <a:lnTo>
                    <a:pt x="638169" y="167731"/>
                  </a:lnTo>
                  <a:lnTo>
                    <a:pt x="638169" y="172913"/>
                  </a:lnTo>
                  <a:lnTo>
                    <a:pt x="644421" y="172913"/>
                  </a:lnTo>
                  <a:lnTo>
                    <a:pt x="644421" y="178094"/>
                  </a:lnTo>
                  <a:lnTo>
                    <a:pt x="650673" y="178094"/>
                  </a:lnTo>
                  <a:lnTo>
                    <a:pt x="650673" y="183276"/>
                  </a:lnTo>
                  <a:lnTo>
                    <a:pt x="656926" y="183276"/>
                  </a:lnTo>
                  <a:lnTo>
                    <a:pt x="656926" y="185827"/>
                  </a:lnTo>
                  <a:lnTo>
                    <a:pt x="665563" y="185827"/>
                  </a:lnTo>
                  <a:lnTo>
                    <a:pt x="665563" y="11377"/>
                  </a:lnTo>
                  <a:lnTo>
                    <a:pt x="764164" y="15170"/>
                  </a:lnTo>
                  <a:lnTo>
                    <a:pt x="764164" y="20112"/>
                  </a:lnTo>
                  <a:lnTo>
                    <a:pt x="770416" y="20352"/>
                  </a:lnTo>
                  <a:lnTo>
                    <a:pt x="770416" y="25294"/>
                  </a:lnTo>
                  <a:lnTo>
                    <a:pt x="776669" y="25534"/>
                  </a:lnTo>
                  <a:lnTo>
                    <a:pt x="776669" y="30475"/>
                  </a:lnTo>
                  <a:lnTo>
                    <a:pt x="782921" y="30715"/>
                  </a:lnTo>
                  <a:lnTo>
                    <a:pt x="782921" y="35657"/>
                  </a:lnTo>
                  <a:lnTo>
                    <a:pt x="789173" y="35897"/>
                  </a:lnTo>
                  <a:lnTo>
                    <a:pt x="789173" y="40839"/>
                  </a:lnTo>
                  <a:lnTo>
                    <a:pt x="795425" y="41079"/>
                  </a:lnTo>
                  <a:lnTo>
                    <a:pt x="795425" y="46021"/>
                  </a:lnTo>
                  <a:lnTo>
                    <a:pt x="801678" y="46261"/>
                  </a:lnTo>
                  <a:lnTo>
                    <a:pt x="801678" y="51203"/>
                  </a:lnTo>
                  <a:lnTo>
                    <a:pt x="807930" y="51443"/>
                  </a:lnTo>
                  <a:lnTo>
                    <a:pt x="807930" y="56385"/>
                  </a:lnTo>
                  <a:lnTo>
                    <a:pt x="814182" y="56625"/>
                  </a:lnTo>
                  <a:lnTo>
                    <a:pt x="814182" y="61567"/>
                  </a:lnTo>
                  <a:lnTo>
                    <a:pt x="820434" y="61807"/>
                  </a:lnTo>
                  <a:lnTo>
                    <a:pt x="820434" y="66748"/>
                  </a:lnTo>
                  <a:lnTo>
                    <a:pt x="826686" y="66988"/>
                  </a:lnTo>
                  <a:lnTo>
                    <a:pt x="826686" y="71930"/>
                  </a:lnTo>
                  <a:lnTo>
                    <a:pt x="832939" y="72170"/>
                  </a:lnTo>
                  <a:lnTo>
                    <a:pt x="832939" y="77112"/>
                  </a:lnTo>
                  <a:lnTo>
                    <a:pt x="839191" y="77352"/>
                  </a:lnTo>
                  <a:lnTo>
                    <a:pt x="839191" y="82294"/>
                  </a:lnTo>
                  <a:lnTo>
                    <a:pt x="845443" y="82534"/>
                  </a:lnTo>
                  <a:lnTo>
                    <a:pt x="845443" y="87476"/>
                  </a:lnTo>
                  <a:lnTo>
                    <a:pt x="851695" y="87716"/>
                  </a:lnTo>
                  <a:lnTo>
                    <a:pt x="851695" y="92658"/>
                  </a:lnTo>
                  <a:lnTo>
                    <a:pt x="857948" y="92898"/>
                  </a:lnTo>
                  <a:lnTo>
                    <a:pt x="857948" y="97840"/>
                  </a:lnTo>
                  <a:lnTo>
                    <a:pt x="864200" y="98080"/>
                  </a:lnTo>
                  <a:lnTo>
                    <a:pt x="864200" y="103022"/>
                  </a:lnTo>
                  <a:lnTo>
                    <a:pt x="870452" y="103262"/>
                  </a:lnTo>
                  <a:lnTo>
                    <a:pt x="870452" y="108204"/>
                  </a:lnTo>
                  <a:lnTo>
                    <a:pt x="876704" y="108444"/>
                  </a:lnTo>
                  <a:lnTo>
                    <a:pt x="876704" y="113385"/>
                  </a:lnTo>
                  <a:lnTo>
                    <a:pt x="882956" y="113625"/>
                  </a:lnTo>
                  <a:lnTo>
                    <a:pt x="882956" y="118567"/>
                  </a:lnTo>
                  <a:lnTo>
                    <a:pt x="889209" y="118807"/>
                  </a:lnTo>
                  <a:lnTo>
                    <a:pt x="889209" y="123749"/>
                  </a:lnTo>
                  <a:lnTo>
                    <a:pt x="895461" y="123989"/>
                  </a:lnTo>
                  <a:lnTo>
                    <a:pt x="895461" y="128931"/>
                  </a:lnTo>
                  <a:lnTo>
                    <a:pt x="901713" y="129171"/>
                  </a:lnTo>
                  <a:lnTo>
                    <a:pt x="901713" y="134113"/>
                  </a:lnTo>
                  <a:lnTo>
                    <a:pt x="907965" y="134353"/>
                  </a:lnTo>
                  <a:lnTo>
                    <a:pt x="907965" y="139295"/>
                  </a:lnTo>
                  <a:lnTo>
                    <a:pt x="914218" y="139535"/>
                  </a:lnTo>
                  <a:lnTo>
                    <a:pt x="914218" y="144477"/>
                  </a:lnTo>
                  <a:lnTo>
                    <a:pt x="920470" y="144717"/>
                  </a:lnTo>
                  <a:lnTo>
                    <a:pt x="920470" y="149658"/>
                  </a:lnTo>
                  <a:lnTo>
                    <a:pt x="926722" y="149898"/>
                  </a:lnTo>
                  <a:lnTo>
                    <a:pt x="926722" y="154840"/>
                  </a:lnTo>
                  <a:lnTo>
                    <a:pt x="932974" y="155080"/>
                  </a:lnTo>
                  <a:lnTo>
                    <a:pt x="932974" y="160022"/>
                  </a:lnTo>
                  <a:lnTo>
                    <a:pt x="939227" y="160262"/>
                  </a:lnTo>
                  <a:lnTo>
                    <a:pt x="939227" y="165204"/>
                  </a:lnTo>
                  <a:lnTo>
                    <a:pt x="945478" y="165444"/>
                  </a:lnTo>
                  <a:lnTo>
                    <a:pt x="945478" y="170386"/>
                  </a:lnTo>
                  <a:lnTo>
                    <a:pt x="951731" y="170626"/>
                  </a:lnTo>
                  <a:lnTo>
                    <a:pt x="951731" y="175568"/>
                  </a:lnTo>
                  <a:lnTo>
                    <a:pt x="957983" y="175808"/>
                  </a:lnTo>
                  <a:lnTo>
                    <a:pt x="957983" y="180750"/>
                  </a:lnTo>
                  <a:lnTo>
                    <a:pt x="964235" y="180990"/>
                  </a:lnTo>
                  <a:lnTo>
                    <a:pt x="964235" y="185931"/>
                  </a:lnTo>
                  <a:lnTo>
                    <a:pt x="970487" y="186171"/>
                  </a:lnTo>
                  <a:lnTo>
                    <a:pt x="970487" y="191113"/>
                  </a:lnTo>
                  <a:lnTo>
                    <a:pt x="976740" y="191353"/>
                  </a:lnTo>
                  <a:lnTo>
                    <a:pt x="976740" y="196295"/>
                  </a:lnTo>
                  <a:lnTo>
                    <a:pt x="982992" y="196535"/>
                  </a:lnTo>
                  <a:lnTo>
                    <a:pt x="982992" y="201477"/>
                  </a:lnTo>
                  <a:lnTo>
                    <a:pt x="989244" y="201717"/>
                  </a:lnTo>
                  <a:lnTo>
                    <a:pt x="989244" y="206659"/>
                  </a:lnTo>
                  <a:lnTo>
                    <a:pt x="995496" y="206899"/>
                  </a:lnTo>
                  <a:lnTo>
                    <a:pt x="995496" y="211841"/>
                  </a:lnTo>
                  <a:lnTo>
                    <a:pt x="1001749" y="212081"/>
                  </a:lnTo>
                  <a:lnTo>
                    <a:pt x="1001749" y="217023"/>
                  </a:lnTo>
                  <a:lnTo>
                    <a:pt x="1008001" y="217263"/>
                  </a:lnTo>
                  <a:lnTo>
                    <a:pt x="1008001" y="222204"/>
                  </a:lnTo>
                  <a:lnTo>
                    <a:pt x="1014253" y="222444"/>
                  </a:lnTo>
                  <a:lnTo>
                    <a:pt x="1014253" y="227386"/>
                  </a:lnTo>
                  <a:lnTo>
                    <a:pt x="1020505" y="227626"/>
                  </a:lnTo>
                  <a:lnTo>
                    <a:pt x="1020505" y="232568"/>
                  </a:lnTo>
                  <a:lnTo>
                    <a:pt x="1026758" y="232808"/>
                  </a:lnTo>
                  <a:lnTo>
                    <a:pt x="1026758" y="237750"/>
                  </a:lnTo>
                  <a:lnTo>
                    <a:pt x="1033010" y="237990"/>
                  </a:lnTo>
                  <a:lnTo>
                    <a:pt x="1033010" y="242932"/>
                  </a:lnTo>
                  <a:lnTo>
                    <a:pt x="1039262" y="243172"/>
                  </a:lnTo>
                  <a:lnTo>
                    <a:pt x="1039262" y="244609"/>
                  </a:lnTo>
                  <a:lnTo>
                    <a:pt x="1078567" y="244609"/>
                  </a:lnTo>
                  <a:lnTo>
                    <a:pt x="1075687" y="240134"/>
                  </a:lnTo>
                  <a:lnTo>
                    <a:pt x="1073777" y="241698"/>
                  </a:lnTo>
                  <a:lnTo>
                    <a:pt x="1069434" y="234951"/>
                  </a:lnTo>
                  <a:lnTo>
                    <a:pt x="1067524" y="236516"/>
                  </a:lnTo>
                  <a:lnTo>
                    <a:pt x="1063181" y="229770"/>
                  </a:lnTo>
                  <a:lnTo>
                    <a:pt x="1061272" y="231334"/>
                  </a:lnTo>
                  <a:lnTo>
                    <a:pt x="955086" y="66367"/>
                  </a:lnTo>
                  <a:lnTo>
                    <a:pt x="1040414" y="0"/>
                  </a:lnTo>
                  <a:lnTo>
                    <a:pt x="1044944" y="6522"/>
                  </a:lnTo>
                  <a:lnTo>
                    <a:pt x="1046666" y="5182"/>
                  </a:lnTo>
                  <a:lnTo>
                    <a:pt x="1051196" y="11704"/>
                  </a:lnTo>
                  <a:lnTo>
                    <a:pt x="1052919" y="10364"/>
                  </a:lnTo>
                  <a:lnTo>
                    <a:pt x="1057449" y="16885"/>
                  </a:lnTo>
                  <a:lnTo>
                    <a:pt x="1059171" y="15545"/>
                  </a:lnTo>
                  <a:lnTo>
                    <a:pt x="1063701" y="22067"/>
                  </a:lnTo>
                  <a:lnTo>
                    <a:pt x="1065423" y="20727"/>
                  </a:lnTo>
                  <a:lnTo>
                    <a:pt x="1069953" y="27249"/>
                  </a:lnTo>
                  <a:lnTo>
                    <a:pt x="1071675" y="25909"/>
                  </a:lnTo>
                  <a:lnTo>
                    <a:pt x="1076205" y="32431"/>
                  </a:lnTo>
                  <a:lnTo>
                    <a:pt x="1077928" y="31091"/>
                  </a:lnTo>
                  <a:lnTo>
                    <a:pt x="1082458" y="37613"/>
                  </a:lnTo>
                  <a:lnTo>
                    <a:pt x="1084180" y="36273"/>
                  </a:lnTo>
                  <a:lnTo>
                    <a:pt x="1088710" y="42795"/>
                  </a:lnTo>
                  <a:lnTo>
                    <a:pt x="1090432" y="41455"/>
                  </a:lnTo>
                  <a:lnTo>
                    <a:pt x="1094962" y="47977"/>
                  </a:lnTo>
                  <a:lnTo>
                    <a:pt x="1096684" y="46637"/>
                  </a:lnTo>
                  <a:lnTo>
                    <a:pt x="1101214" y="53158"/>
                  </a:lnTo>
                  <a:lnTo>
                    <a:pt x="1102936" y="51818"/>
                  </a:lnTo>
                  <a:lnTo>
                    <a:pt x="1107467" y="58340"/>
                  </a:lnTo>
                  <a:lnTo>
                    <a:pt x="1109189" y="57000"/>
                  </a:lnTo>
                  <a:lnTo>
                    <a:pt x="1113719" y="63522"/>
                  </a:lnTo>
                  <a:lnTo>
                    <a:pt x="1115441" y="62182"/>
                  </a:lnTo>
                  <a:lnTo>
                    <a:pt x="1119971" y="68704"/>
                  </a:lnTo>
                  <a:lnTo>
                    <a:pt x="1121693" y="67364"/>
                  </a:lnTo>
                  <a:lnTo>
                    <a:pt x="1126223" y="73886"/>
                  </a:lnTo>
                  <a:lnTo>
                    <a:pt x="1127945" y="72546"/>
                  </a:lnTo>
                  <a:lnTo>
                    <a:pt x="1132476" y="79068"/>
                  </a:lnTo>
                  <a:lnTo>
                    <a:pt x="1134198" y="77728"/>
                  </a:lnTo>
                  <a:lnTo>
                    <a:pt x="1138728" y="84250"/>
                  </a:lnTo>
                  <a:lnTo>
                    <a:pt x="1140450" y="82910"/>
                  </a:lnTo>
                  <a:lnTo>
                    <a:pt x="1144980" y="89432"/>
                  </a:lnTo>
                  <a:lnTo>
                    <a:pt x="1146702" y="88092"/>
                  </a:lnTo>
                  <a:lnTo>
                    <a:pt x="1151232" y="94614"/>
                  </a:lnTo>
                  <a:lnTo>
                    <a:pt x="1152954" y="93274"/>
                  </a:lnTo>
                  <a:lnTo>
                    <a:pt x="1157484" y="99795"/>
                  </a:lnTo>
                  <a:lnTo>
                    <a:pt x="1159206" y="98455"/>
                  </a:lnTo>
                  <a:lnTo>
                    <a:pt x="1163737" y="104977"/>
                  </a:lnTo>
                  <a:lnTo>
                    <a:pt x="1165459" y="103637"/>
                  </a:lnTo>
                  <a:lnTo>
                    <a:pt x="1169989" y="110159"/>
                  </a:lnTo>
                  <a:lnTo>
                    <a:pt x="1171251" y="109177"/>
                  </a:lnTo>
                  <a:lnTo>
                    <a:pt x="1171251" y="79639"/>
                  </a:lnTo>
                  <a:lnTo>
                    <a:pt x="1258476" y="79639"/>
                  </a:lnTo>
                  <a:lnTo>
                    <a:pt x="1275542" y="12326"/>
                  </a:lnTo>
                  <a:lnTo>
                    <a:pt x="1383624" y="16118"/>
                  </a:lnTo>
                  <a:lnTo>
                    <a:pt x="1382085" y="21026"/>
                  </a:lnTo>
                  <a:lnTo>
                    <a:pt x="1389876" y="21300"/>
                  </a:lnTo>
                  <a:lnTo>
                    <a:pt x="1388337" y="26209"/>
                  </a:lnTo>
                  <a:lnTo>
                    <a:pt x="1396129" y="26482"/>
                  </a:lnTo>
                  <a:lnTo>
                    <a:pt x="1394591" y="31389"/>
                  </a:lnTo>
                  <a:lnTo>
                    <a:pt x="1402381" y="31663"/>
                  </a:lnTo>
                  <a:lnTo>
                    <a:pt x="1400842" y="36571"/>
                  </a:lnTo>
                  <a:lnTo>
                    <a:pt x="1408633" y="36845"/>
                  </a:lnTo>
                  <a:lnTo>
                    <a:pt x="1407094" y="41753"/>
                  </a:lnTo>
                  <a:lnTo>
                    <a:pt x="1414885" y="42027"/>
                  </a:lnTo>
                  <a:lnTo>
                    <a:pt x="1413346" y="46935"/>
                  </a:lnTo>
                  <a:lnTo>
                    <a:pt x="1421138" y="47209"/>
                  </a:lnTo>
                  <a:lnTo>
                    <a:pt x="1419599" y="52117"/>
                  </a:lnTo>
                  <a:lnTo>
                    <a:pt x="1427390" y="52391"/>
                  </a:lnTo>
                  <a:lnTo>
                    <a:pt x="1425851" y="57299"/>
                  </a:lnTo>
                  <a:lnTo>
                    <a:pt x="1433642" y="57573"/>
                  </a:lnTo>
                  <a:lnTo>
                    <a:pt x="1432103" y="62481"/>
                  </a:lnTo>
                  <a:lnTo>
                    <a:pt x="1439894" y="62755"/>
                  </a:lnTo>
                  <a:lnTo>
                    <a:pt x="1438356" y="67662"/>
                  </a:lnTo>
                  <a:lnTo>
                    <a:pt x="1446146" y="67936"/>
                  </a:lnTo>
                  <a:lnTo>
                    <a:pt x="1444607" y="72844"/>
                  </a:lnTo>
                  <a:lnTo>
                    <a:pt x="1452399" y="73118"/>
                  </a:lnTo>
                  <a:lnTo>
                    <a:pt x="1450860" y="78026"/>
                  </a:lnTo>
                  <a:lnTo>
                    <a:pt x="1458651" y="78300"/>
                  </a:lnTo>
                  <a:lnTo>
                    <a:pt x="1458231" y="79639"/>
                  </a:lnTo>
                  <a:lnTo>
                    <a:pt x="1465160" y="79639"/>
                  </a:lnTo>
                  <a:lnTo>
                    <a:pt x="1465160" y="84821"/>
                  </a:lnTo>
                  <a:lnTo>
                    <a:pt x="1471412" y="84821"/>
                  </a:lnTo>
                  <a:lnTo>
                    <a:pt x="1471412" y="90003"/>
                  </a:lnTo>
                  <a:lnTo>
                    <a:pt x="1477665" y="90003"/>
                  </a:lnTo>
                  <a:lnTo>
                    <a:pt x="1477665" y="95184"/>
                  </a:lnTo>
                  <a:lnTo>
                    <a:pt x="1483917" y="95184"/>
                  </a:lnTo>
                  <a:lnTo>
                    <a:pt x="1483917" y="100366"/>
                  </a:lnTo>
                  <a:lnTo>
                    <a:pt x="1490169" y="100366"/>
                  </a:lnTo>
                  <a:lnTo>
                    <a:pt x="1490169" y="105548"/>
                  </a:lnTo>
                  <a:lnTo>
                    <a:pt x="1496421" y="105548"/>
                  </a:lnTo>
                  <a:lnTo>
                    <a:pt x="1496421" y="110730"/>
                  </a:lnTo>
                  <a:lnTo>
                    <a:pt x="1502674" y="110730"/>
                  </a:lnTo>
                  <a:lnTo>
                    <a:pt x="1502674" y="115912"/>
                  </a:lnTo>
                  <a:lnTo>
                    <a:pt x="1508926" y="115912"/>
                  </a:lnTo>
                  <a:lnTo>
                    <a:pt x="1508926" y="121094"/>
                  </a:lnTo>
                  <a:lnTo>
                    <a:pt x="1515178" y="121094"/>
                  </a:lnTo>
                  <a:lnTo>
                    <a:pt x="1515178" y="126276"/>
                  </a:lnTo>
                  <a:lnTo>
                    <a:pt x="1521430" y="126276"/>
                  </a:lnTo>
                  <a:lnTo>
                    <a:pt x="1521430" y="131457"/>
                  </a:lnTo>
                  <a:lnTo>
                    <a:pt x="1527682" y="131457"/>
                  </a:lnTo>
                  <a:lnTo>
                    <a:pt x="1527682" y="136639"/>
                  </a:lnTo>
                  <a:lnTo>
                    <a:pt x="1533935" y="136639"/>
                  </a:lnTo>
                  <a:lnTo>
                    <a:pt x="1533935" y="141821"/>
                  </a:lnTo>
                  <a:lnTo>
                    <a:pt x="1540187" y="141821"/>
                  </a:lnTo>
                  <a:lnTo>
                    <a:pt x="1540187" y="147003"/>
                  </a:lnTo>
                  <a:lnTo>
                    <a:pt x="1546439" y="147003"/>
                  </a:lnTo>
                  <a:lnTo>
                    <a:pt x="1546439" y="152185"/>
                  </a:lnTo>
                  <a:lnTo>
                    <a:pt x="1552691" y="152185"/>
                  </a:lnTo>
                  <a:lnTo>
                    <a:pt x="1552691" y="157367"/>
                  </a:lnTo>
                  <a:lnTo>
                    <a:pt x="1558944" y="157367"/>
                  </a:lnTo>
                  <a:lnTo>
                    <a:pt x="1558944" y="162549"/>
                  </a:lnTo>
                  <a:lnTo>
                    <a:pt x="1565196" y="162549"/>
                  </a:lnTo>
                  <a:lnTo>
                    <a:pt x="1565196" y="167731"/>
                  </a:lnTo>
                  <a:lnTo>
                    <a:pt x="1571448" y="167731"/>
                  </a:lnTo>
                  <a:lnTo>
                    <a:pt x="1571448" y="172913"/>
                  </a:lnTo>
                  <a:lnTo>
                    <a:pt x="1577700" y="172913"/>
                  </a:lnTo>
                  <a:lnTo>
                    <a:pt x="1577700" y="178094"/>
                  </a:lnTo>
                  <a:lnTo>
                    <a:pt x="1583952" y="178094"/>
                  </a:lnTo>
                  <a:lnTo>
                    <a:pt x="1583952" y="183276"/>
                  </a:lnTo>
                  <a:lnTo>
                    <a:pt x="1590205" y="183276"/>
                  </a:lnTo>
                  <a:lnTo>
                    <a:pt x="1590205" y="185827"/>
                  </a:lnTo>
                  <a:lnTo>
                    <a:pt x="1598842" y="185827"/>
                  </a:lnTo>
                  <a:lnTo>
                    <a:pt x="1598842" y="11377"/>
                  </a:lnTo>
                  <a:lnTo>
                    <a:pt x="1697443" y="15170"/>
                  </a:lnTo>
                  <a:lnTo>
                    <a:pt x="1697443" y="20112"/>
                  </a:lnTo>
                  <a:lnTo>
                    <a:pt x="1703695" y="20352"/>
                  </a:lnTo>
                  <a:lnTo>
                    <a:pt x="1703695" y="25294"/>
                  </a:lnTo>
                  <a:lnTo>
                    <a:pt x="1709948" y="25534"/>
                  </a:lnTo>
                  <a:lnTo>
                    <a:pt x="1709948" y="30475"/>
                  </a:lnTo>
                  <a:lnTo>
                    <a:pt x="1716200" y="30715"/>
                  </a:lnTo>
                  <a:lnTo>
                    <a:pt x="1716200" y="35657"/>
                  </a:lnTo>
                  <a:lnTo>
                    <a:pt x="1722452" y="35897"/>
                  </a:lnTo>
                  <a:lnTo>
                    <a:pt x="1722452" y="40839"/>
                  </a:lnTo>
                  <a:lnTo>
                    <a:pt x="1728704" y="41079"/>
                  </a:lnTo>
                  <a:lnTo>
                    <a:pt x="1728704" y="46021"/>
                  </a:lnTo>
                  <a:lnTo>
                    <a:pt x="1734957" y="46261"/>
                  </a:lnTo>
                  <a:lnTo>
                    <a:pt x="1734957" y="51203"/>
                  </a:lnTo>
                  <a:lnTo>
                    <a:pt x="1741209" y="51443"/>
                  </a:lnTo>
                  <a:lnTo>
                    <a:pt x="1741209" y="56385"/>
                  </a:lnTo>
                  <a:lnTo>
                    <a:pt x="1747461" y="56625"/>
                  </a:lnTo>
                  <a:lnTo>
                    <a:pt x="1747461" y="61567"/>
                  </a:lnTo>
                  <a:lnTo>
                    <a:pt x="1753713" y="61807"/>
                  </a:lnTo>
                  <a:lnTo>
                    <a:pt x="1753713" y="66748"/>
                  </a:lnTo>
                  <a:lnTo>
                    <a:pt x="1759965" y="66988"/>
                  </a:lnTo>
                  <a:lnTo>
                    <a:pt x="1759965" y="71930"/>
                  </a:lnTo>
                  <a:lnTo>
                    <a:pt x="1766218" y="72170"/>
                  </a:lnTo>
                  <a:lnTo>
                    <a:pt x="1766218" y="77112"/>
                  </a:lnTo>
                  <a:lnTo>
                    <a:pt x="1772470" y="77352"/>
                  </a:lnTo>
                  <a:lnTo>
                    <a:pt x="1772470" y="82294"/>
                  </a:lnTo>
                  <a:lnTo>
                    <a:pt x="1778722" y="82534"/>
                  </a:lnTo>
                  <a:lnTo>
                    <a:pt x="1778722" y="87476"/>
                  </a:lnTo>
                  <a:lnTo>
                    <a:pt x="1784974" y="87716"/>
                  </a:lnTo>
                  <a:lnTo>
                    <a:pt x="1784974" y="92658"/>
                  </a:lnTo>
                  <a:lnTo>
                    <a:pt x="1791227" y="92898"/>
                  </a:lnTo>
                  <a:lnTo>
                    <a:pt x="1791227" y="97840"/>
                  </a:lnTo>
                  <a:lnTo>
                    <a:pt x="1797479" y="98080"/>
                  </a:lnTo>
                  <a:lnTo>
                    <a:pt x="1797479" y="103022"/>
                  </a:lnTo>
                  <a:lnTo>
                    <a:pt x="1803731" y="103262"/>
                  </a:lnTo>
                  <a:lnTo>
                    <a:pt x="1803731" y="108204"/>
                  </a:lnTo>
                  <a:lnTo>
                    <a:pt x="1809983" y="108444"/>
                  </a:lnTo>
                  <a:lnTo>
                    <a:pt x="1809983" y="113385"/>
                  </a:lnTo>
                  <a:lnTo>
                    <a:pt x="1816235" y="113625"/>
                  </a:lnTo>
                  <a:lnTo>
                    <a:pt x="1816235" y="118567"/>
                  </a:lnTo>
                  <a:lnTo>
                    <a:pt x="1822488" y="118807"/>
                  </a:lnTo>
                  <a:lnTo>
                    <a:pt x="1822488" y="123749"/>
                  </a:lnTo>
                  <a:lnTo>
                    <a:pt x="1828740" y="123989"/>
                  </a:lnTo>
                  <a:lnTo>
                    <a:pt x="1828740" y="128931"/>
                  </a:lnTo>
                  <a:lnTo>
                    <a:pt x="1834992" y="129171"/>
                  </a:lnTo>
                  <a:lnTo>
                    <a:pt x="1834992" y="134113"/>
                  </a:lnTo>
                  <a:lnTo>
                    <a:pt x="1841244" y="134353"/>
                  </a:lnTo>
                  <a:lnTo>
                    <a:pt x="1841244" y="139295"/>
                  </a:lnTo>
                  <a:lnTo>
                    <a:pt x="1847497" y="139535"/>
                  </a:lnTo>
                  <a:lnTo>
                    <a:pt x="1847497" y="144477"/>
                  </a:lnTo>
                  <a:lnTo>
                    <a:pt x="1853749" y="144717"/>
                  </a:lnTo>
                  <a:lnTo>
                    <a:pt x="1853749" y="149658"/>
                  </a:lnTo>
                  <a:lnTo>
                    <a:pt x="1860001" y="149898"/>
                  </a:lnTo>
                  <a:lnTo>
                    <a:pt x="1860001" y="154840"/>
                  </a:lnTo>
                  <a:lnTo>
                    <a:pt x="1866253" y="155080"/>
                  </a:lnTo>
                  <a:lnTo>
                    <a:pt x="1866253" y="160022"/>
                  </a:lnTo>
                  <a:lnTo>
                    <a:pt x="1872506" y="160262"/>
                  </a:lnTo>
                  <a:lnTo>
                    <a:pt x="1872506" y="165204"/>
                  </a:lnTo>
                  <a:lnTo>
                    <a:pt x="1878757" y="165444"/>
                  </a:lnTo>
                  <a:lnTo>
                    <a:pt x="1878757" y="170386"/>
                  </a:lnTo>
                  <a:lnTo>
                    <a:pt x="1885010" y="170626"/>
                  </a:lnTo>
                  <a:lnTo>
                    <a:pt x="1885010" y="175568"/>
                  </a:lnTo>
                  <a:lnTo>
                    <a:pt x="1891262" y="175808"/>
                  </a:lnTo>
                  <a:lnTo>
                    <a:pt x="1891262" y="180750"/>
                  </a:lnTo>
                  <a:lnTo>
                    <a:pt x="1897514" y="180990"/>
                  </a:lnTo>
                  <a:lnTo>
                    <a:pt x="1897514" y="185931"/>
                  </a:lnTo>
                  <a:lnTo>
                    <a:pt x="1903766" y="186171"/>
                  </a:lnTo>
                  <a:lnTo>
                    <a:pt x="1903766" y="191113"/>
                  </a:lnTo>
                  <a:lnTo>
                    <a:pt x="1910019" y="191353"/>
                  </a:lnTo>
                  <a:lnTo>
                    <a:pt x="1910019" y="196295"/>
                  </a:lnTo>
                  <a:lnTo>
                    <a:pt x="1916271" y="196535"/>
                  </a:lnTo>
                  <a:lnTo>
                    <a:pt x="1916271" y="201477"/>
                  </a:lnTo>
                  <a:lnTo>
                    <a:pt x="1922523" y="201717"/>
                  </a:lnTo>
                  <a:lnTo>
                    <a:pt x="1922523" y="206659"/>
                  </a:lnTo>
                  <a:lnTo>
                    <a:pt x="1928775" y="206899"/>
                  </a:lnTo>
                  <a:lnTo>
                    <a:pt x="1928775" y="211841"/>
                  </a:lnTo>
                  <a:lnTo>
                    <a:pt x="1935028" y="212081"/>
                  </a:lnTo>
                  <a:lnTo>
                    <a:pt x="1935028" y="217023"/>
                  </a:lnTo>
                  <a:lnTo>
                    <a:pt x="1941280" y="217263"/>
                  </a:lnTo>
                  <a:lnTo>
                    <a:pt x="1941280" y="222204"/>
                  </a:lnTo>
                  <a:lnTo>
                    <a:pt x="1947532" y="222444"/>
                  </a:lnTo>
                  <a:lnTo>
                    <a:pt x="1947532" y="227386"/>
                  </a:lnTo>
                  <a:lnTo>
                    <a:pt x="1953784" y="227626"/>
                  </a:lnTo>
                  <a:lnTo>
                    <a:pt x="1953784" y="232568"/>
                  </a:lnTo>
                  <a:lnTo>
                    <a:pt x="1960037" y="232808"/>
                  </a:lnTo>
                  <a:lnTo>
                    <a:pt x="1960037" y="237750"/>
                  </a:lnTo>
                  <a:lnTo>
                    <a:pt x="1966289" y="237990"/>
                  </a:lnTo>
                  <a:lnTo>
                    <a:pt x="1966289" y="242932"/>
                  </a:lnTo>
                  <a:lnTo>
                    <a:pt x="1972541" y="243172"/>
                  </a:lnTo>
                  <a:lnTo>
                    <a:pt x="1972541" y="248114"/>
                  </a:lnTo>
                  <a:lnTo>
                    <a:pt x="1978793" y="248354"/>
                  </a:lnTo>
                  <a:lnTo>
                    <a:pt x="1978793" y="253296"/>
                  </a:lnTo>
                  <a:lnTo>
                    <a:pt x="1985045" y="253536"/>
                  </a:lnTo>
                  <a:lnTo>
                    <a:pt x="1985045" y="258478"/>
                  </a:lnTo>
                  <a:lnTo>
                    <a:pt x="1991298" y="258718"/>
                  </a:lnTo>
                  <a:lnTo>
                    <a:pt x="1991298" y="263660"/>
                  </a:lnTo>
                  <a:lnTo>
                    <a:pt x="1997550" y="263900"/>
                  </a:lnTo>
                  <a:lnTo>
                    <a:pt x="1997550" y="268841"/>
                  </a:lnTo>
                  <a:lnTo>
                    <a:pt x="2003802" y="269081"/>
                  </a:lnTo>
                  <a:lnTo>
                    <a:pt x="2003802" y="274023"/>
                  </a:lnTo>
                  <a:lnTo>
                    <a:pt x="2010054" y="274263"/>
                  </a:lnTo>
                  <a:lnTo>
                    <a:pt x="2010054" y="279205"/>
                  </a:lnTo>
                  <a:lnTo>
                    <a:pt x="2016306" y="279445"/>
                  </a:lnTo>
                  <a:lnTo>
                    <a:pt x="2016306" y="284387"/>
                  </a:lnTo>
                  <a:lnTo>
                    <a:pt x="2022559" y="284627"/>
                  </a:lnTo>
                  <a:lnTo>
                    <a:pt x="2022559" y="289569"/>
                  </a:lnTo>
                  <a:lnTo>
                    <a:pt x="2028811" y="289809"/>
                  </a:lnTo>
                  <a:lnTo>
                    <a:pt x="2028811" y="294751"/>
                  </a:lnTo>
                  <a:lnTo>
                    <a:pt x="2035063" y="294991"/>
                  </a:lnTo>
                  <a:lnTo>
                    <a:pt x="2035063" y="299933"/>
                  </a:lnTo>
                  <a:lnTo>
                    <a:pt x="2041315" y="300173"/>
                  </a:lnTo>
                  <a:lnTo>
                    <a:pt x="2041315" y="305114"/>
                  </a:lnTo>
                  <a:lnTo>
                    <a:pt x="2047568" y="305354"/>
                  </a:lnTo>
                  <a:lnTo>
                    <a:pt x="2047568" y="310296"/>
                  </a:lnTo>
                  <a:lnTo>
                    <a:pt x="2053820" y="310536"/>
                  </a:lnTo>
                  <a:lnTo>
                    <a:pt x="2053820" y="315478"/>
                  </a:lnTo>
                  <a:lnTo>
                    <a:pt x="2060072" y="315718"/>
                  </a:lnTo>
                  <a:lnTo>
                    <a:pt x="2060072" y="320660"/>
                  </a:lnTo>
                  <a:lnTo>
                    <a:pt x="2066324" y="320900"/>
                  </a:lnTo>
                  <a:lnTo>
                    <a:pt x="2066324" y="325842"/>
                  </a:lnTo>
                  <a:lnTo>
                    <a:pt x="2072576" y="326082"/>
                  </a:lnTo>
                  <a:lnTo>
                    <a:pt x="2072576" y="331024"/>
                  </a:lnTo>
                  <a:lnTo>
                    <a:pt x="2078829" y="331264"/>
                  </a:lnTo>
                  <a:lnTo>
                    <a:pt x="2078829" y="336206"/>
                  </a:lnTo>
                  <a:lnTo>
                    <a:pt x="2085081" y="336446"/>
                  </a:lnTo>
                  <a:lnTo>
                    <a:pt x="2085081" y="341387"/>
                  </a:lnTo>
                  <a:lnTo>
                    <a:pt x="2091333" y="341627"/>
                  </a:lnTo>
                  <a:lnTo>
                    <a:pt x="2091333" y="346569"/>
                  </a:lnTo>
                  <a:lnTo>
                    <a:pt x="2097585" y="346809"/>
                  </a:lnTo>
                  <a:lnTo>
                    <a:pt x="2097585" y="351751"/>
                  </a:lnTo>
                  <a:lnTo>
                    <a:pt x="2103838" y="351991"/>
                  </a:lnTo>
                  <a:lnTo>
                    <a:pt x="2103838" y="356933"/>
                  </a:lnTo>
                  <a:lnTo>
                    <a:pt x="2110090" y="357173"/>
                  </a:lnTo>
                  <a:lnTo>
                    <a:pt x="2110090" y="362115"/>
                  </a:lnTo>
                  <a:lnTo>
                    <a:pt x="2116342" y="362355"/>
                  </a:lnTo>
                  <a:lnTo>
                    <a:pt x="2116342" y="367297"/>
                  </a:lnTo>
                  <a:lnTo>
                    <a:pt x="2122594" y="367537"/>
                  </a:lnTo>
                  <a:lnTo>
                    <a:pt x="2122594" y="372479"/>
                  </a:lnTo>
                  <a:lnTo>
                    <a:pt x="2128846" y="372719"/>
                  </a:lnTo>
                  <a:lnTo>
                    <a:pt x="2128846" y="377660"/>
                  </a:lnTo>
                  <a:lnTo>
                    <a:pt x="2135098" y="377900"/>
                  </a:lnTo>
                  <a:lnTo>
                    <a:pt x="2135098" y="382842"/>
                  </a:lnTo>
                  <a:lnTo>
                    <a:pt x="2141351" y="383082"/>
                  </a:lnTo>
                  <a:lnTo>
                    <a:pt x="2141351" y="388024"/>
                  </a:lnTo>
                  <a:lnTo>
                    <a:pt x="2147603" y="388264"/>
                  </a:lnTo>
                  <a:lnTo>
                    <a:pt x="2147603" y="393206"/>
                  </a:lnTo>
                  <a:lnTo>
                    <a:pt x="2153855" y="393446"/>
                  </a:lnTo>
                  <a:lnTo>
                    <a:pt x="2153855" y="398388"/>
                  </a:lnTo>
                  <a:lnTo>
                    <a:pt x="2160107" y="398628"/>
                  </a:lnTo>
                  <a:lnTo>
                    <a:pt x="2160107" y="403570"/>
                  </a:lnTo>
                  <a:lnTo>
                    <a:pt x="2166360" y="403810"/>
                  </a:lnTo>
                  <a:lnTo>
                    <a:pt x="2166360" y="408752"/>
                  </a:lnTo>
                  <a:lnTo>
                    <a:pt x="2172612" y="408992"/>
                  </a:lnTo>
                  <a:lnTo>
                    <a:pt x="2172612" y="413934"/>
                  </a:lnTo>
                  <a:lnTo>
                    <a:pt x="2178864" y="414174"/>
                  </a:lnTo>
                  <a:lnTo>
                    <a:pt x="2178864" y="419116"/>
                  </a:lnTo>
                  <a:lnTo>
                    <a:pt x="2185116" y="419356"/>
                  </a:lnTo>
                  <a:lnTo>
                    <a:pt x="2185116" y="424297"/>
                  </a:lnTo>
                  <a:lnTo>
                    <a:pt x="2191369" y="424537"/>
                  </a:lnTo>
                  <a:lnTo>
                    <a:pt x="2191369" y="429479"/>
                  </a:lnTo>
                  <a:lnTo>
                    <a:pt x="2197621" y="429719"/>
                  </a:lnTo>
                  <a:lnTo>
                    <a:pt x="2197621" y="434661"/>
                  </a:lnTo>
                  <a:lnTo>
                    <a:pt x="2203873" y="434901"/>
                  </a:lnTo>
                  <a:lnTo>
                    <a:pt x="2203873" y="439843"/>
                  </a:lnTo>
                  <a:lnTo>
                    <a:pt x="2210125" y="440083"/>
                  </a:lnTo>
                  <a:lnTo>
                    <a:pt x="2210125" y="445025"/>
                  </a:lnTo>
                  <a:lnTo>
                    <a:pt x="2216378" y="445265"/>
                  </a:lnTo>
                  <a:lnTo>
                    <a:pt x="2216378" y="450207"/>
                  </a:lnTo>
                  <a:lnTo>
                    <a:pt x="2222630" y="450447"/>
                  </a:lnTo>
                  <a:lnTo>
                    <a:pt x="2222630" y="455389"/>
                  </a:lnTo>
                  <a:lnTo>
                    <a:pt x="2228882" y="455629"/>
                  </a:lnTo>
                  <a:lnTo>
                    <a:pt x="2228882" y="460570"/>
                  </a:lnTo>
                  <a:lnTo>
                    <a:pt x="2235134" y="460810"/>
                  </a:lnTo>
                  <a:lnTo>
                    <a:pt x="2235134" y="465752"/>
                  </a:lnTo>
                  <a:lnTo>
                    <a:pt x="2241387" y="465992"/>
                  </a:lnTo>
                  <a:lnTo>
                    <a:pt x="2241387" y="470934"/>
                  </a:lnTo>
                  <a:lnTo>
                    <a:pt x="2247638" y="471174"/>
                  </a:lnTo>
                  <a:lnTo>
                    <a:pt x="2247638" y="476116"/>
                  </a:lnTo>
                  <a:lnTo>
                    <a:pt x="2253891" y="476356"/>
                  </a:lnTo>
                  <a:lnTo>
                    <a:pt x="2253891" y="481298"/>
                  </a:lnTo>
                  <a:lnTo>
                    <a:pt x="2260143" y="481538"/>
                  </a:lnTo>
                  <a:lnTo>
                    <a:pt x="2260143" y="486480"/>
                  </a:lnTo>
                  <a:lnTo>
                    <a:pt x="2266395" y="486720"/>
                  </a:lnTo>
                  <a:lnTo>
                    <a:pt x="2266395" y="491662"/>
                  </a:lnTo>
                  <a:lnTo>
                    <a:pt x="2272647" y="491902"/>
                  </a:lnTo>
                  <a:lnTo>
                    <a:pt x="2272647" y="496843"/>
                  </a:lnTo>
                  <a:lnTo>
                    <a:pt x="2278900" y="497083"/>
                  </a:lnTo>
                  <a:lnTo>
                    <a:pt x="2278900" y="502025"/>
                  </a:lnTo>
                  <a:lnTo>
                    <a:pt x="2285152" y="502265"/>
                  </a:lnTo>
                  <a:lnTo>
                    <a:pt x="2285152" y="507207"/>
                  </a:lnTo>
                  <a:lnTo>
                    <a:pt x="2291404" y="507447"/>
                  </a:lnTo>
                  <a:lnTo>
                    <a:pt x="2291404" y="512389"/>
                  </a:lnTo>
                  <a:lnTo>
                    <a:pt x="2297656" y="512629"/>
                  </a:lnTo>
                  <a:lnTo>
                    <a:pt x="2297656" y="517571"/>
                  </a:lnTo>
                  <a:lnTo>
                    <a:pt x="2303909" y="517811"/>
                  </a:lnTo>
                  <a:lnTo>
                    <a:pt x="2303909" y="522753"/>
                  </a:lnTo>
                  <a:lnTo>
                    <a:pt x="2310161" y="522993"/>
                  </a:lnTo>
                  <a:lnTo>
                    <a:pt x="2310161" y="527935"/>
                  </a:lnTo>
                  <a:lnTo>
                    <a:pt x="2316413" y="528175"/>
                  </a:lnTo>
                  <a:lnTo>
                    <a:pt x="2316413" y="533116"/>
                  </a:lnTo>
                  <a:lnTo>
                    <a:pt x="2322665" y="533356"/>
                  </a:lnTo>
                  <a:lnTo>
                    <a:pt x="2322665" y="538298"/>
                  </a:lnTo>
                  <a:lnTo>
                    <a:pt x="2328918" y="538538"/>
                  </a:lnTo>
                  <a:lnTo>
                    <a:pt x="2328918" y="543480"/>
                  </a:lnTo>
                  <a:lnTo>
                    <a:pt x="2335170" y="543720"/>
                  </a:lnTo>
                  <a:lnTo>
                    <a:pt x="2335170" y="548662"/>
                  </a:lnTo>
                  <a:lnTo>
                    <a:pt x="2341422" y="548902"/>
                  </a:lnTo>
                  <a:lnTo>
                    <a:pt x="2341422" y="553844"/>
                  </a:lnTo>
                  <a:lnTo>
                    <a:pt x="2347674" y="554084"/>
                  </a:lnTo>
                  <a:lnTo>
                    <a:pt x="2347674" y="559026"/>
                  </a:lnTo>
                  <a:lnTo>
                    <a:pt x="2353926" y="559266"/>
                  </a:lnTo>
                  <a:lnTo>
                    <a:pt x="2353926" y="564208"/>
                  </a:lnTo>
                  <a:lnTo>
                    <a:pt x="2360178" y="564448"/>
                  </a:lnTo>
                  <a:lnTo>
                    <a:pt x="2360178" y="569390"/>
                  </a:lnTo>
                  <a:lnTo>
                    <a:pt x="2366431" y="569630"/>
                  </a:lnTo>
                  <a:lnTo>
                    <a:pt x="2366431" y="574572"/>
                  </a:lnTo>
                  <a:lnTo>
                    <a:pt x="2372683" y="574812"/>
                  </a:lnTo>
                  <a:lnTo>
                    <a:pt x="2372683" y="579754"/>
                  </a:lnTo>
                  <a:lnTo>
                    <a:pt x="2378935" y="579994"/>
                  </a:lnTo>
                  <a:lnTo>
                    <a:pt x="2378935" y="584935"/>
                  </a:lnTo>
                  <a:lnTo>
                    <a:pt x="2385187" y="585175"/>
                  </a:lnTo>
                  <a:lnTo>
                    <a:pt x="2385187" y="590117"/>
                  </a:lnTo>
                  <a:lnTo>
                    <a:pt x="2391440" y="590357"/>
                  </a:lnTo>
                  <a:lnTo>
                    <a:pt x="2391440" y="595299"/>
                  </a:lnTo>
                  <a:lnTo>
                    <a:pt x="2397692" y="595539"/>
                  </a:lnTo>
                  <a:lnTo>
                    <a:pt x="2397692" y="600481"/>
                  </a:lnTo>
                  <a:lnTo>
                    <a:pt x="2403944" y="600721"/>
                  </a:lnTo>
                  <a:lnTo>
                    <a:pt x="2403944" y="605663"/>
                  </a:lnTo>
                  <a:lnTo>
                    <a:pt x="2410196" y="605903"/>
                  </a:lnTo>
                  <a:lnTo>
                    <a:pt x="2410196" y="610845"/>
                  </a:lnTo>
                  <a:lnTo>
                    <a:pt x="2416448" y="611085"/>
                  </a:lnTo>
                  <a:lnTo>
                    <a:pt x="2416448" y="616026"/>
                  </a:lnTo>
                  <a:lnTo>
                    <a:pt x="2422701" y="616266"/>
                  </a:lnTo>
                  <a:lnTo>
                    <a:pt x="2422701" y="621208"/>
                  </a:lnTo>
                  <a:lnTo>
                    <a:pt x="2428953" y="621448"/>
                  </a:lnTo>
                  <a:lnTo>
                    <a:pt x="2428953" y="626390"/>
                  </a:lnTo>
                  <a:lnTo>
                    <a:pt x="2435205" y="626630"/>
                  </a:lnTo>
                  <a:lnTo>
                    <a:pt x="2435205" y="631572"/>
                  </a:lnTo>
                  <a:lnTo>
                    <a:pt x="2441457" y="631812"/>
                  </a:lnTo>
                  <a:lnTo>
                    <a:pt x="2441457" y="636754"/>
                  </a:lnTo>
                  <a:lnTo>
                    <a:pt x="2447710" y="636994"/>
                  </a:lnTo>
                  <a:lnTo>
                    <a:pt x="2447710" y="641936"/>
                  </a:lnTo>
                  <a:lnTo>
                    <a:pt x="2453962" y="642176"/>
                  </a:lnTo>
                  <a:lnTo>
                    <a:pt x="2453962" y="647118"/>
                  </a:lnTo>
                  <a:lnTo>
                    <a:pt x="2460214" y="647358"/>
                  </a:lnTo>
                  <a:lnTo>
                    <a:pt x="2460214" y="652299"/>
                  </a:lnTo>
                  <a:lnTo>
                    <a:pt x="2466466" y="652539"/>
                  </a:lnTo>
                  <a:lnTo>
                    <a:pt x="2466466" y="657481"/>
                  </a:lnTo>
                  <a:lnTo>
                    <a:pt x="2472719" y="657721"/>
                  </a:lnTo>
                  <a:lnTo>
                    <a:pt x="2472719" y="662663"/>
                  </a:lnTo>
                  <a:lnTo>
                    <a:pt x="2478971" y="662903"/>
                  </a:lnTo>
                  <a:lnTo>
                    <a:pt x="2478971" y="667845"/>
                  </a:lnTo>
                  <a:lnTo>
                    <a:pt x="2485223" y="668085"/>
                  </a:lnTo>
                  <a:lnTo>
                    <a:pt x="2485223" y="673027"/>
                  </a:lnTo>
                  <a:lnTo>
                    <a:pt x="2491475" y="673267"/>
                  </a:lnTo>
                  <a:lnTo>
                    <a:pt x="2491475" y="678209"/>
                  </a:lnTo>
                  <a:lnTo>
                    <a:pt x="2497727" y="678449"/>
                  </a:lnTo>
                  <a:lnTo>
                    <a:pt x="2497727" y="683391"/>
                  </a:lnTo>
                  <a:lnTo>
                    <a:pt x="2503979" y="683631"/>
                  </a:lnTo>
                  <a:lnTo>
                    <a:pt x="2503979" y="688572"/>
                  </a:lnTo>
                  <a:lnTo>
                    <a:pt x="2510232" y="688812"/>
                  </a:lnTo>
                  <a:lnTo>
                    <a:pt x="2510232" y="693754"/>
                  </a:lnTo>
                  <a:lnTo>
                    <a:pt x="2516484" y="693994"/>
                  </a:lnTo>
                  <a:lnTo>
                    <a:pt x="2516484" y="698936"/>
                  </a:lnTo>
                  <a:lnTo>
                    <a:pt x="2522736" y="699176"/>
                  </a:lnTo>
                  <a:lnTo>
                    <a:pt x="2522736" y="704118"/>
                  </a:lnTo>
                  <a:lnTo>
                    <a:pt x="2528988" y="704358"/>
                  </a:lnTo>
                  <a:lnTo>
                    <a:pt x="2528988" y="709300"/>
                  </a:lnTo>
                  <a:lnTo>
                    <a:pt x="2535241" y="709540"/>
                  </a:lnTo>
                  <a:lnTo>
                    <a:pt x="2535241" y="714482"/>
                  </a:lnTo>
                  <a:lnTo>
                    <a:pt x="2541493" y="714722"/>
                  </a:lnTo>
                  <a:lnTo>
                    <a:pt x="2541493" y="719664"/>
                  </a:lnTo>
                  <a:lnTo>
                    <a:pt x="2547745" y="719904"/>
                  </a:lnTo>
                  <a:lnTo>
                    <a:pt x="2547745" y="724846"/>
                  </a:lnTo>
                  <a:lnTo>
                    <a:pt x="2553997" y="725086"/>
                  </a:lnTo>
                  <a:lnTo>
                    <a:pt x="2553997" y="730028"/>
                  </a:lnTo>
                  <a:lnTo>
                    <a:pt x="2560250" y="730268"/>
                  </a:lnTo>
                  <a:lnTo>
                    <a:pt x="2560250" y="735210"/>
                  </a:lnTo>
                  <a:lnTo>
                    <a:pt x="2566502" y="735450"/>
                  </a:lnTo>
                  <a:lnTo>
                    <a:pt x="2566502" y="740391"/>
                  </a:lnTo>
                  <a:lnTo>
                    <a:pt x="2572754" y="740631"/>
                  </a:lnTo>
                  <a:lnTo>
                    <a:pt x="2572754" y="745573"/>
                  </a:lnTo>
                  <a:lnTo>
                    <a:pt x="2579006" y="745813"/>
                  </a:lnTo>
                  <a:lnTo>
                    <a:pt x="2579006" y="750755"/>
                  </a:lnTo>
                  <a:lnTo>
                    <a:pt x="2585259" y="750995"/>
                  </a:lnTo>
                  <a:lnTo>
                    <a:pt x="2585259" y="755937"/>
                  </a:lnTo>
                  <a:lnTo>
                    <a:pt x="2591510" y="756177"/>
                  </a:lnTo>
                  <a:lnTo>
                    <a:pt x="2591510" y="761119"/>
                  </a:lnTo>
                  <a:lnTo>
                    <a:pt x="2597763" y="761359"/>
                  </a:lnTo>
                  <a:lnTo>
                    <a:pt x="2597763" y="766301"/>
                  </a:lnTo>
                  <a:lnTo>
                    <a:pt x="2604015" y="766541"/>
                  </a:lnTo>
                  <a:lnTo>
                    <a:pt x="2604015" y="771483"/>
                  </a:lnTo>
                  <a:lnTo>
                    <a:pt x="2610267" y="771723"/>
                  </a:lnTo>
                  <a:lnTo>
                    <a:pt x="2610267" y="776664"/>
                  </a:lnTo>
                  <a:lnTo>
                    <a:pt x="2616519" y="776904"/>
                  </a:lnTo>
                  <a:lnTo>
                    <a:pt x="2616519" y="781846"/>
                  </a:lnTo>
                  <a:lnTo>
                    <a:pt x="2622772" y="782086"/>
                  </a:lnTo>
                  <a:lnTo>
                    <a:pt x="2622772" y="787028"/>
                  </a:lnTo>
                  <a:lnTo>
                    <a:pt x="2629024" y="787268"/>
                  </a:lnTo>
                  <a:lnTo>
                    <a:pt x="2629024" y="792210"/>
                  </a:lnTo>
                  <a:lnTo>
                    <a:pt x="2635276" y="792450"/>
                  </a:lnTo>
                  <a:lnTo>
                    <a:pt x="2635276" y="797392"/>
                  </a:lnTo>
                  <a:lnTo>
                    <a:pt x="2641528" y="797632"/>
                  </a:lnTo>
                  <a:lnTo>
                    <a:pt x="2641528" y="802574"/>
                  </a:lnTo>
                  <a:lnTo>
                    <a:pt x="2647781" y="802814"/>
                  </a:lnTo>
                  <a:lnTo>
                    <a:pt x="2647781" y="807755"/>
                  </a:lnTo>
                  <a:lnTo>
                    <a:pt x="2654033" y="807995"/>
                  </a:lnTo>
                  <a:lnTo>
                    <a:pt x="2654033" y="812937"/>
                  </a:lnTo>
                  <a:lnTo>
                    <a:pt x="2659678" y="813154"/>
                  </a:lnTo>
                  <a:lnTo>
                    <a:pt x="2659678" y="965670"/>
                  </a:lnTo>
                  <a:cubicBezTo>
                    <a:pt x="2659678" y="1097253"/>
                    <a:pt x="2553009" y="1203922"/>
                    <a:pt x="2421426" y="1203922"/>
                  </a:cubicBezTo>
                  <a:lnTo>
                    <a:pt x="591673" y="1203922"/>
                  </a:lnTo>
                  <a:lnTo>
                    <a:pt x="591509" y="1203690"/>
                  </a:lnTo>
                  <a:lnTo>
                    <a:pt x="591305" y="1203922"/>
                  </a:lnTo>
                  <a:lnTo>
                    <a:pt x="589077" y="1203922"/>
                  </a:lnTo>
                  <a:lnTo>
                    <a:pt x="585256" y="1198509"/>
                  </a:lnTo>
                  <a:lnTo>
                    <a:pt x="583815" y="1200143"/>
                  </a:lnTo>
                  <a:lnTo>
                    <a:pt x="579004" y="1193327"/>
                  </a:lnTo>
                  <a:lnTo>
                    <a:pt x="577563" y="1194961"/>
                  </a:lnTo>
                  <a:lnTo>
                    <a:pt x="572752" y="1188145"/>
                  </a:lnTo>
                  <a:lnTo>
                    <a:pt x="571311" y="1189779"/>
                  </a:lnTo>
                  <a:lnTo>
                    <a:pt x="566500" y="1182963"/>
                  </a:lnTo>
                  <a:lnTo>
                    <a:pt x="565058" y="1184597"/>
                  </a:lnTo>
                  <a:lnTo>
                    <a:pt x="560247" y="1177781"/>
                  </a:lnTo>
                  <a:lnTo>
                    <a:pt x="558806" y="1179415"/>
                  </a:lnTo>
                  <a:lnTo>
                    <a:pt x="553995" y="1172599"/>
                  </a:lnTo>
                  <a:lnTo>
                    <a:pt x="552554" y="1174233"/>
                  </a:lnTo>
                  <a:lnTo>
                    <a:pt x="547743" y="1167417"/>
                  </a:lnTo>
                  <a:lnTo>
                    <a:pt x="546302" y="1169051"/>
                  </a:lnTo>
                  <a:lnTo>
                    <a:pt x="541491" y="1162235"/>
                  </a:lnTo>
                  <a:lnTo>
                    <a:pt x="540049" y="1163869"/>
                  </a:lnTo>
                  <a:lnTo>
                    <a:pt x="535238" y="1157054"/>
                  </a:lnTo>
                  <a:lnTo>
                    <a:pt x="533797" y="1158688"/>
                  </a:lnTo>
                  <a:lnTo>
                    <a:pt x="528986" y="1151872"/>
                  </a:lnTo>
                  <a:lnTo>
                    <a:pt x="527545" y="1153506"/>
                  </a:lnTo>
                  <a:lnTo>
                    <a:pt x="522734" y="1146690"/>
                  </a:lnTo>
                  <a:lnTo>
                    <a:pt x="521293" y="1148324"/>
                  </a:lnTo>
                  <a:lnTo>
                    <a:pt x="516482" y="1141508"/>
                  </a:lnTo>
                  <a:lnTo>
                    <a:pt x="515041" y="1143142"/>
                  </a:lnTo>
                  <a:lnTo>
                    <a:pt x="510230" y="1136326"/>
                  </a:lnTo>
                  <a:lnTo>
                    <a:pt x="508789" y="1137960"/>
                  </a:lnTo>
                  <a:lnTo>
                    <a:pt x="503978" y="1131144"/>
                  </a:lnTo>
                  <a:lnTo>
                    <a:pt x="502536" y="1132778"/>
                  </a:lnTo>
                  <a:lnTo>
                    <a:pt x="497725" y="1125962"/>
                  </a:lnTo>
                  <a:lnTo>
                    <a:pt x="496284" y="1127596"/>
                  </a:lnTo>
                  <a:lnTo>
                    <a:pt x="491473" y="1120781"/>
                  </a:lnTo>
                  <a:lnTo>
                    <a:pt x="490032" y="1122415"/>
                  </a:lnTo>
                  <a:lnTo>
                    <a:pt x="485221" y="1115599"/>
                  </a:lnTo>
                  <a:lnTo>
                    <a:pt x="483780" y="1117233"/>
                  </a:lnTo>
                  <a:lnTo>
                    <a:pt x="478969" y="1110417"/>
                  </a:lnTo>
                  <a:lnTo>
                    <a:pt x="477527" y="1112051"/>
                  </a:lnTo>
                  <a:lnTo>
                    <a:pt x="472716" y="1105235"/>
                  </a:lnTo>
                  <a:lnTo>
                    <a:pt x="471275" y="1106869"/>
                  </a:lnTo>
                  <a:lnTo>
                    <a:pt x="466464" y="1100053"/>
                  </a:lnTo>
                  <a:lnTo>
                    <a:pt x="465023" y="1101687"/>
                  </a:lnTo>
                  <a:lnTo>
                    <a:pt x="460212" y="1094871"/>
                  </a:lnTo>
                  <a:lnTo>
                    <a:pt x="458771" y="1096505"/>
                  </a:lnTo>
                  <a:lnTo>
                    <a:pt x="453960" y="1089689"/>
                  </a:lnTo>
                  <a:lnTo>
                    <a:pt x="452519" y="1091323"/>
                  </a:lnTo>
                  <a:lnTo>
                    <a:pt x="447708" y="1084507"/>
                  </a:lnTo>
                  <a:lnTo>
                    <a:pt x="446266" y="1086142"/>
                  </a:lnTo>
                  <a:lnTo>
                    <a:pt x="441455" y="1079326"/>
                  </a:lnTo>
                  <a:lnTo>
                    <a:pt x="440014" y="1080960"/>
                  </a:lnTo>
                  <a:lnTo>
                    <a:pt x="435203" y="1074144"/>
                  </a:lnTo>
                  <a:lnTo>
                    <a:pt x="433762" y="1075778"/>
                  </a:lnTo>
                  <a:lnTo>
                    <a:pt x="428951" y="1068962"/>
                  </a:lnTo>
                  <a:lnTo>
                    <a:pt x="427510" y="1070596"/>
                  </a:lnTo>
                  <a:lnTo>
                    <a:pt x="422699" y="1063780"/>
                  </a:lnTo>
                  <a:lnTo>
                    <a:pt x="421257" y="1065414"/>
                  </a:lnTo>
                  <a:lnTo>
                    <a:pt x="416446" y="1058598"/>
                  </a:lnTo>
                  <a:lnTo>
                    <a:pt x="415005" y="1060232"/>
                  </a:lnTo>
                  <a:lnTo>
                    <a:pt x="410194" y="1053416"/>
                  </a:lnTo>
                  <a:lnTo>
                    <a:pt x="408753" y="1055050"/>
                  </a:lnTo>
                  <a:lnTo>
                    <a:pt x="403942" y="1048235"/>
                  </a:lnTo>
                  <a:lnTo>
                    <a:pt x="402501" y="1049869"/>
                  </a:lnTo>
                  <a:lnTo>
                    <a:pt x="397690" y="1043053"/>
                  </a:lnTo>
                  <a:lnTo>
                    <a:pt x="396249" y="1044687"/>
                  </a:lnTo>
                  <a:lnTo>
                    <a:pt x="391438" y="1037871"/>
                  </a:lnTo>
                  <a:lnTo>
                    <a:pt x="389996" y="1039505"/>
                  </a:lnTo>
                  <a:lnTo>
                    <a:pt x="385185" y="1032689"/>
                  </a:lnTo>
                  <a:lnTo>
                    <a:pt x="383744" y="1034323"/>
                  </a:lnTo>
                  <a:lnTo>
                    <a:pt x="378933" y="1027507"/>
                  </a:lnTo>
                  <a:lnTo>
                    <a:pt x="377492" y="1029141"/>
                  </a:lnTo>
                  <a:lnTo>
                    <a:pt x="372681" y="1022325"/>
                  </a:lnTo>
                  <a:lnTo>
                    <a:pt x="371240" y="1023959"/>
                  </a:lnTo>
                  <a:lnTo>
                    <a:pt x="366429" y="1017143"/>
                  </a:lnTo>
                  <a:lnTo>
                    <a:pt x="364988" y="1018777"/>
                  </a:lnTo>
                  <a:lnTo>
                    <a:pt x="360177" y="1011961"/>
                  </a:lnTo>
                  <a:lnTo>
                    <a:pt x="358735" y="1013595"/>
                  </a:lnTo>
                  <a:lnTo>
                    <a:pt x="353924" y="1006779"/>
                  </a:lnTo>
                  <a:lnTo>
                    <a:pt x="352483" y="1008413"/>
                  </a:lnTo>
                  <a:lnTo>
                    <a:pt x="347672" y="1001598"/>
                  </a:lnTo>
                  <a:lnTo>
                    <a:pt x="346231" y="1003232"/>
                  </a:lnTo>
                  <a:lnTo>
                    <a:pt x="341420" y="996416"/>
                  </a:lnTo>
                  <a:lnTo>
                    <a:pt x="339979" y="998050"/>
                  </a:lnTo>
                  <a:lnTo>
                    <a:pt x="335168" y="991234"/>
                  </a:lnTo>
                  <a:lnTo>
                    <a:pt x="333726" y="992868"/>
                  </a:lnTo>
                  <a:lnTo>
                    <a:pt x="328915" y="986052"/>
                  </a:lnTo>
                  <a:lnTo>
                    <a:pt x="327474" y="987686"/>
                  </a:lnTo>
                  <a:lnTo>
                    <a:pt x="322663" y="980870"/>
                  </a:lnTo>
                  <a:lnTo>
                    <a:pt x="321222" y="982504"/>
                  </a:lnTo>
                  <a:lnTo>
                    <a:pt x="316411" y="975688"/>
                  </a:lnTo>
                  <a:lnTo>
                    <a:pt x="314970" y="977322"/>
                  </a:lnTo>
                  <a:lnTo>
                    <a:pt x="310159" y="970506"/>
                  </a:lnTo>
                  <a:lnTo>
                    <a:pt x="308717" y="972140"/>
                  </a:lnTo>
                  <a:lnTo>
                    <a:pt x="303906" y="965325"/>
                  </a:lnTo>
                  <a:lnTo>
                    <a:pt x="302465" y="966959"/>
                  </a:lnTo>
                  <a:lnTo>
                    <a:pt x="297654" y="960143"/>
                  </a:lnTo>
                  <a:lnTo>
                    <a:pt x="296213" y="961777"/>
                  </a:lnTo>
                  <a:lnTo>
                    <a:pt x="291402" y="954961"/>
                  </a:lnTo>
                  <a:lnTo>
                    <a:pt x="289961" y="956595"/>
                  </a:lnTo>
                  <a:lnTo>
                    <a:pt x="285150" y="949779"/>
                  </a:lnTo>
                  <a:lnTo>
                    <a:pt x="283708" y="951413"/>
                  </a:lnTo>
                  <a:lnTo>
                    <a:pt x="278898" y="944598"/>
                  </a:lnTo>
                  <a:lnTo>
                    <a:pt x="277457" y="946231"/>
                  </a:lnTo>
                  <a:lnTo>
                    <a:pt x="272646" y="939415"/>
                  </a:lnTo>
                  <a:lnTo>
                    <a:pt x="271204" y="941049"/>
                  </a:lnTo>
                  <a:lnTo>
                    <a:pt x="266393" y="934233"/>
                  </a:lnTo>
                  <a:lnTo>
                    <a:pt x="264952" y="935867"/>
                  </a:lnTo>
                  <a:lnTo>
                    <a:pt x="260141" y="929052"/>
                  </a:lnTo>
                  <a:lnTo>
                    <a:pt x="258700" y="930686"/>
                  </a:lnTo>
                  <a:lnTo>
                    <a:pt x="253889" y="923870"/>
                  </a:lnTo>
                  <a:lnTo>
                    <a:pt x="252448" y="925504"/>
                  </a:lnTo>
                  <a:lnTo>
                    <a:pt x="247637" y="918688"/>
                  </a:lnTo>
                  <a:lnTo>
                    <a:pt x="246195" y="920322"/>
                  </a:lnTo>
                  <a:lnTo>
                    <a:pt x="241384" y="913506"/>
                  </a:lnTo>
                  <a:lnTo>
                    <a:pt x="239943" y="915140"/>
                  </a:lnTo>
                  <a:lnTo>
                    <a:pt x="235132" y="908324"/>
                  </a:lnTo>
                  <a:lnTo>
                    <a:pt x="233691" y="909958"/>
                  </a:lnTo>
                  <a:lnTo>
                    <a:pt x="228880" y="903142"/>
                  </a:lnTo>
                  <a:lnTo>
                    <a:pt x="227439" y="904776"/>
                  </a:lnTo>
                  <a:lnTo>
                    <a:pt x="222628" y="897960"/>
                  </a:lnTo>
                  <a:lnTo>
                    <a:pt x="221186" y="899594"/>
                  </a:lnTo>
                  <a:lnTo>
                    <a:pt x="216375" y="892779"/>
                  </a:lnTo>
                  <a:lnTo>
                    <a:pt x="214934" y="894413"/>
                  </a:lnTo>
                  <a:lnTo>
                    <a:pt x="210123" y="887597"/>
                  </a:lnTo>
                  <a:lnTo>
                    <a:pt x="208682" y="889231"/>
                  </a:lnTo>
                  <a:lnTo>
                    <a:pt x="203871" y="882415"/>
                  </a:lnTo>
                  <a:lnTo>
                    <a:pt x="202430" y="884049"/>
                  </a:lnTo>
                  <a:lnTo>
                    <a:pt x="197619" y="877233"/>
                  </a:lnTo>
                  <a:lnTo>
                    <a:pt x="196178" y="878867"/>
                  </a:lnTo>
                  <a:lnTo>
                    <a:pt x="191367" y="872051"/>
                  </a:lnTo>
                  <a:lnTo>
                    <a:pt x="189925" y="873685"/>
                  </a:lnTo>
                  <a:lnTo>
                    <a:pt x="185114" y="866869"/>
                  </a:lnTo>
                  <a:lnTo>
                    <a:pt x="183673" y="868503"/>
                  </a:lnTo>
                  <a:lnTo>
                    <a:pt x="178862" y="861687"/>
                  </a:lnTo>
                  <a:lnTo>
                    <a:pt x="177421" y="863321"/>
                  </a:lnTo>
                  <a:lnTo>
                    <a:pt x="172610" y="856505"/>
                  </a:lnTo>
                  <a:lnTo>
                    <a:pt x="171169" y="858139"/>
                  </a:lnTo>
                  <a:lnTo>
                    <a:pt x="166358" y="851323"/>
                  </a:lnTo>
                  <a:lnTo>
                    <a:pt x="164916" y="852957"/>
                  </a:lnTo>
                  <a:lnTo>
                    <a:pt x="160105" y="846142"/>
                  </a:lnTo>
                  <a:lnTo>
                    <a:pt x="158664" y="847776"/>
                  </a:lnTo>
                  <a:lnTo>
                    <a:pt x="153853" y="840960"/>
                  </a:lnTo>
                  <a:lnTo>
                    <a:pt x="152412" y="842594"/>
                  </a:lnTo>
                  <a:lnTo>
                    <a:pt x="147601" y="835778"/>
                  </a:lnTo>
                  <a:lnTo>
                    <a:pt x="146160" y="837412"/>
                  </a:lnTo>
                  <a:lnTo>
                    <a:pt x="141349" y="830596"/>
                  </a:lnTo>
                  <a:lnTo>
                    <a:pt x="139908" y="832230"/>
                  </a:lnTo>
                  <a:lnTo>
                    <a:pt x="135097" y="825414"/>
                  </a:lnTo>
                  <a:lnTo>
                    <a:pt x="133655" y="827048"/>
                  </a:lnTo>
                  <a:lnTo>
                    <a:pt x="128844" y="820232"/>
                  </a:lnTo>
                  <a:lnTo>
                    <a:pt x="127403" y="821866"/>
                  </a:lnTo>
                  <a:lnTo>
                    <a:pt x="122592" y="815050"/>
                  </a:lnTo>
                  <a:lnTo>
                    <a:pt x="121151" y="816684"/>
                  </a:lnTo>
                  <a:lnTo>
                    <a:pt x="116341" y="809869"/>
                  </a:lnTo>
                  <a:lnTo>
                    <a:pt x="114899" y="811503"/>
                  </a:lnTo>
                  <a:lnTo>
                    <a:pt x="110088" y="804686"/>
                  </a:lnTo>
                  <a:lnTo>
                    <a:pt x="108646" y="806321"/>
                  </a:lnTo>
                  <a:lnTo>
                    <a:pt x="103835" y="799505"/>
                  </a:lnTo>
                  <a:lnTo>
                    <a:pt x="102394" y="801139"/>
                  </a:lnTo>
                  <a:lnTo>
                    <a:pt x="45509" y="720551"/>
                  </a:lnTo>
                  <a:cubicBezTo>
                    <a:pt x="51770" y="711445"/>
                    <a:pt x="56788" y="702400"/>
                    <a:pt x="60561" y="693412"/>
                  </a:cubicBezTo>
                  <a:cubicBezTo>
                    <a:pt x="64332" y="684425"/>
                    <a:pt x="66269" y="673246"/>
                    <a:pt x="66367" y="659874"/>
                  </a:cubicBezTo>
                  <a:lnTo>
                    <a:pt x="66367" y="416834"/>
                  </a:lnTo>
                  <a:lnTo>
                    <a:pt x="62522" y="416834"/>
                  </a:lnTo>
                  <a:lnTo>
                    <a:pt x="62522" y="411653"/>
                  </a:lnTo>
                  <a:lnTo>
                    <a:pt x="56270" y="411653"/>
                  </a:lnTo>
                  <a:lnTo>
                    <a:pt x="56270" y="406471"/>
                  </a:lnTo>
                  <a:lnTo>
                    <a:pt x="50018" y="406471"/>
                  </a:lnTo>
                  <a:lnTo>
                    <a:pt x="50018" y="401289"/>
                  </a:lnTo>
                  <a:lnTo>
                    <a:pt x="43766" y="401289"/>
                  </a:lnTo>
                  <a:lnTo>
                    <a:pt x="43766" y="396107"/>
                  </a:lnTo>
                  <a:lnTo>
                    <a:pt x="37514" y="396107"/>
                  </a:lnTo>
                  <a:lnTo>
                    <a:pt x="37514" y="390925"/>
                  </a:lnTo>
                  <a:lnTo>
                    <a:pt x="31261" y="390925"/>
                  </a:lnTo>
                  <a:lnTo>
                    <a:pt x="31261" y="385743"/>
                  </a:lnTo>
                  <a:lnTo>
                    <a:pt x="25009" y="385743"/>
                  </a:lnTo>
                  <a:lnTo>
                    <a:pt x="25009" y="380561"/>
                  </a:lnTo>
                  <a:lnTo>
                    <a:pt x="18757" y="380561"/>
                  </a:lnTo>
                  <a:lnTo>
                    <a:pt x="18757" y="375380"/>
                  </a:lnTo>
                  <a:lnTo>
                    <a:pt x="12505" y="375380"/>
                  </a:lnTo>
                  <a:lnTo>
                    <a:pt x="12505" y="370198"/>
                  </a:lnTo>
                  <a:lnTo>
                    <a:pt x="6252" y="370198"/>
                  </a:lnTo>
                  <a:lnTo>
                    <a:pt x="6252" y="365016"/>
                  </a:lnTo>
                  <a:lnTo>
                    <a:pt x="0" y="365016"/>
                  </a:lnTo>
                  <a:lnTo>
                    <a:pt x="0" y="244609"/>
                  </a:lnTo>
                  <a:lnTo>
                    <a:pt x="145288" y="244609"/>
                  </a:lnTo>
                  <a:lnTo>
                    <a:pt x="142408" y="240134"/>
                  </a:lnTo>
                  <a:lnTo>
                    <a:pt x="140498" y="241698"/>
                  </a:lnTo>
                  <a:lnTo>
                    <a:pt x="136155" y="234952"/>
                  </a:lnTo>
                  <a:lnTo>
                    <a:pt x="134245" y="236516"/>
                  </a:lnTo>
                  <a:lnTo>
                    <a:pt x="129902" y="229770"/>
                  </a:lnTo>
                  <a:lnTo>
                    <a:pt x="127993" y="231334"/>
                  </a:lnTo>
                  <a:lnTo>
                    <a:pt x="21807" y="6636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 sz="4800" dirty="0">
                <a:solidFill>
                  <a:schemeClr val="tx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79D6981-BEDA-429F-BCCD-651C80CD81AA}"/>
                </a:ext>
              </a:extLst>
            </p:cNvPr>
            <p:cNvSpPr txBox="1"/>
            <p:nvPr/>
          </p:nvSpPr>
          <p:spPr>
            <a:xfrm>
              <a:off x="3108075" y="4714058"/>
              <a:ext cx="1747692" cy="853284"/>
            </a:xfrm>
            <a:custGeom>
              <a:avLst/>
              <a:gdLst/>
              <a:ahLst/>
              <a:cxnLst/>
              <a:rect l="l" t="t" r="r" b="b"/>
              <a:pathLst>
                <a:path w="1123722" h="548640">
                  <a:moveTo>
                    <a:pt x="815874" y="287731"/>
                  </a:moveTo>
                  <a:lnTo>
                    <a:pt x="815874" y="315163"/>
                  </a:lnTo>
                  <a:lnTo>
                    <a:pt x="882320" y="315163"/>
                  </a:lnTo>
                  <a:lnTo>
                    <a:pt x="882320" y="287731"/>
                  </a:lnTo>
                  <a:close/>
                  <a:moveTo>
                    <a:pt x="215799" y="287731"/>
                  </a:moveTo>
                  <a:lnTo>
                    <a:pt x="215799" y="315163"/>
                  </a:lnTo>
                  <a:lnTo>
                    <a:pt x="282245" y="315163"/>
                  </a:lnTo>
                  <a:lnTo>
                    <a:pt x="282245" y="287731"/>
                  </a:lnTo>
                  <a:close/>
                  <a:moveTo>
                    <a:pt x="815874" y="202387"/>
                  </a:moveTo>
                  <a:lnTo>
                    <a:pt x="815874" y="224333"/>
                  </a:lnTo>
                  <a:lnTo>
                    <a:pt x="882320" y="224333"/>
                  </a:lnTo>
                  <a:lnTo>
                    <a:pt x="882320" y="202387"/>
                  </a:lnTo>
                  <a:close/>
                  <a:moveTo>
                    <a:pt x="215799" y="202387"/>
                  </a:moveTo>
                  <a:lnTo>
                    <a:pt x="215799" y="224333"/>
                  </a:lnTo>
                  <a:lnTo>
                    <a:pt x="282245" y="224333"/>
                  </a:lnTo>
                  <a:lnTo>
                    <a:pt x="282245" y="202387"/>
                  </a:lnTo>
                  <a:close/>
                  <a:moveTo>
                    <a:pt x="815874" y="112776"/>
                  </a:moveTo>
                  <a:lnTo>
                    <a:pt x="815874" y="139598"/>
                  </a:lnTo>
                  <a:lnTo>
                    <a:pt x="882320" y="139598"/>
                  </a:lnTo>
                  <a:lnTo>
                    <a:pt x="882320" y="112776"/>
                  </a:lnTo>
                  <a:close/>
                  <a:moveTo>
                    <a:pt x="215799" y="112776"/>
                  </a:moveTo>
                  <a:lnTo>
                    <a:pt x="215799" y="139598"/>
                  </a:lnTo>
                  <a:lnTo>
                    <a:pt x="282245" y="139598"/>
                  </a:lnTo>
                  <a:lnTo>
                    <a:pt x="282245" y="112776"/>
                  </a:lnTo>
                  <a:close/>
                  <a:moveTo>
                    <a:pt x="1028015" y="7315"/>
                  </a:moveTo>
                  <a:lnTo>
                    <a:pt x="1091413" y="9754"/>
                  </a:lnTo>
                  <a:lnTo>
                    <a:pt x="1091413" y="119482"/>
                  </a:lnTo>
                  <a:lnTo>
                    <a:pt x="1123722" y="119482"/>
                  </a:lnTo>
                  <a:lnTo>
                    <a:pt x="1123722" y="193853"/>
                  </a:lnTo>
                  <a:lnTo>
                    <a:pt x="1091413" y="193853"/>
                  </a:lnTo>
                  <a:lnTo>
                    <a:pt x="1091413" y="471830"/>
                  </a:lnTo>
                  <a:cubicBezTo>
                    <a:pt x="1091705" y="498069"/>
                    <a:pt x="1087006" y="516458"/>
                    <a:pt x="1077316" y="526999"/>
                  </a:cubicBezTo>
                  <a:cubicBezTo>
                    <a:pt x="1067626" y="537540"/>
                    <a:pt x="1051192" y="543738"/>
                    <a:pt x="1028015" y="545592"/>
                  </a:cubicBezTo>
                  <a:lnTo>
                    <a:pt x="995096" y="548640"/>
                  </a:lnTo>
                  <a:lnTo>
                    <a:pt x="971931" y="476707"/>
                  </a:lnTo>
                  <a:lnTo>
                    <a:pt x="1000583" y="473659"/>
                  </a:lnTo>
                  <a:cubicBezTo>
                    <a:pt x="1012127" y="472580"/>
                    <a:pt x="1019671" y="469710"/>
                    <a:pt x="1023214" y="465049"/>
                  </a:cubicBezTo>
                  <a:cubicBezTo>
                    <a:pt x="1026757" y="460388"/>
                    <a:pt x="1028357" y="453098"/>
                    <a:pt x="1028015" y="443179"/>
                  </a:cubicBezTo>
                  <a:lnTo>
                    <a:pt x="1028015" y="356616"/>
                  </a:lnTo>
                  <a:lnTo>
                    <a:pt x="987171" y="382219"/>
                  </a:lnTo>
                  <a:cubicBezTo>
                    <a:pt x="981139" y="366065"/>
                    <a:pt x="974001" y="346558"/>
                    <a:pt x="965759" y="323698"/>
                  </a:cubicBezTo>
                  <a:cubicBezTo>
                    <a:pt x="957517" y="300838"/>
                    <a:pt x="949617" y="280111"/>
                    <a:pt x="942061" y="261518"/>
                  </a:cubicBezTo>
                  <a:lnTo>
                    <a:pt x="942061" y="477317"/>
                  </a:lnTo>
                  <a:cubicBezTo>
                    <a:pt x="942125" y="503682"/>
                    <a:pt x="937425" y="521360"/>
                    <a:pt x="927964" y="530352"/>
                  </a:cubicBezTo>
                  <a:cubicBezTo>
                    <a:pt x="918503" y="539344"/>
                    <a:pt x="903897" y="544220"/>
                    <a:pt x="884149" y="544982"/>
                  </a:cubicBezTo>
                  <a:lnTo>
                    <a:pt x="851231" y="548030"/>
                  </a:lnTo>
                  <a:lnTo>
                    <a:pt x="829895" y="481584"/>
                  </a:lnTo>
                  <a:lnTo>
                    <a:pt x="853059" y="479146"/>
                  </a:lnTo>
                  <a:cubicBezTo>
                    <a:pt x="864147" y="477825"/>
                    <a:pt x="871843" y="475132"/>
                    <a:pt x="876148" y="471068"/>
                  </a:cubicBezTo>
                  <a:cubicBezTo>
                    <a:pt x="880453" y="467004"/>
                    <a:pt x="882511" y="460350"/>
                    <a:pt x="882320" y="451104"/>
                  </a:cubicBezTo>
                  <a:lnTo>
                    <a:pt x="882320" y="397459"/>
                  </a:lnTo>
                  <a:cubicBezTo>
                    <a:pt x="866699" y="423342"/>
                    <a:pt x="847802" y="449148"/>
                    <a:pt x="825627" y="474878"/>
                  </a:cubicBezTo>
                  <a:cubicBezTo>
                    <a:pt x="803453" y="500609"/>
                    <a:pt x="778460" y="524586"/>
                    <a:pt x="750647" y="546811"/>
                  </a:cubicBezTo>
                  <a:lnTo>
                    <a:pt x="709803" y="488899"/>
                  </a:lnTo>
                  <a:cubicBezTo>
                    <a:pt x="731863" y="474383"/>
                    <a:pt x="752056" y="458000"/>
                    <a:pt x="770382" y="439750"/>
                  </a:cubicBezTo>
                  <a:cubicBezTo>
                    <a:pt x="788709" y="421500"/>
                    <a:pt x="804482" y="402527"/>
                    <a:pt x="817703" y="382829"/>
                  </a:cubicBezTo>
                  <a:lnTo>
                    <a:pt x="742112" y="382829"/>
                  </a:lnTo>
                  <a:lnTo>
                    <a:pt x="756133" y="427939"/>
                  </a:lnTo>
                  <a:cubicBezTo>
                    <a:pt x="747929" y="435331"/>
                    <a:pt x="737210" y="445389"/>
                    <a:pt x="723977" y="458114"/>
                  </a:cubicBezTo>
                  <a:cubicBezTo>
                    <a:pt x="710743" y="470840"/>
                    <a:pt x="698500" y="482117"/>
                    <a:pt x="687248" y="491947"/>
                  </a:cubicBezTo>
                  <a:cubicBezTo>
                    <a:pt x="683311" y="495884"/>
                    <a:pt x="679603" y="499745"/>
                    <a:pt x="676123" y="503530"/>
                  </a:cubicBezTo>
                  <a:cubicBezTo>
                    <a:pt x="672643" y="507314"/>
                    <a:pt x="669240" y="511175"/>
                    <a:pt x="665912" y="515112"/>
                  </a:cubicBezTo>
                  <a:lnTo>
                    <a:pt x="629336" y="463296"/>
                  </a:lnTo>
                  <a:cubicBezTo>
                    <a:pt x="633362" y="457441"/>
                    <a:pt x="636588" y="451625"/>
                    <a:pt x="639014" y="445846"/>
                  </a:cubicBezTo>
                  <a:cubicBezTo>
                    <a:pt x="641439" y="440068"/>
                    <a:pt x="642684" y="432880"/>
                    <a:pt x="642747" y="424282"/>
                  </a:cubicBezTo>
                  <a:lnTo>
                    <a:pt x="642747" y="234696"/>
                  </a:lnTo>
                  <a:lnTo>
                    <a:pt x="600075" y="234696"/>
                  </a:lnTo>
                  <a:lnTo>
                    <a:pt x="600075" y="157277"/>
                  </a:lnTo>
                  <a:lnTo>
                    <a:pt x="706146" y="157277"/>
                  </a:lnTo>
                  <a:lnTo>
                    <a:pt x="706146" y="394411"/>
                  </a:lnTo>
                  <a:lnTo>
                    <a:pt x="730530" y="371246"/>
                  </a:lnTo>
                  <a:lnTo>
                    <a:pt x="730530" y="315163"/>
                  </a:lnTo>
                  <a:lnTo>
                    <a:pt x="753085" y="315163"/>
                  </a:lnTo>
                  <a:lnTo>
                    <a:pt x="753085" y="51206"/>
                  </a:lnTo>
                  <a:lnTo>
                    <a:pt x="809168" y="51206"/>
                  </a:lnTo>
                  <a:lnTo>
                    <a:pt x="820141" y="7925"/>
                  </a:lnTo>
                  <a:lnTo>
                    <a:pt x="889635" y="10363"/>
                  </a:lnTo>
                  <a:lnTo>
                    <a:pt x="876834" y="51206"/>
                  </a:lnTo>
                  <a:lnTo>
                    <a:pt x="942061" y="51206"/>
                  </a:lnTo>
                  <a:lnTo>
                    <a:pt x="942061" y="235915"/>
                  </a:lnTo>
                  <a:lnTo>
                    <a:pt x="987171" y="216408"/>
                  </a:lnTo>
                  <a:cubicBezTo>
                    <a:pt x="992340" y="225641"/>
                    <a:pt x="998766" y="239332"/>
                    <a:pt x="1006450" y="257480"/>
                  </a:cubicBezTo>
                  <a:cubicBezTo>
                    <a:pt x="1014134" y="275628"/>
                    <a:pt x="1021322" y="294043"/>
                    <a:pt x="1028015" y="312725"/>
                  </a:cubicBezTo>
                  <a:lnTo>
                    <a:pt x="1028015" y="193853"/>
                  </a:lnTo>
                  <a:lnTo>
                    <a:pt x="956082" y="193853"/>
                  </a:lnTo>
                  <a:lnTo>
                    <a:pt x="956082" y="119482"/>
                  </a:lnTo>
                  <a:lnTo>
                    <a:pt x="1028015" y="119482"/>
                  </a:lnTo>
                  <a:close/>
                  <a:moveTo>
                    <a:pt x="427940" y="7315"/>
                  </a:moveTo>
                  <a:lnTo>
                    <a:pt x="491338" y="9754"/>
                  </a:lnTo>
                  <a:lnTo>
                    <a:pt x="491338" y="119482"/>
                  </a:lnTo>
                  <a:lnTo>
                    <a:pt x="523647" y="119482"/>
                  </a:lnTo>
                  <a:lnTo>
                    <a:pt x="523647" y="193853"/>
                  </a:lnTo>
                  <a:lnTo>
                    <a:pt x="491338" y="193853"/>
                  </a:lnTo>
                  <a:lnTo>
                    <a:pt x="491338" y="471830"/>
                  </a:lnTo>
                  <a:cubicBezTo>
                    <a:pt x="491630" y="498069"/>
                    <a:pt x="486931" y="516458"/>
                    <a:pt x="477241" y="526999"/>
                  </a:cubicBezTo>
                  <a:cubicBezTo>
                    <a:pt x="467551" y="537540"/>
                    <a:pt x="451117" y="543738"/>
                    <a:pt x="427940" y="545592"/>
                  </a:cubicBezTo>
                  <a:lnTo>
                    <a:pt x="395021" y="548640"/>
                  </a:lnTo>
                  <a:lnTo>
                    <a:pt x="371856" y="476707"/>
                  </a:lnTo>
                  <a:lnTo>
                    <a:pt x="400508" y="473659"/>
                  </a:lnTo>
                  <a:cubicBezTo>
                    <a:pt x="412052" y="472580"/>
                    <a:pt x="419596" y="469710"/>
                    <a:pt x="423139" y="465049"/>
                  </a:cubicBezTo>
                  <a:cubicBezTo>
                    <a:pt x="426682" y="460388"/>
                    <a:pt x="428283" y="453098"/>
                    <a:pt x="427940" y="443179"/>
                  </a:cubicBezTo>
                  <a:lnTo>
                    <a:pt x="427940" y="356616"/>
                  </a:lnTo>
                  <a:lnTo>
                    <a:pt x="387096" y="382219"/>
                  </a:lnTo>
                  <a:cubicBezTo>
                    <a:pt x="381064" y="366065"/>
                    <a:pt x="373927" y="346558"/>
                    <a:pt x="365684" y="323698"/>
                  </a:cubicBezTo>
                  <a:cubicBezTo>
                    <a:pt x="357442" y="300838"/>
                    <a:pt x="349543" y="280111"/>
                    <a:pt x="341986" y="261518"/>
                  </a:cubicBezTo>
                  <a:lnTo>
                    <a:pt x="341986" y="477317"/>
                  </a:lnTo>
                  <a:cubicBezTo>
                    <a:pt x="342050" y="503682"/>
                    <a:pt x="337351" y="521360"/>
                    <a:pt x="327889" y="530352"/>
                  </a:cubicBezTo>
                  <a:cubicBezTo>
                    <a:pt x="318428" y="539344"/>
                    <a:pt x="303823" y="544220"/>
                    <a:pt x="284074" y="544982"/>
                  </a:cubicBezTo>
                  <a:lnTo>
                    <a:pt x="251156" y="548030"/>
                  </a:lnTo>
                  <a:lnTo>
                    <a:pt x="229820" y="481584"/>
                  </a:lnTo>
                  <a:lnTo>
                    <a:pt x="252984" y="479146"/>
                  </a:lnTo>
                  <a:cubicBezTo>
                    <a:pt x="264072" y="477825"/>
                    <a:pt x="271768" y="475132"/>
                    <a:pt x="276073" y="471068"/>
                  </a:cubicBezTo>
                  <a:cubicBezTo>
                    <a:pt x="280378" y="467004"/>
                    <a:pt x="282436" y="460350"/>
                    <a:pt x="282245" y="451104"/>
                  </a:cubicBezTo>
                  <a:lnTo>
                    <a:pt x="282245" y="397459"/>
                  </a:lnTo>
                  <a:cubicBezTo>
                    <a:pt x="266624" y="423342"/>
                    <a:pt x="247727" y="449148"/>
                    <a:pt x="225552" y="474878"/>
                  </a:cubicBezTo>
                  <a:cubicBezTo>
                    <a:pt x="203378" y="500609"/>
                    <a:pt x="178385" y="524586"/>
                    <a:pt x="150572" y="546811"/>
                  </a:cubicBezTo>
                  <a:lnTo>
                    <a:pt x="109728" y="488899"/>
                  </a:lnTo>
                  <a:cubicBezTo>
                    <a:pt x="131788" y="474383"/>
                    <a:pt x="151981" y="458000"/>
                    <a:pt x="170307" y="439750"/>
                  </a:cubicBezTo>
                  <a:cubicBezTo>
                    <a:pt x="188634" y="421500"/>
                    <a:pt x="204407" y="402527"/>
                    <a:pt x="217628" y="382829"/>
                  </a:cubicBezTo>
                  <a:lnTo>
                    <a:pt x="142037" y="382829"/>
                  </a:lnTo>
                  <a:lnTo>
                    <a:pt x="156058" y="427939"/>
                  </a:lnTo>
                  <a:cubicBezTo>
                    <a:pt x="147854" y="435331"/>
                    <a:pt x="137135" y="445389"/>
                    <a:pt x="123902" y="458114"/>
                  </a:cubicBezTo>
                  <a:cubicBezTo>
                    <a:pt x="110668" y="470840"/>
                    <a:pt x="98425" y="482117"/>
                    <a:pt x="87173" y="491947"/>
                  </a:cubicBezTo>
                  <a:cubicBezTo>
                    <a:pt x="83236" y="495884"/>
                    <a:pt x="79528" y="499745"/>
                    <a:pt x="76048" y="503530"/>
                  </a:cubicBezTo>
                  <a:cubicBezTo>
                    <a:pt x="72568" y="507314"/>
                    <a:pt x="69165" y="511175"/>
                    <a:pt x="65837" y="515112"/>
                  </a:cubicBezTo>
                  <a:lnTo>
                    <a:pt x="29261" y="463296"/>
                  </a:lnTo>
                  <a:cubicBezTo>
                    <a:pt x="33287" y="457441"/>
                    <a:pt x="36513" y="451625"/>
                    <a:pt x="38939" y="445846"/>
                  </a:cubicBezTo>
                  <a:cubicBezTo>
                    <a:pt x="41364" y="440068"/>
                    <a:pt x="42609" y="432880"/>
                    <a:pt x="42672" y="424282"/>
                  </a:cubicBezTo>
                  <a:lnTo>
                    <a:pt x="42672" y="234696"/>
                  </a:lnTo>
                  <a:lnTo>
                    <a:pt x="0" y="234696"/>
                  </a:lnTo>
                  <a:lnTo>
                    <a:pt x="0" y="157277"/>
                  </a:lnTo>
                  <a:lnTo>
                    <a:pt x="106071" y="157277"/>
                  </a:lnTo>
                  <a:lnTo>
                    <a:pt x="106071" y="394411"/>
                  </a:lnTo>
                  <a:lnTo>
                    <a:pt x="130455" y="371246"/>
                  </a:lnTo>
                  <a:lnTo>
                    <a:pt x="130455" y="315163"/>
                  </a:lnTo>
                  <a:lnTo>
                    <a:pt x="153010" y="315163"/>
                  </a:lnTo>
                  <a:lnTo>
                    <a:pt x="153010" y="51206"/>
                  </a:lnTo>
                  <a:lnTo>
                    <a:pt x="209093" y="51206"/>
                  </a:lnTo>
                  <a:lnTo>
                    <a:pt x="220066" y="7925"/>
                  </a:lnTo>
                  <a:lnTo>
                    <a:pt x="289560" y="10363"/>
                  </a:lnTo>
                  <a:lnTo>
                    <a:pt x="276759" y="51206"/>
                  </a:lnTo>
                  <a:lnTo>
                    <a:pt x="341986" y="51206"/>
                  </a:lnTo>
                  <a:lnTo>
                    <a:pt x="341986" y="235915"/>
                  </a:lnTo>
                  <a:lnTo>
                    <a:pt x="387096" y="216408"/>
                  </a:lnTo>
                  <a:cubicBezTo>
                    <a:pt x="392265" y="225641"/>
                    <a:pt x="398692" y="239332"/>
                    <a:pt x="406375" y="257480"/>
                  </a:cubicBezTo>
                  <a:cubicBezTo>
                    <a:pt x="414059" y="275628"/>
                    <a:pt x="421247" y="294043"/>
                    <a:pt x="427940" y="312725"/>
                  </a:cubicBezTo>
                  <a:lnTo>
                    <a:pt x="427940" y="193853"/>
                  </a:lnTo>
                  <a:lnTo>
                    <a:pt x="356007" y="193853"/>
                  </a:lnTo>
                  <a:lnTo>
                    <a:pt x="356007" y="119482"/>
                  </a:lnTo>
                  <a:lnTo>
                    <a:pt x="427940" y="119482"/>
                  </a:lnTo>
                  <a:close/>
                  <a:moveTo>
                    <a:pt x="668960" y="0"/>
                  </a:moveTo>
                  <a:lnTo>
                    <a:pt x="739674" y="101803"/>
                  </a:lnTo>
                  <a:lnTo>
                    <a:pt x="682371" y="148742"/>
                  </a:lnTo>
                  <a:lnTo>
                    <a:pt x="614096" y="42672"/>
                  </a:lnTo>
                  <a:close/>
                  <a:moveTo>
                    <a:pt x="68885" y="0"/>
                  </a:moveTo>
                  <a:lnTo>
                    <a:pt x="139599" y="101803"/>
                  </a:lnTo>
                  <a:lnTo>
                    <a:pt x="82296" y="148742"/>
                  </a:lnTo>
                  <a:lnTo>
                    <a:pt x="14021" y="4267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</a:endParaRPr>
            </a:p>
          </p:txBody>
        </p:sp>
      </p:grp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AE0CBBF9-47C7-43AC-9ED5-80FA36FB8097}"/>
              </a:ext>
            </a:extLst>
          </p:cNvPr>
          <p:cNvSpPr>
            <a:spLocks/>
          </p:cNvSpPr>
          <p:nvPr userDrawn="1"/>
        </p:nvSpPr>
        <p:spPr>
          <a:xfrm>
            <a:off x="4233333" y="2320479"/>
            <a:ext cx="3725334" cy="1888066"/>
          </a:xfrm>
          <a:prstGeom prst="roundRect">
            <a:avLst>
              <a:gd name="adj" fmla="val 16692"/>
            </a:avLst>
          </a:prstGeom>
          <a:noFill/>
          <a:ln w="19050">
            <a:gradFill>
              <a:gsLst>
                <a:gs pos="0">
                  <a:schemeClr val="accent2"/>
                </a:gs>
                <a:gs pos="100000">
                  <a:schemeClr val="accent2"/>
                </a:gs>
                <a:gs pos="65000">
                  <a:schemeClr val="accent2">
                    <a:alpha val="0"/>
                  </a:schemeClr>
                </a:gs>
                <a:gs pos="35000">
                  <a:schemeClr val="accent2">
                    <a:alpha val="0"/>
                  </a:schemeClr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阿里巴巴普惠体" panose="00020600040101010101" pitchFamily="18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2558024-9CD3-4FD2-AC31-BF8F09199578}"/>
              </a:ext>
            </a:extLst>
          </p:cNvPr>
          <p:cNvSpPr/>
          <p:nvPr userDrawn="1"/>
        </p:nvSpPr>
        <p:spPr>
          <a:xfrm>
            <a:off x="4257979" y="5334874"/>
            <a:ext cx="36760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明德</a:t>
            </a:r>
            <a:r>
              <a:rPr lang="en-US" altLang="zh-CN" sz="1400" dirty="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|</a:t>
            </a:r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厚学</a:t>
            </a:r>
            <a:r>
              <a:rPr lang="en-US" altLang="zh-CN" sz="1400" dirty="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|</a:t>
            </a:r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求是</a:t>
            </a:r>
            <a:r>
              <a:rPr lang="en-US" altLang="zh-CN" sz="1400" dirty="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|</a:t>
            </a:r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创新</a:t>
            </a:r>
            <a:endParaRPr lang="en-US" altLang="zh-CN" sz="1400" dirty="0">
              <a:solidFill>
                <a:schemeClr val="tx1"/>
              </a:solidFill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5280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3483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01200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7615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92009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8925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-图片 3">
            <a:extLst>
              <a:ext uri="{FF2B5EF4-FFF2-40B4-BE49-F238E27FC236}">
                <a16:creationId xmlns:a16="http://schemas.microsoft.com/office/drawing/2014/main" id="{96E7C2C1-6A65-4E8E-8C14-98F737D0100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2" cy="6858001"/>
          </a:xfrm>
          <a:custGeom>
            <a:avLst/>
            <a:gdLst/>
            <a:ahLst/>
            <a:cxnLst/>
            <a:rect l="0" t="0" r="0" b="0"/>
            <a:pathLst>
              <a:path w="12192002" h="6858001"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Cutout numberOfShades="4"/>
                      </a14:imgEffect>
                      <a14:imgEffect>
                        <a14:brightnessContrast bright="31000" contrast="11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585DF27-FD04-49FC-ACFB-E1C8C04543F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9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2F8F25C-03C0-43BE-B1EA-AEFCCAE0CC98}"/>
              </a:ext>
            </a:extLst>
          </p:cNvPr>
          <p:cNvSpPr/>
          <p:nvPr/>
        </p:nvSpPr>
        <p:spPr>
          <a:xfrm>
            <a:off x="442913" y="1269618"/>
            <a:ext cx="11306175" cy="4530638"/>
          </a:xfrm>
          <a:prstGeom prst="rect">
            <a:avLst/>
          </a:prstGeom>
          <a:gradFill>
            <a:gsLst>
              <a:gs pos="0">
                <a:schemeClr val="accent1">
                  <a:alpha val="11000"/>
                </a:schemeClr>
              </a:gs>
              <a:gs pos="100000">
                <a:schemeClr val="accent2">
                  <a:alpha val="11000"/>
                </a:schemeClr>
              </a:gs>
              <a:gs pos="80000">
                <a:schemeClr val="accent2">
                  <a:alpha val="0"/>
                </a:schemeClr>
              </a:gs>
              <a:gs pos="20000">
                <a:schemeClr val="accent1">
                  <a:alpha val="0"/>
                </a:schemeClr>
              </a:gs>
            </a:gsLst>
            <a:lin ang="0" scaled="0"/>
          </a:gradFill>
          <a:ln>
            <a:gradFill>
              <a:gsLst>
                <a:gs pos="98000">
                  <a:schemeClr val="accent2">
                    <a:alpha val="0"/>
                  </a:schemeClr>
                </a:gs>
                <a:gs pos="100000">
                  <a:schemeClr val="accent2"/>
                </a:gs>
                <a:gs pos="0">
                  <a:schemeClr val="accent1"/>
                </a:gs>
                <a:gs pos="2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pic>
        <p:nvPicPr>
          <p:cNvPr id="27" name="图片 26" descr="图片包含 室内, 餐桌, 就坐&#10;&#10;描述已自动生成">
            <a:extLst>
              <a:ext uri="{FF2B5EF4-FFF2-40B4-BE49-F238E27FC236}">
                <a16:creationId xmlns:a16="http://schemas.microsoft.com/office/drawing/2014/main" id="{59B4CC27-8DCD-46CD-AA3E-B5EDFB7B79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459540" y="3684428"/>
            <a:ext cx="2674355" cy="1485753"/>
          </a:xfrm>
          <a:prstGeom prst="rect">
            <a:avLst/>
          </a:prstGeom>
        </p:spPr>
      </p:pic>
      <p:pic>
        <p:nvPicPr>
          <p:cNvPr id="52" name="图片 51" descr="图片包含 室内, 餐桌, 就坐&#10;&#10;描述已自动生成">
            <a:extLst>
              <a:ext uri="{FF2B5EF4-FFF2-40B4-BE49-F238E27FC236}">
                <a16:creationId xmlns:a16="http://schemas.microsoft.com/office/drawing/2014/main" id="{ADCE0996-6B46-4C9A-A646-D815DD896BB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839978" y="1714386"/>
            <a:ext cx="2674355" cy="1485753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2555904-1090-4092-ACAC-DC5542486E8E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109685" y="2637918"/>
            <a:ext cx="2480466" cy="707886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000" b="1" spc="0">
                <a:solidFill>
                  <a:srgbClr val="000000"/>
                </a:solidFill>
                <a:latin typeface="+mn-ea"/>
                <a:ea typeface="+mn-ea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选题背景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442E67F-C522-4885-919A-67F9D1507088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540395" y="3882587"/>
            <a:ext cx="4892338" cy="1147622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28575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lang="zh-CN" altLang="en-US" sz="1800" kern="120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zh-CN" altLang="en-US" dirty="0"/>
              <a:t>请在此填写本小节信息摘要</a:t>
            </a:r>
          </a:p>
          <a:p>
            <a:pPr lvl="0"/>
            <a:r>
              <a:rPr lang="zh-CN" altLang="en-US" dirty="0"/>
              <a:t>请在此填写本小节信息摘要</a:t>
            </a:r>
          </a:p>
          <a:p>
            <a:pPr lvl="0"/>
            <a:r>
              <a:rPr lang="zh-CN" altLang="en-US" dirty="0"/>
              <a:t>请在此填写本小节信息摘要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6EB2C56-44D5-4AFA-B029-3C3B999E665D}"/>
              </a:ext>
            </a:extLst>
          </p:cNvPr>
          <p:cNvCxnSpPr>
            <a:cxnSpLocks/>
          </p:cNvCxnSpPr>
          <p:nvPr userDrawn="1"/>
        </p:nvCxnSpPr>
        <p:spPr>
          <a:xfrm>
            <a:off x="3229125" y="3345804"/>
            <a:ext cx="1988493" cy="0"/>
          </a:xfrm>
          <a:prstGeom prst="line">
            <a:avLst/>
          </a:prstGeom>
          <a:ln w="19050" cap="rnd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占位符 54">
            <a:extLst>
              <a:ext uri="{FF2B5EF4-FFF2-40B4-BE49-F238E27FC236}">
                <a16:creationId xmlns:a16="http://schemas.microsoft.com/office/drawing/2014/main" id="{65291C4A-2838-43C3-B222-0B47FF3C449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109685" y="3394836"/>
            <a:ext cx="2480466" cy="307777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>
                <a:solidFill>
                  <a:srgbClr val="595959"/>
                </a:solidFill>
                <a:latin typeface="+mn-ea"/>
                <a:ea typeface="+mn-ea"/>
                <a:sym typeface="阿里巴巴普惠体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altLang="zh-CN" dirty="0"/>
              <a:t>Research </a:t>
            </a:r>
            <a:r>
              <a:rPr lang="en-US" altLang="zh-CN" dirty="0" err="1"/>
              <a:t>Backgroud</a:t>
            </a:r>
            <a:endParaRPr lang="zh-CN" altLang="en-US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DC0ABFA8-3D55-48CC-A7BA-2AF501A5D13D}"/>
              </a:ext>
            </a:extLst>
          </p:cNvPr>
          <p:cNvSpPr/>
          <p:nvPr userDrawn="1"/>
        </p:nvSpPr>
        <p:spPr>
          <a:xfrm>
            <a:off x="6719695" y="1456856"/>
            <a:ext cx="3923942" cy="3923942"/>
          </a:xfrm>
          <a:prstGeom prst="roundRect">
            <a:avLst>
              <a:gd name="adj" fmla="val 6149"/>
            </a:avLst>
          </a:prstGeom>
          <a:noFill/>
          <a:ln w="19050">
            <a:gradFill>
              <a:gsLst>
                <a:gs pos="0">
                  <a:schemeClr val="accent2"/>
                </a:gs>
                <a:gs pos="100000">
                  <a:schemeClr val="accent2"/>
                </a:gs>
                <a:gs pos="65000">
                  <a:schemeClr val="accent2">
                    <a:alpha val="0"/>
                  </a:schemeClr>
                </a:gs>
                <a:gs pos="35000">
                  <a:schemeClr val="accent2">
                    <a:alpha val="0"/>
                  </a:schemeClr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16B97E13-9EAE-41D1-BE44-393AFBABF602}"/>
              </a:ext>
            </a:extLst>
          </p:cNvPr>
          <p:cNvSpPr>
            <a:spLocks noGrp="1"/>
          </p:cNvSpPr>
          <p:nvPr userDrawn="1">
            <p:ph type="pic" sz="quarter" idx="17"/>
          </p:nvPr>
        </p:nvSpPr>
        <p:spPr>
          <a:xfrm>
            <a:off x="6813683" y="1550844"/>
            <a:ext cx="3735966" cy="3735966"/>
          </a:xfrm>
          <a:prstGeom prst="roundRect">
            <a:avLst>
              <a:gd name="adj" fmla="val 7375"/>
            </a:avLst>
          </a:prstGeo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zh-CN" altLang="en-US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8EC465A-7DD7-4ACC-9D11-7072A6CBF4CE}"/>
              </a:ext>
            </a:extLst>
          </p:cNvPr>
          <p:cNvGrpSpPr>
            <a:grpSpLocks/>
          </p:cNvGrpSpPr>
          <p:nvPr userDrawn="1"/>
        </p:nvGrpSpPr>
        <p:grpSpPr>
          <a:xfrm>
            <a:off x="1602651" y="2457263"/>
            <a:ext cx="1424464" cy="1424466"/>
            <a:chOff x="1319776" y="-2623613"/>
            <a:chExt cx="797730" cy="797729"/>
          </a:xfrm>
        </p:grpSpPr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47B3CBE7-E413-462B-BBE0-F1D27A0BC060}"/>
                </a:ext>
              </a:extLst>
            </p:cNvPr>
            <p:cNvSpPr/>
            <p:nvPr userDrawn="1"/>
          </p:nvSpPr>
          <p:spPr>
            <a:xfrm>
              <a:off x="1319776" y="-2623613"/>
              <a:ext cx="797729" cy="797729"/>
            </a:xfrm>
            <a:prstGeom prst="roundRect">
              <a:avLst>
                <a:gd name="adj" fmla="val 1369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>
                <a:latin typeface="+mn-ea"/>
                <a:ea typeface="+mn-ea"/>
                <a:cs typeface="阿里巴巴普惠体" panose="00020600040101010101" pitchFamily="18" charset="-122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E0046E2F-CDF6-4B9E-B1D6-ABD29D393713}"/>
                </a:ext>
              </a:extLst>
            </p:cNvPr>
            <p:cNvSpPr txBox="1"/>
            <p:nvPr userDrawn="1"/>
          </p:nvSpPr>
          <p:spPr>
            <a:xfrm>
              <a:off x="1614051" y="-2449594"/>
              <a:ext cx="503455" cy="623710"/>
            </a:xfrm>
            <a:custGeom>
              <a:avLst/>
              <a:gdLst>
                <a:gd name="connsiteX0" fmla="*/ 129751 w 503455"/>
                <a:gd name="connsiteY0" fmla="*/ 0 h 623710"/>
                <a:gd name="connsiteX1" fmla="*/ 219721 w 503455"/>
                <a:gd name="connsiteY1" fmla="*/ 0 h 623710"/>
                <a:gd name="connsiteX2" fmla="*/ 219721 w 503455"/>
                <a:gd name="connsiteY2" fmla="*/ 6606 h 623710"/>
                <a:gd name="connsiteX3" fmla="*/ 227351 w 503455"/>
                <a:gd name="connsiteY3" fmla="*/ 6606 h 623710"/>
                <a:gd name="connsiteX4" fmla="*/ 227351 w 503455"/>
                <a:gd name="connsiteY4" fmla="*/ 13213 h 623710"/>
                <a:gd name="connsiteX5" fmla="*/ 234980 w 503455"/>
                <a:gd name="connsiteY5" fmla="*/ 13213 h 623710"/>
                <a:gd name="connsiteX6" fmla="*/ 234980 w 503455"/>
                <a:gd name="connsiteY6" fmla="*/ 19819 h 623710"/>
                <a:gd name="connsiteX7" fmla="*/ 242609 w 503455"/>
                <a:gd name="connsiteY7" fmla="*/ 19819 h 623710"/>
                <a:gd name="connsiteX8" fmla="*/ 242609 w 503455"/>
                <a:gd name="connsiteY8" fmla="*/ 26426 h 623710"/>
                <a:gd name="connsiteX9" fmla="*/ 250239 w 503455"/>
                <a:gd name="connsiteY9" fmla="*/ 26426 h 623710"/>
                <a:gd name="connsiteX10" fmla="*/ 250239 w 503455"/>
                <a:gd name="connsiteY10" fmla="*/ 33032 h 623710"/>
                <a:gd name="connsiteX11" fmla="*/ 257868 w 503455"/>
                <a:gd name="connsiteY11" fmla="*/ 33032 h 623710"/>
                <a:gd name="connsiteX12" fmla="*/ 257868 w 503455"/>
                <a:gd name="connsiteY12" fmla="*/ 39639 h 623710"/>
                <a:gd name="connsiteX13" fmla="*/ 265497 w 503455"/>
                <a:gd name="connsiteY13" fmla="*/ 39639 h 623710"/>
                <a:gd name="connsiteX14" fmla="*/ 265497 w 503455"/>
                <a:gd name="connsiteY14" fmla="*/ 46246 h 623710"/>
                <a:gd name="connsiteX15" fmla="*/ 273127 w 503455"/>
                <a:gd name="connsiteY15" fmla="*/ 46246 h 623710"/>
                <a:gd name="connsiteX16" fmla="*/ 273127 w 503455"/>
                <a:gd name="connsiteY16" fmla="*/ 52852 h 623710"/>
                <a:gd name="connsiteX17" fmla="*/ 280756 w 503455"/>
                <a:gd name="connsiteY17" fmla="*/ 52852 h 623710"/>
                <a:gd name="connsiteX18" fmla="*/ 280756 w 503455"/>
                <a:gd name="connsiteY18" fmla="*/ 59459 h 623710"/>
                <a:gd name="connsiteX19" fmla="*/ 288385 w 503455"/>
                <a:gd name="connsiteY19" fmla="*/ 59459 h 623710"/>
                <a:gd name="connsiteX20" fmla="*/ 288385 w 503455"/>
                <a:gd name="connsiteY20" fmla="*/ 66065 h 623710"/>
                <a:gd name="connsiteX21" fmla="*/ 296015 w 503455"/>
                <a:gd name="connsiteY21" fmla="*/ 66065 h 623710"/>
                <a:gd name="connsiteX22" fmla="*/ 296015 w 503455"/>
                <a:gd name="connsiteY22" fmla="*/ 72672 h 623710"/>
                <a:gd name="connsiteX23" fmla="*/ 303644 w 503455"/>
                <a:gd name="connsiteY23" fmla="*/ 72672 h 623710"/>
                <a:gd name="connsiteX24" fmla="*/ 303644 w 503455"/>
                <a:gd name="connsiteY24" fmla="*/ 79279 h 623710"/>
                <a:gd name="connsiteX25" fmla="*/ 311273 w 503455"/>
                <a:gd name="connsiteY25" fmla="*/ 79279 h 623710"/>
                <a:gd name="connsiteX26" fmla="*/ 311273 w 503455"/>
                <a:gd name="connsiteY26" fmla="*/ 85885 h 623710"/>
                <a:gd name="connsiteX27" fmla="*/ 318903 w 503455"/>
                <a:gd name="connsiteY27" fmla="*/ 85885 h 623710"/>
                <a:gd name="connsiteX28" fmla="*/ 318903 w 503455"/>
                <a:gd name="connsiteY28" fmla="*/ 92492 h 623710"/>
                <a:gd name="connsiteX29" fmla="*/ 326532 w 503455"/>
                <a:gd name="connsiteY29" fmla="*/ 92492 h 623710"/>
                <a:gd name="connsiteX30" fmla="*/ 326532 w 503455"/>
                <a:gd name="connsiteY30" fmla="*/ 99098 h 623710"/>
                <a:gd name="connsiteX31" fmla="*/ 334161 w 503455"/>
                <a:gd name="connsiteY31" fmla="*/ 99098 h 623710"/>
                <a:gd name="connsiteX32" fmla="*/ 334161 w 503455"/>
                <a:gd name="connsiteY32" fmla="*/ 105705 h 623710"/>
                <a:gd name="connsiteX33" fmla="*/ 341791 w 503455"/>
                <a:gd name="connsiteY33" fmla="*/ 105705 h 623710"/>
                <a:gd name="connsiteX34" fmla="*/ 341791 w 503455"/>
                <a:gd name="connsiteY34" fmla="*/ 112311 h 623710"/>
                <a:gd name="connsiteX35" fmla="*/ 349420 w 503455"/>
                <a:gd name="connsiteY35" fmla="*/ 112311 h 623710"/>
                <a:gd name="connsiteX36" fmla="*/ 349420 w 503455"/>
                <a:gd name="connsiteY36" fmla="*/ 118918 h 623710"/>
                <a:gd name="connsiteX37" fmla="*/ 357049 w 503455"/>
                <a:gd name="connsiteY37" fmla="*/ 118918 h 623710"/>
                <a:gd name="connsiteX38" fmla="*/ 357049 w 503455"/>
                <a:gd name="connsiteY38" fmla="*/ 125525 h 623710"/>
                <a:gd name="connsiteX39" fmla="*/ 364679 w 503455"/>
                <a:gd name="connsiteY39" fmla="*/ 125525 h 623710"/>
                <a:gd name="connsiteX40" fmla="*/ 364679 w 503455"/>
                <a:gd name="connsiteY40" fmla="*/ 132131 h 623710"/>
                <a:gd name="connsiteX41" fmla="*/ 372308 w 503455"/>
                <a:gd name="connsiteY41" fmla="*/ 132131 h 623710"/>
                <a:gd name="connsiteX42" fmla="*/ 372308 w 503455"/>
                <a:gd name="connsiteY42" fmla="*/ 138738 h 623710"/>
                <a:gd name="connsiteX43" fmla="*/ 379937 w 503455"/>
                <a:gd name="connsiteY43" fmla="*/ 138738 h 623710"/>
                <a:gd name="connsiteX44" fmla="*/ 379937 w 503455"/>
                <a:gd name="connsiteY44" fmla="*/ 145344 h 623710"/>
                <a:gd name="connsiteX45" fmla="*/ 387566 w 503455"/>
                <a:gd name="connsiteY45" fmla="*/ 145344 h 623710"/>
                <a:gd name="connsiteX46" fmla="*/ 387566 w 503455"/>
                <a:gd name="connsiteY46" fmla="*/ 151951 h 623710"/>
                <a:gd name="connsiteX47" fmla="*/ 395196 w 503455"/>
                <a:gd name="connsiteY47" fmla="*/ 151951 h 623710"/>
                <a:gd name="connsiteX48" fmla="*/ 395196 w 503455"/>
                <a:gd name="connsiteY48" fmla="*/ 158557 h 623710"/>
                <a:gd name="connsiteX49" fmla="*/ 402825 w 503455"/>
                <a:gd name="connsiteY49" fmla="*/ 158557 h 623710"/>
                <a:gd name="connsiteX50" fmla="*/ 402825 w 503455"/>
                <a:gd name="connsiteY50" fmla="*/ 165164 h 623710"/>
                <a:gd name="connsiteX51" fmla="*/ 410454 w 503455"/>
                <a:gd name="connsiteY51" fmla="*/ 165164 h 623710"/>
                <a:gd name="connsiteX52" fmla="*/ 410454 w 503455"/>
                <a:gd name="connsiteY52" fmla="*/ 171771 h 623710"/>
                <a:gd name="connsiteX53" fmla="*/ 418084 w 503455"/>
                <a:gd name="connsiteY53" fmla="*/ 171771 h 623710"/>
                <a:gd name="connsiteX54" fmla="*/ 418084 w 503455"/>
                <a:gd name="connsiteY54" fmla="*/ 178377 h 623710"/>
                <a:gd name="connsiteX55" fmla="*/ 425713 w 503455"/>
                <a:gd name="connsiteY55" fmla="*/ 178377 h 623710"/>
                <a:gd name="connsiteX56" fmla="*/ 425713 w 503455"/>
                <a:gd name="connsiteY56" fmla="*/ 184984 h 623710"/>
                <a:gd name="connsiteX57" fmla="*/ 433343 w 503455"/>
                <a:gd name="connsiteY57" fmla="*/ 184984 h 623710"/>
                <a:gd name="connsiteX58" fmla="*/ 433343 w 503455"/>
                <a:gd name="connsiteY58" fmla="*/ 191591 h 623710"/>
                <a:gd name="connsiteX59" fmla="*/ 440972 w 503455"/>
                <a:gd name="connsiteY59" fmla="*/ 191591 h 623710"/>
                <a:gd name="connsiteX60" fmla="*/ 440972 w 503455"/>
                <a:gd name="connsiteY60" fmla="*/ 198197 h 623710"/>
                <a:gd name="connsiteX61" fmla="*/ 448601 w 503455"/>
                <a:gd name="connsiteY61" fmla="*/ 198197 h 623710"/>
                <a:gd name="connsiteX62" fmla="*/ 448601 w 503455"/>
                <a:gd name="connsiteY62" fmla="*/ 204804 h 623710"/>
                <a:gd name="connsiteX63" fmla="*/ 456230 w 503455"/>
                <a:gd name="connsiteY63" fmla="*/ 204804 h 623710"/>
                <a:gd name="connsiteX64" fmla="*/ 456230 w 503455"/>
                <a:gd name="connsiteY64" fmla="*/ 211410 h 623710"/>
                <a:gd name="connsiteX65" fmla="*/ 463860 w 503455"/>
                <a:gd name="connsiteY65" fmla="*/ 211410 h 623710"/>
                <a:gd name="connsiteX66" fmla="*/ 463860 w 503455"/>
                <a:gd name="connsiteY66" fmla="*/ 218017 h 623710"/>
                <a:gd name="connsiteX67" fmla="*/ 471489 w 503455"/>
                <a:gd name="connsiteY67" fmla="*/ 218017 h 623710"/>
                <a:gd name="connsiteX68" fmla="*/ 471489 w 503455"/>
                <a:gd name="connsiteY68" fmla="*/ 224623 h 623710"/>
                <a:gd name="connsiteX69" fmla="*/ 479118 w 503455"/>
                <a:gd name="connsiteY69" fmla="*/ 224623 h 623710"/>
                <a:gd name="connsiteX70" fmla="*/ 479118 w 503455"/>
                <a:gd name="connsiteY70" fmla="*/ 231230 h 623710"/>
                <a:gd name="connsiteX71" fmla="*/ 486748 w 503455"/>
                <a:gd name="connsiteY71" fmla="*/ 231230 h 623710"/>
                <a:gd name="connsiteX72" fmla="*/ 486748 w 503455"/>
                <a:gd name="connsiteY72" fmla="*/ 237837 h 623710"/>
                <a:gd name="connsiteX73" fmla="*/ 494377 w 503455"/>
                <a:gd name="connsiteY73" fmla="*/ 237837 h 623710"/>
                <a:gd name="connsiteX74" fmla="*/ 494377 w 503455"/>
                <a:gd name="connsiteY74" fmla="*/ 244443 h 623710"/>
                <a:gd name="connsiteX75" fmla="*/ 502006 w 503455"/>
                <a:gd name="connsiteY75" fmla="*/ 244443 h 623710"/>
                <a:gd name="connsiteX76" fmla="*/ 502006 w 503455"/>
                <a:gd name="connsiteY76" fmla="*/ 251050 h 623710"/>
                <a:gd name="connsiteX77" fmla="*/ 503455 w 503455"/>
                <a:gd name="connsiteY77" fmla="*/ 251050 h 623710"/>
                <a:gd name="connsiteX78" fmla="*/ 503455 w 503455"/>
                <a:gd name="connsiteY78" fmla="*/ 514461 h 623710"/>
                <a:gd name="connsiteX79" fmla="*/ 394206 w 503455"/>
                <a:gd name="connsiteY79" fmla="*/ 623710 h 623710"/>
                <a:gd name="connsiteX80" fmla="*/ 339332 w 503455"/>
                <a:gd name="connsiteY80" fmla="*/ 623710 h 623710"/>
                <a:gd name="connsiteX81" fmla="*/ 339332 w 503455"/>
                <a:gd name="connsiteY81" fmla="*/ 622949 h 623710"/>
                <a:gd name="connsiteX82" fmla="*/ 331703 w 503455"/>
                <a:gd name="connsiteY82" fmla="*/ 622949 h 623710"/>
                <a:gd name="connsiteX83" fmla="*/ 331703 w 503455"/>
                <a:gd name="connsiteY83" fmla="*/ 616343 h 623710"/>
                <a:gd name="connsiteX84" fmla="*/ 324074 w 503455"/>
                <a:gd name="connsiteY84" fmla="*/ 616343 h 623710"/>
                <a:gd name="connsiteX85" fmla="*/ 324074 w 503455"/>
                <a:gd name="connsiteY85" fmla="*/ 609736 h 623710"/>
                <a:gd name="connsiteX86" fmla="*/ 316445 w 503455"/>
                <a:gd name="connsiteY86" fmla="*/ 609736 h 623710"/>
                <a:gd name="connsiteX87" fmla="*/ 316445 w 503455"/>
                <a:gd name="connsiteY87" fmla="*/ 603129 h 623710"/>
                <a:gd name="connsiteX88" fmla="*/ 308815 w 503455"/>
                <a:gd name="connsiteY88" fmla="*/ 603129 h 623710"/>
                <a:gd name="connsiteX89" fmla="*/ 308815 w 503455"/>
                <a:gd name="connsiteY89" fmla="*/ 596523 h 623710"/>
                <a:gd name="connsiteX90" fmla="*/ 301186 w 503455"/>
                <a:gd name="connsiteY90" fmla="*/ 596523 h 623710"/>
                <a:gd name="connsiteX91" fmla="*/ 301186 w 503455"/>
                <a:gd name="connsiteY91" fmla="*/ 589916 h 623710"/>
                <a:gd name="connsiteX92" fmla="*/ 293556 w 503455"/>
                <a:gd name="connsiteY92" fmla="*/ 589916 h 623710"/>
                <a:gd name="connsiteX93" fmla="*/ 293556 w 503455"/>
                <a:gd name="connsiteY93" fmla="*/ 583309 h 623710"/>
                <a:gd name="connsiteX94" fmla="*/ 285927 w 503455"/>
                <a:gd name="connsiteY94" fmla="*/ 583309 h 623710"/>
                <a:gd name="connsiteX95" fmla="*/ 285927 w 503455"/>
                <a:gd name="connsiteY95" fmla="*/ 576703 h 623710"/>
                <a:gd name="connsiteX96" fmla="*/ 278298 w 503455"/>
                <a:gd name="connsiteY96" fmla="*/ 576703 h 623710"/>
                <a:gd name="connsiteX97" fmla="*/ 278298 w 503455"/>
                <a:gd name="connsiteY97" fmla="*/ 570096 h 623710"/>
                <a:gd name="connsiteX98" fmla="*/ 270668 w 503455"/>
                <a:gd name="connsiteY98" fmla="*/ 570096 h 623710"/>
                <a:gd name="connsiteX99" fmla="*/ 270668 w 503455"/>
                <a:gd name="connsiteY99" fmla="*/ 563490 h 623710"/>
                <a:gd name="connsiteX100" fmla="*/ 263039 w 503455"/>
                <a:gd name="connsiteY100" fmla="*/ 563490 h 623710"/>
                <a:gd name="connsiteX101" fmla="*/ 263039 w 503455"/>
                <a:gd name="connsiteY101" fmla="*/ 556883 h 623710"/>
                <a:gd name="connsiteX102" fmla="*/ 255410 w 503455"/>
                <a:gd name="connsiteY102" fmla="*/ 556883 h 623710"/>
                <a:gd name="connsiteX103" fmla="*/ 255410 w 503455"/>
                <a:gd name="connsiteY103" fmla="*/ 550277 h 623710"/>
                <a:gd name="connsiteX104" fmla="*/ 247781 w 503455"/>
                <a:gd name="connsiteY104" fmla="*/ 550277 h 623710"/>
                <a:gd name="connsiteX105" fmla="*/ 247781 w 503455"/>
                <a:gd name="connsiteY105" fmla="*/ 543670 h 623710"/>
                <a:gd name="connsiteX106" fmla="*/ 240151 w 503455"/>
                <a:gd name="connsiteY106" fmla="*/ 543670 h 623710"/>
                <a:gd name="connsiteX107" fmla="*/ 240151 w 503455"/>
                <a:gd name="connsiteY107" fmla="*/ 537063 h 623710"/>
                <a:gd name="connsiteX108" fmla="*/ 232522 w 503455"/>
                <a:gd name="connsiteY108" fmla="*/ 537063 h 623710"/>
                <a:gd name="connsiteX109" fmla="*/ 232522 w 503455"/>
                <a:gd name="connsiteY109" fmla="*/ 530457 h 623710"/>
                <a:gd name="connsiteX110" fmla="*/ 224893 w 503455"/>
                <a:gd name="connsiteY110" fmla="*/ 530457 h 623710"/>
                <a:gd name="connsiteX111" fmla="*/ 224893 w 503455"/>
                <a:gd name="connsiteY111" fmla="*/ 523850 h 623710"/>
                <a:gd name="connsiteX112" fmla="*/ 217263 w 503455"/>
                <a:gd name="connsiteY112" fmla="*/ 523850 h 623710"/>
                <a:gd name="connsiteX113" fmla="*/ 217263 w 503455"/>
                <a:gd name="connsiteY113" fmla="*/ 517244 h 623710"/>
                <a:gd name="connsiteX114" fmla="*/ 209634 w 503455"/>
                <a:gd name="connsiteY114" fmla="*/ 517244 h 623710"/>
                <a:gd name="connsiteX115" fmla="*/ 209634 w 503455"/>
                <a:gd name="connsiteY115" fmla="*/ 510637 h 623710"/>
                <a:gd name="connsiteX116" fmla="*/ 202005 w 503455"/>
                <a:gd name="connsiteY116" fmla="*/ 510637 h 623710"/>
                <a:gd name="connsiteX117" fmla="*/ 202005 w 503455"/>
                <a:gd name="connsiteY117" fmla="*/ 504031 h 623710"/>
                <a:gd name="connsiteX118" fmla="*/ 194375 w 503455"/>
                <a:gd name="connsiteY118" fmla="*/ 504031 h 623710"/>
                <a:gd name="connsiteX119" fmla="*/ 194375 w 503455"/>
                <a:gd name="connsiteY119" fmla="*/ 497424 h 623710"/>
                <a:gd name="connsiteX120" fmla="*/ 186746 w 503455"/>
                <a:gd name="connsiteY120" fmla="*/ 497424 h 623710"/>
                <a:gd name="connsiteX121" fmla="*/ 186746 w 503455"/>
                <a:gd name="connsiteY121" fmla="*/ 490817 h 623710"/>
                <a:gd name="connsiteX122" fmla="*/ 179117 w 503455"/>
                <a:gd name="connsiteY122" fmla="*/ 490817 h 623710"/>
                <a:gd name="connsiteX123" fmla="*/ 179117 w 503455"/>
                <a:gd name="connsiteY123" fmla="*/ 484211 h 623710"/>
                <a:gd name="connsiteX124" fmla="*/ 171487 w 503455"/>
                <a:gd name="connsiteY124" fmla="*/ 484211 h 623710"/>
                <a:gd name="connsiteX125" fmla="*/ 171487 w 503455"/>
                <a:gd name="connsiteY125" fmla="*/ 477604 h 623710"/>
                <a:gd name="connsiteX126" fmla="*/ 163858 w 503455"/>
                <a:gd name="connsiteY126" fmla="*/ 477604 h 623710"/>
                <a:gd name="connsiteX127" fmla="*/ 163858 w 503455"/>
                <a:gd name="connsiteY127" fmla="*/ 470998 h 623710"/>
                <a:gd name="connsiteX128" fmla="*/ 156229 w 503455"/>
                <a:gd name="connsiteY128" fmla="*/ 470998 h 623710"/>
                <a:gd name="connsiteX129" fmla="*/ 156229 w 503455"/>
                <a:gd name="connsiteY129" fmla="*/ 464391 h 623710"/>
                <a:gd name="connsiteX130" fmla="*/ 148599 w 503455"/>
                <a:gd name="connsiteY130" fmla="*/ 464391 h 623710"/>
                <a:gd name="connsiteX131" fmla="*/ 148599 w 503455"/>
                <a:gd name="connsiteY131" fmla="*/ 457784 h 623710"/>
                <a:gd name="connsiteX132" fmla="*/ 140970 w 503455"/>
                <a:gd name="connsiteY132" fmla="*/ 457784 h 623710"/>
                <a:gd name="connsiteX133" fmla="*/ 140970 w 503455"/>
                <a:gd name="connsiteY133" fmla="*/ 451178 h 623710"/>
                <a:gd name="connsiteX134" fmla="*/ 133341 w 503455"/>
                <a:gd name="connsiteY134" fmla="*/ 451178 h 623710"/>
                <a:gd name="connsiteX135" fmla="*/ 133341 w 503455"/>
                <a:gd name="connsiteY135" fmla="*/ 444571 h 623710"/>
                <a:gd name="connsiteX136" fmla="*/ 125711 w 503455"/>
                <a:gd name="connsiteY136" fmla="*/ 444571 h 623710"/>
                <a:gd name="connsiteX137" fmla="*/ 125711 w 503455"/>
                <a:gd name="connsiteY137" fmla="*/ 437965 h 623710"/>
                <a:gd name="connsiteX138" fmla="*/ 118082 w 503455"/>
                <a:gd name="connsiteY138" fmla="*/ 437965 h 623710"/>
                <a:gd name="connsiteX139" fmla="*/ 118082 w 503455"/>
                <a:gd name="connsiteY139" fmla="*/ 431358 h 623710"/>
                <a:gd name="connsiteX140" fmla="*/ 110453 w 503455"/>
                <a:gd name="connsiteY140" fmla="*/ 431358 h 623710"/>
                <a:gd name="connsiteX141" fmla="*/ 110453 w 503455"/>
                <a:gd name="connsiteY141" fmla="*/ 424752 h 623710"/>
                <a:gd name="connsiteX142" fmla="*/ 102823 w 503455"/>
                <a:gd name="connsiteY142" fmla="*/ 424752 h 623710"/>
                <a:gd name="connsiteX143" fmla="*/ 102823 w 503455"/>
                <a:gd name="connsiteY143" fmla="*/ 208800 h 623710"/>
                <a:gd name="connsiteX144" fmla="*/ 99182 w 503455"/>
                <a:gd name="connsiteY144" fmla="*/ 209516 h 623710"/>
                <a:gd name="connsiteX145" fmla="*/ 99182 w 503455"/>
                <a:gd name="connsiteY145" fmla="*/ 201411 h 623710"/>
                <a:gd name="connsiteX146" fmla="*/ 91552 w 503455"/>
                <a:gd name="connsiteY146" fmla="*/ 202910 h 623710"/>
                <a:gd name="connsiteX147" fmla="*/ 91552 w 503455"/>
                <a:gd name="connsiteY147" fmla="*/ 194804 h 623710"/>
                <a:gd name="connsiteX148" fmla="*/ 83923 w 503455"/>
                <a:gd name="connsiteY148" fmla="*/ 196303 h 623710"/>
                <a:gd name="connsiteX149" fmla="*/ 83923 w 503455"/>
                <a:gd name="connsiteY149" fmla="*/ 188197 h 623710"/>
                <a:gd name="connsiteX150" fmla="*/ 76294 w 503455"/>
                <a:gd name="connsiteY150" fmla="*/ 189696 h 623710"/>
                <a:gd name="connsiteX151" fmla="*/ 76294 w 503455"/>
                <a:gd name="connsiteY151" fmla="*/ 181591 h 623710"/>
                <a:gd name="connsiteX152" fmla="*/ 68664 w 503455"/>
                <a:gd name="connsiteY152" fmla="*/ 183090 h 623710"/>
                <a:gd name="connsiteX153" fmla="*/ 68664 w 503455"/>
                <a:gd name="connsiteY153" fmla="*/ 174984 h 623710"/>
                <a:gd name="connsiteX154" fmla="*/ 61035 w 503455"/>
                <a:gd name="connsiteY154" fmla="*/ 176483 h 623710"/>
                <a:gd name="connsiteX155" fmla="*/ 61035 w 503455"/>
                <a:gd name="connsiteY155" fmla="*/ 168378 h 623710"/>
                <a:gd name="connsiteX156" fmla="*/ 53406 w 503455"/>
                <a:gd name="connsiteY156" fmla="*/ 169877 h 623710"/>
                <a:gd name="connsiteX157" fmla="*/ 53406 w 503455"/>
                <a:gd name="connsiteY157" fmla="*/ 161771 h 623710"/>
                <a:gd name="connsiteX158" fmla="*/ 45776 w 503455"/>
                <a:gd name="connsiteY158" fmla="*/ 163270 h 623710"/>
                <a:gd name="connsiteX159" fmla="*/ 45776 w 503455"/>
                <a:gd name="connsiteY159" fmla="*/ 155164 h 623710"/>
                <a:gd name="connsiteX160" fmla="*/ 38147 w 503455"/>
                <a:gd name="connsiteY160" fmla="*/ 156663 h 623710"/>
                <a:gd name="connsiteX161" fmla="*/ 38147 w 503455"/>
                <a:gd name="connsiteY161" fmla="*/ 148558 h 623710"/>
                <a:gd name="connsiteX162" fmla="*/ 30518 w 503455"/>
                <a:gd name="connsiteY162" fmla="*/ 150057 h 623710"/>
                <a:gd name="connsiteX163" fmla="*/ 30518 w 503455"/>
                <a:gd name="connsiteY163" fmla="*/ 141951 h 623710"/>
                <a:gd name="connsiteX164" fmla="*/ 22888 w 503455"/>
                <a:gd name="connsiteY164" fmla="*/ 143450 h 623710"/>
                <a:gd name="connsiteX165" fmla="*/ 22888 w 503455"/>
                <a:gd name="connsiteY165" fmla="*/ 135345 h 623710"/>
                <a:gd name="connsiteX166" fmla="*/ 15259 w 503455"/>
                <a:gd name="connsiteY166" fmla="*/ 136844 h 623710"/>
                <a:gd name="connsiteX167" fmla="*/ 15259 w 503455"/>
                <a:gd name="connsiteY167" fmla="*/ 128738 h 623710"/>
                <a:gd name="connsiteX168" fmla="*/ 7630 w 503455"/>
                <a:gd name="connsiteY168" fmla="*/ 130237 h 623710"/>
                <a:gd name="connsiteX169" fmla="*/ 7630 w 503455"/>
                <a:gd name="connsiteY169" fmla="*/ 122132 h 623710"/>
                <a:gd name="connsiteX170" fmla="*/ 0 w 503455"/>
                <a:gd name="connsiteY170" fmla="*/ 123631 h 623710"/>
                <a:gd name="connsiteX171" fmla="*/ 0 w 503455"/>
                <a:gd name="connsiteY171" fmla="*/ 25705 h 6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503455" h="623710">
                  <a:moveTo>
                    <a:pt x="129751" y="0"/>
                  </a:moveTo>
                  <a:lnTo>
                    <a:pt x="219721" y="0"/>
                  </a:lnTo>
                  <a:lnTo>
                    <a:pt x="219721" y="6606"/>
                  </a:lnTo>
                  <a:lnTo>
                    <a:pt x="227351" y="6606"/>
                  </a:lnTo>
                  <a:lnTo>
                    <a:pt x="227351" y="13213"/>
                  </a:lnTo>
                  <a:lnTo>
                    <a:pt x="234980" y="13213"/>
                  </a:lnTo>
                  <a:lnTo>
                    <a:pt x="234980" y="19819"/>
                  </a:lnTo>
                  <a:lnTo>
                    <a:pt x="242609" y="19819"/>
                  </a:lnTo>
                  <a:lnTo>
                    <a:pt x="242609" y="26426"/>
                  </a:lnTo>
                  <a:lnTo>
                    <a:pt x="250239" y="26426"/>
                  </a:lnTo>
                  <a:lnTo>
                    <a:pt x="250239" y="33032"/>
                  </a:lnTo>
                  <a:lnTo>
                    <a:pt x="257868" y="33032"/>
                  </a:lnTo>
                  <a:lnTo>
                    <a:pt x="257868" y="39639"/>
                  </a:lnTo>
                  <a:lnTo>
                    <a:pt x="265497" y="39639"/>
                  </a:lnTo>
                  <a:lnTo>
                    <a:pt x="265497" y="46246"/>
                  </a:lnTo>
                  <a:lnTo>
                    <a:pt x="273127" y="46246"/>
                  </a:lnTo>
                  <a:lnTo>
                    <a:pt x="273127" y="52852"/>
                  </a:lnTo>
                  <a:lnTo>
                    <a:pt x="280756" y="52852"/>
                  </a:lnTo>
                  <a:lnTo>
                    <a:pt x="280756" y="59459"/>
                  </a:lnTo>
                  <a:lnTo>
                    <a:pt x="288385" y="59459"/>
                  </a:lnTo>
                  <a:lnTo>
                    <a:pt x="288385" y="66065"/>
                  </a:lnTo>
                  <a:lnTo>
                    <a:pt x="296015" y="66065"/>
                  </a:lnTo>
                  <a:lnTo>
                    <a:pt x="296015" y="72672"/>
                  </a:lnTo>
                  <a:lnTo>
                    <a:pt x="303644" y="72672"/>
                  </a:lnTo>
                  <a:lnTo>
                    <a:pt x="303644" y="79279"/>
                  </a:lnTo>
                  <a:lnTo>
                    <a:pt x="311273" y="79279"/>
                  </a:lnTo>
                  <a:lnTo>
                    <a:pt x="311273" y="85885"/>
                  </a:lnTo>
                  <a:lnTo>
                    <a:pt x="318903" y="85885"/>
                  </a:lnTo>
                  <a:lnTo>
                    <a:pt x="318903" y="92492"/>
                  </a:lnTo>
                  <a:lnTo>
                    <a:pt x="326532" y="92492"/>
                  </a:lnTo>
                  <a:lnTo>
                    <a:pt x="326532" y="99098"/>
                  </a:lnTo>
                  <a:lnTo>
                    <a:pt x="334161" y="99098"/>
                  </a:lnTo>
                  <a:lnTo>
                    <a:pt x="334161" y="105705"/>
                  </a:lnTo>
                  <a:lnTo>
                    <a:pt x="341791" y="105705"/>
                  </a:lnTo>
                  <a:lnTo>
                    <a:pt x="341791" y="112311"/>
                  </a:lnTo>
                  <a:lnTo>
                    <a:pt x="349420" y="112311"/>
                  </a:lnTo>
                  <a:lnTo>
                    <a:pt x="349420" y="118918"/>
                  </a:lnTo>
                  <a:lnTo>
                    <a:pt x="357049" y="118918"/>
                  </a:lnTo>
                  <a:lnTo>
                    <a:pt x="357049" y="125525"/>
                  </a:lnTo>
                  <a:lnTo>
                    <a:pt x="364679" y="125525"/>
                  </a:lnTo>
                  <a:lnTo>
                    <a:pt x="364679" y="132131"/>
                  </a:lnTo>
                  <a:lnTo>
                    <a:pt x="372308" y="132131"/>
                  </a:lnTo>
                  <a:lnTo>
                    <a:pt x="372308" y="138738"/>
                  </a:lnTo>
                  <a:lnTo>
                    <a:pt x="379937" y="138738"/>
                  </a:lnTo>
                  <a:lnTo>
                    <a:pt x="379937" y="145344"/>
                  </a:lnTo>
                  <a:lnTo>
                    <a:pt x="387566" y="145344"/>
                  </a:lnTo>
                  <a:lnTo>
                    <a:pt x="387566" y="151951"/>
                  </a:lnTo>
                  <a:lnTo>
                    <a:pt x="395196" y="151951"/>
                  </a:lnTo>
                  <a:lnTo>
                    <a:pt x="395196" y="158557"/>
                  </a:lnTo>
                  <a:lnTo>
                    <a:pt x="402825" y="158557"/>
                  </a:lnTo>
                  <a:lnTo>
                    <a:pt x="402825" y="165164"/>
                  </a:lnTo>
                  <a:lnTo>
                    <a:pt x="410454" y="165164"/>
                  </a:lnTo>
                  <a:lnTo>
                    <a:pt x="410454" y="171771"/>
                  </a:lnTo>
                  <a:lnTo>
                    <a:pt x="418084" y="171771"/>
                  </a:lnTo>
                  <a:lnTo>
                    <a:pt x="418084" y="178377"/>
                  </a:lnTo>
                  <a:lnTo>
                    <a:pt x="425713" y="178377"/>
                  </a:lnTo>
                  <a:lnTo>
                    <a:pt x="425713" y="184984"/>
                  </a:lnTo>
                  <a:lnTo>
                    <a:pt x="433343" y="184984"/>
                  </a:lnTo>
                  <a:lnTo>
                    <a:pt x="433343" y="191591"/>
                  </a:lnTo>
                  <a:lnTo>
                    <a:pt x="440972" y="191591"/>
                  </a:lnTo>
                  <a:lnTo>
                    <a:pt x="440972" y="198197"/>
                  </a:lnTo>
                  <a:lnTo>
                    <a:pt x="448601" y="198197"/>
                  </a:lnTo>
                  <a:lnTo>
                    <a:pt x="448601" y="204804"/>
                  </a:lnTo>
                  <a:lnTo>
                    <a:pt x="456230" y="204804"/>
                  </a:lnTo>
                  <a:lnTo>
                    <a:pt x="456230" y="211410"/>
                  </a:lnTo>
                  <a:lnTo>
                    <a:pt x="463860" y="211410"/>
                  </a:lnTo>
                  <a:lnTo>
                    <a:pt x="463860" y="218017"/>
                  </a:lnTo>
                  <a:lnTo>
                    <a:pt x="471489" y="218017"/>
                  </a:lnTo>
                  <a:lnTo>
                    <a:pt x="471489" y="224623"/>
                  </a:lnTo>
                  <a:lnTo>
                    <a:pt x="479118" y="224623"/>
                  </a:lnTo>
                  <a:lnTo>
                    <a:pt x="479118" y="231230"/>
                  </a:lnTo>
                  <a:lnTo>
                    <a:pt x="486748" y="231230"/>
                  </a:lnTo>
                  <a:lnTo>
                    <a:pt x="486748" y="237837"/>
                  </a:lnTo>
                  <a:lnTo>
                    <a:pt x="494377" y="237837"/>
                  </a:lnTo>
                  <a:lnTo>
                    <a:pt x="494377" y="244443"/>
                  </a:lnTo>
                  <a:lnTo>
                    <a:pt x="502006" y="244443"/>
                  </a:lnTo>
                  <a:lnTo>
                    <a:pt x="502006" y="251050"/>
                  </a:lnTo>
                  <a:lnTo>
                    <a:pt x="503455" y="251050"/>
                  </a:lnTo>
                  <a:lnTo>
                    <a:pt x="503455" y="514461"/>
                  </a:lnTo>
                  <a:cubicBezTo>
                    <a:pt x="503455" y="574798"/>
                    <a:pt x="454543" y="623710"/>
                    <a:pt x="394206" y="623710"/>
                  </a:cubicBezTo>
                  <a:lnTo>
                    <a:pt x="339332" y="623710"/>
                  </a:lnTo>
                  <a:lnTo>
                    <a:pt x="339332" y="622949"/>
                  </a:lnTo>
                  <a:lnTo>
                    <a:pt x="331703" y="622949"/>
                  </a:lnTo>
                  <a:lnTo>
                    <a:pt x="331703" y="616343"/>
                  </a:lnTo>
                  <a:lnTo>
                    <a:pt x="324074" y="616343"/>
                  </a:lnTo>
                  <a:lnTo>
                    <a:pt x="324074" y="609736"/>
                  </a:lnTo>
                  <a:lnTo>
                    <a:pt x="316445" y="609736"/>
                  </a:lnTo>
                  <a:lnTo>
                    <a:pt x="316445" y="603129"/>
                  </a:lnTo>
                  <a:lnTo>
                    <a:pt x="308815" y="603129"/>
                  </a:lnTo>
                  <a:lnTo>
                    <a:pt x="308815" y="596523"/>
                  </a:lnTo>
                  <a:lnTo>
                    <a:pt x="301186" y="596523"/>
                  </a:lnTo>
                  <a:lnTo>
                    <a:pt x="301186" y="589916"/>
                  </a:lnTo>
                  <a:lnTo>
                    <a:pt x="293556" y="589916"/>
                  </a:lnTo>
                  <a:lnTo>
                    <a:pt x="293556" y="583309"/>
                  </a:lnTo>
                  <a:lnTo>
                    <a:pt x="285927" y="583309"/>
                  </a:lnTo>
                  <a:lnTo>
                    <a:pt x="285927" y="576703"/>
                  </a:lnTo>
                  <a:lnTo>
                    <a:pt x="278298" y="576703"/>
                  </a:lnTo>
                  <a:lnTo>
                    <a:pt x="278298" y="570096"/>
                  </a:lnTo>
                  <a:lnTo>
                    <a:pt x="270668" y="570096"/>
                  </a:lnTo>
                  <a:lnTo>
                    <a:pt x="270668" y="563490"/>
                  </a:lnTo>
                  <a:lnTo>
                    <a:pt x="263039" y="563490"/>
                  </a:lnTo>
                  <a:lnTo>
                    <a:pt x="263039" y="556883"/>
                  </a:lnTo>
                  <a:lnTo>
                    <a:pt x="255410" y="556883"/>
                  </a:lnTo>
                  <a:lnTo>
                    <a:pt x="255410" y="550277"/>
                  </a:lnTo>
                  <a:lnTo>
                    <a:pt x="247781" y="550277"/>
                  </a:lnTo>
                  <a:lnTo>
                    <a:pt x="247781" y="543670"/>
                  </a:lnTo>
                  <a:lnTo>
                    <a:pt x="240151" y="543670"/>
                  </a:lnTo>
                  <a:lnTo>
                    <a:pt x="240151" y="537063"/>
                  </a:lnTo>
                  <a:lnTo>
                    <a:pt x="232522" y="537063"/>
                  </a:lnTo>
                  <a:lnTo>
                    <a:pt x="232522" y="530457"/>
                  </a:lnTo>
                  <a:lnTo>
                    <a:pt x="224893" y="530457"/>
                  </a:lnTo>
                  <a:lnTo>
                    <a:pt x="224893" y="523850"/>
                  </a:lnTo>
                  <a:lnTo>
                    <a:pt x="217263" y="523850"/>
                  </a:lnTo>
                  <a:lnTo>
                    <a:pt x="217263" y="517244"/>
                  </a:lnTo>
                  <a:lnTo>
                    <a:pt x="209634" y="517244"/>
                  </a:lnTo>
                  <a:lnTo>
                    <a:pt x="209634" y="510637"/>
                  </a:lnTo>
                  <a:lnTo>
                    <a:pt x="202005" y="510637"/>
                  </a:lnTo>
                  <a:lnTo>
                    <a:pt x="202005" y="504031"/>
                  </a:lnTo>
                  <a:lnTo>
                    <a:pt x="194375" y="504031"/>
                  </a:lnTo>
                  <a:lnTo>
                    <a:pt x="194375" y="497424"/>
                  </a:lnTo>
                  <a:lnTo>
                    <a:pt x="186746" y="497424"/>
                  </a:lnTo>
                  <a:lnTo>
                    <a:pt x="186746" y="490817"/>
                  </a:lnTo>
                  <a:lnTo>
                    <a:pt x="179117" y="490817"/>
                  </a:lnTo>
                  <a:lnTo>
                    <a:pt x="179117" y="484211"/>
                  </a:lnTo>
                  <a:lnTo>
                    <a:pt x="171487" y="484211"/>
                  </a:lnTo>
                  <a:lnTo>
                    <a:pt x="171487" y="477604"/>
                  </a:lnTo>
                  <a:lnTo>
                    <a:pt x="163858" y="477604"/>
                  </a:lnTo>
                  <a:lnTo>
                    <a:pt x="163858" y="470998"/>
                  </a:lnTo>
                  <a:lnTo>
                    <a:pt x="156229" y="470998"/>
                  </a:lnTo>
                  <a:lnTo>
                    <a:pt x="156229" y="464391"/>
                  </a:lnTo>
                  <a:lnTo>
                    <a:pt x="148599" y="464391"/>
                  </a:lnTo>
                  <a:lnTo>
                    <a:pt x="148599" y="457784"/>
                  </a:lnTo>
                  <a:lnTo>
                    <a:pt x="140970" y="457784"/>
                  </a:lnTo>
                  <a:lnTo>
                    <a:pt x="140970" y="451178"/>
                  </a:lnTo>
                  <a:lnTo>
                    <a:pt x="133341" y="451178"/>
                  </a:lnTo>
                  <a:lnTo>
                    <a:pt x="133341" y="444571"/>
                  </a:lnTo>
                  <a:lnTo>
                    <a:pt x="125711" y="444571"/>
                  </a:lnTo>
                  <a:lnTo>
                    <a:pt x="125711" y="437965"/>
                  </a:lnTo>
                  <a:lnTo>
                    <a:pt x="118082" y="437965"/>
                  </a:lnTo>
                  <a:lnTo>
                    <a:pt x="118082" y="431358"/>
                  </a:lnTo>
                  <a:lnTo>
                    <a:pt x="110453" y="431358"/>
                  </a:lnTo>
                  <a:lnTo>
                    <a:pt x="110453" y="424752"/>
                  </a:lnTo>
                  <a:lnTo>
                    <a:pt x="102823" y="424752"/>
                  </a:lnTo>
                  <a:lnTo>
                    <a:pt x="102823" y="208800"/>
                  </a:lnTo>
                  <a:lnTo>
                    <a:pt x="99182" y="209516"/>
                  </a:lnTo>
                  <a:lnTo>
                    <a:pt x="99182" y="201411"/>
                  </a:lnTo>
                  <a:lnTo>
                    <a:pt x="91552" y="202910"/>
                  </a:lnTo>
                  <a:lnTo>
                    <a:pt x="91552" y="194804"/>
                  </a:lnTo>
                  <a:lnTo>
                    <a:pt x="83923" y="196303"/>
                  </a:lnTo>
                  <a:lnTo>
                    <a:pt x="83923" y="188197"/>
                  </a:lnTo>
                  <a:lnTo>
                    <a:pt x="76294" y="189696"/>
                  </a:lnTo>
                  <a:lnTo>
                    <a:pt x="76294" y="181591"/>
                  </a:lnTo>
                  <a:lnTo>
                    <a:pt x="68664" y="183090"/>
                  </a:lnTo>
                  <a:lnTo>
                    <a:pt x="68664" y="174984"/>
                  </a:lnTo>
                  <a:lnTo>
                    <a:pt x="61035" y="176483"/>
                  </a:lnTo>
                  <a:lnTo>
                    <a:pt x="61035" y="168378"/>
                  </a:lnTo>
                  <a:lnTo>
                    <a:pt x="53406" y="169877"/>
                  </a:lnTo>
                  <a:lnTo>
                    <a:pt x="53406" y="161771"/>
                  </a:lnTo>
                  <a:lnTo>
                    <a:pt x="45776" y="163270"/>
                  </a:lnTo>
                  <a:lnTo>
                    <a:pt x="45776" y="155164"/>
                  </a:lnTo>
                  <a:lnTo>
                    <a:pt x="38147" y="156663"/>
                  </a:lnTo>
                  <a:lnTo>
                    <a:pt x="38147" y="148558"/>
                  </a:lnTo>
                  <a:lnTo>
                    <a:pt x="30518" y="150057"/>
                  </a:lnTo>
                  <a:lnTo>
                    <a:pt x="30518" y="141951"/>
                  </a:lnTo>
                  <a:lnTo>
                    <a:pt x="22888" y="143450"/>
                  </a:lnTo>
                  <a:lnTo>
                    <a:pt x="22888" y="135345"/>
                  </a:lnTo>
                  <a:lnTo>
                    <a:pt x="15259" y="136844"/>
                  </a:lnTo>
                  <a:lnTo>
                    <a:pt x="15259" y="128738"/>
                  </a:lnTo>
                  <a:lnTo>
                    <a:pt x="7630" y="130237"/>
                  </a:lnTo>
                  <a:lnTo>
                    <a:pt x="7630" y="122132"/>
                  </a:lnTo>
                  <a:lnTo>
                    <a:pt x="0" y="123631"/>
                  </a:lnTo>
                  <a:lnTo>
                    <a:pt x="0" y="2570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 sz="2000" dirty="0">
                <a:solidFill>
                  <a:schemeClr val="tx1">
                    <a:lumMod val="100000"/>
                  </a:schemeClr>
                </a:solidFill>
                <a:latin typeface="+mn-ea"/>
                <a:ea typeface="+mn-ea"/>
                <a:cs typeface="阿里巴巴普惠体 H" panose="00020600040101010101" pitchFamily="18" charset="-122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E84D51CB-93E4-435F-9FB8-EB075A5F9D6A}"/>
                </a:ext>
              </a:extLst>
            </p:cNvPr>
            <p:cNvSpPr txBox="1"/>
            <p:nvPr userDrawn="1"/>
          </p:nvSpPr>
          <p:spPr>
            <a:xfrm>
              <a:off x="1606422" y="-2456201"/>
              <a:ext cx="219721" cy="424752"/>
            </a:xfrm>
            <a:custGeom>
              <a:avLst/>
              <a:gdLst/>
              <a:ahLst/>
              <a:cxnLst/>
              <a:rect l="l" t="t" r="r" b="b"/>
              <a:pathLst>
                <a:path w="92326" h="178479">
                  <a:moveTo>
                    <a:pt x="54521" y="0"/>
                  </a:moveTo>
                  <a:lnTo>
                    <a:pt x="92326" y="0"/>
                  </a:lnTo>
                  <a:lnTo>
                    <a:pt x="92326" y="178479"/>
                  </a:lnTo>
                  <a:lnTo>
                    <a:pt x="43206" y="178479"/>
                  </a:lnTo>
                  <a:lnTo>
                    <a:pt x="43206" y="43462"/>
                  </a:lnTo>
                  <a:lnTo>
                    <a:pt x="0" y="51949"/>
                  </a:lnTo>
                  <a:lnTo>
                    <a:pt x="0" y="108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 sz="2000" dirty="0">
                <a:latin typeface="+mn-ea"/>
                <a:ea typeface="+mn-ea"/>
                <a:cs typeface="阿里巴巴普惠体 H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2791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两页纯文字页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>
            <a:extLst>
              <a:ext uri="{FF2B5EF4-FFF2-40B4-BE49-F238E27FC236}">
                <a16:creationId xmlns:a16="http://schemas.microsoft.com/office/drawing/2014/main" id="{45F407A4-FD9F-48E1-B8C2-F7BFEFE41E3A}"/>
              </a:ext>
            </a:extLst>
          </p:cNvPr>
          <p:cNvSpPr>
            <a:spLocks/>
          </p:cNvSpPr>
          <p:nvPr userDrawn="1"/>
        </p:nvSpPr>
        <p:spPr>
          <a:xfrm>
            <a:off x="847285" y="3545251"/>
            <a:ext cx="10901801" cy="2649332"/>
          </a:xfrm>
          <a:prstGeom prst="rect">
            <a:avLst/>
          </a:prstGeom>
          <a:gradFill>
            <a:gsLst>
              <a:gs pos="0">
                <a:schemeClr val="accent1">
                  <a:alpha val="11000"/>
                </a:schemeClr>
              </a:gs>
              <a:gs pos="100000">
                <a:schemeClr val="accent1">
                  <a:alpha val="11000"/>
                </a:schemeClr>
              </a:gs>
              <a:gs pos="80000">
                <a:schemeClr val="accent1">
                  <a:alpha val="0"/>
                </a:schemeClr>
              </a:gs>
              <a:gs pos="20000">
                <a:schemeClr val="accent1">
                  <a:alpha val="0"/>
                </a:schemeClr>
              </a:gs>
            </a:gsLst>
            <a:lin ang="0" scaled="0"/>
          </a:gradFill>
          <a:ln>
            <a:gradFill>
              <a:gsLst>
                <a:gs pos="98000">
                  <a:schemeClr val="accent1">
                    <a:alpha val="0"/>
                  </a:schemeClr>
                </a:gs>
                <a:gs pos="100000">
                  <a:schemeClr val="accent1"/>
                </a:gs>
                <a:gs pos="0">
                  <a:schemeClr val="accent1"/>
                </a:gs>
                <a:gs pos="2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1CCB7A8-94B6-4D28-82BD-1E9C973A0708}"/>
              </a:ext>
            </a:extLst>
          </p:cNvPr>
          <p:cNvSpPr>
            <a:spLocks/>
          </p:cNvSpPr>
          <p:nvPr userDrawn="1"/>
        </p:nvSpPr>
        <p:spPr>
          <a:xfrm>
            <a:off x="838429" y="1964956"/>
            <a:ext cx="10901801" cy="909148"/>
          </a:xfrm>
          <a:prstGeom prst="rect">
            <a:avLst/>
          </a:prstGeom>
          <a:gradFill>
            <a:gsLst>
              <a:gs pos="0">
                <a:schemeClr val="accent2">
                  <a:alpha val="11000"/>
                </a:schemeClr>
              </a:gs>
              <a:gs pos="100000">
                <a:schemeClr val="accent2">
                  <a:alpha val="11000"/>
                </a:schemeClr>
              </a:gs>
              <a:gs pos="80000">
                <a:schemeClr val="accent2">
                  <a:alpha val="0"/>
                </a:schemeClr>
              </a:gs>
              <a:gs pos="20000">
                <a:schemeClr val="accent2">
                  <a:alpha val="0"/>
                </a:schemeClr>
              </a:gs>
            </a:gsLst>
            <a:lin ang="0" scaled="0"/>
          </a:gradFill>
          <a:ln>
            <a:gradFill>
              <a:gsLst>
                <a:gs pos="98000">
                  <a:schemeClr val="accent2">
                    <a:alpha val="0"/>
                  </a:schemeClr>
                </a:gs>
                <a:gs pos="100000">
                  <a:schemeClr val="accent2"/>
                </a:gs>
                <a:gs pos="0">
                  <a:schemeClr val="accent2"/>
                </a:gs>
                <a:gs pos="2000">
                  <a:schemeClr val="accent2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4EA32C5C-0FDB-4848-A019-FDC3BC8DE940}"/>
              </a:ext>
            </a:extLst>
          </p:cNvPr>
          <p:cNvSpPr/>
          <p:nvPr userDrawn="1"/>
        </p:nvSpPr>
        <p:spPr>
          <a:xfrm>
            <a:off x="766527" y="1318123"/>
            <a:ext cx="4360332" cy="484898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9CC70577-28D2-4C51-8393-D3CEF69E67DA}"/>
              </a:ext>
            </a:extLst>
          </p:cNvPr>
          <p:cNvSpPr/>
          <p:nvPr userDrawn="1"/>
        </p:nvSpPr>
        <p:spPr>
          <a:xfrm>
            <a:off x="766527" y="2959831"/>
            <a:ext cx="4360332" cy="484898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 useBgFill="1">
        <p:nvSpPr>
          <p:cNvPr id="22" name="椭圆 21">
            <a:extLst>
              <a:ext uri="{FF2B5EF4-FFF2-40B4-BE49-F238E27FC236}">
                <a16:creationId xmlns:a16="http://schemas.microsoft.com/office/drawing/2014/main" id="{CAAEA720-4AE2-407B-8412-D7CF4AEB8822}"/>
              </a:ext>
            </a:extLst>
          </p:cNvPr>
          <p:cNvSpPr/>
          <p:nvPr userDrawn="1"/>
        </p:nvSpPr>
        <p:spPr>
          <a:xfrm>
            <a:off x="326585" y="2888405"/>
            <a:ext cx="627748" cy="6277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 useBgFill="1">
        <p:nvSpPr>
          <p:cNvPr id="23" name="椭圆 22">
            <a:extLst>
              <a:ext uri="{FF2B5EF4-FFF2-40B4-BE49-F238E27FC236}">
                <a16:creationId xmlns:a16="http://schemas.microsoft.com/office/drawing/2014/main" id="{654303B3-6C3B-4DB5-827A-F6E6DF9CA7C9}"/>
              </a:ext>
            </a:extLst>
          </p:cNvPr>
          <p:cNvSpPr/>
          <p:nvPr userDrawn="1"/>
        </p:nvSpPr>
        <p:spPr>
          <a:xfrm>
            <a:off x="326585" y="1246698"/>
            <a:ext cx="627748" cy="6277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D619A285-290C-426E-925B-F3302A14CB22}"/>
              </a:ext>
            </a:extLst>
          </p:cNvPr>
          <p:cNvSpPr>
            <a:spLocks/>
          </p:cNvSpPr>
          <p:nvPr/>
        </p:nvSpPr>
        <p:spPr>
          <a:xfrm>
            <a:off x="442912" y="306384"/>
            <a:ext cx="674689" cy="67469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70D24D21-8C8D-46BB-A05F-5A7F24A571BE}"/>
              </a:ext>
            </a:extLst>
          </p:cNvPr>
          <p:cNvSpPr>
            <a:spLocks/>
          </p:cNvSpPr>
          <p:nvPr/>
        </p:nvSpPr>
        <p:spPr>
          <a:xfrm>
            <a:off x="560034" y="420483"/>
            <a:ext cx="556790" cy="560591"/>
          </a:xfrm>
          <a:custGeom>
            <a:avLst/>
            <a:gdLst>
              <a:gd name="connsiteX0" fmla="*/ 271581 w 525826"/>
              <a:gd name="connsiteY0" fmla="*/ 58825 h 514592"/>
              <a:gd name="connsiteX1" fmla="*/ 274885 w 525826"/>
              <a:gd name="connsiteY1" fmla="*/ 62617 h 514592"/>
              <a:gd name="connsiteX2" fmla="*/ 275049 w 525826"/>
              <a:gd name="connsiteY2" fmla="*/ 62474 h 514592"/>
              <a:gd name="connsiteX3" fmla="*/ 278353 w 525826"/>
              <a:gd name="connsiteY3" fmla="*/ 66265 h 514592"/>
              <a:gd name="connsiteX4" fmla="*/ 278516 w 525826"/>
              <a:gd name="connsiteY4" fmla="*/ 66123 h 514592"/>
              <a:gd name="connsiteX5" fmla="*/ 281819 w 525826"/>
              <a:gd name="connsiteY5" fmla="*/ 69913 h 514592"/>
              <a:gd name="connsiteX6" fmla="*/ 281983 w 525826"/>
              <a:gd name="connsiteY6" fmla="*/ 69770 h 514592"/>
              <a:gd name="connsiteX7" fmla="*/ 285287 w 525826"/>
              <a:gd name="connsiteY7" fmla="*/ 73561 h 514592"/>
              <a:gd name="connsiteX8" fmla="*/ 285450 w 525826"/>
              <a:gd name="connsiteY8" fmla="*/ 73419 h 514592"/>
              <a:gd name="connsiteX9" fmla="*/ 288754 w 525826"/>
              <a:gd name="connsiteY9" fmla="*/ 77209 h 514592"/>
              <a:gd name="connsiteX10" fmla="*/ 288918 w 525826"/>
              <a:gd name="connsiteY10" fmla="*/ 77067 h 514592"/>
              <a:gd name="connsiteX11" fmla="*/ 292222 w 525826"/>
              <a:gd name="connsiteY11" fmla="*/ 80857 h 514592"/>
              <a:gd name="connsiteX12" fmla="*/ 292385 w 525826"/>
              <a:gd name="connsiteY12" fmla="*/ 80715 h 514592"/>
              <a:gd name="connsiteX13" fmla="*/ 295689 w 525826"/>
              <a:gd name="connsiteY13" fmla="*/ 84506 h 514592"/>
              <a:gd name="connsiteX14" fmla="*/ 295852 w 525826"/>
              <a:gd name="connsiteY14" fmla="*/ 84364 h 514592"/>
              <a:gd name="connsiteX15" fmla="*/ 299156 w 525826"/>
              <a:gd name="connsiteY15" fmla="*/ 88155 h 514592"/>
              <a:gd name="connsiteX16" fmla="*/ 299319 w 525826"/>
              <a:gd name="connsiteY16" fmla="*/ 88013 h 514592"/>
              <a:gd name="connsiteX17" fmla="*/ 302623 w 525826"/>
              <a:gd name="connsiteY17" fmla="*/ 91804 h 514592"/>
              <a:gd name="connsiteX18" fmla="*/ 302787 w 525826"/>
              <a:gd name="connsiteY18" fmla="*/ 91661 h 514592"/>
              <a:gd name="connsiteX19" fmla="*/ 306091 w 525826"/>
              <a:gd name="connsiteY19" fmla="*/ 95451 h 514592"/>
              <a:gd name="connsiteX20" fmla="*/ 306254 w 525826"/>
              <a:gd name="connsiteY20" fmla="*/ 95309 h 514592"/>
              <a:gd name="connsiteX21" fmla="*/ 309558 w 525826"/>
              <a:gd name="connsiteY21" fmla="*/ 99099 h 514592"/>
              <a:gd name="connsiteX22" fmla="*/ 309721 w 525826"/>
              <a:gd name="connsiteY22" fmla="*/ 98957 h 514592"/>
              <a:gd name="connsiteX23" fmla="*/ 313026 w 525826"/>
              <a:gd name="connsiteY23" fmla="*/ 102749 h 514592"/>
              <a:gd name="connsiteX24" fmla="*/ 313190 w 525826"/>
              <a:gd name="connsiteY24" fmla="*/ 102606 h 514592"/>
              <a:gd name="connsiteX25" fmla="*/ 316494 w 525826"/>
              <a:gd name="connsiteY25" fmla="*/ 106397 h 514592"/>
              <a:gd name="connsiteX26" fmla="*/ 316656 w 525826"/>
              <a:gd name="connsiteY26" fmla="*/ 106254 h 514592"/>
              <a:gd name="connsiteX27" fmla="*/ 319960 w 525826"/>
              <a:gd name="connsiteY27" fmla="*/ 110045 h 514592"/>
              <a:gd name="connsiteX28" fmla="*/ 320123 w 525826"/>
              <a:gd name="connsiteY28" fmla="*/ 109903 h 514592"/>
              <a:gd name="connsiteX29" fmla="*/ 323427 w 525826"/>
              <a:gd name="connsiteY29" fmla="*/ 113694 h 514592"/>
              <a:gd name="connsiteX30" fmla="*/ 323591 w 525826"/>
              <a:gd name="connsiteY30" fmla="*/ 113551 h 514592"/>
              <a:gd name="connsiteX31" fmla="*/ 326895 w 525826"/>
              <a:gd name="connsiteY31" fmla="*/ 117342 h 514592"/>
              <a:gd name="connsiteX32" fmla="*/ 327058 w 525826"/>
              <a:gd name="connsiteY32" fmla="*/ 117199 h 514592"/>
              <a:gd name="connsiteX33" fmla="*/ 330362 w 525826"/>
              <a:gd name="connsiteY33" fmla="*/ 120990 h 514592"/>
              <a:gd name="connsiteX34" fmla="*/ 330525 w 525826"/>
              <a:gd name="connsiteY34" fmla="*/ 120847 h 514592"/>
              <a:gd name="connsiteX35" fmla="*/ 333829 w 525826"/>
              <a:gd name="connsiteY35" fmla="*/ 124638 h 514592"/>
              <a:gd name="connsiteX36" fmla="*/ 333992 w 525826"/>
              <a:gd name="connsiteY36" fmla="*/ 124496 h 514592"/>
              <a:gd name="connsiteX37" fmla="*/ 337297 w 525826"/>
              <a:gd name="connsiteY37" fmla="*/ 128288 h 514592"/>
              <a:gd name="connsiteX38" fmla="*/ 337461 w 525826"/>
              <a:gd name="connsiteY38" fmla="*/ 128145 h 514592"/>
              <a:gd name="connsiteX39" fmla="*/ 340765 w 525826"/>
              <a:gd name="connsiteY39" fmla="*/ 131936 h 514592"/>
              <a:gd name="connsiteX40" fmla="*/ 340928 w 525826"/>
              <a:gd name="connsiteY40" fmla="*/ 131794 h 514592"/>
              <a:gd name="connsiteX41" fmla="*/ 344232 w 525826"/>
              <a:gd name="connsiteY41" fmla="*/ 135584 h 514592"/>
              <a:gd name="connsiteX42" fmla="*/ 344395 w 525826"/>
              <a:gd name="connsiteY42" fmla="*/ 135442 h 514592"/>
              <a:gd name="connsiteX43" fmla="*/ 347699 w 525826"/>
              <a:gd name="connsiteY43" fmla="*/ 139232 h 514592"/>
              <a:gd name="connsiteX44" fmla="*/ 347862 w 525826"/>
              <a:gd name="connsiteY44" fmla="*/ 139090 h 514592"/>
              <a:gd name="connsiteX45" fmla="*/ 351166 w 525826"/>
              <a:gd name="connsiteY45" fmla="*/ 142881 h 514592"/>
              <a:gd name="connsiteX46" fmla="*/ 351330 w 525826"/>
              <a:gd name="connsiteY46" fmla="*/ 142738 h 514592"/>
              <a:gd name="connsiteX47" fmla="*/ 354633 w 525826"/>
              <a:gd name="connsiteY47" fmla="*/ 146528 h 514592"/>
              <a:gd name="connsiteX48" fmla="*/ 354796 w 525826"/>
              <a:gd name="connsiteY48" fmla="*/ 146386 h 514592"/>
              <a:gd name="connsiteX49" fmla="*/ 358100 w 525826"/>
              <a:gd name="connsiteY49" fmla="*/ 150177 h 514592"/>
              <a:gd name="connsiteX50" fmla="*/ 358264 w 525826"/>
              <a:gd name="connsiteY50" fmla="*/ 150034 h 514592"/>
              <a:gd name="connsiteX51" fmla="*/ 361569 w 525826"/>
              <a:gd name="connsiteY51" fmla="*/ 153826 h 514592"/>
              <a:gd name="connsiteX52" fmla="*/ 361732 w 525826"/>
              <a:gd name="connsiteY52" fmla="*/ 153684 h 514592"/>
              <a:gd name="connsiteX53" fmla="*/ 365036 w 525826"/>
              <a:gd name="connsiteY53" fmla="*/ 157474 h 514592"/>
              <a:gd name="connsiteX54" fmla="*/ 365200 w 525826"/>
              <a:gd name="connsiteY54" fmla="*/ 157332 h 514592"/>
              <a:gd name="connsiteX55" fmla="*/ 368503 w 525826"/>
              <a:gd name="connsiteY55" fmla="*/ 161122 h 514592"/>
              <a:gd name="connsiteX56" fmla="*/ 368666 w 525826"/>
              <a:gd name="connsiteY56" fmla="*/ 160980 h 514592"/>
              <a:gd name="connsiteX57" fmla="*/ 371970 w 525826"/>
              <a:gd name="connsiteY57" fmla="*/ 164770 h 514592"/>
              <a:gd name="connsiteX58" fmla="*/ 372134 w 525826"/>
              <a:gd name="connsiteY58" fmla="*/ 164628 h 514592"/>
              <a:gd name="connsiteX59" fmla="*/ 375438 w 525826"/>
              <a:gd name="connsiteY59" fmla="*/ 168419 h 514592"/>
              <a:gd name="connsiteX60" fmla="*/ 375601 w 525826"/>
              <a:gd name="connsiteY60" fmla="*/ 168277 h 514592"/>
              <a:gd name="connsiteX61" fmla="*/ 378905 w 525826"/>
              <a:gd name="connsiteY61" fmla="*/ 172068 h 514592"/>
              <a:gd name="connsiteX62" fmla="*/ 379069 w 525826"/>
              <a:gd name="connsiteY62" fmla="*/ 171925 h 514592"/>
              <a:gd name="connsiteX63" fmla="*/ 382373 w 525826"/>
              <a:gd name="connsiteY63" fmla="*/ 175716 h 514592"/>
              <a:gd name="connsiteX64" fmla="*/ 382536 w 525826"/>
              <a:gd name="connsiteY64" fmla="*/ 175574 h 514592"/>
              <a:gd name="connsiteX65" fmla="*/ 385840 w 525826"/>
              <a:gd name="connsiteY65" fmla="*/ 179365 h 514592"/>
              <a:gd name="connsiteX66" fmla="*/ 386004 w 525826"/>
              <a:gd name="connsiteY66" fmla="*/ 179222 h 514592"/>
              <a:gd name="connsiteX67" fmla="*/ 389307 w 525826"/>
              <a:gd name="connsiteY67" fmla="*/ 183012 h 514592"/>
              <a:gd name="connsiteX68" fmla="*/ 389470 w 525826"/>
              <a:gd name="connsiteY68" fmla="*/ 182870 h 514592"/>
              <a:gd name="connsiteX69" fmla="*/ 392774 w 525826"/>
              <a:gd name="connsiteY69" fmla="*/ 186661 h 514592"/>
              <a:gd name="connsiteX70" fmla="*/ 392938 w 525826"/>
              <a:gd name="connsiteY70" fmla="*/ 186518 h 514592"/>
              <a:gd name="connsiteX71" fmla="*/ 396242 w 525826"/>
              <a:gd name="connsiteY71" fmla="*/ 190309 h 514592"/>
              <a:gd name="connsiteX72" fmla="*/ 396405 w 525826"/>
              <a:gd name="connsiteY72" fmla="*/ 190167 h 514592"/>
              <a:gd name="connsiteX73" fmla="*/ 399709 w 525826"/>
              <a:gd name="connsiteY73" fmla="*/ 193958 h 514592"/>
              <a:gd name="connsiteX74" fmla="*/ 399873 w 525826"/>
              <a:gd name="connsiteY74" fmla="*/ 193815 h 514592"/>
              <a:gd name="connsiteX75" fmla="*/ 403177 w 525826"/>
              <a:gd name="connsiteY75" fmla="*/ 197606 h 514592"/>
              <a:gd name="connsiteX76" fmla="*/ 403340 w 525826"/>
              <a:gd name="connsiteY76" fmla="*/ 197464 h 514592"/>
              <a:gd name="connsiteX77" fmla="*/ 406644 w 525826"/>
              <a:gd name="connsiteY77" fmla="*/ 201255 h 514592"/>
              <a:gd name="connsiteX78" fmla="*/ 406807 w 525826"/>
              <a:gd name="connsiteY78" fmla="*/ 201113 h 514592"/>
              <a:gd name="connsiteX79" fmla="*/ 410111 w 525826"/>
              <a:gd name="connsiteY79" fmla="*/ 204903 h 514592"/>
              <a:gd name="connsiteX80" fmla="*/ 410274 w 525826"/>
              <a:gd name="connsiteY80" fmla="*/ 204761 h 514592"/>
              <a:gd name="connsiteX81" fmla="*/ 413578 w 525826"/>
              <a:gd name="connsiteY81" fmla="*/ 208552 h 514592"/>
              <a:gd name="connsiteX82" fmla="*/ 413742 w 525826"/>
              <a:gd name="connsiteY82" fmla="*/ 208409 h 514592"/>
              <a:gd name="connsiteX83" fmla="*/ 417046 w 525826"/>
              <a:gd name="connsiteY83" fmla="*/ 212199 h 514592"/>
              <a:gd name="connsiteX84" fmla="*/ 417209 w 525826"/>
              <a:gd name="connsiteY84" fmla="*/ 212057 h 514592"/>
              <a:gd name="connsiteX85" fmla="*/ 420513 w 525826"/>
              <a:gd name="connsiteY85" fmla="*/ 215847 h 514592"/>
              <a:gd name="connsiteX86" fmla="*/ 420676 w 525826"/>
              <a:gd name="connsiteY86" fmla="*/ 215705 h 514592"/>
              <a:gd name="connsiteX87" fmla="*/ 423980 w 525826"/>
              <a:gd name="connsiteY87" fmla="*/ 219496 h 514592"/>
              <a:gd name="connsiteX88" fmla="*/ 424143 w 525826"/>
              <a:gd name="connsiteY88" fmla="*/ 219354 h 514592"/>
              <a:gd name="connsiteX89" fmla="*/ 427447 w 525826"/>
              <a:gd name="connsiteY89" fmla="*/ 223145 h 514592"/>
              <a:gd name="connsiteX90" fmla="*/ 427611 w 525826"/>
              <a:gd name="connsiteY90" fmla="*/ 223003 h 514592"/>
              <a:gd name="connsiteX91" fmla="*/ 430915 w 525826"/>
              <a:gd name="connsiteY91" fmla="*/ 226793 h 514592"/>
              <a:gd name="connsiteX92" fmla="*/ 431078 w 525826"/>
              <a:gd name="connsiteY92" fmla="*/ 226651 h 514592"/>
              <a:gd name="connsiteX93" fmla="*/ 434382 w 525826"/>
              <a:gd name="connsiteY93" fmla="*/ 230441 h 514592"/>
              <a:gd name="connsiteX94" fmla="*/ 434545 w 525826"/>
              <a:gd name="connsiteY94" fmla="*/ 230299 h 514592"/>
              <a:gd name="connsiteX95" fmla="*/ 437850 w 525826"/>
              <a:gd name="connsiteY95" fmla="*/ 234090 h 514592"/>
              <a:gd name="connsiteX96" fmla="*/ 438014 w 525826"/>
              <a:gd name="connsiteY96" fmla="*/ 233947 h 514592"/>
              <a:gd name="connsiteX97" fmla="*/ 441318 w 525826"/>
              <a:gd name="connsiteY97" fmla="*/ 237738 h 514592"/>
              <a:gd name="connsiteX98" fmla="*/ 441481 w 525826"/>
              <a:gd name="connsiteY98" fmla="*/ 237596 h 514592"/>
              <a:gd name="connsiteX99" fmla="*/ 444785 w 525826"/>
              <a:gd name="connsiteY99" fmla="*/ 241387 h 514592"/>
              <a:gd name="connsiteX100" fmla="*/ 444948 w 525826"/>
              <a:gd name="connsiteY100" fmla="*/ 241245 h 514592"/>
              <a:gd name="connsiteX101" fmla="*/ 448252 w 525826"/>
              <a:gd name="connsiteY101" fmla="*/ 245036 h 514592"/>
              <a:gd name="connsiteX102" fmla="*/ 448415 w 525826"/>
              <a:gd name="connsiteY102" fmla="*/ 244893 h 514592"/>
              <a:gd name="connsiteX103" fmla="*/ 451719 w 525826"/>
              <a:gd name="connsiteY103" fmla="*/ 248684 h 514592"/>
              <a:gd name="connsiteX104" fmla="*/ 451882 w 525826"/>
              <a:gd name="connsiteY104" fmla="*/ 248542 h 514592"/>
              <a:gd name="connsiteX105" fmla="*/ 455186 w 525826"/>
              <a:gd name="connsiteY105" fmla="*/ 252332 h 514592"/>
              <a:gd name="connsiteX106" fmla="*/ 455349 w 525826"/>
              <a:gd name="connsiteY106" fmla="*/ 252189 h 514592"/>
              <a:gd name="connsiteX107" fmla="*/ 458653 w 525826"/>
              <a:gd name="connsiteY107" fmla="*/ 255980 h 514592"/>
              <a:gd name="connsiteX108" fmla="*/ 458816 w 525826"/>
              <a:gd name="connsiteY108" fmla="*/ 255838 h 514592"/>
              <a:gd name="connsiteX109" fmla="*/ 462121 w 525826"/>
              <a:gd name="connsiteY109" fmla="*/ 259629 h 514592"/>
              <a:gd name="connsiteX110" fmla="*/ 462285 w 525826"/>
              <a:gd name="connsiteY110" fmla="*/ 259486 h 514592"/>
              <a:gd name="connsiteX111" fmla="*/ 465589 w 525826"/>
              <a:gd name="connsiteY111" fmla="*/ 263277 h 514592"/>
              <a:gd name="connsiteX112" fmla="*/ 465752 w 525826"/>
              <a:gd name="connsiteY112" fmla="*/ 263135 h 514592"/>
              <a:gd name="connsiteX113" fmla="*/ 469056 w 525826"/>
              <a:gd name="connsiteY113" fmla="*/ 266926 h 514592"/>
              <a:gd name="connsiteX114" fmla="*/ 469219 w 525826"/>
              <a:gd name="connsiteY114" fmla="*/ 266784 h 514592"/>
              <a:gd name="connsiteX115" fmla="*/ 472523 w 525826"/>
              <a:gd name="connsiteY115" fmla="*/ 270574 h 514592"/>
              <a:gd name="connsiteX116" fmla="*/ 472686 w 525826"/>
              <a:gd name="connsiteY116" fmla="*/ 270432 h 514592"/>
              <a:gd name="connsiteX117" fmla="*/ 475990 w 525826"/>
              <a:gd name="connsiteY117" fmla="*/ 274223 h 514592"/>
              <a:gd name="connsiteX118" fmla="*/ 476153 w 525826"/>
              <a:gd name="connsiteY118" fmla="*/ 274080 h 514592"/>
              <a:gd name="connsiteX119" fmla="*/ 479457 w 525826"/>
              <a:gd name="connsiteY119" fmla="*/ 277871 h 514592"/>
              <a:gd name="connsiteX120" fmla="*/ 479621 w 525826"/>
              <a:gd name="connsiteY120" fmla="*/ 277728 h 514592"/>
              <a:gd name="connsiteX121" fmla="*/ 482925 w 525826"/>
              <a:gd name="connsiteY121" fmla="*/ 281519 h 514592"/>
              <a:gd name="connsiteX122" fmla="*/ 483088 w 525826"/>
              <a:gd name="connsiteY122" fmla="*/ 281376 h 514592"/>
              <a:gd name="connsiteX123" fmla="*/ 486392 w 525826"/>
              <a:gd name="connsiteY123" fmla="*/ 285168 h 514592"/>
              <a:gd name="connsiteX124" fmla="*/ 486556 w 525826"/>
              <a:gd name="connsiteY124" fmla="*/ 285025 h 514592"/>
              <a:gd name="connsiteX125" fmla="*/ 489860 w 525826"/>
              <a:gd name="connsiteY125" fmla="*/ 288816 h 514592"/>
              <a:gd name="connsiteX126" fmla="*/ 490023 w 525826"/>
              <a:gd name="connsiteY126" fmla="*/ 288674 h 514592"/>
              <a:gd name="connsiteX127" fmla="*/ 493327 w 525826"/>
              <a:gd name="connsiteY127" fmla="*/ 292465 h 514592"/>
              <a:gd name="connsiteX128" fmla="*/ 493491 w 525826"/>
              <a:gd name="connsiteY128" fmla="*/ 292322 h 514592"/>
              <a:gd name="connsiteX129" fmla="*/ 496794 w 525826"/>
              <a:gd name="connsiteY129" fmla="*/ 296113 h 514592"/>
              <a:gd name="connsiteX130" fmla="*/ 496958 w 525826"/>
              <a:gd name="connsiteY130" fmla="*/ 295970 h 514592"/>
              <a:gd name="connsiteX131" fmla="*/ 500261 w 525826"/>
              <a:gd name="connsiteY131" fmla="*/ 299761 h 514592"/>
              <a:gd name="connsiteX132" fmla="*/ 500425 w 525826"/>
              <a:gd name="connsiteY132" fmla="*/ 299619 h 514592"/>
              <a:gd name="connsiteX133" fmla="*/ 503729 w 525826"/>
              <a:gd name="connsiteY133" fmla="*/ 303409 h 514592"/>
              <a:gd name="connsiteX134" fmla="*/ 503892 w 525826"/>
              <a:gd name="connsiteY134" fmla="*/ 303267 h 514592"/>
              <a:gd name="connsiteX135" fmla="*/ 507196 w 525826"/>
              <a:gd name="connsiteY135" fmla="*/ 307058 h 514592"/>
              <a:gd name="connsiteX136" fmla="*/ 507360 w 525826"/>
              <a:gd name="connsiteY136" fmla="*/ 306915 h 514592"/>
              <a:gd name="connsiteX137" fmla="*/ 510664 w 525826"/>
              <a:gd name="connsiteY137" fmla="*/ 310706 h 514592"/>
              <a:gd name="connsiteX138" fmla="*/ 510827 w 525826"/>
              <a:gd name="connsiteY138" fmla="*/ 310564 h 514592"/>
              <a:gd name="connsiteX139" fmla="*/ 514131 w 525826"/>
              <a:gd name="connsiteY139" fmla="*/ 314355 h 514592"/>
              <a:gd name="connsiteX140" fmla="*/ 514295 w 525826"/>
              <a:gd name="connsiteY140" fmla="*/ 314212 h 514592"/>
              <a:gd name="connsiteX141" fmla="*/ 517599 w 525826"/>
              <a:gd name="connsiteY141" fmla="*/ 318003 h 514592"/>
              <a:gd name="connsiteX142" fmla="*/ 517762 w 525826"/>
              <a:gd name="connsiteY142" fmla="*/ 317861 h 514592"/>
              <a:gd name="connsiteX143" fmla="*/ 521065 w 525826"/>
              <a:gd name="connsiteY143" fmla="*/ 321651 h 514592"/>
              <a:gd name="connsiteX144" fmla="*/ 521229 w 525826"/>
              <a:gd name="connsiteY144" fmla="*/ 321508 h 514592"/>
              <a:gd name="connsiteX145" fmla="*/ 524024 w 525826"/>
              <a:gd name="connsiteY145" fmla="*/ 324715 h 514592"/>
              <a:gd name="connsiteX146" fmla="*/ 522833 w 525826"/>
              <a:gd name="connsiteY146" fmla="*/ 409217 h 514592"/>
              <a:gd name="connsiteX147" fmla="*/ 457399 w 525826"/>
              <a:gd name="connsiteY147" fmla="*/ 506410 h 514592"/>
              <a:gd name="connsiteX148" fmla="*/ 419262 w 525826"/>
              <a:gd name="connsiteY148" fmla="*/ 514592 h 514592"/>
              <a:gd name="connsiteX149" fmla="*/ 128896 w 525826"/>
              <a:gd name="connsiteY149" fmla="*/ 514592 h 514592"/>
              <a:gd name="connsiteX150" fmla="*/ 129961 w 525826"/>
              <a:gd name="connsiteY150" fmla="*/ 511588 h 514592"/>
              <a:gd name="connsiteX151" fmla="*/ 124824 w 525826"/>
              <a:gd name="connsiteY151" fmla="*/ 512648 h 514592"/>
              <a:gd name="connsiteX152" fmla="*/ 126493 w 525826"/>
              <a:gd name="connsiteY152" fmla="*/ 507939 h 514592"/>
              <a:gd name="connsiteX153" fmla="*/ 121357 w 525826"/>
              <a:gd name="connsiteY153" fmla="*/ 509000 h 514592"/>
              <a:gd name="connsiteX154" fmla="*/ 123025 w 525826"/>
              <a:gd name="connsiteY154" fmla="*/ 504291 h 514592"/>
              <a:gd name="connsiteX155" fmla="*/ 117890 w 525826"/>
              <a:gd name="connsiteY155" fmla="*/ 505351 h 514592"/>
              <a:gd name="connsiteX156" fmla="*/ 119558 w 525826"/>
              <a:gd name="connsiteY156" fmla="*/ 500644 h 514592"/>
              <a:gd name="connsiteX157" fmla="*/ 114423 w 525826"/>
              <a:gd name="connsiteY157" fmla="*/ 501703 h 514592"/>
              <a:gd name="connsiteX158" fmla="*/ 116092 w 525826"/>
              <a:gd name="connsiteY158" fmla="*/ 496995 h 514592"/>
              <a:gd name="connsiteX159" fmla="*/ 110955 w 525826"/>
              <a:gd name="connsiteY159" fmla="*/ 498055 h 514592"/>
              <a:gd name="connsiteX160" fmla="*/ 112623 w 525826"/>
              <a:gd name="connsiteY160" fmla="*/ 493346 h 514592"/>
              <a:gd name="connsiteX161" fmla="*/ 107488 w 525826"/>
              <a:gd name="connsiteY161" fmla="*/ 494406 h 514592"/>
              <a:gd name="connsiteX162" fmla="*/ 109156 w 525826"/>
              <a:gd name="connsiteY162" fmla="*/ 489698 h 514592"/>
              <a:gd name="connsiteX163" fmla="*/ 104021 w 525826"/>
              <a:gd name="connsiteY163" fmla="*/ 490758 h 514592"/>
              <a:gd name="connsiteX164" fmla="*/ 105689 w 525826"/>
              <a:gd name="connsiteY164" fmla="*/ 486049 h 514592"/>
              <a:gd name="connsiteX165" fmla="*/ 100553 w 525826"/>
              <a:gd name="connsiteY165" fmla="*/ 487109 h 514592"/>
              <a:gd name="connsiteX166" fmla="*/ 102221 w 525826"/>
              <a:gd name="connsiteY166" fmla="*/ 482401 h 514592"/>
              <a:gd name="connsiteX167" fmla="*/ 97085 w 525826"/>
              <a:gd name="connsiteY167" fmla="*/ 483461 h 514592"/>
              <a:gd name="connsiteX168" fmla="*/ 98753 w 525826"/>
              <a:gd name="connsiteY168" fmla="*/ 478753 h 514592"/>
              <a:gd name="connsiteX169" fmla="*/ 93619 w 525826"/>
              <a:gd name="connsiteY169" fmla="*/ 479813 h 514592"/>
              <a:gd name="connsiteX170" fmla="*/ 95287 w 525826"/>
              <a:gd name="connsiteY170" fmla="*/ 475105 h 514592"/>
              <a:gd name="connsiteX171" fmla="*/ 90152 w 525826"/>
              <a:gd name="connsiteY171" fmla="*/ 476164 h 514592"/>
              <a:gd name="connsiteX172" fmla="*/ 91821 w 525826"/>
              <a:gd name="connsiteY172" fmla="*/ 471456 h 514592"/>
              <a:gd name="connsiteX173" fmla="*/ 86684 w 525826"/>
              <a:gd name="connsiteY173" fmla="*/ 472516 h 514592"/>
              <a:gd name="connsiteX174" fmla="*/ 88352 w 525826"/>
              <a:gd name="connsiteY174" fmla="*/ 467808 h 514592"/>
              <a:gd name="connsiteX175" fmla="*/ 83216 w 525826"/>
              <a:gd name="connsiteY175" fmla="*/ 468868 h 514592"/>
              <a:gd name="connsiteX176" fmla="*/ 84884 w 525826"/>
              <a:gd name="connsiteY176" fmla="*/ 464159 h 514592"/>
              <a:gd name="connsiteX177" fmla="*/ 79749 w 525826"/>
              <a:gd name="connsiteY177" fmla="*/ 465220 h 514592"/>
              <a:gd name="connsiteX178" fmla="*/ 81417 w 525826"/>
              <a:gd name="connsiteY178" fmla="*/ 460511 h 514592"/>
              <a:gd name="connsiteX179" fmla="*/ 76281 w 525826"/>
              <a:gd name="connsiteY179" fmla="*/ 461571 h 514592"/>
              <a:gd name="connsiteX180" fmla="*/ 77949 w 525826"/>
              <a:gd name="connsiteY180" fmla="*/ 456863 h 514592"/>
              <a:gd name="connsiteX181" fmla="*/ 72814 w 525826"/>
              <a:gd name="connsiteY181" fmla="*/ 457923 h 514592"/>
              <a:gd name="connsiteX182" fmla="*/ 74482 w 525826"/>
              <a:gd name="connsiteY182" fmla="*/ 453214 h 514592"/>
              <a:gd name="connsiteX183" fmla="*/ 69347 w 525826"/>
              <a:gd name="connsiteY183" fmla="*/ 454275 h 514592"/>
              <a:gd name="connsiteX184" fmla="*/ 71015 w 525826"/>
              <a:gd name="connsiteY184" fmla="*/ 449566 h 514592"/>
              <a:gd name="connsiteX185" fmla="*/ 65880 w 525826"/>
              <a:gd name="connsiteY185" fmla="*/ 450626 h 514592"/>
              <a:gd name="connsiteX186" fmla="*/ 67548 w 525826"/>
              <a:gd name="connsiteY186" fmla="*/ 445917 h 514592"/>
              <a:gd name="connsiteX187" fmla="*/ 62411 w 525826"/>
              <a:gd name="connsiteY187" fmla="*/ 446977 h 514592"/>
              <a:gd name="connsiteX188" fmla="*/ 64080 w 525826"/>
              <a:gd name="connsiteY188" fmla="*/ 442269 h 514592"/>
              <a:gd name="connsiteX189" fmla="*/ 58944 w 525826"/>
              <a:gd name="connsiteY189" fmla="*/ 443329 h 514592"/>
              <a:gd name="connsiteX190" fmla="*/ 60613 w 525826"/>
              <a:gd name="connsiteY190" fmla="*/ 438620 h 514592"/>
              <a:gd name="connsiteX191" fmla="*/ 55478 w 525826"/>
              <a:gd name="connsiteY191" fmla="*/ 439681 h 514592"/>
              <a:gd name="connsiteX192" fmla="*/ 57146 w 525826"/>
              <a:gd name="connsiteY192" fmla="*/ 434972 h 514592"/>
              <a:gd name="connsiteX193" fmla="*/ 52010 w 525826"/>
              <a:gd name="connsiteY193" fmla="*/ 436032 h 514592"/>
              <a:gd name="connsiteX194" fmla="*/ 53678 w 525826"/>
              <a:gd name="connsiteY194" fmla="*/ 431324 h 514592"/>
              <a:gd name="connsiteX195" fmla="*/ 48543 w 525826"/>
              <a:gd name="connsiteY195" fmla="*/ 432385 h 514592"/>
              <a:gd name="connsiteX196" fmla="*/ 50211 w 525826"/>
              <a:gd name="connsiteY196" fmla="*/ 427676 h 514592"/>
              <a:gd name="connsiteX197" fmla="*/ 45076 w 525826"/>
              <a:gd name="connsiteY197" fmla="*/ 428736 h 514592"/>
              <a:gd name="connsiteX198" fmla="*/ 46744 w 525826"/>
              <a:gd name="connsiteY198" fmla="*/ 424027 h 514592"/>
              <a:gd name="connsiteX199" fmla="*/ 41609 w 525826"/>
              <a:gd name="connsiteY199" fmla="*/ 425087 h 514592"/>
              <a:gd name="connsiteX200" fmla="*/ 43277 w 525826"/>
              <a:gd name="connsiteY200" fmla="*/ 420378 h 514592"/>
              <a:gd name="connsiteX201" fmla="*/ 38140 w 525826"/>
              <a:gd name="connsiteY201" fmla="*/ 421439 h 514592"/>
              <a:gd name="connsiteX202" fmla="*/ 39809 w 525826"/>
              <a:gd name="connsiteY202" fmla="*/ 416730 h 514592"/>
              <a:gd name="connsiteX203" fmla="*/ 34673 w 525826"/>
              <a:gd name="connsiteY203" fmla="*/ 417790 h 514592"/>
              <a:gd name="connsiteX204" fmla="*/ 36342 w 525826"/>
              <a:gd name="connsiteY204" fmla="*/ 413082 h 514592"/>
              <a:gd name="connsiteX205" fmla="*/ 31206 w 525826"/>
              <a:gd name="connsiteY205" fmla="*/ 414143 h 514592"/>
              <a:gd name="connsiteX206" fmla="*/ 32875 w 525826"/>
              <a:gd name="connsiteY206" fmla="*/ 409434 h 514592"/>
              <a:gd name="connsiteX207" fmla="*/ 27738 w 525826"/>
              <a:gd name="connsiteY207" fmla="*/ 410494 h 514592"/>
              <a:gd name="connsiteX208" fmla="*/ 29407 w 525826"/>
              <a:gd name="connsiteY208" fmla="*/ 405785 h 514592"/>
              <a:gd name="connsiteX209" fmla="*/ 24271 w 525826"/>
              <a:gd name="connsiteY209" fmla="*/ 406846 h 514592"/>
              <a:gd name="connsiteX210" fmla="*/ 25940 w 525826"/>
              <a:gd name="connsiteY210" fmla="*/ 402137 h 514592"/>
              <a:gd name="connsiteX211" fmla="*/ 20804 w 525826"/>
              <a:gd name="connsiteY211" fmla="*/ 403197 h 514592"/>
              <a:gd name="connsiteX212" fmla="*/ 22473 w 525826"/>
              <a:gd name="connsiteY212" fmla="*/ 398488 h 514592"/>
              <a:gd name="connsiteX213" fmla="*/ 17337 w 525826"/>
              <a:gd name="connsiteY213" fmla="*/ 399548 h 514592"/>
              <a:gd name="connsiteX214" fmla="*/ 19006 w 525826"/>
              <a:gd name="connsiteY214" fmla="*/ 394839 h 514592"/>
              <a:gd name="connsiteX215" fmla="*/ 13869 w 525826"/>
              <a:gd name="connsiteY215" fmla="*/ 395900 h 514592"/>
              <a:gd name="connsiteX216" fmla="*/ 15538 w 525826"/>
              <a:gd name="connsiteY216" fmla="*/ 391191 h 514592"/>
              <a:gd name="connsiteX217" fmla="*/ 10402 w 525826"/>
              <a:gd name="connsiteY217" fmla="*/ 392251 h 514592"/>
              <a:gd name="connsiteX218" fmla="*/ 12070 w 525826"/>
              <a:gd name="connsiteY218" fmla="*/ 387543 h 514592"/>
              <a:gd name="connsiteX219" fmla="*/ 6935 w 525826"/>
              <a:gd name="connsiteY219" fmla="*/ 388604 h 514592"/>
              <a:gd name="connsiteX220" fmla="*/ 8603 w 525826"/>
              <a:gd name="connsiteY220" fmla="*/ 383895 h 514592"/>
              <a:gd name="connsiteX221" fmla="*/ 3468 w 525826"/>
              <a:gd name="connsiteY221" fmla="*/ 384955 h 514592"/>
              <a:gd name="connsiteX222" fmla="*/ 5136 w 525826"/>
              <a:gd name="connsiteY222" fmla="*/ 380246 h 514592"/>
              <a:gd name="connsiteX223" fmla="*/ 0 w 525826"/>
              <a:gd name="connsiteY223" fmla="*/ 381306 h 514592"/>
              <a:gd name="connsiteX224" fmla="*/ 43980 w 525826"/>
              <a:gd name="connsiteY224" fmla="*/ 257198 h 514592"/>
              <a:gd name="connsiteX225" fmla="*/ 339073 w 525826"/>
              <a:gd name="connsiteY225" fmla="*/ 0 h 514592"/>
              <a:gd name="connsiteX226" fmla="*/ 342378 w 525826"/>
              <a:gd name="connsiteY226" fmla="*/ 3791 h 514592"/>
              <a:gd name="connsiteX227" fmla="*/ 342541 w 525826"/>
              <a:gd name="connsiteY227" fmla="*/ 3649 h 514592"/>
              <a:gd name="connsiteX228" fmla="*/ 345845 w 525826"/>
              <a:gd name="connsiteY228" fmla="*/ 7439 h 514592"/>
              <a:gd name="connsiteX229" fmla="*/ 346008 w 525826"/>
              <a:gd name="connsiteY229" fmla="*/ 7297 h 514592"/>
              <a:gd name="connsiteX230" fmla="*/ 349312 w 525826"/>
              <a:gd name="connsiteY230" fmla="*/ 11087 h 514592"/>
              <a:gd name="connsiteX231" fmla="*/ 349475 w 525826"/>
              <a:gd name="connsiteY231" fmla="*/ 10945 h 514592"/>
              <a:gd name="connsiteX232" fmla="*/ 352779 w 525826"/>
              <a:gd name="connsiteY232" fmla="*/ 14735 h 514592"/>
              <a:gd name="connsiteX233" fmla="*/ 352942 w 525826"/>
              <a:gd name="connsiteY233" fmla="*/ 14593 h 514592"/>
              <a:gd name="connsiteX234" fmla="*/ 356246 w 525826"/>
              <a:gd name="connsiteY234" fmla="*/ 18384 h 514592"/>
              <a:gd name="connsiteX235" fmla="*/ 356410 w 525826"/>
              <a:gd name="connsiteY235" fmla="*/ 18241 h 514592"/>
              <a:gd name="connsiteX236" fmla="*/ 359714 w 525826"/>
              <a:gd name="connsiteY236" fmla="*/ 22032 h 514592"/>
              <a:gd name="connsiteX237" fmla="*/ 359877 w 525826"/>
              <a:gd name="connsiteY237" fmla="*/ 21890 h 514592"/>
              <a:gd name="connsiteX238" fmla="*/ 363181 w 525826"/>
              <a:gd name="connsiteY238" fmla="*/ 25681 h 514592"/>
              <a:gd name="connsiteX239" fmla="*/ 363344 w 525826"/>
              <a:gd name="connsiteY239" fmla="*/ 25539 h 514592"/>
              <a:gd name="connsiteX240" fmla="*/ 366648 w 525826"/>
              <a:gd name="connsiteY240" fmla="*/ 29329 h 514592"/>
              <a:gd name="connsiteX241" fmla="*/ 366811 w 525826"/>
              <a:gd name="connsiteY241" fmla="*/ 29187 h 514592"/>
              <a:gd name="connsiteX242" fmla="*/ 370116 w 525826"/>
              <a:gd name="connsiteY242" fmla="*/ 32979 h 514592"/>
              <a:gd name="connsiteX243" fmla="*/ 370280 w 525826"/>
              <a:gd name="connsiteY243" fmla="*/ 32836 h 514592"/>
              <a:gd name="connsiteX244" fmla="*/ 373583 w 525826"/>
              <a:gd name="connsiteY244" fmla="*/ 36626 h 514592"/>
              <a:gd name="connsiteX245" fmla="*/ 373747 w 525826"/>
              <a:gd name="connsiteY245" fmla="*/ 36483 h 514592"/>
              <a:gd name="connsiteX246" fmla="*/ 377051 w 525826"/>
              <a:gd name="connsiteY246" fmla="*/ 40274 h 514592"/>
              <a:gd name="connsiteX247" fmla="*/ 377214 w 525826"/>
              <a:gd name="connsiteY247" fmla="*/ 40132 h 514592"/>
              <a:gd name="connsiteX248" fmla="*/ 380518 w 525826"/>
              <a:gd name="connsiteY248" fmla="*/ 43924 h 514592"/>
              <a:gd name="connsiteX249" fmla="*/ 380682 w 525826"/>
              <a:gd name="connsiteY249" fmla="*/ 43781 h 514592"/>
              <a:gd name="connsiteX250" fmla="*/ 383986 w 525826"/>
              <a:gd name="connsiteY250" fmla="*/ 47572 h 514592"/>
              <a:gd name="connsiteX251" fmla="*/ 384148 w 525826"/>
              <a:gd name="connsiteY251" fmla="*/ 47429 h 514592"/>
              <a:gd name="connsiteX252" fmla="*/ 387452 w 525826"/>
              <a:gd name="connsiteY252" fmla="*/ 51220 h 514592"/>
              <a:gd name="connsiteX253" fmla="*/ 387615 w 525826"/>
              <a:gd name="connsiteY253" fmla="*/ 51078 h 514592"/>
              <a:gd name="connsiteX254" fmla="*/ 390919 w 525826"/>
              <a:gd name="connsiteY254" fmla="*/ 54868 h 514592"/>
              <a:gd name="connsiteX255" fmla="*/ 391083 w 525826"/>
              <a:gd name="connsiteY255" fmla="*/ 54726 h 514592"/>
              <a:gd name="connsiteX256" fmla="*/ 394387 w 525826"/>
              <a:gd name="connsiteY256" fmla="*/ 58516 h 514592"/>
              <a:gd name="connsiteX257" fmla="*/ 394551 w 525826"/>
              <a:gd name="connsiteY257" fmla="*/ 58374 h 514592"/>
              <a:gd name="connsiteX258" fmla="*/ 397855 w 525826"/>
              <a:gd name="connsiteY258" fmla="*/ 62164 h 514592"/>
              <a:gd name="connsiteX259" fmla="*/ 398018 w 525826"/>
              <a:gd name="connsiteY259" fmla="*/ 62022 h 514592"/>
              <a:gd name="connsiteX260" fmla="*/ 401322 w 525826"/>
              <a:gd name="connsiteY260" fmla="*/ 65813 h 514592"/>
              <a:gd name="connsiteX261" fmla="*/ 401485 w 525826"/>
              <a:gd name="connsiteY261" fmla="*/ 65671 h 514592"/>
              <a:gd name="connsiteX262" fmla="*/ 404789 w 525826"/>
              <a:gd name="connsiteY262" fmla="*/ 69462 h 514592"/>
              <a:gd name="connsiteX263" fmla="*/ 404953 w 525826"/>
              <a:gd name="connsiteY263" fmla="*/ 69320 h 514592"/>
              <a:gd name="connsiteX264" fmla="*/ 408257 w 525826"/>
              <a:gd name="connsiteY264" fmla="*/ 73110 h 514592"/>
              <a:gd name="connsiteX265" fmla="*/ 408420 w 525826"/>
              <a:gd name="connsiteY265" fmla="*/ 72968 h 514592"/>
              <a:gd name="connsiteX266" fmla="*/ 411724 w 525826"/>
              <a:gd name="connsiteY266" fmla="*/ 76759 h 514592"/>
              <a:gd name="connsiteX267" fmla="*/ 411888 w 525826"/>
              <a:gd name="connsiteY267" fmla="*/ 76616 h 514592"/>
              <a:gd name="connsiteX268" fmla="*/ 415191 w 525826"/>
              <a:gd name="connsiteY268" fmla="*/ 80406 h 514592"/>
              <a:gd name="connsiteX269" fmla="*/ 415354 w 525826"/>
              <a:gd name="connsiteY269" fmla="*/ 80264 h 514592"/>
              <a:gd name="connsiteX270" fmla="*/ 418659 w 525826"/>
              <a:gd name="connsiteY270" fmla="*/ 84056 h 514592"/>
              <a:gd name="connsiteX271" fmla="*/ 418822 w 525826"/>
              <a:gd name="connsiteY271" fmla="*/ 83912 h 514592"/>
              <a:gd name="connsiteX272" fmla="*/ 422126 w 525826"/>
              <a:gd name="connsiteY272" fmla="*/ 87703 h 514592"/>
              <a:gd name="connsiteX273" fmla="*/ 422289 w 525826"/>
              <a:gd name="connsiteY273" fmla="*/ 87561 h 514592"/>
              <a:gd name="connsiteX274" fmla="*/ 425593 w 525826"/>
              <a:gd name="connsiteY274" fmla="*/ 91352 h 514592"/>
              <a:gd name="connsiteX275" fmla="*/ 425757 w 525826"/>
              <a:gd name="connsiteY275" fmla="*/ 91209 h 514592"/>
              <a:gd name="connsiteX276" fmla="*/ 429061 w 525826"/>
              <a:gd name="connsiteY276" fmla="*/ 95001 h 514592"/>
              <a:gd name="connsiteX277" fmla="*/ 429224 w 525826"/>
              <a:gd name="connsiteY277" fmla="*/ 94859 h 514592"/>
              <a:gd name="connsiteX278" fmla="*/ 432528 w 525826"/>
              <a:gd name="connsiteY278" fmla="*/ 98649 h 514592"/>
              <a:gd name="connsiteX279" fmla="*/ 432692 w 525826"/>
              <a:gd name="connsiteY279" fmla="*/ 98507 h 514592"/>
              <a:gd name="connsiteX280" fmla="*/ 435995 w 525826"/>
              <a:gd name="connsiteY280" fmla="*/ 102297 h 514592"/>
              <a:gd name="connsiteX281" fmla="*/ 436158 w 525826"/>
              <a:gd name="connsiteY281" fmla="*/ 102155 h 514592"/>
              <a:gd name="connsiteX282" fmla="*/ 439462 w 525826"/>
              <a:gd name="connsiteY282" fmla="*/ 105945 h 514592"/>
              <a:gd name="connsiteX283" fmla="*/ 439626 w 525826"/>
              <a:gd name="connsiteY283" fmla="*/ 105803 h 514592"/>
              <a:gd name="connsiteX284" fmla="*/ 442931 w 525826"/>
              <a:gd name="connsiteY284" fmla="*/ 109594 h 514592"/>
              <a:gd name="connsiteX285" fmla="*/ 443094 w 525826"/>
              <a:gd name="connsiteY285" fmla="*/ 109452 h 514592"/>
              <a:gd name="connsiteX286" fmla="*/ 446398 w 525826"/>
              <a:gd name="connsiteY286" fmla="*/ 113243 h 514592"/>
              <a:gd name="connsiteX287" fmla="*/ 446561 w 525826"/>
              <a:gd name="connsiteY287" fmla="*/ 113100 h 514592"/>
              <a:gd name="connsiteX288" fmla="*/ 449865 w 525826"/>
              <a:gd name="connsiteY288" fmla="*/ 116891 h 514592"/>
              <a:gd name="connsiteX289" fmla="*/ 450028 w 525826"/>
              <a:gd name="connsiteY289" fmla="*/ 116749 h 514592"/>
              <a:gd name="connsiteX290" fmla="*/ 453332 w 525826"/>
              <a:gd name="connsiteY290" fmla="*/ 120539 h 514592"/>
              <a:gd name="connsiteX291" fmla="*/ 453496 w 525826"/>
              <a:gd name="connsiteY291" fmla="*/ 120397 h 514592"/>
              <a:gd name="connsiteX292" fmla="*/ 456799 w 525826"/>
              <a:gd name="connsiteY292" fmla="*/ 124187 h 514592"/>
              <a:gd name="connsiteX293" fmla="*/ 456962 w 525826"/>
              <a:gd name="connsiteY293" fmla="*/ 124045 h 514592"/>
              <a:gd name="connsiteX294" fmla="*/ 460266 w 525826"/>
              <a:gd name="connsiteY294" fmla="*/ 127835 h 514592"/>
              <a:gd name="connsiteX295" fmla="*/ 460430 w 525826"/>
              <a:gd name="connsiteY295" fmla="*/ 127693 h 514592"/>
              <a:gd name="connsiteX296" fmla="*/ 463734 w 525826"/>
              <a:gd name="connsiteY296" fmla="*/ 131483 h 514592"/>
              <a:gd name="connsiteX297" fmla="*/ 463897 w 525826"/>
              <a:gd name="connsiteY297" fmla="*/ 131341 h 514592"/>
              <a:gd name="connsiteX298" fmla="*/ 467202 w 525826"/>
              <a:gd name="connsiteY298" fmla="*/ 135133 h 514592"/>
              <a:gd name="connsiteX299" fmla="*/ 467365 w 525826"/>
              <a:gd name="connsiteY299" fmla="*/ 134990 h 514592"/>
              <a:gd name="connsiteX300" fmla="*/ 470669 w 525826"/>
              <a:gd name="connsiteY300" fmla="*/ 138781 h 514592"/>
              <a:gd name="connsiteX301" fmla="*/ 470832 w 525826"/>
              <a:gd name="connsiteY301" fmla="*/ 138639 h 514592"/>
              <a:gd name="connsiteX302" fmla="*/ 474136 w 525826"/>
              <a:gd name="connsiteY302" fmla="*/ 142430 h 514592"/>
              <a:gd name="connsiteX303" fmla="*/ 474299 w 525826"/>
              <a:gd name="connsiteY303" fmla="*/ 142287 h 514592"/>
              <a:gd name="connsiteX304" fmla="*/ 477603 w 525826"/>
              <a:gd name="connsiteY304" fmla="*/ 146078 h 514592"/>
              <a:gd name="connsiteX305" fmla="*/ 477766 w 525826"/>
              <a:gd name="connsiteY305" fmla="*/ 145936 h 514592"/>
              <a:gd name="connsiteX306" fmla="*/ 481070 w 525826"/>
              <a:gd name="connsiteY306" fmla="*/ 149727 h 514592"/>
              <a:gd name="connsiteX307" fmla="*/ 481235 w 525826"/>
              <a:gd name="connsiteY307" fmla="*/ 149584 h 514592"/>
              <a:gd name="connsiteX308" fmla="*/ 484538 w 525826"/>
              <a:gd name="connsiteY308" fmla="*/ 153374 h 514592"/>
              <a:gd name="connsiteX309" fmla="*/ 484701 w 525826"/>
              <a:gd name="connsiteY309" fmla="*/ 153231 h 514592"/>
              <a:gd name="connsiteX310" fmla="*/ 488005 w 525826"/>
              <a:gd name="connsiteY310" fmla="*/ 157022 h 514592"/>
              <a:gd name="connsiteX311" fmla="*/ 488168 w 525826"/>
              <a:gd name="connsiteY311" fmla="*/ 156880 h 514592"/>
              <a:gd name="connsiteX312" fmla="*/ 491472 w 525826"/>
              <a:gd name="connsiteY312" fmla="*/ 160671 h 514592"/>
              <a:gd name="connsiteX313" fmla="*/ 491635 w 525826"/>
              <a:gd name="connsiteY313" fmla="*/ 160529 h 514592"/>
              <a:gd name="connsiteX314" fmla="*/ 494940 w 525826"/>
              <a:gd name="connsiteY314" fmla="*/ 164320 h 514592"/>
              <a:gd name="connsiteX315" fmla="*/ 495103 w 525826"/>
              <a:gd name="connsiteY315" fmla="*/ 164178 h 514592"/>
              <a:gd name="connsiteX316" fmla="*/ 498407 w 525826"/>
              <a:gd name="connsiteY316" fmla="*/ 167968 h 514592"/>
              <a:gd name="connsiteX317" fmla="*/ 498571 w 525826"/>
              <a:gd name="connsiteY317" fmla="*/ 167826 h 514592"/>
              <a:gd name="connsiteX318" fmla="*/ 501874 w 525826"/>
              <a:gd name="connsiteY318" fmla="*/ 171616 h 514592"/>
              <a:gd name="connsiteX319" fmla="*/ 502038 w 525826"/>
              <a:gd name="connsiteY319" fmla="*/ 171474 h 514592"/>
              <a:gd name="connsiteX320" fmla="*/ 505342 w 525826"/>
              <a:gd name="connsiteY320" fmla="*/ 175265 h 514592"/>
              <a:gd name="connsiteX321" fmla="*/ 505506 w 525826"/>
              <a:gd name="connsiteY321" fmla="*/ 175122 h 514592"/>
              <a:gd name="connsiteX322" fmla="*/ 508810 w 525826"/>
              <a:gd name="connsiteY322" fmla="*/ 178913 h 514592"/>
              <a:gd name="connsiteX323" fmla="*/ 508973 w 525826"/>
              <a:gd name="connsiteY323" fmla="*/ 178771 h 514592"/>
              <a:gd name="connsiteX324" fmla="*/ 512277 w 525826"/>
              <a:gd name="connsiteY324" fmla="*/ 182562 h 514592"/>
              <a:gd name="connsiteX325" fmla="*/ 512440 w 525826"/>
              <a:gd name="connsiteY325" fmla="*/ 182420 h 514592"/>
              <a:gd name="connsiteX326" fmla="*/ 515744 w 525826"/>
              <a:gd name="connsiteY326" fmla="*/ 186210 h 514592"/>
              <a:gd name="connsiteX327" fmla="*/ 515907 w 525826"/>
              <a:gd name="connsiteY327" fmla="*/ 186068 h 514592"/>
              <a:gd name="connsiteX328" fmla="*/ 519211 w 525826"/>
              <a:gd name="connsiteY328" fmla="*/ 189859 h 514592"/>
              <a:gd name="connsiteX329" fmla="*/ 519375 w 525826"/>
              <a:gd name="connsiteY329" fmla="*/ 189716 h 514592"/>
              <a:gd name="connsiteX330" fmla="*/ 522678 w 525826"/>
              <a:gd name="connsiteY330" fmla="*/ 193506 h 514592"/>
              <a:gd name="connsiteX331" fmla="*/ 522842 w 525826"/>
              <a:gd name="connsiteY331" fmla="*/ 193364 h 514592"/>
              <a:gd name="connsiteX332" fmla="*/ 525826 w 525826"/>
              <a:gd name="connsiteY332" fmla="*/ 196788 h 514592"/>
              <a:gd name="connsiteX333" fmla="*/ 524389 w 525826"/>
              <a:gd name="connsiteY333" fmla="*/ 298762 h 514592"/>
              <a:gd name="connsiteX334" fmla="*/ 523449 w 525826"/>
              <a:gd name="connsiteY334" fmla="*/ 297683 h 514592"/>
              <a:gd name="connsiteX335" fmla="*/ 523286 w 525826"/>
              <a:gd name="connsiteY335" fmla="*/ 297825 h 514592"/>
              <a:gd name="connsiteX336" fmla="*/ 519982 w 525826"/>
              <a:gd name="connsiteY336" fmla="*/ 294034 h 514592"/>
              <a:gd name="connsiteX337" fmla="*/ 519819 w 525826"/>
              <a:gd name="connsiteY337" fmla="*/ 294176 h 514592"/>
              <a:gd name="connsiteX338" fmla="*/ 516515 w 525826"/>
              <a:gd name="connsiteY338" fmla="*/ 290386 h 514592"/>
              <a:gd name="connsiteX339" fmla="*/ 516351 w 525826"/>
              <a:gd name="connsiteY339" fmla="*/ 290528 h 514592"/>
              <a:gd name="connsiteX340" fmla="*/ 513048 w 525826"/>
              <a:gd name="connsiteY340" fmla="*/ 286738 h 514592"/>
              <a:gd name="connsiteX341" fmla="*/ 512884 w 525826"/>
              <a:gd name="connsiteY341" fmla="*/ 286881 h 514592"/>
              <a:gd name="connsiteX342" fmla="*/ 509580 w 525826"/>
              <a:gd name="connsiteY342" fmla="*/ 283090 h 514592"/>
              <a:gd name="connsiteX343" fmla="*/ 509417 w 525826"/>
              <a:gd name="connsiteY343" fmla="*/ 283232 h 514592"/>
              <a:gd name="connsiteX344" fmla="*/ 506113 w 525826"/>
              <a:gd name="connsiteY344" fmla="*/ 279441 h 514592"/>
              <a:gd name="connsiteX345" fmla="*/ 505950 w 525826"/>
              <a:gd name="connsiteY345" fmla="*/ 279584 h 514592"/>
              <a:gd name="connsiteX346" fmla="*/ 502646 w 525826"/>
              <a:gd name="connsiteY346" fmla="*/ 275793 h 514592"/>
              <a:gd name="connsiteX347" fmla="*/ 502482 w 525826"/>
              <a:gd name="connsiteY347" fmla="*/ 275936 h 514592"/>
              <a:gd name="connsiteX348" fmla="*/ 499178 w 525826"/>
              <a:gd name="connsiteY348" fmla="*/ 272144 h 514592"/>
              <a:gd name="connsiteX349" fmla="*/ 499015 w 525826"/>
              <a:gd name="connsiteY349" fmla="*/ 272286 h 514592"/>
              <a:gd name="connsiteX350" fmla="*/ 495711 w 525826"/>
              <a:gd name="connsiteY350" fmla="*/ 268495 h 514592"/>
              <a:gd name="connsiteX351" fmla="*/ 495547 w 525826"/>
              <a:gd name="connsiteY351" fmla="*/ 268638 h 514592"/>
              <a:gd name="connsiteX352" fmla="*/ 492243 w 525826"/>
              <a:gd name="connsiteY352" fmla="*/ 264847 h 514592"/>
              <a:gd name="connsiteX353" fmla="*/ 492080 w 525826"/>
              <a:gd name="connsiteY353" fmla="*/ 264989 h 514592"/>
              <a:gd name="connsiteX354" fmla="*/ 488776 w 525826"/>
              <a:gd name="connsiteY354" fmla="*/ 261199 h 514592"/>
              <a:gd name="connsiteX355" fmla="*/ 488613 w 525826"/>
              <a:gd name="connsiteY355" fmla="*/ 261342 h 514592"/>
              <a:gd name="connsiteX356" fmla="*/ 485309 w 525826"/>
              <a:gd name="connsiteY356" fmla="*/ 257551 h 514592"/>
              <a:gd name="connsiteX357" fmla="*/ 485145 w 525826"/>
              <a:gd name="connsiteY357" fmla="*/ 257693 h 514592"/>
              <a:gd name="connsiteX358" fmla="*/ 481842 w 525826"/>
              <a:gd name="connsiteY358" fmla="*/ 253903 h 514592"/>
              <a:gd name="connsiteX359" fmla="*/ 481678 w 525826"/>
              <a:gd name="connsiteY359" fmla="*/ 254045 h 514592"/>
              <a:gd name="connsiteX360" fmla="*/ 478374 w 525826"/>
              <a:gd name="connsiteY360" fmla="*/ 250255 h 514592"/>
              <a:gd name="connsiteX361" fmla="*/ 478211 w 525826"/>
              <a:gd name="connsiteY361" fmla="*/ 250397 h 514592"/>
              <a:gd name="connsiteX362" fmla="*/ 474906 w 525826"/>
              <a:gd name="connsiteY362" fmla="*/ 246605 h 514592"/>
              <a:gd name="connsiteX363" fmla="*/ 474743 w 525826"/>
              <a:gd name="connsiteY363" fmla="*/ 246748 h 514592"/>
              <a:gd name="connsiteX364" fmla="*/ 471439 w 525826"/>
              <a:gd name="connsiteY364" fmla="*/ 242957 h 514592"/>
              <a:gd name="connsiteX365" fmla="*/ 471276 w 525826"/>
              <a:gd name="connsiteY365" fmla="*/ 243099 h 514592"/>
              <a:gd name="connsiteX366" fmla="*/ 467972 w 525826"/>
              <a:gd name="connsiteY366" fmla="*/ 239309 h 514592"/>
              <a:gd name="connsiteX367" fmla="*/ 467809 w 525826"/>
              <a:gd name="connsiteY367" fmla="*/ 239452 h 514592"/>
              <a:gd name="connsiteX368" fmla="*/ 464505 w 525826"/>
              <a:gd name="connsiteY368" fmla="*/ 235661 h 514592"/>
              <a:gd name="connsiteX369" fmla="*/ 464342 w 525826"/>
              <a:gd name="connsiteY369" fmla="*/ 235803 h 514592"/>
              <a:gd name="connsiteX370" fmla="*/ 461037 w 525826"/>
              <a:gd name="connsiteY370" fmla="*/ 232012 h 514592"/>
              <a:gd name="connsiteX371" fmla="*/ 460873 w 525826"/>
              <a:gd name="connsiteY371" fmla="*/ 232155 h 514592"/>
              <a:gd name="connsiteX372" fmla="*/ 457569 w 525826"/>
              <a:gd name="connsiteY372" fmla="*/ 228364 h 514592"/>
              <a:gd name="connsiteX373" fmla="*/ 457406 w 525826"/>
              <a:gd name="connsiteY373" fmla="*/ 228506 h 514592"/>
              <a:gd name="connsiteX374" fmla="*/ 454102 w 525826"/>
              <a:gd name="connsiteY374" fmla="*/ 224715 h 514592"/>
              <a:gd name="connsiteX375" fmla="*/ 453939 w 525826"/>
              <a:gd name="connsiteY375" fmla="*/ 224857 h 514592"/>
              <a:gd name="connsiteX376" fmla="*/ 450635 w 525826"/>
              <a:gd name="connsiteY376" fmla="*/ 221066 h 514592"/>
              <a:gd name="connsiteX377" fmla="*/ 450472 w 525826"/>
              <a:gd name="connsiteY377" fmla="*/ 221209 h 514592"/>
              <a:gd name="connsiteX378" fmla="*/ 447168 w 525826"/>
              <a:gd name="connsiteY378" fmla="*/ 217419 h 514592"/>
              <a:gd name="connsiteX379" fmla="*/ 447005 w 525826"/>
              <a:gd name="connsiteY379" fmla="*/ 217562 h 514592"/>
              <a:gd name="connsiteX380" fmla="*/ 443701 w 525826"/>
              <a:gd name="connsiteY380" fmla="*/ 213771 h 514592"/>
              <a:gd name="connsiteX381" fmla="*/ 443538 w 525826"/>
              <a:gd name="connsiteY381" fmla="*/ 213913 h 514592"/>
              <a:gd name="connsiteX382" fmla="*/ 440234 w 525826"/>
              <a:gd name="connsiteY382" fmla="*/ 210122 h 514592"/>
              <a:gd name="connsiteX383" fmla="*/ 440071 w 525826"/>
              <a:gd name="connsiteY383" fmla="*/ 210265 h 514592"/>
              <a:gd name="connsiteX384" fmla="*/ 436766 w 525826"/>
              <a:gd name="connsiteY384" fmla="*/ 206473 h 514592"/>
              <a:gd name="connsiteX385" fmla="*/ 436602 w 525826"/>
              <a:gd name="connsiteY385" fmla="*/ 206616 h 514592"/>
              <a:gd name="connsiteX386" fmla="*/ 433298 w 525826"/>
              <a:gd name="connsiteY386" fmla="*/ 202825 h 514592"/>
              <a:gd name="connsiteX387" fmla="*/ 433135 w 525826"/>
              <a:gd name="connsiteY387" fmla="*/ 202967 h 514592"/>
              <a:gd name="connsiteX388" fmla="*/ 429831 w 525826"/>
              <a:gd name="connsiteY388" fmla="*/ 199176 h 514592"/>
              <a:gd name="connsiteX389" fmla="*/ 429668 w 525826"/>
              <a:gd name="connsiteY389" fmla="*/ 199318 h 514592"/>
              <a:gd name="connsiteX390" fmla="*/ 426364 w 525826"/>
              <a:gd name="connsiteY390" fmla="*/ 195528 h 514592"/>
              <a:gd name="connsiteX391" fmla="*/ 426201 w 525826"/>
              <a:gd name="connsiteY391" fmla="*/ 195670 h 514592"/>
              <a:gd name="connsiteX392" fmla="*/ 422897 w 525826"/>
              <a:gd name="connsiteY392" fmla="*/ 191880 h 514592"/>
              <a:gd name="connsiteX393" fmla="*/ 422733 w 525826"/>
              <a:gd name="connsiteY393" fmla="*/ 192022 h 514592"/>
              <a:gd name="connsiteX394" fmla="*/ 419429 w 525826"/>
              <a:gd name="connsiteY394" fmla="*/ 188232 h 514592"/>
              <a:gd name="connsiteX395" fmla="*/ 419266 w 525826"/>
              <a:gd name="connsiteY395" fmla="*/ 188374 h 514592"/>
              <a:gd name="connsiteX396" fmla="*/ 415962 w 525826"/>
              <a:gd name="connsiteY396" fmla="*/ 184584 h 514592"/>
              <a:gd name="connsiteX397" fmla="*/ 415799 w 525826"/>
              <a:gd name="connsiteY397" fmla="*/ 184725 h 514592"/>
              <a:gd name="connsiteX398" fmla="*/ 412495 w 525826"/>
              <a:gd name="connsiteY398" fmla="*/ 180934 h 514592"/>
              <a:gd name="connsiteX399" fmla="*/ 412331 w 525826"/>
              <a:gd name="connsiteY399" fmla="*/ 181077 h 514592"/>
              <a:gd name="connsiteX400" fmla="*/ 409027 w 525826"/>
              <a:gd name="connsiteY400" fmla="*/ 177286 h 514592"/>
              <a:gd name="connsiteX401" fmla="*/ 408864 w 525826"/>
              <a:gd name="connsiteY401" fmla="*/ 177428 h 514592"/>
              <a:gd name="connsiteX402" fmla="*/ 405561 w 525826"/>
              <a:gd name="connsiteY402" fmla="*/ 173638 h 514592"/>
              <a:gd name="connsiteX403" fmla="*/ 405397 w 525826"/>
              <a:gd name="connsiteY403" fmla="*/ 173781 h 514592"/>
              <a:gd name="connsiteX404" fmla="*/ 402092 w 525826"/>
              <a:gd name="connsiteY404" fmla="*/ 169989 h 514592"/>
              <a:gd name="connsiteX405" fmla="*/ 401929 w 525826"/>
              <a:gd name="connsiteY405" fmla="*/ 170132 h 514592"/>
              <a:gd name="connsiteX406" fmla="*/ 398625 w 525826"/>
              <a:gd name="connsiteY406" fmla="*/ 166341 h 514592"/>
              <a:gd name="connsiteX407" fmla="*/ 398462 w 525826"/>
              <a:gd name="connsiteY407" fmla="*/ 166484 h 514592"/>
              <a:gd name="connsiteX408" fmla="*/ 395158 w 525826"/>
              <a:gd name="connsiteY408" fmla="*/ 162693 h 514592"/>
              <a:gd name="connsiteX409" fmla="*/ 394995 w 525826"/>
              <a:gd name="connsiteY409" fmla="*/ 162835 h 514592"/>
              <a:gd name="connsiteX410" fmla="*/ 391691 w 525826"/>
              <a:gd name="connsiteY410" fmla="*/ 159044 h 514592"/>
              <a:gd name="connsiteX411" fmla="*/ 391528 w 525826"/>
              <a:gd name="connsiteY411" fmla="*/ 159186 h 514592"/>
              <a:gd name="connsiteX412" fmla="*/ 388224 w 525826"/>
              <a:gd name="connsiteY412" fmla="*/ 155395 h 514592"/>
              <a:gd name="connsiteX413" fmla="*/ 388060 w 525826"/>
              <a:gd name="connsiteY413" fmla="*/ 155538 h 514592"/>
              <a:gd name="connsiteX414" fmla="*/ 384756 w 525826"/>
              <a:gd name="connsiteY414" fmla="*/ 151747 h 514592"/>
              <a:gd name="connsiteX415" fmla="*/ 384593 w 525826"/>
              <a:gd name="connsiteY415" fmla="*/ 151890 h 514592"/>
              <a:gd name="connsiteX416" fmla="*/ 381290 w 525826"/>
              <a:gd name="connsiteY416" fmla="*/ 148099 h 514592"/>
              <a:gd name="connsiteX417" fmla="*/ 381126 w 525826"/>
              <a:gd name="connsiteY417" fmla="*/ 148242 h 514592"/>
              <a:gd name="connsiteX418" fmla="*/ 377822 w 525826"/>
              <a:gd name="connsiteY418" fmla="*/ 144451 h 514592"/>
              <a:gd name="connsiteX419" fmla="*/ 377659 w 525826"/>
              <a:gd name="connsiteY419" fmla="*/ 144594 h 514592"/>
              <a:gd name="connsiteX420" fmla="*/ 374354 w 525826"/>
              <a:gd name="connsiteY420" fmla="*/ 140802 h 514592"/>
              <a:gd name="connsiteX421" fmla="*/ 374191 w 525826"/>
              <a:gd name="connsiteY421" fmla="*/ 140945 h 514592"/>
              <a:gd name="connsiteX422" fmla="*/ 289218 w 525826"/>
              <a:gd name="connsiteY422" fmla="*/ 43453 h 51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</a:cxnLst>
            <a:rect l="l" t="t" r="r" b="b"/>
            <a:pathLst>
              <a:path w="525826" h="514592">
                <a:moveTo>
                  <a:pt x="271581" y="58825"/>
                </a:moveTo>
                <a:lnTo>
                  <a:pt x="274885" y="62617"/>
                </a:lnTo>
                <a:lnTo>
                  <a:pt x="275049" y="62474"/>
                </a:lnTo>
                <a:lnTo>
                  <a:pt x="278353" y="66265"/>
                </a:lnTo>
                <a:lnTo>
                  <a:pt x="278516" y="66123"/>
                </a:lnTo>
                <a:lnTo>
                  <a:pt x="281819" y="69913"/>
                </a:lnTo>
                <a:lnTo>
                  <a:pt x="281983" y="69770"/>
                </a:lnTo>
                <a:lnTo>
                  <a:pt x="285287" y="73561"/>
                </a:lnTo>
                <a:lnTo>
                  <a:pt x="285450" y="73419"/>
                </a:lnTo>
                <a:lnTo>
                  <a:pt x="288754" y="77209"/>
                </a:lnTo>
                <a:lnTo>
                  <a:pt x="288918" y="77067"/>
                </a:lnTo>
                <a:lnTo>
                  <a:pt x="292222" y="80857"/>
                </a:lnTo>
                <a:lnTo>
                  <a:pt x="292385" y="80715"/>
                </a:lnTo>
                <a:lnTo>
                  <a:pt x="295689" y="84506"/>
                </a:lnTo>
                <a:lnTo>
                  <a:pt x="295852" y="84364"/>
                </a:lnTo>
                <a:lnTo>
                  <a:pt x="299156" y="88155"/>
                </a:lnTo>
                <a:lnTo>
                  <a:pt x="299319" y="88013"/>
                </a:lnTo>
                <a:lnTo>
                  <a:pt x="302623" y="91804"/>
                </a:lnTo>
                <a:lnTo>
                  <a:pt x="302787" y="91661"/>
                </a:lnTo>
                <a:lnTo>
                  <a:pt x="306091" y="95451"/>
                </a:lnTo>
                <a:lnTo>
                  <a:pt x="306254" y="95309"/>
                </a:lnTo>
                <a:lnTo>
                  <a:pt x="309558" y="99099"/>
                </a:lnTo>
                <a:lnTo>
                  <a:pt x="309721" y="98957"/>
                </a:lnTo>
                <a:lnTo>
                  <a:pt x="313026" y="102749"/>
                </a:lnTo>
                <a:lnTo>
                  <a:pt x="313190" y="102606"/>
                </a:lnTo>
                <a:lnTo>
                  <a:pt x="316494" y="106397"/>
                </a:lnTo>
                <a:lnTo>
                  <a:pt x="316656" y="106254"/>
                </a:lnTo>
                <a:lnTo>
                  <a:pt x="319960" y="110045"/>
                </a:lnTo>
                <a:lnTo>
                  <a:pt x="320123" y="109903"/>
                </a:lnTo>
                <a:lnTo>
                  <a:pt x="323427" y="113694"/>
                </a:lnTo>
                <a:lnTo>
                  <a:pt x="323591" y="113551"/>
                </a:lnTo>
                <a:lnTo>
                  <a:pt x="326895" y="117342"/>
                </a:lnTo>
                <a:lnTo>
                  <a:pt x="327058" y="117199"/>
                </a:lnTo>
                <a:lnTo>
                  <a:pt x="330362" y="120990"/>
                </a:lnTo>
                <a:lnTo>
                  <a:pt x="330525" y="120847"/>
                </a:lnTo>
                <a:lnTo>
                  <a:pt x="333829" y="124638"/>
                </a:lnTo>
                <a:lnTo>
                  <a:pt x="333992" y="124496"/>
                </a:lnTo>
                <a:lnTo>
                  <a:pt x="337297" y="128288"/>
                </a:lnTo>
                <a:lnTo>
                  <a:pt x="337461" y="128145"/>
                </a:lnTo>
                <a:lnTo>
                  <a:pt x="340765" y="131936"/>
                </a:lnTo>
                <a:lnTo>
                  <a:pt x="340928" y="131794"/>
                </a:lnTo>
                <a:lnTo>
                  <a:pt x="344232" y="135584"/>
                </a:lnTo>
                <a:lnTo>
                  <a:pt x="344395" y="135442"/>
                </a:lnTo>
                <a:lnTo>
                  <a:pt x="347699" y="139232"/>
                </a:lnTo>
                <a:lnTo>
                  <a:pt x="347862" y="139090"/>
                </a:lnTo>
                <a:lnTo>
                  <a:pt x="351166" y="142881"/>
                </a:lnTo>
                <a:lnTo>
                  <a:pt x="351330" y="142738"/>
                </a:lnTo>
                <a:lnTo>
                  <a:pt x="354633" y="146528"/>
                </a:lnTo>
                <a:lnTo>
                  <a:pt x="354796" y="146386"/>
                </a:lnTo>
                <a:lnTo>
                  <a:pt x="358100" y="150177"/>
                </a:lnTo>
                <a:lnTo>
                  <a:pt x="358264" y="150034"/>
                </a:lnTo>
                <a:lnTo>
                  <a:pt x="361569" y="153826"/>
                </a:lnTo>
                <a:lnTo>
                  <a:pt x="361732" y="153684"/>
                </a:lnTo>
                <a:lnTo>
                  <a:pt x="365036" y="157474"/>
                </a:lnTo>
                <a:lnTo>
                  <a:pt x="365200" y="157332"/>
                </a:lnTo>
                <a:lnTo>
                  <a:pt x="368503" y="161122"/>
                </a:lnTo>
                <a:lnTo>
                  <a:pt x="368666" y="160980"/>
                </a:lnTo>
                <a:lnTo>
                  <a:pt x="371970" y="164770"/>
                </a:lnTo>
                <a:lnTo>
                  <a:pt x="372134" y="164628"/>
                </a:lnTo>
                <a:lnTo>
                  <a:pt x="375438" y="168419"/>
                </a:lnTo>
                <a:lnTo>
                  <a:pt x="375601" y="168277"/>
                </a:lnTo>
                <a:lnTo>
                  <a:pt x="378905" y="172068"/>
                </a:lnTo>
                <a:lnTo>
                  <a:pt x="379069" y="171925"/>
                </a:lnTo>
                <a:lnTo>
                  <a:pt x="382373" y="175716"/>
                </a:lnTo>
                <a:lnTo>
                  <a:pt x="382536" y="175574"/>
                </a:lnTo>
                <a:lnTo>
                  <a:pt x="385840" y="179365"/>
                </a:lnTo>
                <a:lnTo>
                  <a:pt x="386004" y="179222"/>
                </a:lnTo>
                <a:lnTo>
                  <a:pt x="389307" y="183012"/>
                </a:lnTo>
                <a:lnTo>
                  <a:pt x="389470" y="182870"/>
                </a:lnTo>
                <a:lnTo>
                  <a:pt x="392774" y="186661"/>
                </a:lnTo>
                <a:lnTo>
                  <a:pt x="392938" y="186518"/>
                </a:lnTo>
                <a:lnTo>
                  <a:pt x="396242" y="190309"/>
                </a:lnTo>
                <a:lnTo>
                  <a:pt x="396405" y="190167"/>
                </a:lnTo>
                <a:lnTo>
                  <a:pt x="399709" y="193958"/>
                </a:lnTo>
                <a:lnTo>
                  <a:pt x="399873" y="193815"/>
                </a:lnTo>
                <a:lnTo>
                  <a:pt x="403177" y="197606"/>
                </a:lnTo>
                <a:lnTo>
                  <a:pt x="403340" y="197464"/>
                </a:lnTo>
                <a:lnTo>
                  <a:pt x="406644" y="201255"/>
                </a:lnTo>
                <a:lnTo>
                  <a:pt x="406807" y="201113"/>
                </a:lnTo>
                <a:lnTo>
                  <a:pt x="410111" y="204903"/>
                </a:lnTo>
                <a:lnTo>
                  <a:pt x="410274" y="204761"/>
                </a:lnTo>
                <a:lnTo>
                  <a:pt x="413578" y="208552"/>
                </a:lnTo>
                <a:lnTo>
                  <a:pt x="413742" y="208409"/>
                </a:lnTo>
                <a:lnTo>
                  <a:pt x="417046" y="212199"/>
                </a:lnTo>
                <a:lnTo>
                  <a:pt x="417209" y="212057"/>
                </a:lnTo>
                <a:lnTo>
                  <a:pt x="420513" y="215847"/>
                </a:lnTo>
                <a:lnTo>
                  <a:pt x="420676" y="215705"/>
                </a:lnTo>
                <a:lnTo>
                  <a:pt x="423980" y="219496"/>
                </a:lnTo>
                <a:lnTo>
                  <a:pt x="424143" y="219354"/>
                </a:lnTo>
                <a:lnTo>
                  <a:pt x="427447" y="223145"/>
                </a:lnTo>
                <a:lnTo>
                  <a:pt x="427611" y="223003"/>
                </a:lnTo>
                <a:lnTo>
                  <a:pt x="430915" y="226793"/>
                </a:lnTo>
                <a:lnTo>
                  <a:pt x="431078" y="226651"/>
                </a:lnTo>
                <a:lnTo>
                  <a:pt x="434382" y="230441"/>
                </a:lnTo>
                <a:lnTo>
                  <a:pt x="434545" y="230299"/>
                </a:lnTo>
                <a:lnTo>
                  <a:pt x="437850" y="234090"/>
                </a:lnTo>
                <a:lnTo>
                  <a:pt x="438014" y="233947"/>
                </a:lnTo>
                <a:lnTo>
                  <a:pt x="441318" y="237738"/>
                </a:lnTo>
                <a:lnTo>
                  <a:pt x="441481" y="237596"/>
                </a:lnTo>
                <a:lnTo>
                  <a:pt x="444785" y="241387"/>
                </a:lnTo>
                <a:lnTo>
                  <a:pt x="444948" y="241245"/>
                </a:lnTo>
                <a:lnTo>
                  <a:pt x="448252" y="245036"/>
                </a:lnTo>
                <a:lnTo>
                  <a:pt x="448415" y="244893"/>
                </a:lnTo>
                <a:lnTo>
                  <a:pt x="451719" y="248684"/>
                </a:lnTo>
                <a:lnTo>
                  <a:pt x="451882" y="248542"/>
                </a:lnTo>
                <a:lnTo>
                  <a:pt x="455186" y="252332"/>
                </a:lnTo>
                <a:lnTo>
                  <a:pt x="455349" y="252189"/>
                </a:lnTo>
                <a:lnTo>
                  <a:pt x="458653" y="255980"/>
                </a:lnTo>
                <a:lnTo>
                  <a:pt x="458816" y="255838"/>
                </a:lnTo>
                <a:lnTo>
                  <a:pt x="462121" y="259629"/>
                </a:lnTo>
                <a:lnTo>
                  <a:pt x="462285" y="259486"/>
                </a:lnTo>
                <a:lnTo>
                  <a:pt x="465589" y="263277"/>
                </a:lnTo>
                <a:lnTo>
                  <a:pt x="465752" y="263135"/>
                </a:lnTo>
                <a:lnTo>
                  <a:pt x="469056" y="266926"/>
                </a:lnTo>
                <a:lnTo>
                  <a:pt x="469219" y="266784"/>
                </a:lnTo>
                <a:lnTo>
                  <a:pt x="472523" y="270574"/>
                </a:lnTo>
                <a:lnTo>
                  <a:pt x="472686" y="270432"/>
                </a:lnTo>
                <a:lnTo>
                  <a:pt x="475990" y="274223"/>
                </a:lnTo>
                <a:lnTo>
                  <a:pt x="476153" y="274080"/>
                </a:lnTo>
                <a:lnTo>
                  <a:pt x="479457" y="277871"/>
                </a:lnTo>
                <a:lnTo>
                  <a:pt x="479621" y="277728"/>
                </a:lnTo>
                <a:lnTo>
                  <a:pt x="482925" y="281519"/>
                </a:lnTo>
                <a:lnTo>
                  <a:pt x="483088" y="281376"/>
                </a:lnTo>
                <a:lnTo>
                  <a:pt x="486392" y="285168"/>
                </a:lnTo>
                <a:lnTo>
                  <a:pt x="486556" y="285025"/>
                </a:lnTo>
                <a:lnTo>
                  <a:pt x="489860" y="288816"/>
                </a:lnTo>
                <a:lnTo>
                  <a:pt x="490023" y="288674"/>
                </a:lnTo>
                <a:lnTo>
                  <a:pt x="493327" y="292465"/>
                </a:lnTo>
                <a:lnTo>
                  <a:pt x="493491" y="292322"/>
                </a:lnTo>
                <a:lnTo>
                  <a:pt x="496794" y="296113"/>
                </a:lnTo>
                <a:lnTo>
                  <a:pt x="496958" y="295970"/>
                </a:lnTo>
                <a:lnTo>
                  <a:pt x="500261" y="299761"/>
                </a:lnTo>
                <a:lnTo>
                  <a:pt x="500425" y="299619"/>
                </a:lnTo>
                <a:lnTo>
                  <a:pt x="503729" y="303409"/>
                </a:lnTo>
                <a:lnTo>
                  <a:pt x="503892" y="303267"/>
                </a:lnTo>
                <a:lnTo>
                  <a:pt x="507196" y="307058"/>
                </a:lnTo>
                <a:lnTo>
                  <a:pt x="507360" y="306915"/>
                </a:lnTo>
                <a:lnTo>
                  <a:pt x="510664" y="310706"/>
                </a:lnTo>
                <a:lnTo>
                  <a:pt x="510827" y="310564"/>
                </a:lnTo>
                <a:lnTo>
                  <a:pt x="514131" y="314355"/>
                </a:lnTo>
                <a:lnTo>
                  <a:pt x="514295" y="314212"/>
                </a:lnTo>
                <a:lnTo>
                  <a:pt x="517599" y="318003"/>
                </a:lnTo>
                <a:lnTo>
                  <a:pt x="517762" y="317861"/>
                </a:lnTo>
                <a:lnTo>
                  <a:pt x="521065" y="321651"/>
                </a:lnTo>
                <a:lnTo>
                  <a:pt x="521229" y="321508"/>
                </a:lnTo>
                <a:lnTo>
                  <a:pt x="524024" y="324715"/>
                </a:lnTo>
                <a:lnTo>
                  <a:pt x="522833" y="409217"/>
                </a:lnTo>
                <a:cubicBezTo>
                  <a:pt x="522223" y="452505"/>
                  <a:pt x="495278" y="490017"/>
                  <a:pt x="457399" y="506410"/>
                </a:cubicBezTo>
                <a:lnTo>
                  <a:pt x="419262" y="514592"/>
                </a:lnTo>
                <a:lnTo>
                  <a:pt x="128896" y="514592"/>
                </a:lnTo>
                <a:lnTo>
                  <a:pt x="129961" y="511588"/>
                </a:lnTo>
                <a:lnTo>
                  <a:pt x="124824" y="512648"/>
                </a:lnTo>
                <a:lnTo>
                  <a:pt x="126493" y="507939"/>
                </a:lnTo>
                <a:lnTo>
                  <a:pt x="121357" y="509000"/>
                </a:lnTo>
                <a:lnTo>
                  <a:pt x="123025" y="504291"/>
                </a:lnTo>
                <a:lnTo>
                  <a:pt x="117890" y="505351"/>
                </a:lnTo>
                <a:lnTo>
                  <a:pt x="119558" y="500644"/>
                </a:lnTo>
                <a:lnTo>
                  <a:pt x="114423" y="501703"/>
                </a:lnTo>
                <a:lnTo>
                  <a:pt x="116092" y="496995"/>
                </a:lnTo>
                <a:lnTo>
                  <a:pt x="110955" y="498055"/>
                </a:lnTo>
                <a:lnTo>
                  <a:pt x="112623" y="493346"/>
                </a:lnTo>
                <a:lnTo>
                  <a:pt x="107488" y="494406"/>
                </a:lnTo>
                <a:lnTo>
                  <a:pt x="109156" y="489698"/>
                </a:lnTo>
                <a:lnTo>
                  <a:pt x="104021" y="490758"/>
                </a:lnTo>
                <a:lnTo>
                  <a:pt x="105689" y="486049"/>
                </a:lnTo>
                <a:lnTo>
                  <a:pt x="100553" y="487109"/>
                </a:lnTo>
                <a:lnTo>
                  <a:pt x="102221" y="482401"/>
                </a:lnTo>
                <a:lnTo>
                  <a:pt x="97085" y="483461"/>
                </a:lnTo>
                <a:lnTo>
                  <a:pt x="98753" y="478753"/>
                </a:lnTo>
                <a:lnTo>
                  <a:pt x="93619" y="479813"/>
                </a:lnTo>
                <a:lnTo>
                  <a:pt x="95287" y="475105"/>
                </a:lnTo>
                <a:lnTo>
                  <a:pt x="90152" y="476164"/>
                </a:lnTo>
                <a:lnTo>
                  <a:pt x="91821" y="471456"/>
                </a:lnTo>
                <a:lnTo>
                  <a:pt x="86684" y="472516"/>
                </a:lnTo>
                <a:lnTo>
                  <a:pt x="88352" y="467808"/>
                </a:lnTo>
                <a:lnTo>
                  <a:pt x="83216" y="468868"/>
                </a:lnTo>
                <a:lnTo>
                  <a:pt x="84884" y="464159"/>
                </a:lnTo>
                <a:lnTo>
                  <a:pt x="79749" y="465220"/>
                </a:lnTo>
                <a:lnTo>
                  <a:pt x="81417" y="460511"/>
                </a:lnTo>
                <a:lnTo>
                  <a:pt x="76281" y="461571"/>
                </a:lnTo>
                <a:lnTo>
                  <a:pt x="77949" y="456863"/>
                </a:lnTo>
                <a:lnTo>
                  <a:pt x="72814" y="457923"/>
                </a:lnTo>
                <a:lnTo>
                  <a:pt x="74482" y="453214"/>
                </a:lnTo>
                <a:lnTo>
                  <a:pt x="69347" y="454275"/>
                </a:lnTo>
                <a:lnTo>
                  <a:pt x="71015" y="449566"/>
                </a:lnTo>
                <a:lnTo>
                  <a:pt x="65880" y="450626"/>
                </a:lnTo>
                <a:lnTo>
                  <a:pt x="67548" y="445917"/>
                </a:lnTo>
                <a:lnTo>
                  <a:pt x="62411" y="446977"/>
                </a:lnTo>
                <a:lnTo>
                  <a:pt x="64080" y="442269"/>
                </a:lnTo>
                <a:lnTo>
                  <a:pt x="58944" y="443329"/>
                </a:lnTo>
                <a:lnTo>
                  <a:pt x="60613" y="438620"/>
                </a:lnTo>
                <a:lnTo>
                  <a:pt x="55478" y="439681"/>
                </a:lnTo>
                <a:lnTo>
                  <a:pt x="57146" y="434972"/>
                </a:lnTo>
                <a:lnTo>
                  <a:pt x="52010" y="436032"/>
                </a:lnTo>
                <a:lnTo>
                  <a:pt x="53678" y="431324"/>
                </a:lnTo>
                <a:lnTo>
                  <a:pt x="48543" y="432385"/>
                </a:lnTo>
                <a:lnTo>
                  <a:pt x="50211" y="427676"/>
                </a:lnTo>
                <a:lnTo>
                  <a:pt x="45076" y="428736"/>
                </a:lnTo>
                <a:lnTo>
                  <a:pt x="46744" y="424027"/>
                </a:lnTo>
                <a:lnTo>
                  <a:pt x="41609" y="425087"/>
                </a:lnTo>
                <a:lnTo>
                  <a:pt x="43277" y="420378"/>
                </a:lnTo>
                <a:lnTo>
                  <a:pt x="38140" y="421439"/>
                </a:lnTo>
                <a:lnTo>
                  <a:pt x="39809" y="416730"/>
                </a:lnTo>
                <a:lnTo>
                  <a:pt x="34673" y="417790"/>
                </a:lnTo>
                <a:lnTo>
                  <a:pt x="36342" y="413082"/>
                </a:lnTo>
                <a:lnTo>
                  <a:pt x="31206" y="414143"/>
                </a:lnTo>
                <a:lnTo>
                  <a:pt x="32875" y="409434"/>
                </a:lnTo>
                <a:lnTo>
                  <a:pt x="27738" y="410494"/>
                </a:lnTo>
                <a:lnTo>
                  <a:pt x="29407" y="405785"/>
                </a:lnTo>
                <a:lnTo>
                  <a:pt x="24271" y="406846"/>
                </a:lnTo>
                <a:lnTo>
                  <a:pt x="25940" y="402137"/>
                </a:lnTo>
                <a:lnTo>
                  <a:pt x="20804" y="403197"/>
                </a:lnTo>
                <a:lnTo>
                  <a:pt x="22473" y="398488"/>
                </a:lnTo>
                <a:lnTo>
                  <a:pt x="17337" y="399548"/>
                </a:lnTo>
                <a:lnTo>
                  <a:pt x="19006" y="394839"/>
                </a:lnTo>
                <a:lnTo>
                  <a:pt x="13869" y="395900"/>
                </a:lnTo>
                <a:lnTo>
                  <a:pt x="15538" y="391191"/>
                </a:lnTo>
                <a:lnTo>
                  <a:pt x="10402" y="392251"/>
                </a:lnTo>
                <a:lnTo>
                  <a:pt x="12070" y="387543"/>
                </a:lnTo>
                <a:lnTo>
                  <a:pt x="6935" y="388604"/>
                </a:lnTo>
                <a:lnTo>
                  <a:pt x="8603" y="383895"/>
                </a:lnTo>
                <a:lnTo>
                  <a:pt x="3468" y="384955"/>
                </a:lnTo>
                <a:lnTo>
                  <a:pt x="5136" y="380246"/>
                </a:lnTo>
                <a:lnTo>
                  <a:pt x="0" y="381306"/>
                </a:lnTo>
                <a:lnTo>
                  <a:pt x="43980" y="257198"/>
                </a:lnTo>
                <a:close/>
                <a:moveTo>
                  <a:pt x="339073" y="0"/>
                </a:moveTo>
                <a:lnTo>
                  <a:pt x="342378" y="3791"/>
                </a:lnTo>
                <a:lnTo>
                  <a:pt x="342541" y="3649"/>
                </a:lnTo>
                <a:lnTo>
                  <a:pt x="345845" y="7439"/>
                </a:lnTo>
                <a:lnTo>
                  <a:pt x="346008" y="7297"/>
                </a:lnTo>
                <a:lnTo>
                  <a:pt x="349312" y="11087"/>
                </a:lnTo>
                <a:lnTo>
                  <a:pt x="349475" y="10945"/>
                </a:lnTo>
                <a:lnTo>
                  <a:pt x="352779" y="14735"/>
                </a:lnTo>
                <a:lnTo>
                  <a:pt x="352942" y="14593"/>
                </a:lnTo>
                <a:lnTo>
                  <a:pt x="356246" y="18384"/>
                </a:lnTo>
                <a:lnTo>
                  <a:pt x="356410" y="18241"/>
                </a:lnTo>
                <a:lnTo>
                  <a:pt x="359714" y="22032"/>
                </a:lnTo>
                <a:lnTo>
                  <a:pt x="359877" y="21890"/>
                </a:lnTo>
                <a:lnTo>
                  <a:pt x="363181" y="25681"/>
                </a:lnTo>
                <a:lnTo>
                  <a:pt x="363344" y="25539"/>
                </a:lnTo>
                <a:lnTo>
                  <a:pt x="366648" y="29329"/>
                </a:lnTo>
                <a:lnTo>
                  <a:pt x="366811" y="29187"/>
                </a:lnTo>
                <a:lnTo>
                  <a:pt x="370116" y="32979"/>
                </a:lnTo>
                <a:lnTo>
                  <a:pt x="370280" y="32836"/>
                </a:lnTo>
                <a:lnTo>
                  <a:pt x="373583" y="36626"/>
                </a:lnTo>
                <a:lnTo>
                  <a:pt x="373747" y="36483"/>
                </a:lnTo>
                <a:lnTo>
                  <a:pt x="377051" y="40274"/>
                </a:lnTo>
                <a:lnTo>
                  <a:pt x="377214" y="40132"/>
                </a:lnTo>
                <a:lnTo>
                  <a:pt x="380518" y="43924"/>
                </a:lnTo>
                <a:lnTo>
                  <a:pt x="380682" y="43781"/>
                </a:lnTo>
                <a:lnTo>
                  <a:pt x="383986" y="47572"/>
                </a:lnTo>
                <a:lnTo>
                  <a:pt x="384148" y="47429"/>
                </a:lnTo>
                <a:lnTo>
                  <a:pt x="387452" y="51220"/>
                </a:lnTo>
                <a:lnTo>
                  <a:pt x="387615" y="51078"/>
                </a:lnTo>
                <a:lnTo>
                  <a:pt x="390919" y="54868"/>
                </a:lnTo>
                <a:lnTo>
                  <a:pt x="391083" y="54726"/>
                </a:lnTo>
                <a:lnTo>
                  <a:pt x="394387" y="58516"/>
                </a:lnTo>
                <a:lnTo>
                  <a:pt x="394551" y="58374"/>
                </a:lnTo>
                <a:lnTo>
                  <a:pt x="397855" y="62164"/>
                </a:lnTo>
                <a:lnTo>
                  <a:pt x="398018" y="62022"/>
                </a:lnTo>
                <a:lnTo>
                  <a:pt x="401322" y="65813"/>
                </a:lnTo>
                <a:lnTo>
                  <a:pt x="401485" y="65671"/>
                </a:lnTo>
                <a:lnTo>
                  <a:pt x="404789" y="69462"/>
                </a:lnTo>
                <a:lnTo>
                  <a:pt x="404953" y="69320"/>
                </a:lnTo>
                <a:lnTo>
                  <a:pt x="408257" y="73110"/>
                </a:lnTo>
                <a:lnTo>
                  <a:pt x="408420" y="72968"/>
                </a:lnTo>
                <a:lnTo>
                  <a:pt x="411724" y="76759"/>
                </a:lnTo>
                <a:lnTo>
                  <a:pt x="411888" y="76616"/>
                </a:lnTo>
                <a:lnTo>
                  <a:pt x="415191" y="80406"/>
                </a:lnTo>
                <a:lnTo>
                  <a:pt x="415354" y="80264"/>
                </a:lnTo>
                <a:lnTo>
                  <a:pt x="418659" y="84056"/>
                </a:lnTo>
                <a:lnTo>
                  <a:pt x="418822" y="83912"/>
                </a:lnTo>
                <a:lnTo>
                  <a:pt x="422126" y="87703"/>
                </a:lnTo>
                <a:lnTo>
                  <a:pt x="422289" y="87561"/>
                </a:lnTo>
                <a:lnTo>
                  <a:pt x="425593" y="91352"/>
                </a:lnTo>
                <a:lnTo>
                  <a:pt x="425757" y="91209"/>
                </a:lnTo>
                <a:lnTo>
                  <a:pt x="429061" y="95001"/>
                </a:lnTo>
                <a:lnTo>
                  <a:pt x="429224" y="94859"/>
                </a:lnTo>
                <a:lnTo>
                  <a:pt x="432528" y="98649"/>
                </a:lnTo>
                <a:lnTo>
                  <a:pt x="432692" y="98507"/>
                </a:lnTo>
                <a:lnTo>
                  <a:pt x="435995" y="102297"/>
                </a:lnTo>
                <a:lnTo>
                  <a:pt x="436158" y="102155"/>
                </a:lnTo>
                <a:lnTo>
                  <a:pt x="439462" y="105945"/>
                </a:lnTo>
                <a:lnTo>
                  <a:pt x="439626" y="105803"/>
                </a:lnTo>
                <a:lnTo>
                  <a:pt x="442931" y="109594"/>
                </a:lnTo>
                <a:lnTo>
                  <a:pt x="443094" y="109452"/>
                </a:lnTo>
                <a:lnTo>
                  <a:pt x="446398" y="113243"/>
                </a:lnTo>
                <a:lnTo>
                  <a:pt x="446561" y="113100"/>
                </a:lnTo>
                <a:lnTo>
                  <a:pt x="449865" y="116891"/>
                </a:lnTo>
                <a:lnTo>
                  <a:pt x="450028" y="116749"/>
                </a:lnTo>
                <a:lnTo>
                  <a:pt x="453332" y="120539"/>
                </a:lnTo>
                <a:lnTo>
                  <a:pt x="453496" y="120397"/>
                </a:lnTo>
                <a:lnTo>
                  <a:pt x="456799" y="124187"/>
                </a:lnTo>
                <a:lnTo>
                  <a:pt x="456962" y="124045"/>
                </a:lnTo>
                <a:lnTo>
                  <a:pt x="460266" y="127835"/>
                </a:lnTo>
                <a:lnTo>
                  <a:pt x="460430" y="127693"/>
                </a:lnTo>
                <a:lnTo>
                  <a:pt x="463734" y="131483"/>
                </a:lnTo>
                <a:lnTo>
                  <a:pt x="463897" y="131341"/>
                </a:lnTo>
                <a:lnTo>
                  <a:pt x="467202" y="135133"/>
                </a:lnTo>
                <a:lnTo>
                  <a:pt x="467365" y="134990"/>
                </a:lnTo>
                <a:lnTo>
                  <a:pt x="470669" y="138781"/>
                </a:lnTo>
                <a:lnTo>
                  <a:pt x="470832" y="138639"/>
                </a:lnTo>
                <a:lnTo>
                  <a:pt x="474136" y="142430"/>
                </a:lnTo>
                <a:lnTo>
                  <a:pt x="474299" y="142287"/>
                </a:lnTo>
                <a:lnTo>
                  <a:pt x="477603" y="146078"/>
                </a:lnTo>
                <a:lnTo>
                  <a:pt x="477766" y="145936"/>
                </a:lnTo>
                <a:lnTo>
                  <a:pt x="481070" y="149727"/>
                </a:lnTo>
                <a:lnTo>
                  <a:pt x="481235" y="149584"/>
                </a:lnTo>
                <a:lnTo>
                  <a:pt x="484538" y="153374"/>
                </a:lnTo>
                <a:lnTo>
                  <a:pt x="484701" y="153231"/>
                </a:lnTo>
                <a:lnTo>
                  <a:pt x="488005" y="157022"/>
                </a:lnTo>
                <a:lnTo>
                  <a:pt x="488168" y="156880"/>
                </a:lnTo>
                <a:lnTo>
                  <a:pt x="491472" y="160671"/>
                </a:lnTo>
                <a:lnTo>
                  <a:pt x="491635" y="160529"/>
                </a:lnTo>
                <a:lnTo>
                  <a:pt x="494940" y="164320"/>
                </a:lnTo>
                <a:lnTo>
                  <a:pt x="495103" y="164178"/>
                </a:lnTo>
                <a:lnTo>
                  <a:pt x="498407" y="167968"/>
                </a:lnTo>
                <a:lnTo>
                  <a:pt x="498571" y="167826"/>
                </a:lnTo>
                <a:lnTo>
                  <a:pt x="501874" y="171616"/>
                </a:lnTo>
                <a:lnTo>
                  <a:pt x="502038" y="171474"/>
                </a:lnTo>
                <a:lnTo>
                  <a:pt x="505342" y="175265"/>
                </a:lnTo>
                <a:lnTo>
                  <a:pt x="505506" y="175122"/>
                </a:lnTo>
                <a:lnTo>
                  <a:pt x="508810" y="178913"/>
                </a:lnTo>
                <a:lnTo>
                  <a:pt x="508973" y="178771"/>
                </a:lnTo>
                <a:lnTo>
                  <a:pt x="512277" y="182562"/>
                </a:lnTo>
                <a:lnTo>
                  <a:pt x="512440" y="182420"/>
                </a:lnTo>
                <a:lnTo>
                  <a:pt x="515744" y="186210"/>
                </a:lnTo>
                <a:lnTo>
                  <a:pt x="515907" y="186068"/>
                </a:lnTo>
                <a:lnTo>
                  <a:pt x="519211" y="189859"/>
                </a:lnTo>
                <a:lnTo>
                  <a:pt x="519375" y="189716"/>
                </a:lnTo>
                <a:lnTo>
                  <a:pt x="522678" y="193506"/>
                </a:lnTo>
                <a:lnTo>
                  <a:pt x="522842" y="193364"/>
                </a:lnTo>
                <a:lnTo>
                  <a:pt x="525826" y="196788"/>
                </a:lnTo>
                <a:lnTo>
                  <a:pt x="524389" y="298762"/>
                </a:lnTo>
                <a:lnTo>
                  <a:pt x="523449" y="297683"/>
                </a:lnTo>
                <a:lnTo>
                  <a:pt x="523286" y="297825"/>
                </a:lnTo>
                <a:lnTo>
                  <a:pt x="519982" y="294034"/>
                </a:lnTo>
                <a:lnTo>
                  <a:pt x="519819" y="294176"/>
                </a:lnTo>
                <a:lnTo>
                  <a:pt x="516515" y="290386"/>
                </a:lnTo>
                <a:lnTo>
                  <a:pt x="516351" y="290528"/>
                </a:lnTo>
                <a:lnTo>
                  <a:pt x="513048" y="286738"/>
                </a:lnTo>
                <a:lnTo>
                  <a:pt x="512884" y="286881"/>
                </a:lnTo>
                <a:lnTo>
                  <a:pt x="509580" y="283090"/>
                </a:lnTo>
                <a:lnTo>
                  <a:pt x="509417" y="283232"/>
                </a:lnTo>
                <a:lnTo>
                  <a:pt x="506113" y="279441"/>
                </a:lnTo>
                <a:lnTo>
                  <a:pt x="505950" y="279584"/>
                </a:lnTo>
                <a:lnTo>
                  <a:pt x="502646" y="275793"/>
                </a:lnTo>
                <a:lnTo>
                  <a:pt x="502482" y="275936"/>
                </a:lnTo>
                <a:lnTo>
                  <a:pt x="499178" y="272144"/>
                </a:lnTo>
                <a:lnTo>
                  <a:pt x="499015" y="272286"/>
                </a:lnTo>
                <a:lnTo>
                  <a:pt x="495711" y="268495"/>
                </a:lnTo>
                <a:lnTo>
                  <a:pt x="495547" y="268638"/>
                </a:lnTo>
                <a:lnTo>
                  <a:pt x="492243" y="264847"/>
                </a:lnTo>
                <a:lnTo>
                  <a:pt x="492080" y="264989"/>
                </a:lnTo>
                <a:lnTo>
                  <a:pt x="488776" y="261199"/>
                </a:lnTo>
                <a:lnTo>
                  <a:pt x="488613" y="261342"/>
                </a:lnTo>
                <a:lnTo>
                  <a:pt x="485309" y="257551"/>
                </a:lnTo>
                <a:lnTo>
                  <a:pt x="485145" y="257693"/>
                </a:lnTo>
                <a:lnTo>
                  <a:pt x="481842" y="253903"/>
                </a:lnTo>
                <a:lnTo>
                  <a:pt x="481678" y="254045"/>
                </a:lnTo>
                <a:lnTo>
                  <a:pt x="478374" y="250255"/>
                </a:lnTo>
                <a:lnTo>
                  <a:pt x="478211" y="250397"/>
                </a:lnTo>
                <a:lnTo>
                  <a:pt x="474906" y="246605"/>
                </a:lnTo>
                <a:lnTo>
                  <a:pt x="474743" y="246748"/>
                </a:lnTo>
                <a:lnTo>
                  <a:pt x="471439" y="242957"/>
                </a:lnTo>
                <a:lnTo>
                  <a:pt x="471276" y="243099"/>
                </a:lnTo>
                <a:lnTo>
                  <a:pt x="467972" y="239309"/>
                </a:lnTo>
                <a:lnTo>
                  <a:pt x="467809" y="239452"/>
                </a:lnTo>
                <a:lnTo>
                  <a:pt x="464505" y="235661"/>
                </a:lnTo>
                <a:lnTo>
                  <a:pt x="464342" y="235803"/>
                </a:lnTo>
                <a:lnTo>
                  <a:pt x="461037" y="232012"/>
                </a:lnTo>
                <a:lnTo>
                  <a:pt x="460873" y="232155"/>
                </a:lnTo>
                <a:lnTo>
                  <a:pt x="457569" y="228364"/>
                </a:lnTo>
                <a:lnTo>
                  <a:pt x="457406" y="228506"/>
                </a:lnTo>
                <a:lnTo>
                  <a:pt x="454102" y="224715"/>
                </a:lnTo>
                <a:lnTo>
                  <a:pt x="453939" y="224857"/>
                </a:lnTo>
                <a:lnTo>
                  <a:pt x="450635" y="221066"/>
                </a:lnTo>
                <a:lnTo>
                  <a:pt x="450472" y="221209"/>
                </a:lnTo>
                <a:lnTo>
                  <a:pt x="447168" y="217419"/>
                </a:lnTo>
                <a:lnTo>
                  <a:pt x="447005" y="217562"/>
                </a:lnTo>
                <a:lnTo>
                  <a:pt x="443701" y="213771"/>
                </a:lnTo>
                <a:lnTo>
                  <a:pt x="443538" y="213913"/>
                </a:lnTo>
                <a:lnTo>
                  <a:pt x="440234" y="210122"/>
                </a:lnTo>
                <a:lnTo>
                  <a:pt x="440071" y="210265"/>
                </a:lnTo>
                <a:lnTo>
                  <a:pt x="436766" y="206473"/>
                </a:lnTo>
                <a:lnTo>
                  <a:pt x="436602" y="206616"/>
                </a:lnTo>
                <a:lnTo>
                  <a:pt x="433298" y="202825"/>
                </a:lnTo>
                <a:lnTo>
                  <a:pt x="433135" y="202967"/>
                </a:lnTo>
                <a:lnTo>
                  <a:pt x="429831" y="199176"/>
                </a:lnTo>
                <a:lnTo>
                  <a:pt x="429668" y="199318"/>
                </a:lnTo>
                <a:lnTo>
                  <a:pt x="426364" y="195528"/>
                </a:lnTo>
                <a:lnTo>
                  <a:pt x="426201" y="195670"/>
                </a:lnTo>
                <a:lnTo>
                  <a:pt x="422897" y="191880"/>
                </a:lnTo>
                <a:lnTo>
                  <a:pt x="422733" y="192022"/>
                </a:lnTo>
                <a:lnTo>
                  <a:pt x="419429" y="188232"/>
                </a:lnTo>
                <a:lnTo>
                  <a:pt x="419266" y="188374"/>
                </a:lnTo>
                <a:lnTo>
                  <a:pt x="415962" y="184584"/>
                </a:lnTo>
                <a:lnTo>
                  <a:pt x="415799" y="184725"/>
                </a:lnTo>
                <a:lnTo>
                  <a:pt x="412495" y="180934"/>
                </a:lnTo>
                <a:lnTo>
                  <a:pt x="412331" y="181077"/>
                </a:lnTo>
                <a:lnTo>
                  <a:pt x="409027" y="177286"/>
                </a:lnTo>
                <a:lnTo>
                  <a:pt x="408864" y="177428"/>
                </a:lnTo>
                <a:lnTo>
                  <a:pt x="405561" y="173638"/>
                </a:lnTo>
                <a:lnTo>
                  <a:pt x="405397" y="173781"/>
                </a:lnTo>
                <a:lnTo>
                  <a:pt x="402092" y="169989"/>
                </a:lnTo>
                <a:lnTo>
                  <a:pt x="401929" y="170132"/>
                </a:lnTo>
                <a:lnTo>
                  <a:pt x="398625" y="166341"/>
                </a:lnTo>
                <a:lnTo>
                  <a:pt x="398462" y="166484"/>
                </a:lnTo>
                <a:lnTo>
                  <a:pt x="395158" y="162693"/>
                </a:lnTo>
                <a:lnTo>
                  <a:pt x="394995" y="162835"/>
                </a:lnTo>
                <a:lnTo>
                  <a:pt x="391691" y="159044"/>
                </a:lnTo>
                <a:lnTo>
                  <a:pt x="391528" y="159186"/>
                </a:lnTo>
                <a:lnTo>
                  <a:pt x="388224" y="155395"/>
                </a:lnTo>
                <a:lnTo>
                  <a:pt x="388060" y="155538"/>
                </a:lnTo>
                <a:lnTo>
                  <a:pt x="384756" y="151747"/>
                </a:lnTo>
                <a:lnTo>
                  <a:pt x="384593" y="151890"/>
                </a:lnTo>
                <a:lnTo>
                  <a:pt x="381290" y="148099"/>
                </a:lnTo>
                <a:lnTo>
                  <a:pt x="381126" y="148242"/>
                </a:lnTo>
                <a:lnTo>
                  <a:pt x="377822" y="144451"/>
                </a:lnTo>
                <a:lnTo>
                  <a:pt x="377659" y="144594"/>
                </a:lnTo>
                <a:lnTo>
                  <a:pt x="374354" y="140802"/>
                </a:lnTo>
                <a:lnTo>
                  <a:pt x="374191" y="140945"/>
                </a:lnTo>
                <a:lnTo>
                  <a:pt x="289218" y="4345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B58D7866-7546-4AE9-843B-B6C6E2D14EBE}"/>
              </a:ext>
            </a:extLst>
          </p:cNvPr>
          <p:cNvSpPr/>
          <p:nvPr/>
        </p:nvSpPr>
        <p:spPr>
          <a:xfrm rot="13735508">
            <a:off x="684475" y="382661"/>
            <a:ext cx="140885" cy="535951"/>
          </a:xfrm>
          <a:custGeom>
            <a:avLst/>
            <a:gdLst>
              <a:gd name="connsiteX0" fmla="*/ 334209 w 406177"/>
              <a:gd name="connsiteY0" fmla="*/ 1168914 h 1545167"/>
              <a:gd name="connsiteX1" fmla="*/ 334209 w 406177"/>
              <a:gd name="connsiteY1" fmla="*/ 421577 h 1545167"/>
              <a:gd name="connsiteX2" fmla="*/ 277059 w 406177"/>
              <a:gd name="connsiteY2" fmla="*/ 421577 h 1545167"/>
              <a:gd name="connsiteX3" fmla="*/ 277059 w 406177"/>
              <a:gd name="connsiteY3" fmla="*/ 1168914 h 1545167"/>
              <a:gd name="connsiteX4" fmla="*/ 406177 w 406177"/>
              <a:gd name="connsiteY4" fmla="*/ 1271849 h 1545167"/>
              <a:gd name="connsiteX5" fmla="*/ 0 w 406177"/>
              <a:gd name="connsiteY5" fmla="*/ 1271849 h 1545167"/>
              <a:gd name="connsiteX6" fmla="*/ 0 w 406177"/>
              <a:gd name="connsiteY6" fmla="*/ 350153 h 1545167"/>
              <a:gd name="connsiteX7" fmla="*/ 203089 w 406177"/>
              <a:gd name="connsiteY7" fmla="*/ 0 h 1545167"/>
              <a:gd name="connsiteX8" fmla="*/ 406177 w 406177"/>
              <a:gd name="connsiteY8" fmla="*/ 350153 h 1545167"/>
              <a:gd name="connsiteX9" fmla="*/ 406177 w 406177"/>
              <a:gd name="connsiteY9" fmla="*/ 1545167 h 1545167"/>
              <a:gd name="connsiteX10" fmla="*/ 0 w 406177"/>
              <a:gd name="connsiteY10" fmla="*/ 1545167 h 1545167"/>
              <a:gd name="connsiteX11" fmla="*/ 0 w 406177"/>
              <a:gd name="connsiteY11" fmla="*/ 1343273 h 1545167"/>
              <a:gd name="connsiteX12" fmla="*/ 406177 w 406177"/>
              <a:gd name="connsiteY12" fmla="*/ 1343273 h 154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6177" h="1545167">
                <a:moveTo>
                  <a:pt x="334209" y="1168914"/>
                </a:moveTo>
                <a:lnTo>
                  <a:pt x="334209" y="421577"/>
                </a:lnTo>
                <a:lnTo>
                  <a:pt x="277059" y="421577"/>
                </a:lnTo>
                <a:lnTo>
                  <a:pt x="277059" y="1168914"/>
                </a:lnTo>
                <a:close/>
                <a:moveTo>
                  <a:pt x="406177" y="1271849"/>
                </a:moveTo>
                <a:lnTo>
                  <a:pt x="0" y="1271849"/>
                </a:lnTo>
                <a:lnTo>
                  <a:pt x="0" y="350153"/>
                </a:lnTo>
                <a:lnTo>
                  <a:pt x="203089" y="0"/>
                </a:lnTo>
                <a:lnTo>
                  <a:pt x="406177" y="350153"/>
                </a:lnTo>
                <a:close/>
                <a:moveTo>
                  <a:pt x="406177" y="1545167"/>
                </a:moveTo>
                <a:lnTo>
                  <a:pt x="0" y="1545167"/>
                </a:lnTo>
                <a:lnTo>
                  <a:pt x="0" y="1343273"/>
                </a:lnTo>
                <a:lnTo>
                  <a:pt x="406177" y="13432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7C983BB0-E7B9-4390-B7CC-59349CFD1269}"/>
              </a:ext>
            </a:extLst>
          </p:cNvPr>
          <p:cNvSpPr/>
          <p:nvPr userDrawn="1"/>
        </p:nvSpPr>
        <p:spPr>
          <a:xfrm>
            <a:off x="433633" y="1353746"/>
            <a:ext cx="413652" cy="41365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7268E72D-94BD-444E-B29A-F64BFC46A0A2}"/>
              </a:ext>
            </a:extLst>
          </p:cNvPr>
          <p:cNvSpPr/>
          <p:nvPr userDrawn="1"/>
        </p:nvSpPr>
        <p:spPr>
          <a:xfrm>
            <a:off x="433633" y="2995454"/>
            <a:ext cx="413652" cy="41365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4F5442A-832B-4085-AD32-A26C06FD4D8E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946683" y="1360517"/>
            <a:ext cx="3731196" cy="40011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chemeClr val="accent2"/>
                </a:solidFill>
                <a:latin typeface="+mn-ea"/>
                <a:ea typeface="+mn-ea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请在这里输入标题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8672732D-96AC-48DF-94A0-0F27C966B7D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946683" y="3002225"/>
            <a:ext cx="3731196" cy="40011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chemeClr val="accent1"/>
                </a:solidFill>
                <a:latin typeface="+mn-ea"/>
                <a:ea typeface="+mn-ea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请在这里输入标题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8391E927-D234-489A-8116-6A4CD615A48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966632" y="2052158"/>
            <a:ext cx="10577705" cy="150772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>
                <a:solidFill>
                  <a:srgbClr val="000000"/>
                </a:solidFill>
                <a:latin typeface="+mn-ea"/>
                <a:ea typeface="+mn-ea"/>
                <a:sym typeface="阿里巴巴普惠体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请在此处添加文字说明，请在此处添加文字说明，请在此处添加文字说明，请在此处添加文字说明</a:t>
            </a:r>
          </a:p>
          <a:p>
            <a:pPr lvl="0"/>
            <a:r>
              <a:rPr lang="zh-CN" altLang="en-US" dirty="0"/>
              <a:t>请在此处添加文字说明，请在此处添加文字说明，请在此处添加文字说明，请在此处添加文字说明</a:t>
            </a:r>
          </a:p>
          <a:p>
            <a:pPr lvl="0"/>
            <a:r>
              <a:rPr lang="zh-CN" altLang="en-US" dirty="0"/>
              <a:t>请在此处添加文字说明，请在此处添加文字说明，请在此处添加文字说明，请在此处添加文字说明</a:t>
            </a:r>
          </a:p>
          <a:p>
            <a:pPr lvl="0"/>
            <a:r>
              <a:rPr lang="zh-CN" altLang="en-US" dirty="0"/>
              <a:t>请在此处添加文字说明，请在此处添加文字说明，请在此处添加文字说明，请在此处添加文字说明</a:t>
            </a:r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1AFA70FF-920A-455C-8FD2-AC3ABDFDAA0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966632" y="3624019"/>
            <a:ext cx="10577705" cy="150772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>
                <a:solidFill>
                  <a:srgbClr val="000000"/>
                </a:solidFill>
                <a:latin typeface="+mn-ea"/>
                <a:ea typeface="+mn-ea"/>
                <a:sym typeface="阿里巴巴普惠体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请在此处添加文字说明，请在此处添加文字说明，请在此处添加文字说明，请在此处添加文字说明</a:t>
            </a:r>
          </a:p>
          <a:p>
            <a:pPr lvl="0"/>
            <a:r>
              <a:rPr lang="zh-CN" altLang="en-US" dirty="0"/>
              <a:t>请在此处添加文字说明，请在此处添加文字说明，请在此处添加文字说明，请在此处添加文字说明</a:t>
            </a:r>
          </a:p>
          <a:p>
            <a:pPr lvl="0"/>
            <a:r>
              <a:rPr lang="zh-CN" altLang="en-US" dirty="0"/>
              <a:t>请在此处添加文字说明，请在此处添加文字说明，请在此处添加文字说明，请在此处添加文字说明</a:t>
            </a:r>
          </a:p>
          <a:p>
            <a:pPr lvl="0"/>
            <a:r>
              <a:rPr lang="zh-CN" altLang="en-US" dirty="0"/>
              <a:t>请在此处添加文字说明，请在此处添加文字说明，请在此处添加文字说明，请在此处添加文字说明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E6A91E02-AED0-4AFD-B0E4-874CF888146F}"/>
              </a:ext>
            </a:extLst>
          </p:cNvPr>
          <p:cNvCxnSpPr>
            <a:cxnSpLocks/>
          </p:cNvCxnSpPr>
          <p:nvPr userDrawn="1"/>
        </p:nvCxnSpPr>
        <p:spPr>
          <a:xfrm>
            <a:off x="1225244" y="756274"/>
            <a:ext cx="1988493" cy="0"/>
          </a:xfrm>
          <a:prstGeom prst="line">
            <a:avLst/>
          </a:prstGeom>
          <a:ln w="12700" cap="rnd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占位符 24">
            <a:extLst>
              <a:ext uri="{FF2B5EF4-FFF2-40B4-BE49-F238E27FC236}">
                <a16:creationId xmlns:a16="http://schemas.microsoft.com/office/drawing/2014/main" id="{BCFA8339-5010-4E7D-99ED-D7EDFEAB4C4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117600" y="269390"/>
            <a:ext cx="6322728" cy="52322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spc="0">
                <a:solidFill>
                  <a:srgbClr val="000000"/>
                </a:solidFill>
                <a:latin typeface="+mn-ea"/>
                <a:ea typeface="+mn-ea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prstClr val="black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两项纯文字页面</a:t>
            </a:r>
            <a:endParaRPr kumimoji="0" lang="zh-CN" altLang="en-U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1" name="文本占位符 25">
            <a:extLst>
              <a:ext uri="{FF2B5EF4-FFF2-40B4-BE49-F238E27FC236}">
                <a16:creationId xmlns:a16="http://schemas.microsoft.com/office/drawing/2014/main" id="{C168AD3C-72E5-4939-B6DF-2E0216569A12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1117600" y="726743"/>
            <a:ext cx="6322728" cy="307777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>
                <a:solidFill>
                  <a:srgbClr val="595959"/>
                </a:solidFill>
                <a:latin typeface="+mn-ea"/>
                <a:ea typeface="+mn-ea"/>
                <a:sym typeface="阿里巴巴普惠体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altLang="zh-CN" dirty="0"/>
              <a:t>Please enter your  title</a:t>
            </a:r>
            <a:endParaRPr lang="zh-CN" altLang="en-US" dirty="0"/>
          </a:p>
        </p:txBody>
      </p:sp>
      <p:grpSp>
        <p:nvGrpSpPr>
          <p:cNvPr id="37" name="图形 13">
            <a:extLst>
              <a:ext uri="{FF2B5EF4-FFF2-40B4-BE49-F238E27FC236}">
                <a16:creationId xmlns:a16="http://schemas.microsoft.com/office/drawing/2014/main" id="{711D046D-8932-4287-B9F1-1D04FD0B9CEB}"/>
              </a:ext>
            </a:extLst>
          </p:cNvPr>
          <p:cNvGrpSpPr/>
          <p:nvPr userDrawn="1"/>
        </p:nvGrpSpPr>
        <p:grpSpPr>
          <a:xfrm>
            <a:off x="442913" y="6380936"/>
            <a:ext cx="1050303" cy="210061"/>
            <a:chOff x="2428875" y="2695575"/>
            <a:chExt cx="7334250" cy="1466850"/>
          </a:xfrm>
          <a:solidFill>
            <a:schemeClr val="accent1">
              <a:lumMod val="75000"/>
            </a:schemeClr>
          </a:solidFill>
        </p:grpSpPr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42A9A3A9-7FBC-4505-99D5-2C3FD42282CB}"/>
                </a:ext>
              </a:extLst>
            </p:cNvPr>
            <p:cNvSpPr/>
            <p:nvPr/>
          </p:nvSpPr>
          <p:spPr>
            <a:xfrm>
              <a:off x="2421731" y="2721769"/>
              <a:ext cx="1114425" cy="1438275"/>
            </a:xfrm>
            <a:custGeom>
              <a:avLst/>
              <a:gdLst>
                <a:gd name="connsiteX0" fmla="*/ 1107472 w 1114425"/>
                <a:gd name="connsiteY0" fmla="*/ 601313 h 1438275"/>
                <a:gd name="connsiteX1" fmla="*/ 1096232 w 1114425"/>
                <a:gd name="connsiteY1" fmla="*/ 574548 h 1438275"/>
                <a:gd name="connsiteX2" fmla="*/ 1067467 w 1114425"/>
                <a:gd name="connsiteY2" fmla="*/ 544449 h 1438275"/>
                <a:gd name="connsiteX3" fmla="*/ 1041749 w 1114425"/>
                <a:gd name="connsiteY3" fmla="*/ 527876 h 1438275"/>
                <a:gd name="connsiteX4" fmla="*/ 1020318 w 1114425"/>
                <a:gd name="connsiteY4" fmla="*/ 523875 h 1438275"/>
                <a:gd name="connsiteX5" fmla="*/ 991648 w 1114425"/>
                <a:gd name="connsiteY5" fmla="*/ 528352 h 1438275"/>
                <a:gd name="connsiteX6" fmla="*/ 949738 w 1114425"/>
                <a:gd name="connsiteY6" fmla="*/ 549783 h 1438275"/>
                <a:gd name="connsiteX7" fmla="*/ 883730 w 1114425"/>
                <a:gd name="connsiteY7" fmla="*/ 586359 h 1438275"/>
                <a:gd name="connsiteX8" fmla="*/ 847535 w 1114425"/>
                <a:gd name="connsiteY8" fmla="*/ 602456 h 1438275"/>
                <a:gd name="connsiteX9" fmla="*/ 837724 w 1114425"/>
                <a:gd name="connsiteY9" fmla="*/ 605219 h 1438275"/>
                <a:gd name="connsiteX10" fmla="*/ 831723 w 1114425"/>
                <a:gd name="connsiteY10" fmla="*/ 595789 h 1438275"/>
                <a:gd name="connsiteX11" fmla="*/ 835914 w 1114425"/>
                <a:gd name="connsiteY11" fmla="*/ 585216 h 1438275"/>
                <a:gd name="connsiteX12" fmla="*/ 895731 w 1114425"/>
                <a:gd name="connsiteY12" fmla="*/ 508730 h 1438275"/>
                <a:gd name="connsiteX13" fmla="*/ 912305 w 1114425"/>
                <a:gd name="connsiteY13" fmla="*/ 496443 h 1438275"/>
                <a:gd name="connsiteX14" fmla="*/ 938022 w 1114425"/>
                <a:gd name="connsiteY14" fmla="*/ 486918 h 1438275"/>
                <a:gd name="connsiteX15" fmla="*/ 958691 w 1114425"/>
                <a:gd name="connsiteY15" fmla="*/ 473774 h 1438275"/>
                <a:gd name="connsiteX16" fmla="*/ 990410 w 1114425"/>
                <a:gd name="connsiteY16" fmla="*/ 452152 h 1438275"/>
                <a:gd name="connsiteX17" fmla="*/ 1006793 w 1114425"/>
                <a:gd name="connsiteY17" fmla="*/ 427958 h 1438275"/>
                <a:gd name="connsiteX18" fmla="*/ 1006793 w 1114425"/>
                <a:gd name="connsiteY18" fmla="*/ 415100 h 1438275"/>
                <a:gd name="connsiteX19" fmla="*/ 992886 w 1114425"/>
                <a:gd name="connsiteY19" fmla="*/ 399479 h 1438275"/>
                <a:gd name="connsiteX20" fmla="*/ 973169 w 1114425"/>
                <a:gd name="connsiteY20" fmla="*/ 387953 h 1438275"/>
                <a:gd name="connsiteX21" fmla="*/ 953738 w 1114425"/>
                <a:gd name="connsiteY21" fmla="*/ 383000 h 1438275"/>
                <a:gd name="connsiteX22" fmla="*/ 944309 w 1114425"/>
                <a:gd name="connsiteY22" fmla="*/ 374809 h 1438275"/>
                <a:gd name="connsiteX23" fmla="*/ 915829 w 1114425"/>
                <a:gd name="connsiteY23" fmla="*/ 348329 h 1438275"/>
                <a:gd name="connsiteX24" fmla="*/ 885730 w 1114425"/>
                <a:gd name="connsiteY24" fmla="*/ 324517 h 1438275"/>
                <a:gd name="connsiteX25" fmla="*/ 865346 w 1114425"/>
                <a:gd name="connsiteY25" fmla="*/ 323183 h 1438275"/>
                <a:gd name="connsiteX26" fmla="*/ 854488 w 1114425"/>
                <a:gd name="connsiteY26" fmla="*/ 331946 h 1438275"/>
                <a:gd name="connsiteX27" fmla="*/ 843629 w 1114425"/>
                <a:gd name="connsiteY27" fmla="*/ 346139 h 1438275"/>
                <a:gd name="connsiteX28" fmla="*/ 841820 w 1114425"/>
                <a:gd name="connsiteY28" fmla="*/ 381191 h 1438275"/>
                <a:gd name="connsiteX29" fmla="*/ 837248 w 1114425"/>
                <a:gd name="connsiteY29" fmla="*/ 406241 h 1438275"/>
                <a:gd name="connsiteX30" fmla="*/ 820769 w 1114425"/>
                <a:gd name="connsiteY30" fmla="*/ 442341 h 1438275"/>
                <a:gd name="connsiteX31" fmla="*/ 798862 w 1114425"/>
                <a:gd name="connsiteY31" fmla="*/ 465773 h 1438275"/>
                <a:gd name="connsiteX32" fmla="*/ 767239 w 1114425"/>
                <a:gd name="connsiteY32" fmla="*/ 480727 h 1438275"/>
                <a:gd name="connsiteX33" fmla="*/ 742950 w 1114425"/>
                <a:gd name="connsiteY33" fmla="*/ 489775 h 1438275"/>
                <a:gd name="connsiteX34" fmla="*/ 732377 w 1114425"/>
                <a:gd name="connsiteY34" fmla="*/ 490252 h 1438275"/>
                <a:gd name="connsiteX35" fmla="*/ 716947 w 1114425"/>
                <a:gd name="connsiteY35" fmla="*/ 476917 h 1438275"/>
                <a:gd name="connsiteX36" fmla="*/ 693896 w 1114425"/>
                <a:gd name="connsiteY36" fmla="*/ 447770 h 1438275"/>
                <a:gd name="connsiteX37" fmla="*/ 674561 w 1114425"/>
                <a:gd name="connsiteY37" fmla="*/ 431292 h 1438275"/>
                <a:gd name="connsiteX38" fmla="*/ 674656 w 1114425"/>
                <a:gd name="connsiteY38" fmla="*/ 424434 h 1438275"/>
                <a:gd name="connsiteX39" fmla="*/ 717613 w 1114425"/>
                <a:gd name="connsiteY39" fmla="*/ 380048 h 1438275"/>
                <a:gd name="connsiteX40" fmla="*/ 764858 w 1114425"/>
                <a:gd name="connsiteY40" fmla="*/ 326993 h 1438275"/>
                <a:gd name="connsiteX41" fmla="*/ 776764 w 1114425"/>
                <a:gd name="connsiteY41" fmla="*/ 323469 h 1438275"/>
                <a:gd name="connsiteX42" fmla="*/ 840867 w 1114425"/>
                <a:gd name="connsiteY42" fmla="*/ 311182 h 1438275"/>
                <a:gd name="connsiteX43" fmla="*/ 890302 w 1114425"/>
                <a:gd name="connsiteY43" fmla="*/ 290989 h 1438275"/>
                <a:gd name="connsiteX44" fmla="*/ 960692 w 1114425"/>
                <a:gd name="connsiteY44" fmla="*/ 246507 h 1438275"/>
                <a:gd name="connsiteX45" fmla="*/ 989552 w 1114425"/>
                <a:gd name="connsiteY45" fmla="*/ 208407 h 1438275"/>
                <a:gd name="connsiteX46" fmla="*/ 993743 w 1114425"/>
                <a:gd name="connsiteY46" fmla="*/ 179165 h 1438275"/>
                <a:gd name="connsiteX47" fmla="*/ 989171 w 1114425"/>
                <a:gd name="connsiteY47" fmla="*/ 153353 h 1438275"/>
                <a:gd name="connsiteX48" fmla="*/ 916877 w 1114425"/>
                <a:gd name="connsiteY48" fmla="*/ 70771 h 1438275"/>
                <a:gd name="connsiteX49" fmla="*/ 877348 w 1114425"/>
                <a:gd name="connsiteY49" fmla="*/ 39053 h 1438275"/>
                <a:gd name="connsiteX50" fmla="*/ 858774 w 1114425"/>
                <a:gd name="connsiteY50" fmla="*/ 34766 h 1438275"/>
                <a:gd name="connsiteX51" fmla="*/ 839629 w 1114425"/>
                <a:gd name="connsiteY51" fmla="*/ 45911 h 1438275"/>
                <a:gd name="connsiteX52" fmla="*/ 804005 w 1114425"/>
                <a:gd name="connsiteY52" fmla="*/ 86011 h 1438275"/>
                <a:gd name="connsiteX53" fmla="*/ 780193 w 1114425"/>
                <a:gd name="connsiteY53" fmla="*/ 121349 h 1438275"/>
                <a:gd name="connsiteX54" fmla="*/ 757809 w 1114425"/>
                <a:gd name="connsiteY54" fmla="*/ 177737 h 1438275"/>
                <a:gd name="connsiteX55" fmla="*/ 736283 w 1114425"/>
                <a:gd name="connsiteY55" fmla="*/ 230505 h 1438275"/>
                <a:gd name="connsiteX56" fmla="*/ 717518 w 1114425"/>
                <a:gd name="connsiteY56" fmla="*/ 255746 h 1438275"/>
                <a:gd name="connsiteX57" fmla="*/ 685133 w 1114425"/>
                <a:gd name="connsiteY57" fmla="*/ 268129 h 1438275"/>
                <a:gd name="connsiteX58" fmla="*/ 656273 w 1114425"/>
                <a:gd name="connsiteY58" fmla="*/ 268796 h 1438275"/>
                <a:gd name="connsiteX59" fmla="*/ 649605 w 1114425"/>
                <a:gd name="connsiteY59" fmla="*/ 266510 h 1438275"/>
                <a:gd name="connsiteX60" fmla="*/ 651415 w 1114425"/>
                <a:gd name="connsiteY60" fmla="*/ 249650 h 1438275"/>
                <a:gd name="connsiteX61" fmla="*/ 664274 w 1114425"/>
                <a:gd name="connsiteY61" fmla="*/ 216503 h 1438275"/>
                <a:gd name="connsiteX62" fmla="*/ 667988 w 1114425"/>
                <a:gd name="connsiteY62" fmla="*/ 168497 h 1438275"/>
                <a:gd name="connsiteX63" fmla="*/ 671703 w 1114425"/>
                <a:gd name="connsiteY63" fmla="*/ 157448 h 1438275"/>
                <a:gd name="connsiteX64" fmla="*/ 673703 w 1114425"/>
                <a:gd name="connsiteY64" fmla="*/ 111538 h 1438275"/>
                <a:gd name="connsiteX65" fmla="*/ 669893 w 1114425"/>
                <a:gd name="connsiteY65" fmla="*/ 93631 h 1438275"/>
                <a:gd name="connsiteX66" fmla="*/ 604647 w 1114425"/>
                <a:gd name="connsiteY66" fmla="*/ 43720 h 1438275"/>
                <a:gd name="connsiteX67" fmla="*/ 542544 w 1114425"/>
                <a:gd name="connsiteY67" fmla="*/ 11144 h 1438275"/>
                <a:gd name="connsiteX68" fmla="*/ 509016 w 1114425"/>
                <a:gd name="connsiteY68" fmla="*/ 7144 h 1438275"/>
                <a:gd name="connsiteX69" fmla="*/ 491681 w 1114425"/>
                <a:gd name="connsiteY69" fmla="*/ 14764 h 1438275"/>
                <a:gd name="connsiteX70" fmla="*/ 486156 w 1114425"/>
                <a:gd name="connsiteY70" fmla="*/ 46863 h 1438275"/>
                <a:gd name="connsiteX71" fmla="*/ 495300 w 1114425"/>
                <a:gd name="connsiteY71" fmla="*/ 65913 h 1438275"/>
                <a:gd name="connsiteX72" fmla="*/ 571310 w 1114425"/>
                <a:gd name="connsiteY72" fmla="*/ 169450 h 1438275"/>
                <a:gd name="connsiteX73" fmla="*/ 595694 w 1114425"/>
                <a:gd name="connsiteY73" fmla="*/ 225647 h 1438275"/>
                <a:gd name="connsiteX74" fmla="*/ 627126 w 1114425"/>
                <a:gd name="connsiteY74" fmla="*/ 258509 h 1438275"/>
                <a:gd name="connsiteX75" fmla="*/ 626840 w 1114425"/>
                <a:gd name="connsiteY75" fmla="*/ 268415 h 1438275"/>
                <a:gd name="connsiteX76" fmla="*/ 620459 w 1114425"/>
                <a:gd name="connsiteY76" fmla="*/ 272129 h 1438275"/>
                <a:gd name="connsiteX77" fmla="*/ 610267 w 1114425"/>
                <a:gd name="connsiteY77" fmla="*/ 277368 h 1438275"/>
                <a:gd name="connsiteX78" fmla="*/ 543782 w 1114425"/>
                <a:gd name="connsiteY78" fmla="*/ 278035 h 1438275"/>
                <a:gd name="connsiteX79" fmla="*/ 501587 w 1114425"/>
                <a:gd name="connsiteY79" fmla="*/ 278987 h 1438275"/>
                <a:gd name="connsiteX80" fmla="*/ 481679 w 1114425"/>
                <a:gd name="connsiteY80" fmla="*/ 277178 h 1438275"/>
                <a:gd name="connsiteX81" fmla="*/ 451390 w 1114425"/>
                <a:gd name="connsiteY81" fmla="*/ 280130 h 1438275"/>
                <a:gd name="connsiteX82" fmla="*/ 425387 w 1114425"/>
                <a:gd name="connsiteY82" fmla="*/ 278130 h 1438275"/>
                <a:gd name="connsiteX83" fmla="*/ 409766 w 1114425"/>
                <a:gd name="connsiteY83" fmla="*/ 279559 h 1438275"/>
                <a:gd name="connsiteX84" fmla="*/ 387572 w 1114425"/>
                <a:gd name="connsiteY84" fmla="*/ 275654 h 1438275"/>
                <a:gd name="connsiteX85" fmla="*/ 360902 w 1114425"/>
                <a:gd name="connsiteY85" fmla="*/ 278416 h 1438275"/>
                <a:gd name="connsiteX86" fmla="*/ 301371 w 1114425"/>
                <a:gd name="connsiteY86" fmla="*/ 277559 h 1438275"/>
                <a:gd name="connsiteX87" fmla="*/ 286036 w 1114425"/>
                <a:gd name="connsiteY87" fmla="*/ 287084 h 1438275"/>
                <a:gd name="connsiteX88" fmla="*/ 276511 w 1114425"/>
                <a:gd name="connsiteY88" fmla="*/ 306800 h 1438275"/>
                <a:gd name="connsiteX89" fmla="*/ 284798 w 1114425"/>
                <a:gd name="connsiteY89" fmla="*/ 327946 h 1438275"/>
                <a:gd name="connsiteX90" fmla="*/ 318707 w 1114425"/>
                <a:gd name="connsiteY90" fmla="*/ 367379 h 1438275"/>
                <a:gd name="connsiteX91" fmla="*/ 354521 w 1114425"/>
                <a:gd name="connsiteY91" fmla="*/ 400717 h 1438275"/>
                <a:gd name="connsiteX92" fmla="*/ 373285 w 1114425"/>
                <a:gd name="connsiteY92" fmla="*/ 413290 h 1438275"/>
                <a:gd name="connsiteX93" fmla="*/ 396907 w 1114425"/>
                <a:gd name="connsiteY93" fmla="*/ 413575 h 1438275"/>
                <a:gd name="connsiteX94" fmla="*/ 425672 w 1114425"/>
                <a:gd name="connsiteY94" fmla="*/ 399955 h 1438275"/>
                <a:gd name="connsiteX95" fmla="*/ 501682 w 1114425"/>
                <a:gd name="connsiteY95" fmla="*/ 374142 h 1438275"/>
                <a:gd name="connsiteX96" fmla="*/ 601694 w 1114425"/>
                <a:gd name="connsiteY96" fmla="*/ 349187 h 1438275"/>
                <a:gd name="connsiteX97" fmla="*/ 651510 w 1114425"/>
                <a:gd name="connsiteY97" fmla="*/ 341662 h 1438275"/>
                <a:gd name="connsiteX98" fmla="*/ 669893 w 1114425"/>
                <a:gd name="connsiteY98" fmla="*/ 341567 h 1438275"/>
                <a:gd name="connsiteX99" fmla="*/ 680180 w 1114425"/>
                <a:gd name="connsiteY99" fmla="*/ 353092 h 1438275"/>
                <a:gd name="connsiteX100" fmla="*/ 676942 w 1114425"/>
                <a:gd name="connsiteY100" fmla="*/ 362236 h 1438275"/>
                <a:gd name="connsiteX101" fmla="*/ 644366 w 1114425"/>
                <a:gd name="connsiteY101" fmla="*/ 413004 h 1438275"/>
                <a:gd name="connsiteX102" fmla="*/ 635603 w 1114425"/>
                <a:gd name="connsiteY102" fmla="*/ 415766 h 1438275"/>
                <a:gd name="connsiteX103" fmla="*/ 625126 w 1114425"/>
                <a:gd name="connsiteY103" fmla="*/ 411956 h 1438275"/>
                <a:gd name="connsiteX104" fmla="*/ 608171 w 1114425"/>
                <a:gd name="connsiteY104" fmla="*/ 402812 h 1438275"/>
                <a:gd name="connsiteX105" fmla="*/ 594646 w 1114425"/>
                <a:gd name="connsiteY105" fmla="*/ 398336 h 1438275"/>
                <a:gd name="connsiteX106" fmla="*/ 585121 w 1114425"/>
                <a:gd name="connsiteY106" fmla="*/ 396145 h 1438275"/>
                <a:gd name="connsiteX107" fmla="*/ 577406 w 1114425"/>
                <a:gd name="connsiteY107" fmla="*/ 401479 h 1438275"/>
                <a:gd name="connsiteX108" fmla="*/ 555784 w 1114425"/>
                <a:gd name="connsiteY108" fmla="*/ 420529 h 1438275"/>
                <a:gd name="connsiteX109" fmla="*/ 552831 w 1114425"/>
                <a:gd name="connsiteY109" fmla="*/ 438722 h 1438275"/>
                <a:gd name="connsiteX110" fmla="*/ 563213 w 1114425"/>
                <a:gd name="connsiteY110" fmla="*/ 478155 h 1438275"/>
                <a:gd name="connsiteX111" fmla="*/ 571976 w 1114425"/>
                <a:gd name="connsiteY111" fmla="*/ 504444 h 1438275"/>
                <a:gd name="connsiteX112" fmla="*/ 569690 w 1114425"/>
                <a:gd name="connsiteY112" fmla="*/ 540925 h 1438275"/>
                <a:gd name="connsiteX113" fmla="*/ 560642 w 1114425"/>
                <a:gd name="connsiteY113" fmla="*/ 545973 h 1438275"/>
                <a:gd name="connsiteX114" fmla="*/ 551498 w 1114425"/>
                <a:gd name="connsiteY114" fmla="*/ 540163 h 1438275"/>
                <a:gd name="connsiteX115" fmla="*/ 535400 w 1114425"/>
                <a:gd name="connsiteY115" fmla="*/ 526828 h 1438275"/>
                <a:gd name="connsiteX116" fmla="*/ 519494 w 1114425"/>
                <a:gd name="connsiteY116" fmla="*/ 514160 h 1438275"/>
                <a:gd name="connsiteX117" fmla="*/ 504063 w 1114425"/>
                <a:gd name="connsiteY117" fmla="*/ 506063 h 1438275"/>
                <a:gd name="connsiteX118" fmla="*/ 494633 w 1114425"/>
                <a:gd name="connsiteY118" fmla="*/ 512350 h 1438275"/>
                <a:gd name="connsiteX119" fmla="*/ 480632 w 1114425"/>
                <a:gd name="connsiteY119" fmla="*/ 538163 h 1438275"/>
                <a:gd name="connsiteX120" fmla="*/ 469011 w 1114425"/>
                <a:gd name="connsiteY120" fmla="*/ 545783 h 1438275"/>
                <a:gd name="connsiteX121" fmla="*/ 462153 w 1114425"/>
                <a:gd name="connsiteY121" fmla="*/ 541782 h 1438275"/>
                <a:gd name="connsiteX122" fmla="*/ 452533 w 1114425"/>
                <a:gd name="connsiteY122" fmla="*/ 534924 h 1438275"/>
                <a:gd name="connsiteX123" fmla="*/ 430911 w 1114425"/>
                <a:gd name="connsiteY123" fmla="*/ 512445 h 1438275"/>
                <a:gd name="connsiteX124" fmla="*/ 399098 w 1114425"/>
                <a:gd name="connsiteY124" fmla="*/ 484918 h 1438275"/>
                <a:gd name="connsiteX125" fmla="*/ 359664 w 1114425"/>
                <a:gd name="connsiteY125" fmla="*/ 455105 h 1438275"/>
                <a:gd name="connsiteX126" fmla="*/ 341281 w 1114425"/>
                <a:gd name="connsiteY126" fmla="*/ 439484 h 1438275"/>
                <a:gd name="connsiteX127" fmla="*/ 325088 w 1114425"/>
                <a:gd name="connsiteY127" fmla="*/ 430530 h 1438275"/>
                <a:gd name="connsiteX128" fmla="*/ 315087 w 1114425"/>
                <a:gd name="connsiteY128" fmla="*/ 432816 h 1438275"/>
                <a:gd name="connsiteX129" fmla="*/ 304895 w 1114425"/>
                <a:gd name="connsiteY129" fmla="*/ 445199 h 1438275"/>
                <a:gd name="connsiteX130" fmla="*/ 303467 w 1114425"/>
                <a:gd name="connsiteY130" fmla="*/ 463582 h 1438275"/>
                <a:gd name="connsiteX131" fmla="*/ 310706 w 1114425"/>
                <a:gd name="connsiteY131" fmla="*/ 490061 h 1438275"/>
                <a:gd name="connsiteX132" fmla="*/ 329756 w 1114425"/>
                <a:gd name="connsiteY132" fmla="*/ 544830 h 1438275"/>
                <a:gd name="connsiteX133" fmla="*/ 339662 w 1114425"/>
                <a:gd name="connsiteY133" fmla="*/ 581406 h 1438275"/>
                <a:gd name="connsiteX134" fmla="*/ 337375 w 1114425"/>
                <a:gd name="connsiteY134" fmla="*/ 588740 h 1438275"/>
                <a:gd name="connsiteX135" fmla="*/ 318992 w 1114425"/>
                <a:gd name="connsiteY135" fmla="*/ 603409 h 1438275"/>
                <a:gd name="connsiteX136" fmla="*/ 286703 w 1114425"/>
                <a:gd name="connsiteY136" fmla="*/ 615791 h 1438275"/>
                <a:gd name="connsiteX137" fmla="*/ 284893 w 1114425"/>
                <a:gd name="connsiteY137" fmla="*/ 628650 h 1438275"/>
                <a:gd name="connsiteX138" fmla="*/ 302324 w 1114425"/>
                <a:gd name="connsiteY138" fmla="*/ 641985 h 1438275"/>
                <a:gd name="connsiteX139" fmla="*/ 344615 w 1114425"/>
                <a:gd name="connsiteY139" fmla="*/ 678561 h 1438275"/>
                <a:gd name="connsiteX140" fmla="*/ 395764 w 1114425"/>
                <a:gd name="connsiteY140" fmla="*/ 729901 h 1438275"/>
                <a:gd name="connsiteX141" fmla="*/ 415385 w 1114425"/>
                <a:gd name="connsiteY141" fmla="*/ 731139 h 1438275"/>
                <a:gd name="connsiteX142" fmla="*/ 465392 w 1114425"/>
                <a:gd name="connsiteY142" fmla="*/ 693039 h 1438275"/>
                <a:gd name="connsiteX143" fmla="*/ 504349 w 1114425"/>
                <a:gd name="connsiteY143" fmla="*/ 648653 h 1438275"/>
                <a:gd name="connsiteX144" fmla="*/ 546545 w 1114425"/>
                <a:gd name="connsiteY144" fmla="*/ 616077 h 1438275"/>
                <a:gd name="connsiteX145" fmla="*/ 562261 w 1114425"/>
                <a:gd name="connsiteY145" fmla="*/ 610553 h 1438275"/>
                <a:gd name="connsiteX146" fmla="*/ 572643 w 1114425"/>
                <a:gd name="connsiteY146" fmla="*/ 620649 h 1438275"/>
                <a:gd name="connsiteX147" fmla="*/ 576358 w 1114425"/>
                <a:gd name="connsiteY147" fmla="*/ 645700 h 1438275"/>
                <a:gd name="connsiteX148" fmla="*/ 572072 w 1114425"/>
                <a:gd name="connsiteY148" fmla="*/ 700564 h 1438275"/>
                <a:gd name="connsiteX149" fmla="*/ 561975 w 1114425"/>
                <a:gd name="connsiteY149" fmla="*/ 708851 h 1438275"/>
                <a:gd name="connsiteX150" fmla="*/ 540830 w 1114425"/>
                <a:gd name="connsiteY150" fmla="*/ 714185 h 1438275"/>
                <a:gd name="connsiteX151" fmla="*/ 517208 w 1114425"/>
                <a:gd name="connsiteY151" fmla="*/ 722376 h 1438275"/>
                <a:gd name="connsiteX152" fmla="*/ 466154 w 1114425"/>
                <a:gd name="connsiteY152" fmla="*/ 737521 h 1438275"/>
                <a:gd name="connsiteX153" fmla="*/ 400812 w 1114425"/>
                <a:gd name="connsiteY153" fmla="*/ 757523 h 1438275"/>
                <a:gd name="connsiteX154" fmla="*/ 345758 w 1114425"/>
                <a:gd name="connsiteY154" fmla="*/ 772668 h 1438275"/>
                <a:gd name="connsiteX155" fmla="*/ 302133 w 1114425"/>
                <a:gd name="connsiteY155" fmla="*/ 781336 h 1438275"/>
                <a:gd name="connsiteX156" fmla="*/ 251174 w 1114425"/>
                <a:gd name="connsiteY156" fmla="*/ 793242 h 1438275"/>
                <a:gd name="connsiteX157" fmla="*/ 197168 w 1114425"/>
                <a:gd name="connsiteY157" fmla="*/ 804291 h 1438275"/>
                <a:gd name="connsiteX158" fmla="*/ 144399 w 1114425"/>
                <a:gd name="connsiteY158" fmla="*/ 816959 h 1438275"/>
                <a:gd name="connsiteX159" fmla="*/ 93250 w 1114425"/>
                <a:gd name="connsiteY159" fmla="*/ 826103 h 1438275"/>
                <a:gd name="connsiteX160" fmla="*/ 35147 w 1114425"/>
                <a:gd name="connsiteY160" fmla="*/ 835057 h 1438275"/>
                <a:gd name="connsiteX161" fmla="*/ 13145 w 1114425"/>
                <a:gd name="connsiteY161" fmla="*/ 839724 h 1438275"/>
                <a:gd name="connsiteX162" fmla="*/ 9430 w 1114425"/>
                <a:gd name="connsiteY162" fmla="*/ 853916 h 1438275"/>
                <a:gd name="connsiteX163" fmla="*/ 7144 w 1114425"/>
                <a:gd name="connsiteY163" fmla="*/ 875824 h 1438275"/>
                <a:gd name="connsiteX164" fmla="*/ 20765 w 1114425"/>
                <a:gd name="connsiteY164" fmla="*/ 889159 h 1438275"/>
                <a:gd name="connsiteX165" fmla="*/ 104394 w 1114425"/>
                <a:gd name="connsiteY165" fmla="*/ 936308 h 1438275"/>
                <a:gd name="connsiteX166" fmla="*/ 147352 w 1114425"/>
                <a:gd name="connsiteY166" fmla="*/ 948119 h 1438275"/>
                <a:gd name="connsiteX167" fmla="*/ 171450 w 1114425"/>
                <a:gd name="connsiteY167" fmla="*/ 950309 h 1438275"/>
                <a:gd name="connsiteX168" fmla="*/ 195358 w 1114425"/>
                <a:gd name="connsiteY168" fmla="*/ 948023 h 1438275"/>
                <a:gd name="connsiteX169" fmla="*/ 235172 w 1114425"/>
                <a:gd name="connsiteY169" fmla="*/ 927354 h 1438275"/>
                <a:gd name="connsiteX170" fmla="*/ 289179 w 1114425"/>
                <a:gd name="connsiteY170" fmla="*/ 896779 h 1438275"/>
                <a:gd name="connsiteX171" fmla="*/ 331089 w 1114425"/>
                <a:gd name="connsiteY171" fmla="*/ 874395 h 1438275"/>
                <a:gd name="connsiteX172" fmla="*/ 375571 w 1114425"/>
                <a:gd name="connsiteY172" fmla="*/ 855440 h 1438275"/>
                <a:gd name="connsiteX173" fmla="*/ 466725 w 1114425"/>
                <a:gd name="connsiteY173" fmla="*/ 812483 h 1438275"/>
                <a:gd name="connsiteX174" fmla="*/ 529114 w 1114425"/>
                <a:gd name="connsiteY174" fmla="*/ 788099 h 1438275"/>
                <a:gd name="connsiteX175" fmla="*/ 553307 w 1114425"/>
                <a:gd name="connsiteY175" fmla="*/ 774478 h 1438275"/>
                <a:gd name="connsiteX176" fmla="*/ 571691 w 1114425"/>
                <a:gd name="connsiteY176" fmla="*/ 772192 h 1438275"/>
                <a:gd name="connsiteX177" fmla="*/ 579501 w 1114425"/>
                <a:gd name="connsiteY177" fmla="*/ 779526 h 1438275"/>
                <a:gd name="connsiteX178" fmla="*/ 581501 w 1114425"/>
                <a:gd name="connsiteY178" fmla="*/ 811435 h 1438275"/>
                <a:gd name="connsiteX179" fmla="*/ 575501 w 1114425"/>
                <a:gd name="connsiteY179" fmla="*/ 824865 h 1438275"/>
                <a:gd name="connsiteX180" fmla="*/ 553498 w 1114425"/>
                <a:gd name="connsiteY180" fmla="*/ 848678 h 1438275"/>
                <a:gd name="connsiteX181" fmla="*/ 521970 w 1114425"/>
                <a:gd name="connsiteY181" fmla="*/ 863822 h 1438275"/>
                <a:gd name="connsiteX182" fmla="*/ 487394 w 1114425"/>
                <a:gd name="connsiteY182" fmla="*/ 881634 h 1438275"/>
                <a:gd name="connsiteX183" fmla="*/ 435578 w 1114425"/>
                <a:gd name="connsiteY183" fmla="*/ 911066 h 1438275"/>
                <a:gd name="connsiteX184" fmla="*/ 359855 w 1114425"/>
                <a:gd name="connsiteY184" fmla="*/ 956882 h 1438275"/>
                <a:gd name="connsiteX185" fmla="*/ 281369 w 1114425"/>
                <a:gd name="connsiteY185" fmla="*/ 1020223 h 1438275"/>
                <a:gd name="connsiteX186" fmla="*/ 234696 w 1114425"/>
                <a:gd name="connsiteY186" fmla="*/ 1061847 h 1438275"/>
                <a:gd name="connsiteX187" fmla="*/ 205454 w 1114425"/>
                <a:gd name="connsiteY187" fmla="*/ 1090327 h 1438275"/>
                <a:gd name="connsiteX188" fmla="*/ 205454 w 1114425"/>
                <a:gd name="connsiteY188" fmla="*/ 1103948 h 1438275"/>
                <a:gd name="connsiteX189" fmla="*/ 222790 w 1114425"/>
                <a:gd name="connsiteY189" fmla="*/ 1119569 h 1438275"/>
                <a:gd name="connsiteX190" fmla="*/ 248222 w 1114425"/>
                <a:gd name="connsiteY190" fmla="*/ 1132713 h 1438275"/>
                <a:gd name="connsiteX191" fmla="*/ 269367 w 1114425"/>
                <a:gd name="connsiteY191" fmla="*/ 1137190 h 1438275"/>
                <a:gd name="connsiteX192" fmla="*/ 302705 w 1114425"/>
                <a:gd name="connsiteY192" fmla="*/ 1132237 h 1438275"/>
                <a:gd name="connsiteX193" fmla="*/ 381953 w 1114425"/>
                <a:gd name="connsiteY193" fmla="*/ 1108043 h 1438275"/>
                <a:gd name="connsiteX194" fmla="*/ 469011 w 1114425"/>
                <a:gd name="connsiteY194" fmla="*/ 1072706 h 1438275"/>
                <a:gd name="connsiteX195" fmla="*/ 568452 w 1114425"/>
                <a:gd name="connsiteY195" fmla="*/ 1037368 h 1438275"/>
                <a:gd name="connsiteX196" fmla="*/ 579501 w 1114425"/>
                <a:gd name="connsiteY196" fmla="*/ 1039654 h 1438275"/>
                <a:gd name="connsiteX197" fmla="*/ 581216 w 1114425"/>
                <a:gd name="connsiteY197" fmla="*/ 1051941 h 1438275"/>
                <a:gd name="connsiteX198" fmla="*/ 573119 w 1114425"/>
                <a:gd name="connsiteY198" fmla="*/ 1062228 h 1438275"/>
                <a:gd name="connsiteX199" fmla="*/ 568071 w 1114425"/>
                <a:gd name="connsiteY199" fmla="*/ 1076897 h 1438275"/>
                <a:gd name="connsiteX200" fmla="*/ 577787 w 1114425"/>
                <a:gd name="connsiteY200" fmla="*/ 1085564 h 1438275"/>
                <a:gd name="connsiteX201" fmla="*/ 577787 w 1114425"/>
                <a:gd name="connsiteY201" fmla="*/ 1096899 h 1438275"/>
                <a:gd name="connsiteX202" fmla="*/ 575215 w 1114425"/>
                <a:gd name="connsiteY202" fmla="*/ 1126617 h 1438275"/>
                <a:gd name="connsiteX203" fmla="*/ 577120 w 1114425"/>
                <a:gd name="connsiteY203" fmla="*/ 1148715 h 1438275"/>
                <a:gd name="connsiteX204" fmla="*/ 575501 w 1114425"/>
                <a:gd name="connsiteY204" fmla="*/ 1167098 h 1438275"/>
                <a:gd name="connsiteX205" fmla="*/ 576644 w 1114425"/>
                <a:gd name="connsiteY205" fmla="*/ 1192530 h 1438275"/>
                <a:gd name="connsiteX206" fmla="*/ 575691 w 1114425"/>
                <a:gd name="connsiteY206" fmla="*/ 1217105 h 1438275"/>
                <a:gd name="connsiteX207" fmla="*/ 574167 w 1114425"/>
                <a:gd name="connsiteY207" fmla="*/ 1257586 h 1438275"/>
                <a:gd name="connsiteX208" fmla="*/ 579692 w 1114425"/>
                <a:gd name="connsiteY208" fmla="*/ 1280351 h 1438275"/>
                <a:gd name="connsiteX209" fmla="*/ 579025 w 1114425"/>
                <a:gd name="connsiteY209" fmla="*/ 1291114 h 1438275"/>
                <a:gd name="connsiteX210" fmla="*/ 575596 w 1114425"/>
                <a:gd name="connsiteY210" fmla="*/ 1314069 h 1438275"/>
                <a:gd name="connsiteX211" fmla="*/ 573881 w 1114425"/>
                <a:gd name="connsiteY211" fmla="*/ 1356360 h 1438275"/>
                <a:gd name="connsiteX212" fmla="*/ 581216 w 1114425"/>
                <a:gd name="connsiteY212" fmla="*/ 1379696 h 1438275"/>
                <a:gd name="connsiteX213" fmla="*/ 583978 w 1114425"/>
                <a:gd name="connsiteY213" fmla="*/ 1400937 h 1438275"/>
                <a:gd name="connsiteX214" fmla="*/ 607505 w 1114425"/>
                <a:gd name="connsiteY214" fmla="*/ 1425131 h 1438275"/>
                <a:gd name="connsiteX215" fmla="*/ 623697 w 1114425"/>
                <a:gd name="connsiteY215" fmla="*/ 1436751 h 1438275"/>
                <a:gd name="connsiteX216" fmla="*/ 635318 w 1114425"/>
                <a:gd name="connsiteY216" fmla="*/ 1434275 h 1438275"/>
                <a:gd name="connsiteX217" fmla="*/ 676275 w 1114425"/>
                <a:gd name="connsiteY217" fmla="*/ 1393317 h 1438275"/>
                <a:gd name="connsiteX218" fmla="*/ 692658 w 1114425"/>
                <a:gd name="connsiteY218" fmla="*/ 1366933 h 1438275"/>
                <a:gd name="connsiteX219" fmla="*/ 699992 w 1114425"/>
                <a:gd name="connsiteY219" fmla="*/ 1344263 h 1438275"/>
                <a:gd name="connsiteX220" fmla="*/ 704564 w 1114425"/>
                <a:gd name="connsiteY220" fmla="*/ 1325499 h 1438275"/>
                <a:gd name="connsiteX221" fmla="*/ 710946 w 1114425"/>
                <a:gd name="connsiteY221" fmla="*/ 1309973 h 1438275"/>
                <a:gd name="connsiteX222" fmla="*/ 712184 w 1114425"/>
                <a:gd name="connsiteY222" fmla="*/ 1275398 h 1438275"/>
                <a:gd name="connsiteX223" fmla="*/ 715899 w 1114425"/>
                <a:gd name="connsiteY223" fmla="*/ 1262539 h 1438275"/>
                <a:gd name="connsiteX224" fmla="*/ 719328 w 1114425"/>
                <a:gd name="connsiteY224" fmla="*/ 1240536 h 1438275"/>
                <a:gd name="connsiteX225" fmla="*/ 717423 w 1114425"/>
                <a:gd name="connsiteY225" fmla="*/ 1143572 h 1438275"/>
                <a:gd name="connsiteX226" fmla="*/ 714661 w 1114425"/>
                <a:gd name="connsiteY226" fmla="*/ 1127379 h 1438275"/>
                <a:gd name="connsiteX227" fmla="*/ 716471 w 1114425"/>
                <a:gd name="connsiteY227" fmla="*/ 1106805 h 1438275"/>
                <a:gd name="connsiteX228" fmla="*/ 719233 w 1114425"/>
                <a:gd name="connsiteY228" fmla="*/ 1018223 h 1438275"/>
                <a:gd name="connsiteX229" fmla="*/ 720757 w 1114425"/>
                <a:gd name="connsiteY229" fmla="*/ 992315 h 1438275"/>
                <a:gd name="connsiteX230" fmla="*/ 735711 w 1114425"/>
                <a:gd name="connsiteY230" fmla="*/ 981742 h 1438275"/>
                <a:gd name="connsiteX231" fmla="*/ 761429 w 1114425"/>
                <a:gd name="connsiteY231" fmla="*/ 970121 h 1438275"/>
                <a:gd name="connsiteX232" fmla="*/ 791718 w 1114425"/>
                <a:gd name="connsiteY232" fmla="*/ 961835 h 1438275"/>
                <a:gd name="connsiteX233" fmla="*/ 869442 w 1114425"/>
                <a:gd name="connsiteY233" fmla="*/ 935546 h 1438275"/>
                <a:gd name="connsiteX234" fmla="*/ 904589 w 1114425"/>
                <a:gd name="connsiteY234" fmla="*/ 920877 h 1438275"/>
                <a:gd name="connsiteX235" fmla="*/ 924687 w 1114425"/>
                <a:gd name="connsiteY235" fmla="*/ 903732 h 1438275"/>
                <a:gd name="connsiteX236" fmla="*/ 930497 w 1114425"/>
                <a:gd name="connsiteY236" fmla="*/ 885635 h 1438275"/>
                <a:gd name="connsiteX237" fmla="*/ 925640 w 1114425"/>
                <a:gd name="connsiteY237" fmla="*/ 870204 h 1438275"/>
                <a:gd name="connsiteX238" fmla="*/ 873919 w 1114425"/>
                <a:gd name="connsiteY238" fmla="*/ 838486 h 1438275"/>
                <a:gd name="connsiteX239" fmla="*/ 818579 w 1114425"/>
                <a:gd name="connsiteY239" fmla="*/ 803053 h 1438275"/>
                <a:gd name="connsiteX240" fmla="*/ 799719 w 1114425"/>
                <a:gd name="connsiteY240" fmla="*/ 791623 h 1438275"/>
                <a:gd name="connsiteX241" fmla="*/ 790956 w 1114425"/>
                <a:gd name="connsiteY241" fmla="*/ 782574 h 1438275"/>
                <a:gd name="connsiteX242" fmla="*/ 792956 w 1114425"/>
                <a:gd name="connsiteY242" fmla="*/ 771811 h 1438275"/>
                <a:gd name="connsiteX243" fmla="*/ 824579 w 1114425"/>
                <a:gd name="connsiteY243" fmla="*/ 754952 h 1438275"/>
                <a:gd name="connsiteX244" fmla="*/ 861441 w 1114425"/>
                <a:gd name="connsiteY244" fmla="*/ 738283 h 1438275"/>
                <a:gd name="connsiteX245" fmla="*/ 936403 w 1114425"/>
                <a:gd name="connsiteY245" fmla="*/ 705898 h 1438275"/>
                <a:gd name="connsiteX246" fmla="*/ 1006126 w 1114425"/>
                <a:gd name="connsiteY246" fmla="*/ 673894 h 1438275"/>
                <a:gd name="connsiteX247" fmla="*/ 1071182 w 1114425"/>
                <a:gd name="connsiteY247" fmla="*/ 644652 h 1438275"/>
                <a:gd name="connsiteX248" fmla="*/ 1094899 w 1114425"/>
                <a:gd name="connsiteY248" fmla="*/ 634270 h 1438275"/>
                <a:gd name="connsiteX249" fmla="*/ 1109091 w 1114425"/>
                <a:gd name="connsiteY249" fmla="*/ 618173 h 1438275"/>
                <a:gd name="connsiteX250" fmla="*/ 1107472 w 1114425"/>
                <a:gd name="connsiteY250" fmla="*/ 601313 h 1438275"/>
                <a:gd name="connsiteX251" fmla="*/ 824198 w 1114425"/>
                <a:gd name="connsiteY251" fmla="*/ 212979 h 1438275"/>
                <a:gd name="connsiteX252" fmla="*/ 848582 w 1114425"/>
                <a:gd name="connsiteY252" fmla="*/ 173165 h 1438275"/>
                <a:gd name="connsiteX253" fmla="*/ 856869 w 1114425"/>
                <a:gd name="connsiteY253" fmla="*/ 159830 h 1438275"/>
                <a:gd name="connsiteX254" fmla="*/ 868394 w 1114425"/>
                <a:gd name="connsiteY254" fmla="*/ 152972 h 1438275"/>
                <a:gd name="connsiteX255" fmla="*/ 877157 w 1114425"/>
                <a:gd name="connsiteY255" fmla="*/ 156591 h 1438275"/>
                <a:gd name="connsiteX256" fmla="*/ 888778 w 1114425"/>
                <a:gd name="connsiteY256" fmla="*/ 167831 h 1438275"/>
                <a:gd name="connsiteX257" fmla="*/ 894302 w 1114425"/>
                <a:gd name="connsiteY257" fmla="*/ 184404 h 1438275"/>
                <a:gd name="connsiteX258" fmla="*/ 892016 w 1114425"/>
                <a:gd name="connsiteY258" fmla="*/ 199644 h 1438275"/>
                <a:gd name="connsiteX259" fmla="*/ 874109 w 1114425"/>
                <a:gd name="connsiteY259" fmla="*/ 220885 h 1438275"/>
                <a:gd name="connsiteX260" fmla="*/ 851535 w 1114425"/>
                <a:gd name="connsiteY260" fmla="*/ 231743 h 1438275"/>
                <a:gd name="connsiteX261" fmla="*/ 838390 w 1114425"/>
                <a:gd name="connsiteY261" fmla="*/ 235839 h 1438275"/>
                <a:gd name="connsiteX262" fmla="*/ 824865 w 1114425"/>
                <a:gd name="connsiteY262" fmla="*/ 231267 h 1438275"/>
                <a:gd name="connsiteX263" fmla="*/ 821912 w 1114425"/>
                <a:gd name="connsiteY263" fmla="*/ 224409 h 1438275"/>
                <a:gd name="connsiteX264" fmla="*/ 824198 w 1114425"/>
                <a:gd name="connsiteY264" fmla="*/ 212979 h 1438275"/>
                <a:gd name="connsiteX265" fmla="*/ 582073 w 1114425"/>
                <a:gd name="connsiteY265" fmla="*/ 925640 h 1438275"/>
                <a:gd name="connsiteX266" fmla="*/ 577501 w 1114425"/>
                <a:gd name="connsiteY266" fmla="*/ 940784 h 1438275"/>
                <a:gd name="connsiteX267" fmla="*/ 557784 w 1114425"/>
                <a:gd name="connsiteY267" fmla="*/ 953357 h 1438275"/>
                <a:gd name="connsiteX268" fmla="*/ 502444 w 1114425"/>
                <a:gd name="connsiteY268" fmla="*/ 974979 h 1438275"/>
                <a:gd name="connsiteX269" fmla="*/ 436436 w 1114425"/>
                <a:gd name="connsiteY269" fmla="*/ 996506 h 1438275"/>
                <a:gd name="connsiteX270" fmla="*/ 387953 w 1114425"/>
                <a:gd name="connsiteY270" fmla="*/ 1013174 h 1438275"/>
                <a:gd name="connsiteX271" fmla="*/ 370523 w 1114425"/>
                <a:gd name="connsiteY271" fmla="*/ 1012222 h 1438275"/>
                <a:gd name="connsiteX272" fmla="*/ 370618 w 1114425"/>
                <a:gd name="connsiteY272" fmla="*/ 1006983 h 1438275"/>
                <a:gd name="connsiteX273" fmla="*/ 397478 w 1114425"/>
                <a:gd name="connsiteY273" fmla="*/ 985552 h 1438275"/>
                <a:gd name="connsiteX274" fmla="*/ 455295 w 1114425"/>
                <a:gd name="connsiteY274" fmla="*/ 955262 h 1438275"/>
                <a:gd name="connsiteX275" fmla="*/ 491966 w 1114425"/>
                <a:gd name="connsiteY275" fmla="*/ 933260 h 1438275"/>
                <a:gd name="connsiteX276" fmla="*/ 535877 w 1114425"/>
                <a:gd name="connsiteY276" fmla="*/ 909066 h 1438275"/>
                <a:gd name="connsiteX277" fmla="*/ 560642 w 1114425"/>
                <a:gd name="connsiteY277" fmla="*/ 892588 h 1438275"/>
                <a:gd name="connsiteX278" fmla="*/ 570357 w 1114425"/>
                <a:gd name="connsiteY278" fmla="*/ 887063 h 1438275"/>
                <a:gd name="connsiteX279" fmla="*/ 577120 w 1114425"/>
                <a:gd name="connsiteY279" fmla="*/ 890016 h 1438275"/>
                <a:gd name="connsiteX280" fmla="*/ 583502 w 1114425"/>
                <a:gd name="connsiteY280" fmla="*/ 899541 h 1438275"/>
                <a:gd name="connsiteX281" fmla="*/ 582073 w 1114425"/>
                <a:gd name="connsiteY281" fmla="*/ 925640 h 1438275"/>
                <a:gd name="connsiteX282" fmla="*/ 709803 w 1114425"/>
                <a:gd name="connsiteY282" fmla="*/ 633889 h 1438275"/>
                <a:gd name="connsiteX283" fmla="*/ 713137 w 1114425"/>
                <a:gd name="connsiteY283" fmla="*/ 587121 h 1438275"/>
                <a:gd name="connsiteX284" fmla="*/ 715423 w 1114425"/>
                <a:gd name="connsiteY284" fmla="*/ 557308 h 1438275"/>
                <a:gd name="connsiteX285" fmla="*/ 715137 w 1114425"/>
                <a:gd name="connsiteY285" fmla="*/ 532638 h 1438275"/>
                <a:gd name="connsiteX286" fmla="*/ 719233 w 1114425"/>
                <a:gd name="connsiteY286" fmla="*/ 519303 h 1438275"/>
                <a:gd name="connsiteX287" fmla="*/ 729520 w 1114425"/>
                <a:gd name="connsiteY287" fmla="*/ 508540 h 1438275"/>
                <a:gd name="connsiteX288" fmla="*/ 741331 w 1114425"/>
                <a:gd name="connsiteY288" fmla="*/ 508540 h 1438275"/>
                <a:gd name="connsiteX289" fmla="*/ 750856 w 1114425"/>
                <a:gd name="connsiteY289" fmla="*/ 513398 h 1438275"/>
                <a:gd name="connsiteX290" fmla="*/ 763905 w 1114425"/>
                <a:gd name="connsiteY290" fmla="*/ 514922 h 1438275"/>
                <a:gd name="connsiteX291" fmla="*/ 787908 w 1114425"/>
                <a:gd name="connsiteY291" fmla="*/ 517970 h 1438275"/>
                <a:gd name="connsiteX292" fmla="*/ 794766 w 1114425"/>
                <a:gd name="connsiteY292" fmla="*/ 521684 h 1438275"/>
                <a:gd name="connsiteX293" fmla="*/ 801148 w 1114425"/>
                <a:gd name="connsiteY293" fmla="*/ 531686 h 1438275"/>
                <a:gd name="connsiteX294" fmla="*/ 797909 w 1114425"/>
                <a:gd name="connsiteY294" fmla="*/ 548164 h 1438275"/>
                <a:gd name="connsiteX295" fmla="*/ 795623 w 1114425"/>
                <a:gd name="connsiteY295" fmla="*/ 572453 h 1438275"/>
                <a:gd name="connsiteX296" fmla="*/ 789051 w 1114425"/>
                <a:gd name="connsiteY296" fmla="*/ 600075 h 1438275"/>
                <a:gd name="connsiteX297" fmla="*/ 777145 w 1114425"/>
                <a:gd name="connsiteY297" fmla="*/ 623888 h 1438275"/>
                <a:gd name="connsiteX298" fmla="*/ 762000 w 1114425"/>
                <a:gd name="connsiteY298" fmla="*/ 642080 h 1438275"/>
                <a:gd name="connsiteX299" fmla="*/ 737235 w 1114425"/>
                <a:gd name="connsiteY299" fmla="*/ 651701 h 1438275"/>
                <a:gd name="connsiteX300" fmla="*/ 722281 w 1114425"/>
                <a:gd name="connsiteY300" fmla="*/ 654939 h 1438275"/>
                <a:gd name="connsiteX301" fmla="*/ 714470 w 1114425"/>
                <a:gd name="connsiteY301" fmla="*/ 648653 h 1438275"/>
                <a:gd name="connsiteX302" fmla="*/ 709803 w 1114425"/>
                <a:gd name="connsiteY302" fmla="*/ 633889 h 1438275"/>
                <a:gd name="connsiteX303" fmla="*/ 767715 w 1114425"/>
                <a:gd name="connsiteY303" fmla="*/ 875824 h 1438275"/>
                <a:gd name="connsiteX304" fmla="*/ 745808 w 1114425"/>
                <a:gd name="connsiteY304" fmla="*/ 894017 h 1438275"/>
                <a:gd name="connsiteX305" fmla="*/ 723424 w 1114425"/>
                <a:gd name="connsiteY305" fmla="*/ 894017 h 1438275"/>
                <a:gd name="connsiteX306" fmla="*/ 723138 w 1114425"/>
                <a:gd name="connsiteY306" fmla="*/ 890873 h 1438275"/>
                <a:gd name="connsiteX307" fmla="*/ 716280 w 1114425"/>
                <a:gd name="connsiteY307" fmla="*/ 876586 h 1438275"/>
                <a:gd name="connsiteX308" fmla="*/ 714470 w 1114425"/>
                <a:gd name="connsiteY308" fmla="*/ 858203 h 1438275"/>
                <a:gd name="connsiteX309" fmla="*/ 720281 w 1114425"/>
                <a:gd name="connsiteY309" fmla="*/ 847725 h 1438275"/>
                <a:gd name="connsiteX310" fmla="*/ 713994 w 1114425"/>
                <a:gd name="connsiteY310" fmla="*/ 833723 h 1438275"/>
                <a:gd name="connsiteX311" fmla="*/ 714756 w 1114425"/>
                <a:gd name="connsiteY311" fmla="*/ 823627 h 1438275"/>
                <a:gd name="connsiteX312" fmla="*/ 724567 w 1114425"/>
                <a:gd name="connsiteY312" fmla="*/ 813245 h 1438275"/>
                <a:gd name="connsiteX313" fmla="*/ 729044 w 1114425"/>
                <a:gd name="connsiteY313" fmla="*/ 810197 h 1438275"/>
                <a:gd name="connsiteX314" fmla="*/ 740093 w 1114425"/>
                <a:gd name="connsiteY314" fmla="*/ 822960 h 1438275"/>
                <a:gd name="connsiteX315" fmla="*/ 753713 w 1114425"/>
                <a:gd name="connsiteY315" fmla="*/ 842963 h 1438275"/>
                <a:gd name="connsiteX316" fmla="*/ 767906 w 1114425"/>
                <a:gd name="connsiteY316" fmla="*/ 864870 h 1438275"/>
                <a:gd name="connsiteX317" fmla="*/ 767715 w 1114425"/>
                <a:gd name="connsiteY317" fmla="*/ 875824 h 1438275"/>
                <a:gd name="connsiteX318" fmla="*/ 898588 w 1114425"/>
                <a:gd name="connsiteY318" fmla="*/ 665893 h 1438275"/>
                <a:gd name="connsiteX319" fmla="*/ 877062 w 1114425"/>
                <a:gd name="connsiteY319" fmla="*/ 681514 h 1438275"/>
                <a:gd name="connsiteX320" fmla="*/ 853250 w 1114425"/>
                <a:gd name="connsiteY320" fmla="*/ 689324 h 1438275"/>
                <a:gd name="connsiteX321" fmla="*/ 827532 w 1114425"/>
                <a:gd name="connsiteY321" fmla="*/ 708279 h 1438275"/>
                <a:gd name="connsiteX322" fmla="*/ 795814 w 1114425"/>
                <a:gd name="connsiteY322" fmla="*/ 723424 h 1438275"/>
                <a:gd name="connsiteX323" fmla="*/ 760762 w 1114425"/>
                <a:gd name="connsiteY323" fmla="*/ 747903 h 1438275"/>
                <a:gd name="connsiteX324" fmla="*/ 746093 w 1114425"/>
                <a:gd name="connsiteY324" fmla="*/ 749713 h 1438275"/>
                <a:gd name="connsiteX325" fmla="*/ 728377 w 1114425"/>
                <a:gd name="connsiteY325" fmla="*/ 742664 h 1438275"/>
                <a:gd name="connsiteX326" fmla="*/ 717804 w 1114425"/>
                <a:gd name="connsiteY326" fmla="*/ 733901 h 1438275"/>
                <a:gd name="connsiteX327" fmla="*/ 713232 w 1114425"/>
                <a:gd name="connsiteY327" fmla="*/ 726281 h 1438275"/>
                <a:gd name="connsiteX328" fmla="*/ 722471 w 1114425"/>
                <a:gd name="connsiteY328" fmla="*/ 716661 h 1438275"/>
                <a:gd name="connsiteX329" fmla="*/ 747141 w 1114425"/>
                <a:gd name="connsiteY329" fmla="*/ 703040 h 1438275"/>
                <a:gd name="connsiteX330" fmla="*/ 791147 w 1114425"/>
                <a:gd name="connsiteY330" fmla="*/ 689705 h 1438275"/>
                <a:gd name="connsiteX331" fmla="*/ 829056 w 1114425"/>
                <a:gd name="connsiteY331" fmla="*/ 674846 h 1438275"/>
                <a:gd name="connsiteX332" fmla="*/ 864203 w 1114425"/>
                <a:gd name="connsiteY332" fmla="*/ 656463 h 1438275"/>
                <a:gd name="connsiteX333" fmla="*/ 892683 w 1114425"/>
                <a:gd name="connsiteY333" fmla="*/ 651415 h 1438275"/>
                <a:gd name="connsiteX334" fmla="*/ 902780 w 1114425"/>
                <a:gd name="connsiteY334" fmla="*/ 655796 h 1438275"/>
                <a:gd name="connsiteX335" fmla="*/ 898588 w 1114425"/>
                <a:gd name="connsiteY335" fmla="*/ 665893 h 1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1114425" h="1438275">
                  <a:moveTo>
                    <a:pt x="1107472" y="601313"/>
                  </a:moveTo>
                  <a:lnTo>
                    <a:pt x="1096232" y="574548"/>
                  </a:lnTo>
                  <a:lnTo>
                    <a:pt x="1067467" y="544449"/>
                  </a:lnTo>
                  <a:lnTo>
                    <a:pt x="1041749" y="527876"/>
                  </a:lnTo>
                  <a:lnTo>
                    <a:pt x="1020318" y="523875"/>
                  </a:lnTo>
                  <a:lnTo>
                    <a:pt x="991648" y="528352"/>
                  </a:lnTo>
                  <a:lnTo>
                    <a:pt x="949738" y="549783"/>
                  </a:lnTo>
                  <a:lnTo>
                    <a:pt x="883730" y="586359"/>
                  </a:lnTo>
                  <a:lnTo>
                    <a:pt x="847535" y="602456"/>
                  </a:lnTo>
                  <a:lnTo>
                    <a:pt x="837724" y="605219"/>
                  </a:lnTo>
                  <a:lnTo>
                    <a:pt x="831723" y="595789"/>
                  </a:lnTo>
                  <a:lnTo>
                    <a:pt x="835914" y="585216"/>
                  </a:lnTo>
                  <a:lnTo>
                    <a:pt x="895731" y="508730"/>
                  </a:lnTo>
                  <a:lnTo>
                    <a:pt x="912305" y="496443"/>
                  </a:lnTo>
                  <a:lnTo>
                    <a:pt x="938022" y="486918"/>
                  </a:lnTo>
                  <a:lnTo>
                    <a:pt x="958691" y="473774"/>
                  </a:lnTo>
                  <a:lnTo>
                    <a:pt x="990410" y="452152"/>
                  </a:lnTo>
                  <a:lnTo>
                    <a:pt x="1006793" y="427958"/>
                  </a:lnTo>
                  <a:lnTo>
                    <a:pt x="1006793" y="415100"/>
                  </a:lnTo>
                  <a:lnTo>
                    <a:pt x="992886" y="399479"/>
                  </a:lnTo>
                  <a:lnTo>
                    <a:pt x="973169" y="387953"/>
                  </a:lnTo>
                  <a:lnTo>
                    <a:pt x="953738" y="383000"/>
                  </a:lnTo>
                  <a:lnTo>
                    <a:pt x="944309" y="374809"/>
                  </a:lnTo>
                  <a:lnTo>
                    <a:pt x="915829" y="348329"/>
                  </a:lnTo>
                  <a:lnTo>
                    <a:pt x="885730" y="324517"/>
                  </a:lnTo>
                  <a:lnTo>
                    <a:pt x="865346" y="323183"/>
                  </a:lnTo>
                  <a:lnTo>
                    <a:pt x="854488" y="331946"/>
                  </a:lnTo>
                  <a:lnTo>
                    <a:pt x="843629" y="346139"/>
                  </a:lnTo>
                  <a:lnTo>
                    <a:pt x="841820" y="381191"/>
                  </a:lnTo>
                  <a:lnTo>
                    <a:pt x="837248" y="406241"/>
                  </a:lnTo>
                  <a:lnTo>
                    <a:pt x="820769" y="442341"/>
                  </a:lnTo>
                  <a:lnTo>
                    <a:pt x="798862" y="465773"/>
                  </a:lnTo>
                  <a:lnTo>
                    <a:pt x="767239" y="480727"/>
                  </a:lnTo>
                  <a:lnTo>
                    <a:pt x="742950" y="489775"/>
                  </a:lnTo>
                  <a:lnTo>
                    <a:pt x="732377" y="490252"/>
                  </a:lnTo>
                  <a:lnTo>
                    <a:pt x="716947" y="476917"/>
                  </a:lnTo>
                  <a:lnTo>
                    <a:pt x="693896" y="447770"/>
                  </a:lnTo>
                  <a:lnTo>
                    <a:pt x="674561" y="431292"/>
                  </a:lnTo>
                  <a:lnTo>
                    <a:pt x="674656" y="424434"/>
                  </a:lnTo>
                  <a:lnTo>
                    <a:pt x="717613" y="380048"/>
                  </a:lnTo>
                  <a:lnTo>
                    <a:pt x="764858" y="326993"/>
                  </a:lnTo>
                  <a:lnTo>
                    <a:pt x="776764" y="323469"/>
                  </a:lnTo>
                  <a:lnTo>
                    <a:pt x="840867" y="311182"/>
                  </a:lnTo>
                  <a:lnTo>
                    <a:pt x="890302" y="290989"/>
                  </a:lnTo>
                  <a:lnTo>
                    <a:pt x="960692" y="246507"/>
                  </a:lnTo>
                  <a:lnTo>
                    <a:pt x="989552" y="208407"/>
                  </a:lnTo>
                  <a:lnTo>
                    <a:pt x="993743" y="179165"/>
                  </a:lnTo>
                  <a:lnTo>
                    <a:pt x="989171" y="153353"/>
                  </a:lnTo>
                  <a:lnTo>
                    <a:pt x="916877" y="70771"/>
                  </a:lnTo>
                  <a:lnTo>
                    <a:pt x="877348" y="39053"/>
                  </a:lnTo>
                  <a:lnTo>
                    <a:pt x="858774" y="34766"/>
                  </a:lnTo>
                  <a:lnTo>
                    <a:pt x="839629" y="45911"/>
                  </a:lnTo>
                  <a:lnTo>
                    <a:pt x="804005" y="86011"/>
                  </a:lnTo>
                  <a:lnTo>
                    <a:pt x="780193" y="121349"/>
                  </a:lnTo>
                  <a:lnTo>
                    <a:pt x="757809" y="177737"/>
                  </a:lnTo>
                  <a:lnTo>
                    <a:pt x="736283" y="230505"/>
                  </a:lnTo>
                  <a:lnTo>
                    <a:pt x="717518" y="255746"/>
                  </a:lnTo>
                  <a:lnTo>
                    <a:pt x="685133" y="268129"/>
                  </a:lnTo>
                  <a:lnTo>
                    <a:pt x="656273" y="268796"/>
                  </a:lnTo>
                  <a:lnTo>
                    <a:pt x="649605" y="266510"/>
                  </a:lnTo>
                  <a:lnTo>
                    <a:pt x="651415" y="249650"/>
                  </a:lnTo>
                  <a:lnTo>
                    <a:pt x="664274" y="216503"/>
                  </a:lnTo>
                  <a:lnTo>
                    <a:pt x="667988" y="168497"/>
                  </a:lnTo>
                  <a:lnTo>
                    <a:pt x="671703" y="157448"/>
                  </a:lnTo>
                  <a:cubicBezTo>
                    <a:pt x="671703" y="157448"/>
                    <a:pt x="673227" y="117062"/>
                    <a:pt x="673703" y="111538"/>
                  </a:cubicBezTo>
                  <a:cubicBezTo>
                    <a:pt x="674180" y="106013"/>
                    <a:pt x="669893" y="93631"/>
                    <a:pt x="669893" y="93631"/>
                  </a:cubicBezTo>
                  <a:cubicBezTo>
                    <a:pt x="669893" y="93631"/>
                    <a:pt x="627983" y="59341"/>
                    <a:pt x="604647" y="43720"/>
                  </a:cubicBezTo>
                  <a:cubicBezTo>
                    <a:pt x="581311" y="28099"/>
                    <a:pt x="542544" y="11144"/>
                    <a:pt x="542544" y="11144"/>
                  </a:cubicBezTo>
                  <a:cubicBezTo>
                    <a:pt x="542544" y="11144"/>
                    <a:pt x="515874" y="7144"/>
                    <a:pt x="509016" y="7144"/>
                  </a:cubicBezTo>
                  <a:cubicBezTo>
                    <a:pt x="502158" y="7144"/>
                    <a:pt x="491681" y="14764"/>
                    <a:pt x="491681" y="14764"/>
                  </a:cubicBezTo>
                  <a:lnTo>
                    <a:pt x="486156" y="46863"/>
                  </a:lnTo>
                  <a:lnTo>
                    <a:pt x="495300" y="65913"/>
                  </a:lnTo>
                  <a:cubicBezTo>
                    <a:pt x="495300" y="65913"/>
                    <a:pt x="564452" y="155353"/>
                    <a:pt x="571310" y="169450"/>
                  </a:cubicBezTo>
                  <a:cubicBezTo>
                    <a:pt x="578168" y="183547"/>
                    <a:pt x="586645" y="210503"/>
                    <a:pt x="595694" y="225647"/>
                  </a:cubicBezTo>
                  <a:cubicBezTo>
                    <a:pt x="604742" y="240792"/>
                    <a:pt x="627126" y="258509"/>
                    <a:pt x="627126" y="258509"/>
                  </a:cubicBezTo>
                  <a:lnTo>
                    <a:pt x="626840" y="268415"/>
                  </a:lnTo>
                  <a:lnTo>
                    <a:pt x="620459" y="272129"/>
                  </a:lnTo>
                  <a:lnTo>
                    <a:pt x="610267" y="277368"/>
                  </a:lnTo>
                  <a:lnTo>
                    <a:pt x="543782" y="278035"/>
                  </a:lnTo>
                  <a:lnTo>
                    <a:pt x="501587" y="278987"/>
                  </a:lnTo>
                  <a:lnTo>
                    <a:pt x="481679" y="277178"/>
                  </a:lnTo>
                  <a:lnTo>
                    <a:pt x="451390" y="280130"/>
                  </a:lnTo>
                  <a:lnTo>
                    <a:pt x="425387" y="278130"/>
                  </a:lnTo>
                  <a:lnTo>
                    <a:pt x="409766" y="279559"/>
                  </a:lnTo>
                  <a:lnTo>
                    <a:pt x="387572" y="275654"/>
                  </a:lnTo>
                  <a:lnTo>
                    <a:pt x="360902" y="278416"/>
                  </a:lnTo>
                  <a:lnTo>
                    <a:pt x="301371" y="277559"/>
                  </a:lnTo>
                  <a:lnTo>
                    <a:pt x="286036" y="287084"/>
                  </a:lnTo>
                  <a:lnTo>
                    <a:pt x="276511" y="306800"/>
                  </a:lnTo>
                  <a:lnTo>
                    <a:pt x="284798" y="327946"/>
                  </a:lnTo>
                  <a:lnTo>
                    <a:pt x="318707" y="367379"/>
                  </a:lnTo>
                  <a:lnTo>
                    <a:pt x="354521" y="400717"/>
                  </a:lnTo>
                  <a:lnTo>
                    <a:pt x="373285" y="413290"/>
                  </a:lnTo>
                  <a:lnTo>
                    <a:pt x="396907" y="413575"/>
                  </a:lnTo>
                  <a:lnTo>
                    <a:pt x="425672" y="399955"/>
                  </a:lnTo>
                  <a:lnTo>
                    <a:pt x="501682" y="374142"/>
                  </a:lnTo>
                  <a:lnTo>
                    <a:pt x="601694" y="349187"/>
                  </a:lnTo>
                  <a:lnTo>
                    <a:pt x="651510" y="341662"/>
                  </a:lnTo>
                  <a:lnTo>
                    <a:pt x="669893" y="341567"/>
                  </a:lnTo>
                  <a:lnTo>
                    <a:pt x="680180" y="353092"/>
                  </a:lnTo>
                  <a:lnTo>
                    <a:pt x="676942" y="362236"/>
                  </a:lnTo>
                  <a:lnTo>
                    <a:pt x="644366" y="413004"/>
                  </a:lnTo>
                  <a:lnTo>
                    <a:pt x="635603" y="415766"/>
                  </a:lnTo>
                  <a:lnTo>
                    <a:pt x="625126" y="411956"/>
                  </a:lnTo>
                  <a:lnTo>
                    <a:pt x="608171" y="402812"/>
                  </a:lnTo>
                  <a:lnTo>
                    <a:pt x="594646" y="398336"/>
                  </a:lnTo>
                  <a:lnTo>
                    <a:pt x="585121" y="396145"/>
                  </a:lnTo>
                  <a:lnTo>
                    <a:pt x="577406" y="401479"/>
                  </a:lnTo>
                  <a:lnTo>
                    <a:pt x="555784" y="420529"/>
                  </a:lnTo>
                  <a:lnTo>
                    <a:pt x="552831" y="438722"/>
                  </a:lnTo>
                  <a:lnTo>
                    <a:pt x="563213" y="478155"/>
                  </a:lnTo>
                  <a:lnTo>
                    <a:pt x="571976" y="504444"/>
                  </a:lnTo>
                  <a:lnTo>
                    <a:pt x="569690" y="540925"/>
                  </a:lnTo>
                  <a:lnTo>
                    <a:pt x="560642" y="545973"/>
                  </a:lnTo>
                  <a:lnTo>
                    <a:pt x="551498" y="540163"/>
                  </a:lnTo>
                  <a:lnTo>
                    <a:pt x="535400" y="526828"/>
                  </a:lnTo>
                  <a:lnTo>
                    <a:pt x="519494" y="514160"/>
                  </a:lnTo>
                  <a:lnTo>
                    <a:pt x="504063" y="506063"/>
                  </a:lnTo>
                  <a:lnTo>
                    <a:pt x="494633" y="512350"/>
                  </a:lnTo>
                  <a:lnTo>
                    <a:pt x="480632" y="538163"/>
                  </a:lnTo>
                  <a:lnTo>
                    <a:pt x="469011" y="545783"/>
                  </a:lnTo>
                  <a:lnTo>
                    <a:pt x="462153" y="541782"/>
                  </a:lnTo>
                  <a:lnTo>
                    <a:pt x="452533" y="534924"/>
                  </a:lnTo>
                  <a:lnTo>
                    <a:pt x="430911" y="512445"/>
                  </a:lnTo>
                  <a:lnTo>
                    <a:pt x="399098" y="484918"/>
                  </a:lnTo>
                  <a:lnTo>
                    <a:pt x="359664" y="455105"/>
                  </a:lnTo>
                  <a:lnTo>
                    <a:pt x="341281" y="439484"/>
                  </a:lnTo>
                  <a:lnTo>
                    <a:pt x="325088" y="430530"/>
                  </a:lnTo>
                  <a:lnTo>
                    <a:pt x="315087" y="432816"/>
                  </a:lnTo>
                  <a:lnTo>
                    <a:pt x="304895" y="445199"/>
                  </a:lnTo>
                  <a:lnTo>
                    <a:pt x="303467" y="463582"/>
                  </a:lnTo>
                  <a:lnTo>
                    <a:pt x="310706" y="490061"/>
                  </a:lnTo>
                  <a:lnTo>
                    <a:pt x="329756" y="544830"/>
                  </a:lnTo>
                  <a:lnTo>
                    <a:pt x="339662" y="581406"/>
                  </a:lnTo>
                  <a:lnTo>
                    <a:pt x="337375" y="588740"/>
                  </a:lnTo>
                  <a:lnTo>
                    <a:pt x="318992" y="603409"/>
                  </a:lnTo>
                  <a:lnTo>
                    <a:pt x="286703" y="615791"/>
                  </a:lnTo>
                  <a:lnTo>
                    <a:pt x="284893" y="628650"/>
                  </a:lnTo>
                  <a:lnTo>
                    <a:pt x="302324" y="641985"/>
                  </a:lnTo>
                  <a:lnTo>
                    <a:pt x="344615" y="678561"/>
                  </a:lnTo>
                  <a:lnTo>
                    <a:pt x="395764" y="729901"/>
                  </a:lnTo>
                  <a:lnTo>
                    <a:pt x="415385" y="731139"/>
                  </a:lnTo>
                  <a:lnTo>
                    <a:pt x="465392" y="693039"/>
                  </a:lnTo>
                  <a:lnTo>
                    <a:pt x="504349" y="648653"/>
                  </a:lnTo>
                  <a:lnTo>
                    <a:pt x="546545" y="616077"/>
                  </a:lnTo>
                  <a:lnTo>
                    <a:pt x="562261" y="610553"/>
                  </a:lnTo>
                  <a:lnTo>
                    <a:pt x="572643" y="620649"/>
                  </a:lnTo>
                  <a:lnTo>
                    <a:pt x="576358" y="645700"/>
                  </a:lnTo>
                  <a:lnTo>
                    <a:pt x="572072" y="700564"/>
                  </a:lnTo>
                  <a:lnTo>
                    <a:pt x="561975" y="708851"/>
                  </a:lnTo>
                  <a:lnTo>
                    <a:pt x="540830" y="714185"/>
                  </a:lnTo>
                  <a:lnTo>
                    <a:pt x="517208" y="722376"/>
                  </a:lnTo>
                  <a:lnTo>
                    <a:pt x="466154" y="737521"/>
                  </a:lnTo>
                  <a:lnTo>
                    <a:pt x="400812" y="757523"/>
                  </a:lnTo>
                  <a:lnTo>
                    <a:pt x="345758" y="772668"/>
                  </a:lnTo>
                  <a:lnTo>
                    <a:pt x="302133" y="781336"/>
                  </a:lnTo>
                  <a:lnTo>
                    <a:pt x="251174" y="793242"/>
                  </a:lnTo>
                  <a:lnTo>
                    <a:pt x="197168" y="804291"/>
                  </a:lnTo>
                  <a:lnTo>
                    <a:pt x="144399" y="816959"/>
                  </a:lnTo>
                  <a:lnTo>
                    <a:pt x="93250" y="826103"/>
                  </a:lnTo>
                  <a:lnTo>
                    <a:pt x="35147" y="835057"/>
                  </a:lnTo>
                  <a:lnTo>
                    <a:pt x="13145" y="839724"/>
                  </a:lnTo>
                  <a:lnTo>
                    <a:pt x="9430" y="853916"/>
                  </a:lnTo>
                  <a:lnTo>
                    <a:pt x="7144" y="875824"/>
                  </a:lnTo>
                  <a:lnTo>
                    <a:pt x="20765" y="889159"/>
                  </a:lnTo>
                  <a:lnTo>
                    <a:pt x="104394" y="936308"/>
                  </a:lnTo>
                  <a:lnTo>
                    <a:pt x="147352" y="948119"/>
                  </a:lnTo>
                  <a:lnTo>
                    <a:pt x="171450" y="950309"/>
                  </a:lnTo>
                  <a:lnTo>
                    <a:pt x="195358" y="948023"/>
                  </a:lnTo>
                  <a:lnTo>
                    <a:pt x="235172" y="927354"/>
                  </a:lnTo>
                  <a:lnTo>
                    <a:pt x="289179" y="896779"/>
                  </a:lnTo>
                  <a:lnTo>
                    <a:pt x="331089" y="874395"/>
                  </a:lnTo>
                  <a:lnTo>
                    <a:pt x="375571" y="855440"/>
                  </a:lnTo>
                  <a:lnTo>
                    <a:pt x="466725" y="812483"/>
                  </a:lnTo>
                  <a:lnTo>
                    <a:pt x="529114" y="788099"/>
                  </a:lnTo>
                  <a:lnTo>
                    <a:pt x="553307" y="774478"/>
                  </a:lnTo>
                  <a:lnTo>
                    <a:pt x="571691" y="772192"/>
                  </a:lnTo>
                  <a:lnTo>
                    <a:pt x="579501" y="779526"/>
                  </a:lnTo>
                  <a:lnTo>
                    <a:pt x="581501" y="811435"/>
                  </a:lnTo>
                  <a:lnTo>
                    <a:pt x="575501" y="824865"/>
                  </a:lnTo>
                  <a:lnTo>
                    <a:pt x="553498" y="848678"/>
                  </a:lnTo>
                  <a:lnTo>
                    <a:pt x="521970" y="863822"/>
                  </a:lnTo>
                  <a:lnTo>
                    <a:pt x="487394" y="881634"/>
                  </a:lnTo>
                  <a:lnTo>
                    <a:pt x="435578" y="911066"/>
                  </a:lnTo>
                  <a:lnTo>
                    <a:pt x="359855" y="956882"/>
                  </a:lnTo>
                  <a:lnTo>
                    <a:pt x="281369" y="1020223"/>
                  </a:lnTo>
                  <a:lnTo>
                    <a:pt x="234696" y="1061847"/>
                  </a:lnTo>
                  <a:lnTo>
                    <a:pt x="205454" y="1090327"/>
                  </a:lnTo>
                  <a:lnTo>
                    <a:pt x="205454" y="1103948"/>
                  </a:lnTo>
                  <a:lnTo>
                    <a:pt x="222790" y="1119569"/>
                  </a:lnTo>
                  <a:lnTo>
                    <a:pt x="248222" y="1132713"/>
                  </a:lnTo>
                  <a:lnTo>
                    <a:pt x="269367" y="1137190"/>
                  </a:lnTo>
                  <a:lnTo>
                    <a:pt x="302705" y="1132237"/>
                  </a:lnTo>
                  <a:lnTo>
                    <a:pt x="381953" y="1108043"/>
                  </a:lnTo>
                  <a:lnTo>
                    <a:pt x="469011" y="1072706"/>
                  </a:lnTo>
                  <a:lnTo>
                    <a:pt x="568452" y="1037368"/>
                  </a:lnTo>
                  <a:lnTo>
                    <a:pt x="579501" y="1039654"/>
                  </a:lnTo>
                  <a:lnTo>
                    <a:pt x="581216" y="1051941"/>
                  </a:lnTo>
                  <a:lnTo>
                    <a:pt x="573119" y="1062228"/>
                  </a:lnTo>
                  <a:lnTo>
                    <a:pt x="568071" y="1076897"/>
                  </a:lnTo>
                  <a:lnTo>
                    <a:pt x="577787" y="1085564"/>
                  </a:lnTo>
                  <a:lnTo>
                    <a:pt x="577787" y="1096899"/>
                  </a:lnTo>
                  <a:lnTo>
                    <a:pt x="575215" y="1126617"/>
                  </a:lnTo>
                  <a:lnTo>
                    <a:pt x="577120" y="1148715"/>
                  </a:lnTo>
                  <a:cubicBezTo>
                    <a:pt x="577120" y="1148715"/>
                    <a:pt x="575501" y="1163384"/>
                    <a:pt x="575501" y="1167098"/>
                  </a:cubicBezTo>
                  <a:cubicBezTo>
                    <a:pt x="575501" y="1170813"/>
                    <a:pt x="576644" y="1192530"/>
                    <a:pt x="576644" y="1192530"/>
                  </a:cubicBezTo>
                  <a:lnTo>
                    <a:pt x="575691" y="1217105"/>
                  </a:lnTo>
                  <a:lnTo>
                    <a:pt x="574167" y="1257586"/>
                  </a:lnTo>
                  <a:lnTo>
                    <a:pt x="579692" y="1280351"/>
                  </a:lnTo>
                  <a:lnTo>
                    <a:pt x="579025" y="1291114"/>
                  </a:lnTo>
                  <a:lnTo>
                    <a:pt x="575596" y="1314069"/>
                  </a:lnTo>
                  <a:lnTo>
                    <a:pt x="573881" y="1356360"/>
                  </a:lnTo>
                  <a:lnTo>
                    <a:pt x="581216" y="1379696"/>
                  </a:lnTo>
                  <a:lnTo>
                    <a:pt x="583978" y="1400937"/>
                  </a:lnTo>
                  <a:lnTo>
                    <a:pt x="607505" y="1425131"/>
                  </a:lnTo>
                  <a:lnTo>
                    <a:pt x="623697" y="1436751"/>
                  </a:lnTo>
                  <a:lnTo>
                    <a:pt x="635318" y="1434275"/>
                  </a:lnTo>
                  <a:lnTo>
                    <a:pt x="676275" y="1393317"/>
                  </a:lnTo>
                  <a:lnTo>
                    <a:pt x="692658" y="1366933"/>
                  </a:lnTo>
                  <a:lnTo>
                    <a:pt x="699992" y="1344263"/>
                  </a:lnTo>
                  <a:lnTo>
                    <a:pt x="704564" y="1325499"/>
                  </a:lnTo>
                  <a:lnTo>
                    <a:pt x="710946" y="1309973"/>
                  </a:lnTo>
                  <a:lnTo>
                    <a:pt x="712184" y="1275398"/>
                  </a:lnTo>
                  <a:lnTo>
                    <a:pt x="715899" y="1262539"/>
                  </a:lnTo>
                  <a:lnTo>
                    <a:pt x="719328" y="1240536"/>
                  </a:lnTo>
                  <a:lnTo>
                    <a:pt x="717423" y="1143572"/>
                  </a:lnTo>
                  <a:lnTo>
                    <a:pt x="714661" y="1127379"/>
                  </a:lnTo>
                  <a:lnTo>
                    <a:pt x="716471" y="1106805"/>
                  </a:lnTo>
                  <a:lnTo>
                    <a:pt x="719233" y="1018223"/>
                  </a:lnTo>
                  <a:lnTo>
                    <a:pt x="720757" y="992315"/>
                  </a:lnTo>
                  <a:lnTo>
                    <a:pt x="735711" y="981742"/>
                  </a:lnTo>
                  <a:lnTo>
                    <a:pt x="761429" y="970121"/>
                  </a:lnTo>
                  <a:lnTo>
                    <a:pt x="791718" y="961835"/>
                  </a:lnTo>
                  <a:lnTo>
                    <a:pt x="869442" y="935546"/>
                  </a:lnTo>
                  <a:lnTo>
                    <a:pt x="904589" y="920877"/>
                  </a:lnTo>
                  <a:lnTo>
                    <a:pt x="924687" y="903732"/>
                  </a:lnTo>
                  <a:lnTo>
                    <a:pt x="930497" y="885635"/>
                  </a:lnTo>
                  <a:lnTo>
                    <a:pt x="925640" y="870204"/>
                  </a:lnTo>
                  <a:lnTo>
                    <a:pt x="873919" y="838486"/>
                  </a:lnTo>
                  <a:lnTo>
                    <a:pt x="818579" y="803053"/>
                  </a:lnTo>
                  <a:lnTo>
                    <a:pt x="799719" y="791623"/>
                  </a:lnTo>
                  <a:lnTo>
                    <a:pt x="790956" y="782574"/>
                  </a:lnTo>
                  <a:lnTo>
                    <a:pt x="792956" y="771811"/>
                  </a:lnTo>
                  <a:cubicBezTo>
                    <a:pt x="792956" y="771811"/>
                    <a:pt x="808387" y="762857"/>
                    <a:pt x="824579" y="754952"/>
                  </a:cubicBezTo>
                  <a:cubicBezTo>
                    <a:pt x="842582" y="746188"/>
                    <a:pt x="861441" y="738283"/>
                    <a:pt x="861441" y="738283"/>
                  </a:cubicBezTo>
                  <a:lnTo>
                    <a:pt x="936403" y="705898"/>
                  </a:lnTo>
                  <a:lnTo>
                    <a:pt x="1006126" y="673894"/>
                  </a:lnTo>
                  <a:lnTo>
                    <a:pt x="1071182" y="644652"/>
                  </a:lnTo>
                  <a:lnTo>
                    <a:pt x="1094899" y="634270"/>
                  </a:lnTo>
                  <a:lnTo>
                    <a:pt x="1109091" y="618173"/>
                  </a:lnTo>
                  <a:lnTo>
                    <a:pt x="1107472" y="601313"/>
                  </a:lnTo>
                  <a:close/>
                  <a:moveTo>
                    <a:pt x="824198" y="212979"/>
                  </a:moveTo>
                  <a:lnTo>
                    <a:pt x="848582" y="173165"/>
                  </a:lnTo>
                  <a:lnTo>
                    <a:pt x="856869" y="159830"/>
                  </a:lnTo>
                  <a:lnTo>
                    <a:pt x="868394" y="152972"/>
                  </a:lnTo>
                  <a:lnTo>
                    <a:pt x="877157" y="156591"/>
                  </a:lnTo>
                  <a:lnTo>
                    <a:pt x="888778" y="167831"/>
                  </a:lnTo>
                  <a:lnTo>
                    <a:pt x="894302" y="184404"/>
                  </a:lnTo>
                  <a:lnTo>
                    <a:pt x="892016" y="199644"/>
                  </a:lnTo>
                  <a:lnTo>
                    <a:pt x="874109" y="220885"/>
                  </a:lnTo>
                  <a:lnTo>
                    <a:pt x="851535" y="231743"/>
                  </a:lnTo>
                  <a:lnTo>
                    <a:pt x="838390" y="235839"/>
                  </a:lnTo>
                  <a:lnTo>
                    <a:pt x="824865" y="231267"/>
                  </a:lnTo>
                  <a:lnTo>
                    <a:pt x="821912" y="224409"/>
                  </a:lnTo>
                  <a:lnTo>
                    <a:pt x="824198" y="212979"/>
                  </a:lnTo>
                  <a:close/>
                  <a:moveTo>
                    <a:pt x="582073" y="925640"/>
                  </a:moveTo>
                  <a:lnTo>
                    <a:pt x="577501" y="940784"/>
                  </a:lnTo>
                  <a:lnTo>
                    <a:pt x="557784" y="953357"/>
                  </a:lnTo>
                  <a:lnTo>
                    <a:pt x="502444" y="974979"/>
                  </a:lnTo>
                  <a:lnTo>
                    <a:pt x="436436" y="996506"/>
                  </a:lnTo>
                  <a:lnTo>
                    <a:pt x="387953" y="1013174"/>
                  </a:lnTo>
                  <a:lnTo>
                    <a:pt x="370523" y="1012222"/>
                  </a:lnTo>
                  <a:lnTo>
                    <a:pt x="370618" y="1006983"/>
                  </a:lnTo>
                  <a:lnTo>
                    <a:pt x="397478" y="985552"/>
                  </a:lnTo>
                  <a:lnTo>
                    <a:pt x="455295" y="955262"/>
                  </a:lnTo>
                  <a:lnTo>
                    <a:pt x="491966" y="933260"/>
                  </a:lnTo>
                  <a:lnTo>
                    <a:pt x="535877" y="909066"/>
                  </a:lnTo>
                  <a:lnTo>
                    <a:pt x="560642" y="892588"/>
                  </a:lnTo>
                  <a:lnTo>
                    <a:pt x="570357" y="887063"/>
                  </a:lnTo>
                  <a:lnTo>
                    <a:pt x="577120" y="890016"/>
                  </a:lnTo>
                  <a:lnTo>
                    <a:pt x="583502" y="899541"/>
                  </a:lnTo>
                  <a:lnTo>
                    <a:pt x="582073" y="925640"/>
                  </a:lnTo>
                  <a:close/>
                  <a:moveTo>
                    <a:pt x="709803" y="633889"/>
                  </a:moveTo>
                  <a:lnTo>
                    <a:pt x="713137" y="587121"/>
                  </a:lnTo>
                  <a:lnTo>
                    <a:pt x="715423" y="557308"/>
                  </a:lnTo>
                  <a:lnTo>
                    <a:pt x="715137" y="532638"/>
                  </a:lnTo>
                  <a:lnTo>
                    <a:pt x="719233" y="519303"/>
                  </a:lnTo>
                  <a:lnTo>
                    <a:pt x="729520" y="508540"/>
                  </a:lnTo>
                  <a:lnTo>
                    <a:pt x="741331" y="508540"/>
                  </a:lnTo>
                  <a:lnTo>
                    <a:pt x="750856" y="513398"/>
                  </a:lnTo>
                  <a:lnTo>
                    <a:pt x="763905" y="514922"/>
                  </a:lnTo>
                  <a:lnTo>
                    <a:pt x="787908" y="517970"/>
                  </a:lnTo>
                  <a:lnTo>
                    <a:pt x="794766" y="521684"/>
                  </a:lnTo>
                  <a:lnTo>
                    <a:pt x="801148" y="531686"/>
                  </a:lnTo>
                  <a:lnTo>
                    <a:pt x="797909" y="548164"/>
                  </a:lnTo>
                  <a:lnTo>
                    <a:pt x="795623" y="572453"/>
                  </a:lnTo>
                  <a:lnTo>
                    <a:pt x="789051" y="600075"/>
                  </a:lnTo>
                  <a:lnTo>
                    <a:pt x="777145" y="623888"/>
                  </a:lnTo>
                  <a:lnTo>
                    <a:pt x="762000" y="642080"/>
                  </a:lnTo>
                  <a:lnTo>
                    <a:pt x="737235" y="651701"/>
                  </a:lnTo>
                  <a:lnTo>
                    <a:pt x="722281" y="654939"/>
                  </a:lnTo>
                  <a:lnTo>
                    <a:pt x="714470" y="648653"/>
                  </a:lnTo>
                  <a:lnTo>
                    <a:pt x="709803" y="633889"/>
                  </a:lnTo>
                  <a:close/>
                  <a:moveTo>
                    <a:pt x="767715" y="875824"/>
                  </a:moveTo>
                  <a:lnTo>
                    <a:pt x="745808" y="894017"/>
                  </a:lnTo>
                  <a:lnTo>
                    <a:pt x="723424" y="894017"/>
                  </a:lnTo>
                  <a:lnTo>
                    <a:pt x="723138" y="890873"/>
                  </a:lnTo>
                  <a:lnTo>
                    <a:pt x="716280" y="876586"/>
                  </a:lnTo>
                  <a:lnTo>
                    <a:pt x="714470" y="858203"/>
                  </a:lnTo>
                  <a:lnTo>
                    <a:pt x="720281" y="847725"/>
                  </a:lnTo>
                  <a:lnTo>
                    <a:pt x="713994" y="833723"/>
                  </a:lnTo>
                  <a:lnTo>
                    <a:pt x="714756" y="823627"/>
                  </a:lnTo>
                  <a:lnTo>
                    <a:pt x="724567" y="813245"/>
                  </a:lnTo>
                  <a:lnTo>
                    <a:pt x="729044" y="810197"/>
                  </a:lnTo>
                  <a:lnTo>
                    <a:pt x="740093" y="822960"/>
                  </a:lnTo>
                  <a:lnTo>
                    <a:pt x="753713" y="842963"/>
                  </a:lnTo>
                  <a:lnTo>
                    <a:pt x="767906" y="864870"/>
                  </a:lnTo>
                  <a:lnTo>
                    <a:pt x="767715" y="875824"/>
                  </a:lnTo>
                  <a:close/>
                  <a:moveTo>
                    <a:pt x="898588" y="665893"/>
                  </a:moveTo>
                  <a:lnTo>
                    <a:pt x="877062" y="681514"/>
                  </a:lnTo>
                  <a:lnTo>
                    <a:pt x="853250" y="689324"/>
                  </a:lnTo>
                  <a:lnTo>
                    <a:pt x="827532" y="708279"/>
                  </a:lnTo>
                  <a:lnTo>
                    <a:pt x="795814" y="723424"/>
                  </a:lnTo>
                  <a:lnTo>
                    <a:pt x="760762" y="747903"/>
                  </a:lnTo>
                  <a:lnTo>
                    <a:pt x="746093" y="749713"/>
                  </a:lnTo>
                  <a:lnTo>
                    <a:pt x="728377" y="742664"/>
                  </a:lnTo>
                  <a:lnTo>
                    <a:pt x="717804" y="733901"/>
                  </a:lnTo>
                  <a:lnTo>
                    <a:pt x="713232" y="726281"/>
                  </a:lnTo>
                  <a:lnTo>
                    <a:pt x="722471" y="716661"/>
                  </a:lnTo>
                  <a:lnTo>
                    <a:pt x="747141" y="703040"/>
                  </a:lnTo>
                  <a:lnTo>
                    <a:pt x="791147" y="689705"/>
                  </a:lnTo>
                  <a:lnTo>
                    <a:pt x="829056" y="674846"/>
                  </a:lnTo>
                  <a:lnTo>
                    <a:pt x="864203" y="656463"/>
                  </a:lnTo>
                  <a:lnTo>
                    <a:pt x="892683" y="651415"/>
                  </a:lnTo>
                  <a:lnTo>
                    <a:pt x="902780" y="655796"/>
                  </a:lnTo>
                  <a:lnTo>
                    <a:pt x="898588" y="6658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D29EC619-4EDE-485E-9E7F-B12C86E90380}"/>
                </a:ext>
              </a:extLst>
            </p:cNvPr>
            <p:cNvSpPr/>
            <p:nvPr/>
          </p:nvSpPr>
          <p:spPr>
            <a:xfrm>
              <a:off x="3725894" y="2822829"/>
              <a:ext cx="857250" cy="1276350"/>
            </a:xfrm>
            <a:custGeom>
              <a:avLst/>
              <a:gdLst>
                <a:gd name="connsiteX0" fmla="*/ 844487 w 857250"/>
                <a:gd name="connsiteY0" fmla="*/ 199454 h 1276350"/>
                <a:gd name="connsiteX1" fmla="*/ 823627 w 857250"/>
                <a:gd name="connsiteY1" fmla="*/ 178975 h 1276350"/>
                <a:gd name="connsiteX2" fmla="*/ 792099 w 857250"/>
                <a:gd name="connsiteY2" fmla="*/ 167926 h 1276350"/>
                <a:gd name="connsiteX3" fmla="*/ 766477 w 857250"/>
                <a:gd name="connsiteY3" fmla="*/ 167926 h 1276350"/>
                <a:gd name="connsiteX4" fmla="*/ 710470 w 857250"/>
                <a:gd name="connsiteY4" fmla="*/ 170212 h 1276350"/>
                <a:gd name="connsiteX5" fmla="*/ 671417 w 857250"/>
                <a:gd name="connsiteY5" fmla="*/ 185547 h 1276350"/>
                <a:gd name="connsiteX6" fmla="*/ 616649 w 857250"/>
                <a:gd name="connsiteY6" fmla="*/ 219456 h 1276350"/>
                <a:gd name="connsiteX7" fmla="*/ 567880 w 857250"/>
                <a:gd name="connsiteY7" fmla="*/ 250984 h 1276350"/>
                <a:gd name="connsiteX8" fmla="*/ 517112 w 857250"/>
                <a:gd name="connsiteY8" fmla="*/ 286798 h 1276350"/>
                <a:gd name="connsiteX9" fmla="*/ 489490 w 857250"/>
                <a:gd name="connsiteY9" fmla="*/ 307086 h 1276350"/>
                <a:gd name="connsiteX10" fmla="*/ 480727 w 857250"/>
                <a:gd name="connsiteY10" fmla="*/ 307086 h 1276350"/>
                <a:gd name="connsiteX11" fmla="*/ 473488 w 857250"/>
                <a:gd name="connsiteY11" fmla="*/ 297275 h 1276350"/>
                <a:gd name="connsiteX12" fmla="*/ 475202 w 857250"/>
                <a:gd name="connsiteY12" fmla="*/ 259461 h 1276350"/>
                <a:gd name="connsiteX13" fmla="*/ 481965 w 857250"/>
                <a:gd name="connsiteY13" fmla="*/ 235268 h 1276350"/>
                <a:gd name="connsiteX14" fmla="*/ 482727 w 857250"/>
                <a:gd name="connsiteY14" fmla="*/ 210598 h 1276350"/>
                <a:gd name="connsiteX15" fmla="*/ 479965 w 857250"/>
                <a:gd name="connsiteY15" fmla="*/ 190405 h 1276350"/>
                <a:gd name="connsiteX16" fmla="*/ 487775 w 857250"/>
                <a:gd name="connsiteY16" fmla="*/ 158306 h 1276350"/>
                <a:gd name="connsiteX17" fmla="*/ 499872 w 857250"/>
                <a:gd name="connsiteY17" fmla="*/ 118777 h 1276350"/>
                <a:gd name="connsiteX18" fmla="*/ 499396 w 857250"/>
                <a:gd name="connsiteY18" fmla="*/ 87344 h 1276350"/>
                <a:gd name="connsiteX19" fmla="*/ 477488 w 857250"/>
                <a:gd name="connsiteY19" fmla="*/ 65151 h 1276350"/>
                <a:gd name="connsiteX20" fmla="*/ 440341 w 857250"/>
                <a:gd name="connsiteY20" fmla="*/ 40386 h 1276350"/>
                <a:gd name="connsiteX21" fmla="*/ 406813 w 857250"/>
                <a:gd name="connsiteY21" fmla="*/ 23336 h 1276350"/>
                <a:gd name="connsiteX22" fmla="*/ 377285 w 857250"/>
                <a:gd name="connsiteY22" fmla="*/ 7144 h 1276350"/>
                <a:gd name="connsiteX23" fmla="*/ 360140 w 857250"/>
                <a:gd name="connsiteY23" fmla="*/ 10192 h 1276350"/>
                <a:gd name="connsiteX24" fmla="*/ 330137 w 857250"/>
                <a:gd name="connsiteY24" fmla="*/ 36671 h 1276350"/>
                <a:gd name="connsiteX25" fmla="*/ 286988 w 857250"/>
                <a:gd name="connsiteY25" fmla="*/ 83820 h 1276350"/>
                <a:gd name="connsiteX26" fmla="*/ 286321 w 857250"/>
                <a:gd name="connsiteY26" fmla="*/ 93345 h 1276350"/>
                <a:gd name="connsiteX27" fmla="*/ 292417 w 857250"/>
                <a:gd name="connsiteY27" fmla="*/ 118872 h 1276350"/>
                <a:gd name="connsiteX28" fmla="*/ 306991 w 857250"/>
                <a:gd name="connsiteY28" fmla="*/ 149638 h 1276350"/>
                <a:gd name="connsiteX29" fmla="*/ 326708 w 857250"/>
                <a:gd name="connsiteY29" fmla="*/ 193072 h 1276350"/>
                <a:gd name="connsiteX30" fmla="*/ 335661 w 857250"/>
                <a:gd name="connsiteY30" fmla="*/ 218504 h 1276350"/>
                <a:gd name="connsiteX31" fmla="*/ 342043 w 857250"/>
                <a:gd name="connsiteY31" fmla="*/ 290798 h 1276350"/>
                <a:gd name="connsiteX32" fmla="*/ 349853 w 857250"/>
                <a:gd name="connsiteY32" fmla="*/ 372428 h 1276350"/>
                <a:gd name="connsiteX33" fmla="*/ 352520 w 857250"/>
                <a:gd name="connsiteY33" fmla="*/ 393859 h 1276350"/>
                <a:gd name="connsiteX34" fmla="*/ 350806 w 857250"/>
                <a:gd name="connsiteY34" fmla="*/ 415481 h 1276350"/>
                <a:gd name="connsiteX35" fmla="*/ 217456 w 857250"/>
                <a:gd name="connsiteY35" fmla="*/ 539877 h 1276350"/>
                <a:gd name="connsiteX36" fmla="*/ 205454 w 857250"/>
                <a:gd name="connsiteY36" fmla="*/ 541115 h 1276350"/>
                <a:gd name="connsiteX37" fmla="*/ 195644 w 857250"/>
                <a:gd name="connsiteY37" fmla="*/ 529114 h 1276350"/>
                <a:gd name="connsiteX38" fmla="*/ 177927 w 857250"/>
                <a:gd name="connsiteY38" fmla="*/ 488347 h 1276350"/>
                <a:gd name="connsiteX39" fmla="*/ 160496 w 857250"/>
                <a:gd name="connsiteY39" fmla="*/ 440627 h 1276350"/>
                <a:gd name="connsiteX40" fmla="*/ 152209 w 857250"/>
                <a:gd name="connsiteY40" fmla="*/ 408527 h 1276350"/>
                <a:gd name="connsiteX41" fmla="*/ 133826 w 857250"/>
                <a:gd name="connsiteY41" fmla="*/ 381000 h 1276350"/>
                <a:gd name="connsiteX42" fmla="*/ 127445 w 857250"/>
                <a:gd name="connsiteY42" fmla="*/ 357664 h 1276350"/>
                <a:gd name="connsiteX43" fmla="*/ 103823 w 857250"/>
                <a:gd name="connsiteY43" fmla="*/ 350901 h 1276350"/>
                <a:gd name="connsiteX44" fmla="*/ 87344 w 857250"/>
                <a:gd name="connsiteY44" fmla="*/ 361950 h 1276350"/>
                <a:gd name="connsiteX45" fmla="*/ 68961 w 857250"/>
                <a:gd name="connsiteY45" fmla="*/ 402717 h 1276350"/>
                <a:gd name="connsiteX46" fmla="*/ 51149 w 857250"/>
                <a:gd name="connsiteY46" fmla="*/ 450152 h 1276350"/>
                <a:gd name="connsiteX47" fmla="*/ 40100 w 857250"/>
                <a:gd name="connsiteY47" fmla="*/ 495490 h 1276350"/>
                <a:gd name="connsiteX48" fmla="*/ 21717 w 857250"/>
                <a:gd name="connsiteY48" fmla="*/ 552450 h 1276350"/>
                <a:gd name="connsiteX49" fmla="*/ 10668 w 857250"/>
                <a:gd name="connsiteY49" fmla="*/ 590741 h 1276350"/>
                <a:gd name="connsiteX50" fmla="*/ 7144 w 857250"/>
                <a:gd name="connsiteY50" fmla="*/ 622840 h 1276350"/>
                <a:gd name="connsiteX51" fmla="*/ 15430 w 857250"/>
                <a:gd name="connsiteY51" fmla="*/ 655987 h 1276350"/>
                <a:gd name="connsiteX52" fmla="*/ 43910 w 857250"/>
                <a:gd name="connsiteY52" fmla="*/ 684467 h 1276350"/>
                <a:gd name="connsiteX53" fmla="*/ 79438 w 857250"/>
                <a:gd name="connsiteY53" fmla="*/ 711422 h 1276350"/>
                <a:gd name="connsiteX54" fmla="*/ 117062 w 857250"/>
                <a:gd name="connsiteY54" fmla="*/ 733139 h 1276350"/>
                <a:gd name="connsiteX55" fmla="*/ 139065 w 857250"/>
                <a:gd name="connsiteY55" fmla="*/ 739521 h 1276350"/>
                <a:gd name="connsiteX56" fmla="*/ 165354 w 857250"/>
                <a:gd name="connsiteY56" fmla="*/ 732187 h 1276350"/>
                <a:gd name="connsiteX57" fmla="*/ 192024 w 857250"/>
                <a:gd name="connsiteY57" fmla="*/ 695516 h 1276350"/>
                <a:gd name="connsiteX58" fmla="*/ 229648 w 857250"/>
                <a:gd name="connsiteY58" fmla="*/ 646652 h 1276350"/>
                <a:gd name="connsiteX59" fmla="*/ 267271 w 857250"/>
                <a:gd name="connsiteY59" fmla="*/ 598265 h 1276350"/>
                <a:gd name="connsiteX60" fmla="*/ 320230 w 857250"/>
                <a:gd name="connsiteY60" fmla="*/ 544068 h 1276350"/>
                <a:gd name="connsiteX61" fmla="*/ 329375 w 857250"/>
                <a:gd name="connsiteY61" fmla="*/ 533972 h 1276350"/>
                <a:gd name="connsiteX62" fmla="*/ 338233 w 857250"/>
                <a:gd name="connsiteY62" fmla="*/ 532543 h 1276350"/>
                <a:gd name="connsiteX63" fmla="*/ 346996 w 857250"/>
                <a:gd name="connsiteY63" fmla="*/ 539687 h 1276350"/>
                <a:gd name="connsiteX64" fmla="*/ 348901 w 857250"/>
                <a:gd name="connsiteY64" fmla="*/ 634079 h 1276350"/>
                <a:gd name="connsiteX65" fmla="*/ 338804 w 857250"/>
                <a:gd name="connsiteY65" fmla="*/ 911352 h 1276350"/>
                <a:gd name="connsiteX66" fmla="*/ 331375 w 857250"/>
                <a:gd name="connsiteY66" fmla="*/ 954215 h 1276350"/>
                <a:gd name="connsiteX67" fmla="*/ 322802 w 857250"/>
                <a:gd name="connsiteY67" fmla="*/ 1015365 h 1276350"/>
                <a:gd name="connsiteX68" fmla="*/ 315468 w 857250"/>
                <a:gd name="connsiteY68" fmla="*/ 1086041 h 1276350"/>
                <a:gd name="connsiteX69" fmla="*/ 317849 w 857250"/>
                <a:gd name="connsiteY69" fmla="*/ 1125093 h 1276350"/>
                <a:gd name="connsiteX70" fmla="*/ 327279 w 857250"/>
                <a:gd name="connsiteY70" fmla="*/ 1162241 h 1276350"/>
                <a:gd name="connsiteX71" fmla="*/ 329755 w 857250"/>
                <a:gd name="connsiteY71" fmla="*/ 1180624 h 1276350"/>
                <a:gd name="connsiteX72" fmla="*/ 343281 w 857250"/>
                <a:gd name="connsiteY72" fmla="*/ 1202627 h 1276350"/>
                <a:gd name="connsiteX73" fmla="*/ 354711 w 857250"/>
                <a:gd name="connsiteY73" fmla="*/ 1226249 h 1276350"/>
                <a:gd name="connsiteX74" fmla="*/ 389858 w 857250"/>
                <a:gd name="connsiteY74" fmla="*/ 1265396 h 1276350"/>
                <a:gd name="connsiteX75" fmla="*/ 405479 w 857250"/>
                <a:gd name="connsiteY75" fmla="*/ 1272731 h 1276350"/>
                <a:gd name="connsiteX76" fmla="*/ 421100 w 857250"/>
                <a:gd name="connsiteY76" fmla="*/ 1271492 h 1276350"/>
                <a:gd name="connsiteX77" fmla="*/ 447580 w 857250"/>
                <a:gd name="connsiteY77" fmla="*/ 1254347 h 1276350"/>
                <a:gd name="connsiteX78" fmla="*/ 462439 w 857250"/>
                <a:gd name="connsiteY78" fmla="*/ 1219200 h 1276350"/>
                <a:gd name="connsiteX79" fmla="*/ 470154 w 857250"/>
                <a:gd name="connsiteY79" fmla="*/ 1176052 h 1276350"/>
                <a:gd name="connsiteX80" fmla="*/ 468916 w 857250"/>
                <a:gd name="connsiteY80" fmla="*/ 1066800 h 1276350"/>
                <a:gd name="connsiteX81" fmla="*/ 464058 w 857250"/>
                <a:gd name="connsiteY81" fmla="*/ 1045940 h 1276350"/>
                <a:gd name="connsiteX82" fmla="*/ 464058 w 857250"/>
                <a:gd name="connsiteY82" fmla="*/ 938213 h 1276350"/>
                <a:gd name="connsiteX83" fmla="*/ 461582 w 857250"/>
                <a:gd name="connsiteY83" fmla="*/ 928021 h 1276350"/>
                <a:gd name="connsiteX84" fmla="*/ 459772 w 857250"/>
                <a:gd name="connsiteY84" fmla="*/ 851630 h 1276350"/>
                <a:gd name="connsiteX85" fmla="*/ 457486 w 857250"/>
                <a:gd name="connsiteY85" fmla="*/ 839248 h 1276350"/>
                <a:gd name="connsiteX86" fmla="*/ 454057 w 857250"/>
                <a:gd name="connsiteY86" fmla="*/ 835724 h 1276350"/>
                <a:gd name="connsiteX87" fmla="*/ 453485 w 857250"/>
                <a:gd name="connsiteY87" fmla="*/ 828866 h 1276350"/>
                <a:gd name="connsiteX88" fmla="*/ 457867 w 857250"/>
                <a:gd name="connsiteY88" fmla="*/ 812673 h 1276350"/>
                <a:gd name="connsiteX89" fmla="*/ 455771 w 857250"/>
                <a:gd name="connsiteY89" fmla="*/ 656082 h 1276350"/>
                <a:gd name="connsiteX90" fmla="*/ 461010 w 857250"/>
                <a:gd name="connsiteY90" fmla="*/ 645795 h 1276350"/>
                <a:gd name="connsiteX91" fmla="*/ 472345 w 857250"/>
                <a:gd name="connsiteY91" fmla="*/ 636842 h 1276350"/>
                <a:gd name="connsiteX92" fmla="*/ 483775 w 857250"/>
                <a:gd name="connsiteY92" fmla="*/ 640080 h 1276350"/>
                <a:gd name="connsiteX93" fmla="*/ 495395 w 857250"/>
                <a:gd name="connsiteY93" fmla="*/ 641033 h 1276350"/>
                <a:gd name="connsiteX94" fmla="*/ 520637 w 857250"/>
                <a:gd name="connsiteY94" fmla="*/ 639604 h 1276350"/>
                <a:gd name="connsiteX95" fmla="*/ 545687 w 857250"/>
                <a:gd name="connsiteY95" fmla="*/ 628364 h 1276350"/>
                <a:gd name="connsiteX96" fmla="*/ 598837 w 857250"/>
                <a:gd name="connsiteY96" fmla="*/ 603314 h 1276350"/>
                <a:gd name="connsiteX97" fmla="*/ 642271 w 857250"/>
                <a:gd name="connsiteY97" fmla="*/ 587121 h 1276350"/>
                <a:gd name="connsiteX98" fmla="*/ 659416 w 857250"/>
                <a:gd name="connsiteY98" fmla="*/ 579311 h 1276350"/>
                <a:gd name="connsiteX99" fmla="*/ 695611 w 857250"/>
                <a:gd name="connsiteY99" fmla="*/ 539020 h 1276350"/>
                <a:gd name="connsiteX100" fmla="*/ 697421 w 857250"/>
                <a:gd name="connsiteY100" fmla="*/ 521113 h 1276350"/>
                <a:gd name="connsiteX101" fmla="*/ 683800 w 857250"/>
                <a:gd name="connsiteY101" fmla="*/ 506063 h 1276350"/>
                <a:gd name="connsiteX102" fmla="*/ 640651 w 857250"/>
                <a:gd name="connsiteY102" fmla="*/ 474536 h 1276350"/>
                <a:gd name="connsiteX103" fmla="*/ 634270 w 857250"/>
                <a:gd name="connsiteY103" fmla="*/ 465868 h 1276350"/>
                <a:gd name="connsiteX104" fmla="*/ 635508 w 857250"/>
                <a:gd name="connsiteY104" fmla="*/ 443103 h 1276350"/>
                <a:gd name="connsiteX105" fmla="*/ 651129 w 857250"/>
                <a:gd name="connsiteY105" fmla="*/ 411194 h 1276350"/>
                <a:gd name="connsiteX106" fmla="*/ 691515 w 857250"/>
                <a:gd name="connsiteY106" fmla="*/ 366713 h 1276350"/>
                <a:gd name="connsiteX107" fmla="*/ 733997 w 857250"/>
                <a:gd name="connsiteY107" fmla="*/ 330899 h 1276350"/>
                <a:gd name="connsiteX108" fmla="*/ 778002 w 857250"/>
                <a:gd name="connsiteY108" fmla="*/ 308801 h 1276350"/>
                <a:gd name="connsiteX109" fmla="*/ 801910 w 857250"/>
                <a:gd name="connsiteY109" fmla="*/ 296799 h 1276350"/>
                <a:gd name="connsiteX110" fmla="*/ 833057 w 857250"/>
                <a:gd name="connsiteY110" fmla="*/ 272891 h 1276350"/>
                <a:gd name="connsiteX111" fmla="*/ 849440 w 857250"/>
                <a:gd name="connsiteY111" fmla="*/ 246697 h 1276350"/>
                <a:gd name="connsiteX112" fmla="*/ 852678 w 857250"/>
                <a:gd name="connsiteY112" fmla="*/ 226695 h 1276350"/>
                <a:gd name="connsiteX113" fmla="*/ 844487 w 857250"/>
                <a:gd name="connsiteY113" fmla="*/ 199454 h 1276350"/>
                <a:gd name="connsiteX114" fmla="*/ 583501 w 857250"/>
                <a:gd name="connsiteY114" fmla="*/ 382619 h 1276350"/>
                <a:gd name="connsiteX115" fmla="*/ 569214 w 857250"/>
                <a:gd name="connsiteY115" fmla="*/ 432626 h 1276350"/>
                <a:gd name="connsiteX116" fmla="*/ 561023 w 857250"/>
                <a:gd name="connsiteY116" fmla="*/ 469678 h 1276350"/>
                <a:gd name="connsiteX117" fmla="*/ 550164 w 857250"/>
                <a:gd name="connsiteY117" fmla="*/ 500825 h 1276350"/>
                <a:gd name="connsiteX118" fmla="*/ 526733 w 857250"/>
                <a:gd name="connsiteY118" fmla="*/ 522256 h 1276350"/>
                <a:gd name="connsiteX119" fmla="*/ 497872 w 857250"/>
                <a:gd name="connsiteY119" fmla="*/ 539210 h 1276350"/>
                <a:gd name="connsiteX120" fmla="*/ 478631 w 857250"/>
                <a:gd name="connsiteY120" fmla="*/ 549307 h 1276350"/>
                <a:gd name="connsiteX121" fmla="*/ 472345 w 857250"/>
                <a:gd name="connsiteY121" fmla="*/ 549783 h 1276350"/>
                <a:gd name="connsiteX122" fmla="*/ 459867 w 857250"/>
                <a:gd name="connsiteY122" fmla="*/ 538353 h 1276350"/>
                <a:gd name="connsiteX123" fmla="*/ 458534 w 857250"/>
                <a:gd name="connsiteY123" fmla="*/ 525018 h 1276350"/>
                <a:gd name="connsiteX124" fmla="*/ 462629 w 857250"/>
                <a:gd name="connsiteY124" fmla="*/ 489299 h 1276350"/>
                <a:gd name="connsiteX125" fmla="*/ 459962 w 857250"/>
                <a:gd name="connsiteY125" fmla="*/ 454724 h 1276350"/>
                <a:gd name="connsiteX126" fmla="*/ 459581 w 857250"/>
                <a:gd name="connsiteY126" fmla="*/ 432245 h 1276350"/>
                <a:gd name="connsiteX127" fmla="*/ 466344 w 857250"/>
                <a:gd name="connsiteY127" fmla="*/ 414814 h 1276350"/>
                <a:gd name="connsiteX128" fmla="*/ 502634 w 857250"/>
                <a:gd name="connsiteY128" fmla="*/ 380429 h 1276350"/>
                <a:gd name="connsiteX129" fmla="*/ 549402 w 857250"/>
                <a:gd name="connsiteY129" fmla="*/ 348425 h 1276350"/>
                <a:gd name="connsiteX130" fmla="*/ 574929 w 857250"/>
                <a:gd name="connsiteY130" fmla="*/ 331565 h 1276350"/>
                <a:gd name="connsiteX131" fmla="*/ 588074 w 857250"/>
                <a:gd name="connsiteY131" fmla="*/ 330613 h 1276350"/>
                <a:gd name="connsiteX132" fmla="*/ 592074 w 857250"/>
                <a:gd name="connsiteY132" fmla="*/ 343757 h 1276350"/>
                <a:gd name="connsiteX133" fmla="*/ 583501 w 857250"/>
                <a:gd name="connsiteY133" fmla="*/ 382619 h 127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857250" h="1276350">
                  <a:moveTo>
                    <a:pt x="844487" y="199454"/>
                  </a:moveTo>
                  <a:lnTo>
                    <a:pt x="823627" y="178975"/>
                  </a:lnTo>
                  <a:lnTo>
                    <a:pt x="792099" y="167926"/>
                  </a:lnTo>
                  <a:lnTo>
                    <a:pt x="766477" y="167926"/>
                  </a:lnTo>
                  <a:lnTo>
                    <a:pt x="710470" y="170212"/>
                  </a:lnTo>
                  <a:lnTo>
                    <a:pt x="671417" y="185547"/>
                  </a:lnTo>
                  <a:lnTo>
                    <a:pt x="616649" y="219456"/>
                  </a:lnTo>
                  <a:lnTo>
                    <a:pt x="567880" y="250984"/>
                  </a:lnTo>
                  <a:lnTo>
                    <a:pt x="517112" y="286798"/>
                  </a:lnTo>
                  <a:lnTo>
                    <a:pt x="489490" y="307086"/>
                  </a:lnTo>
                  <a:lnTo>
                    <a:pt x="480727" y="307086"/>
                  </a:lnTo>
                  <a:lnTo>
                    <a:pt x="473488" y="297275"/>
                  </a:lnTo>
                  <a:lnTo>
                    <a:pt x="475202" y="259461"/>
                  </a:lnTo>
                  <a:lnTo>
                    <a:pt x="481965" y="235268"/>
                  </a:lnTo>
                  <a:lnTo>
                    <a:pt x="482727" y="210598"/>
                  </a:lnTo>
                  <a:lnTo>
                    <a:pt x="479965" y="190405"/>
                  </a:lnTo>
                  <a:lnTo>
                    <a:pt x="487775" y="158306"/>
                  </a:lnTo>
                  <a:lnTo>
                    <a:pt x="499872" y="118777"/>
                  </a:lnTo>
                  <a:lnTo>
                    <a:pt x="499396" y="87344"/>
                  </a:lnTo>
                  <a:lnTo>
                    <a:pt x="477488" y="65151"/>
                  </a:lnTo>
                  <a:lnTo>
                    <a:pt x="440341" y="40386"/>
                  </a:lnTo>
                  <a:lnTo>
                    <a:pt x="406813" y="23336"/>
                  </a:lnTo>
                  <a:lnTo>
                    <a:pt x="377285" y="7144"/>
                  </a:lnTo>
                  <a:lnTo>
                    <a:pt x="360140" y="10192"/>
                  </a:lnTo>
                  <a:lnTo>
                    <a:pt x="330137" y="36671"/>
                  </a:lnTo>
                  <a:lnTo>
                    <a:pt x="286988" y="83820"/>
                  </a:lnTo>
                  <a:lnTo>
                    <a:pt x="286321" y="93345"/>
                  </a:lnTo>
                  <a:lnTo>
                    <a:pt x="292417" y="118872"/>
                  </a:lnTo>
                  <a:lnTo>
                    <a:pt x="306991" y="149638"/>
                  </a:lnTo>
                  <a:lnTo>
                    <a:pt x="326708" y="193072"/>
                  </a:lnTo>
                  <a:lnTo>
                    <a:pt x="335661" y="218504"/>
                  </a:lnTo>
                  <a:lnTo>
                    <a:pt x="342043" y="290798"/>
                  </a:lnTo>
                  <a:lnTo>
                    <a:pt x="349853" y="372428"/>
                  </a:lnTo>
                  <a:lnTo>
                    <a:pt x="352520" y="393859"/>
                  </a:lnTo>
                  <a:lnTo>
                    <a:pt x="350806" y="415481"/>
                  </a:lnTo>
                  <a:lnTo>
                    <a:pt x="217456" y="539877"/>
                  </a:lnTo>
                  <a:lnTo>
                    <a:pt x="205454" y="541115"/>
                  </a:lnTo>
                  <a:lnTo>
                    <a:pt x="195644" y="529114"/>
                  </a:lnTo>
                  <a:lnTo>
                    <a:pt x="177927" y="488347"/>
                  </a:lnTo>
                  <a:lnTo>
                    <a:pt x="160496" y="440627"/>
                  </a:lnTo>
                  <a:lnTo>
                    <a:pt x="152209" y="408527"/>
                  </a:lnTo>
                  <a:lnTo>
                    <a:pt x="133826" y="381000"/>
                  </a:lnTo>
                  <a:lnTo>
                    <a:pt x="127445" y="357664"/>
                  </a:lnTo>
                  <a:lnTo>
                    <a:pt x="103823" y="350901"/>
                  </a:lnTo>
                  <a:lnTo>
                    <a:pt x="87344" y="361950"/>
                  </a:lnTo>
                  <a:lnTo>
                    <a:pt x="68961" y="402717"/>
                  </a:lnTo>
                  <a:lnTo>
                    <a:pt x="51149" y="450152"/>
                  </a:lnTo>
                  <a:lnTo>
                    <a:pt x="40100" y="495490"/>
                  </a:lnTo>
                  <a:lnTo>
                    <a:pt x="21717" y="552450"/>
                  </a:lnTo>
                  <a:lnTo>
                    <a:pt x="10668" y="590741"/>
                  </a:lnTo>
                  <a:lnTo>
                    <a:pt x="7144" y="622840"/>
                  </a:lnTo>
                  <a:lnTo>
                    <a:pt x="15430" y="655987"/>
                  </a:lnTo>
                  <a:lnTo>
                    <a:pt x="43910" y="684467"/>
                  </a:lnTo>
                  <a:lnTo>
                    <a:pt x="79438" y="711422"/>
                  </a:lnTo>
                  <a:lnTo>
                    <a:pt x="117062" y="733139"/>
                  </a:lnTo>
                  <a:lnTo>
                    <a:pt x="139065" y="739521"/>
                  </a:lnTo>
                  <a:lnTo>
                    <a:pt x="165354" y="732187"/>
                  </a:lnTo>
                  <a:lnTo>
                    <a:pt x="192024" y="695516"/>
                  </a:lnTo>
                  <a:lnTo>
                    <a:pt x="229648" y="646652"/>
                  </a:lnTo>
                  <a:lnTo>
                    <a:pt x="267271" y="598265"/>
                  </a:lnTo>
                  <a:lnTo>
                    <a:pt x="320230" y="544068"/>
                  </a:lnTo>
                  <a:lnTo>
                    <a:pt x="329375" y="533972"/>
                  </a:lnTo>
                  <a:lnTo>
                    <a:pt x="338233" y="532543"/>
                  </a:lnTo>
                  <a:lnTo>
                    <a:pt x="346996" y="539687"/>
                  </a:lnTo>
                  <a:lnTo>
                    <a:pt x="348901" y="634079"/>
                  </a:lnTo>
                  <a:lnTo>
                    <a:pt x="338804" y="911352"/>
                  </a:lnTo>
                  <a:lnTo>
                    <a:pt x="331375" y="954215"/>
                  </a:lnTo>
                  <a:lnTo>
                    <a:pt x="322802" y="1015365"/>
                  </a:lnTo>
                  <a:lnTo>
                    <a:pt x="315468" y="1086041"/>
                  </a:lnTo>
                  <a:lnTo>
                    <a:pt x="317849" y="1125093"/>
                  </a:lnTo>
                  <a:lnTo>
                    <a:pt x="327279" y="1162241"/>
                  </a:lnTo>
                  <a:lnTo>
                    <a:pt x="329755" y="1180624"/>
                  </a:lnTo>
                  <a:lnTo>
                    <a:pt x="343281" y="1202627"/>
                  </a:lnTo>
                  <a:lnTo>
                    <a:pt x="354711" y="1226249"/>
                  </a:lnTo>
                  <a:lnTo>
                    <a:pt x="389858" y="1265396"/>
                  </a:lnTo>
                  <a:lnTo>
                    <a:pt x="405479" y="1272731"/>
                  </a:lnTo>
                  <a:lnTo>
                    <a:pt x="421100" y="1271492"/>
                  </a:lnTo>
                  <a:lnTo>
                    <a:pt x="447580" y="1254347"/>
                  </a:lnTo>
                  <a:lnTo>
                    <a:pt x="462439" y="1219200"/>
                  </a:lnTo>
                  <a:lnTo>
                    <a:pt x="470154" y="1176052"/>
                  </a:lnTo>
                  <a:lnTo>
                    <a:pt x="468916" y="1066800"/>
                  </a:lnTo>
                  <a:lnTo>
                    <a:pt x="464058" y="1045940"/>
                  </a:lnTo>
                  <a:lnTo>
                    <a:pt x="464058" y="938213"/>
                  </a:lnTo>
                  <a:lnTo>
                    <a:pt x="461582" y="928021"/>
                  </a:lnTo>
                  <a:lnTo>
                    <a:pt x="459772" y="851630"/>
                  </a:lnTo>
                  <a:lnTo>
                    <a:pt x="457486" y="839248"/>
                  </a:lnTo>
                  <a:lnTo>
                    <a:pt x="454057" y="835724"/>
                  </a:lnTo>
                  <a:lnTo>
                    <a:pt x="453485" y="828866"/>
                  </a:lnTo>
                  <a:lnTo>
                    <a:pt x="457867" y="812673"/>
                  </a:lnTo>
                  <a:lnTo>
                    <a:pt x="455771" y="656082"/>
                  </a:lnTo>
                  <a:lnTo>
                    <a:pt x="461010" y="645795"/>
                  </a:lnTo>
                  <a:lnTo>
                    <a:pt x="472345" y="636842"/>
                  </a:lnTo>
                  <a:lnTo>
                    <a:pt x="483775" y="640080"/>
                  </a:lnTo>
                  <a:lnTo>
                    <a:pt x="495395" y="641033"/>
                  </a:lnTo>
                  <a:lnTo>
                    <a:pt x="520637" y="639604"/>
                  </a:lnTo>
                  <a:lnTo>
                    <a:pt x="545687" y="628364"/>
                  </a:lnTo>
                  <a:lnTo>
                    <a:pt x="598837" y="603314"/>
                  </a:lnTo>
                  <a:lnTo>
                    <a:pt x="642271" y="587121"/>
                  </a:lnTo>
                  <a:lnTo>
                    <a:pt x="659416" y="579311"/>
                  </a:lnTo>
                  <a:lnTo>
                    <a:pt x="695611" y="539020"/>
                  </a:lnTo>
                  <a:lnTo>
                    <a:pt x="697421" y="521113"/>
                  </a:lnTo>
                  <a:lnTo>
                    <a:pt x="683800" y="506063"/>
                  </a:lnTo>
                  <a:lnTo>
                    <a:pt x="640651" y="474536"/>
                  </a:lnTo>
                  <a:lnTo>
                    <a:pt x="634270" y="465868"/>
                  </a:lnTo>
                  <a:lnTo>
                    <a:pt x="635508" y="443103"/>
                  </a:lnTo>
                  <a:lnTo>
                    <a:pt x="651129" y="411194"/>
                  </a:lnTo>
                  <a:lnTo>
                    <a:pt x="691515" y="366713"/>
                  </a:lnTo>
                  <a:lnTo>
                    <a:pt x="733997" y="330899"/>
                  </a:lnTo>
                  <a:lnTo>
                    <a:pt x="778002" y="308801"/>
                  </a:lnTo>
                  <a:lnTo>
                    <a:pt x="801910" y="296799"/>
                  </a:lnTo>
                  <a:lnTo>
                    <a:pt x="833057" y="272891"/>
                  </a:lnTo>
                  <a:lnTo>
                    <a:pt x="849440" y="246697"/>
                  </a:lnTo>
                  <a:lnTo>
                    <a:pt x="852678" y="226695"/>
                  </a:lnTo>
                  <a:lnTo>
                    <a:pt x="844487" y="199454"/>
                  </a:lnTo>
                  <a:close/>
                  <a:moveTo>
                    <a:pt x="583501" y="382619"/>
                  </a:moveTo>
                  <a:lnTo>
                    <a:pt x="569214" y="432626"/>
                  </a:lnTo>
                  <a:lnTo>
                    <a:pt x="561023" y="469678"/>
                  </a:lnTo>
                  <a:lnTo>
                    <a:pt x="550164" y="500825"/>
                  </a:lnTo>
                  <a:lnTo>
                    <a:pt x="526733" y="522256"/>
                  </a:lnTo>
                  <a:lnTo>
                    <a:pt x="497872" y="539210"/>
                  </a:lnTo>
                  <a:lnTo>
                    <a:pt x="478631" y="549307"/>
                  </a:lnTo>
                  <a:lnTo>
                    <a:pt x="472345" y="549783"/>
                  </a:lnTo>
                  <a:lnTo>
                    <a:pt x="459867" y="538353"/>
                  </a:lnTo>
                  <a:lnTo>
                    <a:pt x="458534" y="525018"/>
                  </a:lnTo>
                  <a:lnTo>
                    <a:pt x="462629" y="489299"/>
                  </a:lnTo>
                  <a:lnTo>
                    <a:pt x="459962" y="454724"/>
                  </a:lnTo>
                  <a:lnTo>
                    <a:pt x="459581" y="432245"/>
                  </a:lnTo>
                  <a:lnTo>
                    <a:pt x="466344" y="414814"/>
                  </a:lnTo>
                  <a:lnTo>
                    <a:pt x="502634" y="380429"/>
                  </a:lnTo>
                  <a:lnTo>
                    <a:pt x="549402" y="348425"/>
                  </a:lnTo>
                  <a:lnTo>
                    <a:pt x="574929" y="331565"/>
                  </a:lnTo>
                  <a:lnTo>
                    <a:pt x="588074" y="330613"/>
                  </a:lnTo>
                  <a:lnTo>
                    <a:pt x="592074" y="343757"/>
                  </a:lnTo>
                  <a:lnTo>
                    <a:pt x="583501" y="3826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EB87FBF5-502D-4CD0-AF74-5DCAC31BE037}"/>
                </a:ext>
              </a:extLst>
            </p:cNvPr>
            <p:cNvSpPr/>
            <p:nvPr/>
          </p:nvSpPr>
          <p:spPr>
            <a:xfrm>
              <a:off x="4767643" y="2769679"/>
              <a:ext cx="1076325" cy="1304925"/>
            </a:xfrm>
            <a:custGeom>
              <a:avLst/>
              <a:gdLst>
                <a:gd name="connsiteX0" fmla="*/ 175165 w 1076325"/>
                <a:gd name="connsiteY0" fmla="*/ 328517 h 1304925"/>
                <a:gd name="connsiteX1" fmla="*/ 193453 w 1076325"/>
                <a:gd name="connsiteY1" fmla="*/ 321564 h 1304925"/>
                <a:gd name="connsiteX2" fmla="*/ 225647 w 1076325"/>
                <a:gd name="connsiteY2" fmla="*/ 317849 h 1304925"/>
                <a:gd name="connsiteX3" fmla="*/ 262318 w 1076325"/>
                <a:gd name="connsiteY3" fmla="*/ 297085 h 1304925"/>
                <a:gd name="connsiteX4" fmla="*/ 325946 w 1076325"/>
                <a:gd name="connsiteY4" fmla="*/ 264795 h 1304925"/>
                <a:gd name="connsiteX5" fmla="*/ 411575 w 1076325"/>
                <a:gd name="connsiteY5" fmla="*/ 222314 h 1304925"/>
                <a:gd name="connsiteX6" fmla="*/ 443389 w 1076325"/>
                <a:gd name="connsiteY6" fmla="*/ 214979 h 1304925"/>
                <a:gd name="connsiteX7" fmla="*/ 489775 w 1076325"/>
                <a:gd name="connsiteY7" fmla="*/ 206407 h 1304925"/>
                <a:gd name="connsiteX8" fmla="*/ 514255 w 1076325"/>
                <a:gd name="connsiteY8" fmla="*/ 201454 h 1304925"/>
                <a:gd name="connsiteX9" fmla="*/ 538639 w 1076325"/>
                <a:gd name="connsiteY9" fmla="*/ 195263 h 1304925"/>
                <a:gd name="connsiteX10" fmla="*/ 555784 w 1076325"/>
                <a:gd name="connsiteY10" fmla="*/ 178499 h 1304925"/>
                <a:gd name="connsiteX11" fmla="*/ 574548 w 1076325"/>
                <a:gd name="connsiteY11" fmla="*/ 147828 h 1304925"/>
                <a:gd name="connsiteX12" fmla="*/ 578930 w 1076325"/>
                <a:gd name="connsiteY12" fmla="*/ 103442 h 1304925"/>
                <a:gd name="connsiteX13" fmla="*/ 571214 w 1076325"/>
                <a:gd name="connsiteY13" fmla="*/ 73533 h 1304925"/>
                <a:gd name="connsiteX14" fmla="*/ 555403 w 1076325"/>
                <a:gd name="connsiteY14" fmla="*/ 44196 h 1304925"/>
                <a:gd name="connsiteX15" fmla="*/ 527685 w 1076325"/>
                <a:gd name="connsiteY15" fmla="*/ 13240 h 1304925"/>
                <a:gd name="connsiteX16" fmla="*/ 510921 w 1076325"/>
                <a:gd name="connsiteY16" fmla="*/ 7144 h 1304925"/>
                <a:gd name="connsiteX17" fmla="*/ 488442 w 1076325"/>
                <a:gd name="connsiteY17" fmla="*/ 22670 h 1304925"/>
                <a:gd name="connsiteX18" fmla="*/ 485489 w 1076325"/>
                <a:gd name="connsiteY18" fmla="*/ 47625 h 1304925"/>
                <a:gd name="connsiteX19" fmla="*/ 374809 w 1076325"/>
                <a:gd name="connsiteY19" fmla="*/ 126302 h 1304925"/>
                <a:gd name="connsiteX20" fmla="*/ 305943 w 1076325"/>
                <a:gd name="connsiteY20" fmla="*/ 177641 h 1304925"/>
                <a:gd name="connsiteX21" fmla="*/ 242697 w 1076325"/>
                <a:gd name="connsiteY21" fmla="*/ 238411 h 1304925"/>
                <a:gd name="connsiteX22" fmla="*/ 185166 w 1076325"/>
                <a:gd name="connsiteY22" fmla="*/ 298323 h 1304925"/>
                <a:gd name="connsiteX23" fmla="*/ 156686 w 1076325"/>
                <a:gd name="connsiteY23" fmla="*/ 320802 h 1304925"/>
                <a:gd name="connsiteX24" fmla="*/ 156686 w 1076325"/>
                <a:gd name="connsiteY24" fmla="*/ 328136 h 1304925"/>
                <a:gd name="connsiteX25" fmla="*/ 163640 w 1076325"/>
                <a:gd name="connsiteY25" fmla="*/ 330613 h 1304925"/>
                <a:gd name="connsiteX26" fmla="*/ 175165 w 1076325"/>
                <a:gd name="connsiteY26" fmla="*/ 328517 h 1304925"/>
                <a:gd name="connsiteX27" fmla="*/ 582454 w 1076325"/>
                <a:gd name="connsiteY27" fmla="*/ 534924 h 1304925"/>
                <a:gd name="connsiteX28" fmla="*/ 551307 w 1076325"/>
                <a:gd name="connsiteY28" fmla="*/ 571310 h 1304925"/>
                <a:gd name="connsiteX29" fmla="*/ 520541 w 1076325"/>
                <a:gd name="connsiteY29" fmla="*/ 608838 h 1304925"/>
                <a:gd name="connsiteX30" fmla="*/ 473297 w 1076325"/>
                <a:gd name="connsiteY30" fmla="*/ 651701 h 1304925"/>
                <a:gd name="connsiteX31" fmla="*/ 461200 w 1076325"/>
                <a:gd name="connsiteY31" fmla="*/ 665512 h 1304925"/>
                <a:gd name="connsiteX32" fmla="*/ 450914 w 1076325"/>
                <a:gd name="connsiteY32" fmla="*/ 662464 h 1304925"/>
                <a:gd name="connsiteX33" fmla="*/ 446342 w 1076325"/>
                <a:gd name="connsiteY33" fmla="*/ 653129 h 1304925"/>
                <a:gd name="connsiteX34" fmla="*/ 454724 w 1076325"/>
                <a:gd name="connsiteY34" fmla="*/ 620459 h 1304925"/>
                <a:gd name="connsiteX35" fmla="*/ 469106 w 1076325"/>
                <a:gd name="connsiteY35" fmla="*/ 557403 h 1304925"/>
                <a:gd name="connsiteX36" fmla="*/ 489109 w 1076325"/>
                <a:gd name="connsiteY36" fmla="*/ 501968 h 1304925"/>
                <a:gd name="connsiteX37" fmla="*/ 520446 w 1076325"/>
                <a:gd name="connsiteY37" fmla="*/ 451485 h 1304925"/>
                <a:gd name="connsiteX38" fmla="*/ 533781 w 1076325"/>
                <a:gd name="connsiteY38" fmla="*/ 428530 h 1304925"/>
                <a:gd name="connsiteX39" fmla="*/ 532257 w 1076325"/>
                <a:gd name="connsiteY39" fmla="*/ 408813 h 1304925"/>
                <a:gd name="connsiteX40" fmla="*/ 513112 w 1076325"/>
                <a:gd name="connsiteY40" fmla="*/ 380524 h 1304925"/>
                <a:gd name="connsiteX41" fmla="*/ 498920 w 1076325"/>
                <a:gd name="connsiteY41" fmla="*/ 365474 h 1304925"/>
                <a:gd name="connsiteX42" fmla="*/ 489395 w 1076325"/>
                <a:gd name="connsiteY42" fmla="*/ 347853 h 1304925"/>
                <a:gd name="connsiteX43" fmla="*/ 459676 w 1076325"/>
                <a:gd name="connsiteY43" fmla="*/ 327089 h 1304925"/>
                <a:gd name="connsiteX44" fmla="*/ 433959 w 1076325"/>
                <a:gd name="connsiteY44" fmla="*/ 313277 h 1304925"/>
                <a:gd name="connsiteX45" fmla="*/ 419195 w 1076325"/>
                <a:gd name="connsiteY45" fmla="*/ 311087 h 1304925"/>
                <a:gd name="connsiteX46" fmla="*/ 393859 w 1076325"/>
                <a:gd name="connsiteY46" fmla="*/ 326136 h 1304925"/>
                <a:gd name="connsiteX47" fmla="*/ 380143 w 1076325"/>
                <a:gd name="connsiteY47" fmla="*/ 359283 h 1304925"/>
                <a:gd name="connsiteX48" fmla="*/ 369856 w 1076325"/>
                <a:gd name="connsiteY48" fmla="*/ 392811 h 1304925"/>
                <a:gd name="connsiteX49" fmla="*/ 355187 w 1076325"/>
                <a:gd name="connsiteY49" fmla="*/ 414814 h 1304925"/>
                <a:gd name="connsiteX50" fmla="*/ 313563 w 1076325"/>
                <a:gd name="connsiteY50" fmla="*/ 455200 h 1304925"/>
                <a:gd name="connsiteX51" fmla="*/ 234410 w 1076325"/>
                <a:gd name="connsiteY51" fmla="*/ 512731 h 1304925"/>
                <a:gd name="connsiteX52" fmla="*/ 153257 w 1076325"/>
                <a:gd name="connsiteY52" fmla="*/ 565309 h 1304925"/>
                <a:gd name="connsiteX53" fmla="*/ 74962 w 1076325"/>
                <a:gd name="connsiteY53" fmla="*/ 609791 h 1304925"/>
                <a:gd name="connsiteX54" fmla="*/ 18193 w 1076325"/>
                <a:gd name="connsiteY54" fmla="*/ 644843 h 1304925"/>
                <a:gd name="connsiteX55" fmla="*/ 7144 w 1076325"/>
                <a:gd name="connsiteY55" fmla="*/ 655511 h 1304925"/>
                <a:gd name="connsiteX56" fmla="*/ 12002 w 1076325"/>
                <a:gd name="connsiteY56" fmla="*/ 663797 h 1304925"/>
                <a:gd name="connsiteX57" fmla="*/ 26765 w 1076325"/>
                <a:gd name="connsiteY57" fmla="*/ 676085 h 1304925"/>
                <a:gd name="connsiteX58" fmla="*/ 47054 w 1076325"/>
                <a:gd name="connsiteY58" fmla="*/ 690753 h 1304925"/>
                <a:gd name="connsiteX59" fmla="*/ 63818 w 1076325"/>
                <a:gd name="connsiteY59" fmla="*/ 698087 h 1304925"/>
                <a:gd name="connsiteX60" fmla="*/ 82296 w 1076325"/>
                <a:gd name="connsiteY60" fmla="*/ 705421 h 1304925"/>
                <a:gd name="connsiteX61" fmla="*/ 101537 w 1076325"/>
                <a:gd name="connsiteY61" fmla="*/ 702945 h 1304925"/>
                <a:gd name="connsiteX62" fmla="*/ 114967 w 1076325"/>
                <a:gd name="connsiteY62" fmla="*/ 702945 h 1304925"/>
                <a:gd name="connsiteX63" fmla="*/ 128492 w 1076325"/>
                <a:gd name="connsiteY63" fmla="*/ 710756 h 1304925"/>
                <a:gd name="connsiteX64" fmla="*/ 146495 w 1076325"/>
                <a:gd name="connsiteY64" fmla="*/ 707041 h 1304925"/>
                <a:gd name="connsiteX65" fmla="*/ 175832 w 1076325"/>
                <a:gd name="connsiteY65" fmla="*/ 692372 h 1304925"/>
                <a:gd name="connsiteX66" fmla="*/ 239459 w 1076325"/>
                <a:gd name="connsiteY66" fmla="*/ 635222 h 1304925"/>
                <a:gd name="connsiteX67" fmla="*/ 281083 w 1076325"/>
                <a:gd name="connsiteY67" fmla="*/ 590264 h 1304925"/>
                <a:gd name="connsiteX68" fmla="*/ 336042 w 1076325"/>
                <a:gd name="connsiteY68" fmla="*/ 539306 h 1304925"/>
                <a:gd name="connsiteX69" fmla="*/ 347948 w 1076325"/>
                <a:gd name="connsiteY69" fmla="*/ 534829 h 1304925"/>
                <a:gd name="connsiteX70" fmla="*/ 354521 w 1076325"/>
                <a:gd name="connsiteY70" fmla="*/ 542735 h 1304925"/>
                <a:gd name="connsiteX71" fmla="*/ 350425 w 1076325"/>
                <a:gd name="connsiteY71" fmla="*/ 617887 h 1304925"/>
                <a:gd name="connsiteX72" fmla="*/ 343091 w 1076325"/>
                <a:gd name="connsiteY72" fmla="*/ 639985 h 1304925"/>
                <a:gd name="connsiteX73" fmla="*/ 344329 w 1076325"/>
                <a:gd name="connsiteY73" fmla="*/ 676370 h 1304925"/>
                <a:gd name="connsiteX74" fmla="*/ 341948 w 1076325"/>
                <a:gd name="connsiteY74" fmla="*/ 775430 h 1304925"/>
                <a:gd name="connsiteX75" fmla="*/ 317468 w 1076325"/>
                <a:gd name="connsiteY75" fmla="*/ 804767 h 1304925"/>
                <a:gd name="connsiteX76" fmla="*/ 301847 w 1076325"/>
                <a:gd name="connsiteY76" fmla="*/ 802291 h 1304925"/>
                <a:gd name="connsiteX77" fmla="*/ 303848 w 1076325"/>
                <a:gd name="connsiteY77" fmla="*/ 791813 h 1304925"/>
                <a:gd name="connsiteX78" fmla="*/ 311182 w 1076325"/>
                <a:gd name="connsiteY78" fmla="*/ 784289 h 1304925"/>
                <a:gd name="connsiteX79" fmla="*/ 308039 w 1076325"/>
                <a:gd name="connsiteY79" fmla="*/ 759143 h 1304925"/>
                <a:gd name="connsiteX80" fmla="*/ 296990 w 1076325"/>
                <a:gd name="connsiteY80" fmla="*/ 730853 h 1304925"/>
                <a:gd name="connsiteX81" fmla="*/ 286417 w 1076325"/>
                <a:gd name="connsiteY81" fmla="*/ 727139 h 1304925"/>
                <a:gd name="connsiteX82" fmla="*/ 273558 w 1076325"/>
                <a:gd name="connsiteY82" fmla="*/ 731711 h 1304925"/>
                <a:gd name="connsiteX83" fmla="*/ 245364 w 1076325"/>
                <a:gd name="connsiteY83" fmla="*/ 771144 h 1304925"/>
                <a:gd name="connsiteX84" fmla="*/ 209741 w 1076325"/>
                <a:gd name="connsiteY84" fmla="*/ 815054 h 1304925"/>
                <a:gd name="connsiteX85" fmla="*/ 184214 w 1076325"/>
                <a:gd name="connsiteY85" fmla="*/ 846677 h 1304925"/>
                <a:gd name="connsiteX86" fmla="*/ 176403 w 1076325"/>
                <a:gd name="connsiteY86" fmla="*/ 871157 h 1304925"/>
                <a:gd name="connsiteX87" fmla="*/ 173926 w 1076325"/>
                <a:gd name="connsiteY87" fmla="*/ 897731 h 1304925"/>
                <a:gd name="connsiteX88" fmla="*/ 182690 w 1076325"/>
                <a:gd name="connsiteY88" fmla="*/ 929259 h 1304925"/>
                <a:gd name="connsiteX89" fmla="*/ 185928 w 1076325"/>
                <a:gd name="connsiteY89" fmla="*/ 949166 h 1304925"/>
                <a:gd name="connsiteX90" fmla="*/ 187738 w 1076325"/>
                <a:gd name="connsiteY90" fmla="*/ 964311 h 1304925"/>
                <a:gd name="connsiteX91" fmla="*/ 197644 w 1076325"/>
                <a:gd name="connsiteY91" fmla="*/ 982504 h 1304925"/>
                <a:gd name="connsiteX92" fmla="*/ 206407 w 1076325"/>
                <a:gd name="connsiteY92" fmla="*/ 989838 h 1304925"/>
                <a:gd name="connsiteX93" fmla="*/ 220980 w 1076325"/>
                <a:gd name="connsiteY93" fmla="*/ 988124 h 1304925"/>
                <a:gd name="connsiteX94" fmla="*/ 235934 w 1076325"/>
                <a:gd name="connsiteY94" fmla="*/ 977265 h 1304925"/>
                <a:gd name="connsiteX95" fmla="*/ 278035 w 1076325"/>
                <a:gd name="connsiteY95" fmla="*/ 937355 h 1304925"/>
                <a:gd name="connsiteX96" fmla="*/ 320612 w 1076325"/>
                <a:gd name="connsiteY96" fmla="*/ 895064 h 1304925"/>
                <a:gd name="connsiteX97" fmla="*/ 331946 w 1076325"/>
                <a:gd name="connsiteY97" fmla="*/ 892016 h 1304925"/>
                <a:gd name="connsiteX98" fmla="*/ 336995 w 1076325"/>
                <a:gd name="connsiteY98" fmla="*/ 898779 h 1304925"/>
                <a:gd name="connsiteX99" fmla="*/ 338614 w 1076325"/>
                <a:gd name="connsiteY99" fmla="*/ 928973 h 1304925"/>
                <a:gd name="connsiteX100" fmla="*/ 339090 w 1076325"/>
                <a:gd name="connsiteY100" fmla="*/ 961263 h 1304925"/>
                <a:gd name="connsiteX101" fmla="*/ 346329 w 1076325"/>
                <a:gd name="connsiteY101" fmla="*/ 971360 h 1304925"/>
                <a:gd name="connsiteX102" fmla="*/ 372047 w 1076325"/>
                <a:gd name="connsiteY102" fmla="*/ 984980 h 1304925"/>
                <a:gd name="connsiteX103" fmla="*/ 386239 w 1076325"/>
                <a:gd name="connsiteY103" fmla="*/ 993743 h 1304925"/>
                <a:gd name="connsiteX104" fmla="*/ 408432 w 1076325"/>
                <a:gd name="connsiteY104" fmla="*/ 993172 h 1304925"/>
                <a:gd name="connsiteX105" fmla="*/ 427006 w 1076325"/>
                <a:gd name="connsiteY105" fmla="*/ 987171 h 1304925"/>
                <a:gd name="connsiteX106" fmla="*/ 443103 w 1076325"/>
                <a:gd name="connsiteY106" fmla="*/ 974312 h 1304925"/>
                <a:gd name="connsiteX107" fmla="*/ 449866 w 1076325"/>
                <a:gd name="connsiteY107" fmla="*/ 962501 h 1304925"/>
                <a:gd name="connsiteX108" fmla="*/ 444341 w 1076325"/>
                <a:gd name="connsiteY108" fmla="*/ 943070 h 1304925"/>
                <a:gd name="connsiteX109" fmla="*/ 441103 w 1076325"/>
                <a:gd name="connsiteY109" fmla="*/ 925640 h 1304925"/>
                <a:gd name="connsiteX110" fmla="*/ 442436 w 1076325"/>
                <a:gd name="connsiteY110" fmla="*/ 907733 h 1304925"/>
                <a:gd name="connsiteX111" fmla="*/ 444817 w 1076325"/>
                <a:gd name="connsiteY111" fmla="*/ 889635 h 1304925"/>
                <a:gd name="connsiteX112" fmla="*/ 441579 w 1076325"/>
                <a:gd name="connsiteY112" fmla="*/ 861632 h 1304925"/>
                <a:gd name="connsiteX113" fmla="*/ 440246 w 1076325"/>
                <a:gd name="connsiteY113" fmla="*/ 825818 h 1304925"/>
                <a:gd name="connsiteX114" fmla="*/ 443293 w 1076325"/>
                <a:gd name="connsiteY114" fmla="*/ 801053 h 1304925"/>
                <a:gd name="connsiteX115" fmla="*/ 451199 w 1076325"/>
                <a:gd name="connsiteY115" fmla="*/ 779621 h 1304925"/>
                <a:gd name="connsiteX116" fmla="*/ 472631 w 1076325"/>
                <a:gd name="connsiteY116" fmla="*/ 751618 h 1304925"/>
                <a:gd name="connsiteX117" fmla="*/ 522923 w 1076325"/>
                <a:gd name="connsiteY117" fmla="*/ 685991 h 1304925"/>
                <a:gd name="connsiteX118" fmla="*/ 565595 w 1076325"/>
                <a:gd name="connsiteY118" fmla="*/ 622554 h 1304925"/>
                <a:gd name="connsiteX119" fmla="*/ 593598 w 1076325"/>
                <a:gd name="connsiteY119" fmla="*/ 573024 h 1304925"/>
                <a:gd name="connsiteX120" fmla="*/ 598170 w 1076325"/>
                <a:gd name="connsiteY120" fmla="*/ 554831 h 1304925"/>
                <a:gd name="connsiteX121" fmla="*/ 590836 w 1076325"/>
                <a:gd name="connsiteY121" fmla="*/ 533400 h 1304925"/>
                <a:gd name="connsiteX122" fmla="*/ 582454 w 1076325"/>
                <a:gd name="connsiteY122" fmla="*/ 534924 h 1304925"/>
                <a:gd name="connsiteX123" fmla="*/ 1065085 w 1076325"/>
                <a:gd name="connsiteY123" fmla="*/ 491490 h 1304925"/>
                <a:gd name="connsiteX124" fmla="*/ 1041940 w 1076325"/>
                <a:gd name="connsiteY124" fmla="*/ 452057 h 1304925"/>
                <a:gd name="connsiteX125" fmla="*/ 1022223 w 1076325"/>
                <a:gd name="connsiteY125" fmla="*/ 425006 h 1304925"/>
                <a:gd name="connsiteX126" fmla="*/ 1020890 w 1076325"/>
                <a:gd name="connsiteY126" fmla="*/ 376428 h 1304925"/>
                <a:gd name="connsiteX127" fmla="*/ 1007745 w 1076325"/>
                <a:gd name="connsiteY127" fmla="*/ 366713 h 1304925"/>
                <a:gd name="connsiteX128" fmla="*/ 998792 w 1076325"/>
                <a:gd name="connsiteY128" fmla="*/ 374428 h 1304925"/>
                <a:gd name="connsiteX129" fmla="*/ 996029 w 1076325"/>
                <a:gd name="connsiteY129" fmla="*/ 421386 h 1304925"/>
                <a:gd name="connsiteX130" fmla="*/ 982123 w 1076325"/>
                <a:gd name="connsiteY130" fmla="*/ 458534 h 1304925"/>
                <a:gd name="connsiteX131" fmla="*/ 964216 w 1076325"/>
                <a:gd name="connsiteY131" fmla="*/ 496157 h 1304925"/>
                <a:gd name="connsiteX132" fmla="*/ 939546 w 1076325"/>
                <a:gd name="connsiteY132" fmla="*/ 523113 h 1304925"/>
                <a:gd name="connsiteX133" fmla="*/ 929831 w 1076325"/>
                <a:gd name="connsiteY133" fmla="*/ 529971 h 1304925"/>
                <a:gd name="connsiteX134" fmla="*/ 923354 w 1076325"/>
                <a:gd name="connsiteY134" fmla="*/ 523970 h 1304925"/>
                <a:gd name="connsiteX135" fmla="*/ 921639 w 1076325"/>
                <a:gd name="connsiteY135" fmla="*/ 506825 h 1304925"/>
                <a:gd name="connsiteX136" fmla="*/ 924116 w 1076325"/>
                <a:gd name="connsiteY136" fmla="*/ 457962 h 1304925"/>
                <a:gd name="connsiteX137" fmla="*/ 934593 w 1076325"/>
                <a:gd name="connsiteY137" fmla="*/ 387096 h 1304925"/>
                <a:gd name="connsiteX138" fmla="*/ 940975 w 1076325"/>
                <a:gd name="connsiteY138" fmla="*/ 329089 h 1304925"/>
                <a:gd name="connsiteX139" fmla="*/ 956120 w 1076325"/>
                <a:gd name="connsiteY139" fmla="*/ 270796 h 1304925"/>
                <a:gd name="connsiteX140" fmla="*/ 966788 w 1076325"/>
                <a:gd name="connsiteY140" fmla="*/ 190119 h 1304925"/>
                <a:gd name="connsiteX141" fmla="*/ 958596 w 1076325"/>
                <a:gd name="connsiteY141" fmla="*/ 151257 h 1304925"/>
                <a:gd name="connsiteX142" fmla="*/ 937355 w 1076325"/>
                <a:gd name="connsiteY142" fmla="*/ 115062 h 1304925"/>
                <a:gd name="connsiteX143" fmla="*/ 905066 w 1076325"/>
                <a:gd name="connsiteY143" fmla="*/ 85058 h 1304925"/>
                <a:gd name="connsiteX144" fmla="*/ 873252 w 1076325"/>
                <a:gd name="connsiteY144" fmla="*/ 73628 h 1304925"/>
                <a:gd name="connsiteX145" fmla="*/ 842867 w 1076325"/>
                <a:gd name="connsiteY145" fmla="*/ 62008 h 1304925"/>
                <a:gd name="connsiteX146" fmla="*/ 814864 w 1076325"/>
                <a:gd name="connsiteY146" fmla="*/ 55626 h 1304925"/>
                <a:gd name="connsiteX147" fmla="*/ 797433 w 1076325"/>
                <a:gd name="connsiteY147" fmla="*/ 71533 h 1304925"/>
                <a:gd name="connsiteX148" fmla="*/ 786860 w 1076325"/>
                <a:gd name="connsiteY148" fmla="*/ 95060 h 1304925"/>
                <a:gd name="connsiteX149" fmla="*/ 784670 w 1076325"/>
                <a:gd name="connsiteY149" fmla="*/ 132112 h 1304925"/>
                <a:gd name="connsiteX150" fmla="*/ 790670 w 1076325"/>
                <a:gd name="connsiteY150" fmla="*/ 166497 h 1304925"/>
                <a:gd name="connsiteX151" fmla="*/ 798481 w 1076325"/>
                <a:gd name="connsiteY151" fmla="*/ 201740 h 1304925"/>
                <a:gd name="connsiteX152" fmla="*/ 806291 w 1076325"/>
                <a:gd name="connsiteY152" fmla="*/ 245364 h 1304925"/>
                <a:gd name="connsiteX153" fmla="*/ 807815 w 1076325"/>
                <a:gd name="connsiteY153" fmla="*/ 312611 h 1304925"/>
                <a:gd name="connsiteX154" fmla="*/ 812006 w 1076325"/>
                <a:gd name="connsiteY154" fmla="*/ 389858 h 1304925"/>
                <a:gd name="connsiteX155" fmla="*/ 807434 w 1076325"/>
                <a:gd name="connsiteY155" fmla="*/ 425196 h 1304925"/>
                <a:gd name="connsiteX156" fmla="*/ 806196 w 1076325"/>
                <a:gd name="connsiteY156" fmla="*/ 552260 h 1304925"/>
                <a:gd name="connsiteX157" fmla="*/ 807149 w 1076325"/>
                <a:gd name="connsiteY157" fmla="*/ 615601 h 1304925"/>
                <a:gd name="connsiteX158" fmla="*/ 803339 w 1076325"/>
                <a:gd name="connsiteY158" fmla="*/ 647414 h 1304925"/>
                <a:gd name="connsiteX159" fmla="*/ 795433 w 1076325"/>
                <a:gd name="connsiteY159" fmla="*/ 657225 h 1304925"/>
                <a:gd name="connsiteX160" fmla="*/ 735044 w 1076325"/>
                <a:gd name="connsiteY160" fmla="*/ 698183 h 1304925"/>
                <a:gd name="connsiteX161" fmla="*/ 717328 w 1076325"/>
                <a:gd name="connsiteY161" fmla="*/ 707993 h 1304925"/>
                <a:gd name="connsiteX162" fmla="*/ 711613 w 1076325"/>
                <a:gd name="connsiteY162" fmla="*/ 704755 h 1304925"/>
                <a:gd name="connsiteX163" fmla="*/ 711137 w 1076325"/>
                <a:gd name="connsiteY163" fmla="*/ 695992 h 1304925"/>
                <a:gd name="connsiteX164" fmla="*/ 723233 w 1076325"/>
                <a:gd name="connsiteY164" fmla="*/ 676085 h 1304925"/>
                <a:gd name="connsiteX165" fmla="*/ 734282 w 1076325"/>
                <a:gd name="connsiteY165" fmla="*/ 656082 h 1304925"/>
                <a:gd name="connsiteX166" fmla="*/ 736092 w 1076325"/>
                <a:gd name="connsiteY166" fmla="*/ 619792 h 1304925"/>
                <a:gd name="connsiteX167" fmla="*/ 731520 w 1076325"/>
                <a:gd name="connsiteY167" fmla="*/ 591026 h 1304925"/>
                <a:gd name="connsiteX168" fmla="*/ 709232 w 1076325"/>
                <a:gd name="connsiteY168" fmla="*/ 554450 h 1304925"/>
                <a:gd name="connsiteX169" fmla="*/ 692468 w 1076325"/>
                <a:gd name="connsiteY169" fmla="*/ 527209 h 1304925"/>
                <a:gd name="connsiteX170" fmla="*/ 680657 w 1076325"/>
                <a:gd name="connsiteY170" fmla="*/ 503015 h 1304925"/>
                <a:gd name="connsiteX171" fmla="*/ 682276 w 1076325"/>
                <a:gd name="connsiteY171" fmla="*/ 480632 h 1304925"/>
                <a:gd name="connsiteX172" fmla="*/ 695134 w 1076325"/>
                <a:gd name="connsiteY172" fmla="*/ 449771 h 1304925"/>
                <a:gd name="connsiteX173" fmla="*/ 712184 w 1076325"/>
                <a:gd name="connsiteY173" fmla="*/ 403574 h 1304925"/>
                <a:gd name="connsiteX174" fmla="*/ 720566 w 1076325"/>
                <a:gd name="connsiteY174" fmla="*/ 362903 h 1304925"/>
                <a:gd name="connsiteX175" fmla="*/ 716471 w 1076325"/>
                <a:gd name="connsiteY175" fmla="*/ 324993 h 1304925"/>
                <a:gd name="connsiteX176" fmla="*/ 697421 w 1076325"/>
                <a:gd name="connsiteY176" fmla="*/ 292989 h 1304925"/>
                <a:gd name="connsiteX177" fmla="*/ 657416 w 1076325"/>
                <a:gd name="connsiteY177" fmla="*/ 250793 h 1304925"/>
                <a:gd name="connsiteX178" fmla="*/ 622554 w 1076325"/>
                <a:gd name="connsiteY178" fmla="*/ 225076 h 1304925"/>
                <a:gd name="connsiteX179" fmla="*/ 594265 w 1076325"/>
                <a:gd name="connsiteY179" fmla="*/ 211550 h 1304925"/>
                <a:gd name="connsiteX180" fmla="*/ 570833 w 1076325"/>
                <a:gd name="connsiteY180" fmla="*/ 213836 h 1304925"/>
                <a:gd name="connsiteX181" fmla="*/ 556927 w 1076325"/>
                <a:gd name="connsiteY181" fmla="*/ 226124 h 1304925"/>
                <a:gd name="connsiteX182" fmla="*/ 556355 w 1076325"/>
                <a:gd name="connsiteY182" fmla="*/ 249555 h 1304925"/>
                <a:gd name="connsiteX183" fmla="*/ 557593 w 1076325"/>
                <a:gd name="connsiteY183" fmla="*/ 261557 h 1304925"/>
                <a:gd name="connsiteX184" fmla="*/ 563690 w 1076325"/>
                <a:gd name="connsiteY184" fmla="*/ 280511 h 1304925"/>
                <a:gd name="connsiteX185" fmla="*/ 586645 w 1076325"/>
                <a:gd name="connsiteY185" fmla="*/ 329565 h 1304925"/>
                <a:gd name="connsiteX186" fmla="*/ 624268 w 1076325"/>
                <a:gd name="connsiteY186" fmla="*/ 383286 h 1304925"/>
                <a:gd name="connsiteX187" fmla="*/ 647414 w 1076325"/>
                <a:gd name="connsiteY187" fmla="*/ 413480 h 1304925"/>
                <a:gd name="connsiteX188" fmla="*/ 651605 w 1076325"/>
                <a:gd name="connsiteY188" fmla="*/ 431387 h 1304925"/>
                <a:gd name="connsiteX189" fmla="*/ 642938 w 1076325"/>
                <a:gd name="connsiteY189" fmla="*/ 477298 h 1304925"/>
                <a:gd name="connsiteX190" fmla="*/ 632365 w 1076325"/>
                <a:gd name="connsiteY190" fmla="*/ 500729 h 1304925"/>
                <a:gd name="connsiteX191" fmla="*/ 627793 w 1076325"/>
                <a:gd name="connsiteY191" fmla="*/ 526352 h 1304925"/>
                <a:gd name="connsiteX192" fmla="*/ 637508 w 1076325"/>
                <a:gd name="connsiteY192" fmla="*/ 561308 h 1304925"/>
                <a:gd name="connsiteX193" fmla="*/ 644843 w 1076325"/>
                <a:gd name="connsiteY193" fmla="*/ 598456 h 1304925"/>
                <a:gd name="connsiteX194" fmla="*/ 653225 w 1076325"/>
                <a:gd name="connsiteY194" fmla="*/ 633317 h 1304925"/>
                <a:gd name="connsiteX195" fmla="*/ 662273 w 1076325"/>
                <a:gd name="connsiteY195" fmla="*/ 667798 h 1304925"/>
                <a:gd name="connsiteX196" fmla="*/ 659321 w 1076325"/>
                <a:gd name="connsiteY196" fmla="*/ 701707 h 1304925"/>
                <a:gd name="connsiteX197" fmla="*/ 652082 w 1076325"/>
                <a:gd name="connsiteY197" fmla="*/ 729710 h 1304925"/>
                <a:gd name="connsiteX198" fmla="*/ 623507 w 1076325"/>
                <a:gd name="connsiteY198" fmla="*/ 782098 h 1304925"/>
                <a:gd name="connsiteX199" fmla="*/ 610457 w 1076325"/>
                <a:gd name="connsiteY199" fmla="*/ 809339 h 1304925"/>
                <a:gd name="connsiteX200" fmla="*/ 609886 w 1076325"/>
                <a:gd name="connsiteY200" fmla="*/ 826199 h 1304925"/>
                <a:gd name="connsiteX201" fmla="*/ 624268 w 1076325"/>
                <a:gd name="connsiteY201" fmla="*/ 844582 h 1304925"/>
                <a:gd name="connsiteX202" fmla="*/ 642461 w 1076325"/>
                <a:gd name="connsiteY202" fmla="*/ 852583 h 1304925"/>
                <a:gd name="connsiteX203" fmla="*/ 670179 w 1076325"/>
                <a:gd name="connsiteY203" fmla="*/ 853154 h 1304925"/>
                <a:gd name="connsiteX204" fmla="*/ 705041 w 1076325"/>
                <a:gd name="connsiteY204" fmla="*/ 842010 h 1304925"/>
                <a:gd name="connsiteX205" fmla="*/ 759047 w 1076325"/>
                <a:gd name="connsiteY205" fmla="*/ 800576 h 1304925"/>
                <a:gd name="connsiteX206" fmla="*/ 791909 w 1076325"/>
                <a:gd name="connsiteY206" fmla="*/ 767715 h 1304925"/>
                <a:gd name="connsiteX207" fmla="*/ 801053 w 1076325"/>
                <a:gd name="connsiteY207" fmla="*/ 766382 h 1304925"/>
                <a:gd name="connsiteX208" fmla="*/ 802291 w 1076325"/>
                <a:gd name="connsiteY208" fmla="*/ 776478 h 1304925"/>
                <a:gd name="connsiteX209" fmla="*/ 800481 w 1076325"/>
                <a:gd name="connsiteY209" fmla="*/ 902303 h 1304925"/>
                <a:gd name="connsiteX210" fmla="*/ 799529 w 1076325"/>
                <a:gd name="connsiteY210" fmla="*/ 1050608 h 1304925"/>
                <a:gd name="connsiteX211" fmla="*/ 798481 w 1076325"/>
                <a:gd name="connsiteY211" fmla="*/ 1238822 h 1304925"/>
                <a:gd name="connsiteX212" fmla="*/ 798957 w 1076325"/>
                <a:gd name="connsiteY212" fmla="*/ 1288352 h 1304925"/>
                <a:gd name="connsiteX213" fmla="*/ 808958 w 1076325"/>
                <a:gd name="connsiteY213" fmla="*/ 1301687 h 1304925"/>
                <a:gd name="connsiteX214" fmla="*/ 836485 w 1076325"/>
                <a:gd name="connsiteY214" fmla="*/ 1306068 h 1304925"/>
                <a:gd name="connsiteX215" fmla="*/ 845534 w 1076325"/>
                <a:gd name="connsiteY215" fmla="*/ 1303211 h 1304925"/>
                <a:gd name="connsiteX216" fmla="*/ 867537 w 1076325"/>
                <a:gd name="connsiteY216" fmla="*/ 1281017 h 1304925"/>
                <a:gd name="connsiteX217" fmla="*/ 889730 w 1076325"/>
                <a:gd name="connsiteY217" fmla="*/ 1246632 h 1304925"/>
                <a:gd name="connsiteX218" fmla="*/ 894017 w 1076325"/>
                <a:gd name="connsiteY218" fmla="*/ 1222153 h 1304925"/>
                <a:gd name="connsiteX219" fmla="*/ 900398 w 1076325"/>
                <a:gd name="connsiteY219" fmla="*/ 1199388 h 1304925"/>
                <a:gd name="connsiteX220" fmla="*/ 908209 w 1076325"/>
                <a:gd name="connsiteY220" fmla="*/ 1161002 h 1304925"/>
                <a:gd name="connsiteX221" fmla="*/ 912114 w 1076325"/>
                <a:gd name="connsiteY221" fmla="*/ 1127284 h 1304925"/>
                <a:gd name="connsiteX222" fmla="*/ 915829 w 1076325"/>
                <a:gd name="connsiteY222" fmla="*/ 1098233 h 1304925"/>
                <a:gd name="connsiteX223" fmla="*/ 919067 w 1076325"/>
                <a:gd name="connsiteY223" fmla="*/ 1072991 h 1304925"/>
                <a:gd name="connsiteX224" fmla="*/ 914019 w 1076325"/>
                <a:gd name="connsiteY224" fmla="*/ 1063847 h 1304925"/>
                <a:gd name="connsiteX225" fmla="*/ 914305 w 1076325"/>
                <a:gd name="connsiteY225" fmla="*/ 1023271 h 1304925"/>
                <a:gd name="connsiteX226" fmla="*/ 917258 w 1076325"/>
                <a:gd name="connsiteY226" fmla="*/ 992696 h 1304925"/>
                <a:gd name="connsiteX227" fmla="*/ 916972 w 1076325"/>
                <a:gd name="connsiteY227" fmla="*/ 964692 h 1304925"/>
                <a:gd name="connsiteX228" fmla="*/ 913733 w 1076325"/>
                <a:gd name="connsiteY228" fmla="*/ 934307 h 1304925"/>
                <a:gd name="connsiteX229" fmla="*/ 915067 w 1076325"/>
                <a:gd name="connsiteY229" fmla="*/ 908114 h 1304925"/>
                <a:gd name="connsiteX230" fmla="*/ 915067 w 1076325"/>
                <a:gd name="connsiteY230" fmla="*/ 892302 h 1304925"/>
                <a:gd name="connsiteX231" fmla="*/ 915353 w 1076325"/>
                <a:gd name="connsiteY231" fmla="*/ 830104 h 1304925"/>
                <a:gd name="connsiteX232" fmla="*/ 918115 w 1076325"/>
                <a:gd name="connsiteY232" fmla="*/ 808196 h 1304925"/>
                <a:gd name="connsiteX233" fmla="*/ 918401 w 1076325"/>
                <a:gd name="connsiteY233" fmla="*/ 713518 h 1304925"/>
                <a:gd name="connsiteX234" fmla="*/ 922687 w 1076325"/>
                <a:gd name="connsiteY234" fmla="*/ 677323 h 1304925"/>
                <a:gd name="connsiteX235" fmla="*/ 929735 w 1076325"/>
                <a:gd name="connsiteY235" fmla="*/ 659892 h 1304925"/>
                <a:gd name="connsiteX236" fmla="*/ 966597 w 1076325"/>
                <a:gd name="connsiteY236" fmla="*/ 630650 h 1304925"/>
                <a:gd name="connsiteX237" fmla="*/ 1057180 w 1076325"/>
                <a:gd name="connsiteY237" fmla="*/ 547783 h 1304925"/>
                <a:gd name="connsiteX238" fmla="*/ 1071277 w 1076325"/>
                <a:gd name="connsiteY238" fmla="*/ 527114 h 1304925"/>
                <a:gd name="connsiteX239" fmla="*/ 1073277 w 1076325"/>
                <a:gd name="connsiteY239" fmla="*/ 511493 h 1304925"/>
                <a:gd name="connsiteX240" fmla="*/ 1065085 w 1076325"/>
                <a:gd name="connsiteY240" fmla="*/ 491490 h 130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076325" h="1304925">
                  <a:moveTo>
                    <a:pt x="175165" y="328517"/>
                  </a:moveTo>
                  <a:lnTo>
                    <a:pt x="193453" y="321564"/>
                  </a:lnTo>
                  <a:lnTo>
                    <a:pt x="225647" y="317849"/>
                  </a:lnTo>
                  <a:lnTo>
                    <a:pt x="262318" y="297085"/>
                  </a:lnTo>
                  <a:lnTo>
                    <a:pt x="325946" y="264795"/>
                  </a:lnTo>
                  <a:lnTo>
                    <a:pt x="411575" y="222314"/>
                  </a:lnTo>
                  <a:lnTo>
                    <a:pt x="443389" y="214979"/>
                  </a:lnTo>
                  <a:lnTo>
                    <a:pt x="489775" y="206407"/>
                  </a:lnTo>
                  <a:lnTo>
                    <a:pt x="514255" y="201454"/>
                  </a:lnTo>
                  <a:lnTo>
                    <a:pt x="538639" y="195263"/>
                  </a:lnTo>
                  <a:lnTo>
                    <a:pt x="555784" y="178499"/>
                  </a:lnTo>
                  <a:lnTo>
                    <a:pt x="574548" y="147828"/>
                  </a:lnTo>
                  <a:lnTo>
                    <a:pt x="578930" y="103442"/>
                  </a:lnTo>
                  <a:lnTo>
                    <a:pt x="571214" y="73533"/>
                  </a:lnTo>
                  <a:lnTo>
                    <a:pt x="555403" y="44196"/>
                  </a:lnTo>
                  <a:lnTo>
                    <a:pt x="527685" y="13240"/>
                  </a:lnTo>
                  <a:lnTo>
                    <a:pt x="510921" y="7144"/>
                  </a:lnTo>
                  <a:lnTo>
                    <a:pt x="488442" y="22670"/>
                  </a:lnTo>
                  <a:lnTo>
                    <a:pt x="485489" y="47625"/>
                  </a:lnTo>
                  <a:lnTo>
                    <a:pt x="374809" y="126302"/>
                  </a:lnTo>
                  <a:lnTo>
                    <a:pt x="305943" y="177641"/>
                  </a:lnTo>
                  <a:lnTo>
                    <a:pt x="242697" y="238411"/>
                  </a:lnTo>
                  <a:lnTo>
                    <a:pt x="185166" y="298323"/>
                  </a:lnTo>
                  <a:lnTo>
                    <a:pt x="156686" y="320802"/>
                  </a:lnTo>
                  <a:lnTo>
                    <a:pt x="156686" y="328136"/>
                  </a:lnTo>
                  <a:lnTo>
                    <a:pt x="163640" y="330613"/>
                  </a:lnTo>
                  <a:lnTo>
                    <a:pt x="175165" y="328517"/>
                  </a:lnTo>
                  <a:close/>
                  <a:moveTo>
                    <a:pt x="582454" y="534924"/>
                  </a:moveTo>
                  <a:lnTo>
                    <a:pt x="551307" y="571310"/>
                  </a:lnTo>
                  <a:lnTo>
                    <a:pt x="520541" y="608838"/>
                  </a:lnTo>
                  <a:lnTo>
                    <a:pt x="473297" y="651701"/>
                  </a:lnTo>
                  <a:lnTo>
                    <a:pt x="461200" y="665512"/>
                  </a:lnTo>
                  <a:lnTo>
                    <a:pt x="450914" y="662464"/>
                  </a:lnTo>
                  <a:lnTo>
                    <a:pt x="446342" y="653129"/>
                  </a:lnTo>
                  <a:lnTo>
                    <a:pt x="454724" y="620459"/>
                  </a:lnTo>
                  <a:lnTo>
                    <a:pt x="469106" y="557403"/>
                  </a:lnTo>
                  <a:lnTo>
                    <a:pt x="489109" y="501968"/>
                  </a:lnTo>
                  <a:lnTo>
                    <a:pt x="520446" y="451485"/>
                  </a:lnTo>
                  <a:lnTo>
                    <a:pt x="533781" y="428530"/>
                  </a:lnTo>
                  <a:lnTo>
                    <a:pt x="532257" y="408813"/>
                  </a:lnTo>
                  <a:lnTo>
                    <a:pt x="513112" y="380524"/>
                  </a:lnTo>
                  <a:lnTo>
                    <a:pt x="498920" y="365474"/>
                  </a:lnTo>
                  <a:lnTo>
                    <a:pt x="489395" y="347853"/>
                  </a:lnTo>
                  <a:lnTo>
                    <a:pt x="459676" y="327089"/>
                  </a:lnTo>
                  <a:lnTo>
                    <a:pt x="433959" y="313277"/>
                  </a:lnTo>
                  <a:lnTo>
                    <a:pt x="419195" y="311087"/>
                  </a:lnTo>
                  <a:lnTo>
                    <a:pt x="393859" y="326136"/>
                  </a:lnTo>
                  <a:lnTo>
                    <a:pt x="380143" y="359283"/>
                  </a:lnTo>
                  <a:lnTo>
                    <a:pt x="369856" y="392811"/>
                  </a:lnTo>
                  <a:lnTo>
                    <a:pt x="355187" y="414814"/>
                  </a:lnTo>
                  <a:lnTo>
                    <a:pt x="313563" y="455200"/>
                  </a:lnTo>
                  <a:lnTo>
                    <a:pt x="234410" y="512731"/>
                  </a:lnTo>
                  <a:lnTo>
                    <a:pt x="153257" y="565309"/>
                  </a:lnTo>
                  <a:lnTo>
                    <a:pt x="74962" y="609791"/>
                  </a:lnTo>
                  <a:lnTo>
                    <a:pt x="18193" y="644843"/>
                  </a:lnTo>
                  <a:lnTo>
                    <a:pt x="7144" y="655511"/>
                  </a:lnTo>
                  <a:lnTo>
                    <a:pt x="12002" y="663797"/>
                  </a:lnTo>
                  <a:lnTo>
                    <a:pt x="26765" y="676085"/>
                  </a:lnTo>
                  <a:lnTo>
                    <a:pt x="47054" y="690753"/>
                  </a:lnTo>
                  <a:lnTo>
                    <a:pt x="63818" y="698087"/>
                  </a:lnTo>
                  <a:lnTo>
                    <a:pt x="82296" y="705421"/>
                  </a:lnTo>
                  <a:lnTo>
                    <a:pt x="101537" y="702945"/>
                  </a:lnTo>
                  <a:lnTo>
                    <a:pt x="114967" y="702945"/>
                  </a:lnTo>
                  <a:lnTo>
                    <a:pt x="128492" y="710756"/>
                  </a:lnTo>
                  <a:lnTo>
                    <a:pt x="146495" y="707041"/>
                  </a:lnTo>
                  <a:lnTo>
                    <a:pt x="175832" y="692372"/>
                  </a:lnTo>
                  <a:lnTo>
                    <a:pt x="239459" y="635222"/>
                  </a:lnTo>
                  <a:lnTo>
                    <a:pt x="281083" y="590264"/>
                  </a:lnTo>
                  <a:lnTo>
                    <a:pt x="336042" y="539306"/>
                  </a:lnTo>
                  <a:lnTo>
                    <a:pt x="347948" y="534829"/>
                  </a:lnTo>
                  <a:lnTo>
                    <a:pt x="354521" y="542735"/>
                  </a:lnTo>
                  <a:lnTo>
                    <a:pt x="350425" y="617887"/>
                  </a:lnTo>
                  <a:lnTo>
                    <a:pt x="343091" y="639985"/>
                  </a:lnTo>
                  <a:lnTo>
                    <a:pt x="344329" y="676370"/>
                  </a:lnTo>
                  <a:lnTo>
                    <a:pt x="341948" y="775430"/>
                  </a:lnTo>
                  <a:lnTo>
                    <a:pt x="317468" y="804767"/>
                  </a:lnTo>
                  <a:lnTo>
                    <a:pt x="301847" y="802291"/>
                  </a:lnTo>
                  <a:lnTo>
                    <a:pt x="303848" y="791813"/>
                  </a:lnTo>
                  <a:lnTo>
                    <a:pt x="311182" y="784289"/>
                  </a:lnTo>
                  <a:lnTo>
                    <a:pt x="308039" y="759143"/>
                  </a:lnTo>
                  <a:lnTo>
                    <a:pt x="296990" y="730853"/>
                  </a:lnTo>
                  <a:lnTo>
                    <a:pt x="286417" y="727139"/>
                  </a:lnTo>
                  <a:lnTo>
                    <a:pt x="273558" y="731711"/>
                  </a:lnTo>
                  <a:lnTo>
                    <a:pt x="245364" y="771144"/>
                  </a:lnTo>
                  <a:lnTo>
                    <a:pt x="209741" y="815054"/>
                  </a:lnTo>
                  <a:lnTo>
                    <a:pt x="184214" y="846677"/>
                  </a:lnTo>
                  <a:lnTo>
                    <a:pt x="176403" y="871157"/>
                  </a:lnTo>
                  <a:lnTo>
                    <a:pt x="173926" y="897731"/>
                  </a:lnTo>
                  <a:lnTo>
                    <a:pt x="182690" y="929259"/>
                  </a:lnTo>
                  <a:lnTo>
                    <a:pt x="185928" y="949166"/>
                  </a:lnTo>
                  <a:lnTo>
                    <a:pt x="187738" y="964311"/>
                  </a:lnTo>
                  <a:lnTo>
                    <a:pt x="197644" y="982504"/>
                  </a:lnTo>
                  <a:lnTo>
                    <a:pt x="206407" y="989838"/>
                  </a:lnTo>
                  <a:lnTo>
                    <a:pt x="220980" y="988124"/>
                  </a:lnTo>
                  <a:lnTo>
                    <a:pt x="235934" y="977265"/>
                  </a:lnTo>
                  <a:lnTo>
                    <a:pt x="278035" y="937355"/>
                  </a:lnTo>
                  <a:lnTo>
                    <a:pt x="320612" y="895064"/>
                  </a:lnTo>
                  <a:lnTo>
                    <a:pt x="331946" y="892016"/>
                  </a:lnTo>
                  <a:lnTo>
                    <a:pt x="336995" y="898779"/>
                  </a:lnTo>
                  <a:lnTo>
                    <a:pt x="338614" y="928973"/>
                  </a:lnTo>
                  <a:lnTo>
                    <a:pt x="339090" y="961263"/>
                  </a:lnTo>
                  <a:lnTo>
                    <a:pt x="346329" y="971360"/>
                  </a:lnTo>
                  <a:lnTo>
                    <a:pt x="372047" y="984980"/>
                  </a:lnTo>
                  <a:lnTo>
                    <a:pt x="386239" y="993743"/>
                  </a:lnTo>
                  <a:lnTo>
                    <a:pt x="408432" y="993172"/>
                  </a:lnTo>
                  <a:lnTo>
                    <a:pt x="427006" y="987171"/>
                  </a:lnTo>
                  <a:lnTo>
                    <a:pt x="443103" y="974312"/>
                  </a:lnTo>
                  <a:lnTo>
                    <a:pt x="449866" y="962501"/>
                  </a:lnTo>
                  <a:lnTo>
                    <a:pt x="444341" y="943070"/>
                  </a:lnTo>
                  <a:lnTo>
                    <a:pt x="441103" y="925640"/>
                  </a:lnTo>
                  <a:lnTo>
                    <a:pt x="442436" y="907733"/>
                  </a:lnTo>
                  <a:lnTo>
                    <a:pt x="444817" y="889635"/>
                  </a:lnTo>
                  <a:lnTo>
                    <a:pt x="441579" y="861632"/>
                  </a:lnTo>
                  <a:lnTo>
                    <a:pt x="440246" y="825818"/>
                  </a:lnTo>
                  <a:lnTo>
                    <a:pt x="443293" y="801053"/>
                  </a:lnTo>
                  <a:lnTo>
                    <a:pt x="451199" y="779621"/>
                  </a:lnTo>
                  <a:lnTo>
                    <a:pt x="472631" y="751618"/>
                  </a:lnTo>
                  <a:lnTo>
                    <a:pt x="522923" y="685991"/>
                  </a:lnTo>
                  <a:lnTo>
                    <a:pt x="565595" y="622554"/>
                  </a:lnTo>
                  <a:lnTo>
                    <a:pt x="593598" y="573024"/>
                  </a:lnTo>
                  <a:lnTo>
                    <a:pt x="598170" y="554831"/>
                  </a:lnTo>
                  <a:lnTo>
                    <a:pt x="590836" y="533400"/>
                  </a:lnTo>
                  <a:lnTo>
                    <a:pt x="582454" y="534924"/>
                  </a:lnTo>
                  <a:close/>
                  <a:moveTo>
                    <a:pt x="1065085" y="491490"/>
                  </a:moveTo>
                  <a:lnTo>
                    <a:pt x="1041940" y="452057"/>
                  </a:lnTo>
                  <a:lnTo>
                    <a:pt x="1022223" y="425006"/>
                  </a:lnTo>
                  <a:lnTo>
                    <a:pt x="1020890" y="376428"/>
                  </a:lnTo>
                  <a:lnTo>
                    <a:pt x="1007745" y="366713"/>
                  </a:lnTo>
                  <a:lnTo>
                    <a:pt x="998792" y="374428"/>
                  </a:lnTo>
                  <a:lnTo>
                    <a:pt x="996029" y="421386"/>
                  </a:lnTo>
                  <a:lnTo>
                    <a:pt x="982123" y="458534"/>
                  </a:lnTo>
                  <a:lnTo>
                    <a:pt x="964216" y="496157"/>
                  </a:lnTo>
                  <a:lnTo>
                    <a:pt x="939546" y="523113"/>
                  </a:lnTo>
                  <a:lnTo>
                    <a:pt x="929831" y="529971"/>
                  </a:lnTo>
                  <a:lnTo>
                    <a:pt x="923354" y="523970"/>
                  </a:lnTo>
                  <a:lnTo>
                    <a:pt x="921639" y="506825"/>
                  </a:lnTo>
                  <a:lnTo>
                    <a:pt x="924116" y="457962"/>
                  </a:lnTo>
                  <a:lnTo>
                    <a:pt x="934593" y="387096"/>
                  </a:lnTo>
                  <a:lnTo>
                    <a:pt x="940975" y="329089"/>
                  </a:lnTo>
                  <a:lnTo>
                    <a:pt x="956120" y="270796"/>
                  </a:lnTo>
                  <a:lnTo>
                    <a:pt x="966788" y="190119"/>
                  </a:lnTo>
                  <a:lnTo>
                    <a:pt x="958596" y="151257"/>
                  </a:lnTo>
                  <a:lnTo>
                    <a:pt x="937355" y="115062"/>
                  </a:lnTo>
                  <a:lnTo>
                    <a:pt x="905066" y="85058"/>
                  </a:lnTo>
                  <a:lnTo>
                    <a:pt x="873252" y="73628"/>
                  </a:lnTo>
                  <a:lnTo>
                    <a:pt x="842867" y="62008"/>
                  </a:lnTo>
                  <a:lnTo>
                    <a:pt x="814864" y="55626"/>
                  </a:lnTo>
                  <a:lnTo>
                    <a:pt x="797433" y="71533"/>
                  </a:lnTo>
                  <a:lnTo>
                    <a:pt x="786860" y="95060"/>
                  </a:lnTo>
                  <a:lnTo>
                    <a:pt x="784670" y="132112"/>
                  </a:lnTo>
                  <a:lnTo>
                    <a:pt x="790670" y="166497"/>
                  </a:lnTo>
                  <a:lnTo>
                    <a:pt x="798481" y="201740"/>
                  </a:lnTo>
                  <a:lnTo>
                    <a:pt x="806291" y="245364"/>
                  </a:lnTo>
                  <a:lnTo>
                    <a:pt x="807815" y="312611"/>
                  </a:lnTo>
                  <a:lnTo>
                    <a:pt x="812006" y="389858"/>
                  </a:lnTo>
                  <a:lnTo>
                    <a:pt x="807434" y="425196"/>
                  </a:lnTo>
                  <a:lnTo>
                    <a:pt x="806196" y="552260"/>
                  </a:lnTo>
                  <a:lnTo>
                    <a:pt x="807149" y="615601"/>
                  </a:lnTo>
                  <a:lnTo>
                    <a:pt x="803339" y="647414"/>
                  </a:lnTo>
                  <a:lnTo>
                    <a:pt x="795433" y="657225"/>
                  </a:lnTo>
                  <a:lnTo>
                    <a:pt x="735044" y="698183"/>
                  </a:lnTo>
                  <a:lnTo>
                    <a:pt x="717328" y="707993"/>
                  </a:lnTo>
                  <a:lnTo>
                    <a:pt x="711613" y="704755"/>
                  </a:lnTo>
                  <a:lnTo>
                    <a:pt x="711137" y="695992"/>
                  </a:lnTo>
                  <a:lnTo>
                    <a:pt x="723233" y="676085"/>
                  </a:lnTo>
                  <a:lnTo>
                    <a:pt x="734282" y="656082"/>
                  </a:lnTo>
                  <a:lnTo>
                    <a:pt x="736092" y="619792"/>
                  </a:lnTo>
                  <a:lnTo>
                    <a:pt x="731520" y="591026"/>
                  </a:lnTo>
                  <a:lnTo>
                    <a:pt x="709232" y="554450"/>
                  </a:lnTo>
                  <a:lnTo>
                    <a:pt x="692468" y="527209"/>
                  </a:lnTo>
                  <a:lnTo>
                    <a:pt x="680657" y="503015"/>
                  </a:lnTo>
                  <a:lnTo>
                    <a:pt x="682276" y="480632"/>
                  </a:lnTo>
                  <a:lnTo>
                    <a:pt x="695134" y="449771"/>
                  </a:lnTo>
                  <a:lnTo>
                    <a:pt x="712184" y="403574"/>
                  </a:lnTo>
                  <a:lnTo>
                    <a:pt x="720566" y="362903"/>
                  </a:lnTo>
                  <a:lnTo>
                    <a:pt x="716471" y="324993"/>
                  </a:lnTo>
                  <a:lnTo>
                    <a:pt x="697421" y="292989"/>
                  </a:lnTo>
                  <a:lnTo>
                    <a:pt x="657416" y="250793"/>
                  </a:lnTo>
                  <a:lnTo>
                    <a:pt x="622554" y="225076"/>
                  </a:lnTo>
                  <a:lnTo>
                    <a:pt x="594265" y="211550"/>
                  </a:lnTo>
                  <a:lnTo>
                    <a:pt x="570833" y="213836"/>
                  </a:lnTo>
                  <a:lnTo>
                    <a:pt x="556927" y="226124"/>
                  </a:lnTo>
                  <a:lnTo>
                    <a:pt x="556355" y="249555"/>
                  </a:lnTo>
                  <a:lnTo>
                    <a:pt x="557593" y="261557"/>
                  </a:lnTo>
                  <a:lnTo>
                    <a:pt x="563690" y="280511"/>
                  </a:lnTo>
                  <a:lnTo>
                    <a:pt x="586645" y="329565"/>
                  </a:lnTo>
                  <a:lnTo>
                    <a:pt x="624268" y="383286"/>
                  </a:lnTo>
                  <a:lnTo>
                    <a:pt x="647414" y="413480"/>
                  </a:lnTo>
                  <a:lnTo>
                    <a:pt x="651605" y="431387"/>
                  </a:lnTo>
                  <a:lnTo>
                    <a:pt x="642938" y="477298"/>
                  </a:lnTo>
                  <a:lnTo>
                    <a:pt x="632365" y="500729"/>
                  </a:lnTo>
                  <a:lnTo>
                    <a:pt x="627793" y="526352"/>
                  </a:lnTo>
                  <a:lnTo>
                    <a:pt x="637508" y="561308"/>
                  </a:lnTo>
                  <a:lnTo>
                    <a:pt x="644843" y="598456"/>
                  </a:lnTo>
                  <a:lnTo>
                    <a:pt x="653225" y="633317"/>
                  </a:lnTo>
                  <a:lnTo>
                    <a:pt x="662273" y="667798"/>
                  </a:lnTo>
                  <a:lnTo>
                    <a:pt x="659321" y="701707"/>
                  </a:lnTo>
                  <a:lnTo>
                    <a:pt x="652082" y="729710"/>
                  </a:lnTo>
                  <a:lnTo>
                    <a:pt x="623507" y="782098"/>
                  </a:lnTo>
                  <a:lnTo>
                    <a:pt x="610457" y="809339"/>
                  </a:lnTo>
                  <a:lnTo>
                    <a:pt x="609886" y="826199"/>
                  </a:lnTo>
                  <a:lnTo>
                    <a:pt x="624268" y="844582"/>
                  </a:lnTo>
                  <a:lnTo>
                    <a:pt x="642461" y="852583"/>
                  </a:lnTo>
                  <a:lnTo>
                    <a:pt x="670179" y="853154"/>
                  </a:lnTo>
                  <a:lnTo>
                    <a:pt x="705041" y="842010"/>
                  </a:lnTo>
                  <a:lnTo>
                    <a:pt x="759047" y="800576"/>
                  </a:lnTo>
                  <a:lnTo>
                    <a:pt x="791909" y="767715"/>
                  </a:lnTo>
                  <a:lnTo>
                    <a:pt x="801053" y="766382"/>
                  </a:lnTo>
                  <a:lnTo>
                    <a:pt x="802291" y="776478"/>
                  </a:lnTo>
                  <a:lnTo>
                    <a:pt x="800481" y="902303"/>
                  </a:lnTo>
                  <a:lnTo>
                    <a:pt x="799529" y="1050608"/>
                  </a:lnTo>
                  <a:lnTo>
                    <a:pt x="798481" y="1238822"/>
                  </a:lnTo>
                  <a:lnTo>
                    <a:pt x="798957" y="1288352"/>
                  </a:lnTo>
                  <a:lnTo>
                    <a:pt x="808958" y="1301687"/>
                  </a:lnTo>
                  <a:lnTo>
                    <a:pt x="836485" y="1306068"/>
                  </a:lnTo>
                  <a:lnTo>
                    <a:pt x="845534" y="1303211"/>
                  </a:lnTo>
                  <a:lnTo>
                    <a:pt x="867537" y="1281017"/>
                  </a:lnTo>
                  <a:lnTo>
                    <a:pt x="889730" y="1246632"/>
                  </a:lnTo>
                  <a:lnTo>
                    <a:pt x="894017" y="1222153"/>
                  </a:lnTo>
                  <a:lnTo>
                    <a:pt x="900398" y="1199388"/>
                  </a:lnTo>
                  <a:lnTo>
                    <a:pt x="908209" y="1161002"/>
                  </a:lnTo>
                  <a:lnTo>
                    <a:pt x="912114" y="1127284"/>
                  </a:lnTo>
                  <a:lnTo>
                    <a:pt x="915829" y="1098233"/>
                  </a:lnTo>
                  <a:lnTo>
                    <a:pt x="919067" y="1072991"/>
                  </a:lnTo>
                  <a:lnTo>
                    <a:pt x="914019" y="1063847"/>
                  </a:lnTo>
                  <a:lnTo>
                    <a:pt x="914305" y="1023271"/>
                  </a:lnTo>
                  <a:lnTo>
                    <a:pt x="917258" y="992696"/>
                  </a:lnTo>
                  <a:lnTo>
                    <a:pt x="916972" y="964692"/>
                  </a:lnTo>
                  <a:lnTo>
                    <a:pt x="913733" y="934307"/>
                  </a:lnTo>
                  <a:lnTo>
                    <a:pt x="915067" y="908114"/>
                  </a:lnTo>
                  <a:lnTo>
                    <a:pt x="915067" y="892302"/>
                  </a:lnTo>
                  <a:lnTo>
                    <a:pt x="915353" y="830104"/>
                  </a:lnTo>
                  <a:lnTo>
                    <a:pt x="918115" y="808196"/>
                  </a:lnTo>
                  <a:lnTo>
                    <a:pt x="918401" y="713518"/>
                  </a:lnTo>
                  <a:lnTo>
                    <a:pt x="922687" y="677323"/>
                  </a:lnTo>
                  <a:lnTo>
                    <a:pt x="929735" y="659892"/>
                  </a:lnTo>
                  <a:lnTo>
                    <a:pt x="966597" y="630650"/>
                  </a:lnTo>
                  <a:lnTo>
                    <a:pt x="1057180" y="547783"/>
                  </a:lnTo>
                  <a:lnTo>
                    <a:pt x="1071277" y="527114"/>
                  </a:lnTo>
                  <a:lnTo>
                    <a:pt x="1073277" y="511493"/>
                  </a:lnTo>
                  <a:lnTo>
                    <a:pt x="1065085" y="4914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63076E8A-3AED-4D88-A8D5-139598A25D2D}"/>
                </a:ext>
              </a:extLst>
            </p:cNvPr>
            <p:cNvSpPr/>
            <p:nvPr/>
          </p:nvSpPr>
          <p:spPr>
            <a:xfrm>
              <a:off x="6085999" y="2786348"/>
              <a:ext cx="1209675" cy="1123950"/>
            </a:xfrm>
            <a:custGeom>
              <a:avLst/>
              <a:gdLst>
                <a:gd name="connsiteX0" fmla="*/ 1191958 w 1209675"/>
                <a:gd name="connsiteY0" fmla="*/ 861917 h 1123950"/>
                <a:gd name="connsiteX1" fmla="*/ 1167384 w 1209675"/>
                <a:gd name="connsiteY1" fmla="*/ 865251 h 1123950"/>
                <a:gd name="connsiteX2" fmla="*/ 1105376 w 1209675"/>
                <a:gd name="connsiteY2" fmla="*/ 872585 h 1123950"/>
                <a:gd name="connsiteX3" fmla="*/ 1033081 w 1209675"/>
                <a:gd name="connsiteY3" fmla="*/ 866394 h 1123950"/>
                <a:gd name="connsiteX4" fmla="*/ 1000506 w 1209675"/>
                <a:gd name="connsiteY4" fmla="*/ 860203 h 1123950"/>
                <a:gd name="connsiteX5" fmla="*/ 967835 w 1209675"/>
                <a:gd name="connsiteY5" fmla="*/ 846773 h 1123950"/>
                <a:gd name="connsiteX6" fmla="*/ 919163 w 1209675"/>
                <a:gd name="connsiteY6" fmla="*/ 817436 h 1123950"/>
                <a:gd name="connsiteX7" fmla="*/ 823341 w 1209675"/>
                <a:gd name="connsiteY7" fmla="*/ 741426 h 1123950"/>
                <a:gd name="connsiteX8" fmla="*/ 821626 w 1209675"/>
                <a:gd name="connsiteY8" fmla="*/ 734092 h 1123950"/>
                <a:gd name="connsiteX9" fmla="*/ 858869 w 1209675"/>
                <a:gd name="connsiteY9" fmla="*/ 664940 h 1123950"/>
                <a:gd name="connsiteX10" fmla="*/ 891921 w 1209675"/>
                <a:gd name="connsiteY10" fmla="*/ 609886 h 1123950"/>
                <a:gd name="connsiteX11" fmla="*/ 914019 w 1209675"/>
                <a:gd name="connsiteY11" fmla="*/ 586550 h 1123950"/>
                <a:gd name="connsiteX12" fmla="*/ 920591 w 1209675"/>
                <a:gd name="connsiteY12" fmla="*/ 557022 h 1123950"/>
                <a:gd name="connsiteX13" fmla="*/ 925449 w 1209675"/>
                <a:gd name="connsiteY13" fmla="*/ 550069 h 1123950"/>
                <a:gd name="connsiteX14" fmla="*/ 917257 w 1209675"/>
                <a:gd name="connsiteY14" fmla="*/ 532448 h 1123950"/>
                <a:gd name="connsiteX15" fmla="*/ 886682 w 1209675"/>
                <a:gd name="connsiteY15" fmla="*/ 505587 h 1123950"/>
                <a:gd name="connsiteX16" fmla="*/ 857345 w 1209675"/>
                <a:gd name="connsiteY16" fmla="*/ 493300 h 1123950"/>
                <a:gd name="connsiteX17" fmla="*/ 837343 w 1209675"/>
                <a:gd name="connsiteY17" fmla="*/ 485870 h 1123950"/>
                <a:gd name="connsiteX18" fmla="*/ 818579 w 1209675"/>
                <a:gd name="connsiteY18" fmla="*/ 486728 h 1123950"/>
                <a:gd name="connsiteX19" fmla="*/ 807530 w 1209675"/>
                <a:gd name="connsiteY19" fmla="*/ 491585 h 1123950"/>
                <a:gd name="connsiteX20" fmla="*/ 797719 w 1209675"/>
                <a:gd name="connsiteY20" fmla="*/ 491585 h 1123950"/>
                <a:gd name="connsiteX21" fmla="*/ 798957 w 1209675"/>
                <a:gd name="connsiteY21" fmla="*/ 463772 h 1123950"/>
                <a:gd name="connsiteX22" fmla="*/ 802576 w 1209675"/>
                <a:gd name="connsiteY22" fmla="*/ 432530 h 1123950"/>
                <a:gd name="connsiteX23" fmla="*/ 836485 w 1209675"/>
                <a:gd name="connsiteY23" fmla="*/ 359950 h 1123950"/>
                <a:gd name="connsiteX24" fmla="*/ 868204 w 1209675"/>
                <a:gd name="connsiteY24" fmla="*/ 293561 h 1123950"/>
                <a:gd name="connsiteX25" fmla="*/ 886587 w 1209675"/>
                <a:gd name="connsiteY25" fmla="*/ 256794 h 1123950"/>
                <a:gd name="connsiteX26" fmla="*/ 914305 w 1209675"/>
                <a:gd name="connsiteY26" fmla="*/ 234410 h 1123950"/>
                <a:gd name="connsiteX27" fmla="*/ 935069 w 1209675"/>
                <a:gd name="connsiteY27" fmla="*/ 223742 h 1123950"/>
                <a:gd name="connsiteX28" fmla="*/ 951833 w 1209675"/>
                <a:gd name="connsiteY28" fmla="*/ 211836 h 1123950"/>
                <a:gd name="connsiteX29" fmla="*/ 990600 w 1209675"/>
                <a:gd name="connsiteY29" fmla="*/ 184118 h 1123950"/>
                <a:gd name="connsiteX30" fmla="*/ 1000697 w 1209675"/>
                <a:gd name="connsiteY30" fmla="*/ 170688 h 1123950"/>
                <a:gd name="connsiteX31" fmla="*/ 998696 w 1209675"/>
                <a:gd name="connsiteY31" fmla="*/ 153448 h 1123950"/>
                <a:gd name="connsiteX32" fmla="*/ 968788 w 1209675"/>
                <a:gd name="connsiteY32" fmla="*/ 115919 h 1123950"/>
                <a:gd name="connsiteX33" fmla="*/ 952119 w 1209675"/>
                <a:gd name="connsiteY33" fmla="*/ 111347 h 1123950"/>
                <a:gd name="connsiteX34" fmla="*/ 943547 w 1209675"/>
                <a:gd name="connsiteY34" fmla="*/ 106871 h 1123950"/>
                <a:gd name="connsiteX35" fmla="*/ 938593 w 1209675"/>
                <a:gd name="connsiteY35" fmla="*/ 87630 h 1123950"/>
                <a:gd name="connsiteX36" fmla="*/ 919448 w 1209675"/>
                <a:gd name="connsiteY36" fmla="*/ 63151 h 1123950"/>
                <a:gd name="connsiteX37" fmla="*/ 888301 w 1209675"/>
                <a:gd name="connsiteY37" fmla="*/ 39053 h 1123950"/>
                <a:gd name="connsiteX38" fmla="*/ 836866 w 1209675"/>
                <a:gd name="connsiteY38" fmla="*/ 11716 h 1123950"/>
                <a:gd name="connsiteX39" fmla="*/ 815245 w 1209675"/>
                <a:gd name="connsiteY39" fmla="*/ 7144 h 1123950"/>
                <a:gd name="connsiteX40" fmla="*/ 795242 w 1209675"/>
                <a:gd name="connsiteY40" fmla="*/ 18288 h 1123950"/>
                <a:gd name="connsiteX41" fmla="*/ 791432 w 1209675"/>
                <a:gd name="connsiteY41" fmla="*/ 45720 h 1123950"/>
                <a:gd name="connsiteX42" fmla="*/ 793909 w 1209675"/>
                <a:gd name="connsiteY42" fmla="*/ 90583 h 1123950"/>
                <a:gd name="connsiteX43" fmla="*/ 781622 w 1209675"/>
                <a:gd name="connsiteY43" fmla="*/ 142018 h 1123950"/>
                <a:gd name="connsiteX44" fmla="*/ 767048 w 1209675"/>
                <a:gd name="connsiteY44" fmla="*/ 198406 h 1123950"/>
                <a:gd name="connsiteX45" fmla="*/ 736854 w 1209675"/>
                <a:gd name="connsiteY45" fmla="*/ 227743 h 1123950"/>
                <a:gd name="connsiteX46" fmla="*/ 720947 w 1209675"/>
                <a:gd name="connsiteY46" fmla="*/ 234791 h 1123950"/>
                <a:gd name="connsiteX47" fmla="*/ 664655 w 1209675"/>
                <a:gd name="connsiteY47" fmla="*/ 273939 h 1123950"/>
                <a:gd name="connsiteX48" fmla="*/ 604742 w 1209675"/>
                <a:gd name="connsiteY48" fmla="*/ 318230 h 1123950"/>
                <a:gd name="connsiteX49" fmla="*/ 545973 w 1209675"/>
                <a:gd name="connsiteY49" fmla="*/ 353663 h 1123950"/>
                <a:gd name="connsiteX50" fmla="*/ 496157 w 1209675"/>
                <a:gd name="connsiteY50" fmla="*/ 382334 h 1123950"/>
                <a:gd name="connsiteX51" fmla="*/ 498634 w 1209675"/>
                <a:gd name="connsiteY51" fmla="*/ 399098 h 1123950"/>
                <a:gd name="connsiteX52" fmla="*/ 520255 w 1209675"/>
                <a:gd name="connsiteY52" fmla="*/ 411385 h 1123950"/>
                <a:gd name="connsiteX53" fmla="*/ 535400 w 1209675"/>
                <a:gd name="connsiteY53" fmla="*/ 417481 h 1123950"/>
                <a:gd name="connsiteX54" fmla="*/ 561118 w 1209675"/>
                <a:gd name="connsiteY54" fmla="*/ 424434 h 1123950"/>
                <a:gd name="connsiteX55" fmla="*/ 580644 w 1209675"/>
                <a:gd name="connsiteY55" fmla="*/ 427006 h 1123950"/>
                <a:gd name="connsiteX56" fmla="*/ 597789 w 1209675"/>
                <a:gd name="connsiteY56" fmla="*/ 428244 h 1123950"/>
                <a:gd name="connsiteX57" fmla="*/ 619411 w 1209675"/>
                <a:gd name="connsiteY57" fmla="*/ 417576 h 1123950"/>
                <a:gd name="connsiteX58" fmla="*/ 638175 w 1209675"/>
                <a:gd name="connsiteY58" fmla="*/ 407765 h 1123950"/>
                <a:gd name="connsiteX59" fmla="*/ 703040 w 1209675"/>
                <a:gd name="connsiteY59" fmla="*/ 349853 h 1123950"/>
                <a:gd name="connsiteX60" fmla="*/ 717423 w 1209675"/>
                <a:gd name="connsiteY60" fmla="*/ 342519 h 1123950"/>
                <a:gd name="connsiteX61" fmla="*/ 720185 w 1209675"/>
                <a:gd name="connsiteY61" fmla="*/ 347663 h 1123950"/>
                <a:gd name="connsiteX62" fmla="*/ 716471 w 1209675"/>
                <a:gd name="connsiteY62" fmla="*/ 363569 h 1123950"/>
                <a:gd name="connsiteX63" fmla="*/ 701802 w 1209675"/>
                <a:gd name="connsiteY63" fmla="*/ 414147 h 1123950"/>
                <a:gd name="connsiteX64" fmla="*/ 681038 w 1209675"/>
                <a:gd name="connsiteY64" fmla="*/ 483870 h 1123950"/>
                <a:gd name="connsiteX65" fmla="*/ 663035 w 1209675"/>
                <a:gd name="connsiteY65" fmla="*/ 521875 h 1123950"/>
                <a:gd name="connsiteX66" fmla="*/ 663035 w 1209675"/>
                <a:gd name="connsiteY66" fmla="*/ 537782 h 1123950"/>
                <a:gd name="connsiteX67" fmla="*/ 668083 w 1209675"/>
                <a:gd name="connsiteY67" fmla="*/ 557117 h 1123950"/>
                <a:gd name="connsiteX68" fmla="*/ 677894 w 1209675"/>
                <a:gd name="connsiteY68" fmla="*/ 570167 h 1123950"/>
                <a:gd name="connsiteX69" fmla="*/ 692182 w 1209675"/>
                <a:gd name="connsiteY69" fmla="*/ 588455 h 1123950"/>
                <a:gd name="connsiteX70" fmla="*/ 708184 w 1209675"/>
                <a:gd name="connsiteY70" fmla="*/ 593408 h 1123950"/>
                <a:gd name="connsiteX71" fmla="*/ 718947 w 1209675"/>
                <a:gd name="connsiteY71" fmla="*/ 588836 h 1123950"/>
                <a:gd name="connsiteX72" fmla="*/ 742283 w 1209675"/>
                <a:gd name="connsiteY72" fmla="*/ 570833 h 1123950"/>
                <a:gd name="connsiteX73" fmla="*/ 758571 w 1209675"/>
                <a:gd name="connsiteY73" fmla="*/ 559784 h 1123950"/>
                <a:gd name="connsiteX74" fmla="*/ 772001 w 1209675"/>
                <a:gd name="connsiteY74" fmla="*/ 564833 h 1123950"/>
                <a:gd name="connsiteX75" fmla="*/ 774478 w 1209675"/>
                <a:gd name="connsiteY75" fmla="*/ 575786 h 1123950"/>
                <a:gd name="connsiteX76" fmla="*/ 766191 w 1209675"/>
                <a:gd name="connsiteY76" fmla="*/ 603885 h 1123950"/>
                <a:gd name="connsiteX77" fmla="*/ 727138 w 1209675"/>
                <a:gd name="connsiteY77" fmla="*/ 675323 h 1123950"/>
                <a:gd name="connsiteX78" fmla="*/ 720947 w 1209675"/>
                <a:gd name="connsiteY78" fmla="*/ 674084 h 1123950"/>
                <a:gd name="connsiteX79" fmla="*/ 688943 w 1209675"/>
                <a:gd name="connsiteY79" fmla="*/ 645509 h 1123950"/>
                <a:gd name="connsiteX80" fmla="*/ 668179 w 1209675"/>
                <a:gd name="connsiteY80" fmla="*/ 635699 h 1123950"/>
                <a:gd name="connsiteX81" fmla="*/ 628174 w 1209675"/>
                <a:gd name="connsiteY81" fmla="*/ 616839 h 1123950"/>
                <a:gd name="connsiteX82" fmla="*/ 611029 w 1209675"/>
                <a:gd name="connsiteY82" fmla="*/ 611124 h 1123950"/>
                <a:gd name="connsiteX83" fmla="*/ 591026 w 1209675"/>
                <a:gd name="connsiteY83" fmla="*/ 618458 h 1123950"/>
                <a:gd name="connsiteX84" fmla="*/ 591026 w 1209675"/>
                <a:gd name="connsiteY84" fmla="*/ 638080 h 1123950"/>
                <a:gd name="connsiteX85" fmla="*/ 600456 w 1209675"/>
                <a:gd name="connsiteY85" fmla="*/ 656558 h 1123950"/>
                <a:gd name="connsiteX86" fmla="*/ 633698 w 1209675"/>
                <a:gd name="connsiteY86" fmla="*/ 703517 h 1123950"/>
                <a:gd name="connsiteX87" fmla="*/ 652081 w 1209675"/>
                <a:gd name="connsiteY87" fmla="*/ 733616 h 1123950"/>
                <a:gd name="connsiteX88" fmla="*/ 669512 w 1209675"/>
                <a:gd name="connsiteY88" fmla="*/ 759333 h 1123950"/>
                <a:gd name="connsiteX89" fmla="*/ 675513 w 1209675"/>
                <a:gd name="connsiteY89" fmla="*/ 771144 h 1123950"/>
                <a:gd name="connsiteX90" fmla="*/ 671893 w 1209675"/>
                <a:gd name="connsiteY90" fmla="*/ 779717 h 1123950"/>
                <a:gd name="connsiteX91" fmla="*/ 654272 w 1209675"/>
                <a:gd name="connsiteY91" fmla="*/ 817340 h 1123950"/>
                <a:gd name="connsiteX92" fmla="*/ 582549 w 1209675"/>
                <a:gd name="connsiteY92" fmla="*/ 909733 h 1123950"/>
                <a:gd name="connsiteX93" fmla="*/ 542544 w 1209675"/>
                <a:gd name="connsiteY93" fmla="*/ 944213 h 1123950"/>
                <a:gd name="connsiteX94" fmla="*/ 496348 w 1209675"/>
                <a:gd name="connsiteY94" fmla="*/ 974122 h 1123950"/>
                <a:gd name="connsiteX95" fmla="*/ 455962 w 1209675"/>
                <a:gd name="connsiteY95" fmla="*/ 985457 h 1123950"/>
                <a:gd name="connsiteX96" fmla="*/ 435673 w 1209675"/>
                <a:gd name="connsiteY96" fmla="*/ 979551 h 1123950"/>
                <a:gd name="connsiteX97" fmla="*/ 425386 w 1209675"/>
                <a:gd name="connsiteY97" fmla="*/ 965454 h 1123950"/>
                <a:gd name="connsiteX98" fmla="*/ 428149 w 1209675"/>
                <a:gd name="connsiteY98" fmla="*/ 769715 h 1123950"/>
                <a:gd name="connsiteX99" fmla="*/ 433006 w 1209675"/>
                <a:gd name="connsiteY99" fmla="*/ 640080 h 1123950"/>
                <a:gd name="connsiteX100" fmla="*/ 445294 w 1209675"/>
                <a:gd name="connsiteY100" fmla="*/ 531495 h 1123950"/>
                <a:gd name="connsiteX101" fmla="*/ 467296 w 1209675"/>
                <a:gd name="connsiteY101" fmla="*/ 421767 h 1123950"/>
                <a:gd name="connsiteX102" fmla="*/ 475012 w 1209675"/>
                <a:gd name="connsiteY102" fmla="*/ 357569 h 1123950"/>
                <a:gd name="connsiteX103" fmla="*/ 487204 w 1209675"/>
                <a:gd name="connsiteY103" fmla="*/ 323660 h 1123950"/>
                <a:gd name="connsiteX104" fmla="*/ 524447 w 1209675"/>
                <a:gd name="connsiteY104" fmla="*/ 288512 h 1123950"/>
                <a:gd name="connsiteX105" fmla="*/ 569690 w 1209675"/>
                <a:gd name="connsiteY105" fmla="*/ 250889 h 1123950"/>
                <a:gd name="connsiteX106" fmla="*/ 599027 w 1209675"/>
                <a:gd name="connsiteY106" fmla="*/ 226314 h 1123950"/>
                <a:gd name="connsiteX107" fmla="*/ 600170 w 1209675"/>
                <a:gd name="connsiteY107" fmla="*/ 204692 h 1123950"/>
                <a:gd name="connsiteX108" fmla="*/ 569976 w 1209675"/>
                <a:gd name="connsiteY108" fmla="*/ 165545 h 1123950"/>
                <a:gd name="connsiteX109" fmla="*/ 560641 w 1209675"/>
                <a:gd name="connsiteY109" fmla="*/ 164306 h 1123950"/>
                <a:gd name="connsiteX110" fmla="*/ 548735 w 1209675"/>
                <a:gd name="connsiteY110" fmla="*/ 175260 h 1123950"/>
                <a:gd name="connsiteX111" fmla="*/ 540448 w 1209675"/>
                <a:gd name="connsiteY111" fmla="*/ 170402 h 1123950"/>
                <a:gd name="connsiteX112" fmla="*/ 547878 w 1209675"/>
                <a:gd name="connsiteY112" fmla="*/ 157258 h 1123950"/>
                <a:gd name="connsiteX113" fmla="*/ 539210 w 1209675"/>
                <a:gd name="connsiteY113" fmla="*/ 137255 h 1123950"/>
                <a:gd name="connsiteX114" fmla="*/ 489109 w 1209675"/>
                <a:gd name="connsiteY114" fmla="*/ 84582 h 1123950"/>
                <a:gd name="connsiteX115" fmla="*/ 435292 w 1209675"/>
                <a:gd name="connsiteY115" fmla="*/ 51626 h 1123950"/>
                <a:gd name="connsiteX116" fmla="*/ 420529 w 1209675"/>
                <a:gd name="connsiteY116" fmla="*/ 55340 h 1123950"/>
                <a:gd name="connsiteX117" fmla="*/ 396145 w 1209675"/>
                <a:gd name="connsiteY117" fmla="*/ 76105 h 1123950"/>
                <a:gd name="connsiteX118" fmla="*/ 392430 w 1209675"/>
                <a:gd name="connsiteY118" fmla="*/ 115729 h 1123950"/>
                <a:gd name="connsiteX119" fmla="*/ 384619 w 1209675"/>
                <a:gd name="connsiteY119" fmla="*/ 187928 h 1123950"/>
                <a:gd name="connsiteX120" fmla="*/ 373189 w 1209675"/>
                <a:gd name="connsiteY120" fmla="*/ 242507 h 1123950"/>
                <a:gd name="connsiteX121" fmla="*/ 270986 w 1209675"/>
                <a:gd name="connsiteY121" fmla="*/ 311658 h 1123950"/>
                <a:gd name="connsiteX122" fmla="*/ 241554 w 1209675"/>
                <a:gd name="connsiteY122" fmla="*/ 315278 h 1123950"/>
                <a:gd name="connsiteX123" fmla="*/ 219456 w 1209675"/>
                <a:gd name="connsiteY123" fmla="*/ 329946 h 1123950"/>
                <a:gd name="connsiteX124" fmla="*/ 221266 w 1209675"/>
                <a:gd name="connsiteY124" fmla="*/ 340900 h 1123950"/>
                <a:gd name="connsiteX125" fmla="*/ 247555 w 1209675"/>
                <a:gd name="connsiteY125" fmla="*/ 379571 h 1123950"/>
                <a:gd name="connsiteX126" fmla="*/ 284226 w 1209675"/>
                <a:gd name="connsiteY126" fmla="*/ 416433 h 1123950"/>
                <a:gd name="connsiteX127" fmla="*/ 305752 w 1209675"/>
                <a:gd name="connsiteY127" fmla="*/ 421386 h 1123950"/>
                <a:gd name="connsiteX128" fmla="*/ 321088 w 1209675"/>
                <a:gd name="connsiteY128" fmla="*/ 417576 h 1123950"/>
                <a:gd name="connsiteX129" fmla="*/ 335756 w 1209675"/>
                <a:gd name="connsiteY129" fmla="*/ 397955 h 1123950"/>
                <a:gd name="connsiteX130" fmla="*/ 348615 w 1209675"/>
                <a:gd name="connsiteY130" fmla="*/ 397955 h 1123950"/>
                <a:gd name="connsiteX131" fmla="*/ 345567 w 1209675"/>
                <a:gd name="connsiteY131" fmla="*/ 412718 h 1123950"/>
                <a:gd name="connsiteX132" fmla="*/ 340138 w 1209675"/>
                <a:gd name="connsiteY132" fmla="*/ 431197 h 1123950"/>
                <a:gd name="connsiteX133" fmla="*/ 334137 w 1209675"/>
                <a:gd name="connsiteY133" fmla="*/ 495586 h 1123950"/>
                <a:gd name="connsiteX134" fmla="*/ 321278 w 1209675"/>
                <a:gd name="connsiteY134" fmla="*/ 532257 h 1123950"/>
                <a:gd name="connsiteX135" fmla="*/ 275368 w 1209675"/>
                <a:gd name="connsiteY135" fmla="*/ 581787 h 1123950"/>
                <a:gd name="connsiteX136" fmla="*/ 224504 w 1209675"/>
                <a:gd name="connsiteY136" fmla="*/ 636746 h 1123950"/>
                <a:gd name="connsiteX137" fmla="*/ 165735 w 1209675"/>
                <a:gd name="connsiteY137" fmla="*/ 706660 h 1123950"/>
                <a:gd name="connsiteX138" fmla="*/ 101441 w 1209675"/>
                <a:gd name="connsiteY138" fmla="*/ 780193 h 1123950"/>
                <a:gd name="connsiteX139" fmla="*/ 78867 w 1209675"/>
                <a:gd name="connsiteY139" fmla="*/ 802196 h 1123950"/>
                <a:gd name="connsiteX140" fmla="*/ 56102 w 1209675"/>
                <a:gd name="connsiteY140" fmla="*/ 810101 h 1123950"/>
                <a:gd name="connsiteX141" fmla="*/ 11335 w 1209675"/>
                <a:gd name="connsiteY141" fmla="*/ 843248 h 1123950"/>
                <a:gd name="connsiteX142" fmla="*/ 7144 w 1209675"/>
                <a:gd name="connsiteY142" fmla="*/ 857345 h 1123950"/>
                <a:gd name="connsiteX143" fmla="*/ 10763 w 1209675"/>
                <a:gd name="connsiteY143" fmla="*/ 866585 h 1123950"/>
                <a:gd name="connsiteX144" fmla="*/ 52959 w 1209675"/>
                <a:gd name="connsiteY144" fmla="*/ 908971 h 1123950"/>
                <a:gd name="connsiteX145" fmla="*/ 77533 w 1209675"/>
                <a:gd name="connsiteY145" fmla="*/ 918210 h 1123950"/>
                <a:gd name="connsiteX146" fmla="*/ 106394 w 1209675"/>
                <a:gd name="connsiteY146" fmla="*/ 923735 h 1123950"/>
                <a:gd name="connsiteX147" fmla="*/ 121634 w 1209675"/>
                <a:gd name="connsiteY147" fmla="*/ 915067 h 1123950"/>
                <a:gd name="connsiteX148" fmla="*/ 179641 w 1209675"/>
                <a:gd name="connsiteY148" fmla="*/ 864299 h 1123950"/>
                <a:gd name="connsiteX149" fmla="*/ 215741 w 1209675"/>
                <a:gd name="connsiteY149" fmla="*/ 822008 h 1123950"/>
                <a:gd name="connsiteX150" fmla="*/ 230410 w 1209675"/>
                <a:gd name="connsiteY150" fmla="*/ 782955 h 1123950"/>
                <a:gd name="connsiteX151" fmla="*/ 254317 w 1209675"/>
                <a:gd name="connsiteY151" fmla="*/ 745617 h 1123950"/>
                <a:gd name="connsiteX152" fmla="*/ 283655 w 1209675"/>
                <a:gd name="connsiteY152" fmla="*/ 694658 h 1123950"/>
                <a:gd name="connsiteX153" fmla="*/ 311277 w 1209675"/>
                <a:gd name="connsiteY153" fmla="*/ 646176 h 1123950"/>
                <a:gd name="connsiteX154" fmla="*/ 319183 w 1209675"/>
                <a:gd name="connsiteY154" fmla="*/ 637032 h 1123950"/>
                <a:gd name="connsiteX155" fmla="*/ 327755 w 1209675"/>
                <a:gd name="connsiteY155" fmla="*/ 639509 h 1123950"/>
                <a:gd name="connsiteX156" fmla="*/ 323659 w 1209675"/>
                <a:gd name="connsiteY156" fmla="*/ 669322 h 1123950"/>
                <a:gd name="connsiteX157" fmla="*/ 312991 w 1209675"/>
                <a:gd name="connsiteY157" fmla="*/ 755904 h 1123950"/>
                <a:gd name="connsiteX158" fmla="*/ 309372 w 1209675"/>
                <a:gd name="connsiteY158" fmla="*/ 954977 h 1123950"/>
                <a:gd name="connsiteX159" fmla="*/ 302133 w 1209675"/>
                <a:gd name="connsiteY159" fmla="*/ 975360 h 1123950"/>
                <a:gd name="connsiteX160" fmla="*/ 288131 w 1209675"/>
                <a:gd name="connsiteY160" fmla="*/ 988124 h 1123950"/>
                <a:gd name="connsiteX161" fmla="*/ 262699 w 1209675"/>
                <a:gd name="connsiteY161" fmla="*/ 989362 h 1123950"/>
                <a:gd name="connsiteX162" fmla="*/ 232124 w 1209675"/>
                <a:gd name="connsiteY162" fmla="*/ 989362 h 1123950"/>
                <a:gd name="connsiteX163" fmla="*/ 187642 w 1209675"/>
                <a:gd name="connsiteY163" fmla="*/ 979361 h 1123950"/>
                <a:gd name="connsiteX164" fmla="*/ 174688 w 1209675"/>
                <a:gd name="connsiteY164" fmla="*/ 981456 h 1123950"/>
                <a:gd name="connsiteX165" fmla="*/ 152590 w 1209675"/>
                <a:gd name="connsiteY165" fmla="*/ 996220 h 1123950"/>
                <a:gd name="connsiteX166" fmla="*/ 153829 w 1209675"/>
                <a:gd name="connsiteY166" fmla="*/ 1008126 h 1123950"/>
                <a:gd name="connsiteX167" fmla="*/ 170974 w 1209675"/>
                <a:gd name="connsiteY167" fmla="*/ 1017842 h 1123950"/>
                <a:gd name="connsiteX168" fmla="*/ 195548 w 1209675"/>
                <a:gd name="connsiteY168" fmla="*/ 1028605 h 1123950"/>
                <a:gd name="connsiteX169" fmla="*/ 213836 w 1209675"/>
                <a:gd name="connsiteY169" fmla="*/ 1037082 h 1123950"/>
                <a:gd name="connsiteX170" fmla="*/ 234315 w 1209675"/>
                <a:gd name="connsiteY170" fmla="*/ 1045274 h 1123950"/>
                <a:gd name="connsiteX171" fmla="*/ 273177 w 1209675"/>
                <a:gd name="connsiteY171" fmla="*/ 1067372 h 1123950"/>
                <a:gd name="connsiteX172" fmla="*/ 297275 w 1209675"/>
                <a:gd name="connsiteY172" fmla="*/ 1080802 h 1123950"/>
                <a:gd name="connsiteX173" fmla="*/ 315563 w 1209675"/>
                <a:gd name="connsiteY173" fmla="*/ 1092994 h 1123950"/>
                <a:gd name="connsiteX174" fmla="*/ 336042 w 1209675"/>
                <a:gd name="connsiteY174" fmla="*/ 1108520 h 1123950"/>
                <a:gd name="connsiteX175" fmla="*/ 344233 w 1209675"/>
                <a:gd name="connsiteY175" fmla="*/ 1122807 h 1123950"/>
                <a:gd name="connsiteX176" fmla="*/ 359759 w 1209675"/>
                <a:gd name="connsiteY176" fmla="*/ 1125284 h 1123950"/>
                <a:gd name="connsiteX177" fmla="*/ 385477 w 1209675"/>
                <a:gd name="connsiteY177" fmla="*/ 1111663 h 1123950"/>
                <a:gd name="connsiteX178" fmla="*/ 418147 w 1209675"/>
                <a:gd name="connsiteY178" fmla="*/ 1073753 h 1123950"/>
                <a:gd name="connsiteX179" fmla="*/ 425482 w 1209675"/>
                <a:gd name="connsiteY179" fmla="*/ 1034510 h 1123950"/>
                <a:gd name="connsiteX180" fmla="*/ 432816 w 1209675"/>
                <a:gd name="connsiteY180" fmla="*/ 1032034 h 1123950"/>
                <a:gd name="connsiteX181" fmla="*/ 450913 w 1209675"/>
                <a:gd name="connsiteY181" fmla="*/ 1052894 h 1123950"/>
                <a:gd name="connsiteX182" fmla="*/ 470535 w 1209675"/>
                <a:gd name="connsiteY182" fmla="*/ 1070896 h 1123950"/>
                <a:gd name="connsiteX183" fmla="*/ 480250 w 1209675"/>
                <a:gd name="connsiteY183" fmla="*/ 1074515 h 1123950"/>
                <a:gd name="connsiteX184" fmla="*/ 495776 w 1209675"/>
                <a:gd name="connsiteY184" fmla="*/ 1072039 h 1123950"/>
                <a:gd name="connsiteX185" fmla="*/ 543211 w 1209675"/>
                <a:gd name="connsiteY185" fmla="*/ 1046417 h 1123950"/>
                <a:gd name="connsiteX186" fmla="*/ 615410 w 1209675"/>
                <a:gd name="connsiteY186" fmla="*/ 988886 h 1123950"/>
                <a:gd name="connsiteX187" fmla="*/ 700468 w 1209675"/>
                <a:gd name="connsiteY187" fmla="*/ 909447 h 1123950"/>
                <a:gd name="connsiteX188" fmla="*/ 736854 w 1209675"/>
                <a:gd name="connsiteY188" fmla="*/ 859536 h 1123950"/>
                <a:gd name="connsiteX189" fmla="*/ 745046 w 1209675"/>
                <a:gd name="connsiteY189" fmla="*/ 852964 h 1123950"/>
                <a:gd name="connsiteX190" fmla="*/ 757238 w 1209675"/>
                <a:gd name="connsiteY190" fmla="*/ 860393 h 1123950"/>
                <a:gd name="connsiteX191" fmla="*/ 798862 w 1209675"/>
                <a:gd name="connsiteY191" fmla="*/ 906399 h 1123950"/>
                <a:gd name="connsiteX192" fmla="*/ 836771 w 1209675"/>
                <a:gd name="connsiteY192" fmla="*/ 953738 h 1123950"/>
                <a:gd name="connsiteX193" fmla="*/ 859250 w 1209675"/>
                <a:gd name="connsiteY193" fmla="*/ 986409 h 1123950"/>
                <a:gd name="connsiteX194" fmla="*/ 876300 w 1209675"/>
                <a:gd name="connsiteY194" fmla="*/ 999839 h 1123950"/>
                <a:gd name="connsiteX195" fmla="*/ 890683 w 1209675"/>
                <a:gd name="connsiteY195" fmla="*/ 1002316 h 1123950"/>
                <a:gd name="connsiteX196" fmla="*/ 921734 w 1209675"/>
                <a:gd name="connsiteY196" fmla="*/ 1002697 h 1123950"/>
                <a:gd name="connsiteX197" fmla="*/ 963263 w 1209675"/>
                <a:gd name="connsiteY197" fmla="*/ 992410 h 1123950"/>
                <a:gd name="connsiteX198" fmla="*/ 1017937 w 1209675"/>
                <a:gd name="connsiteY198" fmla="*/ 974027 h 1123950"/>
                <a:gd name="connsiteX199" fmla="*/ 1079754 w 1209675"/>
                <a:gd name="connsiteY199" fmla="*/ 946214 h 1123950"/>
                <a:gd name="connsiteX200" fmla="*/ 1155573 w 1209675"/>
                <a:gd name="connsiteY200" fmla="*/ 910685 h 1123950"/>
                <a:gd name="connsiteX201" fmla="*/ 1196531 w 1209675"/>
                <a:gd name="connsiteY201" fmla="*/ 889064 h 1123950"/>
                <a:gd name="connsiteX202" fmla="*/ 1203865 w 1209675"/>
                <a:gd name="connsiteY202" fmla="*/ 873443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209675" h="1123950">
                  <a:moveTo>
                    <a:pt x="1191958" y="861917"/>
                  </a:moveTo>
                  <a:lnTo>
                    <a:pt x="1167384" y="865251"/>
                  </a:lnTo>
                  <a:lnTo>
                    <a:pt x="1105376" y="872585"/>
                  </a:lnTo>
                  <a:lnTo>
                    <a:pt x="1033081" y="866394"/>
                  </a:lnTo>
                  <a:lnTo>
                    <a:pt x="1000506" y="860203"/>
                  </a:lnTo>
                  <a:lnTo>
                    <a:pt x="967835" y="846773"/>
                  </a:lnTo>
                  <a:lnTo>
                    <a:pt x="919163" y="817436"/>
                  </a:lnTo>
                  <a:lnTo>
                    <a:pt x="823341" y="741426"/>
                  </a:lnTo>
                  <a:lnTo>
                    <a:pt x="821626" y="734092"/>
                  </a:lnTo>
                  <a:lnTo>
                    <a:pt x="858869" y="664940"/>
                  </a:lnTo>
                  <a:lnTo>
                    <a:pt x="891921" y="609886"/>
                  </a:lnTo>
                  <a:lnTo>
                    <a:pt x="914019" y="586550"/>
                  </a:lnTo>
                  <a:lnTo>
                    <a:pt x="920591" y="557022"/>
                  </a:lnTo>
                  <a:lnTo>
                    <a:pt x="925449" y="550069"/>
                  </a:lnTo>
                  <a:lnTo>
                    <a:pt x="917257" y="532448"/>
                  </a:lnTo>
                  <a:lnTo>
                    <a:pt x="886682" y="505587"/>
                  </a:lnTo>
                  <a:lnTo>
                    <a:pt x="857345" y="493300"/>
                  </a:lnTo>
                  <a:lnTo>
                    <a:pt x="837343" y="485870"/>
                  </a:lnTo>
                  <a:lnTo>
                    <a:pt x="818579" y="486728"/>
                  </a:lnTo>
                  <a:lnTo>
                    <a:pt x="807530" y="491585"/>
                  </a:lnTo>
                  <a:lnTo>
                    <a:pt x="797719" y="491585"/>
                  </a:lnTo>
                  <a:lnTo>
                    <a:pt x="798957" y="463772"/>
                  </a:lnTo>
                  <a:lnTo>
                    <a:pt x="802576" y="432530"/>
                  </a:lnTo>
                  <a:lnTo>
                    <a:pt x="836485" y="359950"/>
                  </a:lnTo>
                  <a:lnTo>
                    <a:pt x="868204" y="293561"/>
                  </a:lnTo>
                  <a:lnTo>
                    <a:pt x="886587" y="256794"/>
                  </a:lnTo>
                  <a:lnTo>
                    <a:pt x="914305" y="234410"/>
                  </a:lnTo>
                  <a:lnTo>
                    <a:pt x="935069" y="223742"/>
                  </a:lnTo>
                  <a:lnTo>
                    <a:pt x="951833" y="211836"/>
                  </a:lnTo>
                  <a:lnTo>
                    <a:pt x="990600" y="184118"/>
                  </a:lnTo>
                  <a:lnTo>
                    <a:pt x="1000697" y="170688"/>
                  </a:lnTo>
                  <a:lnTo>
                    <a:pt x="998696" y="153448"/>
                  </a:lnTo>
                  <a:lnTo>
                    <a:pt x="968788" y="115919"/>
                  </a:lnTo>
                  <a:lnTo>
                    <a:pt x="952119" y="111347"/>
                  </a:lnTo>
                  <a:lnTo>
                    <a:pt x="943547" y="106871"/>
                  </a:lnTo>
                  <a:lnTo>
                    <a:pt x="938593" y="87630"/>
                  </a:lnTo>
                  <a:lnTo>
                    <a:pt x="919448" y="63151"/>
                  </a:lnTo>
                  <a:lnTo>
                    <a:pt x="888301" y="39053"/>
                  </a:lnTo>
                  <a:lnTo>
                    <a:pt x="836866" y="11716"/>
                  </a:lnTo>
                  <a:lnTo>
                    <a:pt x="815245" y="7144"/>
                  </a:lnTo>
                  <a:lnTo>
                    <a:pt x="795242" y="18288"/>
                  </a:lnTo>
                  <a:lnTo>
                    <a:pt x="791432" y="45720"/>
                  </a:lnTo>
                  <a:lnTo>
                    <a:pt x="793909" y="90583"/>
                  </a:lnTo>
                  <a:lnTo>
                    <a:pt x="781622" y="142018"/>
                  </a:lnTo>
                  <a:lnTo>
                    <a:pt x="767048" y="198406"/>
                  </a:lnTo>
                  <a:lnTo>
                    <a:pt x="736854" y="227743"/>
                  </a:lnTo>
                  <a:lnTo>
                    <a:pt x="720947" y="234791"/>
                  </a:lnTo>
                  <a:lnTo>
                    <a:pt x="664655" y="273939"/>
                  </a:lnTo>
                  <a:lnTo>
                    <a:pt x="604742" y="318230"/>
                  </a:lnTo>
                  <a:lnTo>
                    <a:pt x="545973" y="353663"/>
                  </a:lnTo>
                  <a:lnTo>
                    <a:pt x="496157" y="382334"/>
                  </a:lnTo>
                  <a:lnTo>
                    <a:pt x="498634" y="399098"/>
                  </a:lnTo>
                  <a:lnTo>
                    <a:pt x="520255" y="411385"/>
                  </a:lnTo>
                  <a:lnTo>
                    <a:pt x="535400" y="417481"/>
                  </a:lnTo>
                  <a:lnTo>
                    <a:pt x="561118" y="424434"/>
                  </a:lnTo>
                  <a:lnTo>
                    <a:pt x="580644" y="427006"/>
                  </a:lnTo>
                  <a:lnTo>
                    <a:pt x="597789" y="428244"/>
                  </a:lnTo>
                  <a:lnTo>
                    <a:pt x="619411" y="417576"/>
                  </a:lnTo>
                  <a:lnTo>
                    <a:pt x="638175" y="407765"/>
                  </a:lnTo>
                  <a:lnTo>
                    <a:pt x="703040" y="349853"/>
                  </a:lnTo>
                  <a:lnTo>
                    <a:pt x="717423" y="342519"/>
                  </a:lnTo>
                  <a:lnTo>
                    <a:pt x="720185" y="347663"/>
                  </a:lnTo>
                  <a:lnTo>
                    <a:pt x="716471" y="363569"/>
                  </a:lnTo>
                  <a:lnTo>
                    <a:pt x="701802" y="414147"/>
                  </a:lnTo>
                  <a:lnTo>
                    <a:pt x="681038" y="483870"/>
                  </a:lnTo>
                  <a:lnTo>
                    <a:pt x="663035" y="521875"/>
                  </a:lnTo>
                  <a:lnTo>
                    <a:pt x="663035" y="537782"/>
                  </a:lnTo>
                  <a:lnTo>
                    <a:pt x="668083" y="557117"/>
                  </a:lnTo>
                  <a:lnTo>
                    <a:pt x="677894" y="570167"/>
                  </a:lnTo>
                  <a:lnTo>
                    <a:pt x="692182" y="588455"/>
                  </a:lnTo>
                  <a:lnTo>
                    <a:pt x="708184" y="593408"/>
                  </a:lnTo>
                  <a:lnTo>
                    <a:pt x="718947" y="588836"/>
                  </a:lnTo>
                  <a:lnTo>
                    <a:pt x="742283" y="570833"/>
                  </a:lnTo>
                  <a:lnTo>
                    <a:pt x="758571" y="559784"/>
                  </a:lnTo>
                  <a:lnTo>
                    <a:pt x="772001" y="564833"/>
                  </a:lnTo>
                  <a:lnTo>
                    <a:pt x="774478" y="575786"/>
                  </a:lnTo>
                  <a:lnTo>
                    <a:pt x="766191" y="603885"/>
                  </a:lnTo>
                  <a:lnTo>
                    <a:pt x="727138" y="675323"/>
                  </a:lnTo>
                  <a:lnTo>
                    <a:pt x="720947" y="674084"/>
                  </a:lnTo>
                  <a:lnTo>
                    <a:pt x="688943" y="645509"/>
                  </a:lnTo>
                  <a:lnTo>
                    <a:pt x="668179" y="635699"/>
                  </a:lnTo>
                  <a:lnTo>
                    <a:pt x="628174" y="616839"/>
                  </a:lnTo>
                  <a:lnTo>
                    <a:pt x="611029" y="611124"/>
                  </a:lnTo>
                  <a:lnTo>
                    <a:pt x="591026" y="618458"/>
                  </a:lnTo>
                  <a:lnTo>
                    <a:pt x="591026" y="638080"/>
                  </a:lnTo>
                  <a:lnTo>
                    <a:pt x="600456" y="656558"/>
                  </a:lnTo>
                  <a:lnTo>
                    <a:pt x="633698" y="703517"/>
                  </a:lnTo>
                  <a:lnTo>
                    <a:pt x="652081" y="733616"/>
                  </a:lnTo>
                  <a:lnTo>
                    <a:pt x="669512" y="759333"/>
                  </a:lnTo>
                  <a:lnTo>
                    <a:pt x="675513" y="771144"/>
                  </a:lnTo>
                  <a:lnTo>
                    <a:pt x="671893" y="779717"/>
                  </a:lnTo>
                  <a:lnTo>
                    <a:pt x="654272" y="817340"/>
                  </a:lnTo>
                  <a:lnTo>
                    <a:pt x="582549" y="909733"/>
                  </a:lnTo>
                  <a:lnTo>
                    <a:pt x="542544" y="944213"/>
                  </a:lnTo>
                  <a:lnTo>
                    <a:pt x="496348" y="974122"/>
                  </a:lnTo>
                  <a:lnTo>
                    <a:pt x="455962" y="985457"/>
                  </a:lnTo>
                  <a:lnTo>
                    <a:pt x="435673" y="979551"/>
                  </a:lnTo>
                  <a:lnTo>
                    <a:pt x="425386" y="965454"/>
                  </a:lnTo>
                  <a:lnTo>
                    <a:pt x="428149" y="769715"/>
                  </a:lnTo>
                  <a:lnTo>
                    <a:pt x="433006" y="640080"/>
                  </a:lnTo>
                  <a:lnTo>
                    <a:pt x="445294" y="531495"/>
                  </a:lnTo>
                  <a:lnTo>
                    <a:pt x="467296" y="421767"/>
                  </a:lnTo>
                  <a:lnTo>
                    <a:pt x="475012" y="357569"/>
                  </a:lnTo>
                  <a:lnTo>
                    <a:pt x="487204" y="323660"/>
                  </a:lnTo>
                  <a:lnTo>
                    <a:pt x="524447" y="288512"/>
                  </a:lnTo>
                  <a:lnTo>
                    <a:pt x="569690" y="250889"/>
                  </a:lnTo>
                  <a:lnTo>
                    <a:pt x="599027" y="226314"/>
                  </a:lnTo>
                  <a:lnTo>
                    <a:pt x="600170" y="204692"/>
                  </a:lnTo>
                  <a:lnTo>
                    <a:pt x="569976" y="165545"/>
                  </a:lnTo>
                  <a:lnTo>
                    <a:pt x="560641" y="164306"/>
                  </a:lnTo>
                  <a:lnTo>
                    <a:pt x="548735" y="175260"/>
                  </a:lnTo>
                  <a:lnTo>
                    <a:pt x="540448" y="170402"/>
                  </a:lnTo>
                  <a:lnTo>
                    <a:pt x="547878" y="157258"/>
                  </a:lnTo>
                  <a:lnTo>
                    <a:pt x="539210" y="137255"/>
                  </a:lnTo>
                  <a:lnTo>
                    <a:pt x="489109" y="84582"/>
                  </a:lnTo>
                  <a:lnTo>
                    <a:pt x="435292" y="51626"/>
                  </a:lnTo>
                  <a:lnTo>
                    <a:pt x="420529" y="55340"/>
                  </a:lnTo>
                  <a:lnTo>
                    <a:pt x="396145" y="76105"/>
                  </a:lnTo>
                  <a:lnTo>
                    <a:pt x="392430" y="115729"/>
                  </a:lnTo>
                  <a:lnTo>
                    <a:pt x="384619" y="187928"/>
                  </a:lnTo>
                  <a:lnTo>
                    <a:pt x="373189" y="242507"/>
                  </a:lnTo>
                  <a:lnTo>
                    <a:pt x="270986" y="311658"/>
                  </a:lnTo>
                  <a:lnTo>
                    <a:pt x="241554" y="315278"/>
                  </a:lnTo>
                  <a:lnTo>
                    <a:pt x="219456" y="329946"/>
                  </a:lnTo>
                  <a:lnTo>
                    <a:pt x="221266" y="340900"/>
                  </a:lnTo>
                  <a:lnTo>
                    <a:pt x="247555" y="379571"/>
                  </a:lnTo>
                  <a:lnTo>
                    <a:pt x="284226" y="416433"/>
                  </a:lnTo>
                  <a:lnTo>
                    <a:pt x="305752" y="421386"/>
                  </a:lnTo>
                  <a:lnTo>
                    <a:pt x="321088" y="417576"/>
                  </a:lnTo>
                  <a:lnTo>
                    <a:pt x="335756" y="397955"/>
                  </a:lnTo>
                  <a:lnTo>
                    <a:pt x="348615" y="397955"/>
                  </a:lnTo>
                  <a:lnTo>
                    <a:pt x="345567" y="412718"/>
                  </a:lnTo>
                  <a:lnTo>
                    <a:pt x="340138" y="431197"/>
                  </a:lnTo>
                  <a:lnTo>
                    <a:pt x="334137" y="495586"/>
                  </a:lnTo>
                  <a:lnTo>
                    <a:pt x="321278" y="532257"/>
                  </a:lnTo>
                  <a:lnTo>
                    <a:pt x="275368" y="581787"/>
                  </a:lnTo>
                  <a:lnTo>
                    <a:pt x="224504" y="636746"/>
                  </a:lnTo>
                  <a:lnTo>
                    <a:pt x="165735" y="706660"/>
                  </a:lnTo>
                  <a:lnTo>
                    <a:pt x="101441" y="780193"/>
                  </a:lnTo>
                  <a:lnTo>
                    <a:pt x="78867" y="802196"/>
                  </a:lnTo>
                  <a:lnTo>
                    <a:pt x="56102" y="810101"/>
                  </a:lnTo>
                  <a:lnTo>
                    <a:pt x="11335" y="843248"/>
                  </a:lnTo>
                  <a:lnTo>
                    <a:pt x="7144" y="857345"/>
                  </a:lnTo>
                  <a:lnTo>
                    <a:pt x="10763" y="866585"/>
                  </a:lnTo>
                  <a:lnTo>
                    <a:pt x="52959" y="908971"/>
                  </a:lnTo>
                  <a:lnTo>
                    <a:pt x="77533" y="918210"/>
                  </a:lnTo>
                  <a:lnTo>
                    <a:pt x="106394" y="923735"/>
                  </a:lnTo>
                  <a:lnTo>
                    <a:pt x="121634" y="915067"/>
                  </a:lnTo>
                  <a:lnTo>
                    <a:pt x="179641" y="864299"/>
                  </a:lnTo>
                  <a:lnTo>
                    <a:pt x="215741" y="822008"/>
                  </a:lnTo>
                  <a:lnTo>
                    <a:pt x="230410" y="782955"/>
                  </a:lnTo>
                  <a:lnTo>
                    <a:pt x="254317" y="745617"/>
                  </a:lnTo>
                  <a:lnTo>
                    <a:pt x="283655" y="694658"/>
                  </a:lnTo>
                  <a:lnTo>
                    <a:pt x="311277" y="646176"/>
                  </a:lnTo>
                  <a:lnTo>
                    <a:pt x="319183" y="637032"/>
                  </a:lnTo>
                  <a:lnTo>
                    <a:pt x="327755" y="639509"/>
                  </a:lnTo>
                  <a:lnTo>
                    <a:pt x="323659" y="669322"/>
                  </a:lnTo>
                  <a:lnTo>
                    <a:pt x="312991" y="755904"/>
                  </a:lnTo>
                  <a:lnTo>
                    <a:pt x="309372" y="954977"/>
                  </a:lnTo>
                  <a:lnTo>
                    <a:pt x="302133" y="975360"/>
                  </a:lnTo>
                  <a:lnTo>
                    <a:pt x="288131" y="988124"/>
                  </a:lnTo>
                  <a:lnTo>
                    <a:pt x="262699" y="989362"/>
                  </a:lnTo>
                  <a:lnTo>
                    <a:pt x="232124" y="989362"/>
                  </a:lnTo>
                  <a:lnTo>
                    <a:pt x="187642" y="979361"/>
                  </a:lnTo>
                  <a:lnTo>
                    <a:pt x="174688" y="981456"/>
                  </a:lnTo>
                  <a:lnTo>
                    <a:pt x="152590" y="996220"/>
                  </a:lnTo>
                  <a:lnTo>
                    <a:pt x="153829" y="1008126"/>
                  </a:lnTo>
                  <a:lnTo>
                    <a:pt x="170974" y="1017842"/>
                  </a:lnTo>
                  <a:lnTo>
                    <a:pt x="195548" y="1028605"/>
                  </a:lnTo>
                  <a:lnTo>
                    <a:pt x="213836" y="1037082"/>
                  </a:lnTo>
                  <a:lnTo>
                    <a:pt x="234315" y="1045274"/>
                  </a:lnTo>
                  <a:lnTo>
                    <a:pt x="273177" y="1067372"/>
                  </a:lnTo>
                  <a:lnTo>
                    <a:pt x="297275" y="1080802"/>
                  </a:lnTo>
                  <a:lnTo>
                    <a:pt x="315563" y="1092994"/>
                  </a:lnTo>
                  <a:lnTo>
                    <a:pt x="336042" y="1108520"/>
                  </a:lnTo>
                  <a:lnTo>
                    <a:pt x="344233" y="1122807"/>
                  </a:lnTo>
                  <a:lnTo>
                    <a:pt x="359759" y="1125284"/>
                  </a:lnTo>
                  <a:lnTo>
                    <a:pt x="385477" y="1111663"/>
                  </a:lnTo>
                  <a:lnTo>
                    <a:pt x="418147" y="1073753"/>
                  </a:lnTo>
                  <a:lnTo>
                    <a:pt x="425482" y="1034510"/>
                  </a:lnTo>
                  <a:lnTo>
                    <a:pt x="432816" y="1032034"/>
                  </a:lnTo>
                  <a:lnTo>
                    <a:pt x="450913" y="1052894"/>
                  </a:lnTo>
                  <a:lnTo>
                    <a:pt x="470535" y="1070896"/>
                  </a:lnTo>
                  <a:lnTo>
                    <a:pt x="480250" y="1074515"/>
                  </a:lnTo>
                  <a:lnTo>
                    <a:pt x="495776" y="1072039"/>
                  </a:lnTo>
                  <a:lnTo>
                    <a:pt x="543211" y="1046417"/>
                  </a:lnTo>
                  <a:lnTo>
                    <a:pt x="615410" y="988886"/>
                  </a:lnTo>
                  <a:lnTo>
                    <a:pt x="700468" y="909447"/>
                  </a:lnTo>
                  <a:lnTo>
                    <a:pt x="736854" y="859536"/>
                  </a:lnTo>
                  <a:lnTo>
                    <a:pt x="745046" y="852964"/>
                  </a:lnTo>
                  <a:lnTo>
                    <a:pt x="757238" y="860393"/>
                  </a:lnTo>
                  <a:lnTo>
                    <a:pt x="798862" y="906399"/>
                  </a:lnTo>
                  <a:lnTo>
                    <a:pt x="836771" y="953738"/>
                  </a:lnTo>
                  <a:lnTo>
                    <a:pt x="859250" y="986409"/>
                  </a:lnTo>
                  <a:lnTo>
                    <a:pt x="876300" y="999839"/>
                  </a:lnTo>
                  <a:lnTo>
                    <a:pt x="890683" y="1002316"/>
                  </a:lnTo>
                  <a:lnTo>
                    <a:pt x="921734" y="1002697"/>
                  </a:lnTo>
                  <a:lnTo>
                    <a:pt x="963263" y="992410"/>
                  </a:lnTo>
                  <a:lnTo>
                    <a:pt x="1017937" y="974027"/>
                  </a:lnTo>
                  <a:lnTo>
                    <a:pt x="1079754" y="946214"/>
                  </a:lnTo>
                  <a:lnTo>
                    <a:pt x="1155573" y="910685"/>
                  </a:lnTo>
                  <a:lnTo>
                    <a:pt x="1196531" y="889064"/>
                  </a:lnTo>
                  <a:lnTo>
                    <a:pt x="1203865" y="87344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900BBD65-BB40-4F9C-A6A9-3770564781A7}"/>
                </a:ext>
              </a:extLst>
            </p:cNvPr>
            <p:cNvSpPr/>
            <p:nvPr/>
          </p:nvSpPr>
          <p:spPr>
            <a:xfrm>
              <a:off x="7508653" y="2859310"/>
              <a:ext cx="1028700" cy="1076325"/>
            </a:xfrm>
            <a:custGeom>
              <a:avLst/>
              <a:gdLst>
                <a:gd name="connsiteX0" fmla="*/ 610648 w 1028700"/>
                <a:gd name="connsiteY0" fmla="*/ 545783 h 1076325"/>
                <a:gd name="connsiteX1" fmla="*/ 737330 w 1028700"/>
                <a:gd name="connsiteY1" fmla="*/ 469106 h 1076325"/>
                <a:gd name="connsiteX2" fmla="*/ 789241 w 1028700"/>
                <a:gd name="connsiteY2" fmla="*/ 447484 h 1076325"/>
                <a:gd name="connsiteX3" fmla="*/ 827818 w 1028700"/>
                <a:gd name="connsiteY3" fmla="*/ 432816 h 1076325"/>
                <a:gd name="connsiteX4" fmla="*/ 842486 w 1028700"/>
                <a:gd name="connsiteY4" fmla="*/ 409004 h 1076325"/>
                <a:gd name="connsiteX5" fmla="*/ 838676 w 1028700"/>
                <a:gd name="connsiteY5" fmla="*/ 385667 h 1076325"/>
                <a:gd name="connsiteX6" fmla="*/ 808768 w 1028700"/>
                <a:gd name="connsiteY6" fmla="*/ 358616 h 1076325"/>
                <a:gd name="connsiteX7" fmla="*/ 768382 w 1028700"/>
                <a:gd name="connsiteY7" fmla="*/ 343853 h 1076325"/>
                <a:gd name="connsiteX8" fmla="*/ 734092 w 1028700"/>
                <a:gd name="connsiteY8" fmla="*/ 347567 h 1076325"/>
                <a:gd name="connsiteX9" fmla="*/ 702755 w 1028700"/>
                <a:gd name="connsiteY9" fmla="*/ 362998 h 1076325"/>
                <a:gd name="connsiteX10" fmla="*/ 678942 w 1028700"/>
                <a:gd name="connsiteY10" fmla="*/ 394145 h 1076325"/>
                <a:gd name="connsiteX11" fmla="*/ 604457 w 1028700"/>
                <a:gd name="connsiteY11" fmla="*/ 445865 h 1076325"/>
                <a:gd name="connsiteX12" fmla="*/ 588836 w 1028700"/>
                <a:gd name="connsiteY12" fmla="*/ 452247 h 1076325"/>
                <a:gd name="connsiteX13" fmla="*/ 578930 w 1028700"/>
                <a:gd name="connsiteY13" fmla="*/ 439293 h 1076325"/>
                <a:gd name="connsiteX14" fmla="*/ 586359 w 1028700"/>
                <a:gd name="connsiteY14" fmla="*/ 344424 h 1076325"/>
                <a:gd name="connsiteX15" fmla="*/ 604742 w 1028700"/>
                <a:gd name="connsiteY15" fmla="*/ 258699 h 1076325"/>
                <a:gd name="connsiteX16" fmla="*/ 612743 w 1028700"/>
                <a:gd name="connsiteY16" fmla="*/ 213836 h 1076325"/>
                <a:gd name="connsiteX17" fmla="*/ 623792 w 1028700"/>
                <a:gd name="connsiteY17" fmla="*/ 191834 h 1076325"/>
                <a:gd name="connsiteX18" fmla="*/ 623792 w 1028700"/>
                <a:gd name="connsiteY18" fmla="*/ 163639 h 1076325"/>
                <a:gd name="connsiteX19" fmla="*/ 614553 w 1028700"/>
                <a:gd name="connsiteY19" fmla="*/ 136684 h 1076325"/>
                <a:gd name="connsiteX20" fmla="*/ 585788 w 1028700"/>
                <a:gd name="connsiteY20" fmla="*/ 107061 h 1076325"/>
                <a:gd name="connsiteX21" fmla="*/ 516541 w 1028700"/>
                <a:gd name="connsiteY21" fmla="*/ 52959 h 1076325"/>
                <a:gd name="connsiteX22" fmla="*/ 464344 w 1028700"/>
                <a:gd name="connsiteY22" fmla="*/ 11240 h 1076325"/>
                <a:gd name="connsiteX23" fmla="*/ 444532 w 1028700"/>
                <a:gd name="connsiteY23" fmla="*/ 7144 h 1076325"/>
                <a:gd name="connsiteX24" fmla="*/ 423100 w 1028700"/>
                <a:gd name="connsiteY24" fmla="*/ 29242 h 1076325"/>
                <a:gd name="connsiteX25" fmla="*/ 421291 w 1028700"/>
                <a:gd name="connsiteY25" fmla="*/ 57721 h 1076325"/>
                <a:gd name="connsiteX26" fmla="*/ 424625 w 1028700"/>
                <a:gd name="connsiteY26" fmla="*/ 79534 h 1076325"/>
                <a:gd name="connsiteX27" fmla="*/ 424910 w 1028700"/>
                <a:gd name="connsiteY27" fmla="*/ 95821 h 1076325"/>
                <a:gd name="connsiteX28" fmla="*/ 434816 w 1028700"/>
                <a:gd name="connsiteY28" fmla="*/ 132302 h 1076325"/>
                <a:gd name="connsiteX29" fmla="*/ 438626 w 1028700"/>
                <a:gd name="connsiteY29" fmla="*/ 265557 h 1076325"/>
                <a:gd name="connsiteX30" fmla="*/ 439484 w 1028700"/>
                <a:gd name="connsiteY30" fmla="*/ 350806 h 1076325"/>
                <a:gd name="connsiteX31" fmla="*/ 423863 w 1028700"/>
                <a:gd name="connsiteY31" fmla="*/ 482060 h 1076325"/>
                <a:gd name="connsiteX32" fmla="*/ 415100 w 1028700"/>
                <a:gd name="connsiteY32" fmla="*/ 539877 h 1076325"/>
                <a:gd name="connsiteX33" fmla="*/ 311563 w 1028700"/>
                <a:gd name="connsiteY33" fmla="*/ 601313 h 1076325"/>
                <a:gd name="connsiteX34" fmla="*/ 206216 w 1028700"/>
                <a:gd name="connsiteY34" fmla="*/ 662654 h 1076325"/>
                <a:gd name="connsiteX35" fmla="*/ 137065 w 1028700"/>
                <a:gd name="connsiteY35" fmla="*/ 691420 h 1076325"/>
                <a:gd name="connsiteX36" fmla="*/ 71533 w 1028700"/>
                <a:gd name="connsiteY36" fmla="*/ 702469 h 1076325"/>
                <a:gd name="connsiteX37" fmla="*/ 23146 w 1028700"/>
                <a:gd name="connsiteY37" fmla="*/ 715518 h 1076325"/>
                <a:gd name="connsiteX38" fmla="*/ 10287 w 1028700"/>
                <a:gd name="connsiteY38" fmla="*/ 732092 h 1076325"/>
                <a:gd name="connsiteX39" fmla="*/ 18859 w 1028700"/>
                <a:gd name="connsiteY39" fmla="*/ 754190 h 1076325"/>
                <a:gd name="connsiteX40" fmla="*/ 66104 w 1028700"/>
                <a:gd name="connsiteY40" fmla="*/ 785336 h 1076325"/>
                <a:gd name="connsiteX41" fmla="*/ 111443 w 1028700"/>
                <a:gd name="connsiteY41" fmla="*/ 819626 h 1076325"/>
                <a:gd name="connsiteX42" fmla="*/ 148114 w 1028700"/>
                <a:gd name="connsiteY42" fmla="*/ 841629 h 1076325"/>
                <a:gd name="connsiteX43" fmla="*/ 181833 w 1028700"/>
                <a:gd name="connsiteY43" fmla="*/ 852678 h 1076325"/>
                <a:gd name="connsiteX44" fmla="*/ 205645 w 1028700"/>
                <a:gd name="connsiteY44" fmla="*/ 847154 h 1076325"/>
                <a:gd name="connsiteX45" fmla="*/ 253175 w 1028700"/>
                <a:gd name="connsiteY45" fmla="*/ 805529 h 1076325"/>
                <a:gd name="connsiteX46" fmla="*/ 309182 w 1028700"/>
                <a:gd name="connsiteY46" fmla="*/ 756952 h 1076325"/>
                <a:gd name="connsiteX47" fmla="*/ 355187 w 1028700"/>
                <a:gd name="connsiteY47" fmla="*/ 721138 h 1076325"/>
                <a:gd name="connsiteX48" fmla="*/ 368046 w 1028700"/>
                <a:gd name="connsiteY48" fmla="*/ 717423 h 1076325"/>
                <a:gd name="connsiteX49" fmla="*/ 373666 w 1028700"/>
                <a:gd name="connsiteY49" fmla="*/ 729139 h 1076325"/>
                <a:gd name="connsiteX50" fmla="*/ 372904 w 1028700"/>
                <a:gd name="connsiteY50" fmla="*/ 749332 h 1076325"/>
                <a:gd name="connsiteX51" fmla="*/ 347758 w 1028700"/>
                <a:gd name="connsiteY51" fmla="*/ 796004 h 1076325"/>
                <a:gd name="connsiteX52" fmla="*/ 323850 w 1028700"/>
                <a:gd name="connsiteY52" fmla="*/ 838962 h 1076325"/>
                <a:gd name="connsiteX53" fmla="*/ 221552 w 1028700"/>
                <a:gd name="connsiteY53" fmla="*/ 943547 h 1076325"/>
                <a:gd name="connsiteX54" fmla="*/ 161544 w 1028700"/>
                <a:gd name="connsiteY54" fmla="*/ 982790 h 1076325"/>
                <a:gd name="connsiteX55" fmla="*/ 138113 w 1028700"/>
                <a:gd name="connsiteY55" fmla="*/ 991743 h 1076325"/>
                <a:gd name="connsiteX56" fmla="*/ 63722 w 1028700"/>
                <a:gd name="connsiteY56" fmla="*/ 1028414 h 1076325"/>
                <a:gd name="connsiteX57" fmla="*/ 23908 w 1028700"/>
                <a:gd name="connsiteY57" fmla="*/ 1044321 h 1076325"/>
                <a:gd name="connsiteX58" fmla="*/ 9620 w 1028700"/>
                <a:gd name="connsiteY58" fmla="*/ 1052894 h 1076325"/>
                <a:gd name="connsiteX59" fmla="*/ 7144 w 1028700"/>
                <a:gd name="connsiteY59" fmla="*/ 1063371 h 1076325"/>
                <a:gd name="connsiteX60" fmla="*/ 16288 w 1028700"/>
                <a:gd name="connsiteY60" fmla="*/ 1072325 h 1076325"/>
                <a:gd name="connsiteX61" fmla="*/ 102013 w 1028700"/>
                <a:gd name="connsiteY61" fmla="*/ 1075468 h 1076325"/>
                <a:gd name="connsiteX62" fmla="*/ 171165 w 1028700"/>
                <a:gd name="connsiteY62" fmla="*/ 1070515 h 1076325"/>
                <a:gd name="connsiteX63" fmla="*/ 224409 w 1028700"/>
                <a:gd name="connsiteY63" fmla="*/ 1055942 h 1076325"/>
                <a:gd name="connsiteX64" fmla="*/ 266033 w 1028700"/>
                <a:gd name="connsiteY64" fmla="*/ 1038130 h 1076325"/>
                <a:gd name="connsiteX65" fmla="*/ 307086 w 1028700"/>
                <a:gd name="connsiteY65" fmla="*/ 1014222 h 1076325"/>
                <a:gd name="connsiteX66" fmla="*/ 371666 w 1028700"/>
                <a:gd name="connsiteY66" fmla="*/ 955739 h 1076325"/>
                <a:gd name="connsiteX67" fmla="*/ 431292 w 1028700"/>
                <a:gd name="connsiteY67" fmla="*/ 872109 h 1076325"/>
                <a:gd name="connsiteX68" fmla="*/ 489966 w 1028700"/>
                <a:gd name="connsiteY68" fmla="*/ 747236 h 1076325"/>
                <a:gd name="connsiteX69" fmla="*/ 537115 w 1028700"/>
                <a:gd name="connsiteY69" fmla="*/ 601028 h 1076325"/>
                <a:gd name="connsiteX70" fmla="*/ 548164 w 1028700"/>
                <a:gd name="connsiteY70" fmla="*/ 587026 h 1076325"/>
                <a:gd name="connsiteX71" fmla="*/ 577501 w 1028700"/>
                <a:gd name="connsiteY71" fmla="*/ 569595 h 1076325"/>
                <a:gd name="connsiteX72" fmla="*/ 610648 w 1028700"/>
                <a:gd name="connsiteY72" fmla="*/ 545783 h 1076325"/>
                <a:gd name="connsiteX73" fmla="*/ 1021175 w 1028700"/>
                <a:gd name="connsiteY73" fmla="*/ 918401 h 1076325"/>
                <a:gd name="connsiteX74" fmla="*/ 1001839 w 1028700"/>
                <a:gd name="connsiteY74" fmla="*/ 907066 h 1076325"/>
                <a:gd name="connsiteX75" fmla="*/ 958977 w 1028700"/>
                <a:gd name="connsiteY75" fmla="*/ 904018 h 1076325"/>
                <a:gd name="connsiteX76" fmla="*/ 918877 w 1028700"/>
                <a:gd name="connsiteY76" fmla="*/ 901256 h 1076325"/>
                <a:gd name="connsiteX77" fmla="*/ 874490 w 1028700"/>
                <a:gd name="connsiteY77" fmla="*/ 888397 h 1076325"/>
                <a:gd name="connsiteX78" fmla="*/ 830675 w 1028700"/>
                <a:gd name="connsiteY78" fmla="*/ 872490 h 1076325"/>
                <a:gd name="connsiteX79" fmla="*/ 793814 w 1028700"/>
                <a:gd name="connsiteY79" fmla="*/ 853059 h 1076325"/>
                <a:gd name="connsiteX80" fmla="*/ 742665 w 1028700"/>
                <a:gd name="connsiteY80" fmla="*/ 813245 h 1076325"/>
                <a:gd name="connsiteX81" fmla="*/ 681514 w 1028700"/>
                <a:gd name="connsiteY81" fmla="*/ 751904 h 1076325"/>
                <a:gd name="connsiteX82" fmla="*/ 642175 w 1028700"/>
                <a:gd name="connsiteY82" fmla="*/ 696278 h 1076325"/>
                <a:gd name="connsiteX83" fmla="*/ 621887 w 1028700"/>
                <a:gd name="connsiteY83" fmla="*/ 665321 h 1076325"/>
                <a:gd name="connsiteX84" fmla="*/ 607505 w 1028700"/>
                <a:gd name="connsiteY84" fmla="*/ 649129 h 1076325"/>
                <a:gd name="connsiteX85" fmla="*/ 597408 w 1028700"/>
                <a:gd name="connsiteY85" fmla="*/ 640271 h 1076325"/>
                <a:gd name="connsiteX86" fmla="*/ 585025 w 1028700"/>
                <a:gd name="connsiteY86" fmla="*/ 638366 h 1076325"/>
                <a:gd name="connsiteX87" fmla="*/ 572643 w 1028700"/>
                <a:gd name="connsiteY87" fmla="*/ 640271 h 1076325"/>
                <a:gd name="connsiteX88" fmla="*/ 556927 w 1028700"/>
                <a:gd name="connsiteY88" fmla="*/ 656463 h 1076325"/>
                <a:gd name="connsiteX89" fmla="*/ 557593 w 1028700"/>
                <a:gd name="connsiteY89" fmla="*/ 671798 h 1076325"/>
                <a:gd name="connsiteX90" fmla="*/ 565975 w 1028700"/>
                <a:gd name="connsiteY90" fmla="*/ 688943 h 1076325"/>
                <a:gd name="connsiteX91" fmla="*/ 579215 w 1028700"/>
                <a:gd name="connsiteY91" fmla="*/ 725043 h 1076325"/>
                <a:gd name="connsiteX92" fmla="*/ 593693 w 1028700"/>
                <a:gd name="connsiteY92" fmla="*/ 760381 h 1076325"/>
                <a:gd name="connsiteX93" fmla="*/ 617220 w 1028700"/>
                <a:gd name="connsiteY93" fmla="*/ 813054 h 1076325"/>
                <a:gd name="connsiteX94" fmla="*/ 644557 w 1028700"/>
                <a:gd name="connsiteY94" fmla="*/ 867537 h 1076325"/>
                <a:gd name="connsiteX95" fmla="*/ 662178 w 1028700"/>
                <a:gd name="connsiteY95" fmla="*/ 908495 h 1076325"/>
                <a:gd name="connsiteX96" fmla="*/ 688753 w 1028700"/>
                <a:gd name="connsiteY96" fmla="*/ 962406 h 1076325"/>
                <a:gd name="connsiteX97" fmla="*/ 698849 w 1028700"/>
                <a:gd name="connsiteY97" fmla="*/ 988981 h 1076325"/>
                <a:gd name="connsiteX98" fmla="*/ 708660 w 1028700"/>
                <a:gd name="connsiteY98" fmla="*/ 1006316 h 1076325"/>
                <a:gd name="connsiteX99" fmla="*/ 725805 w 1028700"/>
                <a:gd name="connsiteY99" fmla="*/ 1020985 h 1076325"/>
                <a:gd name="connsiteX100" fmla="*/ 741140 w 1028700"/>
                <a:gd name="connsiteY100" fmla="*/ 1028986 h 1076325"/>
                <a:gd name="connsiteX101" fmla="*/ 757904 w 1028700"/>
                <a:gd name="connsiteY101" fmla="*/ 1040606 h 1076325"/>
                <a:gd name="connsiteX102" fmla="*/ 776574 w 1028700"/>
                <a:gd name="connsiteY102" fmla="*/ 1039940 h 1076325"/>
                <a:gd name="connsiteX103" fmla="*/ 797147 w 1028700"/>
                <a:gd name="connsiteY103" fmla="*/ 1032034 h 1076325"/>
                <a:gd name="connsiteX104" fmla="*/ 828104 w 1028700"/>
                <a:gd name="connsiteY104" fmla="*/ 1015556 h 1076325"/>
                <a:gd name="connsiteX105" fmla="*/ 864489 w 1028700"/>
                <a:gd name="connsiteY105" fmla="*/ 1004792 h 1076325"/>
                <a:gd name="connsiteX106" fmla="*/ 889730 w 1028700"/>
                <a:gd name="connsiteY106" fmla="*/ 993076 h 1076325"/>
                <a:gd name="connsiteX107" fmla="*/ 926306 w 1028700"/>
                <a:gd name="connsiteY107" fmla="*/ 975932 h 1076325"/>
                <a:gd name="connsiteX108" fmla="*/ 962692 w 1028700"/>
                <a:gd name="connsiteY108" fmla="*/ 965454 h 1076325"/>
                <a:gd name="connsiteX109" fmla="*/ 992981 w 1028700"/>
                <a:gd name="connsiteY109" fmla="*/ 954024 h 1076325"/>
                <a:gd name="connsiteX110" fmla="*/ 1011936 w 1028700"/>
                <a:gd name="connsiteY110" fmla="*/ 942975 h 1076325"/>
                <a:gd name="connsiteX111" fmla="*/ 1025557 w 1028700"/>
                <a:gd name="connsiteY111" fmla="*/ 931831 h 1076325"/>
                <a:gd name="connsiteX112" fmla="*/ 1021175 w 1028700"/>
                <a:gd name="connsiteY112" fmla="*/ 918401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1028700" h="1076325">
                  <a:moveTo>
                    <a:pt x="610648" y="545783"/>
                  </a:moveTo>
                  <a:lnTo>
                    <a:pt x="737330" y="469106"/>
                  </a:lnTo>
                  <a:lnTo>
                    <a:pt x="789241" y="447484"/>
                  </a:lnTo>
                  <a:lnTo>
                    <a:pt x="827818" y="432816"/>
                  </a:lnTo>
                  <a:lnTo>
                    <a:pt x="842486" y="409004"/>
                  </a:lnTo>
                  <a:lnTo>
                    <a:pt x="838676" y="385667"/>
                  </a:lnTo>
                  <a:lnTo>
                    <a:pt x="808768" y="358616"/>
                  </a:lnTo>
                  <a:lnTo>
                    <a:pt x="768382" y="343853"/>
                  </a:lnTo>
                  <a:lnTo>
                    <a:pt x="734092" y="347567"/>
                  </a:lnTo>
                  <a:lnTo>
                    <a:pt x="702755" y="362998"/>
                  </a:lnTo>
                  <a:lnTo>
                    <a:pt x="678942" y="394145"/>
                  </a:lnTo>
                  <a:lnTo>
                    <a:pt x="604457" y="445865"/>
                  </a:lnTo>
                  <a:lnTo>
                    <a:pt x="588836" y="452247"/>
                  </a:lnTo>
                  <a:lnTo>
                    <a:pt x="578930" y="439293"/>
                  </a:lnTo>
                  <a:lnTo>
                    <a:pt x="586359" y="344424"/>
                  </a:lnTo>
                  <a:lnTo>
                    <a:pt x="604742" y="258699"/>
                  </a:lnTo>
                  <a:lnTo>
                    <a:pt x="612743" y="213836"/>
                  </a:lnTo>
                  <a:lnTo>
                    <a:pt x="623792" y="191834"/>
                  </a:lnTo>
                  <a:lnTo>
                    <a:pt x="623792" y="163639"/>
                  </a:lnTo>
                  <a:lnTo>
                    <a:pt x="614553" y="136684"/>
                  </a:lnTo>
                  <a:lnTo>
                    <a:pt x="585788" y="107061"/>
                  </a:lnTo>
                  <a:lnTo>
                    <a:pt x="516541" y="52959"/>
                  </a:lnTo>
                  <a:lnTo>
                    <a:pt x="464344" y="11240"/>
                  </a:lnTo>
                  <a:lnTo>
                    <a:pt x="444532" y="7144"/>
                  </a:lnTo>
                  <a:lnTo>
                    <a:pt x="423100" y="29242"/>
                  </a:lnTo>
                  <a:lnTo>
                    <a:pt x="421291" y="57721"/>
                  </a:lnTo>
                  <a:lnTo>
                    <a:pt x="424625" y="79534"/>
                  </a:lnTo>
                  <a:lnTo>
                    <a:pt x="424910" y="95821"/>
                  </a:lnTo>
                  <a:lnTo>
                    <a:pt x="434816" y="132302"/>
                  </a:lnTo>
                  <a:lnTo>
                    <a:pt x="438626" y="265557"/>
                  </a:lnTo>
                  <a:lnTo>
                    <a:pt x="439484" y="350806"/>
                  </a:lnTo>
                  <a:lnTo>
                    <a:pt x="423863" y="482060"/>
                  </a:lnTo>
                  <a:lnTo>
                    <a:pt x="415100" y="539877"/>
                  </a:lnTo>
                  <a:lnTo>
                    <a:pt x="311563" y="601313"/>
                  </a:lnTo>
                  <a:lnTo>
                    <a:pt x="206216" y="662654"/>
                  </a:lnTo>
                  <a:lnTo>
                    <a:pt x="137065" y="691420"/>
                  </a:lnTo>
                  <a:lnTo>
                    <a:pt x="71533" y="702469"/>
                  </a:lnTo>
                  <a:lnTo>
                    <a:pt x="23146" y="715518"/>
                  </a:lnTo>
                  <a:lnTo>
                    <a:pt x="10287" y="732092"/>
                  </a:lnTo>
                  <a:lnTo>
                    <a:pt x="18859" y="754190"/>
                  </a:lnTo>
                  <a:lnTo>
                    <a:pt x="66104" y="785336"/>
                  </a:lnTo>
                  <a:lnTo>
                    <a:pt x="111443" y="819626"/>
                  </a:lnTo>
                  <a:lnTo>
                    <a:pt x="148114" y="841629"/>
                  </a:lnTo>
                  <a:lnTo>
                    <a:pt x="181833" y="852678"/>
                  </a:lnTo>
                  <a:lnTo>
                    <a:pt x="205645" y="847154"/>
                  </a:lnTo>
                  <a:lnTo>
                    <a:pt x="253175" y="805529"/>
                  </a:lnTo>
                  <a:lnTo>
                    <a:pt x="309182" y="756952"/>
                  </a:lnTo>
                  <a:lnTo>
                    <a:pt x="355187" y="721138"/>
                  </a:lnTo>
                  <a:lnTo>
                    <a:pt x="368046" y="717423"/>
                  </a:lnTo>
                  <a:lnTo>
                    <a:pt x="373666" y="729139"/>
                  </a:lnTo>
                  <a:lnTo>
                    <a:pt x="372904" y="749332"/>
                  </a:lnTo>
                  <a:lnTo>
                    <a:pt x="347758" y="796004"/>
                  </a:lnTo>
                  <a:lnTo>
                    <a:pt x="323850" y="838962"/>
                  </a:lnTo>
                  <a:lnTo>
                    <a:pt x="221552" y="943547"/>
                  </a:lnTo>
                  <a:lnTo>
                    <a:pt x="161544" y="982790"/>
                  </a:lnTo>
                  <a:lnTo>
                    <a:pt x="138113" y="991743"/>
                  </a:lnTo>
                  <a:lnTo>
                    <a:pt x="63722" y="1028414"/>
                  </a:lnTo>
                  <a:lnTo>
                    <a:pt x="23908" y="1044321"/>
                  </a:lnTo>
                  <a:lnTo>
                    <a:pt x="9620" y="1052894"/>
                  </a:lnTo>
                  <a:lnTo>
                    <a:pt x="7144" y="1063371"/>
                  </a:lnTo>
                  <a:lnTo>
                    <a:pt x="16288" y="1072325"/>
                  </a:lnTo>
                  <a:lnTo>
                    <a:pt x="102013" y="1075468"/>
                  </a:lnTo>
                  <a:lnTo>
                    <a:pt x="171165" y="1070515"/>
                  </a:lnTo>
                  <a:lnTo>
                    <a:pt x="224409" y="1055942"/>
                  </a:lnTo>
                  <a:lnTo>
                    <a:pt x="266033" y="1038130"/>
                  </a:lnTo>
                  <a:lnTo>
                    <a:pt x="307086" y="1014222"/>
                  </a:lnTo>
                  <a:lnTo>
                    <a:pt x="371666" y="955739"/>
                  </a:lnTo>
                  <a:lnTo>
                    <a:pt x="431292" y="872109"/>
                  </a:lnTo>
                  <a:lnTo>
                    <a:pt x="489966" y="747236"/>
                  </a:lnTo>
                  <a:lnTo>
                    <a:pt x="537115" y="601028"/>
                  </a:lnTo>
                  <a:lnTo>
                    <a:pt x="548164" y="587026"/>
                  </a:lnTo>
                  <a:lnTo>
                    <a:pt x="577501" y="569595"/>
                  </a:lnTo>
                  <a:lnTo>
                    <a:pt x="610648" y="545783"/>
                  </a:lnTo>
                  <a:close/>
                  <a:moveTo>
                    <a:pt x="1021175" y="918401"/>
                  </a:moveTo>
                  <a:lnTo>
                    <a:pt x="1001839" y="907066"/>
                  </a:lnTo>
                  <a:lnTo>
                    <a:pt x="958977" y="904018"/>
                  </a:lnTo>
                  <a:lnTo>
                    <a:pt x="918877" y="901256"/>
                  </a:lnTo>
                  <a:lnTo>
                    <a:pt x="874490" y="888397"/>
                  </a:lnTo>
                  <a:lnTo>
                    <a:pt x="830675" y="872490"/>
                  </a:lnTo>
                  <a:lnTo>
                    <a:pt x="793814" y="853059"/>
                  </a:lnTo>
                  <a:lnTo>
                    <a:pt x="742665" y="813245"/>
                  </a:lnTo>
                  <a:lnTo>
                    <a:pt x="681514" y="751904"/>
                  </a:lnTo>
                  <a:lnTo>
                    <a:pt x="642175" y="696278"/>
                  </a:lnTo>
                  <a:lnTo>
                    <a:pt x="621887" y="665321"/>
                  </a:lnTo>
                  <a:lnTo>
                    <a:pt x="607505" y="649129"/>
                  </a:lnTo>
                  <a:lnTo>
                    <a:pt x="597408" y="640271"/>
                  </a:lnTo>
                  <a:lnTo>
                    <a:pt x="585025" y="638366"/>
                  </a:lnTo>
                  <a:lnTo>
                    <a:pt x="572643" y="640271"/>
                  </a:lnTo>
                  <a:lnTo>
                    <a:pt x="556927" y="656463"/>
                  </a:lnTo>
                  <a:lnTo>
                    <a:pt x="557593" y="671798"/>
                  </a:lnTo>
                  <a:lnTo>
                    <a:pt x="565975" y="688943"/>
                  </a:lnTo>
                  <a:lnTo>
                    <a:pt x="579215" y="725043"/>
                  </a:lnTo>
                  <a:lnTo>
                    <a:pt x="593693" y="760381"/>
                  </a:lnTo>
                  <a:lnTo>
                    <a:pt x="617220" y="813054"/>
                  </a:lnTo>
                  <a:lnTo>
                    <a:pt x="644557" y="867537"/>
                  </a:lnTo>
                  <a:lnTo>
                    <a:pt x="662178" y="908495"/>
                  </a:lnTo>
                  <a:lnTo>
                    <a:pt x="688753" y="962406"/>
                  </a:lnTo>
                  <a:lnTo>
                    <a:pt x="698849" y="988981"/>
                  </a:lnTo>
                  <a:lnTo>
                    <a:pt x="708660" y="1006316"/>
                  </a:lnTo>
                  <a:lnTo>
                    <a:pt x="725805" y="1020985"/>
                  </a:lnTo>
                  <a:lnTo>
                    <a:pt x="741140" y="1028986"/>
                  </a:lnTo>
                  <a:lnTo>
                    <a:pt x="757904" y="1040606"/>
                  </a:lnTo>
                  <a:lnTo>
                    <a:pt x="776574" y="1039940"/>
                  </a:lnTo>
                  <a:lnTo>
                    <a:pt x="797147" y="1032034"/>
                  </a:lnTo>
                  <a:lnTo>
                    <a:pt x="828104" y="1015556"/>
                  </a:lnTo>
                  <a:lnTo>
                    <a:pt x="864489" y="1004792"/>
                  </a:lnTo>
                  <a:lnTo>
                    <a:pt x="889730" y="993076"/>
                  </a:lnTo>
                  <a:lnTo>
                    <a:pt x="926306" y="975932"/>
                  </a:lnTo>
                  <a:lnTo>
                    <a:pt x="962692" y="965454"/>
                  </a:lnTo>
                  <a:lnTo>
                    <a:pt x="992981" y="954024"/>
                  </a:lnTo>
                  <a:lnTo>
                    <a:pt x="1011936" y="942975"/>
                  </a:lnTo>
                  <a:lnTo>
                    <a:pt x="1025557" y="931831"/>
                  </a:lnTo>
                  <a:lnTo>
                    <a:pt x="1021175" y="918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67EF9E8E-F905-4351-AD33-28B167E852A3}"/>
                </a:ext>
              </a:extLst>
            </p:cNvPr>
            <p:cNvSpPr/>
            <p:nvPr/>
          </p:nvSpPr>
          <p:spPr>
            <a:xfrm>
              <a:off x="8690515" y="2688431"/>
              <a:ext cx="1076325" cy="1457325"/>
            </a:xfrm>
            <a:custGeom>
              <a:avLst/>
              <a:gdLst>
                <a:gd name="connsiteX0" fmla="*/ 1071086 w 1076325"/>
                <a:gd name="connsiteY0" fmla="*/ 190691 h 1457325"/>
                <a:gd name="connsiteX1" fmla="*/ 1056513 w 1076325"/>
                <a:gd name="connsiteY1" fmla="*/ 157163 h 1457325"/>
                <a:gd name="connsiteX2" fmla="*/ 1038606 w 1076325"/>
                <a:gd name="connsiteY2" fmla="*/ 130016 h 1457325"/>
                <a:gd name="connsiteX3" fmla="*/ 1011460 w 1076325"/>
                <a:gd name="connsiteY3" fmla="*/ 104489 h 1457325"/>
                <a:gd name="connsiteX4" fmla="*/ 979361 w 1076325"/>
                <a:gd name="connsiteY4" fmla="*/ 87630 h 1457325"/>
                <a:gd name="connsiteX5" fmla="*/ 944213 w 1076325"/>
                <a:gd name="connsiteY5" fmla="*/ 70676 h 1457325"/>
                <a:gd name="connsiteX6" fmla="*/ 911637 w 1076325"/>
                <a:gd name="connsiteY6" fmla="*/ 63341 h 1457325"/>
                <a:gd name="connsiteX7" fmla="*/ 888682 w 1076325"/>
                <a:gd name="connsiteY7" fmla="*/ 69723 h 1457325"/>
                <a:gd name="connsiteX8" fmla="*/ 839152 w 1076325"/>
                <a:gd name="connsiteY8" fmla="*/ 100013 h 1457325"/>
                <a:gd name="connsiteX9" fmla="*/ 775525 w 1076325"/>
                <a:gd name="connsiteY9" fmla="*/ 130302 h 1457325"/>
                <a:gd name="connsiteX10" fmla="*/ 732187 w 1076325"/>
                <a:gd name="connsiteY10" fmla="*/ 155258 h 1457325"/>
                <a:gd name="connsiteX11" fmla="*/ 685514 w 1076325"/>
                <a:gd name="connsiteY11" fmla="*/ 178499 h 1457325"/>
                <a:gd name="connsiteX12" fmla="*/ 655415 w 1076325"/>
                <a:gd name="connsiteY12" fmla="*/ 209264 h 1457325"/>
                <a:gd name="connsiteX13" fmla="*/ 639509 w 1076325"/>
                <a:gd name="connsiteY13" fmla="*/ 215932 h 1457325"/>
                <a:gd name="connsiteX14" fmla="*/ 625793 w 1076325"/>
                <a:gd name="connsiteY14" fmla="*/ 215265 h 1457325"/>
                <a:gd name="connsiteX15" fmla="*/ 618554 w 1076325"/>
                <a:gd name="connsiteY15" fmla="*/ 205931 h 1457325"/>
                <a:gd name="connsiteX16" fmla="*/ 621792 w 1076325"/>
                <a:gd name="connsiteY16" fmla="*/ 198311 h 1457325"/>
                <a:gd name="connsiteX17" fmla="*/ 635603 w 1076325"/>
                <a:gd name="connsiteY17" fmla="*/ 189167 h 1457325"/>
                <a:gd name="connsiteX18" fmla="*/ 665416 w 1076325"/>
                <a:gd name="connsiteY18" fmla="*/ 155829 h 1457325"/>
                <a:gd name="connsiteX19" fmla="*/ 685419 w 1076325"/>
                <a:gd name="connsiteY19" fmla="*/ 134588 h 1457325"/>
                <a:gd name="connsiteX20" fmla="*/ 696849 w 1076325"/>
                <a:gd name="connsiteY20" fmla="*/ 117920 h 1457325"/>
                <a:gd name="connsiteX21" fmla="*/ 698087 w 1076325"/>
                <a:gd name="connsiteY21" fmla="*/ 104584 h 1457325"/>
                <a:gd name="connsiteX22" fmla="*/ 690848 w 1076325"/>
                <a:gd name="connsiteY22" fmla="*/ 86773 h 1457325"/>
                <a:gd name="connsiteX23" fmla="*/ 666179 w 1076325"/>
                <a:gd name="connsiteY23" fmla="*/ 59627 h 1457325"/>
                <a:gd name="connsiteX24" fmla="*/ 629698 w 1076325"/>
                <a:gd name="connsiteY24" fmla="*/ 30004 h 1457325"/>
                <a:gd name="connsiteX25" fmla="*/ 600837 w 1076325"/>
                <a:gd name="connsiteY25" fmla="*/ 11335 h 1457325"/>
                <a:gd name="connsiteX26" fmla="*/ 579787 w 1076325"/>
                <a:gd name="connsiteY26" fmla="*/ 7144 h 1457325"/>
                <a:gd name="connsiteX27" fmla="*/ 563213 w 1076325"/>
                <a:gd name="connsiteY27" fmla="*/ 10859 h 1457325"/>
                <a:gd name="connsiteX28" fmla="*/ 549021 w 1076325"/>
                <a:gd name="connsiteY28" fmla="*/ 28766 h 1457325"/>
                <a:gd name="connsiteX29" fmla="*/ 545973 w 1076325"/>
                <a:gd name="connsiteY29" fmla="*/ 44196 h 1457325"/>
                <a:gd name="connsiteX30" fmla="*/ 545020 w 1076325"/>
                <a:gd name="connsiteY30" fmla="*/ 72676 h 1457325"/>
                <a:gd name="connsiteX31" fmla="*/ 515207 w 1076325"/>
                <a:gd name="connsiteY31" fmla="*/ 127540 h 1457325"/>
                <a:gd name="connsiteX32" fmla="*/ 497586 w 1076325"/>
                <a:gd name="connsiteY32" fmla="*/ 143161 h 1457325"/>
                <a:gd name="connsiteX33" fmla="*/ 483012 w 1076325"/>
                <a:gd name="connsiteY33" fmla="*/ 144399 h 1457325"/>
                <a:gd name="connsiteX34" fmla="*/ 454533 w 1076325"/>
                <a:gd name="connsiteY34" fmla="*/ 138589 h 1457325"/>
                <a:gd name="connsiteX35" fmla="*/ 402241 w 1076325"/>
                <a:gd name="connsiteY35" fmla="*/ 128492 h 1457325"/>
                <a:gd name="connsiteX36" fmla="*/ 381000 w 1076325"/>
                <a:gd name="connsiteY36" fmla="*/ 126206 h 1457325"/>
                <a:gd name="connsiteX37" fmla="*/ 365855 w 1076325"/>
                <a:gd name="connsiteY37" fmla="*/ 132493 h 1457325"/>
                <a:gd name="connsiteX38" fmla="*/ 357568 w 1076325"/>
                <a:gd name="connsiteY38" fmla="*/ 151733 h 1457325"/>
                <a:gd name="connsiteX39" fmla="*/ 360616 w 1076325"/>
                <a:gd name="connsiteY39" fmla="*/ 169355 h 1457325"/>
                <a:gd name="connsiteX40" fmla="*/ 378523 w 1076325"/>
                <a:gd name="connsiteY40" fmla="*/ 181737 h 1457325"/>
                <a:gd name="connsiteX41" fmla="*/ 413766 w 1076325"/>
                <a:gd name="connsiteY41" fmla="*/ 205550 h 1457325"/>
                <a:gd name="connsiteX42" fmla="*/ 436721 w 1076325"/>
                <a:gd name="connsiteY42" fmla="*/ 225266 h 1457325"/>
                <a:gd name="connsiteX43" fmla="*/ 443484 w 1076325"/>
                <a:gd name="connsiteY43" fmla="*/ 240411 h 1457325"/>
                <a:gd name="connsiteX44" fmla="*/ 436150 w 1076325"/>
                <a:gd name="connsiteY44" fmla="*/ 253270 h 1457325"/>
                <a:gd name="connsiteX45" fmla="*/ 382238 w 1076325"/>
                <a:gd name="connsiteY45" fmla="*/ 301181 h 1457325"/>
                <a:gd name="connsiteX46" fmla="*/ 363950 w 1076325"/>
                <a:gd name="connsiteY46" fmla="*/ 307848 h 1457325"/>
                <a:gd name="connsiteX47" fmla="*/ 354616 w 1076325"/>
                <a:gd name="connsiteY47" fmla="*/ 311563 h 1457325"/>
                <a:gd name="connsiteX48" fmla="*/ 345377 w 1076325"/>
                <a:gd name="connsiteY48" fmla="*/ 308801 h 1457325"/>
                <a:gd name="connsiteX49" fmla="*/ 336899 w 1076325"/>
                <a:gd name="connsiteY49" fmla="*/ 296132 h 1457325"/>
                <a:gd name="connsiteX50" fmla="*/ 326041 w 1076325"/>
                <a:gd name="connsiteY50" fmla="*/ 276987 h 1457325"/>
                <a:gd name="connsiteX51" fmla="*/ 297561 w 1076325"/>
                <a:gd name="connsiteY51" fmla="*/ 236030 h 1457325"/>
                <a:gd name="connsiteX52" fmla="*/ 267748 w 1076325"/>
                <a:gd name="connsiteY52" fmla="*/ 196406 h 1457325"/>
                <a:gd name="connsiteX53" fmla="*/ 235744 w 1076325"/>
                <a:gd name="connsiteY53" fmla="*/ 168878 h 1457325"/>
                <a:gd name="connsiteX54" fmla="*/ 204216 w 1076325"/>
                <a:gd name="connsiteY54" fmla="*/ 141351 h 1457325"/>
                <a:gd name="connsiteX55" fmla="*/ 171164 w 1076325"/>
                <a:gd name="connsiteY55" fmla="*/ 125254 h 1457325"/>
                <a:gd name="connsiteX56" fmla="*/ 142684 w 1076325"/>
                <a:gd name="connsiteY56" fmla="*/ 113348 h 1457325"/>
                <a:gd name="connsiteX57" fmla="*/ 121253 w 1076325"/>
                <a:gd name="connsiteY57" fmla="*/ 113919 h 1457325"/>
                <a:gd name="connsiteX58" fmla="*/ 108871 w 1076325"/>
                <a:gd name="connsiteY58" fmla="*/ 122682 h 1457325"/>
                <a:gd name="connsiteX59" fmla="*/ 105156 w 1076325"/>
                <a:gd name="connsiteY59" fmla="*/ 136779 h 1457325"/>
                <a:gd name="connsiteX60" fmla="*/ 113919 w 1076325"/>
                <a:gd name="connsiteY60" fmla="*/ 151638 h 1457325"/>
                <a:gd name="connsiteX61" fmla="*/ 154305 w 1076325"/>
                <a:gd name="connsiteY61" fmla="*/ 192500 h 1457325"/>
                <a:gd name="connsiteX62" fmla="*/ 201835 w 1076325"/>
                <a:gd name="connsiteY62" fmla="*/ 244697 h 1457325"/>
                <a:gd name="connsiteX63" fmla="*/ 237458 w 1076325"/>
                <a:gd name="connsiteY63" fmla="*/ 310325 h 1457325"/>
                <a:gd name="connsiteX64" fmla="*/ 255841 w 1076325"/>
                <a:gd name="connsiteY64" fmla="*/ 356235 h 1457325"/>
                <a:gd name="connsiteX65" fmla="*/ 263843 w 1076325"/>
                <a:gd name="connsiteY65" fmla="*/ 376809 h 1457325"/>
                <a:gd name="connsiteX66" fmla="*/ 260128 w 1076325"/>
                <a:gd name="connsiteY66" fmla="*/ 384334 h 1457325"/>
                <a:gd name="connsiteX67" fmla="*/ 249460 w 1076325"/>
                <a:gd name="connsiteY67" fmla="*/ 386048 h 1457325"/>
                <a:gd name="connsiteX68" fmla="*/ 241173 w 1076325"/>
                <a:gd name="connsiteY68" fmla="*/ 376428 h 1457325"/>
                <a:gd name="connsiteX69" fmla="*/ 223551 w 1076325"/>
                <a:gd name="connsiteY69" fmla="*/ 353473 h 1457325"/>
                <a:gd name="connsiteX70" fmla="*/ 198025 w 1076325"/>
                <a:gd name="connsiteY70" fmla="*/ 329756 h 1457325"/>
                <a:gd name="connsiteX71" fmla="*/ 167259 w 1076325"/>
                <a:gd name="connsiteY71" fmla="*/ 305562 h 1457325"/>
                <a:gd name="connsiteX72" fmla="*/ 143351 w 1076325"/>
                <a:gd name="connsiteY72" fmla="*/ 290132 h 1457325"/>
                <a:gd name="connsiteX73" fmla="*/ 115157 w 1076325"/>
                <a:gd name="connsiteY73" fmla="*/ 285655 h 1457325"/>
                <a:gd name="connsiteX74" fmla="*/ 99250 w 1076325"/>
                <a:gd name="connsiteY74" fmla="*/ 290608 h 1457325"/>
                <a:gd name="connsiteX75" fmla="*/ 95535 w 1076325"/>
                <a:gd name="connsiteY75" fmla="*/ 306229 h 1457325"/>
                <a:gd name="connsiteX76" fmla="*/ 102298 w 1076325"/>
                <a:gd name="connsiteY76" fmla="*/ 324993 h 1457325"/>
                <a:gd name="connsiteX77" fmla="*/ 148209 w 1076325"/>
                <a:gd name="connsiteY77" fmla="*/ 383286 h 1457325"/>
                <a:gd name="connsiteX78" fmla="*/ 164592 w 1076325"/>
                <a:gd name="connsiteY78" fmla="*/ 421291 h 1457325"/>
                <a:gd name="connsiteX79" fmla="*/ 229457 w 1076325"/>
                <a:gd name="connsiteY79" fmla="*/ 566928 h 1457325"/>
                <a:gd name="connsiteX80" fmla="*/ 232029 w 1076325"/>
                <a:gd name="connsiteY80" fmla="*/ 573405 h 1457325"/>
                <a:gd name="connsiteX81" fmla="*/ 255079 w 1076325"/>
                <a:gd name="connsiteY81" fmla="*/ 606266 h 1457325"/>
                <a:gd name="connsiteX82" fmla="*/ 271939 w 1076325"/>
                <a:gd name="connsiteY82" fmla="*/ 617792 h 1457325"/>
                <a:gd name="connsiteX83" fmla="*/ 284036 w 1076325"/>
                <a:gd name="connsiteY83" fmla="*/ 613505 h 1457325"/>
                <a:gd name="connsiteX84" fmla="*/ 294608 w 1076325"/>
                <a:gd name="connsiteY84" fmla="*/ 602075 h 1457325"/>
                <a:gd name="connsiteX85" fmla="*/ 299751 w 1076325"/>
                <a:gd name="connsiteY85" fmla="*/ 576834 h 1457325"/>
                <a:gd name="connsiteX86" fmla="*/ 296703 w 1076325"/>
                <a:gd name="connsiteY86" fmla="*/ 529114 h 1457325"/>
                <a:gd name="connsiteX87" fmla="*/ 291655 w 1076325"/>
                <a:gd name="connsiteY87" fmla="*/ 516731 h 1457325"/>
                <a:gd name="connsiteX88" fmla="*/ 297656 w 1076325"/>
                <a:gd name="connsiteY88" fmla="*/ 507492 h 1457325"/>
                <a:gd name="connsiteX89" fmla="*/ 308610 w 1076325"/>
                <a:gd name="connsiteY89" fmla="*/ 502634 h 1457325"/>
                <a:gd name="connsiteX90" fmla="*/ 317754 w 1076325"/>
                <a:gd name="connsiteY90" fmla="*/ 506921 h 1457325"/>
                <a:gd name="connsiteX91" fmla="*/ 342043 w 1076325"/>
                <a:gd name="connsiteY91" fmla="*/ 531590 h 1457325"/>
                <a:gd name="connsiteX92" fmla="*/ 373761 w 1076325"/>
                <a:gd name="connsiteY92" fmla="*/ 558641 h 1457325"/>
                <a:gd name="connsiteX93" fmla="*/ 401669 w 1076325"/>
                <a:gd name="connsiteY93" fmla="*/ 568262 h 1457325"/>
                <a:gd name="connsiteX94" fmla="*/ 421386 w 1076325"/>
                <a:gd name="connsiteY94" fmla="*/ 559213 h 1457325"/>
                <a:gd name="connsiteX95" fmla="*/ 437293 w 1076325"/>
                <a:gd name="connsiteY95" fmla="*/ 537496 h 1457325"/>
                <a:gd name="connsiteX96" fmla="*/ 443293 w 1076325"/>
                <a:gd name="connsiteY96" fmla="*/ 503587 h 1457325"/>
                <a:gd name="connsiteX97" fmla="*/ 438340 w 1076325"/>
                <a:gd name="connsiteY97" fmla="*/ 479012 h 1457325"/>
                <a:gd name="connsiteX98" fmla="*/ 424148 w 1076325"/>
                <a:gd name="connsiteY98" fmla="*/ 457391 h 1457325"/>
                <a:gd name="connsiteX99" fmla="*/ 415480 w 1076325"/>
                <a:gd name="connsiteY99" fmla="*/ 437864 h 1457325"/>
                <a:gd name="connsiteX100" fmla="*/ 396240 w 1076325"/>
                <a:gd name="connsiteY100" fmla="*/ 389192 h 1457325"/>
                <a:gd name="connsiteX101" fmla="*/ 385096 w 1076325"/>
                <a:gd name="connsiteY101" fmla="*/ 368522 h 1457325"/>
                <a:gd name="connsiteX102" fmla="*/ 384620 w 1076325"/>
                <a:gd name="connsiteY102" fmla="*/ 359569 h 1457325"/>
                <a:gd name="connsiteX103" fmla="*/ 415576 w 1076325"/>
                <a:gd name="connsiteY103" fmla="*/ 330327 h 1457325"/>
                <a:gd name="connsiteX104" fmla="*/ 473869 w 1076325"/>
                <a:gd name="connsiteY104" fmla="*/ 294037 h 1457325"/>
                <a:gd name="connsiteX105" fmla="*/ 497014 w 1076325"/>
                <a:gd name="connsiteY105" fmla="*/ 285464 h 1457325"/>
                <a:gd name="connsiteX106" fmla="*/ 510349 w 1076325"/>
                <a:gd name="connsiteY106" fmla="*/ 290989 h 1457325"/>
                <a:gd name="connsiteX107" fmla="*/ 510635 w 1076325"/>
                <a:gd name="connsiteY107" fmla="*/ 304895 h 1457325"/>
                <a:gd name="connsiteX108" fmla="*/ 487870 w 1076325"/>
                <a:gd name="connsiteY108" fmla="*/ 335756 h 1457325"/>
                <a:gd name="connsiteX109" fmla="*/ 465487 w 1076325"/>
                <a:gd name="connsiteY109" fmla="*/ 386334 h 1457325"/>
                <a:gd name="connsiteX110" fmla="*/ 463201 w 1076325"/>
                <a:gd name="connsiteY110" fmla="*/ 427768 h 1457325"/>
                <a:gd name="connsiteX111" fmla="*/ 467868 w 1076325"/>
                <a:gd name="connsiteY111" fmla="*/ 449199 h 1457325"/>
                <a:gd name="connsiteX112" fmla="*/ 476155 w 1076325"/>
                <a:gd name="connsiteY112" fmla="*/ 484061 h 1457325"/>
                <a:gd name="connsiteX113" fmla="*/ 513302 w 1076325"/>
                <a:gd name="connsiteY113" fmla="*/ 504444 h 1457325"/>
                <a:gd name="connsiteX114" fmla="*/ 551879 w 1076325"/>
                <a:gd name="connsiteY114" fmla="*/ 513969 h 1457325"/>
                <a:gd name="connsiteX115" fmla="*/ 600075 w 1076325"/>
                <a:gd name="connsiteY115" fmla="*/ 518160 h 1457325"/>
                <a:gd name="connsiteX116" fmla="*/ 629031 w 1076325"/>
                <a:gd name="connsiteY116" fmla="*/ 504254 h 1457325"/>
                <a:gd name="connsiteX117" fmla="*/ 665797 w 1076325"/>
                <a:gd name="connsiteY117" fmla="*/ 473774 h 1457325"/>
                <a:gd name="connsiteX118" fmla="*/ 696563 w 1076325"/>
                <a:gd name="connsiteY118" fmla="*/ 434435 h 1457325"/>
                <a:gd name="connsiteX119" fmla="*/ 706660 w 1076325"/>
                <a:gd name="connsiteY119" fmla="*/ 391097 h 1457325"/>
                <a:gd name="connsiteX120" fmla="*/ 705326 w 1076325"/>
                <a:gd name="connsiteY120" fmla="*/ 364903 h 1457325"/>
                <a:gd name="connsiteX121" fmla="*/ 696182 w 1076325"/>
                <a:gd name="connsiteY121" fmla="*/ 331851 h 1457325"/>
                <a:gd name="connsiteX122" fmla="*/ 682561 w 1076325"/>
                <a:gd name="connsiteY122" fmla="*/ 300704 h 1457325"/>
                <a:gd name="connsiteX123" fmla="*/ 670655 w 1076325"/>
                <a:gd name="connsiteY123" fmla="*/ 280035 h 1457325"/>
                <a:gd name="connsiteX124" fmla="*/ 663511 w 1076325"/>
                <a:gd name="connsiteY124" fmla="*/ 270034 h 1457325"/>
                <a:gd name="connsiteX125" fmla="*/ 666750 w 1076325"/>
                <a:gd name="connsiteY125" fmla="*/ 262509 h 1457325"/>
                <a:gd name="connsiteX126" fmla="*/ 683419 w 1076325"/>
                <a:gd name="connsiteY126" fmla="*/ 252413 h 1457325"/>
                <a:gd name="connsiteX127" fmla="*/ 710184 w 1076325"/>
                <a:gd name="connsiteY127" fmla="*/ 238601 h 1457325"/>
                <a:gd name="connsiteX128" fmla="*/ 734473 w 1076325"/>
                <a:gd name="connsiteY128" fmla="*/ 231267 h 1457325"/>
                <a:gd name="connsiteX129" fmla="*/ 776097 w 1076325"/>
                <a:gd name="connsiteY129" fmla="*/ 211265 h 1457325"/>
                <a:gd name="connsiteX130" fmla="*/ 820388 w 1076325"/>
                <a:gd name="connsiteY130" fmla="*/ 197263 h 1457325"/>
                <a:gd name="connsiteX131" fmla="*/ 841915 w 1076325"/>
                <a:gd name="connsiteY131" fmla="*/ 200978 h 1457325"/>
                <a:gd name="connsiteX132" fmla="*/ 856107 w 1076325"/>
                <a:gd name="connsiteY132" fmla="*/ 213836 h 1457325"/>
                <a:gd name="connsiteX133" fmla="*/ 858393 w 1076325"/>
                <a:gd name="connsiteY133" fmla="*/ 229934 h 1457325"/>
                <a:gd name="connsiteX134" fmla="*/ 848487 w 1076325"/>
                <a:gd name="connsiteY134" fmla="*/ 261176 h 1457325"/>
                <a:gd name="connsiteX135" fmla="*/ 817340 w 1076325"/>
                <a:gd name="connsiteY135" fmla="*/ 315468 h 1457325"/>
                <a:gd name="connsiteX136" fmla="*/ 779430 w 1076325"/>
                <a:gd name="connsiteY136" fmla="*/ 381286 h 1457325"/>
                <a:gd name="connsiteX137" fmla="*/ 743807 w 1076325"/>
                <a:gd name="connsiteY137" fmla="*/ 438626 h 1457325"/>
                <a:gd name="connsiteX138" fmla="*/ 714470 w 1076325"/>
                <a:gd name="connsiteY138" fmla="*/ 485299 h 1457325"/>
                <a:gd name="connsiteX139" fmla="*/ 679609 w 1076325"/>
                <a:gd name="connsiteY139" fmla="*/ 514350 h 1457325"/>
                <a:gd name="connsiteX140" fmla="*/ 633603 w 1076325"/>
                <a:gd name="connsiteY140" fmla="*/ 535115 h 1457325"/>
                <a:gd name="connsiteX141" fmla="*/ 575786 w 1076325"/>
                <a:gd name="connsiteY141" fmla="*/ 565880 h 1457325"/>
                <a:gd name="connsiteX142" fmla="*/ 513397 w 1076325"/>
                <a:gd name="connsiteY142" fmla="*/ 595884 h 1457325"/>
                <a:gd name="connsiteX143" fmla="*/ 450723 w 1076325"/>
                <a:gd name="connsiteY143" fmla="*/ 624364 h 1457325"/>
                <a:gd name="connsiteX144" fmla="*/ 389096 w 1076325"/>
                <a:gd name="connsiteY144" fmla="*/ 653987 h 1457325"/>
                <a:gd name="connsiteX145" fmla="*/ 331279 w 1076325"/>
                <a:gd name="connsiteY145" fmla="*/ 681038 h 1457325"/>
                <a:gd name="connsiteX146" fmla="*/ 300799 w 1076325"/>
                <a:gd name="connsiteY146" fmla="*/ 694658 h 1457325"/>
                <a:gd name="connsiteX147" fmla="*/ 297370 w 1076325"/>
                <a:gd name="connsiteY147" fmla="*/ 707993 h 1457325"/>
                <a:gd name="connsiteX148" fmla="*/ 302895 w 1076325"/>
                <a:gd name="connsiteY148" fmla="*/ 718090 h 1457325"/>
                <a:gd name="connsiteX149" fmla="*/ 336709 w 1076325"/>
                <a:gd name="connsiteY149" fmla="*/ 732187 h 1457325"/>
                <a:gd name="connsiteX150" fmla="*/ 376047 w 1076325"/>
                <a:gd name="connsiteY150" fmla="*/ 741045 h 1457325"/>
                <a:gd name="connsiteX151" fmla="*/ 398526 w 1076325"/>
                <a:gd name="connsiteY151" fmla="*/ 741521 h 1457325"/>
                <a:gd name="connsiteX152" fmla="*/ 411099 w 1076325"/>
                <a:gd name="connsiteY152" fmla="*/ 732663 h 1457325"/>
                <a:gd name="connsiteX153" fmla="*/ 429101 w 1076325"/>
                <a:gd name="connsiteY153" fmla="*/ 726091 h 1457325"/>
                <a:gd name="connsiteX154" fmla="*/ 472821 w 1076325"/>
                <a:gd name="connsiteY154" fmla="*/ 699611 h 1457325"/>
                <a:gd name="connsiteX155" fmla="*/ 514921 w 1076325"/>
                <a:gd name="connsiteY155" fmla="*/ 667512 h 1457325"/>
                <a:gd name="connsiteX156" fmla="*/ 546163 w 1076325"/>
                <a:gd name="connsiteY156" fmla="*/ 652082 h 1457325"/>
                <a:gd name="connsiteX157" fmla="*/ 580644 w 1076325"/>
                <a:gd name="connsiteY157" fmla="*/ 630841 h 1457325"/>
                <a:gd name="connsiteX158" fmla="*/ 612267 w 1076325"/>
                <a:gd name="connsiteY158" fmla="*/ 612458 h 1457325"/>
                <a:gd name="connsiteX159" fmla="*/ 632936 w 1076325"/>
                <a:gd name="connsiteY159" fmla="*/ 601885 h 1457325"/>
                <a:gd name="connsiteX160" fmla="*/ 649510 w 1076325"/>
                <a:gd name="connsiteY160" fmla="*/ 602361 h 1457325"/>
                <a:gd name="connsiteX161" fmla="*/ 658653 w 1076325"/>
                <a:gd name="connsiteY161" fmla="*/ 613982 h 1457325"/>
                <a:gd name="connsiteX162" fmla="*/ 656368 w 1076325"/>
                <a:gd name="connsiteY162" fmla="*/ 627793 h 1457325"/>
                <a:gd name="connsiteX163" fmla="*/ 641699 w 1076325"/>
                <a:gd name="connsiteY163" fmla="*/ 667226 h 1457325"/>
                <a:gd name="connsiteX164" fmla="*/ 627507 w 1076325"/>
                <a:gd name="connsiteY164" fmla="*/ 699802 h 1457325"/>
                <a:gd name="connsiteX165" fmla="*/ 605123 w 1076325"/>
                <a:gd name="connsiteY165" fmla="*/ 736187 h 1457325"/>
                <a:gd name="connsiteX166" fmla="*/ 590455 w 1076325"/>
                <a:gd name="connsiteY166" fmla="*/ 762095 h 1457325"/>
                <a:gd name="connsiteX167" fmla="*/ 572548 w 1076325"/>
                <a:gd name="connsiteY167" fmla="*/ 779812 h 1457325"/>
                <a:gd name="connsiteX168" fmla="*/ 551021 w 1076325"/>
                <a:gd name="connsiteY168" fmla="*/ 794099 h 1457325"/>
                <a:gd name="connsiteX169" fmla="*/ 515207 w 1076325"/>
                <a:gd name="connsiteY169" fmla="*/ 812292 h 1457325"/>
                <a:gd name="connsiteX170" fmla="*/ 469487 w 1076325"/>
                <a:gd name="connsiteY170" fmla="*/ 844296 h 1457325"/>
                <a:gd name="connsiteX171" fmla="*/ 448246 w 1076325"/>
                <a:gd name="connsiteY171" fmla="*/ 851821 h 1457325"/>
                <a:gd name="connsiteX172" fmla="*/ 378143 w 1076325"/>
                <a:gd name="connsiteY172" fmla="*/ 889921 h 1457325"/>
                <a:gd name="connsiteX173" fmla="*/ 264128 w 1076325"/>
                <a:gd name="connsiteY173" fmla="*/ 955738 h 1457325"/>
                <a:gd name="connsiteX174" fmla="*/ 202692 w 1076325"/>
                <a:gd name="connsiteY174" fmla="*/ 989267 h 1457325"/>
                <a:gd name="connsiteX175" fmla="*/ 142494 w 1076325"/>
                <a:gd name="connsiteY175" fmla="*/ 1019080 h 1457325"/>
                <a:gd name="connsiteX176" fmla="*/ 108966 w 1076325"/>
                <a:gd name="connsiteY176" fmla="*/ 1036034 h 1457325"/>
                <a:gd name="connsiteX177" fmla="*/ 85534 w 1076325"/>
                <a:gd name="connsiteY177" fmla="*/ 1042892 h 1457325"/>
                <a:gd name="connsiteX178" fmla="*/ 48292 w 1076325"/>
                <a:gd name="connsiteY178" fmla="*/ 1057180 h 1457325"/>
                <a:gd name="connsiteX179" fmla="*/ 20478 w 1076325"/>
                <a:gd name="connsiteY179" fmla="*/ 1067276 h 1457325"/>
                <a:gd name="connsiteX180" fmla="*/ 7144 w 1076325"/>
                <a:gd name="connsiteY180" fmla="*/ 1077373 h 1457325"/>
                <a:gd name="connsiteX181" fmla="*/ 9906 w 1076325"/>
                <a:gd name="connsiteY181" fmla="*/ 1090517 h 1457325"/>
                <a:gd name="connsiteX182" fmla="*/ 28289 w 1076325"/>
                <a:gd name="connsiteY182" fmla="*/ 1107472 h 1457325"/>
                <a:gd name="connsiteX183" fmla="*/ 90297 w 1076325"/>
                <a:gd name="connsiteY183" fmla="*/ 1148715 h 1457325"/>
                <a:gd name="connsiteX184" fmla="*/ 153638 w 1076325"/>
                <a:gd name="connsiteY184" fmla="*/ 1182053 h 1457325"/>
                <a:gd name="connsiteX185" fmla="*/ 184404 w 1076325"/>
                <a:gd name="connsiteY185" fmla="*/ 1194911 h 1457325"/>
                <a:gd name="connsiteX186" fmla="*/ 213360 w 1076325"/>
                <a:gd name="connsiteY186" fmla="*/ 1193483 h 1457325"/>
                <a:gd name="connsiteX187" fmla="*/ 235172 w 1076325"/>
                <a:gd name="connsiteY187" fmla="*/ 1177290 h 1457325"/>
                <a:gd name="connsiteX188" fmla="*/ 259937 w 1076325"/>
                <a:gd name="connsiteY188" fmla="*/ 1151858 h 1457325"/>
                <a:gd name="connsiteX189" fmla="*/ 310134 w 1076325"/>
                <a:gd name="connsiteY189" fmla="*/ 1100614 h 1457325"/>
                <a:gd name="connsiteX190" fmla="*/ 371760 w 1076325"/>
                <a:gd name="connsiteY190" fmla="*/ 1034987 h 1457325"/>
                <a:gd name="connsiteX191" fmla="*/ 422243 w 1076325"/>
                <a:gd name="connsiteY191" fmla="*/ 987362 h 1457325"/>
                <a:gd name="connsiteX192" fmla="*/ 503301 w 1076325"/>
                <a:gd name="connsiteY192" fmla="*/ 919925 h 1457325"/>
                <a:gd name="connsiteX193" fmla="*/ 529971 w 1076325"/>
                <a:gd name="connsiteY193" fmla="*/ 904304 h 1457325"/>
                <a:gd name="connsiteX194" fmla="*/ 546830 w 1076325"/>
                <a:gd name="connsiteY194" fmla="*/ 901827 h 1457325"/>
                <a:gd name="connsiteX195" fmla="*/ 555403 w 1076325"/>
                <a:gd name="connsiteY195" fmla="*/ 911924 h 1457325"/>
                <a:gd name="connsiteX196" fmla="*/ 555879 w 1076325"/>
                <a:gd name="connsiteY196" fmla="*/ 927545 h 1457325"/>
                <a:gd name="connsiteX197" fmla="*/ 557879 w 1076325"/>
                <a:gd name="connsiteY197" fmla="*/ 954786 h 1457325"/>
                <a:gd name="connsiteX198" fmla="*/ 557879 w 1076325"/>
                <a:gd name="connsiteY198" fmla="*/ 993077 h 1457325"/>
                <a:gd name="connsiteX199" fmla="*/ 561880 w 1076325"/>
                <a:gd name="connsiteY199" fmla="*/ 1075849 h 1457325"/>
                <a:gd name="connsiteX200" fmla="*/ 558260 w 1076325"/>
                <a:gd name="connsiteY200" fmla="*/ 1205579 h 1457325"/>
                <a:gd name="connsiteX201" fmla="*/ 550450 w 1076325"/>
                <a:gd name="connsiteY201" fmla="*/ 1293971 h 1457325"/>
                <a:gd name="connsiteX202" fmla="*/ 534352 w 1076325"/>
                <a:gd name="connsiteY202" fmla="*/ 1314641 h 1457325"/>
                <a:gd name="connsiteX203" fmla="*/ 501777 w 1076325"/>
                <a:gd name="connsiteY203" fmla="*/ 1329595 h 1457325"/>
                <a:gd name="connsiteX204" fmla="*/ 445484 w 1076325"/>
                <a:gd name="connsiteY204" fmla="*/ 1337977 h 1457325"/>
                <a:gd name="connsiteX205" fmla="*/ 351377 w 1076325"/>
                <a:gd name="connsiteY205" fmla="*/ 1338453 h 1457325"/>
                <a:gd name="connsiteX206" fmla="*/ 344043 w 1076325"/>
                <a:gd name="connsiteY206" fmla="*/ 1340644 h 1457325"/>
                <a:gd name="connsiteX207" fmla="*/ 338709 w 1076325"/>
                <a:gd name="connsiteY207" fmla="*/ 1353788 h 1457325"/>
                <a:gd name="connsiteX208" fmla="*/ 352234 w 1076325"/>
                <a:gd name="connsiteY208" fmla="*/ 1365695 h 1457325"/>
                <a:gd name="connsiteX209" fmla="*/ 393573 w 1076325"/>
                <a:gd name="connsiteY209" fmla="*/ 1378553 h 1457325"/>
                <a:gd name="connsiteX210" fmla="*/ 453676 w 1076325"/>
                <a:gd name="connsiteY210" fmla="*/ 1398937 h 1457325"/>
                <a:gd name="connsiteX211" fmla="*/ 514255 w 1076325"/>
                <a:gd name="connsiteY211" fmla="*/ 1426750 h 1457325"/>
                <a:gd name="connsiteX212" fmla="*/ 581120 w 1076325"/>
                <a:gd name="connsiteY212" fmla="*/ 1447419 h 1457325"/>
                <a:gd name="connsiteX213" fmla="*/ 618649 w 1076325"/>
                <a:gd name="connsiteY213" fmla="*/ 1454753 h 1457325"/>
                <a:gd name="connsiteX214" fmla="*/ 651510 w 1076325"/>
                <a:gd name="connsiteY214" fmla="*/ 1438180 h 1457325"/>
                <a:gd name="connsiteX215" fmla="*/ 675513 w 1076325"/>
                <a:gd name="connsiteY215" fmla="*/ 1411700 h 1457325"/>
                <a:gd name="connsiteX216" fmla="*/ 683323 w 1076325"/>
                <a:gd name="connsiteY216" fmla="*/ 1375982 h 1457325"/>
                <a:gd name="connsiteX217" fmla="*/ 688371 w 1076325"/>
                <a:gd name="connsiteY217" fmla="*/ 1337691 h 1457325"/>
                <a:gd name="connsiteX218" fmla="*/ 686562 w 1076325"/>
                <a:gd name="connsiteY218" fmla="*/ 1298353 h 1457325"/>
                <a:gd name="connsiteX219" fmla="*/ 681990 w 1076325"/>
                <a:gd name="connsiteY219" fmla="*/ 1274636 h 1457325"/>
                <a:gd name="connsiteX220" fmla="*/ 675704 w 1076325"/>
                <a:gd name="connsiteY220" fmla="*/ 1248347 h 1457325"/>
                <a:gd name="connsiteX221" fmla="*/ 676275 w 1076325"/>
                <a:gd name="connsiteY221" fmla="*/ 1223105 h 1457325"/>
                <a:gd name="connsiteX222" fmla="*/ 669607 w 1076325"/>
                <a:gd name="connsiteY222" fmla="*/ 1200912 h 1457325"/>
                <a:gd name="connsiteX223" fmla="*/ 673512 w 1076325"/>
                <a:gd name="connsiteY223" fmla="*/ 1183196 h 1457325"/>
                <a:gd name="connsiteX224" fmla="*/ 669227 w 1076325"/>
                <a:gd name="connsiteY224" fmla="*/ 1162336 h 1457325"/>
                <a:gd name="connsiteX225" fmla="*/ 664654 w 1076325"/>
                <a:gd name="connsiteY225" fmla="*/ 1143953 h 1457325"/>
                <a:gd name="connsiteX226" fmla="*/ 668178 w 1076325"/>
                <a:gd name="connsiteY226" fmla="*/ 1108615 h 1457325"/>
                <a:gd name="connsiteX227" fmla="*/ 662559 w 1076325"/>
                <a:gd name="connsiteY227" fmla="*/ 1044035 h 1457325"/>
                <a:gd name="connsiteX228" fmla="*/ 660368 w 1076325"/>
                <a:gd name="connsiteY228" fmla="*/ 901541 h 1457325"/>
                <a:gd name="connsiteX229" fmla="*/ 664845 w 1076325"/>
                <a:gd name="connsiteY229" fmla="*/ 836676 h 1457325"/>
                <a:gd name="connsiteX230" fmla="*/ 682847 w 1076325"/>
                <a:gd name="connsiteY230" fmla="*/ 822484 h 1457325"/>
                <a:gd name="connsiteX231" fmla="*/ 700278 w 1076325"/>
                <a:gd name="connsiteY231" fmla="*/ 814007 h 1457325"/>
                <a:gd name="connsiteX232" fmla="*/ 721233 w 1076325"/>
                <a:gd name="connsiteY232" fmla="*/ 812673 h 1457325"/>
                <a:gd name="connsiteX233" fmla="*/ 733520 w 1076325"/>
                <a:gd name="connsiteY233" fmla="*/ 819531 h 1457325"/>
                <a:gd name="connsiteX234" fmla="*/ 742759 w 1076325"/>
                <a:gd name="connsiteY234" fmla="*/ 836200 h 1457325"/>
                <a:gd name="connsiteX235" fmla="*/ 741045 w 1076325"/>
                <a:gd name="connsiteY235" fmla="*/ 862775 h 1457325"/>
                <a:gd name="connsiteX236" fmla="*/ 739997 w 1076325"/>
                <a:gd name="connsiteY236" fmla="*/ 909066 h 1457325"/>
                <a:gd name="connsiteX237" fmla="*/ 748665 w 1076325"/>
                <a:gd name="connsiteY237" fmla="*/ 916877 h 1457325"/>
                <a:gd name="connsiteX238" fmla="*/ 760762 w 1076325"/>
                <a:gd name="connsiteY238" fmla="*/ 915067 h 1457325"/>
                <a:gd name="connsiteX239" fmla="*/ 769048 w 1076325"/>
                <a:gd name="connsiteY239" fmla="*/ 906780 h 1457325"/>
                <a:gd name="connsiteX240" fmla="*/ 796861 w 1076325"/>
                <a:gd name="connsiteY240" fmla="*/ 889635 h 1457325"/>
                <a:gd name="connsiteX241" fmla="*/ 846772 w 1076325"/>
                <a:gd name="connsiteY241" fmla="*/ 863918 h 1457325"/>
                <a:gd name="connsiteX242" fmla="*/ 878110 w 1076325"/>
                <a:gd name="connsiteY242" fmla="*/ 854774 h 1457325"/>
                <a:gd name="connsiteX243" fmla="*/ 888968 w 1076325"/>
                <a:gd name="connsiteY243" fmla="*/ 846106 h 1457325"/>
                <a:gd name="connsiteX244" fmla="*/ 906875 w 1076325"/>
                <a:gd name="connsiteY244" fmla="*/ 833247 h 1457325"/>
                <a:gd name="connsiteX245" fmla="*/ 925353 w 1076325"/>
                <a:gd name="connsiteY245" fmla="*/ 811054 h 1457325"/>
                <a:gd name="connsiteX246" fmla="*/ 929164 w 1076325"/>
                <a:gd name="connsiteY246" fmla="*/ 793909 h 1457325"/>
                <a:gd name="connsiteX247" fmla="*/ 921544 w 1076325"/>
                <a:gd name="connsiteY247" fmla="*/ 781050 h 1457325"/>
                <a:gd name="connsiteX248" fmla="*/ 889159 w 1076325"/>
                <a:gd name="connsiteY248" fmla="*/ 755809 h 1457325"/>
                <a:gd name="connsiteX249" fmla="*/ 848297 w 1076325"/>
                <a:gd name="connsiteY249" fmla="*/ 729806 h 1457325"/>
                <a:gd name="connsiteX250" fmla="*/ 810197 w 1076325"/>
                <a:gd name="connsiteY250" fmla="*/ 719233 h 1457325"/>
                <a:gd name="connsiteX251" fmla="*/ 775430 w 1076325"/>
                <a:gd name="connsiteY251" fmla="*/ 712851 h 1457325"/>
                <a:gd name="connsiteX252" fmla="*/ 762667 w 1076325"/>
                <a:gd name="connsiteY252" fmla="*/ 716090 h 1457325"/>
                <a:gd name="connsiteX253" fmla="*/ 736473 w 1076325"/>
                <a:gd name="connsiteY253" fmla="*/ 722376 h 1457325"/>
                <a:gd name="connsiteX254" fmla="*/ 725424 w 1076325"/>
                <a:gd name="connsiteY254" fmla="*/ 720566 h 1457325"/>
                <a:gd name="connsiteX255" fmla="*/ 719423 w 1076325"/>
                <a:gd name="connsiteY255" fmla="*/ 711803 h 1457325"/>
                <a:gd name="connsiteX256" fmla="*/ 723995 w 1076325"/>
                <a:gd name="connsiteY256" fmla="*/ 703802 h 1457325"/>
                <a:gd name="connsiteX257" fmla="*/ 756190 w 1076325"/>
                <a:gd name="connsiteY257" fmla="*/ 672560 h 1457325"/>
                <a:gd name="connsiteX258" fmla="*/ 810768 w 1076325"/>
                <a:gd name="connsiteY258" fmla="*/ 630365 h 1457325"/>
                <a:gd name="connsiteX259" fmla="*/ 860488 w 1076325"/>
                <a:gd name="connsiteY259" fmla="*/ 592074 h 1457325"/>
                <a:gd name="connsiteX260" fmla="*/ 878395 w 1076325"/>
                <a:gd name="connsiteY260" fmla="*/ 573977 h 1457325"/>
                <a:gd name="connsiteX261" fmla="*/ 880967 w 1076325"/>
                <a:gd name="connsiteY261" fmla="*/ 557403 h 1457325"/>
                <a:gd name="connsiteX262" fmla="*/ 877824 w 1076325"/>
                <a:gd name="connsiteY262" fmla="*/ 540925 h 1457325"/>
                <a:gd name="connsiteX263" fmla="*/ 848487 w 1076325"/>
                <a:gd name="connsiteY263" fmla="*/ 511588 h 1457325"/>
                <a:gd name="connsiteX264" fmla="*/ 817340 w 1076325"/>
                <a:gd name="connsiteY264" fmla="*/ 486442 h 1457325"/>
                <a:gd name="connsiteX265" fmla="*/ 794956 w 1076325"/>
                <a:gd name="connsiteY265" fmla="*/ 474440 h 1457325"/>
                <a:gd name="connsiteX266" fmla="*/ 789051 w 1076325"/>
                <a:gd name="connsiteY266" fmla="*/ 466916 h 1457325"/>
                <a:gd name="connsiteX267" fmla="*/ 794671 w 1076325"/>
                <a:gd name="connsiteY267" fmla="*/ 456438 h 1457325"/>
                <a:gd name="connsiteX268" fmla="*/ 811244 w 1076325"/>
                <a:gd name="connsiteY268" fmla="*/ 439579 h 1457325"/>
                <a:gd name="connsiteX269" fmla="*/ 860679 w 1076325"/>
                <a:gd name="connsiteY269" fmla="*/ 392621 h 1457325"/>
                <a:gd name="connsiteX270" fmla="*/ 887349 w 1076325"/>
                <a:gd name="connsiteY270" fmla="*/ 371475 h 1457325"/>
                <a:gd name="connsiteX271" fmla="*/ 917067 w 1076325"/>
                <a:gd name="connsiteY271" fmla="*/ 351758 h 1457325"/>
                <a:gd name="connsiteX272" fmla="*/ 953928 w 1076325"/>
                <a:gd name="connsiteY272" fmla="*/ 330613 h 1457325"/>
                <a:gd name="connsiteX273" fmla="*/ 991743 w 1076325"/>
                <a:gd name="connsiteY273" fmla="*/ 311849 h 1457325"/>
                <a:gd name="connsiteX274" fmla="*/ 1024794 w 1076325"/>
                <a:gd name="connsiteY274" fmla="*/ 295942 h 1457325"/>
                <a:gd name="connsiteX275" fmla="*/ 1050036 w 1076325"/>
                <a:gd name="connsiteY275" fmla="*/ 279749 h 1457325"/>
                <a:gd name="connsiteX276" fmla="*/ 1067752 w 1076325"/>
                <a:gd name="connsiteY276" fmla="*/ 251460 h 1457325"/>
                <a:gd name="connsiteX277" fmla="*/ 1071467 w 1076325"/>
                <a:gd name="connsiteY277" fmla="*/ 217932 h 1457325"/>
                <a:gd name="connsiteX278" fmla="*/ 1071086 w 1076325"/>
                <a:gd name="connsiteY278" fmla="*/ 190691 h 1457325"/>
                <a:gd name="connsiteX279" fmla="*/ 625030 w 1076325"/>
                <a:gd name="connsiteY279" fmla="*/ 418624 h 1457325"/>
                <a:gd name="connsiteX280" fmla="*/ 614458 w 1076325"/>
                <a:gd name="connsiteY280" fmla="*/ 428244 h 1457325"/>
                <a:gd name="connsiteX281" fmla="*/ 589312 w 1076325"/>
                <a:gd name="connsiteY281" fmla="*/ 424720 h 1457325"/>
                <a:gd name="connsiteX282" fmla="*/ 567785 w 1076325"/>
                <a:gd name="connsiteY282" fmla="*/ 417767 h 1457325"/>
                <a:gd name="connsiteX283" fmla="*/ 556260 w 1076325"/>
                <a:gd name="connsiteY283" fmla="*/ 400907 h 1457325"/>
                <a:gd name="connsiteX284" fmla="*/ 551688 w 1076325"/>
                <a:gd name="connsiteY284" fmla="*/ 387191 h 1457325"/>
                <a:gd name="connsiteX285" fmla="*/ 557593 w 1076325"/>
                <a:gd name="connsiteY285" fmla="*/ 367379 h 1457325"/>
                <a:gd name="connsiteX286" fmla="*/ 580072 w 1076325"/>
                <a:gd name="connsiteY286" fmla="*/ 337947 h 1457325"/>
                <a:gd name="connsiteX287" fmla="*/ 593407 w 1076325"/>
                <a:gd name="connsiteY287" fmla="*/ 334423 h 1457325"/>
                <a:gd name="connsiteX288" fmla="*/ 604647 w 1076325"/>
                <a:gd name="connsiteY288" fmla="*/ 332137 h 1457325"/>
                <a:gd name="connsiteX289" fmla="*/ 615696 w 1076325"/>
                <a:gd name="connsiteY289" fmla="*/ 341281 h 1457325"/>
                <a:gd name="connsiteX290" fmla="*/ 626745 w 1076325"/>
                <a:gd name="connsiteY290" fmla="*/ 361474 h 1457325"/>
                <a:gd name="connsiteX291" fmla="*/ 629984 w 1076325"/>
                <a:gd name="connsiteY291" fmla="*/ 385191 h 1457325"/>
                <a:gd name="connsiteX292" fmla="*/ 631984 w 1076325"/>
                <a:gd name="connsiteY292" fmla="*/ 404717 h 1457325"/>
                <a:gd name="connsiteX293" fmla="*/ 625030 w 1076325"/>
                <a:gd name="connsiteY293" fmla="*/ 418624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</a:cxnLst>
              <a:rect l="l" t="t" r="r" b="b"/>
              <a:pathLst>
                <a:path w="1076325" h="1457325">
                  <a:moveTo>
                    <a:pt x="1071086" y="190691"/>
                  </a:moveTo>
                  <a:lnTo>
                    <a:pt x="1056513" y="157163"/>
                  </a:lnTo>
                  <a:lnTo>
                    <a:pt x="1038606" y="130016"/>
                  </a:lnTo>
                  <a:lnTo>
                    <a:pt x="1011460" y="104489"/>
                  </a:lnTo>
                  <a:lnTo>
                    <a:pt x="979361" y="87630"/>
                  </a:lnTo>
                  <a:lnTo>
                    <a:pt x="944213" y="70676"/>
                  </a:lnTo>
                  <a:lnTo>
                    <a:pt x="911637" y="63341"/>
                  </a:lnTo>
                  <a:lnTo>
                    <a:pt x="888682" y="69723"/>
                  </a:lnTo>
                  <a:lnTo>
                    <a:pt x="839152" y="100013"/>
                  </a:lnTo>
                  <a:lnTo>
                    <a:pt x="775525" y="130302"/>
                  </a:lnTo>
                  <a:lnTo>
                    <a:pt x="732187" y="155258"/>
                  </a:lnTo>
                  <a:lnTo>
                    <a:pt x="685514" y="178499"/>
                  </a:lnTo>
                  <a:lnTo>
                    <a:pt x="655415" y="209264"/>
                  </a:lnTo>
                  <a:lnTo>
                    <a:pt x="639509" y="215932"/>
                  </a:lnTo>
                  <a:lnTo>
                    <a:pt x="625793" y="215265"/>
                  </a:lnTo>
                  <a:lnTo>
                    <a:pt x="618554" y="205931"/>
                  </a:lnTo>
                  <a:lnTo>
                    <a:pt x="621792" y="198311"/>
                  </a:lnTo>
                  <a:lnTo>
                    <a:pt x="635603" y="189167"/>
                  </a:lnTo>
                  <a:lnTo>
                    <a:pt x="665416" y="155829"/>
                  </a:lnTo>
                  <a:lnTo>
                    <a:pt x="685419" y="134588"/>
                  </a:lnTo>
                  <a:lnTo>
                    <a:pt x="696849" y="117920"/>
                  </a:lnTo>
                  <a:lnTo>
                    <a:pt x="698087" y="104584"/>
                  </a:lnTo>
                  <a:lnTo>
                    <a:pt x="690848" y="86773"/>
                  </a:lnTo>
                  <a:lnTo>
                    <a:pt x="666179" y="59627"/>
                  </a:lnTo>
                  <a:lnTo>
                    <a:pt x="629698" y="30004"/>
                  </a:lnTo>
                  <a:lnTo>
                    <a:pt x="600837" y="11335"/>
                  </a:lnTo>
                  <a:lnTo>
                    <a:pt x="579787" y="7144"/>
                  </a:lnTo>
                  <a:lnTo>
                    <a:pt x="563213" y="10859"/>
                  </a:lnTo>
                  <a:lnTo>
                    <a:pt x="549021" y="28766"/>
                  </a:lnTo>
                  <a:lnTo>
                    <a:pt x="545973" y="44196"/>
                  </a:lnTo>
                  <a:lnTo>
                    <a:pt x="545020" y="72676"/>
                  </a:lnTo>
                  <a:lnTo>
                    <a:pt x="515207" y="127540"/>
                  </a:lnTo>
                  <a:lnTo>
                    <a:pt x="497586" y="143161"/>
                  </a:lnTo>
                  <a:lnTo>
                    <a:pt x="483012" y="144399"/>
                  </a:lnTo>
                  <a:lnTo>
                    <a:pt x="454533" y="138589"/>
                  </a:lnTo>
                  <a:lnTo>
                    <a:pt x="402241" y="128492"/>
                  </a:lnTo>
                  <a:lnTo>
                    <a:pt x="381000" y="126206"/>
                  </a:lnTo>
                  <a:lnTo>
                    <a:pt x="365855" y="132493"/>
                  </a:lnTo>
                  <a:lnTo>
                    <a:pt x="357568" y="151733"/>
                  </a:lnTo>
                  <a:lnTo>
                    <a:pt x="360616" y="169355"/>
                  </a:lnTo>
                  <a:lnTo>
                    <a:pt x="378523" y="181737"/>
                  </a:lnTo>
                  <a:lnTo>
                    <a:pt x="413766" y="205550"/>
                  </a:lnTo>
                  <a:lnTo>
                    <a:pt x="436721" y="225266"/>
                  </a:lnTo>
                  <a:lnTo>
                    <a:pt x="443484" y="240411"/>
                  </a:lnTo>
                  <a:lnTo>
                    <a:pt x="436150" y="253270"/>
                  </a:lnTo>
                  <a:lnTo>
                    <a:pt x="382238" y="301181"/>
                  </a:lnTo>
                  <a:lnTo>
                    <a:pt x="363950" y="307848"/>
                  </a:lnTo>
                  <a:lnTo>
                    <a:pt x="354616" y="311563"/>
                  </a:lnTo>
                  <a:lnTo>
                    <a:pt x="345377" y="308801"/>
                  </a:lnTo>
                  <a:lnTo>
                    <a:pt x="336899" y="296132"/>
                  </a:lnTo>
                  <a:lnTo>
                    <a:pt x="326041" y="276987"/>
                  </a:lnTo>
                  <a:lnTo>
                    <a:pt x="297561" y="236030"/>
                  </a:lnTo>
                  <a:lnTo>
                    <a:pt x="267748" y="196406"/>
                  </a:lnTo>
                  <a:lnTo>
                    <a:pt x="235744" y="168878"/>
                  </a:lnTo>
                  <a:lnTo>
                    <a:pt x="204216" y="141351"/>
                  </a:lnTo>
                  <a:lnTo>
                    <a:pt x="171164" y="125254"/>
                  </a:lnTo>
                  <a:lnTo>
                    <a:pt x="142684" y="113348"/>
                  </a:lnTo>
                  <a:lnTo>
                    <a:pt x="121253" y="113919"/>
                  </a:lnTo>
                  <a:lnTo>
                    <a:pt x="108871" y="122682"/>
                  </a:lnTo>
                  <a:lnTo>
                    <a:pt x="105156" y="136779"/>
                  </a:lnTo>
                  <a:lnTo>
                    <a:pt x="113919" y="151638"/>
                  </a:lnTo>
                  <a:lnTo>
                    <a:pt x="154305" y="192500"/>
                  </a:lnTo>
                  <a:lnTo>
                    <a:pt x="201835" y="244697"/>
                  </a:lnTo>
                  <a:lnTo>
                    <a:pt x="237458" y="310325"/>
                  </a:lnTo>
                  <a:lnTo>
                    <a:pt x="255841" y="356235"/>
                  </a:lnTo>
                  <a:lnTo>
                    <a:pt x="263843" y="376809"/>
                  </a:lnTo>
                  <a:lnTo>
                    <a:pt x="260128" y="384334"/>
                  </a:lnTo>
                  <a:lnTo>
                    <a:pt x="249460" y="386048"/>
                  </a:lnTo>
                  <a:lnTo>
                    <a:pt x="241173" y="376428"/>
                  </a:lnTo>
                  <a:lnTo>
                    <a:pt x="223551" y="353473"/>
                  </a:lnTo>
                  <a:lnTo>
                    <a:pt x="198025" y="329756"/>
                  </a:lnTo>
                  <a:lnTo>
                    <a:pt x="167259" y="305562"/>
                  </a:lnTo>
                  <a:lnTo>
                    <a:pt x="143351" y="290132"/>
                  </a:lnTo>
                  <a:lnTo>
                    <a:pt x="115157" y="285655"/>
                  </a:lnTo>
                  <a:lnTo>
                    <a:pt x="99250" y="290608"/>
                  </a:lnTo>
                  <a:lnTo>
                    <a:pt x="95535" y="306229"/>
                  </a:lnTo>
                  <a:lnTo>
                    <a:pt x="102298" y="324993"/>
                  </a:lnTo>
                  <a:lnTo>
                    <a:pt x="148209" y="383286"/>
                  </a:lnTo>
                  <a:lnTo>
                    <a:pt x="164592" y="421291"/>
                  </a:lnTo>
                  <a:lnTo>
                    <a:pt x="229457" y="566928"/>
                  </a:lnTo>
                  <a:lnTo>
                    <a:pt x="232029" y="573405"/>
                  </a:lnTo>
                  <a:lnTo>
                    <a:pt x="255079" y="606266"/>
                  </a:lnTo>
                  <a:lnTo>
                    <a:pt x="271939" y="617792"/>
                  </a:lnTo>
                  <a:lnTo>
                    <a:pt x="284036" y="613505"/>
                  </a:lnTo>
                  <a:lnTo>
                    <a:pt x="294608" y="602075"/>
                  </a:lnTo>
                  <a:lnTo>
                    <a:pt x="299751" y="576834"/>
                  </a:lnTo>
                  <a:lnTo>
                    <a:pt x="296703" y="529114"/>
                  </a:lnTo>
                  <a:lnTo>
                    <a:pt x="291655" y="516731"/>
                  </a:lnTo>
                  <a:lnTo>
                    <a:pt x="297656" y="507492"/>
                  </a:lnTo>
                  <a:lnTo>
                    <a:pt x="308610" y="502634"/>
                  </a:lnTo>
                  <a:lnTo>
                    <a:pt x="317754" y="506921"/>
                  </a:lnTo>
                  <a:lnTo>
                    <a:pt x="342043" y="531590"/>
                  </a:lnTo>
                  <a:lnTo>
                    <a:pt x="373761" y="558641"/>
                  </a:lnTo>
                  <a:lnTo>
                    <a:pt x="401669" y="568262"/>
                  </a:lnTo>
                  <a:lnTo>
                    <a:pt x="421386" y="559213"/>
                  </a:lnTo>
                  <a:lnTo>
                    <a:pt x="437293" y="537496"/>
                  </a:lnTo>
                  <a:lnTo>
                    <a:pt x="443293" y="503587"/>
                  </a:lnTo>
                  <a:lnTo>
                    <a:pt x="438340" y="479012"/>
                  </a:lnTo>
                  <a:lnTo>
                    <a:pt x="424148" y="457391"/>
                  </a:lnTo>
                  <a:lnTo>
                    <a:pt x="415480" y="437864"/>
                  </a:lnTo>
                  <a:lnTo>
                    <a:pt x="396240" y="389192"/>
                  </a:lnTo>
                  <a:lnTo>
                    <a:pt x="385096" y="368522"/>
                  </a:lnTo>
                  <a:lnTo>
                    <a:pt x="384620" y="359569"/>
                  </a:lnTo>
                  <a:lnTo>
                    <a:pt x="415576" y="330327"/>
                  </a:lnTo>
                  <a:lnTo>
                    <a:pt x="473869" y="294037"/>
                  </a:lnTo>
                  <a:lnTo>
                    <a:pt x="497014" y="285464"/>
                  </a:lnTo>
                  <a:lnTo>
                    <a:pt x="510349" y="290989"/>
                  </a:lnTo>
                  <a:lnTo>
                    <a:pt x="510635" y="304895"/>
                  </a:lnTo>
                  <a:lnTo>
                    <a:pt x="487870" y="335756"/>
                  </a:lnTo>
                  <a:lnTo>
                    <a:pt x="465487" y="386334"/>
                  </a:lnTo>
                  <a:lnTo>
                    <a:pt x="463201" y="427768"/>
                  </a:lnTo>
                  <a:lnTo>
                    <a:pt x="467868" y="449199"/>
                  </a:lnTo>
                  <a:lnTo>
                    <a:pt x="476155" y="484061"/>
                  </a:lnTo>
                  <a:lnTo>
                    <a:pt x="513302" y="504444"/>
                  </a:lnTo>
                  <a:lnTo>
                    <a:pt x="551879" y="513969"/>
                  </a:lnTo>
                  <a:lnTo>
                    <a:pt x="600075" y="518160"/>
                  </a:lnTo>
                  <a:lnTo>
                    <a:pt x="629031" y="504254"/>
                  </a:lnTo>
                  <a:lnTo>
                    <a:pt x="665797" y="473774"/>
                  </a:lnTo>
                  <a:lnTo>
                    <a:pt x="696563" y="434435"/>
                  </a:lnTo>
                  <a:lnTo>
                    <a:pt x="706660" y="391097"/>
                  </a:lnTo>
                  <a:lnTo>
                    <a:pt x="705326" y="364903"/>
                  </a:lnTo>
                  <a:lnTo>
                    <a:pt x="696182" y="331851"/>
                  </a:lnTo>
                  <a:lnTo>
                    <a:pt x="682561" y="300704"/>
                  </a:lnTo>
                  <a:lnTo>
                    <a:pt x="670655" y="280035"/>
                  </a:lnTo>
                  <a:lnTo>
                    <a:pt x="663511" y="270034"/>
                  </a:lnTo>
                  <a:lnTo>
                    <a:pt x="666750" y="262509"/>
                  </a:lnTo>
                  <a:lnTo>
                    <a:pt x="683419" y="252413"/>
                  </a:lnTo>
                  <a:lnTo>
                    <a:pt x="710184" y="238601"/>
                  </a:lnTo>
                  <a:lnTo>
                    <a:pt x="734473" y="231267"/>
                  </a:lnTo>
                  <a:lnTo>
                    <a:pt x="776097" y="211265"/>
                  </a:lnTo>
                  <a:lnTo>
                    <a:pt x="820388" y="197263"/>
                  </a:lnTo>
                  <a:lnTo>
                    <a:pt x="841915" y="200978"/>
                  </a:lnTo>
                  <a:lnTo>
                    <a:pt x="856107" y="213836"/>
                  </a:lnTo>
                  <a:lnTo>
                    <a:pt x="858393" y="229934"/>
                  </a:lnTo>
                  <a:lnTo>
                    <a:pt x="848487" y="261176"/>
                  </a:lnTo>
                  <a:lnTo>
                    <a:pt x="817340" y="315468"/>
                  </a:lnTo>
                  <a:lnTo>
                    <a:pt x="779430" y="381286"/>
                  </a:lnTo>
                  <a:lnTo>
                    <a:pt x="743807" y="438626"/>
                  </a:lnTo>
                  <a:lnTo>
                    <a:pt x="714470" y="485299"/>
                  </a:lnTo>
                  <a:lnTo>
                    <a:pt x="679609" y="514350"/>
                  </a:lnTo>
                  <a:lnTo>
                    <a:pt x="633603" y="535115"/>
                  </a:lnTo>
                  <a:lnTo>
                    <a:pt x="575786" y="565880"/>
                  </a:lnTo>
                  <a:lnTo>
                    <a:pt x="513397" y="595884"/>
                  </a:lnTo>
                  <a:lnTo>
                    <a:pt x="450723" y="624364"/>
                  </a:lnTo>
                  <a:lnTo>
                    <a:pt x="389096" y="653987"/>
                  </a:lnTo>
                  <a:lnTo>
                    <a:pt x="331279" y="681038"/>
                  </a:lnTo>
                  <a:lnTo>
                    <a:pt x="300799" y="694658"/>
                  </a:lnTo>
                  <a:lnTo>
                    <a:pt x="297370" y="707993"/>
                  </a:lnTo>
                  <a:lnTo>
                    <a:pt x="302895" y="718090"/>
                  </a:lnTo>
                  <a:lnTo>
                    <a:pt x="336709" y="732187"/>
                  </a:lnTo>
                  <a:lnTo>
                    <a:pt x="376047" y="741045"/>
                  </a:lnTo>
                  <a:lnTo>
                    <a:pt x="398526" y="741521"/>
                  </a:lnTo>
                  <a:lnTo>
                    <a:pt x="411099" y="732663"/>
                  </a:lnTo>
                  <a:lnTo>
                    <a:pt x="429101" y="726091"/>
                  </a:lnTo>
                  <a:lnTo>
                    <a:pt x="472821" y="699611"/>
                  </a:lnTo>
                  <a:lnTo>
                    <a:pt x="514921" y="667512"/>
                  </a:lnTo>
                  <a:lnTo>
                    <a:pt x="546163" y="652082"/>
                  </a:lnTo>
                  <a:lnTo>
                    <a:pt x="580644" y="630841"/>
                  </a:lnTo>
                  <a:lnTo>
                    <a:pt x="612267" y="612458"/>
                  </a:lnTo>
                  <a:lnTo>
                    <a:pt x="632936" y="601885"/>
                  </a:lnTo>
                  <a:lnTo>
                    <a:pt x="649510" y="602361"/>
                  </a:lnTo>
                  <a:lnTo>
                    <a:pt x="658653" y="613982"/>
                  </a:lnTo>
                  <a:lnTo>
                    <a:pt x="656368" y="627793"/>
                  </a:lnTo>
                  <a:lnTo>
                    <a:pt x="641699" y="667226"/>
                  </a:lnTo>
                  <a:lnTo>
                    <a:pt x="627507" y="699802"/>
                  </a:lnTo>
                  <a:lnTo>
                    <a:pt x="605123" y="736187"/>
                  </a:lnTo>
                  <a:lnTo>
                    <a:pt x="590455" y="762095"/>
                  </a:lnTo>
                  <a:lnTo>
                    <a:pt x="572548" y="779812"/>
                  </a:lnTo>
                  <a:lnTo>
                    <a:pt x="551021" y="794099"/>
                  </a:lnTo>
                  <a:lnTo>
                    <a:pt x="515207" y="812292"/>
                  </a:lnTo>
                  <a:lnTo>
                    <a:pt x="469487" y="844296"/>
                  </a:lnTo>
                  <a:lnTo>
                    <a:pt x="448246" y="851821"/>
                  </a:lnTo>
                  <a:lnTo>
                    <a:pt x="378143" y="889921"/>
                  </a:lnTo>
                  <a:lnTo>
                    <a:pt x="264128" y="955738"/>
                  </a:lnTo>
                  <a:lnTo>
                    <a:pt x="202692" y="989267"/>
                  </a:lnTo>
                  <a:lnTo>
                    <a:pt x="142494" y="1019080"/>
                  </a:lnTo>
                  <a:lnTo>
                    <a:pt x="108966" y="1036034"/>
                  </a:lnTo>
                  <a:lnTo>
                    <a:pt x="85534" y="1042892"/>
                  </a:lnTo>
                  <a:lnTo>
                    <a:pt x="48292" y="1057180"/>
                  </a:lnTo>
                  <a:lnTo>
                    <a:pt x="20478" y="1067276"/>
                  </a:lnTo>
                  <a:lnTo>
                    <a:pt x="7144" y="1077373"/>
                  </a:lnTo>
                  <a:lnTo>
                    <a:pt x="9906" y="1090517"/>
                  </a:lnTo>
                  <a:lnTo>
                    <a:pt x="28289" y="1107472"/>
                  </a:lnTo>
                  <a:lnTo>
                    <a:pt x="90297" y="1148715"/>
                  </a:lnTo>
                  <a:lnTo>
                    <a:pt x="153638" y="1182053"/>
                  </a:lnTo>
                  <a:lnTo>
                    <a:pt x="184404" y="1194911"/>
                  </a:lnTo>
                  <a:lnTo>
                    <a:pt x="213360" y="1193483"/>
                  </a:lnTo>
                  <a:lnTo>
                    <a:pt x="235172" y="1177290"/>
                  </a:lnTo>
                  <a:lnTo>
                    <a:pt x="259937" y="1151858"/>
                  </a:lnTo>
                  <a:lnTo>
                    <a:pt x="310134" y="1100614"/>
                  </a:lnTo>
                  <a:lnTo>
                    <a:pt x="371760" y="1034987"/>
                  </a:lnTo>
                  <a:lnTo>
                    <a:pt x="422243" y="987362"/>
                  </a:lnTo>
                  <a:lnTo>
                    <a:pt x="503301" y="919925"/>
                  </a:lnTo>
                  <a:lnTo>
                    <a:pt x="529971" y="904304"/>
                  </a:lnTo>
                  <a:lnTo>
                    <a:pt x="546830" y="901827"/>
                  </a:lnTo>
                  <a:lnTo>
                    <a:pt x="555403" y="911924"/>
                  </a:lnTo>
                  <a:lnTo>
                    <a:pt x="555879" y="927545"/>
                  </a:lnTo>
                  <a:lnTo>
                    <a:pt x="557879" y="954786"/>
                  </a:lnTo>
                  <a:lnTo>
                    <a:pt x="557879" y="993077"/>
                  </a:lnTo>
                  <a:lnTo>
                    <a:pt x="561880" y="1075849"/>
                  </a:lnTo>
                  <a:lnTo>
                    <a:pt x="558260" y="1205579"/>
                  </a:lnTo>
                  <a:lnTo>
                    <a:pt x="550450" y="1293971"/>
                  </a:lnTo>
                  <a:lnTo>
                    <a:pt x="534352" y="1314641"/>
                  </a:lnTo>
                  <a:lnTo>
                    <a:pt x="501777" y="1329595"/>
                  </a:lnTo>
                  <a:lnTo>
                    <a:pt x="445484" y="1337977"/>
                  </a:lnTo>
                  <a:lnTo>
                    <a:pt x="351377" y="1338453"/>
                  </a:lnTo>
                  <a:lnTo>
                    <a:pt x="344043" y="1340644"/>
                  </a:lnTo>
                  <a:lnTo>
                    <a:pt x="338709" y="1353788"/>
                  </a:lnTo>
                  <a:lnTo>
                    <a:pt x="352234" y="1365695"/>
                  </a:lnTo>
                  <a:lnTo>
                    <a:pt x="393573" y="1378553"/>
                  </a:lnTo>
                  <a:lnTo>
                    <a:pt x="453676" y="1398937"/>
                  </a:lnTo>
                  <a:lnTo>
                    <a:pt x="514255" y="1426750"/>
                  </a:lnTo>
                  <a:lnTo>
                    <a:pt x="581120" y="1447419"/>
                  </a:lnTo>
                  <a:lnTo>
                    <a:pt x="618649" y="1454753"/>
                  </a:lnTo>
                  <a:lnTo>
                    <a:pt x="651510" y="1438180"/>
                  </a:lnTo>
                  <a:lnTo>
                    <a:pt x="675513" y="1411700"/>
                  </a:lnTo>
                  <a:lnTo>
                    <a:pt x="683323" y="1375982"/>
                  </a:lnTo>
                  <a:lnTo>
                    <a:pt x="688371" y="1337691"/>
                  </a:lnTo>
                  <a:lnTo>
                    <a:pt x="686562" y="1298353"/>
                  </a:lnTo>
                  <a:lnTo>
                    <a:pt x="681990" y="1274636"/>
                  </a:lnTo>
                  <a:lnTo>
                    <a:pt x="675704" y="1248347"/>
                  </a:lnTo>
                  <a:lnTo>
                    <a:pt x="676275" y="1223105"/>
                  </a:lnTo>
                  <a:lnTo>
                    <a:pt x="669607" y="1200912"/>
                  </a:lnTo>
                  <a:lnTo>
                    <a:pt x="673512" y="1183196"/>
                  </a:lnTo>
                  <a:lnTo>
                    <a:pt x="669227" y="1162336"/>
                  </a:lnTo>
                  <a:lnTo>
                    <a:pt x="664654" y="1143953"/>
                  </a:lnTo>
                  <a:lnTo>
                    <a:pt x="668178" y="1108615"/>
                  </a:lnTo>
                  <a:lnTo>
                    <a:pt x="662559" y="1044035"/>
                  </a:lnTo>
                  <a:lnTo>
                    <a:pt x="660368" y="901541"/>
                  </a:lnTo>
                  <a:lnTo>
                    <a:pt x="664845" y="836676"/>
                  </a:lnTo>
                  <a:lnTo>
                    <a:pt x="682847" y="822484"/>
                  </a:lnTo>
                  <a:lnTo>
                    <a:pt x="700278" y="814007"/>
                  </a:lnTo>
                  <a:lnTo>
                    <a:pt x="721233" y="812673"/>
                  </a:lnTo>
                  <a:lnTo>
                    <a:pt x="733520" y="819531"/>
                  </a:lnTo>
                  <a:lnTo>
                    <a:pt x="742759" y="836200"/>
                  </a:lnTo>
                  <a:lnTo>
                    <a:pt x="741045" y="862775"/>
                  </a:lnTo>
                  <a:lnTo>
                    <a:pt x="739997" y="909066"/>
                  </a:lnTo>
                  <a:lnTo>
                    <a:pt x="748665" y="916877"/>
                  </a:lnTo>
                  <a:lnTo>
                    <a:pt x="760762" y="915067"/>
                  </a:lnTo>
                  <a:lnTo>
                    <a:pt x="769048" y="906780"/>
                  </a:lnTo>
                  <a:lnTo>
                    <a:pt x="796861" y="889635"/>
                  </a:lnTo>
                  <a:lnTo>
                    <a:pt x="846772" y="863918"/>
                  </a:lnTo>
                  <a:lnTo>
                    <a:pt x="878110" y="854774"/>
                  </a:lnTo>
                  <a:lnTo>
                    <a:pt x="888968" y="846106"/>
                  </a:lnTo>
                  <a:lnTo>
                    <a:pt x="906875" y="833247"/>
                  </a:lnTo>
                  <a:lnTo>
                    <a:pt x="925353" y="811054"/>
                  </a:lnTo>
                  <a:lnTo>
                    <a:pt x="929164" y="793909"/>
                  </a:lnTo>
                  <a:lnTo>
                    <a:pt x="921544" y="781050"/>
                  </a:lnTo>
                  <a:lnTo>
                    <a:pt x="889159" y="755809"/>
                  </a:lnTo>
                  <a:lnTo>
                    <a:pt x="848297" y="729806"/>
                  </a:lnTo>
                  <a:lnTo>
                    <a:pt x="810197" y="719233"/>
                  </a:lnTo>
                  <a:lnTo>
                    <a:pt x="775430" y="712851"/>
                  </a:lnTo>
                  <a:lnTo>
                    <a:pt x="762667" y="716090"/>
                  </a:lnTo>
                  <a:lnTo>
                    <a:pt x="736473" y="722376"/>
                  </a:lnTo>
                  <a:lnTo>
                    <a:pt x="725424" y="720566"/>
                  </a:lnTo>
                  <a:lnTo>
                    <a:pt x="719423" y="711803"/>
                  </a:lnTo>
                  <a:lnTo>
                    <a:pt x="723995" y="703802"/>
                  </a:lnTo>
                  <a:lnTo>
                    <a:pt x="756190" y="672560"/>
                  </a:lnTo>
                  <a:lnTo>
                    <a:pt x="810768" y="630365"/>
                  </a:lnTo>
                  <a:lnTo>
                    <a:pt x="860488" y="592074"/>
                  </a:lnTo>
                  <a:lnTo>
                    <a:pt x="878395" y="573977"/>
                  </a:lnTo>
                  <a:lnTo>
                    <a:pt x="880967" y="557403"/>
                  </a:lnTo>
                  <a:lnTo>
                    <a:pt x="877824" y="540925"/>
                  </a:lnTo>
                  <a:lnTo>
                    <a:pt x="848487" y="511588"/>
                  </a:lnTo>
                  <a:lnTo>
                    <a:pt x="817340" y="486442"/>
                  </a:lnTo>
                  <a:lnTo>
                    <a:pt x="794956" y="474440"/>
                  </a:lnTo>
                  <a:lnTo>
                    <a:pt x="789051" y="466916"/>
                  </a:lnTo>
                  <a:lnTo>
                    <a:pt x="794671" y="456438"/>
                  </a:lnTo>
                  <a:lnTo>
                    <a:pt x="811244" y="439579"/>
                  </a:lnTo>
                  <a:lnTo>
                    <a:pt x="860679" y="392621"/>
                  </a:lnTo>
                  <a:lnTo>
                    <a:pt x="887349" y="371475"/>
                  </a:lnTo>
                  <a:lnTo>
                    <a:pt x="917067" y="351758"/>
                  </a:lnTo>
                  <a:lnTo>
                    <a:pt x="953928" y="330613"/>
                  </a:lnTo>
                  <a:lnTo>
                    <a:pt x="991743" y="311849"/>
                  </a:lnTo>
                  <a:lnTo>
                    <a:pt x="1024794" y="295942"/>
                  </a:lnTo>
                  <a:lnTo>
                    <a:pt x="1050036" y="279749"/>
                  </a:lnTo>
                  <a:lnTo>
                    <a:pt x="1067752" y="251460"/>
                  </a:lnTo>
                  <a:lnTo>
                    <a:pt x="1071467" y="217932"/>
                  </a:lnTo>
                  <a:lnTo>
                    <a:pt x="1071086" y="190691"/>
                  </a:lnTo>
                  <a:close/>
                  <a:moveTo>
                    <a:pt x="625030" y="418624"/>
                  </a:moveTo>
                  <a:lnTo>
                    <a:pt x="614458" y="428244"/>
                  </a:lnTo>
                  <a:lnTo>
                    <a:pt x="589312" y="424720"/>
                  </a:lnTo>
                  <a:lnTo>
                    <a:pt x="567785" y="417767"/>
                  </a:lnTo>
                  <a:lnTo>
                    <a:pt x="556260" y="400907"/>
                  </a:lnTo>
                  <a:lnTo>
                    <a:pt x="551688" y="387191"/>
                  </a:lnTo>
                  <a:lnTo>
                    <a:pt x="557593" y="367379"/>
                  </a:lnTo>
                  <a:lnTo>
                    <a:pt x="580072" y="337947"/>
                  </a:lnTo>
                  <a:lnTo>
                    <a:pt x="593407" y="334423"/>
                  </a:lnTo>
                  <a:lnTo>
                    <a:pt x="604647" y="332137"/>
                  </a:lnTo>
                  <a:lnTo>
                    <a:pt x="615696" y="341281"/>
                  </a:lnTo>
                  <a:lnTo>
                    <a:pt x="626745" y="361474"/>
                  </a:lnTo>
                  <a:lnTo>
                    <a:pt x="629984" y="385191"/>
                  </a:lnTo>
                  <a:lnTo>
                    <a:pt x="631984" y="404717"/>
                  </a:lnTo>
                  <a:lnTo>
                    <a:pt x="625030" y="4186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44" name="矩形 43">
            <a:extLst>
              <a:ext uri="{FF2B5EF4-FFF2-40B4-BE49-F238E27FC236}">
                <a16:creationId xmlns:a16="http://schemas.microsoft.com/office/drawing/2014/main" id="{E68330BC-2A20-4C80-A1E9-87B94DB5CE8D}"/>
              </a:ext>
            </a:extLst>
          </p:cNvPr>
          <p:cNvSpPr/>
          <p:nvPr userDrawn="1"/>
        </p:nvSpPr>
        <p:spPr>
          <a:xfrm>
            <a:off x="8168640" y="6305883"/>
            <a:ext cx="35804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计算机学院 </a:t>
            </a:r>
            <a:r>
              <a:rPr lang="en-US" altLang="zh-CN" sz="1400" dirty="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2023</a:t>
            </a:r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新老生交流会</a:t>
            </a:r>
            <a:endParaRPr lang="en-US" altLang="zh-CN" sz="1400" dirty="0">
              <a:solidFill>
                <a:schemeClr val="tx1"/>
              </a:solidFill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BC48108F-9807-4608-9AFB-4C902163D893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93065"/>
            <a:ext cx="11306175" cy="0"/>
          </a:xfrm>
          <a:prstGeom prst="line">
            <a:avLst/>
          </a:prstGeom>
          <a:ln w="12700" cap="rnd">
            <a:gradFill>
              <a:gsLst>
                <a:gs pos="0">
                  <a:schemeClr val="accent2"/>
                </a:gs>
                <a:gs pos="100000">
                  <a:schemeClr val="accent2"/>
                </a:gs>
                <a:gs pos="59621">
                  <a:schemeClr val="accent2">
                    <a:alpha val="0"/>
                  </a:schemeClr>
                </a:gs>
                <a:gs pos="40000">
                  <a:schemeClr val="accent2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F024ED19-77E5-418A-9CD0-187EA598C22D}"/>
              </a:ext>
            </a:extLst>
          </p:cNvPr>
          <p:cNvGrpSpPr/>
          <p:nvPr userDrawn="1"/>
        </p:nvGrpSpPr>
        <p:grpSpPr>
          <a:xfrm>
            <a:off x="11074399" y="306386"/>
            <a:ext cx="674689" cy="674689"/>
            <a:chOff x="11074399" y="306386"/>
            <a:chExt cx="674689" cy="674689"/>
          </a:xfrm>
        </p:grpSpPr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9DA34907-9322-4E45-B0BB-AC85EEB8C43F}"/>
                </a:ext>
              </a:extLst>
            </p:cNvPr>
            <p:cNvSpPr/>
            <p:nvPr/>
          </p:nvSpPr>
          <p:spPr>
            <a:xfrm>
              <a:off x="11074399" y="306386"/>
              <a:ext cx="674689" cy="674689"/>
            </a:xfrm>
            <a:prstGeom prst="roundRect">
              <a:avLst>
                <a:gd name="adj" fmla="val 1462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1C0E610D-EEF2-4DEC-8B73-97AF843D5A4B}"/>
                </a:ext>
              </a:extLst>
            </p:cNvPr>
            <p:cNvSpPr/>
            <p:nvPr userDrawn="1"/>
          </p:nvSpPr>
          <p:spPr>
            <a:xfrm>
              <a:off x="11119939" y="460218"/>
              <a:ext cx="629149" cy="520856"/>
            </a:xfrm>
            <a:custGeom>
              <a:avLst/>
              <a:gdLst>
                <a:gd name="connsiteX0" fmla="*/ 381665 w 629149"/>
                <a:gd name="connsiteY0" fmla="*/ 35 h 520856"/>
                <a:gd name="connsiteX1" fmla="*/ 417475 w 629149"/>
                <a:gd name="connsiteY1" fmla="*/ 1242 h 520856"/>
                <a:gd name="connsiteX2" fmla="*/ 546322 w 629149"/>
                <a:gd name="connsiteY2" fmla="*/ 34966 h 520856"/>
                <a:gd name="connsiteX3" fmla="*/ 558346 w 629149"/>
                <a:gd name="connsiteY3" fmla="*/ 45046 h 520856"/>
                <a:gd name="connsiteX4" fmla="*/ 558459 w 629149"/>
                <a:gd name="connsiteY4" fmla="*/ 45210 h 520856"/>
                <a:gd name="connsiteX5" fmla="*/ 559947 w 629149"/>
                <a:gd name="connsiteY5" fmla="*/ 46627 h 520856"/>
                <a:gd name="connsiteX6" fmla="*/ 560060 w 629149"/>
                <a:gd name="connsiteY6" fmla="*/ 46791 h 520856"/>
                <a:gd name="connsiteX7" fmla="*/ 561548 w 629149"/>
                <a:gd name="connsiteY7" fmla="*/ 48209 h 520856"/>
                <a:gd name="connsiteX8" fmla="*/ 561662 w 629149"/>
                <a:gd name="connsiteY8" fmla="*/ 48373 h 520856"/>
                <a:gd name="connsiteX9" fmla="*/ 563149 w 629149"/>
                <a:gd name="connsiteY9" fmla="*/ 49790 h 520856"/>
                <a:gd name="connsiteX10" fmla="*/ 563262 w 629149"/>
                <a:gd name="connsiteY10" fmla="*/ 49953 h 520856"/>
                <a:gd name="connsiteX11" fmla="*/ 564750 w 629149"/>
                <a:gd name="connsiteY11" fmla="*/ 51371 h 520856"/>
                <a:gd name="connsiteX12" fmla="*/ 564864 w 629149"/>
                <a:gd name="connsiteY12" fmla="*/ 51535 h 520856"/>
                <a:gd name="connsiteX13" fmla="*/ 566352 w 629149"/>
                <a:gd name="connsiteY13" fmla="*/ 52952 h 520856"/>
                <a:gd name="connsiteX14" fmla="*/ 566465 w 629149"/>
                <a:gd name="connsiteY14" fmla="*/ 53116 h 520856"/>
                <a:gd name="connsiteX15" fmla="*/ 567953 w 629149"/>
                <a:gd name="connsiteY15" fmla="*/ 54534 h 520856"/>
                <a:gd name="connsiteX16" fmla="*/ 568066 w 629149"/>
                <a:gd name="connsiteY16" fmla="*/ 54697 h 520856"/>
                <a:gd name="connsiteX17" fmla="*/ 569554 w 629149"/>
                <a:gd name="connsiteY17" fmla="*/ 56115 h 520856"/>
                <a:gd name="connsiteX18" fmla="*/ 569667 w 629149"/>
                <a:gd name="connsiteY18" fmla="*/ 56280 h 520856"/>
                <a:gd name="connsiteX19" fmla="*/ 571155 w 629149"/>
                <a:gd name="connsiteY19" fmla="*/ 57697 h 520856"/>
                <a:gd name="connsiteX20" fmla="*/ 571268 w 629149"/>
                <a:gd name="connsiteY20" fmla="*/ 57861 h 520856"/>
                <a:gd name="connsiteX21" fmla="*/ 572756 w 629149"/>
                <a:gd name="connsiteY21" fmla="*/ 59278 h 520856"/>
                <a:gd name="connsiteX22" fmla="*/ 572869 w 629149"/>
                <a:gd name="connsiteY22" fmla="*/ 59442 h 520856"/>
                <a:gd name="connsiteX23" fmla="*/ 574357 w 629149"/>
                <a:gd name="connsiteY23" fmla="*/ 60860 h 520856"/>
                <a:gd name="connsiteX24" fmla="*/ 574470 w 629149"/>
                <a:gd name="connsiteY24" fmla="*/ 61023 h 520856"/>
                <a:gd name="connsiteX25" fmla="*/ 575958 w 629149"/>
                <a:gd name="connsiteY25" fmla="*/ 62441 h 520856"/>
                <a:gd name="connsiteX26" fmla="*/ 576071 w 629149"/>
                <a:gd name="connsiteY26" fmla="*/ 62605 h 520856"/>
                <a:gd name="connsiteX27" fmla="*/ 577559 w 629149"/>
                <a:gd name="connsiteY27" fmla="*/ 64022 h 520856"/>
                <a:gd name="connsiteX28" fmla="*/ 577672 w 629149"/>
                <a:gd name="connsiteY28" fmla="*/ 64186 h 520856"/>
                <a:gd name="connsiteX29" fmla="*/ 579160 w 629149"/>
                <a:gd name="connsiteY29" fmla="*/ 65604 h 520856"/>
                <a:gd name="connsiteX30" fmla="*/ 579273 w 629149"/>
                <a:gd name="connsiteY30" fmla="*/ 65768 h 520856"/>
                <a:gd name="connsiteX31" fmla="*/ 580761 w 629149"/>
                <a:gd name="connsiteY31" fmla="*/ 67185 h 520856"/>
                <a:gd name="connsiteX32" fmla="*/ 580874 w 629149"/>
                <a:gd name="connsiteY32" fmla="*/ 67349 h 520856"/>
                <a:gd name="connsiteX33" fmla="*/ 582362 w 629149"/>
                <a:gd name="connsiteY33" fmla="*/ 68767 h 520856"/>
                <a:gd name="connsiteX34" fmla="*/ 582475 w 629149"/>
                <a:gd name="connsiteY34" fmla="*/ 68931 h 520856"/>
                <a:gd name="connsiteX35" fmla="*/ 583963 w 629149"/>
                <a:gd name="connsiteY35" fmla="*/ 70348 h 520856"/>
                <a:gd name="connsiteX36" fmla="*/ 584077 w 629149"/>
                <a:gd name="connsiteY36" fmla="*/ 70512 h 520856"/>
                <a:gd name="connsiteX37" fmla="*/ 585564 w 629149"/>
                <a:gd name="connsiteY37" fmla="*/ 71929 h 520856"/>
                <a:gd name="connsiteX38" fmla="*/ 585677 w 629149"/>
                <a:gd name="connsiteY38" fmla="*/ 72093 h 520856"/>
                <a:gd name="connsiteX39" fmla="*/ 587165 w 629149"/>
                <a:gd name="connsiteY39" fmla="*/ 73511 h 520856"/>
                <a:gd name="connsiteX40" fmla="*/ 587278 w 629149"/>
                <a:gd name="connsiteY40" fmla="*/ 73675 h 520856"/>
                <a:gd name="connsiteX41" fmla="*/ 588766 w 629149"/>
                <a:gd name="connsiteY41" fmla="*/ 75092 h 520856"/>
                <a:gd name="connsiteX42" fmla="*/ 588880 w 629149"/>
                <a:gd name="connsiteY42" fmla="*/ 75256 h 520856"/>
                <a:gd name="connsiteX43" fmla="*/ 590368 w 629149"/>
                <a:gd name="connsiteY43" fmla="*/ 76673 h 520856"/>
                <a:gd name="connsiteX44" fmla="*/ 590481 w 629149"/>
                <a:gd name="connsiteY44" fmla="*/ 76837 h 520856"/>
                <a:gd name="connsiteX45" fmla="*/ 591969 w 629149"/>
                <a:gd name="connsiteY45" fmla="*/ 78255 h 520856"/>
                <a:gd name="connsiteX46" fmla="*/ 592082 w 629149"/>
                <a:gd name="connsiteY46" fmla="*/ 78419 h 520856"/>
                <a:gd name="connsiteX47" fmla="*/ 593570 w 629149"/>
                <a:gd name="connsiteY47" fmla="*/ 79836 h 520856"/>
                <a:gd name="connsiteX48" fmla="*/ 593683 w 629149"/>
                <a:gd name="connsiteY48" fmla="*/ 80001 h 520856"/>
                <a:gd name="connsiteX49" fmla="*/ 595171 w 629149"/>
                <a:gd name="connsiteY49" fmla="*/ 81418 h 520856"/>
                <a:gd name="connsiteX50" fmla="*/ 595284 w 629149"/>
                <a:gd name="connsiteY50" fmla="*/ 81582 h 520856"/>
                <a:gd name="connsiteX51" fmla="*/ 596772 w 629149"/>
                <a:gd name="connsiteY51" fmla="*/ 82999 h 520856"/>
                <a:gd name="connsiteX52" fmla="*/ 596885 w 629149"/>
                <a:gd name="connsiteY52" fmla="*/ 83163 h 520856"/>
                <a:gd name="connsiteX53" fmla="*/ 598373 w 629149"/>
                <a:gd name="connsiteY53" fmla="*/ 84581 h 520856"/>
                <a:gd name="connsiteX54" fmla="*/ 598486 w 629149"/>
                <a:gd name="connsiteY54" fmla="*/ 84744 h 520856"/>
                <a:gd name="connsiteX55" fmla="*/ 599974 w 629149"/>
                <a:gd name="connsiteY55" fmla="*/ 86162 h 520856"/>
                <a:gd name="connsiteX56" fmla="*/ 600087 w 629149"/>
                <a:gd name="connsiteY56" fmla="*/ 86326 h 520856"/>
                <a:gd name="connsiteX57" fmla="*/ 601575 w 629149"/>
                <a:gd name="connsiteY57" fmla="*/ 87743 h 520856"/>
                <a:gd name="connsiteX58" fmla="*/ 601688 w 629149"/>
                <a:gd name="connsiteY58" fmla="*/ 87907 h 520856"/>
                <a:gd name="connsiteX59" fmla="*/ 603176 w 629149"/>
                <a:gd name="connsiteY59" fmla="*/ 89325 h 520856"/>
                <a:gd name="connsiteX60" fmla="*/ 603289 w 629149"/>
                <a:gd name="connsiteY60" fmla="*/ 89489 h 520856"/>
                <a:gd name="connsiteX61" fmla="*/ 604777 w 629149"/>
                <a:gd name="connsiteY61" fmla="*/ 90906 h 520856"/>
                <a:gd name="connsiteX62" fmla="*/ 604890 w 629149"/>
                <a:gd name="connsiteY62" fmla="*/ 91070 h 520856"/>
                <a:gd name="connsiteX63" fmla="*/ 606378 w 629149"/>
                <a:gd name="connsiteY63" fmla="*/ 92488 h 520856"/>
                <a:gd name="connsiteX64" fmla="*/ 606492 w 629149"/>
                <a:gd name="connsiteY64" fmla="*/ 92652 h 520856"/>
                <a:gd name="connsiteX65" fmla="*/ 607979 w 629149"/>
                <a:gd name="connsiteY65" fmla="*/ 94069 h 520856"/>
                <a:gd name="connsiteX66" fmla="*/ 608092 w 629149"/>
                <a:gd name="connsiteY66" fmla="*/ 94233 h 520856"/>
                <a:gd name="connsiteX67" fmla="*/ 609580 w 629149"/>
                <a:gd name="connsiteY67" fmla="*/ 95650 h 520856"/>
                <a:gd name="connsiteX68" fmla="*/ 609694 w 629149"/>
                <a:gd name="connsiteY68" fmla="*/ 95814 h 520856"/>
                <a:gd name="connsiteX69" fmla="*/ 611182 w 629149"/>
                <a:gd name="connsiteY69" fmla="*/ 97231 h 520856"/>
                <a:gd name="connsiteX70" fmla="*/ 611295 w 629149"/>
                <a:gd name="connsiteY70" fmla="*/ 97395 h 520856"/>
                <a:gd name="connsiteX71" fmla="*/ 612783 w 629149"/>
                <a:gd name="connsiteY71" fmla="*/ 98813 h 520856"/>
                <a:gd name="connsiteX72" fmla="*/ 612896 w 629149"/>
                <a:gd name="connsiteY72" fmla="*/ 98977 h 520856"/>
                <a:gd name="connsiteX73" fmla="*/ 614384 w 629149"/>
                <a:gd name="connsiteY73" fmla="*/ 100394 h 520856"/>
                <a:gd name="connsiteX74" fmla="*/ 614497 w 629149"/>
                <a:gd name="connsiteY74" fmla="*/ 100559 h 520856"/>
                <a:gd name="connsiteX75" fmla="*/ 615985 w 629149"/>
                <a:gd name="connsiteY75" fmla="*/ 101976 h 520856"/>
                <a:gd name="connsiteX76" fmla="*/ 616098 w 629149"/>
                <a:gd name="connsiteY76" fmla="*/ 102140 h 520856"/>
                <a:gd name="connsiteX77" fmla="*/ 617586 w 629149"/>
                <a:gd name="connsiteY77" fmla="*/ 103558 h 520856"/>
                <a:gd name="connsiteX78" fmla="*/ 617699 w 629149"/>
                <a:gd name="connsiteY78" fmla="*/ 103722 h 520856"/>
                <a:gd name="connsiteX79" fmla="*/ 619187 w 629149"/>
                <a:gd name="connsiteY79" fmla="*/ 105139 h 520856"/>
                <a:gd name="connsiteX80" fmla="*/ 619300 w 629149"/>
                <a:gd name="connsiteY80" fmla="*/ 105303 h 520856"/>
                <a:gd name="connsiteX81" fmla="*/ 620788 w 629149"/>
                <a:gd name="connsiteY81" fmla="*/ 106721 h 520856"/>
                <a:gd name="connsiteX82" fmla="*/ 620901 w 629149"/>
                <a:gd name="connsiteY82" fmla="*/ 106885 h 520856"/>
                <a:gd name="connsiteX83" fmla="*/ 622389 w 629149"/>
                <a:gd name="connsiteY83" fmla="*/ 108303 h 520856"/>
                <a:gd name="connsiteX84" fmla="*/ 622502 w 629149"/>
                <a:gd name="connsiteY84" fmla="*/ 108466 h 520856"/>
                <a:gd name="connsiteX85" fmla="*/ 623990 w 629149"/>
                <a:gd name="connsiteY85" fmla="*/ 109884 h 520856"/>
                <a:gd name="connsiteX86" fmla="*/ 624103 w 629149"/>
                <a:gd name="connsiteY86" fmla="*/ 110048 h 520856"/>
                <a:gd name="connsiteX87" fmla="*/ 625591 w 629149"/>
                <a:gd name="connsiteY87" fmla="*/ 111465 h 520856"/>
                <a:gd name="connsiteX88" fmla="*/ 625705 w 629149"/>
                <a:gd name="connsiteY88" fmla="*/ 111629 h 520856"/>
                <a:gd name="connsiteX89" fmla="*/ 627192 w 629149"/>
                <a:gd name="connsiteY89" fmla="*/ 113046 h 520856"/>
                <a:gd name="connsiteX90" fmla="*/ 627305 w 629149"/>
                <a:gd name="connsiteY90" fmla="*/ 113210 h 520856"/>
                <a:gd name="connsiteX91" fmla="*/ 628793 w 629149"/>
                <a:gd name="connsiteY91" fmla="*/ 114628 h 520856"/>
                <a:gd name="connsiteX92" fmla="*/ 628906 w 629149"/>
                <a:gd name="connsiteY92" fmla="*/ 114792 h 520856"/>
                <a:gd name="connsiteX93" fmla="*/ 629149 w 629149"/>
                <a:gd name="connsiteY93" fmla="*/ 115023 h 520856"/>
                <a:gd name="connsiteX94" fmla="*/ 629149 w 629149"/>
                <a:gd name="connsiteY94" fmla="*/ 422162 h 520856"/>
                <a:gd name="connsiteX95" fmla="*/ 530455 w 629149"/>
                <a:gd name="connsiteY95" fmla="*/ 520856 h 520856"/>
                <a:gd name="connsiteX96" fmla="*/ 236822 w 629149"/>
                <a:gd name="connsiteY96" fmla="*/ 520856 h 520856"/>
                <a:gd name="connsiteX97" fmla="*/ 237480 w 629149"/>
                <a:gd name="connsiteY97" fmla="*/ 520495 h 520856"/>
                <a:gd name="connsiteX98" fmla="*/ 238264 w 629149"/>
                <a:gd name="connsiteY98" fmla="*/ 520077 h 520856"/>
                <a:gd name="connsiteX99" fmla="*/ 233757 w 629149"/>
                <a:gd name="connsiteY99" fmla="*/ 520077 h 520856"/>
                <a:gd name="connsiteX100" fmla="*/ 235879 w 629149"/>
                <a:gd name="connsiteY100" fmla="*/ 518914 h 520856"/>
                <a:gd name="connsiteX101" fmla="*/ 236663 w 629149"/>
                <a:gd name="connsiteY101" fmla="*/ 518496 h 520856"/>
                <a:gd name="connsiteX102" fmla="*/ 232155 w 629149"/>
                <a:gd name="connsiteY102" fmla="*/ 518496 h 520856"/>
                <a:gd name="connsiteX103" fmla="*/ 234278 w 629149"/>
                <a:gd name="connsiteY103" fmla="*/ 517333 h 520856"/>
                <a:gd name="connsiteX104" fmla="*/ 235062 w 629149"/>
                <a:gd name="connsiteY104" fmla="*/ 516914 h 520856"/>
                <a:gd name="connsiteX105" fmla="*/ 230555 w 629149"/>
                <a:gd name="connsiteY105" fmla="*/ 516914 h 520856"/>
                <a:gd name="connsiteX106" fmla="*/ 232677 w 629149"/>
                <a:gd name="connsiteY106" fmla="*/ 515751 h 520856"/>
                <a:gd name="connsiteX107" fmla="*/ 233461 w 629149"/>
                <a:gd name="connsiteY107" fmla="*/ 515333 h 520856"/>
                <a:gd name="connsiteX108" fmla="*/ 228953 w 629149"/>
                <a:gd name="connsiteY108" fmla="*/ 515333 h 520856"/>
                <a:gd name="connsiteX109" fmla="*/ 231076 w 629149"/>
                <a:gd name="connsiteY109" fmla="*/ 514170 h 520856"/>
                <a:gd name="connsiteX110" fmla="*/ 231860 w 629149"/>
                <a:gd name="connsiteY110" fmla="*/ 513751 h 520856"/>
                <a:gd name="connsiteX111" fmla="*/ 227352 w 629149"/>
                <a:gd name="connsiteY111" fmla="*/ 513751 h 520856"/>
                <a:gd name="connsiteX112" fmla="*/ 229475 w 629149"/>
                <a:gd name="connsiteY112" fmla="*/ 512588 h 520856"/>
                <a:gd name="connsiteX113" fmla="*/ 230259 w 629149"/>
                <a:gd name="connsiteY113" fmla="*/ 512170 h 520856"/>
                <a:gd name="connsiteX114" fmla="*/ 225751 w 629149"/>
                <a:gd name="connsiteY114" fmla="*/ 512170 h 520856"/>
                <a:gd name="connsiteX115" fmla="*/ 227874 w 629149"/>
                <a:gd name="connsiteY115" fmla="*/ 511007 h 520856"/>
                <a:gd name="connsiteX116" fmla="*/ 228658 w 629149"/>
                <a:gd name="connsiteY116" fmla="*/ 510589 h 520856"/>
                <a:gd name="connsiteX117" fmla="*/ 224150 w 629149"/>
                <a:gd name="connsiteY117" fmla="*/ 510589 h 520856"/>
                <a:gd name="connsiteX118" fmla="*/ 226272 w 629149"/>
                <a:gd name="connsiteY118" fmla="*/ 509426 h 520856"/>
                <a:gd name="connsiteX119" fmla="*/ 227057 w 629149"/>
                <a:gd name="connsiteY119" fmla="*/ 509007 h 520856"/>
                <a:gd name="connsiteX120" fmla="*/ 222549 w 629149"/>
                <a:gd name="connsiteY120" fmla="*/ 509007 h 520856"/>
                <a:gd name="connsiteX121" fmla="*/ 224671 w 629149"/>
                <a:gd name="connsiteY121" fmla="*/ 507844 h 520856"/>
                <a:gd name="connsiteX122" fmla="*/ 225456 w 629149"/>
                <a:gd name="connsiteY122" fmla="*/ 507426 h 520856"/>
                <a:gd name="connsiteX123" fmla="*/ 220948 w 629149"/>
                <a:gd name="connsiteY123" fmla="*/ 507426 h 520856"/>
                <a:gd name="connsiteX124" fmla="*/ 223070 w 629149"/>
                <a:gd name="connsiteY124" fmla="*/ 506263 h 520856"/>
                <a:gd name="connsiteX125" fmla="*/ 223855 w 629149"/>
                <a:gd name="connsiteY125" fmla="*/ 505844 h 520856"/>
                <a:gd name="connsiteX126" fmla="*/ 219347 w 629149"/>
                <a:gd name="connsiteY126" fmla="*/ 505844 h 520856"/>
                <a:gd name="connsiteX127" fmla="*/ 221469 w 629149"/>
                <a:gd name="connsiteY127" fmla="*/ 504681 h 520856"/>
                <a:gd name="connsiteX128" fmla="*/ 222253 w 629149"/>
                <a:gd name="connsiteY128" fmla="*/ 504263 h 520856"/>
                <a:gd name="connsiteX129" fmla="*/ 217746 w 629149"/>
                <a:gd name="connsiteY129" fmla="*/ 504263 h 520856"/>
                <a:gd name="connsiteX130" fmla="*/ 219868 w 629149"/>
                <a:gd name="connsiteY130" fmla="*/ 503100 h 520856"/>
                <a:gd name="connsiteX131" fmla="*/ 220653 w 629149"/>
                <a:gd name="connsiteY131" fmla="*/ 502681 h 520856"/>
                <a:gd name="connsiteX132" fmla="*/ 216145 w 629149"/>
                <a:gd name="connsiteY132" fmla="*/ 502681 h 520856"/>
                <a:gd name="connsiteX133" fmla="*/ 218267 w 629149"/>
                <a:gd name="connsiteY133" fmla="*/ 501518 h 520856"/>
                <a:gd name="connsiteX134" fmla="*/ 219051 w 629149"/>
                <a:gd name="connsiteY134" fmla="*/ 501100 h 520856"/>
                <a:gd name="connsiteX135" fmla="*/ 214544 w 629149"/>
                <a:gd name="connsiteY135" fmla="*/ 501100 h 520856"/>
                <a:gd name="connsiteX136" fmla="*/ 216666 w 629149"/>
                <a:gd name="connsiteY136" fmla="*/ 499937 h 520856"/>
                <a:gd name="connsiteX137" fmla="*/ 217450 w 629149"/>
                <a:gd name="connsiteY137" fmla="*/ 499518 h 520856"/>
                <a:gd name="connsiteX138" fmla="*/ 212943 w 629149"/>
                <a:gd name="connsiteY138" fmla="*/ 499518 h 520856"/>
                <a:gd name="connsiteX139" fmla="*/ 215065 w 629149"/>
                <a:gd name="connsiteY139" fmla="*/ 498356 h 520856"/>
                <a:gd name="connsiteX140" fmla="*/ 215849 w 629149"/>
                <a:gd name="connsiteY140" fmla="*/ 497937 h 520856"/>
                <a:gd name="connsiteX141" fmla="*/ 211342 w 629149"/>
                <a:gd name="connsiteY141" fmla="*/ 497937 h 520856"/>
                <a:gd name="connsiteX142" fmla="*/ 213464 w 629149"/>
                <a:gd name="connsiteY142" fmla="*/ 496774 h 520856"/>
                <a:gd name="connsiteX143" fmla="*/ 214248 w 629149"/>
                <a:gd name="connsiteY143" fmla="*/ 496356 h 520856"/>
                <a:gd name="connsiteX144" fmla="*/ 209740 w 629149"/>
                <a:gd name="connsiteY144" fmla="*/ 496356 h 520856"/>
                <a:gd name="connsiteX145" fmla="*/ 211863 w 629149"/>
                <a:gd name="connsiteY145" fmla="*/ 495193 h 520856"/>
                <a:gd name="connsiteX146" fmla="*/ 212647 w 629149"/>
                <a:gd name="connsiteY146" fmla="*/ 494774 h 520856"/>
                <a:gd name="connsiteX147" fmla="*/ 208140 w 629149"/>
                <a:gd name="connsiteY147" fmla="*/ 494774 h 520856"/>
                <a:gd name="connsiteX148" fmla="*/ 210262 w 629149"/>
                <a:gd name="connsiteY148" fmla="*/ 493611 h 520856"/>
                <a:gd name="connsiteX149" fmla="*/ 211046 w 629149"/>
                <a:gd name="connsiteY149" fmla="*/ 493193 h 520856"/>
                <a:gd name="connsiteX150" fmla="*/ 206538 w 629149"/>
                <a:gd name="connsiteY150" fmla="*/ 493193 h 520856"/>
                <a:gd name="connsiteX151" fmla="*/ 208661 w 629149"/>
                <a:gd name="connsiteY151" fmla="*/ 492030 h 520856"/>
                <a:gd name="connsiteX152" fmla="*/ 209445 w 629149"/>
                <a:gd name="connsiteY152" fmla="*/ 491611 h 520856"/>
                <a:gd name="connsiteX153" fmla="*/ 204937 w 629149"/>
                <a:gd name="connsiteY153" fmla="*/ 491611 h 520856"/>
                <a:gd name="connsiteX154" fmla="*/ 207060 w 629149"/>
                <a:gd name="connsiteY154" fmla="*/ 490449 h 520856"/>
                <a:gd name="connsiteX155" fmla="*/ 207844 w 629149"/>
                <a:gd name="connsiteY155" fmla="*/ 490030 h 520856"/>
                <a:gd name="connsiteX156" fmla="*/ 203336 w 629149"/>
                <a:gd name="connsiteY156" fmla="*/ 490030 h 520856"/>
                <a:gd name="connsiteX157" fmla="*/ 205459 w 629149"/>
                <a:gd name="connsiteY157" fmla="*/ 488867 h 520856"/>
                <a:gd name="connsiteX158" fmla="*/ 206243 w 629149"/>
                <a:gd name="connsiteY158" fmla="*/ 488449 h 520856"/>
                <a:gd name="connsiteX159" fmla="*/ 201735 w 629149"/>
                <a:gd name="connsiteY159" fmla="*/ 488449 h 520856"/>
                <a:gd name="connsiteX160" fmla="*/ 203857 w 629149"/>
                <a:gd name="connsiteY160" fmla="*/ 487286 h 520856"/>
                <a:gd name="connsiteX161" fmla="*/ 204642 w 629149"/>
                <a:gd name="connsiteY161" fmla="*/ 486867 h 520856"/>
                <a:gd name="connsiteX162" fmla="*/ 200134 w 629149"/>
                <a:gd name="connsiteY162" fmla="*/ 486867 h 520856"/>
                <a:gd name="connsiteX163" fmla="*/ 202256 w 629149"/>
                <a:gd name="connsiteY163" fmla="*/ 485704 h 520856"/>
                <a:gd name="connsiteX164" fmla="*/ 203041 w 629149"/>
                <a:gd name="connsiteY164" fmla="*/ 485286 h 520856"/>
                <a:gd name="connsiteX165" fmla="*/ 198533 w 629149"/>
                <a:gd name="connsiteY165" fmla="*/ 485286 h 520856"/>
                <a:gd name="connsiteX166" fmla="*/ 200655 w 629149"/>
                <a:gd name="connsiteY166" fmla="*/ 484123 h 520856"/>
                <a:gd name="connsiteX167" fmla="*/ 201440 w 629149"/>
                <a:gd name="connsiteY167" fmla="*/ 483704 h 520856"/>
                <a:gd name="connsiteX168" fmla="*/ 196932 w 629149"/>
                <a:gd name="connsiteY168" fmla="*/ 483704 h 520856"/>
                <a:gd name="connsiteX169" fmla="*/ 199054 w 629149"/>
                <a:gd name="connsiteY169" fmla="*/ 482541 h 520856"/>
                <a:gd name="connsiteX170" fmla="*/ 199839 w 629149"/>
                <a:gd name="connsiteY170" fmla="*/ 482123 h 520856"/>
                <a:gd name="connsiteX171" fmla="*/ 195331 w 629149"/>
                <a:gd name="connsiteY171" fmla="*/ 482123 h 520856"/>
                <a:gd name="connsiteX172" fmla="*/ 197453 w 629149"/>
                <a:gd name="connsiteY172" fmla="*/ 480960 h 520856"/>
                <a:gd name="connsiteX173" fmla="*/ 198238 w 629149"/>
                <a:gd name="connsiteY173" fmla="*/ 480541 h 520856"/>
                <a:gd name="connsiteX174" fmla="*/ 193730 w 629149"/>
                <a:gd name="connsiteY174" fmla="*/ 480541 h 520856"/>
                <a:gd name="connsiteX175" fmla="*/ 195852 w 629149"/>
                <a:gd name="connsiteY175" fmla="*/ 479378 h 520856"/>
                <a:gd name="connsiteX176" fmla="*/ 196636 w 629149"/>
                <a:gd name="connsiteY176" fmla="*/ 478960 h 520856"/>
                <a:gd name="connsiteX177" fmla="*/ 192129 w 629149"/>
                <a:gd name="connsiteY177" fmla="*/ 478960 h 520856"/>
                <a:gd name="connsiteX178" fmla="*/ 194251 w 629149"/>
                <a:gd name="connsiteY178" fmla="*/ 477797 h 520856"/>
                <a:gd name="connsiteX179" fmla="*/ 195035 w 629149"/>
                <a:gd name="connsiteY179" fmla="*/ 477379 h 520856"/>
                <a:gd name="connsiteX180" fmla="*/ 190528 w 629149"/>
                <a:gd name="connsiteY180" fmla="*/ 477379 h 520856"/>
                <a:gd name="connsiteX181" fmla="*/ 192650 w 629149"/>
                <a:gd name="connsiteY181" fmla="*/ 476216 h 520856"/>
                <a:gd name="connsiteX182" fmla="*/ 193434 w 629149"/>
                <a:gd name="connsiteY182" fmla="*/ 475797 h 520856"/>
                <a:gd name="connsiteX183" fmla="*/ 188927 w 629149"/>
                <a:gd name="connsiteY183" fmla="*/ 475797 h 520856"/>
                <a:gd name="connsiteX184" fmla="*/ 191049 w 629149"/>
                <a:gd name="connsiteY184" fmla="*/ 474634 h 520856"/>
                <a:gd name="connsiteX185" fmla="*/ 191833 w 629149"/>
                <a:gd name="connsiteY185" fmla="*/ 474216 h 520856"/>
                <a:gd name="connsiteX186" fmla="*/ 187325 w 629149"/>
                <a:gd name="connsiteY186" fmla="*/ 474216 h 520856"/>
                <a:gd name="connsiteX187" fmla="*/ 189448 w 629149"/>
                <a:gd name="connsiteY187" fmla="*/ 473053 h 520856"/>
                <a:gd name="connsiteX188" fmla="*/ 190232 w 629149"/>
                <a:gd name="connsiteY188" fmla="*/ 472634 h 520856"/>
                <a:gd name="connsiteX189" fmla="*/ 185724 w 629149"/>
                <a:gd name="connsiteY189" fmla="*/ 472634 h 520856"/>
                <a:gd name="connsiteX190" fmla="*/ 187847 w 629149"/>
                <a:gd name="connsiteY190" fmla="*/ 471471 h 520856"/>
                <a:gd name="connsiteX191" fmla="*/ 188631 w 629149"/>
                <a:gd name="connsiteY191" fmla="*/ 471053 h 520856"/>
                <a:gd name="connsiteX192" fmla="*/ 184123 w 629149"/>
                <a:gd name="connsiteY192" fmla="*/ 471053 h 520856"/>
                <a:gd name="connsiteX193" fmla="*/ 186246 w 629149"/>
                <a:gd name="connsiteY193" fmla="*/ 469890 h 520856"/>
                <a:gd name="connsiteX194" fmla="*/ 187030 w 629149"/>
                <a:gd name="connsiteY194" fmla="*/ 469472 h 520856"/>
                <a:gd name="connsiteX195" fmla="*/ 182522 w 629149"/>
                <a:gd name="connsiteY195" fmla="*/ 469472 h 520856"/>
                <a:gd name="connsiteX196" fmla="*/ 184645 w 629149"/>
                <a:gd name="connsiteY196" fmla="*/ 468309 h 520856"/>
                <a:gd name="connsiteX197" fmla="*/ 185429 w 629149"/>
                <a:gd name="connsiteY197" fmla="*/ 467890 h 520856"/>
                <a:gd name="connsiteX198" fmla="*/ 180921 w 629149"/>
                <a:gd name="connsiteY198" fmla="*/ 467890 h 520856"/>
                <a:gd name="connsiteX199" fmla="*/ 183044 w 629149"/>
                <a:gd name="connsiteY199" fmla="*/ 466727 h 520856"/>
                <a:gd name="connsiteX200" fmla="*/ 183828 w 629149"/>
                <a:gd name="connsiteY200" fmla="*/ 466309 h 520856"/>
                <a:gd name="connsiteX201" fmla="*/ 179320 w 629149"/>
                <a:gd name="connsiteY201" fmla="*/ 466309 h 520856"/>
                <a:gd name="connsiteX202" fmla="*/ 181442 w 629149"/>
                <a:gd name="connsiteY202" fmla="*/ 465146 h 520856"/>
                <a:gd name="connsiteX203" fmla="*/ 182227 w 629149"/>
                <a:gd name="connsiteY203" fmla="*/ 464727 h 520856"/>
                <a:gd name="connsiteX204" fmla="*/ 177719 w 629149"/>
                <a:gd name="connsiteY204" fmla="*/ 464727 h 520856"/>
                <a:gd name="connsiteX205" fmla="*/ 179841 w 629149"/>
                <a:gd name="connsiteY205" fmla="*/ 463564 h 520856"/>
                <a:gd name="connsiteX206" fmla="*/ 180626 w 629149"/>
                <a:gd name="connsiteY206" fmla="*/ 463146 h 520856"/>
                <a:gd name="connsiteX207" fmla="*/ 176118 w 629149"/>
                <a:gd name="connsiteY207" fmla="*/ 463146 h 520856"/>
                <a:gd name="connsiteX208" fmla="*/ 178240 w 629149"/>
                <a:gd name="connsiteY208" fmla="*/ 461983 h 520856"/>
                <a:gd name="connsiteX209" fmla="*/ 179025 w 629149"/>
                <a:gd name="connsiteY209" fmla="*/ 461564 h 520856"/>
                <a:gd name="connsiteX210" fmla="*/ 174517 w 629149"/>
                <a:gd name="connsiteY210" fmla="*/ 461564 h 520856"/>
                <a:gd name="connsiteX211" fmla="*/ 176639 w 629149"/>
                <a:gd name="connsiteY211" fmla="*/ 460402 h 520856"/>
                <a:gd name="connsiteX212" fmla="*/ 177424 w 629149"/>
                <a:gd name="connsiteY212" fmla="*/ 459983 h 520856"/>
                <a:gd name="connsiteX213" fmla="*/ 172916 w 629149"/>
                <a:gd name="connsiteY213" fmla="*/ 459983 h 520856"/>
                <a:gd name="connsiteX214" fmla="*/ 175038 w 629149"/>
                <a:gd name="connsiteY214" fmla="*/ 458820 h 520856"/>
                <a:gd name="connsiteX215" fmla="*/ 175823 w 629149"/>
                <a:gd name="connsiteY215" fmla="*/ 458401 h 520856"/>
                <a:gd name="connsiteX216" fmla="*/ 171315 w 629149"/>
                <a:gd name="connsiteY216" fmla="*/ 458401 h 520856"/>
                <a:gd name="connsiteX217" fmla="*/ 173437 w 629149"/>
                <a:gd name="connsiteY217" fmla="*/ 457239 h 520856"/>
                <a:gd name="connsiteX218" fmla="*/ 174221 w 629149"/>
                <a:gd name="connsiteY218" fmla="*/ 456820 h 520856"/>
                <a:gd name="connsiteX219" fmla="*/ 169714 w 629149"/>
                <a:gd name="connsiteY219" fmla="*/ 456820 h 520856"/>
                <a:gd name="connsiteX220" fmla="*/ 171836 w 629149"/>
                <a:gd name="connsiteY220" fmla="*/ 455657 h 520856"/>
                <a:gd name="connsiteX221" fmla="*/ 172620 w 629149"/>
                <a:gd name="connsiteY221" fmla="*/ 455239 h 520856"/>
                <a:gd name="connsiteX222" fmla="*/ 168113 w 629149"/>
                <a:gd name="connsiteY222" fmla="*/ 455239 h 520856"/>
                <a:gd name="connsiteX223" fmla="*/ 170235 w 629149"/>
                <a:gd name="connsiteY223" fmla="*/ 454076 h 520856"/>
                <a:gd name="connsiteX224" fmla="*/ 171019 w 629149"/>
                <a:gd name="connsiteY224" fmla="*/ 453657 h 520856"/>
                <a:gd name="connsiteX225" fmla="*/ 166512 w 629149"/>
                <a:gd name="connsiteY225" fmla="*/ 453657 h 520856"/>
                <a:gd name="connsiteX226" fmla="*/ 168634 w 629149"/>
                <a:gd name="connsiteY226" fmla="*/ 452494 h 520856"/>
                <a:gd name="connsiteX227" fmla="*/ 169418 w 629149"/>
                <a:gd name="connsiteY227" fmla="*/ 452076 h 520856"/>
                <a:gd name="connsiteX228" fmla="*/ 164911 w 629149"/>
                <a:gd name="connsiteY228" fmla="*/ 452076 h 520856"/>
                <a:gd name="connsiteX229" fmla="*/ 167033 w 629149"/>
                <a:gd name="connsiteY229" fmla="*/ 450913 h 520856"/>
                <a:gd name="connsiteX230" fmla="*/ 167817 w 629149"/>
                <a:gd name="connsiteY230" fmla="*/ 450494 h 520856"/>
                <a:gd name="connsiteX231" fmla="*/ 163309 w 629149"/>
                <a:gd name="connsiteY231" fmla="*/ 450494 h 520856"/>
                <a:gd name="connsiteX232" fmla="*/ 165432 w 629149"/>
                <a:gd name="connsiteY232" fmla="*/ 449331 h 520856"/>
                <a:gd name="connsiteX233" fmla="*/ 166216 w 629149"/>
                <a:gd name="connsiteY233" fmla="*/ 448913 h 520856"/>
                <a:gd name="connsiteX234" fmla="*/ 161708 w 629149"/>
                <a:gd name="connsiteY234" fmla="*/ 448913 h 520856"/>
                <a:gd name="connsiteX235" fmla="*/ 163831 w 629149"/>
                <a:gd name="connsiteY235" fmla="*/ 447750 h 520856"/>
                <a:gd name="connsiteX236" fmla="*/ 164615 w 629149"/>
                <a:gd name="connsiteY236" fmla="*/ 447332 h 520856"/>
                <a:gd name="connsiteX237" fmla="*/ 160107 w 629149"/>
                <a:gd name="connsiteY237" fmla="*/ 447332 h 520856"/>
                <a:gd name="connsiteX238" fmla="*/ 162230 w 629149"/>
                <a:gd name="connsiteY238" fmla="*/ 446169 h 520856"/>
                <a:gd name="connsiteX239" fmla="*/ 163014 w 629149"/>
                <a:gd name="connsiteY239" fmla="*/ 445750 h 520856"/>
                <a:gd name="connsiteX240" fmla="*/ 158506 w 629149"/>
                <a:gd name="connsiteY240" fmla="*/ 445750 h 520856"/>
                <a:gd name="connsiteX241" fmla="*/ 160628 w 629149"/>
                <a:gd name="connsiteY241" fmla="*/ 444587 h 520856"/>
                <a:gd name="connsiteX242" fmla="*/ 161413 w 629149"/>
                <a:gd name="connsiteY242" fmla="*/ 444169 h 520856"/>
                <a:gd name="connsiteX243" fmla="*/ 156905 w 629149"/>
                <a:gd name="connsiteY243" fmla="*/ 444169 h 520856"/>
                <a:gd name="connsiteX244" fmla="*/ 159027 w 629149"/>
                <a:gd name="connsiteY244" fmla="*/ 443006 h 520856"/>
                <a:gd name="connsiteX245" fmla="*/ 159812 w 629149"/>
                <a:gd name="connsiteY245" fmla="*/ 442587 h 520856"/>
                <a:gd name="connsiteX246" fmla="*/ 155304 w 629149"/>
                <a:gd name="connsiteY246" fmla="*/ 442587 h 520856"/>
                <a:gd name="connsiteX247" fmla="*/ 157426 w 629149"/>
                <a:gd name="connsiteY247" fmla="*/ 441424 h 520856"/>
                <a:gd name="connsiteX248" fmla="*/ 158211 w 629149"/>
                <a:gd name="connsiteY248" fmla="*/ 441006 h 520856"/>
                <a:gd name="connsiteX249" fmla="*/ 153703 w 629149"/>
                <a:gd name="connsiteY249" fmla="*/ 441006 h 520856"/>
                <a:gd name="connsiteX250" fmla="*/ 155825 w 629149"/>
                <a:gd name="connsiteY250" fmla="*/ 439843 h 520856"/>
                <a:gd name="connsiteX251" fmla="*/ 156610 w 629149"/>
                <a:gd name="connsiteY251" fmla="*/ 439425 h 520856"/>
                <a:gd name="connsiteX252" fmla="*/ 152102 w 629149"/>
                <a:gd name="connsiteY252" fmla="*/ 439425 h 520856"/>
                <a:gd name="connsiteX253" fmla="*/ 154224 w 629149"/>
                <a:gd name="connsiteY253" fmla="*/ 438262 h 520856"/>
                <a:gd name="connsiteX254" fmla="*/ 155009 w 629149"/>
                <a:gd name="connsiteY254" fmla="*/ 437843 h 520856"/>
                <a:gd name="connsiteX255" fmla="*/ 150501 w 629149"/>
                <a:gd name="connsiteY255" fmla="*/ 437843 h 520856"/>
                <a:gd name="connsiteX256" fmla="*/ 152623 w 629149"/>
                <a:gd name="connsiteY256" fmla="*/ 436680 h 520856"/>
                <a:gd name="connsiteX257" fmla="*/ 153408 w 629149"/>
                <a:gd name="connsiteY257" fmla="*/ 436262 h 520856"/>
                <a:gd name="connsiteX258" fmla="*/ 148900 w 629149"/>
                <a:gd name="connsiteY258" fmla="*/ 436262 h 520856"/>
                <a:gd name="connsiteX259" fmla="*/ 151022 w 629149"/>
                <a:gd name="connsiteY259" fmla="*/ 435099 h 520856"/>
                <a:gd name="connsiteX260" fmla="*/ 151806 w 629149"/>
                <a:gd name="connsiteY260" fmla="*/ 434680 h 520856"/>
                <a:gd name="connsiteX261" fmla="*/ 147299 w 629149"/>
                <a:gd name="connsiteY261" fmla="*/ 434680 h 520856"/>
                <a:gd name="connsiteX262" fmla="*/ 149421 w 629149"/>
                <a:gd name="connsiteY262" fmla="*/ 433517 h 520856"/>
                <a:gd name="connsiteX263" fmla="*/ 150205 w 629149"/>
                <a:gd name="connsiteY263" fmla="*/ 433099 h 520856"/>
                <a:gd name="connsiteX264" fmla="*/ 145698 w 629149"/>
                <a:gd name="connsiteY264" fmla="*/ 433099 h 520856"/>
                <a:gd name="connsiteX265" fmla="*/ 147820 w 629149"/>
                <a:gd name="connsiteY265" fmla="*/ 431936 h 520856"/>
                <a:gd name="connsiteX266" fmla="*/ 148604 w 629149"/>
                <a:gd name="connsiteY266" fmla="*/ 431517 h 520856"/>
                <a:gd name="connsiteX267" fmla="*/ 144097 w 629149"/>
                <a:gd name="connsiteY267" fmla="*/ 431517 h 520856"/>
                <a:gd name="connsiteX268" fmla="*/ 146219 w 629149"/>
                <a:gd name="connsiteY268" fmla="*/ 430354 h 520856"/>
                <a:gd name="connsiteX269" fmla="*/ 147003 w 629149"/>
                <a:gd name="connsiteY269" fmla="*/ 429936 h 520856"/>
                <a:gd name="connsiteX270" fmla="*/ 142496 w 629149"/>
                <a:gd name="connsiteY270" fmla="*/ 429936 h 520856"/>
                <a:gd name="connsiteX271" fmla="*/ 144618 w 629149"/>
                <a:gd name="connsiteY271" fmla="*/ 428773 h 520856"/>
                <a:gd name="connsiteX272" fmla="*/ 145402 w 629149"/>
                <a:gd name="connsiteY272" fmla="*/ 428355 h 520856"/>
                <a:gd name="connsiteX273" fmla="*/ 140894 w 629149"/>
                <a:gd name="connsiteY273" fmla="*/ 428355 h 520856"/>
                <a:gd name="connsiteX274" fmla="*/ 143017 w 629149"/>
                <a:gd name="connsiteY274" fmla="*/ 427192 h 520856"/>
                <a:gd name="connsiteX275" fmla="*/ 143801 w 629149"/>
                <a:gd name="connsiteY275" fmla="*/ 426773 h 520856"/>
                <a:gd name="connsiteX276" fmla="*/ 139293 w 629149"/>
                <a:gd name="connsiteY276" fmla="*/ 426773 h 520856"/>
                <a:gd name="connsiteX277" fmla="*/ 141416 w 629149"/>
                <a:gd name="connsiteY277" fmla="*/ 425610 h 520856"/>
                <a:gd name="connsiteX278" fmla="*/ 142200 w 629149"/>
                <a:gd name="connsiteY278" fmla="*/ 425192 h 520856"/>
                <a:gd name="connsiteX279" fmla="*/ 137692 w 629149"/>
                <a:gd name="connsiteY279" fmla="*/ 425192 h 520856"/>
                <a:gd name="connsiteX280" fmla="*/ 139815 w 629149"/>
                <a:gd name="connsiteY280" fmla="*/ 424029 h 520856"/>
                <a:gd name="connsiteX281" fmla="*/ 140599 w 629149"/>
                <a:gd name="connsiteY281" fmla="*/ 423610 h 520856"/>
                <a:gd name="connsiteX282" fmla="*/ 136091 w 629149"/>
                <a:gd name="connsiteY282" fmla="*/ 423610 h 520856"/>
                <a:gd name="connsiteX283" fmla="*/ 138213 w 629149"/>
                <a:gd name="connsiteY283" fmla="*/ 422447 h 520856"/>
                <a:gd name="connsiteX284" fmla="*/ 138998 w 629149"/>
                <a:gd name="connsiteY284" fmla="*/ 422029 h 520856"/>
                <a:gd name="connsiteX285" fmla="*/ 134490 w 629149"/>
                <a:gd name="connsiteY285" fmla="*/ 422029 h 520856"/>
                <a:gd name="connsiteX286" fmla="*/ 136612 w 629149"/>
                <a:gd name="connsiteY286" fmla="*/ 420866 h 520856"/>
                <a:gd name="connsiteX287" fmla="*/ 137397 w 629149"/>
                <a:gd name="connsiteY287" fmla="*/ 420447 h 520856"/>
                <a:gd name="connsiteX288" fmla="*/ 132889 w 629149"/>
                <a:gd name="connsiteY288" fmla="*/ 420447 h 520856"/>
                <a:gd name="connsiteX289" fmla="*/ 135011 w 629149"/>
                <a:gd name="connsiteY289" fmla="*/ 419285 h 520856"/>
                <a:gd name="connsiteX290" fmla="*/ 135796 w 629149"/>
                <a:gd name="connsiteY290" fmla="*/ 418866 h 520856"/>
                <a:gd name="connsiteX291" fmla="*/ 131288 w 629149"/>
                <a:gd name="connsiteY291" fmla="*/ 418866 h 520856"/>
                <a:gd name="connsiteX292" fmla="*/ 133410 w 629149"/>
                <a:gd name="connsiteY292" fmla="*/ 417703 h 520856"/>
                <a:gd name="connsiteX293" fmla="*/ 134195 w 629149"/>
                <a:gd name="connsiteY293" fmla="*/ 417285 h 520856"/>
                <a:gd name="connsiteX294" fmla="*/ 129687 w 629149"/>
                <a:gd name="connsiteY294" fmla="*/ 417285 h 520856"/>
                <a:gd name="connsiteX295" fmla="*/ 131809 w 629149"/>
                <a:gd name="connsiteY295" fmla="*/ 416122 h 520856"/>
                <a:gd name="connsiteX296" fmla="*/ 132594 w 629149"/>
                <a:gd name="connsiteY296" fmla="*/ 415703 h 520856"/>
                <a:gd name="connsiteX297" fmla="*/ 128086 w 629149"/>
                <a:gd name="connsiteY297" fmla="*/ 415703 h 520856"/>
                <a:gd name="connsiteX298" fmla="*/ 130208 w 629149"/>
                <a:gd name="connsiteY298" fmla="*/ 414540 h 520856"/>
                <a:gd name="connsiteX299" fmla="*/ 130992 w 629149"/>
                <a:gd name="connsiteY299" fmla="*/ 414122 h 520856"/>
                <a:gd name="connsiteX300" fmla="*/ 126485 w 629149"/>
                <a:gd name="connsiteY300" fmla="*/ 414122 h 520856"/>
                <a:gd name="connsiteX301" fmla="*/ 128607 w 629149"/>
                <a:gd name="connsiteY301" fmla="*/ 412959 h 520856"/>
                <a:gd name="connsiteX302" fmla="*/ 129392 w 629149"/>
                <a:gd name="connsiteY302" fmla="*/ 412540 h 520856"/>
                <a:gd name="connsiteX303" fmla="*/ 124884 w 629149"/>
                <a:gd name="connsiteY303" fmla="*/ 412540 h 520856"/>
                <a:gd name="connsiteX304" fmla="*/ 127006 w 629149"/>
                <a:gd name="connsiteY304" fmla="*/ 411377 h 520856"/>
                <a:gd name="connsiteX305" fmla="*/ 127790 w 629149"/>
                <a:gd name="connsiteY305" fmla="*/ 410959 h 520856"/>
                <a:gd name="connsiteX306" fmla="*/ 123282 w 629149"/>
                <a:gd name="connsiteY306" fmla="*/ 410959 h 520856"/>
                <a:gd name="connsiteX307" fmla="*/ 125405 w 629149"/>
                <a:gd name="connsiteY307" fmla="*/ 409796 h 520856"/>
                <a:gd name="connsiteX308" fmla="*/ 126189 w 629149"/>
                <a:gd name="connsiteY308" fmla="*/ 409377 h 520856"/>
                <a:gd name="connsiteX309" fmla="*/ 121682 w 629149"/>
                <a:gd name="connsiteY309" fmla="*/ 409377 h 520856"/>
                <a:gd name="connsiteX310" fmla="*/ 123804 w 629149"/>
                <a:gd name="connsiteY310" fmla="*/ 408214 h 520856"/>
                <a:gd name="connsiteX311" fmla="*/ 124588 w 629149"/>
                <a:gd name="connsiteY311" fmla="*/ 407796 h 520856"/>
                <a:gd name="connsiteX312" fmla="*/ 120080 w 629149"/>
                <a:gd name="connsiteY312" fmla="*/ 407796 h 520856"/>
                <a:gd name="connsiteX313" fmla="*/ 122203 w 629149"/>
                <a:gd name="connsiteY313" fmla="*/ 406633 h 520856"/>
                <a:gd name="connsiteX314" fmla="*/ 122987 w 629149"/>
                <a:gd name="connsiteY314" fmla="*/ 406215 h 520856"/>
                <a:gd name="connsiteX315" fmla="*/ 118479 w 629149"/>
                <a:gd name="connsiteY315" fmla="*/ 406215 h 520856"/>
                <a:gd name="connsiteX316" fmla="*/ 120602 w 629149"/>
                <a:gd name="connsiteY316" fmla="*/ 405052 h 520856"/>
                <a:gd name="connsiteX317" fmla="*/ 121386 w 629149"/>
                <a:gd name="connsiteY317" fmla="*/ 404633 h 520856"/>
                <a:gd name="connsiteX318" fmla="*/ 116878 w 629149"/>
                <a:gd name="connsiteY318" fmla="*/ 404633 h 520856"/>
                <a:gd name="connsiteX319" fmla="*/ 119001 w 629149"/>
                <a:gd name="connsiteY319" fmla="*/ 403470 h 520856"/>
                <a:gd name="connsiteX320" fmla="*/ 119785 w 629149"/>
                <a:gd name="connsiteY320" fmla="*/ 403052 h 520856"/>
                <a:gd name="connsiteX321" fmla="*/ 115277 w 629149"/>
                <a:gd name="connsiteY321" fmla="*/ 403052 h 520856"/>
                <a:gd name="connsiteX322" fmla="*/ 117400 w 629149"/>
                <a:gd name="connsiteY322" fmla="*/ 401889 h 520856"/>
                <a:gd name="connsiteX323" fmla="*/ 118184 w 629149"/>
                <a:gd name="connsiteY323" fmla="*/ 401470 h 520856"/>
                <a:gd name="connsiteX324" fmla="*/ 113676 w 629149"/>
                <a:gd name="connsiteY324" fmla="*/ 401470 h 520856"/>
                <a:gd name="connsiteX325" fmla="*/ 115799 w 629149"/>
                <a:gd name="connsiteY325" fmla="*/ 400307 h 520856"/>
                <a:gd name="connsiteX326" fmla="*/ 116583 w 629149"/>
                <a:gd name="connsiteY326" fmla="*/ 399889 h 520856"/>
                <a:gd name="connsiteX327" fmla="*/ 112075 w 629149"/>
                <a:gd name="connsiteY327" fmla="*/ 399889 h 520856"/>
                <a:gd name="connsiteX328" fmla="*/ 114197 w 629149"/>
                <a:gd name="connsiteY328" fmla="*/ 398726 h 520856"/>
                <a:gd name="connsiteX329" fmla="*/ 114982 w 629149"/>
                <a:gd name="connsiteY329" fmla="*/ 398308 h 520856"/>
                <a:gd name="connsiteX330" fmla="*/ 110474 w 629149"/>
                <a:gd name="connsiteY330" fmla="*/ 398308 h 520856"/>
                <a:gd name="connsiteX331" fmla="*/ 112596 w 629149"/>
                <a:gd name="connsiteY331" fmla="*/ 397145 h 520856"/>
                <a:gd name="connsiteX332" fmla="*/ 113381 w 629149"/>
                <a:gd name="connsiteY332" fmla="*/ 396726 h 520856"/>
                <a:gd name="connsiteX333" fmla="*/ 108873 w 629149"/>
                <a:gd name="connsiteY333" fmla="*/ 396726 h 520856"/>
                <a:gd name="connsiteX334" fmla="*/ 110995 w 629149"/>
                <a:gd name="connsiteY334" fmla="*/ 395563 h 520856"/>
                <a:gd name="connsiteX335" fmla="*/ 111780 w 629149"/>
                <a:gd name="connsiteY335" fmla="*/ 395145 h 520856"/>
                <a:gd name="connsiteX336" fmla="*/ 107272 w 629149"/>
                <a:gd name="connsiteY336" fmla="*/ 395145 h 520856"/>
                <a:gd name="connsiteX337" fmla="*/ 109394 w 629149"/>
                <a:gd name="connsiteY337" fmla="*/ 393982 h 520856"/>
                <a:gd name="connsiteX338" fmla="*/ 110179 w 629149"/>
                <a:gd name="connsiteY338" fmla="*/ 393563 h 520856"/>
                <a:gd name="connsiteX339" fmla="*/ 105671 w 629149"/>
                <a:gd name="connsiteY339" fmla="*/ 393563 h 520856"/>
                <a:gd name="connsiteX340" fmla="*/ 107793 w 629149"/>
                <a:gd name="connsiteY340" fmla="*/ 392400 h 520856"/>
                <a:gd name="connsiteX341" fmla="*/ 108578 w 629149"/>
                <a:gd name="connsiteY341" fmla="*/ 391982 h 520856"/>
                <a:gd name="connsiteX342" fmla="*/ 104070 w 629149"/>
                <a:gd name="connsiteY342" fmla="*/ 391982 h 520856"/>
                <a:gd name="connsiteX343" fmla="*/ 106192 w 629149"/>
                <a:gd name="connsiteY343" fmla="*/ 390819 h 520856"/>
                <a:gd name="connsiteX344" fmla="*/ 106976 w 629149"/>
                <a:gd name="connsiteY344" fmla="*/ 390400 h 520856"/>
                <a:gd name="connsiteX345" fmla="*/ 102469 w 629149"/>
                <a:gd name="connsiteY345" fmla="*/ 390400 h 520856"/>
                <a:gd name="connsiteX346" fmla="*/ 104591 w 629149"/>
                <a:gd name="connsiteY346" fmla="*/ 389237 h 520856"/>
                <a:gd name="connsiteX347" fmla="*/ 105375 w 629149"/>
                <a:gd name="connsiteY347" fmla="*/ 388819 h 520856"/>
                <a:gd name="connsiteX348" fmla="*/ 100868 w 629149"/>
                <a:gd name="connsiteY348" fmla="*/ 388819 h 520856"/>
                <a:gd name="connsiteX349" fmla="*/ 102990 w 629149"/>
                <a:gd name="connsiteY349" fmla="*/ 387656 h 520856"/>
                <a:gd name="connsiteX350" fmla="*/ 103774 w 629149"/>
                <a:gd name="connsiteY350" fmla="*/ 387237 h 520856"/>
                <a:gd name="connsiteX351" fmla="*/ 99267 w 629149"/>
                <a:gd name="connsiteY351" fmla="*/ 387237 h 520856"/>
                <a:gd name="connsiteX352" fmla="*/ 101389 w 629149"/>
                <a:gd name="connsiteY352" fmla="*/ 386075 h 520856"/>
                <a:gd name="connsiteX353" fmla="*/ 102173 w 629149"/>
                <a:gd name="connsiteY353" fmla="*/ 385656 h 520856"/>
                <a:gd name="connsiteX354" fmla="*/ 97665 w 629149"/>
                <a:gd name="connsiteY354" fmla="*/ 385656 h 520856"/>
                <a:gd name="connsiteX355" fmla="*/ 99788 w 629149"/>
                <a:gd name="connsiteY355" fmla="*/ 384493 h 520856"/>
                <a:gd name="connsiteX356" fmla="*/ 100572 w 629149"/>
                <a:gd name="connsiteY356" fmla="*/ 384075 h 520856"/>
                <a:gd name="connsiteX357" fmla="*/ 96064 w 629149"/>
                <a:gd name="connsiteY357" fmla="*/ 384075 h 520856"/>
                <a:gd name="connsiteX358" fmla="*/ 98187 w 629149"/>
                <a:gd name="connsiteY358" fmla="*/ 382912 h 520856"/>
                <a:gd name="connsiteX359" fmla="*/ 98971 w 629149"/>
                <a:gd name="connsiteY359" fmla="*/ 382493 h 520856"/>
                <a:gd name="connsiteX360" fmla="*/ 94463 w 629149"/>
                <a:gd name="connsiteY360" fmla="*/ 382493 h 520856"/>
                <a:gd name="connsiteX361" fmla="*/ 96586 w 629149"/>
                <a:gd name="connsiteY361" fmla="*/ 381330 h 520856"/>
                <a:gd name="connsiteX362" fmla="*/ 97370 w 629149"/>
                <a:gd name="connsiteY362" fmla="*/ 380912 h 520856"/>
                <a:gd name="connsiteX363" fmla="*/ 92862 w 629149"/>
                <a:gd name="connsiteY363" fmla="*/ 380912 h 520856"/>
                <a:gd name="connsiteX364" fmla="*/ 94984 w 629149"/>
                <a:gd name="connsiteY364" fmla="*/ 379749 h 520856"/>
                <a:gd name="connsiteX365" fmla="*/ 95769 w 629149"/>
                <a:gd name="connsiteY365" fmla="*/ 379330 h 520856"/>
                <a:gd name="connsiteX366" fmla="*/ 91261 w 629149"/>
                <a:gd name="connsiteY366" fmla="*/ 379330 h 520856"/>
                <a:gd name="connsiteX367" fmla="*/ 93383 w 629149"/>
                <a:gd name="connsiteY367" fmla="*/ 378168 h 520856"/>
                <a:gd name="connsiteX368" fmla="*/ 94168 w 629149"/>
                <a:gd name="connsiteY368" fmla="*/ 377749 h 520856"/>
                <a:gd name="connsiteX369" fmla="*/ 89660 w 629149"/>
                <a:gd name="connsiteY369" fmla="*/ 377749 h 520856"/>
                <a:gd name="connsiteX370" fmla="*/ 91782 w 629149"/>
                <a:gd name="connsiteY370" fmla="*/ 376586 h 520856"/>
                <a:gd name="connsiteX371" fmla="*/ 92567 w 629149"/>
                <a:gd name="connsiteY371" fmla="*/ 376168 h 520856"/>
                <a:gd name="connsiteX372" fmla="*/ 88059 w 629149"/>
                <a:gd name="connsiteY372" fmla="*/ 376168 h 520856"/>
                <a:gd name="connsiteX373" fmla="*/ 90181 w 629149"/>
                <a:gd name="connsiteY373" fmla="*/ 375005 h 520856"/>
                <a:gd name="connsiteX374" fmla="*/ 90966 w 629149"/>
                <a:gd name="connsiteY374" fmla="*/ 374586 h 520856"/>
                <a:gd name="connsiteX375" fmla="*/ 86458 w 629149"/>
                <a:gd name="connsiteY375" fmla="*/ 374586 h 520856"/>
                <a:gd name="connsiteX376" fmla="*/ 88580 w 629149"/>
                <a:gd name="connsiteY376" fmla="*/ 373423 h 520856"/>
                <a:gd name="connsiteX377" fmla="*/ 89365 w 629149"/>
                <a:gd name="connsiteY377" fmla="*/ 373005 h 520856"/>
                <a:gd name="connsiteX378" fmla="*/ 84857 w 629149"/>
                <a:gd name="connsiteY378" fmla="*/ 373005 h 520856"/>
                <a:gd name="connsiteX379" fmla="*/ 86979 w 629149"/>
                <a:gd name="connsiteY379" fmla="*/ 371842 h 520856"/>
                <a:gd name="connsiteX380" fmla="*/ 87764 w 629149"/>
                <a:gd name="connsiteY380" fmla="*/ 371423 h 520856"/>
                <a:gd name="connsiteX381" fmla="*/ 83256 w 629149"/>
                <a:gd name="connsiteY381" fmla="*/ 371423 h 520856"/>
                <a:gd name="connsiteX382" fmla="*/ 85378 w 629149"/>
                <a:gd name="connsiteY382" fmla="*/ 370260 h 520856"/>
                <a:gd name="connsiteX383" fmla="*/ 86162 w 629149"/>
                <a:gd name="connsiteY383" fmla="*/ 369842 h 520856"/>
                <a:gd name="connsiteX384" fmla="*/ 81655 w 629149"/>
                <a:gd name="connsiteY384" fmla="*/ 369842 h 520856"/>
                <a:gd name="connsiteX385" fmla="*/ 83777 w 629149"/>
                <a:gd name="connsiteY385" fmla="*/ 368679 h 520856"/>
                <a:gd name="connsiteX386" fmla="*/ 84562 w 629149"/>
                <a:gd name="connsiteY386" fmla="*/ 368260 h 520856"/>
                <a:gd name="connsiteX387" fmla="*/ 80054 w 629149"/>
                <a:gd name="connsiteY387" fmla="*/ 368260 h 520856"/>
                <a:gd name="connsiteX388" fmla="*/ 82176 w 629149"/>
                <a:gd name="connsiteY388" fmla="*/ 367097 h 520856"/>
                <a:gd name="connsiteX389" fmla="*/ 82960 w 629149"/>
                <a:gd name="connsiteY389" fmla="*/ 366679 h 520856"/>
                <a:gd name="connsiteX390" fmla="*/ 78453 w 629149"/>
                <a:gd name="connsiteY390" fmla="*/ 366679 h 520856"/>
                <a:gd name="connsiteX391" fmla="*/ 80575 w 629149"/>
                <a:gd name="connsiteY391" fmla="*/ 365516 h 520856"/>
                <a:gd name="connsiteX392" fmla="*/ 81359 w 629149"/>
                <a:gd name="connsiteY392" fmla="*/ 365098 h 520856"/>
                <a:gd name="connsiteX393" fmla="*/ 76852 w 629149"/>
                <a:gd name="connsiteY393" fmla="*/ 365098 h 520856"/>
                <a:gd name="connsiteX394" fmla="*/ 78974 w 629149"/>
                <a:gd name="connsiteY394" fmla="*/ 363935 h 520856"/>
                <a:gd name="connsiteX395" fmla="*/ 79758 w 629149"/>
                <a:gd name="connsiteY395" fmla="*/ 363516 h 520856"/>
                <a:gd name="connsiteX396" fmla="*/ 75250 w 629149"/>
                <a:gd name="connsiteY396" fmla="*/ 363516 h 520856"/>
                <a:gd name="connsiteX397" fmla="*/ 77373 w 629149"/>
                <a:gd name="connsiteY397" fmla="*/ 362353 h 520856"/>
                <a:gd name="connsiteX398" fmla="*/ 78157 w 629149"/>
                <a:gd name="connsiteY398" fmla="*/ 361935 h 520856"/>
                <a:gd name="connsiteX399" fmla="*/ 73649 w 629149"/>
                <a:gd name="connsiteY399" fmla="*/ 361935 h 520856"/>
                <a:gd name="connsiteX400" fmla="*/ 75772 w 629149"/>
                <a:gd name="connsiteY400" fmla="*/ 360772 h 520856"/>
                <a:gd name="connsiteX401" fmla="*/ 76556 w 629149"/>
                <a:gd name="connsiteY401" fmla="*/ 360353 h 520856"/>
                <a:gd name="connsiteX402" fmla="*/ 72048 w 629149"/>
                <a:gd name="connsiteY402" fmla="*/ 360353 h 520856"/>
                <a:gd name="connsiteX403" fmla="*/ 74171 w 629149"/>
                <a:gd name="connsiteY403" fmla="*/ 359190 h 520856"/>
                <a:gd name="connsiteX404" fmla="*/ 74955 w 629149"/>
                <a:gd name="connsiteY404" fmla="*/ 358772 h 520856"/>
                <a:gd name="connsiteX405" fmla="*/ 70447 w 629149"/>
                <a:gd name="connsiteY405" fmla="*/ 358772 h 520856"/>
                <a:gd name="connsiteX406" fmla="*/ 72569 w 629149"/>
                <a:gd name="connsiteY406" fmla="*/ 357609 h 520856"/>
                <a:gd name="connsiteX407" fmla="*/ 73354 w 629149"/>
                <a:gd name="connsiteY407" fmla="*/ 357191 h 520856"/>
                <a:gd name="connsiteX408" fmla="*/ 68846 w 629149"/>
                <a:gd name="connsiteY408" fmla="*/ 357191 h 520856"/>
                <a:gd name="connsiteX409" fmla="*/ 70968 w 629149"/>
                <a:gd name="connsiteY409" fmla="*/ 356028 h 520856"/>
                <a:gd name="connsiteX410" fmla="*/ 71753 w 629149"/>
                <a:gd name="connsiteY410" fmla="*/ 355609 h 520856"/>
                <a:gd name="connsiteX411" fmla="*/ 67245 w 629149"/>
                <a:gd name="connsiteY411" fmla="*/ 355609 h 520856"/>
                <a:gd name="connsiteX412" fmla="*/ 69367 w 629149"/>
                <a:gd name="connsiteY412" fmla="*/ 354446 h 520856"/>
                <a:gd name="connsiteX413" fmla="*/ 70152 w 629149"/>
                <a:gd name="connsiteY413" fmla="*/ 354028 h 520856"/>
                <a:gd name="connsiteX414" fmla="*/ 65644 w 629149"/>
                <a:gd name="connsiteY414" fmla="*/ 354028 h 520856"/>
                <a:gd name="connsiteX415" fmla="*/ 67766 w 629149"/>
                <a:gd name="connsiteY415" fmla="*/ 352865 h 520856"/>
                <a:gd name="connsiteX416" fmla="*/ 68551 w 629149"/>
                <a:gd name="connsiteY416" fmla="*/ 352446 h 520856"/>
                <a:gd name="connsiteX417" fmla="*/ 64043 w 629149"/>
                <a:gd name="connsiteY417" fmla="*/ 352446 h 520856"/>
                <a:gd name="connsiteX418" fmla="*/ 66165 w 629149"/>
                <a:gd name="connsiteY418" fmla="*/ 351283 h 520856"/>
                <a:gd name="connsiteX419" fmla="*/ 66950 w 629149"/>
                <a:gd name="connsiteY419" fmla="*/ 350865 h 520856"/>
                <a:gd name="connsiteX420" fmla="*/ 62442 w 629149"/>
                <a:gd name="connsiteY420" fmla="*/ 350865 h 520856"/>
                <a:gd name="connsiteX421" fmla="*/ 64564 w 629149"/>
                <a:gd name="connsiteY421" fmla="*/ 349702 h 520856"/>
                <a:gd name="connsiteX422" fmla="*/ 65348 w 629149"/>
                <a:gd name="connsiteY422" fmla="*/ 349283 h 520856"/>
                <a:gd name="connsiteX423" fmla="*/ 60841 w 629149"/>
                <a:gd name="connsiteY423" fmla="*/ 349283 h 520856"/>
                <a:gd name="connsiteX424" fmla="*/ 62963 w 629149"/>
                <a:gd name="connsiteY424" fmla="*/ 348121 h 520856"/>
                <a:gd name="connsiteX425" fmla="*/ 63747 w 629149"/>
                <a:gd name="connsiteY425" fmla="*/ 347702 h 520856"/>
                <a:gd name="connsiteX426" fmla="*/ 59240 w 629149"/>
                <a:gd name="connsiteY426" fmla="*/ 347702 h 520856"/>
                <a:gd name="connsiteX427" fmla="*/ 61362 w 629149"/>
                <a:gd name="connsiteY427" fmla="*/ 346539 h 520856"/>
                <a:gd name="connsiteX428" fmla="*/ 62147 w 629149"/>
                <a:gd name="connsiteY428" fmla="*/ 346120 h 520856"/>
                <a:gd name="connsiteX429" fmla="*/ 57638 w 629149"/>
                <a:gd name="connsiteY429" fmla="*/ 346120 h 520856"/>
                <a:gd name="connsiteX430" fmla="*/ 59761 w 629149"/>
                <a:gd name="connsiteY430" fmla="*/ 344958 h 520856"/>
                <a:gd name="connsiteX431" fmla="*/ 60545 w 629149"/>
                <a:gd name="connsiteY431" fmla="*/ 344539 h 520856"/>
                <a:gd name="connsiteX432" fmla="*/ 56038 w 629149"/>
                <a:gd name="connsiteY432" fmla="*/ 344539 h 520856"/>
                <a:gd name="connsiteX433" fmla="*/ 58160 w 629149"/>
                <a:gd name="connsiteY433" fmla="*/ 343376 h 520856"/>
                <a:gd name="connsiteX434" fmla="*/ 58944 w 629149"/>
                <a:gd name="connsiteY434" fmla="*/ 342958 h 520856"/>
                <a:gd name="connsiteX435" fmla="*/ 54436 w 629149"/>
                <a:gd name="connsiteY435" fmla="*/ 342958 h 520856"/>
                <a:gd name="connsiteX436" fmla="*/ 56559 w 629149"/>
                <a:gd name="connsiteY436" fmla="*/ 341795 h 520856"/>
                <a:gd name="connsiteX437" fmla="*/ 57343 w 629149"/>
                <a:gd name="connsiteY437" fmla="*/ 341376 h 520856"/>
                <a:gd name="connsiteX438" fmla="*/ 52835 w 629149"/>
                <a:gd name="connsiteY438" fmla="*/ 341376 h 520856"/>
                <a:gd name="connsiteX439" fmla="*/ 54958 w 629149"/>
                <a:gd name="connsiteY439" fmla="*/ 340213 h 520856"/>
                <a:gd name="connsiteX440" fmla="*/ 55742 w 629149"/>
                <a:gd name="connsiteY440" fmla="*/ 339795 h 520856"/>
                <a:gd name="connsiteX441" fmla="*/ 51234 w 629149"/>
                <a:gd name="connsiteY441" fmla="*/ 339795 h 520856"/>
                <a:gd name="connsiteX442" fmla="*/ 53357 w 629149"/>
                <a:gd name="connsiteY442" fmla="*/ 338632 h 520856"/>
                <a:gd name="connsiteX443" fmla="*/ 54141 w 629149"/>
                <a:gd name="connsiteY443" fmla="*/ 338213 h 520856"/>
                <a:gd name="connsiteX444" fmla="*/ 49633 w 629149"/>
                <a:gd name="connsiteY444" fmla="*/ 338213 h 520856"/>
                <a:gd name="connsiteX445" fmla="*/ 51756 w 629149"/>
                <a:gd name="connsiteY445" fmla="*/ 337050 h 520856"/>
                <a:gd name="connsiteX446" fmla="*/ 52540 w 629149"/>
                <a:gd name="connsiteY446" fmla="*/ 336632 h 520856"/>
                <a:gd name="connsiteX447" fmla="*/ 48032 w 629149"/>
                <a:gd name="connsiteY447" fmla="*/ 336632 h 520856"/>
                <a:gd name="connsiteX448" fmla="*/ 50155 w 629149"/>
                <a:gd name="connsiteY448" fmla="*/ 335469 h 520856"/>
                <a:gd name="connsiteX449" fmla="*/ 50939 w 629149"/>
                <a:gd name="connsiteY449" fmla="*/ 335051 h 520856"/>
                <a:gd name="connsiteX450" fmla="*/ 46431 w 629149"/>
                <a:gd name="connsiteY450" fmla="*/ 335051 h 520856"/>
                <a:gd name="connsiteX451" fmla="*/ 48553 w 629149"/>
                <a:gd name="connsiteY451" fmla="*/ 333888 h 520856"/>
                <a:gd name="connsiteX452" fmla="*/ 49338 w 629149"/>
                <a:gd name="connsiteY452" fmla="*/ 333469 h 520856"/>
                <a:gd name="connsiteX453" fmla="*/ 44830 w 629149"/>
                <a:gd name="connsiteY453" fmla="*/ 333469 h 520856"/>
                <a:gd name="connsiteX454" fmla="*/ 46952 w 629149"/>
                <a:gd name="connsiteY454" fmla="*/ 332306 h 520856"/>
                <a:gd name="connsiteX455" fmla="*/ 47737 w 629149"/>
                <a:gd name="connsiteY455" fmla="*/ 331888 h 520856"/>
                <a:gd name="connsiteX456" fmla="*/ 43229 w 629149"/>
                <a:gd name="connsiteY456" fmla="*/ 331888 h 520856"/>
                <a:gd name="connsiteX457" fmla="*/ 45351 w 629149"/>
                <a:gd name="connsiteY457" fmla="*/ 330725 h 520856"/>
                <a:gd name="connsiteX458" fmla="*/ 46136 w 629149"/>
                <a:gd name="connsiteY458" fmla="*/ 330306 h 520856"/>
                <a:gd name="connsiteX459" fmla="*/ 41628 w 629149"/>
                <a:gd name="connsiteY459" fmla="*/ 330306 h 520856"/>
                <a:gd name="connsiteX460" fmla="*/ 43750 w 629149"/>
                <a:gd name="connsiteY460" fmla="*/ 329143 h 520856"/>
                <a:gd name="connsiteX461" fmla="*/ 44535 w 629149"/>
                <a:gd name="connsiteY461" fmla="*/ 328725 h 520856"/>
                <a:gd name="connsiteX462" fmla="*/ 40027 w 629149"/>
                <a:gd name="connsiteY462" fmla="*/ 328725 h 520856"/>
                <a:gd name="connsiteX463" fmla="*/ 42149 w 629149"/>
                <a:gd name="connsiteY463" fmla="*/ 327562 h 520856"/>
                <a:gd name="connsiteX464" fmla="*/ 42933 w 629149"/>
                <a:gd name="connsiteY464" fmla="*/ 327144 h 520856"/>
                <a:gd name="connsiteX465" fmla="*/ 38426 w 629149"/>
                <a:gd name="connsiteY465" fmla="*/ 327144 h 520856"/>
                <a:gd name="connsiteX466" fmla="*/ 40548 w 629149"/>
                <a:gd name="connsiteY466" fmla="*/ 325981 h 520856"/>
                <a:gd name="connsiteX467" fmla="*/ 41332 w 629149"/>
                <a:gd name="connsiteY467" fmla="*/ 325562 h 520856"/>
                <a:gd name="connsiteX468" fmla="*/ 36825 w 629149"/>
                <a:gd name="connsiteY468" fmla="*/ 325562 h 520856"/>
                <a:gd name="connsiteX469" fmla="*/ 38947 w 629149"/>
                <a:gd name="connsiteY469" fmla="*/ 324399 h 520856"/>
                <a:gd name="connsiteX470" fmla="*/ 39731 w 629149"/>
                <a:gd name="connsiteY470" fmla="*/ 323981 h 520856"/>
                <a:gd name="connsiteX471" fmla="*/ 35224 w 629149"/>
                <a:gd name="connsiteY471" fmla="*/ 323981 h 520856"/>
                <a:gd name="connsiteX472" fmla="*/ 37346 w 629149"/>
                <a:gd name="connsiteY472" fmla="*/ 322818 h 520856"/>
                <a:gd name="connsiteX473" fmla="*/ 38131 w 629149"/>
                <a:gd name="connsiteY473" fmla="*/ 322399 h 520856"/>
                <a:gd name="connsiteX474" fmla="*/ 33623 w 629149"/>
                <a:gd name="connsiteY474" fmla="*/ 322399 h 520856"/>
                <a:gd name="connsiteX475" fmla="*/ 35745 w 629149"/>
                <a:gd name="connsiteY475" fmla="*/ 321236 h 520856"/>
                <a:gd name="connsiteX476" fmla="*/ 36529 w 629149"/>
                <a:gd name="connsiteY476" fmla="*/ 320818 h 520856"/>
                <a:gd name="connsiteX477" fmla="*/ 32021 w 629149"/>
                <a:gd name="connsiteY477" fmla="*/ 320818 h 520856"/>
                <a:gd name="connsiteX478" fmla="*/ 34144 w 629149"/>
                <a:gd name="connsiteY478" fmla="*/ 319655 h 520856"/>
                <a:gd name="connsiteX479" fmla="*/ 34928 w 629149"/>
                <a:gd name="connsiteY479" fmla="*/ 319236 h 520856"/>
                <a:gd name="connsiteX480" fmla="*/ 30420 w 629149"/>
                <a:gd name="connsiteY480" fmla="*/ 319236 h 520856"/>
                <a:gd name="connsiteX481" fmla="*/ 32543 w 629149"/>
                <a:gd name="connsiteY481" fmla="*/ 318073 h 520856"/>
                <a:gd name="connsiteX482" fmla="*/ 33327 w 629149"/>
                <a:gd name="connsiteY482" fmla="*/ 317655 h 520856"/>
                <a:gd name="connsiteX483" fmla="*/ 28819 w 629149"/>
                <a:gd name="connsiteY483" fmla="*/ 317655 h 520856"/>
                <a:gd name="connsiteX484" fmla="*/ 30942 w 629149"/>
                <a:gd name="connsiteY484" fmla="*/ 316492 h 520856"/>
                <a:gd name="connsiteX485" fmla="*/ 31726 w 629149"/>
                <a:gd name="connsiteY485" fmla="*/ 316074 h 520856"/>
                <a:gd name="connsiteX486" fmla="*/ 27218 w 629149"/>
                <a:gd name="connsiteY486" fmla="*/ 316074 h 520856"/>
                <a:gd name="connsiteX487" fmla="*/ 29340 w 629149"/>
                <a:gd name="connsiteY487" fmla="*/ 314911 h 520856"/>
                <a:gd name="connsiteX488" fmla="*/ 30125 w 629149"/>
                <a:gd name="connsiteY488" fmla="*/ 314492 h 520856"/>
                <a:gd name="connsiteX489" fmla="*/ 25617 w 629149"/>
                <a:gd name="connsiteY489" fmla="*/ 314492 h 520856"/>
                <a:gd name="connsiteX490" fmla="*/ 27740 w 629149"/>
                <a:gd name="connsiteY490" fmla="*/ 313329 h 520856"/>
                <a:gd name="connsiteX491" fmla="*/ 28524 w 629149"/>
                <a:gd name="connsiteY491" fmla="*/ 312911 h 520856"/>
                <a:gd name="connsiteX492" fmla="*/ 24016 w 629149"/>
                <a:gd name="connsiteY492" fmla="*/ 312911 h 520856"/>
                <a:gd name="connsiteX493" fmla="*/ 26138 w 629149"/>
                <a:gd name="connsiteY493" fmla="*/ 311748 h 520856"/>
                <a:gd name="connsiteX494" fmla="*/ 26923 w 629149"/>
                <a:gd name="connsiteY494" fmla="*/ 311329 h 520856"/>
                <a:gd name="connsiteX495" fmla="*/ 22415 w 629149"/>
                <a:gd name="connsiteY495" fmla="*/ 311329 h 520856"/>
                <a:gd name="connsiteX496" fmla="*/ 24537 w 629149"/>
                <a:gd name="connsiteY496" fmla="*/ 310166 h 520856"/>
                <a:gd name="connsiteX497" fmla="*/ 25322 w 629149"/>
                <a:gd name="connsiteY497" fmla="*/ 309748 h 520856"/>
                <a:gd name="connsiteX498" fmla="*/ 20814 w 629149"/>
                <a:gd name="connsiteY498" fmla="*/ 309748 h 520856"/>
                <a:gd name="connsiteX499" fmla="*/ 22936 w 629149"/>
                <a:gd name="connsiteY499" fmla="*/ 308585 h 520856"/>
                <a:gd name="connsiteX500" fmla="*/ 23721 w 629149"/>
                <a:gd name="connsiteY500" fmla="*/ 308166 h 520856"/>
                <a:gd name="connsiteX501" fmla="*/ 19213 w 629149"/>
                <a:gd name="connsiteY501" fmla="*/ 308166 h 520856"/>
                <a:gd name="connsiteX502" fmla="*/ 21335 w 629149"/>
                <a:gd name="connsiteY502" fmla="*/ 307004 h 520856"/>
                <a:gd name="connsiteX503" fmla="*/ 22120 w 629149"/>
                <a:gd name="connsiteY503" fmla="*/ 306585 h 520856"/>
                <a:gd name="connsiteX504" fmla="*/ 17612 w 629149"/>
                <a:gd name="connsiteY504" fmla="*/ 306585 h 520856"/>
                <a:gd name="connsiteX505" fmla="*/ 19734 w 629149"/>
                <a:gd name="connsiteY505" fmla="*/ 305422 h 520856"/>
                <a:gd name="connsiteX506" fmla="*/ 20518 w 629149"/>
                <a:gd name="connsiteY506" fmla="*/ 305004 h 520856"/>
                <a:gd name="connsiteX507" fmla="*/ 16011 w 629149"/>
                <a:gd name="connsiteY507" fmla="*/ 305004 h 520856"/>
                <a:gd name="connsiteX508" fmla="*/ 18133 w 629149"/>
                <a:gd name="connsiteY508" fmla="*/ 303841 h 520856"/>
                <a:gd name="connsiteX509" fmla="*/ 18917 w 629149"/>
                <a:gd name="connsiteY509" fmla="*/ 303422 h 520856"/>
                <a:gd name="connsiteX510" fmla="*/ 14410 w 629149"/>
                <a:gd name="connsiteY510" fmla="*/ 303422 h 520856"/>
                <a:gd name="connsiteX511" fmla="*/ 16532 w 629149"/>
                <a:gd name="connsiteY511" fmla="*/ 302259 h 520856"/>
                <a:gd name="connsiteX512" fmla="*/ 17316 w 629149"/>
                <a:gd name="connsiteY512" fmla="*/ 301841 h 520856"/>
                <a:gd name="connsiteX513" fmla="*/ 12809 w 629149"/>
                <a:gd name="connsiteY513" fmla="*/ 301841 h 520856"/>
                <a:gd name="connsiteX514" fmla="*/ 14931 w 629149"/>
                <a:gd name="connsiteY514" fmla="*/ 300678 h 520856"/>
                <a:gd name="connsiteX515" fmla="*/ 15716 w 629149"/>
                <a:gd name="connsiteY515" fmla="*/ 300259 h 520856"/>
                <a:gd name="connsiteX516" fmla="*/ 11208 w 629149"/>
                <a:gd name="connsiteY516" fmla="*/ 300259 h 520856"/>
                <a:gd name="connsiteX517" fmla="*/ 13330 w 629149"/>
                <a:gd name="connsiteY517" fmla="*/ 299096 h 520856"/>
                <a:gd name="connsiteX518" fmla="*/ 14114 w 629149"/>
                <a:gd name="connsiteY518" fmla="*/ 298678 h 520856"/>
                <a:gd name="connsiteX519" fmla="*/ 9606 w 629149"/>
                <a:gd name="connsiteY519" fmla="*/ 298678 h 520856"/>
                <a:gd name="connsiteX520" fmla="*/ 11729 w 629149"/>
                <a:gd name="connsiteY520" fmla="*/ 297515 h 520856"/>
                <a:gd name="connsiteX521" fmla="*/ 12513 w 629149"/>
                <a:gd name="connsiteY521" fmla="*/ 297096 h 520856"/>
                <a:gd name="connsiteX522" fmla="*/ 8005 w 629149"/>
                <a:gd name="connsiteY522" fmla="*/ 297096 h 520856"/>
                <a:gd name="connsiteX523" fmla="*/ 10128 w 629149"/>
                <a:gd name="connsiteY523" fmla="*/ 295933 h 520856"/>
                <a:gd name="connsiteX524" fmla="*/ 10912 w 629149"/>
                <a:gd name="connsiteY524" fmla="*/ 295515 h 520856"/>
                <a:gd name="connsiteX525" fmla="*/ 6404 w 629149"/>
                <a:gd name="connsiteY525" fmla="*/ 295515 h 520856"/>
                <a:gd name="connsiteX526" fmla="*/ 8527 w 629149"/>
                <a:gd name="connsiteY526" fmla="*/ 294352 h 520856"/>
                <a:gd name="connsiteX527" fmla="*/ 9311 w 629149"/>
                <a:gd name="connsiteY527" fmla="*/ 293934 h 520856"/>
                <a:gd name="connsiteX528" fmla="*/ 4803 w 629149"/>
                <a:gd name="connsiteY528" fmla="*/ 293934 h 520856"/>
                <a:gd name="connsiteX529" fmla="*/ 6925 w 629149"/>
                <a:gd name="connsiteY529" fmla="*/ 292771 h 520856"/>
                <a:gd name="connsiteX530" fmla="*/ 7710 w 629149"/>
                <a:gd name="connsiteY530" fmla="*/ 292352 h 520856"/>
                <a:gd name="connsiteX531" fmla="*/ 3202 w 629149"/>
                <a:gd name="connsiteY531" fmla="*/ 292352 h 520856"/>
                <a:gd name="connsiteX532" fmla="*/ 5325 w 629149"/>
                <a:gd name="connsiteY532" fmla="*/ 291189 h 520856"/>
                <a:gd name="connsiteX533" fmla="*/ 6109 w 629149"/>
                <a:gd name="connsiteY533" fmla="*/ 290771 h 520856"/>
                <a:gd name="connsiteX534" fmla="*/ 1601 w 629149"/>
                <a:gd name="connsiteY534" fmla="*/ 290771 h 520856"/>
                <a:gd name="connsiteX535" fmla="*/ 3723 w 629149"/>
                <a:gd name="connsiteY535" fmla="*/ 289608 h 520856"/>
                <a:gd name="connsiteX536" fmla="*/ 4508 w 629149"/>
                <a:gd name="connsiteY536" fmla="*/ 289189 h 520856"/>
                <a:gd name="connsiteX537" fmla="*/ 0 w 629149"/>
                <a:gd name="connsiteY537" fmla="*/ 289189 h 520856"/>
                <a:gd name="connsiteX538" fmla="*/ 25076 w 629149"/>
                <a:gd name="connsiteY538" fmla="*/ 276419 h 520856"/>
                <a:gd name="connsiteX539" fmla="*/ 48122 w 629149"/>
                <a:gd name="connsiteY539" fmla="*/ 266524 h 520856"/>
                <a:gd name="connsiteX540" fmla="*/ 59934 w 629149"/>
                <a:gd name="connsiteY540" fmla="*/ 267585 h 520856"/>
                <a:gd name="connsiteX541" fmla="*/ 66572 w 629149"/>
                <a:gd name="connsiteY541" fmla="*/ 268131 h 520856"/>
                <a:gd name="connsiteX542" fmla="*/ 66649 w 629149"/>
                <a:gd name="connsiteY542" fmla="*/ 267864 h 520856"/>
                <a:gd name="connsiteX543" fmla="*/ 64589 w 629149"/>
                <a:gd name="connsiteY543" fmla="*/ 267864 h 520856"/>
                <a:gd name="connsiteX544" fmla="*/ 65048 w 629149"/>
                <a:gd name="connsiteY544" fmla="*/ 266282 h 520856"/>
                <a:gd name="connsiteX545" fmla="*/ 62988 w 629149"/>
                <a:gd name="connsiteY545" fmla="*/ 266282 h 520856"/>
                <a:gd name="connsiteX546" fmla="*/ 63447 w 629149"/>
                <a:gd name="connsiteY546" fmla="*/ 264701 h 520856"/>
                <a:gd name="connsiteX547" fmla="*/ 61386 w 629149"/>
                <a:gd name="connsiteY547" fmla="*/ 264701 h 520856"/>
                <a:gd name="connsiteX548" fmla="*/ 61846 w 629149"/>
                <a:gd name="connsiteY548" fmla="*/ 263119 h 520856"/>
                <a:gd name="connsiteX549" fmla="*/ 59785 w 629149"/>
                <a:gd name="connsiteY549" fmla="*/ 263119 h 520856"/>
                <a:gd name="connsiteX550" fmla="*/ 60245 w 629149"/>
                <a:gd name="connsiteY550" fmla="*/ 261538 h 520856"/>
                <a:gd name="connsiteX551" fmla="*/ 58184 w 629149"/>
                <a:gd name="connsiteY551" fmla="*/ 261538 h 520856"/>
                <a:gd name="connsiteX552" fmla="*/ 58644 w 629149"/>
                <a:gd name="connsiteY552" fmla="*/ 259957 h 520856"/>
                <a:gd name="connsiteX553" fmla="*/ 56583 w 629149"/>
                <a:gd name="connsiteY553" fmla="*/ 259957 h 520856"/>
                <a:gd name="connsiteX554" fmla="*/ 57043 w 629149"/>
                <a:gd name="connsiteY554" fmla="*/ 258375 h 520856"/>
                <a:gd name="connsiteX555" fmla="*/ 54982 w 629149"/>
                <a:gd name="connsiteY555" fmla="*/ 258375 h 520856"/>
                <a:gd name="connsiteX556" fmla="*/ 55442 w 629149"/>
                <a:gd name="connsiteY556" fmla="*/ 256794 h 520856"/>
                <a:gd name="connsiteX557" fmla="*/ 53381 w 629149"/>
                <a:gd name="connsiteY557" fmla="*/ 256794 h 520856"/>
                <a:gd name="connsiteX558" fmla="*/ 53841 w 629149"/>
                <a:gd name="connsiteY558" fmla="*/ 255212 h 520856"/>
                <a:gd name="connsiteX559" fmla="*/ 51780 w 629149"/>
                <a:gd name="connsiteY559" fmla="*/ 255212 h 520856"/>
                <a:gd name="connsiteX560" fmla="*/ 82840 w 629149"/>
                <a:gd name="connsiteY560" fmla="*/ 148379 h 520856"/>
                <a:gd name="connsiteX561" fmla="*/ 126141 w 629149"/>
                <a:gd name="connsiteY561" fmla="*/ 148379 h 520856"/>
                <a:gd name="connsiteX562" fmla="*/ 125688 w 629149"/>
                <a:gd name="connsiteY562" fmla="*/ 149960 h 520856"/>
                <a:gd name="connsiteX563" fmla="*/ 127742 w 629149"/>
                <a:gd name="connsiteY563" fmla="*/ 149960 h 520856"/>
                <a:gd name="connsiteX564" fmla="*/ 127289 w 629149"/>
                <a:gd name="connsiteY564" fmla="*/ 151541 h 520856"/>
                <a:gd name="connsiteX565" fmla="*/ 129343 w 629149"/>
                <a:gd name="connsiteY565" fmla="*/ 151541 h 520856"/>
                <a:gd name="connsiteX566" fmla="*/ 128890 w 629149"/>
                <a:gd name="connsiteY566" fmla="*/ 153123 h 520856"/>
                <a:gd name="connsiteX567" fmla="*/ 130944 w 629149"/>
                <a:gd name="connsiteY567" fmla="*/ 153123 h 520856"/>
                <a:gd name="connsiteX568" fmla="*/ 130491 w 629149"/>
                <a:gd name="connsiteY568" fmla="*/ 154704 h 520856"/>
                <a:gd name="connsiteX569" fmla="*/ 132545 w 629149"/>
                <a:gd name="connsiteY569" fmla="*/ 154704 h 520856"/>
                <a:gd name="connsiteX570" fmla="*/ 132092 w 629149"/>
                <a:gd name="connsiteY570" fmla="*/ 156286 h 520856"/>
                <a:gd name="connsiteX571" fmla="*/ 134146 w 629149"/>
                <a:gd name="connsiteY571" fmla="*/ 156286 h 520856"/>
                <a:gd name="connsiteX572" fmla="*/ 133693 w 629149"/>
                <a:gd name="connsiteY572" fmla="*/ 157868 h 520856"/>
                <a:gd name="connsiteX573" fmla="*/ 135747 w 629149"/>
                <a:gd name="connsiteY573" fmla="*/ 157868 h 520856"/>
                <a:gd name="connsiteX574" fmla="*/ 135294 w 629149"/>
                <a:gd name="connsiteY574" fmla="*/ 159449 h 520856"/>
                <a:gd name="connsiteX575" fmla="*/ 137349 w 629149"/>
                <a:gd name="connsiteY575" fmla="*/ 159449 h 520856"/>
                <a:gd name="connsiteX576" fmla="*/ 136895 w 629149"/>
                <a:gd name="connsiteY576" fmla="*/ 161030 h 520856"/>
                <a:gd name="connsiteX577" fmla="*/ 137243 w 629149"/>
                <a:gd name="connsiteY577" fmla="*/ 161030 h 520856"/>
                <a:gd name="connsiteX578" fmla="*/ 140941 w 629149"/>
                <a:gd name="connsiteY578" fmla="*/ 148379 h 520856"/>
                <a:gd name="connsiteX579" fmla="*/ 184074 w 629149"/>
                <a:gd name="connsiteY579" fmla="*/ 148379 h 520856"/>
                <a:gd name="connsiteX580" fmla="*/ 183612 w 629149"/>
                <a:gd name="connsiteY580" fmla="*/ 149960 h 520856"/>
                <a:gd name="connsiteX581" fmla="*/ 185675 w 629149"/>
                <a:gd name="connsiteY581" fmla="*/ 149960 h 520856"/>
                <a:gd name="connsiteX582" fmla="*/ 185213 w 629149"/>
                <a:gd name="connsiteY582" fmla="*/ 151541 h 520856"/>
                <a:gd name="connsiteX583" fmla="*/ 187276 w 629149"/>
                <a:gd name="connsiteY583" fmla="*/ 151541 h 520856"/>
                <a:gd name="connsiteX584" fmla="*/ 186815 w 629149"/>
                <a:gd name="connsiteY584" fmla="*/ 153123 h 520856"/>
                <a:gd name="connsiteX585" fmla="*/ 188877 w 629149"/>
                <a:gd name="connsiteY585" fmla="*/ 153123 h 520856"/>
                <a:gd name="connsiteX586" fmla="*/ 188415 w 629149"/>
                <a:gd name="connsiteY586" fmla="*/ 154704 h 520856"/>
                <a:gd name="connsiteX587" fmla="*/ 190478 w 629149"/>
                <a:gd name="connsiteY587" fmla="*/ 154704 h 520856"/>
                <a:gd name="connsiteX588" fmla="*/ 190017 w 629149"/>
                <a:gd name="connsiteY588" fmla="*/ 156286 h 520856"/>
                <a:gd name="connsiteX589" fmla="*/ 192079 w 629149"/>
                <a:gd name="connsiteY589" fmla="*/ 156286 h 520856"/>
                <a:gd name="connsiteX590" fmla="*/ 191618 w 629149"/>
                <a:gd name="connsiteY590" fmla="*/ 157868 h 520856"/>
                <a:gd name="connsiteX591" fmla="*/ 193680 w 629149"/>
                <a:gd name="connsiteY591" fmla="*/ 157868 h 520856"/>
                <a:gd name="connsiteX592" fmla="*/ 193219 w 629149"/>
                <a:gd name="connsiteY592" fmla="*/ 159449 h 520856"/>
                <a:gd name="connsiteX593" fmla="*/ 194324 w 629149"/>
                <a:gd name="connsiteY593" fmla="*/ 159449 h 520856"/>
                <a:gd name="connsiteX594" fmla="*/ 197542 w 629149"/>
                <a:gd name="connsiteY594" fmla="*/ 148379 h 520856"/>
                <a:gd name="connsiteX595" fmla="*/ 233963 w 629149"/>
                <a:gd name="connsiteY595" fmla="*/ 148379 h 520856"/>
                <a:gd name="connsiteX596" fmla="*/ 232440 w 629149"/>
                <a:gd name="connsiteY596" fmla="*/ 146922 h 520856"/>
                <a:gd name="connsiteX597" fmla="*/ 232378 w 629149"/>
                <a:gd name="connsiteY597" fmla="*/ 146813 h 520856"/>
                <a:gd name="connsiteX598" fmla="*/ 230839 w 629149"/>
                <a:gd name="connsiteY598" fmla="*/ 145340 h 520856"/>
                <a:gd name="connsiteX599" fmla="*/ 230777 w 629149"/>
                <a:gd name="connsiteY599" fmla="*/ 145232 h 520856"/>
                <a:gd name="connsiteX600" fmla="*/ 229238 w 629149"/>
                <a:gd name="connsiteY600" fmla="*/ 143759 h 520856"/>
                <a:gd name="connsiteX601" fmla="*/ 229176 w 629149"/>
                <a:gd name="connsiteY601" fmla="*/ 143650 h 520856"/>
                <a:gd name="connsiteX602" fmla="*/ 227637 w 629149"/>
                <a:gd name="connsiteY602" fmla="*/ 142178 h 520856"/>
                <a:gd name="connsiteX603" fmla="*/ 227575 w 629149"/>
                <a:gd name="connsiteY603" fmla="*/ 142069 h 520856"/>
                <a:gd name="connsiteX604" fmla="*/ 226036 w 629149"/>
                <a:gd name="connsiteY604" fmla="*/ 140596 h 520856"/>
                <a:gd name="connsiteX605" fmla="*/ 225974 w 629149"/>
                <a:gd name="connsiteY605" fmla="*/ 140488 h 520856"/>
                <a:gd name="connsiteX606" fmla="*/ 224435 w 629149"/>
                <a:gd name="connsiteY606" fmla="*/ 139015 h 520856"/>
                <a:gd name="connsiteX607" fmla="*/ 224373 w 629149"/>
                <a:gd name="connsiteY607" fmla="*/ 138906 h 520856"/>
                <a:gd name="connsiteX608" fmla="*/ 222834 w 629149"/>
                <a:gd name="connsiteY608" fmla="*/ 137433 h 520856"/>
                <a:gd name="connsiteX609" fmla="*/ 222772 w 629149"/>
                <a:gd name="connsiteY609" fmla="*/ 137325 h 520856"/>
                <a:gd name="connsiteX610" fmla="*/ 221233 w 629149"/>
                <a:gd name="connsiteY610" fmla="*/ 135852 h 520856"/>
                <a:gd name="connsiteX611" fmla="*/ 221170 w 629149"/>
                <a:gd name="connsiteY611" fmla="*/ 135743 h 520856"/>
                <a:gd name="connsiteX612" fmla="*/ 219632 w 629149"/>
                <a:gd name="connsiteY612" fmla="*/ 134270 h 520856"/>
                <a:gd name="connsiteX613" fmla="*/ 219570 w 629149"/>
                <a:gd name="connsiteY613" fmla="*/ 134162 h 520856"/>
                <a:gd name="connsiteX614" fmla="*/ 218031 w 629149"/>
                <a:gd name="connsiteY614" fmla="*/ 132689 h 520856"/>
                <a:gd name="connsiteX615" fmla="*/ 217968 w 629149"/>
                <a:gd name="connsiteY615" fmla="*/ 132580 h 520856"/>
                <a:gd name="connsiteX616" fmla="*/ 216651 w 629149"/>
                <a:gd name="connsiteY616" fmla="*/ 131319 h 520856"/>
                <a:gd name="connsiteX617" fmla="*/ 215540 w 629149"/>
                <a:gd name="connsiteY617" fmla="*/ 130520 h 520856"/>
                <a:gd name="connsiteX618" fmla="*/ 206823 w 629149"/>
                <a:gd name="connsiteY618" fmla="*/ 121619 h 520856"/>
                <a:gd name="connsiteX619" fmla="*/ 206761 w 629149"/>
                <a:gd name="connsiteY619" fmla="*/ 121511 h 520856"/>
                <a:gd name="connsiteX620" fmla="*/ 205443 w 629149"/>
                <a:gd name="connsiteY620" fmla="*/ 120250 h 520856"/>
                <a:gd name="connsiteX621" fmla="*/ 204332 w 629149"/>
                <a:gd name="connsiteY621" fmla="*/ 119450 h 520856"/>
                <a:gd name="connsiteX622" fmla="*/ 195616 w 629149"/>
                <a:gd name="connsiteY622" fmla="*/ 110550 h 520856"/>
                <a:gd name="connsiteX623" fmla="*/ 195553 w 629149"/>
                <a:gd name="connsiteY623" fmla="*/ 110441 h 520856"/>
                <a:gd name="connsiteX624" fmla="*/ 194236 w 629149"/>
                <a:gd name="connsiteY624" fmla="*/ 109180 h 520856"/>
                <a:gd name="connsiteX625" fmla="*/ 193125 w 629149"/>
                <a:gd name="connsiteY625" fmla="*/ 108381 h 520856"/>
                <a:gd name="connsiteX626" fmla="*/ 184408 w 629149"/>
                <a:gd name="connsiteY626" fmla="*/ 99479 h 520856"/>
                <a:gd name="connsiteX627" fmla="*/ 184346 w 629149"/>
                <a:gd name="connsiteY627" fmla="*/ 99370 h 520856"/>
                <a:gd name="connsiteX628" fmla="*/ 183028 w 629149"/>
                <a:gd name="connsiteY628" fmla="*/ 98109 h 520856"/>
                <a:gd name="connsiteX629" fmla="*/ 181917 w 629149"/>
                <a:gd name="connsiteY629" fmla="*/ 97309 h 520856"/>
                <a:gd name="connsiteX630" fmla="*/ 173201 w 629149"/>
                <a:gd name="connsiteY630" fmla="*/ 88409 h 520856"/>
                <a:gd name="connsiteX631" fmla="*/ 173138 w 629149"/>
                <a:gd name="connsiteY631" fmla="*/ 88300 h 520856"/>
                <a:gd name="connsiteX632" fmla="*/ 171821 w 629149"/>
                <a:gd name="connsiteY632" fmla="*/ 87040 h 520856"/>
                <a:gd name="connsiteX633" fmla="*/ 170710 w 629149"/>
                <a:gd name="connsiteY633" fmla="*/ 86240 h 520856"/>
                <a:gd name="connsiteX634" fmla="*/ 161993 w 629149"/>
                <a:gd name="connsiteY634" fmla="*/ 77339 h 520856"/>
                <a:gd name="connsiteX635" fmla="*/ 161931 w 629149"/>
                <a:gd name="connsiteY635" fmla="*/ 77231 h 520856"/>
                <a:gd name="connsiteX636" fmla="*/ 160392 w 629149"/>
                <a:gd name="connsiteY636" fmla="*/ 75758 h 520856"/>
                <a:gd name="connsiteX637" fmla="*/ 155234 w 629149"/>
                <a:gd name="connsiteY637" fmla="*/ 61839 h 520856"/>
                <a:gd name="connsiteX638" fmla="*/ 211476 w 629149"/>
                <a:gd name="connsiteY638" fmla="*/ 37080 h 520856"/>
                <a:gd name="connsiteX639" fmla="*/ 241605 w 629149"/>
                <a:gd name="connsiteY639" fmla="*/ 16656 h 520856"/>
                <a:gd name="connsiteX640" fmla="*/ 349799 w 629149"/>
                <a:gd name="connsiteY640" fmla="*/ 452 h 520856"/>
                <a:gd name="connsiteX641" fmla="*/ 381665 w 629149"/>
                <a:gd name="connsiteY641" fmla="*/ 35 h 520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</a:cxnLst>
              <a:rect l="l" t="t" r="r" b="b"/>
              <a:pathLst>
                <a:path w="629149" h="520856">
                  <a:moveTo>
                    <a:pt x="381665" y="35"/>
                  </a:moveTo>
                  <a:cubicBezTo>
                    <a:pt x="392945" y="146"/>
                    <a:pt x="404882" y="529"/>
                    <a:pt x="417475" y="1242"/>
                  </a:cubicBezTo>
                  <a:cubicBezTo>
                    <a:pt x="532051" y="16275"/>
                    <a:pt x="546322" y="34966"/>
                    <a:pt x="546322" y="34966"/>
                  </a:cubicBezTo>
                  <a:cubicBezTo>
                    <a:pt x="546322" y="34966"/>
                    <a:pt x="553339" y="39474"/>
                    <a:pt x="558346" y="45046"/>
                  </a:cubicBezTo>
                  <a:lnTo>
                    <a:pt x="558459" y="45210"/>
                  </a:lnTo>
                  <a:lnTo>
                    <a:pt x="559947" y="46627"/>
                  </a:lnTo>
                  <a:lnTo>
                    <a:pt x="560060" y="46791"/>
                  </a:lnTo>
                  <a:lnTo>
                    <a:pt x="561548" y="48209"/>
                  </a:lnTo>
                  <a:lnTo>
                    <a:pt x="561662" y="48373"/>
                  </a:lnTo>
                  <a:lnTo>
                    <a:pt x="563149" y="49790"/>
                  </a:lnTo>
                  <a:lnTo>
                    <a:pt x="563262" y="49953"/>
                  </a:lnTo>
                  <a:lnTo>
                    <a:pt x="564750" y="51371"/>
                  </a:lnTo>
                  <a:lnTo>
                    <a:pt x="564864" y="51535"/>
                  </a:lnTo>
                  <a:lnTo>
                    <a:pt x="566352" y="52952"/>
                  </a:lnTo>
                  <a:lnTo>
                    <a:pt x="566465" y="53116"/>
                  </a:lnTo>
                  <a:lnTo>
                    <a:pt x="567953" y="54534"/>
                  </a:lnTo>
                  <a:lnTo>
                    <a:pt x="568066" y="54697"/>
                  </a:lnTo>
                  <a:lnTo>
                    <a:pt x="569554" y="56115"/>
                  </a:lnTo>
                  <a:lnTo>
                    <a:pt x="569667" y="56280"/>
                  </a:lnTo>
                  <a:lnTo>
                    <a:pt x="571155" y="57697"/>
                  </a:lnTo>
                  <a:lnTo>
                    <a:pt x="571268" y="57861"/>
                  </a:lnTo>
                  <a:lnTo>
                    <a:pt x="572756" y="59278"/>
                  </a:lnTo>
                  <a:lnTo>
                    <a:pt x="572869" y="59442"/>
                  </a:lnTo>
                  <a:lnTo>
                    <a:pt x="574357" y="60860"/>
                  </a:lnTo>
                  <a:lnTo>
                    <a:pt x="574470" y="61023"/>
                  </a:lnTo>
                  <a:lnTo>
                    <a:pt x="575958" y="62441"/>
                  </a:lnTo>
                  <a:lnTo>
                    <a:pt x="576071" y="62605"/>
                  </a:lnTo>
                  <a:lnTo>
                    <a:pt x="577559" y="64022"/>
                  </a:lnTo>
                  <a:lnTo>
                    <a:pt x="577672" y="64186"/>
                  </a:lnTo>
                  <a:lnTo>
                    <a:pt x="579160" y="65604"/>
                  </a:lnTo>
                  <a:lnTo>
                    <a:pt x="579273" y="65768"/>
                  </a:lnTo>
                  <a:lnTo>
                    <a:pt x="580761" y="67185"/>
                  </a:lnTo>
                  <a:lnTo>
                    <a:pt x="580874" y="67349"/>
                  </a:lnTo>
                  <a:lnTo>
                    <a:pt x="582362" y="68767"/>
                  </a:lnTo>
                  <a:lnTo>
                    <a:pt x="582475" y="68931"/>
                  </a:lnTo>
                  <a:lnTo>
                    <a:pt x="583963" y="70348"/>
                  </a:lnTo>
                  <a:lnTo>
                    <a:pt x="584077" y="70512"/>
                  </a:lnTo>
                  <a:lnTo>
                    <a:pt x="585564" y="71929"/>
                  </a:lnTo>
                  <a:lnTo>
                    <a:pt x="585677" y="72093"/>
                  </a:lnTo>
                  <a:lnTo>
                    <a:pt x="587165" y="73511"/>
                  </a:lnTo>
                  <a:lnTo>
                    <a:pt x="587278" y="73675"/>
                  </a:lnTo>
                  <a:lnTo>
                    <a:pt x="588766" y="75092"/>
                  </a:lnTo>
                  <a:lnTo>
                    <a:pt x="588880" y="75256"/>
                  </a:lnTo>
                  <a:lnTo>
                    <a:pt x="590368" y="76673"/>
                  </a:lnTo>
                  <a:lnTo>
                    <a:pt x="590481" y="76837"/>
                  </a:lnTo>
                  <a:lnTo>
                    <a:pt x="591969" y="78255"/>
                  </a:lnTo>
                  <a:lnTo>
                    <a:pt x="592082" y="78419"/>
                  </a:lnTo>
                  <a:lnTo>
                    <a:pt x="593570" y="79836"/>
                  </a:lnTo>
                  <a:lnTo>
                    <a:pt x="593683" y="80001"/>
                  </a:lnTo>
                  <a:lnTo>
                    <a:pt x="595171" y="81418"/>
                  </a:lnTo>
                  <a:lnTo>
                    <a:pt x="595284" y="81582"/>
                  </a:lnTo>
                  <a:lnTo>
                    <a:pt x="596772" y="82999"/>
                  </a:lnTo>
                  <a:lnTo>
                    <a:pt x="596885" y="83163"/>
                  </a:lnTo>
                  <a:lnTo>
                    <a:pt x="598373" y="84581"/>
                  </a:lnTo>
                  <a:lnTo>
                    <a:pt x="598486" y="84744"/>
                  </a:lnTo>
                  <a:lnTo>
                    <a:pt x="599974" y="86162"/>
                  </a:lnTo>
                  <a:lnTo>
                    <a:pt x="600087" y="86326"/>
                  </a:lnTo>
                  <a:lnTo>
                    <a:pt x="601575" y="87743"/>
                  </a:lnTo>
                  <a:lnTo>
                    <a:pt x="601688" y="87907"/>
                  </a:lnTo>
                  <a:lnTo>
                    <a:pt x="603176" y="89325"/>
                  </a:lnTo>
                  <a:lnTo>
                    <a:pt x="603289" y="89489"/>
                  </a:lnTo>
                  <a:lnTo>
                    <a:pt x="604777" y="90906"/>
                  </a:lnTo>
                  <a:lnTo>
                    <a:pt x="604890" y="91070"/>
                  </a:lnTo>
                  <a:lnTo>
                    <a:pt x="606378" y="92488"/>
                  </a:lnTo>
                  <a:lnTo>
                    <a:pt x="606492" y="92652"/>
                  </a:lnTo>
                  <a:lnTo>
                    <a:pt x="607979" y="94069"/>
                  </a:lnTo>
                  <a:lnTo>
                    <a:pt x="608092" y="94233"/>
                  </a:lnTo>
                  <a:lnTo>
                    <a:pt x="609580" y="95650"/>
                  </a:lnTo>
                  <a:lnTo>
                    <a:pt x="609694" y="95814"/>
                  </a:lnTo>
                  <a:lnTo>
                    <a:pt x="611182" y="97231"/>
                  </a:lnTo>
                  <a:lnTo>
                    <a:pt x="611295" y="97395"/>
                  </a:lnTo>
                  <a:lnTo>
                    <a:pt x="612783" y="98813"/>
                  </a:lnTo>
                  <a:lnTo>
                    <a:pt x="612896" y="98977"/>
                  </a:lnTo>
                  <a:lnTo>
                    <a:pt x="614384" y="100394"/>
                  </a:lnTo>
                  <a:lnTo>
                    <a:pt x="614497" y="100559"/>
                  </a:lnTo>
                  <a:lnTo>
                    <a:pt x="615985" y="101976"/>
                  </a:lnTo>
                  <a:lnTo>
                    <a:pt x="616098" y="102140"/>
                  </a:lnTo>
                  <a:lnTo>
                    <a:pt x="617586" y="103558"/>
                  </a:lnTo>
                  <a:lnTo>
                    <a:pt x="617699" y="103722"/>
                  </a:lnTo>
                  <a:lnTo>
                    <a:pt x="619187" y="105139"/>
                  </a:lnTo>
                  <a:lnTo>
                    <a:pt x="619300" y="105303"/>
                  </a:lnTo>
                  <a:lnTo>
                    <a:pt x="620788" y="106721"/>
                  </a:lnTo>
                  <a:lnTo>
                    <a:pt x="620901" y="106885"/>
                  </a:lnTo>
                  <a:lnTo>
                    <a:pt x="622389" y="108303"/>
                  </a:lnTo>
                  <a:lnTo>
                    <a:pt x="622502" y="108466"/>
                  </a:lnTo>
                  <a:lnTo>
                    <a:pt x="623990" y="109884"/>
                  </a:lnTo>
                  <a:lnTo>
                    <a:pt x="624103" y="110048"/>
                  </a:lnTo>
                  <a:lnTo>
                    <a:pt x="625591" y="111465"/>
                  </a:lnTo>
                  <a:lnTo>
                    <a:pt x="625705" y="111629"/>
                  </a:lnTo>
                  <a:lnTo>
                    <a:pt x="627192" y="113046"/>
                  </a:lnTo>
                  <a:lnTo>
                    <a:pt x="627305" y="113210"/>
                  </a:lnTo>
                  <a:lnTo>
                    <a:pt x="628793" y="114628"/>
                  </a:lnTo>
                  <a:lnTo>
                    <a:pt x="628906" y="114792"/>
                  </a:lnTo>
                  <a:lnTo>
                    <a:pt x="629149" y="115023"/>
                  </a:lnTo>
                  <a:lnTo>
                    <a:pt x="629149" y="422162"/>
                  </a:lnTo>
                  <a:cubicBezTo>
                    <a:pt x="629149" y="476669"/>
                    <a:pt x="584962" y="520856"/>
                    <a:pt x="530455" y="520856"/>
                  </a:cubicBezTo>
                  <a:lnTo>
                    <a:pt x="236822" y="520856"/>
                  </a:lnTo>
                  <a:lnTo>
                    <a:pt x="237480" y="520495"/>
                  </a:lnTo>
                  <a:lnTo>
                    <a:pt x="238264" y="520077"/>
                  </a:lnTo>
                  <a:lnTo>
                    <a:pt x="233757" y="520077"/>
                  </a:lnTo>
                  <a:cubicBezTo>
                    <a:pt x="233757" y="520077"/>
                    <a:pt x="234526" y="519649"/>
                    <a:pt x="235879" y="518914"/>
                  </a:cubicBezTo>
                  <a:lnTo>
                    <a:pt x="236663" y="518496"/>
                  </a:lnTo>
                  <a:lnTo>
                    <a:pt x="232155" y="518496"/>
                  </a:lnTo>
                  <a:cubicBezTo>
                    <a:pt x="232155" y="518496"/>
                    <a:pt x="232925" y="518067"/>
                    <a:pt x="234278" y="517333"/>
                  </a:cubicBezTo>
                  <a:lnTo>
                    <a:pt x="235062" y="516914"/>
                  </a:lnTo>
                  <a:lnTo>
                    <a:pt x="230555" y="516914"/>
                  </a:lnTo>
                  <a:cubicBezTo>
                    <a:pt x="230555" y="516914"/>
                    <a:pt x="231324" y="516486"/>
                    <a:pt x="232677" y="515751"/>
                  </a:cubicBezTo>
                  <a:lnTo>
                    <a:pt x="233461" y="515333"/>
                  </a:lnTo>
                  <a:lnTo>
                    <a:pt x="228953" y="515333"/>
                  </a:lnTo>
                  <a:cubicBezTo>
                    <a:pt x="228953" y="515333"/>
                    <a:pt x="229723" y="514905"/>
                    <a:pt x="231076" y="514170"/>
                  </a:cubicBezTo>
                  <a:lnTo>
                    <a:pt x="231860" y="513751"/>
                  </a:lnTo>
                  <a:lnTo>
                    <a:pt x="227352" y="513751"/>
                  </a:lnTo>
                  <a:cubicBezTo>
                    <a:pt x="227352" y="513751"/>
                    <a:pt x="228121" y="513323"/>
                    <a:pt x="229475" y="512588"/>
                  </a:cubicBezTo>
                  <a:lnTo>
                    <a:pt x="230259" y="512170"/>
                  </a:lnTo>
                  <a:lnTo>
                    <a:pt x="225751" y="512170"/>
                  </a:lnTo>
                  <a:cubicBezTo>
                    <a:pt x="225751" y="512170"/>
                    <a:pt x="226520" y="511742"/>
                    <a:pt x="227874" y="511007"/>
                  </a:cubicBezTo>
                  <a:lnTo>
                    <a:pt x="228658" y="510589"/>
                  </a:lnTo>
                  <a:lnTo>
                    <a:pt x="224150" y="510589"/>
                  </a:lnTo>
                  <a:cubicBezTo>
                    <a:pt x="224150" y="510589"/>
                    <a:pt x="224919" y="510160"/>
                    <a:pt x="226272" y="509426"/>
                  </a:cubicBezTo>
                  <a:lnTo>
                    <a:pt x="227057" y="509007"/>
                  </a:lnTo>
                  <a:lnTo>
                    <a:pt x="222549" y="509007"/>
                  </a:lnTo>
                  <a:cubicBezTo>
                    <a:pt x="222549" y="509007"/>
                    <a:pt x="223318" y="508579"/>
                    <a:pt x="224671" y="507844"/>
                  </a:cubicBezTo>
                  <a:lnTo>
                    <a:pt x="225456" y="507426"/>
                  </a:lnTo>
                  <a:lnTo>
                    <a:pt x="220948" y="507426"/>
                  </a:lnTo>
                  <a:cubicBezTo>
                    <a:pt x="220948" y="507426"/>
                    <a:pt x="221717" y="506998"/>
                    <a:pt x="223070" y="506263"/>
                  </a:cubicBezTo>
                  <a:lnTo>
                    <a:pt x="223855" y="505844"/>
                  </a:lnTo>
                  <a:lnTo>
                    <a:pt x="219347" y="505844"/>
                  </a:lnTo>
                  <a:cubicBezTo>
                    <a:pt x="219347" y="505844"/>
                    <a:pt x="220116" y="505416"/>
                    <a:pt x="221469" y="504681"/>
                  </a:cubicBezTo>
                  <a:lnTo>
                    <a:pt x="222253" y="504263"/>
                  </a:lnTo>
                  <a:lnTo>
                    <a:pt x="217746" y="504263"/>
                  </a:lnTo>
                  <a:cubicBezTo>
                    <a:pt x="217746" y="504263"/>
                    <a:pt x="218515" y="503835"/>
                    <a:pt x="219868" y="503100"/>
                  </a:cubicBezTo>
                  <a:lnTo>
                    <a:pt x="220653" y="502681"/>
                  </a:lnTo>
                  <a:lnTo>
                    <a:pt x="216145" y="502681"/>
                  </a:lnTo>
                  <a:cubicBezTo>
                    <a:pt x="216145" y="502681"/>
                    <a:pt x="216914" y="502253"/>
                    <a:pt x="218267" y="501518"/>
                  </a:cubicBezTo>
                  <a:lnTo>
                    <a:pt x="219051" y="501100"/>
                  </a:lnTo>
                  <a:lnTo>
                    <a:pt x="214544" y="501100"/>
                  </a:lnTo>
                  <a:cubicBezTo>
                    <a:pt x="214544" y="501100"/>
                    <a:pt x="215313" y="500672"/>
                    <a:pt x="216666" y="499937"/>
                  </a:cubicBezTo>
                  <a:lnTo>
                    <a:pt x="217450" y="499518"/>
                  </a:lnTo>
                  <a:lnTo>
                    <a:pt x="212943" y="499518"/>
                  </a:lnTo>
                  <a:cubicBezTo>
                    <a:pt x="212943" y="499518"/>
                    <a:pt x="213712" y="499090"/>
                    <a:pt x="215065" y="498356"/>
                  </a:cubicBezTo>
                  <a:lnTo>
                    <a:pt x="215849" y="497937"/>
                  </a:lnTo>
                  <a:lnTo>
                    <a:pt x="211342" y="497937"/>
                  </a:lnTo>
                  <a:cubicBezTo>
                    <a:pt x="211342" y="497937"/>
                    <a:pt x="212111" y="497509"/>
                    <a:pt x="213464" y="496774"/>
                  </a:cubicBezTo>
                  <a:lnTo>
                    <a:pt x="214248" y="496356"/>
                  </a:lnTo>
                  <a:lnTo>
                    <a:pt x="209740" y="496356"/>
                  </a:lnTo>
                  <a:cubicBezTo>
                    <a:pt x="209740" y="496356"/>
                    <a:pt x="210510" y="495928"/>
                    <a:pt x="211863" y="495193"/>
                  </a:cubicBezTo>
                  <a:lnTo>
                    <a:pt x="212647" y="494774"/>
                  </a:lnTo>
                  <a:lnTo>
                    <a:pt x="208140" y="494774"/>
                  </a:lnTo>
                  <a:cubicBezTo>
                    <a:pt x="208140" y="494774"/>
                    <a:pt x="208909" y="494346"/>
                    <a:pt x="210262" y="493611"/>
                  </a:cubicBezTo>
                  <a:lnTo>
                    <a:pt x="211046" y="493193"/>
                  </a:lnTo>
                  <a:lnTo>
                    <a:pt x="206538" y="493193"/>
                  </a:lnTo>
                  <a:cubicBezTo>
                    <a:pt x="206538" y="493193"/>
                    <a:pt x="207308" y="492765"/>
                    <a:pt x="208661" y="492030"/>
                  </a:cubicBezTo>
                  <a:lnTo>
                    <a:pt x="209445" y="491611"/>
                  </a:lnTo>
                  <a:lnTo>
                    <a:pt x="204937" y="491611"/>
                  </a:lnTo>
                  <a:cubicBezTo>
                    <a:pt x="204937" y="491611"/>
                    <a:pt x="205706" y="491183"/>
                    <a:pt x="207060" y="490449"/>
                  </a:cubicBezTo>
                  <a:lnTo>
                    <a:pt x="207844" y="490030"/>
                  </a:lnTo>
                  <a:lnTo>
                    <a:pt x="203336" y="490030"/>
                  </a:lnTo>
                  <a:cubicBezTo>
                    <a:pt x="203336" y="490030"/>
                    <a:pt x="204105" y="489602"/>
                    <a:pt x="205459" y="488867"/>
                  </a:cubicBezTo>
                  <a:lnTo>
                    <a:pt x="206243" y="488449"/>
                  </a:lnTo>
                  <a:lnTo>
                    <a:pt x="201735" y="488449"/>
                  </a:lnTo>
                  <a:cubicBezTo>
                    <a:pt x="201735" y="488449"/>
                    <a:pt x="202504" y="488020"/>
                    <a:pt x="203857" y="487286"/>
                  </a:cubicBezTo>
                  <a:lnTo>
                    <a:pt x="204642" y="486867"/>
                  </a:lnTo>
                  <a:lnTo>
                    <a:pt x="200134" y="486867"/>
                  </a:lnTo>
                  <a:cubicBezTo>
                    <a:pt x="200134" y="486867"/>
                    <a:pt x="200903" y="486439"/>
                    <a:pt x="202256" y="485704"/>
                  </a:cubicBezTo>
                  <a:lnTo>
                    <a:pt x="203041" y="485286"/>
                  </a:lnTo>
                  <a:lnTo>
                    <a:pt x="198533" y="485286"/>
                  </a:lnTo>
                  <a:cubicBezTo>
                    <a:pt x="198533" y="485286"/>
                    <a:pt x="199302" y="484858"/>
                    <a:pt x="200655" y="484123"/>
                  </a:cubicBezTo>
                  <a:lnTo>
                    <a:pt x="201440" y="483704"/>
                  </a:lnTo>
                  <a:lnTo>
                    <a:pt x="196932" y="483704"/>
                  </a:lnTo>
                  <a:cubicBezTo>
                    <a:pt x="196932" y="483704"/>
                    <a:pt x="197701" y="483276"/>
                    <a:pt x="199054" y="482541"/>
                  </a:cubicBezTo>
                  <a:lnTo>
                    <a:pt x="199839" y="482123"/>
                  </a:lnTo>
                  <a:lnTo>
                    <a:pt x="195331" y="482123"/>
                  </a:lnTo>
                  <a:cubicBezTo>
                    <a:pt x="195331" y="482123"/>
                    <a:pt x="196100" y="481695"/>
                    <a:pt x="197453" y="480960"/>
                  </a:cubicBezTo>
                  <a:lnTo>
                    <a:pt x="198238" y="480541"/>
                  </a:lnTo>
                  <a:lnTo>
                    <a:pt x="193730" y="480541"/>
                  </a:lnTo>
                  <a:cubicBezTo>
                    <a:pt x="193730" y="480541"/>
                    <a:pt x="194499" y="480113"/>
                    <a:pt x="195852" y="479378"/>
                  </a:cubicBezTo>
                  <a:lnTo>
                    <a:pt x="196636" y="478960"/>
                  </a:lnTo>
                  <a:lnTo>
                    <a:pt x="192129" y="478960"/>
                  </a:lnTo>
                  <a:cubicBezTo>
                    <a:pt x="192129" y="478960"/>
                    <a:pt x="192898" y="478532"/>
                    <a:pt x="194251" y="477797"/>
                  </a:cubicBezTo>
                  <a:lnTo>
                    <a:pt x="195035" y="477379"/>
                  </a:lnTo>
                  <a:lnTo>
                    <a:pt x="190528" y="477379"/>
                  </a:lnTo>
                  <a:cubicBezTo>
                    <a:pt x="190528" y="477379"/>
                    <a:pt x="191297" y="476950"/>
                    <a:pt x="192650" y="476216"/>
                  </a:cubicBezTo>
                  <a:lnTo>
                    <a:pt x="193434" y="475797"/>
                  </a:lnTo>
                  <a:lnTo>
                    <a:pt x="188927" y="475797"/>
                  </a:lnTo>
                  <a:cubicBezTo>
                    <a:pt x="188927" y="475797"/>
                    <a:pt x="189696" y="475369"/>
                    <a:pt x="191049" y="474634"/>
                  </a:cubicBezTo>
                  <a:lnTo>
                    <a:pt x="191833" y="474216"/>
                  </a:lnTo>
                  <a:lnTo>
                    <a:pt x="187325" y="474216"/>
                  </a:lnTo>
                  <a:cubicBezTo>
                    <a:pt x="187325" y="474216"/>
                    <a:pt x="188095" y="473788"/>
                    <a:pt x="189448" y="473053"/>
                  </a:cubicBezTo>
                  <a:lnTo>
                    <a:pt x="190232" y="472634"/>
                  </a:lnTo>
                  <a:lnTo>
                    <a:pt x="185724" y="472634"/>
                  </a:lnTo>
                  <a:cubicBezTo>
                    <a:pt x="185724" y="472634"/>
                    <a:pt x="186494" y="472206"/>
                    <a:pt x="187847" y="471471"/>
                  </a:cubicBezTo>
                  <a:lnTo>
                    <a:pt x="188631" y="471053"/>
                  </a:lnTo>
                  <a:lnTo>
                    <a:pt x="184123" y="471053"/>
                  </a:lnTo>
                  <a:cubicBezTo>
                    <a:pt x="184123" y="471053"/>
                    <a:pt x="184892" y="470625"/>
                    <a:pt x="186246" y="469890"/>
                  </a:cubicBezTo>
                  <a:lnTo>
                    <a:pt x="187030" y="469472"/>
                  </a:lnTo>
                  <a:lnTo>
                    <a:pt x="182522" y="469472"/>
                  </a:lnTo>
                  <a:cubicBezTo>
                    <a:pt x="182522" y="469472"/>
                    <a:pt x="183291" y="469043"/>
                    <a:pt x="184645" y="468309"/>
                  </a:cubicBezTo>
                  <a:lnTo>
                    <a:pt x="185429" y="467890"/>
                  </a:lnTo>
                  <a:lnTo>
                    <a:pt x="180921" y="467890"/>
                  </a:lnTo>
                  <a:cubicBezTo>
                    <a:pt x="180921" y="467890"/>
                    <a:pt x="181690" y="467462"/>
                    <a:pt x="183044" y="466727"/>
                  </a:cubicBezTo>
                  <a:lnTo>
                    <a:pt x="183828" y="466309"/>
                  </a:lnTo>
                  <a:lnTo>
                    <a:pt x="179320" y="466309"/>
                  </a:lnTo>
                  <a:cubicBezTo>
                    <a:pt x="179320" y="466309"/>
                    <a:pt x="180089" y="465881"/>
                    <a:pt x="181442" y="465146"/>
                  </a:cubicBezTo>
                  <a:lnTo>
                    <a:pt x="182227" y="464727"/>
                  </a:lnTo>
                  <a:lnTo>
                    <a:pt x="177719" y="464727"/>
                  </a:lnTo>
                  <a:cubicBezTo>
                    <a:pt x="177719" y="464727"/>
                    <a:pt x="178488" y="464299"/>
                    <a:pt x="179841" y="463564"/>
                  </a:cubicBezTo>
                  <a:lnTo>
                    <a:pt x="180626" y="463146"/>
                  </a:lnTo>
                  <a:lnTo>
                    <a:pt x="176118" y="463146"/>
                  </a:lnTo>
                  <a:cubicBezTo>
                    <a:pt x="176118" y="463146"/>
                    <a:pt x="176887" y="462718"/>
                    <a:pt x="178240" y="461983"/>
                  </a:cubicBezTo>
                  <a:lnTo>
                    <a:pt x="179025" y="461564"/>
                  </a:lnTo>
                  <a:lnTo>
                    <a:pt x="174517" y="461564"/>
                  </a:lnTo>
                  <a:cubicBezTo>
                    <a:pt x="174517" y="461564"/>
                    <a:pt x="175286" y="461136"/>
                    <a:pt x="176639" y="460402"/>
                  </a:cubicBezTo>
                  <a:lnTo>
                    <a:pt x="177424" y="459983"/>
                  </a:lnTo>
                  <a:lnTo>
                    <a:pt x="172916" y="459983"/>
                  </a:lnTo>
                  <a:cubicBezTo>
                    <a:pt x="172916" y="459983"/>
                    <a:pt x="173685" y="459555"/>
                    <a:pt x="175038" y="458820"/>
                  </a:cubicBezTo>
                  <a:lnTo>
                    <a:pt x="175823" y="458401"/>
                  </a:lnTo>
                  <a:lnTo>
                    <a:pt x="171315" y="458401"/>
                  </a:lnTo>
                  <a:cubicBezTo>
                    <a:pt x="171315" y="458401"/>
                    <a:pt x="172084" y="457973"/>
                    <a:pt x="173437" y="457239"/>
                  </a:cubicBezTo>
                  <a:lnTo>
                    <a:pt x="174221" y="456820"/>
                  </a:lnTo>
                  <a:lnTo>
                    <a:pt x="169714" y="456820"/>
                  </a:lnTo>
                  <a:cubicBezTo>
                    <a:pt x="169714" y="456820"/>
                    <a:pt x="170483" y="456392"/>
                    <a:pt x="171836" y="455657"/>
                  </a:cubicBezTo>
                  <a:lnTo>
                    <a:pt x="172620" y="455239"/>
                  </a:lnTo>
                  <a:lnTo>
                    <a:pt x="168113" y="455239"/>
                  </a:lnTo>
                  <a:cubicBezTo>
                    <a:pt x="168113" y="455239"/>
                    <a:pt x="168882" y="454810"/>
                    <a:pt x="170235" y="454076"/>
                  </a:cubicBezTo>
                  <a:lnTo>
                    <a:pt x="171019" y="453657"/>
                  </a:lnTo>
                  <a:lnTo>
                    <a:pt x="166512" y="453657"/>
                  </a:lnTo>
                  <a:cubicBezTo>
                    <a:pt x="166512" y="453657"/>
                    <a:pt x="167281" y="453229"/>
                    <a:pt x="168634" y="452494"/>
                  </a:cubicBezTo>
                  <a:lnTo>
                    <a:pt x="169418" y="452076"/>
                  </a:lnTo>
                  <a:lnTo>
                    <a:pt x="164911" y="452076"/>
                  </a:lnTo>
                  <a:cubicBezTo>
                    <a:pt x="164911" y="452076"/>
                    <a:pt x="165680" y="451648"/>
                    <a:pt x="167033" y="450913"/>
                  </a:cubicBezTo>
                  <a:lnTo>
                    <a:pt x="167817" y="450494"/>
                  </a:lnTo>
                  <a:lnTo>
                    <a:pt x="163309" y="450494"/>
                  </a:lnTo>
                  <a:cubicBezTo>
                    <a:pt x="163309" y="450494"/>
                    <a:pt x="164079" y="450066"/>
                    <a:pt x="165432" y="449331"/>
                  </a:cubicBezTo>
                  <a:lnTo>
                    <a:pt x="166216" y="448913"/>
                  </a:lnTo>
                  <a:lnTo>
                    <a:pt x="161708" y="448913"/>
                  </a:lnTo>
                  <a:cubicBezTo>
                    <a:pt x="161708" y="448913"/>
                    <a:pt x="162477" y="448485"/>
                    <a:pt x="163831" y="447750"/>
                  </a:cubicBezTo>
                  <a:lnTo>
                    <a:pt x="164615" y="447332"/>
                  </a:lnTo>
                  <a:lnTo>
                    <a:pt x="160107" y="447332"/>
                  </a:lnTo>
                  <a:cubicBezTo>
                    <a:pt x="160107" y="447332"/>
                    <a:pt x="160876" y="446903"/>
                    <a:pt x="162230" y="446169"/>
                  </a:cubicBezTo>
                  <a:lnTo>
                    <a:pt x="163014" y="445750"/>
                  </a:lnTo>
                  <a:lnTo>
                    <a:pt x="158506" y="445750"/>
                  </a:lnTo>
                  <a:cubicBezTo>
                    <a:pt x="158506" y="445750"/>
                    <a:pt x="159275" y="445322"/>
                    <a:pt x="160628" y="444587"/>
                  </a:cubicBezTo>
                  <a:lnTo>
                    <a:pt x="161413" y="444169"/>
                  </a:lnTo>
                  <a:lnTo>
                    <a:pt x="156905" y="444169"/>
                  </a:lnTo>
                  <a:cubicBezTo>
                    <a:pt x="156905" y="444169"/>
                    <a:pt x="157674" y="443741"/>
                    <a:pt x="159027" y="443006"/>
                  </a:cubicBezTo>
                  <a:lnTo>
                    <a:pt x="159812" y="442587"/>
                  </a:lnTo>
                  <a:lnTo>
                    <a:pt x="155304" y="442587"/>
                  </a:lnTo>
                  <a:cubicBezTo>
                    <a:pt x="155304" y="442587"/>
                    <a:pt x="156073" y="442159"/>
                    <a:pt x="157426" y="441424"/>
                  </a:cubicBezTo>
                  <a:lnTo>
                    <a:pt x="158211" y="441006"/>
                  </a:lnTo>
                  <a:lnTo>
                    <a:pt x="153703" y="441006"/>
                  </a:lnTo>
                  <a:cubicBezTo>
                    <a:pt x="153703" y="441006"/>
                    <a:pt x="154472" y="440578"/>
                    <a:pt x="155825" y="439843"/>
                  </a:cubicBezTo>
                  <a:lnTo>
                    <a:pt x="156610" y="439425"/>
                  </a:lnTo>
                  <a:lnTo>
                    <a:pt x="152102" y="439425"/>
                  </a:lnTo>
                  <a:cubicBezTo>
                    <a:pt x="152102" y="439425"/>
                    <a:pt x="152871" y="438996"/>
                    <a:pt x="154224" y="438262"/>
                  </a:cubicBezTo>
                  <a:lnTo>
                    <a:pt x="155009" y="437843"/>
                  </a:lnTo>
                  <a:lnTo>
                    <a:pt x="150501" y="437843"/>
                  </a:lnTo>
                  <a:cubicBezTo>
                    <a:pt x="150501" y="437843"/>
                    <a:pt x="151270" y="437415"/>
                    <a:pt x="152623" y="436680"/>
                  </a:cubicBezTo>
                  <a:lnTo>
                    <a:pt x="153408" y="436262"/>
                  </a:lnTo>
                  <a:lnTo>
                    <a:pt x="148900" y="436262"/>
                  </a:lnTo>
                  <a:cubicBezTo>
                    <a:pt x="148900" y="436262"/>
                    <a:pt x="149669" y="435833"/>
                    <a:pt x="151022" y="435099"/>
                  </a:cubicBezTo>
                  <a:lnTo>
                    <a:pt x="151806" y="434680"/>
                  </a:lnTo>
                  <a:lnTo>
                    <a:pt x="147299" y="434680"/>
                  </a:lnTo>
                  <a:cubicBezTo>
                    <a:pt x="147299" y="434680"/>
                    <a:pt x="148068" y="434252"/>
                    <a:pt x="149421" y="433517"/>
                  </a:cubicBezTo>
                  <a:lnTo>
                    <a:pt x="150205" y="433099"/>
                  </a:lnTo>
                  <a:lnTo>
                    <a:pt x="145698" y="433099"/>
                  </a:lnTo>
                  <a:cubicBezTo>
                    <a:pt x="145698" y="433099"/>
                    <a:pt x="146467" y="432671"/>
                    <a:pt x="147820" y="431936"/>
                  </a:cubicBezTo>
                  <a:lnTo>
                    <a:pt x="148604" y="431517"/>
                  </a:lnTo>
                  <a:lnTo>
                    <a:pt x="144097" y="431517"/>
                  </a:lnTo>
                  <a:cubicBezTo>
                    <a:pt x="144097" y="431517"/>
                    <a:pt x="144866" y="431089"/>
                    <a:pt x="146219" y="430354"/>
                  </a:cubicBezTo>
                  <a:lnTo>
                    <a:pt x="147003" y="429936"/>
                  </a:lnTo>
                  <a:lnTo>
                    <a:pt x="142496" y="429936"/>
                  </a:lnTo>
                  <a:cubicBezTo>
                    <a:pt x="142496" y="429936"/>
                    <a:pt x="143265" y="429508"/>
                    <a:pt x="144618" y="428773"/>
                  </a:cubicBezTo>
                  <a:lnTo>
                    <a:pt x="145402" y="428355"/>
                  </a:lnTo>
                  <a:lnTo>
                    <a:pt x="140894" y="428355"/>
                  </a:lnTo>
                  <a:cubicBezTo>
                    <a:pt x="140894" y="428355"/>
                    <a:pt x="141664" y="427926"/>
                    <a:pt x="143017" y="427192"/>
                  </a:cubicBezTo>
                  <a:lnTo>
                    <a:pt x="143801" y="426773"/>
                  </a:lnTo>
                  <a:lnTo>
                    <a:pt x="139293" y="426773"/>
                  </a:lnTo>
                  <a:cubicBezTo>
                    <a:pt x="139293" y="426773"/>
                    <a:pt x="140062" y="426345"/>
                    <a:pt x="141416" y="425610"/>
                  </a:cubicBezTo>
                  <a:lnTo>
                    <a:pt x="142200" y="425192"/>
                  </a:lnTo>
                  <a:lnTo>
                    <a:pt x="137692" y="425192"/>
                  </a:lnTo>
                  <a:cubicBezTo>
                    <a:pt x="137692" y="425192"/>
                    <a:pt x="138461" y="424764"/>
                    <a:pt x="139815" y="424029"/>
                  </a:cubicBezTo>
                  <a:lnTo>
                    <a:pt x="140599" y="423610"/>
                  </a:lnTo>
                  <a:lnTo>
                    <a:pt x="136091" y="423610"/>
                  </a:lnTo>
                  <a:cubicBezTo>
                    <a:pt x="136091" y="423610"/>
                    <a:pt x="136860" y="423182"/>
                    <a:pt x="138213" y="422447"/>
                  </a:cubicBezTo>
                  <a:lnTo>
                    <a:pt x="138998" y="422029"/>
                  </a:lnTo>
                  <a:lnTo>
                    <a:pt x="134490" y="422029"/>
                  </a:lnTo>
                  <a:cubicBezTo>
                    <a:pt x="134490" y="422029"/>
                    <a:pt x="135259" y="421601"/>
                    <a:pt x="136612" y="420866"/>
                  </a:cubicBezTo>
                  <a:lnTo>
                    <a:pt x="137397" y="420447"/>
                  </a:lnTo>
                  <a:lnTo>
                    <a:pt x="132889" y="420447"/>
                  </a:lnTo>
                  <a:cubicBezTo>
                    <a:pt x="132889" y="420447"/>
                    <a:pt x="133658" y="420019"/>
                    <a:pt x="135011" y="419285"/>
                  </a:cubicBezTo>
                  <a:lnTo>
                    <a:pt x="135796" y="418866"/>
                  </a:lnTo>
                  <a:lnTo>
                    <a:pt x="131288" y="418866"/>
                  </a:lnTo>
                  <a:cubicBezTo>
                    <a:pt x="131288" y="418866"/>
                    <a:pt x="132057" y="418438"/>
                    <a:pt x="133410" y="417703"/>
                  </a:cubicBezTo>
                  <a:lnTo>
                    <a:pt x="134195" y="417285"/>
                  </a:lnTo>
                  <a:lnTo>
                    <a:pt x="129687" y="417285"/>
                  </a:lnTo>
                  <a:cubicBezTo>
                    <a:pt x="129687" y="417285"/>
                    <a:pt x="130456" y="416856"/>
                    <a:pt x="131809" y="416122"/>
                  </a:cubicBezTo>
                  <a:lnTo>
                    <a:pt x="132594" y="415703"/>
                  </a:lnTo>
                  <a:lnTo>
                    <a:pt x="128086" y="415703"/>
                  </a:lnTo>
                  <a:cubicBezTo>
                    <a:pt x="128086" y="415703"/>
                    <a:pt x="128855" y="415275"/>
                    <a:pt x="130208" y="414540"/>
                  </a:cubicBezTo>
                  <a:lnTo>
                    <a:pt x="130992" y="414122"/>
                  </a:lnTo>
                  <a:lnTo>
                    <a:pt x="126485" y="414122"/>
                  </a:lnTo>
                  <a:cubicBezTo>
                    <a:pt x="126485" y="414122"/>
                    <a:pt x="127254" y="413694"/>
                    <a:pt x="128607" y="412959"/>
                  </a:cubicBezTo>
                  <a:lnTo>
                    <a:pt x="129392" y="412540"/>
                  </a:lnTo>
                  <a:lnTo>
                    <a:pt x="124884" y="412540"/>
                  </a:lnTo>
                  <a:cubicBezTo>
                    <a:pt x="124884" y="412540"/>
                    <a:pt x="125653" y="412112"/>
                    <a:pt x="127006" y="411377"/>
                  </a:cubicBezTo>
                  <a:lnTo>
                    <a:pt x="127790" y="410959"/>
                  </a:lnTo>
                  <a:lnTo>
                    <a:pt x="123282" y="410959"/>
                  </a:lnTo>
                  <a:cubicBezTo>
                    <a:pt x="123282" y="410959"/>
                    <a:pt x="124052" y="410531"/>
                    <a:pt x="125405" y="409796"/>
                  </a:cubicBezTo>
                  <a:lnTo>
                    <a:pt x="126189" y="409377"/>
                  </a:lnTo>
                  <a:lnTo>
                    <a:pt x="121682" y="409377"/>
                  </a:lnTo>
                  <a:cubicBezTo>
                    <a:pt x="121682" y="409377"/>
                    <a:pt x="122451" y="408949"/>
                    <a:pt x="123804" y="408214"/>
                  </a:cubicBezTo>
                  <a:lnTo>
                    <a:pt x="124588" y="407796"/>
                  </a:lnTo>
                  <a:lnTo>
                    <a:pt x="120080" y="407796"/>
                  </a:lnTo>
                  <a:cubicBezTo>
                    <a:pt x="120080" y="407796"/>
                    <a:pt x="120850" y="407368"/>
                    <a:pt x="122203" y="406633"/>
                  </a:cubicBezTo>
                  <a:lnTo>
                    <a:pt x="122987" y="406215"/>
                  </a:lnTo>
                  <a:lnTo>
                    <a:pt x="118479" y="406215"/>
                  </a:lnTo>
                  <a:cubicBezTo>
                    <a:pt x="118479" y="406215"/>
                    <a:pt x="119249" y="405786"/>
                    <a:pt x="120602" y="405052"/>
                  </a:cubicBezTo>
                  <a:lnTo>
                    <a:pt x="121386" y="404633"/>
                  </a:lnTo>
                  <a:lnTo>
                    <a:pt x="116878" y="404633"/>
                  </a:lnTo>
                  <a:cubicBezTo>
                    <a:pt x="116878" y="404633"/>
                    <a:pt x="117647" y="404205"/>
                    <a:pt x="119001" y="403470"/>
                  </a:cubicBezTo>
                  <a:lnTo>
                    <a:pt x="119785" y="403052"/>
                  </a:lnTo>
                  <a:lnTo>
                    <a:pt x="115277" y="403052"/>
                  </a:lnTo>
                  <a:cubicBezTo>
                    <a:pt x="115277" y="403052"/>
                    <a:pt x="116046" y="402624"/>
                    <a:pt x="117400" y="401889"/>
                  </a:cubicBezTo>
                  <a:lnTo>
                    <a:pt x="118184" y="401470"/>
                  </a:lnTo>
                  <a:lnTo>
                    <a:pt x="113676" y="401470"/>
                  </a:lnTo>
                  <a:cubicBezTo>
                    <a:pt x="113676" y="401470"/>
                    <a:pt x="114445" y="401042"/>
                    <a:pt x="115799" y="400307"/>
                  </a:cubicBezTo>
                  <a:lnTo>
                    <a:pt x="116583" y="399889"/>
                  </a:lnTo>
                  <a:lnTo>
                    <a:pt x="112075" y="399889"/>
                  </a:lnTo>
                  <a:cubicBezTo>
                    <a:pt x="112075" y="399889"/>
                    <a:pt x="112844" y="399461"/>
                    <a:pt x="114197" y="398726"/>
                  </a:cubicBezTo>
                  <a:lnTo>
                    <a:pt x="114982" y="398308"/>
                  </a:lnTo>
                  <a:lnTo>
                    <a:pt x="110474" y="398308"/>
                  </a:lnTo>
                  <a:cubicBezTo>
                    <a:pt x="110474" y="398308"/>
                    <a:pt x="111243" y="397879"/>
                    <a:pt x="112596" y="397145"/>
                  </a:cubicBezTo>
                  <a:lnTo>
                    <a:pt x="113381" y="396726"/>
                  </a:lnTo>
                  <a:lnTo>
                    <a:pt x="108873" y="396726"/>
                  </a:lnTo>
                  <a:cubicBezTo>
                    <a:pt x="108873" y="396726"/>
                    <a:pt x="109642" y="396298"/>
                    <a:pt x="110995" y="395563"/>
                  </a:cubicBezTo>
                  <a:lnTo>
                    <a:pt x="111780" y="395145"/>
                  </a:lnTo>
                  <a:lnTo>
                    <a:pt x="107272" y="395145"/>
                  </a:lnTo>
                  <a:cubicBezTo>
                    <a:pt x="107272" y="395145"/>
                    <a:pt x="108041" y="394717"/>
                    <a:pt x="109394" y="393982"/>
                  </a:cubicBezTo>
                  <a:lnTo>
                    <a:pt x="110179" y="393563"/>
                  </a:lnTo>
                  <a:lnTo>
                    <a:pt x="105671" y="393563"/>
                  </a:lnTo>
                  <a:cubicBezTo>
                    <a:pt x="105671" y="393563"/>
                    <a:pt x="106440" y="393135"/>
                    <a:pt x="107793" y="392400"/>
                  </a:cubicBezTo>
                  <a:lnTo>
                    <a:pt x="108578" y="391982"/>
                  </a:lnTo>
                  <a:lnTo>
                    <a:pt x="104070" y="391982"/>
                  </a:lnTo>
                  <a:cubicBezTo>
                    <a:pt x="104070" y="391982"/>
                    <a:pt x="104839" y="391554"/>
                    <a:pt x="106192" y="390819"/>
                  </a:cubicBezTo>
                  <a:lnTo>
                    <a:pt x="106976" y="390400"/>
                  </a:lnTo>
                  <a:lnTo>
                    <a:pt x="102469" y="390400"/>
                  </a:lnTo>
                  <a:cubicBezTo>
                    <a:pt x="102469" y="390400"/>
                    <a:pt x="103238" y="389972"/>
                    <a:pt x="104591" y="389237"/>
                  </a:cubicBezTo>
                  <a:lnTo>
                    <a:pt x="105375" y="388819"/>
                  </a:lnTo>
                  <a:lnTo>
                    <a:pt x="100868" y="388819"/>
                  </a:lnTo>
                  <a:cubicBezTo>
                    <a:pt x="100868" y="388819"/>
                    <a:pt x="101637" y="388391"/>
                    <a:pt x="102990" y="387656"/>
                  </a:cubicBezTo>
                  <a:lnTo>
                    <a:pt x="103774" y="387237"/>
                  </a:lnTo>
                  <a:lnTo>
                    <a:pt x="99267" y="387237"/>
                  </a:lnTo>
                  <a:cubicBezTo>
                    <a:pt x="99267" y="387237"/>
                    <a:pt x="100036" y="386809"/>
                    <a:pt x="101389" y="386075"/>
                  </a:cubicBezTo>
                  <a:lnTo>
                    <a:pt x="102173" y="385656"/>
                  </a:lnTo>
                  <a:lnTo>
                    <a:pt x="97665" y="385656"/>
                  </a:lnTo>
                  <a:cubicBezTo>
                    <a:pt x="97665" y="385656"/>
                    <a:pt x="98435" y="385228"/>
                    <a:pt x="99788" y="384493"/>
                  </a:cubicBezTo>
                  <a:lnTo>
                    <a:pt x="100572" y="384075"/>
                  </a:lnTo>
                  <a:lnTo>
                    <a:pt x="96064" y="384075"/>
                  </a:lnTo>
                  <a:cubicBezTo>
                    <a:pt x="96064" y="384075"/>
                    <a:pt x="96833" y="383647"/>
                    <a:pt x="98187" y="382912"/>
                  </a:cubicBezTo>
                  <a:lnTo>
                    <a:pt x="98971" y="382493"/>
                  </a:lnTo>
                  <a:lnTo>
                    <a:pt x="94463" y="382493"/>
                  </a:lnTo>
                  <a:cubicBezTo>
                    <a:pt x="94463" y="382493"/>
                    <a:pt x="95232" y="382065"/>
                    <a:pt x="96586" y="381330"/>
                  </a:cubicBezTo>
                  <a:lnTo>
                    <a:pt x="97370" y="380912"/>
                  </a:lnTo>
                  <a:lnTo>
                    <a:pt x="92862" y="380912"/>
                  </a:lnTo>
                  <a:cubicBezTo>
                    <a:pt x="92862" y="380912"/>
                    <a:pt x="93631" y="380484"/>
                    <a:pt x="94984" y="379749"/>
                  </a:cubicBezTo>
                  <a:lnTo>
                    <a:pt x="95769" y="379330"/>
                  </a:lnTo>
                  <a:lnTo>
                    <a:pt x="91261" y="379330"/>
                  </a:lnTo>
                  <a:cubicBezTo>
                    <a:pt x="91261" y="379330"/>
                    <a:pt x="92030" y="378902"/>
                    <a:pt x="93383" y="378168"/>
                  </a:cubicBezTo>
                  <a:lnTo>
                    <a:pt x="94168" y="377749"/>
                  </a:lnTo>
                  <a:lnTo>
                    <a:pt x="89660" y="377749"/>
                  </a:lnTo>
                  <a:cubicBezTo>
                    <a:pt x="89660" y="377749"/>
                    <a:pt x="90429" y="377321"/>
                    <a:pt x="91782" y="376586"/>
                  </a:cubicBezTo>
                  <a:lnTo>
                    <a:pt x="92567" y="376168"/>
                  </a:lnTo>
                  <a:lnTo>
                    <a:pt x="88059" y="376168"/>
                  </a:lnTo>
                  <a:cubicBezTo>
                    <a:pt x="88059" y="376168"/>
                    <a:pt x="88828" y="375739"/>
                    <a:pt x="90181" y="375005"/>
                  </a:cubicBezTo>
                  <a:lnTo>
                    <a:pt x="90966" y="374586"/>
                  </a:lnTo>
                  <a:lnTo>
                    <a:pt x="86458" y="374586"/>
                  </a:lnTo>
                  <a:cubicBezTo>
                    <a:pt x="86458" y="374586"/>
                    <a:pt x="87227" y="374158"/>
                    <a:pt x="88580" y="373423"/>
                  </a:cubicBezTo>
                  <a:lnTo>
                    <a:pt x="89365" y="373005"/>
                  </a:lnTo>
                  <a:lnTo>
                    <a:pt x="84857" y="373005"/>
                  </a:lnTo>
                  <a:cubicBezTo>
                    <a:pt x="84857" y="373005"/>
                    <a:pt x="85626" y="372577"/>
                    <a:pt x="86979" y="371842"/>
                  </a:cubicBezTo>
                  <a:lnTo>
                    <a:pt x="87764" y="371423"/>
                  </a:lnTo>
                  <a:lnTo>
                    <a:pt x="83256" y="371423"/>
                  </a:lnTo>
                  <a:cubicBezTo>
                    <a:pt x="83256" y="371423"/>
                    <a:pt x="84025" y="370995"/>
                    <a:pt x="85378" y="370260"/>
                  </a:cubicBezTo>
                  <a:lnTo>
                    <a:pt x="86162" y="369842"/>
                  </a:lnTo>
                  <a:lnTo>
                    <a:pt x="81655" y="369842"/>
                  </a:lnTo>
                  <a:cubicBezTo>
                    <a:pt x="81655" y="369842"/>
                    <a:pt x="82424" y="369414"/>
                    <a:pt x="83777" y="368679"/>
                  </a:cubicBezTo>
                  <a:lnTo>
                    <a:pt x="84562" y="368260"/>
                  </a:lnTo>
                  <a:lnTo>
                    <a:pt x="80054" y="368260"/>
                  </a:lnTo>
                  <a:cubicBezTo>
                    <a:pt x="80054" y="368260"/>
                    <a:pt x="80823" y="367832"/>
                    <a:pt x="82176" y="367097"/>
                  </a:cubicBezTo>
                  <a:lnTo>
                    <a:pt x="82960" y="366679"/>
                  </a:lnTo>
                  <a:lnTo>
                    <a:pt x="78453" y="366679"/>
                  </a:lnTo>
                  <a:cubicBezTo>
                    <a:pt x="78453" y="366679"/>
                    <a:pt x="79222" y="366251"/>
                    <a:pt x="80575" y="365516"/>
                  </a:cubicBezTo>
                  <a:lnTo>
                    <a:pt x="81359" y="365098"/>
                  </a:lnTo>
                  <a:lnTo>
                    <a:pt x="76852" y="365098"/>
                  </a:lnTo>
                  <a:cubicBezTo>
                    <a:pt x="76852" y="365098"/>
                    <a:pt x="77621" y="364669"/>
                    <a:pt x="78974" y="363935"/>
                  </a:cubicBezTo>
                  <a:lnTo>
                    <a:pt x="79758" y="363516"/>
                  </a:lnTo>
                  <a:lnTo>
                    <a:pt x="75250" y="363516"/>
                  </a:lnTo>
                  <a:cubicBezTo>
                    <a:pt x="75250" y="363516"/>
                    <a:pt x="76020" y="363088"/>
                    <a:pt x="77373" y="362353"/>
                  </a:cubicBezTo>
                  <a:lnTo>
                    <a:pt x="78157" y="361935"/>
                  </a:lnTo>
                  <a:lnTo>
                    <a:pt x="73649" y="361935"/>
                  </a:lnTo>
                  <a:cubicBezTo>
                    <a:pt x="73649" y="361935"/>
                    <a:pt x="74418" y="361507"/>
                    <a:pt x="75772" y="360772"/>
                  </a:cubicBezTo>
                  <a:lnTo>
                    <a:pt x="76556" y="360353"/>
                  </a:lnTo>
                  <a:lnTo>
                    <a:pt x="72048" y="360353"/>
                  </a:lnTo>
                  <a:cubicBezTo>
                    <a:pt x="72048" y="360353"/>
                    <a:pt x="72817" y="359925"/>
                    <a:pt x="74171" y="359190"/>
                  </a:cubicBezTo>
                  <a:lnTo>
                    <a:pt x="74955" y="358772"/>
                  </a:lnTo>
                  <a:lnTo>
                    <a:pt x="70447" y="358772"/>
                  </a:lnTo>
                  <a:cubicBezTo>
                    <a:pt x="70447" y="358772"/>
                    <a:pt x="71216" y="358344"/>
                    <a:pt x="72569" y="357609"/>
                  </a:cubicBezTo>
                  <a:lnTo>
                    <a:pt x="73354" y="357191"/>
                  </a:lnTo>
                  <a:lnTo>
                    <a:pt x="68846" y="357191"/>
                  </a:lnTo>
                  <a:cubicBezTo>
                    <a:pt x="68846" y="357191"/>
                    <a:pt x="69615" y="356762"/>
                    <a:pt x="70968" y="356028"/>
                  </a:cubicBezTo>
                  <a:lnTo>
                    <a:pt x="71753" y="355609"/>
                  </a:lnTo>
                  <a:lnTo>
                    <a:pt x="67245" y="355609"/>
                  </a:lnTo>
                  <a:cubicBezTo>
                    <a:pt x="67245" y="355609"/>
                    <a:pt x="68014" y="355181"/>
                    <a:pt x="69367" y="354446"/>
                  </a:cubicBezTo>
                  <a:lnTo>
                    <a:pt x="70152" y="354028"/>
                  </a:lnTo>
                  <a:lnTo>
                    <a:pt x="65644" y="354028"/>
                  </a:lnTo>
                  <a:cubicBezTo>
                    <a:pt x="65644" y="354028"/>
                    <a:pt x="66413" y="353600"/>
                    <a:pt x="67766" y="352865"/>
                  </a:cubicBezTo>
                  <a:lnTo>
                    <a:pt x="68551" y="352446"/>
                  </a:lnTo>
                  <a:lnTo>
                    <a:pt x="64043" y="352446"/>
                  </a:lnTo>
                  <a:cubicBezTo>
                    <a:pt x="64043" y="352446"/>
                    <a:pt x="64812" y="352018"/>
                    <a:pt x="66165" y="351283"/>
                  </a:cubicBezTo>
                  <a:lnTo>
                    <a:pt x="66950" y="350865"/>
                  </a:lnTo>
                  <a:lnTo>
                    <a:pt x="62442" y="350865"/>
                  </a:lnTo>
                  <a:cubicBezTo>
                    <a:pt x="62442" y="350865"/>
                    <a:pt x="63211" y="350437"/>
                    <a:pt x="64564" y="349702"/>
                  </a:cubicBezTo>
                  <a:lnTo>
                    <a:pt x="65348" y="349283"/>
                  </a:lnTo>
                  <a:lnTo>
                    <a:pt x="60841" y="349283"/>
                  </a:lnTo>
                  <a:cubicBezTo>
                    <a:pt x="60841" y="349283"/>
                    <a:pt x="61610" y="348855"/>
                    <a:pt x="62963" y="348121"/>
                  </a:cubicBezTo>
                  <a:lnTo>
                    <a:pt x="63747" y="347702"/>
                  </a:lnTo>
                  <a:lnTo>
                    <a:pt x="59240" y="347702"/>
                  </a:lnTo>
                  <a:cubicBezTo>
                    <a:pt x="59240" y="347702"/>
                    <a:pt x="60009" y="347274"/>
                    <a:pt x="61362" y="346539"/>
                  </a:cubicBezTo>
                  <a:lnTo>
                    <a:pt x="62147" y="346120"/>
                  </a:lnTo>
                  <a:lnTo>
                    <a:pt x="57638" y="346120"/>
                  </a:lnTo>
                  <a:cubicBezTo>
                    <a:pt x="57638" y="346120"/>
                    <a:pt x="58408" y="345692"/>
                    <a:pt x="59761" y="344958"/>
                  </a:cubicBezTo>
                  <a:lnTo>
                    <a:pt x="60545" y="344539"/>
                  </a:lnTo>
                  <a:lnTo>
                    <a:pt x="56038" y="344539"/>
                  </a:lnTo>
                  <a:cubicBezTo>
                    <a:pt x="56038" y="344539"/>
                    <a:pt x="56807" y="344111"/>
                    <a:pt x="58160" y="343376"/>
                  </a:cubicBezTo>
                  <a:lnTo>
                    <a:pt x="58944" y="342958"/>
                  </a:lnTo>
                  <a:lnTo>
                    <a:pt x="54436" y="342958"/>
                  </a:lnTo>
                  <a:cubicBezTo>
                    <a:pt x="54436" y="342958"/>
                    <a:pt x="55206" y="342529"/>
                    <a:pt x="56559" y="341795"/>
                  </a:cubicBezTo>
                  <a:lnTo>
                    <a:pt x="57343" y="341376"/>
                  </a:lnTo>
                  <a:lnTo>
                    <a:pt x="52835" y="341376"/>
                  </a:lnTo>
                  <a:cubicBezTo>
                    <a:pt x="52835" y="341376"/>
                    <a:pt x="53605" y="340948"/>
                    <a:pt x="54958" y="340213"/>
                  </a:cubicBezTo>
                  <a:lnTo>
                    <a:pt x="55742" y="339795"/>
                  </a:lnTo>
                  <a:lnTo>
                    <a:pt x="51234" y="339795"/>
                  </a:lnTo>
                  <a:cubicBezTo>
                    <a:pt x="51234" y="339795"/>
                    <a:pt x="52003" y="339367"/>
                    <a:pt x="53357" y="338632"/>
                  </a:cubicBezTo>
                  <a:lnTo>
                    <a:pt x="54141" y="338213"/>
                  </a:lnTo>
                  <a:lnTo>
                    <a:pt x="49633" y="338213"/>
                  </a:lnTo>
                  <a:cubicBezTo>
                    <a:pt x="49633" y="338213"/>
                    <a:pt x="50402" y="337785"/>
                    <a:pt x="51756" y="337050"/>
                  </a:cubicBezTo>
                  <a:lnTo>
                    <a:pt x="52540" y="336632"/>
                  </a:lnTo>
                  <a:lnTo>
                    <a:pt x="48032" y="336632"/>
                  </a:lnTo>
                  <a:cubicBezTo>
                    <a:pt x="48032" y="336632"/>
                    <a:pt x="48801" y="336204"/>
                    <a:pt x="50155" y="335469"/>
                  </a:cubicBezTo>
                  <a:lnTo>
                    <a:pt x="50939" y="335051"/>
                  </a:lnTo>
                  <a:lnTo>
                    <a:pt x="46431" y="335051"/>
                  </a:lnTo>
                  <a:cubicBezTo>
                    <a:pt x="46431" y="335051"/>
                    <a:pt x="47200" y="334622"/>
                    <a:pt x="48553" y="333888"/>
                  </a:cubicBezTo>
                  <a:lnTo>
                    <a:pt x="49338" y="333469"/>
                  </a:lnTo>
                  <a:lnTo>
                    <a:pt x="44830" y="333469"/>
                  </a:lnTo>
                  <a:cubicBezTo>
                    <a:pt x="44830" y="333469"/>
                    <a:pt x="45599" y="333041"/>
                    <a:pt x="46952" y="332306"/>
                  </a:cubicBezTo>
                  <a:lnTo>
                    <a:pt x="47737" y="331888"/>
                  </a:lnTo>
                  <a:lnTo>
                    <a:pt x="43229" y="331888"/>
                  </a:lnTo>
                  <a:cubicBezTo>
                    <a:pt x="43229" y="331888"/>
                    <a:pt x="43998" y="331460"/>
                    <a:pt x="45351" y="330725"/>
                  </a:cubicBezTo>
                  <a:lnTo>
                    <a:pt x="46136" y="330306"/>
                  </a:lnTo>
                  <a:lnTo>
                    <a:pt x="41628" y="330306"/>
                  </a:lnTo>
                  <a:cubicBezTo>
                    <a:pt x="41628" y="330306"/>
                    <a:pt x="42397" y="329878"/>
                    <a:pt x="43750" y="329143"/>
                  </a:cubicBezTo>
                  <a:lnTo>
                    <a:pt x="44535" y="328725"/>
                  </a:lnTo>
                  <a:lnTo>
                    <a:pt x="40027" y="328725"/>
                  </a:lnTo>
                  <a:cubicBezTo>
                    <a:pt x="40027" y="328725"/>
                    <a:pt x="40796" y="328297"/>
                    <a:pt x="42149" y="327562"/>
                  </a:cubicBezTo>
                  <a:lnTo>
                    <a:pt x="42933" y="327144"/>
                  </a:lnTo>
                  <a:lnTo>
                    <a:pt x="38426" y="327144"/>
                  </a:lnTo>
                  <a:cubicBezTo>
                    <a:pt x="38426" y="327144"/>
                    <a:pt x="39195" y="326715"/>
                    <a:pt x="40548" y="325981"/>
                  </a:cubicBezTo>
                  <a:lnTo>
                    <a:pt x="41332" y="325562"/>
                  </a:lnTo>
                  <a:lnTo>
                    <a:pt x="36825" y="325562"/>
                  </a:lnTo>
                  <a:cubicBezTo>
                    <a:pt x="36825" y="325562"/>
                    <a:pt x="37594" y="325134"/>
                    <a:pt x="38947" y="324399"/>
                  </a:cubicBezTo>
                  <a:lnTo>
                    <a:pt x="39731" y="323981"/>
                  </a:lnTo>
                  <a:lnTo>
                    <a:pt x="35224" y="323981"/>
                  </a:lnTo>
                  <a:cubicBezTo>
                    <a:pt x="35224" y="323981"/>
                    <a:pt x="35993" y="323553"/>
                    <a:pt x="37346" y="322818"/>
                  </a:cubicBezTo>
                  <a:lnTo>
                    <a:pt x="38131" y="322399"/>
                  </a:lnTo>
                  <a:lnTo>
                    <a:pt x="33623" y="322399"/>
                  </a:lnTo>
                  <a:cubicBezTo>
                    <a:pt x="33623" y="322399"/>
                    <a:pt x="34392" y="321971"/>
                    <a:pt x="35745" y="321236"/>
                  </a:cubicBezTo>
                  <a:lnTo>
                    <a:pt x="36529" y="320818"/>
                  </a:lnTo>
                  <a:lnTo>
                    <a:pt x="32021" y="320818"/>
                  </a:lnTo>
                  <a:cubicBezTo>
                    <a:pt x="32021" y="320818"/>
                    <a:pt x="32791" y="320390"/>
                    <a:pt x="34144" y="319655"/>
                  </a:cubicBezTo>
                  <a:lnTo>
                    <a:pt x="34928" y="319236"/>
                  </a:lnTo>
                  <a:lnTo>
                    <a:pt x="30420" y="319236"/>
                  </a:lnTo>
                  <a:cubicBezTo>
                    <a:pt x="30420" y="319236"/>
                    <a:pt x="31189" y="318808"/>
                    <a:pt x="32543" y="318073"/>
                  </a:cubicBezTo>
                  <a:lnTo>
                    <a:pt x="33327" y="317655"/>
                  </a:lnTo>
                  <a:lnTo>
                    <a:pt x="28819" y="317655"/>
                  </a:lnTo>
                  <a:cubicBezTo>
                    <a:pt x="28819" y="317655"/>
                    <a:pt x="29588" y="317227"/>
                    <a:pt x="30942" y="316492"/>
                  </a:cubicBezTo>
                  <a:lnTo>
                    <a:pt x="31726" y="316074"/>
                  </a:lnTo>
                  <a:lnTo>
                    <a:pt x="27218" y="316074"/>
                  </a:lnTo>
                  <a:cubicBezTo>
                    <a:pt x="27218" y="316074"/>
                    <a:pt x="27987" y="315645"/>
                    <a:pt x="29340" y="314911"/>
                  </a:cubicBezTo>
                  <a:lnTo>
                    <a:pt x="30125" y="314492"/>
                  </a:lnTo>
                  <a:lnTo>
                    <a:pt x="25617" y="314492"/>
                  </a:lnTo>
                  <a:cubicBezTo>
                    <a:pt x="25617" y="314492"/>
                    <a:pt x="26386" y="314064"/>
                    <a:pt x="27740" y="313329"/>
                  </a:cubicBezTo>
                  <a:lnTo>
                    <a:pt x="28524" y="312911"/>
                  </a:lnTo>
                  <a:lnTo>
                    <a:pt x="24016" y="312911"/>
                  </a:lnTo>
                  <a:cubicBezTo>
                    <a:pt x="24016" y="312911"/>
                    <a:pt x="24785" y="312483"/>
                    <a:pt x="26138" y="311748"/>
                  </a:cubicBezTo>
                  <a:lnTo>
                    <a:pt x="26923" y="311329"/>
                  </a:lnTo>
                  <a:lnTo>
                    <a:pt x="22415" y="311329"/>
                  </a:lnTo>
                  <a:cubicBezTo>
                    <a:pt x="22415" y="311329"/>
                    <a:pt x="23184" y="310901"/>
                    <a:pt x="24537" y="310166"/>
                  </a:cubicBezTo>
                  <a:lnTo>
                    <a:pt x="25322" y="309748"/>
                  </a:lnTo>
                  <a:lnTo>
                    <a:pt x="20814" y="309748"/>
                  </a:lnTo>
                  <a:cubicBezTo>
                    <a:pt x="20814" y="309748"/>
                    <a:pt x="21583" y="309320"/>
                    <a:pt x="22936" y="308585"/>
                  </a:cubicBezTo>
                  <a:lnTo>
                    <a:pt x="23721" y="308166"/>
                  </a:lnTo>
                  <a:lnTo>
                    <a:pt x="19213" y="308166"/>
                  </a:lnTo>
                  <a:cubicBezTo>
                    <a:pt x="19213" y="308166"/>
                    <a:pt x="19982" y="307738"/>
                    <a:pt x="21335" y="307004"/>
                  </a:cubicBezTo>
                  <a:lnTo>
                    <a:pt x="22120" y="306585"/>
                  </a:lnTo>
                  <a:lnTo>
                    <a:pt x="17612" y="306585"/>
                  </a:lnTo>
                  <a:cubicBezTo>
                    <a:pt x="17612" y="306585"/>
                    <a:pt x="18381" y="306157"/>
                    <a:pt x="19734" y="305422"/>
                  </a:cubicBezTo>
                  <a:lnTo>
                    <a:pt x="20518" y="305004"/>
                  </a:lnTo>
                  <a:lnTo>
                    <a:pt x="16011" y="305004"/>
                  </a:lnTo>
                  <a:cubicBezTo>
                    <a:pt x="16011" y="305004"/>
                    <a:pt x="16780" y="304575"/>
                    <a:pt x="18133" y="303841"/>
                  </a:cubicBezTo>
                  <a:lnTo>
                    <a:pt x="18917" y="303422"/>
                  </a:lnTo>
                  <a:lnTo>
                    <a:pt x="14410" y="303422"/>
                  </a:lnTo>
                  <a:cubicBezTo>
                    <a:pt x="14410" y="303422"/>
                    <a:pt x="15179" y="302994"/>
                    <a:pt x="16532" y="302259"/>
                  </a:cubicBezTo>
                  <a:lnTo>
                    <a:pt x="17316" y="301841"/>
                  </a:lnTo>
                  <a:lnTo>
                    <a:pt x="12809" y="301841"/>
                  </a:lnTo>
                  <a:cubicBezTo>
                    <a:pt x="12809" y="301841"/>
                    <a:pt x="13578" y="301413"/>
                    <a:pt x="14931" y="300678"/>
                  </a:cubicBezTo>
                  <a:lnTo>
                    <a:pt x="15716" y="300259"/>
                  </a:lnTo>
                  <a:lnTo>
                    <a:pt x="11208" y="300259"/>
                  </a:lnTo>
                  <a:cubicBezTo>
                    <a:pt x="11208" y="300259"/>
                    <a:pt x="11977" y="299831"/>
                    <a:pt x="13330" y="299096"/>
                  </a:cubicBezTo>
                  <a:lnTo>
                    <a:pt x="14114" y="298678"/>
                  </a:lnTo>
                  <a:lnTo>
                    <a:pt x="9606" y="298678"/>
                  </a:lnTo>
                  <a:cubicBezTo>
                    <a:pt x="9606" y="298678"/>
                    <a:pt x="10376" y="298250"/>
                    <a:pt x="11729" y="297515"/>
                  </a:cubicBezTo>
                  <a:lnTo>
                    <a:pt x="12513" y="297096"/>
                  </a:lnTo>
                  <a:lnTo>
                    <a:pt x="8005" y="297096"/>
                  </a:lnTo>
                  <a:cubicBezTo>
                    <a:pt x="8005" y="297096"/>
                    <a:pt x="8774" y="296668"/>
                    <a:pt x="10128" y="295933"/>
                  </a:cubicBezTo>
                  <a:lnTo>
                    <a:pt x="10912" y="295515"/>
                  </a:lnTo>
                  <a:lnTo>
                    <a:pt x="6404" y="295515"/>
                  </a:lnTo>
                  <a:cubicBezTo>
                    <a:pt x="6404" y="295515"/>
                    <a:pt x="7173" y="295087"/>
                    <a:pt x="8527" y="294352"/>
                  </a:cubicBezTo>
                  <a:lnTo>
                    <a:pt x="9311" y="293934"/>
                  </a:lnTo>
                  <a:lnTo>
                    <a:pt x="4803" y="293934"/>
                  </a:lnTo>
                  <a:cubicBezTo>
                    <a:pt x="4803" y="293934"/>
                    <a:pt x="5572" y="293505"/>
                    <a:pt x="6925" y="292771"/>
                  </a:cubicBezTo>
                  <a:lnTo>
                    <a:pt x="7710" y="292352"/>
                  </a:lnTo>
                  <a:lnTo>
                    <a:pt x="3202" y="292352"/>
                  </a:lnTo>
                  <a:cubicBezTo>
                    <a:pt x="3202" y="292352"/>
                    <a:pt x="3971" y="291924"/>
                    <a:pt x="5325" y="291189"/>
                  </a:cubicBezTo>
                  <a:lnTo>
                    <a:pt x="6109" y="290771"/>
                  </a:lnTo>
                  <a:lnTo>
                    <a:pt x="1601" y="290771"/>
                  </a:lnTo>
                  <a:cubicBezTo>
                    <a:pt x="1601" y="290771"/>
                    <a:pt x="2370" y="290343"/>
                    <a:pt x="3723" y="289608"/>
                  </a:cubicBezTo>
                  <a:lnTo>
                    <a:pt x="4508" y="289189"/>
                  </a:lnTo>
                  <a:lnTo>
                    <a:pt x="0" y="289189"/>
                  </a:lnTo>
                  <a:cubicBezTo>
                    <a:pt x="0" y="289189"/>
                    <a:pt x="12306" y="282339"/>
                    <a:pt x="25076" y="276419"/>
                  </a:cubicBezTo>
                  <a:cubicBezTo>
                    <a:pt x="36261" y="271239"/>
                    <a:pt x="48122" y="266524"/>
                    <a:pt x="48122" y="266524"/>
                  </a:cubicBezTo>
                  <a:cubicBezTo>
                    <a:pt x="48122" y="266524"/>
                    <a:pt x="52630" y="266964"/>
                    <a:pt x="59934" y="267585"/>
                  </a:cubicBezTo>
                  <a:lnTo>
                    <a:pt x="66572" y="268131"/>
                  </a:lnTo>
                  <a:lnTo>
                    <a:pt x="66649" y="267864"/>
                  </a:lnTo>
                  <a:lnTo>
                    <a:pt x="64589" y="267864"/>
                  </a:lnTo>
                  <a:lnTo>
                    <a:pt x="65048" y="266282"/>
                  </a:lnTo>
                  <a:lnTo>
                    <a:pt x="62988" y="266282"/>
                  </a:lnTo>
                  <a:lnTo>
                    <a:pt x="63447" y="264701"/>
                  </a:lnTo>
                  <a:lnTo>
                    <a:pt x="61386" y="264701"/>
                  </a:lnTo>
                  <a:lnTo>
                    <a:pt x="61846" y="263119"/>
                  </a:lnTo>
                  <a:lnTo>
                    <a:pt x="59785" y="263119"/>
                  </a:lnTo>
                  <a:lnTo>
                    <a:pt x="60245" y="261538"/>
                  </a:lnTo>
                  <a:lnTo>
                    <a:pt x="58184" y="261538"/>
                  </a:lnTo>
                  <a:lnTo>
                    <a:pt x="58644" y="259957"/>
                  </a:lnTo>
                  <a:lnTo>
                    <a:pt x="56583" y="259957"/>
                  </a:lnTo>
                  <a:lnTo>
                    <a:pt x="57043" y="258375"/>
                  </a:lnTo>
                  <a:lnTo>
                    <a:pt x="54982" y="258375"/>
                  </a:lnTo>
                  <a:lnTo>
                    <a:pt x="55442" y="256794"/>
                  </a:lnTo>
                  <a:lnTo>
                    <a:pt x="53381" y="256794"/>
                  </a:lnTo>
                  <a:lnTo>
                    <a:pt x="53841" y="255212"/>
                  </a:lnTo>
                  <a:lnTo>
                    <a:pt x="51780" y="255212"/>
                  </a:lnTo>
                  <a:lnTo>
                    <a:pt x="82840" y="148379"/>
                  </a:lnTo>
                  <a:lnTo>
                    <a:pt x="126141" y="148379"/>
                  </a:lnTo>
                  <a:lnTo>
                    <a:pt x="125688" y="149960"/>
                  </a:lnTo>
                  <a:lnTo>
                    <a:pt x="127742" y="149960"/>
                  </a:lnTo>
                  <a:lnTo>
                    <a:pt x="127289" y="151541"/>
                  </a:lnTo>
                  <a:lnTo>
                    <a:pt x="129343" y="151541"/>
                  </a:lnTo>
                  <a:lnTo>
                    <a:pt x="128890" y="153123"/>
                  </a:lnTo>
                  <a:lnTo>
                    <a:pt x="130944" y="153123"/>
                  </a:lnTo>
                  <a:lnTo>
                    <a:pt x="130491" y="154704"/>
                  </a:lnTo>
                  <a:lnTo>
                    <a:pt x="132545" y="154704"/>
                  </a:lnTo>
                  <a:lnTo>
                    <a:pt x="132092" y="156286"/>
                  </a:lnTo>
                  <a:lnTo>
                    <a:pt x="134146" y="156286"/>
                  </a:lnTo>
                  <a:lnTo>
                    <a:pt x="133693" y="157868"/>
                  </a:lnTo>
                  <a:lnTo>
                    <a:pt x="135747" y="157868"/>
                  </a:lnTo>
                  <a:lnTo>
                    <a:pt x="135294" y="159449"/>
                  </a:lnTo>
                  <a:lnTo>
                    <a:pt x="137349" y="159449"/>
                  </a:lnTo>
                  <a:lnTo>
                    <a:pt x="136895" y="161030"/>
                  </a:lnTo>
                  <a:lnTo>
                    <a:pt x="137243" y="161030"/>
                  </a:lnTo>
                  <a:lnTo>
                    <a:pt x="140941" y="148379"/>
                  </a:lnTo>
                  <a:lnTo>
                    <a:pt x="184074" y="148379"/>
                  </a:lnTo>
                  <a:lnTo>
                    <a:pt x="183612" y="149960"/>
                  </a:lnTo>
                  <a:lnTo>
                    <a:pt x="185675" y="149960"/>
                  </a:lnTo>
                  <a:lnTo>
                    <a:pt x="185213" y="151541"/>
                  </a:lnTo>
                  <a:lnTo>
                    <a:pt x="187276" y="151541"/>
                  </a:lnTo>
                  <a:lnTo>
                    <a:pt x="186815" y="153123"/>
                  </a:lnTo>
                  <a:lnTo>
                    <a:pt x="188877" y="153123"/>
                  </a:lnTo>
                  <a:lnTo>
                    <a:pt x="188415" y="154704"/>
                  </a:lnTo>
                  <a:lnTo>
                    <a:pt x="190478" y="154704"/>
                  </a:lnTo>
                  <a:lnTo>
                    <a:pt x="190017" y="156286"/>
                  </a:lnTo>
                  <a:lnTo>
                    <a:pt x="192079" y="156286"/>
                  </a:lnTo>
                  <a:lnTo>
                    <a:pt x="191618" y="157868"/>
                  </a:lnTo>
                  <a:lnTo>
                    <a:pt x="193680" y="157868"/>
                  </a:lnTo>
                  <a:lnTo>
                    <a:pt x="193219" y="159449"/>
                  </a:lnTo>
                  <a:lnTo>
                    <a:pt x="194324" y="159449"/>
                  </a:lnTo>
                  <a:lnTo>
                    <a:pt x="197542" y="148379"/>
                  </a:lnTo>
                  <a:lnTo>
                    <a:pt x="233963" y="148379"/>
                  </a:lnTo>
                  <a:lnTo>
                    <a:pt x="232440" y="146922"/>
                  </a:lnTo>
                  <a:lnTo>
                    <a:pt x="232378" y="146813"/>
                  </a:lnTo>
                  <a:lnTo>
                    <a:pt x="230839" y="145340"/>
                  </a:lnTo>
                  <a:lnTo>
                    <a:pt x="230777" y="145232"/>
                  </a:lnTo>
                  <a:lnTo>
                    <a:pt x="229238" y="143759"/>
                  </a:lnTo>
                  <a:lnTo>
                    <a:pt x="229176" y="143650"/>
                  </a:lnTo>
                  <a:lnTo>
                    <a:pt x="227637" y="142178"/>
                  </a:lnTo>
                  <a:lnTo>
                    <a:pt x="227575" y="142069"/>
                  </a:lnTo>
                  <a:lnTo>
                    <a:pt x="226036" y="140596"/>
                  </a:lnTo>
                  <a:lnTo>
                    <a:pt x="225974" y="140488"/>
                  </a:lnTo>
                  <a:lnTo>
                    <a:pt x="224435" y="139015"/>
                  </a:lnTo>
                  <a:lnTo>
                    <a:pt x="224373" y="138906"/>
                  </a:lnTo>
                  <a:lnTo>
                    <a:pt x="222834" y="137433"/>
                  </a:lnTo>
                  <a:lnTo>
                    <a:pt x="222772" y="137325"/>
                  </a:lnTo>
                  <a:lnTo>
                    <a:pt x="221233" y="135852"/>
                  </a:lnTo>
                  <a:lnTo>
                    <a:pt x="221170" y="135743"/>
                  </a:lnTo>
                  <a:lnTo>
                    <a:pt x="219632" y="134270"/>
                  </a:lnTo>
                  <a:lnTo>
                    <a:pt x="219570" y="134162"/>
                  </a:lnTo>
                  <a:lnTo>
                    <a:pt x="218031" y="132689"/>
                  </a:lnTo>
                  <a:lnTo>
                    <a:pt x="217968" y="132580"/>
                  </a:lnTo>
                  <a:lnTo>
                    <a:pt x="216651" y="131319"/>
                  </a:lnTo>
                  <a:lnTo>
                    <a:pt x="215540" y="130520"/>
                  </a:lnTo>
                  <a:cubicBezTo>
                    <a:pt x="212308" y="127840"/>
                    <a:pt x="209246" y="124845"/>
                    <a:pt x="206823" y="121619"/>
                  </a:cubicBezTo>
                  <a:lnTo>
                    <a:pt x="206761" y="121511"/>
                  </a:lnTo>
                  <a:lnTo>
                    <a:pt x="205443" y="120250"/>
                  </a:lnTo>
                  <a:lnTo>
                    <a:pt x="204332" y="119450"/>
                  </a:lnTo>
                  <a:cubicBezTo>
                    <a:pt x="201101" y="116771"/>
                    <a:pt x="198038" y="113775"/>
                    <a:pt x="195616" y="110550"/>
                  </a:cubicBezTo>
                  <a:lnTo>
                    <a:pt x="195553" y="110441"/>
                  </a:lnTo>
                  <a:lnTo>
                    <a:pt x="194236" y="109180"/>
                  </a:lnTo>
                  <a:lnTo>
                    <a:pt x="193125" y="108381"/>
                  </a:lnTo>
                  <a:cubicBezTo>
                    <a:pt x="189893" y="105701"/>
                    <a:pt x="186831" y="102705"/>
                    <a:pt x="184408" y="99479"/>
                  </a:cubicBezTo>
                  <a:lnTo>
                    <a:pt x="184346" y="99370"/>
                  </a:lnTo>
                  <a:lnTo>
                    <a:pt x="183028" y="98109"/>
                  </a:lnTo>
                  <a:lnTo>
                    <a:pt x="181917" y="97309"/>
                  </a:lnTo>
                  <a:cubicBezTo>
                    <a:pt x="178686" y="94630"/>
                    <a:pt x="175623" y="91635"/>
                    <a:pt x="173201" y="88409"/>
                  </a:cubicBezTo>
                  <a:lnTo>
                    <a:pt x="173138" y="88300"/>
                  </a:lnTo>
                  <a:lnTo>
                    <a:pt x="171821" y="87040"/>
                  </a:lnTo>
                  <a:lnTo>
                    <a:pt x="170710" y="86240"/>
                  </a:lnTo>
                  <a:cubicBezTo>
                    <a:pt x="167478" y="83561"/>
                    <a:pt x="164416" y="80565"/>
                    <a:pt x="161993" y="77339"/>
                  </a:cubicBezTo>
                  <a:lnTo>
                    <a:pt x="161931" y="77231"/>
                  </a:lnTo>
                  <a:lnTo>
                    <a:pt x="160392" y="75758"/>
                  </a:lnTo>
                  <a:cubicBezTo>
                    <a:pt x="157162" y="71458"/>
                    <a:pt x="155070" y="66750"/>
                    <a:pt x="155234" y="61839"/>
                  </a:cubicBezTo>
                  <a:cubicBezTo>
                    <a:pt x="160288" y="32260"/>
                    <a:pt x="211476" y="37080"/>
                    <a:pt x="211476" y="37080"/>
                  </a:cubicBezTo>
                  <a:cubicBezTo>
                    <a:pt x="211476" y="37080"/>
                    <a:pt x="226445" y="21984"/>
                    <a:pt x="241605" y="16656"/>
                  </a:cubicBezTo>
                  <a:cubicBezTo>
                    <a:pt x="253910" y="12438"/>
                    <a:pt x="290014" y="2666"/>
                    <a:pt x="349799" y="452"/>
                  </a:cubicBezTo>
                  <a:cubicBezTo>
                    <a:pt x="359764" y="83"/>
                    <a:pt x="370386" y="-77"/>
                    <a:pt x="381665" y="3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0" name="Freeform 193">
              <a:extLst>
                <a:ext uri="{FF2B5EF4-FFF2-40B4-BE49-F238E27FC236}">
                  <a16:creationId xmlns:a16="http://schemas.microsoft.com/office/drawing/2014/main" id="{C2ABE493-39F1-4F34-94F0-4FAEECCC4447}"/>
                </a:ext>
              </a:extLst>
            </p:cNvPr>
            <p:cNvSpPr/>
            <p:nvPr/>
          </p:nvSpPr>
          <p:spPr>
            <a:xfrm>
              <a:off x="11119938" y="460218"/>
              <a:ext cx="564757" cy="289361"/>
            </a:xfrm>
            <a:custGeom>
              <a:avLst/>
              <a:gdLst>
                <a:gd name="connsiteX0" fmla="*/ 466741 w 1334378"/>
                <a:gd name="connsiteY0" fmla="*/ 350580 h 683688"/>
                <a:gd name="connsiteX1" fmla="*/ 568902 w 1334378"/>
                <a:gd name="connsiteY1" fmla="*/ 350580 h 683688"/>
                <a:gd name="connsiteX2" fmla="*/ 506007 w 1334378"/>
                <a:gd name="connsiteY2" fmla="*/ 572086 h 683688"/>
                <a:gd name="connsiteX3" fmla="*/ 539078 w 1334378"/>
                <a:gd name="connsiteY3" fmla="*/ 572086 h 683688"/>
                <a:gd name="connsiteX4" fmla="*/ 604071 w 1334378"/>
                <a:gd name="connsiteY4" fmla="*/ 350580 h 683688"/>
                <a:gd name="connsiteX5" fmla="*/ 705982 w 1334378"/>
                <a:gd name="connsiteY5" fmla="*/ 350580 h 683688"/>
                <a:gd name="connsiteX6" fmla="*/ 632347 w 1334378"/>
                <a:gd name="connsiteY6" fmla="*/ 603009 h 683688"/>
                <a:gd name="connsiteX7" fmla="*/ 393356 w 1334378"/>
                <a:gd name="connsiteY7" fmla="*/ 603009 h 683688"/>
                <a:gd name="connsiteX8" fmla="*/ 195729 w 1334378"/>
                <a:gd name="connsiteY8" fmla="*/ 350580 h 683688"/>
                <a:gd name="connsiteX9" fmla="*/ 298039 w 1334378"/>
                <a:gd name="connsiteY9" fmla="*/ 350580 h 683688"/>
                <a:gd name="connsiteX10" fmla="*/ 253728 w 1334378"/>
                <a:gd name="connsiteY10" fmla="*/ 505244 h 683688"/>
                <a:gd name="connsiteX11" fmla="*/ 287798 w 1334378"/>
                <a:gd name="connsiteY11" fmla="*/ 505244 h 683688"/>
                <a:gd name="connsiteX12" fmla="*/ 333009 w 1334378"/>
                <a:gd name="connsiteY12" fmla="*/ 350580 h 683688"/>
                <a:gd name="connsiteX13" fmla="*/ 434919 w 1334378"/>
                <a:gd name="connsiteY13" fmla="*/ 350580 h 683688"/>
                <a:gd name="connsiteX14" fmla="*/ 361284 w 1334378"/>
                <a:gd name="connsiteY14" fmla="*/ 603009 h 683688"/>
                <a:gd name="connsiteX15" fmla="*/ 259773 w 1334378"/>
                <a:gd name="connsiteY15" fmla="*/ 603009 h 683688"/>
                <a:gd name="connsiteX16" fmla="*/ 278856 w 1334378"/>
                <a:gd name="connsiteY16" fmla="*/ 536167 h 683688"/>
                <a:gd name="connsiteX17" fmla="*/ 244886 w 1334378"/>
                <a:gd name="connsiteY17" fmla="*/ 536167 h 683688"/>
                <a:gd name="connsiteX18" fmla="*/ 225103 w 1334378"/>
                <a:gd name="connsiteY18" fmla="*/ 603009 h 683688"/>
                <a:gd name="connsiteX19" fmla="*/ 122343 w 1334378"/>
                <a:gd name="connsiteY19" fmla="*/ 603009 h 683688"/>
                <a:gd name="connsiteX20" fmla="*/ 901778 w 1334378"/>
                <a:gd name="connsiteY20" fmla="*/ 82 h 683688"/>
                <a:gd name="connsiteX21" fmla="*/ 986387 w 1334378"/>
                <a:gd name="connsiteY21" fmla="*/ 2934 h 683688"/>
                <a:gd name="connsiteX22" fmla="*/ 1290820 w 1334378"/>
                <a:gd name="connsiteY22" fmla="*/ 82614 h 683688"/>
                <a:gd name="connsiteX23" fmla="*/ 1328687 w 1334378"/>
                <a:gd name="connsiteY23" fmla="*/ 120132 h 683688"/>
                <a:gd name="connsiteX24" fmla="*/ 1333682 w 1334378"/>
                <a:gd name="connsiteY24" fmla="*/ 165941 h 683688"/>
                <a:gd name="connsiteX25" fmla="*/ 1326538 w 1334378"/>
                <a:gd name="connsiteY25" fmla="*/ 196115 h 683688"/>
                <a:gd name="connsiteX26" fmla="*/ 1313100 w 1334378"/>
                <a:gd name="connsiteY26" fmla="*/ 225739 h 683688"/>
                <a:gd name="connsiteX27" fmla="*/ 1263094 w 1334378"/>
                <a:gd name="connsiteY27" fmla="*/ 284288 h 683688"/>
                <a:gd name="connsiteX28" fmla="*/ 1195753 w 1334378"/>
                <a:gd name="connsiteY28" fmla="*/ 354277 h 683688"/>
                <a:gd name="connsiteX29" fmla="*/ 1123117 w 1334378"/>
                <a:gd name="connsiteY29" fmla="*/ 354277 h 683688"/>
                <a:gd name="connsiteX30" fmla="*/ 1027101 w 1334378"/>
                <a:gd name="connsiteY30" fmla="*/ 683688 h 683688"/>
                <a:gd name="connsiteX31" fmla="*/ 905258 w 1334378"/>
                <a:gd name="connsiteY31" fmla="*/ 683688 h 683688"/>
                <a:gd name="connsiteX32" fmla="*/ 1000724 w 1334378"/>
                <a:gd name="connsiteY32" fmla="*/ 351929 h 683688"/>
                <a:gd name="connsiteX33" fmla="*/ 893768 w 1334378"/>
                <a:gd name="connsiteY33" fmla="*/ 351929 h 683688"/>
                <a:gd name="connsiteX34" fmla="*/ 911352 w 1334378"/>
                <a:gd name="connsiteY34" fmla="*/ 325852 h 683688"/>
                <a:gd name="connsiteX35" fmla="*/ 926889 w 1334378"/>
                <a:gd name="connsiteY35" fmla="*/ 307518 h 683688"/>
                <a:gd name="connsiteX36" fmla="*/ 957761 w 1334378"/>
                <a:gd name="connsiteY36" fmla="*/ 285887 h 683688"/>
                <a:gd name="connsiteX37" fmla="*/ 991782 w 1334378"/>
                <a:gd name="connsiteY37" fmla="*/ 277094 h 683688"/>
                <a:gd name="connsiteX38" fmla="*/ 1193855 w 1334378"/>
                <a:gd name="connsiteY38" fmla="*/ 275595 h 683688"/>
                <a:gd name="connsiteX39" fmla="*/ 1214387 w 1334378"/>
                <a:gd name="connsiteY39" fmla="*/ 266104 h 683688"/>
                <a:gd name="connsiteX40" fmla="*/ 1199150 w 1334378"/>
                <a:gd name="connsiteY40" fmla="*/ 250817 h 683688"/>
                <a:gd name="connsiteX41" fmla="*/ 866891 w 1334378"/>
                <a:gd name="connsiteY41" fmla="*/ 139564 h 683688"/>
                <a:gd name="connsiteX42" fmla="*/ 534832 w 1334378"/>
                <a:gd name="connsiteY42" fmla="*/ 95503 h 683688"/>
                <a:gd name="connsiteX43" fmla="*/ 498563 w 1334378"/>
                <a:gd name="connsiteY43" fmla="*/ 118034 h 683688"/>
                <a:gd name="connsiteX44" fmla="*/ 507706 w 1334378"/>
                <a:gd name="connsiteY44" fmla="*/ 153253 h 683688"/>
                <a:gd name="connsiteX45" fmla="*/ 738054 w 1334378"/>
                <a:gd name="connsiteY45" fmla="*/ 312063 h 683688"/>
                <a:gd name="connsiteX46" fmla="*/ 806094 w 1334378"/>
                <a:gd name="connsiteY46" fmla="*/ 384001 h 683688"/>
                <a:gd name="connsiteX47" fmla="*/ 932184 w 1334378"/>
                <a:gd name="connsiteY47" fmla="*/ 503945 h 683688"/>
                <a:gd name="connsiteX48" fmla="*/ 911152 w 1334378"/>
                <a:gd name="connsiteY48" fmla="*/ 590470 h 683688"/>
                <a:gd name="connsiteX49" fmla="*/ 832022 w 1334378"/>
                <a:gd name="connsiteY49" fmla="*/ 683288 h 683688"/>
                <a:gd name="connsiteX50" fmla="*/ 0 w 1334378"/>
                <a:gd name="connsiteY50" fmla="*/ 683288 h 683688"/>
                <a:gd name="connsiteX51" fmla="*/ 59248 w 1334378"/>
                <a:gd name="connsiteY51" fmla="*/ 653114 h 683688"/>
                <a:gd name="connsiteX52" fmla="*/ 113700 w 1334378"/>
                <a:gd name="connsiteY52" fmla="*/ 629735 h 683688"/>
                <a:gd name="connsiteX53" fmla="*/ 264269 w 1334378"/>
                <a:gd name="connsiteY53" fmla="*/ 640326 h 683688"/>
                <a:gd name="connsiteX54" fmla="*/ 409591 w 1334378"/>
                <a:gd name="connsiteY54" fmla="*/ 642324 h 683688"/>
                <a:gd name="connsiteX55" fmla="*/ 542575 w 1334378"/>
                <a:gd name="connsiteY55" fmla="*/ 631184 h 683688"/>
                <a:gd name="connsiteX56" fmla="*/ 637792 w 1334378"/>
                <a:gd name="connsiteY56" fmla="*/ 609703 h 683688"/>
                <a:gd name="connsiteX57" fmla="*/ 783864 w 1334378"/>
                <a:gd name="connsiteY57" fmla="*/ 443598 h 683688"/>
                <a:gd name="connsiteX58" fmla="*/ 698289 w 1334378"/>
                <a:gd name="connsiteY58" fmla="*/ 333445 h 683688"/>
                <a:gd name="connsiteX59" fmla="*/ 570850 w 1334378"/>
                <a:gd name="connsiteY59" fmla="*/ 283389 h 683688"/>
                <a:gd name="connsiteX60" fmla="*/ 448957 w 1334378"/>
                <a:gd name="connsiteY60" fmla="*/ 231284 h 683688"/>
                <a:gd name="connsiteX61" fmla="*/ 366779 w 1334378"/>
                <a:gd name="connsiteY61" fmla="*/ 146109 h 683688"/>
                <a:gd name="connsiteX62" fmla="*/ 499663 w 1334378"/>
                <a:gd name="connsiteY62" fmla="*/ 87610 h 683688"/>
                <a:gd name="connsiteX63" fmla="*/ 570850 w 1334378"/>
                <a:gd name="connsiteY63" fmla="*/ 39352 h 683688"/>
                <a:gd name="connsiteX64" fmla="*/ 826487 w 1334378"/>
                <a:gd name="connsiteY64" fmla="*/ 1066 h 683688"/>
                <a:gd name="connsiteX65" fmla="*/ 901778 w 1334378"/>
                <a:gd name="connsiteY65" fmla="*/ 82 h 683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334378" h="683688">
                  <a:moveTo>
                    <a:pt x="466741" y="350580"/>
                  </a:moveTo>
                  <a:lnTo>
                    <a:pt x="568902" y="350580"/>
                  </a:lnTo>
                  <a:lnTo>
                    <a:pt x="506007" y="572086"/>
                  </a:lnTo>
                  <a:lnTo>
                    <a:pt x="539078" y="572086"/>
                  </a:lnTo>
                  <a:lnTo>
                    <a:pt x="604071" y="350580"/>
                  </a:lnTo>
                  <a:lnTo>
                    <a:pt x="705982" y="350580"/>
                  </a:lnTo>
                  <a:lnTo>
                    <a:pt x="632347" y="603009"/>
                  </a:lnTo>
                  <a:lnTo>
                    <a:pt x="393356" y="603009"/>
                  </a:lnTo>
                  <a:close/>
                  <a:moveTo>
                    <a:pt x="195729" y="350580"/>
                  </a:moveTo>
                  <a:lnTo>
                    <a:pt x="298039" y="350580"/>
                  </a:lnTo>
                  <a:lnTo>
                    <a:pt x="253728" y="505244"/>
                  </a:lnTo>
                  <a:lnTo>
                    <a:pt x="287798" y="505244"/>
                  </a:lnTo>
                  <a:lnTo>
                    <a:pt x="333009" y="350580"/>
                  </a:lnTo>
                  <a:lnTo>
                    <a:pt x="434919" y="350580"/>
                  </a:lnTo>
                  <a:lnTo>
                    <a:pt x="361284" y="603009"/>
                  </a:lnTo>
                  <a:lnTo>
                    <a:pt x="259773" y="603009"/>
                  </a:lnTo>
                  <a:lnTo>
                    <a:pt x="278856" y="536167"/>
                  </a:lnTo>
                  <a:lnTo>
                    <a:pt x="244886" y="536167"/>
                  </a:lnTo>
                  <a:lnTo>
                    <a:pt x="225103" y="603009"/>
                  </a:lnTo>
                  <a:lnTo>
                    <a:pt x="122343" y="603009"/>
                  </a:lnTo>
                  <a:close/>
                  <a:moveTo>
                    <a:pt x="901778" y="82"/>
                  </a:moveTo>
                  <a:cubicBezTo>
                    <a:pt x="928428" y="345"/>
                    <a:pt x="956632" y="1248"/>
                    <a:pt x="986387" y="2934"/>
                  </a:cubicBezTo>
                  <a:cubicBezTo>
                    <a:pt x="1257100" y="38453"/>
                    <a:pt x="1290820" y="82614"/>
                    <a:pt x="1290820" y="82614"/>
                  </a:cubicBezTo>
                  <a:cubicBezTo>
                    <a:pt x="1290820" y="82614"/>
                    <a:pt x="1320294" y="101548"/>
                    <a:pt x="1328687" y="120132"/>
                  </a:cubicBezTo>
                  <a:cubicBezTo>
                    <a:pt x="1337129" y="138765"/>
                    <a:pt x="1333682" y="165941"/>
                    <a:pt x="1333682" y="165941"/>
                  </a:cubicBezTo>
                  <a:cubicBezTo>
                    <a:pt x="1333682" y="165941"/>
                    <a:pt x="1331534" y="181178"/>
                    <a:pt x="1326538" y="196115"/>
                  </a:cubicBezTo>
                  <a:cubicBezTo>
                    <a:pt x="1321443" y="211252"/>
                    <a:pt x="1313100" y="225739"/>
                    <a:pt x="1313100" y="225739"/>
                  </a:cubicBezTo>
                  <a:cubicBezTo>
                    <a:pt x="1313100" y="225739"/>
                    <a:pt x="1290020" y="255013"/>
                    <a:pt x="1263094" y="284288"/>
                  </a:cubicBezTo>
                  <a:cubicBezTo>
                    <a:pt x="1231472" y="318658"/>
                    <a:pt x="1195753" y="354277"/>
                    <a:pt x="1195753" y="354277"/>
                  </a:cubicBezTo>
                  <a:lnTo>
                    <a:pt x="1123117" y="354277"/>
                  </a:lnTo>
                  <a:lnTo>
                    <a:pt x="1027101" y="683688"/>
                  </a:lnTo>
                  <a:lnTo>
                    <a:pt x="905258" y="683688"/>
                  </a:lnTo>
                  <a:lnTo>
                    <a:pt x="1000724" y="351929"/>
                  </a:lnTo>
                  <a:lnTo>
                    <a:pt x="893768" y="351929"/>
                  </a:lnTo>
                  <a:cubicBezTo>
                    <a:pt x="893768" y="351929"/>
                    <a:pt x="902360" y="337891"/>
                    <a:pt x="911352" y="325852"/>
                  </a:cubicBezTo>
                  <a:cubicBezTo>
                    <a:pt x="918796" y="315910"/>
                    <a:pt x="926889" y="307518"/>
                    <a:pt x="926889" y="307518"/>
                  </a:cubicBezTo>
                  <a:cubicBezTo>
                    <a:pt x="926889" y="307518"/>
                    <a:pt x="940277" y="294080"/>
                    <a:pt x="957761" y="285887"/>
                  </a:cubicBezTo>
                  <a:cubicBezTo>
                    <a:pt x="972499" y="278992"/>
                    <a:pt x="991782" y="277094"/>
                    <a:pt x="991782" y="277094"/>
                  </a:cubicBezTo>
                  <a:lnTo>
                    <a:pt x="1193855" y="275595"/>
                  </a:lnTo>
                  <a:cubicBezTo>
                    <a:pt x="1193855" y="275595"/>
                    <a:pt x="1212338" y="276045"/>
                    <a:pt x="1214387" y="266104"/>
                  </a:cubicBezTo>
                  <a:cubicBezTo>
                    <a:pt x="1215735" y="258860"/>
                    <a:pt x="1199150" y="250817"/>
                    <a:pt x="1199150" y="250817"/>
                  </a:cubicBezTo>
                  <a:cubicBezTo>
                    <a:pt x="1199150" y="250817"/>
                    <a:pt x="1113825" y="197614"/>
                    <a:pt x="866891" y="139564"/>
                  </a:cubicBezTo>
                  <a:cubicBezTo>
                    <a:pt x="618808" y="86211"/>
                    <a:pt x="534832" y="95503"/>
                    <a:pt x="534832" y="95503"/>
                  </a:cubicBezTo>
                  <a:cubicBezTo>
                    <a:pt x="534832" y="95503"/>
                    <a:pt x="506556" y="99949"/>
                    <a:pt x="498563" y="118034"/>
                  </a:cubicBezTo>
                  <a:cubicBezTo>
                    <a:pt x="490671" y="136517"/>
                    <a:pt x="507706" y="153253"/>
                    <a:pt x="507706" y="153253"/>
                  </a:cubicBezTo>
                  <a:lnTo>
                    <a:pt x="738054" y="312063"/>
                  </a:lnTo>
                  <a:lnTo>
                    <a:pt x="806094" y="384001"/>
                  </a:lnTo>
                  <a:lnTo>
                    <a:pt x="932184" y="503945"/>
                  </a:lnTo>
                  <a:cubicBezTo>
                    <a:pt x="932184" y="503945"/>
                    <a:pt x="934482" y="548656"/>
                    <a:pt x="911152" y="590470"/>
                  </a:cubicBezTo>
                  <a:cubicBezTo>
                    <a:pt x="884625" y="637978"/>
                    <a:pt x="832022" y="683288"/>
                    <a:pt x="832022" y="683288"/>
                  </a:cubicBezTo>
                  <a:lnTo>
                    <a:pt x="0" y="683288"/>
                  </a:lnTo>
                  <a:cubicBezTo>
                    <a:pt x="0" y="683288"/>
                    <a:pt x="29075" y="667102"/>
                    <a:pt x="59248" y="653114"/>
                  </a:cubicBezTo>
                  <a:cubicBezTo>
                    <a:pt x="85675" y="640875"/>
                    <a:pt x="113700" y="629735"/>
                    <a:pt x="113700" y="629735"/>
                  </a:cubicBezTo>
                  <a:cubicBezTo>
                    <a:pt x="113700" y="629735"/>
                    <a:pt x="189434" y="637128"/>
                    <a:pt x="264269" y="640326"/>
                  </a:cubicBezTo>
                  <a:cubicBezTo>
                    <a:pt x="337355" y="643423"/>
                    <a:pt x="409591" y="642324"/>
                    <a:pt x="409591" y="642324"/>
                  </a:cubicBezTo>
                  <a:cubicBezTo>
                    <a:pt x="409591" y="642324"/>
                    <a:pt x="481229" y="639976"/>
                    <a:pt x="542575" y="631184"/>
                  </a:cubicBezTo>
                  <a:cubicBezTo>
                    <a:pt x="594580" y="623790"/>
                    <a:pt x="637792" y="609703"/>
                    <a:pt x="637792" y="609703"/>
                  </a:cubicBezTo>
                  <a:cubicBezTo>
                    <a:pt x="637792" y="609703"/>
                    <a:pt x="768827" y="573434"/>
                    <a:pt x="783864" y="443598"/>
                  </a:cubicBezTo>
                  <a:cubicBezTo>
                    <a:pt x="777719" y="363469"/>
                    <a:pt x="698289" y="333445"/>
                    <a:pt x="698289" y="333445"/>
                  </a:cubicBezTo>
                  <a:cubicBezTo>
                    <a:pt x="698289" y="333445"/>
                    <a:pt x="633795" y="309166"/>
                    <a:pt x="570850" y="283389"/>
                  </a:cubicBezTo>
                  <a:cubicBezTo>
                    <a:pt x="509154" y="258111"/>
                    <a:pt x="448957" y="231284"/>
                    <a:pt x="448957" y="231284"/>
                  </a:cubicBezTo>
                  <a:cubicBezTo>
                    <a:pt x="448957" y="231284"/>
                    <a:pt x="365230" y="192518"/>
                    <a:pt x="366779" y="146109"/>
                  </a:cubicBezTo>
                  <a:cubicBezTo>
                    <a:pt x="378719" y="76220"/>
                    <a:pt x="499663" y="87610"/>
                    <a:pt x="499663" y="87610"/>
                  </a:cubicBezTo>
                  <a:cubicBezTo>
                    <a:pt x="499663" y="87610"/>
                    <a:pt x="535032" y="51941"/>
                    <a:pt x="570850" y="39352"/>
                  </a:cubicBezTo>
                  <a:cubicBezTo>
                    <a:pt x="599925" y="29386"/>
                    <a:pt x="685228" y="6297"/>
                    <a:pt x="826487" y="1066"/>
                  </a:cubicBezTo>
                  <a:cubicBezTo>
                    <a:pt x="850030" y="194"/>
                    <a:pt x="875127" y="-182"/>
                    <a:pt x="901778" y="8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2650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279" userDrawn="1">
          <p15:clr>
            <a:srgbClr val="FBAE40"/>
          </p15:clr>
        </p15:guide>
        <p15:guide id="4" pos="7401" userDrawn="1">
          <p15:clr>
            <a:srgbClr val="FBAE40"/>
          </p15:clr>
        </p15:guide>
        <p15:guide id="5" orient="horz" pos="618" userDrawn="1">
          <p15:clr>
            <a:srgbClr val="FBAE40"/>
          </p15:clr>
        </p15:guide>
        <p15:guide id="6" orient="horz" pos="395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三项文字页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84A7DEA3-38CA-4FCF-9BEE-7C1591B7774C}"/>
              </a:ext>
            </a:extLst>
          </p:cNvPr>
          <p:cNvCxnSpPr>
            <a:cxnSpLocks/>
          </p:cNvCxnSpPr>
          <p:nvPr userDrawn="1"/>
        </p:nvCxnSpPr>
        <p:spPr>
          <a:xfrm>
            <a:off x="1225244" y="756274"/>
            <a:ext cx="1988493" cy="0"/>
          </a:xfrm>
          <a:prstGeom prst="line">
            <a:avLst/>
          </a:prstGeom>
          <a:ln w="12700" cap="rnd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占位符 25">
            <a:extLst>
              <a:ext uri="{FF2B5EF4-FFF2-40B4-BE49-F238E27FC236}">
                <a16:creationId xmlns:a16="http://schemas.microsoft.com/office/drawing/2014/main" id="{02CE78A6-041F-4279-8AD0-B06F23355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7600" y="726743"/>
            <a:ext cx="6322728" cy="307777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>
                <a:solidFill>
                  <a:srgbClr val="595959"/>
                </a:solidFill>
                <a:latin typeface="+mn-ea"/>
                <a:ea typeface="+mn-ea"/>
                <a:sym typeface="阿里巴巴普惠体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altLang="zh-CN" dirty="0"/>
              <a:t>Please enter your  title</a:t>
            </a:r>
            <a:endParaRPr lang="zh-CN" altLang="en-US" dirty="0"/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792B5F94-3740-4230-9486-24B597A03463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93065"/>
            <a:ext cx="11306175" cy="0"/>
          </a:xfrm>
          <a:prstGeom prst="line">
            <a:avLst/>
          </a:prstGeom>
          <a:ln w="12700" cap="rnd">
            <a:gradFill>
              <a:gsLst>
                <a:gs pos="0">
                  <a:schemeClr val="accent2"/>
                </a:gs>
                <a:gs pos="100000">
                  <a:schemeClr val="accent2"/>
                </a:gs>
                <a:gs pos="59621">
                  <a:schemeClr val="accent2">
                    <a:alpha val="0"/>
                  </a:schemeClr>
                </a:gs>
                <a:gs pos="40000">
                  <a:schemeClr val="accent2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图形 13">
            <a:extLst>
              <a:ext uri="{FF2B5EF4-FFF2-40B4-BE49-F238E27FC236}">
                <a16:creationId xmlns:a16="http://schemas.microsoft.com/office/drawing/2014/main" id="{BEB4A53E-ABF4-4BE4-8ACF-6F9BD2BB0050}"/>
              </a:ext>
            </a:extLst>
          </p:cNvPr>
          <p:cNvGrpSpPr/>
          <p:nvPr userDrawn="1"/>
        </p:nvGrpSpPr>
        <p:grpSpPr>
          <a:xfrm>
            <a:off x="442913" y="6380936"/>
            <a:ext cx="1050303" cy="210061"/>
            <a:chOff x="2428875" y="2695575"/>
            <a:chExt cx="7334250" cy="1466850"/>
          </a:xfrm>
          <a:solidFill>
            <a:schemeClr val="accent1">
              <a:lumMod val="75000"/>
            </a:schemeClr>
          </a:solidFill>
        </p:grpSpPr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88B12583-E40E-4987-9B3B-A4A13447FB4B}"/>
                </a:ext>
              </a:extLst>
            </p:cNvPr>
            <p:cNvSpPr/>
            <p:nvPr/>
          </p:nvSpPr>
          <p:spPr>
            <a:xfrm>
              <a:off x="2421731" y="2721769"/>
              <a:ext cx="1114425" cy="1438275"/>
            </a:xfrm>
            <a:custGeom>
              <a:avLst/>
              <a:gdLst>
                <a:gd name="connsiteX0" fmla="*/ 1107472 w 1114425"/>
                <a:gd name="connsiteY0" fmla="*/ 601313 h 1438275"/>
                <a:gd name="connsiteX1" fmla="*/ 1096232 w 1114425"/>
                <a:gd name="connsiteY1" fmla="*/ 574548 h 1438275"/>
                <a:gd name="connsiteX2" fmla="*/ 1067467 w 1114425"/>
                <a:gd name="connsiteY2" fmla="*/ 544449 h 1438275"/>
                <a:gd name="connsiteX3" fmla="*/ 1041749 w 1114425"/>
                <a:gd name="connsiteY3" fmla="*/ 527876 h 1438275"/>
                <a:gd name="connsiteX4" fmla="*/ 1020318 w 1114425"/>
                <a:gd name="connsiteY4" fmla="*/ 523875 h 1438275"/>
                <a:gd name="connsiteX5" fmla="*/ 991648 w 1114425"/>
                <a:gd name="connsiteY5" fmla="*/ 528352 h 1438275"/>
                <a:gd name="connsiteX6" fmla="*/ 949738 w 1114425"/>
                <a:gd name="connsiteY6" fmla="*/ 549783 h 1438275"/>
                <a:gd name="connsiteX7" fmla="*/ 883730 w 1114425"/>
                <a:gd name="connsiteY7" fmla="*/ 586359 h 1438275"/>
                <a:gd name="connsiteX8" fmla="*/ 847535 w 1114425"/>
                <a:gd name="connsiteY8" fmla="*/ 602456 h 1438275"/>
                <a:gd name="connsiteX9" fmla="*/ 837724 w 1114425"/>
                <a:gd name="connsiteY9" fmla="*/ 605219 h 1438275"/>
                <a:gd name="connsiteX10" fmla="*/ 831723 w 1114425"/>
                <a:gd name="connsiteY10" fmla="*/ 595789 h 1438275"/>
                <a:gd name="connsiteX11" fmla="*/ 835914 w 1114425"/>
                <a:gd name="connsiteY11" fmla="*/ 585216 h 1438275"/>
                <a:gd name="connsiteX12" fmla="*/ 895731 w 1114425"/>
                <a:gd name="connsiteY12" fmla="*/ 508730 h 1438275"/>
                <a:gd name="connsiteX13" fmla="*/ 912305 w 1114425"/>
                <a:gd name="connsiteY13" fmla="*/ 496443 h 1438275"/>
                <a:gd name="connsiteX14" fmla="*/ 938022 w 1114425"/>
                <a:gd name="connsiteY14" fmla="*/ 486918 h 1438275"/>
                <a:gd name="connsiteX15" fmla="*/ 958691 w 1114425"/>
                <a:gd name="connsiteY15" fmla="*/ 473774 h 1438275"/>
                <a:gd name="connsiteX16" fmla="*/ 990410 w 1114425"/>
                <a:gd name="connsiteY16" fmla="*/ 452152 h 1438275"/>
                <a:gd name="connsiteX17" fmla="*/ 1006793 w 1114425"/>
                <a:gd name="connsiteY17" fmla="*/ 427958 h 1438275"/>
                <a:gd name="connsiteX18" fmla="*/ 1006793 w 1114425"/>
                <a:gd name="connsiteY18" fmla="*/ 415100 h 1438275"/>
                <a:gd name="connsiteX19" fmla="*/ 992886 w 1114425"/>
                <a:gd name="connsiteY19" fmla="*/ 399479 h 1438275"/>
                <a:gd name="connsiteX20" fmla="*/ 973169 w 1114425"/>
                <a:gd name="connsiteY20" fmla="*/ 387953 h 1438275"/>
                <a:gd name="connsiteX21" fmla="*/ 953738 w 1114425"/>
                <a:gd name="connsiteY21" fmla="*/ 383000 h 1438275"/>
                <a:gd name="connsiteX22" fmla="*/ 944309 w 1114425"/>
                <a:gd name="connsiteY22" fmla="*/ 374809 h 1438275"/>
                <a:gd name="connsiteX23" fmla="*/ 915829 w 1114425"/>
                <a:gd name="connsiteY23" fmla="*/ 348329 h 1438275"/>
                <a:gd name="connsiteX24" fmla="*/ 885730 w 1114425"/>
                <a:gd name="connsiteY24" fmla="*/ 324517 h 1438275"/>
                <a:gd name="connsiteX25" fmla="*/ 865346 w 1114425"/>
                <a:gd name="connsiteY25" fmla="*/ 323183 h 1438275"/>
                <a:gd name="connsiteX26" fmla="*/ 854488 w 1114425"/>
                <a:gd name="connsiteY26" fmla="*/ 331946 h 1438275"/>
                <a:gd name="connsiteX27" fmla="*/ 843629 w 1114425"/>
                <a:gd name="connsiteY27" fmla="*/ 346139 h 1438275"/>
                <a:gd name="connsiteX28" fmla="*/ 841820 w 1114425"/>
                <a:gd name="connsiteY28" fmla="*/ 381191 h 1438275"/>
                <a:gd name="connsiteX29" fmla="*/ 837248 w 1114425"/>
                <a:gd name="connsiteY29" fmla="*/ 406241 h 1438275"/>
                <a:gd name="connsiteX30" fmla="*/ 820769 w 1114425"/>
                <a:gd name="connsiteY30" fmla="*/ 442341 h 1438275"/>
                <a:gd name="connsiteX31" fmla="*/ 798862 w 1114425"/>
                <a:gd name="connsiteY31" fmla="*/ 465773 h 1438275"/>
                <a:gd name="connsiteX32" fmla="*/ 767239 w 1114425"/>
                <a:gd name="connsiteY32" fmla="*/ 480727 h 1438275"/>
                <a:gd name="connsiteX33" fmla="*/ 742950 w 1114425"/>
                <a:gd name="connsiteY33" fmla="*/ 489775 h 1438275"/>
                <a:gd name="connsiteX34" fmla="*/ 732377 w 1114425"/>
                <a:gd name="connsiteY34" fmla="*/ 490252 h 1438275"/>
                <a:gd name="connsiteX35" fmla="*/ 716947 w 1114425"/>
                <a:gd name="connsiteY35" fmla="*/ 476917 h 1438275"/>
                <a:gd name="connsiteX36" fmla="*/ 693896 w 1114425"/>
                <a:gd name="connsiteY36" fmla="*/ 447770 h 1438275"/>
                <a:gd name="connsiteX37" fmla="*/ 674561 w 1114425"/>
                <a:gd name="connsiteY37" fmla="*/ 431292 h 1438275"/>
                <a:gd name="connsiteX38" fmla="*/ 674656 w 1114425"/>
                <a:gd name="connsiteY38" fmla="*/ 424434 h 1438275"/>
                <a:gd name="connsiteX39" fmla="*/ 717613 w 1114425"/>
                <a:gd name="connsiteY39" fmla="*/ 380048 h 1438275"/>
                <a:gd name="connsiteX40" fmla="*/ 764858 w 1114425"/>
                <a:gd name="connsiteY40" fmla="*/ 326993 h 1438275"/>
                <a:gd name="connsiteX41" fmla="*/ 776764 w 1114425"/>
                <a:gd name="connsiteY41" fmla="*/ 323469 h 1438275"/>
                <a:gd name="connsiteX42" fmla="*/ 840867 w 1114425"/>
                <a:gd name="connsiteY42" fmla="*/ 311182 h 1438275"/>
                <a:gd name="connsiteX43" fmla="*/ 890302 w 1114425"/>
                <a:gd name="connsiteY43" fmla="*/ 290989 h 1438275"/>
                <a:gd name="connsiteX44" fmla="*/ 960692 w 1114425"/>
                <a:gd name="connsiteY44" fmla="*/ 246507 h 1438275"/>
                <a:gd name="connsiteX45" fmla="*/ 989552 w 1114425"/>
                <a:gd name="connsiteY45" fmla="*/ 208407 h 1438275"/>
                <a:gd name="connsiteX46" fmla="*/ 993743 w 1114425"/>
                <a:gd name="connsiteY46" fmla="*/ 179165 h 1438275"/>
                <a:gd name="connsiteX47" fmla="*/ 989171 w 1114425"/>
                <a:gd name="connsiteY47" fmla="*/ 153353 h 1438275"/>
                <a:gd name="connsiteX48" fmla="*/ 916877 w 1114425"/>
                <a:gd name="connsiteY48" fmla="*/ 70771 h 1438275"/>
                <a:gd name="connsiteX49" fmla="*/ 877348 w 1114425"/>
                <a:gd name="connsiteY49" fmla="*/ 39053 h 1438275"/>
                <a:gd name="connsiteX50" fmla="*/ 858774 w 1114425"/>
                <a:gd name="connsiteY50" fmla="*/ 34766 h 1438275"/>
                <a:gd name="connsiteX51" fmla="*/ 839629 w 1114425"/>
                <a:gd name="connsiteY51" fmla="*/ 45911 h 1438275"/>
                <a:gd name="connsiteX52" fmla="*/ 804005 w 1114425"/>
                <a:gd name="connsiteY52" fmla="*/ 86011 h 1438275"/>
                <a:gd name="connsiteX53" fmla="*/ 780193 w 1114425"/>
                <a:gd name="connsiteY53" fmla="*/ 121349 h 1438275"/>
                <a:gd name="connsiteX54" fmla="*/ 757809 w 1114425"/>
                <a:gd name="connsiteY54" fmla="*/ 177737 h 1438275"/>
                <a:gd name="connsiteX55" fmla="*/ 736283 w 1114425"/>
                <a:gd name="connsiteY55" fmla="*/ 230505 h 1438275"/>
                <a:gd name="connsiteX56" fmla="*/ 717518 w 1114425"/>
                <a:gd name="connsiteY56" fmla="*/ 255746 h 1438275"/>
                <a:gd name="connsiteX57" fmla="*/ 685133 w 1114425"/>
                <a:gd name="connsiteY57" fmla="*/ 268129 h 1438275"/>
                <a:gd name="connsiteX58" fmla="*/ 656273 w 1114425"/>
                <a:gd name="connsiteY58" fmla="*/ 268796 h 1438275"/>
                <a:gd name="connsiteX59" fmla="*/ 649605 w 1114425"/>
                <a:gd name="connsiteY59" fmla="*/ 266510 h 1438275"/>
                <a:gd name="connsiteX60" fmla="*/ 651415 w 1114425"/>
                <a:gd name="connsiteY60" fmla="*/ 249650 h 1438275"/>
                <a:gd name="connsiteX61" fmla="*/ 664274 w 1114425"/>
                <a:gd name="connsiteY61" fmla="*/ 216503 h 1438275"/>
                <a:gd name="connsiteX62" fmla="*/ 667988 w 1114425"/>
                <a:gd name="connsiteY62" fmla="*/ 168497 h 1438275"/>
                <a:gd name="connsiteX63" fmla="*/ 671703 w 1114425"/>
                <a:gd name="connsiteY63" fmla="*/ 157448 h 1438275"/>
                <a:gd name="connsiteX64" fmla="*/ 673703 w 1114425"/>
                <a:gd name="connsiteY64" fmla="*/ 111538 h 1438275"/>
                <a:gd name="connsiteX65" fmla="*/ 669893 w 1114425"/>
                <a:gd name="connsiteY65" fmla="*/ 93631 h 1438275"/>
                <a:gd name="connsiteX66" fmla="*/ 604647 w 1114425"/>
                <a:gd name="connsiteY66" fmla="*/ 43720 h 1438275"/>
                <a:gd name="connsiteX67" fmla="*/ 542544 w 1114425"/>
                <a:gd name="connsiteY67" fmla="*/ 11144 h 1438275"/>
                <a:gd name="connsiteX68" fmla="*/ 509016 w 1114425"/>
                <a:gd name="connsiteY68" fmla="*/ 7144 h 1438275"/>
                <a:gd name="connsiteX69" fmla="*/ 491681 w 1114425"/>
                <a:gd name="connsiteY69" fmla="*/ 14764 h 1438275"/>
                <a:gd name="connsiteX70" fmla="*/ 486156 w 1114425"/>
                <a:gd name="connsiteY70" fmla="*/ 46863 h 1438275"/>
                <a:gd name="connsiteX71" fmla="*/ 495300 w 1114425"/>
                <a:gd name="connsiteY71" fmla="*/ 65913 h 1438275"/>
                <a:gd name="connsiteX72" fmla="*/ 571310 w 1114425"/>
                <a:gd name="connsiteY72" fmla="*/ 169450 h 1438275"/>
                <a:gd name="connsiteX73" fmla="*/ 595694 w 1114425"/>
                <a:gd name="connsiteY73" fmla="*/ 225647 h 1438275"/>
                <a:gd name="connsiteX74" fmla="*/ 627126 w 1114425"/>
                <a:gd name="connsiteY74" fmla="*/ 258509 h 1438275"/>
                <a:gd name="connsiteX75" fmla="*/ 626840 w 1114425"/>
                <a:gd name="connsiteY75" fmla="*/ 268415 h 1438275"/>
                <a:gd name="connsiteX76" fmla="*/ 620459 w 1114425"/>
                <a:gd name="connsiteY76" fmla="*/ 272129 h 1438275"/>
                <a:gd name="connsiteX77" fmla="*/ 610267 w 1114425"/>
                <a:gd name="connsiteY77" fmla="*/ 277368 h 1438275"/>
                <a:gd name="connsiteX78" fmla="*/ 543782 w 1114425"/>
                <a:gd name="connsiteY78" fmla="*/ 278035 h 1438275"/>
                <a:gd name="connsiteX79" fmla="*/ 501587 w 1114425"/>
                <a:gd name="connsiteY79" fmla="*/ 278987 h 1438275"/>
                <a:gd name="connsiteX80" fmla="*/ 481679 w 1114425"/>
                <a:gd name="connsiteY80" fmla="*/ 277178 h 1438275"/>
                <a:gd name="connsiteX81" fmla="*/ 451390 w 1114425"/>
                <a:gd name="connsiteY81" fmla="*/ 280130 h 1438275"/>
                <a:gd name="connsiteX82" fmla="*/ 425387 w 1114425"/>
                <a:gd name="connsiteY82" fmla="*/ 278130 h 1438275"/>
                <a:gd name="connsiteX83" fmla="*/ 409766 w 1114425"/>
                <a:gd name="connsiteY83" fmla="*/ 279559 h 1438275"/>
                <a:gd name="connsiteX84" fmla="*/ 387572 w 1114425"/>
                <a:gd name="connsiteY84" fmla="*/ 275654 h 1438275"/>
                <a:gd name="connsiteX85" fmla="*/ 360902 w 1114425"/>
                <a:gd name="connsiteY85" fmla="*/ 278416 h 1438275"/>
                <a:gd name="connsiteX86" fmla="*/ 301371 w 1114425"/>
                <a:gd name="connsiteY86" fmla="*/ 277559 h 1438275"/>
                <a:gd name="connsiteX87" fmla="*/ 286036 w 1114425"/>
                <a:gd name="connsiteY87" fmla="*/ 287084 h 1438275"/>
                <a:gd name="connsiteX88" fmla="*/ 276511 w 1114425"/>
                <a:gd name="connsiteY88" fmla="*/ 306800 h 1438275"/>
                <a:gd name="connsiteX89" fmla="*/ 284798 w 1114425"/>
                <a:gd name="connsiteY89" fmla="*/ 327946 h 1438275"/>
                <a:gd name="connsiteX90" fmla="*/ 318707 w 1114425"/>
                <a:gd name="connsiteY90" fmla="*/ 367379 h 1438275"/>
                <a:gd name="connsiteX91" fmla="*/ 354521 w 1114425"/>
                <a:gd name="connsiteY91" fmla="*/ 400717 h 1438275"/>
                <a:gd name="connsiteX92" fmla="*/ 373285 w 1114425"/>
                <a:gd name="connsiteY92" fmla="*/ 413290 h 1438275"/>
                <a:gd name="connsiteX93" fmla="*/ 396907 w 1114425"/>
                <a:gd name="connsiteY93" fmla="*/ 413575 h 1438275"/>
                <a:gd name="connsiteX94" fmla="*/ 425672 w 1114425"/>
                <a:gd name="connsiteY94" fmla="*/ 399955 h 1438275"/>
                <a:gd name="connsiteX95" fmla="*/ 501682 w 1114425"/>
                <a:gd name="connsiteY95" fmla="*/ 374142 h 1438275"/>
                <a:gd name="connsiteX96" fmla="*/ 601694 w 1114425"/>
                <a:gd name="connsiteY96" fmla="*/ 349187 h 1438275"/>
                <a:gd name="connsiteX97" fmla="*/ 651510 w 1114425"/>
                <a:gd name="connsiteY97" fmla="*/ 341662 h 1438275"/>
                <a:gd name="connsiteX98" fmla="*/ 669893 w 1114425"/>
                <a:gd name="connsiteY98" fmla="*/ 341567 h 1438275"/>
                <a:gd name="connsiteX99" fmla="*/ 680180 w 1114425"/>
                <a:gd name="connsiteY99" fmla="*/ 353092 h 1438275"/>
                <a:gd name="connsiteX100" fmla="*/ 676942 w 1114425"/>
                <a:gd name="connsiteY100" fmla="*/ 362236 h 1438275"/>
                <a:gd name="connsiteX101" fmla="*/ 644366 w 1114425"/>
                <a:gd name="connsiteY101" fmla="*/ 413004 h 1438275"/>
                <a:gd name="connsiteX102" fmla="*/ 635603 w 1114425"/>
                <a:gd name="connsiteY102" fmla="*/ 415766 h 1438275"/>
                <a:gd name="connsiteX103" fmla="*/ 625126 w 1114425"/>
                <a:gd name="connsiteY103" fmla="*/ 411956 h 1438275"/>
                <a:gd name="connsiteX104" fmla="*/ 608171 w 1114425"/>
                <a:gd name="connsiteY104" fmla="*/ 402812 h 1438275"/>
                <a:gd name="connsiteX105" fmla="*/ 594646 w 1114425"/>
                <a:gd name="connsiteY105" fmla="*/ 398336 h 1438275"/>
                <a:gd name="connsiteX106" fmla="*/ 585121 w 1114425"/>
                <a:gd name="connsiteY106" fmla="*/ 396145 h 1438275"/>
                <a:gd name="connsiteX107" fmla="*/ 577406 w 1114425"/>
                <a:gd name="connsiteY107" fmla="*/ 401479 h 1438275"/>
                <a:gd name="connsiteX108" fmla="*/ 555784 w 1114425"/>
                <a:gd name="connsiteY108" fmla="*/ 420529 h 1438275"/>
                <a:gd name="connsiteX109" fmla="*/ 552831 w 1114425"/>
                <a:gd name="connsiteY109" fmla="*/ 438722 h 1438275"/>
                <a:gd name="connsiteX110" fmla="*/ 563213 w 1114425"/>
                <a:gd name="connsiteY110" fmla="*/ 478155 h 1438275"/>
                <a:gd name="connsiteX111" fmla="*/ 571976 w 1114425"/>
                <a:gd name="connsiteY111" fmla="*/ 504444 h 1438275"/>
                <a:gd name="connsiteX112" fmla="*/ 569690 w 1114425"/>
                <a:gd name="connsiteY112" fmla="*/ 540925 h 1438275"/>
                <a:gd name="connsiteX113" fmla="*/ 560642 w 1114425"/>
                <a:gd name="connsiteY113" fmla="*/ 545973 h 1438275"/>
                <a:gd name="connsiteX114" fmla="*/ 551498 w 1114425"/>
                <a:gd name="connsiteY114" fmla="*/ 540163 h 1438275"/>
                <a:gd name="connsiteX115" fmla="*/ 535400 w 1114425"/>
                <a:gd name="connsiteY115" fmla="*/ 526828 h 1438275"/>
                <a:gd name="connsiteX116" fmla="*/ 519494 w 1114425"/>
                <a:gd name="connsiteY116" fmla="*/ 514160 h 1438275"/>
                <a:gd name="connsiteX117" fmla="*/ 504063 w 1114425"/>
                <a:gd name="connsiteY117" fmla="*/ 506063 h 1438275"/>
                <a:gd name="connsiteX118" fmla="*/ 494633 w 1114425"/>
                <a:gd name="connsiteY118" fmla="*/ 512350 h 1438275"/>
                <a:gd name="connsiteX119" fmla="*/ 480632 w 1114425"/>
                <a:gd name="connsiteY119" fmla="*/ 538163 h 1438275"/>
                <a:gd name="connsiteX120" fmla="*/ 469011 w 1114425"/>
                <a:gd name="connsiteY120" fmla="*/ 545783 h 1438275"/>
                <a:gd name="connsiteX121" fmla="*/ 462153 w 1114425"/>
                <a:gd name="connsiteY121" fmla="*/ 541782 h 1438275"/>
                <a:gd name="connsiteX122" fmla="*/ 452533 w 1114425"/>
                <a:gd name="connsiteY122" fmla="*/ 534924 h 1438275"/>
                <a:gd name="connsiteX123" fmla="*/ 430911 w 1114425"/>
                <a:gd name="connsiteY123" fmla="*/ 512445 h 1438275"/>
                <a:gd name="connsiteX124" fmla="*/ 399098 w 1114425"/>
                <a:gd name="connsiteY124" fmla="*/ 484918 h 1438275"/>
                <a:gd name="connsiteX125" fmla="*/ 359664 w 1114425"/>
                <a:gd name="connsiteY125" fmla="*/ 455105 h 1438275"/>
                <a:gd name="connsiteX126" fmla="*/ 341281 w 1114425"/>
                <a:gd name="connsiteY126" fmla="*/ 439484 h 1438275"/>
                <a:gd name="connsiteX127" fmla="*/ 325088 w 1114425"/>
                <a:gd name="connsiteY127" fmla="*/ 430530 h 1438275"/>
                <a:gd name="connsiteX128" fmla="*/ 315087 w 1114425"/>
                <a:gd name="connsiteY128" fmla="*/ 432816 h 1438275"/>
                <a:gd name="connsiteX129" fmla="*/ 304895 w 1114425"/>
                <a:gd name="connsiteY129" fmla="*/ 445199 h 1438275"/>
                <a:gd name="connsiteX130" fmla="*/ 303467 w 1114425"/>
                <a:gd name="connsiteY130" fmla="*/ 463582 h 1438275"/>
                <a:gd name="connsiteX131" fmla="*/ 310706 w 1114425"/>
                <a:gd name="connsiteY131" fmla="*/ 490061 h 1438275"/>
                <a:gd name="connsiteX132" fmla="*/ 329756 w 1114425"/>
                <a:gd name="connsiteY132" fmla="*/ 544830 h 1438275"/>
                <a:gd name="connsiteX133" fmla="*/ 339662 w 1114425"/>
                <a:gd name="connsiteY133" fmla="*/ 581406 h 1438275"/>
                <a:gd name="connsiteX134" fmla="*/ 337375 w 1114425"/>
                <a:gd name="connsiteY134" fmla="*/ 588740 h 1438275"/>
                <a:gd name="connsiteX135" fmla="*/ 318992 w 1114425"/>
                <a:gd name="connsiteY135" fmla="*/ 603409 h 1438275"/>
                <a:gd name="connsiteX136" fmla="*/ 286703 w 1114425"/>
                <a:gd name="connsiteY136" fmla="*/ 615791 h 1438275"/>
                <a:gd name="connsiteX137" fmla="*/ 284893 w 1114425"/>
                <a:gd name="connsiteY137" fmla="*/ 628650 h 1438275"/>
                <a:gd name="connsiteX138" fmla="*/ 302324 w 1114425"/>
                <a:gd name="connsiteY138" fmla="*/ 641985 h 1438275"/>
                <a:gd name="connsiteX139" fmla="*/ 344615 w 1114425"/>
                <a:gd name="connsiteY139" fmla="*/ 678561 h 1438275"/>
                <a:gd name="connsiteX140" fmla="*/ 395764 w 1114425"/>
                <a:gd name="connsiteY140" fmla="*/ 729901 h 1438275"/>
                <a:gd name="connsiteX141" fmla="*/ 415385 w 1114425"/>
                <a:gd name="connsiteY141" fmla="*/ 731139 h 1438275"/>
                <a:gd name="connsiteX142" fmla="*/ 465392 w 1114425"/>
                <a:gd name="connsiteY142" fmla="*/ 693039 h 1438275"/>
                <a:gd name="connsiteX143" fmla="*/ 504349 w 1114425"/>
                <a:gd name="connsiteY143" fmla="*/ 648653 h 1438275"/>
                <a:gd name="connsiteX144" fmla="*/ 546545 w 1114425"/>
                <a:gd name="connsiteY144" fmla="*/ 616077 h 1438275"/>
                <a:gd name="connsiteX145" fmla="*/ 562261 w 1114425"/>
                <a:gd name="connsiteY145" fmla="*/ 610553 h 1438275"/>
                <a:gd name="connsiteX146" fmla="*/ 572643 w 1114425"/>
                <a:gd name="connsiteY146" fmla="*/ 620649 h 1438275"/>
                <a:gd name="connsiteX147" fmla="*/ 576358 w 1114425"/>
                <a:gd name="connsiteY147" fmla="*/ 645700 h 1438275"/>
                <a:gd name="connsiteX148" fmla="*/ 572072 w 1114425"/>
                <a:gd name="connsiteY148" fmla="*/ 700564 h 1438275"/>
                <a:gd name="connsiteX149" fmla="*/ 561975 w 1114425"/>
                <a:gd name="connsiteY149" fmla="*/ 708851 h 1438275"/>
                <a:gd name="connsiteX150" fmla="*/ 540830 w 1114425"/>
                <a:gd name="connsiteY150" fmla="*/ 714185 h 1438275"/>
                <a:gd name="connsiteX151" fmla="*/ 517208 w 1114425"/>
                <a:gd name="connsiteY151" fmla="*/ 722376 h 1438275"/>
                <a:gd name="connsiteX152" fmla="*/ 466154 w 1114425"/>
                <a:gd name="connsiteY152" fmla="*/ 737521 h 1438275"/>
                <a:gd name="connsiteX153" fmla="*/ 400812 w 1114425"/>
                <a:gd name="connsiteY153" fmla="*/ 757523 h 1438275"/>
                <a:gd name="connsiteX154" fmla="*/ 345758 w 1114425"/>
                <a:gd name="connsiteY154" fmla="*/ 772668 h 1438275"/>
                <a:gd name="connsiteX155" fmla="*/ 302133 w 1114425"/>
                <a:gd name="connsiteY155" fmla="*/ 781336 h 1438275"/>
                <a:gd name="connsiteX156" fmla="*/ 251174 w 1114425"/>
                <a:gd name="connsiteY156" fmla="*/ 793242 h 1438275"/>
                <a:gd name="connsiteX157" fmla="*/ 197168 w 1114425"/>
                <a:gd name="connsiteY157" fmla="*/ 804291 h 1438275"/>
                <a:gd name="connsiteX158" fmla="*/ 144399 w 1114425"/>
                <a:gd name="connsiteY158" fmla="*/ 816959 h 1438275"/>
                <a:gd name="connsiteX159" fmla="*/ 93250 w 1114425"/>
                <a:gd name="connsiteY159" fmla="*/ 826103 h 1438275"/>
                <a:gd name="connsiteX160" fmla="*/ 35147 w 1114425"/>
                <a:gd name="connsiteY160" fmla="*/ 835057 h 1438275"/>
                <a:gd name="connsiteX161" fmla="*/ 13145 w 1114425"/>
                <a:gd name="connsiteY161" fmla="*/ 839724 h 1438275"/>
                <a:gd name="connsiteX162" fmla="*/ 9430 w 1114425"/>
                <a:gd name="connsiteY162" fmla="*/ 853916 h 1438275"/>
                <a:gd name="connsiteX163" fmla="*/ 7144 w 1114425"/>
                <a:gd name="connsiteY163" fmla="*/ 875824 h 1438275"/>
                <a:gd name="connsiteX164" fmla="*/ 20765 w 1114425"/>
                <a:gd name="connsiteY164" fmla="*/ 889159 h 1438275"/>
                <a:gd name="connsiteX165" fmla="*/ 104394 w 1114425"/>
                <a:gd name="connsiteY165" fmla="*/ 936308 h 1438275"/>
                <a:gd name="connsiteX166" fmla="*/ 147352 w 1114425"/>
                <a:gd name="connsiteY166" fmla="*/ 948119 h 1438275"/>
                <a:gd name="connsiteX167" fmla="*/ 171450 w 1114425"/>
                <a:gd name="connsiteY167" fmla="*/ 950309 h 1438275"/>
                <a:gd name="connsiteX168" fmla="*/ 195358 w 1114425"/>
                <a:gd name="connsiteY168" fmla="*/ 948023 h 1438275"/>
                <a:gd name="connsiteX169" fmla="*/ 235172 w 1114425"/>
                <a:gd name="connsiteY169" fmla="*/ 927354 h 1438275"/>
                <a:gd name="connsiteX170" fmla="*/ 289179 w 1114425"/>
                <a:gd name="connsiteY170" fmla="*/ 896779 h 1438275"/>
                <a:gd name="connsiteX171" fmla="*/ 331089 w 1114425"/>
                <a:gd name="connsiteY171" fmla="*/ 874395 h 1438275"/>
                <a:gd name="connsiteX172" fmla="*/ 375571 w 1114425"/>
                <a:gd name="connsiteY172" fmla="*/ 855440 h 1438275"/>
                <a:gd name="connsiteX173" fmla="*/ 466725 w 1114425"/>
                <a:gd name="connsiteY173" fmla="*/ 812483 h 1438275"/>
                <a:gd name="connsiteX174" fmla="*/ 529114 w 1114425"/>
                <a:gd name="connsiteY174" fmla="*/ 788099 h 1438275"/>
                <a:gd name="connsiteX175" fmla="*/ 553307 w 1114425"/>
                <a:gd name="connsiteY175" fmla="*/ 774478 h 1438275"/>
                <a:gd name="connsiteX176" fmla="*/ 571691 w 1114425"/>
                <a:gd name="connsiteY176" fmla="*/ 772192 h 1438275"/>
                <a:gd name="connsiteX177" fmla="*/ 579501 w 1114425"/>
                <a:gd name="connsiteY177" fmla="*/ 779526 h 1438275"/>
                <a:gd name="connsiteX178" fmla="*/ 581501 w 1114425"/>
                <a:gd name="connsiteY178" fmla="*/ 811435 h 1438275"/>
                <a:gd name="connsiteX179" fmla="*/ 575501 w 1114425"/>
                <a:gd name="connsiteY179" fmla="*/ 824865 h 1438275"/>
                <a:gd name="connsiteX180" fmla="*/ 553498 w 1114425"/>
                <a:gd name="connsiteY180" fmla="*/ 848678 h 1438275"/>
                <a:gd name="connsiteX181" fmla="*/ 521970 w 1114425"/>
                <a:gd name="connsiteY181" fmla="*/ 863822 h 1438275"/>
                <a:gd name="connsiteX182" fmla="*/ 487394 w 1114425"/>
                <a:gd name="connsiteY182" fmla="*/ 881634 h 1438275"/>
                <a:gd name="connsiteX183" fmla="*/ 435578 w 1114425"/>
                <a:gd name="connsiteY183" fmla="*/ 911066 h 1438275"/>
                <a:gd name="connsiteX184" fmla="*/ 359855 w 1114425"/>
                <a:gd name="connsiteY184" fmla="*/ 956882 h 1438275"/>
                <a:gd name="connsiteX185" fmla="*/ 281369 w 1114425"/>
                <a:gd name="connsiteY185" fmla="*/ 1020223 h 1438275"/>
                <a:gd name="connsiteX186" fmla="*/ 234696 w 1114425"/>
                <a:gd name="connsiteY186" fmla="*/ 1061847 h 1438275"/>
                <a:gd name="connsiteX187" fmla="*/ 205454 w 1114425"/>
                <a:gd name="connsiteY187" fmla="*/ 1090327 h 1438275"/>
                <a:gd name="connsiteX188" fmla="*/ 205454 w 1114425"/>
                <a:gd name="connsiteY188" fmla="*/ 1103948 h 1438275"/>
                <a:gd name="connsiteX189" fmla="*/ 222790 w 1114425"/>
                <a:gd name="connsiteY189" fmla="*/ 1119569 h 1438275"/>
                <a:gd name="connsiteX190" fmla="*/ 248222 w 1114425"/>
                <a:gd name="connsiteY190" fmla="*/ 1132713 h 1438275"/>
                <a:gd name="connsiteX191" fmla="*/ 269367 w 1114425"/>
                <a:gd name="connsiteY191" fmla="*/ 1137190 h 1438275"/>
                <a:gd name="connsiteX192" fmla="*/ 302705 w 1114425"/>
                <a:gd name="connsiteY192" fmla="*/ 1132237 h 1438275"/>
                <a:gd name="connsiteX193" fmla="*/ 381953 w 1114425"/>
                <a:gd name="connsiteY193" fmla="*/ 1108043 h 1438275"/>
                <a:gd name="connsiteX194" fmla="*/ 469011 w 1114425"/>
                <a:gd name="connsiteY194" fmla="*/ 1072706 h 1438275"/>
                <a:gd name="connsiteX195" fmla="*/ 568452 w 1114425"/>
                <a:gd name="connsiteY195" fmla="*/ 1037368 h 1438275"/>
                <a:gd name="connsiteX196" fmla="*/ 579501 w 1114425"/>
                <a:gd name="connsiteY196" fmla="*/ 1039654 h 1438275"/>
                <a:gd name="connsiteX197" fmla="*/ 581216 w 1114425"/>
                <a:gd name="connsiteY197" fmla="*/ 1051941 h 1438275"/>
                <a:gd name="connsiteX198" fmla="*/ 573119 w 1114425"/>
                <a:gd name="connsiteY198" fmla="*/ 1062228 h 1438275"/>
                <a:gd name="connsiteX199" fmla="*/ 568071 w 1114425"/>
                <a:gd name="connsiteY199" fmla="*/ 1076897 h 1438275"/>
                <a:gd name="connsiteX200" fmla="*/ 577787 w 1114425"/>
                <a:gd name="connsiteY200" fmla="*/ 1085564 h 1438275"/>
                <a:gd name="connsiteX201" fmla="*/ 577787 w 1114425"/>
                <a:gd name="connsiteY201" fmla="*/ 1096899 h 1438275"/>
                <a:gd name="connsiteX202" fmla="*/ 575215 w 1114425"/>
                <a:gd name="connsiteY202" fmla="*/ 1126617 h 1438275"/>
                <a:gd name="connsiteX203" fmla="*/ 577120 w 1114425"/>
                <a:gd name="connsiteY203" fmla="*/ 1148715 h 1438275"/>
                <a:gd name="connsiteX204" fmla="*/ 575501 w 1114425"/>
                <a:gd name="connsiteY204" fmla="*/ 1167098 h 1438275"/>
                <a:gd name="connsiteX205" fmla="*/ 576644 w 1114425"/>
                <a:gd name="connsiteY205" fmla="*/ 1192530 h 1438275"/>
                <a:gd name="connsiteX206" fmla="*/ 575691 w 1114425"/>
                <a:gd name="connsiteY206" fmla="*/ 1217105 h 1438275"/>
                <a:gd name="connsiteX207" fmla="*/ 574167 w 1114425"/>
                <a:gd name="connsiteY207" fmla="*/ 1257586 h 1438275"/>
                <a:gd name="connsiteX208" fmla="*/ 579692 w 1114425"/>
                <a:gd name="connsiteY208" fmla="*/ 1280351 h 1438275"/>
                <a:gd name="connsiteX209" fmla="*/ 579025 w 1114425"/>
                <a:gd name="connsiteY209" fmla="*/ 1291114 h 1438275"/>
                <a:gd name="connsiteX210" fmla="*/ 575596 w 1114425"/>
                <a:gd name="connsiteY210" fmla="*/ 1314069 h 1438275"/>
                <a:gd name="connsiteX211" fmla="*/ 573881 w 1114425"/>
                <a:gd name="connsiteY211" fmla="*/ 1356360 h 1438275"/>
                <a:gd name="connsiteX212" fmla="*/ 581216 w 1114425"/>
                <a:gd name="connsiteY212" fmla="*/ 1379696 h 1438275"/>
                <a:gd name="connsiteX213" fmla="*/ 583978 w 1114425"/>
                <a:gd name="connsiteY213" fmla="*/ 1400937 h 1438275"/>
                <a:gd name="connsiteX214" fmla="*/ 607505 w 1114425"/>
                <a:gd name="connsiteY214" fmla="*/ 1425131 h 1438275"/>
                <a:gd name="connsiteX215" fmla="*/ 623697 w 1114425"/>
                <a:gd name="connsiteY215" fmla="*/ 1436751 h 1438275"/>
                <a:gd name="connsiteX216" fmla="*/ 635318 w 1114425"/>
                <a:gd name="connsiteY216" fmla="*/ 1434275 h 1438275"/>
                <a:gd name="connsiteX217" fmla="*/ 676275 w 1114425"/>
                <a:gd name="connsiteY217" fmla="*/ 1393317 h 1438275"/>
                <a:gd name="connsiteX218" fmla="*/ 692658 w 1114425"/>
                <a:gd name="connsiteY218" fmla="*/ 1366933 h 1438275"/>
                <a:gd name="connsiteX219" fmla="*/ 699992 w 1114425"/>
                <a:gd name="connsiteY219" fmla="*/ 1344263 h 1438275"/>
                <a:gd name="connsiteX220" fmla="*/ 704564 w 1114425"/>
                <a:gd name="connsiteY220" fmla="*/ 1325499 h 1438275"/>
                <a:gd name="connsiteX221" fmla="*/ 710946 w 1114425"/>
                <a:gd name="connsiteY221" fmla="*/ 1309973 h 1438275"/>
                <a:gd name="connsiteX222" fmla="*/ 712184 w 1114425"/>
                <a:gd name="connsiteY222" fmla="*/ 1275398 h 1438275"/>
                <a:gd name="connsiteX223" fmla="*/ 715899 w 1114425"/>
                <a:gd name="connsiteY223" fmla="*/ 1262539 h 1438275"/>
                <a:gd name="connsiteX224" fmla="*/ 719328 w 1114425"/>
                <a:gd name="connsiteY224" fmla="*/ 1240536 h 1438275"/>
                <a:gd name="connsiteX225" fmla="*/ 717423 w 1114425"/>
                <a:gd name="connsiteY225" fmla="*/ 1143572 h 1438275"/>
                <a:gd name="connsiteX226" fmla="*/ 714661 w 1114425"/>
                <a:gd name="connsiteY226" fmla="*/ 1127379 h 1438275"/>
                <a:gd name="connsiteX227" fmla="*/ 716471 w 1114425"/>
                <a:gd name="connsiteY227" fmla="*/ 1106805 h 1438275"/>
                <a:gd name="connsiteX228" fmla="*/ 719233 w 1114425"/>
                <a:gd name="connsiteY228" fmla="*/ 1018223 h 1438275"/>
                <a:gd name="connsiteX229" fmla="*/ 720757 w 1114425"/>
                <a:gd name="connsiteY229" fmla="*/ 992315 h 1438275"/>
                <a:gd name="connsiteX230" fmla="*/ 735711 w 1114425"/>
                <a:gd name="connsiteY230" fmla="*/ 981742 h 1438275"/>
                <a:gd name="connsiteX231" fmla="*/ 761429 w 1114425"/>
                <a:gd name="connsiteY231" fmla="*/ 970121 h 1438275"/>
                <a:gd name="connsiteX232" fmla="*/ 791718 w 1114425"/>
                <a:gd name="connsiteY232" fmla="*/ 961835 h 1438275"/>
                <a:gd name="connsiteX233" fmla="*/ 869442 w 1114425"/>
                <a:gd name="connsiteY233" fmla="*/ 935546 h 1438275"/>
                <a:gd name="connsiteX234" fmla="*/ 904589 w 1114425"/>
                <a:gd name="connsiteY234" fmla="*/ 920877 h 1438275"/>
                <a:gd name="connsiteX235" fmla="*/ 924687 w 1114425"/>
                <a:gd name="connsiteY235" fmla="*/ 903732 h 1438275"/>
                <a:gd name="connsiteX236" fmla="*/ 930497 w 1114425"/>
                <a:gd name="connsiteY236" fmla="*/ 885635 h 1438275"/>
                <a:gd name="connsiteX237" fmla="*/ 925640 w 1114425"/>
                <a:gd name="connsiteY237" fmla="*/ 870204 h 1438275"/>
                <a:gd name="connsiteX238" fmla="*/ 873919 w 1114425"/>
                <a:gd name="connsiteY238" fmla="*/ 838486 h 1438275"/>
                <a:gd name="connsiteX239" fmla="*/ 818579 w 1114425"/>
                <a:gd name="connsiteY239" fmla="*/ 803053 h 1438275"/>
                <a:gd name="connsiteX240" fmla="*/ 799719 w 1114425"/>
                <a:gd name="connsiteY240" fmla="*/ 791623 h 1438275"/>
                <a:gd name="connsiteX241" fmla="*/ 790956 w 1114425"/>
                <a:gd name="connsiteY241" fmla="*/ 782574 h 1438275"/>
                <a:gd name="connsiteX242" fmla="*/ 792956 w 1114425"/>
                <a:gd name="connsiteY242" fmla="*/ 771811 h 1438275"/>
                <a:gd name="connsiteX243" fmla="*/ 824579 w 1114425"/>
                <a:gd name="connsiteY243" fmla="*/ 754952 h 1438275"/>
                <a:gd name="connsiteX244" fmla="*/ 861441 w 1114425"/>
                <a:gd name="connsiteY244" fmla="*/ 738283 h 1438275"/>
                <a:gd name="connsiteX245" fmla="*/ 936403 w 1114425"/>
                <a:gd name="connsiteY245" fmla="*/ 705898 h 1438275"/>
                <a:gd name="connsiteX246" fmla="*/ 1006126 w 1114425"/>
                <a:gd name="connsiteY246" fmla="*/ 673894 h 1438275"/>
                <a:gd name="connsiteX247" fmla="*/ 1071182 w 1114425"/>
                <a:gd name="connsiteY247" fmla="*/ 644652 h 1438275"/>
                <a:gd name="connsiteX248" fmla="*/ 1094899 w 1114425"/>
                <a:gd name="connsiteY248" fmla="*/ 634270 h 1438275"/>
                <a:gd name="connsiteX249" fmla="*/ 1109091 w 1114425"/>
                <a:gd name="connsiteY249" fmla="*/ 618173 h 1438275"/>
                <a:gd name="connsiteX250" fmla="*/ 1107472 w 1114425"/>
                <a:gd name="connsiteY250" fmla="*/ 601313 h 1438275"/>
                <a:gd name="connsiteX251" fmla="*/ 824198 w 1114425"/>
                <a:gd name="connsiteY251" fmla="*/ 212979 h 1438275"/>
                <a:gd name="connsiteX252" fmla="*/ 848582 w 1114425"/>
                <a:gd name="connsiteY252" fmla="*/ 173165 h 1438275"/>
                <a:gd name="connsiteX253" fmla="*/ 856869 w 1114425"/>
                <a:gd name="connsiteY253" fmla="*/ 159830 h 1438275"/>
                <a:gd name="connsiteX254" fmla="*/ 868394 w 1114425"/>
                <a:gd name="connsiteY254" fmla="*/ 152972 h 1438275"/>
                <a:gd name="connsiteX255" fmla="*/ 877157 w 1114425"/>
                <a:gd name="connsiteY255" fmla="*/ 156591 h 1438275"/>
                <a:gd name="connsiteX256" fmla="*/ 888778 w 1114425"/>
                <a:gd name="connsiteY256" fmla="*/ 167831 h 1438275"/>
                <a:gd name="connsiteX257" fmla="*/ 894302 w 1114425"/>
                <a:gd name="connsiteY257" fmla="*/ 184404 h 1438275"/>
                <a:gd name="connsiteX258" fmla="*/ 892016 w 1114425"/>
                <a:gd name="connsiteY258" fmla="*/ 199644 h 1438275"/>
                <a:gd name="connsiteX259" fmla="*/ 874109 w 1114425"/>
                <a:gd name="connsiteY259" fmla="*/ 220885 h 1438275"/>
                <a:gd name="connsiteX260" fmla="*/ 851535 w 1114425"/>
                <a:gd name="connsiteY260" fmla="*/ 231743 h 1438275"/>
                <a:gd name="connsiteX261" fmla="*/ 838390 w 1114425"/>
                <a:gd name="connsiteY261" fmla="*/ 235839 h 1438275"/>
                <a:gd name="connsiteX262" fmla="*/ 824865 w 1114425"/>
                <a:gd name="connsiteY262" fmla="*/ 231267 h 1438275"/>
                <a:gd name="connsiteX263" fmla="*/ 821912 w 1114425"/>
                <a:gd name="connsiteY263" fmla="*/ 224409 h 1438275"/>
                <a:gd name="connsiteX264" fmla="*/ 824198 w 1114425"/>
                <a:gd name="connsiteY264" fmla="*/ 212979 h 1438275"/>
                <a:gd name="connsiteX265" fmla="*/ 582073 w 1114425"/>
                <a:gd name="connsiteY265" fmla="*/ 925640 h 1438275"/>
                <a:gd name="connsiteX266" fmla="*/ 577501 w 1114425"/>
                <a:gd name="connsiteY266" fmla="*/ 940784 h 1438275"/>
                <a:gd name="connsiteX267" fmla="*/ 557784 w 1114425"/>
                <a:gd name="connsiteY267" fmla="*/ 953357 h 1438275"/>
                <a:gd name="connsiteX268" fmla="*/ 502444 w 1114425"/>
                <a:gd name="connsiteY268" fmla="*/ 974979 h 1438275"/>
                <a:gd name="connsiteX269" fmla="*/ 436436 w 1114425"/>
                <a:gd name="connsiteY269" fmla="*/ 996506 h 1438275"/>
                <a:gd name="connsiteX270" fmla="*/ 387953 w 1114425"/>
                <a:gd name="connsiteY270" fmla="*/ 1013174 h 1438275"/>
                <a:gd name="connsiteX271" fmla="*/ 370523 w 1114425"/>
                <a:gd name="connsiteY271" fmla="*/ 1012222 h 1438275"/>
                <a:gd name="connsiteX272" fmla="*/ 370618 w 1114425"/>
                <a:gd name="connsiteY272" fmla="*/ 1006983 h 1438275"/>
                <a:gd name="connsiteX273" fmla="*/ 397478 w 1114425"/>
                <a:gd name="connsiteY273" fmla="*/ 985552 h 1438275"/>
                <a:gd name="connsiteX274" fmla="*/ 455295 w 1114425"/>
                <a:gd name="connsiteY274" fmla="*/ 955262 h 1438275"/>
                <a:gd name="connsiteX275" fmla="*/ 491966 w 1114425"/>
                <a:gd name="connsiteY275" fmla="*/ 933260 h 1438275"/>
                <a:gd name="connsiteX276" fmla="*/ 535877 w 1114425"/>
                <a:gd name="connsiteY276" fmla="*/ 909066 h 1438275"/>
                <a:gd name="connsiteX277" fmla="*/ 560642 w 1114425"/>
                <a:gd name="connsiteY277" fmla="*/ 892588 h 1438275"/>
                <a:gd name="connsiteX278" fmla="*/ 570357 w 1114425"/>
                <a:gd name="connsiteY278" fmla="*/ 887063 h 1438275"/>
                <a:gd name="connsiteX279" fmla="*/ 577120 w 1114425"/>
                <a:gd name="connsiteY279" fmla="*/ 890016 h 1438275"/>
                <a:gd name="connsiteX280" fmla="*/ 583502 w 1114425"/>
                <a:gd name="connsiteY280" fmla="*/ 899541 h 1438275"/>
                <a:gd name="connsiteX281" fmla="*/ 582073 w 1114425"/>
                <a:gd name="connsiteY281" fmla="*/ 925640 h 1438275"/>
                <a:gd name="connsiteX282" fmla="*/ 709803 w 1114425"/>
                <a:gd name="connsiteY282" fmla="*/ 633889 h 1438275"/>
                <a:gd name="connsiteX283" fmla="*/ 713137 w 1114425"/>
                <a:gd name="connsiteY283" fmla="*/ 587121 h 1438275"/>
                <a:gd name="connsiteX284" fmla="*/ 715423 w 1114425"/>
                <a:gd name="connsiteY284" fmla="*/ 557308 h 1438275"/>
                <a:gd name="connsiteX285" fmla="*/ 715137 w 1114425"/>
                <a:gd name="connsiteY285" fmla="*/ 532638 h 1438275"/>
                <a:gd name="connsiteX286" fmla="*/ 719233 w 1114425"/>
                <a:gd name="connsiteY286" fmla="*/ 519303 h 1438275"/>
                <a:gd name="connsiteX287" fmla="*/ 729520 w 1114425"/>
                <a:gd name="connsiteY287" fmla="*/ 508540 h 1438275"/>
                <a:gd name="connsiteX288" fmla="*/ 741331 w 1114425"/>
                <a:gd name="connsiteY288" fmla="*/ 508540 h 1438275"/>
                <a:gd name="connsiteX289" fmla="*/ 750856 w 1114425"/>
                <a:gd name="connsiteY289" fmla="*/ 513398 h 1438275"/>
                <a:gd name="connsiteX290" fmla="*/ 763905 w 1114425"/>
                <a:gd name="connsiteY290" fmla="*/ 514922 h 1438275"/>
                <a:gd name="connsiteX291" fmla="*/ 787908 w 1114425"/>
                <a:gd name="connsiteY291" fmla="*/ 517970 h 1438275"/>
                <a:gd name="connsiteX292" fmla="*/ 794766 w 1114425"/>
                <a:gd name="connsiteY292" fmla="*/ 521684 h 1438275"/>
                <a:gd name="connsiteX293" fmla="*/ 801148 w 1114425"/>
                <a:gd name="connsiteY293" fmla="*/ 531686 h 1438275"/>
                <a:gd name="connsiteX294" fmla="*/ 797909 w 1114425"/>
                <a:gd name="connsiteY294" fmla="*/ 548164 h 1438275"/>
                <a:gd name="connsiteX295" fmla="*/ 795623 w 1114425"/>
                <a:gd name="connsiteY295" fmla="*/ 572453 h 1438275"/>
                <a:gd name="connsiteX296" fmla="*/ 789051 w 1114425"/>
                <a:gd name="connsiteY296" fmla="*/ 600075 h 1438275"/>
                <a:gd name="connsiteX297" fmla="*/ 777145 w 1114425"/>
                <a:gd name="connsiteY297" fmla="*/ 623888 h 1438275"/>
                <a:gd name="connsiteX298" fmla="*/ 762000 w 1114425"/>
                <a:gd name="connsiteY298" fmla="*/ 642080 h 1438275"/>
                <a:gd name="connsiteX299" fmla="*/ 737235 w 1114425"/>
                <a:gd name="connsiteY299" fmla="*/ 651701 h 1438275"/>
                <a:gd name="connsiteX300" fmla="*/ 722281 w 1114425"/>
                <a:gd name="connsiteY300" fmla="*/ 654939 h 1438275"/>
                <a:gd name="connsiteX301" fmla="*/ 714470 w 1114425"/>
                <a:gd name="connsiteY301" fmla="*/ 648653 h 1438275"/>
                <a:gd name="connsiteX302" fmla="*/ 709803 w 1114425"/>
                <a:gd name="connsiteY302" fmla="*/ 633889 h 1438275"/>
                <a:gd name="connsiteX303" fmla="*/ 767715 w 1114425"/>
                <a:gd name="connsiteY303" fmla="*/ 875824 h 1438275"/>
                <a:gd name="connsiteX304" fmla="*/ 745808 w 1114425"/>
                <a:gd name="connsiteY304" fmla="*/ 894017 h 1438275"/>
                <a:gd name="connsiteX305" fmla="*/ 723424 w 1114425"/>
                <a:gd name="connsiteY305" fmla="*/ 894017 h 1438275"/>
                <a:gd name="connsiteX306" fmla="*/ 723138 w 1114425"/>
                <a:gd name="connsiteY306" fmla="*/ 890873 h 1438275"/>
                <a:gd name="connsiteX307" fmla="*/ 716280 w 1114425"/>
                <a:gd name="connsiteY307" fmla="*/ 876586 h 1438275"/>
                <a:gd name="connsiteX308" fmla="*/ 714470 w 1114425"/>
                <a:gd name="connsiteY308" fmla="*/ 858203 h 1438275"/>
                <a:gd name="connsiteX309" fmla="*/ 720281 w 1114425"/>
                <a:gd name="connsiteY309" fmla="*/ 847725 h 1438275"/>
                <a:gd name="connsiteX310" fmla="*/ 713994 w 1114425"/>
                <a:gd name="connsiteY310" fmla="*/ 833723 h 1438275"/>
                <a:gd name="connsiteX311" fmla="*/ 714756 w 1114425"/>
                <a:gd name="connsiteY311" fmla="*/ 823627 h 1438275"/>
                <a:gd name="connsiteX312" fmla="*/ 724567 w 1114425"/>
                <a:gd name="connsiteY312" fmla="*/ 813245 h 1438275"/>
                <a:gd name="connsiteX313" fmla="*/ 729044 w 1114425"/>
                <a:gd name="connsiteY313" fmla="*/ 810197 h 1438275"/>
                <a:gd name="connsiteX314" fmla="*/ 740093 w 1114425"/>
                <a:gd name="connsiteY314" fmla="*/ 822960 h 1438275"/>
                <a:gd name="connsiteX315" fmla="*/ 753713 w 1114425"/>
                <a:gd name="connsiteY315" fmla="*/ 842963 h 1438275"/>
                <a:gd name="connsiteX316" fmla="*/ 767906 w 1114425"/>
                <a:gd name="connsiteY316" fmla="*/ 864870 h 1438275"/>
                <a:gd name="connsiteX317" fmla="*/ 767715 w 1114425"/>
                <a:gd name="connsiteY317" fmla="*/ 875824 h 1438275"/>
                <a:gd name="connsiteX318" fmla="*/ 898588 w 1114425"/>
                <a:gd name="connsiteY318" fmla="*/ 665893 h 1438275"/>
                <a:gd name="connsiteX319" fmla="*/ 877062 w 1114425"/>
                <a:gd name="connsiteY319" fmla="*/ 681514 h 1438275"/>
                <a:gd name="connsiteX320" fmla="*/ 853250 w 1114425"/>
                <a:gd name="connsiteY320" fmla="*/ 689324 h 1438275"/>
                <a:gd name="connsiteX321" fmla="*/ 827532 w 1114425"/>
                <a:gd name="connsiteY321" fmla="*/ 708279 h 1438275"/>
                <a:gd name="connsiteX322" fmla="*/ 795814 w 1114425"/>
                <a:gd name="connsiteY322" fmla="*/ 723424 h 1438275"/>
                <a:gd name="connsiteX323" fmla="*/ 760762 w 1114425"/>
                <a:gd name="connsiteY323" fmla="*/ 747903 h 1438275"/>
                <a:gd name="connsiteX324" fmla="*/ 746093 w 1114425"/>
                <a:gd name="connsiteY324" fmla="*/ 749713 h 1438275"/>
                <a:gd name="connsiteX325" fmla="*/ 728377 w 1114425"/>
                <a:gd name="connsiteY325" fmla="*/ 742664 h 1438275"/>
                <a:gd name="connsiteX326" fmla="*/ 717804 w 1114425"/>
                <a:gd name="connsiteY326" fmla="*/ 733901 h 1438275"/>
                <a:gd name="connsiteX327" fmla="*/ 713232 w 1114425"/>
                <a:gd name="connsiteY327" fmla="*/ 726281 h 1438275"/>
                <a:gd name="connsiteX328" fmla="*/ 722471 w 1114425"/>
                <a:gd name="connsiteY328" fmla="*/ 716661 h 1438275"/>
                <a:gd name="connsiteX329" fmla="*/ 747141 w 1114425"/>
                <a:gd name="connsiteY329" fmla="*/ 703040 h 1438275"/>
                <a:gd name="connsiteX330" fmla="*/ 791147 w 1114425"/>
                <a:gd name="connsiteY330" fmla="*/ 689705 h 1438275"/>
                <a:gd name="connsiteX331" fmla="*/ 829056 w 1114425"/>
                <a:gd name="connsiteY331" fmla="*/ 674846 h 1438275"/>
                <a:gd name="connsiteX332" fmla="*/ 864203 w 1114425"/>
                <a:gd name="connsiteY332" fmla="*/ 656463 h 1438275"/>
                <a:gd name="connsiteX333" fmla="*/ 892683 w 1114425"/>
                <a:gd name="connsiteY333" fmla="*/ 651415 h 1438275"/>
                <a:gd name="connsiteX334" fmla="*/ 902780 w 1114425"/>
                <a:gd name="connsiteY334" fmla="*/ 655796 h 1438275"/>
                <a:gd name="connsiteX335" fmla="*/ 898588 w 1114425"/>
                <a:gd name="connsiteY335" fmla="*/ 665893 h 1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1114425" h="1438275">
                  <a:moveTo>
                    <a:pt x="1107472" y="601313"/>
                  </a:moveTo>
                  <a:lnTo>
                    <a:pt x="1096232" y="574548"/>
                  </a:lnTo>
                  <a:lnTo>
                    <a:pt x="1067467" y="544449"/>
                  </a:lnTo>
                  <a:lnTo>
                    <a:pt x="1041749" y="527876"/>
                  </a:lnTo>
                  <a:lnTo>
                    <a:pt x="1020318" y="523875"/>
                  </a:lnTo>
                  <a:lnTo>
                    <a:pt x="991648" y="528352"/>
                  </a:lnTo>
                  <a:lnTo>
                    <a:pt x="949738" y="549783"/>
                  </a:lnTo>
                  <a:lnTo>
                    <a:pt x="883730" y="586359"/>
                  </a:lnTo>
                  <a:lnTo>
                    <a:pt x="847535" y="602456"/>
                  </a:lnTo>
                  <a:lnTo>
                    <a:pt x="837724" y="605219"/>
                  </a:lnTo>
                  <a:lnTo>
                    <a:pt x="831723" y="595789"/>
                  </a:lnTo>
                  <a:lnTo>
                    <a:pt x="835914" y="585216"/>
                  </a:lnTo>
                  <a:lnTo>
                    <a:pt x="895731" y="508730"/>
                  </a:lnTo>
                  <a:lnTo>
                    <a:pt x="912305" y="496443"/>
                  </a:lnTo>
                  <a:lnTo>
                    <a:pt x="938022" y="486918"/>
                  </a:lnTo>
                  <a:lnTo>
                    <a:pt x="958691" y="473774"/>
                  </a:lnTo>
                  <a:lnTo>
                    <a:pt x="990410" y="452152"/>
                  </a:lnTo>
                  <a:lnTo>
                    <a:pt x="1006793" y="427958"/>
                  </a:lnTo>
                  <a:lnTo>
                    <a:pt x="1006793" y="415100"/>
                  </a:lnTo>
                  <a:lnTo>
                    <a:pt x="992886" y="399479"/>
                  </a:lnTo>
                  <a:lnTo>
                    <a:pt x="973169" y="387953"/>
                  </a:lnTo>
                  <a:lnTo>
                    <a:pt x="953738" y="383000"/>
                  </a:lnTo>
                  <a:lnTo>
                    <a:pt x="944309" y="374809"/>
                  </a:lnTo>
                  <a:lnTo>
                    <a:pt x="915829" y="348329"/>
                  </a:lnTo>
                  <a:lnTo>
                    <a:pt x="885730" y="324517"/>
                  </a:lnTo>
                  <a:lnTo>
                    <a:pt x="865346" y="323183"/>
                  </a:lnTo>
                  <a:lnTo>
                    <a:pt x="854488" y="331946"/>
                  </a:lnTo>
                  <a:lnTo>
                    <a:pt x="843629" y="346139"/>
                  </a:lnTo>
                  <a:lnTo>
                    <a:pt x="841820" y="381191"/>
                  </a:lnTo>
                  <a:lnTo>
                    <a:pt x="837248" y="406241"/>
                  </a:lnTo>
                  <a:lnTo>
                    <a:pt x="820769" y="442341"/>
                  </a:lnTo>
                  <a:lnTo>
                    <a:pt x="798862" y="465773"/>
                  </a:lnTo>
                  <a:lnTo>
                    <a:pt x="767239" y="480727"/>
                  </a:lnTo>
                  <a:lnTo>
                    <a:pt x="742950" y="489775"/>
                  </a:lnTo>
                  <a:lnTo>
                    <a:pt x="732377" y="490252"/>
                  </a:lnTo>
                  <a:lnTo>
                    <a:pt x="716947" y="476917"/>
                  </a:lnTo>
                  <a:lnTo>
                    <a:pt x="693896" y="447770"/>
                  </a:lnTo>
                  <a:lnTo>
                    <a:pt x="674561" y="431292"/>
                  </a:lnTo>
                  <a:lnTo>
                    <a:pt x="674656" y="424434"/>
                  </a:lnTo>
                  <a:lnTo>
                    <a:pt x="717613" y="380048"/>
                  </a:lnTo>
                  <a:lnTo>
                    <a:pt x="764858" y="326993"/>
                  </a:lnTo>
                  <a:lnTo>
                    <a:pt x="776764" y="323469"/>
                  </a:lnTo>
                  <a:lnTo>
                    <a:pt x="840867" y="311182"/>
                  </a:lnTo>
                  <a:lnTo>
                    <a:pt x="890302" y="290989"/>
                  </a:lnTo>
                  <a:lnTo>
                    <a:pt x="960692" y="246507"/>
                  </a:lnTo>
                  <a:lnTo>
                    <a:pt x="989552" y="208407"/>
                  </a:lnTo>
                  <a:lnTo>
                    <a:pt x="993743" y="179165"/>
                  </a:lnTo>
                  <a:lnTo>
                    <a:pt x="989171" y="153353"/>
                  </a:lnTo>
                  <a:lnTo>
                    <a:pt x="916877" y="70771"/>
                  </a:lnTo>
                  <a:lnTo>
                    <a:pt x="877348" y="39053"/>
                  </a:lnTo>
                  <a:lnTo>
                    <a:pt x="858774" y="34766"/>
                  </a:lnTo>
                  <a:lnTo>
                    <a:pt x="839629" y="45911"/>
                  </a:lnTo>
                  <a:lnTo>
                    <a:pt x="804005" y="86011"/>
                  </a:lnTo>
                  <a:lnTo>
                    <a:pt x="780193" y="121349"/>
                  </a:lnTo>
                  <a:lnTo>
                    <a:pt x="757809" y="177737"/>
                  </a:lnTo>
                  <a:lnTo>
                    <a:pt x="736283" y="230505"/>
                  </a:lnTo>
                  <a:lnTo>
                    <a:pt x="717518" y="255746"/>
                  </a:lnTo>
                  <a:lnTo>
                    <a:pt x="685133" y="268129"/>
                  </a:lnTo>
                  <a:lnTo>
                    <a:pt x="656273" y="268796"/>
                  </a:lnTo>
                  <a:lnTo>
                    <a:pt x="649605" y="266510"/>
                  </a:lnTo>
                  <a:lnTo>
                    <a:pt x="651415" y="249650"/>
                  </a:lnTo>
                  <a:lnTo>
                    <a:pt x="664274" y="216503"/>
                  </a:lnTo>
                  <a:lnTo>
                    <a:pt x="667988" y="168497"/>
                  </a:lnTo>
                  <a:lnTo>
                    <a:pt x="671703" y="157448"/>
                  </a:lnTo>
                  <a:cubicBezTo>
                    <a:pt x="671703" y="157448"/>
                    <a:pt x="673227" y="117062"/>
                    <a:pt x="673703" y="111538"/>
                  </a:cubicBezTo>
                  <a:cubicBezTo>
                    <a:pt x="674180" y="106013"/>
                    <a:pt x="669893" y="93631"/>
                    <a:pt x="669893" y="93631"/>
                  </a:cubicBezTo>
                  <a:cubicBezTo>
                    <a:pt x="669893" y="93631"/>
                    <a:pt x="627983" y="59341"/>
                    <a:pt x="604647" y="43720"/>
                  </a:cubicBezTo>
                  <a:cubicBezTo>
                    <a:pt x="581311" y="28099"/>
                    <a:pt x="542544" y="11144"/>
                    <a:pt x="542544" y="11144"/>
                  </a:cubicBezTo>
                  <a:cubicBezTo>
                    <a:pt x="542544" y="11144"/>
                    <a:pt x="515874" y="7144"/>
                    <a:pt x="509016" y="7144"/>
                  </a:cubicBezTo>
                  <a:cubicBezTo>
                    <a:pt x="502158" y="7144"/>
                    <a:pt x="491681" y="14764"/>
                    <a:pt x="491681" y="14764"/>
                  </a:cubicBezTo>
                  <a:lnTo>
                    <a:pt x="486156" y="46863"/>
                  </a:lnTo>
                  <a:lnTo>
                    <a:pt x="495300" y="65913"/>
                  </a:lnTo>
                  <a:cubicBezTo>
                    <a:pt x="495300" y="65913"/>
                    <a:pt x="564452" y="155353"/>
                    <a:pt x="571310" y="169450"/>
                  </a:cubicBezTo>
                  <a:cubicBezTo>
                    <a:pt x="578168" y="183547"/>
                    <a:pt x="586645" y="210503"/>
                    <a:pt x="595694" y="225647"/>
                  </a:cubicBezTo>
                  <a:cubicBezTo>
                    <a:pt x="604742" y="240792"/>
                    <a:pt x="627126" y="258509"/>
                    <a:pt x="627126" y="258509"/>
                  </a:cubicBezTo>
                  <a:lnTo>
                    <a:pt x="626840" y="268415"/>
                  </a:lnTo>
                  <a:lnTo>
                    <a:pt x="620459" y="272129"/>
                  </a:lnTo>
                  <a:lnTo>
                    <a:pt x="610267" y="277368"/>
                  </a:lnTo>
                  <a:lnTo>
                    <a:pt x="543782" y="278035"/>
                  </a:lnTo>
                  <a:lnTo>
                    <a:pt x="501587" y="278987"/>
                  </a:lnTo>
                  <a:lnTo>
                    <a:pt x="481679" y="277178"/>
                  </a:lnTo>
                  <a:lnTo>
                    <a:pt x="451390" y="280130"/>
                  </a:lnTo>
                  <a:lnTo>
                    <a:pt x="425387" y="278130"/>
                  </a:lnTo>
                  <a:lnTo>
                    <a:pt x="409766" y="279559"/>
                  </a:lnTo>
                  <a:lnTo>
                    <a:pt x="387572" y="275654"/>
                  </a:lnTo>
                  <a:lnTo>
                    <a:pt x="360902" y="278416"/>
                  </a:lnTo>
                  <a:lnTo>
                    <a:pt x="301371" y="277559"/>
                  </a:lnTo>
                  <a:lnTo>
                    <a:pt x="286036" y="287084"/>
                  </a:lnTo>
                  <a:lnTo>
                    <a:pt x="276511" y="306800"/>
                  </a:lnTo>
                  <a:lnTo>
                    <a:pt x="284798" y="327946"/>
                  </a:lnTo>
                  <a:lnTo>
                    <a:pt x="318707" y="367379"/>
                  </a:lnTo>
                  <a:lnTo>
                    <a:pt x="354521" y="400717"/>
                  </a:lnTo>
                  <a:lnTo>
                    <a:pt x="373285" y="413290"/>
                  </a:lnTo>
                  <a:lnTo>
                    <a:pt x="396907" y="413575"/>
                  </a:lnTo>
                  <a:lnTo>
                    <a:pt x="425672" y="399955"/>
                  </a:lnTo>
                  <a:lnTo>
                    <a:pt x="501682" y="374142"/>
                  </a:lnTo>
                  <a:lnTo>
                    <a:pt x="601694" y="349187"/>
                  </a:lnTo>
                  <a:lnTo>
                    <a:pt x="651510" y="341662"/>
                  </a:lnTo>
                  <a:lnTo>
                    <a:pt x="669893" y="341567"/>
                  </a:lnTo>
                  <a:lnTo>
                    <a:pt x="680180" y="353092"/>
                  </a:lnTo>
                  <a:lnTo>
                    <a:pt x="676942" y="362236"/>
                  </a:lnTo>
                  <a:lnTo>
                    <a:pt x="644366" y="413004"/>
                  </a:lnTo>
                  <a:lnTo>
                    <a:pt x="635603" y="415766"/>
                  </a:lnTo>
                  <a:lnTo>
                    <a:pt x="625126" y="411956"/>
                  </a:lnTo>
                  <a:lnTo>
                    <a:pt x="608171" y="402812"/>
                  </a:lnTo>
                  <a:lnTo>
                    <a:pt x="594646" y="398336"/>
                  </a:lnTo>
                  <a:lnTo>
                    <a:pt x="585121" y="396145"/>
                  </a:lnTo>
                  <a:lnTo>
                    <a:pt x="577406" y="401479"/>
                  </a:lnTo>
                  <a:lnTo>
                    <a:pt x="555784" y="420529"/>
                  </a:lnTo>
                  <a:lnTo>
                    <a:pt x="552831" y="438722"/>
                  </a:lnTo>
                  <a:lnTo>
                    <a:pt x="563213" y="478155"/>
                  </a:lnTo>
                  <a:lnTo>
                    <a:pt x="571976" y="504444"/>
                  </a:lnTo>
                  <a:lnTo>
                    <a:pt x="569690" y="540925"/>
                  </a:lnTo>
                  <a:lnTo>
                    <a:pt x="560642" y="545973"/>
                  </a:lnTo>
                  <a:lnTo>
                    <a:pt x="551498" y="540163"/>
                  </a:lnTo>
                  <a:lnTo>
                    <a:pt x="535400" y="526828"/>
                  </a:lnTo>
                  <a:lnTo>
                    <a:pt x="519494" y="514160"/>
                  </a:lnTo>
                  <a:lnTo>
                    <a:pt x="504063" y="506063"/>
                  </a:lnTo>
                  <a:lnTo>
                    <a:pt x="494633" y="512350"/>
                  </a:lnTo>
                  <a:lnTo>
                    <a:pt x="480632" y="538163"/>
                  </a:lnTo>
                  <a:lnTo>
                    <a:pt x="469011" y="545783"/>
                  </a:lnTo>
                  <a:lnTo>
                    <a:pt x="462153" y="541782"/>
                  </a:lnTo>
                  <a:lnTo>
                    <a:pt x="452533" y="534924"/>
                  </a:lnTo>
                  <a:lnTo>
                    <a:pt x="430911" y="512445"/>
                  </a:lnTo>
                  <a:lnTo>
                    <a:pt x="399098" y="484918"/>
                  </a:lnTo>
                  <a:lnTo>
                    <a:pt x="359664" y="455105"/>
                  </a:lnTo>
                  <a:lnTo>
                    <a:pt x="341281" y="439484"/>
                  </a:lnTo>
                  <a:lnTo>
                    <a:pt x="325088" y="430530"/>
                  </a:lnTo>
                  <a:lnTo>
                    <a:pt x="315087" y="432816"/>
                  </a:lnTo>
                  <a:lnTo>
                    <a:pt x="304895" y="445199"/>
                  </a:lnTo>
                  <a:lnTo>
                    <a:pt x="303467" y="463582"/>
                  </a:lnTo>
                  <a:lnTo>
                    <a:pt x="310706" y="490061"/>
                  </a:lnTo>
                  <a:lnTo>
                    <a:pt x="329756" y="544830"/>
                  </a:lnTo>
                  <a:lnTo>
                    <a:pt x="339662" y="581406"/>
                  </a:lnTo>
                  <a:lnTo>
                    <a:pt x="337375" y="588740"/>
                  </a:lnTo>
                  <a:lnTo>
                    <a:pt x="318992" y="603409"/>
                  </a:lnTo>
                  <a:lnTo>
                    <a:pt x="286703" y="615791"/>
                  </a:lnTo>
                  <a:lnTo>
                    <a:pt x="284893" y="628650"/>
                  </a:lnTo>
                  <a:lnTo>
                    <a:pt x="302324" y="641985"/>
                  </a:lnTo>
                  <a:lnTo>
                    <a:pt x="344615" y="678561"/>
                  </a:lnTo>
                  <a:lnTo>
                    <a:pt x="395764" y="729901"/>
                  </a:lnTo>
                  <a:lnTo>
                    <a:pt x="415385" y="731139"/>
                  </a:lnTo>
                  <a:lnTo>
                    <a:pt x="465392" y="693039"/>
                  </a:lnTo>
                  <a:lnTo>
                    <a:pt x="504349" y="648653"/>
                  </a:lnTo>
                  <a:lnTo>
                    <a:pt x="546545" y="616077"/>
                  </a:lnTo>
                  <a:lnTo>
                    <a:pt x="562261" y="610553"/>
                  </a:lnTo>
                  <a:lnTo>
                    <a:pt x="572643" y="620649"/>
                  </a:lnTo>
                  <a:lnTo>
                    <a:pt x="576358" y="645700"/>
                  </a:lnTo>
                  <a:lnTo>
                    <a:pt x="572072" y="700564"/>
                  </a:lnTo>
                  <a:lnTo>
                    <a:pt x="561975" y="708851"/>
                  </a:lnTo>
                  <a:lnTo>
                    <a:pt x="540830" y="714185"/>
                  </a:lnTo>
                  <a:lnTo>
                    <a:pt x="517208" y="722376"/>
                  </a:lnTo>
                  <a:lnTo>
                    <a:pt x="466154" y="737521"/>
                  </a:lnTo>
                  <a:lnTo>
                    <a:pt x="400812" y="757523"/>
                  </a:lnTo>
                  <a:lnTo>
                    <a:pt x="345758" y="772668"/>
                  </a:lnTo>
                  <a:lnTo>
                    <a:pt x="302133" y="781336"/>
                  </a:lnTo>
                  <a:lnTo>
                    <a:pt x="251174" y="793242"/>
                  </a:lnTo>
                  <a:lnTo>
                    <a:pt x="197168" y="804291"/>
                  </a:lnTo>
                  <a:lnTo>
                    <a:pt x="144399" y="816959"/>
                  </a:lnTo>
                  <a:lnTo>
                    <a:pt x="93250" y="826103"/>
                  </a:lnTo>
                  <a:lnTo>
                    <a:pt x="35147" y="835057"/>
                  </a:lnTo>
                  <a:lnTo>
                    <a:pt x="13145" y="839724"/>
                  </a:lnTo>
                  <a:lnTo>
                    <a:pt x="9430" y="853916"/>
                  </a:lnTo>
                  <a:lnTo>
                    <a:pt x="7144" y="875824"/>
                  </a:lnTo>
                  <a:lnTo>
                    <a:pt x="20765" y="889159"/>
                  </a:lnTo>
                  <a:lnTo>
                    <a:pt x="104394" y="936308"/>
                  </a:lnTo>
                  <a:lnTo>
                    <a:pt x="147352" y="948119"/>
                  </a:lnTo>
                  <a:lnTo>
                    <a:pt x="171450" y="950309"/>
                  </a:lnTo>
                  <a:lnTo>
                    <a:pt x="195358" y="948023"/>
                  </a:lnTo>
                  <a:lnTo>
                    <a:pt x="235172" y="927354"/>
                  </a:lnTo>
                  <a:lnTo>
                    <a:pt x="289179" y="896779"/>
                  </a:lnTo>
                  <a:lnTo>
                    <a:pt x="331089" y="874395"/>
                  </a:lnTo>
                  <a:lnTo>
                    <a:pt x="375571" y="855440"/>
                  </a:lnTo>
                  <a:lnTo>
                    <a:pt x="466725" y="812483"/>
                  </a:lnTo>
                  <a:lnTo>
                    <a:pt x="529114" y="788099"/>
                  </a:lnTo>
                  <a:lnTo>
                    <a:pt x="553307" y="774478"/>
                  </a:lnTo>
                  <a:lnTo>
                    <a:pt x="571691" y="772192"/>
                  </a:lnTo>
                  <a:lnTo>
                    <a:pt x="579501" y="779526"/>
                  </a:lnTo>
                  <a:lnTo>
                    <a:pt x="581501" y="811435"/>
                  </a:lnTo>
                  <a:lnTo>
                    <a:pt x="575501" y="824865"/>
                  </a:lnTo>
                  <a:lnTo>
                    <a:pt x="553498" y="848678"/>
                  </a:lnTo>
                  <a:lnTo>
                    <a:pt x="521970" y="863822"/>
                  </a:lnTo>
                  <a:lnTo>
                    <a:pt x="487394" y="881634"/>
                  </a:lnTo>
                  <a:lnTo>
                    <a:pt x="435578" y="911066"/>
                  </a:lnTo>
                  <a:lnTo>
                    <a:pt x="359855" y="956882"/>
                  </a:lnTo>
                  <a:lnTo>
                    <a:pt x="281369" y="1020223"/>
                  </a:lnTo>
                  <a:lnTo>
                    <a:pt x="234696" y="1061847"/>
                  </a:lnTo>
                  <a:lnTo>
                    <a:pt x="205454" y="1090327"/>
                  </a:lnTo>
                  <a:lnTo>
                    <a:pt x="205454" y="1103948"/>
                  </a:lnTo>
                  <a:lnTo>
                    <a:pt x="222790" y="1119569"/>
                  </a:lnTo>
                  <a:lnTo>
                    <a:pt x="248222" y="1132713"/>
                  </a:lnTo>
                  <a:lnTo>
                    <a:pt x="269367" y="1137190"/>
                  </a:lnTo>
                  <a:lnTo>
                    <a:pt x="302705" y="1132237"/>
                  </a:lnTo>
                  <a:lnTo>
                    <a:pt x="381953" y="1108043"/>
                  </a:lnTo>
                  <a:lnTo>
                    <a:pt x="469011" y="1072706"/>
                  </a:lnTo>
                  <a:lnTo>
                    <a:pt x="568452" y="1037368"/>
                  </a:lnTo>
                  <a:lnTo>
                    <a:pt x="579501" y="1039654"/>
                  </a:lnTo>
                  <a:lnTo>
                    <a:pt x="581216" y="1051941"/>
                  </a:lnTo>
                  <a:lnTo>
                    <a:pt x="573119" y="1062228"/>
                  </a:lnTo>
                  <a:lnTo>
                    <a:pt x="568071" y="1076897"/>
                  </a:lnTo>
                  <a:lnTo>
                    <a:pt x="577787" y="1085564"/>
                  </a:lnTo>
                  <a:lnTo>
                    <a:pt x="577787" y="1096899"/>
                  </a:lnTo>
                  <a:lnTo>
                    <a:pt x="575215" y="1126617"/>
                  </a:lnTo>
                  <a:lnTo>
                    <a:pt x="577120" y="1148715"/>
                  </a:lnTo>
                  <a:cubicBezTo>
                    <a:pt x="577120" y="1148715"/>
                    <a:pt x="575501" y="1163384"/>
                    <a:pt x="575501" y="1167098"/>
                  </a:cubicBezTo>
                  <a:cubicBezTo>
                    <a:pt x="575501" y="1170813"/>
                    <a:pt x="576644" y="1192530"/>
                    <a:pt x="576644" y="1192530"/>
                  </a:cubicBezTo>
                  <a:lnTo>
                    <a:pt x="575691" y="1217105"/>
                  </a:lnTo>
                  <a:lnTo>
                    <a:pt x="574167" y="1257586"/>
                  </a:lnTo>
                  <a:lnTo>
                    <a:pt x="579692" y="1280351"/>
                  </a:lnTo>
                  <a:lnTo>
                    <a:pt x="579025" y="1291114"/>
                  </a:lnTo>
                  <a:lnTo>
                    <a:pt x="575596" y="1314069"/>
                  </a:lnTo>
                  <a:lnTo>
                    <a:pt x="573881" y="1356360"/>
                  </a:lnTo>
                  <a:lnTo>
                    <a:pt x="581216" y="1379696"/>
                  </a:lnTo>
                  <a:lnTo>
                    <a:pt x="583978" y="1400937"/>
                  </a:lnTo>
                  <a:lnTo>
                    <a:pt x="607505" y="1425131"/>
                  </a:lnTo>
                  <a:lnTo>
                    <a:pt x="623697" y="1436751"/>
                  </a:lnTo>
                  <a:lnTo>
                    <a:pt x="635318" y="1434275"/>
                  </a:lnTo>
                  <a:lnTo>
                    <a:pt x="676275" y="1393317"/>
                  </a:lnTo>
                  <a:lnTo>
                    <a:pt x="692658" y="1366933"/>
                  </a:lnTo>
                  <a:lnTo>
                    <a:pt x="699992" y="1344263"/>
                  </a:lnTo>
                  <a:lnTo>
                    <a:pt x="704564" y="1325499"/>
                  </a:lnTo>
                  <a:lnTo>
                    <a:pt x="710946" y="1309973"/>
                  </a:lnTo>
                  <a:lnTo>
                    <a:pt x="712184" y="1275398"/>
                  </a:lnTo>
                  <a:lnTo>
                    <a:pt x="715899" y="1262539"/>
                  </a:lnTo>
                  <a:lnTo>
                    <a:pt x="719328" y="1240536"/>
                  </a:lnTo>
                  <a:lnTo>
                    <a:pt x="717423" y="1143572"/>
                  </a:lnTo>
                  <a:lnTo>
                    <a:pt x="714661" y="1127379"/>
                  </a:lnTo>
                  <a:lnTo>
                    <a:pt x="716471" y="1106805"/>
                  </a:lnTo>
                  <a:lnTo>
                    <a:pt x="719233" y="1018223"/>
                  </a:lnTo>
                  <a:lnTo>
                    <a:pt x="720757" y="992315"/>
                  </a:lnTo>
                  <a:lnTo>
                    <a:pt x="735711" y="981742"/>
                  </a:lnTo>
                  <a:lnTo>
                    <a:pt x="761429" y="970121"/>
                  </a:lnTo>
                  <a:lnTo>
                    <a:pt x="791718" y="961835"/>
                  </a:lnTo>
                  <a:lnTo>
                    <a:pt x="869442" y="935546"/>
                  </a:lnTo>
                  <a:lnTo>
                    <a:pt x="904589" y="920877"/>
                  </a:lnTo>
                  <a:lnTo>
                    <a:pt x="924687" y="903732"/>
                  </a:lnTo>
                  <a:lnTo>
                    <a:pt x="930497" y="885635"/>
                  </a:lnTo>
                  <a:lnTo>
                    <a:pt x="925640" y="870204"/>
                  </a:lnTo>
                  <a:lnTo>
                    <a:pt x="873919" y="838486"/>
                  </a:lnTo>
                  <a:lnTo>
                    <a:pt x="818579" y="803053"/>
                  </a:lnTo>
                  <a:lnTo>
                    <a:pt x="799719" y="791623"/>
                  </a:lnTo>
                  <a:lnTo>
                    <a:pt x="790956" y="782574"/>
                  </a:lnTo>
                  <a:lnTo>
                    <a:pt x="792956" y="771811"/>
                  </a:lnTo>
                  <a:cubicBezTo>
                    <a:pt x="792956" y="771811"/>
                    <a:pt x="808387" y="762857"/>
                    <a:pt x="824579" y="754952"/>
                  </a:cubicBezTo>
                  <a:cubicBezTo>
                    <a:pt x="842582" y="746188"/>
                    <a:pt x="861441" y="738283"/>
                    <a:pt x="861441" y="738283"/>
                  </a:cubicBezTo>
                  <a:lnTo>
                    <a:pt x="936403" y="705898"/>
                  </a:lnTo>
                  <a:lnTo>
                    <a:pt x="1006126" y="673894"/>
                  </a:lnTo>
                  <a:lnTo>
                    <a:pt x="1071182" y="644652"/>
                  </a:lnTo>
                  <a:lnTo>
                    <a:pt x="1094899" y="634270"/>
                  </a:lnTo>
                  <a:lnTo>
                    <a:pt x="1109091" y="618173"/>
                  </a:lnTo>
                  <a:lnTo>
                    <a:pt x="1107472" y="601313"/>
                  </a:lnTo>
                  <a:close/>
                  <a:moveTo>
                    <a:pt x="824198" y="212979"/>
                  </a:moveTo>
                  <a:lnTo>
                    <a:pt x="848582" y="173165"/>
                  </a:lnTo>
                  <a:lnTo>
                    <a:pt x="856869" y="159830"/>
                  </a:lnTo>
                  <a:lnTo>
                    <a:pt x="868394" y="152972"/>
                  </a:lnTo>
                  <a:lnTo>
                    <a:pt x="877157" y="156591"/>
                  </a:lnTo>
                  <a:lnTo>
                    <a:pt x="888778" y="167831"/>
                  </a:lnTo>
                  <a:lnTo>
                    <a:pt x="894302" y="184404"/>
                  </a:lnTo>
                  <a:lnTo>
                    <a:pt x="892016" y="199644"/>
                  </a:lnTo>
                  <a:lnTo>
                    <a:pt x="874109" y="220885"/>
                  </a:lnTo>
                  <a:lnTo>
                    <a:pt x="851535" y="231743"/>
                  </a:lnTo>
                  <a:lnTo>
                    <a:pt x="838390" y="235839"/>
                  </a:lnTo>
                  <a:lnTo>
                    <a:pt x="824865" y="231267"/>
                  </a:lnTo>
                  <a:lnTo>
                    <a:pt x="821912" y="224409"/>
                  </a:lnTo>
                  <a:lnTo>
                    <a:pt x="824198" y="212979"/>
                  </a:lnTo>
                  <a:close/>
                  <a:moveTo>
                    <a:pt x="582073" y="925640"/>
                  </a:moveTo>
                  <a:lnTo>
                    <a:pt x="577501" y="940784"/>
                  </a:lnTo>
                  <a:lnTo>
                    <a:pt x="557784" y="953357"/>
                  </a:lnTo>
                  <a:lnTo>
                    <a:pt x="502444" y="974979"/>
                  </a:lnTo>
                  <a:lnTo>
                    <a:pt x="436436" y="996506"/>
                  </a:lnTo>
                  <a:lnTo>
                    <a:pt x="387953" y="1013174"/>
                  </a:lnTo>
                  <a:lnTo>
                    <a:pt x="370523" y="1012222"/>
                  </a:lnTo>
                  <a:lnTo>
                    <a:pt x="370618" y="1006983"/>
                  </a:lnTo>
                  <a:lnTo>
                    <a:pt x="397478" y="985552"/>
                  </a:lnTo>
                  <a:lnTo>
                    <a:pt x="455295" y="955262"/>
                  </a:lnTo>
                  <a:lnTo>
                    <a:pt x="491966" y="933260"/>
                  </a:lnTo>
                  <a:lnTo>
                    <a:pt x="535877" y="909066"/>
                  </a:lnTo>
                  <a:lnTo>
                    <a:pt x="560642" y="892588"/>
                  </a:lnTo>
                  <a:lnTo>
                    <a:pt x="570357" y="887063"/>
                  </a:lnTo>
                  <a:lnTo>
                    <a:pt x="577120" y="890016"/>
                  </a:lnTo>
                  <a:lnTo>
                    <a:pt x="583502" y="899541"/>
                  </a:lnTo>
                  <a:lnTo>
                    <a:pt x="582073" y="925640"/>
                  </a:lnTo>
                  <a:close/>
                  <a:moveTo>
                    <a:pt x="709803" y="633889"/>
                  </a:moveTo>
                  <a:lnTo>
                    <a:pt x="713137" y="587121"/>
                  </a:lnTo>
                  <a:lnTo>
                    <a:pt x="715423" y="557308"/>
                  </a:lnTo>
                  <a:lnTo>
                    <a:pt x="715137" y="532638"/>
                  </a:lnTo>
                  <a:lnTo>
                    <a:pt x="719233" y="519303"/>
                  </a:lnTo>
                  <a:lnTo>
                    <a:pt x="729520" y="508540"/>
                  </a:lnTo>
                  <a:lnTo>
                    <a:pt x="741331" y="508540"/>
                  </a:lnTo>
                  <a:lnTo>
                    <a:pt x="750856" y="513398"/>
                  </a:lnTo>
                  <a:lnTo>
                    <a:pt x="763905" y="514922"/>
                  </a:lnTo>
                  <a:lnTo>
                    <a:pt x="787908" y="517970"/>
                  </a:lnTo>
                  <a:lnTo>
                    <a:pt x="794766" y="521684"/>
                  </a:lnTo>
                  <a:lnTo>
                    <a:pt x="801148" y="531686"/>
                  </a:lnTo>
                  <a:lnTo>
                    <a:pt x="797909" y="548164"/>
                  </a:lnTo>
                  <a:lnTo>
                    <a:pt x="795623" y="572453"/>
                  </a:lnTo>
                  <a:lnTo>
                    <a:pt x="789051" y="600075"/>
                  </a:lnTo>
                  <a:lnTo>
                    <a:pt x="777145" y="623888"/>
                  </a:lnTo>
                  <a:lnTo>
                    <a:pt x="762000" y="642080"/>
                  </a:lnTo>
                  <a:lnTo>
                    <a:pt x="737235" y="651701"/>
                  </a:lnTo>
                  <a:lnTo>
                    <a:pt x="722281" y="654939"/>
                  </a:lnTo>
                  <a:lnTo>
                    <a:pt x="714470" y="648653"/>
                  </a:lnTo>
                  <a:lnTo>
                    <a:pt x="709803" y="633889"/>
                  </a:lnTo>
                  <a:close/>
                  <a:moveTo>
                    <a:pt x="767715" y="875824"/>
                  </a:moveTo>
                  <a:lnTo>
                    <a:pt x="745808" y="894017"/>
                  </a:lnTo>
                  <a:lnTo>
                    <a:pt x="723424" y="894017"/>
                  </a:lnTo>
                  <a:lnTo>
                    <a:pt x="723138" y="890873"/>
                  </a:lnTo>
                  <a:lnTo>
                    <a:pt x="716280" y="876586"/>
                  </a:lnTo>
                  <a:lnTo>
                    <a:pt x="714470" y="858203"/>
                  </a:lnTo>
                  <a:lnTo>
                    <a:pt x="720281" y="847725"/>
                  </a:lnTo>
                  <a:lnTo>
                    <a:pt x="713994" y="833723"/>
                  </a:lnTo>
                  <a:lnTo>
                    <a:pt x="714756" y="823627"/>
                  </a:lnTo>
                  <a:lnTo>
                    <a:pt x="724567" y="813245"/>
                  </a:lnTo>
                  <a:lnTo>
                    <a:pt x="729044" y="810197"/>
                  </a:lnTo>
                  <a:lnTo>
                    <a:pt x="740093" y="822960"/>
                  </a:lnTo>
                  <a:lnTo>
                    <a:pt x="753713" y="842963"/>
                  </a:lnTo>
                  <a:lnTo>
                    <a:pt x="767906" y="864870"/>
                  </a:lnTo>
                  <a:lnTo>
                    <a:pt x="767715" y="875824"/>
                  </a:lnTo>
                  <a:close/>
                  <a:moveTo>
                    <a:pt x="898588" y="665893"/>
                  </a:moveTo>
                  <a:lnTo>
                    <a:pt x="877062" y="681514"/>
                  </a:lnTo>
                  <a:lnTo>
                    <a:pt x="853250" y="689324"/>
                  </a:lnTo>
                  <a:lnTo>
                    <a:pt x="827532" y="708279"/>
                  </a:lnTo>
                  <a:lnTo>
                    <a:pt x="795814" y="723424"/>
                  </a:lnTo>
                  <a:lnTo>
                    <a:pt x="760762" y="747903"/>
                  </a:lnTo>
                  <a:lnTo>
                    <a:pt x="746093" y="749713"/>
                  </a:lnTo>
                  <a:lnTo>
                    <a:pt x="728377" y="742664"/>
                  </a:lnTo>
                  <a:lnTo>
                    <a:pt x="717804" y="733901"/>
                  </a:lnTo>
                  <a:lnTo>
                    <a:pt x="713232" y="726281"/>
                  </a:lnTo>
                  <a:lnTo>
                    <a:pt x="722471" y="716661"/>
                  </a:lnTo>
                  <a:lnTo>
                    <a:pt x="747141" y="703040"/>
                  </a:lnTo>
                  <a:lnTo>
                    <a:pt x="791147" y="689705"/>
                  </a:lnTo>
                  <a:lnTo>
                    <a:pt x="829056" y="674846"/>
                  </a:lnTo>
                  <a:lnTo>
                    <a:pt x="864203" y="656463"/>
                  </a:lnTo>
                  <a:lnTo>
                    <a:pt x="892683" y="651415"/>
                  </a:lnTo>
                  <a:lnTo>
                    <a:pt x="902780" y="655796"/>
                  </a:lnTo>
                  <a:lnTo>
                    <a:pt x="898588" y="6658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EB51E2D8-5F34-4AEA-A7DE-83B47387511D}"/>
                </a:ext>
              </a:extLst>
            </p:cNvPr>
            <p:cNvSpPr/>
            <p:nvPr/>
          </p:nvSpPr>
          <p:spPr>
            <a:xfrm>
              <a:off x="3725894" y="2822829"/>
              <a:ext cx="857250" cy="1276350"/>
            </a:xfrm>
            <a:custGeom>
              <a:avLst/>
              <a:gdLst>
                <a:gd name="connsiteX0" fmla="*/ 844487 w 857250"/>
                <a:gd name="connsiteY0" fmla="*/ 199454 h 1276350"/>
                <a:gd name="connsiteX1" fmla="*/ 823627 w 857250"/>
                <a:gd name="connsiteY1" fmla="*/ 178975 h 1276350"/>
                <a:gd name="connsiteX2" fmla="*/ 792099 w 857250"/>
                <a:gd name="connsiteY2" fmla="*/ 167926 h 1276350"/>
                <a:gd name="connsiteX3" fmla="*/ 766477 w 857250"/>
                <a:gd name="connsiteY3" fmla="*/ 167926 h 1276350"/>
                <a:gd name="connsiteX4" fmla="*/ 710470 w 857250"/>
                <a:gd name="connsiteY4" fmla="*/ 170212 h 1276350"/>
                <a:gd name="connsiteX5" fmla="*/ 671417 w 857250"/>
                <a:gd name="connsiteY5" fmla="*/ 185547 h 1276350"/>
                <a:gd name="connsiteX6" fmla="*/ 616649 w 857250"/>
                <a:gd name="connsiteY6" fmla="*/ 219456 h 1276350"/>
                <a:gd name="connsiteX7" fmla="*/ 567880 w 857250"/>
                <a:gd name="connsiteY7" fmla="*/ 250984 h 1276350"/>
                <a:gd name="connsiteX8" fmla="*/ 517112 w 857250"/>
                <a:gd name="connsiteY8" fmla="*/ 286798 h 1276350"/>
                <a:gd name="connsiteX9" fmla="*/ 489490 w 857250"/>
                <a:gd name="connsiteY9" fmla="*/ 307086 h 1276350"/>
                <a:gd name="connsiteX10" fmla="*/ 480727 w 857250"/>
                <a:gd name="connsiteY10" fmla="*/ 307086 h 1276350"/>
                <a:gd name="connsiteX11" fmla="*/ 473488 w 857250"/>
                <a:gd name="connsiteY11" fmla="*/ 297275 h 1276350"/>
                <a:gd name="connsiteX12" fmla="*/ 475202 w 857250"/>
                <a:gd name="connsiteY12" fmla="*/ 259461 h 1276350"/>
                <a:gd name="connsiteX13" fmla="*/ 481965 w 857250"/>
                <a:gd name="connsiteY13" fmla="*/ 235268 h 1276350"/>
                <a:gd name="connsiteX14" fmla="*/ 482727 w 857250"/>
                <a:gd name="connsiteY14" fmla="*/ 210598 h 1276350"/>
                <a:gd name="connsiteX15" fmla="*/ 479965 w 857250"/>
                <a:gd name="connsiteY15" fmla="*/ 190405 h 1276350"/>
                <a:gd name="connsiteX16" fmla="*/ 487775 w 857250"/>
                <a:gd name="connsiteY16" fmla="*/ 158306 h 1276350"/>
                <a:gd name="connsiteX17" fmla="*/ 499872 w 857250"/>
                <a:gd name="connsiteY17" fmla="*/ 118777 h 1276350"/>
                <a:gd name="connsiteX18" fmla="*/ 499396 w 857250"/>
                <a:gd name="connsiteY18" fmla="*/ 87344 h 1276350"/>
                <a:gd name="connsiteX19" fmla="*/ 477488 w 857250"/>
                <a:gd name="connsiteY19" fmla="*/ 65151 h 1276350"/>
                <a:gd name="connsiteX20" fmla="*/ 440341 w 857250"/>
                <a:gd name="connsiteY20" fmla="*/ 40386 h 1276350"/>
                <a:gd name="connsiteX21" fmla="*/ 406813 w 857250"/>
                <a:gd name="connsiteY21" fmla="*/ 23336 h 1276350"/>
                <a:gd name="connsiteX22" fmla="*/ 377285 w 857250"/>
                <a:gd name="connsiteY22" fmla="*/ 7144 h 1276350"/>
                <a:gd name="connsiteX23" fmla="*/ 360140 w 857250"/>
                <a:gd name="connsiteY23" fmla="*/ 10192 h 1276350"/>
                <a:gd name="connsiteX24" fmla="*/ 330137 w 857250"/>
                <a:gd name="connsiteY24" fmla="*/ 36671 h 1276350"/>
                <a:gd name="connsiteX25" fmla="*/ 286988 w 857250"/>
                <a:gd name="connsiteY25" fmla="*/ 83820 h 1276350"/>
                <a:gd name="connsiteX26" fmla="*/ 286321 w 857250"/>
                <a:gd name="connsiteY26" fmla="*/ 93345 h 1276350"/>
                <a:gd name="connsiteX27" fmla="*/ 292417 w 857250"/>
                <a:gd name="connsiteY27" fmla="*/ 118872 h 1276350"/>
                <a:gd name="connsiteX28" fmla="*/ 306991 w 857250"/>
                <a:gd name="connsiteY28" fmla="*/ 149638 h 1276350"/>
                <a:gd name="connsiteX29" fmla="*/ 326708 w 857250"/>
                <a:gd name="connsiteY29" fmla="*/ 193072 h 1276350"/>
                <a:gd name="connsiteX30" fmla="*/ 335661 w 857250"/>
                <a:gd name="connsiteY30" fmla="*/ 218504 h 1276350"/>
                <a:gd name="connsiteX31" fmla="*/ 342043 w 857250"/>
                <a:gd name="connsiteY31" fmla="*/ 290798 h 1276350"/>
                <a:gd name="connsiteX32" fmla="*/ 349853 w 857250"/>
                <a:gd name="connsiteY32" fmla="*/ 372428 h 1276350"/>
                <a:gd name="connsiteX33" fmla="*/ 352520 w 857250"/>
                <a:gd name="connsiteY33" fmla="*/ 393859 h 1276350"/>
                <a:gd name="connsiteX34" fmla="*/ 350806 w 857250"/>
                <a:gd name="connsiteY34" fmla="*/ 415481 h 1276350"/>
                <a:gd name="connsiteX35" fmla="*/ 217456 w 857250"/>
                <a:gd name="connsiteY35" fmla="*/ 539877 h 1276350"/>
                <a:gd name="connsiteX36" fmla="*/ 205454 w 857250"/>
                <a:gd name="connsiteY36" fmla="*/ 541115 h 1276350"/>
                <a:gd name="connsiteX37" fmla="*/ 195644 w 857250"/>
                <a:gd name="connsiteY37" fmla="*/ 529114 h 1276350"/>
                <a:gd name="connsiteX38" fmla="*/ 177927 w 857250"/>
                <a:gd name="connsiteY38" fmla="*/ 488347 h 1276350"/>
                <a:gd name="connsiteX39" fmla="*/ 160496 w 857250"/>
                <a:gd name="connsiteY39" fmla="*/ 440627 h 1276350"/>
                <a:gd name="connsiteX40" fmla="*/ 152209 w 857250"/>
                <a:gd name="connsiteY40" fmla="*/ 408527 h 1276350"/>
                <a:gd name="connsiteX41" fmla="*/ 133826 w 857250"/>
                <a:gd name="connsiteY41" fmla="*/ 381000 h 1276350"/>
                <a:gd name="connsiteX42" fmla="*/ 127445 w 857250"/>
                <a:gd name="connsiteY42" fmla="*/ 357664 h 1276350"/>
                <a:gd name="connsiteX43" fmla="*/ 103823 w 857250"/>
                <a:gd name="connsiteY43" fmla="*/ 350901 h 1276350"/>
                <a:gd name="connsiteX44" fmla="*/ 87344 w 857250"/>
                <a:gd name="connsiteY44" fmla="*/ 361950 h 1276350"/>
                <a:gd name="connsiteX45" fmla="*/ 68961 w 857250"/>
                <a:gd name="connsiteY45" fmla="*/ 402717 h 1276350"/>
                <a:gd name="connsiteX46" fmla="*/ 51149 w 857250"/>
                <a:gd name="connsiteY46" fmla="*/ 450152 h 1276350"/>
                <a:gd name="connsiteX47" fmla="*/ 40100 w 857250"/>
                <a:gd name="connsiteY47" fmla="*/ 495490 h 1276350"/>
                <a:gd name="connsiteX48" fmla="*/ 21717 w 857250"/>
                <a:gd name="connsiteY48" fmla="*/ 552450 h 1276350"/>
                <a:gd name="connsiteX49" fmla="*/ 10668 w 857250"/>
                <a:gd name="connsiteY49" fmla="*/ 590741 h 1276350"/>
                <a:gd name="connsiteX50" fmla="*/ 7144 w 857250"/>
                <a:gd name="connsiteY50" fmla="*/ 622840 h 1276350"/>
                <a:gd name="connsiteX51" fmla="*/ 15430 w 857250"/>
                <a:gd name="connsiteY51" fmla="*/ 655987 h 1276350"/>
                <a:gd name="connsiteX52" fmla="*/ 43910 w 857250"/>
                <a:gd name="connsiteY52" fmla="*/ 684467 h 1276350"/>
                <a:gd name="connsiteX53" fmla="*/ 79438 w 857250"/>
                <a:gd name="connsiteY53" fmla="*/ 711422 h 1276350"/>
                <a:gd name="connsiteX54" fmla="*/ 117062 w 857250"/>
                <a:gd name="connsiteY54" fmla="*/ 733139 h 1276350"/>
                <a:gd name="connsiteX55" fmla="*/ 139065 w 857250"/>
                <a:gd name="connsiteY55" fmla="*/ 739521 h 1276350"/>
                <a:gd name="connsiteX56" fmla="*/ 165354 w 857250"/>
                <a:gd name="connsiteY56" fmla="*/ 732187 h 1276350"/>
                <a:gd name="connsiteX57" fmla="*/ 192024 w 857250"/>
                <a:gd name="connsiteY57" fmla="*/ 695516 h 1276350"/>
                <a:gd name="connsiteX58" fmla="*/ 229648 w 857250"/>
                <a:gd name="connsiteY58" fmla="*/ 646652 h 1276350"/>
                <a:gd name="connsiteX59" fmla="*/ 267271 w 857250"/>
                <a:gd name="connsiteY59" fmla="*/ 598265 h 1276350"/>
                <a:gd name="connsiteX60" fmla="*/ 320230 w 857250"/>
                <a:gd name="connsiteY60" fmla="*/ 544068 h 1276350"/>
                <a:gd name="connsiteX61" fmla="*/ 329375 w 857250"/>
                <a:gd name="connsiteY61" fmla="*/ 533972 h 1276350"/>
                <a:gd name="connsiteX62" fmla="*/ 338233 w 857250"/>
                <a:gd name="connsiteY62" fmla="*/ 532543 h 1276350"/>
                <a:gd name="connsiteX63" fmla="*/ 346996 w 857250"/>
                <a:gd name="connsiteY63" fmla="*/ 539687 h 1276350"/>
                <a:gd name="connsiteX64" fmla="*/ 348901 w 857250"/>
                <a:gd name="connsiteY64" fmla="*/ 634079 h 1276350"/>
                <a:gd name="connsiteX65" fmla="*/ 338804 w 857250"/>
                <a:gd name="connsiteY65" fmla="*/ 911352 h 1276350"/>
                <a:gd name="connsiteX66" fmla="*/ 331375 w 857250"/>
                <a:gd name="connsiteY66" fmla="*/ 954215 h 1276350"/>
                <a:gd name="connsiteX67" fmla="*/ 322802 w 857250"/>
                <a:gd name="connsiteY67" fmla="*/ 1015365 h 1276350"/>
                <a:gd name="connsiteX68" fmla="*/ 315468 w 857250"/>
                <a:gd name="connsiteY68" fmla="*/ 1086041 h 1276350"/>
                <a:gd name="connsiteX69" fmla="*/ 317849 w 857250"/>
                <a:gd name="connsiteY69" fmla="*/ 1125093 h 1276350"/>
                <a:gd name="connsiteX70" fmla="*/ 327279 w 857250"/>
                <a:gd name="connsiteY70" fmla="*/ 1162241 h 1276350"/>
                <a:gd name="connsiteX71" fmla="*/ 329755 w 857250"/>
                <a:gd name="connsiteY71" fmla="*/ 1180624 h 1276350"/>
                <a:gd name="connsiteX72" fmla="*/ 343281 w 857250"/>
                <a:gd name="connsiteY72" fmla="*/ 1202627 h 1276350"/>
                <a:gd name="connsiteX73" fmla="*/ 354711 w 857250"/>
                <a:gd name="connsiteY73" fmla="*/ 1226249 h 1276350"/>
                <a:gd name="connsiteX74" fmla="*/ 389858 w 857250"/>
                <a:gd name="connsiteY74" fmla="*/ 1265396 h 1276350"/>
                <a:gd name="connsiteX75" fmla="*/ 405479 w 857250"/>
                <a:gd name="connsiteY75" fmla="*/ 1272731 h 1276350"/>
                <a:gd name="connsiteX76" fmla="*/ 421100 w 857250"/>
                <a:gd name="connsiteY76" fmla="*/ 1271492 h 1276350"/>
                <a:gd name="connsiteX77" fmla="*/ 447580 w 857250"/>
                <a:gd name="connsiteY77" fmla="*/ 1254347 h 1276350"/>
                <a:gd name="connsiteX78" fmla="*/ 462439 w 857250"/>
                <a:gd name="connsiteY78" fmla="*/ 1219200 h 1276350"/>
                <a:gd name="connsiteX79" fmla="*/ 470154 w 857250"/>
                <a:gd name="connsiteY79" fmla="*/ 1176052 h 1276350"/>
                <a:gd name="connsiteX80" fmla="*/ 468916 w 857250"/>
                <a:gd name="connsiteY80" fmla="*/ 1066800 h 1276350"/>
                <a:gd name="connsiteX81" fmla="*/ 464058 w 857250"/>
                <a:gd name="connsiteY81" fmla="*/ 1045940 h 1276350"/>
                <a:gd name="connsiteX82" fmla="*/ 464058 w 857250"/>
                <a:gd name="connsiteY82" fmla="*/ 938213 h 1276350"/>
                <a:gd name="connsiteX83" fmla="*/ 461582 w 857250"/>
                <a:gd name="connsiteY83" fmla="*/ 928021 h 1276350"/>
                <a:gd name="connsiteX84" fmla="*/ 459772 w 857250"/>
                <a:gd name="connsiteY84" fmla="*/ 851630 h 1276350"/>
                <a:gd name="connsiteX85" fmla="*/ 457486 w 857250"/>
                <a:gd name="connsiteY85" fmla="*/ 839248 h 1276350"/>
                <a:gd name="connsiteX86" fmla="*/ 454057 w 857250"/>
                <a:gd name="connsiteY86" fmla="*/ 835724 h 1276350"/>
                <a:gd name="connsiteX87" fmla="*/ 453485 w 857250"/>
                <a:gd name="connsiteY87" fmla="*/ 828866 h 1276350"/>
                <a:gd name="connsiteX88" fmla="*/ 457867 w 857250"/>
                <a:gd name="connsiteY88" fmla="*/ 812673 h 1276350"/>
                <a:gd name="connsiteX89" fmla="*/ 455771 w 857250"/>
                <a:gd name="connsiteY89" fmla="*/ 656082 h 1276350"/>
                <a:gd name="connsiteX90" fmla="*/ 461010 w 857250"/>
                <a:gd name="connsiteY90" fmla="*/ 645795 h 1276350"/>
                <a:gd name="connsiteX91" fmla="*/ 472345 w 857250"/>
                <a:gd name="connsiteY91" fmla="*/ 636842 h 1276350"/>
                <a:gd name="connsiteX92" fmla="*/ 483775 w 857250"/>
                <a:gd name="connsiteY92" fmla="*/ 640080 h 1276350"/>
                <a:gd name="connsiteX93" fmla="*/ 495395 w 857250"/>
                <a:gd name="connsiteY93" fmla="*/ 641033 h 1276350"/>
                <a:gd name="connsiteX94" fmla="*/ 520637 w 857250"/>
                <a:gd name="connsiteY94" fmla="*/ 639604 h 1276350"/>
                <a:gd name="connsiteX95" fmla="*/ 545687 w 857250"/>
                <a:gd name="connsiteY95" fmla="*/ 628364 h 1276350"/>
                <a:gd name="connsiteX96" fmla="*/ 598837 w 857250"/>
                <a:gd name="connsiteY96" fmla="*/ 603314 h 1276350"/>
                <a:gd name="connsiteX97" fmla="*/ 642271 w 857250"/>
                <a:gd name="connsiteY97" fmla="*/ 587121 h 1276350"/>
                <a:gd name="connsiteX98" fmla="*/ 659416 w 857250"/>
                <a:gd name="connsiteY98" fmla="*/ 579311 h 1276350"/>
                <a:gd name="connsiteX99" fmla="*/ 695611 w 857250"/>
                <a:gd name="connsiteY99" fmla="*/ 539020 h 1276350"/>
                <a:gd name="connsiteX100" fmla="*/ 697421 w 857250"/>
                <a:gd name="connsiteY100" fmla="*/ 521113 h 1276350"/>
                <a:gd name="connsiteX101" fmla="*/ 683800 w 857250"/>
                <a:gd name="connsiteY101" fmla="*/ 506063 h 1276350"/>
                <a:gd name="connsiteX102" fmla="*/ 640651 w 857250"/>
                <a:gd name="connsiteY102" fmla="*/ 474536 h 1276350"/>
                <a:gd name="connsiteX103" fmla="*/ 634270 w 857250"/>
                <a:gd name="connsiteY103" fmla="*/ 465868 h 1276350"/>
                <a:gd name="connsiteX104" fmla="*/ 635508 w 857250"/>
                <a:gd name="connsiteY104" fmla="*/ 443103 h 1276350"/>
                <a:gd name="connsiteX105" fmla="*/ 651129 w 857250"/>
                <a:gd name="connsiteY105" fmla="*/ 411194 h 1276350"/>
                <a:gd name="connsiteX106" fmla="*/ 691515 w 857250"/>
                <a:gd name="connsiteY106" fmla="*/ 366713 h 1276350"/>
                <a:gd name="connsiteX107" fmla="*/ 733997 w 857250"/>
                <a:gd name="connsiteY107" fmla="*/ 330899 h 1276350"/>
                <a:gd name="connsiteX108" fmla="*/ 778002 w 857250"/>
                <a:gd name="connsiteY108" fmla="*/ 308801 h 1276350"/>
                <a:gd name="connsiteX109" fmla="*/ 801910 w 857250"/>
                <a:gd name="connsiteY109" fmla="*/ 296799 h 1276350"/>
                <a:gd name="connsiteX110" fmla="*/ 833057 w 857250"/>
                <a:gd name="connsiteY110" fmla="*/ 272891 h 1276350"/>
                <a:gd name="connsiteX111" fmla="*/ 849440 w 857250"/>
                <a:gd name="connsiteY111" fmla="*/ 246697 h 1276350"/>
                <a:gd name="connsiteX112" fmla="*/ 852678 w 857250"/>
                <a:gd name="connsiteY112" fmla="*/ 226695 h 1276350"/>
                <a:gd name="connsiteX113" fmla="*/ 844487 w 857250"/>
                <a:gd name="connsiteY113" fmla="*/ 199454 h 1276350"/>
                <a:gd name="connsiteX114" fmla="*/ 583501 w 857250"/>
                <a:gd name="connsiteY114" fmla="*/ 382619 h 1276350"/>
                <a:gd name="connsiteX115" fmla="*/ 569214 w 857250"/>
                <a:gd name="connsiteY115" fmla="*/ 432626 h 1276350"/>
                <a:gd name="connsiteX116" fmla="*/ 561023 w 857250"/>
                <a:gd name="connsiteY116" fmla="*/ 469678 h 1276350"/>
                <a:gd name="connsiteX117" fmla="*/ 550164 w 857250"/>
                <a:gd name="connsiteY117" fmla="*/ 500825 h 1276350"/>
                <a:gd name="connsiteX118" fmla="*/ 526733 w 857250"/>
                <a:gd name="connsiteY118" fmla="*/ 522256 h 1276350"/>
                <a:gd name="connsiteX119" fmla="*/ 497872 w 857250"/>
                <a:gd name="connsiteY119" fmla="*/ 539210 h 1276350"/>
                <a:gd name="connsiteX120" fmla="*/ 478631 w 857250"/>
                <a:gd name="connsiteY120" fmla="*/ 549307 h 1276350"/>
                <a:gd name="connsiteX121" fmla="*/ 472345 w 857250"/>
                <a:gd name="connsiteY121" fmla="*/ 549783 h 1276350"/>
                <a:gd name="connsiteX122" fmla="*/ 459867 w 857250"/>
                <a:gd name="connsiteY122" fmla="*/ 538353 h 1276350"/>
                <a:gd name="connsiteX123" fmla="*/ 458534 w 857250"/>
                <a:gd name="connsiteY123" fmla="*/ 525018 h 1276350"/>
                <a:gd name="connsiteX124" fmla="*/ 462629 w 857250"/>
                <a:gd name="connsiteY124" fmla="*/ 489299 h 1276350"/>
                <a:gd name="connsiteX125" fmla="*/ 459962 w 857250"/>
                <a:gd name="connsiteY125" fmla="*/ 454724 h 1276350"/>
                <a:gd name="connsiteX126" fmla="*/ 459581 w 857250"/>
                <a:gd name="connsiteY126" fmla="*/ 432245 h 1276350"/>
                <a:gd name="connsiteX127" fmla="*/ 466344 w 857250"/>
                <a:gd name="connsiteY127" fmla="*/ 414814 h 1276350"/>
                <a:gd name="connsiteX128" fmla="*/ 502634 w 857250"/>
                <a:gd name="connsiteY128" fmla="*/ 380429 h 1276350"/>
                <a:gd name="connsiteX129" fmla="*/ 549402 w 857250"/>
                <a:gd name="connsiteY129" fmla="*/ 348425 h 1276350"/>
                <a:gd name="connsiteX130" fmla="*/ 574929 w 857250"/>
                <a:gd name="connsiteY130" fmla="*/ 331565 h 1276350"/>
                <a:gd name="connsiteX131" fmla="*/ 588074 w 857250"/>
                <a:gd name="connsiteY131" fmla="*/ 330613 h 1276350"/>
                <a:gd name="connsiteX132" fmla="*/ 592074 w 857250"/>
                <a:gd name="connsiteY132" fmla="*/ 343757 h 1276350"/>
                <a:gd name="connsiteX133" fmla="*/ 583501 w 857250"/>
                <a:gd name="connsiteY133" fmla="*/ 382619 h 127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857250" h="1276350">
                  <a:moveTo>
                    <a:pt x="844487" y="199454"/>
                  </a:moveTo>
                  <a:lnTo>
                    <a:pt x="823627" y="178975"/>
                  </a:lnTo>
                  <a:lnTo>
                    <a:pt x="792099" y="167926"/>
                  </a:lnTo>
                  <a:lnTo>
                    <a:pt x="766477" y="167926"/>
                  </a:lnTo>
                  <a:lnTo>
                    <a:pt x="710470" y="170212"/>
                  </a:lnTo>
                  <a:lnTo>
                    <a:pt x="671417" y="185547"/>
                  </a:lnTo>
                  <a:lnTo>
                    <a:pt x="616649" y="219456"/>
                  </a:lnTo>
                  <a:lnTo>
                    <a:pt x="567880" y="250984"/>
                  </a:lnTo>
                  <a:lnTo>
                    <a:pt x="517112" y="286798"/>
                  </a:lnTo>
                  <a:lnTo>
                    <a:pt x="489490" y="307086"/>
                  </a:lnTo>
                  <a:lnTo>
                    <a:pt x="480727" y="307086"/>
                  </a:lnTo>
                  <a:lnTo>
                    <a:pt x="473488" y="297275"/>
                  </a:lnTo>
                  <a:lnTo>
                    <a:pt x="475202" y="259461"/>
                  </a:lnTo>
                  <a:lnTo>
                    <a:pt x="481965" y="235268"/>
                  </a:lnTo>
                  <a:lnTo>
                    <a:pt x="482727" y="210598"/>
                  </a:lnTo>
                  <a:lnTo>
                    <a:pt x="479965" y="190405"/>
                  </a:lnTo>
                  <a:lnTo>
                    <a:pt x="487775" y="158306"/>
                  </a:lnTo>
                  <a:lnTo>
                    <a:pt x="499872" y="118777"/>
                  </a:lnTo>
                  <a:lnTo>
                    <a:pt x="499396" y="87344"/>
                  </a:lnTo>
                  <a:lnTo>
                    <a:pt x="477488" y="65151"/>
                  </a:lnTo>
                  <a:lnTo>
                    <a:pt x="440341" y="40386"/>
                  </a:lnTo>
                  <a:lnTo>
                    <a:pt x="406813" y="23336"/>
                  </a:lnTo>
                  <a:lnTo>
                    <a:pt x="377285" y="7144"/>
                  </a:lnTo>
                  <a:lnTo>
                    <a:pt x="360140" y="10192"/>
                  </a:lnTo>
                  <a:lnTo>
                    <a:pt x="330137" y="36671"/>
                  </a:lnTo>
                  <a:lnTo>
                    <a:pt x="286988" y="83820"/>
                  </a:lnTo>
                  <a:lnTo>
                    <a:pt x="286321" y="93345"/>
                  </a:lnTo>
                  <a:lnTo>
                    <a:pt x="292417" y="118872"/>
                  </a:lnTo>
                  <a:lnTo>
                    <a:pt x="306991" y="149638"/>
                  </a:lnTo>
                  <a:lnTo>
                    <a:pt x="326708" y="193072"/>
                  </a:lnTo>
                  <a:lnTo>
                    <a:pt x="335661" y="218504"/>
                  </a:lnTo>
                  <a:lnTo>
                    <a:pt x="342043" y="290798"/>
                  </a:lnTo>
                  <a:lnTo>
                    <a:pt x="349853" y="372428"/>
                  </a:lnTo>
                  <a:lnTo>
                    <a:pt x="352520" y="393859"/>
                  </a:lnTo>
                  <a:lnTo>
                    <a:pt x="350806" y="415481"/>
                  </a:lnTo>
                  <a:lnTo>
                    <a:pt x="217456" y="539877"/>
                  </a:lnTo>
                  <a:lnTo>
                    <a:pt x="205454" y="541115"/>
                  </a:lnTo>
                  <a:lnTo>
                    <a:pt x="195644" y="529114"/>
                  </a:lnTo>
                  <a:lnTo>
                    <a:pt x="177927" y="488347"/>
                  </a:lnTo>
                  <a:lnTo>
                    <a:pt x="160496" y="440627"/>
                  </a:lnTo>
                  <a:lnTo>
                    <a:pt x="152209" y="408527"/>
                  </a:lnTo>
                  <a:lnTo>
                    <a:pt x="133826" y="381000"/>
                  </a:lnTo>
                  <a:lnTo>
                    <a:pt x="127445" y="357664"/>
                  </a:lnTo>
                  <a:lnTo>
                    <a:pt x="103823" y="350901"/>
                  </a:lnTo>
                  <a:lnTo>
                    <a:pt x="87344" y="361950"/>
                  </a:lnTo>
                  <a:lnTo>
                    <a:pt x="68961" y="402717"/>
                  </a:lnTo>
                  <a:lnTo>
                    <a:pt x="51149" y="450152"/>
                  </a:lnTo>
                  <a:lnTo>
                    <a:pt x="40100" y="495490"/>
                  </a:lnTo>
                  <a:lnTo>
                    <a:pt x="21717" y="552450"/>
                  </a:lnTo>
                  <a:lnTo>
                    <a:pt x="10668" y="590741"/>
                  </a:lnTo>
                  <a:lnTo>
                    <a:pt x="7144" y="622840"/>
                  </a:lnTo>
                  <a:lnTo>
                    <a:pt x="15430" y="655987"/>
                  </a:lnTo>
                  <a:lnTo>
                    <a:pt x="43910" y="684467"/>
                  </a:lnTo>
                  <a:lnTo>
                    <a:pt x="79438" y="711422"/>
                  </a:lnTo>
                  <a:lnTo>
                    <a:pt x="117062" y="733139"/>
                  </a:lnTo>
                  <a:lnTo>
                    <a:pt x="139065" y="739521"/>
                  </a:lnTo>
                  <a:lnTo>
                    <a:pt x="165354" y="732187"/>
                  </a:lnTo>
                  <a:lnTo>
                    <a:pt x="192024" y="695516"/>
                  </a:lnTo>
                  <a:lnTo>
                    <a:pt x="229648" y="646652"/>
                  </a:lnTo>
                  <a:lnTo>
                    <a:pt x="267271" y="598265"/>
                  </a:lnTo>
                  <a:lnTo>
                    <a:pt x="320230" y="544068"/>
                  </a:lnTo>
                  <a:lnTo>
                    <a:pt x="329375" y="533972"/>
                  </a:lnTo>
                  <a:lnTo>
                    <a:pt x="338233" y="532543"/>
                  </a:lnTo>
                  <a:lnTo>
                    <a:pt x="346996" y="539687"/>
                  </a:lnTo>
                  <a:lnTo>
                    <a:pt x="348901" y="634079"/>
                  </a:lnTo>
                  <a:lnTo>
                    <a:pt x="338804" y="911352"/>
                  </a:lnTo>
                  <a:lnTo>
                    <a:pt x="331375" y="954215"/>
                  </a:lnTo>
                  <a:lnTo>
                    <a:pt x="322802" y="1015365"/>
                  </a:lnTo>
                  <a:lnTo>
                    <a:pt x="315468" y="1086041"/>
                  </a:lnTo>
                  <a:lnTo>
                    <a:pt x="317849" y="1125093"/>
                  </a:lnTo>
                  <a:lnTo>
                    <a:pt x="327279" y="1162241"/>
                  </a:lnTo>
                  <a:lnTo>
                    <a:pt x="329755" y="1180624"/>
                  </a:lnTo>
                  <a:lnTo>
                    <a:pt x="343281" y="1202627"/>
                  </a:lnTo>
                  <a:lnTo>
                    <a:pt x="354711" y="1226249"/>
                  </a:lnTo>
                  <a:lnTo>
                    <a:pt x="389858" y="1265396"/>
                  </a:lnTo>
                  <a:lnTo>
                    <a:pt x="405479" y="1272731"/>
                  </a:lnTo>
                  <a:lnTo>
                    <a:pt x="421100" y="1271492"/>
                  </a:lnTo>
                  <a:lnTo>
                    <a:pt x="447580" y="1254347"/>
                  </a:lnTo>
                  <a:lnTo>
                    <a:pt x="462439" y="1219200"/>
                  </a:lnTo>
                  <a:lnTo>
                    <a:pt x="470154" y="1176052"/>
                  </a:lnTo>
                  <a:lnTo>
                    <a:pt x="468916" y="1066800"/>
                  </a:lnTo>
                  <a:lnTo>
                    <a:pt x="464058" y="1045940"/>
                  </a:lnTo>
                  <a:lnTo>
                    <a:pt x="464058" y="938213"/>
                  </a:lnTo>
                  <a:lnTo>
                    <a:pt x="461582" y="928021"/>
                  </a:lnTo>
                  <a:lnTo>
                    <a:pt x="459772" y="851630"/>
                  </a:lnTo>
                  <a:lnTo>
                    <a:pt x="457486" y="839248"/>
                  </a:lnTo>
                  <a:lnTo>
                    <a:pt x="454057" y="835724"/>
                  </a:lnTo>
                  <a:lnTo>
                    <a:pt x="453485" y="828866"/>
                  </a:lnTo>
                  <a:lnTo>
                    <a:pt x="457867" y="812673"/>
                  </a:lnTo>
                  <a:lnTo>
                    <a:pt x="455771" y="656082"/>
                  </a:lnTo>
                  <a:lnTo>
                    <a:pt x="461010" y="645795"/>
                  </a:lnTo>
                  <a:lnTo>
                    <a:pt x="472345" y="636842"/>
                  </a:lnTo>
                  <a:lnTo>
                    <a:pt x="483775" y="640080"/>
                  </a:lnTo>
                  <a:lnTo>
                    <a:pt x="495395" y="641033"/>
                  </a:lnTo>
                  <a:lnTo>
                    <a:pt x="520637" y="639604"/>
                  </a:lnTo>
                  <a:lnTo>
                    <a:pt x="545687" y="628364"/>
                  </a:lnTo>
                  <a:lnTo>
                    <a:pt x="598837" y="603314"/>
                  </a:lnTo>
                  <a:lnTo>
                    <a:pt x="642271" y="587121"/>
                  </a:lnTo>
                  <a:lnTo>
                    <a:pt x="659416" y="579311"/>
                  </a:lnTo>
                  <a:lnTo>
                    <a:pt x="695611" y="539020"/>
                  </a:lnTo>
                  <a:lnTo>
                    <a:pt x="697421" y="521113"/>
                  </a:lnTo>
                  <a:lnTo>
                    <a:pt x="683800" y="506063"/>
                  </a:lnTo>
                  <a:lnTo>
                    <a:pt x="640651" y="474536"/>
                  </a:lnTo>
                  <a:lnTo>
                    <a:pt x="634270" y="465868"/>
                  </a:lnTo>
                  <a:lnTo>
                    <a:pt x="635508" y="443103"/>
                  </a:lnTo>
                  <a:lnTo>
                    <a:pt x="651129" y="411194"/>
                  </a:lnTo>
                  <a:lnTo>
                    <a:pt x="691515" y="366713"/>
                  </a:lnTo>
                  <a:lnTo>
                    <a:pt x="733997" y="330899"/>
                  </a:lnTo>
                  <a:lnTo>
                    <a:pt x="778002" y="308801"/>
                  </a:lnTo>
                  <a:lnTo>
                    <a:pt x="801910" y="296799"/>
                  </a:lnTo>
                  <a:lnTo>
                    <a:pt x="833057" y="272891"/>
                  </a:lnTo>
                  <a:lnTo>
                    <a:pt x="849440" y="246697"/>
                  </a:lnTo>
                  <a:lnTo>
                    <a:pt x="852678" y="226695"/>
                  </a:lnTo>
                  <a:lnTo>
                    <a:pt x="844487" y="199454"/>
                  </a:lnTo>
                  <a:close/>
                  <a:moveTo>
                    <a:pt x="583501" y="382619"/>
                  </a:moveTo>
                  <a:lnTo>
                    <a:pt x="569214" y="432626"/>
                  </a:lnTo>
                  <a:lnTo>
                    <a:pt x="561023" y="469678"/>
                  </a:lnTo>
                  <a:lnTo>
                    <a:pt x="550164" y="500825"/>
                  </a:lnTo>
                  <a:lnTo>
                    <a:pt x="526733" y="522256"/>
                  </a:lnTo>
                  <a:lnTo>
                    <a:pt x="497872" y="539210"/>
                  </a:lnTo>
                  <a:lnTo>
                    <a:pt x="478631" y="549307"/>
                  </a:lnTo>
                  <a:lnTo>
                    <a:pt x="472345" y="549783"/>
                  </a:lnTo>
                  <a:lnTo>
                    <a:pt x="459867" y="538353"/>
                  </a:lnTo>
                  <a:lnTo>
                    <a:pt x="458534" y="525018"/>
                  </a:lnTo>
                  <a:lnTo>
                    <a:pt x="462629" y="489299"/>
                  </a:lnTo>
                  <a:lnTo>
                    <a:pt x="459962" y="454724"/>
                  </a:lnTo>
                  <a:lnTo>
                    <a:pt x="459581" y="432245"/>
                  </a:lnTo>
                  <a:lnTo>
                    <a:pt x="466344" y="414814"/>
                  </a:lnTo>
                  <a:lnTo>
                    <a:pt x="502634" y="380429"/>
                  </a:lnTo>
                  <a:lnTo>
                    <a:pt x="549402" y="348425"/>
                  </a:lnTo>
                  <a:lnTo>
                    <a:pt x="574929" y="331565"/>
                  </a:lnTo>
                  <a:lnTo>
                    <a:pt x="588074" y="330613"/>
                  </a:lnTo>
                  <a:lnTo>
                    <a:pt x="592074" y="343757"/>
                  </a:lnTo>
                  <a:lnTo>
                    <a:pt x="583501" y="3826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646CB2FA-9F84-45BA-84D7-40A735824FE4}"/>
                </a:ext>
              </a:extLst>
            </p:cNvPr>
            <p:cNvSpPr/>
            <p:nvPr/>
          </p:nvSpPr>
          <p:spPr>
            <a:xfrm>
              <a:off x="4767643" y="2769679"/>
              <a:ext cx="1076325" cy="1304925"/>
            </a:xfrm>
            <a:custGeom>
              <a:avLst/>
              <a:gdLst>
                <a:gd name="connsiteX0" fmla="*/ 175165 w 1076325"/>
                <a:gd name="connsiteY0" fmla="*/ 328517 h 1304925"/>
                <a:gd name="connsiteX1" fmla="*/ 193453 w 1076325"/>
                <a:gd name="connsiteY1" fmla="*/ 321564 h 1304925"/>
                <a:gd name="connsiteX2" fmla="*/ 225647 w 1076325"/>
                <a:gd name="connsiteY2" fmla="*/ 317849 h 1304925"/>
                <a:gd name="connsiteX3" fmla="*/ 262318 w 1076325"/>
                <a:gd name="connsiteY3" fmla="*/ 297085 h 1304925"/>
                <a:gd name="connsiteX4" fmla="*/ 325946 w 1076325"/>
                <a:gd name="connsiteY4" fmla="*/ 264795 h 1304925"/>
                <a:gd name="connsiteX5" fmla="*/ 411575 w 1076325"/>
                <a:gd name="connsiteY5" fmla="*/ 222314 h 1304925"/>
                <a:gd name="connsiteX6" fmla="*/ 443389 w 1076325"/>
                <a:gd name="connsiteY6" fmla="*/ 214979 h 1304925"/>
                <a:gd name="connsiteX7" fmla="*/ 489775 w 1076325"/>
                <a:gd name="connsiteY7" fmla="*/ 206407 h 1304925"/>
                <a:gd name="connsiteX8" fmla="*/ 514255 w 1076325"/>
                <a:gd name="connsiteY8" fmla="*/ 201454 h 1304925"/>
                <a:gd name="connsiteX9" fmla="*/ 538639 w 1076325"/>
                <a:gd name="connsiteY9" fmla="*/ 195263 h 1304925"/>
                <a:gd name="connsiteX10" fmla="*/ 555784 w 1076325"/>
                <a:gd name="connsiteY10" fmla="*/ 178499 h 1304925"/>
                <a:gd name="connsiteX11" fmla="*/ 574548 w 1076325"/>
                <a:gd name="connsiteY11" fmla="*/ 147828 h 1304925"/>
                <a:gd name="connsiteX12" fmla="*/ 578930 w 1076325"/>
                <a:gd name="connsiteY12" fmla="*/ 103442 h 1304925"/>
                <a:gd name="connsiteX13" fmla="*/ 571214 w 1076325"/>
                <a:gd name="connsiteY13" fmla="*/ 73533 h 1304925"/>
                <a:gd name="connsiteX14" fmla="*/ 555403 w 1076325"/>
                <a:gd name="connsiteY14" fmla="*/ 44196 h 1304925"/>
                <a:gd name="connsiteX15" fmla="*/ 527685 w 1076325"/>
                <a:gd name="connsiteY15" fmla="*/ 13240 h 1304925"/>
                <a:gd name="connsiteX16" fmla="*/ 510921 w 1076325"/>
                <a:gd name="connsiteY16" fmla="*/ 7144 h 1304925"/>
                <a:gd name="connsiteX17" fmla="*/ 488442 w 1076325"/>
                <a:gd name="connsiteY17" fmla="*/ 22670 h 1304925"/>
                <a:gd name="connsiteX18" fmla="*/ 485489 w 1076325"/>
                <a:gd name="connsiteY18" fmla="*/ 47625 h 1304925"/>
                <a:gd name="connsiteX19" fmla="*/ 374809 w 1076325"/>
                <a:gd name="connsiteY19" fmla="*/ 126302 h 1304925"/>
                <a:gd name="connsiteX20" fmla="*/ 305943 w 1076325"/>
                <a:gd name="connsiteY20" fmla="*/ 177641 h 1304925"/>
                <a:gd name="connsiteX21" fmla="*/ 242697 w 1076325"/>
                <a:gd name="connsiteY21" fmla="*/ 238411 h 1304925"/>
                <a:gd name="connsiteX22" fmla="*/ 185166 w 1076325"/>
                <a:gd name="connsiteY22" fmla="*/ 298323 h 1304925"/>
                <a:gd name="connsiteX23" fmla="*/ 156686 w 1076325"/>
                <a:gd name="connsiteY23" fmla="*/ 320802 h 1304925"/>
                <a:gd name="connsiteX24" fmla="*/ 156686 w 1076325"/>
                <a:gd name="connsiteY24" fmla="*/ 328136 h 1304925"/>
                <a:gd name="connsiteX25" fmla="*/ 163640 w 1076325"/>
                <a:gd name="connsiteY25" fmla="*/ 330613 h 1304925"/>
                <a:gd name="connsiteX26" fmla="*/ 175165 w 1076325"/>
                <a:gd name="connsiteY26" fmla="*/ 328517 h 1304925"/>
                <a:gd name="connsiteX27" fmla="*/ 582454 w 1076325"/>
                <a:gd name="connsiteY27" fmla="*/ 534924 h 1304925"/>
                <a:gd name="connsiteX28" fmla="*/ 551307 w 1076325"/>
                <a:gd name="connsiteY28" fmla="*/ 571310 h 1304925"/>
                <a:gd name="connsiteX29" fmla="*/ 520541 w 1076325"/>
                <a:gd name="connsiteY29" fmla="*/ 608838 h 1304925"/>
                <a:gd name="connsiteX30" fmla="*/ 473297 w 1076325"/>
                <a:gd name="connsiteY30" fmla="*/ 651701 h 1304925"/>
                <a:gd name="connsiteX31" fmla="*/ 461200 w 1076325"/>
                <a:gd name="connsiteY31" fmla="*/ 665512 h 1304925"/>
                <a:gd name="connsiteX32" fmla="*/ 450914 w 1076325"/>
                <a:gd name="connsiteY32" fmla="*/ 662464 h 1304925"/>
                <a:gd name="connsiteX33" fmla="*/ 446342 w 1076325"/>
                <a:gd name="connsiteY33" fmla="*/ 653129 h 1304925"/>
                <a:gd name="connsiteX34" fmla="*/ 454724 w 1076325"/>
                <a:gd name="connsiteY34" fmla="*/ 620459 h 1304925"/>
                <a:gd name="connsiteX35" fmla="*/ 469106 w 1076325"/>
                <a:gd name="connsiteY35" fmla="*/ 557403 h 1304925"/>
                <a:gd name="connsiteX36" fmla="*/ 489109 w 1076325"/>
                <a:gd name="connsiteY36" fmla="*/ 501968 h 1304925"/>
                <a:gd name="connsiteX37" fmla="*/ 520446 w 1076325"/>
                <a:gd name="connsiteY37" fmla="*/ 451485 h 1304925"/>
                <a:gd name="connsiteX38" fmla="*/ 533781 w 1076325"/>
                <a:gd name="connsiteY38" fmla="*/ 428530 h 1304925"/>
                <a:gd name="connsiteX39" fmla="*/ 532257 w 1076325"/>
                <a:gd name="connsiteY39" fmla="*/ 408813 h 1304925"/>
                <a:gd name="connsiteX40" fmla="*/ 513112 w 1076325"/>
                <a:gd name="connsiteY40" fmla="*/ 380524 h 1304925"/>
                <a:gd name="connsiteX41" fmla="*/ 498920 w 1076325"/>
                <a:gd name="connsiteY41" fmla="*/ 365474 h 1304925"/>
                <a:gd name="connsiteX42" fmla="*/ 489395 w 1076325"/>
                <a:gd name="connsiteY42" fmla="*/ 347853 h 1304925"/>
                <a:gd name="connsiteX43" fmla="*/ 459676 w 1076325"/>
                <a:gd name="connsiteY43" fmla="*/ 327089 h 1304925"/>
                <a:gd name="connsiteX44" fmla="*/ 433959 w 1076325"/>
                <a:gd name="connsiteY44" fmla="*/ 313277 h 1304925"/>
                <a:gd name="connsiteX45" fmla="*/ 419195 w 1076325"/>
                <a:gd name="connsiteY45" fmla="*/ 311087 h 1304925"/>
                <a:gd name="connsiteX46" fmla="*/ 393859 w 1076325"/>
                <a:gd name="connsiteY46" fmla="*/ 326136 h 1304925"/>
                <a:gd name="connsiteX47" fmla="*/ 380143 w 1076325"/>
                <a:gd name="connsiteY47" fmla="*/ 359283 h 1304925"/>
                <a:gd name="connsiteX48" fmla="*/ 369856 w 1076325"/>
                <a:gd name="connsiteY48" fmla="*/ 392811 h 1304925"/>
                <a:gd name="connsiteX49" fmla="*/ 355187 w 1076325"/>
                <a:gd name="connsiteY49" fmla="*/ 414814 h 1304925"/>
                <a:gd name="connsiteX50" fmla="*/ 313563 w 1076325"/>
                <a:gd name="connsiteY50" fmla="*/ 455200 h 1304925"/>
                <a:gd name="connsiteX51" fmla="*/ 234410 w 1076325"/>
                <a:gd name="connsiteY51" fmla="*/ 512731 h 1304925"/>
                <a:gd name="connsiteX52" fmla="*/ 153257 w 1076325"/>
                <a:gd name="connsiteY52" fmla="*/ 565309 h 1304925"/>
                <a:gd name="connsiteX53" fmla="*/ 74962 w 1076325"/>
                <a:gd name="connsiteY53" fmla="*/ 609791 h 1304925"/>
                <a:gd name="connsiteX54" fmla="*/ 18193 w 1076325"/>
                <a:gd name="connsiteY54" fmla="*/ 644843 h 1304925"/>
                <a:gd name="connsiteX55" fmla="*/ 7144 w 1076325"/>
                <a:gd name="connsiteY55" fmla="*/ 655511 h 1304925"/>
                <a:gd name="connsiteX56" fmla="*/ 12002 w 1076325"/>
                <a:gd name="connsiteY56" fmla="*/ 663797 h 1304925"/>
                <a:gd name="connsiteX57" fmla="*/ 26765 w 1076325"/>
                <a:gd name="connsiteY57" fmla="*/ 676085 h 1304925"/>
                <a:gd name="connsiteX58" fmla="*/ 47054 w 1076325"/>
                <a:gd name="connsiteY58" fmla="*/ 690753 h 1304925"/>
                <a:gd name="connsiteX59" fmla="*/ 63818 w 1076325"/>
                <a:gd name="connsiteY59" fmla="*/ 698087 h 1304925"/>
                <a:gd name="connsiteX60" fmla="*/ 82296 w 1076325"/>
                <a:gd name="connsiteY60" fmla="*/ 705421 h 1304925"/>
                <a:gd name="connsiteX61" fmla="*/ 101537 w 1076325"/>
                <a:gd name="connsiteY61" fmla="*/ 702945 h 1304925"/>
                <a:gd name="connsiteX62" fmla="*/ 114967 w 1076325"/>
                <a:gd name="connsiteY62" fmla="*/ 702945 h 1304925"/>
                <a:gd name="connsiteX63" fmla="*/ 128492 w 1076325"/>
                <a:gd name="connsiteY63" fmla="*/ 710756 h 1304925"/>
                <a:gd name="connsiteX64" fmla="*/ 146495 w 1076325"/>
                <a:gd name="connsiteY64" fmla="*/ 707041 h 1304925"/>
                <a:gd name="connsiteX65" fmla="*/ 175832 w 1076325"/>
                <a:gd name="connsiteY65" fmla="*/ 692372 h 1304925"/>
                <a:gd name="connsiteX66" fmla="*/ 239459 w 1076325"/>
                <a:gd name="connsiteY66" fmla="*/ 635222 h 1304925"/>
                <a:gd name="connsiteX67" fmla="*/ 281083 w 1076325"/>
                <a:gd name="connsiteY67" fmla="*/ 590264 h 1304925"/>
                <a:gd name="connsiteX68" fmla="*/ 336042 w 1076325"/>
                <a:gd name="connsiteY68" fmla="*/ 539306 h 1304925"/>
                <a:gd name="connsiteX69" fmla="*/ 347948 w 1076325"/>
                <a:gd name="connsiteY69" fmla="*/ 534829 h 1304925"/>
                <a:gd name="connsiteX70" fmla="*/ 354521 w 1076325"/>
                <a:gd name="connsiteY70" fmla="*/ 542735 h 1304925"/>
                <a:gd name="connsiteX71" fmla="*/ 350425 w 1076325"/>
                <a:gd name="connsiteY71" fmla="*/ 617887 h 1304925"/>
                <a:gd name="connsiteX72" fmla="*/ 343091 w 1076325"/>
                <a:gd name="connsiteY72" fmla="*/ 639985 h 1304925"/>
                <a:gd name="connsiteX73" fmla="*/ 344329 w 1076325"/>
                <a:gd name="connsiteY73" fmla="*/ 676370 h 1304925"/>
                <a:gd name="connsiteX74" fmla="*/ 341948 w 1076325"/>
                <a:gd name="connsiteY74" fmla="*/ 775430 h 1304925"/>
                <a:gd name="connsiteX75" fmla="*/ 317468 w 1076325"/>
                <a:gd name="connsiteY75" fmla="*/ 804767 h 1304925"/>
                <a:gd name="connsiteX76" fmla="*/ 301847 w 1076325"/>
                <a:gd name="connsiteY76" fmla="*/ 802291 h 1304925"/>
                <a:gd name="connsiteX77" fmla="*/ 303848 w 1076325"/>
                <a:gd name="connsiteY77" fmla="*/ 791813 h 1304925"/>
                <a:gd name="connsiteX78" fmla="*/ 311182 w 1076325"/>
                <a:gd name="connsiteY78" fmla="*/ 784289 h 1304925"/>
                <a:gd name="connsiteX79" fmla="*/ 308039 w 1076325"/>
                <a:gd name="connsiteY79" fmla="*/ 759143 h 1304925"/>
                <a:gd name="connsiteX80" fmla="*/ 296990 w 1076325"/>
                <a:gd name="connsiteY80" fmla="*/ 730853 h 1304925"/>
                <a:gd name="connsiteX81" fmla="*/ 286417 w 1076325"/>
                <a:gd name="connsiteY81" fmla="*/ 727139 h 1304925"/>
                <a:gd name="connsiteX82" fmla="*/ 273558 w 1076325"/>
                <a:gd name="connsiteY82" fmla="*/ 731711 h 1304925"/>
                <a:gd name="connsiteX83" fmla="*/ 245364 w 1076325"/>
                <a:gd name="connsiteY83" fmla="*/ 771144 h 1304925"/>
                <a:gd name="connsiteX84" fmla="*/ 209741 w 1076325"/>
                <a:gd name="connsiteY84" fmla="*/ 815054 h 1304925"/>
                <a:gd name="connsiteX85" fmla="*/ 184214 w 1076325"/>
                <a:gd name="connsiteY85" fmla="*/ 846677 h 1304925"/>
                <a:gd name="connsiteX86" fmla="*/ 176403 w 1076325"/>
                <a:gd name="connsiteY86" fmla="*/ 871157 h 1304925"/>
                <a:gd name="connsiteX87" fmla="*/ 173926 w 1076325"/>
                <a:gd name="connsiteY87" fmla="*/ 897731 h 1304925"/>
                <a:gd name="connsiteX88" fmla="*/ 182690 w 1076325"/>
                <a:gd name="connsiteY88" fmla="*/ 929259 h 1304925"/>
                <a:gd name="connsiteX89" fmla="*/ 185928 w 1076325"/>
                <a:gd name="connsiteY89" fmla="*/ 949166 h 1304925"/>
                <a:gd name="connsiteX90" fmla="*/ 187738 w 1076325"/>
                <a:gd name="connsiteY90" fmla="*/ 964311 h 1304925"/>
                <a:gd name="connsiteX91" fmla="*/ 197644 w 1076325"/>
                <a:gd name="connsiteY91" fmla="*/ 982504 h 1304925"/>
                <a:gd name="connsiteX92" fmla="*/ 206407 w 1076325"/>
                <a:gd name="connsiteY92" fmla="*/ 989838 h 1304925"/>
                <a:gd name="connsiteX93" fmla="*/ 220980 w 1076325"/>
                <a:gd name="connsiteY93" fmla="*/ 988124 h 1304925"/>
                <a:gd name="connsiteX94" fmla="*/ 235934 w 1076325"/>
                <a:gd name="connsiteY94" fmla="*/ 977265 h 1304925"/>
                <a:gd name="connsiteX95" fmla="*/ 278035 w 1076325"/>
                <a:gd name="connsiteY95" fmla="*/ 937355 h 1304925"/>
                <a:gd name="connsiteX96" fmla="*/ 320612 w 1076325"/>
                <a:gd name="connsiteY96" fmla="*/ 895064 h 1304925"/>
                <a:gd name="connsiteX97" fmla="*/ 331946 w 1076325"/>
                <a:gd name="connsiteY97" fmla="*/ 892016 h 1304925"/>
                <a:gd name="connsiteX98" fmla="*/ 336995 w 1076325"/>
                <a:gd name="connsiteY98" fmla="*/ 898779 h 1304925"/>
                <a:gd name="connsiteX99" fmla="*/ 338614 w 1076325"/>
                <a:gd name="connsiteY99" fmla="*/ 928973 h 1304925"/>
                <a:gd name="connsiteX100" fmla="*/ 339090 w 1076325"/>
                <a:gd name="connsiteY100" fmla="*/ 961263 h 1304925"/>
                <a:gd name="connsiteX101" fmla="*/ 346329 w 1076325"/>
                <a:gd name="connsiteY101" fmla="*/ 971360 h 1304925"/>
                <a:gd name="connsiteX102" fmla="*/ 372047 w 1076325"/>
                <a:gd name="connsiteY102" fmla="*/ 984980 h 1304925"/>
                <a:gd name="connsiteX103" fmla="*/ 386239 w 1076325"/>
                <a:gd name="connsiteY103" fmla="*/ 993743 h 1304925"/>
                <a:gd name="connsiteX104" fmla="*/ 408432 w 1076325"/>
                <a:gd name="connsiteY104" fmla="*/ 993172 h 1304925"/>
                <a:gd name="connsiteX105" fmla="*/ 427006 w 1076325"/>
                <a:gd name="connsiteY105" fmla="*/ 987171 h 1304925"/>
                <a:gd name="connsiteX106" fmla="*/ 443103 w 1076325"/>
                <a:gd name="connsiteY106" fmla="*/ 974312 h 1304925"/>
                <a:gd name="connsiteX107" fmla="*/ 449866 w 1076325"/>
                <a:gd name="connsiteY107" fmla="*/ 962501 h 1304925"/>
                <a:gd name="connsiteX108" fmla="*/ 444341 w 1076325"/>
                <a:gd name="connsiteY108" fmla="*/ 943070 h 1304925"/>
                <a:gd name="connsiteX109" fmla="*/ 441103 w 1076325"/>
                <a:gd name="connsiteY109" fmla="*/ 925640 h 1304925"/>
                <a:gd name="connsiteX110" fmla="*/ 442436 w 1076325"/>
                <a:gd name="connsiteY110" fmla="*/ 907733 h 1304925"/>
                <a:gd name="connsiteX111" fmla="*/ 444817 w 1076325"/>
                <a:gd name="connsiteY111" fmla="*/ 889635 h 1304925"/>
                <a:gd name="connsiteX112" fmla="*/ 441579 w 1076325"/>
                <a:gd name="connsiteY112" fmla="*/ 861632 h 1304925"/>
                <a:gd name="connsiteX113" fmla="*/ 440246 w 1076325"/>
                <a:gd name="connsiteY113" fmla="*/ 825818 h 1304925"/>
                <a:gd name="connsiteX114" fmla="*/ 443293 w 1076325"/>
                <a:gd name="connsiteY114" fmla="*/ 801053 h 1304925"/>
                <a:gd name="connsiteX115" fmla="*/ 451199 w 1076325"/>
                <a:gd name="connsiteY115" fmla="*/ 779621 h 1304925"/>
                <a:gd name="connsiteX116" fmla="*/ 472631 w 1076325"/>
                <a:gd name="connsiteY116" fmla="*/ 751618 h 1304925"/>
                <a:gd name="connsiteX117" fmla="*/ 522923 w 1076325"/>
                <a:gd name="connsiteY117" fmla="*/ 685991 h 1304925"/>
                <a:gd name="connsiteX118" fmla="*/ 565595 w 1076325"/>
                <a:gd name="connsiteY118" fmla="*/ 622554 h 1304925"/>
                <a:gd name="connsiteX119" fmla="*/ 593598 w 1076325"/>
                <a:gd name="connsiteY119" fmla="*/ 573024 h 1304925"/>
                <a:gd name="connsiteX120" fmla="*/ 598170 w 1076325"/>
                <a:gd name="connsiteY120" fmla="*/ 554831 h 1304925"/>
                <a:gd name="connsiteX121" fmla="*/ 590836 w 1076325"/>
                <a:gd name="connsiteY121" fmla="*/ 533400 h 1304925"/>
                <a:gd name="connsiteX122" fmla="*/ 582454 w 1076325"/>
                <a:gd name="connsiteY122" fmla="*/ 534924 h 1304925"/>
                <a:gd name="connsiteX123" fmla="*/ 1065085 w 1076325"/>
                <a:gd name="connsiteY123" fmla="*/ 491490 h 1304925"/>
                <a:gd name="connsiteX124" fmla="*/ 1041940 w 1076325"/>
                <a:gd name="connsiteY124" fmla="*/ 452057 h 1304925"/>
                <a:gd name="connsiteX125" fmla="*/ 1022223 w 1076325"/>
                <a:gd name="connsiteY125" fmla="*/ 425006 h 1304925"/>
                <a:gd name="connsiteX126" fmla="*/ 1020890 w 1076325"/>
                <a:gd name="connsiteY126" fmla="*/ 376428 h 1304925"/>
                <a:gd name="connsiteX127" fmla="*/ 1007745 w 1076325"/>
                <a:gd name="connsiteY127" fmla="*/ 366713 h 1304925"/>
                <a:gd name="connsiteX128" fmla="*/ 998792 w 1076325"/>
                <a:gd name="connsiteY128" fmla="*/ 374428 h 1304925"/>
                <a:gd name="connsiteX129" fmla="*/ 996029 w 1076325"/>
                <a:gd name="connsiteY129" fmla="*/ 421386 h 1304925"/>
                <a:gd name="connsiteX130" fmla="*/ 982123 w 1076325"/>
                <a:gd name="connsiteY130" fmla="*/ 458534 h 1304925"/>
                <a:gd name="connsiteX131" fmla="*/ 964216 w 1076325"/>
                <a:gd name="connsiteY131" fmla="*/ 496157 h 1304925"/>
                <a:gd name="connsiteX132" fmla="*/ 939546 w 1076325"/>
                <a:gd name="connsiteY132" fmla="*/ 523113 h 1304925"/>
                <a:gd name="connsiteX133" fmla="*/ 929831 w 1076325"/>
                <a:gd name="connsiteY133" fmla="*/ 529971 h 1304925"/>
                <a:gd name="connsiteX134" fmla="*/ 923354 w 1076325"/>
                <a:gd name="connsiteY134" fmla="*/ 523970 h 1304925"/>
                <a:gd name="connsiteX135" fmla="*/ 921639 w 1076325"/>
                <a:gd name="connsiteY135" fmla="*/ 506825 h 1304925"/>
                <a:gd name="connsiteX136" fmla="*/ 924116 w 1076325"/>
                <a:gd name="connsiteY136" fmla="*/ 457962 h 1304925"/>
                <a:gd name="connsiteX137" fmla="*/ 934593 w 1076325"/>
                <a:gd name="connsiteY137" fmla="*/ 387096 h 1304925"/>
                <a:gd name="connsiteX138" fmla="*/ 940975 w 1076325"/>
                <a:gd name="connsiteY138" fmla="*/ 329089 h 1304925"/>
                <a:gd name="connsiteX139" fmla="*/ 956120 w 1076325"/>
                <a:gd name="connsiteY139" fmla="*/ 270796 h 1304925"/>
                <a:gd name="connsiteX140" fmla="*/ 966788 w 1076325"/>
                <a:gd name="connsiteY140" fmla="*/ 190119 h 1304925"/>
                <a:gd name="connsiteX141" fmla="*/ 958596 w 1076325"/>
                <a:gd name="connsiteY141" fmla="*/ 151257 h 1304925"/>
                <a:gd name="connsiteX142" fmla="*/ 937355 w 1076325"/>
                <a:gd name="connsiteY142" fmla="*/ 115062 h 1304925"/>
                <a:gd name="connsiteX143" fmla="*/ 905066 w 1076325"/>
                <a:gd name="connsiteY143" fmla="*/ 85058 h 1304925"/>
                <a:gd name="connsiteX144" fmla="*/ 873252 w 1076325"/>
                <a:gd name="connsiteY144" fmla="*/ 73628 h 1304925"/>
                <a:gd name="connsiteX145" fmla="*/ 842867 w 1076325"/>
                <a:gd name="connsiteY145" fmla="*/ 62008 h 1304925"/>
                <a:gd name="connsiteX146" fmla="*/ 814864 w 1076325"/>
                <a:gd name="connsiteY146" fmla="*/ 55626 h 1304925"/>
                <a:gd name="connsiteX147" fmla="*/ 797433 w 1076325"/>
                <a:gd name="connsiteY147" fmla="*/ 71533 h 1304925"/>
                <a:gd name="connsiteX148" fmla="*/ 786860 w 1076325"/>
                <a:gd name="connsiteY148" fmla="*/ 95060 h 1304925"/>
                <a:gd name="connsiteX149" fmla="*/ 784670 w 1076325"/>
                <a:gd name="connsiteY149" fmla="*/ 132112 h 1304925"/>
                <a:gd name="connsiteX150" fmla="*/ 790670 w 1076325"/>
                <a:gd name="connsiteY150" fmla="*/ 166497 h 1304925"/>
                <a:gd name="connsiteX151" fmla="*/ 798481 w 1076325"/>
                <a:gd name="connsiteY151" fmla="*/ 201740 h 1304925"/>
                <a:gd name="connsiteX152" fmla="*/ 806291 w 1076325"/>
                <a:gd name="connsiteY152" fmla="*/ 245364 h 1304925"/>
                <a:gd name="connsiteX153" fmla="*/ 807815 w 1076325"/>
                <a:gd name="connsiteY153" fmla="*/ 312611 h 1304925"/>
                <a:gd name="connsiteX154" fmla="*/ 812006 w 1076325"/>
                <a:gd name="connsiteY154" fmla="*/ 389858 h 1304925"/>
                <a:gd name="connsiteX155" fmla="*/ 807434 w 1076325"/>
                <a:gd name="connsiteY155" fmla="*/ 425196 h 1304925"/>
                <a:gd name="connsiteX156" fmla="*/ 806196 w 1076325"/>
                <a:gd name="connsiteY156" fmla="*/ 552260 h 1304925"/>
                <a:gd name="connsiteX157" fmla="*/ 807149 w 1076325"/>
                <a:gd name="connsiteY157" fmla="*/ 615601 h 1304925"/>
                <a:gd name="connsiteX158" fmla="*/ 803339 w 1076325"/>
                <a:gd name="connsiteY158" fmla="*/ 647414 h 1304925"/>
                <a:gd name="connsiteX159" fmla="*/ 795433 w 1076325"/>
                <a:gd name="connsiteY159" fmla="*/ 657225 h 1304925"/>
                <a:gd name="connsiteX160" fmla="*/ 735044 w 1076325"/>
                <a:gd name="connsiteY160" fmla="*/ 698183 h 1304925"/>
                <a:gd name="connsiteX161" fmla="*/ 717328 w 1076325"/>
                <a:gd name="connsiteY161" fmla="*/ 707993 h 1304925"/>
                <a:gd name="connsiteX162" fmla="*/ 711613 w 1076325"/>
                <a:gd name="connsiteY162" fmla="*/ 704755 h 1304925"/>
                <a:gd name="connsiteX163" fmla="*/ 711137 w 1076325"/>
                <a:gd name="connsiteY163" fmla="*/ 695992 h 1304925"/>
                <a:gd name="connsiteX164" fmla="*/ 723233 w 1076325"/>
                <a:gd name="connsiteY164" fmla="*/ 676085 h 1304925"/>
                <a:gd name="connsiteX165" fmla="*/ 734282 w 1076325"/>
                <a:gd name="connsiteY165" fmla="*/ 656082 h 1304925"/>
                <a:gd name="connsiteX166" fmla="*/ 736092 w 1076325"/>
                <a:gd name="connsiteY166" fmla="*/ 619792 h 1304925"/>
                <a:gd name="connsiteX167" fmla="*/ 731520 w 1076325"/>
                <a:gd name="connsiteY167" fmla="*/ 591026 h 1304925"/>
                <a:gd name="connsiteX168" fmla="*/ 709232 w 1076325"/>
                <a:gd name="connsiteY168" fmla="*/ 554450 h 1304925"/>
                <a:gd name="connsiteX169" fmla="*/ 692468 w 1076325"/>
                <a:gd name="connsiteY169" fmla="*/ 527209 h 1304925"/>
                <a:gd name="connsiteX170" fmla="*/ 680657 w 1076325"/>
                <a:gd name="connsiteY170" fmla="*/ 503015 h 1304925"/>
                <a:gd name="connsiteX171" fmla="*/ 682276 w 1076325"/>
                <a:gd name="connsiteY171" fmla="*/ 480632 h 1304925"/>
                <a:gd name="connsiteX172" fmla="*/ 695134 w 1076325"/>
                <a:gd name="connsiteY172" fmla="*/ 449771 h 1304925"/>
                <a:gd name="connsiteX173" fmla="*/ 712184 w 1076325"/>
                <a:gd name="connsiteY173" fmla="*/ 403574 h 1304925"/>
                <a:gd name="connsiteX174" fmla="*/ 720566 w 1076325"/>
                <a:gd name="connsiteY174" fmla="*/ 362903 h 1304925"/>
                <a:gd name="connsiteX175" fmla="*/ 716471 w 1076325"/>
                <a:gd name="connsiteY175" fmla="*/ 324993 h 1304925"/>
                <a:gd name="connsiteX176" fmla="*/ 697421 w 1076325"/>
                <a:gd name="connsiteY176" fmla="*/ 292989 h 1304925"/>
                <a:gd name="connsiteX177" fmla="*/ 657416 w 1076325"/>
                <a:gd name="connsiteY177" fmla="*/ 250793 h 1304925"/>
                <a:gd name="connsiteX178" fmla="*/ 622554 w 1076325"/>
                <a:gd name="connsiteY178" fmla="*/ 225076 h 1304925"/>
                <a:gd name="connsiteX179" fmla="*/ 594265 w 1076325"/>
                <a:gd name="connsiteY179" fmla="*/ 211550 h 1304925"/>
                <a:gd name="connsiteX180" fmla="*/ 570833 w 1076325"/>
                <a:gd name="connsiteY180" fmla="*/ 213836 h 1304925"/>
                <a:gd name="connsiteX181" fmla="*/ 556927 w 1076325"/>
                <a:gd name="connsiteY181" fmla="*/ 226124 h 1304925"/>
                <a:gd name="connsiteX182" fmla="*/ 556355 w 1076325"/>
                <a:gd name="connsiteY182" fmla="*/ 249555 h 1304925"/>
                <a:gd name="connsiteX183" fmla="*/ 557593 w 1076325"/>
                <a:gd name="connsiteY183" fmla="*/ 261557 h 1304925"/>
                <a:gd name="connsiteX184" fmla="*/ 563690 w 1076325"/>
                <a:gd name="connsiteY184" fmla="*/ 280511 h 1304925"/>
                <a:gd name="connsiteX185" fmla="*/ 586645 w 1076325"/>
                <a:gd name="connsiteY185" fmla="*/ 329565 h 1304925"/>
                <a:gd name="connsiteX186" fmla="*/ 624268 w 1076325"/>
                <a:gd name="connsiteY186" fmla="*/ 383286 h 1304925"/>
                <a:gd name="connsiteX187" fmla="*/ 647414 w 1076325"/>
                <a:gd name="connsiteY187" fmla="*/ 413480 h 1304925"/>
                <a:gd name="connsiteX188" fmla="*/ 651605 w 1076325"/>
                <a:gd name="connsiteY188" fmla="*/ 431387 h 1304925"/>
                <a:gd name="connsiteX189" fmla="*/ 642938 w 1076325"/>
                <a:gd name="connsiteY189" fmla="*/ 477298 h 1304925"/>
                <a:gd name="connsiteX190" fmla="*/ 632365 w 1076325"/>
                <a:gd name="connsiteY190" fmla="*/ 500729 h 1304925"/>
                <a:gd name="connsiteX191" fmla="*/ 627793 w 1076325"/>
                <a:gd name="connsiteY191" fmla="*/ 526352 h 1304925"/>
                <a:gd name="connsiteX192" fmla="*/ 637508 w 1076325"/>
                <a:gd name="connsiteY192" fmla="*/ 561308 h 1304925"/>
                <a:gd name="connsiteX193" fmla="*/ 644843 w 1076325"/>
                <a:gd name="connsiteY193" fmla="*/ 598456 h 1304925"/>
                <a:gd name="connsiteX194" fmla="*/ 653225 w 1076325"/>
                <a:gd name="connsiteY194" fmla="*/ 633317 h 1304925"/>
                <a:gd name="connsiteX195" fmla="*/ 662273 w 1076325"/>
                <a:gd name="connsiteY195" fmla="*/ 667798 h 1304925"/>
                <a:gd name="connsiteX196" fmla="*/ 659321 w 1076325"/>
                <a:gd name="connsiteY196" fmla="*/ 701707 h 1304925"/>
                <a:gd name="connsiteX197" fmla="*/ 652082 w 1076325"/>
                <a:gd name="connsiteY197" fmla="*/ 729710 h 1304925"/>
                <a:gd name="connsiteX198" fmla="*/ 623507 w 1076325"/>
                <a:gd name="connsiteY198" fmla="*/ 782098 h 1304925"/>
                <a:gd name="connsiteX199" fmla="*/ 610457 w 1076325"/>
                <a:gd name="connsiteY199" fmla="*/ 809339 h 1304925"/>
                <a:gd name="connsiteX200" fmla="*/ 609886 w 1076325"/>
                <a:gd name="connsiteY200" fmla="*/ 826199 h 1304925"/>
                <a:gd name="connsiteX201" fmla="*/ 624268 w 1076325"/>
                <a:gd name="connsiteY201" fmla="*/ 844582 h 1304925"/>
                <a:gd name="connsiteX202" fmla="*/ 642461 w 1076325"/>
                <a:gd name="connsiteY202" fmla="*/ 852583 h 1304925"/>
                <a:gd name="connsiteX203" fmla="*/ 670179 w 1076325"/>
                <a:gd name="connsiteY203" fmla="*/ 853154 h 1304925"/>
                <a:gd name="connsiteX204" fmla="*/ 705041 w 1076325"/>
                <a:gd name="connsiteY204" fmla="*/ 842010 h 1304925"/>
                <a:gd name="connsiteX205" fmla="*/ 759047 w 1076325"/>
                <a:gd name="connsiteY205" fmla="*/ 800576 h 1304925"/>
                <a:gd name="connsiteX206" fmla="*/ 791909 w 1076325"/>
                <a:gd name="connsiteY206" fmla="*/ 767715 h 1304925"/>
                <a:gd name="connsiteX207" fmla="*/ 801053 w 1076325"/>
                <a:gd name="connsiteY207" fmla="*/ 766382 h 1304925"/>
                <a:gd name="connsiteX208" fmla="*/ 802291 w 1076325"/>
                <a:gd name="connsiteY208" fmla="*/ 776478 h 1304925"/>
                <a:gd name="connsiteX209" fmla="*/ 800481 w 1076325"/>
                <a:gd name="connsiteY209" fmla="*/ 902303 h 1304925"/>
                <a:gd name="connsiteX210" fmla="*/ 799529 w 1076325"/>
                <a:gd name="connsiteY210" fmla="*/ 1050608 h 1304925"/>
                <a:gd name="connsiteX211" fmla="*/ 798481 w 1076325"/>
                <a:gd name="connsiteY211" fmla="*/ 1238822 h 1304925"/>
                <a:gd name="connsiteX212" fmla="*/ 798957 w 1076325"/>
                <a:gd name="connsiteY212" fmla="*/ 1288352 h 1304925"/>
                <a:gd name="connsiteX213" fmla="*/ 808958 w 1076325"/>
                <a:gd name="connsiteY213" fmla="*/ 1301687 h 1304925"/>
                <a:gd name="connsiteX214" fmla="*/ 836485 w 1076325"/>
                <a:gd name="connsiteY214" fmla="*/ 1306068 h 1304925"/>
                <a:gd name="connsiteX215" fmla="*/ 845534 w 1076325"/>
                <a:gd name="connsiteY215" fmla="*/ 1303211 h 1304925"/>
                <a:gd name="connsiteX216" fmla="*/ 867537 w 1076325"/>
                <a:gd name="connsiteY216" fmla="*/ 1281017 h 1304925"/>
                <a:gd name="connsiteX217" fmla="*/ 889730 w 1076325"/>
                <a:gd name="connsiteY217" fmla="*/ 1246632 h 1304925"/>
                <a:gd name="connsiteX218" fmla="*/ 894017 w 1076325"/>
                <a:gd name="connsiteY218" fmla="*/ 1222153 h 1304925"/>
                <a:gd name="connsiteX219" fmla="*/ 900398 w 1076325"/>
                <a:gd name="connsiteY219" fmla="*/ 1199388 h 1304925"/>
                <a:gd name="connsiteX220" fmla="*/ 908209 w 1076325"/>
                <a:gd name="connsiteY220" fmla="*/ 1161002 h 1304925"/>
                <a:gd name="connsiteX221" fmla="*/ 912114 w 1076325"/>
                <a:gd name="connsiteY221" fmla="*/ 1127284 h 1304925"/>
                <a:gd name="connsiteX222" fmla="*/ 915829 w 1076325"/>
                <a:gd name="connsiteY222" fmla="*/ 1098233 h 1304925"/>
                <a:gd name="connsiteX223" fmla="*/ 919067 w 1076325"/>
                <a:gd name="connsiteY223" fmla="*/ 1072991 h 1304925"/>
                <a:gd name="connsiteX224" fmla="*/ 914019 w 1076325"/>
                <a:gd name="connsiteY224" fmla="*/ 1063847 h 1304925"/>
                <a:gd name="connsiteX225" fmla="*/ 914305 w 1076325"/>
                <a:gd name="connsiteY225" fmla="*/ 1023271 h 1304925"/>
                <a:gd name="connsiteX226" fmla="*/ 917258 w 1076325"/>
                <a:gd name="connsiteY226" fmla="*/ 992696 h 1304925"/>
                <a:gd name="connsiteX227" fmla="*/ 916972 w 1076325"/>
                <a:gd name="connsiteY227" fmla="*/ 964692 h 1304925"/>
                <a:gd name="connsiteX228" fmla="*/ 913733 w 1076325"/>
                <a:gd name="connsiteY228" fmla="*/ 934307 h 1304925"/>
                <a:gd name="connsiteX229" fmla="*/ 915067 w 1076325"/>
                <a:gd name="connsiteY229" fmla="*/ 908114 h 1304925"/>
                <a:gd name="connsiteX230" fmla="*/ 915067 w 1076325"/>
                <a:gd name="connsiteY230" fmla="*/ 892302 h 1304925"/>
                <a:gd name="connsiteX231" fmla="*/ 915353 w 1076325"/>
                <a:gd name="connsiteY231" fmla="*/ 830104 h 1304925"/>
                <a:gd name="connsiteX232" fmla="*/ 918115 w 1076325"/>
                <a:gd name="connsiteY232" fmla="*/ 808196 h 1304925"/>
                <a:gd name="connsiteX233" fmla="*/ 918401 w 1076325"/>
                <a:gd name="connsiteY233" fmla="*/ 713518 h 1304925"/>
                <a:gd name="connsiteX234" fmla="*/ 922687 w 1076325"/>
                <a:gd name="connsiteY234" fmla="*/ 677323 h 1304925"/>
                <a:gd name="connsiteX235" fmla="*/ 929735 w 1076325"/>
                <a:gd name="connsiteY235" fmla="*/ 659892 h 1304925"/>
                <a:gd name="connsiteX236" fmla="*/ 966597 w 1076325"/>
                <a:gd name="connsiteY236" fmla="*/ 630650 h 1304925"/>
                <a:gd name="connsiteX237" fmla="*/ 1057180 w 1076325"/>
                <a:gd name="connsiteY237" fmla="*/ 547783 h 1304925"/>
                <a:gd name="connsiteX238" fmla="*/ 1071277 w 1076325"/>
                <a:gd name="connsiteY238" fmla="*/ 527114 h 1304925"/>
                <a:gd name="connsiteX239" fmla="*/ 1073277 w 1076325"/>
                <a:gd name="connsiteY239" fmla="*/ 511493 h 1304925"/>
                <a:gd name="connsiteX240" fmla="*/ 1065085 w 1076325"/>
                <a:gd name="connsiteY240" fmla="*/ 491490 h 130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076325" h="1304925">
                  <a:moveTo>
                    <a:pt x="175165" y="328517"/>
                  </a:moveTo>
                  <a:lnTo>
                    <a:pt x="193453" y="321564"/>
                  </a:lnTo>
                  <a:lnTo>
                    <a:pt x="225647" y="317849"/>
                  </a:lnTo>
                  <a:lnTo>
                    <a:pt x="262318" y="297085"/>
                  </a:lnTo>
                  <a:lnTo>
                    <a:pt x="325946" y="264795"/>
                  </a:lnTo>
                  <a:lnTo>
                    <a:pt x="411575" y="222314"/>
                  </a:lnTo>
                  <a:lnTo>
                    <a:pt x="443389" y="214979"/>
                  </a:lnTo>
                  <a:lnTo>
                    <a:pt x="489775" y="206407"/>
                  </a:lnTo>
                  <a:lnTo>
                    <a:pt x="514255" y="201454"/>
                  </a:lnTo>
                  <a:lnTo>
                    <a:pt x="538639" y="195263"/>
                  </a:lnTo>
                  <a:lnTo>
                    <a:pt x="555784" y="178499"/>
                  </a:lnTo>
                  <a:lnTo>
                    <a:pt x="574548" y="147828"/>
                  </a:lnTo>
                  <a:lnTo>
                    <a:pt x="578930" y="103442"/>
                  </a:lnTo>
                  <a:lnTo>
                    <a:pt x="571214" y="73533"/>
                  </a:lnTo>
                  <a:lnTo>
                    <a:pt x="555403" y="44196"/>
                  </a:lnTo>
                  <a:lnTo>
                    <a:pt x="527685" y="13240"/>
                  </a:lnTo>
                  <a:lnTo>
                    <a:pt x="510921" y="7144"/>
                  </a:lnTo>
                  <a:lnTo>
                    <a:pt x="488442" y="22670"/>
                  </a:lnTo>
                  <a:lnTo>
                    <a:pt x="485489" y="47625"/>
                  </a:lnTo>
                  <a:lnTo>
                    <a:pt x="374809" y="126302"/>
                  </a:lnTo>
                  <a:lnTo>
                    <a:pt x="305943" y="177641"/>
                  </a:lnTo>
                  <a:lnTo>
                    <a:pt x="242697" y="238411"/>
                  </a:lnTo>
                  <a:lnTo>
                    <a:pt x="185166" y="298323"/>
                  </a:lnTo>
                  <a:lnTo>
                    <a:pt x="156686" y="320802"/>
                  </a:lnTo>
                  <a:lnTo>
                    <a:pt x="156686" y="328136"/>
                  </a:lnTo>
                  <a:lnTo>
                    <a:pt x="163640" y="330613"/>
                  </a:lnTo>
                  <a:lnTo>
                    <a:pt x="175165" y="328517"/>
                  </a:lnTo>
                  <a:close/>
                  <a:moveTo>
                    <a:pt x="582454" y="534924"/>
                  </a:moveTo>
                  <a:lnTo>
                    <a:pt x="551307" y="571310"/>
                  </a:lnTo>
                  <a:lnTo>
                    <a:pt x="520541" y="608838"/>
                  </a:lnTo>
                  <a:lnTo>
                    <a:pt x="473297" y="651701"/>
                  </a:lnTo>
                  <a:lnTo>
                    <a:pt x="461200" y="665512"/>
                  </a:lnTo>
                  <a:lnTo>
                    <a:pt x="450914" y="662464"/>
                  </a:lnTo>
                  <a:lnTo>
                    <a:pt x="446342" y="653129"/>
                  </a:lnTo>
                  <a:lnTo>
                    <a:pt x="454724" y="620459"/>
                  </a:lnTo>
                  <a:lnTo>
                    <a:pt x="469106" y="557403"/>
                  </a:lnTo>
                  <a:lnTo>
                    <a:pt x="489109" y="501968"/>
                  </a:lnTo>
                  <a:lnTo>
                    <a:pt x="520446" y="451485"/>
                  </a:lnTo>
                  <a:lnTo>
                    <a:pt x="533781" y="428530"/>
                  </a:lnTo>
                  <a:lnTo>
                    <a:pt x="532257" y="408813"/>
                  </a:lnTo>
                  <a:lnTo>
                    <a:pt x="513112" y="380524"/>
                  </a:lnTo>
                  <a:lnTo>
                    <a:pt x="498920" y="365474"/>
                  </a:lnTo>
                  <a:lnTo>
                    <a:pt x="489395" y="347853"/>
                  </a:lnTo>
                  <a:lnTo>
                    <a:pt x="459676" y="327089"/>
                  </a:lnTo>
                  <a:lnTo>
                    <a:pt x="433959" y="313277"/>
                  </a:lnTo>
                  <a:lnTo>
                    <a:pt x="419195" y="311087"/>
                  </a:lnTo>
                  <a:lnTo>
                    <a:pt x="393859" y="326136"/>
                  </a:lnTo>
                  <a:lnTo>
                    <a:pt x="380143" y="359283"/>
                  </a:lnTo>
                  <a:lnTo>
                    <a:pt x="369856" y="392811"/>
                  </a:lnTo>
                  <a:lnTo>
                    <a:pt x="355187" y="414814"/>
                  </a:lnTo>
                  <a:lnTo>
                    <a:pt x="313563" y="455200"/>
                  </a:lnTo>
                  <a:lnTo>
                    <a:pt x="234410" y="512731"/>
                  </a:lnTo>
                  <a:lnTo>
                    <a:pt x="153257" y="565309"/>
                  </a:lnTo>
                  <a:lnTo>
                    <a:pt x="74962" y="609791"/>
                  </a:lnTo>
                  <a:lnTo>
                    <a:pt x="18193" y="644843"/>
                  </a:lnTo>
                  <a:lnTo>
                    <a:pt x="7144" y="655511"/>
                  </a:lnTo>
                  <a:lnTo>
                    <a:pt x="12002" y="663797"/>
                  </a:lnTo>
                  <a:lnTo>
                    <a:pt x="26765" y="676085"/>
                  </a:lnTo>
                  <a:lnTo>
                    <a:pt x="47054" y="690753"/>
                  </a:lnTo>
                  <a:lnTo>
                    <a:pt x="63818" y="698087"/>
                  </a:lnTo>
                  <a:lnTo>
                    <a:pt x="82296" y="705421"/>
                  </a:lnTo>
                  <a:lnTo>
                    <a:pt x="101537" y="702945"/>
                  </a:lnTo>
                  <a:lnTo>
                    <a:pt x="114967" y="702945"/>
                  </a:lnTo>
                  <a:lnTo>
                    <a:pt x="128492" y="710756"/>
                  </a:lnTo>
                  <a:lnTo>
                    <a:pt x="146495" y="707041"/>
                  </a:lnTo>
                  <a:lnTo>
                    <a:pt x="175832" y="692372"/>
                  </a:lnTo>
                  <a:lnTo>
                    <a:pt x="239459" y="635222"/>
                  </a:lnTo>
                  <a:lnTo>
                    <a:pt x="281083" y="590264"/>
                  </a:lnTo>
                  <a:lnTo>
                    <a:pt x="336042" y="539306"/>
                  </a:lnTo>
                  <a:lnTo>
                    <a:pt x="347948" y="534829"/>
                  </a:lnTo>
                  <a:lnTo>
                    <a:pt x="354521" y="542735"/>
                  </a:lnTo>
                  <a:lnTo>
                    <a:pt x="350425" y="617887"/>
                  </a:lnTo>
                  <a:lnTo>
                    <a:pt x="343091" y="639985"/>
                  </a:lnTo>
                  <a:lnTo>
                    <a:pt x="344329" y="676370"/>
                  </a:lnTo>
                  <a:lnTo>
                    <a:pt x="341948" y="775430"/>
                  </a:lnTo>
                  <a:lnTo>
                    <a:pt x="317468" y="804767"/>
                  </a:lnTo>
                  <a:lnTo>
                    <a:pt x="301847" y="802291"/>
                  </a:lnTo>
                  <a:lnTo>
                    <a:pt x="303848" y="791813"/>
                  </a:lnTo>
                  <a:lnTo>
                    <a:pt x="311182" y="784289"/>
                  </a:lnTo>
                  <a:lnTo>
                    <a:pt x="308039" y="759143"/>
                  </a:lnTo>
                  <a:lnTo>
                    <a:pt x="296990" y="730853"/>
                  </a:lnTo>
                  <a:lnTo>
                    <a:pt x="286417" y="727139"/>
                  </a:lnTo>
                  <a:lnTo>
                    <a:pt x="273558" y="731711"/>
                  </a:lnTo>
                  <a:lnTo>
                    <a:pt x="245364" y="771144"/>
                  </a:lnTo>
                  <a:lnTo>
                    <a:pt x="209741" y="815054"/>
                  </a:lnTo>
                  <a:lnTo>
                    <a:pt x="184214" y="846677"/>
                  </a:lnTo>
                  <a:lnTo>
                    <a:pt x="176403" y="871157"/>
                  </a:lnTo>
                  <a:lnTo>
                    <a:pt x="173926" y="897731"/>
                  </a:lnTo>
                  <a:lnTo>
                    <a:pt x="182690" y="929259"/>
                  </a:lnTo>
                  <a:lnTo>
                    <a:pt x="185928" y="949166"/>
                  </a:lnTo>
                  <a:lnTo>
                    <a:pt x="187738" y="964311"/>
                  </a:lnTo>
                  <a:lnTo>
                    <a:pt x="197644" y="982504"/>
                  </a:lnTo>
                  <a:lnTo>
                    <a:pt x="206407" y="989838"/>
                  </a:lnTo>
                  <a:lnTo>
                    <a:pt x="220980" y="988124"/>
                  </a:lnTo>
                  <a:lnTo>
                    <a:pt x="235934" y="977265"/>
                  </a:lnTo>
                  <a:lnTo>
                    <a:pt x="278035" y="937355"/>
                  </a:lnTo>
                  <a:lnTo>
                    <a:pt x="320612" y="895064"/>
                  </a:lnTo>
                  <a:lnTo>
                    <a:pt x="331946" y="892016"/>
                  </a:lnTo>
                  <a:lnTo>
                    <a:pt x="336995" y="898779"/>
                  </a:lnTo>
                  <a:lnTo>
                    <a:pt x="338614" y="928973"/>
                  </a:lnTo>
                  <a:lnTo>
                    <a:pt x="339090" y="961263"/>
                  </a:lnTo>
                  <a:lnTo>
                    <a:pt x="346329" y="971360"/>
                  </a:lnTo>
                  <a:lnTo>
                    <a:pt x="372047" y="984980"/>
                  </a:lnTo>
                  <a:lnTo>
                    <a:pt x="386239" y="993743"/>
                  </a:lnTo>
                  <a:lnTo>
                    <a:pt x="408432" y="993172"/>
                  </a:lnTo>
                  <a:lnTo>
                    <a:pt x="427006" y="987171"/>
                  </a:lnTo>
                  <a:lnTo>
                    <a:pt x="443103" y="974312"/>
                  </a:lnTo>
                  <a:lnTo>
                    <a:pt x="449866" y="962501"/>
                  </a:lnTo>
                  <a:lnTo>
                    <a:pt x="444341" y="943070"/>
                  </a:lnTo>
                  <a:lnTo>
                    <a:pt x="441103" y="925640"/>
                  </a:lnTo>
                  <a:lnTo>
                    <a:pt x="442436" y="907733"/>
                  </a:lnTo>
                  <a:lnTo>
                    <a:pt x="444817" y="889635"/>
                  </a:lnTo>
                  <a:lnTo>
                    <a:pt x="441579" y="861632"/>
                  </a:lnTo>
                  <a:lnTo>
                    <a:pt x="440246" y="825818"/>
                  </a:lnTo>
                  <a:lnTo>
                    <a:pt x="443293" y="801053"/>
                  </a:lnTo>
                  <a:lnTo>
                    <a:pt x="451199" y="779621"/>
                  </a:lnTo>
                  <a:lnTo>
                    <a:pt x="472631" y="751618"/>
                  </a:lnTo>
                  <a:lnTo>
                    <a:pt x="522923" y="685991"/>
                  </a:lnTo>
                  <a:lnTo>
                    <a:pt x="565595" y="622554"/>
                  </a:lnTo>
                  <a:lnTo>
                    <a:pt x="593598" y="573024"/>
                  </a:lnTo>
                  <a:lnTo>
                    <a:pt x="598170" y="554831"/>
                  </a:lnTo>
                  <a:lnTo>
                    <a:pt x="590836" y="533400"/>
                  </a:lnTo>
                  <a:lnTo>
                    <a:pt x="582454" y="534924"/>
                  </a:lnTo>
                  <a:close/>
                  <a:moveTo>
                    <a:pt x="1065085" y="491490"/>
                  </a:moveTo>
                  <a:lnTo>
                    <a:pt x="1041940" y="452057"/>
                  </a:lnTo>
                  <a:lnTo>
                    <a:pt x="1022223" y="425006"/>
                  </a:lnTo>
                  <a:lnTo>
                    <a:pt x="1020890" y="376428"/>
                  </a:lnTo>
                  <a:lnTo>
                    <a:pt x="1007745" y="366713"/>
                  </a:lnTo>
                  <a:lnTo>
                    <a:pt x="998792" y="374428"/>
                  </a:lnTo>
                  <a:lnTo>
                    <a:pt x="996029" y="421386"/>
                  </a:lnTo>
                  <a:lnTo>
                    <a:pt x="982123" y="458534"/>
                  </a:lnTo>
                  <a:lnTo>
                    <a:pt x="964216" y="496157"/>
                  </a:lnTo>
                  <a:lnTo>
                    <a:pt x="939546" y="523113"/>
                  </a:lnTo>
                  <a:lnTo>
                    <a:pt x="929831" y="529971"/>
                  </a:lnTo>
                  <a:lnTo>
                    <a:pt x="923354" y="523970"/>
                  </a:lnTo>
                  <a:lnTo>
                    <a:pt x="921639" y="506825"/>
                  </a:lnTo>
                  <a:lnTo>
                    <a:pt x="924116" y="457962"/>
                  </a:lnTo>
                  <a:lnTo>
                    <a:pt x="934593" y="387096"/>
                  </a:lnTo>
                  <a:lnTo>
                    <a:pt x="940975" y="329089"/>
                  </a:lnTo>
                  <a:lnTo>
                    <a:pt x="956120" y="270796"/>
                  </a:lnTo>
                  <a:lnTo>
                    <a:pt x="966788" y="190119"/>
                  </a:lnTo>
                  <a:lnTo>
                    <a:pt x="958596" y="151257"/>
                  </a:lnTo>
                  <a:lnTo>
                    <a:pt x="937355" y="115062"/>
                  </a:lnTo>
                  <a:lnTo>
                    <a:pt x="905066" y="85058"/>
                  </a:lnTo>
                  <a:lnTo>
                    <a:pt x="873252" y="73628"/>
                  </a:lnTo>
                  <a:lnTo>
                    <a:pt x="842867" y="62008"/>
                  </a:lnTo>
                  <a:lnTo>
                    <a:pt x="814864" y="55626"/>
                  </a:lnTo>
                  <a:lnTo>
                    <a:pt x="797433" y="71533"/>
                  </a:lnTo>
                  <a:lnTo>
                    <a:pt x="786860" y="95060"/>
                  </a:lnTo>
                  <a:lnTo>
                    <a:pt x="784670" y="132112"/>
                  </a:lnTo>
                  <a:lnTo>
                    <a:pt x="790670" y="166497"/>
                  </a:lnTo>
                  <a:lnTo>
                    <a:pt x="798481" y="201740"/>
                  </a:lnTo>
                  <a:lnTo>
                    <a:pt x="806291" y="245364"/>
                  </a:lnTo>
                  <a:lnTo>
                    <a:pt x="807815" y="312611"/>
                  </a:lnTo>
                  <a:lnTo>
                    <a:pt x="812006" y="389858"/>
                  </a:lnTo>
                  <a:lnTo>
                    <a:pt x="807434" y="425196"/>
                  </a:lnTo>
                  <a:lnTo>
                    <a:pt x="806196" y="552260"/>
                  </a:lnTo>
                  <a:lnTo>
                    <a:pt x="807149" y="615601"/>
                  </a:lnTo>
                  <a:lnTo>
                    <a:pt x="803339" y="647414"/>
                  </a:lnTo>
                  <a:lnTo>
                    <a:pt x="795433" y="657225"/>
                  </a:lnTo>
                  <a:lnTo>
                    <a:pt x="735044" y="698183"/>
                  </a:lnTo>
                  <a:lnTo>
                    <a:pt x="717328" y="707993"/>
                  </a:lnTo>
                  <a:lnTo>
                    <a:pt x="711613" y="704755"/>
                  </a:lnTo>
                  <a:lnTo>
                    <a:pt x="711137" y="695992"/>
                  </a:lnTo>
                  <a:lnTo>
                    <a:pt x="723233" y="676085"/>
                  </a:lnTo>
                  <a:lnTo>
                    <a:pt x="734282" y="656082"/>
                  </a:lnTo>
                  <a:lnTo>
                    <a:pt x="736092" y="619792"/>
                  </a:lnTo>
                  <a:lnTo>
                    <a:pt x="731520" y="591026"/>
                  </a:lnTo>
                  <a:lnTo>
                    <a:pt x="709232" y="554450"/>
                  </a:lnTo>
                  <a:lnTo>
                    <a:pt x="692468" y="527209"/>
                  </a:lnTo>
                  <a:lnTo>
                    <a:pt x="680657" y="503015"/>
                  </a:lnTo>
                  <a:lnTo>
                    <a:pt x="682276" y="480632"/>
                  </a:lnTo>
                  <a:lnTo>
                    <a:pt x="695134" y="449771"/>
                  </a:lnTo>
                  <a:lnTo>
                    <a:pt x="712184" y="403574"/>
                  </a:lnTo>
                  <a:lnTo>
                    <a:pt x="720566" y="362903"/>
                  </a:lnTo>
                  <a:lnTo>
                    <a:pt x="716471" y="324993"/>
                  </a:lnTo>
                  <a:lnTo>
                    <a:pt x="697421" y="292989"/>
                  </a:lnTo>
                  <a:lnTo>
                    <a:pt x="657416" y="250793"/>
                  </a:lnTo>
                  <a:lnTo>
                    <a:pt x="622554" y="225076"/>
                  </a:lnTo>
                  <a:lnTo>
                    <a:pt x="594265" y="211550"/>
                  </a:lnTo>
                  <a:lnTo>
                    <a:pt x="570833" y="213836"/>
                  </a:lnTo>
                  <a:lnTo>
                    <a:pt x="556927" y="226124"/>
                  </a:lnTo>
                  <a:lnTo>
                    <a:pt x="556355" y="249555"/>
                  </a:lnTo>
                  <a:lnTo>
                    <a:pt x="557593" y="261557"/>
                  </a:lnTo>
                  <a:lnTo>
                    <a:pt x="563690" y="280511"/>
                  </a:lnTo>
                  <a:lnTo>
                    <a:pt x="586645" y="329565"/>
                  </a:lnTo>
                  <a:lnTo>
                    <a:pt x="624268" y="383286"/>
                  </a:lnTo>
                  <a:lnTo>
                    <a:pt x="647414" y="413480"/>
                  </a:lnTo>
                  <a:lnTo>
                    <a:pt x="651605" y="431387"/>
                  </a:lnTo>
                  <a:lnTo>
                    <a:pt x="642938" y="477298"/>
                  </a:lnTo>
                  <a:lnTo>
                    <a:pt x="632365" y="500729"/>
                  </a:lnTo>
                  <a:lnTo>
                    <a:pt x="627793" y="526352"/>
                  </a:lnTo>
                  <a:lnTo>
                    <a:pt x="637508" y="561308"/>
                  </a:lnTo>
                  <a:lnTo>
                    <a:pt x="644843" y="598456"/>
                  </a:lnTo>
                  <a:lnTo>
                    <a:pt x="653225" y="633317"/>
                  </a:lnTo>
                  <a:lnTo>
                    <a:pt x="662273" y="667798"/>
                  </a:lnTo>
                  <a:lnTo>
                    <a:pt x="659321" y="701707"/>
                  </a:lnTo>
                  <a:lnTo>
                    <a:pt x="652082" y="729710"/>
                  </a:lnTo>
                  <a:lnTo>
                    <a:pt x="623507" y="782098"/>
                  </a:lnTo>
                  <a:lnTo>
                    <a:pt x="610457" y="809339"/>
                  </a:lnTo>
                  <a:lnTo>
                    <a:pt x="609886" y="826199"/>
                  </a:lnTo>
                  <a:lnTo>
                    <a:pt x="624268" y="844582"/>
                  </a:lnTo>
                  <a:lnTo>
                    <a:pt x="642461" y="852583"/>
                  </a:lnTo>
                  <a:lnTo>
                    <a:pt x="670179" y="853154"/>
                  </a:lnTo>
                  <a:lnTo>
                    <a:pt x="705041" y="842010"/>
                  </a:lnTo>
                  <a:lnTo>
                    <a:pt x="759047" y="800576"/>
                  </a:lnTo>
                  <a:lnTo>
                    <a:pt x="791909" y="767715"/>
                  </a:lnTo>
                  <a:lnTo>
                    <a:pt x="801053" y="766382"/>
                  </a:lnTo>
                  <a:lnTo>
                    <a:pt x="802291" y="776478"/>
                  </a:lnTo>
                  <a:lnTo>
                    <a:pt x="800481" y="902303"/>
                  </a:lnTo>
                  <a:lnTo>
                    <a:pt x="799529" y="1050608"/>
                  </a:lnTo>
                  <a:lnTo>
                    <a:pt x="798481" y="1238822"/>
                  </a:lnTo>
                  <a:lnTo>
                    <a:pt x="798957" y="1288352"/>
                  </a:lnTo>
                  <a:lnTo>
                    <a:pt x="808958" y="1301687"/>
                  </a:lnTo>
                  <a:lnTo>
                    <a:pt x="836485" y="1306068"/>
                  </a:lnTo>
                  <a:lnTo>
                    <a:pt x="845534" y="1303211"/>
                  </a:lnTo>
                  <a:lnTo>
                    <a:pt x="867537" y="1281017"/>
                  </a:lnTo>
                  <a:lnTo>
                    <a:pt x="889730" y="1246632"/>
                  </a:lnTo>
                  <a:lnTo>
                    <a:pt x="894017" y="1222153"/>
                  </a:lnTo>
                  <a:lnTo>
                    <a:pt x="900398" y="1199388"/>
                  </a:lnTo>
                  <a:lnTo>
                    <a:pt x="908209" y="1161002"/>
                  </a:lnTo>
                  <a:lnTo>
                    <a:pt x="912114" y="1127284"/>
                  </a:lnTo>
                  <a:lnTo>
                    <a:pt x="915829" y="1098233"/>
                  </a:lnTo>
                  <a:lnTo>
                    <a:pt x="919067" y="1072991"/>
                  </a:lnTo>
                  <a:lnTo>
                    <a:pt x="914019" y="1063847"/>
                  </a:lnTo>
                  <a:lnTo>
                    <a:pt x="914305" y="1023271"/>
                  </a:lnTo>
                  <a:lnTo>
                    <a:pt x="917258" y="992696"/>
                  </a:lnTo>
                  <a:lnTo>
                    <a:pt x="916972" y="964692"/>
                  </a:lnTo>
                  <a:lnTo>
                    <a:pt x="913733" y="934307"/>
                  </a:lnTo>
                  <a:lnTo>
                    <a:pt x="915067" y="908114"/>
                  </a:lnTo>
                  <a:lnTo>
                    <a:pt x="915067" y="892302"/>
                  </a:lnTo>
                  <a:lnTo>
                    <a:pt x="915353" y="830104"/>
                  </a:lnTo>
                  <a:lnTo>
                    <a:pt x="918115" y="808196"/>
                  </a:lnTo>
                  <a:lnTo>
                    <a:pt x="918401" y="713518"/>
                  </a:lnTo>
                  <a:lnTo>
                    <a:pt x="922687" y="677323"/>
                  </a:lnTo>
                  <a:lnTo>
                    <a:pt x="929735" y="659892"/>
                  </a:lnTo>
                  <a:lnTo>
                    <a:pt x="966597" y="630650"/>
                  </a:lnTo>
                  <a:lnTo>
                    <a:pt x="1057180" y="547783"/>
                  </a:lnTo>
                  <a:lnTo>
                    <a:pt x="1071277" y="527114"/>
                  </a:lnTo>
                  <a:lnTo>
                    <a:pt x="1073277" y="511493"/>
                  </a:lnTo>
                  <a:lnTo>
                    <a:pt x="1065085" y="4914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133A24FC-E419-4EC4-9D3D-1F12F2EDB744}"/>
                </a:ext>
              </a:extLst>
            </p:cNvPr>
            <p:cNvSpPr/>
            <p:nvPr/>
          </p:nvSpPr>
          <p:spPr>
            <a:xfrm>
              <a:off x="6085999" y="2786348"/>
              <a:ext cx="1209675" cy="1123950"/>
            </a:xfrm>
            <a:custGeom>
              <a:avLst/>
              <a:gdLst>
                <a:gd name="connsiteX0" fmla="*/ 1191958 w 1209675"/>
                <a:gd name="connsiteY0" fmla="*/ 861917 h 1123950"/>
                <a:gd name="connsiteX1" fmla="*/ 1167384 w 1209675"/>
                <a:gd name="connsiteY1" fmla="*/ 865251 h 1123950"/>
                <a:gd name="connsiteX2" fmla="*/ 1105376 w 1209675"/>
                <a:gd name="connsiteY2" fmla="*/ 872585 h 1123950"/>
                <a:gd name="connsiteX3" fmla="*/ 1033081 w 1209675"/>
                <a:gd name="connsiteY3" fmla="*/ 866394 h 1123950"/>
                <a:gd name="connsiteX4" fmla="*/ 1000506 w 1209675"/>
                <a:gd name="connsiteY4" fmla="*/ 860203 h 1123950"/>
                <a:gd name="connsiteX5" fmla="*/ 967835 w 1209675"/>
                <a:gd name="connsiteY5" fmla="*/ 846773 h 1123950"/>
                <a:gd name="connsiteX6" fmla="*/ 919163 w 1209675"/>
                <a:gd name="connsiteY6" fmla="*/ 817436 h 1123950"/>
                <a:gd name="connsiteX7" fmla="*/ 823341 w 1209675"/>
                <a:gd name="connsiteY7" fmla="*/ 741426 h 1123950"/>
                <a:gd name="connsiteX8" fmla="*/ 821626 w 1209675"/>
                <a:gd name="connsiteY8" fmla="*/ 734092 h 1123950"/>
                <a:gd name="connsiteX9" fmla="*/ 858869 w 1209675"/>
                <a:gd name="connsiteY9" fmla="*/ 664940 h 1123950"/>
                <a:gd name="connsiteX10" fmla="*/ 891921 w 1209675"/>
                <a:gd name="connsiteY10" fmla="*/ 609886 h 1123950"/>
                <a:gd name="connsiteX11" fmla="*/ 914019 w 1209675"/>
                <a:gd name="connsiteY11" fmla="*/ 586550 h 1123950"/>
                <a:gd name="connsiteX12" fmla="*/ 920591 w 1209675"/>
                <a:gd name="connsiteY12" fmla="*/ 557022 h 1123950"/>
                <a:gd name="connsiteX13" fmla="*/ 925449 w 1209675"/>
                <a:gd name="connsiteY13" fmla="*/ 550069 h 1123950"/>
                <a:gd name="connsiteX14" fmla="*/ 917257 w 1209675"/>
                <a:gd name="connsiteY14" fmla="*/ 532448 h 1123950"/>
                <a:gd name="connsiteX15" fmla="*/ 886682 w 1209675"/>
                <a:gd name="connsiteY15" fmla="*/ 505587 h 1123950"/>
                <a:gd name="connsiteX16" fmla="*/ 857345 w 1209675"/>
                <a:gd name="connsiteY16" fmla="*/ 493300 h 1123950"/>
                <a:gd name="connsiteX17" fmla="*/ 837343 w 1209675"/>
                <a:gd name="connsiteY17" fmla="*/ 485870 h 1123950"/>
                <a:gd name="connsiteX18" fmla="*/ 818579 w 1209675"/>
                <a:gd name="connsiteY18" fmla="*/ 486728 h 1123950"/>
                <a:gd name="connsiteX19" fmla="*/ 807530 w 1209675"/>
                <a:gd name="connsiteY19" fmla="*/ 491585 h 1123950"/>
                <a:gd name="connsiteX20" fmla="*/ 797719 w 1209675"/>
                <a:gd name="connsiteY20" fmla="*/ 491585 h 1123950"/>
                <a:gd name="connsiteX21" fmla="*/ 798957 w 1209675"/>
                <a:gd name="connsiteY21" fmla="*/ 463772 h 1123950"/>
                <a:gd name="connsiteX22" fmla="*/ 802576 w 1209675"/>
                <a:gd name="connsiteY22" fmla="*/ 432530 h 1123950"/>
                <a:gd name="connsiteX23" fmla="*/ 836485 w 1209675"/>
                <a:gd name="connsiteY23" fmla="*/ 359950 h 1123950"/>
                <a:gd name="connsiteX24" fmla="*/ 868204 w 1209675"/>
                <a:gd name="connsiteY24" fmla="*/ 293561 h 1123950"/>
                <a:gd name="connsiteX25" fmla="*/ 886587 w 1209675"/>
                <a:gd name="connsiteY25" fmla="*/ 256794 h 1123950"/>
                <a:gd name="connsiteX26" fmla="*/ 914305 w 1209675"/>
                <a:gd name="connsiteY26" fmla="*/ 234410 h 1123950"/>
                <a:gd name="connsiteX27" fmla="*/ 935069 w 1209675"/>
                <a:gd name="connsiteY27" fmla="*/ 223742 h 1123950"/>
                <a:gd name="connsiteX28" fmla="*/ 951833 w 1209675"/>
                <a:gd name="connsiteY28" fmla="*/ 211836 h 1123950"/>
                <a:gd name="connsiteX29" fmla="*/ 990600 w 1209675"/>
                <a:gd name="connsiteY29" fmla="*/ 184118 h 1123950"/>
                <a:gd name="connsiteX30" fmla="*/ 1000697 w 1209675"/>
                <a:gd name="connsiteY30" fmla="*/ 170688 h 1123950"/>
                <a:gd name="connsiteX31" fmla="*/ 998696 w 1209675"/>
                <a:gd name="connsiteY31" fmla="*/ 153448 h 1123950"/>
                <a:gd name="connsiteX32" fmla="*/ 968788 w 1209675"/>
                <a:gd name="connsiteY32" fmla="*/ 115919 h 1123950"/>
                <a:gd name="connsiteX33" fmla="*/ 952119 w 1209675"/>
                <a:gd name="connsiteY33" fmla="*/ 111347 h 1123950"/>
                <a:gd name="connsiteX34" fmla="*/ 943547 w 1209675"/>
                <a:gd name="connsiteY34" fmla="*/ 106871 h 1123950"/>
                <a:gd name="connsiteX35" fmla="*/ 938593 w 1209675"/>
                <a:gd name="connsiteY35" fmla="*/ 87630 h 1123950"/>
                <a:gd name="connsiteX36" fmla="*/ 919448 w 1209675"/>
                <a:gd name="connsiteY36" fmla="*/ 63151 h 1123950"/>
                <a:gd name="connsiteX37" fmla="*/ 888301 w 1209675"/>
                <a:gd name="connsiteY37" fmla="*/ 39053 h 1123950"/>
                <a:gd name="connsiteX38" fmla="*/ 836866 w 1209675"/>
                <a:gd name="connsiteY38" fmla="*/ 11716 h 1123950"/>
                <a:gd name="connsiteX39" fmla="*/ 815245 w 1209675"/>
                <a:gd name="connsiteY39" fmla="*/ 7144 h 1123950"/>
                <a:gd name="connsiteX40" fmla="*/ 795242 w 1209675"/>
                <a:gd name="connsiteY40" fmla="*/ 18288 h 1123950"/>
                <a:gd name="connsiteX41" fmla="*/ 791432 w 1209675"/>
                <a:gd name="connsiteY41" fmla="*/ 45720 h 1123950"/>
                <a:gd name="connsiteX42" fmla="*/ 793909 w 1209675"/>
                <a:gd name="connsiteY42" fmla="*/ 90583 h 1123950"/>
                <a:gd name="connsiteX43" fmla="*/ 781622 w 1209675"/>
                <a:gd name="connsiteY43" fmla="*/ 142018 h 1123950"/>
                <a:gd name="connsiteX44" fmla="*/ 767048 w 1209675"/>
                <a:gd name="connsiteY44" fmla="*/ 198406 h 1123950"/>
                <a:gd name="connsiteX45" fmla="*/ 736854 w 1209675"/>
                <a:gd name="connsiteY45" fmla="*/ 227743 h 1123950"/>
                <a:gd name="connsiteX46" fmla="*/ 720947 w 1209675"/>
                <a:gd name="connsiteY46" fmla="*/ 234791 h 1123950"/>
                <a:gd name="connsiteX47" fmla="*/ 664655 w 1209675"/>
                <a:gd name="connsiteY47" fmla="*/ 273939 h 1123950"/>
                <a:gd name="connsiteX48" fmla="*/ 604742 w 1209675"/>
                <a:gd name="connsiteY48" fmla="*/ 318230 h 1123950"/>
                <a:gd name="connsiteX49" fmla="*/ 545973 w 1209675"/>
                <a:gd name="connsiteY49" fmla="*/ 353663 h 1123950"/>
                <a:gd name="connsiteX50" fmla="*/ 496157 w 1209675"/>
                <a:gd name="connsiteY50" fmla="*/ 382334 h 1123950"/>
                <a:gd name="connsiteX51" fmla="*/ 498634 w 1209675"/>
                <a:gd name="connsiteY51" fmla="*/ 399098 h 1123950"/>
                <a:gd name="connsiteX52" fmla="*/ 520255 w 1209675"/>
                <a:gd name="connsiteY52" fmla="*/ 411385 h 1123950"/>
                <a:gd name="connsiteX53" fmla="*/ 535400 w 1209675"/>
                <a:gd name="connsiteY53" fmla="*/ 417481 h 1123950"/>
                <a:gd name="connsiteX54" fmla="*/ 561118 w 1209675"/>
                <a:gd name="connsiteY54" fmla="*/ 424434 h 1123950"/>
                <a:gd name="connsiteX55" fmla="*/ 580644 w 1209675"/>
                <a:gd name="connsiteY55" fmla="*/ 427006 h 1123950"/>
                <a:gd name="connsiteX56" fmla="*/ 597789 w 1209675"/>
                <a:gd name="connsiteY56" fmla="*/ 428244 h 1123950"/>
                <a:gd name="connsiteX57" fmla="*/ 619411 w 1209675"/>
                <a:gd name="connsiteY57" fmla="*/ 417576 h 1123950"/>
                <a:gd name="connsiteX58" fmla="*/ 638175 w 1209675"/>
                <a:gd name="connsiteY58" fmla="*/ 407765 h 1123950"/>
                <a:gd name="connsiteX59" fmla="*/ 703040 w 1209675"/>
                <a:gd name="connsiteY59" fmla="*/ 349853 h 1123950"/>
                <a:gd name="connsiteX60" fmla="*/ 717423 w 1209675"/>
                <a:gd name="connsiteY60" fmla="*/ 342519 h 1123950"/>
                <a:gd name="connsiteX61" fmla="*/ 720185 w 1209675"/>
                <a:gd name="connsiteY61" fmla="*/ 347663 h 1123950"/>
                <a:gd name="connsiteX62" fmla="*/ 716471 w 1209675"/>
                <a:gd name="connsiteY62" fmla="*/ 363569 h 1123950"/>
                <a:gd name="connsiteX63" fmla="*/ 701802 w 1209675"/>
                <a:gd name="connsiteY63" fmla="*/ 414147 h 1123950"/>
                <a:gd name="connsiteX64" fmla="*/ 681038 w 1209675"/>
                <a:gd name="connsiteY64" fmla="*/ 483870 h 1123950"/>
                <a:gd name="connsiteX65" fmla="*/ 663035 w 1209675"/>
                <a:gd name="connsiteY65" fmla="*/ 521875 h 1123950"/>
                <a:gd name="connsiteX66" fmla="*/ 663035 w 1209675"/>
                <a:gd name="connsiteY66" fmla="*/ 537782 h 1123950"/>
                <a:gd name="connsiteX67" fmla="*/ 668083 w 1209675"/>
                <a:gd name="connsiteY67" fmla="*/ 557117 h 1123950"/>
                <a:gd name="connsiteX68" fmla="*/ 677894 w 1209675"/>
                <a:gd name="connsiteY68" fmla="*/ 570167 h 1123950"/>
                <a:gd name="connsiteX69" fmla="*/ 692182 w 1209675"/>
                <a:gd name="connsiteY69" fmla="*/ 588455 h 1123950"/>
                <a:gd name="connsiteX70" fmla="*/ 708184 w 1209675"/>
                <a:gd name="connsiteY70" fmla="*/ 593408 h 1123950"/>
                <a:gd name="connsiteX71" fmla="*/ 718947 w 1209675"/>
                <a:gd name="connsiteY71" fmla="*/ 588836 h 1123950"/>
                <a:gd name="connsiteX72" fmla="*/ 742283 w 1209675"/>
                <a:gd name="connsiteY72" fmla="*/ 570833 h 1123950"/>
                <a:gd name="connsiteX73" fmla="*/ 758571 w 1209675"/>
                <a:gd name="connsiteY73" fmla="*/ 559784 h 1123950"/>
                <a:gd name="connsiteX74" fmla="*/ 772001 w 1209675"/>
                <a:gd name="connsiteY74" fmla="*/ 564833 h 1123950"/>
                <a:gd name="connsiteX75" fmla="*/ 774478 w 1209675"/>
                <a:gd name="connsiteY75" fmla="*/ 575786 h 1123950"/>
                <a:gd name="connsiteX76" fmla="*/ 766191 w 1209675"/>
                <a:gd name="connsiteY76" fmla="*/ 603885 h 1123950"/>
                <a:gd name="connsiteX77" fmla="*/ 727138 w 1209675"/>
                <a:gd name="connsiteY77" fmla="*/ 675323 h 1123950"/>
                <a:gd name="connsiteX78" fmla="*/ 720947 w 1209675"/>
                <a:gd name="connsiteY78" fmla="*/ 674084 h 1123950"/>
                <a:gd name="connsiteX79" fmla="*/ 688943 w 1209675"/>
                <a:gd name="connsiteY79" fmla="*/ 645509 h 1123950"/>
                <a:gd name="connsiteX80" fmla="*/ 668179 w 1209675"/>
                <a:gd name="connsiteY80" fmla="*/ 635699 h 1123950"/>
                <a:gd name="connsiteX81" fmla="*/ 628174 w 1209675"/>
                <a:gd name="connsiteY81" fmla="*/ 616839 h 1123950"/>
                <a:gd name="connsiteX82" fmla="*/ 611029 w 1209675"/>
                <a:gd name="connsiteY82" fmla="*/ 611124 h 1123950"/>
                <a:gd name="connsiteX83" fmla="*/ 591026 w 1209675"/>
                <a:gd name="connsiteY83" fmla="*/ 618458 h 1123950"/>
                <a:gd name="connsiteX84" fmla="*/ 591026 w 1209675"/>
                <a:gd name="connsiteY84" fmla="*/ 638080 h 1123950"/>
                <a:gd name="connsiteX85" fmla="*/ 600456 w 1209675"/>
                <a:gd name="connsiteY85" fmla="*/ 656558 h 1123950"/>
                <a:gd name="connsiteX86" fmla="*/ 633698 w 1209675"/>
                <a:gd name="connsiteY86" fmla="*/ 703517 h 1123950"/>
                <a:gd name="connsiteX87" fmla="*/ 652081 w 1209675"/>
                <a:gd name="connsiteY87" fmla="*/ 733616 h 1123950"/>
                <a:gd name="connsiteX88" fmla="*/ 669512 w 1209675"/>
                <a:gd name="connsiteY88" fmla="*/ 759333 h 1123950"/>
                <a:gd name="connsiteX89" fmla="*/ 675513 w 1209675"/>
                <a:gd name="connsiteY89" fmla="*/ 771144 h 1123950"/>
                <a:gd name="connsiteX90" fmla="*/ 671893 w 1209675"/>
                <a:gd name="connsiteY90" fmla="*/ 779717 h 1123950"/>
                <a:gd name="connsiteX91" fmla="*/ 654272 w 1209675"/>
                <a:gd name="connsiteY91" fmla="*/ 817340 h 1123950"/>
                <a:gd name="connsiteX92" fmla="*/ 582549 w 1209675"/>
                <a:gd name="connsiteY92" fmla="*/ 909733 h 1123950"/>
                <a:gd name="connsiteX93" fmla="*/ 542544 w 1209675"/>
                <a:gd name="connsiteY93" fmla="*/ 944213 h 1123950"/>
                <a:gd name="connsiteX94" fmla="*/ 496348 w 1209675"/>
                <a:gd name="connsiteY94" fmla="*/ 974122 h 1123950"/>
                <a:gd name="connsiteX95" fmla="*/ 455962 w 1209675"/>
                <a:gd name="connsiteY95" fmla="*/ 985457 h 1123950"/>
                <a:gd name="connsiteX96" fmla="*/ 435673 w 1209675"/>
                <a:gd name="connsiteY96" fmla="*/ 979551 h 1123950"/>
                <a:gd name="connsiteX97" fmla="*/ 425386 w 1209675"/>
                <a:gd name="connsiteY97" fmla="*/ 965454 h 1123950"/>
                <a:gd name="connsiteX98" fmla="*/ 428149 w 1209675"/>
                <a:gd name="connsiteY98" fmla="*/ 769715 h 1123950"/>
                <a:gd name="connsiteX99" fmla="*/ 433006 w 1209675"/>
                <a:gd name="connsiteY99" fmla="*/ 640080 h 1123950"/>
                <a:gd name="connsiteX100" fmla="*/ 445294 w 1209675"/>
                <a:gd name="connsiteY100" fmla="*/ 531495 h 1123950"/>
                <a:gd name="connsiteX101" fmla="*/ 467296 w 1209675"/>
                <a:gd name="connsiteY101" fmla="*/ 421767 h 1123950"/>
                <a:gd name="connsiteX102" fmla="*/ 475012 w 1209675"/>
                <a:gd name="connsiteY102" fmla="*/ 357569 h 1123950"/>
                <a:gd name="connsiteX103" fmla="*/ 487204 w 1209675"/>
                <a:gd name="connsiteY103" fmla="*/ 323660 h 1123950"/>
                <a:gd name="connsiteX104" fmla="*/ 524447 w 1209675"/>
                <a:gd name="connsiteY104" fmla="*/ 288512 h 1123950"/>
                <a:gd name="connsiteX105" fmla="*/ 569690 w 1209675"/>
                <a:gd name="connsiteY105" fmla="*/ 250889 h 1123950"/>
                <a:gd name="connsiteX106" fmla="*/ 599027 w 1209675"/>
                <a:gd name="connsiteY106" fmla="*/ 226314 h 1123950"/>
                <a:gd name="connsiteX107" fmla="*/ 600170 w 1209675"/>
                <a:gd name="connsiteY107" fmla="*/ 204692 h 1123950"/>
                <a:gd name="connsiteX108" fmla="*/ 569976 w 1209675"/>
                <a:gd name="connsiteY108" fmla="*/ 165545 h 1123950"/>
                <a:gd name="connsiteX109" fmla="*/ 560641 w 1209675"/>
                <a:gd name="connsiteY109" fmla="*/ 164306 h 1123950"/>
                <a:gd name="connsiteX110" fmla="*/ 548735 w 1209675"/>
                <a:gd name="connsiteY110" fmla="*/ 175260 h 1123950"/>
                <a:gd name="connsiteX111" fmla="*/ 540448 w 1209675"/>
                <a:gd name="connsiteY111" fmla="*/ 170402 h 1123950"/>
                <a:gd name="connsiteX112" fmla="*/ 547878 w 1209675"/>
                <a:gd name="connsiteY112" fmla="*/ 157258 h 1123950"/>
                <a:gd name="connsiteX113" fmla="*/ 539210 w 1209675"/>
                <a:gd name="connsiteY113" fmla="*/ 137255 h 1123950"/>
                <a:gd name="connsiteX114" fmla="*/ 489109 w 1209675"/>
                <a:gd name="connsiteY114" fmla="*/ 84582 h 1123950"/>
                <a:gd name="connsiteX115" fmla="*/ 435292 w 1209675"/>
                <a:gd name="connsiteY115" fmla="*/ 51626 h 1123950"/>
                <a:gd name="connsiteX116" fmla="*/ 420529 w 1209675"/>
                <a:gd name="connsiteY116" fmla="*/ 55340 h 1123950"/>
                <a:gd name="connsiteX117" fmla="*/ 396145 w 1209675"/>
                <a:gd name="connsiteY117" fmla="*/ 76105 h 1123950"/>
                <a:gd name="connsiteX118" fmla="*/ 392430 w 1209675"/>
                <a:gd name="connsiteY118" fmla="*/ 115729 h 1123950"/>
                <a:gd name="connsiteX119" fmla="*/ 384619 w 1209675"/>
                <a:gd name="connsiteY119" fmla="*/ 187928 h 1123950"/>
                <a:gd name="connsiteX120" fmla="*/ 373189 w 1209675"/>
                <a:gd name="connsiteY120" fmla="*/ 242507 h 1123950"/>
                <a:gd name="connsiteX121" fmla="*/ 270986 w 1209675"/>
                <a:gd name="connsiteY121" fmla="*/ 311658 h 1123950"/>
                <a:gd name="connsiteX122" fmla="*/ 241554 w 1209675"/>
                <a:gd name="connsiteY122" fmla="*/ 315278 h 1123950"/>
                <a:gd name="connsiteX123" fmla="*/ 219456 w 1209675"/>
                <a:gd name="connsiteY123" fmla="*/ 329946 h 1123950"/>
                <a:gd name="connsiteX124" fmla="*/ 221266 w 1209675"/>
                <a:gd name="connsiteY124" fmla="*/ 340900 h 1123950"/>
                <a:gd name="connsiteX125" fmla="*/ 247555 w 1209675"/>
                <a:gd name="connsiteY125" fmla="*/ 379571 h 1123950"/>
                <a:gd name="connsiteX126" fmla="*/ 284226 w 1209675"/>
                <a:gd name="connsiteY126" fmla="*/ 416433 h 1123950"/>
                <a:gd name="connsiteX127" fmla="*/ 305752 w 1209675"/>
                <a:gd name="connsiteY127" fmla="*/ 421386 h 1123950"/>
                <a:gd name="connsiteX128" fmla="*/ 321088 w 1209675"/>
                <a:gd name="connsiteY128" fmla="*/ 417576 h 1123950"/>
                <a:gd name="connsiteX129" fmla="*/ 335756 w 1209675"/>
                <a:gd name="connsiteY129" fmla="*/ 397955 h 1123950"/>
                <a:gd name="connsiteX130" fmla="*/ 348615 w 1209675"/>
                <a:gd name="connsiteY130" fmla="*/ 397955 h 1123950"/>
                <a:gd name="connsiteX131" fmla="*/ 345567 w 1209675"/>
                <a:gd name="connsiteY131" fmla="*/ 412718 h 1123950"/>
                <a:gd name="connsiteX132" fmla="*/ 340138 w 1209675"/>
                <a:gd name="connsiteY132" fmla="*/ 431197 h 1123950"/>
                <a:gd name="connsiteX133" fmla="*/ 334137 w 1209675"/>
                <a:gd name="connsiteY133" fmla="*/ 495586 h 1123950"/>
                <a:gd name="connsiteX134" fmla="*/ 321278 w 1209675"/>
                <a:gd name="connsiteY134" fmla="*/ 532257 h 1123950"/>
                <a:gd name="connsiteX135" fmla="*/ 275368 w 1209675"/>
                <a:gd name="connsiteY135" fmla="*/ 581787 h 1123950"/>
                <a:gd name="connsiteX136" fmla="*/ 224504 w 1209675"/>
                <a:gd name="connsiteY136" fmla="*/ 636746 h 1123950"/>
                <a:gd name="connsiteX137" fmla="*/ 165735 w 1209675"/>
                <a:gd name="connsiteY137" fmla="*/ 706660 h 1123950"/>
                <a:gd name="connsiteX138" fmla="*/ 101441 w 1209675"/>
                <a:gd name="connsiteY138" fmla="*/ 780193 h 1123950"/>
                <a:gd name="connsiteX139" fmla="*/ 78867 w 1209675"/>
                <a:gd name="connsiteY139" fmla="*/ 802196 h 1123950"/>
                <a:gd name="connsiteX140" fmla="*/ 56102 w 1209675"/>
                <a:gd name="connsiteY140" fmla="*/ 810101 h 1123950"/>
                <a:gd name="connsiteX141" fmla="*/ 11335 w 1209675"/>
                <a:gd name="connsiteY141" fmla="*/ 843248 h 1123950"/>
                <a:gd name="connsiteX142" fmla="*/ 7144 w 1209675"/>
                <a:gd name="connsiteY142" fmla="*/ 857345 h 1123950"/>
                <a:gd name="connsiteX143" fmla="*/ 10763 w 1209675"/>
                <a:gd name="connsiteY143" fmla="*/ 866585 h 1123950"/>
                <a:gd name="connsiteX144" fmla="*/ 52959 w 1209675"/>
                <a:gd name="connsiteY144" fmla="*/ 908971 h 1123950"/>
                <a:gd name="connsiteX145" fmla="*/ 77533 w 1209675"/>
                <a:gd name="connsiteY145" fmla="*/ 918210 h 1123950"/>
                <a:gd name="connsiteX146" fmla="*/ 106394 w 1209675"/>
                <a:gd name="connsiteY146" fmla="*/ 923735 h 1123950"/>
                <a:gd name="connsiteX147" fmla="*/ 121634 w 1209675"/>
                <a:gd name="connsiteY147" fmla="*/ 915067 h 1123950"/>
                <a:gd name="connsiteX148" fmla="*/ 179641 w 1209675"/>
                <a:gd name="connsiteY148" fmla="*/ 864299 h 1123950"/>
                <a:gd name="connsiteX149" fmla="*/ 215741 w 1209675"/>
                <a:gd name="connsiteY149" fmla="*/ 822008 h 1123950"/>
                <a:gd name="connsiteX150" fmla="*/ 230410 w 1209675"/>
                <a:gd name="connsiteY150" fmla="*/ 782955 h 1123950"/>
                <a:gd name="connsiteX151" fmla="*/ 254317 w 1209675"/>
                <a:gd name="connsiteY151" fmla="*/ 745617 h 1123950"/>
                <a:gd name="connsiteX152" fmla="*/ 283655 w 1209675"/>
                <a:gd name="connsiteY152" fmla="*/ 694658 h 1123950"/>
                <a:gd name="connsiteX153" fmla="*/ 311277 w 1209675"/>
                <a:gd name="connsiteY153" fmla="*/ 646176 h 1123950"/>
                <a:gd name="connsiteX154" fmla="*/ 319183 w 1209675"/>
                <a:gd name="connsiteY154" fmla="*/ 637032 h 1123950"/>
                <a:gd name="connsiteX155" fmla="*/ 327755 w 1209675"/>
                <a:gd name="connsiteY155" fmla="*/ 639509 h 1123950"/>
                <a:gd name="connsiteX156" fmla="*/ 323659 w 1209675"/>
                <a:gd name="connsiteY156" fmla="*/ 669322 h 1123950"/>
                <a:gd name="connsiteX157" fmla="*/ 312991 w 1209675"/>
                <a:gd name="connsiteY157" fmla="*/ 755904 h 1123950"/>
                <a:gd name="connsiteX158" fmla="*/ 309372 w 1209675"/>
                <a:gd name="connsiteY158" fmla="*/ 954977 h 1123950"/>
                <a:gd name="connsiteX159" fmla="*/ 302133 w 1209675"/>
                <a:gd name="connsiteY159" fmla="*/ 975360 h 1123950"/>
                <a:gd name="connsiteX160" fmla="*/ 288131 w 1209675"/>
                <a:gd name="connsiteY160" fmla="*/ 988124 h 1123950"/>
                <a:gd name="connsiteX161" fmla="*/ 262699 w 1209675"/>
                <a:gd name="connsiteY161" fmla="*/ 989362 h 1123950"/>
                <a:gd name="connsiteX162" fmla="*/ 232124 w 1209675"/>
                <a:gd name="connsiteY162" fmla="*/ 989362 h 1123950"/>
                <a:gd name="connsiteX163" fmla="*/ 187642 w 1209675"/>
                <a:gd name="connsiteY163" fmla="*/ 979361 h 1123950"/>
                <a:gd name="connsiteX164" fmla="*/ 174688 w 1209675"/>
                <a:gd name="connsiteY164" fmla="*/ 981456 h 1123950"/>
                <a:gd name="connsiteX165" fmla="*/ 152590 w 1209675"/>
                <a:gd name="connsiteY165" fmla="*/ 996220 h 1123950"/>
                <a:gd name="connsiteX166" fmla="*/ 153829 w 1209675"/>
                <a:gd name="connsiteY166" fmla="*/ 1008126 h 1123950"/>
                <a:gd name="connsiteX167" fmla="*/ 170974 w 1209675"/>
                <a:gd name="connsiteY167" fmla="*/ 1017842 h 1123950"/>
                <a:gd name="connsiteX168" fmla="*/ 195548 w 1209675"/>
                <a:gd name="connsiteY168" fmla="*/ 1028605 h 1123950"/>
                <a:gd name="connsiteX169" fmla="*/ 213836 w 1209675"/>
                <a:gd name="connsiteY169" fmla="*/ 1037082 h 1123950"/>
                <a:gd name="connsiteX170" fmla="*/ 234315 w 1209675"/>
                <a:gd name="connsiteY170" fmla="*/ 1045274 h 1123950"/>
                <a:gd name="connsiteX171" fmla="*/ 273177 w 1209675"/>
                <a:gd name="connsiteY171" fmla="*/ 1067372 h 1123950"/>
                <a:gd name="connsiteX172" fmla="*/ 297275 w 1209675"/>
                <a:gd name="connsiteY172" fmla="*/ 1080802 h 1123950"/>
                <a:gd name="connsiteX173" fmla="*/ 315563 w 1209675"/>
                <a:gd name="connsiteY173" fmla="*/ 1092994 h 1123950"/>
                <a:gd name="connsiteX174" fmla="*/ 336042 w 1209675"/>
                <a:gd name="connsiteY174" fmla="*/ 1108520 h 1123950"/>
                <a:gd name="connsiteX175" fmla="*/ 344233 w 1209675"/>
                <a:gd name="connsiteY175" fmla="*/ 1122807 h 1123950"/>
                <a:gd name="connsiteX176" fmla="*/ 359759 w 1209675"/>
                <a:gd name="connsiteY176" fmla="*/ 1125284 h 1123950"/>
                <a:gd name="connsiteX177" fmla="*/ 385477 w 1209675"/>
                <a:gd name="connsiteY177" fmla="*/ 1111663 h 1123950"/>
                <a:gd name="connsiteX178" fmla="*/ 418147 w 1209675"/>
                <a:gd name="connsiteY178" fmla="*/ 1073753 h 1123950"/>
                <a:gd name="connsiteX179" fmla="*/ 425482 w 1209675"/>
                <a:gd name="connsiteY179" fmla="*/ 1034510 h 1123950"/>
                <a:gd name="connsiteX180" fmla="*/ 432816 w 1209675"/>
                <a:gd name="connsiteY180" fmla="*/ 1032034 h 1123950"/>
                <a:gd name="connsiteX181" fmla="*/ 450913 w 1209675"/>
                <a:gd name="connsiteY181" fmla="*/ 1052894 h 1123950"/>
                <a:gd name="connsiteX182" fmla="*/ 470535 w 1209675"/>
                <a:gd name="connsiteY182" fmla="*/ 1070896 h 1123950"/>
                <a:gd name="connsiteX183" fmla="*/ 480250 w 1209675"/>
                <a:gd name="connsiteY183" fmla="*/ 1074515 h 1123950"/>
                <a:gd name="connsiteX184" fmla="*/ 495776 w 1209675"/>
                <a:gd name="connsiteY184" fmla="*/ 1072039 h 1123950"/>
                <a:gd name="connsiteX185" fmla="*/ 543211 w 1209675"/>
                <a:gd name="connsiteY185" fmla="*/ 1046417 h 1123950"/>
                <a:gd name="connsiteX186" fmla="*/ 615410 w 1209675"/>
                <a:gd name="connsiteY186" fmla="*/ 988886 h 1123950"/>
                <a:gd name="connsiteX187" fmla="*/ 700468 w 1209675"/>
                <a:gd name="connsiteY187" fmla="*/ 909447 h 1123950"/>
                <a:gd name="connsiteX188" fmla="*/ 736854 w 1209675"/>
                <a:gd name="connsiteY188" fmla="*/ 859536 h 1123950"/>
                <a:gd name="connsiteX189" fmla="*/ 745046 w 1209675"/>
                <a:gd name="connsiteY189" fmla="*/ 852964 h 1123950"/>
                <a:gd name="connsiteX190" fmla="*/ 757238 w 1209675"/>
                <a:gd name="connsiteY190" fmla="*/ 860393 h 1123950"/>
                <a:gd name="connsiteX191" fmla="*/ 798862 w 1209675"/>
                <a:gd name="connsiteY191" fmla="*/ 906399 h 1123950"/>
                <a:gd name="connsiteX192" fmla="*/ 836771 w 1209675"/>
                <a:gd name="connsiteY192" fmla="*/ 953738 h 1123950"/>
                <a:gd name="connsiteX193" fmla="*/ 859250 w 1209675"/>
                <a:gd name="connsiteY193" fmla="*/ 986409 h 1123950"/>
                <a:gd name="connsiteX194" fmla="*/ 876300 w 1209675"/>
                <a:gd name="connsiteY194" fmla="*/ 999839 h 1123950"/>
                <a:gd name="connsiteX195" fmla="*/ 890683 w 1209675"/>
                <a:gd name="connsiteY195" fmla="*/ 1002316 h 1123950"/>
                <a:gd name="connsiteX196" fmla="*/ 921734 w 1209675"/>
                <a:gd name="connsiteY196" fmla="*/ 1002697 h 1123950"/>
                <a:gd name="connsiteX197" fmla="*/ 963263 w 1209675"/>
                <a:gd name="connsiteY197" fmla="*/ 992410 h 1123950"/>
                <a:gd name="connsiteX198" fmla="*/ 1017937 w 1209675"/>
                <a:gd name="connsiteY198" fmla="*/ 974027 h 1123950"/>
                <a:gd name="connsiteX199" fmla="*/ 1079754 w 1209675"/>
                <a:gd name="connsiteY199" fmla="*/ 946214 h 1123950"/>
                <a:gd name="connsiteX200" fmla="*/ 1155573 w 1209675"/>
                <a:gd name="connsiteY200" fmla="*/ 910685 h 1123950"/>
                <a:gd name="connsiteX201" fmla="*/ 1196531 w 1209675"/>
                <a:gd name="connsiteY201" fmla="*/ 889064 h 1123950"/>
                <a:gd name="connsiteX202" fmla="*/ 1203865 w 1209675"/>
                <a:gd name="connsiteY202" fmla="*/ 873443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209675" h="1123950">
                  <a:moveTo>
                    <a:pt x="1191958" y="861917"/>
                  </a:moveTo>
                  <a:lnTo>
                    <a:pt x="1167384" y="865251"/>
                  </a:lnTo>
                  <a:lnTo>
                    <a:pt x="1105376" y="872585"/>
                  </a:lnTo>
                  <a:lnTo>
                    <a:pt x="1033081" y="866394"/>
                  </a:lnTo>
                  <a:lnTo>
                    <a:pt x="1000506" y="860203"/>
                  </a:lnTo>
                  <a:lnTo>
                    <a:pt x="967835" y="846773"/>
                  </a:lnTo>
                  <a:lnTo>
                    <a:pt x="919163" y="817436"/>
                  </a:lnTo>
                  <a:lnTo>
                    <a:pt x="823341" y="741426"/>
                  </a:lnTo>
                  <a:lnTo>
                    <a:pt x="821626" y="734092"/>
                  </a:lnTo>
                  <a:lnTo>
                    <a:pt x="858869" y="664940"/>
                  </a:lnTo>
                  <a:lnTo>
                    <a:pt x="891921" y="609886"/>
                  </a:lnTo>
                  <a:lnTo>
                    <a:pt x="914019" y="586550"/>
                  </a:lnTo>
                  <a:lnTo>
                    <a:pt x="920591" y="557022"/>
                  </a:lnTo>
                  <a:lnTo>
                    <a:pt x="925449" y="550069"/>
                  </a:lnTo>
                  <a:lnTo>
                    <a:pt x="917257" y="532448"/>
                  </a:lnTo>
                  <a:lnTo>
                    <a:pt x="886682" y="505587"/>
                  </a:lnTo>
                  <a:lnTo>
                    <a:pt x="857345" y="493300"/>
                  </a:lnTo>
                  <a:lnTo>
                    <a:pt x="837343" y="485870"/>
                  </a:lnTo>
                  <a:lnTo>
                    <a:pt x="818579" y="486728"/>
                  </a:lnTo>
                  <a:lnTo>
                    <a:pt x="807530" y="491585"/>
                  </a:lnTo>
                  <a:lnTo>
                    <a:pt x="797719" y="491585"/>
                  </a:lnTo>
                  <a:lnTo>
                    <a:pt x="798957" y="463772"/>
                  </a:lnTo>
                  <a:lnTo>
                    <a:pt x="802576" y="432530"/>
                  </a:lnTo>
                  <a:lnTo>
                    <a:pt x="836485" y="359950"/>
                  </a:lnTo>
                  <a:lnTo>
                    <a:pt x="868204" y="293561"/>
                  </a:lnTo>
                  <a:lnTo>
                    <a:pt x="886587" y="256794"/>
                  </a:lnTo>
                  <a:lnTo>
                    <a:pt x="914305" y="234410"/>
                  </a:lnTo>
                  <a:lnTo>
                    <a:pt x="935069" y="223742"/>
                  </a:lnTo>
                  <a:lnTo>
                    <a:pt x="951833" y="211836"/>
                  </a:lnTo>
                  <a:lnTo>
                    <a:pt x="990600" y="184118"/>
                  </a:lnTo>
                  <a:lnTo>
                    <a:pt x="1000697" y="170688"/>
                  </a:lnTo>
                  <a:lnTo>
                    <a:pt x="998696" y="153448"/>
                  </a:lnTo>
                  <a:lnTo>
                    <a:pt x="968788" y="115919"/>
                  </a:lnTo>
                  <a:lnTo>
                    <a:pt x="952119" y="111347"/>
                  </a:lnTo>
                  <a:lnTo>
                    <a:pt x="943547" y="106871"/>
                  </a:lnTo>
                  <a:lnTo>
                    <a:pt x="938593" y="87630"/>
                  </a:lnTo>
                  <a:lnTo>
                    <a:pt x="919448" y="63151"/>
                  </a:lnTo>
                  <a:lnTo>
                    <a:pt x="888301" y="39053"/>
                  </a:lnTo>
                  <a:lnTo>
                    <a:pt x="836866" y="11716"/>
                  </a:lnTo>
                  <a:lnTo>
                    <a:pt x="815245" y="7144"/>
                  </a:lnTo>
                  <a:lnTo>
                    <a:pt x="795242" y="18288"/>
                  </a:lnTo>
                  <a:lnTo>
                    <a:pt x="791432" y="45720"/>
                  </a:lnTo>
                  <a:lnTo>
                    <a:pt x="793909" y="90583"/>
                  </a:lnTo>
                  <a:lnTo>
                    <a:pt x="781622" y="142018"/>
                  </a:lnTo>
                  <a:lnTo>
                    <a:pt x="767048" y="198406"/>
                  </a:lnTo>
                  <a:lnTo>
                    <a:pt x="736854" y="227743"/>
                  </a:lnTo>
                  <a:lnTo>
                    <a:pt x="720947" y="234791"/>
                  </a:lnTo>
                  <a:lnTo>
                    <a:pt x="664655" y="273939"/>
                  </a:lnTo>
                  <a:lnTo>
                    <a:pt x="604742" y="318230"/>
                  </a:lnTo>
                  <a:lnTo>
                    <a:pt x="545973" y="353663"/>
                  </a:lnTo>
                  <a:lnTo>
                    <a:pt x="496157" y="382334"/>
                  </a:lnTo>
                  <a:lnTo>
                    <a:pt x="498634" y="399098"/>
                  </a:lnTo>
                  <a:lnTo>
                    <a:pt x="520255" y="411385"/>
                  </a:lnTo>
                  <a:lnTo>
                    <a:pt x="535400" y="417481"/>
                  </a:lnTo>
                  <a:lnTo>
                    <a:pt x="561118" y="424434"/>
                  </a:lnTo>
                  <a:lnTo>
                    <a:pt x="580644" y="427006"/>
                  </a:lnTo>
                  <a:lnTo>
                    <a:pt x="597789" y="428244"/>
                  </a:lnTo>
                  <a:lnTo>
                    <a:pt x="619411" y="417576"/>
                  </a:lnTo>
                  <a:lnTo>
                    <a:pt x="638175" y="407765"/>
                  </a:lnTo>
                  <a:lnTo>
                    <a:pt x="703040" y="349853"/>
                  </a:lnTo>
                  <a:lnTo>
                    <a:pt x="717423" y="342519"/>
                  </a:lnTo>
                  <a:lnTo>
                    <a:pt x="720185" y="347663"/>
                  </a:lnTo>
                  <a:lnTo>
                    <a:pt x="716471" y="363569"/>
                  </a:lnTo>
                  <a:lnTo>
                    <a:pt x="701802" y="414147"/>
                  </a:lnTo>
                  <a:lnTo>
                    <a:pt x="681038" y="483870"/>
                  </a:lnTo>
                  <a:lnTo>
                    <a:pt x="663035" y="521875"/>
                  </a:lnTo>
                  <a:lnTo>
                    <a:pt x="663035" y="537782"/>
                  </a:lnTo>
                  <a:lnTo>
                    <a:pt x="668083" y="557117"/>
                  </a:lnTo>
                  <a:lnTo>
                    <a:pt x="677894" y="570167"/>
                  </a:lnTo>
                  <a:lnTo>
                    <a:pt x="692182" y="588455"/>
                  </a:lnTo>
                  <a:lnTo>
                    <a:pt x="708184" y="593408"/>
                  </a:lnTo>
                  <a:lnTo>
                    <a:pt x="718947" y="588836"/>
                  </a:lnTo>
                  <a:lnTo>
                    <a:pt x="742283" y="570833"/>
                  </a:lnTo>
                  <a:lnTo>
                    <a:pt x="758571" y="559784"/>
                  </a:lnTo>
                  <a:lnTo>
                    <a:pt x="772001" y="564833"/>
                  </a:lnTo>
                  <a:lnTo>
                    <a:pt x="774478" y="575786"/>
                  </a:lnTo>
                  <a:lnTo>
                    <a:pt x="766191" y="603885"/>
                  </a:lnTo>
                  <a:lnTo>
                    <a:pt x="727138" y="675323"/>
                  </a:lnTo>
                  <a:lnTo>
                    <a:pt x="720947" y="674084"/>
                  </a:lnTo>
                  <a:lnTo>
                    <a:pt x="688943" y="645509"/>
                  </a:lnTo>
                  <a:lnTo>
                    <a:pt x="668179" y="635699"/>
                  </a:lnTo>
                  <a:lnTo>
                    <a:pt x="628174" y="616839"/>
                  </a:lnTo>
                  <a:lnTo>
                    <a:pt x="611029" y="611124"/>
                  </a:lnTo>
                  <a:lnTo>
                    <a:pt x="591026" y="618458"/>
                  </a:lnTo>
                  <a:lnTo>
                    <a:pt x="591026" y="638080"/>
                  </a:lnTo>
                  <a:lnTo>
                    <a:pt x="600456" y="656558"/>
                  </a:lnTo>
                  <a:lnTo>
                    <a:pt x="633698" y="703517"/>
                  </a:lnTo>
                  <a:lnTo>
                    <a:pt x="652081" y="733616"/>
                  </a:lnTo>
                  <a:lnTo>
                    <a:pt x="669512" y="759333"/>
                  </a:lnTo>
                  <a:lnTo>
                    <a:pt x="675513" y="771144"/>
                  </a:lnTo>
                  <a:lnTo>
                    <a:pt x="671893" y="779717"/>
                  </a:lnTo>
                  <a:lnTo>
                    <a:pt x="654272" y="817340"/>
                  </a:lnTo>
                  <a:lnTo>
                    <a:pt x="582549" y="909733"/>
                  </a:lnTo>
                  <a:lnTo>
                    <a:pt x="542544" y="944213"/>
                  </a:lnTo>
                  <a:lnTo>
                    <a:pt x="496348" y="974122"/>
                  </a:lnTo>
                  <a:lnTo>
                    <a:pt x="455962" y="985457"/>
                  </a:lnTo>
                  <a:lnTo>
                    <a:pt x="435673" y="979551"/>
                  </a:lnTo>
                  <a:lnTo>
                    <a:pt x="425386" y="965454"/>
                  </a:lnTo>
                  <a:lnTo>
                    <a:pt x="428149" y="769715"/>
                  </a:lnTo>
                  <a:lnTo>
                    <a:pt x="433006" y="640080"/>
                  </a:lnTo>
                  <a:lnTo>
                    <a:pt x="445294" y="531495"/>
                  </a:lnTo>
                  <a:lnTo>
                    <a:pt x="467296" y="421767"/>
                  </a:lnTo>
                  <a:lnTo>
                    <a:pt x="475012" y="357569"/>
                  </a:lnTo>
                  <a:lnTo>
                    <a:pt x="487204" y="323660"/>
                  </a:lnTo>
                  <a:lnTo>
                    <a:pt x="524447" y="288512"/>
                  </a:lnTo>
                  <a:lnTo>
                    <a:pt x="569690" y="250889"/>
                  </a:lnTo>
                  <a:lnTo>
                    <a:pt x="599027" y="226314"/>
                  </a:lnTo>
                  <a:lnTo>
                    <a:pt x="600170" y="204692"/>
                  </a:lnTo>
                  <a:lnTo>
                    <a:pt x="569976" y="165545"/>
                  </a:lnTo>
                  <a:lnTo>
                    <a:pt x="560641" y="164306"/>
                  </a:lnTo>
                  <a:lnTo>
                    <a:pt x="548735" y="175260"/>
                  </a:lnTo>
                  <a:lnTo>
                    <a:pt x="540448" y="170402"/>
                  </a:lnTo>
                  <a:lnTo>
                    <a:pt x="547878" y="157258"/>
                  </a:lnTo>
                  <a:lnTo>
                    <a:pt x="539210" y="137255"/>
                  </a:lnTo>
                  <a:lnTo>
                    <a:pt x="489109" y="84582"/>
                  </a:lnTo>
                  <a:lnTo>
                    <a:pt x="435292" y="51626"/>
                  </a:lnTo>
                  <a:lnTo>
                    <a:pt x="420529" y="55340"/>
                  </a:lnTo>
                  <a:lnTo>
                    <a:pt x="396145" y="76105"/>
                  </a:lnTo>
                  <a:lnTo>
                    <a:pt x="392430" y="115729"/>
                  </a:lnTo>
                  <a:lnTo>
                    <a:pt x="384619" y="187928"/>
                  </a:lnTo>
                  <a:lnTo>
                    <a:pt x="373189" y="242507"/>
                  </a:lnTo>
                  <a:lnTo>
                    <a:pt x="270986" y="311658"/>
                  </a:lnTo>
                  <a:lnTo>
                    <a:pt x="241554" y="315278"/>
                  </a:lnTo>
                  <a:lnTo>
                    <a:pt x="219456" y="329946"/>
                  </a:lnTo>
                  <a:lnTo>
                    <a:pt x="221266" y="340900"/>
                  </a:lnTo>
                  <a:lnTo>
                    <a:pt x="247555" y="379571"/>
                  </a:lnTo>
                  <a:lnTo>
                    <a:pt x="284226" y="416433"/>
                  </a:lnTo>
                  <a:lnTo>
                    <a:pt x="305752" y="421386"/>
                  </a:lnTo>
                  <a:lnTo>
                    <a:pt x="321088" y="417576"/>
                  </a:lnTo>
                  <a:lnTo>
                    <a:pt x="335756" y="397955"/>
                  </a:lnTo>
                  <a:lnTo>
                    <a:pt x="348615" y="397955"/>
                  </a:lnTo>
                  <a:lnTo>
                    <a:pt x="345567" y="412718"/>
                  </a:lnTo>
                  <a:lnTo>
                    <a:pt x="340138" y="431197"/>
                  </a:lnTo>
                  <a:lnTo>
                    <a:pt x="334137" y="495586"/>
                  </a:lnTo>
                  <a:lnTo>
                    <a:pt x="321278" y="532257"/>
                  </a:lnTo>
                  <a:lnTo>
                    <a:pt x="275368" y="581787"/>
                  </a:lnTo>
                  <a:lnTo>
                    <a:pt x="224504" y="636746"/>
                  </a:lnTo>
                  <a:lnTo>
                    <a:pt x="165735" y="706660"/>
                  </a:lnTo>
                  <a:lnTo>
                    <a:pt x="101441" y="780193"/>
                  </a:lnTo>
                  <a:lnTo>
                    <a:pt x="78867" y="802196"/>
                  </a:lnTo>
                  <a:lnTo>
                    <a:pt x="56102" y="810101"/>
                  </a:lnTo>
                  <a:lnTo>
                    <a:pt x="11335" y="843248"/>
                  </a:lnTo>
                  <a:lnTo>
                    <a:pt x="7144" y="857345"/>
                  </a:lnTo>
                  <a:lnTo>
                    <a:pt x="10763" y="866585"/>
                  </a:lnTo>
                  <a:lnTo>
                    <a:pt x="52959" y="908971"/>
                  </a:lnTo>
                  <a:lnTo>
                    <a:pt x="77533" y="918210"/>
                  </a:lnTo>
                  <a:lnTo>
                    <a:pt x="106394" y="923735"/>
                  </a:lnTo>
                  <a:lnTo>
                    <a:pt x="121634" y="915067"/>
                  </a:lnTo>
                  <a:lnTo>
                    <a:pt x="179641" y="864299"/>
                  </a:lnTo>
                  <a:lnTo>
                    <a:pt x="215741" y="822008"/>
                  </a:lnTo>
                  <a:lnTo>
                    <a:pt x="230410" y="782955"/>
                  </a:lnTo>
                  <a:lnTo>
                    <a:pt x="254317" y="745617"/>
                  </a:lnTo>
                  <a:lnTo>
                    <a:pt x="283655" y="694658"/>
                  </a:lnTo>
                  <a:lnTo>
                    <a:pt x="311277" y="646176"/>
                  </a:lnTo>
                  <a:lnTo>
                    <a:pt x="319183" y="637032"/>
                  </a:lnTo>
                  <a:lnTo>
                    <a:pt x="327755" y="639509"/>
                  </a:lnTo>
                  <a:lnTo>
                    <a:pt x="323659" y="669322"/>
                  </a:lnTo>
                  <a:lnTo>
                    <a:pt x="312991" y="755904"/>
                  </a:lnTo>
                  <a:lnTo>
                    <a:pt x="309372" y="954977"/>
                  </a:lnTo>
                  <a:lnTo>
                    <a:pt x="302133" y="975360"/>
                  </a:lnTo>
                  <a:lnTo>
                    <a:pt x="288131" y="988124"/>
                  </a:lnTo>
                  <a:lnTo>
                    <a:pt x="262699" y="989362"/>
                  </a:lnTo>
                  <a:lnTo>
                    <a:pt x="232124" y="989362"/>
                  </a:lnTo>
                  <a:lnTo>
                    <a:pt x="187642" y="979361"/>
                  </a:lnTo>
                  <a:lnTo>
                    <a:pt x="174688" y="981456"/>
                  </a:lnTo>
                  <a:lnTo>
                    <a:pt x="152590" y="996220"/>
                  </a:lnTo>
                  <a:lnTo>
                    <a:pt x="153829" y="1008126"/>
                  </a:lnTo>
                  <a:lnTo>
                    <a:pt x="170974" y="1017842"/>
                  </a:lnTo>
                  <a:lnTo>
                    <a:pt x="195548" y="1028605"/>
                  </a:lnTo>
                  <a:lnTo>
                    <a:pt x="213836" y="1037082"/>
                  </a:lnTo>
                  <a:lnTo>
                    <a:pt x="234315" y="1045274"/>
                  </a:lnTo>
                  <a:lnTo>
                    <a:pt x="273177" y="1067372"/>
                  </a:lnTo>
                  <a:lnTo>
                    <a:pt x="297275" y="1080802"/>
                  </a:lnTo>
                  <a:lnTo>
                    <a:pt x="315563" y="1092994"/>
                  </a:lnTo>
                  <a:lnTo>
                    <a:pt x="336042" y="1108520"/>
                  </a:lnTo>
                  <a:lnTo>
                    <a:pt x="344233" y="1122807"/>
                  </a:lnTo>
                  <a:lnTo>
                    <a:pt x="359759" y="1125284"/>
                  </a:lnTo>
                  <a:lnTo>
                    <a:pt x="385477" y="1111663"/>
                  </a:lnTo>
                  <a:lnTo>
                    <a:pt x="418147" y="1073753"/>
                  </a:lnTo>
                  <a:lnTo>
                    <a:pt x="425482" y="1034510"/>
                  </a:lnTo>
                  <a:lnTo>
                    <a:pt x="432816" y="1032034"/>
                  </a:lnTo>
                  <a:lnTo>
                    <a:pt x="450913" y="1052894"/>
                  </a:lnTo>
                  <a:lnTo>
                    <a:pt x="470535" y="1070896"/>
                  </a:lnTo>
                  <a:lnTo>
                    <a:pt x="480250" y="1074515"/>
                  </a:lnTo>
                  <a:lnTo>
                    <a:pt x="495776" y="1072039"/>
                  </a:lnTo>
                  <a:lnTo>
                    <a:pt x="543211" y="1046417"/>
                  </a:lnTo>
                  <a:lnTo>
                    <a:pt x="615410" y="988886"/>
                  </a:lnTo>
                  <a:lnTo>
                    <a:pt x="700468" y="909447"/>
                  </a:lnTo>
                  <a:lnTo>
                    <a:pt x="736854" y="859536"/>
                  </a:lnTo>
                  <a:lnTo>
                    <a:pt x="745046" y="852964"/>
                  </a:lnTo>
                  <a:lnTo>
                    <a:pt x="757238" y="860393"/>
                  </a:lnTo>
                  <a:lnTo>
                    <a:pt x="798862" y="906399"/>
                  </a:lnTo>
                  <a:lnTo>
                    <a:pt x="836771" y="953738"/>
                  </a:lnTo>
                  <a:lnTo>
                    <a:pt x="859250" y="986409"/>
                  </a:lnTo>
                  <a:lnTo>
                    <a:pt x="876300" y="999839"/>
                  </a:lnTo>
                  <a:lnTo>
                    <a:pt x="890683" y="1002316"/>
                  </a:lnTo>
                  <a:lnTo>
                    <a:pt x="921734" y="1002697"/>
                  </a:lnTo>
                  <a:lnTo>
                    <a:pt x="963263" y="992410"/>
                  </a:lnTo>
                  <a:lnTo>
                    <a:pt x="1017937" y="974027"/>
                  </a:lnTo>
                  <a:lnTo>
                    <a:pt x="1079754" y="946214"/>
                  </a:lnTo>
                  <a:lnTo>
                    <a:pt x="1155573" y="910685"/>
                  </a:lnTo>
                  <a:lnTo>
                    <a:pt x="1196531" y="889064"/>
                  </a:lnTo>
                  <a:lnTo>
                    <a:pt x="1203865" y="87344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5FBD1E38-D7A3-479B-85C8-20A4FB663E92}"/>
                </a:ext>
              </a:extLst>
            </p:cNvPr>
            <p:cNvSpPr/>
            <p:nvPr/>
          </p:nvSpPr>
          <p:spPr>
            <a:xfrm>
              <a:off x="7508653" y="2859310"/>
              <a:ext cx="1028700" cy="1076325"/>
            </a:xfrm>
            <a:custGeom>
              <a:avLst/>
              <a:gdLst>
                <a:gd name="connsiteX0" fmla="*/ 610648 w 1028700"/>
                <a:gd name="connsiteY0" fmla="*/ 545783 h 1076325"/>
                <a:gd name="connsiteX1" fmla="*/ 737330 w 1028700"/>
                <a:gd name="connsiteY1" fmla="*/ 469106 h 1076325"/>
                <a:gd name="connsiteX2" fmla="*/ 789241 w 1028700"/>
                <a:gd name="connsiteY2" fmla="*/ 447484 h 1076325"/>
                <a:gd name="connsiteX3" fmla="*/ 827818 w 1028700"/>
                <a:gd name="connsiteY3" fmla="*/ 432816 h 1076325"/>
                <a:gd name="connsiteX4" fmla="*/ 842486 w 1028700"/>
                <a:gd name="connsiteY4" fmla="*/ 409004 h 1076325"/>
                <a:gd name="connsiteX5" fmla="*/ 838676 w 1028700"/>
                <a:gd name="connsiteY5" fmla="*/ 385667 h 1076325"/>
                <a:gd name="connsiteX6" fmla="*/ 808768 w 1028700"/>
                <a:gd name="connsiteY6" fmla="*/ 358616 h 1076325"/>
                <a:gd name="connsiteX7" fmla="*/ 768382 w 1028700"/>
                <a:gd name="connsiteY7" fmla="*/ 343853 h 1076325"/>
                <a:gd name="connsiteX8" fmla="*/ 734092 w 1028700"/>
                <a:gd name="connsiteY8" fmla="*/ 347567 h 1076325"/>
                <a:gd name="connsiteX9" fmla="*/ 702755 w 1028700"/>
                <a:gd name="connsiteY9" fmla="*/ 362998 h 1076325"/>
                <a:gd name="connsiteX10" fmla="*/ 678942 w 1028700"/>
                <a:gd name="connsiteY10" fmla="*/ 394145 h 1076325"/>
                <a:gd name="connsiteX11" fmla="*/ 604457 w 1028700"/>
                <a:gd name="connsiteY11" fmla="*/ 445865 h 1076325"/>
                <a:gd name="connsiteX12" fmla="*/ 588836 w 1028700"/>
                <a:gd name="connsiteY12" fmla="*/ 452247 h 1076325"/>
                <a:gd name="connsiteX13" fmla="*/ 578930 w 1028700"/>
                <a:gd name="connsiteY13" fmla="*/ 439293 h 1076325"/>
                <a:gd name="connsiteX14" fmla="*/ 586359 w 1028700"/>
                <a:gd name="connsiteY14" fmla="*/ 344424 h 1076325"/>
                <a:gd name="connsiteX15" fmla="*/ 604742 w 1028700"/>
                <a:gd name="connsiteY15" fmla="*/ 258699 h 1076325"/>
                <a:gd name="connsiteX16" fmla="*/ 612743 w 1028700"/>
                <a:gd name="connsiteY16" fmla="*/ 213836 h 1076325"/>
                <a:gd name="connsiteX17" fmla="*/ 623792 w 1028700"/>
                <a:gd name="connsiteY17" fmla="*/ 191834 h 1076325"/>
                <a:gd name="connsiteX18" fmla="*/ 623792 w 1028700"/>
                <a:gd name="connsiteY18" fmla="*/ 163639 h 1076325"/>
                <a:gd name="connsiteX19" fmla="*/ 614553 w 1028700"/>
                <a:gd name="connsiteY19" fmla="*/ 136684 h 1076325"/>
                <a:gd name="connsiteX20" fmla="*/ 585788 w 1028700"/>
                <a:gd name="connsiteY20" fmla="*/ 107061 h 1076325"/>
                <a:gd name="connsiteX21" fmla="*/ 516541 w 1028700"/>
                <a:gd name="connsiteY21" fmla="*/ 52959 h 1076325"/>
                <a:gd name="connsiteX22" fmla="*/ 464344 w 1028700"/>
                <a:gd name="connsiteY22" fmla="*/ 11240 h 1076325"/>
                <a:gd name="connsiteX23" fmla="*/ 444532 w 1028700"/>
                <a:gd name="connsiteY23" fmla="*/ 7144 h 1076325"/>
                <a:gd name="connsiteX24" fmla="*/ 423100 w 1028700"/>
                <a:gd name="connsiteY24" fmla="*/ 29242 h 1076325"/>
                <a:gd name="connsiteX25" fmla="*/ 421291 w 1028700"/>
                <a:gd name="connsiteY25" fmla="*/ 57721 h 1076325"/>
                <a:gd name="connsiteX26" fmla="*/ 424625 w 1028700"/>
                <a:gd name="connsiteY26" fmla="*/ 79534 h 1076325"/>
                <a:gd name="connsiteX27" fmla="*/ 424910 w 1028700"/>
                <a:gd name="connsiteY27" fmla="*/ 95821 h 1076325"/>
                <a:gd name="connsiteX28" fmla="*/ 434816 w 1028700"/>
                <a:gd name="connsiteY28" fmla="*/ 132302 h 1076325"/>
                <a:gd name="connsiteX29" fmla="*/ 438626 w 1028700"/>
                <a:gd name="connsiteY29" fmla="*/ 265557 h 1076325"/>
                <a:gd name="connsiteX30" fmla="*/ 439484 w 1028700"/>
                <a:gd name="connsiteY30" fmla="*/ 350806 h 1076325"/>
                <a:gd name="connsiteX31" fmla="*/ 423863 w 1028700"/>
                <a:gd name="connsiteY31" fmla="*/ 482060 h 1076325"/>
                <a:gd name="connsiteX32" fmla="*/ 415100 w 1028700"/>
                <a:gd name="connsiteY32" fmla="*/ 539877 h 1076325"/>
                <a:gd name="connsiteX33" fmla="*/ 311563 w 1028700"/>
                <a:gd name="connsiteY33" fmla="*/ 601313 h 1076325"/>
                <a:gd name="connsiteX34" fmla="*/ 206216 w 1028700"/>
                <a:gd name="connsiteY34" fmla="*/ 662654 h 1076325"/>
                <a:gd name="connsiteX35" fmla="*/ 137065 w 1028700"/>
                <a:gd name="connsiteY35" fmla="*/ 691420 h 1076325"/>
                <a:gd name="connsiteX36" fmla="*/ 71533 w 1028700"/>
                <a:gd name="connsiteY36" fmla="*/ 702469 h 1076325"/>
                <a:gd name="connsiteX37" fmla="*/ 23146 w 1028700"/>
                <a:gd name="connsiteY37" fmla="*/ 715518 h 1076325"/>
                <a:gd name="connsiteX38" fmla="*/ 10287 w 1028700"/>
                <a:gd name="connsiteY38" fmla="*/ 732092 h 1076325"/>
                <a:gd name="connsiteX39" fmla="*/ 18859 w 1028700"/>
                <a:gd name="connsiteY39" fmla="*/ 754190 h 1076325"/>
                <a:gd name="connsiteX40" fmla="*/ 66104 w 1028700"/>
                <a:gd name="connsiteY40" fmla="*/ 785336 h 1076325"/>
                <a:gd name="connsiteX41" fmla="*/ 111443 w 1028700"/>
                <a:gd name="connsiteY41" fmla="*/ 819626 h 1076325"/>
                <a:gd name="connsiteX42" fmla="*/ 148114 w 1028700"/>
                <a:gd name="connsiteY42" fmla="*/ 841629 h 1076325"/>
                <a:gd name="connsiteX43" fmla="*/ 181833 w 1028700"/>
                <a:gd name="connsiteY43" fmla="*/ 852678 h 1076325"/>
                <a:gd name="connsiteX44" fmla="*/ 205645 w 1028700"/>
                <a:gd name="connsiteY44" fmla="*/ 847154 h 1076325"/>
                <a:gd name="connsiteX45" fmla="*/ 253175 w 1028700"/>
                <a:gd name="connsiteY45" fmla="*/ 805529 h 1076325"/>
                <a:gd name="connsiteX46" fmla="*/ 309182 w 1028700"/>
                <a:gd name="connsiteY46" fmla="*/ 756952 h 1076325"/>
                <a:gd name="connsiteX47" fmla="*/ 355187 w 1028700"/>
                <a:gd name="connsiteY47" fmla="*/ 721138 h 1076325"/>
                <a:gd name="connsiteX48" fmla="*/ 368046 w 1028700"/>
                <a:gd name="connsiteY48" fmla="*/ 717423 h 1076325"/>
                <a:gd name="connsiteX49" fmla="*/ 373666 w 1028700"/>
                <a:gd name="connsiteY49" fmla="*/ 729139 h 1076325"/>
                <a:gd name="connsiteX50" fmla="*/ 372904 w 1028700"/>
                <a:gd name="connsiteY50" fmla="*/ 749332 h 1076325"/>
                <a:gd name="connsiteX51" fmla="*/ 347758 w 1028700"/>
                <a:gd name="connsiteY51" fmla="*/ 796004 h 1076325"/>
                <a:gd name="connsiteX52" fmla="*/ 323850 w 1028700"/>
                <a:gd name="connsiteY52" fmla="*/ 838962 h 1076325"/>
                <a:gd name="connsiteX53" fmla="*/ 221552 w 1028700"/>
                <a:gd name="connsiteY53" fmla="*/ 943547 h 1076325"/>
                <a:gd name="connsiteX54" fmla="*/ 161544 w 1028700"/>
                <a:gd name="connsiteY54" fmla="*/ 982790 h 1076325"/>
                <a:gd name="connsiteX55" fmla="*/ 138113 w 1028700"/>
                <a:gd name="connsiteY55" fmla="*/ 991743 h 1076325"/>
                <a:gd name="connsiteX56" fmla="*/ 63722 w 1028700"/>
                <a:gd name="connsiteY56" fmla="*/ 1028414 h 1076325"/>
                <a:gd name="connsiteX57" fmla="*/ 23908 w 1028700"/>
                <a:gd name="connsiteY57" fmla="*/ 1044321 h 1076325"/>
                <a:gd name="connsiteX58" fmla="*/ 9620 w 1028700"/>
                <a:gd name="connsiteY58" fmla="*/ 1052894 h 1076325"/>
                <a:gd name="connsiteX59" fmla="*/ 7144 w 1028700"/>
                <a:gd name="connsiteY59" fmla="*/ 1063371 h 1076325"/>
                <a:gd name="connsiteX60" fmla="*/ 16288 w 1028700"/>
                <a:gd name="connsiteY60" fmla="*/ 1072325 h 1076325"/>
                <a:gd name="connsiteX61" fmla="*/ 102013 w 1028700"/>
                <a:gd name="connsiteY61" fmla="*/ 1075468 h 1076325"/>
                <a:gd name="connsiteX62" fmla="*/ 171165 w 1028700"/>
                <a:gd name="connsiteY62" fmla="*/ 1070515 h 1076325"/>
                <a:gd name="connsiteX63" fmla="*/ 224409 w 1028700"/>
                <a:gd name="connsiteY63" fmla="*/ 1055942 h 1076325"/>
                <a:gd name="connsiteX64" fmla="*/ 266033 w 1028700"/>
                <a:gd name="connsiteY64" fmla="*/ 1038130 h 1076325"/>
                <a:gd name="connsiteX65" fmla="*/ 307086 w 1028700"/>
                <a:gd name="connsiteY65" fmla="*/ 1014222 h 1076325"/>
                <a:gd name="connsiteX66" fmla="*/ 371666 w 1028700"/>
                <a:gd name="connsiteY66" fmla="*/ 955739 h 1076325"/>
                <a:gd name="connsiteX67" fmla="*/ 431292 w 1028700"/>
                <a:gd name="connsiteY67" fmla="*/ 872109 h 1076325"/>
                <a:gd name="connsiteX68" fmla="*/ 489966 w 1028700"/>
                <a:gd name="connsiteY68" fmla="*/ 747236 h 1076325"/>
                <a:gd name="connsiteX69" fmla="*/ 537115 w 1028700"/>
                <a:gd name="connsiteY69" fmla="*/ 601028 h 1076325"/>
                <a:gd name="connsiteX70" fmla="*/ 548164 w 1028700"/>
                <a:gd name="connsiteY70" fmla="*/ 587026 h 1076325"/>
                <a:gd name="connsiteX71" fmla="*/ 577501 w 1028700"/>
                <a:gd name="connsiteY71" fmla="*/ 569595 h 1076325"/>
                <a:gd name="connsiteX72" fmla="*/ 610648 w 1028700"/>
                <a:gd name="connsiteY72" fmla="*/ 545783 h 1076325"/>
                <a:gd name="connsiteX73" fmla="*/ 1021175 w 1028700"/>
                <a:gd name="connsiteY73" fmla="*/ 918401 h 1076325"/>
                <a:gd name="connsiteX74" fmla="*/ 1001839 w 1028700"/>
                <a:gd name="connsiteY74" fmla="*/ 907066 h 1076325"/>
                <a:gd name="connsiteX75" fmla="*/ 958977 w 1028700"/>
                <a:gd name="connsiteY75" fmla="*/ 904018 h 1076325"/>
                <a:gd name="connsiteX76" fmla="*/ 918877 w 1028700"/>
                <a:gd name="connsiteY76" fmla="*/ 901256 h 1076325"/>
                <a:gd name="connsiteX77" fmla="*/ 874490 w 1028700"/>
                <a:gd name="connsiteY77" fmla="*/ 888397 h 1076325"/>
                <a:gd name="connsiteX78" fmla="*/ 830675 w 1028700"/>
                <a:gd name="connsiteY78" fmla="*/ 872490 h 1076325"/>
                <a:gd name="connsiteX79" fmla="*/ 793814 w 1028700"/>
                <a:gd name="connsiteY79" fmla="*/ 853059 h 1076325"/>
                <a:gd name="connsiteX80" fmla="*/ 742665 w 1028700"/>
                <a:gd name="connsiteY80" fmla="*/ 813245 h 1076325"/>
                <a:gd name="connsiteX81" fmla="*/ 681514 w 1028700"/>
                <a:gd name="connsiteY81" fmla="*/ 751904 h 1076325"/>
                <a:gd name="connsiteX82" fmla="*/ 642175 w 1028700"/>
                <a:gd name="connsiteY82" fmla="*/ 696278 h 1076325"/>
                <a:gd name="connsiteX83" fmla="*/ 621887 w 1028700"/>
                <a:gd name="connsiteY83" fmla="*/ 665321 h 1076325"/>
                <a:gd name="connsiteX84" fmla="*/ 607505 w 1028700"/>
                <a:gd name="connsiteY84" fmla="*/ 649129 h 1076325"/>
                <a:gd name="connsiteX85" fmla="*/ 597408 w 1028700"/>
                <a:gd name="connsiteY85" fmla="*/ 640271 h 1076325"/>
                <a:gd name="connsiteX86" fmla="*/ 585025 w 1028700"/>
                <a:gd name="connsiteY86" fmla="*/ 638366 h 1076325"/>
                <a:gd name="connsiteX87" fmla="*/ 572643 w 1028700"/>
                <a:gd name="connsiteY87" fmla="*/ 640271 h 1076325"/>
                <a:gd name="connsiteX88" fmla="*/ 556927 w 1028700"/>
                <a:gd name="connsiteY88" fmla="*/ 656463 h 1076325"/>
                <a:gd name="connsiteX89" fmla="*/ 557593 w 1028700"/>
                <a:gd name="connsiteY89" fmla="*/ 671798 h 1076325"/>
                <a:gd name="connsiteX90" fmla="*/ 565975 w 1028700"/>
                <a:gd name="connsiteY90" fmla="*/ 688943 h 1076325"/>
                <a:gd name="connsiteX91" fmla="*/ 579215 w 1028700"/>
                <a:gd name="connsiteY91" fmla="*/ 725043 h 1076325"/>
                <a:gd name="connsiteX92" fmla="*/ 593693 w 1028700"/>
                <a:gd name="connsiteY92" fmla="*/ 760381 h 1076325"/>
                <a:gd name="connsiteX93" fmla="*/ 617220 w 1028700"/>
                <a:gd name="connsiteY93" fmla="*/ 813054 h 1076325"/>
                <a:gd name="connsiteX94" fmla="*/ 644557 w 1028700"/>
                <a:gd name="connsiteY94" fmla="*/ 867537 h 1076325"/>
                <a:gd name="connsiteX95" fmla="*/ 662178 w 1028700"/>
                <a:gd name="connsiteY95" fmla="*/ 908495 h 1076325"/>
                <a:gd name="connsiteX96" fmla="*/ 688753 w 1028700"/>
                <a:gd name="connsiteY96" fmla="*/ 962406 h 1076325"/>
                <a:gd name="connsiteX97" fmla="*/ 698849 w 1028700"/>
                <a:gd name="connsiteY97" fmla="*/ 988981 h 1076325"/>
                <a:gd name="connsiteX98" fmla="*/ 708660 w 1028700"/>
                <a:gd name="connsiteY98" fmla="*/ 1006316 h 1076325"/>
                <a:gd name="connsiteX99" fmla="*/ 725805 w 1028700"/>
                <a:gd name="connsiteY99" fmla="*/ 1020985 h 1076325"/>
                <a:gd name="connsiteX100" fmla="*/ 741140 w 1028700"/>
                <a:gd name="connsiteY100" fmla="*/ 1028986 h 1076325"/>
                <a:gd name="connsiteX101" fmla="*/ 757904 w 1028700"/>
                <a:gd name="connsiteY101" fmla="*/ 1040606 h 1076325"/>
                <a:gd name="connsiteX102" fmla="*/ 776574 w 1028700"/>
                <a:gd name="connsiteY102" fmla="*/ 1039940 h 1076325"/>
                <a:gd name="connsiteX103" fmla="*/ 797147 w 1028700"/>
                <a:gd name="connsiteY103" fmla="*/ 1032034 h 1076325"/>
                <a:gd name="connsiteX104" fmla="*/ 828104 w 1028700"/>
                <a:gd name="connsiteY104" fmla="*/ 1015556 h 1076325"/>
                <a:gd name="connsiteX105" fmla="*/ 864489 w 1028700"/>
                <a:gd name="connsiteY105" fmla="*/ 1004792 h 1076325"/>
                <a:gd name="connsiteX106" fmla="*/ 889730 w 1028700"/>
                <a:gd name="connsiteY106" fmla="*/ 993076 h 1076325"/>
                <a:gd name="connsiteX107" fmla="*/ 926306 w 1028700"/>
                <a:gd name="connsiteY107" fmla="*/ 975932 h 1076325"/>
                <a:gd name="connsiteX108" fmla="*/ 962692 w 1028700"/>
                <a:gd name="connsiteY108" fmla="*/ 965454 h 1076325"/>
                <a:gd name="connsiteX109" fmla="*/ 992981 w 1028700"/>
                <a:gd name="connsiteY109" fmla="*/ 954024 h 1076325"/>
                <a:gd name="connsiteX110" fmla="*/ 1011936 w 1028700"/>
                <a:gd name="connsiteY110" fmla="*/ 942975 h 1076325"/>
                <a:gd name="connsiteX111" fmla="*/ 1025557 w 1028700"/>
                <a:gd name="connsiteY111" fmla="*/ 931831 h 1076325"/>
                <a:gd name="connsiteX112" fmla="*/ 1021175 w 1028700"/>
                <a:gd name="connsiteY112" fmla="*/ 918401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1028700" h="1076325">
                  <a:moveTo>
                    <a:pt x="610648" y="545783"/>
                  </a:moveTo>
                  <a:lnTo>
                    <a:pt x="737330" y="469106"/>
                  </a:lnTo>
                  <a:lnTo>
                    <a:pt x="789241" y="447484"/>
                  </a:lnTo>
                  <a:lnTo>
                    <a:pt x="827818" y="432816"/>
                  </a:lnTo>
                  <a:lnTo>
                    <a:pt x="842486" y="409004"/>
                  </a:lnTo>
                  <a:lnTo>
                    <a:pt x="838676" y="385667"/>
                  </a:lnTo>
                  <a:lnTo>
                    <a:pt x="808768" y="358616"/>
                  </a:lnTo>
                  <a:lnTo>
                    <a:pt x="768382" y="343853"/>
                  </a:lnTo>
                  <a:lnTo>
                    <a:pt x="734092" y="347567"/>
                  </a:lnTo>
                  <a:lnTo>
                    <a:pt x="702755" y="362998"/>
                  </a:lnTo>
                  <a:lnTo>
                    <a:pt x="678942" y="394145"/>
                  </a:lnTo>
                  <a:lnTo>
                    <a:pt x="604457" y="445865"/>
                  </a:lnTo>
                  <a:lnTo>
                    <a:pt x="588836" y="452247"/>
                  </a:lnTo>
                  <a:lnTo>
                    <a:pt x="578930" y="439293"/>
                  </a:lnTo>
                  <a:lnTo>
                    <a:pt x="586359" y="344424"/>
                  </a:lnTo>
                  <a:lnTo>
                    <a:pt x="604742" y="258699"/>
                  </a:lnTo>
                  <a:lnTo>
                    <a:pt x="612743" y="213836"/>
                  </a:lnTo>
                  <a:lnTo>
                    <a:pt x="623792" y="191834"/>
                  </a:lnTo>
                  <a:lnTo>
                    <a:pt x="623792" y="163639"/>
                  </a:lnTo>
                  <a:lnTo>
                    <a:pt x="614553" y="136684"/>
                  </a:lnTo>
                  <a:lnTo>
                    <a:pt x="585788" y="107061"/>
                  </a:lnTo>
                  <a:lnTo>
                    <a:pt x="516541" y="52959"/>
                  </a:lnTo>
                  <a:lnTo>
                    <a:pt x="464344" y="11240"/>
                  </a:lnTo>
                  <a:lnTo>
                    <a:pt x="444532" y="7144"/>
                  </a:lnTo>
                  <a:lnTo>
                    <a:pt x="423100" y="29242"/>
                  </a:lnTo>
                  <a:lnTo>
                    <a:pt x="421291" y="57721"/>
                  </a:lnTo>
                  <a:lnTo>
                    <a:pt x="424625" y="79534"/>
                  </a:lnTo>
                  <a:lnTo>
                    <a:pt x="424910" y="95821"/>
                  </a:lnTo>
                  <a:lnTo>
                    <a:pt x="434816" y="132302"/>
                  </a:lnTo>
                  <a:lnTo>
                    <a:pt x="438626" y="265557"/>
                  </a:lnTo>
                  <a:lnTo>
                    <a:pt x="439484" y="350806"/>
                  </a:lnTo>
                  <a:lnTo>
                    <a:pt x="423863" y="482060"/>
                  </a:lnTo>
                  <a:lnTo>
                    <a:pt x="415100" y="539877"/>
                  </a:lnTo>
                  <a:lnTo>
                    <a:pt x="311563" y="601313"/>
                  </a:lnTo>
                  <a:lnTo>
                    <a:pt x="206216" y="662654"/>
                  </a:lnTo>
                  <a:lnTo>
                    <a:pt x="137065" y="691420"/>
                  </a:lnTo>
                  <a:lnTo>
                    <a:pt x="71533" y="702469"/>
                  </a:lnTo>
                  <a:lnTo>
                    <a:pt x="23146" y="715518"/>
                  </a:lnTo>
                  <a:lnTo>
                    <a:pt x="10287" y="732092"/>
                  </a:lnTo>
                  <a:lnTo>
                    <a:pt x="18859" y="754190"/>
                  </a:lnTo>
                  <a:lnTo>
                    <a:pt x="66104" y="785336"/>
                  </a:lnTo>
                  <a:lnTo>
                    <a:pt x="111443" y="819626"/>
                  </a:lnTo>
                  <a:lnTo>
                    <a:pt x="148114" y="841629"/>
                  </a:lnTo>
                  <a:lnTo>
                    <a:pt x="181833" y="852678"/>
                  </a:lnTo>
                  <a:lnTo>
                    <a:pt x="205645" y="847154"/>
                  </a:lnTo>
                  <a:lnTo>
                    <a:pt x="253175" y="805529"/>
                  </a:lnTo>
                  <a:lnTo>
                    <a:pt x="309182" y="756952"/>
                  </a:lnTo>
                  <a:lnTo>
                    <a:pt x="355187" y="721138"/>
                  </a:lnTo>
                  <a:lnTo>
                    <a:pt x="368046" y="717423"/>
                  </a:lnTo>
                  <a:lnTo>
                    <a:pt x="373666" y="729139"/>
                  </a:lnTo>
                  <a:lnTo>
                    <a:pt x="372904" y="749332"/>
                  </a:lnTo>
                  <a:lnTo>
                    <a:pt x="347758" y="796004"/>
                  </a:lnTo>
                  <a:lnTo>
                    <a:pt x="323850" y="838962"/>
                  </a:lnTo>
                  <a:lnTo>
                    <a:pt x="221552" y="943547"/>
                  </a:lnTo>
                  <a:lnTo>
                    <a:pt x="161544" y="982790"/>
                  </a:lnTo>
                  <a:lnTo>
                    <a:pt x="138113" y="991743"/>
                  </a:lnTo>
                  <a:lnTo>
                    <a:pt x="63722" y="1028414"/>
                  </a:lnTo>
                  <a:lnTo>
                    <a:pt x="23908" y="1044321"/>
                  </a:lnTo>
                  <a:lnTo>
                    <a:pt x="9620" y="1052894"/>
                  </a:lnTo>
                  <a:lnTo>
                    <a:pt x="7144" y="1063371"/>
                  </a:lnTo>
                  <a:lnTo>
                    <a:pt x="16288" y="1072325"/>
                  </a:lnTo>
                  <a:lnTo>
                    <a:pt x="102013" y="1075468"/>
                  </a:lnTo>
                  <a:lnTo>
                    <a:pt x="171165" y="1070515"/>
                  </a:lnTo>
                  <a:lnTo>
                    <a:pt x="224409" y="1055942"/>
                  </a:lnTo>
                  <a:lnTo>
                    <a:pt x="266033" y="1038130"/>
                  </a:lnTo>
                  <a:lnTo>
                    <a:pt x="307086" y="1014222"/>
                  </a:lnTo>
                  <a:lnTo>
                    <a:pt x="371666" y="955739"/>
                  </a:lnTo>
                  <a:lnTo>
                    <a:pt x="431292" y="872109"/>
                  </a:lnTo>
                  <a:lnTo>
                    <a:pt x="489966" y="747236"/>
                  </a:lnTo>
                  <a:lnTo>
                    <a:pt x="537115" y="601028"/>
                  </a:lnTo>
                  <a:lnTo>
                    <a:pt x="548164" y="587026"/>
                  </a:lnTo>
                  <a:lnTo>
                    <a:pt x="577501" y="569595"/>
                  </a:lnTo>
                  <a:lnTo>
                    <a:pt x="610648" y="545783"/>
                  </a:lnTo>
                  <a:close/>
                  <a:moveTo>
                    <a:pt x="1021175" y="918401"/>
                  </a:moveTo>
                  <a:lnTo>
                    <a:pt x="1001839" y="907066"/>
                  </a:lnTo>
                  <a:lnTo>
                    <a:pt x="958977" y="904018"/>
                  </a:lnTo>
                  <a:lnTo>
                    <a:pt x="918877" y="901256"/>
                  </a:lnTo>
                  <a:lnTo>
                    <a:pt x="874490" y="888397"/>
                  </a:lnTo>
                  <a:lnTo>
                    <a:pt x="830675" y="872490"/>
                  </a:lnTo>
                  <a:lnTo>
                    <a:pt x="793814" y="853059"/>
                  </a:lnTo>
                  <a:lnTo>
                    <a:pt x="742665" y="813245"/>
                  </a:lnTo>
                  <a:lnTo>
                    <a:pt x="681514" y="751904"/>
                  </a:lnTo>
                  <a:lnTo>
                    <a:pt x="642175" y="696278"/>
                  </a:lnTo>
                  <a:lnTo>
                    <a:pt x="621887" y="665321"/>
                  </a:lnTo>
                  <a:lnTo>
                    <a:pt x="607505" y="649129"/>
                  </a:lnTo>
                  <a:lnTo>
                    <a:pt x="597408" y="640271"/>
                  </a:lnTo>
                  <a:lnTo>
                    <a:pt x="585025" y="638366"/>
                  </a:lnTo>
                  <a:lnTo>
                    <a:pt x="572643" y="640271"/>
                  </a:lnTo>
                  <a:lnTo>
                    <a:pt x="556927" y="656463"/>
                  </a:lnTo>
                  <a:lnTo>
                    <a:pt x="557593" y="671798"/>
                  </a:lnTo>
                  <a:lnTo>
                    <a:pt x="565975" y="688943"/>
                  </a:lnTo>
                  <a:lnTo>
                    <a:pt x="579215" y="725043"/>
                  </a:lnTo>
                  <a:lnTo>
                    <a:pt x="593693" y="760381"/>
                  </a:lnTo>
                  <a:lnTo>
                    <a:pt x="617220" y="813054"/>
                  </a:lnTo>
                  <a:lnTo>
                    <a:pt x="644557" y="867537"/>
                  </a:lnTo>
                  <a:lnTo>
                    <a:pt x="662178" y="908495"/>
                  </a:lnTo>
                  <a:lnTo>
                    <a:pt x="688753" y="962406"/>
                  </a:lnTo>
                  <a:lnTo>
                    <a:pt x="698849" y="988981"/>
                  </a:lnTo>
                  <a:lnTo>
                    <a:pt x="708660" y="1006316"/>
                  </a:lnTo>
                  <a:lnTo>
                    <a:pt x="725805" y="1020985"/>
                  </a:lnTo>
                  <a:lnTo>
                    <a:pt x="741140" y="1028986"/>
                  </a:lnTo>
                  <a:lnTo>
                    <a:pt x="757904" y="1040606"/>
                  </a:lnTo>
                  <a:lnTo>
                    <a:pt x="776574" y="1039940"/>
                  </a:lnTo>
                  <a:lnTo>
                    <a:pt x="797147" y="1032034"/>
                  </a:lnTo>
                  <a:lnTo>
                    <a:pt x="828104" y="1015556"/>
                  </a:lnTo>
                  <a:lnTo>
                    <a:pt x="864489" y="1004792"/>
                  </a:lnTo>
                  <a:lnTo>
                    <a:pt x="889730" y="993076"/>
                  </a:lnTo>
                  <a:lnTo>
                    <a:pt x="926306" y="975932"/>
                  </a:lnTo>
                  <a:lnTo>
                    <a:pt x="962692" y="965454"/>
                  </a:lnTo>
                  <a:lnTo>
                    <a:pt x="992981" y="954024"/>
                  </a:lnTo>
                  <a:lnTo>
                    <a:pt x="1011936" y="942975"/>
                  </a:lnTo>
                  <a:lnTo>
                    <a:pt x="1025557" y="931831"/>
                  </a:lnTo>
                  <a:lnTo>
                    <a:pt x="1021175" y="918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E9261B85-D0C9-4D0C-945E-5F56C88C286D}"/>
                </a:ext>
              </a:extLst>
            </p:cNvPr>
            <p:cNvSpPr/>
            <p:nvPr/>
          </p:nvSpPr>
          <p:spPr>
            <a:xfrm>
              <a:off x="8690515" y="2688431"/>
              <a:ext cx="1076325" cy="1457325"/>
            </a:xfrm>
            <a:custGeom>
              <a:avLst/>
              <a:gdLst>
                <a:gd name="connsiteX0" fmla="*/ 1071086 w 1076325"/>
                <a:gd name="connsiteY0" fmla="*/ 190691 h 1457325"/>
                <a:gd name="connsiteX1" fmla="*/ 1056513 w 1076325"/>
                <a:gd name="connsiteY1" fmla="*/ 157163 h 1457325"/>
                <a:gd name="connsiteX2" fmla="*/ 1038606 w 1076325"/>
                <a:gd name="connsiteY2" fmla="*/ 130016 h 1457325"/>
                <a:gd name="connsiteX3" fmla="*/ 1011460 w 1076325"/>
                <a:gd name="connsiteY3" fmla="*/ 104489 h 1457325"/>
                <a:gd name="connsiteX4" fmla="*/ 979361 w 1076325"/>
                <a:gd name="connsiteY4" fmla="*/ 87630 h 1457325"/>
                <a:gd name="connsiteX5" fmla="*/ 944213 w 1076325"/>
                <a:gd name="connsiteY5" fmla="*/ 70676 h 1457325"/>
                <a:gd name="connsiteX6" fmla="*/ 911637 w 1076325"/>
                <a:gd name="connsiteY6" fmla="*/ 63341 h 1457325"/>
                <a:gd name="connsiteX7" fmla="*/ 888682 w 1076325"/>
                <a:gd name="connsiteY7" fmla="*/ 69723 h 1457325"/>
                <a:gd name="connsiteX8" fmla="*/ 839152 w 1076325"/>
                <a:gd name="connsiteY8" fmla="*/ 100013 h 1457325"/>
                <a:gd name="connsiteX9" fmla="*/ 775525 w 1076325"/>
                <a:gd name="connsiteY9" fmla="*/ 130302 h 1457325"/>
                <a:gd name="connsiteX10" fmla="*/ 732187 w 1076325"/>
                <a:gd name="connsiteY10" fmla="*/ 155258 h 1457325"/>
                <a:gd name="connsiteX11" fmla="*/ 685514 w 1076325"/>
                <a:gd name="connsiteY11" fmla="*/ 178499 h 1457325"/>
                <a:gd name="connsiteX12" fmla="*/ 655415 w 1076325"/>
                <a:gd name="connsiteY12" fmla="*/ 209264 h 1457325"/>
                <a:gd name="connsiteX13" fmla="*/ 639509 w 1076325"/>
                <a:gd name="connsiteY13" fmla="*/ 215932 h 1457325"/>
                <a:gd name="connsiteX14" fmla="*/ 625793 w 1076325"/>
                <a:gd name="connsiteY14" fmla="*/ 215265 h 1457325"/>
                <a:gd name="connsiteX15" fmla="*/ 618554 w 1076325"/>
                <a:gd name="connsiteY15" fmla="*/ 205931 h 1457325"/>
                <a:gd name="connsiteX16" fmla="*/ 621792 w 1076325"/>
                <a:gd name="connsiteY16" fmla="*/ 198311 h 1457325"/>
                <a:gd name="connsiteX17" fmla="*/ 635603 w 1076325"/>
                <a:gd name="connsiteY17" fmla="*/ 189167 h 1457325"/>
                <a:gd name="connsiteX18" fmla="*/ 665416 w 1076325"/>
                <a:gd name="connsiteY18" fmla="*/ 155829 h 1457325"/>
                <a:gd name="connsiteX19" fmla="*/ 685419 w 1076325"/>
                <a:gd name="connsiteY19" fmla="*/ 134588 h 1457325"/>
                <a:gd name="connsiteX20" fmla="*/ 696849 w 1076325"/>
                <a:gd name="connsiteY20" fmla="*/ 117920 h 1457325"/>
                <a:gd name="connsiteX21" fmla="*/ 698087 w 1076325"/>
                <a:gd name="connsiteY21" fmla="*/ 104584 h 1457325"/>
                <a:gd name="connsiteX22" fmla="*/ 690848 w 1076325"/>
                <a:gd name="connsiteY22" fmla="*/ 86773 h 1457325"/>
                <a:gd name="connsiteX23" fmla="*/ 666179 w 1076325"/>
                <a:gd name="connsiteY23" fmla="*/ 59627 h 1457325"/>
                <a:gd name="connsiteX24" fmla="*/ 629698 w 1076325"/>
                <a:gd name="connsiteY24" fmla="*/ 30004 h 1457325"/>
                <a:gd name="connsiteX25" fmla="*/ 600837 w 1076325"/>
                <a:gd name="connsiteY25" fmla="*/ 11335 h 1457325"/>
                <a:gd name="connsiteX26" fmla="*/ 579787 w 1076325"/>
                <a:gd name="connsiteY26" fmla="*/ 7144 h 1457325"/>
                <a:gd name="connsiteX27" fmla="*/ 563213 w 1076325"/>
                <a:gd name="connsiteY27" fmla="*/ 10859 h 1457325"/>
                <a:gd name="connsiteX28" fmla="*/ 549021 w 1076325"/>
                <a:gd name="connsiteY28" fmla="*/ 28766 h 1457325"/>
                <a:gd name="connsiteX29" fmla="*/ 545973 w 1076325"/>
                <a:gd name="connsiteY29" fmla="*/ 44196 h 1457325"/>
                <a:gd name="connsiteX30" fmla="*/ 545020 w 1076325"/>
                <a:gd name="connsiteY30" fmla="*/ 72676 h 1457325"/>
                <a:gd name="connsiteX31" fmla="*/ 515207 w 1076325"/>
                <a:gd name="connsiteY31" fmla="*/ 127540 h 1457325"/>
                <a:gd name="connsiteX32" fmla="*/ 497586 w 1076325"/>
                <a:gd name="connsiteY32" fmla="*/ 143161 h 1457325"/>
                <a:gd name="connsiteX33" fmla="*/ 483012 w 1076325"/>
                <a:gd name="connsiteY33" fmla="*/ 144399 h 1457325"/>
                <a:gd name="connsiteX34" fmla="*/ 454533 w 1076325"/>
                <a:gd name="connsiteY34" fmla="*/ 138589 h 1457325"/>
                <a:gd name="connsiteX35" fmla="*/ 402241 w 1076325"/>
                <a:gd name="connsiteY35" fmla="*/ 128492 h 1457325"/>
                <a:gd name="connsiteX36" fmla="*/ 381000 w 1076325"/>
                <a:gd name="connsiteY36" fmla="*/ 126206 h 1457325"/>
                <a:gd name="connsiteX37" fmla="*/ 365855 w 1076325"/>
                <a:gd name="connsiteY37" fmla="*/ 132493 h 1457325"/>
                <a:gd name="connsiteX38" fmla="*/ 357568 w 1076325"/>
                <a:gd name="connsiteY38" fmla="*/ 151733 h 1457325"/>
                <a:gd name="connsiteX39" fmla="*/ 360616 w 1076325"/>
                <a:gd name="connsiteY39" fmla="*/ 169355 h 1457325"/>
                <a:gd name="connsiteX40" fmla="*/ 378523 w 1076325"/>
                <a:gd name="connsiteY40" fmla="*/ 181737 h 1457325"/>
                <a:gd name="connsiteX41" fmla="*/ 413766 w 1076325"/>
                <a:gd name="connsiteY41" fmla="*/ 205550 h 1457325"/>
                <a:gd name="connsiteX42" fmla="*/ 436721 w 1076325"/>
                <a:gd name="connsiteY42" fmla="*/ 225266 h 1457325"/>
                <a:gd name="connsiteX43" fmla="*/ 443484 w 1076325"/>
                <a:gd name="connsiteY43" fmla="*/ 240411 h 1457325"/>
                <a:gd name="connsiteX44" fmla="*/ 436150 w 1076325"/>
                <a:gd name="connsiteY44" fmla="*/ 253270 h 1457325"/>
                <a:gd name="connsiteX45" fmla="*/ 382238 w 1076325"/>
                <a:gd name="connsiteY45" fmla="*/ 301181 h 1457325"/>
                <a:gd name="connsiteX46" fmla="*/ 363950 w 1076325"/>
                <a:gd name="connsiteY46" fmla="*/ 307848 h 1457325"/>
                <a:gd name="connsiteX47" fmla="*/ 354616 w 1076325"/>
                <a:gd name="connsiteY47" fmla="*/ 311563 h 1457325"/>
                <a:gd name="connsiteX48" fmla="*/ 345377 w 1076325"/>
                <a:gd name="connsiteY48" fmla="*/ 308801 h 1457325"/>
                <a:gd name="connsiteX49" fmla="*/ 336899 w 1076325"/>
                <a:gd name="connsiteY49" fmla="*/ 296132 h 1457325"/>
                <a:gd name="connsiteX50" fmla="*/ 326041 w 1076325"/>
                <a:gd name="connsiteY50" fmla="*/ 276987 h 1457325"/>
                <a:gd name="connsiteX51" fmla="*/ 297561 w 1076325"/>
                <a:gd name="connsiteY51" fmla="*/ 236030 h 1457325"/>
                <a:gd name="connsiteX52" fmla="*/ 267748 w 1076325"/>
                <a:gd name="connsiteY52" fmla="*/ 196406 h 1457325"/>
                <a:gd name="connsiteX53" fmla="*/ 235744 w 1076325"/>
                <a:gd name="connsiteY53" fmla="*/ 168878 h 1457325"/>
                <a:gd name="connsiteX54" fmla="*/ 204216 w 1076325"/>
                <a:gd name="connsiteY54" fmla="*/ 141351 h 1457325"/>
                <a:gd name="connsiteX55" fmla="*/ 171164 w 1076325"/>
                <a:gd name="connsiteY55" fmla="*/ 125254 h 1457325"/>
                <a:gd name="connsiteX56" fmla="*/ 142684 w 1076325"/>
                <a:gd name="connsiteY56" fmla="*/ 113348 h 1457325"/>
                <a:gd name="connsiteX57" fmla="*/ 121253 w 1076325"/>
                <a:gd name="connsiteY57" fmla="*/ 113919 h 1457325"/>
                <a:gd name="connsiteX58" fmla="*/ 108871 w 1076325"/>
                <a:gd name="connsiteY58" fmla="*/ 122682 h 1457325"/>
                <a:gd name="connsiteX59" fmla="*/ 105156 w 1076325"/>
                <a:gd name="connsiteY59" fmla="*/ 136779 h 1457325"/>
                <a:gd name="connsiteX60" fmla="*/ 113919 w 1076325"/>
                <a:gd name="connsiteY60" fmla="*/ 151638 h 1457325"/>
                <a:gd name="connsiteX61" fmla="*/ 154305 w 1076325"/>
                <a:gd name="connsiteY61" fmla="*/ 192500 h 1457325"/>
                <a:gd name="connsiteX62" fmla="*/ 201835 w 1076325"/>
                <a:gd name="connsiteY62" fmla="*/ 244697 h 1457325"/>
                <a:gd name="connsiteX63" fmla="*/ 237458 w 1076325"/>
                <a:gd name="connsiteY63" fmla="*/ 310325 h 1457325"/>
                <a:gd name="connsiteX64" fmla="*/ 255841 w 1076325"/>
                <a:gd name="connsiteY64" fmla="*/ 356235 h 1457325"/>
                <a:gd name="connsiteX65" fmla="*/ 263843 w 1076325"/>
                <a:gd name="connsiteY65" fmla="*/ 376809 h 1457325"/>
                <a:gd name="connsiteX66" fmla="*/ 260128 w 1076325"/>
                <a:gd name="connsiteY66" fmla="*/ 384334 h 1457325"/>
                <a:gd name="connsiteX67" fmla="*/ 249460 w 1076325"/>
                <a:gd name="connsiteY67" fmla="*/ 386048 h 1457325"/>
                <a:gd name="connsiteX68" fmla="*/ 241173 w 1076325"/>
                <a:gd name="connsiteY68" fmla="*/ 376428 h 1457325"/>
                <a:gd name="connsiteX69" fmla="*/ 223551 w 1076325"/>
                <a:gd name="connsiteY69" fmla="*/ 353473 h 1457325"/>
                <a:gd name="connsiteX70" fmla="*/ 198025 w 1076325"/>
                <a:gd name="connsiteY70" fmla="*/ 329756 h 1457325"/>
                <a:gd name="connsiteX71" fmla="*/ 167259 w 1076325"/>
                <a:gd name="connsiteY71" fmla="*/ 305562 h 1457325"/>
                <a:gd name="connsiteX72" fmla="*/ 143351 w 1076325"/>
                <a:gd name="connsiteY72" fmla="*/ 290132 h 1457325"/>
                <a:gd name="connsiteX73" fmla="*/ 115157 w 1076325"/>
                <a:gd name="connsiteY73" fmla="*/ 285655 h 1457325"/>
                <a:gd name="connsiteX74" fmla="*/ 99250 w 1076325"/>
                <a:gd name="connsiteY74" fmla="*/ 290608 h 1457325"/>
                <a:gd name="connsiteX75" fmla="*/ 95535 w 1076325"/>
                <a:gd name="connsiteY75" fmla="*/ 306229 h 1457325"/>
                <a:gd name="connsiteX76" fmla="*/ 102298 w 1076325"/>
                <a:gd name="connsiteY76" fmla="*/ 324993 h 1457325"/>
                <a:gd name="connsiteX77" fmla="*/ 148209 w 1076325"/>
                <a:gd name="connsiteY77" fmla="*/ 383286 h 1457325"/>
                <a:gd name="connsiteX78" fmla="*/ 164592 w 1076325"/>
                <a:gd name="connsiteY78" fmla="*/ 421291 h 1457325"/>
                <a:gd name="connsiteX79" fmla="*/ 229457 w 1076325"/>
                <a:gd name="connsiteY79" fmla="*/ 566928 h 1457325"/>
                <a:gd name="connsiteX80" fmla="*/ 232029 w 1076325"/>
                <a:gd name="connsiteY80" fmla="*/ 573405 h 1457325"/>
                <a:gd name="connsiteX81" fmla="*/ 255079 w 1076325"/>
                <a:gd name="connsiteY81" fmla="*/ 606266 h 1457325"/>
                <a:gd name="connsiteX82" fmla="*/ 271939 w 1076325"/>
                <a:gd name="connsiteY82" fmla="*/ 617792 h 1457325"/>
                <a:gd name="connsiteX83" fmla="*/ 284036 w 1076325"/>
                <a:gd name="connsiteY83" fmla="*/ 613505 h 1457325"/>
                <a:gd name="connsiteX84" fmla="*/ 294608 w 1076325"/>
                <a:gd name="connsiteY84" fmla="*/ 602075 h 1457325"/>
                <a:gd name="connsiteX85" fmla="*/ 299751 w 1076325"/>
                <a:gd name="connsiteY85" fmla="*/ 576834 h 1457325"/>
                <a:gd name="connsiteX86" fmla="*/ 296703 w 1076325"/>
                <a:gd name="connsiteY86" fmla="*/ 529114 h 1457325"/>
                <a:gd name="connsiteX87" fmla="*/ 291655 w 1076325"/>
                <a:gd name="connsiteY87" fmla="*/ 516731 h 1457325"/>
                <a:gd name="connsiteX88" fmla="*/ 297656 w 1076325"/>
                <a:gd name="connsiteY88" fmla="*/ 507492 h 1457325"/>
                <a:gd name="connsiteX89" fmla="*/ 308610 w 1076325"/>
                <a:gd name="connsiteY89" fmla="*/ 502634 h 1457325"/>
                <a:gd name="connsiteX90" fmla="*/ 317754 w 1076325"/>
                <a:gd name="connsiteY90" fmla="*/ 506921 h 1457325"/>
                <a:gd name="connsiteX91" fmla="*/ 342043 w 1076325"/>
                <a:gd name="connsiteY91" fmla="*/ 531590 h 1457325"/>
                <a:gd name="connsiteX92" fmla="*/ 373761 w 1076325"/>
                <a:gd name="connsiteY92" fmla="*/ 558641 h 1457325"/>
                <a:gd name="connsiteX93" fmla="*/ 401669 w 1076325"/>
                <a:gd name="connsiteY93" fmla="*/ 568262 h 1457325"/>
                <a:gd name="connsiteX94" fmla="*/ 421386 w 1076325"/>
                <a:gd name="connsiteY94" fmla="*/ 559213 h 1457325"/>
                <a:gd name="connsiteX95" fmla="*/ 437293 w 1076325"/>
                <a:gd name="connsiteY95" fmla="*/ 537496 h 1457325"/>
                <a:gd name="connsiteX96" fmla="*/ 443293 w 1076325"/>
                <a:gd name="connsiteY96" fmla="*/ 503587 h 1457325"/>
                <a:gd name="connsiteX97" fmla="*/ 438340 w 1076325"/>
                <a:gd name="connsiteY97" fmla="*/ 479012 h 1457325"/>
                <a:gd name="connsiteX98" fmla="*/ 424148 w 1076325"/>
                <a:gd name="connsiteY98" fmla="*/ 457391 h 1457325"/>
                <a:gd name="connsiteX99" fmla="*/ 415480 w 1076325"/>
                <a:gd name="connsiteY99" fmla="*/ 437864 h 1457325"/>
                <a:gd name="connsiteX100" fmla="*/ 396240 w 1076325"/>
                <a:gd name="connsiteY100" fmla="*/ 389192 h 1457325"/>
                <a:gd name="connsiteX101" fmla="*/ 385096 w 1076325"/>
                <a:gd name="connsiteY101" fmla="*/ 368522 h 1457325"/>
                <a:gd name="connsiteX102" fmla="*/ 384620 w 1076325"/>
                <a:gd name="connsiteY102" fmla="*/ 359569 h 1457325"/>
                <a:gd name="connsiteX103" fmla="*/ 415576 w 1076325"/>
                <a:gd name="connsiteY103" fmla="*/ 330327 h 1457325"/>
                <a:gd name="connsiteX104" fmla="*/ 473869 w 1076325"/>
                <a:gd name="connsiteY104" fmla="*/ 294037 h 1457325"/>
                <a:gd name="connsiteX105" fmla="*/ 497014 w 1076325"/>
                <a:gd name="connsiteY105" fmla="*/ 285464 h 1457325"/>
                <a:gd name="connsiteX106" fmla="*/ 510349 w 1076325"/>
                <a:gd name="connsiteY106" fmla="*/ 290989 h 1457325"/>
                <a:gd name="connsiteX107" fmla="*/ 510635 w 1076325"/>
                <a:gd name="connsiteY107" fmla="*/ 304895 h 1457325"/>
                <a:gd name="connsiteX108" fmla="*/ 487870 w 1076325"/>
                <a:gd name="connsiteY108" fmla="*/ 335756 h 1457325"/>
                <a:gd name="connsiteX109" fmla="*/ 465487 w 1076325"/>
                <a:gd name="connsiteY109" fmla="*/ 386334 h 1457325"/>
                <a:gd name="connsiteX110" fmla="*/ 463201 w 1076325"/>
                <a:gd name="connsiteY110" fmla="*/ 427768 h 1457325"/>
                <a:gd name="connsiteX111" fmla="*/ 467868 w 1076325"/>
                <a:gd name="connsiteY111" fmla="*/ 449199 h 1457325"/>
                <a:gd name="connsiteX112" fmla="*/ 476155 w 1076325"/>
                <a:gd name="connsiteY112" fmla="*/ 484061 h 1457325"/>
                <a:gd name="connsiteX113" fmla="*/ 513302 w 1076325"/>
                <a:gd name="connsiteY113" fmla="*/ 504444 h 1457325"/>
                <a:gd name="connsiteX114" fmla="*/ 551879 w 1076325"/>
                <a:gd name="connsiteY114" fmla="*/ 513969 h 1457325"/>
                <a:gd name="connsiteX115" fmla="*/ 600075 w 1076325"/>
                <a:gd name="connsiteY115" fmla="*/ 518160 h 1457325"/>
                <a:gd name="connsiteX116" fmla="*/ 629031 w 1076325"/>
                <a:gd name="connsiteY116" fmla="*/ 504254 h 1457325"/>
                <a:gd name="connsiteX117" fmla="*/ 665797 w 1076325"/>
                <a:gd name="connsiteY117" fmla="*/ 473774 h 1457325"/>
                <a:gd name="connsiteX118" fmla="*/ 696563 w 1076325"/>
                <a:gd name="connsiteY118" fmla="*/ 434435 h 1457325"/>
                <a:gd name="connsiteX119" fmla="*/ 706660 w 1076325"/>
                <a:gd name="connsiteY119" fmla="*/ 391097 h 1457325"/>
                <a:gd name="connsiteX120" fmla="*/ 705326 w 1076325"/>
                <a:gd name="connsiteY120" fmla="*/ 364903 h 1457325"/>
                <a:gd name="connsiteX121" fmla="*/ 696182 w 1076325"/>
                <a:gd name="connsiteY121" fmla="*/ 331851 h 1457325"/>
                <a:gd name="connsiteX122" fmla="*/ 682561 w 1076325"/>
                <a:gd name="connsiteY122" fmla="*/ 300704 h 1457325"/>
                <a:gd name="connsiteX123" fmla="*/ 670655 w 1076325"/>
                <a:gd name="connsiteY123" fmla="*/ 280035 h 1457325"/>
                <a:gd name="connsiteX124" fmla="*/ 663511 w 1076325"/>
                <a:gd name="connsiteY124" fmla="*/ 270034 h 1457325"/>
                <a:gd name="connsiteX125" fmla="*/ 666750 w 1076325"/>
                <a:gd name="connsiteY125" fmla="*/ 262509 h 1457325"/>
                <a:gd name="connsiteX126" fmla="*/ 683419 w 1076325"/>
                <a:gd name="connsiteY126" fmla="*/ 252413 h 1457325"/>
                <a:gd name="connsiteX127" fmla="*/ 710184 w 1076325"/>
                <a:gd name="connsiteY127" fmla="*/ 238601 h 1457325"/>
                <a:gd name="connsiteX128" fmla="*/ 734473 w 1076325"/>
                <a:gd name="connsiteY128" fmla="*/ 231267 h 1457325"/>
                <a:gd name="connsiteX129" fmla="*/ 776097 w 1076325"/>
                <a:gd name="connsiteY129" fmla="*/ 211265 h 1457325"/>
                <a:gd name="connsiteX130" fmla="*/ 820388 w 1076325"/>
                <a:gd name="connsiteY130" fmla="*/ 197263 h 1457325"/>
                <a:gd name="connsiteX131" fmla="*/ 841915 w 1076325"/>
                <a:gd name="connsiteY131" fmla="*/ 200978 h 1457325"/>
                <a:gd name="connsiteX132" fmla="*/ 856107 w 1076325"/>
                <a:gd name="connsiteY132" fmla="*/ 213836 h 1457325"/>
                <a:gd name="connsiteX133" fmla="*/ 858393 w 1076325"/>
                <a:gd name="connsiteY133" fmla="*/ 229934 h 1457325"/>
                <a:gd name="connsiteX134" fmla="*/ 848487 w 1076325"/>
                <a:gd name="connsiteY134" fmla="*/ 261176 h 1457325"/>
                <a:gd name="connsiteX135" fmla="*/ 817340 w 1076325"/>
                <a:gd name="connsiteY135" fmla="*/ 315468 h 1457325"/>
                <a:gd name="connsiteX136" fmla="*/ 779430 w 1076325"/>
                <a:gd name="connsiteY136" fmla="*/ 381286 h 1457325"/>
                <a:gd name="connsiteX137" fmla="*/ 743807 w 1076325"/>
                <a:gd name="connsiteY137" fmla="*/ 438626 h 1457325"/>
                <a:gd name="connsiteX138" fmla="*/ 714470 w 1076325"/>
                <a:gd name="connsiteY138" fmla="*/ 485299 h 1457325"/>
                <a:gd name="connsiteX139" fmla="*/ 679609 w 1076325"/>
                <a:gd name="connsiteY139" fmla="*/ 514350 h 1457325"/>
                <a:gd name="connsiteX140" fmla="*/ 633603 w 1076325"/>
                <a:gd name="connsiteY140" fmla="*/ 535115 h 1457325"/>
                <a:gd name="connsiteX141" fmla="*/ 575786 w 1076325"/>
                <a:gd name="connsiteY141" fmla="*/ 565880 h 1457325"/>
                <a:gd name="connsiteX142" fmla="*/ 513397 w 1076325"/>
                <a:gd name="connsiteY142" fmla="*/ 595884 h 1457325"/>
                <a:gd name="connsiteX143" fmla="*/ 450723 w 1076325"/>
                <a:gd name="connsiteY143" fmla="*/ 624364 h 1457325"/>
                <a:gd name="connsiteX144" fmla="*/ 389096 w 1076325"/>
                <a:gd name="connsiteY144" fmla="*/ 653987 h 1457325"/>
                <a:gd name="connsiteX145" fmla="*/ 331279 w 1076325"/>
                <a:gd name="connsiteY145" fmla="*/ 681038 h 1457325"/>
                <a:gd name="connsiteX146" fmla="*/ 300799 w 1076325"/>
                <a:gd name="connsiteY146" fmla="*/ 694658 h 1457325"/>
                <a:gd name="connsiteX147" fmla="*/ 297370 w 1076325"/>
                <a:gd name="connsiteY147" fmla="*/ 707993 h 1457325"/>
                <a:gd name="connsiteX148" fmla="*/ 302895 w 1076325"/>
                <a:gd name="connsiteY148" fmla="*/ 718090 h 1457325"/>
                <a:gd name="connsiteX149" fmla="*/ 336709 w 1076325"/>
                <a:gd name="connsiteY149" fmla="*/ 732187 h 1457325"/>
                <a:gd name="connsiteX150" fmla="*/ 376047 w 1076325"/>
                <a:gd name="connsiteY150" fmla="*/ 741045 h 1457325"/>
                <a:gd name="connsiteX151" fmla="*/ 398526 w 1076325"/>
                <a:gd name="connsiteY151" fmla="*/ 741521 h 1457325"/>
                <a:gd name="connsiteX152" fmla="*/ 411099 w 1076325"/>
                <a:gd name="connsiteY152" fmla="*/ 732663 h 1457325"/>
                <a:gd name="connsiteX153" fmla="*/ 429101 w 1076325"/>
                <a:gd name="connsiteY153" fmla="*/ 726091 h 1457325"/>
                <a:gd name="connsiteX154" fmla="*/ 472821 w 1076325"/>
                <a:gd name="connsiteY154" fmla="*/ 699611 h 1457325"/>
                <a:gd name="connsiteX155" fmla="*/ 514921 w 1076325"/>
                <a:gd name="connsiteY155" fmla="*/ 667512 h 1457325"/>
                <a:gd name="connsiteX156" fmla="*/ 546163 w 1076325"/>
                <a:gd name="connsiteY156" fmla="*/ 652082 h 1457325"/>
                <a:gd name="connsiteX157" fmla="*/ 580644 w 1076325"/>
                <a:gd name="connsiteY157" fmla="*/ 630841 h 1457325"/>
                <a:gd name="connsiteX158" fmla="*/ 612267 w 1076325"/>
                <a:gd name="connsiteY158" fmla="*/ 612458 h 1457325"/>
                <a:gd name="connsiteX159" fmla="*/ 632936 w 1076325"/>
                <a:gd name="connsiteY159" fmla="*/ 601885 h 1457325"/>
                <a:gd name="connsiteX160" fmla="*/ 649510 w 1076325"/>
                <a:gd name="connsiteY160" fmla="*/ 602361 h 1457325"/>
                <a:gd name="connsiteX161" fmla="*/ 658653 w 1076325"/>
                <a:gd name="connsiteY161" fmla="*/ 613982 h 1457325"/>
                <a:gd name="connsiteX162" fmla="*/ 656368 w 1076325"/>
                <a:gd name="connsiteY162" fmla="*/ 627793 h 1457325"/>
                <a:gd name="connsiteX163" fmla="*/ 641699 w 1076325"/>
                <a:gd name="connsiteY163" fmla="*/ 667226 h 1457325"/>
                <a:gd name="connsiteX164" fmla="*/ 627507 w 1076325"/>
                <a:gd name="connsiteY164" fmla="*/ 699802 h 1457325"/>
                <a:gd name="connsiteX165" fmla="*/ 605123 w 1076325"/>
                <a:gd name="connsiteY165" fmla="*/ 736187 h 1457325"/>
                <a:gd name="connsiteX166" fmla="*/ 590455 w 1076325"/>
                <a:gd name="connsiteY166" fmla="*/ 762095 h 1457325"/>
                <a:gd name="connsiteX167" fmla="*/ 572548 w 1076325"/>
                <a:gd name="connsiteY167" fmla="*/ 779812 h 1457325"/>
                <a:gd name="connsiteX168" fmla="*/ 551021 w 1076325"/>
                <a:gd name="connsiteY168" fmla="*/ 794099 h 1457325"/>
                <a:gd name="connsiteX169" fmla="*/ 515207 w 1076325"/>
                <a:gd name="connsiteY169" fmla="*/ 812292 h 1457325"/>
                <a:gd name="connsiteX170" fmla="*/ 469487 w 1076325"/>
                <a:gd name="connsiteY170" fmla="*/ 844296 h 1457325"/>
                <a:gd name="connsiteX171" fmla="*/ 448246 w 1076325"/>
                <a:gd name="connsiteY171" fmla="*/ 851821 h 1457325"/>
                <a:gd name="connsiteX172" fmla="*/ 378143 w 1076325"/>
                <a:gd name="connsiteY172" fmla="*/ 889921 h 1457325"/>
                <a:gd name="connsiteX173" fmla="*/ 264128 w 1076325"/>
                <a:gd name="connsiteY173" fmla="*/ 955738 h 1457325"/>
                <a:gd name="connsiteX174" fmla="*/ 202692 w 1076325"/>
                <a:gd name="connsiteY174" fmla="*/ 989267 h 1457325"/>
                <a:gd name="connsiteX175" fmla="*/ 142494 w 1076325"/>
                <a:gd name="connsiteY175" fmla="*/ 1019080 h 1457325"/>
                <a:gd name="connsiteX176" fmla="*/ 108966 w 1076325"/>
                <a:gd name="connsiteY176" fmla="*/ 1036034 h 1457325"/>
                <a:gd name="connsiteX177" fmla="*/ 85534 w 1076325"/>
                <a:gd name="connsiteY177" fmla="*/ 1042892 h 1457325"/>
                <a:gd name="connsiteX178" fmla="*/ 48292 w 1076325"/>
                <a:gd name="connsiteY178" fmla="*/ 1057180 h 1457325"/>
                <a:gd name="connsiteX179" fmla="*/ 20478 w 1076325"/>
                <a:gd name="connsiteY179" fmla="*/ 1067276 h 1457325"/>
                <a:gd name="connsiteX180" fmla="*/ 7144 w 1076325"/>
                <a:gd name="connsiteY180" fmla="*/ 1077373 h 1457325"/>
                <a:gd name="connsiteX181" fmla="*/ 9906 w 1076325"/>
                <a:gd name="connsiteY181" fmla="*/ 1090517 h 1457325"/>
                <a:gd name="connsiteX182" fmla="*/ 28289 w 1076325"/>
                <a:gd name="connsiteY182" fmla="*/ 1107472 h 1457325"/>
                <a:gd name="connsiteX183" fmla="*/ 90297 w 1076325"/>
                <a:gd name="connsiteY183" fmla="*/ 1148715 h 1457325"/>
                <a:gd name="connsiteX184" fmla="*/ 153638 w 1076325"/>
                <a:gd name="connsiteY184" fmla="*/ 1182053 h 1457325"/>
                <a:gd name="connsiteX185" fmla="*/ 184404 w 1076325"/>
                <a:gd name="connsiteY185" fmla="*/ 1194911 h 1457325"/>
                <a:gd name="connsiteX186" fmla="*/ 213360 w 1076325"/>
                <a:gd name="connsiteY186" fmla="*/ 1193483 h 1457325"/>
                <a:gd name="connsiteX187" fmla="*/ 235172 w 1076325"/>
                <a:gd name="connsiteY187" fmla="*/ 1177290 h 1457325"/>
                <a:gd name="connsiteX188" fmla="*/ 259937 w 1076325"/>
                <a:gd name="connsiteY188" fmla="*/ 1151858 h 1457325"/>
                <a:gd name="connsiteX189" fmla="*/ 310134 w 1076325"/>
                <a:gd name="connsiteY189" fmla="*/ 1100614 h 1457325"/>
                <a:gd name="connsiteX190" fmla="*/ 371760 w 1076325"/>
                <a:gd name="connsiteY190" fmla="*/ 1034987 h 1457325"/>
                <a:gd name="connsiteX191" fmla="*/ 422243 w 1076325"/>
                <a:gd name="connsiteY191" fmla="*/ 987362 h 1457325"/>
                <a:gd name="connsiteX192" fmla="*/ 503301 w 1076325"/>
                <a:gd name="connsiteY192" fmla="*/ 919925 h 1457325"/>
                <a:gd name="connsiteX193" fmla="*/ 529971 w 1076325"/>
                <a:gd name="connsiteY193" fmla="*/ 904304 h 1457325"/>
                <a:gd name="connsiteX194" fmla="*/ 546830 w 1076325"/>
                <a:gd name="connsiteY194" fmla="*/ 901827 h 1457325"/>
                <a:gd name="connsiteX195" fmla="*/ 555403 w 1076325"/>
                <a:gd name="connsiteY195" fmla="*/ 911924 h 1457325"/>
                <a:gd name="connsiteX196" fmla="*/ 555879 w 1076325"/>
                <a:gd name="connsiteY196" fmla="*/ 927545 h 1457325"/>
                <a:gd name="connsiteX197" fmla="*/ 557879 w 1076325"/>
                <a:gd name="connsiteY197" fmla="*/ 954786 h 1457325"/>
                <a:gd name="connsiteX198" fmla="*/ 557879 w 1076325"/>
                <a:gd name="connsiteY198" fmla="*/ 993077 h 1457325"/>
                <a:gd name="connsiteX199" fmla="*/ 561880 w 1076325"/>
                <a:gd name="connsiteY199" fmla="*/ 1075849 h 1457325"/>
                <a:gd name="connsiteX200" fmla="*/ 558260 w 1076325"/>
                <a:gd name="connsiteY200" fmla="*/ 1205579 h 1457325"/>
                <a:gd name="connsiteX201" fmla="*/ 550450 w 1076325"/>
                <a:gd name="connsiteY201" fmla="*/ 1293971 h 1457325"/>
                <a:gd name="connsiteX202" fmla="*/ 534352 w 1076325"/>
                <a:gd name="connsiteY202" fmla="*/ 1314641 h 1457325"/>
                <a:gd name="connsiteX203" fmla="*/ 501777 w 1076325"/>
                <a:gd name="connsiteY203" fmla="*/ 1329595 h 1457325"/>
                <a:gd name="connsiteX204" fmla="*/ 445484 w 1076325"/>
                <a:gd name="connsiteY204" fmla="*/ 1337977 h 1457325"/>
                <a:gd name="connsiteX205" fmla="*/ 351377 w 1076325"/>
                <a:gd name="connsiteY205" fmla="*/ 1338453 h 1457325"/>
                <a:gd name="connsiteX206" fmla="*/ 344043 w 1076325"/>
                <a:gd name="connsiteY206" fmla="*/ 1340644 h 1457325"/>
                <a:gd name="connsiteX207" fmla="*/ 338709 w 1076325"/>
                <a:gd name="connsiteY207" fmla="*/ 1353788 h 1457325"/>
                <a:gd name="connsiteX208" fmla="*/ 352234 w 1076325"/>
                <a:gd name="connsiteY208" fmla="*/ 1365695 h 1457325"/>
                <a:gd name="connsiteX209" fmla="*/ 393573 w 1076325"/>
                <a:gd name="connsiteY209" fmla="*/ 1378553 h 1457325"/>
                <a:gd name="connsiteX210" fmla="*/ 453676 w 1076325"/>
                <a:gd name="connsiteY210" fmla="*/ 1398937 h 1457325"/>
                <a:gd name="connsiteX211" fmla="*/ 514255 w 1076325"/>
                <a:gd name="connsiteY211" fmla="*/ 1426750 h 1457325"/>
                <a:gd name="connsiteX212" fmla="*/ 581120 w 1076325"/>
                <a:gd name="connsiteY212" fmla="*/ 1447419 h 1457325"/>
                <a:gd name="connsiteX213" fmla="*/ 618649 w 1076325"/>
                <a:gd name="connsiteY213" fmla="*/ 1454753 h 1457325"/>
                <a:gd name="connsiteX214" fmla="*/ 651510 w 1076325"/>
                <a:gd name="connsiteY214" fmla="*/ 1438180 h 1457325"/>
                <a:gd name="connsiteX215" fmla="*/ 675513 w 1076325"/>
                <a:gd name="connsiteY215" fmla="*/ 1411700 h 1457325"/>
                <a:gd name="connsiteX216" fmla="*/ 683323 w 1076325"/>
                <a:gd name="connsiteY216" fmla="*/ 1375982 h 1457325"/>
                <a:gd name="connsiteX217" fmla="*/ 688371 w 1076325"/>
                <a:gd name="connsiteY217" fmla="*/ 1337691 h 1457325"/>
                <a:gd name="connsiteX218" fmla="*/ 686562 w 1076325"/>
                <a:gd name="connsiteY218" fmla="*/ 1298353 h 1457325"/>
                <a:gd name="connsiteX219" fmla="*/ 681990 w 1076325"/>
                <a:gd name="connsiteY219" fmla="*/ 1274636 h 1457325"/>
                <a:gd name="connsiteX220" fmla="*/ 675704 w 1076325"/>
                <a:gd name="connsiteY220" fmla="*/ 1248347 h 1457325"/>
                <a:gd name="connsiteX221" fmla="*/ 676275 w 1076325"/>
                <a:gd name="connsiteY221" fmla="*/ 1223105 h 1457325"/>
                <a:gd name="connsiteX222" fmla="*/ 669607 w 1076325"/>
                <a:gd name="connsiteY222" fmla="*/ 1200912 h 1457325"/>
                <a:gd name="connsiteX223" fmla="*/ 673512 w 1076325"/>
                <a:gd name="connsiteY223" fmla="*/ 1183196 h 1457325"/>
                <a:gd name="connsiteX224" fmla="*/ 669227 w 1076325"/>
                <a:gd name="connsiteY224" fmla="*/ 1162336 h 1457325"/>
                <a:gd name="connsiteX225" fmla="*/ 664654 w 1076325"/>
                <a:gd name="connsiteY225" fmla="*/ 1143953 h 1457325"/>
                <a:gd name="connsiteX226" fmla="*/ 668178 w 1076325"/>
                <a:gd name="connsiteY226" fmla="*/ 1108615 h 1457325"/>
                <a:gd name="connsiteX227" fmla="*/ 662559 w 1076325"/>
                <a:gd name="connsiteY227" fmla="*/ 1044035 h 1457325"/>
                <a:gd name="connsiteX228" fmla="*/ 660368 w 1076325"/>
                <a:gd name="connsiteY228" fmla="*/ 901541 h 1457325"/>
                <a:gd name="connsiteX229" fmla="*/ 664845 w 1076325"/>
                <a:gd name="connsiteY229" fmla="*/ 836676 h 1457325"/>
                <a:gd name="connsiteX230" fmla="*/ 682847 w 1076325"/>
                <a:gd name="connsiteY230" fmla="*/ 822484 h 1457325"/>
                <a:gd name="connsiteX231" fmla="*/ 700278 w 1076325"/>
                <a:gd name="connsiteY231" fmla="*/ 814007 h 1457325"/>
                <a:gd name="connsiteX232" fmla="*/ 721233 w 1076325"/>
                <a:gd name="connsiteY232" fmla="*/ 812673 h 1457325"/>
                <a:gd name="connsiteX233" fmla="*/ 733520 w 1076325"/>
                <a:gd name="connsiteY233" fmla="*/ 819531 h 1457325"/>
                <a:gd name="connsiteX234" fmla="*/ 742759 w 1076325"/>
                <a:gd name="connsiteY234" fmla="*/ 836200 h 1457325"/>
                <a:gd name="connsiteX235" fmla="*/ 741045 w 1076325"/>
                <a:gd name="connsiteY235" fmla="*/ 862775 h 1457325"/>
                <a:gd name="connsiteX236" fmla="*/ 739997 w 1076325"/>
                <a:gd name="connsiteY236" fmla="*/ 909066 h 1457325"/>
                <a:gd name="connsiteX237" fmla="*/ 748665 w 1076325"/>
                <a:gd name="connsiteY237" fmla="*/ 916877 h 1457325"/>
                <a:gd name="connsiteX238" fmla="*/ 760762 w 1076325"/>
                <a:gd name="connsiteY238" fmla="*/ 915067 h 1457325"/>
                <a:gd name="connsiteX239" fmla="*/ 769048 w 1076325"/>
                <a:gd name="connsiteY239" fmla="*/ 906780 h 1457325"/>
                <a:gd name="connsiteX240" fmla="*/ 796861 w 1076325"/>
                <a:gd name="connsiteY240" fmla="*/ 889635 h 1457325"/>
                <a:gd name="connsiteX241" fmla="*/ 846772 w 1076325"/>
                <a:gd name="connsiteY241" fmla="*/ 863918 h 1457325"/>
                <a:gd name="connsiteX242" fmla="*/ 878110 w 1076325"/>
                <a:gd name="connsiteY242" fmla="*/ 854774 h 1457325"/>
                <a:gd name="connsiteX243" fmla="*/ 888968 w 1076325"/>
                <a:gd name="connsiteY243" fmla="*/ 846106 h 1457325"/>
                <a:gd name="connsiteX244" fmla="*/ 906875 w 1076325"/>
                <a:gd name="connsiteY244" fmla="*/ 833247 h 1457325"/>
                <a:gd name="connsiteX245" fmla="*/ 925353 w 1076325"/>
                <a:gd name="connsiteY245" fmla="*/ 811054 h 1457325"/>
                <a:gd name="connsiteX246" fmla="*/ 929164 w 1076325"/>
                <a:gd name="connsiteY246" fmla="*/ 793909 h 1457325"/>
                <a:gd name="connsiteX247" fmla="*/ 921544 w 1076325"/>
                <a:gd name="connsiteY247" fmla="*/ 781050 h 1457325"/>
                <a:gd name="connsiteX248" fmla="*/ 889159 w 1076325"/>
                <a:gd name="connsiteY248" fmla="*/ 755809 h 1457325"/>
                <a:gd name="connsiteX249" fmla="*/ 848297 w 1076325"/>
                <a:gd name="connsiteY249" fmla="*/ 729806 h 1457325"/>
                <a:gd name="connsiteX250" fmla="*/ 810197 w 1076325"/>
                <a:gd name="connsiteY250" fmla="*/ 719233 h 1457325"/>
                <a:gd name="connsiteX251" fmla="*/ 775430 w 1076325"/>
                <a:gd name="connsiteY251" fmla="*/ 712851 h 1457325"/>
                <a:gd name="connsiteX252" fmla="*/ 762667 w 1076325"/>
                <a:gd name="connsiteY252" fmla="*/ 716090 h 1457325"/>
                <a:gd name="connsiteX253" fmla="*/ 736473 w 1076325"/>
                <a:gd name="connsiteY253" fmla="*/ 722376 h 1457325"/>
                <a:gd name="connsiteX254" fmla="*/ 725424 w 1076325"/>
                <a:gd name="connsiteY254" fmla="*/ 720566 h 1457325"/>
                <a:gd name="connsiteX255" fmla="*/ 719423 w 1076325"/>
                <a:gd name="connsiteY255" fmla="*/ 711803 h 1457325"/>
                <a:gd name="connsiteX256" fmla="*/ 723995 w 1076325"/>
                <a:gd name="connsiteY256" fmla="*/ 703802 h 1457325"/>
                <a:gd name="connsiteX257" fmla="*/ 756190 w 1076325"/>
                <a:gd name="connsiteY257" fmla="*/ 672560 h 1457325"/>
                <a:gd name="connsiteX258" fmla="*/ 810768 w 1076325"/>
                <a:gd name="connsiteY258" fmla="*/ 630365 h 1457325"/>
                <a:gd name="connsiteX259" fmla="*/ 860488 w 1076325"/>
                <a:gd name="connsiteY259" fmla="*/ 592074 h 1457325"/>
                <a:gd name="connsiteX260" fmla="*/ 878395 w 1076325"/>
                <a:gd name="connsiteY260" fmla="*/ 573977 h 1457325"/>
                <a:gd name="connsiteX261" fmla="*/ 880967 w 1076325"/>
                <a:gd name="connsiteY261" fmla="*/ 557403 h 1457325"/>
                <a:gd name="connsiteX262" fmla="*/ 877824 w 1076325"/>
                <a:gd name="connsiteY262" fmla="*/ 540925 h 1457325"/>
                <a:gd name="connsiteX263" fmla="*/ 848487 w 1076325"/>
                <a:gd name="connsiteY263" fmla="*/ 511588 h 1457325"/>
                <a:gd name="connsiteX264" fmla="*/ 817340 w 1076325"/>
                <a:gd name="connsiteY264" fmla="*/ 486442 h 1457325"/>
                <a:gd name="connsiteX265" fmla="*/ 794956 w 1076325"/>
                <a:gd name="connsiteY265" fmla="*/ 474440 h 1457325"/>
                <a:gd name="connsiteX266" fmla="*/ 789051 w 1076325"/>
                <a:gd name="connsiteY266" fmla="*/ 466916 h 1457325"/>
                <a:gd name="connsiteX267" fmla="*/ 794671 w 1076325"/>
                <a:gd name="connsiteY267" fmla="*/ 456438 h 1457325"/>
                <a:gd name="connsiteX268" fmla="*/ 811244 w 1076325"/>
                <a:gd name="connsiteY268" fmla="*/ 439579 h 1457325"/>
                <a:gd name="connsiteX269" fmla="*/ 860679 w 1076325"/>
                <a:gd name="connsiteY269" fmla="*/ 392621 h 1457325"/>
                <a:gd name="connsiteX270" fmla="*/ 887349 w 1076325"/>
                <a:gd name="connsiteY270" fmla="*/ 371475 h 1457325"/>
                <a:gd name="connsiteX271" fmla="*/ 917067 w 1076325"/>
                <a:gd name="connsiteY271" fmla="*/ 351758 h 1457325"/>
                <a:gd name="connsiteX272" fmla="*/ 953928 w 1076325"/>
                <a:gd name="connsiteY272" fmla="*/ 330613 h 1457325"/>
                <a:gd name="connsiteX273" fmla="*/ 991743 w 1076325"/>
                <a:gd name="connsiteY273" fmla="*/ 311849 h 1457325"/>
                <a:gd name="connsiteX274" fmla="*/ 1024794 w 1076325"/>
                <a:gd name="connsiteY274" fmla="*/ 295942 h 1457325"/>
                <a:gd name="connsiteX275" fmla="*/ 1050036 w 1076325"/>
                <a:gd name="connsiteY275" fmla="*/ 279749 h 1457325"/>
                <a:gd name="connsiteX276" fmla="*/ 1067752 w 1076325"/>
                <a:gd name="connsiteY276" fmla="*/ 251460 h 1457325"/>
                <a:gd name="connsiteX277" fmla="*/ 1071467 w 1076325"/>
                <a:gd name="connsiteY277" fmla="*/ 217932 h 1457325"/>
                <a:gd name="connsiteX278" fmla="*/ 1071086 w 1076325"/>
                <a:gd name="connsiteY278" fmla="*/ 190691 h 1457325"/>
                <a:gd name="connsiteX279" fmla="*/ 625030 w 1076325"/>
                <a:gd name="connsiteY279" fmla="*/ 418624 h 1457325"/>
                <a:gd name="connsiteX280" fmla="*/ 614458 w 1076325"/>
                <a:gd name="connsiteY280" fmla="*/ 428244 h 1457325"/>
                <a:gd name="connsiteX281" fmla="*/ 589312 w 1076325"/>
                <a:gd name="connsiteY281" fmla="*/ 424720 h 1457325"/>
                <a:gd name="connsiteX282" fmla="*/ 567785 w 1076325"/>
                <a:gd name="connsiteY282" fmla="*/ 417767 h 1457325"/>
                <a:gd name="connsiteX283" fmla="*/ 556260 w 1076325"/>
                <a:gd name="connsiteY283" fmla="*/ 400907 h 1457325"/>
                <a:gd name="connsiteX284" fmla="*/ 551688 w 1076325"/>
                <a:gd name="connsiteY284" fmla="*/ 387191 h 1457325"/>
                <a:gd name="connsiteX285" fmla="*/ 557593 w 1076325"/>
                <a:gd name="connsiteY285" fmla="*/ 367379 h 1457325"/>
                <a:gd name="connsiteX286" fmla="*/ 580072 w 1076325"/>
                <a:gd name="connsiteY286" fmla="*/ 337947 h 1457325"/>
                <a:gd name="connsiteX287" fmla="*/ 593407 w 1076325"/>
                <a:gd name="connsiteY287" fmla="*/ 334423 h 1457325"/>
                <a:gd name="connsiteX288" fmla="*/ 604647 w 1076325"/>
                <a:gd name="connsiteY288" fmla="*/ 332137 h 1457325"/>
                <a:gd name="connsiteX289" fmla="*/ 615696 w 1076325"/>
                <a:gd name="connsiteY289" fmla="*/ 341281 h 1457325"/>
                <a:gd name="connsiteX290" fmla="*/ 626745 w 1076325"/>
                <a:gd name="connsiteY290" fmla="*/ 361474 h 1457325"/>
                <a:gd name="connsiteX291" fmla="*/ 629984 w 1076325"/>
                <a:gd name="connsiteY291" fmla="*/ 385191 h 1457325"/>
                <a:gd name="connsiteX292" fmla="*/ 631984 w 1076325"/>
                <a:gd name="connsiteY292" fmla="*/ 404717 h 1457325"/>
                <a:gd name="connsiteX293" fmla="*/ 625030 w 1076325"/>
                <a:gd name="connsiteY293" fmla="*/ 418624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</a:cxnLst>
              <a:rect l="l" t="t" r="r" b="b"/>
              <a:pathLst>
                <a:path w="1076325" h="1457325">
                  <a:moveTo>
                    <a:pt x="1071086" y="190691"/>
                  </a:moveTo>
                  <a:lnTo>
                    <a:pt x="1056513" y="157163"/>
                  </a:lnTo>
                  <a:lnTo>
                    <a:pt x="1038606" y="130016"/>
                  </a:lnTo>
                  <a:lnTo>
                    <a:pt x="1011460" y="104489"/>
                  </a:lnTo>
                  <a:lnTo>
                    <a:pt x="979361" y="87630"/>
                  </a:lnTo>
                  <a:lnTo>
                    <a:pt x="944213" y="70676"/>
                  </a:lnTo>
                  <a:lnTo>
                    <a:pt x="911637" y="63341"/>
                  </a:lnTo>
                  <a:lnTo>
                    <a:pt x="888682" y="69723"/>
                  </a:lnTo>
                  <a:lnTo>
                    <a:pt x="839152" y="100013"/>
                  </a:lnTo>
                  <a:lnTo>
                    <a:pt x="775525" y="130302"/>
                  </a:lnTo>
                  <a:lnTo>
                    <a:pt x="732187" y="155258"/>
                  </a:lnTo>
                  <a:lnTo>
                    <a:pt x="685514" y="178499"/>
                  </a:lnTo>
                  <a:lnTo>
                    <a:pt x="655415" y="209264"/>
                  </a:lnTo>
                  <a:lnTo>
                    <a:pt x="639509" y="215932"/>
                  </a:lnTo>
                  <a:lnTo>
                    <a:pt x="625793" y="215265"/>
                  </a:lnTo>
                  <a:lnTo>
                    <a:pt x="618554" y="205931"/>
                  </a:lnTo>
                  <a:lnTo>
                    <a:pt x="621792" y="198311"/>
                  </a:lnTo>
                  <a:lnTo>
                    <a:pt x="635603" y="189167"/>
                  </a:lnTo>
                  <a:lnTo>
                    <a:pt x="665416" y="155829"/>
                  </a:lnTo>
                  <a:lnTo>
                    <a:pt x="685419" y="134588"/>
                  </a:lnTo>
                  <a:lnTo>
                    <a:pt x="696849" y="117920"/>
                  </a:lnTo>
                  <a:lnTo>
                    <a:pt x="698087" y="104584"/>
                  </a:lnTo>
                  <a:lnTo>
                    <a:pt x="690848" y="86773"/>
                  </a:lnTo>
                  <a:lnTo>
                    <a:pt x="666179" y="59627"/>
                  </a:lnTo>
                  <a:lnTo>
                    <a:pt x="629698" y="30004"/>
                  </a:lnTo>
                  <a:lnTo>
                    <a:pt x="600837" y="11335"/>
                  </a:lnTo>
                  <a:lnTo>
                    <a:pt x="579787" y="7144"/>
                  </a:lnTo>
                  <a:lnTo>
                    <a:pt x="563213" y="10859"/>
                  </a:lnTo>
                  <a:lnTo>
                    <a:pt x="549021" y="28766"/>
                  </a:lnTo>
                  <a:lnTo>
                    <a:pt x="545973" y="44196"/>
                  </a:lnTo>
                  <a:lnTo>
                    <a:pt x="545020" y="72676"/>
                  </a:lnTo>
                  <a:lnTo>
                    <a:pt x="515207" y="127540"/>
                  </a:lnTo>
                  <a:lnTo>
                    <a:pt x="497586" y="143161"/>
                  </a:lnTo>
                  <a:lnTo>
                    <a:pt x="483012" y="144399"/>
                  </a:lnTo>
                  <a:lnTo>
                    <a:pt x="454533" y="138589"/>
                  </a:lnTo>
                  <a:lnTo>
                    <a:pt x="402241" y="128492"/>
                  </a:lnTo>
                  <a:lnTo>
                    <a:pt x="381000" y="126206"/>
                  </a:lnTo>
                  <a:lnTo>
                    <a:pt x="365855" y="132493"/>
                  </a:lnTo>
                  <a:lnTo>
                    <a:pt x="357568" y="151733"/>
                  </a:lnTo>
                  <a:lnTo>
                    <a:pt x="360616" y="169355"/>
                  </a:lnTo>
                  <a:lnTo>
                    <a:pt x="378523" y="181737"/>
                  </a:lnTo>
                  <a:lnTo>
                    <a:pt x="413766" y="205550"/>
                  </a:lnTo>
                  <a:lnTo>
                    <a:pt x="436721" y="225266"/>
                  </a:lnTo>
                  <a:lnTo>
                    <a:pt x="443484" y="240411"/>
                  </a:lnTo>
                  <a:lnTo>
                    <a:pt x="436150" y="253270"/>
                  </a:lnTo>
                  <a:lnTo>
                    <a:pt x="382238" y="301181"/>
                  </a:lnTo>
                  <a:lnTo>
                    <a:pt x="363950" y="307848"/>
                  </a:lnTo>
                  <a:lnTo>
                    <a:pt x="354616" y="311563"/>
                  </a:lnTo>
                  <a:lnTo>
                    <a:pt x="345377" y="308801"/>
                  </a:lnTo>
                  <a:lnTo>
                    <a:pt x="336899" y="296132"/>
                  </a:lnTo>
                  <a:lnTo>
                    <a:pt x="326041" y="276987"/>
                  </a:lnTo>
                  <a:lnTo>
                    <a:pt x="297561" y="236030"/>
                  </a:lnTo>
                  <a:lnTo>
                    <a:pt x="267748" y="196406"/>
                  </a:lnTo>
                  <a:lnTo>
                    <a:pt x="235744" y="168878"/>
                  </a:lnTo>
                  <a:lnTo>
                    <a:pt x="204216" y="141351"/>
                  </a:lnTo>
                  <a:lnTo>
                    <a:pt x="171164" y="125254"/>
                  </a:lnTo>
                  <a:lnTo>
                    <a:pt x="142684" y="113348"/>
                  </a:lnTo>
                  <a:lnTo>
                    <a:pt x="121253" y="113919"/>
                  </a:lnTo>
                  <a:lnTo>
                    <a:pt x="108871" y="122682"/>
                  </a:lnTo>
                  <a:lnTo>
                    <a:pt x="105156" y="136779"/>
                  </a:lnTo>
                  <a:lnTo>
                    <a:pt x="113919" y="151638"/>
                  </a:lnTo>
                  <a:lnTo>
                    <a:pt x="154305" y="192500"/>
                  </a:lnTo>
                  <a:lnTo>
                    <a:pt x="201835" y="244697"/>
                  </a:lnTo>
                  <a:lnTo>
                    <a:pt x="237458" y="310325"/>
                  </a:lnTo>
                  <a:lnTo>
                    <a:pt x="255841" y="356235"/>
                  </a:lnTo>
                  <a:lnTo>
                    <a:pt x="263843" y="376809"/>
                  </a:lnTo>
                  <a:lnTo>
                    <a:pt x="260128" y="384334"/>
                  </a:lnTo>
                  <a:lnTo>
                    <a:pt x="249460" y="386048"/>
                  </a:lnTo>
                  <a:lnTo>
                    <a:pt x="241173" y="376428"/>
                  </a:lnTo>
                  <a:lnTo>
                    <a:pt x="223551" y="353473"/>
                  </a:lnTo>
                  <a:lnTo>
                    <a:pt x="198025" y="329756"/>
                  </a:lnTo>
                  <a:lnTo>
                    <a:pt x="167259" y="305562"/>
                  </a:lnTo>
                  <a:lnTo>
                    <a:pt x="143351" y="290132"/>
                  </a:lnTo>
                  <a:lnTo>
                    <a:pt x="115157" y="285655"/>
                  </a:lnTo>
                  <a:lnTo>
                    <a:pt x="99250" y="290608"/>
                  </a:lnTo>
                  <a:lnTo>
                    <a:pt x="95535" y="306229"/>
                  </a:lnTo>
                  <a:lnTo>
                    <a:pt x="102298" y="324993"/>
                  </a:lnTo>
                  <a:lnTo>
                    <a:pt x="148209" y="383286"/>
                  </a:lnTo>
                  <a:lnTo>
                    <a:pt x="164592" y="421291"/>
                  </a:lnTo>
                  <a:lnTo>
                    <a:pt x="229457" y="566928"/>
                  </a:lnTo>
                  <a:lnTo>
                    <a:pt x="232029" y="573405"/>
                  </a:lnTo>
                  <a:lnTo>
                    <a:pt x="255079" y="606266"/>
                  </a:lnTo>
                  <a:lnTo>
                    <a:pt x="271939" y="617792"/>
                  </a:lnTo>
                  <a:lnTo>
                    <a:pt x="284036" y="613505"/>
                  </a:lnTo>
                  <a:lnTo>
                    <a:pt x="294608" y="602075"/>
                  </a:lnTo>
                  <a:lnTo>
                    <a:pt x="299751" y="576834"/>
                  </a:lnTo>
                  <a:lnTo>
                    <a:pt x="296703" y="529114"/>
                  </a:lnTo>
                  <a:lnTo>
                    <a:pt x="291655" y="516731"/>
                  </a:lnTo>
                  <a:lnTo>
                    <a:pt x="297656" y="507492"/>
                  </a:lnTo>
                  <a:lnTo>
                    <a:pt x="308610" y="502634"/>
                  </a:lnTo>
                  <a:lnTo>
                    <a:pt x="317754" y="506921"/>
                  </a:lnTo>
                  <a:lnTo>
                    <a:pt x="342043" y="531590"/>
                  </a:lnTo>
                  <a:lnTo>
                    <a:pt x="373761" y="558641"/>
                  </a:lnTo>
                  <a:lnTo>
                    <a:pt x="401669" y="568262"/>
                  </a:lnTo>
                  <a:lnTo>
                    <a:pt x="421386" y="559213"/>
                  </a:lnTo>
                  <a:lnTo>
                    <a:pt x="437293" y="537496"/>
                  </a:lnTo>
                  <a:lnTo>
                    <a:pt x="443293" y="503587"/>
                  </a:lnTo>
                  <a:lnTo>
                    <a:pt x="438340" y="479012"/>
                  </a:lnTo>
                  <a:lnTo>
                    <a:pt x="424148" y="457391"/>
                  </a:lnTo>
                  <a:lnTo>
                    <a:pt x="415480" y="437864"/>
                  </a:lnTo>
                  <a:lnTo>
                    <a:pt x="396240" y="389192"/>
                  </a:lnTo>
                  <a:lnTo>
                    <a:pt x="385096" y="368522"/>
                  </a:lnTo>
                  <a:lnTo>
                    <a:pt x="384620" y="359569"/>
                  </a:lnTo>
                  <a:lnTo>
                    <a:pt x="415576" y="330327"/>
                  </a:lnTo>
                  <a:lnTo>
                    <a:pt x="473869" y="294037"/>
                  </a:lnTo>
                  <a:lnTo>
                    <a:pt x="497014" y="285464"/>
                  </a:lnTo>
                  <a:lnTo>
                    <a:pt x="510349" y="290989"/>
                  </a:lnTo>
                  <a:lnTo>
                    <a:pt x="510635" y="304895"/>
                  </a:lnTo>
                  <a:lnTo>
                    <a:pt x="487870" y="335756"/>
                  </a:lnTo>
                  <a:lnTo>
                    <a:pt x="465487" y="386334"/>
                  </a:lnTo>
                  <a:lnTo>
                    <a:pt x="463201" y="427768"/>
                  </a:lnTo>
                  <a:lnTo>
                    <a:pt x="467868" y="449199"/>
                  </a:lnTo>
                  <a:lnTo>
                    <a:pt x="476155" y="484061"/>
                  </a:lnTo>
                  <a:lnTo>
                    <a:pt x="513302" y="504444"/>
                  </a:lnTo>
                  <a:lnTo>
                    <a:pt x="551879" y="513969"/>
                  </a:lnTo>
                  <a:lnTo>
                    <a:pt x="600075" y="518160"/>
                  </a:lnTo>
                  <a:lnTo>
                    <a:pt x="629031" y="504254"/>
                  </a:lnTo>
                  <a:lnTo>
                    <a:pt x="665797" y="473774"/>
                  </a:lnTo>
                  <a:lnTo>
                    <a:pt x="696563" y="434435"/>
                  </a:lnTo>
                  <a:lnTo>
                    <a:pt x="706660" y="391097"/>
                  </a:lnTo>
                  <a:lnTo>
                    <a:pt x="705326" y="364903"/>
                  </a:lnTo>
                  <a:lnTo>
                    <a:pt x="696182" y="331851"/>
                  </a:lnTo>
                  <a:lnTo>
                    <a:pt x="682561" y="300704"/>
                  </a:lnTo>
                  <a:lnTo>
                    <a:pt x="670655" y="280035"/>
                  </a:lnTo>
                  <a:lnTo>
                    <a:pt x="663511" y="270034"/>
                  </a:lnTo>
                  <a:lnTo>
                    <a:pt x="666750" y="262509"/>
                  </a:lnTo>
                  <a:lnTo>
                    <a:pt x="683419" y="252413"/>
                  </a:lnTo>
                  <a:lnTo>
                    <a:pt x="710184" y="238601"/>
                  </a:lnTo>
                  <a:lnTo>
                    <a:pt x="734473" y="231267"/>
                  </a:lnTo>
                  <a:lnTo>
                    <a:pt x="776097" y="211265"/>
                  </a:lnTo>
                  <a:lnTo>
                    <a:pt x="820388" y="197263"/>
                  </a:lnTo>
                  <a:lnTo>
                    <a:pt x="841915" y="200978"/>
                  </a:lnTo>
                  <a:lnTo>
                    <a:pt x="856107" y="213836"/>
                  </a:lnTo>
                  <a:lnTo>
                    <a:pt x="858393" y="229934"/>
                  </a:lnTo>
                  <a:lnTo>
                    <a:pt x="848487" y="261176"/>
                  </a:lnTo>
                  <a:lnTo>
                    <a:pt x="817340" y="315468"/>
                  </a:lnTo>
                  <a:lnTo>
                    <a:pt x="779430" y="381286"/>
                  </a:lnTo>
                  <a:lnTo>
                    <a:pt x="743807" y="438626"/>
                  </a:lnTo>
                  <a:lnTo>
                    <a:pt x="714470" y="485299"/>
                  </a:lnTo>
                  <a:lnTo>
                    <a:pt x="679609" y="514350"/>
                  </a:lnTo>
                  <a:lnTo>
                    <a:pt x="633603" y="535115"/>
                  </a:lnTo>
                  <a:lnTo>
                    <a:pt x="575786" y="565880"/>
                  </a:lnTo>
                  <a:lnTo>
                    <a:pt x="513397" y="595884"/>
                  </a:lnTo>
                  <a:lnTo>
                    <a:pt x="450723" y="624364"/>
                  </a:lnTo>
                  <a:lnTo>
                    <a:pt x="389096" y="653987"/>
                  </a:lnTo>
                  <a:lnTo>
                    <a:pt x="331279" y="681038"/>
                  </a:lnTo>
                  <a:lnTo>
                    <a:pt x="300799" y="694658"/>
                  </a:lnTo>
                  <a:lnTo>
                    <a:pt x="297370" y="707993"/>
                  </a:lnTo>
                  <a:lnTo>
                    <a:pt x="302895" y="718090"/>
                  </a:lnTo>
                  <a:lnTo>
                    <a:pt x="336709" y="732187"/>
                  </a:lnTo>
                  <a:lnTo>
                    <a:pt x="376047" y="741045"/>
                  </a:lnTo>
                  <a:lnTo>
                    <a:pt x="398526" y="741521"/>
                  </a:lnTo>
                  <a:lnTo>
                    <a:pt x="411099" y="732663"/>
                  </a:lnTo>
                  <a:lnTo>
                    <a:pt x="429101" y="726091"/>
                  </a:lnTo>
                  <a:lnTo>
                    <a:pt x="472821" y="699611"/>
                  </a:lnTo>
                  <a:lnTo>
                    <a:pt x="514921" y="667512"/>
                  </a:lnTo>
                  <a:lnTo>
                    <a:pt x="546163" y="652082"/>
                  </a:lnTo>
                  <a:lnTo>
                    <a:pt x="580644" y="630841"/>
                  </a:lnTo>
                  <a:lnTo>
                    <a:pt x="612267" y="612458"/>
                  </a:lnTo>
                  <a:lnTo>
                    <a:pt x="632936" y="601885"/>
                  </a:lnTo>
                  <a:lnTo>
                    <a:pt x="649510" y="602361"/>
                  </a:lnTo>
                  <a:lnTo>
                    <a:pt x="658653" y="613982"/>
                  </a:lnTo>
                  <a:lnTo>
                    <a:pt x="656368" y="627793"/>
                  </a:lnTo>
                  <a:lnTo>
                    <a:pt x="641699" y="667226"/>
                  </a:lnTo>
                  <a:lnTo>
                    <a:pt x="627507" y="699802"/>
                  </a:lnTo>
                  <a:lnTo>
                    <a:pt x="605123" y="736187"/>
                  </a:lnTo>
                  <a:lnTo>
                    <a:pt x="590455" y="762095"/>
                  </a:lnTo>
                  <a:lnTo>
                    <a:pt x="572548" y="779812"/>
                  </a:lnTo>
                  <a:lnTo>
                    <a:pt x="551021" y="794099"/>
                  </a:lnTo>
                  <a:lnTo>
                    <a:pt x="515207" y="812292"/>
                  </a:lnTo>
                  <a:lnTo>
                    <a:pt x="469487" y="844296"/>
                  </a:lnTo>
                  <a:lnTo>
                    <a:pt x="448246" y="851821"/>
                  </a:lnTo>
                  <a:lnTo>
                    <a:pt x="378143" y="889921"/>
                  </a:lnTo>
                  <a:lnTo>
                    <a:pt x="264128" y="955738"/>
                  </a:lnTo>
                  <a:lnTo>
                    <a:pt x="202692" y="989267"/>
                  </a:lnTo>
                  <a:lnTo>
                    <a:pt x="142494" y="1019080"/>
                  </a:lnTo>
                  <a:lnTo>
                    <a:pt x="108966" y="1036034"/>
                  </a:lnTo>
                  <a:lnTo>
                    <a:pt x="85534" y="1042892"/>
                  </a:lnTo>
                  <a:lnTo>
                    <a:pt x="48292" y="1057180"/>
                  </a:lnTo>
                  <a:lnTo>
                    <a:pt x="20478" y="1067276"/>
                  </a:lnTo>
                  <a:lnTo>
                    <a:pt x="7144" y="1077373"/>
                  </a:lnTo>
                  <a:lnTo>
                    <a:pt x="9906" y="1090517"/>
                  </a:lnTo>
                  <a:lnTo>
                    <a:pt x="28289" y="1107472"/>
                  </a:lnTo>
                  <a:lnTo>
                    <a:pt x="90297" y="1148715"/>
                  </a:lnTo>
                  <a:lnTo>
                    <a:pt x="153638" y="1182053"/>
                  </a:lnTo>
                  <a:lnTo>
                    <a:pt x="184404" y="1194911"/>
                  </a:lnTo>
                  <a:lnTo>
                    <a:pt x="213360" y="1193483"/>
                  </a:lnTo>
                  <a:lnTo>
                    <a:pt x="235172" y="1177290"/>
                  </a:lnTo>
                  <a:lnTo>
                    <a:pt x="259937" y="1151858"/>
                  </a:lnTo>
                  <a:lnTo>
                    <a:pt x="310134" y="1100614"/>
                  </a:lnTo>
                  <a:lnTo>
                    <a:pt x="371760" y="1034987"/>
                  </a:lnTo>
                  <a:lnTo>
                    <a:pt x="422243" y="987362"/>
                  </a:lnTo>
                  <a:lnTo>
                    <a:pt x="503301" y="919925"/>
                  </a:lnTo>
                  <a:lnTo>
                    <a:pt x="529971" y="904304"/>
                  </a:lnTo>
                  <a:lnTo>
                    <a:pt x="546830" y="901827"/>
                  </a:lnTo>
                  <a:lnTo>
                    <a:pt x="555403" y="911924"/>
                  </a:lnTo>
                  <a:lnTo>
                    <a:pt x="555879" y="927545"/>
                  </a:lnTo>
                  <a:lnTo>
                    <a:pt x="557879" y="954786"/>
                  </a:lnTo>
                  <a:lnTo>
                    <a:pt x="557879" y="993077"/>
                  </a:lnTo>
                  <a:lnTo>
                    <a:pt x="561880" y="1075849"/>
                  </a:lnTo>
                  <a:lnTo>
                    <a:pt x="558260" y="1205579"/>
                  </a:lnTo>
                  <a:lnTo>
                    <a:pt x="550450" y="1293971"/>
                  </a:lnTo>
                  <a:lnTo>
                    <a:pt x="534352" y="1314641"/>
                  </a:lnTo>
                  <a:lnTo>
                    <a:pt x="501777" y="1329595"/>
                  </a:lnTo>
                  <a:lnTo>
                    <a:pt x="445484" y="1337977"/>
                  </a:lnTo>
                  <a:lnTo>
                    <a:pt x="351377" y="1338453"/>
                  </a:lnTo>
                  <a:lnTo>
                    <a:pt x="344043" y="1340644"/>
                  </a:lnTo>
                  <a:lnTo>
                    <a:pt x="338709" y="1353788"/>
                  </a:lnTo>
                  <a:lnTo>
                    <a:pt x="352234" y="1365695"/>
                  </a:lnTo>
                  <a:lnTo>
                    <a:pt x="393573" y="1378553"/>
                  </a:lnTo>
                  <a:lnTo>
                    <a:pt x="453676" y="1398937"/>
                  </a:lnTo>
                  <a:lnTo>
                    <a:pt x="514255" y="1426750"/>
                  </a:lnTo>
                  <a:lnTo>
                    <a:pt x="581120" y="1447419"/>
                  </a:lnTo>
                  <a:lnTo>
                    <a:pt x="618649" y="1454753"/>
                  </a:lnTo>
                  <a:lnTo>
                    <a:pt x="651510" y="1438180"/>
                  </a:lnTo>
                  <a:lnTo>
                    <a:pt x="675513" y="1411700"/>
                  </a:lnTo>
                  <a:lnTo>
                    <a:pt x="683323" y="1375982"/>
                  </a:lnTo>
                  <a:lnTo>
                    <a:pt x="688371" y="1337691"/>
                  </a:lnTo>
                  <a:lnTo>
                    <a:pt x="686562" y="1298353"/>
                  </a:lnTo>
                  <a:lnTo>
                    <a:pt x="681990" y="1274636"/>
                  </a:lnTo>
                  <a:lnTo>
                    <a:pt x="675704" y="1248347"/>
                  </a:lnTo>
                  <a:lnTo>
                    <a:pt x="676275" y="1223105"/>
                  </a:lnTo>
                  <a:lnTo>
                    <a:pt x="669607" y="1200912"/>
                  </a:lnTo>
                  <a:lnTo>
                    <a:pt x="673512" y="1183196"/>
                  </a:lnTo>
                  <a:lnTo>
                    <a:pt x="669227" y="1162336"/>
                  </a:lnTo>
                  <a:lnTo>
                    <a:pt x="664654" y="1143953"/>
                  </a:lnTo>
                  <a:lnTo>
                    <a:pt x="668178" y="1108615"/>
                  </a:lnTo>
                  <a:lnTo>
                    <a:pt x="662559" y="1044035"/>
                  </a:lnTo>
                  <a:lnTo>
                    <a:pt x="660368" y="901541"/>
                  </a:lnTo>
                  <a:lnTo>
                    <a:pt x="664845" y="836676"/>
                  </a:lnTo>
                  <a:lnTo>
                    <a:pt x="682847" y="822484"/>
                  </a:lnTo>
                  <a:lnTo>
                    <a:pt x="700278" y="814007"/>
                  </a:lnTo>
                  <a:lnTo>
                    <a:pt x="721233" y="812673"/>
                  </a:lnTo>
                  <a:lnTo>
                    <a:pt x="733520" y="819531"/>
                  </a:lnTo>
                  <a:lnTo>
                    <a:pt x="742759" y="836200"/>
                  </a:lnTo>
                  <a:lnTo>
                    <a:pt x="741045" y="862775"/>
                  </a:lnTo>
                  <a:lnTo>
                    <a:pt x="739997" y="909066"/>
                  </a:lnTo>
                  <a:lnTo>
                    <a:pt x="748665" y="916877"/>
                  </a:lnTo>
                  <a:lnTo>
                    <a:pt x="760762" y="915067"/>
                  </a:lnTo>
                  <a:lnTo>
                    <a:pt x="769048" y="906780"/>
                  </a:lnTo>
                  <a:lnTo>
                    <a:pt x="796861" y="889635"/>
                  </a:lnTo>
                  <a:lnTo>
                    <a:pt x="846772" y="863918"/>
                  </a:lnTo>
                  <a:lnTo>
                    <a:pt x="878110" y="854774"/>
                  </a:lnTo>
                  <a:lnTo>
                    <a:pt x="888968" y="846106"/>
                  </a:lnTo>
                  <a:lnTo>
                    <a:pt x="906875" y="833247"/>
                  </a:lnTo>
                  <a:lnTo>
                    <a:pt x="925353" y="811054"/>
                  </a:lnTo>
                  <a:lnTo>
                    <a:pt x="929164" y="793909"/>
                  </a:lnTo>
                  <a:lnTo>
                    <a:pt x="921544" y="781050"/>
                  </a:lnTo>
                  <a:lnTo>
                    <a:pt x="889159" y="755809"/>
                  </a:lnTo>
                  <a:lnTo>
                    <a:pt x="848297" y="729806"/>
                  </a:lnTo>
                  <a:lnTo>
                    <a:pt x="810197" y="719233"/>
                  </a:lnTo>
                  <a:lnTo>
                    <a:pt x="775430" y="712851"/>
                  </a:lnTo>
                  <a:lnTo>
                    <a:pt x="762667" y="716090"/>
                  </a:lnTo>
                  <a:lnTo>
                    <a:pt x="736473" y="722376"/>
                  </a:lnTo>
                  <a:lnTo>
                    <a:pt x="725424" y="720566"/>
                  </a:lnTo>
                  <a:lnTo>
                    <a:pt x="719423" y="711803"/>
                  </a:lnTo>
                  <a:lnTo>
                    <a:pt x="723995" y="703802"/>
                  </a:lnTo>
                  <a:lnTo>
                    <a:pt x="756190" y="672560"/>
                  </a:lnTo>
                  <a:lnTo>
                    <a:pt x="810768" y="630365"/>
                  </a:lnTo>
                  <a:lnTo>
                    <a:pt x="860488" y="592074"/>
                  </a:lnTo>
                  <a:lnTo>
                    <a:pt x="878395" y="573977"/>
                  </a:lnTo>
                  <a:lnTo>
                    <a:pt x="880967" y="557403"/>
                  </a:lnTo>
                  <a:lnTo>
                    <a:pt x="877824" y="540925"/>
                  </a:lnTo>
                  <a:lnTo>
                    <a:pt x="848487" y="511588"/>
                  </a:lnTo>
                  <a:lnTo>
                    <a:pt x="817340" y="486442"/>
                  </a:lnTo>
                  <a:lnTo>
                    <a:pt x="794956" y="474440"/>
                  </a:lnTo>
                  <a:lnTo>
                    <a:pt x="789051" y="466916"/>
                  </a:lnTo>
                  <a:lnTo>
                    <a:pt x="794671" y="456438"/>
                  </a:lnTo>
                  <a:lnTo>
                    <a:pt x="811244" y="439579"/>
                  </a:lnTo>
                  <a:lnTo>
                    <a:pt x="860679" y="392621"/>
                  </a:lnTo>
                  <a:lnTo>
                    <a:pt x="887349" y="371475"/>
                  </a:lnTo>
                  <a:lnTo>
                    <a:pt x="917067" y="351758"/>
                  </a:lnTo>
                  <a:lnTo>
                    <a:pt x="953928" y="330613"/>
                  </a:lnTo>
                  <a:lnTo>
                    <a:pt x="991743" y="311849"/>
                  </a:lnTo>
                  <a:lnTo>
                    <a:pt x="1024794" y="295942"/>
                  </a:lnTo>
                  <a:lnTo>
                    <a:pt x="1050036" y="279749"/>
                  </a:lnTo>
                  <a:lnTo>
                    <a:pt x="1067752" y="251460"/>
                  </a:lnTo>
                  <a:lnTo>
                    <a:pt x="1071467" y="217932"/>
                  </a:lnTo>
                  <a:lnTo>
                    <a:pt x="1071086" y="190691"/>
                  </a:lnTo>
                  <a:close/>
                  <a:moveTo>
                    <a:pt x="625030" y="418624"/>
                  </a:moveTo>
                  <a:lnTo>
                    <a:pt x="614458" y="428244"/>
                  </a:lnTo>
                  <a:lnTo>
                    <a:pt x="589312" y="424720"/>
                  </a:lnTo>
                  <a:lnTo>
                    <a:pt x="567785" y="417767"/>
                  </a:lnTo>
                  <a:lnTo>
                    <a:pt x="556260" y="400907"/>
                  </a:lnTo>
                  <a:lnTo>
                    <a:pt x="551688" y="387191"/>
                  </a:lnTo>
                  <a:lnTo>
                    <a:pt x="557593" y="367379"/>
                  </a:lnTo>
                  <a:lnTo>
                    <a:pt x="580072" y="337947"/>
                  </a:lnTo>
                  <a:lnTo>
                    <a:pt x="593407" y="334423"/>
                  </a:lnTo>
                  <a:lnTo>
                    <a:pt x="604647" y="332137"/>
                  </a:lnTo>
                  <a:lnTo>
                    <a:pt x="615696" y="341281"/>
                  </a:lnTo>
                  <a:lnTo>
                    <a:pt x="626745" y="361474"/>
                  </a:lnTo>
                  <a:lnTo>
                    <a:pt x="629984" y="385191"/>
                  </a:lnTo>
                  <a:lnTo>
                    <a:pt x="631984" y="404717"/>
                  </a:lnTo>
                  <a:lnTo>
                    <a:pt x="625030" y="4186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41" name="矩形 40">
            <a:extLst>
              <a:ext uri="{FF2B5EF4-FFF2-40B4-BE49-F238E27FC236}">
                <a16:creationId xmlns:a16="http://schemas.microsoft.com/office/drawing/2014/main" id="{EF33E2D7-5A71-42C5-9986-5C656C70099E}"/>
              </a:ext>
            </a:extLst>
          </p:cNvPr>
          <p:cNvSpPr/>
          <p:nvPr userDrawn="1"/>
        </p:nvSpPr>
        <p:spPr>
          <a:xfrm>
            <a:off x="8168640" y="6305883"/>
            <a:ext cx="35804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计算机学院 </a:t>
            </a:r>
            <a:r>
              <a:rPr lang="en-US" altLang="zh-CN" sz="1400" dirty="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2023</a:t>
            </a:r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新老生交流会</a:t>
            </a:r>
            <a:endParaRPr lang="en-US" altLang="zh-CN" sz="1400" dirty="0">
              <a:solidFill>
                <a:schemeClr val="tx1"/>
              </a:solidFill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A8E3DA4-DFC4-4886-8BB9-97E4417354BC}"/>
              </a:ext>
            </a:extLst>
          </p:cNvPr>
          <p:cNvSpPr/>
          <p:nvPr/>
        </p:nvSpPr>
        <p:spPr>
          <a:xfrm>
            <a:off x="442913" y="1487229"/>
            <a:ext cx="3330190" cy="4299683"/>
          </a:xfrm>
          <a:prstGeom prst="rect">
            <a:avLst/>
          </a:prstGeom>
          <a:gradFill>
            <a:gsLst>
              <a:gs pos="0">
                <a:schemeClr val="accent1">
                  <a:alpha val="11000"/>
                </a:schemeClr>
              </a:gs>
              <a:gs pos="100000">
                <a:schemeClr val="accent1">
                  <a:alpha val="11000"/>
                </a:schemeClr>
              </a:gs>
              <a:gs pos="80000">
                <a:schemeClr val="accent1">
                  <a:alpha val="0"/>
                </a:schemeClr>
              </a:gs>
              <a:gs pos="20000">
                <a:schemeClr val="accent1">
                  <a:alpha val="0"/>
                </a:schemeClr>
              </a:gs>
            </a:gsLst>
            <a:lin ang="0" scaled="0"/>
          </a:gradFill>
          <a:ln>
            <a:gradFill>
              <a:gsLst>
                <a:gs pos="98000">
                  <a:schemeClr val="accent1">
                    <a:alpha val="0"/>
                  </a:schemeClr>
                </a:gs>
                <a:gs pos="100000">
                  <a:schemeClr val="accent1"/>
                </a:gs>
                <a:gs pos="0">
                  <a:schemeClr val="accent1"/>
                </a:gs>
                <a:gs pos="2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3D62766-E359-4615-90B7-99E4B4595E39}"/>
              </a:ext>
            </a:extLst>
          </p:cNvPr>
          <p:cNvSpPr/>
          <p:nvPr userDrawn="1"/>
        </p:nvSpPr>
        <p:spPr>
          <a:xfrm>
            <a:off x="8418897" y="1487229"/>
            <a:ext cx="3330190" cy="4299683"/>
          </a:xfrm>
          <a:prstGeom prst="rect">
            <a:avLst/>
          </a:prstGeom>
          <a:gradFill>
            <a:gsLst>
              <a:gs pos="0">
                <a:schemeClr val="accent1">
                  <a:alpha val="11000"/>
                </a:schemeClr>
              </a:gs>
              <a:gs pos="100000">
                <a:schemeClr val="accent1">
                  <a:alpha val="11000"/>
                </a:schemeClr>
              </a:gs>
              <a:gs pos="80000">
                <a:schemeClr val="accent1">
                  <a:alpha val="0"/>
                </a:schemeClr>
              </a:gs>
              <a:gs pos="20000">
                <a:schemeClr val="accent1">
                  <a:alpha val="0"/>
                </a:schemeClr>
              </a:gs>
            </a:gsLst>
            <a:lin ang="0" scaled="0"/>
          </a:gradFill>
          <a:ln>
            <a:gradFill>
              <a:gsLst>
                <a:gs pos="98000">
                  <a:schemeClr val="accent1">
                    <a:alpha val="0"/>
                  </a:schemeClr>
                </a:gs>
                <a:gs pos="100000">
                  <a:schemeClr val="accent1"/>
                </a:gs>
                <a:gs pos="0">
                  <a:schemeClr val="accent1"/>
                </a:gs>
                <a:gs pos="2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000" dirty="0">
              <a:latin typeface="+mn-ea"/>
              <a:cs typeface="阿里巴巴普惠体" panose="00020600040101010101" pitchFamily="18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F9F9D26-FADA-481F-BEDD-CE91ACB05DB3}"/>
              </a:ext>
            </a:extLst>
          </p:cNvPr>
          <p:cNvSpPr/>
          <p:nvPr userDrawn="1"/>
        </p:nvSpPr>
        <p:spPr>
          <a:xfrm>
            <a:off x="4430905" y="1487229"/>
            <a:ext cx="3330190" cy="4299683"/>
          </a:xfrm>
          <a:prstGeom prst="rect">
            <a:avLst/>
          </a:prstGeom>
          <a:gradFill>
            <a:gsLst>
              <a:gs pos="0">
                <a:schemeClr val="accent2">
                  <a:alpha val="11000"/>
                </a:schemeClr>
              </a:gs>
              <a:gs pos="100000">
                <a:schemeClr val="accent2">
                  <a:alpha val="11000"/>
                </a:schemeClr>
              </a:gs>
              <a:gs pos="80000">
                <a:schemeClr val="accent2">
                  <a:alpha val="0"/>
                </a:schemeClr>
              </a:gs>
              <a:gs pos="20000">
                <a:schemeClr val="accent2">
                  <a:alpha val="0"/>
                </a:schemeClr>
              </a:gs>
            </a:gsLst>
            <a:lin ang="0" scaled="0"/>
          </a:gradFill>
          <a:ln>
            <a:gradFill>
              <a:gsLst>
                <a:gs pos="98000">
                  <a:schemeClr val="accent2">
                    <a:alpha val="0"/>
                  </a:schemeClr>
                </a:gs>
                <a:gs pos="100000">
                  <a:schemeClr val="accent2"/>
                </a:gs>
                <a:gs pos="0">
                  <a:schemeClr val="accent2"/>
                </a:gs>
                <a:gs pos="2000">
                  <a:schemeClr val="accent2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9B329077-F534-4B00-8D4F-3193CBB72E18}"/>
              </a:ext>
            </a:extLst>
          </p:cNvPr>
          <p:cNvCxnSpPr>
            <a:cxnSpLocks/>
          </p:cNvCxnSpPr>
          <p:nvPr userDrawn="1"/>
        </p:nvCxnSpPr>
        <p:spPr>
          <a:xfrm>
            <a:off x="4998720" y="3584885"/>
            <a:ext cx="2194560" cy="0"/>
          </a:xfrm>
          <a:prstGeom prst="line">
            <a:avLst/>
          </a:prstGeom>
          <a:ln w="19050" cap="rnd">
            <a:gradFill>
              <a:gsLst>
                <a:gs pos="45000">
                  <a:schemeClr val="accent2">
                    <a:alpha val="0"/>
                  </a:schemeClr>
                </a:gs>
                <a:gs pos="0">
                  <a:schemeClr val="accent2"/>
                </a:gs>
                <a:gs pos="100000">
                  <a:schemeClr val="accent2"/>
                </a:gs>
                <a:gs pos="55000">
                  <a:schemeClr val="accent2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占位符 20">
            <a:extLst>
              <a:ext uri="{FF2B5EF4-FFF2-40B4-BE49-F238E27FC236}">
                <a16:creationId xmlns:a16="http://schemas.microsoft.com/office/drawing/2014/main" id="{4D2D7919-1415-47E8-88F9-8D6F4065904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06097" y="2960492"/>
            <a:ext cx="2179806" cy="461665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1" spc="0">
                <a:solidFill>
                  <a:srgbClr val="000000"/>
                </a:solidFill>
                <a:latin typeface="+mn-ea"/>
                <a:ea typeface="+mn-ea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输入标题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1BDBAD8A-DD92-4DAB-8617-C0FBCB99B5D3}"/>
              </a:ext>
            </a:extLst>
          </p:cNvPr>
          <p:cNvCxnSpPr>
            <a:cxnSpLocks/>
          </p:cNvCxnSpPr>
          <p:nvPr userDrawn="1"/>
        </p:nvCxnSpPr>
        <p:spPr>
          <a:xfrm>
            <a:off x="8986712" y="3584885"/>
            <a:ext cx="2194560" cy="0"/>
          </a:xfrm>
          <a:prstGeom prst="line">
            <a:avLst/>
          </a:prstGeom>
          <a:ln w="19050" cap="rnd">
            <a:gradFill>
              <a:gsLst>
                <a:gs pos="45000">
                  <a:schemeClr val="accent1">
                    <a:alpha val="0"/>
                  </a:schemeClr>
                </a:gs>
                <a:gs pos="0">
                  <a:schemeClr val="accent1"/>
                </a:gs>
                <a:gs pos="100000">
                  <a:schemeClr val="accent1"/>
                </a:gs>
                <a:gs pos="55000">
                  <a:schemeClr val="accent1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占位符 20">
            <a:extLst>
              <a:ext uri="{FF2B5EF4-FFF2-40B4-BE49-F238E27FC236}">
                <a16:creationId xmlns:a16="http://schemas.microsoft.com/office/drawing/2014/main" id="{11717DE5-76F9-467B-98B2-06DE0EEEDF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94089" y="2960492"/>
            <a:ext cx="2179806" cy="461665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1" spc="0">
                <a:solidFill>
                  <a:srgbClr val="000000"/>
                </a:solidFill>
                <a:latin typeface="+mn-ea"/>
                <a:ea typeface="+mn-ea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输入标题</a:t>
            </a: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0CA96D44-706D-47EF-9054-DD157F78FF2A}"/>
              </a:ext>
            </a:extLst>
          </p:cNvPr>
          <p:cNvCxnSpPr>
            <a:cxnSpLocks/>
          </p:cNvCxnSpPr>
          <p:nvPr userDrawn="1"/>
        </p:nvCxnSpPr>
        <p:spPr>
          <a:xfrm>
            <a:off x="1010728" y="3584885"/>
            <a:ext cx="2194560" cy="0"/>
          </a:xfrm>
          <a:prstGeom prst="line">
            <a:avLst/>
          </a:prstGeom>
          <a:ln w="19050" cap="rnd">
            <a:gradFill>
              <a:gsLst>
                <a:gs pos="45000">
                  <a:schemeClr val="accent1">
                    <a:alpha val="0"/>
                  </a:schemeClr>
                </a:gs>
                <a:gs pos="0">
                  <a:schemeClr val="accent1"/>
                </a:gs>
                <a:gs pos="100000">
                  <a:schemeClr val="accent1"/>
                </a:gs>
                <a:gs pos="55000">
                  <a:schemeClr val="accent1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占位符 20">
            <a:extLst>
              <a:ext uri="{FF2B5EF4-FFF2-40B4-BE49-F238E27FC236}">
                <a16:creationId xmlns:a16="http://schemas.microsoft.com/office/drawing/2014/main" id="{4372317F-E80C-407D-83A3-6B6FD2C236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18105" y="2960492"/>
            <a:ext cx="2179806" cy="461665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1" spc="0">
                <a:solidFill>
                  <a:srgbClr val="000000"/>
                </a:solidFill>
                <a:latin typeface="+mn-ea"/>
                <a:ea typeface="+mn-ea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47" name="文本占位符 19">
            <a:extLst>
              <a:ext uri="{FF2B5EF4-FFF2-40B4-BE49-F238E27FC236}">
                <a16:creationId xmlns:a16="http://schemas.microsoft.com/office/drawing/2014/main" id="{3AEAD56F-E9FA-4EF3-ACA8-17CDDD25F1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6994" y="3705346"/>
            <a:ext cx="2968488" cy="1497654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>
                <a:solidFill>
                  <a:srgbClr val="000000"/>
                </a:solidFill>
                <a:latin typeface="+mn-ea"/>
                <a:ea typeface="+mn-ea"/>
                <a:sym typeface="阿里巴巴普惠体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请在此处添加文字说明</a:t>
            </a:r>
            <a:endParaRPr lang="en-US" altLang="zh-CN" dirty="0"/>
          </a:p>
          <a:p>
            <a:pPr lvl="0"/>
            <a:r>
              <a:rPr lang="zh-CN" altLang="en-US" dirty="0"/>
              <a:t>请在此处添加文字说明</a:t>
            </a:r>
          </a:p>
          <a:p>
            <a:pPr lvl="0"/>
            <a:r>
              <a:rPr lang="zh-CN" altLang="en-US" dirty="0"/>
              <a:t>请在此处添加文字说明</a:t>
            </a:r>
            <a:endParaRPr lang="en-US" altLang="zh-CN" dirty="0"/>
          </a:p>
          <a:p>
            <a:pPr lvl="0"/>
            <a:r>
              <a:rPr lang="zh-CN" altLang="en-US" dirty="0"/>
              <a:t>请在此处添加文字说明</a:t>
            </a:r>
          </a:p>
        </p:txBody>
      </p:sp>
      <p:sp>
        <p:nvSpPr>
          <p:cNvPr id="48" name="文本占位符 19">
            <a:extLst>
              <a:ext uri="{FF2B5EF4-FFF2-40B4-BE49-F238E27FC236}">
                <a16:creationId xmlns:a16="http://schemas.microsoft.com/office/drawing/2014/main" id="{64D593F1-7569-4D7E-B02C-F4E9E1D14B0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11756" y="3705346"/>
            <a:ext cx="2968488" cy="1497654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>
                <a:solidFill>
                  <a:srgbClr val="000000"/>
                </a:solidFill>
                <a:latin typeface="+mn-ea"/>
                <a:ea typeface="+mn-ea"/>
                <a:sym typeface="阿里巴巴普惠体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请在此处添加文字说明</a:t>
            </a:r>
            <a:endParaRPr lang="en-US" altLang="zh-CN" dirty="0"/>
          </a:p>
          <a:p>
            <a:pPr lvl="0"/>
            <a:r>
              <a:rPr lang="zh-CN" altLang="en-US" dirty="0"/>
              <a:t>请在此处添加文字说明</a:t>
            </a:r>
          </a:p>
          <a:p>
            <a:pPr lvl="0"/>
            <a:r>
              <a:rPr lang="zh-CN" altLang="en-US" dirty="0"/>
              <a:t>请在此处添加文字说明</a:t>
            </a:r>
            <a:endParaRPr lang="en-US" altLang="zh-CN" dirty="0"/>
          </a:p>
          <a:p>
            <a:pPr lvl="0"/>
            <a:r>
              <a:rPr lang="zh-CN" altLang="en-US" dirty="0"/>
              <a:t>请在此处添加文字说明</a:t>
            </a:r>
          </a:p>
        </p:txBody>
      </p:sp>
      <p:sp>
        <p:nvSpPr>
          <p:cNvPr id="49" name="文本占位符 19">
            <a:extLst>
              <a:ext uri="{FF2B5EF4-FFF2-40B4-BE49-F238E27FC236}">
                <a16:creationId xmlns:a16="http://schemas.microsoft.com/office/drawing/2014/main" id="{0435AA38-8AA3-4B6B-AABA-D468DCDB27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599748" y="3705346"/>
            <a:ext cx="2968488" cy="1497654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>
                <a:solidFill>
                  <a:srgbClr val="000000"/>
                </a:solidFill>
                <a:latin typeface="+mn-ea"/>
                <a:ea typeface="+mn-ea"/>
                <a:sym typeface="阿里巴巴普惠体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请在此处添加文字说明</a:t>
            </a:r>
            <a:endParaRPr lang="en-US" altLang="zh-CN" dirty="0"/>
          </a:p>
          <a:p>
            <a:pPr lvl="0"/>
            <a:r>
              <a:rPr lang="zh-CN" altLang="en-US" dirty="0"/>
              <a:t>请在此处添加文字说明</a:t>
            </a:r>
          </a:p>
          <a:p>
            <a:pPr lvl="0"/>
            <a:r>
              <a:rPr lang="zh-CN" altLang="en-US" dirty="0"/>
              <a:t>请在此处添加文字说明</a:t>
            </a:r>
            <a:endParaRPr lang="en-US" altLang="zh-CN" dirty="0"/>
          </a:p>
          <a:p>
            <a:pPr lvl="0"/>
            <a:r>
              <a:rPr lang="zh-CN" altLang="en-US" dirty="0"/>
              <a:t>请在此处添加文字说明</a:t>
            </a: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21035E5-B887-4BCC-B17F-A049D34780E5}"/>
              </a:ext>
            </a:extLst>
          </p:cNvPr>
          <p:cNvGrpSpPr>
            <a:grpSpLocks/>
          </p:cNvGrpSpPr>
          <p:nvPr userDrawn="1"/>
        </p:nvGrpSpPr>
        <p:grpSpPr>
          <a:xfrm>
            <a:off x="1713869" y="1873460"/>
            <a:ext cx="797729" cy="797729"/>
            <a:chOff x="1319776" y="-2623613"/>
            <a:chExt cx="797730" cy="797729"/>
          </a:xfrm>
        </p:grpSpPr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114E8EB2-932F-4961-B683-FC3ADDBADB44}"/>
                </a:ext>
              </a:extLst>
            </p:cNvPr>
            <p:cNvSpPr/>
            <p:nvPr userDrawn="1"/>
          </p:nvSpPr>
          <p:spPr>
            <a:xfrm>
              <a:off x="1319776" y="-2623613"/>
              <a:ext cx="797729" cy="797729"/>
            </a:xfrm>
            <a:prstGeom prst="roundRect">
              <a:avLst>
                <a:gd name="adj" fmla="val 1369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>
                <a:latin typeface="+mn-ea"/>
                <a:ea typeface="+mn-ea"/>
                <a:cs typeface="阿里巴巴普惠体" panose="00020600040101010101" pitchFamily="18" charset="-122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5BEE2324-C41B-404A-A2E4-BE6E566A0F1C}"/>
                </a:ext>
              </a:extLst>
            </p:cNvPr>
            <p:cNvSpPr txBox="1"/>
            <p:nvPr userDrawn="1"/>
          </p:nvSpPr>
          <p:spPr>
            <a:xfrm>
              <a:off x="1614051" y="-2449594"/>
              <a:ext cx="503455" cy="623710"/>
            </a:xfrm>
            <a:custGeom>
              <a:avLst/>
              <a:gdLst>
                <a:gd name="connsiteX0" fmla="*/ 129751 w 503455"/>
                <a:gd name="connsiteY0" fmla="*/ 0 h 623710"/>
                <a:gd name="connsiteX1" fmla="*/ 219721 w 503455"/>
                <a:gd name="connsiteY1" fmla="*/ 0 h 623710"/>
                <a:gd name="connsiteX2" fmla="*/ 219721 w 503455"/>
                <a:gd name="connsiteY2" fmla="*/ 6606 h 623710"/>
                <a:gd name="connsiteX3" fmla="*/ 227351 w 503455"/>
                <a:gd name="connsiteY3" fmla="*/ 6606 h 623710"/>
                <a:gd name="connsiteX4" fmla="*/ 227351 w 503455"/>
                <a:gd name="connsiteY4" fmla="*/ 13213 h 623710"/>
                <a:gd name="connsiteX5" fmla="*/ 234980 w 503455"/>
                <a:gd name="connsiteY5" fmla="*/ 13213 h 623710"/>
                <a:gd name="connsiteX6" fmla="*/ 234980 w 503455"/>
                <a:gd name="connsiteY6" fmla="*/ 19819 h 623710"/>
                <a:gd name="connsiteX7" fmla="*/ 242609 w 503455"/>
                <a:gd name="connsiteY7" fmla="*/ 19819 h 623710"/>
                <a:gd name="connsiteX8" fmla="*/ 242609 w 503455"/>
                <a:gd name="connsiteY8" fmla="*/ 26426 h 623710"/>
                <a:gd name="connsiteX9" fmla="*/ 250239 w 503455"/>
                <a:gd name="connsiteY9" fmla="*/ 26426 h 623710"/>
                <a:gd name="connsiteX10" fmla="*/ 250239 w 503455"/>
                <a:gd name="connsiteY10" fmla="*/ 33032 h 623710"/>
                <a:gd name="connsiteX11" fmla="*/ 257868 w 503455"/>
                <a:gd name="connsiteY11" fmla="*/ 33032 h 623710"/>
                <a:gd name="connsiteX12" fmla="*/ 257868 w 503455"/>
                <a:gd name="connsiteY12" fmla="*/ 39639 h 623710"/>
                <a:gd name="connsiteX13" fmla="*/ 265497 w 503455"/>
                <a:gd name="connsiteY13" fmla="*/ 39639 h 623710"/>
                <a:gd name="connsiteX14" fmla="*/ 265497 w 503455"/>
                <a:gd name="connsiteY14" fmla="*/ 46246 h 623710"/>
                <a:gd name="connsiteX15" fmla="*/ 273127 w 503455"/>
                <a:gd name="connsiteY15" fmla="*/ 46246 h 623710"/>
                <a:gd name="connsiteX16" fmla="*/ 273127 w 503455"/>
                <a:gd name="connsiteY16" fmla="*/ 52852 h 623710"/>
                <a:gd name="connsiteX17" fmla="*/ 280756 w 503455"/>
                <a:gd name="connsiteY17" fmla="*/ 52852 h 623710"/>
                <a:gd name="connsiteX18" fmla="*/ 280756 w 503455"/>
                <a:gd name="connsiteY18" fmla="*/ 59459 h 623710"/>
                <a:gd name="connsiteX19" fmla="*/ 288385 w 503455"/>
                <a:gd name="connsiteY19" fmla="*/ 59459 h 623710"/>
                <a:gd name="connsiteX20" fmla="*/ 288385 w 503455"/>
                <a:gd name="connsiteY20" fmla="*/ 66065 h 623710"/>
                <a:gd name="connsiteX21" fmla="*/ 296015 w 503455"/>
                <a:gd name="connsiteY21" fmla="*/ 66065 h 623710"/>
                <a:gd name="connsiteX22" fmla="*/ 296015 w 503455"/>
                <a:gd name="connsiteY22" fmla="*/ 72672 h 623710"/>
                <a:gd name="connsiteX23" fmla="*/ 303644 w 503455"/>
                <a:gd name="connsiteY23" fmla="*/ 72672 h 623710"/>
                <a:gd name="connsiteX24" fmla="*/ 303644 w 503455"/>
                <a:gd name="connsiteY24" fmla="*/ 79279 h 623710"/>
                <a:gd name="connsiteX25" fmla="*/ 311273 w 503455"/>
                <a:gd name="connsiteY25" fmla="*/ 79279 h 623710"/>
                <a:gd name="connsiteX26" fmla="*/ 311273 w 503455"/>
                <a:gd name="connsiteY26" fmla="*/ 85885 h 623710"/>
                <a:gd name="connsiteX27" fmla="*/ 318903 w 503455"/>
                <a:gd name="connsiteY27" fmla="*/ 85885 h 623710"/>
                <a:gd name="connsiteX28" fmla="*/ 318903 w 503455"/>
                <a:gd name="connsiteY28" fmla="*/ 92492 h 623710"/>
                <a:gd name="connsiteX29" fmla="*/ 326532 w 503455"/>
                <a:gd name="connsiteY29" fmla="*/ 92492 h 623710"/>
                <a:gd name="connsiteX30" fmla="*/ 326532 w 503455"/>
                <a:gd name="connsiteY30" fmla="*/ 99098 h 623710"/>
                <a:gd name="connsiteX31" fmla="*/ 334161 w 503455"/>
                <a:gd name="connsiteY31" fmla="*/ 99098 h 623710"/>
                <a:gd name="connsiteX32" fmla="*/ 334161 w 503455"/>
                <a:gd name="connsiteY32" fmla="*/ 105705 h 623710"/>
                <a:gd name="connsiteX33" fmla="*/ 341791 w 503455"/>
                <a:gd name="connsiteY33" fmla="*/ 105705 h 623710"/>
                <a:gd name="connsiteX34" fmla="*/ 341791 w 503455"/>
                <a:gd name="connsiteY34" fmla="*/ 112311 h 623710"/>
                <a:gd name="connsiteX35" fmla="*/ 349420 w 503455"/>
                <a:gd name="connsiteY35" fmla="*/ 112311 h 623710"/>
                <a:gd name="connsiteX36" fmla="*/ 349420 w 503455"/>
                <a:gd name="connsiteY36" fmla="*/ 118918 h 623710"/>
                <a:gd name="connsiteX37" fmla="*/ 357049 w 503455"/>
                <a:gd name="connsiteY37" fmla="*/ 118918 h 623710"/>
                <a:gd name="connsiteX38" fmla="*/ 357049 w 503455"/>
                <a:gd name="connsiteY38" fmla="*/ 125525 h 623710"/>
                <a:gd name="connsiteX39" fmla="*/ 364679 w 503455"/>
                <a:gd name="connsiteY39" fmla="*/ 125525 h 623710"/>
                <a:gd name="connsiteX40" fmla="*/ 364679 w 503455"/>
                <a:gd name="connsiteY40" fmla="*/ 132131 h 623710"/>
                <a:gd name="connsiteX41" fmla="*/ 372308 w 503455"/>
                <a:gd name="connsiteY41" fmla="*/ 132131 h 623710"/>
                <a:gd name="connsiteX42" fmla="*/ 372308 w 503455"/>
                <a:gd name="connsiteY42" fmla="*/ 138738 h 623710"/>
                <a:gd name="connsiteX43" fmla="*/ 379937 w 503455"/>
                <a:gd name="connsiteY43" fmla="*/ 138738 h 623710"/>
                <a:gd name="connsiteX44" fmla="*/ 379937 w 503455"/>
                <a:gd name="connsiteY44" fmla="*/ 145344 h 623710"/>
                <a:gd name="connsiteX45" fmla="*/ 387566 w 503455"/>
                <a:gd name="connsiteY45" fmla="*/ 145344 h 623710"/>
                <a:gd name="connsiteX46" fmla="*/ 387566 w 503455"/>
                <a:gd name="connsiteY46" fmla="*/ 151951 h 623710"/>
                <a:gd name="connsiteX47" fmla="*/ 395196 w 503455"/>
                <a:gd name="connsiteY47" fmla="*/ 151951 h 623710"/>
                <a:gd name="connsiteX48" fmla="*/ 395196 w 503455"/>
                <a:gd name="connsiteY48" fmla="*/ 158557 h 623710"/>
                <a:gd name="connsiteX49" fmla="*/ 402825 w 503455"/>
                <a:gd name="connsiteY49" fmla="*/ 158557 h 623710"/>
                <a:gd name="connsiteX50" fmla="*/ 402825 w 503455"/>
                <a:gd name="connsiteY50" fmla="*/ 165164 h 623710"/>
                <a:gd name="connsiteX51" fmla="*/ 410454 w 503455"/>
                <a:gd name="connsiteY51" fmla="*/ 165164 h 623710"/>
                <a:gd name="connsiteX52" fmla="*/ 410454 w 503455"/>
                <a:gd name="connsiteY52" fmla="*/ 171771 h 623710"/>
                <a:gd name="connsiteX53" fmla="*/ 418084 w 503455"/>
                <a:gd name="connsiteY53" fmla="*/ 171771 h 623710"/>
                <a:gd name="connsiteX54" fmla="*/ 418084 w 503455"/>
                <a:gd name="connsiteY54" fmla="*/ 178377 h 623710"/>
                <a:gd name="connsiteX55" fmla="*/ 425713 w 503455"/>
                <a:gd name="connsiteY55" fmla="*/ 178377 h 623710"/>
                <a:gd name="connsiteX56" fmla="*/ 425713 w 503455"/>
                <a:gd name="connsiteY56" fmla="*/ 184984 h 623710"/>
                <a:gd name="connsiteX57" fmla="*/ 433343 w 503455"/>
                <a:gd name="connsiteY57" fmla="*/ 184984 h 623710"/>
                <a:gd name="connsiteX58" fmla="*/ 433343 w 503455"/>
                <a:gd name="connsiteY58" fmla="*/ 191591 h 623710"/>
                <a:gd name="connsiteX59" fmla="*/ 440972 w 503455"/>
                <a:gd name="connsiteY59" fmla="*/ 191591 h 623710"/>
                <a:gd name="connsiteX60" fmla="*/ 440972 w 503455"/>
                <a:gd name="connsiteY60" fmla="*/ 198197 h 623710"/>
                <a:gd name="connsiteX61" fmla="*/ 448601 w 503455"/>
                <a:gd name="connsiteY61" fmla="*/ 198197 h 623710"/>
                <a:gd name="connsiteX62" fmla="*/ 448601 w 503455"/>
                <a:gd name="connsiteY62" fmla="*/ 204804 h 623710"/>
                <a:gd name="connsiteX63" fmla="*/ 456230 w 503455"/>
                <a:gd name="connsiteY63" fmla="*/ 204804 h 623710"/>
                <a:gd name="connsiteX64" fmla="*/ 456230 w 503455"/>
                <a:gd name="connsiteY64" fmla="*/ 211410 h 623710"/>
                <a:gd name="connsiteX65" fmla="*/ 463860 w 503455"/>
                <a:gd name="connsiteY65" fmla="*/ 211410 h 623710"/>
                <a:gd name="connsiteX66" fmla="*/ 463860 w 503455"/>
                <a:gd name="connsiteY66" fmla="*/ 218017 h 623710"/>
                <a:gd name="connsiteX67" fmla="*/ 471489 w 503455"/>
                <a:gd name="connsiteY67" fmla="*/ 218017 h 623710"/>
                <a:gd name="connsiteX68" fmla="*/ 471489 w 503455"/>
                <a:gd name="connsiteY68" fmla="*/ 224623 h 623710"/>
                <a:gd name="connsiteX69" fmla="*/ 479118 w 503455"/>
                <a:gd name="connsiteY69" fmla="*/ 224623 h 623710"/>
                <a:gd name="connsiteX70" fmla="*/ 479118 w 503455"/>
                <a:gd name="connsiteY70" fmla="*/ 231230 h 623710"/>
                <a:gd name="connsiteX71" fmla="*/ 486748 w 503455"/>
                <a:gd name="connsiteY71" fmla="*/ 231230 h 623710"/>
                <a:gd name="connsiteX72" fmla="*/ 486748 w 503455"/>
                <a:gd name="connsiteY72" fmla="*/ 237837 h 623710"/>
                <a:gd name="connsiteX73" fmla="*/ 494377 w 503455"/>
                <a:gd name="connsiteY73" fmla="*/ 237837 h 623710"/>
                <a:gd name="connsiteX74" fmla="*/ 494377 w 503455"/>
                <a:gd name="connsiteY74" fmla="*/ 244443 h 623710"/>
                <a:gd name="connsiteX75" fmla="*/ 502006 w 503455"/>
                <a:gd name="connsiteY75" fmla="*/ 244443 h 623710"/>
                <a:gd name="connsiteX76" fmla="*/ 502006 w 503455"/>
                <a:gd name="connsiteY76" fmla="*/ 251050 h 623710"/>
                <a:gd name="connsiteX77" fmla="*/ 503455 w 503455"/>
                <a:gd name="connsiteY77" fmla="*/ 251050 h 623710"/>
                <a:gd name="connsiteX78" fmla="*/ 503455 w 503455"/>
                <a:gd name="connsiteY78" fmla="*/ 514461 h 623710"/>
                <a:gd name="connsiteX79" fmla="*/ 394206 w 503455"/>
                <a:gd name="connsiteY79" fmla="*/ 623710 h 623710"/>
                <a:gd name="connsiteX80" fmla="*/ 339332 w 503455"/>
                <a:gd name="connsiteY80" fmla="*/ 623710 h 623710"/>
                <a:gd name="connsiteX81" fmla="*/ 339332 w 503455"/>
                <a:gd name="connsiteY81" fmla="*/ 622949 h 623710"/>
                <a:gd name="connsiteX82" fmla="*/ 331703 w 503455"/>
                <a:gd name="connsiteY82" fmla="*/ 622949 h 623710"/>
                <a:gd name="connsiteX83" fmla="*/ 331703 w 503455"/>
                <a:gd name="connsiteY83" fmla="*/ 616343 h 623710"/>
                <a:gd name="connsiteX84" fmla="*/ 324074 w 503455"/>
                <a:gd name="connsiteY84" fmla="*/ 616343 h 623710"/>
                <a:gd name="connsiteX85" fmla="*/ 324074 w 503455"/>
                <a:gd name="connsiteY85" fmla="*/ 609736 h 623710"/>
                <a:gd name="connsiteX86" fmla="*/ 316445 w 503455"/>
                <a:gd name="connsiteY86" fmla="*/ 609736 h 623710"/>
                <a:gd name="connsiteX87" fmla="*/ 316445 w 503455"/>
                <a:gd name="connsiteY87" fmla="*/ 603129 h 623710"/>
                <a:gd name="connsiteX88" fmla="*/ 308815 w 503455"/>
                <a:gd name="connsiteY88" fmla="*/ 603129 h 623710"/>
                <a:gd name="connsiteX89" fmla="*/ 308815 w 503455"/>
                <a:gd name="connsiteY89" fmla="*/ 596523 h 623710"/>
                <a:gd name="connsiteX90" fmla="*/ 301186 w 503455"/>
                <a:gd name="connsiteY90" fmla="*/ 596523 h 623710"/>
                <a:gd name="connsiteX91" fmla="*/ 301186 w 503455"/>
                <a:gd name="connsiteY91" fmla="*/ 589916 h 623710"/>
                <a:gd name="connsiteX92" fmla="*/ 293556 w 503455"/>
                <a:gd name="connsiteY92" fmla="*/ 589916 h 623710"/>
                <a:gd name="connsiteX93" fmla="*/ 293556 w 503455"/>
                <a:gd name="connsiteY93" fmla="*/ 583309 h 623710"/>
                <a:gd name="connsiteX94" fmla="*/ 285927 w 503455"/>
                <a:gd name="connsiteY94" fmla="*/ 583309 h 623710"/>
                <a:gd name="connsiteX95" fmla="*/ 285927 w 503455"/>
                <a:gd name="connsiteY95" fmla="*/ 576703 h 623710"/>
                <a:gd name="connsiteX96" fmla="*/ 278298 w 503455"/>
                <a:gd name="connsiteY96" fmla="*/ 576703 h 623710"/>
                <a:gd name="connsiteX97" fmla="*/ 278298 w 503455"/>
                <a:gd name="connsiteY97" fmla="*/ 570096 h 623710"/>
                <a:gd name="connsiteX98" fmla="*/ 270668 w 503455"/>
                <a:gd name="connsiteY98" fmla="*/ 570096 h 623710"/>
                <a:gd name="connsiteX99" fmla="*/ 270668 w 503455"/>
                <a:gd name="connsiteY99" fmla="*/ 563490 h 623710"/>
                <a:gd name="connsiteX100" fmla="*/ 263039 w 503455"/>
                <a:gd name="connsiteY100" fmla="*/ 563490 h 623710"/>
                <a:gd name="connsiteX101" fmla="*/ 263039 w 503455"/>
                <a:gd name="connsiteY101" fmla="*/ 556883 h 623710"/>
                <a:gd name="connsiteX102" fmla="*/ 255410 w 503455"/>
                <a:gd name="connsiteY102" fmla="*/ 556883 h 623710"/>
                <a:gd name="connsiteX103" fmla="*/ 255410 w 503455"/>
                <a:gd name="connsiteY103" fmla="*/ 550277 h 623710"/>
                <a:gd name="connsiteX104" fmla="*/ 247781 w 503455"/>
                <a:gd name="connsiteY104" fmla="*/ 550277 h 623710"/>
                <a:gd name="connsiteX105" fmla="*/ 247781 w 503455"/>
                <a:gd name="connsiteY105" fmla="*/ 543670 h 623710"/>
                <a:gd name="connsiteX106" fmla="*/ 240151 w 503455"/>
                <a:gd name="connsiteY106" fmla="*/ 543670 h 623710"/>
                <a:gd name="connsiteX107" fmla="*/ 240151 w 503455"/>
                <a:gd name="connsiteY107" fmla="*/ 537063 h 623710"/>
                <a:gd name="connsiteX108" fmla="*/ 232522 w 503455"/>
                <a:gd name="connsiteY108" fmla="*/ 537063 h 623710"/>
                <a:gd name="connsiteX109" fmla="*/ 232522 w 503455"/>
                <a:gd name="connsiteY109" fmla="*/ 530457 h 623710"/>
                <a:gd name="connsiteX110" fmla="*/ 224893 w 503455"/>
                <a:gd name="connsiteY110" fmla="*/ 530457 h 623710"/>
                <a:gd name="connsiteX111" fmla="*/ 224893 w 503455"/>
                <a:gd name="connsiteY111" fmla="*/ 523850 h 623710"/>
                <a:gd name="connsiteX112" fmla="*/ 217263 w 503455"/>
                <a:gd name="connsiteY112" fmla="*/ 523850 h 623710"/>
                <a:gd name="connsiteX113" fmla="*/ 217263 w 503455"/>
                <a:gd name="connsiteY113" fmla="*/ 517244 h 623710"/>
                <a:gd name="connsiteX114" fmla="*/ 209634 w 503455"/>
                <a:gd name="connsiteY114" fmla="*/ 517244 h 623710"/>
                <a:gd name="connsiteX115" fmla="*/ 209634 w 503455"/>
                <a:gd name="connsiteY115" fmla="*/ 510637 h 623710"/>
                <a:gd name="connsiteX116" fmla="*/ 202005 w 503455"/>
                <a:gd name="connsiteY116" fmla="*/ 510637 h 623710"/>
                <a:gd name="connsiteX117" fmla="*/ 202005 w 503455"/>
                <a:gd name="connsiteY117" fmla="*/ 504031 h 623710"/>
                <a:gd name="connsiteX118" fmla="*/ 194375 w 503455"/>
                <a:gd name="connsiteY118" fmla="*/ 504031 h 623710"/>
                <a:gd name="connsiteX119" fmla="*/ 194375 w 503455"/>
                <a:gd name="connsiteY119" fmla="*/ 497424 h 623710"/>
                <a:gd name="connsiteX120" fmla="*/ 186746 w 503455"/>
                <a:gd name="connsiteY120" fmla="*/ 497424 h 623710"/>
                <a:gd name="connsiteX121" fmla="*/ 186746 w 503455"/>
                <a:gd name="connsiteY121" fmla="*/ 490817 h 623710"/>
                <a:gd name="connsiteX122" fmla="*/ 179117 w 503455"/>
                <a:gd name="connsiteY122" fmla="*/ 490817 h 623710"/>
                <a:gd name="connsiteX123" fmla="*/ 179117 w 503455"/>
                <a:gd name="connsiteY123" fmla="*/ 484211 h 623710"/>
                <a:gd name="connsiteX124" fmla="*/ 171487 w 503455"/>
                <a:gd name="connsiteY124" fmla="*/ 484211 h 623710"/>
                <a:gd name="connsiteX125" fmla="*/ 171487 w 503455"/>
                <a:gd name="connsiteY125" fmla="*/ 477604 h 623710"/>
                <a:gd name="connsiteX126" fmla="*/ 163858 w 503455"/>
                <a:gd name="connsiteY126" fmla="*/ 477604 h 623710"/>
                <a:gd name="connsiteX127" fmla="*/ 163858 w 503455"/>
                <a:gd name="connsiteY127" fmla="*/ 470998 h 623710"/>
                <a:gd name="connsiteX128" fmla="*/ 156229 w 503455"/>
                <a:gd name="connsiteY128" fmla="*/ 470998 h 623710"/>
                <a:gd name="connsiteX129" fmla="*/ 156229 w 503455"/>
                <a:gd name="connsiteY129" fmla="*/ 464391 h 623710"/>
                <a:gd name="connsiteX130" fmla="*/ 148599 w 503455"/>
                <a:gd name="connsiteY130" fmla="*/ 464391 h 623710"/>
                <a:gd name="connsiteX131" fmla="*/ 148599 w 503455"/>
                <a:gd name="connsiteY131" fmla="*/ 457784 h 623710"/>
                <a:gd name="connsiteX132" fmla="*/ 140970 w 503455"/>
                <a:gd name="connsiteY132" fmla="*/ 457784 h 623710"/>
                <a:gd name="connsiteX133" fmla="*/ 140970 w 503455"/>
                <a:gd name="connsiteY133" fmla="*/ 451178 h 623710"/>
                <a:gd name="connsiteX134" fmla="*/ 133341 w 503455"/>
                <a:gd name="connsiteY134" fmla="*/ 451178 h 623710"/>
                <a:gd name="connsiteX135" fmla="*/ 133341 w 503455"/>
                <a:gd name="connsiteY135" fmla="*/ 444571 h 623710"/>
                <a:gd name="connsiteX136" fmla="*/ 125711 w 503455"/>
                <a:gd name="connsiteY136" fmla="*/ 444571 h 623710"/>
                <a:gd name="connsiteX137" fmla="*/ 125711 w 503455"/>
                <a:gd name="connsiteY137" fmla="*/ 437965 h 623710"/>
                <a:gd name="connsiteX138" fmla="*/ 118082 w 503455"/>
                <a:gd name="connsiteY138" fmla="*/ 437965 h 623710"/>
                <a:gd name="connsiteX139" fmla="*/ 118082 w 503455"/>
                <a:gd name="connsiteY139" fmla="*/ 431358 h 623710"/>
                <a:gd name="connsiteX140" fmla="*/ 110453 w 503455"/>
                <a:gd name="connsiteY140" fmla="*/ 431358 h 623710"/>
                <a:gd name="connsiteX141" fmla="*/ 110453 w 503455"/>
                <a:gd name="connsiteY141" fmla="*/ 424752 h 623710"/>
                <a:gd name="connsiteX142" fmla="*/ 102823 w 503455"/>
                <a:gd name="connsiteY142" fmla="*/ 424752 h 623710"/>
                <a:gd name="connsiteX143" fmla="*/ 102823 w 503455"/>
                <a:gd name="connsiteY143" fmla="*/ 208800 h 623710"/>
                <a:gd name="connsiteX144" fmla="*/ 99182 w 503455"/>
                <a:gd name="connsiteY144" fmla="*/ 209516 h 623710"/>
                <a:gd name="connsiteX145" fmla="*/ 99182 w 503455"/>
                <a:gd name="connsiteY145" fmla="*/ 201411 h 623710"/>
                <a:gd name="connsiteX146" fmla="*/ 91552 w 503455"/>
                <a:gd name="connsiteY146" fmla="*/ 202910 h 623710"/>
                <a:gd name="connsiteX147" fmla="*/ 91552 w 503455"/>
                <a:gd name="connsiteY147" fmla="*/ 194804 h 623710"/>
                <a:gd name="connsiteX148" fmla="*/ 83923 w 503455"/>
                <a:gd name="connsiteY148" fmla="*/ 196303 h 623710"/>
                <a:gd name="connsiteX149" fmla="*/ 83923 w 503455"/>
                <a:gd name="connsiteY149" fmla="*/ 188197 h 623710"/>
                <a:gd name="connsiteX150" fmla="*/ 76294 w 503455"/>
                <a:gd name="connsiteY150" fmla="*/ 189696 h 623710"/>
                <a:gd name="connsiteX151" fmla="*/ 76294 w 503455"/>
                <a:gd name="connsiteY151" fmla="*/ 181591 h 623710"/>
                <a:gd name="connsiteX152" fmla="*/ 68664 w 503455"/>
                <a:gd name="connsiteY152" fmla="*/ 183090 h 623710"/>
                <a:gd name="connsiteX153" fmla="*/ 68664 w 503455"/>
                <a:gd name="connsiteY153" fmla="*/ 174984 h 623710"/>
                <a:gd name="connsiteX154" fmla="*/ 61035 w 503455"/>
                <a:gd name="connsiteY154" fmla="*/ 176483 h 623710"/>
                <a:gd name="connsiteX155" fmla="*/ 61035 w 503455"/>
                <a:gd name="connsiteY155" fmla="*/ 168378 h 623710"/>
                <a:gd name="connsiteX156" fmla="*/ 53406 w 503455"/>
                <a:gd name="connsiteY156" fmla="*/ 169877 h 623710"/>
                <a:gd name="connsiteX157" fmla="*/ 53406 w 503455"/>
                <a:gd name="connsiteY157" fmla="*/ 161771 h 623710"/>
                <a:gd name="connsiteX158" fmla="*/ 45776 w 503455"/>
                <a:gd name="connsiteY158" fmla="*/ 163270 h 623710"/>
                <a:gd name="connsiteX159" fmla="*/ 45776 w 503455"/>
                <a:gd name="connsiteY159" fmla="*/ 155164 h 623710"/>
                <a:gd name="connsiteX160" fmla="*/ 38147 w 503455"/>
                <a:gd name="connsiteY160" fmla="*/ 156663 h 623710"/>
                <a:gd name="connsiteX161" fmla="*/ 38147 w 503455"/>
                <a:gd name="connsiteY161" fmla="*/ 148558 h 623710"/>
                <a:gd name="connsiteX162" fmla="*/ 30518 w 503455"/>
                <a:gd name="connsiteY162" fmla="*/ 150057 h 623710"/>
                <a:gd name="connsiteX163" fmla="*/ 30518 w 503455"/>
                <a:gd name="connsiteY163" fmla="*/ 141951 h 623710"/>
                <a:gd name="connsiteX164" fmla="*/ 22888 w 503455"/>
                <a:gd name="connsiteY164" fmla="*/ 143450 h 623710"/>
                <a:gd name="connsiteX165" fmla="*/ 22888 w 503455"/>
                <a:gd name="connsiteY165" fmla="*/ 135345 h 623710"/>
                <a:gd name="connsiteX166" fmla="*/ 15259 w 503455"/>
                <a:gd name="connsiteY166" fmla="*/ 136844 h 623710"/>
                <a:gd name="connsiteX167" fmla="*/ 15259 w 503455"/>
                <a:gd name="connsiteY167" fmla="*/ 128738 h 623710"/>
                <a:gd name="connsiteX168" fmla="*/ 7630 w 503455"/>
                <a:gd name="connsiteY168" fmla="*/ 130237 h 623710"/>
                <a:gd name="connsiteX169" fmla="*/ 7630 w 503455"/>
                <a:gd name="connsiteY169" fmla="*/ 122132 h 623710"/>
                <a:gd name="connsiteX170" fmla="*/ 0 w 503455"/>
                <a:gd name="connsiteY170" fmla="*/ 123631 h 623710"/>
                <a:gd name="connsiteX171" fmla="*/ 0 w 503455"/>
                <a:gd name="connsiteY171" fmla="*/ 25705 h 6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503455" h="623710">
                  <a:moveTo>
                    <a:pt x="129751" y="0"/>
                  </a:moveTo>
                  <a:lnTo>
                    <a:pt x="219721" y="0"/>
                  </a:lnTo>
                  <a:lnTo>
                    <a:pt x="219721" y="6606"/>
                  </a:lnTo>
                  <a:lnTo>
                    <a:pt x="227351" y="6606"/>
                  </a:lnTo>
                  <a:lnTo>
                    <a:pt x="227351" y="13213"/>
                  </a:lnTo>
                  <a:lnTo>
                    <a:pt x="234980" y="13213"/>
                  </a:lnTo>
                  <a:lnTo>
                    <a:pt x="234980" y="19819"/>
                  </a:lnTo>
                  <a:lnTo>
                    <a:pt x="242609" y="19819"/>
                  </a:lnTo>
                  <a:lnTo>
                    <a:pt x="242609" y="26426"/>
                  </a:lnTo>
                  <a:lnTo>
                    <a:pt x="250239" y="26426"/>
                  </a:lnTo>
                  <a:lnTo>
                    <a:pt x="250239" y="33032"/>
                  </a:lnTo>
                  <a:lnTo>
                    <a:pt x="257868" y="33032"/>
                  </a:lnTo>
                  <a:lnTo>
                    <a:pt x="257868" y="39639"/>
                  </a:lnTo>
                  <a:lnTo>
                    <a:pt x="265497" y="39639"/>
                  </a:lnTo>
                  <a:lnTo>
                    <a:pt x="265497" y="46246"/>
                  </a:lnTo>
                  <a:lnTo>
                    <a:pt x="273127" y="46246"/>
                  </a:lnTo>
                  <a:lnTo>
                    <a:pt x="273127" y="52852"/>
                  </a:lnTo>
                  <a:lnTo>
                    <a:pt x="280756" y="52852"/>
                  </a:lnTo>
                  <a:lnTo>
                    <a:pt x="280756" y="59459"/>
                  </a:lnTo>
                  <a:lnTo>
                    <a:pt x="288385" y="59459"/>
                  </a:lnTo>
                  <a:lnTo>
                    <a:pt x="288385" y="66065"/>
                  </a:lnTo>
                  <a:lnTo>
                    <a:pt x="296015" y="66065"/>
                  </a:lnTo>
                  <a:lnTo>
                    <a:pt x="296015" y="72672"/>
                  </a:lnTo>
                  <a:lnTo>
                    <a:pt x="303644" y="72672"/>
                  </a:lnTo>
                  <a:lnTo>
                    <a:pt x="303644" y="79279"/>
                  </a:lnTo>
                  <a:lnTo>
                    <a:pt x="311273" y="79279"/>
                  </a:lnTo>
                  <a:lnTo>
                    <a:pt x="311273" y="85885"/>
                  </a:lnTo>
                  <a:lnTo>
                    <a:pt x="318903" y="85885"/>
                  </a:lnTo>
                  <a:lnTo>
                    <a:pt x="318903" y="92492"/>
                  </a:lnTo>
                  <a:lnTo>
                    <a:pt x="326532" y="92492"/>
                  </a:lnTo>
                  <a:lnTo>
                    <a:pt x="326532" y="99098"/>
                  </a:lnTo>
                  <a:lnTo>
                    <a:pt x="334161" y="99098"/>
                  </a:lnTo>
                  <a:lnTo>
                    <a:pt x="334161" y="105705"/>
                  </a:lnTo>
                  <a:lnTo>
                    <a:pt x="341791" y="105705"/>
                  </a:lnTo>
                  <a:lnTo>
                    <a:pt x="341791" y="112311"/>
                  </a:lnTo>
                  <a:lnTo>
                    <a:pt x="349420" y="112311"/>
                  </a:lnTo>
                  <a:lnTo>
                    <a:pt x="349420" y="118918"/>
                  </a:lnTo>
                  <a:lnTo>
                    <a:pt x="357049" y="118918"/>
                  </a:lnTo>
                  <a:lnTo>
                    <a:pt x="357049" y="125525"/>
                  </a:lnTo>
                  <a:lnTo>
                    <a:pt x="364679" y="125525"/>
                  </a:lnTo>
                  <a:lnTo>
                    <a:pt x="364679" y="132131"/>
                  </a:lnTo>
                  <a:lnTo>
                    <a:pt x="372308" y="132131"/>
                  </a:lnTo>
                  <a:lnTo>
                    <a:pt x="372308" y="138738"/>
                  </a:lnTo>
                  <a:lnTo>
                    <a:pt x="379937" y="138738"/>
                  </a:lnTo>
                  <a:lnTo>
                    <a:pt x="379937" y="145344"/>
                  </a:lnTo>
                  <a:lnTo>
                    <a:pt x="387566" y="145344"/>
                  </a:lnTo>
                  <a:lnTo>
                    <a:pt x="387566" y="151951"/>
                  </a:lnTo>
                  <a:lnTo>
                    <a:pt x="395196" y="151951"/>
                  </a:lnTo>
                  <a:lnTo>
                    <a:pt x="395196" y="158557"/>
                  </a:lnTo>
                  <a:lnTo>
                    <a:pt x="402825" y="158557"/>
                  </a:lnTo>
                  <a:lnTo>
                    <a:pt x="402825" y="165164"/>
                  </a:lnTo>
                  <a:lnTo>
                    <a:pt x="410454" y="165164"/>
                  </a:lnTo>
                  <a:lnTo>
                    <a:pt x="410454" y="171771"/>
                  </a:lnTo>
                  <a:lnTo>
                    <a:pt x="418084" y="171771"/>
                  </a:lnTo>
                  <a:lnTo>
                    <a:pt x="418084" y="178377"/>
                  </a:lnTo>
                  <a:lnTo>
                    <a:pt x="425713" y="178377"/>
                  </a:lnTo>
                  <a:lnTo>
                    <a:pt x="425713" y="184984"/>
                  </a:lnTo>
                  <a:lnTo>
                    <a:pt x="433343" y="184984"/>
                  </a:lnTo>
                  <a:lnTo>
                    <a:pt x="433343" y="191591"/>
                  </a:lnTo>
                  <a:lnTo>
                    <a:pt x="440972" y="191591"/>
                  </a:lnTo>
                  <a:lnTo>
                    <a:pt x="440972" y="198197"/>
                  </a:lnTo>
                  <a:lnTo>
                    <a:pt x="448601" y="198197"/>
                  </a:lnTo>
                  <a:lnTo>
                    <a:pt x="448601" y="204804"/>
                  </a:lnTo>
                  <a:lnTo>
                    <a:pt x="456230" y="204804"/>
                  </a:lnTo>
                  <a:lnTo>
                    <a:pt x="456230" y="211410"/>
                  </a:lnTo>
                  <a:lnTo>
                    <a:pt x="463860" y="211410"/>
                  </a:lnTo>
                  <a:lnTo>
                    <a:pt x="463860" y="218017"/>
                  </a:lnTo>
                  <a:lnTo>
                    <a:pt x="471489" y="218017"/>
                  </a:lnTo>
                  <a:lnTo>
                    <a:pt x="471489" y="224623"/>
                  </a:lnTo>
                  <a:lnTo>
                    <a:pt x="479118" y="224623"/>
                  </a:lnTo>
                  <a:lnTo>
                    <a:pt x="479118" y="231230"/>
                  </a:lnTo>
                  <a:lnTo>
                    <a:pt x="486748" y="231230"/>
                  </a:lnTo>
                  <a:lnTo>
                    <a:pt x="486748" y="237837"/>
                  </a:lnTo>
                  <a:lnTo>
                    <a:pt x="494377" y="237837"/>
                  </a:lnTo>
                  <a:lnTo>
                    <a:pt x="494377" y="244443"/>
                  </a:lnTo>
                  <a:lnTo>
                    <a:pt x="502006" y="244443"/>
                  </a:lnTo>
                  <a:lnTo>
                    <a:pt x="502006" y="251050"/>
                  </a:lnTo>
                  <a:lnTo>
                    <a:pt x="503455" y="251050"/>
                  </a:lnTo>
                  <a:lnTo>
                    <a:pt x="503455" y="514461"/>
                  </a:lnTo>
                  <a:cubicBezTo>
                    <a:pt x="503455" y="574798"/>
                    <a:pt x="454543" y="623710"/>
                    <a:pt x="394206" y="623710"/>
                  </a:cubicBezTo>
                  <a:lnTo>
                    <a:pt x="339332" y="623710"/>
                  </a:lnTo>
                  <a:lnTo>
                    <a:pt x="339332" y="622949"/>
                  </a:lnTo>
                  <a:lnTo>
                    <a:pt x="331703" y="622949"/>
                  </a:lnTo>
                  <a:lnTo>
                    <a:pt x="331703" y="616343"/>
                  </a:lnTo>
                  <a:lnTo>
                    <a:pt x="324074" y="616343"/>
                  </a:lnTo>
                  <a:lnTo>
                    <a:pt x="324074" y="609736"/>
                  </a:lnTo>
                  <a:lnTo>
                    <a:pt x="316445" y="609736"/>
                  </a:lnTo>
                  <a:lnTo>
                    <a:pt x="316445" y="603129"/>
                  </a:lnTo>
                  <a:lnTo>
                    <a:pt x="308815" y="603129"/>
                  </a:lnTo>
                  <a:lnTo>
                    <a:pt x="308815" y="596523"/>
                  </a:lnTo>
                  <a:lnTo>
                    <a:pt x="301186" y="596523"/>
                  </a:lnTo>
                  <a:lnTo>
                    <a:pt x="301186" y="589916"/>
                  </a:lnTo>
                  <a:lnTo>
                    <a:pt x="293556" y="589916"/>
                  </a:lnTo>
                  <a:lnTo>
                    <a:pt x="293556" y="583309"/>
                  </a:lnTo>
                  <a:lnTo>
                    <a:pt x="285927" y="583309"/>
                  </a:lnTo>
                  <a:lnTo>
                    <a:pt x="285927" y="576703"/>
                  </a:lnTo>
                  <a:lnTo>
                    <a:pt x="278298" y="576703"/>
                  </a:lnTo>
                  <a:lnTo>
                    <a:pt x="278298" y="570096"/>
                  </a:lnTo>
                  <a:lnTo>
                    <a:pt x="270668" y="570096"/>
                  </a:lnTo>
                  <a:lnTo>
                    <a:pt x="270668" y="563490"/>
                  </a:lnTo>
                  <a:lnTo>
                    <a:pt x="263039" y="563490"/>
                  </a:lnTo>
                  <a:lnTo>
                    <a:pt x="263039" y="556883"/>
                  </a:lnTo>
                  <a:lnTo>
                    <a:pt x="255410" y="556883"/>
                  </a:lnTo>
                  <a:lnTo>
                    <a:pt x="255410" y="550277"/>
                  </a:lnTo>
                  <a:lnTo>
                    <a:pt x="247781" y="550277"/>
                  </a:lnTo>
                  <a:lnTo>
                    <a:pt x="247781" y="543670"/>
                  </a:lnTo>
                  <a:lnTo>
                    <a:pt x="240151" y="543670"/>
                  </a:lnTo>
                  <a:lnTo>
                    <a:pt x="240151" y="537063"/>
                  </a:lnTo>
                  <a:lnTo>
                    <a:pt x="232522" y="537063"/>
                  </a:lnTo>
                  <a:lnTo>
                    <a:pt x="232522" y="530457"/>
                  </a:lnTo>
                  <a:lnTo>
                    <a:pt x="224893" y="530457"/>
                  </a:lnTo>
                  <a:lnTo>
                    <a:pt x="224893" y="523850"/>
                  </a:lnTo>
                  <a:lnTo>
                    <a:pt x="217263" y="523850"/>
                  </a:lnTo>
                  <a:lnTo>
                    <a:pt x="217263" y="517244"/>
                  </a:lnTo>
                  <a:lnTo>
                    <a:pt x="209634" y="517244"/>
                  </a:lnTo>
                  <a:lnTo>
                    <a:pt x="209634" y="510637"/>
                  </a:lnTo>
                  <a:lnTo>
                    <a:pt x="202005" y="510637"/>
                  </a:lnTo>
                  <a:lnTo>
                    <a:pt x="202005" y="504031"/>
                  </a:lnTo>
                  <a:lnTo>
                    <a:pt x="194375" y="504031"/>
                  </a:lnTo>
                  <a:lnTo>
                    <a:pt x="194375" y="497424"/>
                  </a:lnTo>
                  <a:lnTo>
                    <a:pt x="186746" y="497424"/>
                  </a:lnTo>
                  <a:lnTo>
                    <a:pt x="186746" y="490817"/>
                  </a:lnTo>
                  <a:lnTo>
                    <a:pt x="179117" y="490817"/>
                  </a:lnTo>
                  <a:lnTo>
                    <a:pt x="179117" y="484211"/>
                  </a:lnTo>
                  <a:lnTo>
                    <a:pt x="171487" y="484211"/>
                  </a:lnTo>
                  <a:lnTo>
                    <a:pt x="171487" y="477604"/>
                  </a:lnTo>
                  <a:lnTo>
                    <a:pt x="163858" y="477604"/>
                  </a:lnTo>
                  <a:lnTo>
                    <a:pt x="163858" y="470998"/>
                  </a:lnTo>
                  <a:lnTo>
                    <a:pt x="156229" y="470998"/>
                  </a:lnTo>
                  <a:lnTo>
                    <a:pt x="156229" y="464391"/>
                  </a:lnTo>
                  <a:lnTo>
                    <a:pt x="148599" y="464391"/>
                  </a:lnTo>
                  <a:lnTo>
                    <a:pt x="148599" y="457784"/>
                  </a:lnTo>
                  <a:lnTo>
                    <a:pt x="140970" y="457784"/>
                  </a:lnTo>
                  <a:lnTo>
                    <a:pt x="140970" y="451178"/>
                  </a:lnTo>
                  <a:lnTo>
                    <a:pt x="133341" y="451178"/>
                  </a:lnTo>
                  <a:lnTo>
                    <a:pt x="133341" y="444571"/>
                  </a:lnTo>
                  <a:lnTo>
                    <a:pt x="125711" y="444571"/>
                  </a:lnTo>
                  <a:lnTo>
                    <a:pt x="125711" y="437965"/>
                  </a:lnTo>
                  <a:lnTo>
                    <a:pt x="118082" y="437965"/>
                  </a:lnTo>
                  <a:lnTo>
                    <a:pt x="118082" y="431358"/>
                  </a:lnTo>
                  <a:lnTo>
                    <a:pt x="110453" y="431358"/>
                  </a:lnTo>
                  <a:lnTo>
                    <a:pt x="110453" y="424752"/>
                  </a:lnTo>
                  <a:lnTo>
                    <a:pt x="102823" y="424752"/>
                  </a:lnTo>
                  <a:lnTo>
                    <a:pt x="102823" y="208800"/>
                  </a:lnTo>
                  <a:lnTo>
                    <a:pt x="99182" y="209516"/>
                  </a:lnTo>
                  <a:lnTo>
                    <a:pt x="99182" y="201411"/>
                  </a:lnTo>
                  <a:lnTo>
                    <a:pt x="91552" y="202910"/>
                  </a:lnTo>
                  <a:lnTo>
                    <a:pt x="91552" y="194804"/>
                  </a:lnTo>
                  <a:lnTo>
                    <a:pt x="83923" y="196303"/>
                  </a:lnTo>
                  <a:lnTo>
                    <a:pt x="83923" y="188197"/>
                  </a:lnTo>
                  <a:lnTo>
                    <a:pt x="76294" y="189696"/>
                  </a:lnTo>
                  <a:lnTo>
                    <a:pt x="76294" y="181591"/>
                  </a:lnTo>
                  <a:lnTo>
                    <a:pt x="68664" y="183090"/>
                  </a:lnTo>
                  <a:lnTo>
                    <a:pt x="68664" y="174984"/>
                  </a:lnTo>
                  <a:lnTo>
                    <a:pt x="61035" y="176483"/>
                  </a:lnTo>
                  <a:lnTo>
                    <a:pt x="61035" y="168378"/>
                  </a:lnTo>
                  <a:lnTo>
                    <a:pt x="53406" y="169877"/>
                  </a:lnTo>
                  <a:lnTo>
                    <a:pt x="53406" y="161771"/>
                  </a:lnTo>
                  <a:lnTo>
                    <a:pt x="45776" y="163270"/>
                  </a:lnTo>
                  <a:lnTo>
                    <a:pt x="45776" y="155164"/>
                  </a:lnTo>
                  <a:lnTo>
                    <a:pt x="38147" y="156663"/>
                  </a:lnTo>
                  <a:lnTo>
                    <a:pt x="38147" y="148558"/>
                  </a:lnTo>
                  <a:lnTo>
                    <a:pt x="30518" y="150057"/>
                  </a:lnTo>
                  <a:lnTo>
                    <a:pt x="30518" y="141951"/>
                  </a:lnTo>
                  <a:lnTo>
                    <a:pt x="22888" y="143450"/>
                  </a:lnTo>
                  <a:lnTo>
                    <a:pt x="22888" y="135345"/>
                  </a:lnTo>
                  <a:lnTo>
                    <a:pt x="15259" y="136844"/>
                  </a:lnTo>
                  <a:lnTo>
                    <a:pt x="15259" y="128738"/>
                  </a:lnTo>
                  <a:lnTo>
                    <a:pt x="7630" y="130237"/>
                  </a:lnTo>
                  <a:lnTo>
                    <a:pt x="7630" y="122132"/>
                  </a:lnTo>
                  <a:lnTo>
                    <a:pt x="0" y="123631"/>
                  </a:lnTo>
                  <a:lnTo>
                    <a:pt x="0" y="2570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 sz="2000" dirty="0">
                <a:solidFill>
                  <a:schemeClr val="tx1">
                    <a:lumMod val="100000"/>
                  </a:schemeClr>
                </a:solidFill>
                <a:latin typeface="+mn-ea"/>
                <a:ea typeface="+mn-ea"/>
                <a:cs typeface="阿里巴巴普惠体 H" panose="00020600040101010101" pitchFamily="18" charset="-122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B84F1076-8405-418B-939E-F9B0D81DD58C}"/>
                </a:ext>
              </a:extLst>
            </p:cNvPr>
            <p:cNvSpPr txBox="1"/>
            <p:nvPr userDrawn="1"/>
          </p:nvSpPr>
          <p:spPr>
            <a:xfrm>
              <a:off x="1606422" y="-2456201"/>
              <a:ext cx="219721" cy="424752"/>
            </a:xfrm>
            <a:custGeom>
              <a:avLst/>
              <a:gdLst/>
              <a:ahLst/>
              <a:cxnLst/>
              <a:rect l="l" t="t" r="r" b="b"/>
              <a:pathLst>
                <a:path w="92326" h="178479">
                  <a:moveTo>
                    <a:pt x="54521" y="0"/>
                  </a:moveTo>
                  <a:lnTo>
                    <a:pt x="92326" y="0"/>
                  </a:lnTo>
                  <a:lnTo>
                    <a:pt x="92326" y="178479"/>
                  </a:lnTo>
                  <a:lnTo>
                    <a:pt x="43206" y="178479"/>
                  </a:lnTo>
                  <a:lnTo>
                    <a:pt x="43206" y="43462"/>
                  </a:lnTo>
                  <a:lnTo>
                    <a:pt x="0" y="51949"/>
                  </a:lnTo>
                  <a:lnTo>
                    <a:pt x="0" y="108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 sz="2000" dirty="0">
                <a:latin typeface="+mn-ea"/>
                <a:ea typeface="+mn-ea"/>
                <a:cs typeface="阿里巴巴普惠体 H" panose="00020600040101010101" pitchFamily="18" charset="-122"/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EBCFD5C6-545E-4355-A73D-001EF399C5A6}"/>
              </a:ext>
            </a:extLst>
          </p:cNvPr>
          <p:cNvGrpSpPr>
            <a:grpSpLocks/>
          </p:cNvGrpSpPr>
          <p:nvPr userDrawn="1"/>
        </p:nvGrpSpPr>
        <p:grpSpPr>
          <a:xfrm>
            <a:off x="5697135" y="1873459"/>
            <a:ext cx="797729" cy="797730"/>
            <a:chOff x="4855767" y="-2629961"/>
            <a:chExt cx="797729" cy="797729"/>
          </a:xfrm>
        </p:grpSpPr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92D513AB-975F-40C1-826C-CE7D03C50537}"/>
                </a:ext>
              </a:extLst>
            </p:cNvPr>
            <p:cNvSpPr/>
            <p:nvPr userDrawn="1"/>
          </p:nvSpPr>
          <p:spPr>
            <a:xfrm>
              <a:off x="4855767" y="-2629961"/>
              <a:ext cx="797729" cy="797729"/>
            </a:xfrm>
            <a:prstGeom prst="roundRect">
              <a:avLst>
                <a:gd name="adj" fmla="val 1369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>
                <a:latin typeface="+mn-ea"/>
                <a:ea typeface="+mn-ea"/>
                <a:cs typeface="阿里巴巴普惠体" panose="00020600040101010101" pitchFamily="18" charset="-122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B8684B05-E83A-46E9-90D4-34D7355C0322}"/>
                </a:ext>
              </a:extLst>
            </p:cNvPr>
            <p:cNvSpPr txBox="1"/>
            <p:nvPr userDrawn="1"/>
          </p:nvSpPr>
          <p:spPr>
            <a:xfrm>
              <a:off x="5107414" y="-2449594"/>
              <a:ext cx="546082" cy="617362"/>
            </a:xfrm>
            <a:custGeom>
              <a:avLst/>
              <a:gdLst>
                <a:gd name="connsiteX0" fmla="*/ 148112 w 546082"/>
                <a:gd name="connsiteY0" fmla="*/ 0 h 617362"/>
                <a:gd name="connsiteX1" fmla="*/ 264400 w 546082"/>
                <a:gd name="connsiteY1" fmla="*/ 30524 h 617362"/>
                <a:gd name="connsiteX2" fmla="*/ 268444 w 546082"/>
                <a:gd name="connsiteY2" fmla="*/ 35473 h 617362"/>
                <a:gd name="connsiteX3" fmla="*/ 272030 w 546082"/>
                <a:gd name="connsiteY3" fmla="*/ 37130 h 617362"/>
                <a:gd name="connsiteX4" fmla="*/ 276076 w 546082"/>
                <a:gd name="connsiteY4" fmla="*/ 42082 h 617362"/>
                <a:gd name="connsiteX5" fmla="*/ 279659 w 546082"/>
                <a:gd name="connsiteY5" fmla="*/ 43737 h 617362"/>
                <a:gd name="connsiteX6" fmla="*/ 283704 w 546082"/>
                <a:gd name="connsiteY6" fmla="*/ 48687 h 617362"/>
                <a:gd name="connsiteX7" fmla="*/ 287288 w 546082"/>
                <a:gd name="connsiteY7" fmla="*/ 50343 h 617362"/>
                <a:gd name="connsiteX8" fmla="*/ 291333 w 546082"/>
                <a:gd name="connsiteY8" fmla="*/ 55294 h 617362"/>
                <a:gd name="connsiteX9" fmla="*/ 294918 w 546082"/>
                <a:gd name="connsiteY9" fmla="*/ 56950 h 617362"/>
                <a:gd name="connsiteX10" fmla="*/ 298963 w 546082"/>
                <a:gd name="connsiteY10" fmla="*/ 61900 h 617362"/>
                <a:gd name="connsiteX11" fmla="*/ 302547 w 546082"/>
                <a:gd name="connsiteY11" fmla="*/ 63556 h 617362"/>
                <a:gd name="connsiteX12" fmla="*/ 306593 w 546082"/>
                <a:gd name="connsiteY12" fmla="*/ 68508 h 617362"/>
                <a:gd name="connsiteX13" fmla="*/ 310176 w 546082"/>
                <a:gd name="connsiteY13" fmla="*/ 70163 h 617362"/>
                <a:gd name="connsiteX14" fmla="*/ 314221 w 546082"/>
                <a:gd name="connsiteY14" fmla="*/ 75114 h 617362"/>
                <a:gd name="connsiteX15" fmla="*/ 317806 w 546082"/>
                <a:gd name="connsiteY15" fmla="*/ 76770 h 617362"/>
                <a:gd name="connsiteX16" fmla="*/ 321851 w 546082"/>
                <a:gd name="connsiteY16" fmla="*/ 81720 h 617362"/>
                <a:gd name="connsiteX17" fmla="*/ 325435 w 546082"/>
                <a:gd name="connsiteY17" fmla="*/ 83376 h 617362"/>
                <a:gd name="connsiteX18" fmla="*/ 329481 w 546082"/>
                <a:gd name="connsiteY18" fmla="*/ 88328 h 617362"/>
                <a:gd name="connsiteX19" fmla="*/ 333064 w 546082"/>
                <a:gd name="connsiteY19" fmla="*/ 89983 h 617362"/>
                <a:gd name="connsiteX20" fmla="*/ 337109 w 546082"/>
                <a:gd name="connsiteY20" fmla="*/ 94933 h 617362"/>
                <a:gd name="connsiteX21" fmla="*/ 340693 w 546082"/>
                <a:gd name="connsiteY21" fmla="*/ 96589 h 617362"/>
                <a:gd name="connsiteX22" fmla="*/ 344738 w 546082"/>
                <a:gd name="connsiteY22" fmla="*/ 101540 h 617362"/>
                <a:gd name="connsiteX23" fmla="*/ 348323 w 546082"/>
                <a:gd name="connsiteY23" fmla="*/ 103196 h 617362"/>
                <a:gd name="connsiteX24" fmla="*/ 352369 w 546082"/>
                <a:gd name="connsiteY24" fmla="*/ 108148 h 617362"/>
                <a:gd name="connsiteX25" fmla="*/ 355952 w 546082"/>
                <a:gd name="connsiteY25" fmla="*/ 109803 h 617362"/>
                <a:gd name="connsiteX26" fmla="*/ 359996 w 546082"/>
                <a:gd name="connsiteY26" fmla="*/ 114752 h 617362"/>
                <a:gd name="connsiteX27" fmla="*/ 363582 w 546082"/>
                <a:gd name="connsiteY27" fmla="*/ 116409 h 617362"/>
                <a:gd name="connsiteX28" fmla="*/ 367628 w 546082"/>
                <a:gd name="connsiteY28" fmla="*/ 121361 h 617362"/>
                <a:gd name="connsiteX29" fmla="*/ 371211 w 546082"/>
                <a:gd name="connsiteY29" fmla="*/ 123016 h 617362"/>
                <a:gd name="connsiteX30" fmla="*/ 375256 w 546082"/>
                <a:gd name="connsiteY30" fmla="*/ 127966 h 617362"/>
                <a:gd name="connsiteX31" fmla="*/ 378840 w 546082"/>
                <a:gd name="connsiteY31" fmla="*/ 129622 h 617362"/>
                <a:gd name="connsiteX32" fmla="*/ 382885 w 546082"/>
                <a:gd name="connsiteY32" fmla="*/ 134573 h 617362"/>
                <a:gd name="connsiteX33" fmla="*/ 386470 w 546082"/>
                <a:gd name="connsiteY33" fmla="*/ 136229 h 617362"/>
                <a:gd name="connsiteX34" fmla="*/ 390515 w 546082"/>
                <a:gd name="connsiteY34" fmla="*/ 141179 h 617362"/>
                <a:gd name="connsiteX35" fmla="*/ 394099 w 546082"/>
                <a:gd name="connsiteY35" fmla="*/ 142835 h 617362"/>
                <a:gd name="connsiteX36" fmla="*/ 398145 w 546082"/>
                <a:gd name="connsiteY36" fmla="*/ 147787 h 617362"/>
                <a:gd name="connsiteX37" fmla="*/ 401728 w 546082"/>
                <a:gd name="connsiteY37" fmla="*/ 149442 h 617362"/>
                <a:gd name="connsiteX38" fmla="*/ 405774 w 546082"/>
                <a:gd name="connsiteY38" fmla="*/ 154394 h 617362"/>
                <a:gd name="connsiteX39" fmla="*/ 409357 w 546082"/>
                <a:gd name="connsiteY39" fmla="*/ 156049 h 617362"/>
                <a:gd name="connsiteX40" fmla="*/ 413401 w 546082"/>
                <a:gd name="connsiteY40" fmla="*/ 160998 h 617362"/>
                <a:gd name="connsiteX41" fmla="*/ 416987 w 546082"/>
                <a:gd name="connsiteY41" fmla="*/ 162655 h 617362"/>
                <a:gd name="connsiteX42" fmla="*/ 421033 w 546082"/>
                <a:gd name="connsiteY42" fmla="*/ 167607 h 617362"/>
                <a:gd name="connsiteX43" fmla="*/ 424616 w 546082"/>
                <a:gd name="connsiteY43" fmla="*/ 169262 h 617362"/>
                <a:gd name="connsiteX44" fmla="*/ 428660 w 546082"/>
                <a:gd name="connsiteY44" fmla="*/ 174211 h 617362"/>
                <a:gd name="connsiteX45" fmla="*/ 432246 w 546082"/>
                <a:gd name="connsiteY45" fmla="*/ 175868 h 617362"/>
                <a:gd name="connsiteX46" fmla="*/ 436292 w 546082"/>
                <a:gd name="connsiteY46" fmla="*/ 180820 h 617362"/>
                <a:gd name="connsiteX47" fmla="*/ 439875 w 546082"/>
                <a:gd name="connsiteY47" fmla="*/ 182475 h 617362"/>
                <a:gd name="connsiteX48" fmla="*/ 443920 w 546082"/>
                <a:gd name="connsiteY48" fmla="*/ 187425 h 617362"/>
                <a:gd name="connsiteX49" fmla="*/ 447504 w 546082"/>
                <a:gd name="connsiteY49" fmla="*/ 189081 h 617362"/>
                <a:gd name="connsiteX50" fmla="*/ 451550 w 546082"/>
                <a:gd name="connsiteY50" fmla="*/ 194033 h 617362"/>
                <a:gd name="connsiteX51" fmla="*/ 455133 w 546082"/>
                <a:gd name="connsiteY51" fmla="*/ 195688 h 617362"/>
                <a:gd name="connsiteX52" fmla="*/ 459178 w 546082"/>
                <a:gd name="connsiteY52" fmla="*/ 200639 h 617362"/>
                <a:gd name="connsiteX53" fmla="*/ 462763 w 546082"/>
                <a:gd name="connsiteY53" fmla="*/ 202295 h 617362"/>
                <a:gd name="connsiteX54" fmla="*/ 466808 w 546082"/>
                <a:gd name="connsiteY54" fmla="*/ 207245 h 617362"/>
                <a:gd name="connsiteX55" fmla="*/ 470392 w 546082"/>
                <a:gd name="connsiteY55" fmla="*/ 208901 h 617362"/>
                <a:gd name="connsiteX56" fmla="*/ 474438 w 546082"/>
                <a:gd name="connsiteY56" fmla="*/ 213853 h 617362"/>
                <a:gd name="connsiteX57" fmla="*/ 478021 w 546082"/>
                <a:gd name="connsiteY57" fmla="*/ 215508 h 617362"/>
                <a:gd name="connsiteX58" fmla="*/ 482066 w 546082"/>
                <a:gd name="connsiteY58" fmla="*/ 220459 h 617362"/>
                <a:gd name="connsiteX59" fmla="*/ 485651 w 546082"/>
                <a:gd name="connsiteY59" fmla="*/ 222115 h 617362"/>
                <a:gd name="connsiteX60" fmla="*/ 489696 w 546082"/>
                <a:gd name="connsiteY60" fmla="*/ 227065 h 617362"/>
                <a:gd name="connsiteX61" fmla="*/ 493280 w 546082"/>
                <a:gd name="connsiteY61" fmla="*/ 228721 h 617362"/>
                <a:gd name="connsiteX62" fmla="*/ 497325 w 546082"/>
                <a:gd name="connsiteY62" fmla="*/ 233672 h 617362"/>
                <a:gd name="connsiteX63" fmla="*/ 500910 w 546082"/>
                <a:gd name="connsiteY63" fmla="*/ 235328 h 617362"/>
                <a:gd name="connsiteX64" fmla="*/ 504955 w 546082"/>
                <a:gd name="connsiteY64" fmla="*/ 240278 h 617362"/>
                <a:gd name="connsiteX65" fmla="*/ 508539 w 546082"/>
                <a:gd name="connsiteY65" fmla="*/ 241934 h 617362"/>
                <a:gd name="connsiteX66" fmla="*/ 512585 w 546082"/>
                <a:gd name="connsiteY66" fmla="*/ 246886 h 617362"/>
                <a:gd name="connsiteX67" fmla="*/ 516168 w 546082"/>
                <a:gd name="connsiteY67" fmla="*/ 248541 h 617362"/>
                <a:gd name="connsiteX68" fmla="*/ 520213 w 546082"/>
                <a:gd name="connsiteY68" fmla="*/ 253491 h 617362"/>
                <a:gd name="connsiteX69" fmla="*/ 523797 w 546082"/>
                <a:gd name="connsiteY69" fmla="*/ 255147 h 617362"/>
                <a:gd name="connsiteX70" fmla="*/ 527842 w 546082"/>
                <a:gd name="connsiteY70" fmla="*/ 260098 h 617362"/>
                <a:gd name="connsiteX71" fmla="*/ 531427 w 546082"/>
                <a:gd name="connsiteY71" fmla="*/ 261754 h 617362"/>
                <a:gd name="connsiteX72" fmla="*/ 535473 w 546082"/>
                <a:gd name="connsiteY72" fmla="*/ 266706 h 617362"/>
                <a:gd name="connsiteX73" fmla="*/ 539056 w 546082"/>
                <a:gd name="connsiteY73" fmla="*/ 268361 h 617362"/>
                <a:gd name="connsiteX74" fmla="*/ 543101 w 546082"/>
                <a:gd name="connsiteY74" fmla="*/ 273311 h 617362"/>
                <a:gd name="connsiteX75" fmla="*/ 546082 w 546082"/>
                <a:gd name="connsiteY75" fmla="*/ 274689 h 617362"/>
                <a:gd name="connsiteX76" fmla="*/ 546082 w 546082"/>
                <a:gd name="connsiteY76" fmla="*/ 508113 h 617362"/>
                <a:gd name="connsiteX77" fmla="*/ 436833 w 546082"/>
                <a:gd name="connsiteY77" fmla="*/ 617362 h 617362"/>
                <a:gd name="connsiteX78" fmla="*/ 221251 w 546082"/>
                <a:gd name="connsiteY78" fmla="*/ 617362 h 617362"/>
                <a:gd name="connsiteX79" fmla="*/ 221251 w 546082"/>
                <a:gd name="connsiteY79" fmla="*/ 615858 h 617362"/>
                <a:gd name="connsiteX80" fmla="*/ 213621 w 546082"/>
                <a:gd name="connsiteY80" fmla="*/ 615858 h 617362"/>
                <a:gd name="connsiteX81" fmla="*/ 213621 w 546082"/>
                <a:gd name="connsiteY81" fmla="*/ 609251 h 617362"/>
                <a:gd name="connsiteX82" fmla="*/ 205992 w 546082"/>
                <a:gd name="connsiteY82" fmla="*/ 609251 h 617362"/>
                <a:gd name="connsiteX83" fmla="*/ 205992 w 546082"/>
                <a:gd name="connsiteY83" fmla="*/ 602645 h 617362"/>
                <a:gd name="connsiteX84" fmla="*/ 198363 w 546082"/>
                <a:gd name="connsiteY84" fmla="*/ 602645 h 617362"/>
                <a:gd name="connsiteX85" fmla="*/ 198363 w 546082"/>
                <a:gd name="connsiteY85" fmla="*/ 596038 h 617362"/>
                <a:gd name="connsiteX86" fmla="*/ 190733 w 546082"/>
                <a:gd name="connsiteY86" fmla="*/ 596038 h 617362"/>
                <a:gd name="connsiteX87" fmla="*/ 190733 w 546082"/>
                <a:gd name="connsiteY87" fmla="*/ 589431 h 617362"/>
                <a:gd name="connsiteX88" fmla="*/ 183104 w 546082"/>
                <a:gd name="connsiteY88" fmla="*/ 589431 h 617362"/>
                <a:gd name="connsiteX89" fmla="*/ 183104 w 546082"/>
                <a:gd name="connsiteY89" fmla="*/ 582825 h 617362"/>
                <a:gd name="connsiteX90" fmla="*/ 175475 w 546082"/>
                <a:gd name="connsiteY90" fmla="*/ 582825 h 617362"/>
                <a:gd name="connsiteX91" fmla="*/ 175475 w 546082"/>
                <a:gd name="connsiteY91" fmla="*/ 576218 h 617362"/>
                <a:gd name="connsiteX92" fmla="*/ 167846 w 546082"/>
                <a:gd name="connsiteY92" fmla="*/ 576218 h 617362"/>
                <a:gd name="connsiteX93" fmla="*/ 167846 w 546082"/>
                <a:gd name="connsiteY93" fmla="*/ 569612 h 617362"/>
                <a:gd name="connsiteX94" fmla="*/ 160216 w 546082"/>
                <a:gd name="connsiteY94" fmla="*/ 569612 h 617362"/>
                <a:gd name="connsiteX95" fmla="*/ 160216 w 546082"/>
                <a:gd name="connsiteY95" fmla="*/ 563005 h 617362"/>
                <a:gd name="connsiteX96" fmla="*/ 152587 w 546082"/>
                <a:gd name="connsiteY96" fmla="*/ 563005 h 617362"/>
                <a:gd name="connsiteX97" fmla="*/ 152587 w 546082"/>
                <a:gd name="connsiteY97" fmla="*/ 556399 h 617362"/>
                <a:gd name="connsiteX98" fmla="*/ 144957 w 546082"/>
                <a:gd name="connsiteY98" fmla="*/ 556399 h 617362"/>
                <a:gd name="connsiteX99" fmla="*/ 144957 w 546082"/>
                <a:gd name="connsiteY99" fmla="*/ 549792 h 617362"/>
                <a:gd name="connsiteX100" fmla="*/ 137328 w 546082"/>
                <a:gd name="connsiteY100" fmla="*/ 549792 h 617362"/>
                <a:gd name="connsiteX101" fmla="*/ 137328 w 546082"/>
                <a:gd name="connsiteY101" fmla="*/ 543185 h 617362"/>
                <a:gd name="connsiteX102" fmla="*/ 129699 w 546082"/>
                <a:gd name="connsiteY102" fmla="*/ 543185 h 617362"/>
                <a:gd name="connsiteX103" fmla="*/ 129699 w 546082"/>
                <a:gd name="connsiteY103" fmla="*/ 536579 h 617362"/>
                <a:gd name="connsiteX104" fmla="*/ 122070 w 546082"/>
                <a:gd name="connsiteY104" fmla="*/ 536579 h 617362"/>
                <a:gd name="connsiteX105" fmla="*/ 122070 w 546082"/>
                <a:gd name="connsiteY105" fmla="*/ 529972 h 617362"/>
                <a:gd name="connsiteX106" fmla="*/ 114440 w 546082"/>
                <a:gd name="connsiteY106" fmla="*/ 529972 h 617362"/>
                <a:gd name="connsiteX107" fmla="*/ 114440 w 546082"/>
                <a:gd name="connsiteY107" fmla="*/ 523366 h 617362"/>
                <a:gd name="connsiteX108" fmla="*/ 106811 w 546082"/>
                <a:gd name="connsiteY108" fmla="*/ 523366 h 617362"/>
                <a:gd name="connsiteX109" fmla="*/ 106811 w 546082"/>
                <a:gd name="connsiteY109" fmla="*/ 516759 h 617362"/>
                <a:gd name="connsiteX110" fmla="*/ 99182 w 546082"/>
                <a:gd name="connsiteY110" fmla="*/ 516759 h 617362"/>
                <a:gd name="connsiteX111" fmla="*/ 99182 w 546082"/>
                <a:gd name="connsiteY111" fmla="*/ 510153 h 617362"/>
                <a:gd name="connsiteX112" fmla="*/ 91552 w 546082"/>
                <a:gd name="connsiteY112" fmla="*/ 510153 h 617362"/>
                <a:gd name="connsiteX113" fmla="*/ 91552 w 546082"/>
                <a:gd name="connsiteY113" fmla="*/ 503546 h 617362"/>
                <a:gd name="connsiteX114" fmla="*/ 83923 w 546082"/>
                <a:gd name="connsiteY114" fmla="*/ 503546 h 617362"/>
                <a:gd name="connsiteX115" fmla="*/ 83923 w 546082"/>
                <a:gd name="connsiteY115" fmla="*/ 496939 h 617362"/>
                <a:gd name="connsiteX116" fmla="*/ 76293 w 546082"/>
                <a:gd name="connsiteY116" fmla="*/ 496939 h 617362"/>
                <a:gd name="connsiteX117" fmla="*/ 76293 w 546082"/>
                <a:gd name="connsiteY117" fmla="*/ 490333 h 617362"/>
                <a:gd name="connsiteX118" fmla="*/ 68664 w 546082"/>
                <a:gd name="connsiteY118" fmla="*/ 490333 h 617362"/>
                <a:gd name="connsiteX119" fmla="*/ 68664 w 546082"/>
                <a:gd name="connsiteY119" fmla="*/ 483726 h 617362"/>
                <a:gd name="connsiteX120" fmla="*/ 61035 w 546082"/>
                <a:gd name="connsiteY120" fmla="*/ 483726 h 617362"/>
                <a:gd name="connsiteX121" fmla="*/ 61035 w 546082"/>
                <a:gd name="connsiteY121" fmla="*/ 477120 h 617362"/>
                <a:gd name="connsiteX122" fmla="*/ 53406 w 546082"/>
                <a:gd name="connsiteY122" fmla="*/ 477120 h 617362"/>
                <a:gd name="connsiteX123" fmla="*/ 53406 w 546082"/>
                <a:gd name="connsiteY123" fmla="*/ 470513 h 617362"/>
                <a:gd name="connsiteX124" fmla="*/ 45776 w 546082"/>
                <a:gd name="connsiteY124" fmla="*/ 470513 h 617362"/>
                <a:gd name="connsiteX125" fmla="*/ 45776 w 546082"/>
                <a:gd name="connsiteY125" fmla="*/ 463906 h 617362"/>
                <a:gd name="connsiteX126" fmla="*/ 38147 w 546082"/>
                <a:gd name="connsiteY126" fmla="*/ 463906 h 617362"/>
                <a:gd name="connsiteX127" fmla="*/ 38147 w 546082"/>
                <a:gd name="connsiteY127" fmla="*/ 457300 h 617362"/>
                <a:gd name="connsiteX128" fmla="*/ 30518 w 546082"/>
                <a:gd name="connsiteY128" fmla="*/ 457300 h 617362"/>
                <a:gd name="connsiteX129" fmla="*/ 30518 w 546082"/>
                <a:gd name="connsiteY129" fmla="*/ 450693 h 617362"/>
                <a:gd name="connsiteX130" fmla="*/ 22888 w 546082"/>
                <a:gd name="connsiteY130" fmla="*/ 450693 h 617362"/>
                <a:gd name="connsiteX131" fmla="*/ 22888 w 546082"/>
                <a:gd name="connsiteY131" fmla="*/ 444087 h 617362"/>
                <a:gd name="connsiteX132" fmla="*/ 15259 w 546082"/>
                <a:gd name="connsiteY132" fmla="*/ 444087 h 617362"/>
                <a:gd name="connsiteX133" fmla="*/ 15259 w 546082"/>
                <a:gd name="connsiteY133" fmla="*/ 437480 h 617362"/>
                <a:gd name="connsiteX134" fmla="*/ 7630 w 546082"/>
                <a:gd name="connsiteY134" fmla="*/ 437480 h 617362"/>
                <a:gd name="connsiteX135" fmla="*/ 7630 w 546082"/>
                <a:gd name="connsiteY135" fmla="*/ 430874 h 617362"/>
                <a:gd name="connsiteX136" fmla="*/ 0 w 546082"/>
                <a:gd name="connsiteY136" fmla="*/ 430874 h 617362"/>
                <a:gd name="connsiteX137" fmla="*/ 0 w 546082"/>
                <a:gd name="connsiteY137" fmla="*/ 334785 h 617362"/>
                <a:gd name="connsiteX138" fmla="*/ 139161 w 546082"/>
                <a:gd name="connsiteY138" fmla="*/ 215131 h 617362"/>
                <a:gd name="connsiteX139" fmla="*/ 141407 w 546082"/>
                <a:gd name="connsiteY139" fmla="*/ 212489 h 617362"/>
                <a:gd name="connsiteX140" fmla="*/ 137698 w 546082"/>
                <a:gd name="connsiteY140" fmla="*/ 213550 h 617362"/>
                <a:gd name="connsiteX141" fmla="*/ 137698 w 546082"/>
                <a:gd name="connsiteY141" fmla="*/ 204761 h 617362"/>
                <a:gd name="connsiteX142" fmla="*/ 130069 w 546082"/>
                <a:gd name="connsiteY142" fmla="*/ 206944 h 617362"/>
                <a:gd name="connsiteX143" fmla="*/ 130069 w 546082"/>
                <a:gd name="connsiteY143" fmla="*/ 198154 h 617362"/>
                <a:gd name="connsiteX144" fmla="*/ 122440 w 546082"/>
                <a:gd name="connsiteY144" fmla="*/ 200337 h 617362"/>
                <a:gd name="connsiteX145" fmla="*/ 122440 w 546082"/>
                <a:gd name="connsiteY145" fmla="*/ 191547 h 617362"/>
                <a:gd name="connsiteX146" fmla="*/ 114810 w 546082"/>
                <a:gd name="connsiteY146" fmla="*/ 193731 h 617362"/>
                <a:gd name="connsiteX147" fmla="*/ 114810 w 546082"/>
                <a:gd name="connsiteY147" fmla="*/ 184941 h 617362"/>
                <a:gd name="connsiteX148" fmla="*/ 107181 w 546082"/>
                <a:gd name="connsiteY148" fmla="*/ 187124 h 617362"/>
                <a:gd name="connsiteX149" fmla="*/ 107181 w 546082"/>
                <a:gd name="connsiteY149" fmla="*/ 178333 h 617362"/>
                <a:gd name="connsiteX150" fmla="*/ 99551 w 546082"/>
                <a:gd name="connsiteY150" fmla="*/ 180517 h 617362"/>
                <a:gd name="connsiteX151" fmla="*/ 99551 w 546082"/>
                <a:gd name="connsiteY151" fmla="*/ 171728 h 617362"/>
                <a:gd name="connsiteX152" fmla="*/ 91922 w 546082"/>
                <a:gd name="connsiteY152" fmla="*/ 173911 h 617362"/>
                <a:gd name="connsiteX153" fmla="*/ 91922 w 546082"/>
                <a:gd name="connsiteY153" fmla="*/ 165121 h 617362"/>
                <a:gd name="connsiteX154" fmla="*/ 84293 w 546082"/>
                <a:gd name="connsiteY154" fmla="*/ 167304 h 617362"/>
                <a:gd name="connsiteX155" fmla="*/ 84293 w 546082"/>
                <a:gd name="connsiteY155" fmla="*/ 158515 h 617362"/>
                <a:gd name="connsiteX156" fmla="*/ 76664 w 546082"/>
                <a:gd name="connsiteY156" fmla="*/ 160698 h 617362"/>
                <a:gd name="connsiteX157" fmla="*/ 76664 w 546082"/>
                <a:gd name="connsiteY157" fmla="*/ 151907 h 617362"/>
                <a:gd name="connsiteX158" fmla="*/ 69034 w 546082"/>
                <a:gd name="connsiteY158" fmla="*/ 154091 h 617362"/>
                <a:gd name="connsiteX159" fmla="*/ 69034 w 546082"/>
                <a:gd name="connsiteY159" fmla="*/ 145301 h 617362"/>
                <a:gd name="connsiteX160" fmla="*/ 61405 w 546082"/>
                <a:gd name="connsiteY160" fmla="*/ 147484 h 617362"/>
                <a:gd name="connsiteX161" fmla="*/ 61405 w 546082"/>
                <a:gd name="connsiteY161" fmla="*/ 138695 h 617362"/>
                <a:gd name="connsiteX162" fmla="*/ 53776 w 546082"/>
                <a:gd name="connsiteY162" fmla="*/ 140878 h 617362"/>
                <a:gd name="connsiteX163" fmla="*/ 53776 w 546082"/>
                <a:gd name="connsiteY163" fmla="*/ 132087 h 617362"/>
                <a:gd name="connsiteX164" fmla="*/ 46146 w 546082"/>
                <a:gd name="connsiteY164" fmla="*/ 134271 h 617362"/>
                <a:gd name="connsiteX165" fmla="*/ 46146 w 546082"/>
                <a:gd name="connsiteY165" fmla="*/ 125482 h 617362"/>
                <a:gd name="connsiteX166" fmla="*/ 38517 w 546082"/>
                <a:gd name="connsiteY166" fmla="*/ 127665 h 617362"/>
                <a:gd name="connsiteX167" fmla="*/ 38517 w 546082"/>
                <a:gd name="connsiteY167" fmla="*/ 118875 h 617362"/>
                <a:gd name="connsiteX168" fmla="*/ 30888 w 546082"/>
                <a:gd name="connsiteY168" fmla="*/ 121058 h 617362"/>
                <a:gd name="connsiteX169" fmla="*/ 30888 w 546082"/>
                <a:gd name="connsiteY169" fmla="*/ 112268 h 617362"/>
                <a:gd name="connsiteX170" fmla="*/ 23258 w 546082"/>
                <a:gd name="connsiteY170" fmla="*/ 114452 h 617362"/>
                <a:gd name="connsiteX171" fmla="*/ 23258 w 546082"/>
                <a:gd name="connsiteY171" fmla="*/ 19584 h 617362"/>
                <a:gd name="connsiteX172" fmla="*/ 82014 w 546082"/>
                <a:gd name="connsiteY172" fmla="*/ 4972 h 617362"/>
                <a:gd name="connsiteX173" fmla="*/ 148112 w 546082"/>
                <a:gd name="connsiteY173" fmla="*/ 0 h 617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</a:cxnLst>
              <a:rect l="l" t="t" r="r" b="b"/>
              <a:pathLst>
                <a:path w="546082" h="617362">
                  <a:moveTo>
                    <a:pt x="148112" y="0"/>
                  </a:moveTo>
                  <a:cubicBezTo>
                    <a:pt x="198581" y="114"/>
                    <a:pt x="237342" y="10291"/>
                    <a:pt x="264400" y="30524"/>
                  </a:cubicBezTo>
                  <a:lnTo>
                    <a:pt x="268444" y="35473"/>
                  </a:lnTo>
                  <a:lnTo>
                    <a:pt x="272030" y="37130"/>
                  </a:lnTo>
                  <a:lnTo>
                    <a:pt x="276076" y="42082"/>
                  </a:lnTo>
                  <a:lnTo>
                    <a:pt x="279659" y="43737"/>
                  </a:lnTo>
                  <a:lnTo>
                    <a:pt x="283704" y="48687"/>
                  </a:lnTo>
                  <a:lnTo>
                    <a:pt x="287288" y="50343"/>
                  </a:lnTo>
                  <a:lnTo>
                    <a:pt x="291333" y="55294"/>
                  </a:lnTo>
                  <a:lnTo>
                    <a:pt x="294918" y="56950"/>
                  </a:lnTo>
                  <a:lnTo>
                    <a:pt x="298963" y="61900"/>
                  </a:lnTo>
                  <a:lnTo>
                    <a:pt x="302547" y="63556"/>
                  </a:lnTo>
                  <a:lnTo>
                    <a:pt x="306593" y="68508"/>
                  </a:lnTo>
                  <a:lnTo>
                    <a:pt x="310176" y="70163"/>
                  </a:lnTo>
                  <a:lnTo>
                    <a:pt x="314221" y="75114"/>
                  </a:lnTo>
                  <a:lnTo>
                    <a:pt x="317806" y="76770"/>
                  </a:lnTo>
                  <a:lnTo>
                    <a:pt x="321851" y="81720"/>
                  </a:lnTo>
                  <a:lnTo>
                    <a:pt x="325435" y="83376"/>
                  </a:lnTo>
                  <a:lnTo>
                    <a:pt x="329481" y="88328"/>
                  </a:lnTo>
                  <a:lnTo>
                    <a:pt x="333064" y="89983"/>
                  </a:lnTo>
                  <a:lnTo>
                    <a:pt x="337109" y="94933"/>
                  </a:lnTo>
                  <a:lnTo>
                    <a:pt x="340693" y="96589"/>
                  </a:lnTo>
                  <a:lnTo>
                    <a:pt x="344738" y="101540"/>
                  </a:lnTo>
                  <a:lnTo>
                    <a:pt x="348323" y="103196"/>
                  </a:lnTo>
                  <a:lnTo>
                    <a:pt x="352369" y="108148"/>
                  </a:lnTo>
                  <a:lnTo>
                    <a:pt x="355952" y="109803"/>
                  </a:lnTo>
                  <a:lnTo>
                    <a:pt x="359996" y="114752"/>
                  </a:lnTo>
                  <a:lnTo>
                    <a:pt x="363582" y="116409"/>
                  </a:lnTo>
                  <a:lnTo>
                    <a:pt x="367628" y="121361"/>
                  </a:lnTo>
                  <a:lnTo>
                    <a:pt x="371211" y="123016"/>
                  </a:lnTo>
                  <a:lnTo>
                    <a:pt x="375256" y="127966"/>
                  </a:lnTo>
                  <a:lnTo>
                    <a:pt x="378840" y="129622"/>
                  </a:lnTo>
                  <a:lnTo>
                    <a:pt x="382885" y="134573"/>
                  </a:lnTo>
                  <a:lnTo>
                    <a:pt x="386470" y="136229"/>
                  </a:lnTo>
                  <a:lnTo>
                    <a:pt x="390515" y="141179"/>
                  </a:lnTo>
                  <a:lnTo>
                    <a:pt x="394099" y="142835"/>
                  </a:lnTo>
                  <a:lnTo>
                    <a:pt x="398145" y="147787"/>
                  </a:lnTo>
                  <a:lnTo>
                    <a:pt x="401728" y="149442"/>
                  </a:lnTo>
                  <a:lnTo>
                    <a:pt x="405774" y="154394"/>
                  </a:lnTo>
                  <a:lnTo>
                    <a:pt x="409357" y="156049"/>
                  </a:lnTo>
                  <a:lnTo>
                    <a:pt x="413401" y="160998"/>
                  </a:lnTo>
                  <a:lnTo>
                    <a:pt x="416987" y="162655"/>
                  </a:lnTo>
                  <a:lnTo>
                    <a:pt x="421033" y="167607"/>
                  </a:lnTo>
                  <a:lnTo>
                    <a:pt x="424616" y="169262"/>
                  </a:lnTo>
                  <a:lnTo>
                    <a:pt x="428660" y="174211"/>
                  </a:lnTo>
                  <a:lnTo>
                    <a:pt x="432246" y="175868"/>
                  </a:lnTo>
                  <a:lnTo>
                    <a:pt x="436292" y="180820"/>
                  </a:lnTo>
                  <a:lnTo>
                    <a:pt x="439875" y="182475"/>
                  </a:lnTo>
                  <a:lnTo>
                    <a:pt x="443920" y="187425"/>
                  </a:lnTo>
                  <a:lnTo>
                    <a:pt x="447504" y="189081"/>
                  </a:lnTo>
                  <a:lnTo>
                    <a:pt x="451550" y="194033"/>
                  </a:lnTo>
                  <a:lnTo>
                    <a:pt x="455133" y="195688"/>
                  </a:lnTo>
                  <a:lnTo>
                    <a:pt x="459178" y="200639"/>
                  </a:lnTo>
                  <a:lnTo>
                    <a:pt x="462763" y="202295"/>
                  </a:lnTo>
                  <a:lnTo>
                    <a:pt x="466808" y="207245"/>
                  </a:lnTo>
                  <a:lnTo>
                    <a:pt x="470392" y="208901"/>
                  </a:lnTo>
                  <a:lnTo>
                    <a:pt x="474438" y="213853"/>
                  </a:lnTo>
                  <a:lnTo>
                    <a:pt x="478021" y="215508"/>
                  </a:lnTo>
                  <a:lnTo>
                    <a:pt x="482066" y="220459"/>
                  </a:lnTo>
                  <a:lnTo>
                    <a:pt x="485651" y="222115"/>
                  </a:lnTo>
                  <a:lnTo>
                    <a:pt x="489696" y="227065"/>
                  </a:lnTo>
                  <a:lnTo>
                    <a:pt x="493280" y="228721"/>
                  </a:lnTo>
                  <a:lnTo>
                    <a:pt x="497325" y="233672"/>
                  </a:lnTo>
                  <a:lnTo>
                    <a:pt x="500910" y="235328"/>
                  </a:lnTo>
                  <a:lnTo>
                    <a:pt x="504955" y="240278"/>
                  </a:lnTo>
                  <a:lnTo>
                    <a:pt x="508539" y="241934"/>
                  </a:lnTo>
                  <a:lnTo>
                    <a:pt x="512585" y="246886"/>
                  </a:lnTo>
                  <a:lnTo>
                    <a:pt x="516168" y="248541"/>
                  </a:lnTo>
                  <a:lnTo>
                    <a:pt x="520213" y="253491"/>
                  </a:lnTo>
                  <a:lnTo>
                    <a:pt x="523797" y="255147"/>
                  </a:lnTo>
                  <a:lnTo>
                    <a:pt x="527842" y="260098"/>
                  </a:lnTo>
                  <a:lnTo>
                    <a:pt x="531427" y="261754"/>
                  </a:lnTo>
                  <a:lnTo>
                    <a:pt x="535473" y="266706"/>
                  </a:lnTo>
                  <a:lnTo>
                    <a:pt x="539056" y="268361"/>
                  </a:lnTo>
                  <a:lnTo>
                    <a:pt x="543101" y="273311"/>
                  </a:lnTo>
                  <a:lnTo>
                    <a:pt x="546082" y="274689"/>
                  </a:lnTo>
                  <a:lnTo>
                    <a:pt x="546082" y="508113"/>
                  </a:lnTo>
                  <a:cubicBezTo>
                    <a:pt x="546082" y="568450"/>
                    <a:pt x="497170" y="617362"/>
                    <a:pt x="436833" y="617362"/>
                  </a:cubicBezTo>
                  <a:lnTo>
                    <a:pt x="221251" y="617362"/>
                  </a:lnTo>
                  <a:lnTo>
                    <a:pt x="221251" y="615858"/>
                  </a:lnTo>
                  <a:lnTo>
                    <a:pt x="213621" y="615858"/>
                  </a:lnTo>
                  <a:lnTo>
                    <a:pt x="213621" y="609251"/>
                  </a:lnTo>
                  <a:lnTo>
                    <a:pt x="205992" y="609251"/>
                  </a:lnTo>
                  <a:lnTo>
                    <a:pt x="205992" y="602645"/>
                  </a:lnTo>
                  <a:lnTo>
                    <a:pt x="198363" y="602645"/>
                  </a:lnTo>
                  <a:lnTo>
                    <a:pt x="198363" y="596038"/>
                  </a:lnTo>
                  <a:lnTo>
                    <a:pt x="190733" y="596038"/>
                  </a:lnTo>
                  <a:lnTo>
                    <a:pt x="190733" y="589431"/>
                  </a:lnTo>
                  <a:lnTo>
                    <a:pt x="183104" y="589431"/>
                  </a:lnTo>
                  <a:lnTo>
                    <a:pt x="183104" y="582825"/>
                  </a:lnTo>
                  <a:lnTo>
                    <a:pt x="175475" y="582825"/>
                  </a:lnTo>
                  <a:lnTo>
                    <a:pt x="175475" y="576218"/>
                  </a:lnTo>
                  <a:lnTo>
                    <a:pt x="167846" y="576218"/>
                  </a:lnTo>
                  <a:lnTo>
                    <a:pt x="167846" y="569612"/>
                  </a:lnTo>
                  <a:lnTo>
                    <a:pt x="160216" y="569612"/>
                  </a:lnTo>
                  <a:lnTo>
                    <a:pt x="160216" y="563005"/>
                  </a:lnTo>
                  <a:lnTo>
                    <a:pt x="152587" y="563005"/>
                  </a:lnTo>
                  <a:lnTo>
                    <a:pt x="152587" y="556399"/>
                  </a:lnTo>
                  <a:lnTo>
                    <a:pt x="144957" y="556399"/>
                  </a:lnTo>
                  <a:lnTo>
                    <a:pt x="144957" y="549792"/>
                  </a:lnTo>
                  <a:lnTo>
                    <a:pt x="137328" y="549792"/>
                  </a:lnTo>
                  <a:lnTo>
                    <a:pt x="137328" y="543185"/>
                  </a:lnTo>
                  <a:lnTo>
                    <a:pt x="129699" y="543185"/>
                  </a:lnTo>
                  <a:lnTo>
                    <a:pt x="129699" y="536579"/>
                  </a:lnTo>
                  <a:lnTo>
                    <a:pt x="122070" y="536579"/>
                  </a:lnTo>
                  <a:lnTo>
                    <a:pt x="122070" y="529972"/>
                  </a:lnTo>
                  <a:lnTo>
                    <a:pt x="114440" y="529972"/>
                  </a:lnTo>
                  <a:lnTo>
                    <a:pt x="114440" y="523366"/>
                  </a:lnTo>
                  <a:lnTo>
                    <a:pt x="106811" y="523366"/>
                  </a:lnTo>
                  <a:lnTo>
                    <a:pt x="106811" y="516759"/>
                  </a:lnTo>
                  <a:lnTo>
                    <a:pt x="99182" y="516759"/>
                  </a:lnTo>
                  <a:lnTo>
                    <a:pt x="99182" y="510153"/>
                  </a:lnTo>
                  <a:lnTo>
                    <a:pt x="91552" y="510153"/>
                  </a:lnTo>
                  <a:lnTo>
                    <a:pt x="91552" y="503546"/>
                  </a:lnTo>
                  <a:lnTo>
                    <a:pt x="83923" y="503546"/>
                  </a:lnTo>
                  <a:lnTo>
                    <a:pt x="83923" y="496939"/>
                  </a:lnTo>
                  <a:lnTo>
                    <a:pt x="76293" y="496939"/>
                  </a:lnTo>
                  <a:lnTo>
                    <a:pt x="76293" y="490333"/>
                  </a:lnTo>
                  <a:lnTo>
                    <a:pt x="68664" y="490333"/>
                  </a:lnTo>
                  <a:lnTo>
                    <a:pt x="68664" y="483726"/>
                  </a:lnTo>
                  <a:lnTo>
                    <a:pt x="61035" y="483726"/>
                  </a:lnTo>
                  <a:lnTo>
                    <a:pt x="61035" y="477120"/>
                  </a:lnTo>
                  <a:lnTo>
                    <a:pt x="53406" y="477120"/>
                  </a:lnTo>
                  <a:lnTo>
                    <a:pt x="53406" y="470513"/>
                  </a:lnTo>
                  <a:lnTo>
                    <a:pt x="45776" y="470513"/>
                  </a:lnTo>
                  <a:lnTo>
                    <a:pt x="45776" y="463906"/>
                  </a:lnTo>
                  <a:lnTo>
                    <a:pt x="38147" y="463906"/>
                  </a:lnTo>
                  <a:lnTo>
                    <a:pt x="38147" y="457300"/>
                  </a:lnTo>
                  <a:lnTo>
                    <a:pt x="30518" y="457300"/>
                  </a:lnTo>
                  <a:lnTo>
                    <a:pt x="30518" y="450693"/>
                  </a:lnTo>
                  <a:lnTo>
                    <a:pt x="22888" y="450693"/>
                  </a:lnTo>
                  <a:lnTo>
                    <a:pt x="22888" y="444087"/>
                  </a:lnTo>
                  <a:lnTo>
                    <a:pt x="15259" y="444087"/>
                  </a:lnTo>
                  <a:lnTo>
                    <a:pt x="15259" y="437480"/>
                  </a:lnTo>
                  <a:lnTo>
                    <a:pt x="7630" y="437480"/>
                  </a:lnTo>
                  <a:lnTo>
                    <a:pt x="7630" y="430874"/>
                  </a:lnTo>
                  <a:lnTo>
                    <a:pt x="0" y="430874"/>
                  </a:lnTo>
                  <a:lnTo>
                    <a:pt x="0" y="334785"/>
                  </a:lnTo>
                  <a:cubicBezTo>
                    <a:pt x="62569" y="284266"/>
                    <a:pt x="108956" y="244382"/>
                    <a:pt x="139161" y="215131"/>
                  </a:cubicBezTo>
                  <a:lnTo>
                    <a:pt x="141407" y="212489"/>
                  </a:lnTo>
                  <a:lnTo>
                    <a:pt x="137698" y="213550"/>
                  </a:lnTo>
                  <a:lnTo>
                    <a:pt x="137698" y="204761"/>
                  </a:lnTo>
                  <a:lnTo>
                    <a:pt x="130069" y="206944"/>
                  </a:lnTo>
                  <a:lnTo>
                    <a:pt x="130069" y="198154"/>
                  </a:lnTo>
                  <a:lnTo>
                    <a:pt x="122440" y="200337"/>
                  </a:lnTo>
                  <a:lnTo>
                    <a:pt x="122440" y="191547"/>
                  </a:lnTo>
                  <a:lnTo>
                    <a:pt x="114810" y="193731"/>
                  </a:lnTo>
                  <a:lnTo>
                    <a:pt x="114810" y="184941"/>
                  </a:lnTo>
                  <a:lnTo>
                    <a:pt x="107181" y="187124"/>
                  </a:lnTo>
                  <a:lnTo>
                    <a:pt x="107181" y="178333"/>
                  </a:lnTo>
                  <a:lnTo>
                    <a:pt x="99551" y="180517"/>
                  </a:lnTo>
                  <a:lnTo>
                    <a:pt x="99551" y="171728"/>
                  </a:lnTo>
                  <a:lnTo>
                    <a:pt x="91922" y="173911"/>
                  </a:lnTo>
                  <a:lnTo>
                    <a:pt x="91922" y="165121"/>
                  </a:lnTo>
                  <a:lnTo>
                    <a:pt x="84293" y="167304"/>
                  </a:lnTo>
                  <a:lnTo>
                    <a:pt x="84293" y="158515"/>
                  </a:lnTo>
                  <a:lnTo>
                    <a:pt x="76664" y="160698"/>
                  </a:lnTo>
                  <a:lnTo>
                    <a:pt x="76664" y="151907"/>
                  </a:lnTo>
                  <a:lnTo>
                    <a:pt x="69034" y="154091"/>
                  </a:lnTo>
                  <a:lnTo>
                    <a:pt x="69034" y="145301"/>
                  </a:lnTo>
                  <a:lnTo>
                    <a:pt x="61405" y="147484"/>
                  </a:lnTo>
                  <a:lnTo>
                    <a:pt x="61405" y="138695"/>
                  </a:lnTo>
                  <a:lnTo>
                    <a:pt x="53776" y="140878"/>
                  </a:lnTo>
                  <a:lnTo>
                    <a:pt x="53776" y="132087"/>
                  </a:lnTo>
                  <a:lnTo>
                    <a:pt x="46146" y="134271"/>
                  </a:lnTo>
                  <a:lnTo>
                    <a:pt x="46146" y="125482"/>
                  </a:lnTo>
                  <a:lnTo>
                    <a:pt x="38517" y="127665"/>
                  </a:lnTo>
                  <a:lnTo>
                    <a:pt x="38517" y="118875"/>
                  </a:lnTo>
                  <a:lnTo>
                    <a:pt x="30888" y="121058"/>
                  </a:lnTo>
                  <a:lnTo>
                    <a:pt x="30888" y="112268"/>
                  </a:lnTo>
                  <a:lnTo>
                    <a:pt x="23258" y="114452"/>
                  </a:lnTo>
                  <a:lnTo>
                    <a:pt x="23258" y="19584"/>
                  </a:lnTo>
                  <a:cubicBezTo>
                    <a:pt x="40931" y="13146"/>
                    <a:pt x="60515" y="8275"/>
                    <a:pt x="82014" y="4972"/>
                  </a:cubicBezTo>
                  <a:cubicBezTo>
                    <a:pt x="103511" y="1671"/>
                    <a:pt x="125544" y="12"/>
                    <a:pt x="148112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 sz="2000" dirty="0">
                <a:solidFill>
                  <a:schemeClr val="tx1">
                    <a:lumMod val="100000"/>
                  </a:schemeClr>
                </a:solidFill>
                <a:latin typeface="+mn-ea"/>
                <a:ea typeface="+mn-ea"/>
                <a:cs typeface="阿里巴巴普惠体 H" panose="00020600040101010101" pitchFamily="18" charset="-122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DF9FE5F9-2AF0-4C87-B881-35B23D8C7AEA}"/>
                </a:ext>
              </a:extLst>
            </p:cNvPr>
            <p:cNvSpPr txBox="1"/>
            <p:nvPr userDrawn="1"/>
          </p:nvSpPr>
          <p:spPr>
            <a:xfrm>
              <a:off x="5099786" y="-2456201"/>
              <a:ext cx="309691" cy="430874"/>
            </a:xfrm>
            <a:custGeom>
              <a:avLst/>
              <a:gdLst/>
              <a:ahLst/>
              <a:cxnLst/>
              <a:rect l="l" t="t" r="r" b="b"/>
              <a:pathLst>
                <a:path w="130131" h="181051">
                  <a:moveTo>
                    <a:pt x="62236" y="0"/>
                  </a:moveTo>
                  <a:cubicBezTo>
                    <a:pt x="83443" y="48"/>
                    <a:pt x="99730" y="4324"/>
                    <a:pt x="111100" y="12826"/>
                  </a:cubicBezTo>
                  <a:cubicBezTo>
                    <a:pt x="122469" y="21329"/>
                    <a:pt x="128213" y="33770"/>
                    <a:pt x="128330" y="50149"/>
                  </a:cubicBezTo>
                  <a:cubicBezTo>
                    <a:pt x="128567" y="58695"/>
                    <a:pt x="127551" y="66692"/>
                    <a:pt x="125282" y="74143"/>
                  </a:cubicBezTo>
                  <a:cubicBezTo>
                    <a:pt x="123014" y="81593"/>
                    <a:pt x="118074" y="89686"/>
                    <a:pt x="110461" y="98422"/>
                  </a:cubicBezTo>
                  <a:cubicBezTo>
                    <a:pt x="102849" y="107158"/>
                    <a:pt x="91146" y="117727"/>
                    <a:pt x="75352" y="130130"/>
                  </a:cubicBezTo>
                  <a:lnTo>
                    <a:pt x="63008" y="139903"/>
                  </a:lnTo>
                  <a:lnTo>
                    <a:pt x="63008" y="141446"/>
                  </a:lnTo>
                  <a:lnTo>
                    <a:pt x="130131" y="141446"/>
                  </a:lnTo>
                  <a:lnTo>
                    <a:pt x="130131" y="181051"/>
                  </a:lnTo>
                  <a:lnTo>
                    <a:pt x="0" y="181051"/>
                  </a:lnTo>
                  <a:lnTo>
                    <a:pt x="0" y="140675"/>
                  </a:lnTo>
                  <a:cubicBezTo>
                    <a:pt x="26291" y="119447"/>
                    <a:pt x="45783" y="102688"/>
                    <a:pt x="58475" y="90397"/>
                  </a:cubicBezTo>
                  <a:cubicBezTo>
                    <a:pt x="71168" y="78106"/>
                    <a:pt x="77479" y="68033"/>
                    <a:pt x="77410" y="60179"/>
                  </a:cubicBezTo>
                  <a:cubicBezTo>
                    <a:pt x="77613" y="53032"/>
                    <a:pt x="75856" y="47845"/>
                    <a:pt x="72138" y="44620"/>
                  </a:cubicBezTo>
                  <a:cubicBezTo>
                    <a:pt x="68419" y="41394"/>
                    <a:pt x="61518" y="39808"/>
                    <a:pt x="51435" y="39862"/>
                  </a:cubicBezTo>
                  <a:cubicBezTo>
                    <a:pt x="45440" y="39819"/>
                    <a:pt x="39042" y="40419"/>
                    <a:pt x="32243" y="41662"/>
                  </a:cubicBezTo>
                  <a:cubicBezTo>
                    <a:pt x="25444" y="42905"/>
                    <a:pt x="17954" y="45048"/>
                    <a:pt x="9773" y="48092"/>
                  </a:cubicBezTo>
                  <a:lnTo>
                    <a:pt x="9773" y="8229"/>
                  </a:lnTo>
                  <a:cubicBezTo>
                    <a:pt x="17199" y="5524"/>
                    <a:pt x="25428" y="3477"/>
                    <a:pt x="34462" y="2089"/>
                  </a:cubicBezTo>
                  <a:cubicBezTo>
                    <a:pt x="43495" y="702"/>
                    <a:pt x="52753" y="5"/>
                    <a:pt x="622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 sz="2000" dirty="0">
                <a:latin typeface="+mn-ea"/>
                <a:ea typeface="+mn-ea"/>
                <a:cs typeface="阿里巴巴普惠体 H" panose="00020600040101010101" pitchFamily="18" charset="-122"/>
              </a:endParaRP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E3EC21E7-8B45-48F3-AC3C-8ACB0CB27C48}"/>
              </a:ext>
            </a:extLst>
          </p:cNvPr>
          <p:cNvGrpSpPr>
            <a:grpSpLocks/>
          </p:cNvGrpSpPr>
          <p:nvPr userDrawn="1"/>
        </p:nvGrpSpPr>
        <p:grpSpPr>
          <a:xfrm>
            <a:off x="9680402" y="1873459"/>
            <a:ext cx="797729" cy="797730"/>
            <a:chOff x="8459162" y="-2617486"/>
            <a:chExt cx="797729" cy="797729"/>
          </a:xfrm>
        </p:grpSpPr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E3BC9443-E5EE-49DE-B200-EF8CDA078283}"/>
                </a:ext>
              </a:extLst>
            </p:cNvPr>
            <p:cNvSpPr/>
            <p:nvPr userDrawn="1"/>
          </p:nvSpPr>
          <p:spPr>
            <a:xfrm>
              <a:off x="8459162" y="-2617486"/>
              <a:ext cx="797729" cy="797729"/>
            </a:xfrm>
            <a:prstGeom prst="roundRect">
              <a:avLst>
                <a:gd name="adj" fmla="val 1369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>
                <a:latin typeface="+mn-ea"/>
                <a:ea typeface="+mn-ea"/>
                <a:cs typeface="阿里巴巴普惠体" panose="00020600040101010101" pitchFamily="18" charset="-122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721487E9-5215-4C9B-BE43-54116F81FE68}"/>
                </a:ext>
              </a:extLst>
            </p:cNvPr>
            <p:cNvSpPr txBox="1"/>
            <p:nvPr userDrawn="1"/>
          </p:nvSpPr>
          <p:spPr>
            <a:xfrm>
              <a:off x="8710072" y="-2449592"/>
              <a:ext cx="546819" cy="629835"/>
            </a:xfrm>
            <a:custGeom>
              <a:avLst/>
              <a:gdLst>
                <a:gd name="connsiteX0" fmla="*/ 110777 w 546819"/>
                <a:gd name="connsiteY0" fmla="*/ 60 h 629835"/>
                <a:gd name="connsiteX1" fmla="*/ 230355 w 546819"/>
                <a:gd name="connsiteY1" fmla="*/ 24925 h 629835"/>
                <a:gd name="connsiteX2" fmla="*/ 235892 w 546819"/>
                <a:gd name="connsiteY2" fmla="*/ 30768 h 629835"/>
                <a:gd name="connsiteX3" fmla="*/ 237985 w 546819"/>
                <a:gd name="connsiteY3" fmla="*/ 31531 h 629835"/>
                <a:gd name="connsiteX4" fmla="*/ 243524 w 546819"/>
                <a:gd name="connsiteY4" fmla="*/ 37376 h 629835"/>
                <a:gd name="connsiteX5" fmla="*/ 245614 w 546819"/>
                <a:gd name="connsiteY5" fmla="*/ 38138 h 629835"/>
                <a:gd name="connsiteX6" fmla="*/ 251151 w 546819"/>
                <a:gd name="connsiteY6" fmla="*/ 43981 h 629835"/>
                <a:gd name="connsiteX7" fmla="*/ 253244 w 546819"/>
                <a:gd name="connsiteY7" fmla="*/ 44744 h 629835"/>
                <a:gd name="connsiteX8" fmla="*/ 258783 w 546819"/>
                <a:gd name="connsiteY8" fmla="*/ 50589 h 629835"/>
                <a:gd name="connsiteX9" fmla="*/ 260873 w 546819"/>
                <a:gd name="connsiteY9" fmla="*/ 51351 h 629835"/>
                <a:gd name="connsiteX10" fmla="*/ 266410 w 546819"/>
                <a:gd name="connsiteY10" fmla="*/ 57194 h 629835"/>
                <a:gd name="connsiteX11" fmla="*/ 268503 w 546819"/>
                <a:gd name="connsiteY11" fmla="*/ 57957 h 629835"/>
                <a:gd name="connsiteX12" fmla="*/ 274043 w 546819"/>
                <a:gd name="connsiteY12" fmla="*/ 63803 h 629835"/>
                <a:gd name="connsiteX13" fmla="*/ 276131 w 546819"/>
                <a:gd name="connsiteY13" fmla="*/ 64564 h 629835"/>
                <a:gd name="connsiteX14" fmla="*/ 281670 w 546819"/>
                <a:gd name="connsiteY14" fmla="*/ 70409 h 629835"/>
                <a:gd name="connsiteX15" fmla="*/ 283760 w 546819"/>
                <a:gd name="connsiteY15" fmla="*/ 71171 h 629835"/>
                <a:gd name="connsiteX16" fmla="*/ 289297 w 546819"/>
                <a:gd name="connsiteY16" fmla="*/ 77014 h 629835"/>
                <a:gd name="connsiteX17" fmla="*/ 291390 w 546819"/>
                <a:gd name="connsiteY17" fmla="*/ 77777 h 629835"/>
                <a:gd name="connsiteX18" fmla="*/ 296929 w 546819"/>
                <a:gd name="connsiteY18" fmla="*/ 83622 h 629835"/>
                <a:gd name="connsiteX19" fmla="*/ 299019 w 546819"/>
                <a:gd name="connsiteY19" fmla="*/ 84384 h 629835"/>
                <a:gd name="connsiteX20" fmla="*/ 304556 w 546819"/>
                <a:gd name="connsiteY20" fmla="*/ 90227 h 629835"/>
                <a:gd name="connsiteX21" fmla="*/ 306649 w 546819"/>
                <a:gd name="connsiteY21" fmla="*/ 90990 h 629835"/>
                <a:gd name="connsiteX22" fmla="*/ 312188 w 546819"/>
                <a:gd name="connsiteY22" fmla="*/ 96835 h 629835"/>
                <a:gd name="connsiteX23" fmla="*/ 314278 w 546819"/>
                <a:gd name="connsiteY23" fmla="*/ 97597 h 629835"/>
                <a:gd name="connsiteX24" fmla="*/ 319816 w 546819"/>
                <a:gd name="connsiteY24" fmla="*/ 103441 h 629835"/>
                <a:gd name="connsiteX25" fmla="*/ 321908 w 546819"/>
                <a:gd name="connsiteY25" fmla="*/ 104204 h 629835"/>
                <a:gd name="connsiteX26" fmla="*/ 327445 w 546819"/>
                <a:gd name="connsiteY26" fmla="*/ 110047 h 629835"/>
                <a:gd name="connsiteX27" fmla="*/ 329537 w 546819"/>
                <a:gd name="connsiteY27" fmla="*/ 110810 h 629835"/>
                <a:gd name="connsiteX28" fmla="*/ 335076 w 546819"/>
                <a:gd name="connsiteY28" fmla="*/ 116655 h 629835"/>
                <a:gd name="connsiteX29" fmla="*/ 337166 w 546819"/>
                <a:gd name="connsiteY29" fmla="*/ 117417 h 629835"/>
                <a:gd name="connsiteX30" fmla="*/ 342703 w 546819"/>
                <a:gd name="connsiteY30" fmla="*/ 123260 h 629835"/>
                <a:gd name="connsiteX31" fmla="*/ 344796 w 546819"/>
                <a:gd name="connsiteY31" fmla="*/ 124023 h 629835"/>
                <a:gd name="connsiteX32" fmla="*/ 350335 w 546819"/>
                <a:gd name="connsiteY32" fmla="*/ 129868 h 629835"/>
                <a:gd name="connsiteX33" fmla="*/ 352425 w 546819"/>
                <a:gd name="connsiteY33" fmla="*/ 130630 h 629835"/>
                <a:gd name="connsiteX34" fmla="*/ 357963 w 546819"/>
                <a:gd name="connsiteY34" fmla="*/ 136473 h 629835"/>
                <a:gd name="connsiteX35" fmla="*/ 360054 w 546819"/>
                <a:gd name="connsiteY35" fmla="*/ 137236 h 629835"/>
                <a:gd name="connsiteX36" fmla="*/ 365593 w 546819"/>
                <a:gd name="connsiteY36" fmla="*/ 143081 h 629835"/>
                <a:gd name="connsiteX37" fmla="*/ 367683 w 546819"/>
                <a:gd name="connsiteY37" fmla="*/ 143843 h 629835"/>
                <a:gd name="connsiteX38" fmla="*/ 373221 w 546819"/>
                <a:gd name="connsiteY38" fmla="*/ 149687 h 629835"/>
                <a:gd name="connsiteX39" fmla="*/ 375313 w 546819"/>
                <a:gd name="connsiteY39" fmla="*/ 150450 h 629835"/>
                <a:gd name="connsiteX40" fmla="*/ 380851 w 546819"/>
                <a:gd name="connsiteY40" fmla="*/ 156293 h 629835"/>
                <a:gd name="connsiteX41" fmla="*/ 382942 w 546819"/>
                <a:gd name="connsiteY41" fmla="*/ 157056 h 629835"/>
                <a:gd name="connsiteX42" fmla="*/ 388481 w 546819"/>
                <a:gd name="connsiteY42" fmla="*/ 162901 h 629835"/>
                <a:gd name="connsiteX43" fmla="*/ 390571 w 546819"/>
                <a:gd name="connsiteY43" fmla="*/ 163663 h 629835"/>
                <a:gd name="connsiteX44" fmla="*/ 396108 w 546819"/>
                <a:gd name="connsiteY44" fmla="*/ 169506 h 629835"/>
                <a:gd name="connsiteX45" fmla="*/ 398201 w 546819"/>
                <a:gd name="connsiteY45" fmla="*/ 170269 h 629835"/>
                <a:gd name="connsiteX46" fmla="*/ 403740 w 546819"/>
                <a:gd name="connsiteY46" fmla="*/ 176114 h 629835"/>
                <a:gd name="connsiteX47" fmla="*/ 405830 w 546819"/>
                <a:gd name="connsiteY47" fmla="*/ 176876 h 629835"/>
                <a:gd name="connsiteX48" fmla="*/ 411367 w 546819"/>
                <a:gd name="connsiteY48" fmla="*/ 182719 h 629835"/>
                <a:gd name="connsiteX49" fmla="*/ 413460 w 546819"/>
                <a:gd name="connsiteY49" fmla="*/ 183482 h 629835"/>
                <a:gd name="connsiteX50" fmla="*/ 418999 w 546819"/>
                <a:gd name="connsiteY50" fmla="*/ 189327 h 629835"/>
                <a:gd name="connsiteX51" fmla="*/ 421089 w 546819"/>
                <a:gd name="connsiteY51" fmla="*/ 190089 h 629835"/>
                <a:gd name="connsiteX52" fmla="*/ 426628 w 546819"/>
                <a:gd name="connsiteY52" fmla="*/ 195934 h 629835"/>
                <a:gd name="connsiteX53" fmla="*/ 428718 w 546819"/>
                <a:gd name="connsiteY53" fmla="*/ 196696 h 629835"/>
                <a:gd name="connsiteX54" fmla="*/ 434255 w 546819"/>
                <a:gd name="connsiteY54" fmla="*/ 202539 h 629835"/>
                <a:gd name="connsiteX55" fmla="*/ 436347 w 546819"/>
                <a:gd name="connsiteY55" fmla="*/ 203302 h 629835"/>
                <a:gd name="connsiteX56" fmla="*/ 441886 w 546819"/>
                <a:gd name="connsiteY56" fmla="*/ 209147 h 629835"/>
                <a:gd name="connsiteX57" fmla="*/ 443976 w 546819"/>
                <a:gd name="connsiteY57" fmla="*/ 209909 h 629835"/>
                <a:gd name="connsiteX58" fmla="*/ 449514 w 546819"/>
                <a:gd name="connsiteY58" fmla="*/ 215753 h 629835"/>
                <a:gd name="connsiteX59" fmla="*/ 451606 w 546819"/>
                <a:gd name="connsiteY59" fmla="*/ 216516 h 629835"/>
                <a:gd name="connsiteX60" fmla="*/ 457143 w 546819"/>
                <a:gd name="connsiteY60" fmla="*/ 222359 h 629835"/>
                <a:gd name="connsiteX61" fmla="*/ 459235 w 546819"/>
                <a:gd name="connsiteY61" fmla="*/ 223122 h 629835"/>
                <a:gd name="connsiteX62" fmla="*/ 464774 w 546819"/>
                <a:gd name="connsiteY62" fmla="*/ 228966 h 629835"/>
                <a:gd name="connsiteX63" fmla="*/ 466865 w 546819"/>
                <a:gd name="connsiteY63" fmla="*/ 229729 h 629835"/>
                <a:gd name="connsiteX64" fmla="*/ 472403 w 546819"/>
                <a:gd name="connsiteY64" fmla="*/ 235572 h 629835"/>
                <a:gd name="connsiteX65" fmla="*/ 474494 w 546819"/>
                <a:gd name="connsiteY65" fmla="*/ 236335 h 629835"/>
                <a:gd name="connsiteX66" fmla="*/ 480033 w 546819"/>
                <a:gd name="connsiteY66" fmla="*/ 242180 h 629835"/>
                <a:gd name="connsiteX67" fmla="*/ 482123 w 546819"/>
                <a:gd name="connsiteY67" fmla="*/ 242942 h 629835"/>
                <a:gd name="connsiteX68" fmla="*/ 487660 w 546819"/>
                <a:gd name="connsiteY68" fmla="*/ 248785 h 629835"/>
                <a:gd name="connsiteX69" fmla="*/ 489753 w 546819"/>
                <a:gd name="connsiteY69" fmla="*/ 249548 h 629835"/>
                <a:gd name="connsiteX70" fmla="*/ 495292 w 546819"/>
                <a:gd name="connsiteY70" fmla="*/ 255393 h 629835"/>
                <a:gd name="connsiteX71" fmla="*/ 497382 w 546819"/>
                <a:gd name="connsiteY71" fmla="*/ 256155 h 629835"/>
                <a:gd name="connsiteX72" fmla="*/ 502921 w 546819"/>
                <a:gd name="connsiteY72" fmla="*/ 262000 h 629835"/>
                <a:gd name="connsiteX73" fmla="*/ 505011 w 546819"/>
                <a:gd name="connsiteY73" fmla="*/ 262762 h 629835"/>
                <a:gd name="connsiteX74" fmla="*/ 510549 w 546819"/>
                <a:gd name="connsiteY74" fmla="*/ 268605 h 629835"/>
                <a:gd name="connsiteX75" fmla="*/ 512640 w 546819"/>
                <a:gd name="connsiteY75" fmla="*/ 269368 h 629835"/>
                <a:gd name="connsiteX76" fmla="*/ 518178 w 546819"/>
                <a:gd name="connsiteY76" fmla="*/ 275212 h 629835"/>
                <a:gd name="connsiteX77" fmla="*/ 520270 w 546819"/>
                <a:gd name="connsiteY77" fmla="*/ 275975 h 629835"/>
                <a:gd name="connsiteX78" fmla="*/ 525807 w 546819"/>
                <a:gd name="connsiteY78" fmla="*/ 281818 h 629835"/>
                <a:gd name="connsiteX79" fmla="*/ 527899 w 546819"/>
                <a:gd name="connsiteY79" fmla="*/ 282581 h 629835"/>
                <a:gd name="connsiteX80" fmla="*/ 533438 w 546819"/>
                <a:gd name="connsiteY80" fmla="*/ 288426 h 629835"/>
                <a:gd name="connsiteX81" fmla="*/ 535528 w 546819"/>
                <a:gd name="connsiteY81" fmla="*/ 289188 h 629835"/>
                <a:gd name="connsiteX82" fmla="*/ 541065 w 546819"/>
                <a:gd name="connsiteY82" fmla="*/ 295031 h 629835"/>
                <a:gd name="connsiteX83" fmla="*/ 543158 w 546819"/>
                <a:gd name="connsiteY83" fmla="*/ 295794 h 629835"/>
                <a:gd name="connsiteX84" fmla="*/ 546819 w 546819"/>
                <a:gd name="connsiteY84" fmla="*/ 299657 h 629835"/>
                <a:gd name="connsiteX85" fmla="*/ 546819 w 546819"/>
                <a:gd name="connsiteY85" fmla="*/ 520586 h 629835"/>
                <a:gd name="connsiteX86" fmla="*/ 437570 w 546819"/>
                <a:gd name="connsiteY86" fmla="*/ 629835 h 629835"/>
                <a:gd name="connsiteX87" fmla="*/ 236510 w 546819"/>
                <a:gd name="connsiteY87" fmla="*/ 629835 h 629835"/>
                <a:gd name="connsiteX88" fmla="*/ 236510 w 546819"/>
                <a:gd name="connsiteY88" fmla="*/ 628364 h 629835"/>
                <a:gd name="connsiteX89" fmla="*/ 228880 w 546819"/>
                <a:gd name="connsiteY89" fmla="*/ 627295 h 629835"/>
                <a:gd name="connsiteX90" fmla="*/ 228880 w 546819"/>
                <a:gd name="connsiteY90" fmla="*/ 621758 h 629835"/>
                <a:gd name="connsiteX91" fmla="*/ 221251 w 546819"/>
                <a:gd name="connsiteY91" fmla="*/ 620689 h 629835"/>
                <a:gd name="connsiteX92" fmla="*/ 221251 w 546819"/>
                <a:gd name="connsiteY92" fmla="*/ 615151 h 629835"/>
                <a:gd name="connsiteX93" fmla="*/ 213621 w 546819"/>
                <a:gd name="connsiteY93" fmla="*/ 614082 h 629835"/>
                <a:gd name="connsiteX94" fmla="*/ 213621 w 546819"/>
                <a:gd name="connsiteY94" fmla="*/ 608544 h 629835"/>
                <a:gd name="connsiteX95" fmla="*/ 205992 w 546819"/>
                <a:gd name="connsiteY95" fmla="*/ 607475 h 629835"/>
                <a:gd name="connsiteX96" fmla="*/ 205992 w 546819"/>
                <a:gd name="connsiteY96" fmla="*/ 601938 h 629835"/>
                <a:gd name="connsiteX97" fmla="*/ 198363 w 546819"/>
                <a:gd name="connsiteY97" fmla="*/ 600869 h 629835"/>
                <a:gd name="connsiteX98" fmla="*/ 198363 w 546819"/>
                <a:gd name="connsiteY98" fmla="*/ 595331 h 629835"/>
                <a:gd name="connsiteX99" fmla="*/ 190734 w 546819"/>
                <a:gd name="connsiteY99" fmla="*/ 594262 h 629835"/>
                <a:gd name="connsiteX100" fmla="*/ 190734 w 546819"/>
                <a:gd name="connsiteY100" fmla="*/ 588724 h 629835"/>
                <a:gd name="connsiteX101" fmla="*/ 183105 w 546819"/>
                <a:gd name="connsiteY101" fmla="*/ 587655 h 629835"/>
                <a:gd name="connsiteX102" fmla="*/ 183105 w 546819"/>
                <a:gd name="connsiteY102" fmla="*/ 582118 h 629835"/>
                <a:gd name="connsiteX103" fmla="*/ 175475 w 546819"/>
                <a:gd name="connsiteY103" fmla="*/ 581049 h 629835"/>
                <a:gd name="connsiteX104" fmla="*/ 175475 w 546819"/>
                <a:gd name="connsiteY104" fmla="*/ 575511 h 629835"/>
                <a:gd name="connsiteX105" fmla="*/ 167846 w 546819"/>
                <a:gd name="connsiteY105" fmla="*/ 574442 h 629835"/>
                <a:gd name="connsiteX106" fmla="*/ 167846 w 546819"/>
                <a:gd name="connsiteY106" fmla="*/ 568905 h 629835"/>
                <a:gd name="connsiteX107" fmla="*/ 160216 w 546819"/>
                <a:gd name="connsiteY107" fmla="*/ 567836 h 629835"/>
                <a:gd name="connsiteX108" fmla="*/ 160216 w 546819"/>
                <a:gd name="connsiteY108" fmla="*/ 562298 h 629835"/>
                <a:gd name="connsiteX109" fmla="*/ 152587 w 546819"/>
                <a:gd name="connsiteY109" fmla="*/ 561229 h 629835"/>
                <a:gd name="connsiteX110" fmla="*/ 152587 w 546819"/>
                <a:gd name="connsiteY110" fmla="*/ 555692 h 629835"/>
                <a:gd name="connsiteX111" fmla="*/ 144958 w 546819"/>
                <a:gd name="connsiteY111" fmla="*/ 554623 h 629835"/>
                <a:gd name="connsiteX112" fmla="*/ 144958 w 546819"/>
                <a:gd name="connsiteY112" fmla="*/ 549085 h 629835"/>
                <a:gd name="connsiteX113" fmla="*/ 137328 w 546819"/>
                <a:gd name="connsiteY113" fmla="*/ 548016 h 629835"/>
                <a:gd name="connsiteX114" fmla="*/ 137328 w 546819"/>
                <a:gd name="connsiteY114" fmla="*/ 542478 h 629835"/>
                <a:gd name="connsiteX115" fmla="*/ 129699 w 546819"/>
                <a:gd name="connsiteY115" fmla="*/ 541409 h 629835"/>
                <a:gd name="connsiteX116" fmla="*/ 129699 w 546819"/>
                <a:gd name="connsiteY116" fmla="*/ 535872 h 629835"/>
                <a:gd name="connsiteX117" fmla="*/ 122070 w 546819"/>
                <a:gd name="connsiteY117" fmla="*/ 534803 h 629835"/>
                <a:gd name="connsiteX118" fmla="*/ 122070 w 546819"/>
                <a:gd name="connsiteY118" fmla="*/ 529265 h 629835"/>
                <a:gd name="connsiteX119" fmla="*/ 114441 w 546819"/>
                <a:gd name="connsiteY119" fmla="*/ 528196 h 629835"/>
                <a:gd name="connsiteX120" fmla="*/ 114441 w 546819"/>
                <a:gd name="connsiteY120" fmla="*/ 522659 h 629835"/>
                <a:gd name="connsiteX121" fmla="*/ 106811 w 546819"/>
                <a:gd name="connsiteY121" fmla="*/ 521590 h 629835"/>
                <a:gd name="connsiteX122" fmla="*/ 106811 w 546819"/>
                <a:gd name="connsiteY122" fmla="*/ 516052 h 629835"/>
                <a:gd name="connsiteX123" fmla="*/ 99182 w 546819"/>
                <a:gd name="connsiteY123" fmla="*/ 514983 h 629835"/>
                <a:gd name="connsiteX124" fmla="*/ 99182 w 546819"/>
                <a:gd name="connsiteY124" fmla="*/ 509446 h 629835"/>
                <a:gd name="connsiteX125" fmla="*/ 91553 w 546819"/>
                <a:gd name="connsiteY125" fmla="*/ 508377 h 629835"/>
                <a:gd name="connsiteX126" fmla="*/ 91553 w 546819"/>
                <a:gd name="connsiteY126" fmla="*/ 502839 h 629835"/>
                <a:gd name="connsiteX127" fmla="*/ 83923 w 546819"/>
                <a:gd name="connsiteY127" fmla="*/ 501770 h 629835"/>
                <a:gd name="connsiteX128" fmla="*/ 83923 w 546819"/>
                <a:gd name="connsiteY128" fmla="*/ 496232 h 629835"/>
                <a:gd name="connsiteX129" fmla="*/ 76294 w 546819"/>
                <a:gd name="connsiteY129" fmla="*/ 495163 h 629835"/>
                <a:gd name="connsiteX130" fmla="*/ 76294 w 546819"/>
                <a:gd name="connsiteY130" fmla="*/ 489626 h 629835"/>
                <a:gd name="connsiteX131" fmla="*/ 68664 w 546819"/>
                <a:gd name="connsiteY131" fmla="*/ 488557 h 629835"/>
                <a:gd name="connsiteX132" fmla="*/ 68664 w 546819"/>
                <a:gd name="connsiteY132" fmla="*/ 483019 h 629835"/>
                <a:gd name="connsiteX133" fmla="*/ 61035 w 546819"/>
                <a:gd name="connsiteY133" fmla="*/ 481950 h 629835"/>
                <a:gd name="connsiteX134" fmla="*/ 61035 w 546819"/>
                <a:gd name="connsiteY134" fmla="*/ 476413 h 629835"/>
                <a:gd name="connsiteX135" fmla="*/ 53405 w 546819"/>
                <a:gd name="connsiteY135" fmla="*/ 475344 h 629835"/>
                <a:gd name="connsiteX136" fmla="*/ 53405 w 546819"/>
                <a:gd name="connsiteY136" fmla="*/ 469806 h 629835"/>
                <a:gd name="connsiteX137" fmla="*/ 45776 w 546819"/>
                <a:gd name="connsiteY137" fmla="*/ 468737 h 629835"/>
                <a:gd name="connsiteX138" fmla="*/ 45776 w 546819"/>
                <a:gd name="connsiteY138" fmla="*/ 463198 h 629835"/>
                <a:gd name="connsiteX139" fmla="*/ 38148 w 546819"/>
                <a:gd name="connsiteY139" fmla="*/ 462130 h 629835"/>
                <a:gd name="connsiteX140" fmla="*/ 38148 w 546819"/>
                <a:gd name="connsiteY140" fmla="*/ 456593 h 629835"/>
                <a:gd name="connsiteX141" fmla="*/ 30518 w 546819"/>
                <a:gd name="connsiteY141" fmla="*/ 455524 h 629835"/>
                <a:gd name="connsiteX142" fmla="*/ 30518 w 546819"/>
                <a:gd name="connsiteY142" fmla="*/ 449986 h 629835"/>
                <a:gd name="connsiteX143" fmla="*/ 22889 w 546819"/>
                <a:gd name="connsiteY143" fmla="*/ 448917 h 629835"/>
                <a:gd name="connsiteX144" fmla="*/ 22889 w 546819"/>
                <a:gd name="connsiteY144" fmla="*/ 443380 h 629835"/>
                <a:gd name="connsiteX145" fmla="*/ 15259 w 546819"/>
                <a:gd name="connsiteY145" fmla="*/ 442311 h 629835"/>
                <a:gd name="connsiteX146" fmla="*/ 15259 w 546819"/>
                <a:gd name="connsiteY146" fmla="*/ 436773 h 629835"/>
                <a:gd name="connsiteX147" fmla="*/ 7630 w 546819"/>
                <a:gd name="connsiteY147" fmla="*/ 435704 h 629835"/>
                <a:gd name="connsiteX148" fmla="*/ 7630 w 546819"/>
                <a:gd name="connsiteY148" fmla="*/ 430167 h 629835"/>
                <a:gd name="connsiteX149" fmla="*/ 0 w 546819"/>
                <a:gd name="connsiteY149" fmla="*/ 429098 h 629835"/>
                <a:gd name="connsiteX150" fmla="*/ 0 w 546819"/>
                <a:gd name="connsiteY150" fmla="*/ 331784 h 629835"/>
                <a:gd name="connsiteX151" fmla="*/ 43606 w 546819"/>
                <a:gd name="connsiteY151" fmla="*/ 339511 h 629835"/>
                <a:gd name="connsiteX152" fmla="*/ 88133 w 546819"/>
                <a:gd name="connsiteY152" fmla="*/ 342189 h 629835"/>
                <a:gd name="connsiteX153" fmla="*/ 134395 w 546819"/>
                <a:gd name="connsiteY153" fmla="*/ 335654 h 629835"/>
                <a:gd name="connsiteX154" fmla="*/ 134395 w 546819"/>
                <a:gd name="connsiteY154" fmla="*/ 329174 h 629835"/>
                <a:gd name="connsiteX155" fmla="*/ 126765 w 546819"/>
                <a:gd name="connsiteY155" fmla="*/ 329174 h 629835"/>
                <a:gd name="connsiteX156" fmla="*/ 126765 w 546819"/>
                <a:gd name="connsiteY156" fmla="*/ 322567 h 629835"/>
                <a:gd name="connsiteX157" fmla="*/ 119136 w 546819"/>
                <a:gd name="connsiteY157" fmla="*/ 322567 h 629835"/>
                <a:gd name="connsiteX158" fmla="*/ 119136 w 546819"/>
                <a:gd name="connsiteY158" fmla="*/ 315961 h 629835"/>
                <a:gd name="connsiteX159" fmla="*/ 111506 w 546819"/>
                <a:gd name="connsiteY159" fmla="*/ 315961 h 629835"/>
                <a:gd name="connsiteX160" fmla="*/ 111506 w 546819"/>
                <a:gd name="connsiteY160" fmla="*/ 309354 h 629835"/>
                <a:gd name="connsiteX161" fmla="*/ 103877 w 546819"/>
                <a:gd name="connsiteY161" fmla="*/ 309354 h 629835"/>
                <a:gd name="connsiteX162" fmla="*/ 103877 w 546819"/>
                <a:gd name="connsiteY162" fmla="*/ 302748 h 629835"/>
                <a:gd name="connsiteX163" fmla="*/ 96247 w 546819"/>
                <a:gd name="connsiteY163" fmla="*/ 302748 h 629835"/>
                <a:gd name="connsiteX164" fmla="*/ 96247 w 546819"/>
                <a:gd name="connsiteY164" fmla="*/ 296141 h 629835"/>
                <a:gd name="connsiteX165" fmla="*/ 88618 w 546819"/>
                <a:gd name="connsiteY165" fmla="*/ 296141 h 629835"/>
                <a:gd name="connsiteX166" fmla="*/ 88618 w 546819"/>
                <a:gd name="connsiteY166" fmla="*/ 289534 h 629835"/>
                <a:gd name="connsiteX167" fmla="*/ 80990 w 546819"/>
                <a:gd name="connsiteY167" fmla="*/ 289534 h 629835"/>
                <a:gd name="connsiteX168" fmla="*/ 80990 w 546819"/>
                <a:gd name="connsiteY168" fmla="*/ 282928 h 629835"/>
                <a:gd name="connsiteX169" fmla="*/ 73360 w 546819"/>
                <a:gd name="connsiteY169" fmla="*/ 282928 h 629835"/>
                <a:gd name="connsiteX170" fmla="*/ 73360 w 546819"/>
                <a:gd name="connsiteY170" fmla="*/ 276321 h 629835"/>
                <a:gd name="connsiteX171" fmla="*/ 65731 w 546819"/>
                <a:gd name="connsiteY171" fmla="*/ 276321 h 629835"/>
                <a:gd name="connsiteX172" fmla="*/ 65731 w 546819"/>
                <a:gd name="connsiteY172" fmla="*/ 269715 h 629835"/>
                <a:gd name="connsiteX173" fmla="*/ 58101 w 546819"/>
                <a:gd name="connsiteY173" fmla="*/ 269715 h 629835"/>
                <a:gd name="connsiteX174" fmla="*/ 58101 w 546819"/>
                <a:gd name="connsiteY174" fmla="*/ 263108 h 629835"/>
                <a:gd name="connsiteX175" fmla="*/ 50472 w 546819"/>
                <a:gd name="connsiteY175" fmla="*/ 263108 h 629835"/>
                <a:gd name="connsiteX176" fmla="*/ 50472 w 546819"/>
                <a:gd name="connsiteY176" fmla="*/ 256502 h 629835"/>
                <a:gd name="connsiteX177" fmla="*/ 42842 w 546819"/>
                <a:gd name="connsiteY177" fmla="*/ 256502 h 629835"/>
                <a:gd name="connsiteX178" fmla="*/ 42842 w 546819"/>
                <a:gd name="connsiteY178" fmla="*/ 168981 h 629835"/>
                <a:gd name="connsiteX179" fmla="*/ 74056 w 546819"/>
                <a:gd name="connsiteY179" fmla="*/ 168981 h 629835"/>
                <a:gd name="connsiteX180" fmla="*/ 89145 w 546819"/>
                <a:gd name="connsiteY180" fmla="*/ 167713 h 629835"/>
                <a:gd name="connsiteX181" fmla="*/ 89145 w 546819"/>
                <a:gd name="connsiteY181" fmla="*/ 162442 h 629835"/>
                <a:gd name="connsiteX182" fmla="*/ 81515 w 546819"/>
                <a:gd name="connsiteY182" fmla="*/ 164177 h 629835"/>
                <a:gd name="connsiteX183" fmla="*/ 81515 w 546819"/>
                <a:gd name="connsiteY183" fmla="*/ 155836 h 629835"/>
                <a:gd name="connsiteX184" fmla="*/ 73886 w 546819"/>
                <a:gd name="connsiteY184" fmla="*/ 157570 h 629835"/>
                <a:gd name="connsiteX185" fmla="*/ 73886 w 546819"/>
                <a:gd name="connsiteY185" fmla="*/ 149229 h 629835"/>
                <a:gd name="connsiteX186" fmla="*/ 66256 w 546819"/>
                <a:gd name="connsiteY186" fmla="*/ 150964 h 629835"/>
                <a:gd name="connsiteX187" fmla="*/ 66256 w 546819"/>
                <a:gd name="connsiteY187" fmla="*/ 142623 h 629835"/>
                <a:gd name="connsiteX188" fmla="*/ 58627 w 546819"/>
                <a:gd name="connsiteY188" fmla="*/ 144357 h 629835"/>
                <a:gd name="connsiteX189" fmla="*/ 58627 w 546819"/>
                <a:gd name="connsiteY189" fmla="*/ 136016 h 629835"/>
                <a:gd name="connsiteX190" fmla="*/ 50999 w 546819"/>
                <a:gd name="connsiteY190" fmla="*/ 137750 h 629835"/>
                <a:gd name="connsiteX191" fmla="*/ 50999 w 546819"/>
                <a:gd name="connsiteY191" fmla="*/ 129409 h 629835"/>
                <a:gd name="connsiteX192" fmla="*/ 43369 w 546819"/>
                <a:gd name="connsiteY192" fmla="*/ 131144 h 629835"/>
                <a:gd name="connsiteX193" fmla="*/ 43369 w 546819"/>
                <a:gd name="connsiteY193" fmla="*/ 122803 h 629835"/>
                <a:gd name="connsiteX194" fmla="*/ 35740 w 546819"/>
                <a:gd name="connsiteY194" fmla="*/ 124537 h 629835"/>
                <a:gd name="connsiteX195" fmla="*/ 35740 w 546819"/>
                <a:gd name="connsiteY195" fmla="*/ 116196 h 629835"/>
                <a:gd name="connsiteX196" fmla="*/ 28110 w 546819"/>
                <a:gd name="connsiteY196" fmla="*/ 117931 h 629835"/>
                <a:gd name="connsiteX197" fmla="*/ 28110 w 546819"/>
                <a:gd name="connsiteY197" fmla="*/ 109590 h 629835"/>
                <a:gd name="connsiteX198" fmla="*/ 20481 w 546819"/>
                <a:gd name="connsiteY198" fmla="*/ 111324 h 629835"/>
                <a:gd name="connsiteX199" fmla="*/ 20481 w 546819"/>
                <a:gd name="connsiteY199" fmla="*/ 102983 h 629835"/>
                <a:gd name="connsiteX200" fmla="*/ 12851 w 546819"/>
                <a:gd name="connsiteY200" fmla="*/ 104718 h 629835"/>
                <a:gd name="connsiteX201" fmla="*/ 12851 w 546819"/>
                <a:gd name="connsiteY201" fmla="*/ 12914 h 629835"/>
                <a:gd name="connsiteX202" fmla="*/ 54929 w 546819"/>
                <a:gd name="connsiteY202" fmla="*/ 4191 h 629835"/>
                <a:gd name="connsiteX203" fmla="*/ 110777 w 546819"/>
                <a:gd name="connsiteY203" fmla="*/ 60 h 62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546819" h="629835">
                  <a:moveTo>
                    <a:pt x="110777" y="60"/>
                  </a:moveTo>
                  <a:cubicBezTo>
                    <a:pt x="159778" y="-795"/>
                    <a:pt x="199638" y="7492"/>
                    <a:pt x="230355" y="24925"/>
                  </a:cubicBezTo>
                  <a:lnTo>
                    <a:pt x="235892" y="30768"/>
                  </a:lnTo>
                  <a:lnTo>
                    <a:pt x="237985" y="31531"/>
                  </a:lnTo>
                  <a:lnTo>
                    <a:pt x="243524" y="37376"/>
                  </a:lnTo>
                  <a:lnTo>
                    <a:pt x="245614" y="38138"/>
                  </a:lnTo>
                  <a:lnTo>
                    <a:pt x="251151" y="43981"/>
                  </a:lnTo>
                  <a:lnTo>
                    <a:pt x="253244" y="44744"/>
                  </a:lnTo>
                  <a:lnTo>
                    <a:pt x="258783" y="50589"/>
                  </a:lnTo>
                  <a:lnTo>
                    <a:pt x="260873" y="51351"/>
                  </a:lnTo>
                  <a:lnTo>
                    <a:pt x="266410" y="57194"/>
                  </a:lnTo>
                  <a:lnTo>
                    <a:pt x="268503" y="57957"/>
                  </a:lnTo>
                  <a:lnTo>
                    <a:pt x="274043" y="63803"/>
                  </a:lnTo>
                  <a:lnTo>
                    <a:pt x="276131" y="64564"/>
                  </a:lnTo>
                  <a:lnTo>
                    <a:pt x="281670" y="70409"/>
                  </a:lnTo>
                  <a:lnTo>
                    <a:pt x="283760" y="71171"/>
                  </a:lnTo>
                  <a:lnTo>
                    <a:pt x="289297" y="77014"/>
                  </a:lnTo>
                  <a:lnTo>
                    <a:pt x="291390" y="77777"/>
                  </a:lnTo>
                  <a:lnTo>
                    <a:pt x="296929" y="83622"/>
                  </a:lnTo>
                  <a:lnTo>
                    <a:pt x="299019" y="84384"/>
                  </a:lnTo>
                  <a:lnTo>
                    <a:pt x="304556" y="90227"/>
                  </a:lnTo>
                  <a:lnTo>
                    <a:pt x="306649" y="90990"/>
                  </a:lnTo>
                  <a:lnTo>
                    <a:pt x="312188" y="96835"/>
                  </a:lnTo>
                  <a:lnTo>
                    <a:pt x="314278" y="97597"/>
                  </a:lnTo>
                  <a:lnTo>
                    <a:pt x="319816" y="103441"/>
                  </a:lnTo>
                  <a:lnTo>
                    <a:pt x="321908" y="104204"/>
                  </a:lnTo>
                  <a:lnTo>
                    <a:pt x="327445" y="110047"/>
                  </a:lnTo>
                  <a:lnTo>
                    <a:pt x="329537" y="110810"/>
                  </a:lnTo>
                  <a:lnTo>
                    <a:pt x="335076" y="116655"/>
                  </a:lnTo>
                  <a:lnTo>
                    <a:pt x="337166" y="117417"/>
                  </a:lnTo>
                  <a:lnTo>
                    <a:pt x="342703" y="123260"/>
                  </a:lnTo>
                  <a:lnTo>
                    <a:pt x="344796" y="124023"/>
                  </a:lnTo>
                  <a:lnTo>
                    <a:pt x="350335" y="129868"/>
                  </a:lnTo>
                  <a:lnTo>
                    <a:pt x="352425" y="130630"/>
                  </a:lnTo>
                  <a:lnTo>
                    <a:pt x="357963" y="136473"/>
                  </a:lnTo>
                  <a:lnTo>
                    <a:pt x="360054" y="137236"/>
                  </a:lnTo>
                  <a:lnTo>
                    <a:pt x="365593" y="143081"/>
                  </a:lnTo>
                  <a:lnTo>
                    <a:pt x="367683" y="143843"/>
                  </a:lnTo>
                  <a:lnTo>
                    <a:pt x="373221" y="149687"/>
                  </a:lnTo>
                  <a:lnTo>
                    <a:pt x="375313" y="150450"/>
                  </a:lnTo>
                  <a:lnTo>
                    <a:pt x="380851" y="156293"/>
                  </a:lnTo>
                  <a:lnTo>
                    <a:pt x="382942" y="157056"/>
                  </a:lnTo>
                  <a:lnTo>
                    <a:pt x="388481" y="162901"/>
                  </a:lnTo>
                  <a:lnTo>
                    <a:pt x="390571" y="163663"/>
                  </a:lnTo>
                  <a:lnTo>
                    <a:pt x="396108" y="169506"/>
                  </a:lnTo>
                  <a:lnTo>
                    <a:pt x="398201" y="170269"/>
                  </a:lnTo>
                  <a:lnTo>
                    <a:pt x="403740" y="176114"/>
                  </a:lnTo>
                  <a:lnTo>
                    <a:pt x="405830" y="176876"/>
                  </a:lnTo>
                  <a:lnTo>
                    <a:pt x="411367" y="182719"/>
                  </a:lnTo>
                  <a:lnTo>
                    <a:pt x="413460" y="183482"/>
                  </a:lnTo>
                  <a:lnTo>
                    <a:pt x="418999" y="189327"/>
                  </a:lnTo>
                  <a:lnTo>
                    <a:pt x="421089" y="190089"/>
                  </a:lnTo>
                  <a:lnTo>
                    <a:pt x="426628" y="195934"/>
                  </a:lnTo>
                  <a:lnTo>
                    <a:pt x="428718" y="196696"/>
                  </a:lnTo>
                  <a:lnTo>
                    <a:pt x="434255" y="202539"/>
                  </a:lnTo>
                  <a:lnTo>
                    <a:pt x="436347" y="203302"/>
                  </a:lnTo>
                  <a:lnTo>
                    <a:pt x="441886" y="209147"/>
                  </a:lnTo>
                  <a:lnTo>
                    <a:pt x="443976" y="209909"/>
                  </a:lnTo>
                  <a:lnTo>
                    <a:pt x="449514" y="215753"/>
                  </a:lnTo>
                  <a:lnTo>
                    <a:pt x="451606" y="216516"/>
                  </a:lnTo>
                  <a:lnTo>
                    <a:pt x="457143" y="222359"/>
                  </a:lnTo>
                  <a:lnTo>
                    <a:pt x="459235" y="223122"/>
                  </a:lnTo>
                  <a:lnTo>
                    <a:pt x="464774" y="228966"/>
                  </a:lnTo>
                  <a:lnTo>
                    <a:pt x="466865" y="229729"/>
                  </a:lnTo>
                  <a:lnTo>
                    <a:pt x="472403" y="235572"/>
                  </a:lnTo>
                  <a:lnTo>
                    <a:pt x="474494" y="236335"/>
                  </a:lnTo>
                  <a:lnTo>
                    <a:pt x="480033" y="242180"/>
                  </a:lnTo>
                  <a:lnTo>
                    <a:pt x="482123" y="242942"/>
                  </a:lnTo>
                  <a:lnTo>
                    <a:pt x="487660" y="248785"/>
                  </a:lnTo>
                  <a:lnTo>
                    <a:pt x="489753" y="249548"/>
                  </a:lnTo>
                  <a:lnTo>
                    <a:pt x="495292" y="255393"/>
                  </a:lnTo>
                  <a:lnTo>
                    <a:pt x="497382" y="256155"/>
                  </a:lnTo>
                  <a:lnTo>
                    <a:pt x="502921" y="262000"/>
                  </a:lnTo>
                  <a:lnTo>
                    <a:pt x="505011" y="262762"/>
                  </a:lnTo>
                  <a:lnTo>
                    <a:pt x="510549" y="268605"/>
                  </a:lnTo>
                  <a:lnTo>
                    <a:pt x="512640" y="269368"/>
                  </a:lnTo>
                  <a:lnTo>
                    <a:pt x="518178" y="275212"/>
                  </a:lnTo>
                  <a:lnTo>
                    <a:pt x="520270" y="275975"/>
                  </a:lnTo>
                  <a:lnTo>
                    <a:pt x="525807" y="281818"/>
                  </a:lnTo>
                  <a:lnTo>
                    <a:pt x="527899" y="282581"/>
                  </a:lnTo>
                  <a:lnTo>
                    <a:pt x="533438" y="288426"/>
                  </a:lnTo>
                  <a:lnTo>
                    <a:pt x="535528" y="289188"/>
                  </a:lnTo>
                  <a:lnTo>
                    <a:pt x="541065" y="295031"/>
                  </a:lnTo>
                  <a:lnTo>
                    <a:pt x="543158" y="295794"/>
                  </a:lnTo>
                  <a:lnTo>
                    <a:pt x="546819" y="299657"/>
                  </a:lnTo>
                  <a:lnTo>
                    <a:pt x="546819" y="520586"/>
                  </a:lnTo>
                  <a:cubicBezTo>
                    <a:pt x="546819" y="580923"/>
                    <a:pt x="497907" y="629835"/>
                    <a:pt x="437570" y="629835"/>
                  </a:cubicBezTo>
                  <a:lnTo>
                    <a:pt x="236510" y="629835"/>
                  </a:lnTo>
                  <a:lnTo>
                    <a:pt x="236510" y="628364"/>
                  </a:lnTo>
                  <a:lnTo>
                    <a:pt x="228880" y="627295"/>
                  </a:lnTo>
                  <a:lnTo>
                    <a:pt x="228880" y="621758"/>
                  </a:lnTo>
                  <a:lnTo>
                    <a:pt x="221251" y="620689"/>
                  </a:lnTo>
                  <a:lnTo>
                    <a:pt x="221251" y="615151"/>
                  </a:lnTo>
                  <a:lnTo>
                    <a:pt x="213621" y="614082"/>
                  </a:lnTo>
                  <a:lnTo>
                    <a:pt x="213621" y="608544"/>
                  </a:lnTo>
                  <a:lnTo>
                    <a:pt x="205992" y="607475"/>
                  </a:lnTo>
                  <a:lnTo>
                    <a:pt x="205992" y="601938"/>
                  </a:lnTo>
                  <a:lnTo>
                    <a:pt x="198363" y="600869"/>
                  </a:lnTo>
                  <a:lnTo>
                    <a:pt x="198363" y="595331"/>
                  </a:lnTo>
                  <a:lnTo>
                    <a:pt x="190734" y="594262"/>
                  </a:lnTo>
                  <a:lnTo>
                    <a:pt x="190734" y="588724"/>
                  </a:lnTo>
                  <a:lnTo>
                    <a:pt x="183105" y="587655"/>
                  </a:lnTo>
                  <a:lnTo>
                    <a:pt x="183105" y="582118"/>
                  </a:lnTo>
                  <a:lnTo>
                    <a:pt x="175475" y="581049"/>
                  </a:lnTo>
                  <a:lnTo>
                    <a:pt x="175475" y="575511"/>
                  </a:lnTo>
                  <a:lnTo>
                    <a:pt x="167846" y="574442"/>
                  </a:lnTo>
                  <a:lnTo>
                    <a:pt x="167846" y="568905"/>
                  </a:lnTo>
                  <a:lnTo>
                    <a:pt x="160216" y="567836"/>
                  </a:lnTo>
                  <a:lnTo>
                    <a:pt x="160216" y="562298"/>
                  </a:lnTo>
                  <a:lnTo>
                    <a:pt x="152587" y="561229"/>
                  </a:lnTo>
                  <a:lnTo>
                    <a:pt x="152587" y="555692"/>
                  </a:lnTo>
                  <a:lnTo>
                    <a:pt x="144958" y="554623"/>
                  </a:lnTo>
                  <a:lnTo>
                    <a:pt x="144958" y="549085"/>
                  </a:lnTo>
                  <a:lnTo>
                    <a:pt x="137328" y="548016"/>
                  </a:lnTo>
                  <a:lnTo>
                    <a:pt x="137328" y="542478"/>
                  </a:lnTo>
                  <a:lnTo>
                    <a:pt x="129699" y="541409"/>
                  </a:lnTo>
                  <a:lnTo>
                    <a:pt x="129699" y="535872"/>
                  </a:lnTo>
                  <a:lnTo>
                    <a:pt x="122070" y="534803"/>
                  </a:lnTo>
                  <a:lnTo>
                    <a:pt x="122070" y="529265"/>
                  </a:lnTo>
                  <a:lnTo>
                    <a:pt x="114441" y="528196"/>
                  </a:lnTo>
                  <a:lnTo>
                    <a:pt x="114441" y="522659"/>
                  </a:lnTo>
                  <a:lnTo>
                    <a:pt x="106811" y="521590"/>
                  </a:lnTo>
                  <a:lnTo>
                    <a:pt x="106811" y="516052"/>
                  </a:lnTo>
                  <a:lnTo>
                    <a:pt x="99182" y="514983"/>
                  </a:lnTo>
                  <a:lnTo>
                    <a:pt x="99182" y="509446"/>
                  </a:lnTo>
                  <a:lnTo>
                    <a:pt x="91553" y="508377"/>
                  </a:lnTo>
                  <a:lnTo>
                    <a:pt x="91553" y="502839"/>
                  </a:lnTo>
                  <a:lnTo>
                    <a:pt x="83923" y="501770"/>
                  </a:lnTo>
                  <a:lnTo>
                    <a:pt x="83923" y="496232"/>
                  </a:lnTo>
                  <a:lnTo>
                    <a:pt x="76294" y="495163"/>
                  </a:lnTo>
                  <a:lnTo>
                    <a:pt x="76294" y="489626"/>
                  </a:lnTo>
                  <a:lnTo>
                    <a:pt x="68664" y="488557"/>
                  </a:lnTo>
                  <a:lnTo>
                    <a:pt x="68664" y="483019"/>
                  </a:lnTo>
                  <a:lnTo>
                    <a:pt x="61035" y="481950"/>
                  </a:lnTo>
                  <a:lnTo>
                    <a:pt x="61035" y="476413"/>
                  </a:lnTo>
                  <a:lnTo>
                    <a:pt x="53405" y="475344"/>
                  </a:lnTo>
                  <a:lnTo>
                    <a:pt x="53405" y="469806"/>
                  </a:lnTo>
                  <a:lnTo>
                    <a:pt x="45776" y="468737"/>
                  </a:lnTo>
                  <a:lnTo>
                    <a:pt x="45776" y="463198"/>
                  </a:lnTo>
                  <a:lnTo>
                    <a:pt x="38148" y="462130"/>
                  </a:lnTo>
                  <a:lnTo>
                    <a:pt x="38148" y="456593"/>
                  </a:lnTo>
                  <a:lnTo>
                    <a:pt x="30518" y="455524"/>
                  </a:lnTo>
                  <a:lnTo>
                    <a:pt x="30518" y="449986"/>
                  </a:lnTo>
                  <a:lnTo>
                    <a:pt x="22889" y="448917"/>
                  </a:lnTo>
                  <a:lnTo>
                    <a:pt x="22889" y="443380"/>
                  </a:lnTo>
                  <a:lnTo>
                    <a:pt x="15259" y="442311"/>
                  </a:lnTo>
                  <a:lnTo>
                    <a:pt x="15259" y="436773"/>
                  </a:lnTo>
                  <a:lnTo>
                    <a:pt x="7630" y="435704"/>
                  </a:lnTo>
                  <a:lnTo>
                    <a:pt x="7630" y="430167"/>
                  </a:lnTo>
                  <a:lnTo>
                    <a:pt x="0" y="429098"/>
                  </a:lnTo>
                  <a:lnTo>
                    <a:pt x="0" y="331784"/>
                  </a:lnTo>
                  <a:cubicBezTo>
                    <a:pt x="15300" y="335163"/>
                    <a:pt x="29836" y="337738"/>
                    <a:pt x="43606" y="339511"/>
                  </a:cubicBezTo>
                  <a:cubicBezTo>
                    <a:pt x="57378" y="341282"/>
                    <a:pt x="72219" y="342174"/>
                    <a:pt x="88133" y="342189"/>
                  </a:cubicBezTo>
                  <a:lnTo>
                    <a:pt x="134395" y="335654"/>
                  </a:lnTo>
                  <a:lnTo>
                    <a:pt x="134395" y="329174"/>
                  </a:lnTo>
                  <a:lnTo>
                    <a:pt x="126765" y="329174"/>
                  </a:lnTo>
                  <a:lnTo>
                    <a:pt x="126765" y="322567"/>
                  </a:lnTo>
                  <a:lnTo>
                    <a:pt x="119136" y="322567"/>
                  </a:lnTo>
                  <a:lnTo>
                    <a:pt x="119136" y="315961"/>
                  </a:lnTo>
                  <a:lnTo>
                    <a:pt x="111506" y="315961"/>
                  </a:lnTo>
                  <a:lnTo>
                    <a:pt x="111506" y="309354"/>
                  </a:lnTo>
                  <a:lnTo>
                    <a:pt x="103877" y="309354"/>
                  </a:lnTo>
                  <a:lnTo>
                    <a:pt x="103877" y="302748"/>
                  </a:lnTo>
                  <a:lnTo>
                    <a:pt x="96247" y="302748"/>
                  </a:lnTo>
                  <a:lnTo>
                    <a:pt x="96247" y="296141"/>
                  </a:lnTo>
                  <a:lnTo>
                    <a:pt x="88618" y="296141"/>
                  </a:lnTo>
                  <a:lnTo>
                    <a:pt x="88618" y="289534"/>
                  </a:lnTo>
                  <a:lnTo>
                    <a:pt x="80990" y="289534"/>
                  </a:lnTo>
                  <a:lnTo>
                    <a:pt x="80990" y="282928"/>
                  </a:lnTo>
                  <a:lnTo>
                    <a:pt x="73360" y="282928"/>
                  </a:lnTo>
                  <a:lnTo>
                    <a:pt x="73360" y="276321"/>
                  </a:lnTo>
                  <a:lnTo>
                    <a:pt x="65731" y="276321"/>
                  </a:lnTo>
                  <a:lnTo>
                    <a:pt x="65731" y="269715"/>
                  </a:lnTo>
                  <a:lnTo>
                    <a:pt x="58101" y="269715"/>
                  </a:lnTo>
                  <a:lnTo>
                    <a:pt x="58101" y="263108"/>
                  </a:lnTo>
                  <a:lnTo>
                    <a:pt x="50472" y="263108"/>
                  </a:lnTo>
                  <a:lnTo>
                    <a:pt x="50472" y="256502"/>
                  </a:lnTo>
                  <a:lnTo>
                    <a:pt x="42842" y="256502"/>
                  </a:lnTo>
                  <a:lnTo>
                    <a:pt x="42842" y="168981"/>
                  </a:lnTo>
                  <a:lnTo>
                    <a:pt x="74056" y="168981"/>
                  </a:lnTo>
                  <a:lnTo>
                    <a:pt x="89145" y="167713"/>
                  </a:lnTo>
                  <a:lnTo>
                    <a:pt x="89145" y="162442"/>
                  </a:lnTo>
                  <a:lnTo>
                    <a:pt x="81515" y="164177"/>
                  </a:lnTo>
                  <a:lnTo>
                    <a:pt x="81515" y="155836"/>
                  </a:lnTo>
                  <a:lnTo>
                    <a:pt x="73886" y="157570"/>
                  </a:lnTo>
                  <a:lnTo>
                    <a:pt x="73886" y="149229"/>
                  </a:lnTo>
                  <a:lnTo>
                    <a:pt x="66256" y="150964"/>
                  </a:lnTo>
                  <a:lnTo>
                    <a:pt x="66256" y="142623"/>
                  </a:lnTo>
                  <a:lnTo>
                    <a:pt x="58627" y="144357"/>
                  </a:lnTo>
                  <a:lnTo>
                    <a:pt x="58627" y="136016"/>
                  </a:lnTo>
                  <a:lnTo>
                    <a:pt x="50999" y="137750"/>
                  </a:lnTo>
                  <a:lnTo>
                    <a:pt x="50999" y="129409"/>
                  </a:lnTo>
                  <a:lnTo>
                    <a:pt x="43369" y="131144"/>
                  </a:lnTo>
                  <a:lnTo>
                    <a:pt x="43369" y="122803"/>
                  </a:lnTo>
                  <a:lnTo>
                    <a:pt x="35740" y="124537"/>
                  </a:lnTo>
                  <a:lnTo>
                    <a:pt x="35740" y="116196"/>
                  </a:lnTo>
                  <a:lnTo>
                    <a:pt x="28110" y="117931"/>
                  </a:lnTo>
                  <a:lnTo>
                    <a:pt x="28110" y="109590"/>
                  </a:lnTo>
                  <a:lnTo>
                    <a:pt x="20481" y="111324"/>
                  </a:lnTo>
                  <a:lnTo>
                    <a:pt x="20481" y="102983"/>
                  </a:lnTo>
                  <a:lnTo>
                    <a:pt x="12851" y="104718"/>
                  </a:lnTo>
                  <a:lnTo>
                    <a:pt x="12851" y="12914"/>
                  </a:lnTo>
                  <a:cubicBezTo>
                    <a:pt x="22899" y="9698"/>
                    <a:pt x="36926" y="6793"/>
                    <a:pt x="54929" y="4191"/>
                  </a:cubicBezTo>
                  <a:cubicBezTo>
                    <a:pt x="72933" y="1590"/>
                    <a:pt x="91550" y="212"/>
                    <a:pt x="110777" y="6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 sz="2000" dirty="0">
                <a:solidFill>
                  <a:schemeClr val="tx1">
                    <a:lumMod val="100000"/>
                  </a:schemeClr>
                </a:solidFill>
                <a:latin typeface="+mn-ea"/>
                <a:ea typeface="+mn-ea"/>
                <a:cs typeface="阿里巴巴普惠体 H" panose="00020600040101010101" pitchFamily="18" charset="-122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3E313679-6549-437B-8D0C-A066F4EEF142}"/>
                </a:ext>
              </a:extLst>
            </p:cNvPr>
            <p:cNvSpPr txBox="1"/>
            <p:nvPr userDrawn="1"/>
          </p:nvSpPr>
          <p:spPr>
            <a:xfrm>
              <a:off x="8702443" y="-2456201"/>
              <a:ext cx="288880" cy="437075"/>
            </a:xfrm>
            <a:custGeom>
              <a:avLst/>
              <a:gdLst/>
              <a:ahLst/>
              <a:cxnLst/>
              <a:rect l="l" t="t" r="r" b="b"/>
              <a:pathLst>
                <a:path w="121386" h="183657">
                  <a:moveTo>
                    <a:pt x="46548" y="26"/>
                  </a:moveTo>
                  <a:cubicBezTo>
                    <a:pt x="67138" y="-333"/>
                    <a:pt x="83887" y="3149"/>
                    <a:pt x="96794" y="10474"/>
                  </a:cubicBezTo>
                  <a:cubicBezTo>
                    <a:pt x="109701" y="17798"/>
                    <a:pt x="116355" y="31117"/>
                    <a:pt x="116757" y="50432"/>
                  </a:cubicBezTo>
                  <a:cubicBezTo>
                    <a:pt x="116891" y="58281"/>
                    <a:pt x="114951" y="65472"/>
                    <a:pt x="110938" y="72003"/>
                  </a:cubicBezTo>
                  <a:cubicBezTo>
                    <a:pt x="106925" y="78534"/>
                    <a:pt x="100035" y="83602"/>
                    <a:pt x="90268" y="87208"/>
                  </a:cubicBezTo>
                  <a:lnTo>
                    <a:pt x="90268" y="88751"/>
                  </a:lnTo>
                  <a:cubicBezTo>
                    <a:pt x="100116" y="91103"/>
                    <a:pt x="107745" y="95979"/>
                    <a:pt x="113157" y="103378"/>
                  </a:cubicBezTo>
                  <a:cubicBezTo>
                    <a:pt x="118568" y="110777"/>
                    <a:pt x="121311" y="119703"/>
                    <a:pt x="121386" y="130156"/>
                  </a:cubicBezTo>
                  <a:cubicBezTo>
                    <a:pt x="121231" y="149487"/>
                    <a:pt x="114212" y="163289"/>
                    <a:pt x="100330" y="171562"/>
                  </a:cubicBezTo>
                  <a:cubicBezTo>
                    <a:pt x="86448" y="179834"/>
                    <a:pt x="66635" y="183863"/>
                    <a:pt x="40890" y="183649"/>
                  </a:cubicBezTo>
                  <a:cubicBezTo>
                    <a:pt x="32243" y="183654"/>
                    <a:pt x="24656" y="183386"/>
                    <a:pt x="18130" y="182845"/>
                  </a:cubicBezTo>
                  <a:cubicBezTo>
                    <a:pt x="11605" y="182304"/>
                    <a:pt x="5561" y="181458"/>
                    <a:pt x="0" y="180306"/>
                  </a:cubicBezTo>
                  <a:lnTo>
                    <a:pt x="0" y="139415"/>
                  </a:lnTo>
                  <a:cubicBezTo>
                    <a:pt x="6429" y="140835"/>
                    <a:pt x="12537" y="141917"/>
                    <a:pt x="18323" y="142662"/>
                  </a:cubicBezTo>
                  <a:cubicBezTo>
                    <a:pt x="24110" y="143406"/>
                    <a:pt x="30346" y="143781"/>
                    <a:pt x="37033" y="143787"/>
                  </a:cubicBezTo>
                  <a:cubicBezTo>
                    <a:pt x="46034" y="144033"/>
                    <a:pt x="53621" y="142962"/>
                    <a:pt x="59793" y="140572"/>
                  </a:cubicBezTo>
                  <a:cubicBezTo>
                    <a:pt x="65965" y="138182"/>
                    <a:pt x="69180" y="132996"/>
                    <a:pt x="69437" y="125013"/>
                  </a:cubicBezTo>
                  <a:cubicBezTo>
                    <a:pt x="69249" y="117994"/>
                    <a:pt x="65702" y="113322"/>
                    <a:pt x="58796" y="110997"/>
                  </a:cubicBezTo>
                  <a:cubicBezTo>
                    <a:pt x="51890" y="108672"/>
                    <a:pt x="42750" y="107600"/>
                    <a:pt x="31375" y="107782"/>
                  </a:cubicBezTo>
                  <a:lnTo>
                    <a:pt x="18002" y="107782"/>
                  </a:lnTo>
                  <a:lnTo>
                    <a:pt x="18002" y="71006"/>
                  </a:lnTo>
                  <a:lnTo>
                    <a:pt x="31118" y="71006"/>
                  </a:lnTo>
                  <a:cubicBezTo>
                    <a:pt x="41507" y="71365"/>
                    <a:pt x="50047" y="70647"/>
                    <a:pt x="56739" y="68852"/>
                  </a:cubicBezTo>
                  <a:cubicBezTo>
                    <a:pt x="63431" y="67058"/>
                    <a:pt x="66892" y="62032"/>
                    <a:pt x="67122" y="53776"/>
                  </a:cubicBezTo>
                  <a:cubicBezTo>
                    <a:pt x="66919" y="47416"/>
                    <a:pt x="64175" y="43290"/>
                    <a:pt x="58893" y="41399"/>
                  </a:cubicBezTo>
                  <a:cubicBezTo>
                    <a:pt x="53610" y="39508"/>
                    <a:pt x="47009" y="38661"/>
                    <a:pt x="39090" y="38859"/>
                  </a:cubicBezTo>
                  <a:cubicBezTo>
                    <a:pt x="33298" y="38897"/>
                    <a:pt x="27394" y="39401"/>
                    <a:pt x="21377" y="40370"/>
                  </a:cubicBezTo>
                  <a:cubicBezTo>
                    <a:pt x="15360" y="41340"/>
                    <a:pt x="10035" y="42551"/>
                    <a:pt x="5400" y="44003"/>
                  </a:cubicBezTo>
                  <a:lnTo>
                    <a:pt x="5400" y="5427"/>
                  </a:lnTo>
                  <a:cubicBezTo>
                    <a:pt x="9622" y="4076"/>
                    <a:pt x="15516" y="2855"/>
                    <a:pt x="23081" y="1762"/>
                  </a:cubicBezTo>
                  <a:cubicBezTo>
                    <a:pt x="30646" y="669"/>
                    <a:pt x="38469" y="90"/>
                    <a:pt x="46548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zh-CN" altLang="en-US" sz="2000" dirty="0">
                <a:latin typeface="+mn-ea"/>
                <a:ea typeface="+mn-ea"/>
                <a:cs typeface="阿里巴巴普惠体 H" panose="00020600040101010101" pitchFamily="18" charset="-122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65E839A0-33CF-4118-A6F8-0D893058EF64}"/>
              </a:ext>
            </a:extLst>
          </p:cNvPr>
          <p:cNvGrpSpPr/>
          <p:nvPr userDrawn="1"/>
        </p:nvGrpSpPr>
        <p:grpSpPr>
          <a:xfrm>
            <a:off x="442913" y="306384"/>
            <a:ext cx="674689" cy="674691"/>
            <a:chOff x="6640395" y="5206578"/>
            <a:chExt cx="674689" cy="674691"/>
          </a:xfrm>
        </p:grpSpPr>
        <p:sp>
          <p:nvSpPr>
            <p:cNvPr id="63" name="矩形: 圆角 62">
              <a:extLst>
                <a:ext uri="{FF2B5EF4-FFF2-40B4-BE49-F238E27FC236}">
                  <a16:creationId xmlns:a16="http://schemas.microsoft.com/office/drawing/2014/main" id="{7600FA62-7F34-43B9-A30E-AFF23BC6AAF4}"/>
                </a:ext>
              </a:extLst>
            </p:cNvPr>
            <p:cNvSpPr>
              <a:spLocks/>
            </p:cNvSpPr>
            <p:nvPr/>
          </p:nvSpPr>
          <p:spPr>
            <a:xfrm>
              <a:off x="6640395" y="5206578"/>
              <a:ext cx="674689" cy="67469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A11C5019-29BD-4E98-9B90-D0A73BD1ABFD}"/>
                </a:ext>
              </a:extLst>
            </p:cNvPr>
            <p:cNvSpPr/>
            <p:nvPr/>
          </p:nvSpPr>
          <p:spPr>
            <a:xfrm>
              <a:off x="6799078" y="5359164"/>
              <a:ext cx="516006" cy="522105"/>
            </a:xfrm>
            <a:custGeom>
              <a:avLst/>
              <a:gdLst>
                <a:gd name="connsiteX0" fmla="*/ 0 w 516006"/>
                <a:gd name="connsiteY0" fmla="*/ 0 h 522105"/>
                <a:gd name="connsiteX1" fmla="*/ 95114 w 516006"/>
                <a:gd name="connsiteY1" fmla="*/ 0 h 522105"/>
                <a:gd name="connsiteX2" fmla="*/ 95114 w 516006"/>
                <a:gd name="connsiteY2" fmla="*/ 3789 h 522105"/>
                <a:gd name="connsiteX3" fmla="*/ 99805 w 516006"/>
                <a:gd name="connsiteY3" fmla="*/ 3789 h 522105"/>
                <a:gd name="connsiteX4" fmla="*/ 99805 w 516006"/>
                <a:gd name="connsiteY4" fmla="*/ 7577 h 522105"/>
                <a:gd name="connsiteX5" fmla="*/ 104496 w 516006"/>
                <a:gd name="connsiteY5" fmla="*/ 7577 h 522105"/>
                <a:gd name="connsiteX6" fmla="*/ 104496 w 516006"/>
                <a:gd name="connsiteY6" fmla="*/ 11365 h 522105"/>
                <a:gd name="connsiteX7" fmla="*/ 109187 w 516006"/>
                <a:gd name="connsiteY7" fmla="*/ 11365 h 522105"/>
                <a:gd name="connsiteX8" fmla="*/ 109187 w 516006"/>
                <a:gd name="connsiteY8" fmla="*/ 15153 h 522105"/>
                <a:gd name="connsiteX9" fmla="*/ 113878 w 516006"/>
                <a:gd name="connsiteY9" fmla="*/ 15153 h 522105"/>
                <a:gd name="connsiteX10" fmla="*/ 113878 w 516006"/>
                <a:gd name="connsiteY10" fmla="*/ 18941 h 522105"/>
                <a:gd name="connsiteX11" fmla="*/ 118569 w 516006"/>
                <a:gd name="connsiteY11" fmla="*/ 18941 h 522105"/>
                <a:gd name="connsiteX12" fmla="*/ 118569 w 516006"/>
                <a:gd name="connsiteY12" fmla="*/ 22729 h 522105"/>
                <a:gd name="connsiteX13" fmla="*/ 123260 w 516006"/>
                <a:gd name="connsiteY13" fmla="*/ 22729 h 522105"/>
                <a:gd name="connsiteX14" fmla="*/ 123260 w 516006"/>
                <a:gd name="connsiteY14" fmla="*/ 26518 h 522105"/>
                <a:gd name="connsiteX15" fmla="*/ 126345 w 516006"/>
                <a:gd name="connsiteY15" fmla="*/ 26518 h 522105"/>
                <a:gd name="connsiteX16" fmla="*/ 126345 w 516006"/>
                <a:gd name="connsiteY16" fmla="*/ 22352 h 522105"/>
                <a:gd name="connsiteX17" fmla="*/ 357758 w 516006"/>
                <a:gd name="connsiteY17" fmla="*/ 22352 h 522105"/>
                <a:gd name="connsiteX18" fmla="*/ 357758 w 516006"/>
                <a:gd name="connsiteY18" fmla="*/ 26141 h 522105"/>
                <a:gd name="connsiteX19" fmla="*/ 362450 w 516006"/>
                <a:gd name="connsiteY19" fmla="*/ 26141 h 522105"/>
                <a:gd name="connsiteX20" fmla="*/ 362450 w 516006"/>
                <a:gd name="connsiteY20" fmla="*/ 29929 h 522105"/>
                <a:gd name="connsiteX21" fmla="*/ 367140 w 516006"/>
                <a:gd name="connsiteY21" fmla="*/ 29929 h 522105"/>
                <a:gd name="connsiteX22" fmla="*/ 367140 w 516006"/>
                <a:gd name="connsiteY22" fmla="*/ 33717 h 522105"/>
                <a:gd name="connsiteX23" fmla="*/ 371831 w 516006"/>
                <a:gd name="connsiteY23" fmla="*/ 33717 h 522105"/>
                <a:gd name="connsiteX24" fmla="*/ 371831 w 516006"/>
                <a:gd name="connsiteY24" fmla="*/ 37505 h 522105"/>
                <a:gd name="connsiteX25" fmla="*/ 376523 w 516006"/>
                <a:gd name="connsiteY25" fmla="*/ 37505 h 522105"/>
                <a:gd name="connsiteX26" fmla="*/ 376523 w 516006"/>
                <a:gd name="connsiteY26" fmla="*/ 41293 h 522105"/>
                <a:gd name="connsiteX27" fmla="*/ 381214 w 516006"/>
                <a:gd name="connsiteY27" fmla="*/ 41293 h 522105"/>
                <a:gd name="connsiteX28" fmla="*/ 381214 w 516006"/>
                <a:gd name="connsiteY28" fmla="*/ 45081 h 522105"/>
                <a:gd name="connsiteX29" fmla="*/ 385905 w 516006"/>
                <a:gd name="connsiteY29" fmla="*/ 45081 h 522105"/>
                <a:gd name="connsiteX30" fmla="*/ 385905 w 516006"/>
                <a:gd name="connsiteY30" fmla="*/ 48870 h 522105"/>
                <a:gd name="connsiteX31" fmla="*/ 390596 w 516006"/>
                <a:gd name="connsiteY31" fmla="*/ 48870 h 522105"/>
                <a:gd name="connsiteX32" fmla="*/ 390596 w 516006"/>
                <a:gd name="connsiteY32" fmla="*/ 52658 h 522105"/>
                <a:gd name="connsiteX33" fmla="*/ 395287 w 516006"/>
                <a:gd name="connsiteY33" fmla="*/ 52658 h 522105"/>
                <a:gd name="connsiteX34" fmla="*/ 395287 w 516006"/>
                <a:gd name="connsiteY34" fmla="*/ 56446 h 522105"/>
                <a:gd name="connsiteX35" fmla="*/ 399978 w 516006"/>
                <a:gd name="connsiteY35" fmla="*/ 56446 h 522105"/>
                <a:gd name="connsiteX36" fmla="*/ 399978 w 516006"/>
                <a:gd name="connsiteY36" fmla="*/ 60234 h 522105"/>
                <a:gd name="connsiteX37" fmla="*/ 404669 w 516006"/>
                <a:gd name="connsiteY37" fmla="*/ 60234 h 522105"/>
                <a:gd name="connsiteX38" fmla="*/ 404669 w 516006"/>
                <a:gd name="connsiteY38" fmla="*/ 64023 h 522105"/>
                <a:gd name="connsiteX39" fmla="*/ 409361 w 516006"/>
                <a:gd name="connsiteY39" fmla="*/ 64023 h 522105"/>
                <a:gd name="connsiteX40" fmla="*/ 409361 w 516006"/>
                <a:gd name="connsiteY40" fmla="*/ 67811 h 522105"/>
                <a:gd name="connsiteX41" fmla="*/ 414051 w 516006"/>
                <a:gd name="connsiteY41" fmla="*/ 67811 h 522105"/>
                <a:gd name="connsiteX42" fmla="*/ 414051 w 516006"/>
                <a:gd name="connsiteY42" fmla="*/ 71599 h 522105"/>
                <a:gd name="connsiteX43" fmla="*/ 418742 w 516006"/>
                <a:gd name="connsiteY43" fmla="*/ 71599 h 522105"/>
                <a:gd name="connsiteX44" fmla="*/ 418742 w 516006"/>
                <a:gd name="connsiteY44" fmla="*/ 75387 h 522105"/>
                <a:gd name="connsiteX45" fmla="*/ 423434 w 516006"/>
                <a:gd name="connsiteY45" fmla="*/ 75387 h 522105"/>
                <a:gd name="connsiteX46" fmla="*/ 423434 w 516006"/>
                <a:gd name="connsiteY46" fmla="*/ 79175 h 522105"/>
                <a:gd name="connsiteX47" fmla="*/ 428125 w 516006"/>
                <a:gd name="connsiteY47" fmla="*/ 79175 h 522105"/>
                <a:gd name="connsiteX48" fmla="*/ 428125 w 516006"/>
                <a:gd name="connsiteY48" fmla="*/ 82964 h 522105"/>
                <a:gd name="connsiteX49" fmla="*/ 432816 w 516006"/>
                <a:gd name="connsiteY49" fmla="*/ 82964 h 522105"/>
                <a:gd name="connsiteX50" fmla="*/ 432816 w 516006"/>
                <a:gd name="connsiteY50" fmla="*/ 86752 h 522105"/>
                <a:gd name="connsiteX51" fmla="*/ 437507 w 516006"/>
                <a:gd name="connsiteY51" fmla="*/ 86752 h 522105"/>
                <a:gd name="connsiteX52" fmla="*/ 437507 w 516006"/>
                <a:gd name="connsiteY52" fmla="*/ 90541 h 522105"/>
                <a:gd name="connsiteX53" fmla="*/ 442198 w 516006"/>
                <a:gd name="connsiteY53" fmla="*/ 90541 h 522105"/>
                <a:gd name="connsiteX54" fmla="*/ 442198 w 516006"/>
                <a:gd name="connsiteY54" fmla="*/ 94328 h 522105"/>
                <a:gd name="connsiteX55" fmla="*/ 446889 w 516006"/>
                <a:gd name="connsiteY55" fmla="*/ 94328 h 522105"/>
                <a:gd name="connsiteX56" fmla="*/ 446889 w 516006"/>
                <a:gd name="connsiteY56" fmla="*/ 98117 h 522105"/>
                <a:gd name="connsiteX57" fmla="*/ 451580 w 516006"/>
                <a:gd name="connsiteY57" fmla="*/ 98117 h 522105"/>
                <a:gd name="connsiteX58" fmla="*/ 451580 w 516006"/>
                <a:gd name="connsiteY58" fmla="*/ 101905 h 522105"/>
                <a:gd name="connsiteX59" fmla="*/ 456272 w 516006"/>
                <a:gd name="connsiteY59" fmla="*/ 101905 h 522105"/>
                <a:gd name="connsiteX60" fmla="*/ 456272 w 516006"/>
                <a:gd name="connsiteY60" fmla="*/ 105693 h 522105"/>
                <a:gd name="connsiteX61" fmla="*/ 460963 w 516006"/>
                <a:gd name="connsiteY61" fmla="*/ 105693 h 522105"/>
                <a:gd name="connsiteX62" fmla="*/ 460963 w 516006"/>
                <a:gd name="connsiteY62" fmla="*/ 109481 h 522105"/>
                <a:gd name="connsiteX63" fmla="*/ 465654 w 516006"/>
                <a:gd name="connsiteY63" fmla="*/ 109481 h 522105"/>
                <a:gd name="connsiteX64" fmla="*/ 465654 w 516006"/>
                <a:gd name="connsiteY64" fmla="*/ 113270 h 522105"/>
                <a:gd name="connsiteX65" fmla="*/ 470345 w 516006"/>
                <a:gd name="connsiteY65" fmla="*/ 113270 h 522105"/>
                <a:gd name="connsiteX66" fmla="*/ 470345 w 516006"/>
                <a:gd name="connsiteY66" fmla="*/ 117058 h 522105"/>
                <a:gd name="connsiteX67" fmla="*/ 475036 w 516006"/>
                <a:gd name="connsiteY67" fmla="*/ 117058 h 522105"/>
                <a:gd name="connsiteX68" fmla="*/ 475036 w 516006"/>
                <a:gd name="connsiteY68" fmla="*/ 120846 h 522105"/>
                <a:gd name="connsiteX69" fmla="*/ 479727 w 516006"/>
                <a:gd name="connsiteY69" fmla="*/ 120846 h 522105"/>
                <a:gd name="connsiteX70" fmla="*/ 479727 w 516006"/>
                <a:gd name="connsiteY70" fmla="*/ 124634 h 522105"/>
                <a:gd name="connsiteX71" fmla="*/ 484418 w 516006"/>
                <a:gd name="connsiteY71" fmla="*/ 124634 h 522105"/>
                <a:gd name="connsiteX72" fmla="*/ 484418 w 516006"/>
                <a:gd name="connsiteY72" fmla="*/ 128423 h 522105"/>
                <a:gd name="connsiteX73" fmla="*/ 489110 w 516006"/>
                <a:gd name="connsiteY73" fmla="*/ 128423 h 522105"/>
                <a:gd name="connsiteX74" fmla="*/ 489110 w 516006"/>
                <a:gd name="connsiteY74" fmla="*/ 132210 h 522105"/>
                <a:gd name="connsiteX75" fmla="*/ 493800 w 516006"/>
                <a:gd name="connsiteY75" fmla="*/ 132210 h 522105"/>
                <a:gd name="connsiteX76" fmla="*/ 493800 w 516006"/>
                <a:gd name="connsiteY76" fmla="*/ 135999 h 522105"/>
                <a:gd name="connsiteX77" fmla="*/ 498491 w 516006"/>
                <a:gd name="connsiteY77" fmla="*/ 135999 h 522105"/>
                <a:gd name="connsiteX78" fmla="*/ 498491 w 516006"/>
                <a:gd name="connsiteY78" fmla="*/ 139787 h 522105"/>
                <a:gd name="connsiteX79" fmla="*/ 503183 w 516006"/>
                <a:gd name="connsiteY79" fmla="*/ 139787 h 522105"/>
                <a:gd name="connsiteX80" fmla="*/ 503183 w 516006"/>
                <a:gd name="connsiteY80" fmla="*/ 143575 h 522105"/>
                <a:gd name="connsiteX81" fmla="*/ 507874 w 516006"/>
                <a:gd name="connsiteY81" fmla="*/ 143575 h 522105"/>
                <a:gd name="connsiteX82" fmla="*/ 507874 w 516006"/>
                <a:gd name="connsiteY82" fmla="*/ 147364 h 522105"/>
                <a:gd name="connsiteX83" fmla="*/ 512565 w 516006"/>
                <a:gd name="connsiteY83" fmla="*/ 147364 h 522105"/>
                <a:gd name="connsiteX84" fmla="*/ 512565 w 516006"/>
                <a:gd name="connsiteY84" fmla="*/ 151152 h 522105"/>
                <a:gd name="connsiteX85" fmla="*/ 516006 w 516006"/>
                <a:gd name="connsiteY85" fmla="*/ 151152 h 522105"/>
                <a:gd name="connsiteX86" fmla="*/ 516006 w 516006"/>
                <a:gd name="connsiteY86" fmla="*/ 409655 h 522105"/>
                <a:gd name="connsiteX87" fmla="*/ 403556 w 516006"/>
                <a:gd name="connsiteY87" fmla="*/ 522105 h 522105"/>
                <a:gd name="connsiteX88" fmla="*/ 215791 w 516006"/>
                <a:gd name="connsiteY88" fmla="*/ 522105 h 522105"/>
                <a:gd name="connsiteX89" fmla="*/ 215791 w 516006"/>
                <a:gd name="connsiteY89" fmla="*/ 519237 h 522105"/>
                <a:gd name="connsiteX90" fmla="*/ 211100 w 516006"/>
                <a:gd name="connsiteY90" fmla="*/ 519237 h 522105"/>
                <a:gd name="connsiteX91" fmla="*/ 211100 w 516006"/>
                <a:gd name="connsiteY91" fmla="*/ 515449 h 522105"/>
                <a:gd name="connsiteX92" fmla="*/ 206409 w 516006"/>
                <a:gd name="connsiteY92" fmla="*/ 515449 h 522105"/>
                <a:gd name="connsiteX93" fmla="*/ 206409 w 516006"/>
                <a:gd name="connsiteY93" fmla="*/ 511661 h 522105"/>
                <a:gd name="connsiteX94" fmla="*/ 201718 w 516006"/>
                <a:gd name="connsiteY94" fmla="*/ 511661 h 522105"/>
                <a:gd name="connsiteX95" fmla="*/ 201718 w 516006"/>
                <a:gd name="connsiteY95" fmla="*/ 507873 h 522105"/>
                <a:gd name="connsiteX96" fmla="*/ 197027 w 516006"/>
                <a:gd name="connsiteY96" fmla="*/ 507873 h 522105"/>
                <a:gd name="connsiteX97" fmla="*/ 197027 w 516006"/>
                <a:gd name="connsiteY97" fmla="*/ 504085 h 522105"/>
                <a:gd name="connsiteX98" fmla="*/ 192336 w 516006"/>
                <a:gd name="connsiteY98" fmla="*/ 504085 h 522105"/>
                <a:gd name="connsiteX99" fmla="*/ 192336 w 516006"/>
                <a:gd name="connsiteY99" fmla="*/ 500297 h 522105"/>
                <a:gd name="connsiteX100" fmla="*/ 187644 w 516006"/>
                <a:gd name="connsiteY100" fmla="*/ 500297 h 522105"/>
                <a:gd name="connsiteX101" fmla="*/ 187644 w 516006"/>
                <a:gd name="connsiteY101" fmla="*/ 496508 h 522105"/>
                <a:gd name="connsiteX102" fmla="*/ 182953 w 516006"/>
                <a:gd name="connsiteY102" fmla="*/ 496508 h 522105"/>
                <a:gd name="connsiteX103" fmla="*/ 182953 w 516006"/>
                <a:gd name="connsiteY103" fmla="*/ 492720 h 522105"/>
                <a:gd name="connsiteX104" fmla="*/ 178262 w 516006"/>
                <a:gd name="connsiteY104" fmla="*/ 492720 h 522105"/>
                <a:gd name="connsiteX105" fmla="*/ 178262 w 516006"/>
                <a:gd name="connsiteY105" fmla="*/ 488932 h 522105"/>
                <a:gd name="connsiteX106" fmla="*/ 173571 w 516006"/>
                <a:gd name="connsiteY106" fmla="*/ 488932 h 522105"/>
                <a:gd name="connsiteX107" fmla="*/ 173571 w 516006"/>
                <a:gd name="connsiteY107" fmla="*/ 485144 h 522105"/>
                <a:gd name="connsiteX108" fmla="*/ 168880 w 516006"/>
                <a:gd name="connsiteY108" fmla="*/ 485144 h 522105"/>
                <a:gd name="connsiteX109" fmla="*/ 168880 w 516006"/>
                <a:gd name="connsiteY109" fmla="*/ 481355 h 522105"/>
                <a:gd name="connsiteX110" fmla="*/ 164189 w 516006"/>
                <a:gd name="connsiteY110" fmla="*/ 481355 h 522105"/>
                <a:gd name="connsiteX111" fmla="*/ 164189 w 516006"/>
                <a:gd name="connsiteY111" fmla="*/ 477567 h 522105"/>
                <a:gd name="connsiteX112" fmla="*/ 159498 w 516006"/>
                <a:gd name="connsiteY112" fmla="*/ 477567 h 522105"/>
                <a:gd name="connsiteX113" fmla="*/ 159498 w 516006"/>
                <a:gd name="connsiteY113" fmla="*/ 473779 h 522105"/>
                <a:gd name="connsiteX114" fmla="*/ 154807 w 516006"/>
                <a:gd name="connsiteY114" fmla="*/ 473779 h 522105"/>
                <a:gd name="connsiteX115" fmla="*/ 154807 w 516006"/>
                <a:gd name="connsiteY115" fmla="*/ 469990 h 522105"/>
                <a:gd name="connsiteX116" fmla="*/ 150116 w 516006"/>
                <a:gd name="connsiteY116" fmla="*/ 469990 h 522105"/>
                <a:gd name="connsiteX117" fmla="*/ 150116 w 516006"/>
                <a:gd name="connsiteY117" fmla="*/ 466202 h 522105"/>
                <a:gd name="connsiteX118" fmla="*/ 145425 w 516006"/>
                <a:gd name="connsiteY118" fmla="*/ 466202 h 522105"/>
                <a:gd name="connsiteX119" fmla="*/ 145425 w 516006"/>
                <a:gd name="connsiteY119" fmla="*/ 462415 h 522105"/>
                <a:gd name="connsiteX120" fmla="*/ 140733 w 516006"/>
                <a:gd name="connsiteY120" fmla="*/ 462415 h 522105"/>
                <a:gd name="connsiteX121" fmla="*/ 140733 w 516006"/>
                <a:gd name="connsiteY121" fmla="*/ 458626 h 522105"/>
                <a:gd name="connsiteX122" fmla="*/ 136042 w 516006"/>
                <a:gd name="connsiteY122" fmla="*/ 458626 h 522105"/>
                <a:gd name="connsiteX123" fmla="*/ 136042 w 516006"/>
                <a:gd name="connsiteY123" fmla="*/ 454838 h 522105"/>
                <a:gd name="connsiteX124" fmla="*/ 131351 w 516006"/>
                <a:gd name="connsiteY124" fmla="*/ 454838 h 522105"/>
                <a:gd name="connsiteX125" fmla="*/ 131351 w 516006"/>
                <a:gd name="connsiteY125" fmla="*/ 451050 h 522105"/>
                <a:gd name="connsiteX126" fmla="*/ 126660 w 516006"/>
                <a:gd name="connsiteY126" fmla="*/ 451050 h 522105"/>
                <a:gd name="connsiteX127" fmla="*/ 126660 w 516006"/>
                <a:gd name="connsiteY127" fmla="*/ 447261 h 522105"/>
                <a:gd name="connsiteX128" fmla="*/ 121969 w 516006"/>
                <a:gd name="connsiteY128" fmla="*/ 447261 h 522105"/>
                <a:gd name="connsiteX129" fmla="*/ 121969 w 516006"/>
                <a:gd name="connsiteY129" fmla="*/ 443473 h 522105"/>
                <a:gd name="connsiteX130" fmla="*/ 117278 w 516006"/>
                <a:gd name="connsiteY130" fmla="*/ 443473 h 522105"/>
                <a:gd name="connsiteX131" fmla="*/ 117278 w 516006"/>
                <a:gd name="connsiteY131" fmla="*/ 439685 h 522105"/>
                <a:gd name="connsiteX132" fmla="*/ 112587 w 516006"/>
                <a:gd name="connsiteY132" fmla="*/ 439685 h 522105"/>
                <a:gd name="connsiteX133" fmla="*/ 112587 w 516006"/>
                <a:gd name="connsiteY133" fmla="*/ 435897 h 522105"/>
                <a:gd name="connsiteX134" fmla="*/ 107896 w 516006"/>
                <a:gd name="connsiteY134" fmla="*/ 435897 h 522105"/>
                <a:gd name="connsiteX135" fmla="*/ 107896 w 516006"/>
                <a:gd name="connsiteY135" fmla="*/ 432108 h 522105"/>
                <a:gd name="connsiteX136" fmla="*/ 103205 w 516006"/>
                <a:gd name="connsiteY136" fmla="*/ 432108 h 522105"/>
                <a:gd name="connsiteX137" fmla="*/ 103205 w 516006"/>
                <a:gd name="connsiteY137" fmla="*/ 428320 h 522105"/>
                <a:gd name="connsiteX138" fmla="*/ 98514 w 516006"/>
                <a:gd name="connsiteY138" fmla="*/ 428320 h 522105"/>
                <a:gd name="connsiteX139" fmla="*/ 98514 w 516006"/>
                <a:gd name="connsiteY139" fmla="*/ 424532 h 522105"/>
                <a:gd name="connsiteX140" fmla="*/ 93822 w 516006"/>
                <a:gd name="connsiteY140" fmla="*/ 424532 h 522105"/>
                <a:gd name="connsiteX141" fmla="*/ 93822 w 516006"/>
                <a:gd name="connsiteY141" fmla="*/ 420743 h 522105"/>
                <a:gd name="connsiteX142" fmla="*/ 89131 w 516006"/>
                <a:gd name="connsiteY142" fmla="*/ 420743 h 522105"/>
                <a:gd name="connsiteX143" fmla="*/ 89131 w 516006"/>
                <a:gd name="connsiteY143" fmla="*/ 416956 h 522105"/>
                <a:gd name="connsiteX144" fmla="*/ 84440 w 516006"/>
                <a:gd name="connsiteY144" fmla="*/ 416956 h 522105"/>
                <a:gd name="connsiteX145" fmla="*/ 84440 w 516006"/>
                <a:gd name="connsiteY145" fmla="*/ 413167 h 522105"/>
                <a:gd name="connsiteX146" fmla="*/ 79749 w 516006"/>
                <a:gd name="connsiteY146" fmla="*/ 413167 h 522105"/>
                <a:gd name="connsiteX147" fmla="*/ 79749 w 516006"/>
                <a:gd name="connsiteY147" fmla="*/ 409379 h 522105"/>
                <a:gd name="connsiteX148" fmla="*/ 75058 w 516006"/>
                <a:gd name="connsiteY148" fmla="*/ 409379 h 522105"/>
                <a:gd name="connsiteX149" fmla="*/ 75058 w 516006"/>
                <a:gd name="connsiteY149" fmla="*/ 405590 h 522105"/>
                <a:gd name="connsiteX150" fmla="*/ 70367 w 516006"/>
                <a:gd name="connsiteY150" fmla="*/ 405590 h 522105"/>
                <a:gd name="connsiteX151" fmla="*/ 70367 w 516006"/>
                <a:gd name="connsiteY151" fmla="*/ 401803 h 522105"/>
                <a:gd name="connsiteX152" fmla="*/ 65676 w 516006"/>
                <a:gd name="connsiteY152" fmla="*/ 401803 h 522105"/>
                <a:gd name="connsiteX153" fmla="*/ 65676 w 516006"/>
                <a:gd name="connsiteY153" fmla="*/ 398014 h 522105"/>
                <a:gd name="connsiteX154" fmla="*/ 60984 w 516006"/>
                <a:gd name="connsiteY154" fmla="*/ 398014 h 522105"/>
                <a:gd name="connsiteX155" fmla="*/ 60984 w 516006"/>
                <a:gd name="connsiteY155" fmla="*/ 394226 h 522105"/>
                <a:gd name="connsiteX156" fmla="*/ 56293 w 516006"/>
                <a:gd name="connsiteY156" fmla="*/ 394226 h 522105"/>
                <a:gd name="connsiteX157" fmla="*/ 56293 w 516006"/>
                <a:gd name="connsiteY157" fmla="*/ 390438 h 522105"/>
                <a:gd name="connsiteX158" fmla="*/ 51602 w 516006"/>
                <a:gd name="connsiteY158" fmla="*/ 390438 h 522105"/>
                <a:gd name="connsiteX159" fmla="*/ 51602 w 516006"/>
                <a:gd name="connsiteY159" fmla="*/ 386650 h 522105"/>
                <a:gd name="connsiteX160" fmla="*/ 46911 w 516006"/>
                <a:gd name="connsiteY160" fmla="*/ 386650 h 522105"/>
                <a:gd name="connsiteX161" fmla="*/ 46911 w 516006"/>
                <a:gd name="connsiteY161" fmla="*/ 382861 h 522105"/>
                <a:gd name="connsiteX162" fmla="*/ 42220 w 516006"/>
                <a:gd name="connsiteY162" fmla="*/ 382861 h 522105"/>
                <a:gd name="connsiteX163" fmla="*/ 42220 w 516006"/>
                <a:gd name="connsiteY163" fmla="*/ 379073 h 522105"/>
                <a:gd name="connsiteX164" fmla="*/ 37529 w 516006"/>
                <a:gd name="connsiteY164" fmla="*/ 379073 h 522105"/>
                <a:gd name="connsiteX165" fmla="*/ 37529 w 516006"/>
                <a:gd name="connsiteY165" fmla="*/ 375285 h 522105"/>
                <a:gd name="connsiteX166" fmla="*/ 32838 w 516006"/>
                <a:gd name="connsiteY166" fmla="*/ 375285 h 522105"/>
                <a:gd name="connsiteX167" fmla="*/ 32838 w 516006"/>
                <a:gd name="connsiteY167" fmla="*/ 371496 h 522105"/>
                <a:gd name="connsiteX168" fmla="*/ 28146 w 516006"/>
                <a:gd name="connsiteY168" fmla="*/ 371496 h 522105"/>
                <a:gd name="connsiteX169" fmla="*/ 28146 w 516006"/>
                <a:gd name="connsiteY169" fmla="*/ 367708 h 522105"/>
                <a:gd name="connsiteX170" fmla="*/ 23456 w 516006"/>
                <a:gd name="connsiteY170" fmla="*/ 367708 h 522105"/>
                <a:gd name="connsiteX171" fmla="*/ 23456 w 516006"/>
                <a:gd name="connsiteY171" fmla="*/ 363921 h 522105"/>
                <a:gd name="connsiteX172" fmla="*/ 18765 w 516006"/>
                <a:gd name="connsiteY172" fmla="*/ 363921 h 522105"/>
                <a:gd name="connsiteX173" fmla="*/ 18765 w 516006"/>
                <a:gd name="connsiteY173" fmla="*/ 360132 h 522105"/>
                <a:gd name="connsiteX174" fmla="*/ 14073 w 516006"/>
                <a:gd name="connsiteY174" fmla="*/ 360132 h 522105"/>
                <a:gd name="connsiteX175" fmla="*/ 14073 w 516006"/>
                <a:gd name="connsiteY175" fmla="*/ 356344 h 522105"/>
                <a:gd name="connsiteX176" fmla="*/ 9382 w 516006"/>
                <a:gd name="connsiteY176" fmla="*/ 356344 h 522105"/>
                <a:gd name="connsiteX177" fmla="*/ 9382 w 516006"/>
                <a:gd name="connsiteY177" fmla="*/ 352556 h 522105"/>
                <a:gd name="connsiteX178" fmla="*/ 4691 w 516006"/>
                <a:gd name="connsiteY178" fmla="*/ 352556 h 522105"/>
                <a:gd name="connsiteX179" fmla="*/ 4691 w 516006"/>
                <a:gd name="connsiteY179" fmla="*/ 348767 h 522105"/>
                <a:gd name="connsiteX180" fmla="*/ 0 w 516006"/>
                <a:gd name="connsiteY180" fmla="*/ 348767 h 522105"/>
                <a:gd name="connsiteX181" fmla="*/ 0 w 516006"/>
                <a:gd name="connsiteY181" fmla="*/ 253654 h 522105"/>
                <a:gd name="connsiteX182" fmla="*/ 42220 w 516006"/>
                <a:gd name="connsiteY182" fmla="*/ 253654 h 522105"/>
                <a:gd name="connsiteX183" fmla="*/ 42220 w 516006"/>
                <a:gd name="connsiteY183" fmla="*/ 253350 h 522105"/>
                <a:gd name="connsiteX184" fmla="*/ 37529 w 516006"/>
                <a:gd name="connsiteY184" fmla="*/ 253350 h 522105"/>
                <a:gd name="connsiteX185" fmla="*/ 37529 w 516006"/>
                <a:gd name="connsiteY185" fmla="*/ 249562 h 522105"/>
                <a:gd name="connsiteX186" fmla="*/ 32838 w 516006"/>
                <a:gd name="connsiteY186" fmla="*/ 249562 h 522105"/>
                <a:gd name="connsiteX187" fmla="*/ 32838 w 516006"/>
                <a:gd name="connsiteY187" fmla="*/ 245774 h 522105"/>
                <a:gd name="connsiteX188" fmla="*/ 28146 w 516006"/>
                <a:gd name="connsiteY188" fmla="*/ 245774 h 522105"/>
                <a:gd name="connsiteX189" fmla="*/ 28146 w 516006"/>
                <a:gd name="connsiteY189" fmla="*/ 241986 h 522105"/>
                <a:gd name="connsiteX190" fmla="*/ 23456 w 516006"/>
                <a:gd name="connsiteY190" fmla="*/ 241986 h 522105"/>
                <a:gd name="connsiteX191" fmla="*/ 23456 w 516006"/>
                <a:gd name="connsiteY191" fmla="*/ 238198 h 522105"/>
                <a:gd name="connsiteX192" fmla="*/ 18765 w 516006"/>
                <a:gd name="connsiteY192" fmla="*/ 238198 h 522105"/>
                <a:gd name="connsiteX193" fmla="*/ 18765 w 516006"/>
                <a:gd name="connsiteY193" fmla="*/ 234410 h 522105"/>
                <a:gd name="connsiteX194" fmla="*/ 14073 w 516006"/>
                <a:gd name="connsiteY194" fmla="*/ 234410 h 522105"/>
                <a:gd name="connsiteX195" fmla="*/ 14073 w 516006"/>
                <a:gd name="connsiteY195" fmla="*/ 230621 h 522105"/>
                <a:gd name="connsiteX196" fmla="*/ 9382 w 516006"/>
                <a:gd name="connsiteY196" fmla="*/ 230621 h 522105"/>
                <a:gd name="connsiteX197" fmla="*/ 9382 w 516006"/>
                <a:gd name="connsiteY197" fmla="*/ 226833 h 522105"/>
                <a:gd name="connsiteX198" fmla="*/ 4691 w 516006"/>
                <a:gd name="connsiteY198" fmla="*/ 226833 h 522105"/>
                <a:gd name="connsiteX199" fmla="*/ 4691 w 516006"/>
                <a:gd name="connsiteY199" fmla="*/ 223045 h 522105"/>
                <a:gd name="connsiteX200" fmla="*/ 0 w 516006"/>
                <a:gd name="connsiteY200" fmla="*/ 223045 h 522105"/>
                <a:gd name="connsiteX201" fmla="*/ 0 w 516006"/>
                <a:gd name="connsiteY201" fmla="*/ 127931 h 522105"/>
                <a:gd name="connsiteX202" fmla="*/ 42220 w 516006"/>
                <a:gd name="connsiteY202" fmla="*/ 127931 h 522105"/>
                <a:gd name="connsiteX203" fmla="*/ 42220 w 516006"/>
                <a:gd name="connsiteY203" fmla="*/ 125419 h 522105"/>
                <a:gd name="connsiteX204" fmla="*/ 37529 w 516006"/>
                <a:gd name="connsiteY204" fmla="*/ 125419 h 522105"/>
                <a:gd name="connsiteX205" fmla="*/ 37529 w 516006"/>
                <a:gd name="connsiteY205" fmla="*/ 121631 h 522105"/>
                <a:gd name="connsiteX206" fmla="*/ 32838 w 516006"/>
                <a:gd name="connsiteY206" fmla="*/ 121631 h 522105"/>
                <a:gd name="connsiteX207" fmla="*/ 32838 w 516006"/>
                <a:gd name="connsiteY207" fmla="*/ 117843 h 522105"/>
                <a:gd name="connsiteX208" fmla="*/ 28146 w 516006"/>
                <a:gd name="connsiteY208" fmla="*/ 117843 h 522105"/>
                <a:gd name="connsiteX209" fmla="*/ 28146 w 516006"/>
                <a:gd name="connsiteY209" fmla="*/ 114055 h 522105"/>
                <a:gd name="connsiteX210" fmla="*/ 23456 w 516006"/>
                <a:gd name="connsiteY210" fmla="*/ 114055 h 522105"/>
                <a:gd name="connsiteX211" fmla="*/ 23456 w 516006"/>
                <a:gd name="connsiteY211" fmla="*/ 110267 h 522105"/>
                <a:gd name="connsiteX212" fmla="*/ 18765 w 516006"/>
                <a:gd name="connsiteY212" fmla="*/ 110267 h 522105"/>
                <a:gd name="connsiteX213" fmla="*/ 18765 w 516006"/>
                <a:gd name="connsiteY213" fmla="*/ 106479 h 522105"/>
                <a:gd name="connsiteX214" fmla="*/ 14073 w 516006"/>
                <a:gd name="connsiteY214" fmla="*/ 106479 h 522105"/>
                <a:gd name="connsiteX215" fmla="*/ 14073 w 516006"/>
                <a:gd name="connsiteY215" fmla="*/ 102690 h 522105"/>
                <a:gd name="connsiteX216" fmla="*/ 9382 w 516006"/>
                <a:gd name="connsiteY216" fmla="*/ 102690 h 522105"/>
                <a:gd name="connsiteX217" fmla="*/ 9382 w 516006"/>
                <a:gd name="connsiteY217" fmla="*/ 98902 h 522105"/>
                <a:gd name="connsiteX218" fmla="*/ 4691 w 516006"/>
                <a:gd name="connsiteY218" fmla="*/ 98902 h 522105"/>
                <a:gd name="connsiteX219" fmla="*/ 4691 w 516006"/>
                <a:gd name="connsiteY219" fmla="*/ 95114 h 522105"/>
                <a:gd name="connsiteX220" fmla="*/ 0 w 516006"/>
                <a:gd name="connsiteY220" fmla="*/ 95114 h 522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</a:cxnLst>
              <a:rect l="l" t="t" r="r" b="b"/>
              <a:pathLst>
                <a:path w="516006" h="522105">
                  <a:moveTo>
                    <a:pt x="0" y="0"/>
                  </a:moveTo>
                  <a:lnTo>
                    <a:pt x="95114" y="0"/>
                  </a:lnTo>
                  <a:lnTo>
                    <a:pt x="95114" y="3789"/>
                  </a:lnTo>
                  <a:lnTo>
                    <a:pt x="99805" y="3789"/>
                  </a:lnTo>
                  <a:lnTo>
                    <a:pt x="99805" y="7577"/>
                  </a:lnTo>
                  <a:lnTo>
                    <a:pt x="104496" y="7577"/>
                  </a:lnTo>
                  <a:lnTo>
                    <a:pt x="104496" y="11365"/>
                  </a:lnTo>
                  <a:lnTo>
                    <a:pt x="109187" y="11365"/>
                  </a:lnTo>
                  <a:lnTo>
                    <a:pt x="109187" y="15153"/>
                  </a:lnTo>
                  <a:lnTo>
                    <a:pt x="113878" y="15153"/>
                  </a:lnTo>
                  <a:lnTo>
                    <a:pt x="113878" y="18941"/>
                  </a:lnTo>
                  <a:lnTo>
                    <a:pt x="118569" y="18941"/>
                  </a:lnTo>
                  <a:lnTo>
                    <a:pt x="118569" y="22729"/>
                  </a:lnTo>
                  <a:lnTo>
                    <a:pt x="123260" y="22729"/>
                  </a:lnTo>
                  <a:lnTo>
                    <a:pt x="123260" y="26518"/>
                  </a:lnTo>
                  <a:lnTo>
                    <a:pt x="126345" y="26518"/>
                  </a:lnTo>
                  <a:lnTo>
                    <a:pt x="126345" y="22352"/>
                  </a:lnTo>
                  <a:lnTo>
                    <a:pt x="357758" y="22352"/>
                  </a:lnTo>
                  <a:lnTo>
                    <a:pt x="357758" y="26141"/>
                  </a:lnTo>
                  <a:lnTo>
                    <a:pt x="362450" y="26141"/>
                  </a:lnTo>
                  <a:lnTo>
                    <a:pt x="362450" y="29929"/>
                  </a:lnTo>
                  <a:lnTo>
                    <a:pt x="367140" y="29929"/>
                  </a:lnTo>
                  <a:lnTo>
                    <a:pt x="367140" y="33717"/>
                  </a:lnTo>
                  <a:lnTo>
                    <a:pt x="371831" y="33717"/>
                  </a:lnTo>
                  <a:lnTo>
                    <a:pt x="371831" y="37505"/>
                  </a:lnTo>
                  <a:lnTo>
                    <a:pt x="376523" y="37505"/>
                  </a:lnTo>
                  <a:lnTo>
                    <a:pt x="376523" y="41293"/>
                  </a:lnTo>
                  <a:lnTo>
                    <a:pt x="381214" y="41293"/>
                  </a:lnTo>
                  <a:lnTo>
                    <a:pt x="381214" y="45081"/>
                  </a:lnTo>
                  <a:lnTo>
                    <a:pt x="385905" y="45081"/>
                  </a:lnTo>
                  <a:lnTo>
                    <a:pt x="385905" y="48870"/>
                  </a:lnTo>
                  <a:lnTo>
                    <a:pt x="390596" y="48870"/>
                  </a:lnTo>
                  <a:lnTo>
                    <a:pt x="390596" y="52658"/>
                  </a:lnTo>
                  <a:lnTo>
                    <a:pt x="395287" y="52658"/>
                  </a:lnTo>
                  <a:lnTo>
                    <a:pt x="395287" y="56446"/>
                  </a:lnTo>
                  <a:lnTo>
                    <a:pt x="399978" y="56446"/>
                  </a:lnTo>
                  <a:lnTo>
                    <a:pt x="399978" y="60234"/>
                  </a:lnTo>
                  <a:lnTo>
                    <a:pt x="404669" y="60234"/>
                  </a:lnTo>
                  <a:lnTo>
                    <a:pt x="404669" y="64023"/>
                  </a:lnTo>
                  <a:lnTo>
                    <a:pt x="409361" y="64023"/>
                  </a:lnTo>
                  <a:lnTo>
                    <a:pt x="409361" y="67811"/>
                  </a:lnTo>
                  <a:lnTo>
                    <a:pt x="414051" y="67811"/>
                  </a:lnTo>
                  <a:lnTo>
                    <a:pt x="414051" y="71599"/>
                  </a:lnTo>
                  <a:lnTo>
                    <a:pt x="418742" y="71599"/>
                  </a:lnTo>
                  <a:lnTo>
                    <a:pt x="418742" y="75387"/>
                  </a:lnTo>
                  <a:lnTo>
                    <a:pt x="423434" y="75387"/>
                  </a:lnTo>
                  <a:lnTo>
                    <a:pt x="423434" y="79175"/>
                  </a:lnTo>
                  <a:lnTo>
                    <a:pt x="428125" y="79175"/>
                  </a:lnTo>
                  <a:lnTo>
                    <a:pt x="428125" y="82964"/>
                  </a:lnTo>
                  <a:lnTo>
                    <a:pt x="432816" y="82964"/>
                  </a:lnTo>
                  <a:lnTo>
                    <a:pt x="432816" y="86752"/>
                  </a:lnTo>
                  <a:lnTo>
                    <a:pt x="437507" y="86752"/>
                  </a:lnTo>
                  <a:lnTo>
                    <a:pt x="437507" y="90541"/>
                  </a:lnTo>
                  <a:lnTo>
                    <a:pt x="442198" y="90541"/>
                  </a:lnTo>
                  <a:lnTo>
                    <a:pt x="442198" y="94328"/>
                  </a:lnTo>
                  <a:lnTo>
                    <a:pt x="446889" y="94328"/>
                  </a:lnTo>
                  <a:lnTo>
                    <a:pt x="446889" y="98117"/>
                  </a:lnTo>
                  <a:lnTo>
                    <a:pt x="451580" y="98117"/>
                  </a:lnTo>
                  <a:lnTo>
                    <a:pt x="451580" y="101905"/>
                  </a:lnTo>
                  <a:lnTo>
                    <a:pt x="456272" y="101905"/>
                  </a:lnTo>
                  <a:lnTo>
                    <a:pt x="456272" y="105693"/>
                  </a:lnTo>
                  <a:lnTo>
                    <a:pt x="460963" y="105693"/>
                  </a:lnTo>
                  <a:lnTo>
                    <a:pt x="460963" y="109481"/>
                  </a:lnTo>
                  <a:lnTo>
                    <a:pt x="465654" y="109481"/>
                  </a:lnTo>
                  <a:lnTo>
                    <a:pt x="465654" y="113270"/>
                  </a:lnTo>
                  <a:lnTo>
                    <a:pt x="470345" y="113270"/>
                  </a:lnTo>
                  <a:lnTo>
                    <a:pt x="470345" y="117058"/>
                  </a:lnTo>
                  <a:lnTo>
                    <a:pt x="475036" y="117058"/>
                  </a:lnTo>
                  <a:lnTo>
                    <a:pt x="475036" y="120846"/>
                  </a:lnTo>
                  <a:lnTo>
                    <a:pt x="479727" y="120846"/>
                  </a:lnTo>
                  <a:lnTo>
                    <a:pt x="479727" y="124634"/>
                  </a:lnTo>
                  <a:lnTo>
                    <a:pt x="484418" y="124634"/>
                  </a:lnTo>
                  <a:lnTo>
                    <a:pt x="484418" y="128423"/>
                  </a:lnTo>
                  <a:lnTo>
                    <a:pt x="489110" y="128423"/>
                  </a:lnTo>
                  <a:lnTo>
                    <a:pt x="489110" y="132210"/>
                  </a:lnTo>
                  <a:lnTo>
                    <a:pt x="493800" y="132210"/>
                  </a:lnTo>
                  <a:lnTo>
                    <a:pt x="493800" y="135999"/>
                  </a:lnTo>
                  <a:lnTo>
                    <a:pt x="498491" y="135999"/>
                  </a:lnTo>
                  <a:lnTo>
                    <a:pt x="498491" y="139787"/>
                  </a:lnTo>
                  <a:lnTo>
                    <a:pt x="503183" y="139787"/>
                  </a:lnTo>
                  <a:lnTo>
                    <a:pt x="503183" y="143575"/>
                  </a:lnTo>
                  <a:lnTo>
                    <a:pt x="507874" y="143575"/>
                  </a:lnTo>
                  <a:lnTo>
                    <a:pt x="507874" y="147364"/>
                  </a:lnTo>
                  <a:lnTo>
                    <a:pt x="512565" y="147364"/>
                  </a:lnTo>
                  <a:lnTo>
                    <a:pt x="512565" y="151152"/>
                  </a:lnTo>
                  <a:lnTo>
                    <a:pt x="516006" y="151152"/>
                  </a:lnTo>
                  <a:lnTo>
                    <a:pt x="516006" y="409655"/>
                  </a:lnTo>
                  <a:cubicBezTo>
                    <a:pt x="516006" y="471759"/>
                    <a:pt x="465660" y="522105"/>
                    <a:pt x="403556" y="522105"/>
                  </a:cubicBezTo>
                  <a:lnTo>
                    <a:pt x="215791" y="522105"/>
                  </a:lnTo>
                  <a:lnTo>
                    <a:pt x="215791" y="519237"/>
                  </a:lnTo>
                  <a:lnTo>
                    <a:pt x="211100" y="519237"/>
                  </a:lnTo>
                  <a:lnTo>
                    <a:pt x="211100" y="515449"/>
                  </a:lnTo>
                  <a:lnTo>
                    <a:pt x="206409" y="515449"/>
                  </a:lnTo>
                  <a:lnTo>
                    <a:pt x="206409" y="511661"/>
                  </a:lnTo>
                  <a:lnTo>
                    <a:pt x="201718" y="511661"/>
                  </a:lnTo>
                  <a:lnTo>
                    <a:pt x="201718" y="507873"/>
                  </a:lnTo>
                  <a:lnTo>
                    <a:pt x="197027" y="507873"/>
                  </a:lnTo>
                  <a:lnTo>
                    <a:pt x="197027" y="504085"/>
                  </a:lnTo>
                  <a:lnTo>
                    <a:pt x="192336" y="504085"/>
                  </a:lnTo>
                  <a:lnTo>
                    <a:pt x="192336" y="500297"/>
                  </a:lnTo>
                  <a:lnTo>
                    <a:pt x="187644" y="500297"/>
                  </a:lnTo>
                  <a:lnTo>
                    <a:pt x="187644" y="496508"/>
                  </a:lnTo>
                  <a:lnTo>
                    <a:pt x="182953" y="496508"/>
                  </a:lnTo>
                  <a:lnTo>
                    <a:pt x="182953" y="492720"/>
                  </a:lnTo>
                  <a:lnTo>
                    <a:pt x="178262" y="492720"/>
                  </a:lnTo>
                  <a:lnTo>
                    <a:pt x="178262" y="488932"/>
                  </a:lnTo>
                  <a:lnTo>
                    <a:pt x="173571" y="488932"/>
                  </a:lnTo>
                  <a:lnTo>
                    <a:pt x="173571" y="485144"/>
                  </a:lnTo>
                  <a:lnTo>
                    <a:pt x="168880" y="485144"/>
                  </a:lnTo>
                  <a:lnTo>
                    <a:pt x="168880" y="481355"/>
                  </a:lnTo>
                  <a:lnTo>
                    <a:pt x="164189" y="481355"/>
                  </a:lnTo>
                  <a:lnTo>
                    <a:pt x="164189" y="477567"/>
                  </a:lnTo>
                  <a:lnTo>
                    <a:pt x="159498" y="477567"/>
                  </a:lnTo>
                  <a:lnTo>
                    <a:pt x="159498" y="473779"/>
                  </a:lnTo>
                  <a:lnTo>
                    <a:pt x="154807" y="473779"/>
                  </a:lnTo>
                  <a:lnTo>
                    <a:pt x="154807" y="469990"/>
                  </a:lnTo>
                  <a:lnTo>
                    <a:pt x="150116" y="469990"/>
                  </a:lnTo>
                  <a:lnTo>
                    <a:pt x="150116" y="466202"/>
                  </a:lnTo>
                  <a:lnTo>
                    <a:pt x="145425" y="466202"/>
                  </a:lnTo>
                  <a:lnTo>
                    <a:pt x="145425" y="462415"/>
                  </a:lnTo>
                  <a:lnTo>
                    <a:pt x="140733" y="462415"/>
                  </a:lnTo>
                  <a:lnTo>
                    <a:pt x="140733" y="458626"/>
                  </a:lnTo>
                  <a:lnTo>
                    <a:pt x="136042" y="458626"/>
                  </a:lnTo>
                  <a:lnTo>
                    <a:pt x="136042" y="454838"/>
                  </a:lnTo>
                  <a:lnTo>
                    <a:pt x="131351" y="454838"/>
                  </a:lnTo>
                  <a:lnTo>
                    <a:pt x="131351" y="451050"/>
                  </a:lnTo>
                  <a:lnTo>
                    <a:pt x="126660" y="451050"/>
                  </a:lnTo>
                  <a:lnTo>
                    <a:pt x="126660" y="447261"/>
                  </a:lnTo>
                  <a:lnTo>
                    <a:pt x="121969" y="447261"/>
                  </a:lnTo>
                  <a:lnTo>
                    <a:pt x="121969" y="443473"/>
                  </a:lnTo>
                  <a:lnTo>
                    <a:pt x="117278" y="443473"/>
                  </a:lnTo>
                  <a:lnTo>
                    <a:pt x="117278" y="439685"/>
                  </a:lnTo>
                  <a:lnTo>
                    <a:pt x="112587" y="439685"/>
                  </a:lnTo>
                  <a:lnTo>
                    <a:pt x="112587" y="435897"/>
                  </a:lnTo>
                  <a:lnTo>
                    <a:pt x="107896" y="435897"/>
                  </a:lnTo>
                  <a:lnTo>
                    <a:pt x="107896" y="432108"/>
                  </a:lnTo>
                  <a:lnTo>
                    <a:pt x="103205" y="432108"/>
                  </a:lnTo>
                  <a:lnTo>
                    <a:pt x="103205" y="428320"/>
                  </a:lnTo>
                  <a:lnTo>
                    <a:pt x="98514" y="428320"/>
                  </a:lnTo>
                  <a:lnTo>
                    <a:pt x="98514" y="424532"/>
                  </a:lnTo>
                  <a:lnTo>
                    <a:pt x="93822" y="424532"/>
                  </a:lnTo>
                  <a:lnTo>
                    <a:pt x="93822" y="420743"/>
                  </a:lnTo>
                  <a:lnTo>
                    <a:pt x="89131" y="420743"/>
                  </a:lnTo>
                  <a:lnTo>
                    <a:pt x="89131" y="416956"/>
                  </a:lnTo>
                  <a:lnTo>
                    <a:pt x="84440" y="416956"/>
                  </a:lnTo>
                  <a:lnTo>
                    <a:pt x="84440" y="413167"/>
                  </a:lnTo>
                  <a:lnTo>
                    <a:pt x="79749" y="413167"/>
                  </a:lnTo>
                  <a:lnTo>
                    <a:pt x="79749" y="409379"/>
                  </a:lnTo>
                  <a:lnTo>
                    <a:pt x="75058" y="409379"/>
                  </a:lnTo>
                  <a:lnTo>
                    <a:pt x="75058" y="405590"/>
                  </a:lnTo>
                  <a:lnTo>
                    <a:pt x="70367" y="405590"/>
                  </a:lnTo>
                  <a:lnTo>
                    <a:pt x="70367" y="401803"/>
                  </a:lnTo>
                  <a:lnTo>
                    <a:pt x="65676" y="401803"/>
                  </a:lnTo>
                  <a:lnTo>
                    <a:pt x="65676" y="398014"/>
                  </a:lnTo>
                  <a:lnTo>
                    <a:pt x="60984" y="398014"/>
                  </a:lnTo>
                  <a:lnTo>
                    <a:pt x="60984" y="394226"/>
                  </a:lnTo>
                  <a:lnTo>
                    <a:pt x="56293" y="394226"/>
                  </a:lnTo>
                  <a:lnTo>
                    <a:pt x="56293" y="390438"/>
                  </a:lnTo>
                  <a:lnTo>
                    <a:pt x="51602" y="390438"/>
                  </a:lnTo>
                  <a:lnTo>
                    <a:pt x="51602" y="386650"/>
                  </a:lnTo>
                  <a:lnTo>
                    <a:pt x="46911" y="386650"/>
                  </a:lnTo>
                  <a:lnTo>
                    <a:pt x="46911" y="382861"/>
                  </a:lnTo>
                  <a:lnTo>
                    <a:pt x="42220" y="382861"/>
                  </a:lnTo>
                  <a:lnTo>
                    <a:pt x="42220" y="379073"/>
                  </a:lnTo>
                  <a:lnTo>
                    <a:pt x="37529" y="379073"/>
                  </a:lnTo>
                  <a:lnTo>
                    <a:pt x="37529" y="375285"/>
                  </a:lnTo>
                  <a:lnTo>
                    <a:pt x="32838" y="375285"/>
                  </a:lnTo>
                  <a:lnTo>
                    <a:pt x="32838" y="371496"/>
                  </a:lnTo>
                  <a:lnTo>
                    <a:pt x="28146" y="371496"/>
                  </a:lnTo>
                  <a:lnTo>
                    <a:pt x="28146" y="367708"/>
                  </a:lnTo>
                  <a:lnTo>
                    <a:pt x="23456" y="367708"/>
                  </a:lnTo>
                  <a:lnTo>
                    <a:pt x="23456" y="363921"/>
                  </a:lnTo>
                  <a:lnTo>
                    <a:pt x="18765" y="363921"/>
                  </a:lnTo>
                  <a:lnTo>
                    <a:pt x="18765" y="360132"/>
                  </a:lnTo>
                  <a:lnTo>
                    <a:pt x="14073" y="360132"/>
                  </a:lnTo>
                  <a:lnTo>
                    <a:pt x="14073" y="356344"/>
                  </a:lnTo>
                  <a:lnTo>
                    <a:pt x="9382" y="356344"/>
                  </a:lnTo>
                  <a:lnTo>
                    <a:pt x="9382" y="352556"/>
                  </a:lnTo>
                  <a:lnTo>
                    <a:pt x="4691" y="352556"/>
                  </a:lnTo>
                  <a:lnTo>
                    <a:pt x="4691" y="348767"/>
                  </a:lnTo>
                  <a:lnTo>
                    <a:pt x="0" y="348767"/>
                  </a:lnTo>
                  <a:lnTo>
                    <a:pt x="0" y="253654"/>
                  </a:lnTo>
                  <a:lnTo>
                    <a:pt x="42220" y="253654"/>
                  </a:lnTo>
                  <a:lnTo>
                    <a:pt x="42220" y="253350"/>
                  </a:lnTo>
                  <a:lnTo>
                    <a:pt x="37529" y="253350"/>
                  </a:lnTo>
                  <a:lnTo>
                    <a:pt x="37529" y="249562"/>
                  </a:lnTo>
                  <a:lnTo>
                    <a:pt x="32838" y="249562"/>
                  </a:lnTo>
                  <a:lnTo>
                    <a:pt x="32838" y="245774"/>
                  </a:lnTo>
                  <a:lnTo>
                    <a:pt x="28146" y="245774"/>
                  </a:lnTo>
                  <a:lnTo>
                    <a:pt x="28146" y="241986"/>
                  </a:lnTo>
                  <a:lnTo>
                    <a:pt x="23456" y="241986"/>
                  </a:lnTo>
                  <a:lnTo>
                    <a:pt x="23456" y="238198"/>
                  </a:lnTo>
                  <a:lnTo>
                    <a:pt x="18765" y="238198"/>
                  </a:lnTo>
                  <a:lnTo>
                    <a:pt x="18765" y="234410"/>
                  </a:lnTo>
                  <a:lnTo>
                    <a:pt x="14073" y="234410"/>
                  </a:lnTo>
                  <a:lnTo>
                    <a:pt x="14073" y="230621"/>
                  </a:lnTo>
                  <a:lnTo>
                    <a:pt x="9382" y="230621"/>
                  </a:lnTo>
                  <a:lnTo>
                    <a:pt x="9382" y="226833"/>
                  </a:lnTo>
                  <a:lnTo>
                    <a:pt x="4691" y="226833"/>
                  </a:lnTo>
                  <a:lnTo>
                    <a:pt x="4691" y="223045"/>
                  </a:lnTo>
                  <a:lnTo>
                    <a:pt x="0" y="223045"/>
                  </a:lnTo>
                  <a:lnTo>
                    <a:pt x="0" y="127931"/>
                  </a:lnTo>
                  <a:lnTo>
                    <a:pt x="42220" y="127931"/>
                  </a:lnTo>
                  <a:lnTo>
                    <a:pt x="42220" y="125419"/>
                  </a:lnTo>
                  <a:lnTo>
                    <a:pt x="37529" y="125419"/>
                  </a:lnTo>
                  <a:lnTo>
                    <a:pt x="37529" y="121631"/>
                  </a:lnTo>
                  <a:lnTo>
                    <a:pt x="32838" y="121631"/>
                  </a:lnTo>
                  <a:lnTo>
                    <a:pt x="32838" y="117843"/>
                  </a:lnTo>
                  <a:lnTo>
                    <a:pt x="28146" y="117843"/>
                  </a:lnTo>
                  <a:lnTo>
                    <a:pt x="28146" y="114055"/>
                  </a:lnTo>
                  <a:lnTo>
                    <a:pt x="23456" y="114055"/>
                  </a:lnTo>
                  <a:lnTo>
                    <a:pt x="23456" y="110267"/>
                  </a:lnTo>
                  <a:lnTo>
                    <a:pt x="18765" y="110267"/>
                  </a:lnTo>
                  <a:lnTo>
                    <a:pt x="18765" y="106479"/>
                  </a:lnTo>
                  <a:lnTo>
                    <a:pt x="14073" y="106479"/>
                  </a:lnTo>
                  <a:lnTo>
                    <a:pt x="14073" y="102690"/>
                  </a:lnTo>
                  <a:lnTo>
                    <a:pt x="9382" y="102690"/>
                  </a:lnTo>
                  <a:lnTo>
                    <a:pt x="9382" y="98902"/>
                  </a:lnTo>
                  <a:lnTo>
                    <a:pt x="4691" y="98902"/>
                  </a:lnTo>
                  <a:lnTo>
                    <a:pt x="4691" y="95114"/>
                  </a:lnTo>
                  <a:lnTo>
                    <a:pt x="0" y="9511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lt1">
                    <a:lumMod val="10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961AD2CE-325A-4C95-B930-26327837A2DC}"/>
                </a:ext>
              </a:extLst>
            </p:cNvPr>
            <p:cNvSpPr/>
            <p:nvPr/>
          </p:nvSpPr>
          <p:spPr>
            <a:xfrm>
              <a:off x="6794387" y="5355375"/>
              <a:ext cx="357758" cy="348767"/>
            </a:xfrm>
            <a:custGeom>
              <a:avLst/>
              <a:gdLst>
                <a:gd name="connsiteX0" fmla="*/ 209747 w 593922"/>
                <a:gd name="connsiteY0" fmla="*/ 458203 h 578996"/>
                <a:gd name="connsiteX1" fmla="*/ 593922 w 593922"/>
                <a:gd name="connsiteY1" fmla="*/ 458203 h 578996"/>
                <a:gd name="connsiteX2" fmla="*/ 593922 w 593922"/>
                <a:gd name="connsiteY2" fmla="*/ 547857 h 578996"/>
                <a:gd name="connsiteX3" fmla="*/ 209747 w 593922"/>
                <a:gd name="connsiteY3" fmla="*/ 547857 h 578996"/>
                <a:gd name="connsiteX4" fmla="*/ 19738 w 593922"/>
                <a:gd name="connsiteY4" fmla="*/ 440834 h 578996"/>
                <a:gd name="connsiteX5" fmla="*/ 19738 w 593922"/>
                <a:gd name="connsiteY5" fmla="*/ 559259 h 578996"/>
                <a:gd name="connsiteX6" fmla="*/ 138163 w 593922"/>
                <a:gd name="connsiteY6" fmla="*/ 559259 h 578996"/>
                <a:gd name="connsiteX7" fmla="*/ 138163 w 593922"/>
                <a:gd name="connsiteY7" fmla="*/ 440834 h 578996"/>
                <a:gd name="connsiteX8" fmla="*/ 0 w 593922"/>
                <a:gd name="connsiteY8" fmla="*/ 421096 h 578996"/>
                <a:gd name="connsiteX9" fmla="*/ 157900 w 593922"/>
                <a:gd name="connsiteY9" fmla="*/ 421096 h 578996"/>
                <a:gd name="connsiteX10" fmla="*/ 157900 w 593922"/>
                <a:gd name="connsiteY10" fmla="*/ 578996 h 578996"/>
                <a:gd name="connsiteX11" fmla="*/ 0 w 593922"/>
                <a:gd name="connsiteY11" fmla="*/ 578996 h 578996"/>
                <a:gd name="connsiteX12" fmla="*/ 209747 w 593922"/>
                <a:gd name="connsiteY12" fmla="*/ 249488 h 578996"/>
                <a:gd name="connsiteX13" fmla="*/ 593922 w 593922"/>
                <a:gd name="connsiteY13" fmla="*/ 249488 h 578996"/>
                <a:gd name="connsiteX14" fmla="*/ 593922 w 593922"/>
                <a:gd name="connsiteY14" fmla="*/ 339142 h 578996"/>
                <a:gd name="connsiteX15" fmla="*/ 209747 w 593922"/>
                <a:gd name="connsiteY15" fmla="*/ 339142 h 578996"/>
                <a:gd name="connsiteX16" fmla="*/ 19738 w 593922"/>
                <a:gd name="connsiteY16" fmla="*/ 232119 h 578996"/>
                <a:gd name="connsiteX17" fmla="*/ 19738 w 593922"/>
                <a:gd name="connsiteY17" fmla="*/ 350544 h 578996"/>
                <a:gd name="connsiteX18" fmla="*/ 138163 w 593922"/>
                <a:gd name="connsiteY18" fmla="*/ 350544 h 578996"/>
                <a:gd name="connsiteX19" fmla="*/ 138163 w 593922"/>
                <a:gd name="connsiteY19" fmla="*/ 232119 h 578996"/>
                <a:gd name="connsiteX20" fmla="*/ 0 w 593922"/>
                <a:gd name="connsiteY20" fmla="*/ 212381 h 578996"/>
                <a:gd name="connsiteX21" fmla="*/ 157900 w 593922"/>
                <a:gd name="connsiteY21" fmla="*/ 212381 h 578996"/>
                <a:gd name="connsiteX22" fmla="*/ 157900 w 593922"/>
                <a:gd name="connsiteY22" fmla="*/ 370281 h 578996"/>
                <a:gd name="connsiteX23" fmla="*/ 0 w 593922"/>
                <a:gd name="connsiteY23" fmla="*/ 370281 h 578996"/>
                <a:gd name="connsiteX24" fmla="*/ 209747 w 593922"/>
                <a:gd name="connsiteY24" fmla="*/ 37107 h 578996"/>
                <a:gd name="connsiteX25" fmla="*/ 593922 w 593922"/>
                <a:gd name="connsiteY25" fmla="*/ 37107 h 578996"/>
                <a:gd name="connsiteX26" fmla="*/ 593922 w 593922"/>
                <a:gd name="connsiteY26" fmla="*/ 126761 h 578996"/>
                <a:gd name="connsiteX27" fmla="*/ 209747 w 593922"/>
                <a:gd name="connsiteY27" fmla="*/ 126761 h 578996"/>
                <a:gd name="connsiteX28" fmla="*/ 19738 w 593922"/>
                <a:gd name="connsiteY28" fmla="*/ 19738 h 578996"/>
                <a:gd name="connsiteX29" fmla="*/ 19738 w 593922"/>
                <a:gd name="connsiteY29" fmla="*/ 138163 h 578996"/>
                <a:gd name="connsiteX30" fmla="*/ 138163 w 593922"/>
                <a:gd name="connsiteY30" fmla="*/ 138163 h 578996"/>
                <a:gd name="connsiteX31" fmla="*/ 138163 w 593922"/>
                <a:gd name="connsiteY31" fmla="*/ 19738 h 578996"/>
                <a:gd name="connsiteX32" fmla="*/ 0 w 593922"/>
                <a:gd name="connsiteY32" fmla="*/ 0 h 578996"/>
                <a:gd name="connsiteX33" fmla="*/ 157900 w 593922"/>
                <a:gd name="connsiteY33" fmla="*/ 0 h 578996"/>
                <a:gd name="connsiteX34" fmla="*/ 157900 w 593922"/>
                <a:gd name="connsiteY34" fmla="*/ 157900 h 578996"/>
                <a:gd name="connsiteX35" fmla="*/ 0 w 593922"/>
                <a:gd name="connsiteY35" fmla="*/ 157900 h 57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3922" h="578996">
                  <a:moveTo>
                    <a:pt x="209747" y="458203"/>
                  </a:moveTo>
                  <a:lnTo>
                    <a:pt x="593922" y="458203"/>
                  </a:lnTo>
                  <a:lnTo>
                    <a:pt x="593922" y="547857"/>
                  </a:lnTo>
                  <a:lnTo>
                    <a:pt x="209747" y="547857"/>
                  </a:lnTo>
                  <a:close/>
                  <a:moveTo>
                    <a:pt x="19738" y="440834"/>
                  </a:moveTo>
                  <a:lnTo>
                    <a:pt x="19738" y="559259"/>
                  </a:lnTo>
                  <a:lnTo>
                    <a:pt x="138163" y="559259"/>
                  </a:lnTo>
                  <a:lnTo>
                    <a:pt x="138163" y="440834"/>
                  </a:lnTo>
                  <a:close/>
                  <a:moveTo>
                    <a:pt x="0" y="421096"/>
                  </a:moveTo>
                  <a:lnTo>
                    <a:pt x="157900" y="421096"/>
                  </a:lnTo>
                  <a:lnTo>
                    <a:pt x="157900" y="578996"/>
                  </a:lnTo>
                  <a:lnTo>
                    <a:pt x="0" y="578996"/>
                  </a:lnTo>
                  <a:close/>
                  <a:moveTo>
                    <a:pt x="209747" y="249488"/>
                  </a:moveTo>
                  <a:lnTo>
                    <a:pt x="593922" y="249488"/>
                  </a:lnTo>
                  <a:lnTo>
                    <a:pt x="593922" y="339142"/>
                  </a:lnTo>
                  <a:lnTo>
                    <a:pt x="209747" y="339142"/>
                  </a:lnTo>
                  <a:close/>
                  <a:moveTo>
                    <a:pt x="19738" y="232119"/>
                  </a:moveTo>
                  <a:lnTo>
                    <a:pt x="19738" y="350544"/>
                  </a:lnTo>
                  <a:lnTo>
                    <a:pt x="138163" y="350544"/>
                  </a:lnTo>
                  <a:lnTo>
                    <a:pt x="138163" y="232119"/>
                  </a:lnTo>
                  <a:close/>
                  <a:moveTo>
                    <a:pt x="0" y="212381"/>
                  </a:moveTo>
                  <a:lnTo>
                    <a:pt x="157900" y="212381"/>
                  </a:lnTo>
                  <a:lnTo>
                    <a:pt x="157900" y="370281"/>
                  </a:lnTo>
                  <a:lnTo>
                    <a:pt x="0" y="370281"/>
                  </a:lnTo>
                  <a:close/>
                  <a:moveTo>
                    <a:pt x="209747" y="37107"/>
                  </a:moveTo>
                  <a:lnTo>
                    <a:pt x="593922" y="37107"/>
                  </a:lnTo>
                  <a:lnTo>
                    <a:pt x="593922" y="126761"/>
                  </a:lnTo>
                  <a:lnTo>
                    <a:pt x="209747" y="126761"/>
                  </a:lnTo>
                  <a:close/>
                  <a:moveTo>
                    <a:pt x="19738" y="19738"/>
                  </a:moveTo>
                  <a:lnTo>
                    <a:pt x="19738" y="138163"/>
                  </a:lnTo>
                  <a:lnTo>
                    <a:pt x="138163" y="138163"/>
                  </a:lnTo>
                  <a:lnTo>
                    <a:pt x="138163" y="19738"/>
                  </a:lnTo>
                  <a:close/>
                  <a:moveTo>
                    <a:pt x="0" y="0"/>
                  </a:moveTo>
                  <a:lnTo>
                    <a:pt x="157900" y="0"/>
                  </a:lnTo>
                  <a:lnTo>
                    <a:pt x="157900" y="157900"/>
                  </a:lnTo>
                  <a:lnTo>
                    <a:pt x="0" y="1579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66" name="文本占位符 24">
            <a:extLst>
              <a:ext uri="{FF2B5EF4-FFF2-40B4-BE49-F238E27FC236}">
                <a16:creationId xmlns:a16="http://schemas.microsoft.com/office/drawing/2014/main" id="{34F55872-2B72-43B9-8FC3-A19F033F0A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17600" y="269390"/>
            <a:ext cx="6322728" cy="52322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 spc="0">
                <a:solidFill>
                  <a:srgbClr val="000000"/>
                </a:solidFill>
                <a:latin typeface="+mn-ea"/>
                <a:ea typeface="+mn-ea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三项纯文字页面</a:t>
            </a: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4CB5387E-5865-4750-86D9-BE23E21CB40C}"/>
              </a:ext>
            </a:extLst>
          </p:cNvPr>
          <p:cNvGrpSpPr/>
          <p:nvPr userDrawn="1"/>
        </p:nvGrpSpPr>
        <p:grpSpPr>
          <a:xfrm>
            <a:off x="11074399" y="306386"/>
            <a:ext cx="674689" cy="674689"/>
            <a:chOff x="11074399" y="306386"/>
            <a:chExt cx="674689" cy="674689"/>
          </a:xfrm>
        </p:grpSpPr>
        <p:sp>
          <p:nvSpPr>
            <p:cNvPr id="68" name="矩形: 圆角 67">
              <a:extLst>
                <a:ext uri="{FF2B5EF4-FFF2-40B4-BE49-F238E27FC236}">
                  <a16:creationId xmlns:a16="http://schemas.microsoft.com/office/drawing/2014/main" id="{29AE6898-0CB7-4C57-8C45-942C625243CE}"/>
                </a:ext>
              </a:extLst>
            </p:cNvPr>
            <p:cNvSpPr/>
            <p:nvPr/>
          </p:nvSpPr>
          <p:spPr>
            <a:xfrm>
              <a:off x="11074399" y="306386"/>
              <a:ext cx="674689" cy="674689"/>
            </a:xfrm>
            <a:prstGeom prst="roundRect">
              <a:avLst>
                <a:gd name="adj" fmla="val 1462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02256BF8-8724-4B62-B9E0-FFDC9BD6A373}"/>
                </a:ext>
              </a:extLst>
            </p:cNvPr>
            <p:cNvSpPr/>
            <p:nvPr userDrawn="1"/>
          </p:nvSpPr>
          <p:spPr>
            <a:xfrm>
              <a:off x="11119939" y="460218"/>
              <a:ext cx="629149" cy="520856"/>
            </a:xfrm>
            <a:custGeom>
              <a:avLst/>
              <a:gdLst>
                <a:gd name="connsiteX0" fmla="*/ 381665 w 629149"/>
                <a:gd name="connsiteY0" fmla="*/ 35 h 520856"/>
                <a:gd name="connsiteX1" fmla="*/ 417475 w 629149"/>
                <a:gd name="connsiteY1" fmla="*/ 1242 h 520856"/>
                <a:gd name="connsiteX2" fmla="*/ 546322 w 629149"/>
                <a:gd name="connsiteY2" fmla="*/ 34966 h 520856"/>
                <a:gd name="connsiteX3" fmla="*/ 558346 w 629149"/>
                <a:gd name="connsiteY3" fmla="*/ 45046 h 520856"/>
                <a:gd name="connsiteX4" fmla="*/ 558459 w 629149"/>
                <a:gd name="connsiteY4" fmla="*/ 45210 h 520856"/>
                <a:gd name="connsiteX5" fmla="*/ 559947 w 629149"/>
                <a:gd name="connsiteY5" fmla="*/ 46627 h 520856"/>
                <a:gd name="connsiteX6" fmla="*/ 560060 w 629149"/>
                <a:gd name="connsiteY6" fmla="*/ 46791 h 520856"/>
                <a:gd name="connsiteX7" fmla="*/ 561548 w 629149"/>
                <a:gd name="connsiteY7" fmla="*/ 48209 h 520856"/>
                <a:gd name="connsiteX8" fmla="*/ 561662 w 629149"/>
                <a:gd name="connsiteY8" fmla="*/ 48373 h 520856"/>
                <a:gd name="connsiteX9" fmla="*/ 563149 w 629149"/>
                <a:gd name="connsiteY9" fmla="*/ 49790 h 520856"/>
                <a:gd name="connsiteX10" fmla="*/ 563262 w 629149"/>
                <a:gd name="connsiteY10" fmla="*/ 49953 h 520856"/>
                <a:gd name="connsiteX11" fmla="*/ 564750 w 629149"/>
                <a:gd name="connsiteY11" fmla="*/ 51371 h 520856"/>
                <a:gd name="connsiteX12" fmla="*/ 564864 w 629149"/>
                <a:gd name="connsiteY12" fmla="*/ 51535 h 520856"/>
                <a:gd name="connsiteX13" fmla="*/ 566352 w 629149"/>
                <a:gd name="connsiteY13" fmla="*/ 52952 h 520856"/>
                <a:gd name="connsiteX14" fmla="*/ 566465 w 629149"/>
                <a:gd name="connsiteY14" fmla="*/ 53116 h 520856"/>
                <a:gd name="connsiteX15" fmla="*/ 567953 w 629149"/>
                <a:gd name="connsiteY15" fmla="*/ 54534 h 520856"/>
                <a:gd name="connsiteX16" fmla="*/ 568066 w 629149"/>
                <a:gd name="connsiteY16" fmla="*/ 54697 h 520856"/>
                <a:gd name="connsiteX17" fmla="*/ 569554 w 629149"/>
                <a:gd name="connsiteY17" fmla="*/ 56115 h 520856"/>
                <a:gd name="connsiteX18" fmla="*/ 569667 w 629149"/>
                <a:gd name="connsiteY18" fmla="*/ 56280 h 520856"/>
                <a:gd name="connsiteX19" fmla="*/ 571155 w 629149"/>
                <a:gd name="connsiteY19" fmla="*/ 57697 h 520856"/>
                <a:gd name="connsiteX20" fmla="*/ 571268 w 629149"/>
                <a:gd name="connsiteY20" fmla="*/ 57861 h 520856"/>
                <a:gd name="connsiteX21" fmla="*/ 572756 w 629149"/>
                <a:gd name="connsiteY21" fmla="*/ 59278 h 520856"/>
                <a:gd name="connsiteX22" fmla="*/ 572869 w 629149"/>
                <a:gd name="connsiteY22" fmla="*/ 59442 h 520856"/>
                <a:gd name="connsiteX23" fmla="*/ 574357 w 629149"/>
                <a:gd name="connsiteY23" fmla="*/ 60860 h 520856"/>
                <a:gd name="connsiteX24" fmla="*/ 574470 w 629149"/>
                <a:gd name="connsiteY24" fmla="*/ 61023 h 520856"/>
                <a:gd name="connsiteX25" fmla="*/ 575958 w 629149"/>
                <a:gd name="connsiteY25" fmla="*/ 62441 h 520856"/>
                <a:gd name="connsiteX26" fmla="*/ 576071 w 629149"/>
                <a:gd name="connsiteY26" fmla="*/ 62605 h 520856"/>
                <a:gd name="connsiteX27" fmla="*/ 577559 w 629149"/>
                <a:gd name="connsiteY27" fmla="*/ 64022 h 520856"/>
                <a:gd name="connsiteX28" fmla="*/ 577672 w 629149"/>
                <a:gd name="connsiteY28" fmla="*/ 64186 h 520856"/>
                <a:gd name="connsiteX29" fmla="*/ 579160 w 629149"/>
                <a:gd name="connsiteY29" fmla="*/ 65604 h 520856"/>
                <a:gd name="connsiteX30" fmla="*/ 579273 w 629149"/>
                <a:gd name="connsiteY30" fmla="*/ 65768 h 520856"/>
                <a:gd name="connsiteX31" fmla="*/ 580761 w 629149"/>
                <a:gd name="connsiteY31" fmla="*/ 67185 h 520856"/>
                <a:gd name="connsiteX32" fmla="*/ 580874 w 629149"/>
                <a:gd name="connsiteY32" fmla="*/ 67349 h 520856"/>
                <a:gd name="connsiteX33" fmla="*/ 582362 w 629149"/>
                <a:gd name="connsiteY33" fmla="*/ 68767 h 520856"/>
                <a:gd name="connsiteX34" fmla="*/ 582475 w 629149"/>
                <a:gd name="connsiteY34" fmla="*/ 68931 h 520856"/>
                <a:gd name="connsiteX35" fmla="*/ 583963 w 629149"/>
                <a:gd name="connsiteY35" fmla="*/ 70348 h 520856"/>
                <a:gd name="connsiteX36" fmla="*/ 584077 w 629149"/>
                <a:gd name="connsiteY36" fmla="*/ 70512 h 520856"/>
                <a:gd name="connsiteX37" fmla="*/ 585564 w 629149"/>
                <a:gd name="connsiteY37" fmla="*/ 71929 h 520856"/>
                <a:gd name="connsiteX38" fmla="*/ 585677 w 629149"/>
                <a:gd name="connsiteY38" fmla="*/ 72093 h 520856"/>
                <a:gd name="connsiteX39" fmla="*/ 587165 w 629149"/>
                <a:gd name="connsiteY39" fmla="*/ 73511 h 520856"/>
                <a:gd name="connsiteX40" fmla="*/ 587278 w 629149"/>
                <a:gd name="connsiteY40" fmla="*/ 73675 h 520856"/>
                <a:gd name="connsiteX41" fmla="*/ 588766 w 629149"/>
                <a:gd name="connsiteY41" fmla="*/ 75092 h 520856"/>
                <a:gd name="connsiteX42" fmla="*/ 588880 w 629149"/>
                <a:gd name="connsiteY42" fmla="*/ 75256 h 520856"/>
                <a:gd name="connsiteX43" fmla="*/ 590368 w 629149"/>
                <a:gd name="connsiteY43" fmla="*/ 76673 h 520856"/>
                <a:gd name="connsiteX44" fmla="*/ 590481 w 629149"/>
                <a:gd name="connsiteY44" fmla="*/ 76837 h 520856"/>
                <a:gd name="connsiteX45" fmla="*/ 591969 w 629149"/>
                <a:gd name="connsiteY45" fmla="*/ 78255 h 520856"/>
                <a:gd name="connsiteX46" fmla="*/ 592082 w 629149"/>
                <a:gd name="connsiteY46" fmla="*/ 78419 h 520856"/>
                <a:gd name="connsiteX47" fmla="*/ 593570 w 629149"/>
                <a:gd name="connsiteY47" fmla="*/ 79836 h 520856"/>
                <a:gd name="connsiteX48" fmla="*/ 593683 w 629149"/>
                <a:gd name="connsiteY48" fmla="*/ 80001 h 520856"/>
                <a:gd name="connsiteX49" fmla="*/ 595171 w 629149"/>
                <a:gd name="connsiteY49" fmla="*/ 81418 h 520856"/>
                <a:gd name="connsiteX50" fmla="*/ 595284 w 629149"/>
                <a:gd name="connsiteY50" fmla="*/ 81582 h 520856"/>
                <a:gd name="connsiteX51" fmla="*/ 596772 w 629149"/>
                <a:gd name="connsiteY51" fmla="*/ 82999 h 520856"/>
                <a:gd name="connsiteX52" fmla="*/ 596885 w 629149"/>
                <a:gd name="connsiteY52" fmla="*/ 83163 h 520856"/>
                <a:gd name="connsiteX53" fmla="*/ 598373 w 629149"/>
                <a:gd name="connsiteY53" fmla="*/ 84581 h 520856"/>
                <a:gd name="connsiteX54" fmla="*/ 598486 w 629149"/>
                <a:gd name="connsiteY54" fmla="*/ 84744 h 520856"/>
                <a:gd name="connsiteX55" fmla="*/ 599974 w 629149"/>
                <a:gd name="connsiteY55" fmla="*/ 86162 h 520856"/>
                <a:gd name="connsiteX56" fmla="*/ 600087 w 629149"/>
                <a:gd name="connsiteY56" fmla="*/ 86326 h 520856"/>
                <a:gd name="connsiteX57" fmla="*/ 601575 w 629149"/>
                <a:gd name="connsiteY57" fmla="*/ 87743 h 520856"/>
                <a:gd name="connsiteX58" fmla="*/ 601688 w 629149"/>
                <a:gd name="connsiteY58" fmla="*/ 87907 h 520856"/>
                <a:gd name="connsiteX59" fmla="*/ 603176 w 629149"/>
                <a:gd name="connsiteY59" fmla="*/ 89325 h 520856"/>
                <a:gd name="connsiteX60" fmla="*/ 603289 w 629149"/>
                <a:gd name="connsiteY60" fmla="*/ 89489 h 520856"/>
                <a:gd name="connsiteX61" fmla="*/ 604777 w 629149"/>
                <a:gd name="connsiteY61" fmla="*/ 90906 h 520856"/>
                <a:gd name="connsiteX62" fmla="*/ 604890 w 629149"/>
                <a:gd name="connsiteY62" fmla="*/ 91070 h 520856"/>
                <a:gd name="connsiteX63" fmla="*/ 606378 w 629149"/>
                <a:gd name="connsiteY63" fmla="*/ 92488 h 520856"/>
                <a:gd name="connsiteX64" fmla="*/ 606492 w 629149"/>
                <a:gd name="connsiteY64" fmla="*/ 92652 h 520856"/>
                <a:gd name="connsiteX65" fmla="*/ 607979 w 629149"/>
                <a:gd name="connsiteY65" fmla="*/ 94069 h 520856"/>
                <a:gd name="connsiteX66" fmla="*/ 608092 w 629149"/>
                <a:gd name="connsiteY66" fmla="*/ 94233 h 520856"/>
                <a:gd name="connsiteX67" fmla="*/ 609580 w 629149"/>
                <a:gd name="connsiteY67" fmla="*/ 95650 h 520856"/>
                <a:gd name="connsiteX68" fmla="*/ 609694 w 629149"/>
                <a:gd name="connsiteY68" fmla="*/ 95814 h 520856"/>
                <a:gd name="connsiteX69" fmla="*/ 611182 w 629149"/>
                <a:gd name="connsiteY69" fmla="*/ 97231 h 520856"/>
                <a:gd name="connsiteX70" fmla="*/ 611295 w 629149"/>
                <a:gd name="connsiteY70" fmla="*/ 97395 h 520856"/>
                <a:gd name="connsiteX71" fmla="*/ 612783 w 629149"/>
                <a:gd name="connsiteY71" fmla="*/ 98813 h 520856"/>
                <a:gd name="connsiteX72" fmla="*/ 612896 w 629149"/>
                <a:gd name="connsiteY72" fmla="*/ 98977 h 520856"/>
                <a:gd name="connsiteX73" fmla="*/ 614384 w 629149"/>
                <a:gd name="connsiteY73" fmla="*/ 100394 h 520856"/>
                <a:gd name="connsiteX74" fmla="*/ 614497 w 629149"/>
                <a:gd name="connsiteY74" fmla="*/ 100559 h 520856"/>
                <a:gd name="connsiteX75" fmla="*/ 615985 w 629149"/>
                <a:gd name="connsiteY75" fmla="*/ 101976 h 520856"/>
                <a:gd name="connsiteX76" fmla="*/ 616098 w 629149"/>
                <a:gd name="connsiteY76" fmla="*/ 102140 h 520856"/>
                <a:gd name="connsiteX77" fmla="*/ 617586 w 629149"/>
                <a:gd name="connsiteY77" fmla="*/ 103558 h 520856"/>
                <a:gd name="connsiteX78" fmla="*/ 617699 w 629149"/>
                <a:gd name="connsiteY78" fmla="*/ 103722 h 520856"/>
                <a:gd name="connsiteX79" fmla="*/ 619187 w 629149"/>
                <a:gd name="connsiteY79" fmla="*/ 105139 h 520856"/>
                <a:gd name="connsiteX80" fmla="*/ 619300 w 629149"/>
                <a:gd name="connsiteY80" fmla="*/ 105303 h 520856"/>
                <a:gd name="connsiteX81" fmla="*/ 620788 w 629149"/>
                <a:gd name="connsiteY81" fmla="*/ 106721 h 520856"/>
                <a:gd name="connsiteX82" fmla="*/ 620901 w 629149"/>
                <a:gd name="connsiteY82" fmla="*/ 106885 h 520856"/>
                <a:gd name="connsiteX83" fmla="*/ 622389 w 629149"/>
                <a:gd name="connsiteY83" fmla="*/ 108303 h 520856"/>
                <a:gd name="connsiteX84" fmla="*/ 622502 w 629149"/>
                <a:gd name="connsiteY84" fmla="*/ 108466 h 520856"/>
                <a:gd name="connsiteX85" fmla="*/ 623990 w 629149"/>
                <a:gd name="connsiteY85" fmla="*/ 109884 h 520856"/>
                <a:gd name="connsiteX86" fmla="*/ 624103 w 629149"/>
                <a:gd name="connsiteY86" fmla="*/ 110048 h 520856"/>
                <a:gd name="connsiteX87" fmla="*/ 625591 w 629149"/>
                <a:gd name="connsiteY87" fmla="*/ 111465 h 520856"/>
                <a:gd name="connsiteX88" fmla="*/ 625705 w 629149"/>
                <a:gd name="connsiteY88" fmla="*/ 111629 h 520856"/>
                <a:gd name="connsiteX89" fmla="*/ 627192 w 629149"/>
                <a:gd name="connsiteY89" fmla="*/ 113046 h 520856"/>
                <a:gd name="connsiteX90" fmla="*/ 627305 w 629149"/>
                <a:gd name="connsiteY90" fmla="*/ 113210 h 520856"/>
                <a:gd name="connsiteX91" fmla="*/ 628793 w 629149"/>
                <a:gd name="connsiteY91" fmla="*/ 114628 h 520856"/>
                <a:gd name="connsiteX92" fmla="*/ 628906 w 629149"/>
                <a:gd name="connsiteY92" fmla="*/ 114792 h 520856"/>
                <a:gd name="connsiteX93" fmla="*/ 629149 w 629149"/>
                <a:gd name="connsiteY93" fmla="*/ 115023 h 520856"/>
                <a:gd name="connsiteX94" fmla="*/ 629149 w 629149"/>
                <a:gd name="connsiteY94" fmla="*/ 422162 h 520856"/>
                <a:gd name="connsiteX95" fmla="*/ 530455 w 629149"/>
                <a:gd name="connsiteY95" fmla="*/ 520856 h 520856"/>
                <a:gd name="connsiteX96" fmla="*/ 236822 w 629149"/>
                <a:gd name="connsiteY96" fmla="*/ 520856 h 520856"/>
                <a:gd name="connsiteX97" fmla="*/ 237480 w 629149"/>
                <a:gd name="connsiteY97" fmla="*/ 520495 h 520856"/>
                <a:gd name="connsiteX98" fmla="*/ 238264 w 629149"/>
                <a:gd name="connsiteY98" fmla="*/ 520077 h 520856"/>
                <a:gd name="connsiteX99" fmla="*/ 233757 w 629149"/>
                <a:gd name="connsiteY99" fmla="*/ 520077 h 520856"/>
                <a:gd name="connsiteX100" fmla="*/ 235879 w 629149"/>
                <a:gd name="connsiteY100" fmla="*/ 518914 h 520856"/>
                <a:gd name="connsiteX101" fmla="*/ 236663 w 629149"/>
                <a:gd name="connsiteY101" fmla="*/ 518496 h 520856"/>
                <a:gd name="connsiteX102" fmla="*/ 232155 w 629149"/>
                <a:gd name="connsiteY102" fmla="*/ 518496 h 520856"/>
                <a:gd name="connsiteX103" fmla="*/ 234278 w 629149"/>
                <a:gd name="connsiteY103" fmla="*/ 517333 h 520856"/>
                <a:gd name="connsiteX104" fmla="*/ 235062 w 629149"/>
                <a:gd name="connsiteY104" fmla="*/ 516914 h 520856"/>
                <a:gd name="connsiteX105" fmla="*/ 230555 w 629149"/>
                <a:gd name="connsiteY105" fmla="*/ 516914 h 520856"/>
                <a:gd name="connsiteX106" fmla="*/ 232677 w 629149"/>
                <a:gd name="connsiteY106" fmla="*/ 515751 h 520856"/>
                <a:gd name="connsiteX107" fmla="*/ 233461 w 629149"/>
                <a:gd name="connsiteY107" fmla="*/ 515333 h 520856"/>
                <a:gd name="connsiteX108" fmla="*/ 228953 w 629149"/>
                <a:gd name="connsiteY108" fmla="*/ 515333 h 520856"/>
                <a:gd name="connsiteX109" fmla="*/ 231076 w 629149"/>
                <a:gd name="connsiteY109" fmla="*/ 514170 h 520856"/>
                <a:gd name="connsiteX110" fmla="*/ 231860 w 629149"/>
                <a:gd name="connsiteY110" fmla="*/ 513751 h 520856"/>
                <a:gd name="connsiteX111" fmla="*/ 227352 w 629149"/>
                <a:gd name="connsiteY111" fmla="*/ 513751 h 520856"/>
                <a:gd name="connsiteX112" fmla="*/ 229475 w 629149"/>
                <a:gd name="connsiteY112" fmla="*/ 512588 h 520856"/>
                <a:gd name="connsiteX113" fmla="*/ 230259 w 629149"/>
                <a:gd name="connsiteY113" fmla="*/ 512170 h 520856"/>
                <a:gd name="connsiteX114" fmla="*/ 225751 w 629149"/>
                <a:gd name="connsiteY114" fmla="*/ 512170 h 520856"/>
                <a:gd name="connsiteX115" fmla="*/ 227874 w 629149"/>
                <a:gd name="connsiteY115" fmla="*/ 511007 h 520856"/>
                <a:gd name="connsiteX116" fmla="*/ 228658 w 629149"/>
                <a:gd name="connsiteY116" fmla="*/ 510589 h 520856"/>
                <a:gd name="connsiteX117" fmla="*/ 224150 w 629149"/>
                <a:gd name="connsiteY117" fmla="*/ 510589 h 520856"/>
                <a:gd name="connsiteX118" fmla="*/ 226272 w 629149"/>
                <a:gd name="connsiteY118" fmla="*/ 509426 h 520856"/>
                <a:gd name="connsiteX119" fmla="*/ 227057 w 629149"/>
                <a:gd name="connsiteY119" fmla="*/ 509007 h 520856"/>
                <a:gd name="connsiteX120" fmla="*/ 222549 w 629149"/>
                <a:gd name="connsiteY120" fmla="*/ 509007 h 520856"/>
                <a:gd name="connsiteX121" fmla="*/ 224671 w 629149"/>
                <a:gd name="connsiteY121" fmla="*/ 507844 h 520856"/>
                <a:gd name="connsiteX122" fmla="*/ 225456 w 629149"/>
                <a:gd name="connsiteY122" fmla="*/ 507426 h 520856"/>
                <a:gd name="connsiteX123" fmla="*/ 220948 w 629149"/>
                <a:gd name="connsiteY123" fmla="*/ 507426 h 520856"/>
                <a:gd name="connsiteX124" fmla="*/ 223070 w 629149"/>
                <a:gd name="connsiteY124" fmla="*/ 506263 h 520856"/>
                <a:gd name="connsiteX125" fmla="*/ 223855 w 629149"/>
                <a:gd name="connsiteY125" fmla="*/ 505844 h 520856"/>
                <a:gd name="connsiteX126" fmla="*/ 219347 w 629149"/>
                <a:gd name="connsiteY126" fmla="*/ 505844 h 520856"/>
                <a:gd name="connsiteX127" fmla="*/ 221469 w 629149"/>
                <a:gd name="connsiteY127" fmla="*/ 504681 h 520856"/>
                <a:gd name="connsiteX128" fmla="*/ 222253 w 629149"/>
                <a:gd name="connsiteY128" fmla="*/ 504263 h 520856"/>
                <a:gd name="connsiteX129" fmla="*/ 217746 w 629149"/>
                <a:gd name="connsiteY129" fmla="*/ 504263 h 520856"/>
                <a:gd name="connsiteX130" fmla="*/ 219868 w 629149"/>
                <a:gd name="connsiteY130" fmla="*/ 503100 h 520856"/>
                <a:gd name="connsiteX131" fmla="*/ 220653 w 629149"/>
                <a:gd name="connsiteY131" fmla="*/ 502681 h 520856"/>
                <a:gd name="connsiteX132" fmla="*/ 216145 w 629149"/>
                <a:gd name="connsiteY132" fmla="*/ 502681 h 520856"/>
                <a:gd name="connsiteX133" fmla="*/ 218267 w 629149"/>
                <a:gd name="connsiteY133" fmla="*/ 501518 h 520856"/>
                <a:gd name="connsiteX134" fmla="*/ 219051 w 629149"/>
                <a:gd name="connsiteY134" fmla="*/ 501100 h 520856"/>
                <a:gd name="connsiteX135" fmla="*/ 214544 w 629149"/>
                <a:gd name="connsiteY135" fmla="*/ 501100 h 520856"/>
                <a:gd name="connsiteX136" fmla="*/ 216666 w 629149"/>
                <a:gd name="connsiteY136" fmla="*/ 499937 h 520856"/>
                <a:gd name="connsiteX137" fmla="*/ 217450 w 629149"/>
                <a:gd name="connsiteY137" fmla="*/ 499518 h 520856"/>
                <a:gd name="connsiteX138" fmla="*/ 212943 w 629149"/>
                <a:gd name="connsiteY138" fmla="*/ 499518 h 520856"/>
                <a:gd name="connsiteX139" fmla="*/ 215065 w 629149"/>
                <a:gd name="connsiteY139" fmla="*/ 498356 h 520856"/>
                <a:gd name="connsiteX140" fmla="*/ 215849 w 629149"/>
                <a:gd name="connsiteY140" fmla="*/ 497937 h 520856"/>
                <a:gd name="connsiteX141" fmla="*/ 211342 w 629149"/>
                <a:gd name="connsiteY141" fmla="*/ 497937 h 520856"/>
                <a:gd name="connsiteX142" fmla="*/ 213464 w 629149"/>
                <a:gd name="connsiteY142" fmla="*/ 496774 h 520856"/>
                <a:gd name="connsiteX143" fmla="*/ 214248 w 629149"/>
                <a:gd name="connsiteY143" fmla="*/ 496356 h 520856"/>
                <a:gd name="connsiteX144" fmla="*/ 209740 w 629149"/>
                <a:gd name="connsiteY144" fmla="*/ 496356 h 520856"/>
                <a:gd name="connsiteX145" fmla="*/ 211863 w 629149"/>
                <a:gd name="connsiteY145" fmla="*/ 495193 h 520856"/>
                <a:gd name="connsiteX146" fmla="*/ 212647 w 629149"/>
                <a:gd name="connsiteY146" fmla="*/ 494774 h 520856"/>
                <a:gd name="connsiteX147" fmla="*/ 208140 w 629149"/>
                <a:gd name="connsiteY147" fmla="*/ 494774 h 520856"/>
                <a:gd name="connsiteX148" fmla="*/ 210262 w 629149"/>
                <a:gd name="connsiteY148" fmla="*/ 493611 h 520856"/>
                <a:gd name="connsiteX149" fmla="*/ 211046 w 629149"/>
                <a:gd name="connsiteY149" fmla="*/ 493193 h 520856"/>
                <a:gd name="connsiteX150" fmla="*/ 206538 w 629149"/>
                <a:gd name="connsiteY150" fmla="*/ 493193 h 520856"/>
                <a:gd name="connsiteX151" fmla="*/ 208661 w 629149"/>
                <a:gd name="connsiteY151" fmla="*/ 492030 h 520856"/>
                <a:gd name="connsiteX152" fmla="*/ 209445 w 629149"/>
                <a:gd name="connsiteY152" fmla="*/ 491611 h 520856"/>
                <a:gd name="connsiteX153" fmla="*/ 204937 w 629149"/>
                <a:gd name="connsiteY153" fmla="*/ 491611 h 520856"/>
                <a:gd name="connsiteX154" fmla="*/ 207060 w 629149"/>
                <a:gd name="connsiteY154" fmla="*/ 490449 h 520856"/>
                <a:gd name="connsiteX155" fmla="*/ 207844 w 629149"/>
                <a:gd name="connsiteY155" fmla="*/ 490030 h 520856"/>
                <a:gd name="connsiteX156" fmla="*/ 203336 w 629149"/>
                <a:gd name="connsiteY156" fmla="*/ 490030 h 520856"/>
                <a:gd name="connsiteX157" fmla="*/ 205459 w 629149"/>
                <a:gd name="connsiteY157" fmla="*/ 488867 h 520856"/>
                <a:gd name="connsiteX158" fmla="*/ 206243 w 629149"/>
                <a:gd name="connsiteY158" fmla="*/ 488449 h 520856"/>
                <a:gd name="connsiteX159" fmla="*/ 201735 w 629149"/>
                <a:gd name="connsiteY159" fmla="*/ 488449 h 520856"/>
                <a:gd name="connsiteX160" fmla="*/ 203857 w 629149"/>
                <a:gd name="connsiteY160" fmla="*/ 487286 h 520856"/>
                <a:gd name="connsiteX161" fmla="*/ 204642 w 629149"/>
                <a:gd name="connsiteY161" fmla="*/ 486867 h 520856"/>
                <a:gd name="connsiteX162" fmla="*/ 200134 w 629149"/>
                <a:gd name="connsiteY162" fmla="*/ 486867 h 520856"/>
                <a:gd name="connsiteX163" fmla="*/ 202256 w 629149"/>
                <a:gd name="connsiteY163" fmla="*/ 485704 h 520856"/>
                <a:gd name="connsiteX164" fmla="*/ 203041 w 629149"/>
                <a:gd name="connsiteY164" fmla="*/ 485286 h 520856"/>
                <a:gd name="connsiteX165" fmla="*/ 198533 w 629149"/>
                <a:gd name="connsiteY165" fmla="*/ 485286 h 520856"/>
                <a:gd name="connsiteX166" fmla="*/ 200655 w 629149"/>
                <a:gd name="connsiteY166" fmla="*/ 484123 h 520856"/>
                <a:gd name="connsiteX167" fmla="*/ 201440 w 629149"/>
                <a:gd name="connsiteY167" fmla="*/ 483704 h 520856"/>
                <a:gd name="connsiteX168" fmla="*/ 196932 w 629149"/>
                <a:gd name="connsiteY168" fmla="*/ 483704 h 520856"/>
                <a:gd name="connsiteX169" fmla="*/ 199054 w 629149"/>
                <a:gd name="connsiteY169" fmla="*/ 482541 h 520856"/>
                <a:gd name="connsiteX170" fmla="*/ 199839 w 629149"/>
                <a:gd name="connsiteY170" fmla="*/ 482123 h 520856"/>
                <a:gd name="connsiteX171" fmla="*/ 195331 w 629149"/>
                <a:gd name="connsiteY171" fmla="*/ 482123 h 520856"/>
                <a:gd name="connsiteX172" fmla="*/ 197453 w 629149"/>
                <a:gd name="connsiteY172" fmla="*/ 480960 h 520856"/>
                <a:gd name="connsiteX173" fmla="*/ 198238 w 629149"/>
                <a:gd name="connsiteY173" fmla="*/ 480541 h 520856"/>
                <a:gd name="connsiteX174" fmla="*/ 193730 w 629149"/>
                <a:gd name="connsiteY174" fmla="*/ 480541 h 520856"/>
                <a:gd name="connsiteX175" fmla="*/ 195852 w 629149"/>
                <a:gd name="connsiteY175" fmla="*/ 479378 h 520856"/>
                <a:gd name="connsiteX176" fmla="*/ 196636 w 629149"/>
                <a:gd name="connsiteY176" fmla="*/ 478960 h 520856"/>
                <a:gd name="connsiteX177" fmla="*/ 192129 w 629149"/>
                <a:gd name="connsiteY177" fmla="*/ 478960 h 520856"/>
                <a:gd name="connsiteX178" fmla="*/ 194251 w 629149"/>
                <a:gd name="connsiteY178" fmla="*/ 477797 h 520856"/>
                <a:gd name="connsiteX179" fmla="*/ 195035 w 629149"/>
                <a:gd name="connsiteY179" fmla="*/ 477379 h 520856"/>
                <a:gd name="connsiteX180" fmla="*/ 190528 w 629149"/>
                <a:gd name="connsiteY180" fmla="*/ 477379 h 520856"/>
                <a:gd name="connsiteX181" fmla="*/ 192650 w 629149"/>
                <a:gd name="connsiteY181" fmla="*/ 476216 h 520856"/>
                <a:gd name="connsiteX182" fmla="*/ 193434 w 629149"/>
                <a:gd name="connsiteY182" fmla="*/ 475797 h 520856"/>
                <a:gd name="connsiteX183" fmla="*/ 188927 w 629149"/>
                <a:gd name="connsiteY183" fmla="*/ 475797 h 520856"/>
                <a:gd name="connsiteX184" fmla="*/ 191049 w 629149"/>
                <a:gd name="connsiteY184" fmla="*/ 474634 h 520856"/>
                <a:gd name="connsiteX185" fmla="*/ 191833 w 629149"/>
                <a:gd name="connsiteY185" fmla="*/ 474216 h 520856"/>
                <a:gd name="connsiteX186" fmla="*/ 187325 w 629149"/>
                <a:gd name="connsiteY186" fmla="*/ 474216 h 520856"/>
                <a:gd name="connsiteX187" fmla="*/ 189448 w 629149"/>
                <a:gd name="connsiteY187" fmla="*/ 473053 h 520856"/>
                <a:gd name="connsiteX188" fmla="*/ 190232 w 629149"/>
                <a:gd name="connsiteY188" fmla="*/ 472634 h 520856"/>
                <a:gd name="connsiteX189" fmla="*/ 185724 w 629149"/>
                <a:gd name="connsiteY189" fmla="*/ 472634 h 520856"/>
                <a:gd name="connsiteX190" fmla="*/ 187847 w 629149"/>
                <a:gd name="connsiteY190" fmla="*/ 471471 h 520856"/>
                <a:gd name="connsiteX191" fmla="*/ 188631 w 629149"/>
                <a:gd name="connsiteY191" fmla="*/ 471053 h 520856"/>
                <a:gd name="connsiteX192" fmla="*/ 184123 w 629149"/>
                <a:gd name="connsiteY192" fmla="*/ 471053 h 520856"/>
                <a:gd name="connsiteX193" fmla="*/ 186246 w 629149"/>
                <a:gd name="connsiteY193" fmla="*/ 469890 h 520856"/>
                <a:gd name="connsiteX194" fmla="*/ 187030 w 629149"/>
                <a:gd name="connsiteY194" fmla="*/ 469472 h 520856"/>
                <a:gd name="connsiteX195" fmla="*/ 182522 w 629149"/>
                <a:gd name="connsiteY195" fmla="*/ 469472 h 520856"/>
                <a:gd name="connsiteX196" fmla="*/ 184645 w 629149"/>
                <a:gd name="connsiteY196" fmla="*/ 468309 h 520856"/>
                <a:gd name="connsiteX197" fmla="*/ 185429 w 629149"/>
                <a:gd name="connsiteY197" fmla="*/ 467890 h 520856"/>
                <a:gd name="connsiteX198" fmla="*/ 180921 w 629149"/>
                <a:gd name="connsiteY198" fmla="*/ 467890 h 520856"/>
                <a:gd name="connsiteX199" fmla="*/ 183044 w 629149"/>
                <a:gd name="connsiteY199" fmla="*/ 466727 h 520856"/>
                <a:gd name="connsiteX200" fmla="*/ 183828 w 629149"/>
                <a:gd name="connsiteY200" fmla="*/ 466309 h 520856"/>
                <a:gd name="connsiteX201" fmla="*/ 179320 w 629149"/>
                <a:gd name="connsiteY201" fmla="*/ 466309 h 520856"/>
                <a:gd name="connsiteX202" fmla="*/ 181442 w 629149"/>
                <a:gd name="connsiteY202" fmla="*/ 465146 h 520856"/>
                <a:gd name="connsiteX203" fmla="*/ 182227 w 629149"/>
                <a:gd name="connsiteY203" fmla="*/ 464727 h 520856"/>
                <a:gd name="connsiteX204" fmla="*/ 177719 w 629149"/>
                <a:gd name="connsiteY204" fmla="*/ 464727 h 520856"/>
                <a:gd name="connsiteX205" fmla="*/ 179841 w 629149"/>
                <a:gd name="connsiteY205" fmla="*/ 463564 h 520856"/>
                <a:gd name="connsiteX206" fmla="*/ 180626 w 629149"/>
                <a:gd name="connsiteY206" fmla="*/ 463146 h 520856"/>
                <a:gd name="connsiteX207" fmla="*/ 176118 w 629149"/>
                <a:gd name="connsiteY207" fmla="*/ 463146 h 520856"/>
                <a:gd name="connsiteX208" fmla="*/ 178240 w 629149"/>
                <a:gd name="connsiteY208" fmla="*/ 461983 h 520856"/>
                <a:gd name="connsiteX209" fmla="*/ 179025 w 629149"/>
                <a:gd name="connsiteY209" fmla="*/ 461564 h 520856"/>
                <a:gd name="connsiteX210" fmla="*/ 174517 w 629149"/>
                <a:gd name="connsiteY210" fmla="*/ 461564 h 520856"/>
                <a:gd name="connsiteX211" fmla="*/ 176639 w 629149"/>
                <a:gd name="connsiteY211" fmla="*/ 460402 h 520856"/>
                <a:gd name="connsiteX212" fmla="*/ 177424 w 629149"/>
                <a:gd name="connsiteY212" fmla="*/ 459983 h 520856"/>
                <a:gd name="connsiteX213" fmla="*/ 172916 w 629149"/>
                <a:gd name="connsiteY213" fmla="*/ 459983 h 520856"/>
                <a:gd name="connsiteX214" fmla="*/ 175038 w 629149"/>
                <a:gd name="connsiteY214" fmla="*/ 458820 h 520856"/>
                <a:gd name="connsiteX215" fmla="*/ 175823 w 629149"/>
                <a:gd name="connsiteY215" fmla="*/ 458401 h 520856"/>
                <a:gd name="connsiteX216" fmla="*/ 171315 w 629149"/>
                <a:gd name="connsiteY216" fmla="*/ 458401 h 520856"/>
                <a:gd name="connsiteX217" fmla="*/ 173437 w 629149"/>
                <a:gd name="connsiteY217" fmla="*/ 457239 h 520856"/>
                <a:gd name="connsiteX218" fmla="*/ 174221 w 629149"/>
                <a:gd name="connsiteY218" fmla="*/ 456820 h 520856"/>
                <a:gd name="connsiteX219" fmla="*/ 169714 w 629149"/>
                <a:gd name="connsiteY219" fmla="*/ 456820 h 520856"/>
                <a:gd name="connsiteX220" fmla="*/ 171836 w 629149"/>
                <a:gd name="connsiteY220" fmla="*/ 455657 h 520856"/>
                <a:gd name="connsiteX221" fmla="*/ 172620 w 629149"/>
                <a:gd name="connsiteY221" fmla="*/ 455239 h 520856"/>
                <a:gd name="connsiteX222" fmla="*/ 168113 w 629149"/>
                <a:gd name="connsiteY222" fmla="*/ 455239 h 520856"/>
                <a:gd name="connsiteX223" fmla="*/ 170235 w 629149"/>
                <a:gd name="connsiteY223" fmla="*/ 454076 h 520856"/>
                <a:gd name="connsiteX224" fmla="*/ 171019 w 629149"/>
                <a:gd name="connsiteY224" fmla="*/ 453657 h 520856"/>
                <a:gd name="connsiteX225" fmla="*/ 166512 w 629149"/>
                <a:gd name="connsiteY225" fmla="*/ 453657 h 520856"/>
                <a:gd name="connsiteX226" fmla="*/ 168634 w 629149"/>
                <a:gd name="connsiteY226" fmla="*/ 452494 h 520856"/>
                <a:gd name="connsiteX227" fmla="*/ 169418 w 629149"/>
                <a:gd name="connsiteY227" fmla="*/ 452076 h 520856"/>
                <a:gd name="connsiteX228" fmla="*/ 164911 w 629149"/>
                <a:gd name="connsiteY228" fmla="*/ 452076 h 520856"/>
                <a:gd name="connsiteX229" fmla="*/ 167033 w 629149"/>
                <a:gd name="connsiteY229" fmla="*/ 450913 h 520856"/>
                <a:gd name="connsiteX230" fmla="*/ 167817 w 629149"/>
                <a:gd name="connsiteY230" fmla="*/ 450494 h 520856"/>
                <a:gd name="connsiteX231" fmla="*/ 163309 w 629149"/>
                <a:gd name="connsiteY231" fmla="*/ 450494 h 520856"/>
                <a:gd name="connsiteX232" fmla="*/ 165432 w 629149"/>
                <a:gd name="connsiteY232" fmla="*/ 449331 h 520856"/>
                <a:gd name="connsiteX233" fmla="*/ 166216 w 629149"/>
                <a:gd name="connsiteY233" fmla="*/ 448913 h 520856"/>
                <a:gd name="connsiteX234" fmla="*/ 161708 w 629149"/>
                <a:gd name="connsiteY234" fmla="*/ 448913 h 520856"/>
                <a:gd name="connsiteX235" fmla="*/ 163831 w 629149"/>
                <a:gd name="connsiteY235" fmla="*/ 447750 h 520856"/>
                <a:gd name="connsiteX236" fmla="*/ 164615 w 629149"/>
                <a:gd name="connsiteY236" fmla="*/ 447332 h 520856"/>
                <a:gd name="connsiteX237" fmla="*/ 160107 w 629149"/>
                <a:gd name="connsiteY237" fmla="*/ 447332 h 520856"/>
                <a:gd name="connsiteX238" fmla="*/ 162230 w 629149"/>
                <a:gd name="connsiteY238" fmla="*/ 446169 h 520856"/>
                <a:gd name="connsiteX239" fmla="*/ 163014 w 629149"/>
                <a:gd name="connsiteY239" fmla="*/ 445750 h 520856"/>
                <a:gd name="connsiteX240" fmla="*/ 158506 w 629149"/>
                <a:gd name="connsiteY240" fmla="*/ 445750 h 520856"/>
                <a:gd name="connsiteX241" fmla="*/ 160628 w 629149"/>
                <a:gd name="connsiteY241" fmla="*/ 444587 h 520856"/>
                <a:gd name="connsiteX242" fmla="*/ 161413 w 629149"/>
                <a:gd name="connsiteY242" fmla="*/ 444169 h 520856"/>
                <a:gd name="connsiteX243" fmla="*/ 156905 w 629149"/>
                <a:gd name="connsiteY243" fmla="*/ 444169 h 520856"/>
                <a:gd name="connsiteX244" fmla="*/ 159027 w 629149"/>
                <a:gd name="connsiteY244" fmla="*/ 443006 h 520856"/>
                <a:gd name="connsiteX245" fmla="*/ 159812 w 629149"/>
                <a:gd name="connsiteY245" fmla="*/ 442587 h 520856"/>
                <a:gd name="connsiteX246" fmla="*/ 155304 w 629149"/>
                <a:gd name="connsiteY246" fmla="*/ 442587 h 520856"/>
                <a:gd name="connsiteX247" fmla="*/ 157426 w 629149"/>
                <a:gd name="connsiteY247" fmla="*/ 441424 h 520856"/>
                <a:gd name="connsiteX248" fmla="*/ 158211 w 629149"/>
                <a:gd name="connsiteY248" fmla="*/ 441006 h 520856"/>
                <a:gd name="connsiteX249" fmla="*/ 153703 w 629149"/>
                <a:gd name="connsiteY249" fmla="*/ 441006 h 520856"/>
                <a:gd name="connsiteX250" fmla="*/ 155825 w 629149"/>
                <a:gd name="connsiteY250" fmla="*/ 439843 h 520856"/>
                <a:gd name="connsiteX251" fmla="*/ 156610 w 629149"/>
                <a:gd name="connsiteY251" fmla="*/ 439425 h 520856"/>
                <a:gd name="connsiteX252" fmla="*/ 152102 w 629149"/>
                <a:gd name="connsiteY252" fmla="*/ 439425 h 520856"/>
                <a:gd name="connsiteX253" fmla="*/ 154224 w 629149"/>
                <a:gd name="connsiteY253" fmla="*/ 438262 h 520856"/>
                <a:gd name="connsiteX254" fmla="*/ 155009 w 629149"/>
                <a:gd name="connsiteY254" fmla="*/ 437843 h 520856"/>
                <a:gd name="connsiteX255" fmla="*/ 150501 w 629149"/>
                <a:gd name="connsiteY255" fmla="*/ 437843 h 520856"/>
                <a:gd name="connsiteX256" fmla="*/ 152623 w 629149"/>
                <a:gd name="connsiteY256" fmla="*/ 436680 h 520856"/>
                <a:gd name="connsiteX257" fmla="*/ 153408 w 629149"/>
                <a:gd name="connsiteY257" fmla="*/ 436262 h 520856"/>
                <a:gd name="connsiteX258" fmla="*/ 148900 w 629149"/>
                <a:gd name="connsiteY258" fmla="*/ 436262 h 520856"/>
                <a:gd name="connsiteX259" fmla="*/ 151022 w 629149"/>
                <a:gd name="connsiteY259" fmla="*/ 435099 h 520856"/>
                <a:gd name="connsiteX260" fmla="*/ 151806 w 629149"/>
                <a:gd name="connsiteY260" fmla="*/ 434680 h 520856"/>
                <a:gd name="connsiteX261" fmla="*/ 147299 w 629149"/>
                <a:gd name="connsiteY261" fmla="*/ 434680 h 520856"/>
                <a:gd name="connsiteX262" fmla="*/ 149421 w 629149"/>
                <a:gd name="connsiteY262" fmla="*/ 433517 h 520856"/>
                <a:gd name="connsiteX263" fmla="*/ 150205 w 629149"/>
                <a:gd name="connsiteY263" fmla="*/ 433099 h 520856"/>
                <a:gd name="connsiteX264" fmla="*/ 145698 w 629149"/>
                <a:gd name="connsiteY264" fmla="*/ 433099 h 520856"/>
                <a:gd name="connsiteX265" fmla="*/ 147820 w 629149"/>
                <a:gd name="connsiteY265" fmla="*/ 431936 h 520856"/>
                <a:gd name="connsiteX266" fmla="*/ 148604 w 629149"/>
                <a:gd name="connsiteY266" fmla="*/ 431517 h 520856"/>
                <a:gd name="connsiteX267" fmla="*/ 144097 w 629149"/>
                <a:gd name="connsiteY267" fmla="*/ 431517 h 520856"/>
                <a:gd name="connsiteX268" fmla="*/ 146219 w 629149"/>
                <a:gd name="connsiteY268" fmla="*/ 430354 h 520856"/>
                <a:gd name="connsiteX269" fmla="*/ 147003 w 629149"/>
                <a:gd name="connsiteY269" fmla="*/ 429936 h 520856"/>
                <a:gd name="connsiteX270" fmla="*/ 142496 w 629149"/>
                <a:gd name="connsiteY270" fmla="*/ 429936 h 520856"/>
                <a:gd name="connsiteX271" fmla="*/ 144618 w 629149"/>
                <a:gd name="connsiteY271" fmla="*/ 428773 h 520856"/>
                <a:gd name="connsiteX272" fmla="*/ 145402 w 629149"/>
                <a:gd name="connsiteY272" fmla="*/ 428355 h 520856"/>
                <a:gd name="connsiteX273" fmla="*/ 140894 w 629149"/>
                <a:gd name="connsiteY273" fmla="*/ 428355 h 520856"/>
                <a:gd name="connsiteX274" fmla="*/ 143017 w 629149"/>
                <a:gd name="connsiteY274" fmla="*/ 427192 h 520856"/>
                <a:gd name="connsiteX275" fmla="*/ 143801 w 629149"/>
                <a:gd name="connsiteY275" fmla="*/ 426773 h 520856"/>
                <a:gd name="connsiteX276" fmla="*/ 139293 w 629149"/>
                <a:gd name="connsiteY276" fmla="*/ 426773 h 520856"/>
                <a:gd name="connsiteX277" fmla="*/ 141416 w 629149"/>
                <a:gd name="connsiteY277" fmla="*/ 425610 h 520856"/>
                <a:gd name="connsiteX278" fmla="*/ 142200 w 629149"/>
                <a:gd name="connsiteY278" fmla="*/ 425192 h 520856"/>
                <a:gd name="connsiteX279" fmla="*/ 137692 w 629149"/>
                <a:gd name="connsiteY279" fmla="*/ 425192 h 520856"/>
                <a:gd name="connsiteX280" fmla="*/ 139815 w 629149"/>
                <a:gd name="connsiteY280" fmla="*/ 424029 h 520856"/>
                <a:gd name="connsiteX281" fmla="*/ 140599 w 629149"/>
                <a:gd name="connsiteY281" fmla="*/ 423610 h 520856"/>
                <a:gd name="connsiteX282" fmla="*/ 136091 w 629149"/>
                <a:gd name="connsiteY282" fmla="*/ 423610 h 520856"/>
                <a:gd name="connsiteX283" fmla="*/ 138213 w 629149"/>
                <a:gd name="connsiteY283" fmla="*/ 422447 h 520856"/>
                <a:gd name="connsiteX284" fmla="*/ 138998 w 629149"/>
                <a:gd name="connsiteY284" fmla="*/ 422029 h 520856"/>
                <a:gd name="connsiteX285" fmla="*/ 134490 w 629149"/>
                <a:gd name="connsiteY285" fmla="*/ 422029 h 520856"/>
                <a:gd name="connsiteX286" fmla="*/ 136612 w 629149"/>
                <a:gd name="connsiteY286" fmla="*/ 420866 h 520856"/>
                <a:gd name="connsiteX287" fmla="*/ 137397 w 629149"/>
                <a:gd name="connsiteY287" fmla="*/ 420447 h 520856"/>
                <a:gd name="connsiteX288" fmla="*/ 132889 w 629149"/>
                <a:gd name="connsiteY288" fmla="*/ 420447 h 520856"/>
                <a:gd name="connsiteX289" fmla="*/ 135011 w 629149"/>
                <a:gd name="connsiteY289" fmla="*/ 419285 h 520856"/>
                <a:gd name="connsiteX290" fmla="*/ 135796 w 629149"/>
                <a:gd name="connsiteY290" fmla="*/ 418866 h 520856"/>
                <a:gd name="connsiteX291" fmla="*/ 131288 w 629149"/>
                <a:gd name="connsiteY291" fmla="*/ 418866 h 520856"/>
                <a:gd name="connsiteX292" fmla="*/ 133410 w 629149"/>
                <a:gd name="connsiteY292" fmla="*/ 417703 h 520856"/>
                <a:gd name="connsiteX293" fmla="*/ 134195 w 629149"/>
                <a:gd name="connsiteY293" fmla="*/ 417285 h 520856"/>
                <a:gd name="connsiteX294" fmla="*/ 129687 w 629149"/>
                <a:gd name="connsiteY294" fmla="*/ 417285 h 520856"/>
                <a:gd name="connsiteX295" fmla="*/ 131809 w 629149"/>
                <a:gd name="connsiteY295" fmla="*/ 416122 h 520856"/>
                <a:gd name="connsiteX296" fmla="*/ 132594 w 629149"/>
                <a:gd name="connsiteY296" fmla="*/ 415703 h 520856"/>
                <a:gd name="connsiteX297" fmla="*/ 128086 w 629149"/>
                <a:gd name="connsiteY297" fmla="*/ 415703 h 520856"/>
                <a:gd name="connsiteX298" fmla="*/ 130208 w 629149"/>
                <a:gd name="connsiteY298" fmla="*/ 414540 h 520856"/>
                <a:gd name="connsiteX299" fmla="*/ 130992 w 629149"/>
                <a:gd name="connsiteY299" fmla="*/ 414122 h 520856"/>
                <a:gd name="connsiteX300" fmla="*/ 126485 w 629149"/>
                <a:gd name="connsiteY300" fmla="*/ 414122 h 520856"/>
                <a:gd name="connsiteX301" fmla="*/ 128607 w 629149"/>
                <a:gd name="connsiteY301" fmla="*/ 412959 h 520856"/>
                <a:gd name="connsiteX302" fmla="*/ 129392 w 629149"/>
                <a:gd name="connsiteY302" fmla="*/ 412540 h 520856"/>
                <a:gd name="connsiteX303" fmla="*/ 124884 w 629149"/>
                <a:gd name="connsiteY303" fmla="*/ 412540 h 520856"/>
                <a:gd name="connsiteX304" fmla="*/ 127006 w 629149"/>
                <a:gd name="connsiteY304" fmla="*/ 411377 h 520856"/>
                <a:gd name="connsiteX305" fmla="*/ 127790 w 629149"/>
                <a:gd name="connsiteY305" fmla="*/ 410959 h 520856"/>
                <a:gd name="connsiteX306" fmla="*/ 123282 w 629149"/>
                <a:gd name="connsiteY306" fmla="*/ 410959 h 520856"/>
                <a:gd name="connsiteX307" fmla="*/ 125405 w 629149"/>
                <a:gd name="connsiteY307" fmla="*/ 409796 h 520856"/>
                <a:gd name="connsiteX308" fmla="*/ 126189 w 629149"/>
                <a:gd name="connsiteY308" fmla="*/ 409377 h 520856"/>
                <a:gd name="connsiteX309" fmla="*/ 121682 w 629149"/>
                <a:gd name="connsiteY309" fmla="*/ 409377 h 520856"/>
                <a:gd name="connsiteX310" fmla="*/ 123804 w 629149"/>
                <a:gd name="connsiteY310" fmla="*/ 408214 h 520856"/>
                <a:gd name="connsiteX311" fmla="*/ 124588 w 629149"/>
                <a:gd name="connsiteY311" fmla="*/ 407796 h 520856"/>
                <a:gd name="connsiteX312" fmla="*/ 120080 w 629149"/>
                <a:gd name="connsiteY312" fmla="*/ 407796 h 520856"/>
                <a:gd name="connsiteX313" fmla="*/ 122203 w 629149"/>
                <a:gd name="connsiteY313" fmla="*/ 406633 h 520856"/>
                <a:gd name="connsiteX314" fmla="*/ 122987 w 629149"/>
                <a:gd name="connsiteY314" fmla="*/ 406215 h 520856"/>
                <a:gd name="connsiteX315" fmla="*/ 118479 w 629149"/>
                <a:gd name="connsiteY315" fmla="*/ 406215 h 520856"/>
                <a:gd name="connsiteX316" fmla="*/ 120602 w 629149"/>
                <a:gd name="connsiteY316" fmla="*/ 405052 h 520856"/>
                <a:gd name="connsiteX317" fmla="*/ 121386 w 629149"/>
                <a:gd name="connsiteY317" fmla="*/ 404633 h 520856"/>
                <a:gd name="connsiteX318" fmla="*/ 116878 w 629149"/>
                <a:gd name="connsiteY318" fmla="*/ 404633 h 520856"/>
                <a:gd name="connsiteX319" fmla="*/ 119001 w 629149"/>
                <a:gd name="connsiteY319" fmla="*/ 403470 h 520856"/>
                <a:gd name="connsiteX320" fmla="*/ 119785 w 629149"/>
                <a:gd name="connsiteY320" fmla="*/ 403052 h 520856"/>
                <a:gd name="connsiteX321" fmla="*/ 115277 w 629149"/>
                <a:gd name="connsiteY321" fmla="*/ 403052 h 520856"/>
                <a:gd name="connsiteX322" fmla="*/ 117400 w 629149"/>
                <a:gd name="connsiteY322" fmla="*/ 401889 h 520856"/>
                <a:gd name="connsiteX323" fmla="*/ 118184 w 629149"/>
                <a:gd name="connsiteY323" fmla="*/ 401470 h 520856"/>
                <a:gd name="connsiteX324" fmla="*/ 113676 w 629149"/>
                <a:gd name="connsiteY324" fmla="*/ 401470 h 520856"/>
                <a:gd name="connsiteX325" fmla="*/ 115799 w 629149"/>
                <a:gd name="connsiteY325" fmla="*/ 400307 h 520856"/>
                <a:gd name="connsiteX326" fmla="*/ 116583 w 629149"/>
                <a:gd name="connsiteY326" fmla="*/ 399889 h 520856"/>
                <a:gd name="connsiteX327" fmla="*/ 112075 w 629149"/>
                <a:gd name="connsiteY327" fmla="*/ 399889 h 520856"/>
                <a:gd name="connsiteX328" fmla="*/ 114197 w 629149"/>
                <a:gd name="connsiteY328" fmla="*/ 398726 h 520856"/>
                <a:gd name="connsiteX329" fmla="*/ 114982 w 629149"/>
                <a:gd name="connsiteY329" fmla="*/ 398308 h 520856"/>
                <a:gd name="connsiteX330" fmla="*/ 110474 w 629149"/>
                <a:gd name="connsiteY330" fmla="*/ 398308 h 520856"/>
                <a:gd name="connsiteX331" fmla="*/ 112596 w 629149"/>
                <a:gd name="connsiteY331" fmla="*/ 397145 h 520856"/>
                <a:gd name="connsiteX332" fmla="*/ 113381 w 629149"/>
                <a:gd name="connsiteY332" fmla="*/ 396726 h 520856"/>
                <a:gd name="connsiteX333" fmla="*/ 108873 w 629149"/>
                <a:gd name="connsiteY333" fmla="*/ 396726 h 520856"/>
                <a:gd name="connsiteX334" fmla="*/ 110995 w 629149"/>
                <a:gd name="connsiteY334" fmla="*/ 395563 h 520856"/>
                <a:gd name="connsiteX335" fmla="*/ 111780 w 629149"/>
                <a:gd name="connsiteY335" fmla="*/ 395145 h 520856"/>
                <a:gd name="connsiteX336" fmla="*/ 107272 w 629149"/>
                <a:gd name="connsiteY336" fmla="*/ 395145 h 520856"/>
                <a:gd name="connsiteX337" fmla="*/ 109394 w 629149"/>
                <a:gd name="connsiteY337" fmla="*/ 393982 h 520856"/>
                <a:gd name="connsiteX338" fmla="*/ 110179 w 629149"/>
                <a:gd name="connsiteY338" fmla="*/ 393563 h 520856"/>
                <a:gd name="connsiteX339" fmla="*/ 105671 w 629149"/>
                <a:gd name="connsiteY339" fmla="*/ 393563 h 520856"/>
                <a:gd name="connsiteX340" fmla="*/ 107793 w 629149"/>
                <a:gd name="connsiteY340" fmla="*/ 392400 h 520856"/>
                <a:gd name="connsiteX341" fmla="*/ 108578 w 629149"/>
                <a:gd name="connsiteY341" fmla="*/ 391982 h 520856"/>
                <a:gd name="connsiteX342" fmla="*/ 104070 w 629149"/>
                <a:gd name="connsiteY342" fmla="*/ 391982 h 520856"/>
                <a:gd name="connsiteX343" fmla="*/ 106192 w 629149"/>
                <a:gd name="connsiteY343" fmla="*/ 390819 h 520856"/>
                <a:gd name="connsiteX344" fmla="*/ 106976 w 629149"/>
                <a:gd name="connsiteY344" fmla="*/ 390400 h 520856"/>
                <a:gd name="connsiteX345" fmla="*/ 102469 w 629149"/>
                <a:gd name="connsiteY345" fmla="*/ 390400 h 520856"/>
                <a:gd name="connsiteX346" fmla="*/ 104591 w 629149"/>
                <a:gd name="connsiteY346" fmla="*/ 389237 h 520856"/>
                <a:gd name="connsiteX347" fmla="*/ 105375 w 629149"/>
                <a:gd name="connsiteY347" fmla="*/ 388819 h 520856"/>
                <a:gd name="connsiteX348" fmla="*/ 100868 w 629149"/>
                <a:gd name="connsiteY348" fmla="*/ 388819 h 520856"/>
                <a:gd name="connsiteX349" fmla="*/ 102990 w 629149"/>
                <a:gd name="connsiteY349" fmla="*/ 387656 h 520856"/>
                <a:gd name="connsiteX350" fmla="*/ 103774 w 629149"/>
                <a:gd name="connsiteY350" fmla="*/ 387237 h 520856"/>
                <a:gd name="connsiteX351" fmla="*/ 99267 w 629149"/>
                <a:gd name="connsiteY351" fmla="*/ 387237 h 520856"/>
                <a:gd name="connsiteX352" fmla="*/ 101389 w 629149"/>
                <a:gd name="connsiteY352" fmla="*/ 386075 h 520856"/>
                <a:gd name="connsiteX353" fmla="*/ 102173 w 629149"/>
                <a:gd name="connsiteY353" fmla="*/ 385656 h 520856"/>
                <a:gd name="connsiteX354" fmla="*/ 97665 w 629149"/>
                <a:gd name="connsiteY354" fmla="*/ 385656 h 520856"/>
                <a:gd name="connsiteX355" fmla="*/ 99788 w 629149"/>
                <a:gd name="connsiteY355" fmla="*/ 384493 h 520856"/>
                <a:gd name="connsiteX356" fmla="*/ 100572 w 629149"/>
                <a:gd name="connsiteY356" fmla="*/ 384075 h 520856"/>
                <a:gd name="connsiteX357" fmla="*/ 96064 w 629149"/>
                <a:gd name="connsiteY357" fmla="*/ 384075 h 520856"/>
                <a:gd name="connsiteX358" fmla="*/ 98187 w 629149"/>
                <a:gd name="connsiteY358" fmla="*/ 382912 h 520856"/>
                <a:gd name="connsiteX359" fmla="*/ 98971 w 629149"/>
                <a:gd name="connsiteY359" fmla="*/ 382493 h 520856"/>
                <a:gd name="connsiteX360" fmla="*/ 94463 w 629149"/>
                <a:gd name="connsiteY360" fmla="*/ 382493 h 520856"/>
                <a:gd name="connsiteX361" fmla="*/ 96586 w 629149"/>
                <a:gd name="connsiteY361" fmla="*/ 381330 h 520856"/>
                <a:gd name="connsiteX362" fmla="*/ 97370 w 629149"/>
                <a:gd name="connsiteY362" fmla="*/ 380912 h 520856"/>
                <a:gd name="connsiteX363" fmla="*/ 92862 w 629149"/>
                <a:gd name="connsiteY363" fmla="*/ 380912 h 520856"/>
                <a:gd name="connsiteX364" fmla="*/ 94984 w 629149"/>
                <a:gd name="connsiteY364" fmla="*/ 379749 h 520856"/>
                <a:gd name="connsiteX365" fmla="*/ 95769 w 629149"/>
                <a:gd name="connsiteY365" fmla="*/ 379330 h 520856"/>
                <a:gd name="connsiteX366" fmla="*/ 91261 w 629149"/>
                <a:gd name="connsiteY366" fmla="*/ 379330 h 520856"/>
                <a:gd name="connsiteX367" fmla="*/ 93383 w 629149"/>
                <a:gd name="connsiteY367" fmla="*/ 378168 h 520856"/>
                <a:gd name="connsiteX368" fmla="*/ 94168 w 629149"/>
                <a:gd name="connsiteY368" fmla="*/ 377749 h 520856"/>
                <a:gd name="connsiteX369" fmla="*/ 89660 w 629149"/>
                <a:gd name="connsiteY369" fmla="*/ 377749 h 520856"/>
                <a:gd name="connsiteX370" fmla="*/ 91782 w 629149"/>
                <a:gd name="connsiteY370" fmla="*/ 376586 h 520856"/>
                <a:gd name="connsiteX371" fmla="*/ 92567 w 629149"/>
                <a:gd name="connsiteY371" fmla="*/ 376168 h 520856"/>
                <a:gd name="connsiteX372" fmla="*/ 88059 w 629149"/>
                <a:gd name="connsiteY372" fmla="*/ 376168 h 520856"/>
                <a:gd name="connsiteX373" fmla="*/ 90181 w 629149"/>
                <a:gd name="connsiteY373" fmla="*/ 375005 h 520856"/>
                <a:gd name="connsiteX374" fmla="*/ 90966 w 629149"/>
                <a:gd name="connsiteY374" fmla="*/ 374586 h 520856"/>
                <a:gd name="connsiteX375" fmla="*/ 86458 w 629149"/>
                <a:gd name="connsiteY375" fmla="*/ 374586 h 520856"/>
                <a:gd name="connsiteX376" fmla="*/ 88580 w 629149"/>
                <a:gd name="connsiteY376" fmla="*/ 373423 h 520856"/>
                <a:gd name="connsiteX377" fmla="*/ 89365 w 629149"/>
                <a:gd name="connsiteY377" fmla="*/ 373005 h 520856"/>
                <a:gd name="connsiteX378" fmla="*/ 84857 w 629149"/>
                <a:gd name="connsiteY378" fmla="*/ 373005 h 520856"/>
                <a:gd name="connsiteX379" fmla="*/ 86979 w 629149"/>
                <a:gd name="connsiteY379" fmla="*/ 371842 h 520856"/>
                <a:gd name="connsiteX380" fmla="*/ 87764 w 629149"/>
                <a:gd name="connsiteY380" fmla="*/ 371423 h 520856"/>
                <a:gd name="connsiteX381" fmla="*/ 83256 w 629149"/>
                <a:gd name="connsiteY381" fmla="*/ 371423 h 520856"/>
                <a:gd name="connsiteX382" fmla="*/ 85378 w 629149"/>
                <a:gd name="connsiteY382" fmla="*/ 370260 h 520856"/>
                <a:gd name="connsiteX383" fmla="*/ 86162 w 629149"/>
                <a:gd name="connsiteY383" fmla="*/ 369842 h 520856"/>
                <a:gd name="connsiteX384" fmla="*/ 81655 w 629149"/>
                <a:gd name="connsiteY384" fmla="*/ 369842 h 520856"/>
                <a:gd name="connsiteX385" fmla="*/ 83777 w 629149"/>
                <a:gd name="connsiteY385" fmla="*/ 368679 h 520856"/>
                <a:gd name="connsiteX386" fmla="*/ 84562 w 629149"/>
                <a:gd name="connsiteY386" fmla="*/ 368260 h 520856"/>
                <a:gd name="connsiteX387" fmla="*/ 80054 w 629149"/>
                <a:gd name="connsiteY387" fmla="*/ 368260 h 520856"/>
                <a:gd name="connsiteX388" fmla="*/ 82176 w 629149"/>
                <a:gd name="connsiteY388" fmla="*/ 367097 h 520856"/>
                <a:gd name="connsiteX389" fmla="*/ 82960 w 629149"/>
                <a:gd name="connsiteY389" fmla="*/ 366679 h 520856"/>
                <a:gd name="connsiteX390" fmla="*/ 78453 w 629149"/>
                <a:gd name="connsiteY390" fmla="*/ 366679 h 520856"/>
                <a:gd name="connsiteX391" fmla="*/ 80575 w 629149"/>
                <a:gd name="connsiteY391" fmla="*/ 365516 h 520856"/>
                <a:gd name="connsiteX392" fmla="*/ 81359 w 629149"/>
                <a:gd name="connsiteY392" fmla="*/ 365098 h 520856"/>
                <a:gd name="connsiteX393" fmla="*/ 76852 w 629149"/>
                <a:gd name="connsiteY393" fmla="*/ 365098 h 520856"/>
                <a:gd name="connsiteX394" fmla="*/ 78974 w 629149"/>
                <a:gd name="connsiteY394" fmla="*/ 363935 h 520856"/>
                <a:gd name="connsiteX395" fmla="*/ 79758 w 629149"/>
                <a:gd name="connsiteY395" fmla="*/ 363516 h 520856"/>
                <a:gd name="connsiteX396" fmla="*/ 75250 w 629149"/>
                <a:gd name="connsiteY396" fmla="*/ 363516 h 520856"/>
                <a:gd name="connsiteX397" fmla="*/ 77373 w 629149"/>
                <a:gd name="connsiteY397" fmla="*/ 362353 h 520856"/>
                <a:gd name="connsiteX398" fmla="*/ 78157 w 629149"/>
                <a:gd name="connsiteY398" fmla="*/ 361935 h 520856"/>
                <a:gd name="connsiteX399" fmla="*/ 73649 w 629149"/>
                <a:gd name="connsiteY399" fmla="*/ 361935 h 520856"/>
                <a:gd name="connsiteX400" fmla="*/ 75772 w 629149"/>
                <a:gd name="connsiteY400" fmla="*/ 360772 h 520856"/>
                <a:gd name="connsiteX401" fmla="*/ 76556 w 629149"/>
                <a:gd name="connsiteY401" fmla="*/ 360353 h 520856"/>
                <a:gd name="connsiteX402" fmla="*/ 72048 w 629149"/>
                <a:gd name="connsiteY402" fmla="*/ 360353 h 520856"/>
                <a:gd name="connsiteX403" fmla="*/ 74171 w 629149"/>
                <a:gd name="connsiteY403" fmla="*/ 359190 h 520856"/>
                <a:gd name="connsiteX404" fmla="*/ 74955 w 629149"/>
                <a:gd name="connsiteY404" fmla="*/ 358772 h 520856"/>
                <a:gd name="connsiteX405" fmla="*/ 70447 w 629149"/>
                <a:gd name="connsiteY405" fmla="*/ 358772 h 520856"/>
                <a:gd name="connsiteX406" fmla="*/ 72569 w 629149"/>
                <a:gd name="connsiteY406" fmla="*/ 357609 h 520856"/>
                <a:gd name="connsiteX407" fmla="*/ 73354 w 629149"/>
                <a:gd name="connsiteY407" fmla="*/ 357191 h 520856"/>
                <a:gd name="connsiteX408" fmla="*/ 68846 w 629149"/>
                <a:gd name="connsiteY408" fmla="*/ 357191 h 520856"/>
                <a:gd name="connsiteX409" fmla="*/ 70968 w 629149"/>
                <a:gd name="connsiteY409" fmla="*/ 356028 h 520856"/>
                <a:gd name="connsiteX410" fmla="*/ 71753 w 629149"/>
                <a:gd name="connsiteY410" fmla="*/ 355609 h 520856"/>
                <a:gd name="connsiteX411" fmla="*/ 67245 w 629149"/>
                <a:gd name="connsiteY411" fmla="*/ 355609 h 520856"/>
                <a:gd name="connsiteX412" fmla="*/ 69367 w 629149"/>
                <a:gd name="connsiteY412" fmla="*/ 354446 h 520856"/>
                <a:gd name="connsiteX413" fmla="*/ 70152 w 629149"/>
                <a:gd name="connsiteY413" fmla="*/ 354028 h 520856"/>
                <a:gd name="connsiteX414" fmla="*/ 65644 w 629149"/>
                <a:gd name="connsiteY414" fmla="*/ 354028 h 520856"/>
                <a:gd name="connsiteX415" fmla="*/ 67766 w 629149"/>
                <a:gd name="connsiteY415" fmla="*/ 352865 h 520856"/>
                <a:gd name="connsiteX416" fmla="*/ 68551 w 629149"/>
                <a:gd name="connsiteY416" fmla="*/ 352446 h 520856"/>
                <a:gd name="connsiteX417" fmla="*/ 64043 w 629149"/>
                <a:gd name="connsiteY417" fmla="*/ 352446 h 520856"/>
                <a:gd name="connsiteX418" fmla="*/ 66165 w 629149"/>
                <a:gd name="connsiteY418" fmla="*/ 351283 h 520856"/>
                <a:gd name="connsiteX419" fmla="*/ 66950 w 629149"/>
                <a:gd name="connsiteY419" fmla="*/ 350865 h 520856"/>
                <a:gd name="connsiteX420" fmla="*/ 62442 w 629149"/>
                <a:gd name="connsiteY420" fmla="*/ 350865 h 520856"/>
                <a:gd name="connsiteX421" fmla="*/ 64564 w 629149"/>
                <a:gd name="connsiteY421" fmla="*/ 349702 h 520856"/>
                <a:gd name="connsiteX422" fmla="*/ 65348 w 629149"/>
                <a:gd name="connsiteY422" fmla="*/ 349283 h 520856"/>
                <a:gd name="connsiteX423" fmla="*/ 60841 w 629149"/>
                <a:gd name="connsiteY423" fmla="*/ 349283 h 520856"/>
                <a:gd name="connsiteX424" fmla="*/ 62963 w 629149"/>
                <a:gd name="connsiteY424" fmla="*/ 348121 h 520856"/>
                <a:gd name="connsiteX425" fmla="*/ 63747 w 629149"/>
                <a:gd name="connsiteY425" fmla="*/ 347702 h 520856"/>
                <a:gd name="connsiteX426" fmla="*/ 59240 w 629149"/>
                <a:gd name="connsiteY426" fmla="*/ 347702 h 520856"/>
                <a:gd name="connsiteX427" fmla="*/ 61362 w 629149"/>
                <a:gd name="connsiteY427" fmla="*/ 346539 h 520856"/>
                <a:gd name="connsiteX428" fmla="*/ 62147 w 629149"/>
                <a:gd name="connsiteY428" fmla="*/ 346120 h 520856"/>
                <a:gd name="connsiteX429" fmla="*/ 57638 w 629149"/>
                <a:gd name="connsiteY429" fmla="*/ 346120 h 520856"/>
                <a:gd name="connsiteX430" fmla="*/ 59761 w 629149"/>
                <a:gd name="connsiteY430" fmla="*/ 344958 h 520856"/>
                <a:gd name="connsiteX431" fmla="*/ 60545 w 629149"/>
                <a:gd name="connsiteY431" fmla="*/ 344539 h 520856"/>
                <a:gd name="connsiteX432" fmla="*/ 56038 w 629149"/>
                <a:gd name="connsiteY432" fmla="*/ 344539 h 520856"/>
                <a:gd name="connsiteX433" fmla="*/ 58160 w 629149"/>
                <a:gd name="connsiteY433" fmla="*/ 343376 h 520856"/>
                <a:gd name="connsiteX434" fmla="*/ 58944 w 629149"/>
                <a:gd name="connsiteY434" fmla="*/ 342958 h 520856"/>
                <a:gd name="connsiteX435" fmla="*/ 54436 w 629149"/>
                <a:gd name="connsiteY435" fmla="*/ 342958 h 520856"/>
                <a:gd name="connsiteX436" fmla="*/ 56559 w 629149"/>
                <a:gd name="connsiteY436" fmla="*/ 341795 h 520856"/>
                <a:gd name="connsiteX437" fmla="*/ 57343 w 629149"/>
                <a:gd name="connsiteY437" fmla="*/ 341376 h 520856"/>
                <a:gd name="connsiteX438" fmla="*/ 52835 w 629149"/>
                <a:gd name="connsiteY438" fmla="*/ 341376 h 520856"/>
                <a:gd name="connsiteX439" fmla="*/ 54958 w 629149"/>
                <a:gd name="connsiteY439" fmla="*/ 340213 h 520856"/>
                <a:gd name="connsiteX440" fmla="*/ 55742 w 629149"/>
                <a:gd name="connsiteY440" fmla="*/ 339795 h 520856"/>
                <a:gd name="connsiteX441" fmla="*/ 51234 w 629149"/>
                <a:gd name="connsiteY441" fmla="*/ 339795 h 520856"/>
                <a:gd name="connsiteX442" fmla="*/ 53357 w 629149"/>
                <a:gd name="connsiteY442" fmla="*/ 338632 h 520856"/>
                <a:gd name="connsiteX443" fmla="*/ 54141 w 629149"/>
                <a:gd name="connsiteY443" fmla="*/ 338213 h 520856"/>
                <a:gd name="connsiteX444" fmla="*/ 49633 w 629149"/>
                <a:gd name="connsiteY444" fmla="*/ 338213 h 520856"/>
                <a:gd name="connsiteX445" fmla="*/ 51756 w 629149"/>
                <a:gd name="connsiteY445" fmla="*/ 337050 h 520856"/>
                <a:gd name="connsiteX446" fmla="*/ 52540 w 629149"/>
                <a:gd name="connsiteY446" fmla="*/ 336632 h 520856"/>
                <a:gd name="connsiteX447" fmla="*/ 48032 w 629149"/>
                <a:gd name="connsiteY447" fmla="*/ 336632 h 520856"/>
                <a:gd name="connsiteX448" fmla="*/ 50155 w 629149"/>
                <a:gd name="connsiteY448" fmla="*/ 335469 h 520856"/>
                <a:gd name="connsiteX449" fmla="*/ 50939 w 629149"/>
                <a:gd name="connsiteY449" fmla="*/ 335051 h 520856"/>
                <a:gd name="connsiteX450" fmla="*/ 46431 w 629149"/>
                <a:gd name="connsiteY450" fmla="*/ 335051 h 520856"/>
                <a:gd name="connsiteX451" fmla="*/ 48553 w 629149"/>
                <a:gd name="connsiteY451" fmla="*/ 333888 h 520856"/>
                <a:gd name="connsiteX452" fmla="*/ 49338 w 629149"/>
                <a:gd name="connsiteY452" fmla="*/ 333469 h 520856"/>
                <a:gd name="connsiteX453" fmla="*/ 44830 w 629149"/>
                <a:gd name="connsiteY453" fmla="*/ 333469 h 520856"/>
                <a:gd name="connsiteX454" fmla="*/ 46952 w 629149"/>
                <a:gd name="connsiteY454" fmla="*/ 332306 h 520856"/>
                <a:gd name="connsiteX455" fmla="*/ 47737 w 629149"/>
                <a:gd name="connsiteY455" fmla="*/ 331888 h 520856"/>
                <a:gd name="connsiteX456" fmla="*/ 43229 w 629149"/>
                <a:gd name="connsiteY456" fmla="*/ 331888 h 520856"/>
                <a:gd name="connsiteX457" fmla="*/ 45351 w 629149"/>
                <a:gd name="connsiteY457" fmla="*/ 330725 h 520856"/>
                <a:gd name="connsiteX458" fmla="*/ 46136 w 629149"/>
                <a:gd name="connsiteY458" fmla="*/ 330306 h 520856"/>
                <a:gd name="connsiteX459" fmla="*/ 41628 w 629149"/>
                <a:gd name="connsiteY459" fmla="*/ 330306 h 520856"/>
                <a:gd name="connsiteX460" fmla="*/ 43750 w 629149"/>
                <a:gd name="connsiteY460" fmla="*/ 329143 h 520856"/>
                <a:gd name="connsiteX461" fmla="*/ 44535 w 629149"/>
                <a:gd name="connsiteY461" fmla="*/ 328725 h 520856"/>
                <a:gd name="connsiteX462" fmla="*/ 40027 w 629149"/>
                <a:gd name="connsiteY462" fmla="*/ 328725 h 520856"/>
                <a:gd name="connsiteX463" fmla="*/ 42149 w 629149"/>
                <a:gd name="connsiteY463" fmla="*/ 327562 h 520856"/>
                <a:gd name="connsiteX464" fmla="*/ 42933 w 629149"/>
                <a:gd name="connsiteY464" fmla="*/ 327144 h 520856"/>
                <a:gd name="connsiteX465" fmla="*/ 38426 w 629149"/>
                <a:gd name="connsiteY465" fmla="*/ 327144 h 520856"/>
                <a:gd name="connsiteX466" fmla="*/ 40548 w 629149"/>
                <a:gd name="connsiteY466" fmla="*/ 325981 h 520856"/>
                <a:gd name="connsiteX467" fmla="*/ 41332 w 629149"/>
                <a:gd name="connsiteY467" fmla="*/ 325562 h 520856"/>
                <a:gd name="connsiteX468" fmla="*/ 36825 w 629149"/>
                <a:gd name="connsiteY468" fmla="*/ 325562 h 520856"/>
                <a:gd name="connsiteX469" fmla="*/ 38947 w 629149"/>
                <a:gd name="connsiteY469" fmla="*/ 324399 h 520856"/>
                <a:gd name="connsiteX470" fmla="*/ 39731 w 629149"/>
                <a:gd name="connsiteY470" fmla="*/ 323981 h 520856"/>
                <a:gd name="connsiteX471" fmla="*/ 35224 w 629149"/>
                <a:gd name="connsiteY471" fmla="*/ 323981 h 520856"/>
                <a:gd name="connsiteX472" fmla="*/ 37346 w 629149"/>
                <a:gd name="connsiteY472" fmla="*/ 322818 h 520856"/>
                <a:gd name="connsiteX473" fmla="*/ 38131 w 629149"/>
                <a:gd name="connsiteY473" fmla="*/ 322399 h 520856"/>
                <a:gd name="connsiteX474" fmla="*/ 33623 w 629149"/>
                <a:gd name="connsiteY474" fmla="*/ 322399 h 520856"/>
                <a:gd name="connsiteX475" fmla="*/ 35745 w 629149"/>
                <a:gd name="connsiteY475" fmla="*/ 321236 h 520856"/>
                <a:gd name="connsiteX476" fmla="*/ 36529 w 629149"/>
                <a:gd name="connsiteY476" fmla="*/ 320818 h 520856"/>
                <a:gd name="connsiteX477" fmla="*/ 32021 w 629149"/>
                <a:gd name="connsiteY477" fmla="*/ 320818 h 520856"/>
                <a:gd name="connsiteX478" fmla="*/ 34144 w 629149"/>
                <a:gd name="connsiteY478" fmla="*/ 319655 h 520856"/>
                <a:gd name="connsiteX479" fmla="*/ 34928 w 629149"/>
                <a:gd name="connsiteY479" fmla="*/ 319236 h 520856"/>
                <a:gd name="connsiteX480" fmla="*/ 30420 w 629149"/>
                <a:gd name="connsiteY480" fmla="*/ 319236 h 520856"/>
                <a:gd name="connsiteX481" fmla="*/ 32543 w 629149"/>
                <a:gd name="connsiteY481" fmla="*/ 318073 h 520856"/>
                <a:gd name="connsiteX482" fmla="*/ 33327 w 629149"/>
                <a:gd name="connsiteY482" fmla="*/ 317655 h 520856"/>
                <a:gd name="connsiteX483" fmla="*/ 28819 w 629149"/>
                <a:gd name="connsiteY483" fmla="*/ 317655 h 520856"/>
                <a:gd name="connsiteX484" fmla="*/ 30942 w 629149"/>
                <a:gd name="connsiteY484" fmla="*/ 316492 h 520856"/>
                <a:gd name="connsiteX485" fmla="*/ 31726 w 629149"/>
                <a:gd name="connsiteY485" fmla="*/ 316074 h 520856"/>
                <a:gd name="connsiteX486" fmla="*/ 27218 w 629149"/>
                <a:gd name="connsiteY486" fmla="*/ 316074 h 520856"/>
                <a:gd name="connsiteX487" fmla="*/ 29340 w 629149"/>
                <a:gd name="connsiteY487" fmla="*/ 314911 h 520856"/>
                <a:gd name="connsiteX488" fmla="*/ 30125 w 629149"/>
                <a:gd name="connsiteY488" fmla="*/ 314492 h 520856"/>
                <a:gd name="connsiteX489" fmla="*/ 25617 w 629149"/>
                <a:gd name="connsiteY489" fmla="*/ 314492 h 520856"/>
                <a:gd name="connsiteX490" fmla="*/ 27740 w 629149"/>
                <a:gd name="connsiteY490" fmla="*/ 313329 h 520856"/>
                <a:gd name="connsiteX491" fmla="*/ 28524 w 629149"/>
                <a:gd name="connsiteY491" fmla="*/ 312911 h 520856"/>
                <a:gd name="connsiteX492" fmla="*/ 24016 w 629149"/>
                <a:gd name="connsiteY492" fmla="*/ 312911 h 520856"/>
                <a:gd name="connsiteX493" fmla="*/ 26138 w 629149"/>
                <a:gd name="connsiteY493" fmla="*/ 311748 h 520856"/>
                <a:gd name="connsiteX494" fmla="*/ 26923 w 629149"/>
                <a:gd name="connsiteY494" fmla="*/ 311329 h 520856"/>
                <a:gd name="connsiteX495" fmla="*/ 22415 w 629149"/>
                <a:gd name="connsiteY495" fmla="*/ 311329 h 520856"/>
                <a:gd name="connsiteX496" fmla="*/ 24537 w 629149"/>
                <a:gd name="connsiteY496" fmla="*/ 310166 h 520856"/>
                <a:gd name="connsiteX497" fmla="*/ 25322 w 629149"/>
                <a:gd name="connsiteY497" fmla="*/ 309748 h 520856"/>
                <a:gd name="connsiteX498" fmla="*/ 20814 w 629149"/>
                <a:gd name="connsiteY498" fmla="*/ 309748 h 520856"/>
                <a:gd name="connsiteX499" fmla="*/ 22936 w 629149"/>
                <a:gd name="connsiteY499" fmla="*/ 308585 h 520856"/>
                <a:gd name="connsiteX500" fmla="*/ 23721 w 629149"/>
                <a:gd name="connsiteY500" fmla="*/ 308166 h 520856"/>
                <a:gd name="connsiteX501" fmla="*/ 19213 w 629149"/>
                <a:gd name="connsiteY501" fmla="*/ 308166 h 520856"/>
                <a:gd name="connsiteX502" fmla="*/ 21335 w 629149"/>
                <a:gd name="connsiteY502" fmla="*/ 307004 h 520856"/>
                <a:gd name="connsiteX503" fmla="*/ 22120 w 629149"/>
                <a:gd name="connsiteY503" fmla="*/ 306585 h 520856"/>
                <a:gd name="connsiteX504" fmla="*/ 17612 w 629149"/>
                <a:gd name="connsiteY504" fmla="*/ 306585 h 520856"/>
                <a:gd name="connsiteX505" fmla="*/ 19734 w 629149"/>
                <a:gd name="connsiteY505" fmla="*/ 305422 h 520856"/>
                <a:gd name="connsiteX506" fmla="*/ 20518 w 629149"/>
                <a:gd name="connsiteY506" fmla="*/ 305004 h 520856"/>
                <a:gd name="connsiteX507" fmla="*/ 16011 w 629149"/>
                <a:gd name="connsiteY507" fmla="*/ 305004 h 520856"/>
                <a:gd name="connsiteX508" fmla="*/ 18133 w 629149"/>
                <a:gd name="connsiteY508" fmla="*/ 303841 h 520856"/>
                <a:gd name="connsiteX509" fmla="*/ 18917 w 629149"/>
                <a:gd name="connsiteY509" fmla="*/ 303422 h 520856"/>
                <a:gd name="connsiteX510" fmla="*/ 14410 w 629149"/>
                <a:gd name="connsiteY510" fmla="*/ 303422 h 520856"/>
                <a:gd name="connsiteX511" fmla="*/ 16532 w 629149"/>
                <a:gd name="connsiteY511" fmla="*/ 302259 h 520856"/>
                <a:gd name="connsiteX512" fmla="*/ 17316 w 629149"/>
                <a:gd name="connsiteY512" fmla="*/ 301841 h 520856"/>
                <a:gd name="connsiteX513" fmla="*/ 12809 w 629149"/>
                <a:gd name="connsiteY513" fmla="*/ 301841 h 520856"/>
                <a:gd name="connsiteX514" fmla="*/ 14931 w 629149"/>
                <a:gd name="connsiteY514" fmla="*/ 300678 h 520856"/>
                <a:gd name="connsiteX515" fmla="*/ 15716 w 629149"/>
                <a:gd name="connsiteY515" fmla="*/ 300259 h 520856"/>
                <a:gd name="connsiteX516" fmla="*/ 11208 w 629149"/>
                <a:gd name="connsiteY516" fmla="*/ 300259 h 520856"/>
                <a:gd name="connsiteX517" fmla="*/ 13330 w 629149"/>
                <a:gd name="connsiteY517" fmla="*/ 299096 h 520856"/>
                <a:gd name="connsiteX518" fmla="*/ 14114 w 629149"/>
                <a:gd name="connsiteY518" fmla="*/ 298678 h 520856"/>
                <a:gd name="connsiteX519" fmla="*/ 9606 w 629149"/>
                <a:gd name="connsiteY519" fmla="*/ 298678 h 520856"/>
                <a:gd name="connsiteX520" fmla="*/ 11729 w 629149"/>
                <a:gd name="connsiteY520" fmla="*/ 297515 h 520856"/>
                <a:gd name="connsiteX521" fmla="*/ 12513 w 629149"/>
                <a:gd name="connsiteY521" fmla="*/ 297096 h 520856"/>
                <a:gd name="connsiteX522" fmla="*/ 8005 w 629149"/>
                <a:gd name="connsiteY522" fmla="*/ 297096 h 520856"/>
                <a:gd name="connsiteX523" fmla="*/ 10128 w 629149"/>
                <a:gd name="connsiteY523" fmla="*/ 295933 h 520856"/>
                <a:gd name="connsiteX524" fmla="*/ 10912 w 629149"/>
                <a:gd name="connsiteY524" fmla="*/ 295515 h 520856"/>
                <a:gd name="connsiteX525" fmla="*/ 6404 w 629149"/>
                <a:gd name="connsiteY525" fmla="*/ 295515 h 520856"/>
                <a:gd name="connsiteX526" fmla="*/ 8527 w 629149"/>
                <a:gd name="connsiteY526" fmla="*/ 294352 h 520856"/>
                <a:gd name="connsiteX527" fmla="*/ 9311 w 629149"/>
                <a:gd name="connsiteY527" fmla="*/ 293934 h 520856"/>
                <a:gd name="connsiteX528" fmla="*/ 4803 w 629149"/>
                <a:gd name="connsiteY528" fmla="*/ 293934 h 520856"/>
                <a:gd name="connsiteX529" fmla="*/ 6925 w 629149"/>
                <a:gd name="connsiteY529" fmla="*/ 292771 h 520856"/>
                <a:gd name="connsiteX530" fmla="*/ 7710 w 629149"/>
                <a:gd name="connsiteY530" fmla="*/ 292352 h 520856"/>
                <a:gd name="connsiteX531" fmla="*/ 3202 w 629149"/>
                <a:gd name="connsiteY531" fmla="*/ 292352 h 520856"/>
                <a:gd name="connsiteX532" fmla="*/ 5325 w 629149"/>
                <a:gd name="connsiteY532" fmla="*/ 291189 h 520856"/>
                <a:gd name="connsiteX533" fmla="*/ 6109 w 629149"/>
                <a:gd name="connsiteY533" fmla="*/ 290771 h 520856"/>
                <a:gd name="connsiteX534" fmla="*/ 1601 w 629149"/>
                <a:gd name="connsiteY534" fmla="*/ 290771 h 520856"/>
                <a:gd name="connsiteX535" fmla="*/ 3723 w 629149"/>
                <a:gd name="connsiteY535" fmla="*/ 289608 h 520856"/>
                <a:gd name="connsiteX536" fmla="*/ 4508 w 629149"/>
                <a:gd name="connsiteY536" fmla="*/ 289189 h 520856"/>
                <a:gd name="connsiteX537" fmla="*/ 0 w 629149"/>
                <a:gd name="connsiteY537" fmla="*/ 289189 h 520856"/>
                <a:gd name="connsiteX538" fmla="*/ 25076 w 629149"/>
                <a:gd name="connsiteY538" fmla="*/ 276419 h 520856"/>
                <a:gd name="connsiteX539" fmla="*/ 48122 w 629149"/>
                <a:gd name="connsiteY539" fmla="*/ 266524 h 520856"/>
                <a:gd name="connsiteX540" fmla="*/ 59934 w 629149"/>
                <a:gd name="connsiteY540" fmla="*/ 267585 h 520856"/>
                <a:gd name="connsiteX541" fmla="*/ 66572 w 629149"/>
                <a:gd name="connsiteY541" fmla="*/ 268131 h 520856"/>
                <a:gd name="connsiteX542" fmla="*/ 66649 w 629149"/>
                <a:gd name="connsiteY542" fmla="*/ 267864 h 520856"/>
                <a:gd name="connsiteX543" fmla="*/ 64589 w 629149"/>
                <a:gd name="connsiteY543" fmla="*/ 267864 h 520856"/>
                <a:gd name="connsiteX544" fmla="*/ 65048 w 629149"/>
                <a:gd name="connsiteY544" fmla="*/ 266282 h 520856"/>
                <a:gd name="connsiteX545" fmla="*/ 62988 w 629149"/>
                <a:gd name="connsiteY545" fmla="*/ 266282 h 520856"/>
                <a:gd name="connsiteX546" fmla="*/ 63447 w 629149"/>
                <a:gd name="connsiteY546" fmla="*/ 264701 h 520856"/>
                <a:gd name="connsiteX547" fmla="*/ 61386 w 629149"/>
                <a:gd name="connsiteY547" fmla="*/ 264701 h 520856"/>
                <a:gd name="connsiteX548" fmla="*/ 61846 w 629149"/>
                <a:gd name="connsiteY548" fmla="*/ 263119 h 520856"/>
                <a:gd name="connsiteX549" fmla="*/ 59785 w 629149"/>
                <a:gd name="connsiteY549" fmla="*/ 263119 h 520856"/>
                <a:gd name="connsiteX550" fmla="*/ 60245 w 629149"/>
                <a:gd name="connsiteY550" fmla="*/ 261538 h 520856"/>
                <a:gd name="connsiteX551" fmla="*/ 58184 w 629149"/>
                <a:gd name="connsiteY551" fmla="*/ 261538 h 520856"/>
                <a:gd name="connsiteX552" fmla="*/ 58644 w 629149"/>
                <a:gd name="connsiteY552" fmla="*/ 259957 h 520856"/>
                <a:gd name="connsiteX553" fmla="*/ 56583 w 629149"/>
                <a:gd name="connsiteY553" fmla="*/ 259957 h 520856"/>
                <a:gd name="connsiteX554" fmla="*/ 57043 w 629149"/>
                <a:gd name="connsiteY554" fmla="*/ 258375 h 520856"/>
                <a:gd name="connsiteX555" fmla="*/ 54982 w 629149"/>
                <a:gd name="connsiteY555" fmla="*/ 258375 h 520856"/>
                <a:gd name="connsiteX556" fmla="*/ 55442 w 629149"/>
                <a:gd name="connsiteY556" fmla="*/ 256794 h 520856"/>
                <a:gd name="connsiteX557" fmla="*/ 53381 w 629149"/>
                <a:gd name="connsiteY557" fmla="*/ 256794 h 520856"/>
                <a:gd name="connsiteX558" fmla="*/ 53841 w 629149"/>
                <a:gd name="connsiteY558" fmla="*/ 255212 h 520856"/>
                <a:gd name="connsiteX559" fmla="*/ 51780 w 629149"/>
                <a:gd name="connsiteY559" fmla="*/ 255212 h 520856"/>
                <a:gd name="connsiteX560" fmla="*/ 82840 w 629149"/>
                <a:gd name="connsiteY560" fmla="*/ 148379 h 520856"/>
                <a:gd name="connsiteX561" fmla="*/ 126141 w 629149"/>
                <a:gd name="connsiteY561" fmla="*/ 148379 h 520856"/>
                <a:gd name="connsiteX562" fmla="*/ 125688 w 629149"/>
                <a:gd name="connsiteY562" fmla="*/ 149960 h 520856"/>
                <a:gd name="connsiteX563" fmla="*/ 127742 w 629149"/>
                <a:gd name="connsiteY563" fmla="*/ 149960 h 520856"/>
                <a:gd name="connsiteX564" fmla="*/ 127289 w 629149"/>
                <a:gd name="connsiteY564" fmla="*/ 151541 h 520856"/>
                <a:gd name="connsiteX565" fmla="*/ 129343 w 629149"/>
                <a:gd name="connsiteY565" fmla="*/ 151541 h 520856"/>
                <a:gd name="connsiteX566" fmla="*/ 128890 w 629149"/>
                <a:gd name="connsiteY566" fmla="*/ 153123 h 520856"/>
                <a:gd name="connsiteX567" fmla="*/ 130944 w 629149"/>
                <a:gd name="connsiteY567" fmla="*/ 153123 h 520856"/>
                <a:gd name="connsiteX568" fmla="*/ 130491 w 629149"/>
                <a:gd name="connsiteY568" fmla="*/ 154704 h 520856"/>
                <a:gd name="connsiteX569" fmla="*/ 132545 w 629149"/>
                <a:gd name="connsiteY569" fmla="*/ 154704 h 520856"/>
                <a:gd name="connsiteX570" fmla="*/ 132092 w 629149"/>
                <a:gd name="connsiteY570" fmla="*/ 156286 h 520856"/>
                <a:gd name="connsiteX571" fmla="*/ 134146 w 629149"/>
                <a:gd name="connsiteY571" fmla="*/ 156286 h 520856"/>
                <a:gd name="connsiteX572" fmla="*/ 133693 w 629149"/>
                <a:gd name="connsiteY572" fmla="*/ 157868 h 520856"/>
                <a:gd name="connsiteX573" fmla="*/ 135747 w 629149"/>
                <a:gd name="connsiteY573" fmla="*/ 157868 h 520856"/>
                <a:gd name="connsiteX574" fmla="*/ 135294 w 629149"/>
                <a:gd name="connsiteY574" fmla="*/ 159449 h 520856"/>
                <a:gd name="connsiteX575" fmla="*/ 137349 w 629149"/>
                <a:gd name="connsiteY575" fmla="*/ 159449 h 520856"/>
                <a:gd name="connsiteX576" fmla="*/ 136895 w 629149"/>
                <a:gd name="connsiteY576" fmla="*/ 161030 h 520856"/>
                <a:gd name="connsiteX577" fmla="*/ 137243 w 629149"/>
                <a:gd name="connsiteY577" fmla="*/ 161030 h 520856"/>
                <a:gd name="connsiteX578" fmla="*/ 140941 w 629149"/>
                <a:gd name="connsiteY578" fmla="*/ 148379 h 520856"/>
                <a:gd name="connsiteX579" fmla="*/ 184074 w 629149"/>
                <a:gd name="connsiteY579" fmla="*/ 148379 h 520856"/>
                <a:gd name="connsiteX580" fmla="*/ 183612 w 629149"/>
                <a:gd name="connsiteY580" fmla="*/ 149960 h 520856"/>
                <a:gd name="connsiteX581" fmla="*/ 185675 w 629149"/>
                <a:gd name="connsiteY581" fmla="*/ 149960 h 520856"/>
                <a:gd name="connsiteX582" fmla="*/ 185213 w 629149"/>
                <a:gd name="connsiteY582" fmla="*/ 151541 h 520856"/>
                <a:gd name="connsiteX583" fmla="*/ 187276 w 629149"/>
                <a:gd name="connsiteY583" fmla="*/ 151541 h 520856"/>
                <a:gd name="connsiteX584" fmla="*/ 186815 w 629149"/>
                <a:gd name="connsiteY584" fmla="*/ 153123 h 520856"/>
                <a:gd name="connsiteX585" fmla="*/ 188877 w 629149"/>
                <a:gd name="connsiteY585" fmla="*/ 153123 h 520856"/>
                <a:gd name="connsiteX586" fmla="*/ 188415 w 629149"/>
                <a:gd name="connsiteY586" fmla="*/ 154704 h 520856"/>
                <a:gd name="connsiteX587" fmla="*/ 190478 w 629149"/>
                <a:gd name="connsiteY587" fmla="*/ 154704 h 520856"/>
                <a:gd name="connsiteX588" fmla="*/ 190017 w 629149"/>
                <a:gd name="connsiteY588" fmla="*/ 156286 h 520856"/>
                <a:gd name="connsiteX589" fmla="*/ 192079 w 629149"/>
                <a:gd name="connsiteY589" fmla="*/ 156286 h 520856"/>
                <a:gd name="connsiteX590" fmla="*/ 191618 w 629149"/>
                <a:gd name="connsiteY590" fmla="*/ 157868 h 520856"/>
                <a:gd name="connsiteX591" fmla="*/ 193680 w 629149"/>
                <a:gd name="connsiteY591" fmla="*/ 157868 h 520856"/>
                <a:gd name="connsiteX592" fmla="*/ 193219 w 629149"/>
                <a:gd name="connsiteY592" fmla="*/ 159449 h 520856"/>
                <a:gd name="connsiteX593" fmla="*/ 194324 w 629149"/>
                <a:gd name="connsiteY593" fmla="*/ 159449 h 520856"/>
                <a:gd name="connsiteX594" fmla="*/ 197542 w 629149"/>
                <a:gd name="connsiteY594" fmla="*/ 148379 h 520856"/>
                <a:gd name="connsiteX595" fmla="*/ 233963 w 629149"/>
                <a:gd name="connsiteY595" fmla="*/ 148379 h 520856"/>
                <a:gd name="connsiteX596" fmla="*/ 232440 w 629149"/>
                <a:gd name="connsiteY596" fmla="*/ 146922 h 520856"/>
                <a:gd name="connsiteX597" fmla="*/ 232378 w 629149"/>
                <a:gd name="connsiteY597" fmla="*/ 146813 h 520856"/>
                <a:gd name="connsiteX598" fmla="*/ 230839 w 629149"/>
                <a:gd name="connsiteY598" fmla="*/ 145340 h 520856"/>
                <a:gd name="connsiteX599" fmla="*/ 230777 w 629149"/>
                <a:gd name="connsiteY599" fmla="*/ 145232 h 520856"/>
                <a:gd name="connsiteX600" fmla="*/ 229238 w 629149"/>
                <a:gd name="connsiteY600" fmla="*/ 143759 h 520856"/>
                <a:gd name="connsiteX601" fmla="*/ 229176 w 629149"/>
                <a:gd name="connsiteY601" fmla="*/ 143650 h 520856"/>
                <a:gd name="connsiteX602" fmla="*/ 227637 w 629149"/>
                <a:gd name="connsiteY602" fmla="*/ 142178 h 520856"/>
                <a:gd name="connsiteX603" fmla="*/ 227575 w 629149"/>
                <a:gd name="connsiteY603" fmla="*/ 142069 h 520856"/>
                <a:gd name="connsiteX604" fmla="*/ 226036 w 629149"/>
                <a:gd name="connsiteY604" fmla="*/ 140596 h 520856"/>
                <a:gd name="connsiteX605" fmla="*/ 225974 w 629149"/>
                <a:gd name="connsiteY605" fmla="*/ 140488 h 520856"/>
                <a:gd name="connsiteX606" fmla="*/ 224435 w 629149"/>
                <a:gd name="connsiteY606" fmla="*/ 139015 h 520856"/>
                <a:gd name="connsiteX607" fmla="*/ 224373 w 629149"/>
                <a:gd name="connsiteY607" fmla="*/ 138906 h 520856"/>
                <a:gd name="connsiteX608" fmla="*/ 222834 w 629149"/>
                <a:gd name="connsiteY608" fmla="*/ 137433 h 520856"/>
                <a:gd name="connsiteX609" fmla="*/ 222772 w 629149"/>
                <a:gd name="connsiteY609" fmla="*/ 137325 h 520856"/>
                <a:gd name="connsiteX610" fmla="*/ 221233 w 629149"/>
                <a:gd name="connsiteY610" fmla="*/ 135852 h 520856"/>
                <a:gd name="connsiteX611" fmla="*/ 221170 w 629149"/>
                <a:gd name="connsiteY611" fmla="*/ 135743 h 520856"/>
                <a:gd name="connsiteX612" fmla="*/ 219632 w 629149"/>
                <a:gd name="connsiteY612" fmla="*/ 134270 h 520856"/>
                <a:gd name="connsiteX613" fmla="*/ 219570 w 629149"/>
                <a:gd name="connsiteY613" fmla="*/ 134162 h 520856"/>
                <a:gd name="connsiteX614" fmla="*/ 218031 w 629149"/>
                <a:gd name="connsiteY614" fmla="*/ 132689 h 520856"/>
                <a:gd name="connsiteX615" fmla="*/ 217968 w 629149"/>
                <a:gd name="connsiteY615" fmla="*/ 132580 h 520856"/>
                <a:gd name="connsiteX616" fmla="*/ 216651 w 629149"/>
                <a:gd name="connsiteY616" fmla="*/ 131319 h 520856"/>
                <a:gd name="connsiteX617" fmla="*/ 215540 w 629149"/>
                <a:gd name="connsiteY617" fmla="*/ 130520 h 520856"/>
                <a:gd name="connsiteX618" fmla="*/ 206823 w 629149"/>
                <a:gd name="connsiteY618" fmla="*/ 121619 h 520856"/>
                <a:gd name="connsiteX619" fmla="*/ 206761 w 629149"/>
                <a:gd name="connsiteY619" fmla="*/ 121511 h 520856"/>
                <a:gd name="connsiteX620" fmla="*/ 205443 w 629149"/>
                <a:gd name="connsiteY620" fmla="*/ 120250 h 520856"/>
                <a:gd name="connsiteX621" fmla="*/ 204332 w 629149"/>
                <a:gd name="connsiteY621" fmla="*/ 119450 h 520856"/>
                <a:gd name="connsiteX622" fmla="*/ 195616 w 629149"/>
                <a:gd name="connsiteY622" fmla="*/ 110550 h 520856"/>
                <a:gd name="connsiteX623" fmla="*/ 195553 w 629149"/>
                <a:gd name="connsiteY623" fmla="*/ 110441 h 520856"/>
                <a:gd name="connsiteX624" fmla="*/ 194236 w 629149"/>
                <a:gd name="connsiteY624" fmla="*/ 109180 h 520856"/>
                <a:gd name="connsiteX625" fmla="*/ 193125 w 629149"/>
                <a:gd name="connsiteY625" fmla="*/ 108381 h 520856"/>
                <a:gd name="connsiteX626" fmla="*/ 184408 w 629149"/>
                <a:gd name="connsiteY626" fmla="*/ 99479 h 520856"/>
                <a:gd name="connsiteX627" fmla="*/ 184346 w 629149"/>
                <a:gd name="connsiteY627" fmla="*/ 99370 h 520856"/>
                <a:gd name="connsiteX628" fmla="*/ 183028 w 629149"/>
                <a:gd name="connsiteY628" fmla="*/ 98109 h 520856"/>
                <a:gd name="connsiteX629" fmla="*/ 181917 w 629149"/>
                <a:gd name="connsiteY629" fmla="*/ 97309 h 520856"/>
                <a:gd name="connsiteX630" fmla="*/ 173201 w 629149"/>
                <a:gd name="connsiteY630" fmla="*/ 88409 h 520856"/>
                <a:gd name="connsiteX631" fmla="*/ 173138 w 629149"/>
                <a:gd name="connsiteY631" fmla="*/ 88300 h 520856"/>
                <a:gd name="connsiteX632" fmla="*/ 171821 w 629149"/>
                <a:gd name="connsiteY632" fmla="*/ 87040 h 520856"/>
                <a:gd name="connsiteX633" fmla="*/ 170710 w 629149"/>
                <a:gd name="connsiteY633" fmla="*/ 86240 h 520856"/>
                <a:gd name="connsiteX634" fmla="*/ 161993 w 629149"/>
                <a:gd name="connsiteY634" fmla="*/ 77339 h 520856"/>
                <a:gd name="connsiteX635" fmla="*/ 161931 w 629149"/>
                <a:gd name="connsiteY635" fmla="*/ 77231 h 520856"/>
                <a:gd name="connsiteX636" fmla="*/ 160392 w 629149"/>
                <a:gd name="connsiteY636" fmla="*/ 75758 h 520856"/>
                <a:gd name="connsiteX637" fmla="*/ 155234 w 629149"/>
                <a:gd name="connsiteY637" fmla="*/ 61839 h 520856"/>
                <a:gd name="connsiteX638" fmla="*/ 211476 w 629149"/>
                <a:gd name="connsiteY638" fmla="*/ 37080 h 520856"/>
                <a:gd name="connsiteX639" fmla="*/ 241605 w 629149"/>
                <a:gd name="connsiteY639" fmla="*/ 16656 h 520856"/>
                <a:gd name="connsiteX640" fmla="*/ 349799 w 629149"/>
                <a:gd name="connsiteY640" fmla="*/ 452 h 520856"/>
                <a:gd name="connsiteX641" fmla="*/ 381665 w 629149"/>
                <a:gd name="connsiteY641" fmla="*/ 35 h 520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</a:cxnLst>
              <a:rect l="l" t="t" r="r" b="b"/>
              <a:pathLst>
                <a:path w="629149" h="520856">
                  <a:moveTo>
                    <a:pt x="381665" y="35"/>
                  </a:moveTo>
                  <a:cubicBezTo>
                    <a:pt x="392945" y="146"/>
                    <a:pt x="404882" y="529"/>
                    <a:pt x="417475" y="1242"/>
                  </a:cubicBezTo>
                  <a:cubicBezTo>
                    <a:pt x="532051" y="16275"/>
                    <a:pt x="546322" y="34966"/>
                    <a:pt x="546322" y="34966"/>
                  </a:cubicBezTo>
                  <a:cubicBezTo>
                    <a:pt x="546322" y="34966"/>
                    <a:pt x="553339" y="39474"/>
                    <a:pt x="558346" y="45046"/>
                  </a:cubicBezTo>
                  <a:lnTo>
                    <a:pt x="558459" y="45210"/>
                  </a:lnTo>
                  <a:lnTo>
                    <a:pt x="559947" y="46627"/>
                  </a:lnTo>
                  <a:lnTo>
                    <a:pt x="560060" y="46791"/>
                  </a:lnTo>
                  <a:lnTo>
                    <a:pt x="561548" y="48209"/>
                  </a:lnTo>
                  <a:lnTo>
                    <a:pt x="561662" y="48373"/>
                  </a:lnTo>
                  <a:lnTo>
                    <a:pt x="563149" y="49790"/>
                  </a:lnTo>
                  <a:lnTo>
                    <a:pt x="563262" y="49953"/>
                  </a:lnTo>
                  <a:lnTo>
                    <a:pt x="564750" y="51371"/>
                  </a:lnTo>
                  <a:lnTo>
                    <a:pt x="564864" y="51535"/>
                  </a:lnTo>
                  <a:lnTo>
                    <a:pt x="566352" y="52952"/>
                  </a:lnTo>
                  <a:lnTo>
                    <a:pt x="566465" y="53116"/>
                  </a:lnTo>
                  <a:lnTo>
                    <a:pt x="567953" y="54534"/>
                  </a:lnTo>
                  <a:lnTo>
                    <a:pt x="568066" y="54697"/>
                  </a:lnTo>
                  <a:lnTo>
                    <a:pt x="569554" y="56115"/>
                  </a:lnTo>
                  <a:lnTo>
                    <a:pt x="569667" y="56280"/>
                  </a:lnTo>
                  <a:lnTo>
                    <a:pt x="571155" y="57697"/>
                  </a:lnTo>
                  <a:lnTo>
                    <a:pt x="571268" y="57861"/>
                  </a:lnTo>
                  <a:lnTo>
                    <a:pt x="572756" y="59278"/>
                  </a:lnTo>
                  <a:lnTo>
                    <a:pt x="572869" y="59442"/>
                  </a:lnTo>
                  <a:lnTo>
                    <a:pt x="574357" y="60860"/>
                  </a:lnTo>
                  <a:lnTo>
                    <a:pt x="574470" y="61023"/>
                  </a:lnTo>
                  <a:lnTo>
                    <a:pt x="575958" y="62441"/>
                  </a:lnTo>
                  <a:lnTo>
                    <a:pt x="576071" y="62605"/>
                  </a:lnTo>
                  <a:lnTo>
                    <a:pt x="577559" y="64022"/>
                  </a:lnTo>
                  <a:lnTo>
                    <a:pt x="577672" y="64186"/>
                  </a:lnTo>
                  <a:lnTo>
                    <a:pt x="579160" y="65604"/>
                  </a:lnTo>
                  <a:lnTo>
                    <a:pt x="579273" y="65768"/>
                  </a:lnTo>
                  <a:lnTo>
                    <a:pt x="580761" y="67185"/>
                  </a:lnTo>
                  <a:lnTo>
                    <a:pt x="580874" y="67349"/>
                  </a:lnTo>
                  <a:lnTo>
                    <a:pt x="582362" y="68767"/>
                  </a:lnTo>
                  <a:lnTo>
                    <a:pt x="582475" y="68931"/>
                  </a:lnTo>
                  <a:lnTo>
                    <a:pt x="583963" y="70348"/>
                  </a:lnTo>
                  <a:lnTo>
                    <a:pt x="584077" y="70512"/>
                  </a:lnTo>
                  <a:lnTo>
                    <a:pt x="585564" y="71929"/>
                  </a:lnTo>
                  <a:lnTo>
                    <a:pt x="585677" y="72093"/>
                  </a:lnTo>
                  <a:lnTo>
                    <a:pt x="587165" y="73511"/>
                  </a:lnTo>
                  <a:lnTo>
                    <a:pt x="587278" y="73675"/>
                  </a:lnTo>
                  <a:lnTo>
                    <a:pt x="588766" y="75092"/>
                  </a:lnTo>
                  <a:lnTo>
                    <a:pt x="588880" y="75256"/>
                  </a:lnTo>
                  <a:lnTo>
                    <a:pt x="590368" y="76673"/>
                  </a:lnTo>
                  <a:lnTo>
                    <a:pt x="590481" y="76837"/>
                  </a:lnTo>
                  <a:lnTo>
                    <a:pt x="591969" y="78255"/>
                  </a:lnTo>
                  <a:lnTo>
                    <a:pt x="592082" y="78419"/>
                  </a:lnTo>
                  <a:lnTo>
                    <a:pt x="593570" y="79836"/>
                  </a:lnTo>
                  <a:lnTo>
                    <a:pt x="593683" y="80001"/>
                  </a:lnTo>
                  <a:lnTo>
                    <a:pt x="595171" y="81418"/>
                  </a:lnTo>
                  <a:lnTo>
                    <a:pt x="595284" y="81582"/>
                  </a:lnTo>
                  <a:lnTo>
                    <a:pt x="596772" y="82999"/>
                  </a:lnTo>
                  <a:lnTo>
                    <a:pt x="596885" y="83163"/>
                  </a:lnTo>
                  <a:lnTo>
                    <a:pt x="598373" y="84581"/>
                  </a:lnTo>
                  <a:lnTo>
                    <a:pt x="598486" y="84744"/>
                  </a:lnTo>
                  <a:lnTo>
                    <a:pt x="599974" y="86162"/>
                  </a:lnTo>
                  <a:lnTo>
                    <a:pt x="600087" y="86326"/>
                  </a:lnTo>
                  <a:lnTo>
                    <a:pt x="601575" y="87743"/>
                  </a:lnTo>
                  <a:lnTo>
                    <a:pt x="601688" y="87907"/>
                  </a:lnTo>
                  <a:lnTo>
                    <a:pt x="603176" y="89325"/>
                  </a:lnTo>
                  <a:lnTo>
                    <a:pt x="603289" y="89489"/>
                  </a:lnTo>
                  <a:lnTo>
                    <a:pt x="604777" y="90906"/>
                  </a:lnTo>
                  <a:lnTo>
                    <a:pt x="604890" y="91070"/>
                  </a:lnTo>
                  <a:lnTo>
                    <a:pt x="606378" y="92488"/>
                  </a:lnTo>
                  <a:lnTo>
                    <a:pt x="606492" y="92652"/>
                  </a:lnTo>
                  <a:lnTo>
                    <a:pt x="607979" y="94069"/>
                  </a:lnTo>
                  <a:lnTo>
                    <a:pt x="608092" y="94233"/>
                  </a:lnTo>
                  <a:lnTo>
                    <a:pt x="609580" y="95650"/>
                  </a:lnTo>
                  <a:lnTo>
                    <a:pt x="609694" y="95814"/>
                  </a:lnTo>
                  <a:lnTo>
                    <a:pt x="611182" y="97231"/>
                  </a:lnTo>
                  <a:lnTo>
                    <a:pt x="611295" y="97395"/>
                  </a:lnTo>
                  <a:lnTo>
                    <a:pt x="612783" y="98813"/>
                  </a:lnTo>
                  <a:lnTo>
                    <a:pt x="612896" y="98977"/>
                  </a:lnTo>
                  <a:lnTo>
                    <a:pt x="614384" y="100394"/>
                  </a:lnTo>
                  <a:lnTo>
                    <a:pt x="614497" y="100559"/>
                  </a:lnTo>
                  <a:lnTo>
                    <a:pt x="615985" y="101976"/>
                  </a:lnTo>
                  <a:lnTo>
                    <a:pt x="616098" y="102140"/>
                  </a:lnTo>
                  <a:lnTo>
                    <a:pt x="617586" y="103558"/>
                  </a:lnTo>
                  <a:lnTo>
                    <a:pt x="617699" y="103722"/>
                  </a:lnTo>
                  <a:lnTo>
                    <a:pt x="619187" y="105139"/>
                  </a:lnTo>
                  <a:lnTo>
                    <a:pt x="619300" y="105303"/>
                  </a:lnTo>
                  <a:lnTo>
                    <a:pt x="620788" y="106721"/>
                  </a:lnTo>
                  <a:lnTo>
                    <a:pt x="620901" y="106885"/>
                  </a:lnTo>
                  <a:lnTo>
                    <a:pt x="622389" y="108303"/>
                  </a:lnTo>
                  <a:lnTo>
                    <a:pt x="622502" y="108466"/>
                  </a:lnTo>
                  <a:lnTo>
                    <a:pt x="623990" y="109884"/>
                  </a:lnTo>
                  <a:lnTo>
                    <a:pt x="624103" y="110048"/>
                  </a:lnTo>
                  <a:lnTo>
                    <a:pt x="625591" y="111465"/>
                  </a:lnTo>
                  <a:lnTo>
                    <a:pt x="625705" y="111629"/>
                  </a:lnTo>
                  <a:lnTo>
                    <a:pt x="627192" y="113046"/>
                  </a:lnTo>
                  <a:lnTo>
                    <a:pt x="627305" y="113210"/>
                  </a:lnTo>
                  <a:lnTo>
                    <a:pt x="628793" y="114628"/>
                  </a:lnTo>
                  <a:lnTo>
                    <a:pt x="628906" y="114792"/>
                  </a:lnTo>
                  <a:lnTo>
                    <a:pt x="629149" y="115023"/>
                  </a:lnTo>
                  <a:lnTo>
                    <a:pt x="629149" y="422162"/>
                  </a:lnTo>
                  <a:cubicBezTo>
                    <a:pt x="629149" y="476669"/>
                    <a:pt x="584962" y="520856"/>
                    <a:pt x="530455" y="520856"/>
                  </a:cubicBezTo>
                  <a:lnTo>
                    <a:pt x="236822" y="520856"/>
                  </a:lnTo>
                  <a:lnTo>
                    <a:pt x="237480" y="520495"/>
                  </a:lnTo>
                  <a:lnTo>
                    <a:pt x="238264" y="520077"/>
                  </a:lnTo>
                  <a:lnTo>
                    <a:pt x="233757" y="520077"/>
                  </a:lnTo>
                  <a:cubicBezTo>
                    <a:pt x="233757" y="520077"/>
                    <a:pt x="234526" y="519649"/>
                    <a:pt x="235879" y="518914"/>
                  </a:cubicBezTo>
                  <a:lnTo>
                    <a:pt x="236663" y="518496"/>
                  </a:lnTo>
                  <a:lnTo>
                    <a:pt x="232155" y="518496"/>
                  </a:lnTo>
                  <a:cubicBezTo>
                    <a:pt x="232155" y="518496"/>
                    <a:pt x="232925" y="518067"/>
                    <a:pt x="234278" y="517333"/>
                  </a:cubicBezTo>
                  <a:lnTo>
                    <a:pt x="235062" y="516914"/>
                  </a:lnTo>
                  <a:lnTo>
                    <a:pt x="230555" y="516914"/>
                  </a:lnTo>
                  <a:cubicBezTo>
                    <a:pt x="230555" y="516914"/>
                    <a:pt x="231324" y="516486"/>
                    <a:pt x="232677" y="515751"/>
                  </a:cubicBezTo>
                  <a:lnTo>
                    <a:pt x="233461" y="515333"/>
                  </a:lnTo>
                  <a:lnTo>
                    <a:pt x="228953" y="515333"/>
                  </a:lnTo>
                  <a:cubicBezTo>
                    <a:pt x="228953" y="515333"/>
                    <a:pt x="229723" y="514905"/>
                    <a:pt x="231076" y="514170"/>
                  </a:cubicBezTo>
                  <a:lnTo>
                    <a:pt x="231860" y="513751"/>
                  </a:lnTo>
                  <a:lnTo>
                    <a:pt x="227352" y="513751"/>
                  </a:lnTo>
                  <a:cubicBezTo>
                    <a:pt x="227352" y="513751"/>
                    <a:pt x="228121" y="513323"/>
                    <a:pt x="229475" y="512588"/>
                  </a:cubicBezTo>
                  <a:lnTo>
                    <a:pt x="230259" y="512170"/>
                  </a:lnTo>
                  <a:lnTo>
                    <a:pt x="225751" y="512170"/>
                  </a:lnTo>
                  <a:cubicBezTo>
                    <a:pt x="225751" y="512170"/>
                    <a:pt x="226520" y="511742"/>
                    <a:pt x="227874" y="511007"/>
                  </a:cubicBezTo>
                  <a:lnTo>
                    <a:pt x="228658" y="510589"/>
                  </a:lnTo>
                  <a:lnTo>
                    <a:pt x="224150" y="510589"/>
                  </a:lnTo>
                  <a:cubicBezTo>
                    <a:pt x="224150" y="510589"/>
                    <a:pt x="224919" y="510160"/>
                    <a:pt x="226272" y="509426"/>
                  </a:cubicBezTo>
                  <a:lnTo>
                    <a:pt x="227057" y="509007"/>
                  </a:lnTo>
                  <a:lnTo>
                    <a:pt x="222549" y="509007"/>
                  </a:lnTo>
                  <a:cubicBezTo>
                    <a:pt x="222549" y="509007"/>
                    <a:pt x="223318" y="508579"/>
                    <a:pt x="224671" y="507844"/>
                  </a:cubicBezTo>
                  <a:lnTo>
                    <a:pt x="225456" y="507426"/>
                  </a:lnTo>
                  <a:lnTo>
                    <a:pt x="220948" y="507426"/>
                  </a:lnTo>
                  <a:cubicBezTo>
                    <a:pt x="220948" y="507426"/>
                    <a:pt x="221717" y="506998"/>
                    <a:pt x="223070" y="506263"/>
                  </a:cubicBezTo>
                  <a:lnTo>
                    <a:pt x="223855" y="505844"/>
                  </a:lnTo>
                  <a:lnTo>
                    <a:pt x="219347" y="505844"/>
                  </a:lnTo>
                  <a:cubicBezTo>
                    <a:pt x="219347" y="505844"/>
                    <a:pt x="220116" y="505416"/>
                    <a:pt x="221469" y="504681"/>
                  </a:cubicBezTo>
                  <a:lnTo>
                    <a:pt x="222253" y="504263"/>
                  </a:lnTo>
                  <a:lnTo>
                    <a:pt x="217746" y="504263"/>
                  </a:lnTo>
                  <a:cubicBezTo>
                    <a:pt x="217746" y="504263"/>
                    <a:pt x="218515" y="503835"/>
                    <a:pt x="219868" y="503100"/>
                  </a:cubicBezTo>
                  <a:lnTo>
                    <a:pt x="220653" y="502681"/>
                  </a:lnTo>
                  <a:lnTo>
                    <a:pt x="216145" y="502681"/>
                  </a:lnTo>
                  <a:cubicBezTo>
                    <a:pt x="216145" y="502681"/>
                    <a:pt x="216914" y="502253"/>
                    <a:pt x="218267" y="501518"/>
                  </a:cubicBezTo>
                  <a:lnTo>
                    <a:pt x="219051" y="501100"/>
                  </a:lnTo>
                  <a:lnTo>
                    <a:pt x="214544" y="501100"/>
                  </a:lnTo>
                  <a:cubicBezTo>
                    <a:pt x="214544" y="501100"/>
                    <a:pt x="215313" y="500672"/>
                    <a:pt x="216666" y="499937"/>
                  </a:cubicBezTo>
                  <a:lnTo>
                    <a:pt x="217450" y="499518"/>
                  </a:lnTo>
                  <a:lnTo>
                    <a:pt x="212943" y="499518"/>
                  </a:lnTo>
                  <a:cubicBezTo>
                    <a:pt x="212943" y="499518"/>
                    <a:pt x="213712" y="499090"/>
                    <a:pt x="215065" y="498356"/>
                  </a:cubicBezTo>
                  <a:lnTo>
                    <a:pt x="215849" y="497937"/>
                  </a:lnTo>
                  <a:lnTo>
                    <a:pt x="211342" y="497937"/>
                  </a:lnTo>
                  <a:cubicBezTo>
                    <a:pt x="211342" y="497937"/>
                    <a:pt x="212111" y="497509"/>
                    <a:pt x="213464" y="496774"/>
                  </a:cubicBezTo>
                  <a:lnTo>
                    <a:pt x="214248" y="496356"/>
                  </a:lnTo>
                  <a:lnTo>
                    <a:pt x="209740" y="496356"/>
                  </a:lnTo>
                  <a:cubicBezTo>
                    <a:pt x="209740" y="496356"/>
                    <a:pt x="210510" y="495928"/>
                    <a:pt x="211863" y="495193"/>
                  </a:cubicBezTo>
                  <a:lnTo>
                    <a:pt x="212647" y="494774"/>
                  </a:lnTo>
                  <a:lnTo>
                    <a:pt x="208140" y="494774"/>
                  </a:lnTo>
                  <a:cubicBezTo>
                    <a:pt x="208140" y="494774"/>
                    <a:pt x="208909" y="494346"/>
                    <a:pt x="210262" y="493611"/>
                  </a:cubicBezTo>
                  <a:lnTo>
                    <a:pt x="211046" y="493193"/>
                  </a:lnTo>
                  <a:lnTo>
                    <a:pt x="206538" y="493193"/>
                  </a:lnTo>
                  <a:cubicBezTo>
                    <a:pt x="206538" y="493193"/>
                    <a:pt x="207308" y="492765"/>
                    <a:pt x="208661" y="492030"/>
                  </a:cubicBezTo>
                  <a:lnTo>
                    <a:pt x="209445" y="491611"/>
                  </a:lnTo>
                  <a:lnTo>
                    <a:pt x="204937" y="491611"/>
                  </a:lnTo>
                  <a:cubicBezTo>
                    <a:pt x="204937" y="491611"/>
                    <a:pt x="205706" y="491183"/>
                    <a:pt x="207060" y="490449"/>
                  </a:cubicBezTo>
                  <a:lnTo>
                    <a:pt x="207844" y="490030"/>
                  </a:lnTo>
                  <a:lnTo>
                    <a:pt x="203336" y="490030"/>
                  </a:lnTo>
                  <a:cubicBezTo>
                    <a:pt x="203336" y="490030"/>
                    <a:pt x="204105" y="489602"/>
                    <a:pt x="205459" y="488867"/>
                  </a:cubicBezTo>
                  <a:lnTo>
                    <a:pt x="206243" y="488449"/>
                  </a:lnTo>
                  <a:lnTo>
                    <a:pt x="201735" y="488449"/>
                  </a:lnTo>
                  <a:cubicBezTo>
                    <a:pt x="201735" y="488449"/>
                    <a:pt x="202504" y="488020"/>
                    <a:pt x="203857" y="487286"/>
                  </a:cubicBezTo>
                  <a:lnTo>
                    <a:pt x="204642" y="486867"/>
                  </a:lnTo>
                  <a:lnTo>
                    <a:pt x="200134" y="486867"/>
                  </a:lnTo>
                  <a:cubicBezTo>
                    <a:pt x="200134" y="486867"/>
                    <a:pt x="200903" y="486439"/>
                    <a:pt x="202256" y="485704"/>
                  </a:cubicBezTo>
                  <a:lnTo>
                    <a:pt x="203041" y="485286"/>
                  </a:lnTo>
                  <a:lnTo>
                    <a:pt x="198533" y="485286"/>
                  </a:lnTo>
                  <a:cubicBezTo>
                    <a:pt x="198533" y="485286"/>
                    <a:pt x="199302" y="484858"/>
                    <a:pt x="200655" y="484123"/>
                  </a:cubicBezTo>
                  <a:lnTo>
                    <a:pt x="201440" y="483704"/>
                  </a:lnTo>
                  <a:lnTo>
                    <a:pt x="196932" y="483704"/>
                  </a:lnTo>
                  <a:cubicBezTo>
                    <a:pt x="196932" y="483704"/>
                    <a:pt x="197701" y="483276"/>
                    <a:pt x="199054" y="482541"/>
                  </a:cubicBezTo>
                  <a:lnTo>
                    <a:pt x="199839" y="482123"/>
                  </a:lnTo>
                  <a:lnTo>
                    <a:pt x="195331" y="482123"/>
                  </a:lnTo>
                  <a:cubicBezTo>
                    <a:pt x="195331" y="482123"/>
                    <a:pt x="196100" y="481695"/>
                    <a:pt x="197453" y="480960"/>
                  </a:cubicBezTo>
                  <a:lnTo>
                    <a:pt x="198238" y="480541"/>
                  </a:lnTo>
                  <a:lnTo>
                    <a:pt x="193730" y="480541"/>
                  </a:lnTo>
                  <a:cubicBezTo>
                    <a:pt x="193730" y="480541"/>
                    <a:pt x="194499" y="480113"/>
                    <a:pt x="195852" y="479378"/>
                  </a:cubicBezTo>
                  <a:lnTo>
                    <a:pt x="196636" y="478960"/>
                  </a:lnTo>
                  <a:lnTo>
                    <a:pt x="192129" y="478960"/>
                  </a:lnTo>
                  <a:cubicBezTo>
                    <a:pt x="192129" y="478960"/>
                    <a:pt x="192898" y="478532"/>
                    <a:pt x="194251" y="477797"/>
                  </a:cubicBezTo>
                  <a:lnTo>
                    <a:pt x="195035" y="477379"/>
                  </a:lnTo>
                  <a:lnTo>
                    <a:pt x="190528" y="477379"/>
                  </a:lnTo>
                  <a:cubicBezTo>
                    <a:pt x="190528" y="477379"/>
                    <a:pt x="191297" y="476950"/>
                    <a:pt x="192650" y="476216"/>
                  </a:cubicBezTo>
                  <a:lnTo>
                    <a:pt x="193434" y="475797"/>
                  </a:lnTo>
                  <a:lnTo>
                    <a:pt x="188927" y="475797"/>
                  </a:lnTo>
                  <a:cubicBezTo>
                    <a:pt x="188927" y="475797"/>
                    <a:pt x="189696" y="475369"/>
                    <a:pt x="191049" y="474634"/>
                  </a:cubicBezTo>
                  <a:lnTo>
                    <a:pt x="191833" y="474216"/>
                  </a:lnTo>
                  <a:lnTo>
                    <a:pt x="187325" y="474216"/>
                  </a:lnTo>
                  <a:cubicBezTo>
                    <a:pt x="187325" y="474216"/>
                    <a:pt x="188095" y="473788"/>
                    <a:pt x="189448" y="473053"/>
                  </a:cubicBezTo>
                  <a:lnTo>
                    <a:pt x="190232" y="472634"/>
                  </a:lnTo>
                  <a:lnTo>
                    <a:pt x="185724" y="472634"/>
                  </a:lnTo>
                  <a:cubicBezTo>
                    <a:pt x="185724" y="472634"/>
                    <a:pt x="186494" y="472206"/>
                    <a:pt x="187847" y="471471"/>
                  </a:cubicBezTo>
                  <a:lnTo>
                    <a:pt x="188631" y="471053"/>
                  </a:lnTo>
                  <a:lnTo>
                    <a:pt x="184123" y="471053"/>
                  </a:lnTo>
                  <a:cubicBezTo>
                    <a:pt x="184123" y="471053"/>
                    <a:pt x="184892" y="470625"/>
                    <a:pt x="186246" y="469890"/>
                  </a:cubicBezTo>
                  <a:lnTo>
                    <a:pt x="187030" y="469472"/>
                  </a:lnTo>
                  <a:lnTo>
                    <a:pt x="182522" y="469472"/>
                  </a:lnTo>
                  <a:cubicBezTo>
                    <a:pt x="182522" y="469472"/>
                    <a:pt x="183291" y="469043"/>
                    <a:pt x="184645" y="468309"/>
                  </a:cubicBezTo>
                  <a:lnTo>
                    <a:pt x="185429" y="467890"/>
                  </a:lnTo>
                  <a:lnTo>
                    <a:pt x="180921" y="467890"/>
                  </a:lnTo>
                  <a:cubicBezTo>
                    <a:pt x="180921" y="467890"/>
                    <a:pt x="181690" y="467462"/>
                    <a:pt x="183044" y="466727"/>
                  </a:cubicBezTo>
                  <a:lnTo>
                    <a:pt x="183828" y="466309"/>
                  </a:lnTo>
                  <a:lnTo>
                    <a:pt x="179320" y="466309"/>
                  </a:lnTo>
                  <a:cubicBezTo>
                    <a:pt x="179320" y="466309"/>
                    <a:pt x="180089" y="465881"/>
                    <a:pt x="181442" y="465146"/>
                  </a:cubicBezTo>
                  <a:lnTo>
                    <a:pt x="182227" y="464727"/>
                  </a:lnTo>
                  <a:lnTo>
                    <a:pt x="177719" y="464727"/>
                  </a:lnTo>
                  <a:cubicBezTo>
                    <a:pt x="177719" y="464727"/>
                    <a:pt x="178488" y="464299"/>
                    <a:pt x="179841" y="463564"/>
                  </a:cubicBezTo>
                  <a:lnTo>
                    <a:pt x="180626" y="463146"/>
                  </a:lnTo>
                  <a:lnTo>
                    <a:pt x="176118" y="463146"/>
                  </a:lnTo>
                  <a:cubicBezTo>
                    <a:pt x="176118" y="463146"/>
                    <a:pt x="176887" y="462718"/>
                    <a:pt x="178240" y="461983"/>
                  </a:cubicBezTo>
                  <a:lnTo>
                    <a:pt x="179025" y="461564"/>
                  </a:lnTo>
                  <a:lnTo>
                    <a:pt x="174517" y="461564"/>
                  </a:lnTo>
                  <a:cubicBezTo>
                    <a:pt x="174517" y="461564"/>
                    <a:pt x="175286" y="461136"/>
                    <a:pt x="176639" y="460402"/>
                  </a:cubicBezTo>
                  <a:lnTo>
                    <a:pt x="177424" y="459983"/>
                  </a:lnTo>
                  <a:lnTo>
                    <a:pt x="172916" y="459983"/>
                  </a:lnTo>
                  <a:cubicBezTo>
                    <a:pt x="172916" y="459983"/>
                    <a:pt x="173685" y="459555"/>
                    <a:pt x="175038" y="458820"/>
                  </a:cubicBezTo>
                  <a:lnTo>
                    <a:pt x="175823" y="458401"/>
                  </a:lnTo>
                  <a:lnTo>
                    <a:pt x="171315" y="458401"/>
                  </a:lnTo>
                  <a:cubicBezTo>
                    <a:pt x="171315" y="458401"/>
                    <a:pt x="172084" y="457973"/>
                    <a:pt x="173437" y="457239"/>
                  </a:cubicBezTo>
                  <a:lnTo>
                    <a:pt x="174221" y="456820"/>
                  </a:lnTo>
                  <a:lnTo>
                    <a:pt x="169714" y="456820"/>
                  </a:lnTo>
                  <a:cubicBezTo>
                    <a:pt x="169714" y="456820"/>
                    <a:pt x="170483" y="456392"/>
                    <a:pt x="171836" y="455657"/>
                  </a:cubicBezTo>
                  <a:lnTo>
                    <a:pt x="172620" y="455239"/>
                  </a:lnTo>
                  <a:lnTo>
                    <a:pt x="168113" y="455239"/>
                  </a:lnTo>
                  <a:cubicBezTo>
                    <a:pt x="168113" y="455239"/>
                    <a:pt x="168882" y="454810"/>
                    <a:pt x="170235" y="454076"/>
                  </a:cubicBezTo>
                  <a:lnTo>
                    <a:pt x="171019" y="453657"/>
                  </a:lnTo>
                  <a:lnTo>
                    <a:pt x="166512" y="453657"/>
                  </a:lnTo>
                  <a:cubicBezTo>
                    <a:pt x="166512" y="453657"/>
                    <a:pt x="167281" y="453229"/>
                    <a:pt x="168634" y="452494"/>
                  </a:cubicBezTo>
                  <a:lnTo>
                    <a:pt x="169418" y="452076"/>
                  </a:lnTo>
                  <a:lnTo>
                    <a:pt x="164911" y="452076"/>
                  </a:lnTo>
                  <a:cubicBezTo>
                    <a:pt x="164911" y="452076"/>
                    <a:pt x="165680" y="451648"/>
                    <a:pt x="167033" y="450913"/>
                  </a:cubicBezTo>
                  <a:lnTo>
                    <a:pt x="167817" y="450494"/>
                  </a:lnTo>
                  <a:lnTo>
                    <a:pt x="163309" y="450494"/>
                  </a:lnTo>
                  <a:cubicBezTo>
                    <a:pt x="163309" y="450494"/>
                    <a:pt x="164079" y="450066"/>
                    <a:pt x="165432" y="449331"/>
                  </a:cubicBezTo>
                  <a:lnTo>
                    <a:pt x="166216" y="448913"/>
                  </a:lnTo>
                  <a:lnTo>
                    <a:pt x="161708" y="448913"/>
                  </a:lnTo>
                  <a:cubicBezTo>
                    <a:pt x="161708" y="448913"/>
                    <a:pt x="162477" y="448485"/>
                    <a:pt x="163831" y="447750"/>
                  </a:cubicBezTo>
                  <a:lnTo>
                    <a:pt x="164615" y="447332"/>
                  </a:lnTo>
                  <a:lnTo>
                    <a:pt x="160107" y="447332"/>
                  </a:lnTo>
                  <a:cubicBezTo>
                    <a:pt x="160107" y="447332"/>
                    <a:pt x="160876" y="446903"/>
                    <a:pt x="162230" y="446169"/>
                  </a:cubicBezTo>
                  <a:lnTo>
                    <a:pt x="163014" y="445750"/>
                  </a:lnTo>
                  <a:lnTo>
                    <a:pt x="158506" y="445750"/>
                  </a:lnTo>
                  <a:cubicBezTo>
                    <a:pt x="158506" y="445750"/>
                    <a:pt x="159275" y="445322"/>
                    <a:pt x="160628" y="444587"/>
                  </a:cubicBezTo>
                  <a:lnTo>
                    <a:pt x="161413" y="444169"/>
                  </a:lnTo>
                  <a:lnTo>
                    <a:pt x="156905" y="444169"/>
                  </a:lnTo>
                  <a:cubicBezTo>
                    <a:pt x="156905" y="444169"/>
                    <a:pt x="157674" y="443741"/>
                    <a:pt x="159027" y="443006"/>
                  </a:cubicBezTo>
                  <a:lnTo>
                    <a:pt x="159812" y="442587"/>
                  </a:lnTo>
                  <a:lnTo>
                    <a:pt x="155304" y="442587"/>
                  </a:lnTo>
                  <a:cubicBezTo>
                    <a:pt x="155304" y="442587"/>
                    <a:pt x="156073" y="442159"/>
                    <a:pt x="157426" y="441424"/>
                  </a:cubicBezTo>
                  <a:lnTo>
                    <a:pt x="158211" y="441006"/>
                  </a:lnTo>
                  <a:lnTo>
                    <a:pt x="153703" y="441006"/>
                  </a:lnTo>
                  <a:cubicBezTo>
                    <a:pt x="153703" y="441006"/>
                    <a:pt x="154472" y="440578"/>
                    <a:pt x="155825" y="439843"/>
                  </a:cubicBezTo>
                  <a:lnTo>
                    <a:pt x="156610" y="439425"/>
                  </a:lnTo>
                  <a:lnTo>
                    <a:pt x="152102" y="439425"/>
                  </a:lnTo>
                  <a:cubicBezTo>
                    <a:pt x="152102" y="439425"/>
                    <a:pt x="152871" y="438996"/>
                    <a:pt x="154224" y="438262"/>
                  </a:cubicBezTo>
                  <a:lnTo>
                    <a:pt x="155009" y="437843"/>
                  </a:lnTo>
                  <a:lnTo>
                    <a:pt x="150501" y="437843"/>
                  </a:lnTo>
                  <a:cubicBezTo>
                    <a:pt x="150501" y="437843"/>
                    <a:pt x="151270" y="437415"/>
                    <a:pt x="152623" y="436680"/>
                  </a:cubicBezTo>
                  <a:lnTo>
                    <a:pt x="153408" y="436262"/>
                  </a:lnTo>
                  <a:lnTo>
                    <a:pt x="148900" y="436262"/>
                  </a:lnTo>
                  <a:cubicBezTo>
                    <a:pt x="148900" y="436262"/>
                    <a:pt x="149669" y="435833"/>
                    <a:pt x="151022" y="435099"/>
                  </a:cubicBezTo>
                  <a:lnTo>
                    <a:pt x="151806" y="434680"/>
                  </a:lnTo>
                  <a:lnTo>
                    <a:pt x="147299" y="434680"/>
                  </a:lnTo>
                  <a:cubicBezTo>
                    <a:pt x="147299" y="434680"/>
                    <a:pt x="148068" y="434252"/>
                    <a:pt x="149421" y="433517"/>
                  </a:cubicBezTo>
                  <a:lnTo>
                    <a:pt x="150205" y="433099"/>
                  </a:lnTo>
                  <a:lnTo>
                    <a:pt x="145698" y="433099"/>
                  </a:lnTo>
                  <a:cubicBezTo>
                    <a:pt x="145698" y="433099"/>
                    <a:pt x="146467" y="432671"/>
                    <a:pt x="147820" y="431936"/>
                  </a:cubicBezTo>
                  <a:lnTo>
                    <a:pt x="148604" y="431517"/>
                  </a:lnTo>
                  <a:lnTo>
                    <a:pt x="144097" y="431517"/>
                  </a:lnTo>
                  <a:cubicBezTo>
                    <a:pt x="144097" y="431517"/>
                    <a:pt x="144866" y="431089"/>
                    <a:pt x="146219" y="430354"/>
                  </a:cubicBezTo>
                  <a:lnTo>
                    <a:pt x="147003" y="429936"/>
                  </a:lnTo>
                  <a:lnTo>
                    <a:pt x="142496" y="429936"/>
                  </a:lnTo>
                  <a:cubicBezTo>
                    <a:pt x="142496" y="429936"/>
                    <a:pt x="143265" y="429508"/>
                    <a:pt x="144618" y="428773"/>
                  </a:cubicBezTo>
                  <a:lnTo>
                    <a:pt x="145402" y="428355"/>
                  </a:lnTo>
                  <a:lnTo>
                    <a:pt x="140894" y="428355"/>
                  </a:lnTo>
                  <a:cubicBezTo>
                    <a:pt x="140894" y="428355"/>
                    <a:pt x="141664" y="427926"/>
                    <a:pt x="143017" y="427192"/>
                  </a:cubicBezTo>
                  <a:lnTo>
                    <a:pt x="143801" y="426773"/>
                  </a:lnTo>
                  <a:lnTo>
                    <a:pt x="139293" y="426773"/>
                  </a:lnTo>
                  <a:cubicBezTo>
                    <a:pt x="139293" y="426773"/>
                    <a:pt x="140062" y="426345"/>
                    <a:pt x="141416" y="425610"/>
                  </a:cubicBezTo>
                  <a:lnTo>
                    <a:pt x="142200" y="425192"/>
                  </a:lnTo>
                  <a:lnTo>
                    <a:pt x="137692" y="425192"/>
                  </a:lnTo>
                  <a:cubicBezTo>
                    <a:pt x="137692" y="425192"/>
                    <a:pt x="138461" y="424764"/>
                    <a:pt x="139815" y="424029"/>
                  </a:cubicBezTo>
                  <a:lnTo>
                    <a:pt x="140599" y="423610"/>
                  </a:lnTo>
                  <a:lnTo>
                    <a:pt x="136091" y="423610"/>
                  </a:lnTo>
                  <a:cubicBezTo>
                    <a:pt x="136091" y="423610"/>
                    <a:pt x="136860" y="423182"/>
                    <a:pt x="138213" y="422447"/>
                  </a:cubicBezTo>
                  <a:lnTo>
                    <a:pt x="138998" y="422029"/>
                  </a:lnTo>
                  <a:lnTo>
                    <a:pt x="134490" y="422029"/>
                  </a:lnTo>
                  <a:cubicBezTo>
                    <a:pt x="134490" y="422029"/>
                    <a:pt x="135259" y="421601"/>
                    <a:pt x="136612" y="420866"/>
                  </a:cubicBezTo>
                  <a:lnTo>
                    <a:pt x="137397" y="420447"/>
                  </a:lnTo>
                  <a:lnTo>
                    <a:pt x="132889" y="420447"/>
                  </a:lnTo>
                  <a:cubicBezTo>
                    <a:pt x="132889" y="420447"/>
                    <a:pt x="133658" y="420019"/>
                    <a:pt x="135011" y="419285"/>
                  </a:cubicBezTo>
                  <a:lnTo>
                    <a:pt x="135796" y="418866"/>
                  </a:lnTo>
                  <a:lnTo>
                    <a:pt x="131288" y="418866"/>
                  </a:lnTo>
                  <a:cubicBezTo>
                    <a:pt x="131288" y="418866"/>
                    <a:pt x="132057" y="418438"/>
                    <a:pt x="133410" y="417703"/>
                  </a:cubicBezTo>
                  <a:lnTo>
                    <a:pt x="134195" y="417285"/>
                  </a:lnTo>
                  <a:lnTo>
                    <a:pt x="129687" y="417285"/>
                  </a:lnTo>
                  <a:cubicBezTo>
                    <a:pt x="129687" y="417285"/>
                    <a:pt x="130456" y="416856"/>
                    <a:pt x="131809" y="416122"/>
                  </a:cubicBezTo>
                  <a:lnTo>
                    <a:pt x="132594" y="415703"/>
                  </a:lnTo>
                  <a:lnTo>
                    <a:pt x="128086" y="415703"/>
                  </a:lnTo>
                  <a:cubicBezTo>
                    <a:pt x="128086" y="415703"/>
                    <a:pt x="128855" y="415275"/>
                    <a:pt x="130208" y="414540"/>
                  </a:cubicBezTo>
                  <a:lnTo>
                    <a:pt x="130992" y="414122"/>
                  </a:lnTo>
                  <a:lnTo>
                    <a:pt x="126485" y="414122"/>
                  </a:lnTo>
                  <a:cubicBezTo>
                    <a:pt x="126485" y="414122"/>
                    <a:pt x="127254" y="413694"/>
                    <a:pt x="128607" y="412959"/>
                  </a:cubicBezTo>
                  <a:lnTo>
                    <a:pt x="129392" y="412540"/>
                  </a:lnTo>
                  <a:lnTo>
                    <a:pt x="124884" y="412540"/>
                  </a:lnTo>
                  <a:cubicBezTo>
                    <a:pt x="124884" y="412540"/>
                    <a:pt x="125653" y="412112"/>
                    <a:pt x="127006" y="411377"/>
                  </a:cubicBezTo>
                  <a:lnTo>
                    <a:pt x="127790" y="410959"/>
                  </a:lnTo>
                  <a:lnTo>
                    <a:pt x="123282" y="410959"/>
                  </a:lnTo>
                  <a:cubicBezTo>
                    <a:pt x="123282" y="410959"/>
                    <a:pt x="124052" y="410531"/>
                    <a:pt x="125405" y="409796"/>
                  </a:cubicBezTo>
                  <a:lnTo>
                    <a:pt x="126189" y="409377"/>
                  </a:lnTo>
                  <a:lnTo>
                    <a:pt x="121682" y="409377"/>
                  </a:lnTo>
                  <a:cubicBezTo>
                    <a:pt x="121682" y="409377"/>
                    <a:pt x="122451" y="408949"/>
                    <a:pt x="123804" y="408214"/>
                  </a:cubicBezTo>
                  <a:lnTo>
                    <a:pt x="124588" y="407796"/>
                  </a:lnTo>
                  <a:lnTo>
                    <a:pt x="120080" y="407796"/>
                  </a:lnTo>
                  <a:cubicBezTo>
                    <a:pt x="120080" y="407796"/>
                    <a:pt x="120850" y="407368"/>
                    <a:pt x="122203" y="406633"/>
                  </a:cubicBezTo>
                  <a:lnTo>
                    <a:pt x="122987" y="406215"/>
                  </a:lnTo>
                  <a:lnTo>
                    <a:pt x="118479" y="406215"/>
                  </a:lnTo>
                  <a:cubicBezTo>
                    <a:pt x="118479" y="406215"/>
                    <a:pt x="119249" y="405786"/>
                    <a:pt x="120602" y="405052"/>
                  </a:cubicBezTo>
                  <a:lnTo>
                    <a:pt x="121386" y="404633"/>
                  </a:lnTo>
                  <a:lnTo>
                    <a:pt x="116878" y="404633"/>
                  </a:lnTo>
                  <a:cubicBezTo>
                    <a:pt x="116878" y="404633"/>
                    <a:pt x="117647" y="404205"/>
                    <a:pt x="119001" y="403470"/>
                  </a:cubicBezTo>
                  <a:lnTo>
                    <a:pt x="119785" y="403052"/>
                  </a:lnTo>
                  <a:lnTo>
                    <a:pt x="115277" y="403052"/>
                  </a:lnTo>
                  <a:cubicBezTo>
                    <a:pt x="115277" y="403052"/>
                    <a:pt x="116046" y="402624"/>
                    <a:pt x="117400" y="401889"/>
                  </a:cubicBezTo>
                  <a:lnTo>
                    <a:pt x="118184" y="401470"/>
                  </a:lnTo>
                  <a:lnTo>
                    <a:pt x="113676" y="401470"/>
                  </a:lnTo>
                  <a:cubicBezTo>
                    <a:pt x="113676" y="401470"/>
                    <a:pt x="114445" y="401042"/>
                    <a:pt x="115799" y="400307"/>
                  </a:cubicBezTo>
                  <a:lnTo>
                    <a:pt x="116583" y="399889"/>
                  </a:lnTo>
                  <a:lnTo>
                    <a:pt x="112075" y="399889"/>
                  </a:lnTo>
                  <a:cubicBezTo>
                    <a:pt x="112075" y="399889"/>
                    <a:pt x="112844" y="399461"/>
                    <a:pt x="114197" y="398726"/>
                  </a:cubicBezTo>
                  <a:lnTo>
                    <a:pt x="114982" y="398308"/>
                  </a:lnTo>
                  <a:lnTo>
                    <a:pt x="110474" y="398308"/>
                  </a:lnTo>
                  <a:cubicBezTo>
                    <a:pt x="110474" y="398308"/>
                    <a:pt x="111243" y="397879"/>
                    <a:pt x="112596" y="397145"/>
                  </a:cubicBezTo>
                  <a:lnTo>
                    <a:pt x="113381" y="396726"/>
                  </a:lnTo>
                  <a:lnTo>
                    <a:pt x="108873" y="396726"/>
                  </a:lnTo>
                  <a:cubicBezTo>
                    <a:pt x="108873" y="396726"/>
                    <a:pt x="109642" y="396298"/>
                    <a:pt x="110995" y="395563"/>
                  </a:cubicBezTo>
                  <a:lnTo>
                    <a:pt x="111780" y="395145"/>
                  </a:lnTo>
                  <a:lnTo>
                    <a:pt x="107272" y="395145"/>
                  </a:lnTo>
                  <a:cubicBezTo>
                    <a:pt x="107272" y="395145"/>
                    <a:pt x="108041" y="394717"/>
                    <a:pt x="109394" y="393982"/>
                  </a:cubicBezTo>
                  <a:lnTo>
                    <a:pt x="110179" y="393563"/>
                  </a:lnTo>
                  <a:lnTo>
                    <a:pt x="105671" y="393563"/>
                  </a:lnTo>
                  <a:cubicBezTo>
                    <a:pt x="105671" y="393563"/>
                    <a:pt x="106440" y="393135"/>
                    <a:pt x="107793" y="392400"/>
                  </a:cubicBezTo>
                  <a:lnTo>
                    <a:pt x="108578" y="391982"/>
                  </a:lnTo>
                  <a:lnTo>
                    <a:pt x="104070" y="391982"/>
                  </a:lnTo>
                  <a:cubicBezTo>
                    <a:pt x="104070" y="391982"/>
                    <a:pt x="104839" y="391554"/>
                    <a:pt x="106192" y="390819"/>
                  </a:cubicBezTo>
                  <a:lnTo>
                    <a:pt x="106976" y="390400"/>
                  </a:lnTo>
                  <a:lnTo>
                    <a:pt x="102469" y="390400"/>
                  </a:lnTo>
                  <a:cubicBezTo>
                    <a:pt x="102469" y="390400"/>
                    <a:pt x="103238" y="389972"/>
                    <a:pt x="104591" y="389237"/>
                  </a:cubicBezTo>
                  <a:lnTo>
                    <a:pt x="105375" y="388819"/>
                  </a:lnTo>
                  <a:lnTo>
                    <a:pt x="100868" y="388819"/>
                  </a:lnTo>
                  <a:cubicBezTo>
                    <a:pt x="100868" y="388819"/>
                    <a:pt x="101637" y="388391"/>
                    <a:pt x="102990" y="387656"/>
                  </a:cubicBezTo>
                  <a:lnTo>
                    <a:pt x="103774" y="387237"/>
                  </a:lnTo>
                  <a:lnTo>
                    <a:pt x="99267" y="387237"/>
                  </a:lnTo>
                  <a:cubicBezTo>
                    <a:pt x="99267" y="387237"/>
                    <a:pt x="100036" y="386809"/>
                    <a:pt x="101389" y="386075"/>
                  </a:cubicBezTo>
                  <a:lnTo>
                    <a:pt x="102173" y="385656"/>
                  </a:lnTo>
                  <a:lnTo>
                    <a:pt x="97665" y="385656"/>
                  </a:lnTo>
                  <a:cubicBezTo>
                    <a:pt x="97665" y="385656"/>
                    <a:pt x="98435" y="385228"/>
                    <a:pt x="99788" y="384493"/>
                  </a:cubicBezTo>
                  <a:lnTo>
                    <a:pt x="100572" y="384075"/>
                  </a:lnTo>
                  <a:lnTo>
                    <a:pt x="96064" y="384075"/>
                  </a:lnTo>
                  <a:cubicBezTo>
                    <a:pt x="96064" y="384075"/>
                    <a:pt x="96833" y="383647"/>
                    <a:pt x="98187" y="382912"/>
                  </a:cubicBezTo>
                  <a:lnTo>
                    <a:pt x="98971" y="382493"/>
                  </a:lnTo>
                  <a:lnTo>
                    <a:pt x="94463" y="382493"/>
                  </a:lnTo>
                  <a:cubicBezTo>
                    <a:pt x="94463" y="382493"/>
                    <a:pt x="95232" y="382065"/>
                    <a:pt x="96586" y="381330"/>
                  </a:cubicBezTo>
                  <a:lnTo>
                    <a:pt x="97370" y="380912"/>
                  </a:lnTo>
                  <a:lnTo>
                    <a:pt x="92862" y="380912"/>
                  </a:lnTo>
                  <a:cubicBezTo>
                    <a:pt x="92862" y="380912"/>
                    <a:pt x="93631" y="380484"/>
                    <a:pt x="94984" y="379749"/>
                  </a:cubicBezTo>
                  <a:lnTo>
                    <a:pt x="95769" y="379330"/>
                  </a:lnTo>
                  <a:lnTo>
                    <a:pt x="91261" y="379330"/>
                  </a:lnTo>
                  <a:cubicBezTo>
                    <a:pt x="91261" y="379330"/>
                    <a:pt x="92030" y="378902"/>
                    <a:pt x="93383" y="378168"/>
                  </a:cubicBezTo>
                  <a:lnTo>
                    <a:pt x="94168" y="377749"/>
                  </a:lnTo>
                  <a:lnTo>
                    <a:pt x="89660" y="377749"/>
                  </a:lnTo>
                  <a:cubicBezTo>
                    <a:pt x="89660" y="377749"/>
                    <a:pt x="90429" y="377321"/>
                    <a:pt x="91782" y="376586"/>
                  </a:cubicBezTo>
                  <a:lnTo>
                    <a:pt x="92567" y="376168"/>
                  </a:lnTo>
                  <a:lnTo>
                    <a:pt x="88059" y="376168"/>
                  </a:lnTo>
                  <a:cubicBezTo>
                    <a:pt x="88059" y="376168"/>
                    <a:pt x="88828" y="375739"/>
                    <a:pt x="90181" y="375005"/>
                  </a:cubicBezTo>
                  <a:lnTo>
                    <a:pt x="90966" y="374586"/>
                  </a:lnTo>
                  <a:lnTo>
                    <a:pt x="86458" y="374586"/>
                  </a:lnTo>
                  <a:cubicBezTo>
                    <a:pt x="86458" y="374586"/>
                    <a:pt x="87227" y="374158"/>
                    <a:pt x="88580" y="373423"/>
                  </a:cubicBezTo>
                  <a:lnTo>
                    <a:pt x="89365" y="373005"/>
                  </a:lnTo>
                  <a:lnTo>
                    <a:pt x="84857" y="373005"/>
                  </a:lnTo>
                  <a:cubicBezTo>
                    <a:pt x="84857" y="373005"/>
                    <a:pt x="85626" y="372577"/>
                    <a:pt x="86979" y="371842"/>
                  </a:cubicBezTo>
                  <a:lnTo>
                    <a:pt x="87764" y="371423"/>
                  </a:lnTo>
                  <a:lnTo>
                    <a:pt x="83256" y="371423"/>
                  </a:lnTo>
                  <a:cubicBezTo>
                    <a:pt x="83256" y="371423"/>
                    <a:pt x="84025" y="370995"/>
                    <a:pt x="85378" y="370260"/>
                  </a:cubicBezTo>
                  <a:lnTo>
                    <a:pt x="86162" y="369842"/>
                  </a:lnTo>
                  <a:lnTo>
                    <a:pt x="81655" y="369842"/>
                  </a:lnTo>
                  <a:cubicBezTo>
                    <a:pt x="81655" y="369842"/>
                    <a:pt x="82424" y="369414"/>
                    <a:pt x="83777" y="368679"/>
                  </a:cubicBezTo>
                  <a:lnTo>
                    <a:pt x="84562" y="368260"/>
                  </a:lnTo>
                  <a:lnTo>
                    <a:pt x="80054" y="368260"/>
                  </a:lnTo>
                  <a:cubicBezTo>
                    <a:pt x="80054" y="368260"/>
                    <a:pt x="80823" y="367832"/>
                    <a:pt x="82176" y="367097"/>
                  </a:cubicBezTo>
                  <a:lnTo>
                    <a:pt x="82960" y="366679"/>
                  </a:lnTo>
                  <a:lnTo>
                    <a:pt x="78453" y="366679"/>
                  </a:lnTo>
                  <a:cubicBezTo>
                    <a:pt x="78453" y="366679"/>
                    <a:pt x="79222" y="366251"/>
                    <a:pt x="80575" y="365516"/>
                  </a:cubicBezTo>
                  <a:lnTo>
                    <a:pt x="81359" y="365098"/>
                  </a:lnTo>
                  <a:lnTo>
                    <a:pt x="76852" y="365098"/>
                  </a:lnTo>
                  <a:cubicBezTo>
                    <a:pt x="76852" y="365098"/>
                    <a:pt x="77621" y="364669"/>
                    <a:pt x="78974" y="363935"/>
                  </a:cubicBezTo>
                  <a:lnTo>
                    <a:pt x="79758" y="363516"/>
                  </a:lnTo>
                  <a:lnTo>
                    <a:pt x="75250" y="363516"/>
                  </a:lnTo>
                  <a:cubicBezTo>
                    <a:pt x="75250" y="363516"/>
                    <a:pt x="76020" y="363088"/>
                    <a:pt x="77373" y="362353"/>
                  </a:cubicBezTo>
                  <a:lnTo>
                    <a:pt x="78157" y="361935"/>
                  </a:lnTo>
                  <a:lnTo>
                    <a:pt x="73649" y="361935"/>
                  </a:lnTo>
                  <a:cubicBezTo>
                    <a:pt x="73649" y="361935"/>
                    <a:pt x="74418" y="361507"/>
                    <a:pt x="75772" y="360772"/>
                  </a:cubicBezTo>
                  <a:lnTo>
                    <a:pt x="76556" y="360353"/>
                  </a:lnTo>
                  <a:lnTo>
                    <a:pt x="72048" y="360353"/>
                  </a:lnTo>
                  <a:cubicBezTo>
                    <a:pt x="72048" y="360353"/>
                    <a:pt x="72817" y="359925"/>
                    <a:pt x="74171" y="359190"/>
                  </a:cubicBezTo>
                  <a:lnTo>
                    <a:pt x="74955" y="358772"/>
                  </a:lnTo>
                  <a:lnTo>
                    <a:pt x="70447" y="358772"/>
                  </a:lnTo>
                  <a:cubicBezTo>
                    <a:pt x="70447" y="358772"/>
                    <a:pt x="71216" y="358344"/>
                    <a:pt x="72569" y="357609"/>
                  </a:cubicBezTo>
                  <a:lnTo>
                    <a:pt x="73354" y="357191"/>
                  </a:lnTo>
                  <a:lnTo>
                    <a:pt x="68846" y="357191"/>
                  </a:lnTo>
                  <a:cubicBezTo>
                    <a:pt x="68846" y="357191"/>
                    <a:pt x="69615" y="356762"/>
                    <a:pt x="70968" y="356028"/>
                  </a:cubicBezTo>
                  <a:lnTo>
                    <a:pt x="71753" y="355609"/>
                  </a:lnTo>
                  <a:lnTo>
                    <a:pt x="67245" y="355609"/>
                  </a:lnTo>
                  <a:cubicBezTo>
                    <a:pt x="67245" y="355609"/>
                    <a:pt x="68014" y="355181"/>
                    <a:pt x="69367" y="354446"/>
                  </a:cubicBezTo>
                  <a:lnTo>
                    <a:pt x="70152" y="354028"/>
                  </a:lnTo>
                  <a:lnTo>
                    <a:pt x="65644" y="354028"/>
                  </a:lnTo>
                  <a:cubicBezTo>
                    <a:pt x="65644" y="354028"/>
                    <a:pt x="66413" y="353600"/>
                    <a:pt x="67766" y="352865"/>
                  </a:cubicBezTo>
                  <a:lnTo>
                    <a:pt x="68551" y="352446"/>
                  </a:lnTo>
                  <a:lnTo>
                    <a:pt x="64043" y="352446"/>
                  </a:lnTo>
                  <a:cubicBezTo>
                    <a:pt x="64043" y="352446"/>
                    <a:pt x="64812" y="352018"/>
                    <a:pt x="66165" y="351283"/>
                  </a:cubicBezTo>
                  <a:lnTo>
                    <a:pt x="66950" y="350865"/>
                  </a:lnTo>
                  <a:lnTo>
                    <a:pt x="62442" y="350865"/>
                  </a:lnTo>
                  <a:cubicBezTo>
                    <a:pt x="62442" y="350865"/>
                    <a:pt x="63211" y="350437"/>
                    <a:pt x="64564" y="349702"/>
                  </a:cubicBezTo>
                  <a:lnTo>
                    <a:pt x="65348" y="349283"/>
                  </a:lnTo>
                  <a:lnTo>
                    <a:pt x="60841" y="349283"/>
                  </a:lnTo>
                  <a:cubicBezTo>
                    <a:pt x="60841" y="349283"/>
                    <a:pt x="61610" y="348855"/>
                    <a:pt x="62963" y="348121"/>
                  </a:cubicBezTo>
                  <a:lnTo>
                    <a:pt x="63747" y="347702"/>
                  </a:lnTo>
                  <a:lnTo>
                    <a:pt x="59240" y="347702"/>
                  </a:lnTo>
                  <a:cubicBezTo>
                    <a:pt x="59240" y="347702"/>
                    <a:pt x="60009" y="347274"/>
                    <a:pt x="61362" y="346539"/>
                  </a:cubicBezTo>
                  <a:lnTo>
                    <a:pt x="62147" y="346120"/>
                  </a:lnTo>
                  <a:lnTo>
                    <a:pt x="57638" y="346120"/>
                  </a:lnTo>
                  <a:cubicBezTo>
                    <a:pt x="57638" y="346120"/>
                    <a:pt x="58408" y="345692"/>
                    <a:pt x="59761" y="344958"/>
                  </a:cubicBezTo>
                  <a:lnTo>
                    <a:pt x="60545" y="344539"/>
                  </a:lnTo>
                  <a:lnTo>
                    <a:pt x="56038" y="344539"/>
                  </a:lnTo>
                  <a:cubicBezTo>
                    <a:pt x="56038" y="344539"/>
                    <a:pt x="56807" y="344111"/>
                    <a:pt x="58160" y="343376"/>
                  </a:cubicBezTo>
                  <a:lnTo>
                    <a:pt x="58944" y="342958"/>
                  </a:lnTo>
                  <a:lnTo>
                    <a:pt x="54436" y="342958"/>
                  </a:lnTo>
                  <a:cubicBezTo>
                    <a:pt x="54436" y="342958"/>
                    <a:pt x="55206" y="342529"/>
                    <a:pt x="56559" y="341795"/>
                  </a:cubicBezTo>
                  <a:lnTo>
                    <a:pt x="57343" y="341376"/>
                  </a:lnTo>
                  <a:lnTo>
                    <a:pt x="52835" y="341376"/>
                  </a:lnTo>
                  <a:cubicBezTo>
                    <a:pt x="52835" y="341376"/>
                    <a:pt x="53605" y="340948"/>
                    <a:pt x="54958" y="340213"/>
                  </a:cubicBezTo>
                  <a:lnTo>
                    <a:pt x="55742" y="339795"/>
                  </a:lnTo>
                  <a:lnTo>
                    <a:pt x="51234" y="339795"/>
                  </a:lnTo>
                  <a:cubicBezTo>
                    <a:pt x="51234" y="339795"/>
                    <a:pt x="52003" y="339367"/>
                    <a:pt x="53357" y="338632"/>
                  </a:cubicBezTo>
                  <a:lnTo>
                    <a:pt x="54141" y="338213"/>
                  </a:lnTo>
                  <a:lnTo>
                    <a:pt x="49633" y="338213"/>
                  </a:lnTo>
                  <a:cubicBezTo>
                    <a:pt x="49633" y="338213"/>
                    <a:pt x="50402" y="337785"/>
                    <a:pt x="51756" y="337050"/>
                  </a:cubicBezTo>
                  <a:lnTo>
                    <a:pt x="52540" y="336632"/>
                  </a:lnTo>
                  <a:lnTo>
                    <a:pt x="48032" y="336632"/>
                  </a:lnTo>
                  <a:cubicBezTo>
                    <a:pt x="48032" y="336632"/>
                    <a:pt x="48801" y="336204"/>
                    <a:pt x="50155" y="335469"/>
                  </a:cubicBezTo>
                  <a:lnTo>
                    <a:pt x="50939" y="335051"/>
                  </a:lnTo>
                  <a:lnTo>
                    <a:pt x="46431" y="335051"/>
                  </a:lnTo>
                  <a:cubicBezTo>
                    <a:pt x="46431" y="335051"/>
                    <a:pt x="47200" y="334622"/>
                    <a:pt x="48553" y="333888"/>
                  </a:cubicBezTo>
                  <a:lnTo>
                    <a:pt x="49338" y="333469"/>
                  </a:lnTo>
                  <a:lnTo>
                    <a:pt x="44830" y="333469"/>
                  </a:lnTo>
                  <a:cubicBezTo>
                    <a:pt x="44830" y="333469"/>
                    <a:pt x="45599" y="333041"/>
                    <a:pt x="46952" y="332306"/>
                  </a:cubicBezTo>
                  <a:lnTo>
                    <a:pt x="47737" y="331888"/>
                  </a:lnTo>
                  <a:lnTo>
                    <a:pt x="43229" y="331888"/>
                  </a:lnTo>
                  <a:cubicBezTo>
                    <a:pt x="43229" y="331888"/>
                    <a:pt x="43998" y="331460"/>
                    <a:pt x="45351" y="330725"/>
                  </a:cubicBezTo>
                  <a:lnTo>
                    <a:pt x="46136" y="330306"/>
                  </a:lnTo>
                  <a:lnTo>
                    <a:pt x="41628" y="330306"/>
                  </a:lnTo>
                  <a:cubicBezTo>
                    <a:pt x="41628" y="330306"/>
                    <a:pt x="42397" y="329878"/>
                    <a:pt x="43750" y="329143"/>
                  </a:cubicBezTo>
                  <a:lnTo>
                    <a:pt x="44535" y="328725"/>
                  </a:lnTo>
                  <a:lnTo>
                    <a:pt x="40027" y="328725"/>
                  </a:lnTo>
                  <a:cubicBezTo>
                    <a:pt x="40027" y="328725"/>
                    <a:pt x="40796" y="328297"/>
                    <a:pt x="42149" y="327562"/>
                  </a:cubicBezTo>
                  <a:lnTo>
                    <a:pt x="42933" y="327144"/>
                  </a:lnTo>
                  <a:lnTo>
                    <a:pt x="38426" y="327144"/>
                  </a:lnTo>
                  <a:cubicBezTo>
                    <a:pt x="38426" y="327144"/>
                    <a:pt x="39195" y="326715"/>
                    <a:pt x="40548" y="325981"/>
                  </a:cubicBezTo>
                  <a:lnTo>
                    <a:pt x="41332" y="325562"/>
                  </a:lnTo>
                  <a:lnTo>
                    <a:pt x="36825" y="325562"/>
                  </a:lnTo>
                  <a:cubicBezTo>
                    <a:pt x="36825" y="325562"/>
                    <a:pt x="37594" y="325134"/>
                    <a:pt x="38947" y="324399"/>
                  </a:cubicBezTo>
                  <a:lnTo>
                    <a:pt x="39731" y="323981"/>
                  </a:lnTo>
                  <a:lnTo>
                    <a:pt x="35224" y="323981"/>
                  </a:lnTo>
                  <a:cubicBezTo>
                    <a:pt x="35224" y="323981"/>
                    <a:pt x="35993" y="323553"/>
                    <a:pt x="37346" y="322818"/>
                  </a:cubicBezTo>
                  <a:lnTo>
                    <a:pt x="38131" y="322399"/>
                  </a:lnTo>
                  <a:lnTo>
                    <a:pt x="33623" y="322399"/>
                  </a:lnTo>
                  <a:cubicBezTo>
                    <a:pt x="33623" y="322399"/>
                    <a:pt x="34392" y="321971"/>
                    <a:pt x="35745" y="321236"/>
                  </a:cubicBezTo>
                  <a:lnTo>
                    <a:pt x="36529" y="320818"/>
                  </a:lnTo>
                  <a:lnTo>
                    <a:pt x="32021" y="320818"/>
                  </a:lnTo>
                  <a:cubicBezTo>
                    <a:pt x="32021" y="320818"/>
                    <a:pt x="32791" y="320390"/>
                    <a:pt x="34144" y="319655"/>
                  </a:cubicBezTo>
                  <a:lnTo>
                    <a:pt x="34928" y="319236"/>
                  </a:lnTo>
                  <a:lnTo>
                    <a:pt x="30420" y="319236"/>
                  </a:lnTo>
                  <a:cubicBezTo>
                    <a:pt x="30420" y="319236"/>
                    <a:pt x="31189" y="318808"/>
                    <a:pt x="32543" y="318073"/>
                  </a:cubicBezTo>
                  <a:lnTo>
                    <a:pt x="33327" y="317655"/>
                  </a:lnTo>
                  <a:lnTo>
                    <a:pt x="28819" y="317655"/>
                  </a:lnTo>
                  <a:cubicBezTo>
                    <a:pt x="28819" y="317655"/>
                    <a:pt x="29588" y="317227"/>
                    <a:pt x="30942" y="316492"/>
                  </a:cubicBezTo>
                  <a:lnTo>
                    <a:pt x="31726" y="316074"/>
                  </a:lnTo>
                  <a:lnTo>
                    <a:pt x="27218" y="316074"/>
                  </a:lnTo>
                  <a:cubicBezTo>
                    <a:pt x="27218" y="316074"/>
                    <a:pt x="27987" y="315645"/>
                    <a:pt x="29340" y="314911"/>
                  </a:cubicBezTo>
                  <a:lnTo>
                    <a:pt x="30125" y="314492"/>
                  </a:lnTo>
                  <a:lnTo>
                    <a:pt x="25617" y="314492"/>
                  </a:lnTo>
                  <a:cubicBezTo>
                    <a:pt x="25617" y="314492"/>
                    <a:pt x="26386" y="314064"/>
                    <a:pt x="27740" y="313329"/>
                  </a:cubicBezTo>
                  <a:lnTo>
                    <a:pt x="28524" y="312911"/>
                  </a:lnTo>
                  <a:lnTo>
                    <a:pt x="24016" y="312911"/>
                  </a:lnTo>
                  <a:cubicBezTo>
                    <a:pt x="24016" y="312911"/>
                    <a:pt x="24785" y="312483"/>
                    <a:pt x="26138" y="311748"/>
                  </a:cubicBezTo>
                  <a:lnTo>
                    <a:pt x="26923" y="311329"/>
                  </a:lnTo>
                  <a:lnTo>
                    <a:pt x="22415" y="311329"/>
                  </a:lnTo>
                  <a:cubicBezTo>
                    <a:pt x="22415" y="311329"/>
                    <a:pt x="23184" y="310901"/>
                    <a:pt x="24537" y="310166"/>
                  </a:cubicBezTo>
                  <a:lnTo>
                    <a:pt x="25322" y="309748"/>
                  </a:lnTo>
                  <a:lnTo>
                    <a:pt x="20814" y="309748"/>
                  </a:lnTo>
                  <a:cubicBezTo>
                    <a:pt x="20814" y="309748"/>
                    <a:pt x="21583" y="309320"/>
                    <a:pt x="22936" y="308585"/>
                  </a:cubicBezTo>
                  <a:lnTo>
                    <a:pt x="23721" y="308166"/>
                  </a:lnTo>
                  <a:lnTo>
                    <a:pt x="19213" y="308166"/>
                  </a:lnTo>
                  <a:cubicBezTo>
                    <a:pt x="19213" y="308166"/>
                    <a:pt x="19982" y="307738"/>
                    <a:pt x="21335" y="307004"/>
                  </a:cubicBezTo>
                  <a:lnTo>
                    <a:pt x="22120" y="306585"/>
                  </a:lnTo>
                  <a:lnTo>
                    <a:pt x="17612" y="306585"/>
                  </a:lnTo>
                  <a:cubicBezTo>
                    <a:pt x="17612" y="306585"/>
                    <a:pt x="18381" y="306157"/>
                    <a:pt x="19734" y="305422"/>
                  </a:cubicBezTo>
                  <a:lnTo>
                    <a:pt x="20518" y="305004"/>
                  </a:lnTo>
                  <a:lnTo>
                    <a:pt x="16011" y="305004"/>
                  </a:lnTo>
                  <a:cubicBezTo>
                    <a:pt x="16011" y="305004"/>
                    <a:pt x="16780" y="304575"/>
                    <a:pt x="18133" y="303841"/>
                  </a:cubicBezTo>
                  <a:lnTo>
                    <a:pt x="18917" y="303422"/>
                  </a:lnTo>
                  <a:lnTo>
                    <a:pt x="14410" y="303422"/>
                  </a:lnTo>
                  <a:cubicBezTo>
                    <a:pt x="14410" y="303422"/>
                    <a:pt x="15179" y="302994"/>
                    <a:pt x="16532" y="302259"/>
                  </a:cubicBezTo>
                  <a:lnTo>
                    <a:pt x="17316" y="301841"/>
                  </a:lnTo>
                  <a:lnTo>
                    <a:pt x="12809" y="301841"/>
                  </a:lnTo>
                  <a:cubicBezTo>
                    <a:pt x="12809" y="301841"/>
                    <a:pt x="13578" y="301413"/>
                    <a:pt x="14931" y="300678"/>
                  </a:cubicBezTo>
                  <a:lnTo>
                    <a:pt x="15716" y="300259"/>
                  </a:lnTo>
                  <a:lnTo>
                    <a:pt x="11208" y="300259"/>
                  </a:lnTo>
                  <a:cubicBezTo>
                    <a:pt x="11208" y="300259"/>
                    <a:pt x="11977" y="299831"/>
                    <a:pt x="13330" y="299096"/>
                  </a:cubicBezTo>
                  <a:lnTo>
                    <a:pt x="14114" y="298678"/>
                  </a:lnTo>
                  <a:lnTo>
                    <a:pt x="9606" y="298678"/>
                  </a:lnTo>
                  <a:cubicBezTo>
                    <a:pt x="9606" y="298678"/>
                    <a:pt x="10376" y="298250"/>
                    <a:pt x="11729" y="297515"/>
                  </a:cubicBezTo>
                  <a:lnTo>
                    <a:pt x="12513" y="297096"/>
                  </a:lnTo>
                  <a:lnTo>
                    <a:pt x="8005" y="297096"/>
                  </a:lnTo>
                  <a:cubicBezTo>
                    <a:pt x="8005" y="297096"/>
                    <a:pt x="8774" y="296668"/>
                    <a:pt x="10128" y="295933"/>
                  </a:cubicBezTo>
                  <a:lnTo>
                    <a:pt x="10912" y="295515"/>
                  </a:lnTo>
                  <a:lnTo>
                    <a:pt x="6404" y="295515"/>
                  </a:lnTo>
                  <a:cubicBezTo>
                    <a:pt x="6404" y="295515"/>
                    <a:pt x="7173" y="295087"/>
                    <a:pt x="8527" y="294352"/>
                  </a:cubicBezTo>
                  <a:lnTo>
                    <a:pt x="9311" y="293934"/>
                  </a:lnTo>
                  <a:lnTo>
                    <a:pt x="4803" y="293934"/>
                  </a:lnTo>
                  <a:cubicBezTo>
                    <a:pt x="4803" y="293934"/>
                    <a:pt x="5572" y="293505"/>
                    <a:pt x="6925" y="292771"/>
                  </a:cubicBezTo>
                  <a:lnTo>
                    <a:pt x="7710" y="292352"/>
                  </a:lnTo>
                  <a:lnTo>
                    <a:pt x="3202" y="292352"/>
                  </a:lnTo>
                  <a:cubicBezTo>
                    <a:pt x="3202" y="292352"/>
                    <a:pt x="3971" y="291924"/>
                    <a:pt x="5325" y="291189"/>
                  </a:cubicBezTo>
                  <a:lnTo>
                    <a:pt x="6109" y="290771"/>
                  </a:lnTo>
                  <a:lnTo>
                    <a:pt x="1601" y="290771"/>
                  </a:lnTo>
                  <a:cubicBezTo>
                    <a:pt x="1601" y="290771"/>
                    <a:pt x="2370" y="290343"/>
                    <a:pt x="3723" y="289608"/>
                  </a:cubicBezTo>
                  <a:lnTo>
                    <a:pt x="4508" y="289189"/>
                  </a:lnTo>
                  <a:lnTo>
                    <a:pt x="0" y="289189"/>
                  </a:lnTo>
                  <a:cubicBezTo>
                    <a:pt x="0" y="289189"/>
                    <a:pt x="12306" y="282339"/>
                    <a:pt x="25076" y="276419"/>
                  </a:cubicBezTo>
                  <a:cubicBezTo>
                    <a:pt x="36261" y="271239"/>
                    <a:pt x="48122" y="266524"/>
                    <a:pt x="48122" y="266524"/>
                  </a:cubicBezTo>
                  <a:cubicBezTo>
                    <a:pt x="48122" y="266524"/>
                    <a:pt x="52630" y="266964"/>
                    <a:pt x="59934" y="267585"/>
                  </a:cubicBezTo>
                  <a:lnTo>
                    <a:pt x="66572" y="268131"/>
                  </a:lnTo>
                  <a:lnTo>
                    <a:pt x="66649" y="267864"/>
                  </a:lnTo>
                  <a:lnTo>
                    <a:pt x="64589" y="267864"/>
                  </a:lnTo>
                  <a:lnTo>
                    <a:pt x="65048" y="266282"/>
                  </a:lnTo>
                  <a:lnTo>
                    <a:pt x="62988" y="266282"/>
                  </a:lnTo>
                  <a:lnTo>
                    <a:pt x="63447" y="264701"/>
                  </a:lnTo>
                  <a:lnTo>
                    <a:pt x="61386" y="264701"/>
                  </a:lnTo>
                  <a:lnTo>
                    <a:pt x="61846" y="263119"/>
                  </a:lnTo>
                  <a:lnTo>
                    <a:pt x="59785" y="263119"/>
                  </a:lnTo>
                  <a:lnTo>
                    <a:pt x="60245" y="261538"/>
                  </a:lnTo>
                  <a:lnTo>
                    <a:pt x="58184" y="261538"/>
                  </a:lnTo>
                  <a:lnTo>
                    <a:pt x="58644" y="259957"/>
                  </a:lnTo>
                  <a:lnTo>
                    <a:pt x="56583" y="259957"/>
                  </a:lnTo>
                  <a:lnTo>
                    <a:pt x="57043" y="258375"/>
                  </a:lnTo>
                  <a:lnTo>
                    <a:pt x="54982" y="258375"/>
                  </a:lnTo>
                  <a:lnTo>
                    <a:pt x="55442" y="256794"/>
                  </a:lnTo>
                  <a:lnTo>
                    <a:pt x="53381" y="256794"/>
                  </a:lnTo>
                  <a:lnTo>
                    <a:pt x="53841" y="255212"/>
                  </a:lnTo>
                  <a:lnTo>
                    <a:pt x="51780" y="255212"/>
                  </a:lnTo>
                  <a:lnTo>
                    <a:pt x="82840" y="148379"/>
                  </a:lnTo>
                  <a:lnTo>
                    <a:pt x="126141" y="148379"/>
                  </a:lnTo>
                  <a:lnTo>
                    <a:pt x="125688" y="149960"/>
                  </a:lnTo>
                  <a:lnTo>
                    <a:pt x="127742" y="149960"/>
                  </a:lnTo>
                  <a:lnTo>
                    <a:pt x="127289" y="151541"/>
                  </a:lnTo>
                  <a:lnTo>
                    <a:pt x="129343" y="151541"/>
                  </a:lnTo>
                  <a:lnTo>
                    <a:pt x="128890" y="153123"/>
                  </a:lnTo>
                  <a:lnTo>
                    <a:pt x="130944" y="153123"/>
                  </a:lnTo>
                  <a:lnTo>
                    <a:pt x="130491" y="154704"/>
                  </a:lnTo>
                  <a:lnTo>
                    <a:pt x="132545" y="154704"/>
                  </a:lnTo>
                  <a:lnTo>
                    <a:pt x="132092" y="156286"/>
                  </a:lnTo>
                  <a:lnTo>
                    <a:pt x="134146" y="156286"/>
                  </a:lnTo>
                  <a:lnTo>
                    <a:pt x="133693" y="157868"/>
                  </a:lnTo>
                  <a:lnTo>
                    <a:pt x="135747" y="157868"/>
                  </a:lnTo>
                  <a:lnTo>
                    <a:pt x="135294" y="159449"/>
                  </a:lnTo>
                  <a:lnTo>
                    <a:pt x="137349" y="159449"/>
                  </a:lnTo>
                  <a:lnTo>
                    <a:pt x="136895" y="161030"/>
                  </a:lnTo>
                  <a:lnTo>
                    <a:pt x="137243" y="161030"/>
                  </a:lnTo>
                  <a:lnTo>
                    <a:pt x="140941" y="148379"/>
                  </a:lnTo>
                  <a:lnTo>
                    <a:pt x="184074" y="148379"/>
                  </a:lnTo>
                  <a:lnTo>
                    <a:pt x="183612" y="149960"/>
                  </a:lnTo>
                  <a:lnTo>
                    <a:pt x="185675" y="149960"/>
                  </a:lnTo>
                  <a:lnTo>
                    <a:pt x="185213" y="151541"/>
                  </a:lnTo>
                  <a:lnTo>
                    <a:pt x="187276" y="151541"/>
                  </a:lnTo>
                  <a:lnTo>
                    <a:pt x="186815" y="153123"/>
                  </a:lnTo>
                  <a:lnTo>
                    <a:pt x="188877" y="153123"/>
                  </a:lnTo>
                  <a:lnTo>
                    <a:pt x="188415" y="154704"/>
                  </a:lnTo>
                  <a:lnTo>
                    <a:pt x="190478" y="154704"/>
                  </a:lnTo>
                  <a:lnTo>
                    <a:pt x="190017" y="156286"/>
                  </a:lnTo>
                  <a:lnTo>
                    <a:pt x="192079" y="156286"/>
                  </a:lnTo>
                  <a:lnTo>
                    <a:pt x="191618" y="157868"/>
                  </a:lnTo>
                  <a:lnTo>
                    <a:pt x="193680" y="157868"/>
                  </a:lnTo>
                  <a:lnTo>
                    <a:pt x="193219" y="159449"/>
                  </a:lnTo>
                  <a:lnTo>
                    <a:pt x="194324" y="159449"/>
                  </a:lnTo>
                  <a:lnTo>
                    <a:pt x="197542" y="148379"/>
                  </a:lnTo>
                  <a:lnTo>
                    <a:pt x="233963" y="148379"/>
                  </a:lnTo>
                  <a:lnTo>
                    <a:pt x="232440" y="146922"/>
                  </a:lnTo>
                  <a:lnTo>
                    <a:pt x="232378" y="146813"/>
                  </a:lnTo>
                  <a:lnTo>
                    <a:pt x="230839" y="145340"/>
                  </a:lnTo>
                  <a:lnTo>
                    <a:pt x="230777" y="145232"/>
                  </a:lnTo>
                  <a:lnTo>
                    <a:pt x="229238" y="143759"/>
                  </a:lnTo>
                  <a:lnTo>
                    <a:pt x="229176" y="143650"/>
                  </a:lnTo>
                  <a:lnTo>
                    <a:pt x="227637" y="142178"/>
                  </a:lnTo>
                  <a:lnTo>
                    <a:pt x="227575" y="142069"/>
                  </a:lnTo>
                  <a:lnTo>
                    <a:pt x="226036" y="140596"/>
                  </a:lnTo>
                  <a:lnTo>
                    <a:pt x="225974" y="140488"/>
                  </a:lnTo>
                  <a:lnTo>
                    <a:pt x="224435" y="139015"/>
                  </a:lnTo>
                  <a:lnTo>
                    <a:pt x="224373" y="138906"/>
                  </a:lnTo>
                  <a:lnTo>
                    <a:pt x="222834" y="137433"/>
                  </a:lnTo>
                  <a:lnTo>
                    <a:pt x="222772" y="137325"/>
                  </a:lnTo>
                  <a:lnTo>
                    <a:pt x="221233" y="135852"/>
                  </a:lnTo>
                  <a:lnTo>
                    <a:pt x="221170" y="135743"/>
                  </a:lnTo>
                  <a:lnTo>
                    <a:pt x="219632" y="134270"/>
                  </a:lnTo>
                  <a:lnTo>
                    <a:pt x="219570" y="134162"/>
                  </a:lnTo>
                  <a:lnTo>
                    <a:pt x="218031" y="132689"/>
                  </a:lnTo>
                  <a:lnTo>
                    <a:pt x="217968" y="132580"/>
                  </a:lnTo>
                  <a:lnTo>
                    <a:pt x="216651" y="131319"/>
                  </a:lnTo>
                  <a:lnTo>
                    <a:pt x="215540" y="130520"/>
                  </a:lnTo>
                  <a:cubicBezTo>
                    <a:pt x="212308" y="127840"/>
                    <a:pt x="209246" y="124845"/>
                    <a:pt x="206823" y="121619"/>
                  </a:cubicBezTo>
                  <a:lnTo>
                    <a:pt x="206761" y="121511"/>
                  </a:lnTo>
                  <a:lnTo>
                    <a:pt x="205443" y="120250"/>
                  </a:lnTo>
                  <a:lnTo>
                    <a:pt x="204332" y="119450"/>
                  </a:lnTo>
                  <a:cubicBezTo>
                    <a:pt x="201101" y="116771"/>
                    <a:pt x="198038" y="113775"/>
                    <a:pt x="195616" y="110550"/>
                  </a:cubicBezTo>
                  <a:lnTo>
                    <a:pt x="195553" y="110441"/>
                  </a:lnTo>
                  <a:lnTo>
                    <a:pt x="194236" y="109180"/>
                  </a:lnTo>
                  <a:lnTo>
                    <a:pt x="193125" y="108381"/>
                  </a:lnTo>
                  <a:cubicBezTo>
                    <a:pt x="189893" y="105701"/>
                    <a:pt x="186831" y="102705"/>
                    <a:pt x="184408" y="99479"/>
                  </a:cubicBezTo>
                  <a:lnTo>
                    <a:pt x="184346" y="99370"/>
                  </a:lnTo>
                  <a:lnTo>
                    <a:pt x="183028" y="98109"/>
                  </a:lnTo>
                  <a:lnTo>
                    <a:pt x="181917" y="97309"/>
                  </a:lnTo>
                  <a:cubicBezTo>
                    <a:pt x="178686" y="94630"/>
                    <a:pt x="175623" y="91635"/>
                    <a:pt x="173201" y="88409"/>
                  </a:cubicBezTo>
                  <a:lnTo>
                    <a:pt x="173138" y="88300"/>
                  </a:lnTo>
                  <a:lnTo>
                    <a:pt x="171821" y="87040"/>
                  </a:lnTo>
                  <a:lnTo>
                    <a:pt x="170710" y="86240"/>
                  </a:lnTo>
                  <a:cubicBezTo>
                    <a:pt x="167478" y="83561"/>
                    <a:pt x="164416" y="80565"/>
                    <a:pt x="161993" y="77339"/>
                  </a:cubicBezTo>
                  <a:lnTo>
                    <a:pt x="161931" y="77231"/>
                  </a:lnTo>
                  <a:lnTo>
                    <a:pt x="160392" y="75758"/>
                  </a:lnTo>
                  <a:cubicBezTo>
                    <a:pt x="157162" y="71458"/>
                    <a:pt x="155070" y="66750"/>
                    <a:pt x="155234" y="61839"/>
                  </a:cubicBezTo>
                  <a:cubicBezTo>
                    <a:pt x="160288" y="32260"/>
                    <a:pt x="211476" y="37080"/>
                    <a:pt x="211476" y="37080"/>
                  </a:cubicBezTo>
                  <a:cubicBezTo>
                    <a:pt x="211476" y="37080"/>
                    <a:pt x="226445" y="21984"/>
                    <a:pt x="241605" y="16656"/>
                  </a:cubicBezTo>
                  <a:cubicBezTo>
                    <a:pt x="253910" y="12438"/>
                    <a:pt x="290014" y="2666"/>
                    <a:pt x="349799" y="452"/>
                  </a:cubicBezTo>
                  <a:cubicBezTo>
                    <a:pt x="359764" y="83"/>
                    <a:pt x="370386" y="-77"/>
                    <a:pt x="381665" y="3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0" name="Freeform 193">
              <a:extLst>
                <a:ext uri="{FF2B5EF4-FFF2-40B4-BE49-F238E27FC236}">
                  <a16:creationId xmlns:a16="http://schemas.microsoft.com/office/drawing/2014/main" id="{55F90B51-4D60-441E-927F-8C05ADCC032A}"/>
                </a:ext>
              </a:extLst>
            </p:cNvPr>
            <p:cNvSpPr/>
            <p:nvPr/>
          </p:nvSpPr>
          <p:spPr>
            <a:xfrm>
              <a:off x="11119938" y="460218"/>
              <a:ext cx="564757" cy="289361"/>
            </a:xfrm>
            <a:custGeom>
              <a:avLst/>
              <a:gdLst>
                <a:gd name="connsiteX0" fmla="*/ 466741 w 1334378"/>
                <a:gd name="connsiteY0" fmla="*/ 350580 h 683688"/>
                <a:gd name="connsiteX1" fmla="*/ 568902 w 1334378"/>
                <a:gd name="connsiteY1" fmla="*/ 350580 h 683688"/>
                <a:gd name="connsiteX2" fmla="*/ 506007 w 1334378"/>
                <a:gd name="connsiteY2" fmla="*/ 572086 h 683688"/>
                <a:gd name="connsiteX3" fmla="*/ 539078 w 1334378"/>
                <a:gd name="connsiteY3" fmla="*/ 572086 h 683688"/>
                <a:gd name="connsiteX4" fmla="*/ 604071 w 1334378"/>
                <a:gd name="connsiteY4" fmla="*/ 350580 h 683688"/>
                <a:gd name="connsiteX5" fmla="*/ 705982 w 1334378"/>
                <a:gd name="connsiteY5" fmla="*/ 350580 h 683688"/>
                <a:gd name="connsiteX6" fmla="*/ 632347 w 1334378"/>
                <a:gd name="connsiteY6" fmla="*/ 603009 h 683688"/>
                <a:gd name="connsiteX7" fmla="*/ 393356 w 1334378"/>
                <a:gd name="connsiteY7" fmla="*/ 603009 h 683688"/>
                <a:gd name="connsiteX8" fmla="*/ 195729 w 1334378"/>
                <a:gd name="connsiteY8" fmla="*/ 350580 h 683688"/>
                <a:gd name="connsiteX9" fmla="*/ 298039 w 1334378"/>
                <a:gd name="connsiteY9" fmla="*/ 350580 h 683688"/>
                <a:gd name="connsiteX10" fmla="*/ 253728 w 1334378"/>
                <a:gd name="connsiteY10" fmla="*/ 505244 h 683688"/>
                <a:gd name="connsiteX11" fmla="*/ 287798 w 1334378"/>
                <a:gd name="connsiteY11" fmla="*/ 505244 h 683688"/>
                <a:gd name="connsiteX12" fmla="*/ 333009 w 1334378"/>
                <a:gd name="connsiteY12" fmla="*/ 350580 h 683688"/>
                <a:gd name="connsiteX13" fmla="*/ 434919 w 1334378"/>
                <a:gd name="connsiteY13" fmla="*/ 350580 h 683688"/>
                <a:gd name="connsiteX14" fmla="*/ 361284 w 1334378"/>
                <a:gd name="connsiteY14" fmla="*/ 603009 h 683688"/>
                <a:gd name="connsiteX15" fmla="*/ 259773 w 1334378"/>
                <a:gd name="connsiteY15" fmla="*/ 603009 h 683688"/>
                <a:gd name="connsiteX16" fmla="*/ 278856 w 1334378"/>
                <a:gd name="connsiteY16" fmla="*/ 536167 h 683688"/>
                <a:gd name="connsiteX17" fmla="*/ 244886 w 1334378"/>
                <a:gd name="connsiteY17" fmla="*/ 536167 h 683688"/>
                <a:gd name="connsiteX18" fmla="*/ 225103 w 1334378"/>
                <a:gd name="connsiteY18" fmla="*/ 603009 h 683688"/>
                <a:gd name="connsiteX19" fmla="*/ 122343 w 1334378"/>
                <a:gd name="connsiteY19" fmla="*/ 603009 h 683688"/>
                <a:gd name="connsiteX20" fmla="*/ 901778 w 1334378"/>
                <a:gd name="connsiteY20" fmla="*/ 82 h 683688"/>
                <a:gd name="connsiteX21" fmla="*/ 986387 w 1334378"/>
                <a:gd name="connsiteY21" fmla="*/ 2934 h 683688"/>
                <a:gd name="connsiteX22" fmla="*/ 1290820 w 1334378"/>
                <a:gd name="connsiteY22" fmla="*/ 82614 h 683688"/>
                <a:gd name="connsiteX23" fmla="*/ 1328687 w 1334378"/>
                <a:gd name="connsiteY23" fmla="*/ 120132 h 683688"/>
                <a:gd name="connsiteX24" fmla="*/ 1333682 w 1334378"/>
                <a:gd name="connsiteY24" fmla="*/ 165941 h 683688"/>
                <a:gd name="connsiteX25" fmla="*/ 1326538 w 1334378"/>
                <a:gd name="connsiteY25" fmla="*/ 196115 h 683688"/>
                <a:gd name="connsiteX26" fmla="*/ 1313100 w 1334378"/>
                <a:gd name="connsiteY26" fmla="*/ 225739 h 683688"/>
                <a:gd name="connsiteX27" fmla="*/ 1263094 w 1334378"/>
                <a:gd name="connsiteY27" fmla="*/ 284288 h 683688"/>
                <a:gd name="connsiteX28" fmla="*/ 1195753 w 1334378"/>
                <a:gd name="connsiteY28" fmla="*/ 354277 h 683688"/>
                <a:gd name="connsiteX29" fmla="*/ 1123117 w 1334378"/>
                <a:gd name="connsiteY29" fmla="*/ 354277 h 683688"/>
                <a:gd name="connsiteX30" fmla="*/ 1027101 w 1334378"/>
                <a:gd name="connsiteY30" fmla="*/ 683688 h 683688"/>
                <a:gd name="connsiteX31" fmla="*/ 905258 w 1334378"/>
                <a:gd name="connsiteY31" fmla="*/ 683688 h 683688"/>
                <a:gd name="connsiteX32" fmla="*/ 1000724 w 1334378"/>
                <a:gd name="connsiteY32" fmla="*/ 351929 h 683688"/>
                <a:gd name="connsiteX33" fmla="*/ 893768 w 1334378"/>
                <a:gd name="connsiteY33" fmla="*/ 351929 h 683688"/>
                <a:gd name="connsiteX34" fmla="*/ 911352 w 1334378"/>
                <a:gd name="connsiteY34" fmla="*/ 325852 h 683688"/>
                <a:gd name="connsiteX35" fmla="*/ 926889 w 1334378"/>
                <a:gd name="connsiteY35" fmla="*/ 307518 h 683688"/>
                <a:gd name="connsiteX36" fmla="*/ 957761 w 1334378"/>
                <a:gd name="connsiteY36" fmla="*/ 285887 h 683688"/>
                <a:gd name="connsiteX37" fmla="*/ 991782 w 1334378"/>
                <a:gd name="connsiteY37" fmla="*/ 277094 h 683688"/>
                <a:gd name="connsiteX38" fmla="*/ 1193855 w 1334378"/>
                <a:gd name="connsiteY38" fmla="*/ 275595 h 683688"/>
                <a:gd name="connsiteX39" fmla="*/ 1214387 w 1334378"/>
                <a:gd name="connsiteY39" fmla="*/ 266104 h 683688"/>
                <a:gd name="connsiteX40" fmla="*/ 1199150 w 1334378"/>
                <a:gd name="connsiteY40" fmla="*/ 250817 h 683688"/>
                <a:gd name="connsiteX41" fmla="*/ 866891 w 1334378"/>
                <a:gd name="connsiteY41" fmla="*/ 139564 h 683688"/>
                <a:gd name="connsiteX42" fmla="*/ 534832 w 1334378"/>
                <a:gd name="connsiteY42" fmla="*/ 95503 h 683688"/>
                <a:gd name="connsiteX43" fmla="*/ 498563 w 1334378"/>
                <a:gd name="connsiteY43" fmla="*/ 118034 h 683688"/>
                <a:gd name="connsiteX44" fmla="*/ 507706 w 1334378"/>
                <a:gd name="connsiteY44" fmla="*/ 153253 h 683688"/>
                <a:gd name="connsiteX45" fmla="*/ 738054 w 1334378"/>
                <a:gd name="connsiteY45" fmla="*/ 312063 h 683688"/>
                <a:gd name="connsiteX46" fmla="*/ 806094 w 1334378"/>
                <a:gd name="connsiteY46" fmla="*/ 384001 h 683688"/>
                <a:gd name="connsiteX47" fmla="*/ 932184 w 1334378"/>
                <a:gd name="connsiteY47" fmla="*/ 503945 h 683688"/>
                <a:gd name="connsiteX48" fmla="*/ 911152 w 1334378"/>
                <a:gd name="connsiteY48" fmla="*/ 590470 h 683688"/>
                <a:gd name="connsiteX49" fmla="*/ 832022 w 1334378"/>
                <a:gd name="connsiteY49" fmla="*/ 683288 h 683688"/>
                <a:gd name="connsiteX50" fmla="*/ 0 w 1334378"/>
                <a:gd name="connsiteY50" fmla="*/ 683288 h 683688"/>
                <a:gd name="connsiteX51" fmla="*/ 59248 w 1334378"/>
                <a:gd name="connsiteY51" fmla="*/ 653114 h 683688"/>
                <a:gd name="connsiteX52" fmla="*/ 113700 w 1334378"/>
                <a:gd name="connsiteY52" fmla="*/ 629735 h 683688"/>
                <a:gd name="connsiteX53" fmla="*/ 264269 w 1334378"/>
                <a:gd name="connsiteY53" fmla="*/ 640326 h 683688"/>
                <a:gd name="connsiteX54" fmla="*/ 409591 w 1334378"/>
                <a:gd name="connsiteY54" fmla="*/ 642324 h 683688"/>
                <a:gd name="connsiteX55" fmla="*/ 542575 w 1334378"/>
                <a:gd name="connsiteY55" fmla="*/ 631184 h 683688"/>
                <a:gd name="connsiteX56" fmla="*/ 637792 w 1334378"/>
                <a:gd name="connsiteY56" fmla="*/ 609703 h 683688"/>
                <a:gd name="connsiteX57" fmla="*/ 783864 w 1334378"/>
                <a:gd name="connsiteY57" fmla="*/ 443598 h 683688"/>
                <a:gd name="connsiteX58" fmla="*/ 698289 w 1334378"/>
                <a:gd name="connsiteY58" fmla="*/ 333445 h 683688"/>
                <a:gd name="connsiteX59" fmla="*/ 570850 w 1334378"/>
                <a:gd name="connsiteY59" fmla="*/ 283389 h 683688"/>
                <a:gd name="connsiteX60" fmla="*/ 448957 w 1334378"/>
                <a:gd name="connsiteY60" fmla="*/ 231284 h 683688"/>
                <a:gd name="connsiteX61" fmla="*/ 366779 w 1334378"/>
                <a:gd name="connsiteY61" fmla="*/ 146109 h 683688"/>
                <a:gd name="connsiteX62" fmla="*/ 499663 w 1334378"/>
                <a:gd name="connsiteY62" fmla="*/ 87610 h 683688"/>
                <a:gd name="connsiteX63" fmla="*/ 570850 w 1334378"/>
                <a:gd name="connsiteY63" fmla="*/ 39352 h 683688"/>
                <a:gd name="connsiteX64" fmla="*/ 826487 w 1334378"/>
                <a:gd name="connsiteY64" fmla="*/ 1066 h 683688"/>
                <a:gd name="connsiteX65" fmla="*/ 901778 w 1334378"/>
                <a:gd name="connsiteY65" fmla="*/ 82 h 683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334378" h="683688">
                  <a:moveTo>
                    <a:pt x="466741" y="350580"/>
                  </a:moveTo>
                  <a:lnTo>
                    <a:pt x="568902" y="350580"/>
                  </a:lnTo>
                  <a:lnTo>
                    <a:pt x="506007" y="572086"/>
                  </a:lnTo>
                  <a:lnTo>
                    <a:pt x="539078" y="572086"/>
                  </a:lnTo>
                  <a:lnTo>
                    <a:pt x="604071" y="350580"/>
                  </a:lnTo>
                  <a:lnTo>
                    <a:pt x="705982" y="350580"/>
                  </a:lnTo>
                  <a:lnTo>
                    <a:pt x="632347" y="603009"/>
                  </a:lnTo>
                  <a:lnTo>
                    <a:pt x="393356" y="603009"/>
                  </a:lnTo>
                  <a:close/>
                  <a:moveTo>
                    <a:pt x="195729" y="350580"/>
                  </a:moveTo>
                  <a:lnTo>
                    <a:pt x="298039" y="350580"/>
                  </a:lnTo>
                  <a:lnTo>
                    <a:pt x="253728" y="505244"/>
                  </a:lnTo>
                  <a:lnTo>
                    <a:pt x="287798" y="505244"/>
                  </a:lnTo>
                  <a:lnTo>
                    <a:pt x="333009" y="350580"/>
                  </a:lnTo>
                  <a:lnTo>
                    <a:pt x="434919" y="350580"/>
                  </a:lnTo>
                  <a:lnTo>
                    <a:pt x="361284" y="603009"/>
                  </a:lnTo>
                  <a:lnTo>
                    <a:pt x="259773" y="603009"/>
                  </a:lnTo>
                  <a:lnTo>
                    <a:pt x="278856" y="536167"/>
                  </a:lnTo>
                  <a:lnTo>
                    <a:pt x="244886" y="536167"/>
                  </a:lnTo>
                  <a:lnTo>
                    <a:pt x="225103" y="603009"/>
                  </a:lnTo>
                  <a:lnTo>
                    <a:pt x="122343" y="603009"/>
                  </a:lnTo>
                  <a:close/>
                  <a:moveTo>
                    <a:pt x="901778" y="82"/>
                  </a:moveTo>
                  <a:cubicBezTo>
                    <a:pt x="928428" y="345"/>
                    <a:pt x="956632" y="1248"/>
                    <a:pt x="986387" y="2934"/>
                  </a:cubicBezTo>
                  <a:cubicBezTo>
                    <a:pt x="1257100" y="38453"/>
                    <a:pt x="1290820" y="82614"/>
                    <a:pt x="1290820" y="82614"/>
                  </a:cubicBezTo>
                  <a:cubicBezTo>
                    <a:pt x="1290820" y="82614"/>
                    <a:pt x="1320294" y="101548"/>
                    <a:pt x="1328687" y="120132"/>
                  </a:cubicBezTo>
                  <a:cubicBezTo>
                    <a:pt x="1337129" y="138765"/>
                    <a:pt x="1333682" y="165941"/>
                    <a:pt x="1333682" y="165941"/>
                  </a:cubicBezTo>
                  <a:cubicBezTo>
                    <a:pt x="1333682" y="165941"/>
                    <a:pt x="1331534" y="181178"/>
                    <a:pt x="1326538" y="196115"/>
                  </a:cubicBezTo>
                  <a:cubicBezTo>
                    <a:pt x="1321443" y="211252"/>
                    <a:pt x="1313100" y="225739"/>
                    <a:pt x="1313100" y="225739"/>
                  </a:cubicBezTo>
                  <a:cubicBezTo>
                    <a:pt x="1313100" y="225739"/>
                    <a:pt x="1290020" y="255013"/>
                    <a:pt x="1263094" y="284288"/>
                  </a:cubicBezTo>
                  <a:cubicBezTo>
                    <a:pt x="1231472" y="318658"/>
                    <a:pt x="1195753" y="354277"/>
                    <a:pt x="1195753" y="354277"/>
                  </a:cubicBezTo>
                  <a:lnTo>
                    <a:pt x="1123117" y="354277"/>
                  </a:lnTo>
                  <a:lnTo>
                    <a:pt x="1027101" y="683688"/>
                  </a:lnTo>
                  <a:lnTo>
                    <a:pt x="905258" y="683688"/>
                  </a:lnTo>
                  <a:lnTo>
                    <a:pt x="1000724" y="351929"/>
                  </a:lnTo>
                  <a:lnTo>
                    <a:pt x="893768" y="351929"/>
                  </a:lnTo>
                  <a:cubicBezTo>
                    <a:pt x="893768" y="351929"/>
                    <a:pt x="902360" y="337891"/>
                    <a:pt x="911352" y="325852"/>
                  </a:cubicBezTo>
                  <a:cubicBezTo>
                    <a:pt x="918796" y="315910"/>
                    <a:pt x="926889" y="307518"/>
                    <a:pt x="926889" y="307518"/>
                  </a:cubicBezTo>
                  <a:cubicBezTo>
                    <a:pt x="926889" y="307518"/>
                    <a:pt x="940277" y="294080"/>
                    <a:pt x="957761" y="285887"/>
                  </a:cubicBezTo>
                  <a:cubicBezTo>
                    <a:pt x="972499" y="278992"/>
                    <a:pt x="991782" y="277094"/>
                    <a:pt x="991782" y="277094"/>
                  </a:cubicBezTo>
                  <a:lnTo>
                    <a:pt x="1193855" y="275595"/>
                  </a:lnTo>
                  <a:cubicBezTo>
                    <a:pt x="1193855" y="275595"/>
                    <a:pt x="1212338" y="276045"/>
                    <a:pt x="1214387" y="266104"/>
                  </a:cubicBezTo>
                  <a:cubicBezTo>
                    <a:pt x="1215735" y="258860"/>
                    <a:pt x="1199150" y="250817"/>
                    <a:pt x="1199150" y="250817"/>
                  </a:cubicBezTo>
                  <a:cubicBezTo>
                    <a:pt x="1199150" y="250817"/>
                    <a:pt x="1113825" y="197614"/>
                    <a:pt x="866891" y="139564"/>
                  </a:cubicBezTo>
                  <a:cubicBezTo>
                    <a:pt x="618808" y="86211"/>
                    <a:pt x="534832" y="95503"/>
                    <a:pt x="534832" y="95503"/>
                  </a:cubicBezTo>
                  <a:cubicBezTo>
                    <a:pt x="534832" y="95503"/>
                    <a:pt x="506556" y="99949"/>
                    <a:pt x="498563" y="118034"/>
                  </a:cubicBezTo>
                  <a:cubicBezTo>
                    <a:pt x="490671" y="136517"/>
                    <a:pt x="507706" y="153253"/>
                    <a:pt x="507706" y="153253"/>
                  </a:cubicBezTo>
                  <a:lnTo>
                    <a:pt x="738054" y="312063"/>
                  </a:lnTo>
                  <a:lnTo>
                    <a:pt x="806094" y="384001"/>
                  </a:lnTo>
                  <a:lnTo>
                    <a:pt x="932184" y="503945"/>
                  </a:lnTo>
                  <a:cubicBezTo>
                    <a:pt x="932184" y="503945"/>
                    <a:pt x="934482" y="548656"/>
                    <a:pt x="911152" y="590470"/>
                  </a:cubicBezTo>
                  <a:cubicBezTo>
                    <a:pt x="884625" y="637978"/>
                    <a:pt x="832022" y="683288"/>
                    <a:pt x="832022" y="683288"/>
                  </a:cubicBezTo>
                  <a:lnTo>
                    <a:pt x="0" y="683288"/>
                  </a:lnTo>
                  <a:cubicBezTo>
                    <a:pt x="0" y="683288"/>
                    <a:pt x="29075" y="667102"/>
                    <a:pt x="59248" y="653114"/>
                  </a:cubicBezTo>
                  <a:cubicBezTo>
                    <a:pt x="85675" y="640875"/>
                    <a:pt x="113700" y="629735"/>
                    <a:pt x="113700" y="629735"/>
                  </a:cubicBezTo>
                  <a:cubicBezTo>
                    <a:pt x="113700" y="629735"/>
                    <a:pt x="189434" y="637128"/>
                    <a:pt x="264269" y="640326"/>
                  </a:cubicBezTo>
                  <a:cubicBezTo>
                    <a:pt x="337355" y="643423"/>
                    <a:pt x="409591" y="642324"/>
                    <a:pt x="409591" y="642324"/>
                  </a:cubicBezTo>
                  <a:cubicBezTo>
                    <a:pt x="409591" y="642324"/>
                    <a:pt x="481229" y="639976"/>
                    <a:pt x="542575" y="631184"/>
                  </a:cubicBezTo>
                  <a:cubicBezTo>
                    <a:pt x="594580" y="623790"/>
                    <a:pt x="637792" y="609703"/>
                    <a:pt x="637792" y="609703"/>
                  </a:cubicBezTo>
                  <a:cubicBezTo>
                    <a:pt x="637792" y="609703"/>
                    <a:pt x="768827" y="573434"/>
                    <a:pt x="783864" y="443598"/>
                  </a:cubicBezTo>
                  <a:cubicBezTo>
                    <a:pt x="777719" y="363469"/>
                    <a:pt x="698289" y="333445"/>
                    <a:pt x="698289" y="333445"/>
                  </a:cubicBezTo>
                  <a:cubicBezTo>
                    <a:pt x="698289" y="333445"/>
                    <a:pt x="633795" y="309166"/>
                    <a:pt x="570850" y="283389"/>
                  </a:cubicBezTo>
                  <a:cubicBezTo>
                    <a:pt x="509154" y="258111"/>
                    <a:pt x="448957" y="231284"/>
                    <a:pt x="448957" y="231284"/>
                  </a:cubicBezTo>
                  <a:cubicBezTo>
                    <a:pt x="448957" y="231284"/>
                    <a:pt x="365230" y="192518"/>
                    <a:pt x="366779" y="146109"/>
                  </a:cubicBezTo>
                  <a:cubicBezTo>
                    <a:pt x="378719" y="76220"/>
                    <a:pt x="499663" y="87610"/>
                    <a:pt x="499663" y="87610"/>
                  </a:cubicBezTo>
                  <a:cubicBezTo>
                    <a:pt x="499663" y="87610"/>
                    <a:pt x="535032" y="51941"/>
                    <a:pt x="570850" y="39352"/>
                  </a:cubicBezTo>
                  <a:cubicBezTo>
                    <a:pt x="599925" y="29386"/>
                    <a:pt x="685228" y="6297"/>
                    <a:pt x="826487" y="1066"/>
                  </a:cubicBezTo>
                  <a:cubicBezTo>
                    <a:pt x="850030" y="194"/>
                    <a:pt x="875127" y="-182"/>
                    <a:pt x="901778" y="8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9665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一项图文页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片占位符 20">
            <a:extLst>
              <a:ext uri="{FF2B5EF4-FFF2-40B4-BE49-F238E27FC236}">
                <a16:creationId xmlns:a16="http://schemas.microsoft.com/office/drawing/2014/main" id="{C83AE37B-C7E2-47E3-9F83-DE42EF9C2D6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91916" y="1466689"/>
            <a:ext cx="4910400" cy="3675600"/>
          </a:xfrm>
          <a:prstGeom prst="roundRect">
            <a:avLst>
              <a:gd name="adj" fmla="val 4956"/>
            </a:avLst>
          </a:prstGeo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F7B18B17-2BE2-413C-AEB1-3F107C3C26F6}"/>
              </a:ext>
            </a:extLst>
          </p:cNvPr>
          <p:cNvSpPr/>
          <p:nvPr userDrawn="1"/>
        </p:nvSpPr>
        <p:spPr>
          <a:xfrm>
            <a:off x="773115" y="1466689"/>
            <a:ext cx="5221476" cy="565474"/>
          </a:xfrm>
          <a:prstGeom prst="roundRect">
            <a:avLst>
              <a:gd name="adj" fmla="val 1832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177CD91-971F-4302-B2CA-3C01518947F0}"/>
              </a:ext>
            </a:extLst>
          </p:cNvPr>
          <p:cNvSpPr>
            <a:spLocks/>
          </p:cNvSpPr>
          <p:nvPr/>
        </p:nvSpPr>
        <p:spPr>
          <a:xfrm>
            <a:off x="442912" y="306385"/>
            <a:ext cx="674689" cy="67468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E967173F-29A8-4052-B7B0-96785EF6C1C5}"/>
              </a:ext>
            </a:extLst>
          </p:cNvPr>
          <p:cNvSpPr>
            <a:spLocks/>
          </p:cNvSpPr>
          <p:nvPr/>
        </p:nvSpPr>
        <p:spPr>
          <a:xfrm>
            <a:off x="613590" y="477064"/>
            <a:ext cx="504011" cy="504011"/>
          </a:xfrm>
          <a:custGeom>
            <a:avLst/>
            <a:gdLst>
              <a:gd name="connsiteX0" fmla="*/ 166666 w 504011"/>
              <a:gd name="connsiteY0" fmla="*/ 0 h 504011"/>
              <a:gd name="connsiteX1" fmla="*/ 284517 w 504011"/>
              <a:gd name="connsiteY1" fmla="*/ 48815 h 504011"/>
              <a:gd name="connsiteX2" fmla="*/ 285333 w 504011"/>
              <a:gd name="connsiteY2" fmla="*/ 49805 h 504011"/>
              <a:gd name="connsiteX3" fmla="*/ 286874 w 504011"/>
              <a:gd name="connsiteY3" fmla="*/ 51076 h 504011"/>
              <a:gd name="connsiteX4" fmla="*/ 287692 w 504011"/>
              <a:gd name="connsiteY4" fmla="*/ 52067 h 504011"/>
              <a:gd name="connsiteX5" fmla="*/ 289231 w 504011"/>
              <a:gd name="connsiteY5" fmla="*/ 53337 h 504011"/>
              <a:gd name="connsiteX6" fmla="*/ 290047 w 504011"/>
              <a:gd name="connsiteY6" fmla="*/ 54327 h 504011"/>
              <a:gd name="connsiteX7" fmla="*/ 291587 w 504011"/>
              <a:gd name="connsiteY7" fmla="*/ 55598 h 504011"/>
              <a:gd name="connsiteX8" fmla="*/ 292404 w 504011"/>
              <a:gd name="connsiteY8" fmla="*/ 56587 h 504011"/>
              <a:gd name="connsiteX9" fmla="*/ 293944 w 504011"/>
              <a:gd name="connsiteY9" fmla="*/ 57858 h 504011"/>
              <a:gd name="connsiteX10" fmla="*/ 294761 w 504011"/>
              <a:gd name="connsiteY10" fmla="*/ 58848 h 504011"/>
              <a:gd name="connsiteX11" fmla="*/ 296301 w 504011"/>
              <a:gd name="connsiteY11" fmla="*/ 60118 h 504011"/>
              <a:gd name="connsiteX12" fmla="*/ 297119 w 504011"/>
              <a:gd name="connsiteY12" fmla="*/ 61111 h 504011"/>
              <a:gd name="connsiteX13" fmla="*/ 298658 w 504011"/>
              <a:gd name="connsiteY13" fmla="*/ 62380 h 504011"/>
              <a:gd name="connsiteX14" fmla="*/ 299474 w 504011"/>
              <a:gd name="connsiteY14" fmla="*/ 63369 h 504011"/>
              <a:gd name="connsiteX15" fmla="*/ 301015 w 504011"/>
              <a:gd name="connsiteY15" fmla="*/ 64640 h 504011"/>
              <a:gd name="connsiteX16" fmla="*/ 301831 w 504011"/>
              <a:gd name="connsiteY16" fmla="*/ 65630 h 504011"/>
              <a:gd name="connsiteX17" fmla="*/ 303371 w 504011"/>
              <a:gd name="connsiteY17" fmla="*/ 66901 h 504011"/>
              <a:gd name="connsiteX18" fmla="*/ 304186 w 504011"/>
              <a:gd name="connsiteY18" fmla="*/ 67889 h 504011"/>
              <a:gd name="connsiteX19" fmla="*/ 305729 w 504011"/>
              <a:gd name="connsiteY19" fmla="*/ 69161 h 504011"/>
              <a:gd name="connsiteX20" fmla="*/ 306547 w 504011"/>
              <a:gd name="connsiteY20" fmla="*/ 70153 h 504011"/>
              <a:gd name="connsiteX21" fmla="*/ 308086 w 504011"/>
              <a:gd name="connsiteY21" fmla="*/ 71422 h 504011"/>
              <a:gd name="connsiteX22" fmla="*/ 308902 w 504011"/>
              <a:gd name="connsiteY22" fmla="*/ 72412 h 504011"/>
              <a:gd name="connsiteX23" fmla="*/ 310443 w 504011"/>
              <a:gd name="connsiteY23" fmla="*/ 73683 h 504011"/>
              <a:gd name="connsiteX24" fmla="*/ 311259 w 504011"/>
              <a:gd name="connsiteY24" fmla="*/ 74672 h 504011"/>
              <a:gd name="connsiteX25" fmla="*/ 312799 w 504011"/>
              <a:gd name="connsiteY25" fmla="*/ 75943 h 504011"/>
              <a:gd name="connsiteX26" fmla="*/ 313616 w 504011"/>
              <a:gd name="connsiteY26" fmla="*/ 76933 h 504011"/>
              <a:gd name="connsiteX27" fmla="*/ 315156 w 504011"/>
              <a:gd name="connsiteY27" fmla="*/ 78204 h 504011"/>
              <a:gd name="connsiteX28" fmla="*/ 315975 w 504011"/>
              <a:gd name="connsiteY28" fmla="*/ 79195 h 504011"/>
              <a:gd name="connsiteX29" fmla="*/ 317513 w 504011"/>
              <a:gd name="connsiteY29" fmla="*/ 80465 h 504011"/>
              <a:gd name="connsiteX30" fmla="*/ 318329 w 504011"/>
              <a:gd name="connsiteY30" fmla="*/ 81455 h 504011"/>
              <a:gd name="connsiteX31" fmla="*/ 319870 w 504011"/>
              <a:gd name="connsiteY31" fmla="*/ 82725 h 504011"/>
              <a:gd name="connsiteX32" fmla="*/ 320686 w 504011"/>
              <a:gd name="connsiteY32" fmla="*/ 83715 h 504011"/>
              <a:gd name="connsiteX33" fmla="*/ 322227 w 504011"/>
              <a:gd name="connsiteY33" fmla="*/ 84986 h 504011"/>
              <a:gd name="connsiteX34" fmla="*/ 323043 w 504011"/>
              <a:gd name="connsiteY34" fmla="*/ 85975 h 504011"/>
              <a:gd name="connsiteX35" fmla="*/ 324583 w 504011"/>
              <a:gd name="connsiteY35" fmla="*/ 87246 h 504011"/>
              <a:gd name="connsiteX36" fmla="*/ 325400 w 504011"/>
              <a:gd name="connsiteY36" fmla="*/ 88236 h 504011"/>
              <a:gd name="connsiteX37" fmla="*/ 326940 w 504011"/>
              <a:gd name="connsiteY37" fmla="*/ 89507 h 504011"/>
              <a:gd name="connsiteX38" fmla="*/ 327759 w 504011"/>
              <a:gd name="connsiteY38" fmla="*/ 90499 h 504011"/>
              <a:gd name="connsiteX39" fmla="*/ 329297 w 504011"/>
              <a:gd name="connsiteY39" fmla="*/ 91768 h 504011"/>
              <a:gd name="connsiteX40" fmla="*/ 330113 w 504011"/>
              <a:gd name="connsiteY40" fmla="*/ 92758 h 504011"/>
              <a:gd name="connsiteX41" fmla="*/ 331654 w 504011"/>
              <a:gd name="connsiteY41" fmla="*/ 94029 h 504011"/>
              <a:gd name="connsiteX42" fmla="*/ 332470 w 504011"/>
              <a:gd name="connsiteY42" fmla="*/ 95018 h 504011"/>
              <a:gd name="connsiteX43" fmla="*/ 334011 w 504011"/>
              <a:gd name="connsiteY43" fmla="*/ 96289 h 504011"/>
              <a:gd name="connsiteX44" fmla="*/ 334827 w 504011"/>
              <a:gd name="connsiteY44" fmla="*/ 97279 h 504011"/>
              <a:gd name="connsiteX45" fmla="*/ 336367 w 504011"/>
              <a:gd name="connsiteY45" fmla="*/ 98550 h 504011"/>
              <a:gd name="connsiteX46" fmla="*/ 337186 w 504011"/>
              <a:gd name="connsiteY46" fmla="*/ 99541 h 504011"/>
              <a:gd name="connsiteX47" fmla="*/ 338724 w 504011"/>
              <a:gd name="connsiteY47" fmla="*/ 100811 h 504011"/>
              <a:gd name="connsiteX48" fmla="*/ 339541 w 504011"/>
              <a:gd name="connsiteY48" fmla="*/ 101800 h 504011"/>
              <a:gd name="connsiteX49" fmla="*/ 341081 w 504011"/>
              <a:gd name="connsiteY49" fmla="*/ 103071 h 504011"/>
              <a:gd name="connsiteX50" fmla="*/ 341897 w 504011"/>
              <a:gd name="connsiteY50" fmla="*/ 104061 h 504011"/>
              <a:gd name="connsiteX51" fmla="*/ 343438 w 504011"/>
              <a:gd name="connsiteY51" fmla="*/ 105332 h 504011"/>
              <a:gd name="connsiteX52" fmla="*/ 344254 w 504011"/>
              <a:gd name="connsiteY52" fmla="*/ 106321 h 504011"/>
              <a:gd name="connsiteX53" fmla="*/ 345795 w 504011"/>
              <a:gd name="connsiteY53" fmla="*/ 107592 h 504011"/>
              <a:gd name="connsiteX54" fmla="*/ 346613 w 504011"/>
              <a:gd name="connsiteY54" fmla="*/ 108584 h 504011"/>
              <a:gd name="connsiteX55" fmla="*/ 348151 w 504011"/>
              <a:gd name="connsiteY55" fmla="*/ 109853 h 504011"/>
              <a:gd name="connsiteX56" fmla="*/ 348966 w 504011"/>
              <a:gd name="connsiteY56" fmla="*/ 110842 h 504011"/>
              <a:gd name="connsiteX57" fmla="*/ 350509 w 504011"/>
              <a:gd name="connsiteY57" fmla="*/ 112114 h 504011"/>
              <a:gd name="connsiteX58" fmla="*/ 351325 w 504011"/>
              <a:gd name="connsiteY58" fmla="*/ 113103 h 504011"/>
              <a:gd name="connsiteX59" fmla="*/ 352866 w 504011"/>
              <a:gd name="connsiteY59" fmla="*/ 114374 h 504011"/>
              <a:gd name="connsiteX60" fmla="*/ 353682 w 504011"/>
              <a:gd name="connsiteY60" fmla="*/ 115364 h 504011"/>
              <a:gd name="connsiteX61" fmla="*/ 355223 w 504011"/>
              <a:gd name="connsiteY61" fmla="*/ 116635 h 504011"/>
              <a:gd name="connsiteX62" fmla="*/ 356039 w 504011"/>
              <a:gd name="connsiteY62" fmla="*/ 117624 h 504011"/>
              <a:gd name="connsiteX63" fmla="*/ 357579 w 504011"/>
              <a:gd name="connsiteY63" fmla="*/ 118895 h 504011"/>
              <a:gd name="connsiteX64" fmla="*/ 358398 w 504011"/>
              <a:gd name="connsiteY64" fmla="*/ 119887 h 504011"/>
              <a:gd name="connsiteX65" fmla="*/ 359936 w 504011"/>
              <a:gd name="connsiteY65" fmla="*/ 121157 h 504011"/>
              <a:gd name="connsiteX66" fmla="*/ 360753 w 504011"/>
              <a:gd name="connsiteY66" fmla="*/ 122146 h 504011"/>
              <a:gd name="connsiteX67" fmla="*/ 362293 w 504011"/>
              <a:gd name="connsiteY67" fmla="*/ 123417 h 504011"/>
              <a:gd name="connsiteX68" fmla="*/ 363109 w 504011"/>
              <a:gd name="connsiteY68" fmla="*/ 124407 h 504011"/>
              <a:gd name="connsiteX69" fmla="*/ 364650 w 504011"/>
              <a:gd name="connsiteY69" fmla="*/ 125677 h 504011"/>
              <a:gd name="connsiteX70" fmla="*/ 365466 w 504011"/>
              <a:gd name="connsiteY70" fmla="*/ 126667 h 504011"/>
              <a:gd name="connsiteX71" fmla="*/ 367007 w 504011"/>
              <a:gd name="connsiteY71" fmla="*/ 127938 h 504011"/>
              <a:gd name="connsiteX72" fmla="*/ 367825 w 504011"/>
              <a:gd name="connsiteY72" fmla="*/ 128930 h 504011"/>
              <a:gd name="connsiteX73" fmla="*/ 369363 w 504011"/>
              <a:gd name="connsiteY73" fmla="*/ 130199 h 504011"/>
              <a:gd name="connsiteX74" fmla="*/ 370180 w 504011"/>
              <a:gd name="connsiteY74" fmla="*/ 131189 h 504011"/>
              <a:gd name="connsiteX75" fmla="*/ 371720 w 504011"/>
              <a:gd name="connsiteY75" fmla="*/ 132460 h 504011"/>
              <a:gd name="connsiteX76" fmla="*/ 372537 w 504011"/>
              <a:gd name="connsiteY76" fmla="*/ 133449 h 504011"/>
              <a:gd name="connsiteX77" fmla="*/ 374077 w 504011"/>
              <a:gd name="connsiteY77" fmla="*/ 134720 h 504011"/>
              <a:gd name="connsiteX78" fmla="*/ 374893 w 504011"/>
              <a:gd name="connsiteY78" fmla="*/ 135710 h 504011"/>
              <a:gd name="connsiteX79" fmla="*/ 376434 w 504011"/>
              <a:gd name="connsiteY79" fmla="*/ 136981 h 504011"/>
              <a:gd name="connsiteX80" fmla="*/ 377252 w 504011"/>
              <a:gd name="connsiteY80" fmla="*/ 137972 h 504011"/>
              <a:gd name="connsiteX81" fmla="*/ 378791 w 504011"/>
              <a:gd name="connsiteY81" fmla="*/ 139242 h 504011"/>
              <a:gd name="connsiteX82" fmla="*/ 379607 w 504011"/>
              <a:gd name="connsiteY82" fmla="*/ 140231 h 504011"/>
              <a:gd name="connsiteX83" fmla="*/ 381147 w 504011"/>
              <a:gd name="connsiteY83" fmla="*/ 141502 h 504011"/>
              <a:gd name="connsiteX84" fmla="*/ 381964 w 504011"/>
              <a:gd name="connsiteY84" fmla="*/ 142492 h 504011"/>
              <a:gd name="connsiteX85" fmla="*/ 383504 w 504011"/>
              <a:gd name="connsiteY85" fmla="*/ 143763 h 504011"/>
              <a:gd name="connsiteX86" fmla="*/ 384321 w 504011"/>
              <a:gd name="connsiteY86" fmla="*/ 144752 h 504011"/>
              <a:gd name="connsiteX87" fmla="*/ 385861 w 504011"/>
              <a:gd name="connsiteY87" fmla="*/ 146023 h 504011"/>
              <a:gd name="connsiteX88" fmla="*/ 386677 w 504011"/>
              <a:gd name="connsiteY88" fmla="*/ 147013 h 504011"/>
              <a:gd name="connsiteX89" fmla="*/ 388218 w 504011"/>
              <a:gd name="connsiteY89" fmla="*/ 148284 h 504011"/>
              <a:gd name="connsiteX90" fmla="*/ 389036 w 504011"/>
              <a:gd name="connsiteY90" fmla="*/ 149275 h 504011"/>
              <a:gd name="connsiteX91" fmla="*/ 390575 w 504011"/>
              <a:gd name="connsiteY91" fmla="*/ 150545 h 504011"/>
              <a:gd name="connsiteX92" fmla="*/ 391390 w 504011"/>
              <a:gd name="connsiteY92" fmla="*/ 151533 h 504011"/>
              <a:gd name="connsiteX93" fmla="*/ 392932 w 504011"/>
              <a:gd name="connsiteY93" fmla="*/ 152805 h 504011"/>
              <a:gd name="connsiteX94" fmla="*/ 393749 w 504011"/>
              <a:gd name="connsiteY94" fmla="*/ 153795 h 504011"/>
              <a:gd name="connsiteX95" fmla="*/ 395289 w 504011"/>
              <a:gd name="connsiteY95" fmla="*/ 155066 h 504011"/>
              <a:gd name="connsiteX96" fmla="*/ 396105 w 504011"/>
              <a:gd name="connsiteY96" fmla="*/ 156055 h 504011"/>
              <a:gd name="connsiteX97" fmla="*/ 397646 w 504011"/>
              <a:gd name="connsiteY97" fmla="*/ 157326 h 504011"/>
              <a:gd name="connsiteX98" fmla="*/ 398464 w 504011"/>
              <a:gd name="connsiteY98" fmla="*/ 158318 h 504011"/>
              <a:gd name="connsiteX99" fmla="*/ 400003 w 504011"/>
              <a:gd name="connsiteY99" fmla="*/ 159588 h 504011"/>
              <a:gd name="connsiteX100" fmla="*/ 400819 w 504011"/>
              <a:gd name="connsiteY100" fmla="*/ 160577 h 504011"/>
              <a:gd name="connsiteX101" fmla="*/ 402359 w 504011"/>
              <a:gd name="connsiteY101" fmla="*/ 161848 h 504011"/>
              <a:gd name="connsiteX102" fmla="*/ 403176 w 504011"/>
              <a:gd name="connsiteY102" fmla="*/ 162838 h 504011"/>
              <a:gd name="connsiteX103" fmla="*/ 404716 w 504011"/>
              <a:gd name="connsiteY103" fmla="*/ 164109 h 504011"/>
              <a:gd name="connsiteX104" fmla="*/ 405533 w 504011"/>
              <a:gd name="connsiteY104" fmla="*/ 165098 h 504011"/>
              <a:gd name="connsiteX105" fmla="*/ 407073 w 504011"/>
              <a:gd name="connsiteY105" fmla="*/ 166369 h 504011"/>
              <a:gd name="connsiteX106" fmla="*/ 407891 w 504011"/>
              <a:gd name="connsiteY106" fmla="*/ 167361 h 504011"/>
              <a:gd name="connsiteX107" fmla="*/ 409430 w 504011"/>
              <a:gd name="connsiteY107" fmla="*/ 168630 h 504011"/>
              <a:gd name="connsiteX108" fmla="*/ 410246 w 504011"/>
              <a:gd name="connsiteY108" fmla="*/ 169620 h 504011"/>
              <a:gd name="connsiteX109" fmla="*/ 411787 w 504011"/>
              <a:gd name="connsiteY109" fmla="*/ 170891 h 504011"/>
              <a:gd name="connsiteX110" fmla="*/ 412603 w 504011"/>
              <a:gd name="connsiteY110" fmla="*/ 171880 h 504011"/>
              <a:gd name="connsiteX111" fmla="*/ 414144 w 504011"/>
              <a:gd name="connsiteY111" fmla="*/ 173151 h 504011"/>
              <a:gd name="connsiteX112" fmla="*/ 414960 w 504011"/>
              <a:gd name="connsiteY112" fmla="*/ 174141 h 504011"/>
              <a:gd name="connsiteX113" fmla="*/ 416500 w 504011"/>
              <a:gd name="connsiteY113" fmla="*/ 175412 h 504011"/>
              <a:gd name="connsiteX114" fmla="*/ 417317 w 504011"/>
              <a:gd name="connsiteY114" fmla="*/ 176401 h 504011"/>
              <a:gd name="connsiteX115" fmla="*/ 418857 w 504011"/>
              <a:gd name="connsiteY115" fmla="*/ 177672 h 504011"/>
              <a:gd name="connsiteX116" fmla="*/ 419676 w 504011"/>
              <a:gd name="connsiteY116" fmla="*/ 178664 h 504011"/>
              <a:gd name="connsiteX117" fmla="*/ 421214 w 504011"/>
              <a:gd name="connsiteY117" fmla="*/ 179933 h 504011"/>
              <a:gd name="connsiteX118" fmla="*/ 422030 w 504011"/>
              <a:gd name="connsiteY118" fmla="*/ 180923 h 504011"/>
              <a:gd name="connsiteX119" fmla="*/ 423571 w 504011"/>
              <a:gd name="connsiteY119" fmla="*/ 182194 h 504011"/>
              <a:gd name="connsiteX120" fmla="*/ 424387 w 504011"/>
              <a:gd name="connsiteY120" fmla="*/ 183183 h 504011"/>
              <a:gd name="connsiteX121" fmla="*/ 425928 w 504011"/>
              <a:gd name="connsiteY121" fmla="*/ 184454 h 504011"/>
              <a:gd name="connsiteX122" fmla="*/ 426744 w 504011"/>
              <a:gd name="connsiteY122" fmla="*/ 185444 h 504011"/>
              <a:gd name="connsiteX123" fmla="*/ 428284 w 504011"/>
              <a:gd name="connsiteY123" fmla="*/ 186715 h 504011"/>
              <a:gd name="connsiteX124" fmla="*/ 429103 w 504011"/>
              <a:gd name="connsiteY124" fmla="*/ 187706 h 504011"/>
              <a:gd name="connsiteX125" fmla="*/ 430641 w 504011"/>
              <a:gd name="connsiteY125" fmla="*/ 188976 h 504011"/>
              <a:gd name="connsiteX126" fmla="*/ 431457 w 504011"/>
              <a:gd name="connsiteY126" fmla="*/ 189966 h 504011"/>
              <a:gd name="connsiteX127" fmla="*/ 432998 w 504011"/>
              <a:gd name="connsiteY127" fmla="*/ 191236 h 504011"/>
              <a:gd name="connsiteX128" fmla="*/ 433814 w 504011"/>
              <a:gd name="connsiteY128" fmla="*/ 192226 h 504011"/>
              <a:gd name="connsiteX129" fmla="*/ 435355 w 504011"/>
              <a:gd name="connsiteY129" fmla="*/ 193497 h 504011"/>
              <a:gd name="connsiteX130" fmla="*/ 436171 w 504011"/>
              <a:gd name="connsiteY130" fmla="*/ 194487 h 504011"/>
              <a:gd name="connsiteX131" fmla="*/ 437712 w 504011"/>
              <a:gd name="connsiteY131" fmla="*/ 195757 h 504011"/>
              <a:gd name="connsiteX132" fmla="*/ 438529 w 504011"/>
              <a:gd name="connsiteY132" fmla="*/ 196748 h 504011"/>
              <a:gd name="connsiteX133" fmla="*/ 440069 w 504011"/>
              <a:gd name="connsiteY133" fmla="*/ 198019 h 504011"/>
              <a:gd name="connsiteX134" fmla="*/ 440885 w 504011"/>
              <a:gd name="connsiteY134" fmla="*/ 199008 h 504011"/>
              <a:gd name="connsiteX135" fmla="*/ 442426 w 504011"/>
              <a:gd name="connsiteY135" fmla="*/ 200279 h 504011"/>
              <a:gd name="connsiteX136" fmla="*/ 443242 w 504011"/>
              <a:gd name="connsiteY136" fmla="*/ 201269 h 504011"/>
              <a:gd name="connsiteX137" fmla="*/ 444783 w 504011"/>
              <a:gd name="connsiteY137" fmla="*/ 202540 h 504011"/>
              <a:gd name="connsiteX138" fmla="*/ 445599 w 504011"/>
              <a:gd name="connsiteY138" fmla="*/ 203529 h 504011"/>
              <a:gd name="connsiteX139" fmla="*/ 447140 w 504011"/>
              <a:gd name="connsiteY139" fmla="*/ 204800 h 504011"/>
              <a:gd name="connsiteX140" fmla="*/ 447956 w 504011"/>
              <a:gd name="connsiteY140" fmla="*/ 205790 h 504011"/>
              <a:gd name="connsiteX141" fmla="*/ 449496 w 504011"/>
              <a:gd name="connsiteY141" fmla="*/ 207061 h 504011"/>
              <a:gd name="connsiteX142" fmla="*/ 450315 w 504011"/>
              <a:gd name="connsiteY142" fmla="*/ 208052 h 504011"/>
              <a:gd name="connsiteX143" fmla="*/ 451853 w 504011"/>
              <a:gd name="connsiteY143" fmla="*/ 209322 h 504011"/>
              <a:gd name="connsiteX144" fmla="*/ 452669 w 504011"/>
              <a:gd name="connsiteY144" fmla="*/ 210311 h 504011"/>
              <a:gd name="connsiteX145" fmla="*/ 454210 w 504011"/>
              <a:gd name="connsiteY145" fmla="*/ 211582 h 504011"/>
              <a:gd name="connsiteX146" fmla="*/ 455026 w 504011"/>
              <a:gd name="connsiteY146" fmla="*/ 212572 h 504011"/>
              <a:gd name="connsiteX147" fmla="*/ 456567 w 504011"/>
              <a:gd name="connsiteY147" fmla="*/ 213843 h 504011"/>
              <a:gd name="connsiteX148" fmla="*/ 457383 w 504011"/>
              <a:gd name="connsiteY148" fmla="*/ 214832 h 504011"/>
              <a:gd name="connsiteX149" fmla="*/ 458924 w 504011"/>
              <a:gd name="connsiteY149" fmla="*/ 216103 h 504011"/>
              <a:gd name="connsiteX150" fmla="*/ 459742 w 504011"/>
              <a:gd name="connsiteY150" fmla="*/ 217095 h 504011"/>
              <a:gd name="connsiteX151" fmla="*/ 461280 w 504011"/>
              <a:gd name="connsiteY151" fmla="*/ 218364 h 504011"/>
              <a:gd name="connsiteX152" fmla="*/ 462097 w 504011"/>
              <a:gd name="connsiteY152" fmla="*/ 219354 h 504011"/>
              <a:gd name="connsiteX153" fmla="*/ 463637 w 504011"/>
              <a:gd name="connsiteY153" fmla="*/ 220625 h 504011"/>
              <a:gd name="connsiteX154" fmla="*/ 464454 w 504011"/>
              <a:gd name="connsiteY154" fmla="*/ 221614 h 504011"/>
              <a:gd name="connsiteX155" fmla="*/ 465994 w 504011"/>
              <a:gd name="connsiteY155" fmla="*/ 222885 h 504011"/>
              <a:gd name="connsiteX156" fmla="*/ 466810 w 504011"/>
              <a:gd name="connsiteY156" fmla="*/ 223875 h 504011"/>
              <a:gd name="connsiteX157" fmla="*/ 468351 w 504011"/>
              <a:gd name="connsiteY157" fmla="*/ 225146 h 504011"/>
              <a:gd name="connsiteX158" fmla="*/ 469169 w 504011"/>
              <a:gd name="connsiteY158" fmla="*/ 226138 h 504011"/>
              <a:gd name="connsiteX159" fmla="*/ 470708 w 504011"/>
              <a:gd name="connsiteY159" fmla="*/ 227407 h 504011"/>
              <a:gd name="connsiteX160" fmla="*/ 471524 w 504011"/>
              <a:gd name="connsiteY160" fmla="*/ 228397 h 504011"/>
              <a:gd name="connsiteX161" fmla="*/ 473064 w 504011"/>
              <a:gd name="connsiteY161" fmla="*/ 229668 h 504011"/>
              <a:gd name="connsiteX162" fmla="*/ 473881 w 504011"/>
              <a:gd name="connsiteY162" fmla="*/ 230657 h 504011"/>
              <a:gd name="connsiteX163" fmla="*/ 475421 w 504011"/>
              <a:gd name="connsiteY163" fmla="*/ 231928 h 504011"/>
              <a:gd name="connsiteX164" fmla="*/ 476238 w 504011"/>
              <a:gd name="connsiteY164" fmla="*/ 232918 h 504011"/>
              <a:gd name="connsiteX165" fmla="*/ 477778 w 504011"/>
              <a:gd name="connsiteY165" fmla="*/ 234189 h 504011"/>
              <a:gd name="connsiteX166" fmla="*/ 478594 w 504011"/>
              <a:gd name="connsiteY166" fmla="*/ 235178 h 504011"/>
              <a:gd name="connsiteX167" fmla="*/ 480135 w 504011"/>
              <a:gd name="connsiteY167" fmla="*/ 236449 h 504011"/>
              <a:gd name="connsiteX168" fmla="*/ 480952 w 504011"/>
              <a:gd name="connsiteY168" fmla="*/ 237439 h 504011"/>
              <a:gd name="connsiteX169" fmla="*/ 482492 w 504011"/>
              <a:gd name="connsiteY169" fmla="*/ 238710 h 504011"/>
              <a:gd name="connsiteX170" fmla="*/ 483309 w 504011"/>
              <a:gd name="connsiteY170" fmla="*/ 239700 h 504011"/>
              <a:gd name="connsiteX171" fmla="*/ 484849 w 504011"/>
              <a:gd name="connsiteY171" fmla="*/ 240971 h 504011"/>
              <a:gd name="connsiteX172" fmla="*/ 485666 w 504011"/>
              <a:gd name="connsiteY172" fmla="*/ 241960 h 504011"/>
              <a:gd name="connsiteX173" fmla="*/ 487206 w 504011"/>
              <a:gd name="connsiteY173" fmla="*/ 243231 h 504011"/>
              <a:gd name="connsiteX174" fmla="*/ 488022 w 504011"/>
              <a:gd name="connsiteY174" fmla="*/ 244221 h 504011"/>
              <a:gd name="connsiteX175" fmla="*/ 489563 w 504011"/>
              <a:gd name="connsiteY175" fmla="*/ 245492 h 504011"/>
              <a:gd name="connsiteX176" fmla="*/ 490381 w 504011"/>
              <a:gd name="connsiteY176" fmla="*/ 246483 h 504011"/>
              <a:gd name="connsiteX177" fmla="*/ 491920 w 504011"/>
              <a:gd name="connsiteY177" fmla="*/ 247753 h 504011"/>
              <a:gd name="connsiteX178" fmla="*/ 492736 w 504011"/>
              <a:gd name="connsiteY178" fmla="*/ 248742 h 504011"/>
              <a:gd name="connsiteX179" fmla="*/ 494276 w 504011"/>
              <a:gd name="connsiteY179" fmla="*/ 250013 h 504011"/>
              <a:gd name="connsiteX180" fmla="*/ 495093 w 504011"/>
              <a:gd name="connsiteY180" fmla="*/ 251003 h 504011"/>
              <a:gd name="connsiteX181" fmla="*/ 496633 w 504011"/>
              <a:gd name="connsiteY181" fmla="*/ 252274 h 504011"/>
              <a:gd name="connsiteX182" fmla="*/ 497450 w 504011"/>
              <a:gd name="connsiteY182" fmla="*/ 253263 h 504011"/>
              <a:gd name="connsiteX183" fmla="*/ 498990 w 504011"/>
              <a:gd name="connsiteY183" fmla="*/ 254534 h 504011"/>
              <a:gd name="connsiteX184" fmla="*/ 499808 w 504011"/>
              <a:gd name="connsiteY184" fmla="*/ 255526 h 504011"/>
              <a:gd name="connsiteX185" fmla="*/ 501347 w 504011"/>
              <a:gd name="connsiteY185" fmla="*/ 256795 h 504011"/>
              <a:gd name="connsiteX186" fmla="*/ 502163 w 504011"/>
              <a:gd name="connsiteY186" fmla="*/ 257785 h 504011"/>
              <a:gd name="connsiteX187" fmla="*/ 503704 w 504011"/>
              <a:gd name="connsiteY187" fmla="*/ 259056 h 504011"/>
              <a:gd name="connsiteX188" fmla="*/ 504011 w 504011"/>
              <a:gd name="connsiteY188" fmla="*/ 259429 h 504011"/>
              <a:gd name="connsiteX189" fmla="*/ 504011 w 504011"/>
              <a:gd name="connsiteY189" fmla="*/ 391561 h 504011"/>
              <a:gd name="connsiteX190" fmla="*/ 391561 w 504011"/>
              <a:gd name="connsiteY190" fmla="*/ 504011 h 504011"/>
              <a:gd name="connsiteX191" fmla="*/ 277684 w 504011"/>
              <a:gd name="connsiteY191" fmla="*/ 504011 h 504011"/>
              <a:gd name="connsiteX192" fmla="*/ 277429 w 504011"/>
              <a:gd name="connsiteY192" fmla="*/ 503801 h 504011"/>
              <a:gd name="connsiteX193" fmla="*/ 276611 w 504011"/>
              <a:gd name="connsiteY193" fmla="*/ 502809 h 504011"/>
              <a:gd name="connsiteX194" fmla="*/ 275072 w 504011"/>
              <a:gd name="connsiteY194" fmla="*/ 501539 h 504011"/>
              <a:gd name="connsiteX195" fmla="*/ 274256 w 504011"/>
              <a:gd name="connsiteY195" fmla="*/ 500550 h 504011"/>
              <a:gd name="connsiteX196" fmla="*/ 272716 w 504011"/>
              <a:gd name="connsiteY196" fmla="*/ 499279 h 504011"/>
              <a:gd name="connsiteX197" fmla="*/ 271899 w 504011"/>
              <a:gd name="connsiteY197" fmla="*/ 498289 h 504011"/>
              <a:gd name="connsiteX198" fmla="*/ 270359 w 504011"/>
              <a:gd name="connsiteY198" fmla="*/ 497018 h 504011"/>
              <a:gd name="connsiteX199" fmla="*/ 269542 w 504011"/>
              <a:gd name="connsiteY199" fmla="*/ 496029 h 504011"/>
              <a:gd name="connsiteX200" fmla="*/ 268002 w 504011"/>
              <a:gd name="connsiteY200" fmla="*/ 494758 h 504011"/>
              <a:gd name="connsiteX201" fmla="*/ 267186 w 504011"/>
              <a:gd name="connsiteY201" fmla="*/ 493768 h 504011"/>
              <a:gd name="connsiteX202" fmla="*/ 265645 w 504011"/>
              <a:gd name="connsiteY202" fmla="*/ 492497 h 504011"/>
              <a:gd name="connsiteX203" fmla="*/ 264827 w 504011"/>
              <a:gd name="connsiteY203" fmla="*/ 491506 h 504011"/>
              <a:gd name="connsiteX204" fmla="*/ 263288 w 504011"/>
              <a:gd name="connsiteY204" fmla="*/ 490236 h 504011"/>
              <a:gd name="connsiteX205" fmla="*/ 262472 w 504011"/>
              <a:gd name="connsiteY205" fmla="*/ 489247 h 504011"/>
              <a:gd name="connsiteX206" fmla="*/ 260932 w 504011"/>
              <a:gd name="connsiteY206" fmla="*/ 487976 h 504011"/>
              <a:gd name="connsiteX207" fmla="*/ 260115 w 504011"/>
              <a:gd name="connsiteY207" fmla="*/ 486986 h 504011"/>
              <a:gd name="connsiteX208" fmla="*/ 258575 w 504011"/>
              <a:gd name="connsiteY208" fmla="*/ 485715 h 504011"/>
              <a:gd name="connsiteX209" fmla="*/ 257758 w 504011"/>
              <a:gd name="connsiteY209" fmla="*/ 484726 h 504011"/>
              <a:gd name="connsiteX210" fmla="*/ 256218 w 504011"/>
              <a:gd name="connsiteY210" fmla="*/ 483455 h 504011"/>
              <a:gd name="connsiteX211" fmla="*/ 255400 w 504011"/>
              <a:gd name="connsiteY211" fmla="*/ 482463 h 504011"/>
              <a:gd name="connsiteX212" fmla="*/ 253861 w 504011"/>
              <a:gd name="connsiteY212" fmla="*/ 481194 h 504011"/>
              <a:gd name="connsiteX213" fmla="*/ 253045 w 504011"/>
              <a:gd name="connsiteY213" fmla="*/ 480204 h 504011"/>
              <a:gd name="connsiteX214" fmla="*/ 251504 w 504011"/>
              <a:gd name="connsiteY214" fmla="*/ 478933 h 504011"/>
              <a:gd name="connsiteX215" fmla="*/ 250688 w 504011"/>
              <a:gd name="connsiteY215" fmla="*/ 477944 h 504011"/>
              <a:gd name="connsiteX216" fmla="*/ 249147 w 504011"/>
              <a:gd name="connsiteY216" fmla="*/ 476673 h 504011"/>
              <a:gd name="connsiteX217" fmla="*/ 248331 w 504011"/>
              <a:gd name="connsiteY217" fmla="*/ 475683 h 504011"/>
              <a:gd name="connsiteX218" fmla="*/ 246791 w 504011"/>
              <a:gd name="connsiteY218" fmla="*/ 474412 h 504011"/>
              <a:gd name="connsiteX219" fmla="*/ 245974 w 504011"/>
              <a:gd name="connsiteY219" fmla="*/ 473422 h 504011"/>
              <a:gd name="connsiteX220" fmla="*/ 244433 w 504011"/>
              <a:gd name="connsiteY220" fmla="*/ 472151 h 504011"/>
              <a:gd name="connsiteX221" fmla="*/ 243617 w 504011"/>
              <a:gd name="connsiteY221" fmla="*/ 471161 h 504011"/>
              <a:gd name="connsiteX222" fmla="*/ 242076 w 504011"/>
              <a:gd name="connsiteY222" fmla="*/ 469890 h 504011"/>
              <a:gd name="connsiteX223" fmla="*/ 241260 w 504011"/>
              <a:gd name="connsiteY223" fmla="*/ 468901 h 504011"/>
              <a:gd name="connsiteX224" fmla="*/ 239720 w 504011"/>
              <a:gd name="connsiteY224" fmla="*/ 467630 h 504011"/>
              <a:gd name="connsiteX225" fmla="*/ 238903 w 504011"/>
              <a:gd name="connsiteY225" fmla="*/ 466640 h 504011"/>
              <a:gd name="connsiteX226" fmla="*/ 237363 w 504011"/>
              <a:gd name="connsiteY226" fmla="*/ 465369 h 504011"/>
              <a:gd name="connsiteX227" fmla="*/ 236546 w 504011"/>
              <a:gd name="connsiteY227" fmla="*/ 464380 h 504011"/>
              <a:gd name="connsiteX228" fmla="*/ 235006 w 504011"/>
              <a:gd name="connsiteY228" fmla="*/ 463109 h 504011"/>
              <a:gd name="connsiteX229" fmla="*/ 234188 w 504011"/>
              <a:gd name="connsiteY229" fmla="*/ 462117 h 504011"/>
              <a:gd name="connsiteX230" fmla="*/ 232649 w 504011"/>
              <a:gd name="connsiteY230" fmla="*/ 460848 h 504011"/>
              <a:gd name="connsiteX231" fmla="*/ 231833 w 504011"/>
              <a:gd name="connsiteY231" fmla="*/ 459858 h 504011"/>
              <a:gd name="connsiteX232" fmla="*/ 230292 w 504011"/>
              <a:gd name="connsiteY232" fmla="*/ 458587 h 504011"/>
              <a:gd name="connsiteX233" fmla="*/ 229476 w 504011"/>
              <a:gd name="connsiteY233" fmla="*/ 457598 h 504011"/>
              <a:gd name="connsiteX234" fmla="*/ 227936 w 504011"/>
              <a:gd name="connsiteY234" fmla="*/ 456327 h 504011"/>
              <a:gd name="connsiteX235" fmla="*/ 227119 w 504011"/>
              <a:gd name="connsiteY235" fmla="*/ 455337 h 504011"/>
              <a:gd name="connsiteX236" fmla="*/ 225579 w 504011"/>
              <a:gd name="connsiteY236" fmla="*/ 454066 h 504011"/>
              <a:gd name="connsiteX237" fmla="*/ 224760 w 504011"/>
              <a:gd name="connsiteY237" fmla="*/ 453075 h 504011"/>
              <a:gd name="connsiteX238" fmla="*/ 223222 w 504011"/>
              <a:gd name="connsiteY238" fmla="*/ 451805 h 504011"/>
              <a:gd name="connsiteX239" fmla="*/ 222406 w 504011"/>
              <a:gd name="connsiteY239" fmla="*/ 450816 h 504011"/>
              <a:gd name="connsiteX240" fmla="*/ 220865 w 504011"/>
              <a:gd name="connsiteY240" fmla="*/ 449545 h 504011"/>
              <a:gd name="connsiteX241" fmla="*/ 220049 w 504011"/>
              <a:gd name="connsiteY241" fmla="*/ 448555 h 504011"/>
              <a:gd name="connsiteX242" fmla="*/ 218508 w 504011"/>
              <a:gd name="connsiteY242" fmla="*/ 447284 h 504011"/>
              <a:gd name="connsiteX243" fmla="*/ 217692 w 504011"/>
              <a:gd name="connsiteY243" fmla="*/ 446295 h 504011"/>
              <a:gd name="connsiteX244" fmla="*/ 216151 w 504011"/>
              <a:gd name="connsiteY244" fmla="*/ 445024 h 504011"/>
              <a:gd name="connsiteX245" fmla="*/ 215333 w 504011"/>
              <a:gd name="connsiteY245" fmla="*/ 444032 h 504011"/>
              <a:gd name="connsiteX246" fmla="*/ 213795 w 504011"/>
              <a:gd name="connsiteY246" fmla="*/ 442763 h 504011"/>
              <a:gd name="connsiteX247" fmla="*/ 212978 w 504011"/>
              <a:gd name="connsiteY247" fmla="*/ 441773 h 504011"/>
              <a:gd name="connsiteX248" fmla="*/ 211438 w 504011"/>
              <a:gd name="connsiteY248" fmla="*/ 440502 h 504011"/>
              <a:gd name="connsiteX249" fmla="*/ 210622 w 504011"/>
              <a:gd name="connsiteY249" fmla="*/ 439512 h 504011"/>
              <a:gd name="connsiteX250" fmla="*/ 209081 w 504011"/>
              <a:gd name="connsiteY250" fmla="*/ 438242 h 504011"/>
              <a:gd name="connsiteX251" fmla="*/ 208265 w 504011"/>
              <a:gd name="connsiteY251" fmla="*/ 437252 h 504011"/>
              <a:gd name="connsiteX252" fmla="*/ 206724 w 504011"/>
              <a:gd name="connsiteY252" fmla="*/ 435981 h 504011"/>
              <a:gd name="connsiteX253" fmla="*/ 205908 w 504011"/>
              <a:gd name="connsiteY253" fmla="*/ 434992 h 504011"/>
              <a:gd name="connsiteX254" fmla="*/ 204367 w 504011"/>
              <a:gd name="connsiteY254" fmla="*/ 433721 h 504011"/>
              <a:gd name="connsiteX255" fmla="*/ 203550 w 504011"/>
              <a:gd name="connsiteY255" fmla="*/ 432730 h 504011"/>
              <a:gd name="connsiteX256" fmla="*/ 202010 w 504011"/>
              <a:gd name="connsiteY256" fmla="*/ 431459 h 504011"/>
              <a:gd name="connsiteX257" fmla="*/ 201194 w 504011"/>
              <a:gd name="connsiteY257" fmla="*/ 430470 h 504011"/>
              <a:gd name="connsiteX258" fmla="*/ 199653 w 504011"/>
              <a:gd name="connsiteY258" fmla="*/ 429199 h 504011"/>
              <a:gd name="connsiteX259" fmla="*/ 198837 w 504011"/>
              <a:gd name="connsiteY259" fmla="*/ 428209 h 504011"/>
              <a:gd name="connsiteX260" fmla="*/ 197296 w 504011"/>
              <a:gd name="connsiteY260" fmla="*/ 426938 h 504011"/>
              <a:gd name="connsiteX261" fmla="*/ 196480 w 504011"/>
              <a:gd name="connsiteY261" fmla="*/ 425949 h 504011"/>
              <a:gd name="connsiteX262" fmla="*/ 194940 w 504011"/>
              <a:gd name="connsiteY262" fmla="*/ 424678 h 504011"/>
              <a:gd name="connsiteX263" fmla="*/ 194121 w 504011"/>
              <a:gd name="connsiteY263" fmla="*/ 423686 h 504011"/>
              <a:gd name="connsiteX264" fmla="*/ 192583 w 504011"/>
              <a:gd name="connsiteY264" fmla="*/ 422417 h 504011"/>
              <a:gd name="connsiteX265" fmla="*/ 191766 w 504011"/>
              <a:gd name="connsiteY265" fmla="*/ 421427 h 504011"/>
              <a:gd name="connsiteX266" fmla="*/ 190226 w 504011"/>
              <a:gd name="connsiteY266" fmla="*/ 420156 h 504011"/>
              <a:gd name="connsiteX267" fmla="*/ 189410 w 504011"/>
              <a:gd name="connsiteY267" fmla="*/ 419167 h 504011"/>
              <a:gd name="connsiteX268" fmla="*/ 187869 w 504011"/>
              <a:gd name="connsiteY268" fmla="*/ 417896 h 504011"/>
              <a:gd name="connsiteX269" fmla="*/ 187053 w 504011"/>
              <a:gd name="connsiteY269" fmla="*/ 416906 h 504011"/>
              <a:gd name="connsiteX270" fmla="*/ 185512 w 504011"/>
              <a:gd name="connsiteY270" fmla="*/ 415635 h 504011"/>
              <a:gd name="connsiteX271" fmla="*/ 184694 w 504011"/>
              <a:gd name="connsiteY271" fmla="*/ 414644 h 504011"/>
              <a:gd name="connsiteX272" fmla="*/ 183155 w 504011"/>
              <a:gd name="connsiteY272" fmla="*/ 413374 h 504011"/>
              <a:gd name="connsiteX273" fmla="*/ 182339 w 504011"/>
              <a:gd name="connsiteY273" fmla="*/ 412385 h 504011"/>
              <a:gd name="connsiteX274" fmla="*/ 180799 w 504011"/>
              <a:gd name="connsiteY274" fmla="*/ 411114 h 504011"/>
              <a:gd name="connsiteX275" fmla="*/ 179982 w 504011"/>
              <a:gd name="connsiteY275" fmla="*/ 410124 h 504011"/>
              <a:gd name="connsiteX276" fmla="*/ 178442 w 504011"/>
              <a:gd name="connsiteY276" fmla="*/ 408853 h 504011"/>
              <a:gd name="connsiteX277" fmla="*/ 177626 w 504011"/>
              <a:gd name="connsiteY277" fmla="*/ 407864 h 504011"/>
              <a:gd name="connsiteX278" fmla="*/ 176085 w 504011"/>
              <a:gd name="connsiteY278" fmla="*/ 406593 h 504011"/>
              <a:gd name="connsiteX279" fmla="*/ 175269 w 504011"/>
              <a:gd name="connsiteY279" fmla="*/ 405603 h 504011"/>
              <a:gd name="connsiteX280" fmla="*/ 173728 w 504011"/>
              <a:gd name="connsiteY280" fmla="*/ 404332 h 504011"/>
              <a:gd name="connsiteX281" fmla="*/ 172910 w 504011"/>
              <a:gd name="connsiteY281" fmla="*/ 403341 h 504011"/>
              <a:gd name="connsiteX282" fmla="*/ 171371 w 504011"/>
              <a:gd name="connsiteY282" fmla="*/ 402071 h 504011"/>
              <a:gd name="connsiteX283" fmla="*/ 170555 w 504011"/>
              <a:gd name="connsiteY283" fmla="*/ 401081 h 504011"/>
              <a:gd name="connsiteX284" fmla="*/ 169015 w 504011"/>
              <a:gd name="connsiteY284" fmla="*/ 399810 h 504011"/>
              <a:gd name="connsiteX285" fmla="*/ 168198 w 504011"/>
              <a:gd name="connsiteY285" fmla="*/ 398821 h 504011"/>
              <a:gd name="connsiteX286" fmla="*/ 166658 w 504011"/>
              <a:gd name="connsiteY286" fmla="*/ 397550 h 504011"/>
              <a:gd name="connsiteX287" fmla="*/ 165841 w 504011"/>
              <a:gd name="connsiteY287" fmla="*/ 396560 h 504011"/>
              <a:gd name="connsiteX288" fmla="*/ 164301 w 504011"/>
              <a:gd name="connsiteY288" fmla="*/ 395290 h 504011"/>
              <a:gd name="connsiteX289" fmla="*/ 163483 w 504011"/>
              <a:gd name="connsiteY289" fmla="*/ 394298 h 504011"/>
              <a:gd name="connsiteX290" fmla="*/ 161944 w 504011"/>
              <a:gd name="connsiteY290" fmla="*/ 393028 h 504011"/>
              <a:gd name="connsiteX291" fmla="*/ 161128 w 504011"/>
              <a:gd name="connsiteY291" fmla="*/ 392039 h 504011"/>
              <a:gd name="connsiteX292" fmla="*/ 159587 w 504011"/>
              <a:gd name="connsiteY292" fmla="*/ 390768 h 504011"/>
              <a:gd name="connsiteX293" fmla="*/ 158771 w 504011"/>
              <a:gd name="connsiteY293" fmla="*/ 389778 h 504011"/>
              <a:gd name="connsiteX294" fmla="*/ 157231 w 504011"/>
              <a:gd name="connsiteY294" fmla="*/ 388507 h 504011"/>
              <a:gd name="connsiteX295" fmla="*/ 156416 w 504011"/>
              <a:gd name="connsiteY295" fmla="*/ 387519 h 504011"/>
              <a:gd name="connsiteX296" fmla="*/ 154873 w 504011"/>
              <a:gd name="connsiteY296" fmla="*/ 386247 h 504011"/>
              <a:gd name="connsiteX297" fmla="*/ 154055 w 504011"/>
              <a:gd name="connsiteY297" fmla="*/ 385255 h 504011"/>
              <a:gd name="connsiteX298" fmla="*/ 152516 w 504011"/>
              <a:gd name="connsiteY298" fmla="*/ 383986 h 504011"/>
              <a:gd name="connsiteX299" fmla="*/ 151700 w 504011"/>
              <a:gd name="connsiteY299" fmla="*/ 382996 h 504011"/>
              <a:gd name="connsiteX300" fmla="*/ 150159 w 504011"/>
              <a:gd name="connsiteY300" fmla="*/ 381725 h 504011"/>
              <a:gd name="connsiteX301" fmla="*/ 149343 w 504011"/>
              <a:gd name="connsiteY301" fmla="*/ 380736 h 504011"/>
              <a:gd name="connsiteX302" fmla="*/ 147803 w 504011"/>
              <a:gd name="connsiteY302" fmla="*/ 379465 h 504011"/>
              <a:gd name="connsiteX303" fmla="*/ 146986 w 504011"/>
              <a:gd name="connsiteY303" fmla="*/ 378475 h 504011"/>
              <a:gd name="connsiteX304" fmla="*/ 145446 w 504011"/>
              <a:gd name="connsiteY304" fmla="*/ 377204 h 504011"/>
              <a:gd name="connsiteX305" fmla="*/ 144630 w 504011"/>
              <a:gd name="connsiteY305" fmla="*/ 376215 h 504011"/>
              <a:gd name="connsiteX306" fmla="*/ 143089 w 504011"/>
              <a:gd name="connsiteY306" fmla="*/ 374944 h 504011"/>
              <a:gd name="connsiteX307" fmla="*/ 142271 w 504011"/>
              <a:gd name="connsiteY307" fmla="*/ 373952 h 504011"/>
              <a:gd name="connsiteX308" fmla="*/ 140732 w 504011"/>
              <a:gd name="connsiteY308" fmla="*/ 372683 h 504011"/>
              <a:gd name="connsiteX309" fmla="*/ 139916 w 504011"/>
              <a:gd name="connsiteY309" fmla="*/ 371693 h 504011"/>
              <a:gd name="connsiteX310" fmla="*/ 138375 w 504011"/>
              <a:gd name="connsiteY310" fmla="*/ 370422 h 504011"/>
              <a:gd name="connsiteX311" fmla="*/ 137559 w 504011"/>
              <a:gd name="connsiteY311" fmla="*/ 369433 h 504011"/>
              <a:gd name="connsiteX312" fmla="*/ 136019 w 504011"/>
              <a:gd name="connsiteY312" fmla="*/ 368162 h 504011"/>
              <a:gd name="connsiteX313" fmla="*/ 135202 w 504011"/>
              <a:gd name="connsiteY313" fmla="*/ 367172 h 504011"/>
              <a:gd name="connsiteX314" fmla="*/ 133662 w 504011"/>
              <a:gd name="connsiteY314" fmla="*/ 365901 h 504011"/>
              <a:gd name="connsiteX315" fmla="*/ 132843 w 504011"/>
              <a:gd name="connsiteY315" fmla="*/ 364909 h 504011"/>
              <a:gd name="connsiteX316" fmla="*/ 131305 w 504011"/>
              <a:gd name="connsiteY316" fmla="*/ 363640 h 504011"/>
              <a:gd name="connsiteX317" fmla="*/ 130489 w 504011"/>
              <a:gd name="connsiteY317" fmla="*/ 362650 h 504011"/>
              <a:gd name="connsiteX318" fmla="*/ 128948 w 504011"/>
              <a:gd name="connsiteY318" fmla="*/ 361379 h 504011"/>
              <a:gd name="connsiteX319" fmla="*/ 128132 w 504011"/>
              <a:gd name="connsiteY319" fmla="*/ 360390 h 504011"/>
              <a:gd name="connsiteX320" fmla="*/ 126591 w 504011"/>
              <a:gd name="connsiteY320" fmla="*/ 359119 h 504011"/>
              <a:gd name="connsiteX321" fmla="*/ 125775 w 504011"/>
              <a:gd name="connsiteY321" fmla="*/ 358129 h 504011"/>
              <a:gd name="connsiteX322" fmla="*/ 124235 w 504011"/>
              <a:gd name="connsiteY322" fmla="*/ 356858 h 504011"/>
              <a:gd name="connsiteX323" fmla="*/ 123416 w 504011"/>
              <a:gd name="connsiteY323" fmla="*/ 355867 h 504011"/>
              <a:gd name="connsiteX324" fmla="*/ 121878 w 504011"/>
              <a:gd name="connsiteY324" fmla="*/ 354597 h 504011"/>
              <a:gd name="connsiteX325" fmla="*/ 121061 w 504011"/>
              <a:gd name="connsiteY325" fmla="*/ 353608 h 504011"/>
              <a:gd name="connsiteX326" fmla="*/ 119521 w 504011"/>
              <a:gd name="connsiteY326" fmla="*/ 352337 h 504011"/>
              <a:gd name="connsiteX327" fmla="*/ 118705 w 504011"/>
              <a:gd name="connsiteY327" fmla="*/ 351347 h 504011"/>
              <a:gd name="connsiteX328" fmla="*/ 117164 w 504011"/>
              <a:gd name="connsiteY328" fmla="*/ 350076 h 504011"/>
              <a:gd name="connsiteX329" fmla="*/ 116348 w 504011"/>
              <a:gd name="connsiteY329" fmla="*/ 349087 h 504011"/>
              <a:gd name="connsiteX330" fmla="*/ 114807 w 504011"/>
              <a:gd name="connsiteY330" fmla="*/ 347816 h 504011"/>
              <a:gd name="connsiteX331" fmla="*/ 113992 w 504011"/>
              <a:gd name="connsiteY331" fmla="*/ 346828 h 504011"/>
              <a:gd name="connsiteX332" fmla="*/ 112450 w 504011"/>
              <a:gd name="connsiteY332" fmla="*/ 345555 h 504011"/>
              <a:gd name="connsiteX333" fmla="*/ 111631 w 504011"/>
              <a:gd name="connsiteY333" fmla="*/ 344564 h 504011"/>
              <a:gd name="connsiteX334" fmla="*/ 110093 w 504011"/>
              <a:gd name="connsiteY334" fmla="*/ 343294 h 504011"/>
              <a:gd name="connsiteX335" fmla="*/ 109277 w 504011"/>
              <a:gd name="connsiteY335" fmla="*/ 342305 h 504011"/>
              <a:gd name="connsiteX336" fmla="*/ 107736 w 504011"/>
              <a:gd name="connsiteY336" fmla="*/ 341034 h 504011"/>
              <a:gd name="connsiteX337" fmla="*/ 106920 w 504011"/>
              <a:gd name="connsiteY337" fmla="*/ 340044 h 504011"/>
              <a:gd name="connsiteX338" fmla="*/ 105379 w 504011"/>
              <a:gd name="connsiteY338" fmla="*/ 338773 h 504011"/>
              <a:gd name="connsiteX339" fmla="*/ 104563 w 504011"/>
              <a:gd name="connsiteY339" fmla="*/ 337784 h 504011"/>
              <a:gd name="connsiteX340" fmla="*/ 103023 w 504011"/>
              <a:gd name="connsiteY340" fmla="*/ 336513 h 504011"/>
              <a:gd name="connsiteX341" fmla="*/ 102204 w 504011"/>
              <a:gd name="connsiteY341" fmla="*/ 335521 h 504011"/>
              <a:gd name="connsiteX342" fmla="*/ 100666 w 504011"/>
              <a:gd name="connsiteY342" fmla="*/ 334251 h 504011"/>
              <a:gd name="connsiteX343" fmla="*/ 99849 w 504011"/>
              <a:gd name="connsiteY343" fmla="*/ 333262 h 504011"/>
              <a:gd name="connsiteX344" fmla="*/ 98309 w 504011"/>
              <a:gd name="connsiteY344" fmla="*/ 331991 h 504011"/>
              <a:gd name="connsiteX345" fmla="*/ 97493 w 504011"/>
              <a:gd name="connsiteY345" fmla="*/ 331001 h 504011"/>
              <a:gd name="connsiteX346" fmla="*/ 95952 w 504011"/>
              <a:gd name="connsiteY346" fmla="*/ 329731 h 504011"/>
              <a:gd name="connsiteX347" fmla="*/ 95136 w 504011"/>
              <a:gd name="connsiteY347" fmla="*/ 328741 h 504011"/>
              <a:gd name="connsiteX348" fmla="*/ 93595 w 504011"/>
              <a:gd name="connsiteY348" fmla="*/ 327470 h 504011"/>
              <a:gd name="connsiteX349" fmla="*/ 92777 w 504011"/>
              <a:gd name="connsiteY349" fmla="*/ 326478 h 504011"/>
              <a:gd name="connsiteX350" fmla="*/ 91239 w 504011"/>
              <a:gd name="connsiteY350" fmla="*/ 325209 h 504011"/>
              <a:gd name="connsiteX351" fmla="*/ 90422 w 504011"/>
              <a:gd name="connsiteY351" fmla="*/ 324219 h 504011"/>
              <a:gd name="connsiteX352" fmla="*/ 88882 w 504011"/>
              <a:gd name="connsiteY352" fmla="*/ 322948 h 504011"/>
              <a:gd name="connsiteX353" fmla="*/ 88065 w 504011"/>
              <a:gd name="connsiteY353" fmla="*/ 321959 h 504011"/>
              <a:gd name="connsiteX354" fmla="*/ 86525 w 504011"/>
              <a:gd name="connsiteY354" fmla="*/ 320688 h 504011"/>
              <a:gd name="connsiteX355" fmla="*/ 85709 w 504011"/>
              <a:gd name="connsiteY355" fmla="*/ 319698 h 504011"/>
              <a:gd name="connsiteX356" fmla="*/ 84168 w 504011"/>
              <a:gd name="connsiteY356" fmla="*/ 318427 h 504011"/>
              <a:gd name="connsiteX357" fmla="*/ 83352 w 504011"/>
              <a:gd name="connsiteY357" fmla="*/ 317438 h 504011"/>
              <a:gd name="connsiteX358" fmla="*/ 81811 w 504011"/>
              <a:gd name="connsiteY358" fmla="*/ 316167 h 504011"/>
              <a:gd name="connsiteX359" fmla="*/ 80993 w 504011"/>
              <a:gd name="connsiteY359" fmla="*/ 315175 h 504011"/>
              <a:gd name="connsiteX360" fmla="*/ 79454 w 504011"/>
              <a:gd name="connsiteY360" fmla="*/ 313906 h 504011"/>
              <a:gd name="connsiteX361" fmla="*/ 78638 w 504011"/>
              <a:gd name="connsiteY361" fmla="*/ 312916 h 504011"/>
              <a:gd name="connsiteX362" fmla="*/ 77098 w 504011"/>
              <a:gd name="connsiteY362" fmla="*/ 311645 h 504011"/>
              <a:gd name="connsiteX363" fmla="*/ 76281 w 504011"/>
              <a:gd name="connsiteY363" fmla="*/ 310656 h 504011"/>
              <a:gd name="connsiteX364" fmla="*/ 74741 w 504011"/>
              <a:gd name="connsiteY364" fmla="*/ 309385 h 504011"/>
              <a:gd name="connsiteX365" fmla="*/ 73925 w 504011"/>
              <a:gd name="connsiteY365" fmla="*/ 308395 h 504011"/>
              <a:gd name="connsiteX366" fmla="*/ 72384 w 504011"/>
              <a:gd name="connsiteY366" fmla="*/ 307124 h 504011"/>
              <a:gd name="connsiteX367" fmla="*/ 71566 w 504011"/>
              <a:gd name="connsiteY367" fmla="*/ 306133 h 504011"/>
              <a:gd name="connsiteX368" fmla="*/ 70027 w 504011"/>
              <a:gd name="connsiteY368" fmla="*/ 304863 h 504011"/>
              <a:gd name="connsiteX369" fmla="*/ 69212 w 504011"/>
              <a:gd name="connsiteY369" fmla="*/ 303875 h 504011"/>
              <a:gd name="connsiteX370" fmla="*/ 67670 w 504011"/>
              <a:gd name="connsiteY370" fmla="*/ 302603 h 504011"/>
              <a:gd name="connsiteX371" fmla="*/ 66853 w 504011"/>
              <a:gd name="connsiteY371" fmla="*/ 301613 h 504011"/>
              <a:gd name="connsiteX372" fmla="*/ 65313 w 504011"/>
              <a:gd name="connsiteY372" fmla="*/ 300342 h 504011"/>
              <a:gd name="connsiteX373" fmla="*/ 64497 w 504011"/>
              <a:gd name="connsiteY373" fmla="*/ 299353 h 504011"/>
              <a:gd name="connsiteX374" fmla="*/ 62956 w 504011"/>
              <a:gd name="connsiteY374" fmla="*/ 298082 h 504011"/>
              <a:gd name="connsiteX375" fmla="*/ 62138 w 504011"/>
              <a:gd name="connsiteY375" fmla="*/ 297090 h 504011"/>
              <a:gd name="connsiteX376" fmla="*/ 60599 w 504011"/>
              <a:gd name="connsiteY376" fmla="*/ 295820 h 504011"/>
              <a:gd name="connsiteX377" fmla="*/ 59783 w 504011"/>
              <a:gd name="connsiteY377" fmla="*/ 294831 h 504011"/>
              <a:gd name="connsiteX378" fmla="*/ 58243 w 504011"/>
              <a:gd name="connsiteY378" fmla="*/ 293560 h 504011"/>
              <a:gd name="connsiteX379" fmla="*/ 57426 w 504011"/>
              <a:gd name="connsiteY379" fmla="*/ 292570 h 504011"/>
              <a:gd name="connsiteX380" fmla="*/ 55886 w 504011"/>
              <a:gd name="connsiteY380" fmla="*/ 291299 h 504011"/>
              <a:gd name="connsiteX381" fmla="*/ 55069 w 504011"/>
              <a:gd name="connsiteY381" fmla="*/ 290310 h 504011"/>
              <a:gd name="connsiteX382" fmla="*/ 53529 w 504011"/>
              <a:gd name="connsiteY382" fmla="*/ 289039 h 504011"/>
              <a:gd name="connsiteX383" fmla="*/ 52710 w 504011"/>
              <a:gd name="connsiteY383" fmla="*/ 288047 h 504011"/>
              <a:gd name="connsiteX384" fmla="*/ 51172 w 504011"/>
              <a:gd name="connsiteY384" fmla="*/ 286778 h 504011"/>
              <a:gd name="connsiteX385" fmla="*/ 50356 w 504011"/>
              <a:gd name="connsiteY385" fmla="*/ 285788 h 504011"/>
              <a:gd name="connsiteX386" fmla="*/ 48815 w 504011"/>
              <a:gd name="connsiteY386" fmla="*/ 284517 h 504011"/>
              <a:gd name="connsiteX387" fmla="*/ 0 w 504011"/>
              <a:gd name="connsiteY387" fmla="*/ 166666 h 504011"/>
              <a:gd name="connsiteX388" fmla="*/ 166666 w 504011"/>
              <a:gd name="connsiteY388" fmla="*/ 0 h 504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</a:cxnLst>
            <a:rect l="l" t="t" r="r" b="b"/>
            <a:pathLst>
              <a:path w="504011" h="504011">
                <a:moveTo>
                  <a:pt x="166666" y="0"/>
                </a:moveTo>
                <a:cubicBezTo>
                  <a:pt x="212689" y="0"/>
                  <a:pt x="254356" y="18655"/>
                  <a:pt x="284517" y="48815"/>
                </a:cubicBezTo>
                <a:lnTo>
                  <a:pt x="285333" y="49805"/>
                </a:lnTo>
                <a:lnTo>
                  <a:pt x="286874" y="51076"/>
                </a:lnTo>
                <a:lnTo>
                  <a:pt x="287692" y="52067"/>
                </a:lnTo>
                <a:lnTo>
                  <a:pt x="289231" y="53337"/>
                </a:lnTo>
                <a:lnTo>
                  <a:pt x="290047" y="54327"/>
                </a:lnTo>
                <a:lnTo>
                  <a:pt x="291587" y="55598"/>
                </a:lnTo>
                <a:lnTo>
                  <a:pt x="292404" y="56587"/>
                </a:lnTo>
                <a:lnTo>
                  <a:pt x="293944" y="57858"/>
                </a:lnTo>
                <a:lnTo>
                  <a:pt x="294761" y="58848"/>
                </a:lnTo>
                <a:lnTo>
                  <a:pt x="296301" y="60118"/>
                </a:lnTo>
                <a:lnTo>
                  <a:pt x="297119" y="61111"/>
                </a:lnTo>
                <a:lnTo>
                  <a:pt x="298658" y="62380"/>
                </a:lnTo>
                <a:lnTo>
                  <a:pt x="299474" y="63369"/>
                </a:lnTo>
                <a:lnTo>
                  <a:pt x="301015" y="64640"/>
                </a:lnTo>
                <a:lnTo>
                  <a:pt x="301831" y="65630"/>
                </a:lnTo>
                <a:lnTo>
                  <a:pt x="303371" y="66901"/>
                </a:lnTo>
                <a:lnTo>
                  <a:pt x="304186" y="67889"/>
                </a:lnTo>
                <a:lnTo>
                  <a:pt x="305729" y="69161"/>
                </a:lnTo>
                <a:lnTo>
                  <a:pt x="306547" y="70153"/>
                </a:lnTo>
                <a:lnTo>
                  <a:pt x="308086" y="71422"/>
                </a:lnTo>
                <a:lnTo>
                  <a:pt x="308902" y="72412"/>
                </a:lnTo>
                <a:lnTo>
                  <a:pt x="310443" y="73683"/>
                </a:lnTo>
                <a:lnTo>
                  <a:pt x="311259" y="74672"/>
                </a:lnTo>
                <a:lnTo>
                  <a:pt x="312799" y="75943"/>
                </a:lnTo>
                <a:lnTo>
                  <a:pt x="313616" y="76933"/>
                </a:lnTo>
                <a:lnTo>
                  <a:pt x="315156" y="78204"/>
                </a:lnTo>
                <a:lnTo>
                  <a:pt x="315975" y="79195"/>
                </a:lnTo>
                <a:lnTo>
                  <a:pt x="317513" y="80465"/>
                </a:lnTo>
                <a:lnTo>
                  <a:pt x="318329" y="81455"/>
                </a:lnTo>
                <a:lnTo>
                  <a:pt x="319870" y="82725"/>
                </a:lnTo>
                <a:lnTo>
                  <a:pt x="320686" y="83715"/>
                </a:lnTo>
                <a:lnTo>
                  <a:pt x="322227" y="84986"/>
                </a:lnTo>
                <a:lnTo>
                  <a:pt x="323043" y="85975"/>
                </a:lnTo>
                <a:lnTo>
                  <a:pt x="324583" y="87246"/>
                </a:lnTo>
                <a:lnTo>
                  <a:pt x="325400" y="88236"/>
                </a:lnTo>
                <a:lnTo>
                  <a:pt x="326940" y="89507"/>
                </a:lnTo>
                <a:lnTo>
                  <a:pt x="327759" y="90499"/>
                </a:lnTo>
                <a:lnTo>
                  <a:pt x="329297" y="91768"/>
                </a:lnTo>
                <a:lnTo>
                  <a:pt x="330113" y="92758"/>
                </a:lnTo>
                <a:lnTo>
                  <a:pt x="331654" y="94029"/>
                </a:lnTo>
                <a:lnTo>
                  <a:pt x="332470" y="95018"/>
                </a:lnTo>
                <a:lnTo>
                  <a:pt x="334011" y="96289"/>
                </a:lnTo>
                <a:lnTo>
                  <a:pt x="334827" y="97279"/>
                </a:lnTo>
                <a:lnTo>
                  <a:pt x="336367" y="98550"/>
                </a:lnTo>
                <a:lnTo>
                  <a:pt x="337186" y="99541"/>
                </a:lnTo>
                <a:lnTo>
                  <a:pt x="338724" y="100811"/>
                </a:lnTo>
                <a:lnTo>
                  <a:pt x="339541" y="101800"/>
                </a:lnTo>
                <a:lnTo>
                  <a:pt x="341081" y="103071"/>
                </a:lnTo>
                <a:lnTo>
                  <a:pt x="341897" y="104061"/>
                </a:lnTo>
                <a:lnTo>
                  <a:pt x="343438" y="105332"/>
                </a:lnTo>
                <a:lnTo>
                  <a:pt x="344254" y="106321"/>
                </a:lnTo>
                <a:lnTo>
                  <a:pt x="345795" y="107592"/>
                </a:lnTo>
                <a:lnTo>
                  <a:pt x="346613" y="108584"/>
                </a:lnTo>
                <a:lnTo>
                  <a:pt x="348151" y="109853"/>
                </a:lnTo>
                <a:lnTo>
                  <a:pt x="348966" y="110842"/>
                </a:lnTo>
                <a:lnTo>
                  <a:pt x="350509" y="112114"/>
                </a:lnTo>
                <a:lnTo>
                  <a:pt x="351325" y="113103"/>
                </a:lnTo>
                <a:lnTo>
                  <a:pt x="352866" y="114374"/>
                </a:lnTo>
                <a:lnTo>
                  <a:pt x="353682" y="115364"/>
                </a:lnTo>
                <a:lnTo>
                  <a:pt x="355223" y="116635"/>
                </a:lnTo>
                <a:lnTo>
                  <a:pt x="356039" y="117624"/>
                </a:lnTo>
                <a:lnTo>
                  <a:pt x="357579" y="118895"/>
                </a:lnTo>
                <a:lnTo>
                  <a:pt x="358398" y="119887"/>
                </a:lnTo>
                <a:lnTo>
                  <a:pt x="359936" y="121157"/>
                </a:lnTo>
                <a:lnTo>
                  <a:pt x="360753" y="122146"/>
                </a:lnTo>
                <a:lnTo>
                  <a:pt x="362293" y="123417"/>
                </a:lnTo>
                <a:lnTo>
                  <a:pt x="363109" y="124407"/>
                </a:lnTo>
                <a:lnTo>
                  <a:pt x="364650" y="125677"/>
                </a:lnTo>
                <a:lnTo>
                  <a:pt x="365466" y="126667"/>
                </a:lnTo>
                <a:lnTo>
                  <a:pt x="367007" y="127938"/>
                </a:lnTo>
                <a:lnTo>
                  <a:pt x="367825" y="128930"/>
                </a:lnTo>
                <a:lnTo>
                  <a:pt x="369363" y="130199"/>
                </a:lnTo>
                <a:lnTo>
                  <a:pt x="370180" y="131189"/>
                </a:lnTo>
                <a:lnTo>
                  <a:pt x="371720" y="132460"/>
                </a:lnTo>
                <a:lnTo>
                  <a:pt x="372537" y="133449"/>
                </a:lnTo>
                <a:lnTo>
                  <a:pt x="374077" y="134720"/>
                </a:lnTo>
                <a:lnTo>
                  <a:pt x="374893" y="135710"/>
                </a:lnTo>
                <a:lnTo>
                  <a:pt x="376434" y="136981"/>
                </a:lnTo>
                <a:lnTo>
                  <a:pt x="377252" y="137972"/>
                </a:lnTo>
                <a:lnTo>
                  <a:pt x="378791" y="139242"/>
                </a:lnTo>
                <a:lnTo>
                  <a:pt x="379607" y="140231"/>
                </a:lnTo>
                <a:lnTo>
                  <a:pt x="381147" y="141502"/>
                </a:lnTo>
                <a:lnTo>
                  <a:pt x="381964" y="142492"/>
                </a:lnTo>
                <a:lnTo>
                  <a:pt x="383504" y="143763"/>
                </a:lnTo>
                <a:lnTo>
                  <a:pt x="384321" y="144752"/>
                </a:lnTo>
                <a:lnTo>
                  <a:pt x="385861" y="146023"/>
                </a:lnTo>
                <a:lnTo>
                  <a:pt x="386677" y="147013"/>
                </a:lnTo>
                <a:lnTo>
                  <a:pt x="388218" y="148284"/>
                </a:lnTo>
                <a:lnTo>
                  <a:pt x="389036" y="149275"/>
                </a:lnTo>
                <a:lnTo>
                  <a:pt x="390575" y="150545"/>
                </a:lnTo>
                <a:lnTo>
                  <a:pt x="391390" y="151533"/>
                </a:lnTo>
                <a:lnTo>
                  <a:pt x="392932" y="152805"/>
                </a:lnTo>
                <a:lnTo>
                  <a:pt x="393749" y="153795"/>
                </a:lnTo>
                <a:lnTo>
                  <a:pt x="395289" y="155066"/>
                </a:lnTo>
                <a:lnTo>
                  <a:pt x="396105" y="156055"/>
                </a:lnTo>
                <a:lnTo>
                  <a:pt x="397646" y="157326"/>
                </a:lnTo>
                <a:lnTo>
                  <a:pt x="398464" y="158318"/>
                </a:lnTo>
                <a:lnTo>
                  <a:pt x="400003" y="159588"/>
                </a:lnTo>
                <a:lnTo>
                  <a:pt x="400819" y="160577"/>
                </a:lnTo>
                <a:lnTo>
                  <a:pt x="402359" y="161848"/>
                </a:lnTo>
                <a:lnTo>
                  <a:pt x="403176" y="162838"/>
                </a:lnTo>
                <a:lnTo>
                  <a:pt x="404716" y="164109"/>
                </a:lnTo>
                <a:lnTo>
                  <a:pt x="405533" y="165098"/>
                </a:lnTo>
                <a:lnTo>
                  <a:pt x="407073" y="166369"/>
                </a:lnTo>
                <a:lnTo>
                  <a:pt x="407891" y="167361"/>
                </a:lnTo>
                <a:lnTo>
                  <a:pt x="409430" y="168630"/>
                </a:lnTo>
                <a:lnTo>
                  <a:pt x="410246" y="169620"/>
                </a:lnTo>
                <a:lnTo>
                  <a:pt x="411787" y="170891"/>
                </a:lnTo>
                <a:lnTo>
                  <a:pt x="412603" y="171880"/>
                </a:lnTo>
                <a:lnTo>
                  <a:pt x="414144" y="173151"/>
                </a:lnTo>
                <a:lnTo>
                  <a:pt x="414960" y="174141"/>
                </a:lnTo>
                <a:lnTo>
                  <a:pt x="416500" y="175412"/>
                </a:lnTo>
                <a:lnTo>
                  <a:pt x="417317" y="176401"/>
                </a:lnTo>
                <a:lnTo>
                  <a:pt x="418857" y="177672"/>
                </a:lnTo>
                <a:lnTo>
                  <a:pt x="419676" y="178664"/>
                </a:lnTo>
                <a:lnTo>
                  <a:pt x="421214" y="179933"/>
                </a:lnTo>
                <a:lnTo>
                  <a:pt x="422030" y="180923"/>
                </a:lnTo>
                <a:lnTo>
                  <a:pt x="423571" y="182194"/>
                </a:lnTo>
                <a:lnTo>
                  <a:pt x="424387" y="183183"/>
                </a:lnTo>
                <a:lnTo>
                  <a:pt x="425928" y="184454"/>
                </a:lnTo>
                <a:lnTo>
                  <a:pt x="426744" y="185444"/>
                </a:lnTo>
                <a:lnTo>
                  <a:pt x="428284" y="186715"/>
                </a:lnTo>
                <a:lnTo>
                  <a:pt x="429103" y="187706"/>
                </a:lnTo>
                <a:lnTo>
                  <a:pt x="430641" y="188976"/>
                </a:lnTo>
                <a:lnTo>
                  <a:pt x="431457" y="189966"/>
                </a:lnTo>
                <a:lnTo>
                  <a:pt x="432998" y="191236"/>
                </a:lnTo>
                <a:lnTo>
                  <a:pt x="433814" y="192226"/>
                </a:lnTo>
                <a:lnTo>
                  <a:pt x="435355" y="193497"/>
                </a:lnTo>
                <a:lnTo>
                  <a:pt x="436171" y="194487"/>
                </a:lnTo>
                <a:lnTo>
                  <a:pt x="437712" y="195757"/>
                </a:lnTo>
                <a:lnTo>
                  <a:pt x="438529" y="196748"/>
                </a:lnTo>
                <a:lnTo>
                  <a:pt x="440069" y="198019"/>
                </a:lnTo>
                <a:lnTo>
                  <a:pt x="440885" y="199008"/>
                </a:lnTo>
                <a:lnTo>
                  <a:pt x="442426" y="200279"/>
                </a:lnTo>
                <a:lnTo>
                  <a:pt x="443242" y="201269"/>
                </a:lnTo>
                <a:lnTo>
                  <a:pt x="444783" y="202540"/>
                </a:lnTo>
                <a:lnTo>
                  <a:pt x="445599" y="203529"/>
                </a:lnTo>
                <a:lnTo>
                  <a:pt x="447140" y="204800"/>
                </a:lnTo>
                <a:lnTo>
                  <a:pt x="447956" y="205790"/>
                </a:lnTo>
                <a:lnTo>
                  <a:pt x="449496" y="207061"/>
                </a:lnTo>
                <a:lnTo>
                  <a:pt x="450315" y="208052"/>
                </a:lnTo>
                <a:lnTo>
                  <a:pt x="451853" y="209322"/>
                </a:lnTo>
                <a:lnTo>
                  <a:pt x="452669" y="210311"/>
                </a:lnTo>
                <a:lnTo>
                  <a:pt x="454210" y="211582"/>
                </a:lnTo>
                <a:lnTo>
                  <a:pt x="455026" y="212572"/>
                </a:lnTo>
                <a:lnTo>
                  <a:pt x="456567" y="213843"/>
                </a:lnTo>
                <a:lnTo>
                  <a:pt x="457383" y="214832"/>
                </a:lnTo>
                <a:lnTo>
                  <a:pt x="458924" y="216103"/>
                </a:lnTo>
                <a:lnTo>
                  <a:pt x="459742" y="217095"/>
                </a:lnTo>
                <a:lnTo>
                  <a:pt x="461280" y="218364"/>
                </a:lnTo>
                <a:lnTo>
                  <a:pt x="462097" y="219354"/>
                </a:lnTo>
                <a:lnTo>
                  <a:pt x="463637" y="220625"/>
                </a:lnTo>
                <a:lnTo>
                  <a:pt x="464454" y="221614"/>
                </a:lnTo>
                <a:lnTo>
                  <a:pt x="465994" y="222885"/>
                </a:lnTo>
                <a:lnTo>
                  <a:pt x="466810" y="223875"/>
                </a:lnTo>
                <a:lnTo>
                  <a:pt x="468351" y="225146"/>
                </a:lnTo>
                <a:lnTo>
                  <a:pt x="469169" y="226138"/>
                </a:lnTo>
                <a:lnTo>
                  <a:pt x="470708" y="227407"/>
                </a:lnTo>
                <a:lnTo>
                  <a:pt x="471524" y="228397"/>
                </a:lnTo>
                <a:lnTo>
                  <a:pt x="473064" y="229668"/>
                </a:lnTo>
                <a:lnTo>
                  <a:pt x="473881" y="230657"/>
                </a:lnTo>
                <a:lnTo>
                  <a:pt x="475421" y="231928"/>
                </a:lnTo>
                <a:lnTo>
                  <a:pt x="476238" y="232918"/>
                </a:lnTo>
                <a:lnTo>
                  <a:pt x="477778" y="234189"/>
                </a:lnTo>
                <a:lnTo>
                  <a:pt x="478594" y="235178"/>
                </a:lnTo>
                <a:lnTo>
                  <a:pt x="480135" y="236449"/>
                </a:lnTo>
                <a:lnTo>
                  <a:pt x="480952" y="237439"/>
                </a:lnTo>
                <a:lnTo>
                  <a:pt x="482492" y="238710"/>
                </a:lnTo>
                <a:lnTo>
                  <a:pt x="483309" y="239700"/>
                </a:lnTo>
                <a:lnTo>
                  <a:pt x="484849" y="240971"/>
                </a:lnTo>
                <a:lnTo>
                  <a:pt x="485666" y="241960"/>
                </a:lnTo>
                <a:lnTo>
                  <a:pt x="487206" y="243231"/>
                </a:lnTo>
                <a:lnTo>
                  <a:pt x="488022" y="244221"/>
                </a:lnTo>
                <a:lnTo>
                  <a:pt x="489563" y="245492"/>
                </a:lnTo>
                <a:lnTo>
                  <a:pt x="490381" y="246483"/>
                </a:lnTo>
                <a:lnTo>
                  <a:pt x="491920" y="247753"/>
                </a:lnTo>
                <a:lnTo>
                  <a:pt x="492736" y="248742"/>
                </a:lnTo>
                <a:lnTo>
                  <a:pt x="494276" y="250013"/>
                </a:lnTo>
                <a:lnTo>
                  <a:pt x="495093" y="251003"/>
                </a:lnTo>
                <a:lnTo>
                  <a:pt x="496633" y="252274"/>
                </a:lnTo>
                <a:lnTo>
                  <a:pt x="497450" y="253263"/>
                </a:lnTo>
                <a:lnTo>
                  <a:pt x="498990" y="254534"/>
                </a:lnTo>
                <a:lnTo>
                  <a:pt x="499808" y="255526"/>
                </a:lnTo>
                <a:lnTo>
                  <a:pt x="501347" y="256795"/>
                </a:lnTo>
                <a:lnTo>
                  <a:pt x="502163" y="257785"/>
                </a:lnTo>
                <a:lnTo>
                  <a:pt x="503704" y="259056"/>
                </a:lnTo>
                <a:lnTo>
                  <a:pt x="504011" y="259429"/>
                </a:lnTo>
                <a:lnTo>
                  <a:pt x="504011" y="391561"/>
                </a:lnTo>
                <a:cubicBezTo>
                  <a:pt x="504011" y="453665"/>
                  <a:pt x="453665" y="504011"/>
                  <a:pt x="391561" y="504011"/>
                </a:cubicBezTo>
                <a:lnTo>
                  <a:pt x="277684" y="504011"/>
                </a:lnTo>
                <a:lnTo>
                  <a:pt x="277429" y="503801"/>
                </a:lnTo>
                <a:lnTo>
                  <a:pt x="276611" y="502809"/>
                </a:lnTo>
                <a:lnTo>
                  <a:pt x="275072" y="501539"/>
                </a:lnTo>
                <a:lnTo>
                  <a:pt x="274256" y="500550"/>
                </a:lnTo>
                <a:lnTo>
                  <a:pt x="272716" y="499279"/>
                </a:lnTo>
                <a:lnTo>
                  <a:pt x="271899" y="498289"/>
                </a:lnTo>
                <a:lnTo>
                  <a:pt x="270359" y="497018"/>
                </a:lnTo>
                <a:lnTo>
                  <a:pt x="269542" y="496029"/>
                </a:lnTo>
                <a:lnTo>
                  <a:pt x="268002" y="494758"/>
                </a:lnTo>
                <a:lnTo>
                  <a:pt x="267186" y="493768"/>
                </a:lnTo>
                <a:lnTo>
                  <a:pt x="265645" y="492497"/>
                </a:lnTo>
                <a:lnTo>
                  <a:pt x="264827" y="491506"/>
                </a:lnTo>
                <a:lnTo>
                  <a:pt x="263288" y="490236"/>
                </a:lnTo>
                <a:lnTo>
                  <a:pt x="262472" y="489247"/>
                </a:lnTo>
                <a:lnTo>
                  <a:pt x="260932" y="487976"/>
                </a:lnTo>
                <a:lnTo>
                  <a:pt x="260115" y="486986"/>
                </a:lnTo>
                <a:lnTo>
                  <a:pt x="258575" y="485715"/>
                </a:lnTo>
                <a:lnTo>
                  <a:pt x="257758" y="484726"/>
                </a:lnTo>
                <a:lnTo>
                  <a:pt x="256218" y="483455"/>
                </a:lnTo>
                <a:lnTo>
                  <a:pt x="255400" y="482463"/>
                </a:lnTo>
                <a:lnTo>
                  <a:pt x="253861" y="481194"/>
                </a:lnTo>
                <a:lnTo>
                  <a:pt x="253045" y="480204"/>
                </a:lnTo>
                <a:lnTo>
                  <a:pt x="251504" y="478933"/>
                </a:lnTo>
                <a:lnTo>
                  <a:pt x="250688" y="477944"/>
                </a:lnTo>
                <a:lnTo>
                  <a:pt x="249147" y="476673"/>
                </a:lnTo>
                <a:lnTo>
                  <a:pt x="248331" y="475683"/>
                </a:lnTo>
                <a:lnTo>
                  <a:pt x="246791" y="474412"/>
                </a:lnTo>
                <a:lnTo>
                  <a:pt x="245974" y="473422"/>
                </a:lnTo>
                <a:lnTo>
                  <a:pt x="244433" y="472151"/>
                </a:lnTo>
                <a:lnTo>
                  <a:pt x="243617" y="471161"/>
                </a:lnTo>
                <a:lnTo>
                  <a:pt x="242076" y="469890"/>
                </a:lnTo>
                <a:lnTo>
                  <a:pt x="241260" y="468901"/>
                </a:lnTo>
                <a:lnTo>
                  <a:pt x="239720" y="467630"/>
                </a:lnTo>
                <a:lnTo>
                  <a:pt x="238903" y="466640"/>
                </a:lnTo>
                <a:lnTo>
                  <a:pt x="237363" y="465369"/>
                </a:lnTo>
                <a:lnTo>
                  <a:pt x="236546" y="464380"/>
                </a:lnTo>
                <a:lnTo>
                  <a:pt x="235006" y="463109"/>
                </a:lnTo>
                <a:lnTo>
                  <a:pt x="234188" y="462117"/>
                </a:lnTo>
                <a:lnTo>
                  <a:pt x="232649" y="460848"/>
                </a:lnTo>
                <a:lnTo>
                  <a:pt x="231833" y="459858"/>
                </a:lnTo>
                <a:lnTo>
                  <a:pt x="230292" y="458587"/>
                </a:lnTo>
                <a:lnTo>
                  <a:pt x="229476" y="457598"/>
                </a:lnTo>
                <a:lnTo>
                  <a:pt x="227936" y="456327"/>
                </a:lnTo>
                <a:lnTo>
                  <a:pt x="227119" y="455337"/>
                </a:lnTo>
                <a:lnTo>
                  <a:pt x="225579" y="454066"/>
                </a:lnTo>
                <a:lnTo>
                  <a:pt x="224760" y="453075"/>
                </a:lnTo>
                <a:lnTo>
                  <a:pt x="223222" y="451805"/>
                </a:lnTo>
                <a:lnTo>
                  <a:pt x="222406" y="450816"/>
                </a:lnTo>
                <a:lnTo>
                  <a:pt x="220865" y="449545"/>
                </a:lnTo>
                <a:lnTo>
                  <a:pt x="220049" y="448555"/>
                </a:lnTo>
                <a:lnTo>
                  <a:pt x="218508" y="447284"/>
                </a:lnTo>
                <a:lnTo>
                  <a:pt x="217692" y="446295"/>
                </a:lnTo>
                <a:lnTo>
                  <a:pt x="216151" y="445024"/>
                </a:lnTo>
                <a:lnTo>
                  <a:pt x="215333" y="444032"/>
                </a:lnTo>
                <a:lnTo>
                  <a:pt x="213795" y="442763"/>
                </a:lnTo>
                <a:lnTo>
                  <a:pt x="212978" y="441773"/>
                </a:lnTo>
                <a:lnTo>
                  <a:pt x="211438" y="440502"/>
                </a:lnTo>
                <a:lnTo>
                  <a:pt x="210622" y="439512"/>
                </a:lnTo>
                <a:lnTo>
                  <a:pt x="209081" y="438242"/>
                </a:lnTo>
                <a:lnTo>
                  <a:pt x="208265" y="437252"/>
                </a:lnTo>
                <a:lnTo>
                  <a:pt x="206724" y="435981"/>
                </a:lnTo>
                <a:lnTo>
                  <a:pt x="205908" y="434992"/>
                </a:lnTo>
                <a:lnTo>
                  <a:pt x="204367" y="433721"/>
                </a:lnTo>
                <a:lnTo>
                  <a:pt x="203550" y="432730"/>
                </a:lnTo>
                <a:lnTo>
                  <a:pt x="202010" y="431459"/>
                </a:lnTo>
                <a:lnTo>
                  <a:pt x="201194" y="430470"/>
                </a:lnTo>
                <a:lnTo>
                  <a:pt x="199653" y="429199"/>
                </a:lnTo>
                <a:lnTo>
                  <a:pt x="198837" y="428209"/>
                </a:lnTo>
                <a:lnTo>
                  <a:pt x="197296" y="426938"/>
                </a:lnTo>
                <a:lnTo>
                  <a:pt x="196480" y="425949"/>
                </a:lnTo>
                <a:lnTo>
                  <a:pt x="194940" y="424678"/>
                </a:lnTo>
                <a:lnTo>
                  <a:pt x="194121" y="423686"/>
                </a:lnTo>
                <a:lnTo>
                  <a:pt x="192583" y="422417"/>
                </a:lnTo>
                <a:lnTo>
                  <a:pt x="191766" y="421427"/>
                </a:lnTo>
                <a:lnTo>
                  <a:pt x="190226" y="420156"/>
                </a:lnTo>
                <a:lnTo>
                  <a:pt x="189410" y="419167"/>
                </a:lnTo>
                <a:lnTo>
                  <a:pt x="187869" y="417896"/>
                </a:lnTo>
                <a:lnTo>
                  <a:pt x="187053" y="416906"/>
                </a:lnTo>
                <a:lnTo>
                  <a:pt x="185512" y="415635"/>
                </a:lnTo>
                <a:lnTo>
                  <a:pt x="184694" y="414644"/>
                </a:lnTo>
                <a:lnTo>
                  <a:pt x="183155" y="413374"/>
                </a:lnTo>
                <a:lnTo>
                  <a:pt x="182339" y="412385"/>
                </a:lnTo>
                <a:lnTo>
                  <a:pt x="180799" y="411114"/>
                </a:lnTo>
                <a:lnTo>
                  <a:pt x="179982" y="410124"/>
                </a:lnTo>
                <a:lnTo>
                  <a:pt x="178442" y="408853"/>
                </a:lnTo>
                <a:lnTo>
                  <a:pt x="177626" y="407864"/>
                </a:lnTo>
                <a:lnTo>
                  <a:pt x="176085" y="406593"/>
                </a:lnTo>
                <a:lnTo>
                  <a:pt x="175269" y="405603"/>
                </a:lnTo>
                <a:lnTo>
                  <a:pt x="173728" y="404332"/>
                </a:lnTo>
                <a:lnTo>
                  <a:pt x="172910" y="403341"/>
                </a:lnTo>
                <a:lnTo>
                  <a:pt x="171371" y="402071"/>
                </a:lnTo>
                <a:lnTo>
                  <a:pt x="170555" y="401081"/>
                </a:lnTo>
                <a:lnTo>
                  <a:pt x="169015" y="399810"/>
                </a:lnTo>
                <a:lnTo>
                  <a:pt x="168198" y="398821"/>
                </a:lnTo>
                <a:lnTo>
                  <a:pt x="166658" y="397550"/>
                </a:lnTo>
                <a:lnTo>
                  <a:pt x="165841" y="396560"/>
                </a:lnTo>
                <a:lnTo>
                  <a:pt x="164301" y="395290"/>
                </a:lnTo>
                <a:lnTo>
                  <a:pt x="163483" y="394298"/>
                </a:lnTo>
                <a:lnTo>
                  <a:pt x="161944" y="393028"/>
                </a:lnTo>
                <a:lnTo>
                  <a:pt x="161128" y="392039"/>
                </a:lnTo>
                <a:lnTo>
                  <a:pt x="159587" y="390768"/>
                </a:lnTo>
                <a:lnTo>
                  <a:pt x="158771" y="389778"/>
                </a:lnTo>
                <a:lnTo>
                  <a:pt x="157231" y="388507"/>
                </a:lnTo>
                <a:lnTo>
                  <a:pt x="156416" y="387519"/>
                </a:lnTo>
                <a:lnTo>
                  <a:pt x="154873" y="386247"/>
                </a:lnTo>
                <a:lnTo>
                  <a:pt x="154055" y="385255"/>
                </a:lnTo>
                <a:lnTo>
                  <a:pt x="152516" y="383986"/>
                </a:lnTo>
                <a:lnTo>
                  <a:pt x="151700" y="382996"/>
                </a:lnTo>
                <a:lnTo>
                  <a:pt x="150159" y="381725"/>
                </a:lnTo>
                <a:lnTo>
                  <a:pt x="149343" y="380736"/>
                </a:lnTo>
                <a:lnTo>
                  <a:pt x="147803" y="379465"/>
                </a:lnTo>
                <a:lnTo>
                  <a:pt x="146986" y="378475"/>
                </a:lnTo>
                <a:lnTo>
                  <a:pt x="145446" y="377204"/>
                </a:lnTo>
                <a:lnTo>
                  <a:pt x="144630" y="376215"/>
                </a:lnTo>
                <a:lnTo>
                  <a:pt x="143089" y="374944"/>
                </a:lnTo>
                <a:lnTo>
                  <a:pt x="142271" y="373952"/>
                </a:lnTo>
                <a:lnTo>
                  <a:pt x="140732" y="372683"/>
                </a:lnTo>
                <a:lnTo>
                  <a:pt x="139916" y="371693"/>
                </a:lnTo>
                <a:lnTo>
                  <a:pt x="138375" y="370422"/>
                </a:lnTo>
                <a:lnTo>
                  <a:pt x="137559" y="369433"/>
                </a:lnTo>
                <a:lnTo>
                  <a:pt x="136019" y="368162"/>
                </a:lnTo>
                <a:lnTo>
                  <a:pt x="135202" y="367172"/>
                </a:lnTo>
                <a:lnTo>
                  <a:pt x="133662" y="365901"/>
                </a:lnTo>
                <a:lnTo>
                  <a:pt x="132843" y="364909"/>
                </a:lnTo>
                <a:lnTo>
                  <a:pt x="131305" y="363640"/>
                </a:lnTo>
                <a:lnTo>
                  <a:pt x="130489" y="362650"/>
                </a:lnTo>
                <a:lnTo>
                  <a:pt x="128948" y="361379"/>
                </a:lnTo>
                <a:lnTo>
                  <a:pt x="128132" y="360390"/>
                </a:lnTo>
                <a:lnTo>
                  <a:pt x="126591" y="359119"/>
                </a:lnTo>
                <a:lnTo>
                  <a:pt x="125775" y="358129"/>
                </a:lnTo>
                <a:lnTo>
                  <a:pt x="124235" y="356858"/>
                </a:lnTo>
                <a:lnTo>
                  <a:pt x="123416" y="355867"/>
                </a:lnTo>
                <a:lnTo>
                  <a:pt x="121878" y="354597"/>
                </a:lnTo>
                <a:lnTo>
                  <a:pt x="121061" y="353608"/>
                </a:lnTo>
                <a:lnTo>
                  <a:pt x="119521" y="352337"/>
                </a:lnTo>
                <a:lnTo>
                  <a:pt x="118705" y="351347"/>
                </a:lnTo>
                <a:lnTo>
                  <a:pt x="117164" y="350076"/>
                </a:lnTo>
                <a:lnTo>
                  <a:pt x="116348" y="349087"/>
                </a:lnTo>
                <a:lnTo>
                  <a:pt x="114807" y="347816"/>
                </a:lnTo>
                <a:lnTo>
                  <a:pt x="113992" y="346828"/>
                </a:lnTo>
                <a:lnTo>
                  <a:pt x="112450" y="345555"/>
                </a:lnTo>
                <a:lnTo>
                  <a:pt x="111631" y="344564"/>
                </a:lnTo>
                <a:lnTo>
                  <a:pt x="110093" y="343294"/>
                </a:lnTo>
                <a:lnTo>
                  <a:pt x="109277" y="342305"/>
                </a:lnTo>
                <a:lnTo>
                  <a:pt x="107736" y="341034"/>
                </a:lnTo>
                <a:lnTo>
                  <a:pt x="106920" y="340044"/>
                </a:lnTo>
                <a:lnTo>
                  <a:pt x="105379" y="338773"/>
                </a:lnTo>
                <a:lnTo>
                  <a:pt x="104563" y="337784"/>
                </a:lnTo>
                <a:lnTo>
                  <a:pt x="103023" y="336513"/>
                </a:lnTo>
                <a:lnTo>
                  <a:pt x="102204" y="335521"/>
                </a:lnTo>
                <a:lnTo>
                  <a:pt x="100666" y="334251"/>
                </a:lnTo>
                <a:lnTo>
                  <a:pt x="99849" y="333262"/>
                </a:lnTo>
                <a:lnTo>
                  <a:pt x="98309" y="331991"/>
                </a:lnTo>
                <a:lnTo>
                  <a:pt x="97493" y="331001"/>
                </a:lnTo>
                <a:lnTo>
                  <a:pt x="95952" y="329731"/>
                </a:lnTo>
                <a:lnTo>
                  <a:pt x="95136" y="328741"/>
                </a:lnTo>
                <a:lnTo>
                  <a:pt x="93595" y="327470"/>
                </a:lnTo>
                <a:lnTo>
                  <a:pt x="92777" y="326478"/>
                </a:lnTo>
                <a:lnTo>
                  <a:pt x="91239" y="325209"/>
                </a:lnTo>
                <a:lnTo>
                  <a:pt x="90422" y="324219"/>
                </a:lnTo>
                <a:lnTo>
                  <a:pt x="88882" y="322948"/>
                </a:lnTo>
                <a:lnTo>
                  <a:pt x="88065" y="321959"/>
                </a:lnTo>
                <a:lnTo>
                  <a:pt x="86525" y="320688"/>
                </a:lnTo>
                <a:lnTo>
                  <a:pt x="85709" y="319698"/>
                </a:lnTo>
                <a:lnTo>
                  <a:pt x="84168" y="318427"/>
                </a:lnTo>
                <a:lnTo>
                  <a:pt x="83352" y="317438"/>
                </a:lnTo>
                <a:lnTo>
                  <a:pt x="81811" y="316167"/>
                </a:lnTo>
                <a:lnTo>
                  <a:pt x="80993" y="315175"/>
                </a:lnTo>
                <a:lnTo>
                  <a:pt x="79454" y="313906"/>
                </a:lnTo>
                <a:lnTo>
                  <a:pt x="78638" y="312916"/>
                </a:lnTo>
                <a:lnTo>
                  <a:pt x="77098" y="311645"/>
                </a:lnTo>
                <a:lnTo>
                  <a:pt x="76281" y="310656"/>
                </a:lnTo>
                <a:lnTo>
                  <a:pt x="74741" y="309385"/>
                </a:lnTo>
                <a:lnTo>
                  <a:pt x="73925" y="308395"/>
                </a:lnTo>
                <a:lnTo>
                  <a:pt x="72384" y="307124"/>
                </a:lnTo>
                <a:lnTo>
                  <a:pt x="71566" y="306133"/>
                </a:lnTo>
                <a:lnTo>
                  <a:pt x="70027" y="304863"/>
                </a:lnTo>
                <a:lnTo>
                  <a:pt x="69212" y="303875"/>
                </a:lnTo>
                <a:lnTo>
                  <a:pt x="67670" y="302603"/>
                </a:lnTo>
                <a:lnTo>
                  <a:pt x="66853" y="301613"/>
                </a:lnTo>
                <a:lnTo>
                  <a:pt x="65313" y="300342"/>
                </a:lnTo>
                <a:lnTo>
                  <a:pt x="64497" y="299353"/>
                </a:lnTo>
                <a:lnTo>
                  <a:pt x="62956" y="298082"/>
                </a:lnTo>
                <a:lnTo>
                  <a:pt x="62138" y="297090"/>
                </a:lnTo>
                <a:lnTo>
                  <a:pt x="60599" y="295820"/>
                </a:lnTo>
                <a:lnTo>
                  <a:pt x="59783" y="294831"/>
                </a:lnTo>
                <a:lnTo>
                  <a:pt x="58243" y="293560"/>
                </a:lnTo>
                <a:lnTo>
                  <a:pt x="57426" y="292570"/>
                </a:lnTo>
                <a:lnTo>
                  <a:pt x="55886" y="291299"/>
                </a:lnTo>
                <a:lnTo>
                  <a:pt x="55069" y="290310"/>
                </a:lnTo>
                <a:lnTo>
                  <a:pt x="53529" y="289039"/>
                </a:lnTo>
                <a:lnTo>
                  <a:pt x="52710" y="288047"/>
                </a:lnTo>
                <a:lnTo>
                  <a:pt x="51172" y="286778"/>
                </a:lnTo>
                <a:lnTo>
                  <a:pt x="50356" y="285788"/>
                </a:lnTo>
                <a:lnTo>
                  <a:pt x="48815" y="284517"/>
                </a:lnTo>
                <a:cubicBezTo>
                  <a:pt x="18655" y="254356"/>
                  <a:pt x="0" y="212690"/>
                  <a:pt x="0" y="166666"/>
                </a:cubicBezTo>
                <a:cubicBezTo>
                  <a:pt x="0" y="74619"/>
                  <a:pt x="74619" y="0"/>
                  <a:pt x="166666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B2CB13F5-41E0-46B7-9AD8-F2DE9D5EB4EF}"/>
              </a:ext>
            </a:extLst>
          </p:cNvPr>
          <p:cNvSpPr>
            <a:spLocks/>
          </p:cNvSpPr>
          <p:nvPr/>
        </p:nvSpPr>
        <p:spPr>
          <a:xfrm>
            <a:off x="613590" y="477063"/>
            <a:ext cx="333332" cy="3333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09F77BD-02C0-4E08-A9FC-2211924A16E8}"/>
              </a:ext>
            </a:extLst>
          </p:cNvPr>
          <p:cNvCxnSpPr>
            <a:cxnSpLocks/>
          </p:cNvCxnSpPr>
          <p:nvPr userDrawn="1"/>
        </p:nvCxnSpPr>
        <p:spPr>
          <a:xfrm>
            <a:off x="1225244" y="756274"/>
            <a:ext cx="1988493" cy="0"/>
          </a:xfrm>
          <a:prstGeom prst="line">
            <a:avLst/>
          </a:prstGeom>
          <a:ln w="12700" cap="rnd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92EC859B-5CAA-4D23-99BF-1CD7CEFB1E94}"/>
              </a:ext>
            </a:extLst>
          </p:cNvPr>
          <p:cNvSpPr/>
          <p:nvPr userDrawn="1"/>
        </p:nvSpPr>
        <p:spPr>
          <a:xfrm>
            <a:off x="6510388" y="5238826"/>
            <a:ext cx="4894211" cy="511753"/>
          </a:xfrm>
          <a:prstGeom prst="roundRect">
            <a:avLst>
              <a:gd name="adj" fmla="val 2585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A6083258-46D2-4A3F-916D-EC15B11E29CB}"/>
              </a:ext>
            </a:extLst>
          </p:cNvPr>
          <p:cNvSpPr/>
          <p:nvPr userDrawn="1"/>
        </p:nvSpPr>
        <p:spPr>
          <a:xfrm>
            <a:off x="787400" y="2199291"/>
            <a:ext cx="5207192" cy="3551290"/>
          </a:xfrm>
          <a:prstGeom prst="roundRect">
            <a:avLst>
              <a:gd name="adj" fmla="val 5148"/>
            </a:avLst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EB47AAFD-B7BA-4595-9433-67B89CA6670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63601" y="2441200"/>
            <a:ext cx="5054792" cy="417358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>
                <a:solidFill>
                  <a:srgbClr val="000000"/>
                </a:solidFill>
                <a:latin typeface="+mn-ea"/>
                <a:ea typeface="+mn-ea"/>
                <a:sym typeface="阿里巴巴普惠体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请在此处添加文字说明请在此处添加文字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CE970E2D-135A-4AB4-911B-7828F0286FF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828469" y="1549371"/>
            <a:ext cx="3125053" cy="40011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rgbClr val="FFFFFF"/>
                </a:solidFill>
                <a:latin typeface="+mn-ea"/>
                <a:ea typeface="+mn-ea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请输入小标题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A6D652B8-F509-422F-AB1A-1E784FE1B85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510387" y="5325425"/>
            <a:ext cx="4894212" cy="338554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>
                <a:solidFill>
                  <a:srgbClr val="FFFFFF"/>
                </a:solidFill>
                <a:latin typeface="+mn-ea"/>
                <a:ea typeface="+mn-ea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请在此处添加图片说明</a:t>
            </a:r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233EAC88-A074-44C9-9CD1-CB5A80356744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1117600" y="269390"/>
            <a:ext cx="6322728" cy="52322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 spc="0">
                <a:solidFill>
                  <a:srgbClr val="000000"/>
                </a:solidFill>
                <a:latin typeface="+mn-ea"/>
                <a:ea typeface="+mn-ea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一项图文页</a:t>
            </a:r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9A8D3B00-E153-4BFB-B1ED-CE665EA3261C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117600" y="726743"/>
            <a:ext cx="6322728" cy="307777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>
                <a:solidFill>
                  <a:srgbClr val="595959"/>
                </a:solidFill>
                <a:latin typeface="+mn-ea"/>
                <a:ea typeface="+mn-ea"/>
                <a:sym typeface="阿里巴巴普惠体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altLang="zh-CN" dirty="0"/>
              <a:t>Please enter your  title</a:t>
            </a:r>
            <a:endParaRPr lang="zh-CN" altLang="en-US" dirty="0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3485715B-5843-45F4-A186-2C2FAE428B1A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93065"/>
            <a:ext cx="11306175" cy="0"/>
          </a:xfrm>
          <a:prstGeom prst="line">
            <a:avLst/>
          </a:prstGeom>
          <a:ln w="12700" cap="rnd">
            <a:gradFill>
              <a:gsLst>
                <a:gs pos="0">
                  <a:schemeClr val="accent2"/>
                </a:gs>
                <a:gs pos="100000">
                  <a:schemeClr val="accent2"/>
                </a:gs>
                <a:gs pos="59621">
                  <a:schemeClr val="accent2">
                    <a:alpha val="0"/>
                  </a:schemeClr>
                </a:gs>
                <a:gs pos="40000">
                  <a:schemeClr val="accent2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图形 13">
            <a:extLst>
              <a:ext uri="{FF2B5EF4-FFF2-40B4-BE49-F238E27FC236}">
                <a16:creationId xmlns:a16="http://schemas.microsoft.com/office/drawing/2014/main" id="{86B646B2-184E-42CE-92ED-0ACB71084D7A}"/>
              </a:ext>
            </a:extLst>
          </p:cNvPr>
          <p:cNvGrpSpPr/>
          <p:nvPr userDrawn="1"/>
        </p:nvGrpSpPr>
        <p:grpSpPr>
          <a:xfrm>
            <a:off x="442913" y="6380936"/>
            <a:ext cx="1050303" cy="210061"/>
            <a:chOff x="2428875" y="2695575"/>
            <a:chExt cx="7334250" cy="1466850"/>
          </a:xfrm>
          <a:solidFill>
            <a:schemeClr val="accent1">
              <a:lumMod val="75000"/>
            </a:schemeClr>
          </a:solidFill>
        </p:grpSpPr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EC757C90-0FD8-48C9-BBEA-DB14AFC85903}"/>
                </a:ext>
              </a:extLst>
            </p:cNvPr>
            <p:cNvSpPr/>
            <p:nvPr/>
          </p:nvSpPr>
          <p:spPr>
            <a:xfrm>
              <a:off x="2421731" y="2721769"/>
              <a:ext cx="1114425" cy="1438275"/>
            </a:xfrm>
            <a:custGeom>
              <a:avLst/>
              <a:gdLst>
                <a:gd name="connsiteX0" fmla="*/ 1107472 w 1114425"/>
                <a:gd name="connsiteY0" fmla="*/ 601313 h 1438275"/>
                <a:gd name="connsiteX1" fmla="*/ 1096232 w 1114425"/>
                <a:gd name="connsiteY1" fmla="*/ 574548 h 1438275"/>
                <a:gd name="connsiteX2" fmla="*/ 1067467 w 1114425"/>
                <a:gd name="connsiteY2" fmla="*/ 544449 h 1438275"/>
                <a:gd name="connsiteX3" fmla="*/ 1041749 w 1114425"/>
                <a:gd name="connsiteY3" fmla="*/ 527876 h 1438275"/>
                <a:gd name="connsiteX4" fmla="*/ 1020318 w 1114425"/>
                <a:gd name="connsiteY4" fmla="*/ 523875 h 1438275"/>
                <a:gd name="connsiteX5" fmla="*/ 991648 w 1114425"/>
                <a:gd name="connsiteY5" fmla="*/ 528352 h 1438275"/>
                <a:gd name="connsiteX6" fmla="*/ 949738 w 1114425"/>
                <a:gd name="connsiteY6" fmla="*/ 549783 h 1438275"/>
                <a:gd name="connsiteX7" fmla="*/ 883730 w 1114425"/>
                <a:gd name="connsiteY7" fmla="*/ 586359 h 1438275"/>
                <a:gd name="connsiteX8" fmla="*/ 847535 w 1114425"/>
                <a:gd name="connsiteY8" fmla="*/ 602456 h 1438275"/>
                <a:gd name="connsiteX9" fmla="*/ 837724 w 1114425"/>
                <a:gd name="connsiteY9" fmla="*/ 605219 h 1438275"/>
                <a:gd name="connsiteX10" fmla="*/ 831723 w 1114425"/>
                <a:gd name="connsiteY10" fmla="*/ 595789 h 1438275"/>
                <a:gd name="connsiteX11" fmla="*/ 835914 w 1114425"/>
                <a:gd name="connsiteY11" fmla="*/ 585216 h 1438275"/>
                <a:gd name="connsiteX12" fmla="*/ 895731 w 1114425"/>
                <a:gd name="connsiteY12" fmla="*/ 508730 h 1438275"/>
                <a:gd name="connsiteX13" fmla="*/ 912305 w 1114425"/>
                <a:gd name="connsiteY13" fmla="*/ 496443 h 1438275"/>
                <a:gd name="connsiteX14" fmla="*/ 938022 w 1114425"/>
                <a:gd name="connsiteY14" fmla="*/ 486918 h 1438275"/>
                <a:gd name="connsiteX15" fmla="*/ 958691 w 1114425"/>
                <a:gd name="connsiteY15" fmla="*/ 473774 h 1438275"/>
                <a:gd name="connsiteX16" fmla="*/ 990410 w 1114425"/>
                <a:gd name="connsiteY16" fmla="*/ 452152 h 1438275"/>
                <a:gd name="connsiteX17" fmla="*/ 1006793 w 1114425"/>
                <a:gd name="connsiteY17" fmla="*/ 427958 h 1438275"/>
                <a:gd name="connsiteX18" fmla="*/ 1006793 w 1114425"/>
                <a:gd name="connsiteY18" fmla="*/ 415100 h 1438275"/>
                <a:gd name="connsiteX19" fmla="*/ 992886 w 1114425"/>
                <a:gd name="connsiteY19" fmla="*/ 399479 h 1438275"/>
                <a:gd name="connsiteX20" fmla="*/ 973169 w 1114425"/>
                <a:gd name="connsiteY20" fmla="*/ 387953 h 1438275"/>
                <a:gd name="connsiteX21" fmla="*/ 953738 w 1114425"/>
                <a:gd name="connsiteY21" fmla="*/ 383000 h 1438275"/>
                <a:gd name="connsiteX22" fmla="*/ 944309 w 1114425"/>
                <a:gd name="connsiteY22" fmla="*/ 374809 h 1438275"/>
                <a:gd name="connsiteX23" fmla="*/ 915829 w 1114425"/>
                <a:gd name="connsiteY23" fmla="*/ 348329 h 1438275"/>
                <a:gd name="connsiteX24" fmla="*/ 885730 w 1114425"/>
                <a:gd name="connsiteY24" fmla="*/ 324517 h 1438275"/>
                <a:gd name="connsiteX25" fmla="*/ 865346 w 1114425"/>
                <a:gd name="connsiteY25" fmla="*/ 323183 h 1438275"/>
                <a:gd name="connsiteX26" fmla="*/ 854488 w 1114425"/>
                <a:gd name="connsiteY26" fmla="*/ 331946 h 1438275"/>
                <a:gd name="connsiteX27" fmla="*/ 843629 w 1114425"/>
                <a:gd name="connsiteY27" fmla="*/ 346139 h 1438275"/>
                <a:gd name="connsiteX28" fmla="*/ 841820 w 1114425"/>
                <a:gd name="connsiteY28" fmla="*/ 381191 h 1438275"/>
                <a:gd name="connsiteX29" fmla="*/ 837248 w 1114425"/>
                <a:gd name="connsiteY29" fmla="*/ 406241 h 1438275"/>
                <a:gd name="connsiteX30" fmla="*/ 820769 w 1114425"/>
                <a:gd name="connsiteY30" fmla="*/ 442341 h 1438275"/>
                <a:gd name="connsiteX31" fmla="*/ 798862 w 1114425"/>
                <a:gd name="connsiteY31" fmla="*/ 465773 h 1438275"/>
                <a:gd name="connsiteX32" fmla="*/ 767239 w 1114425"/>
                <a:gd name="connsiteY32" fmla="*/ 480727 h 1438275"/>
                <a:gd name="connsiteX33" fmla="*/ 742950 w 1114425"/>
                <a:gd name="connsiteY33" fmla="*/ 489775 h 1438275"/>
                <a:gd name="connsiteX34" fmla="*/ 732377 w 1114425"/>
                <a:gd name="connsiteY34" fmla="*/ 490252 h 1438275"/>
                <a:gd name="connsiteX35" fmla="*/ 716947 w 1114425"/>
                <a:gd name="connsiteY35" fmla="*/ 476917 h 1438275"/>
                <a:gd name="connsiteX36" fmla="*/ 693896 w 1114425"/>
                <a:gd name="connsiteY36" fmla="*/ 447770 h 1438275"/>
                <a:gd name="connsiteX37" fmla="*/ 674561 w 1114425"/>
                <a:gd name="connsiteY37" fmla="*/ 431292 h 1438275"/>
                <a:gd name="connsiteX38" fmla="*/ 674656 w 1114425"/>
                <a:gd name="connsiteY38" fmla="*/ 424434 h 1438275"/>
                <a:gd name="connsiteX39" fmla="*/ 717613 w 1114425"/>
                <a:gd name="connsiteY39" fmla="*/ 380048 h 1438275"/>
                <a:gd name="connsiteX40" fmla="*/ 764858 w 1114425"/>
                <a:gd name="connsiteY40" fmla="*/ 326993 h 1438275"/>
                <a:gd name="connsiteX41" fmla="*/ 776764 w 1114425"/>
                <a:gd name="connsiteY41" fmla="*/ 323469 h 1438275"/>
                <a:gd name="connsiteX42" fmla="*/ 840867 w 1114425"/>
                <a:gd name="connsiteY42" fmla="*/ 311182 h 1438275"/>
                <a:gd name="connsiteX43" fmla="*/ 890302 w 1114425"/>
                <a:gd name="connsiteY43" fmla="*/ 290989 h 1438275"/>
                <a:gd name="connsiteX44" fmla="*/ 960692 w 1114425"/>
                <a:gd name="connsiteY44" fmla="*/ 246507 h 1438275"/>
                <a:gd name="connsiteX45" fmla="*/ 989552 w 1114425"/>
                <a:gd name="connsiteY45" fmla="*/ 208407 h 1438275"/>
                <a:gd name="connsiteX46" fmla="*/ 993743 w 1114425"/>
                <a:gd name="connsiteY46" fmla="*/ 179165 h 1438275"/>
                <a:gd name="connsiteX47" fmla="*/ 989171 w 1114425"/>
                <a:gd name="connsiteY47" fmla="*/ 153353 h 1438275"/>
                <a:gd name="connsiteX48" fmla="*/ 916877 w 1114425"/>
                <a:gd name="connsiteY48" fmla="*/ 70771 h 1438275"/>
                <a:gd name="connsiteX49" fmla="*/ 877348 w 1114425"/>
                <a:gd name="connsiteY49" fmla="*/ 39053 h 1438275"/>
                <a:gd name="connsiteX50" fmla="*/ 858774 w 1114425"/>
                <a:gd name="connsiteY50" fmla="*/ 34766 h 1438275"/>
                <a:gd name="connsiteX51" fmla="*/ 839629 w 1114425"/>
                <a:gd name="connsiteY51" fmla="*/ 45911 h 1438275"/>
                <a:gd name="connsiteX52" fmla="*/ 804005 w 1114425"/>
                <a:gd name="connsiteY52" fmla="*/ 86011 h 1438275"/>
                <a:gd name="connsiteX53" fmla="*/ 780193 w 1114425"/>
                <a:gd name="connsiteY53" fmla="*/ 121349 h 1438275"/>
                <a:gd name="connsiteX54" fmla="*/ 757809 w 1114425"/>
                <a:gd name="connsiteY54" fmla="*/ 177737 h 1438275"/>
                <a:gd name="connsiteX55" fmla="*/ 736283 w 1114425"/>
                <a:gd name="connsiteY55" fmla="*/ 230505 h 1438275"/>
                <a:gd name="connsiteX56" fmla="*/ 717518 w 1114425"/>
                <a:gd name="connsiteY56" fmla="*/ 255746 h 1438275"/>
                <a:gd name="connsiteX57" fmla="*/ 685133 w 1114425"/>
                <a:gd name="connsiteY57" fmla="*/ 268129 h 1438275"/>
                <a:gd name="connsiteX58" fmla="*/ 656273 w 1114425"/>
                <a:gd name="connsiteY58" fmla="*/ 268796 h 1438275"/>
                <a:gd name="connsiteX59" fmla="*/ 649605 w 1114425"/>
                <a:gd name="connsiteY59" fmla="*/ 266510 h 1438275"/>
                <a:gd name="connsiteX60" fmla="*/ 651415 w 1114425"/>
                <a:gd name="connsiteY60" fmla="*/ 249650 h 1438275"/>
                <a:gd name="connsiteX61" fmla="*/ 664274 w 1114425"/>
                <a:gd name="connsiteY61" fmla="*/ 216503 h 1438275"/>
                <a:gd name="connsiteX62" fmla="*/ 667988 w 1114425"/>
                <a:gd name="connsiteY62" fmla="*/ 168497 h 1438275"/>
                <a:gd name="connsiteX63" fmla="*/ 671703 w 1114425"/>
                <a:gd name="connsiteY63" fmla="*/ 157448 h 1438275"/>
                <a:gd name="connsiteX64" fmla="*/ 673703 w 1114425"/>
                <a:gd name="connsiteY64" fmla="*/ 111538 h 1438275"/>
                <a:gd name="connsiteX65" fmla="*/ 669893 w 1114425"/>
                <a:gd name="connsiteY65" fmla="*/ 93631 h 1438275"/>
                <a:gd name="connsiteX66" fmla="*/ 604647 w 1114425"/>
                <a:gd name="connsiteY66" fmla="*/ 43720 h 1438275"/>
                <a:gd name="connsiteX67" fmla="*/ 542544 w 1114425"/>
                <a:gd name="connsiteY67" fmla="*/ 11144 h 1438275"/>
                <a:gd name="connsiteX68" fmla="*/ 509016 w 1114425"/>
                <a:gd name="connsiteY68" fmla="*/ 7144 h 1438275"/>
                <a:gd name="connsiteX69" fmla="*/ 491681 w 1114425"/>
                <a:gd name="connsiteY69" fmla="*/ 14764 h 1438275"/>
                <a:gd name="connsiteX70" fmla="*/ 486156 w 1114425"/>
                <a:gd name="connsiteY70" fmla="*/ 46863 h 1438275"/>
                <a:gd name="connsiteX71" fmla="*/ 495300 w 1114425"/>
                <a:gd name="connsiteY71" fmla="*/ 65913 h 1438275"/>
                <a:gd name="connsiteX72" fmla="*/ 571310 w 1114425"/>
                <a:gd name="connsiteY72" fmla="*/ 169450 h 1438275"/>
                <a:gd name="connsiteX73" fmla="*/ 595694 w 1114425"/>
                <a:gd name="connsiteY73" fmla="*/ 225647 h 1438275"/>
                <a:gd name="connsiteX74" fmla="*/ 627126 w 1114425"/>
                <a:gd name="connsiteY74" fmla="*/ 258509 h 1438275"/>
                <a:gd name="connsiteX75" fmla="*/ 626840 w 1114425"/>
                <a:gd name="connsiteY75" fmla="*/ 268415 h 1438275"/>
                <a:gd name="connsiteX76" fmla="*/ 620459 w 1114425"/>
                <a:gd name="connsiteY76" fmla="*/ 272129 h 1438275"/>
                <a:gd name="connsiteX77" fmla="*/ 610267 w 1114425"/>
                <a:gd name="connsiteY77" fmla="*/ 277368 h 1438275"/>
                <a:gd name="connsiteX78" fmla="*/ 543782 w 1114425"/>
                <a:gd name="connsiteY78" fmla="*/ 278035 h 1438275"/>
                <a:gd name="connsiteX79" fmla="*/ 501587 w 1114425"/>
                <a:gd name="connsiteY79" fmla="*/ 278987 h 1438275"/>
                <a:gd name="connsiteX80" fmla="*/ 481679 w 1114425"/>
                <a:gd name="connsiteY80" fmla="*/ 277178 h 1438275"/>
                <a:gd name="connsiteX81" fmla="*/ 451390 w 1114425"/>
                <a:gd name="connsiteY81" fmla="*/ 280130 h 1438275"/>
                <a:gd name="connsiteX82" fmla="*/ 425387 w 1114425"/>
                <a:gd name="connsiteY82" fmla="*/ 278130 h 1438275"/>
                <a:gd name="connsiteX83" fmla="*/ 409766 w 1114425"/>
                <a:gd name="connsiteY83" fmla="*/ 279559 h 1438275"/>
                <a:gd name="connsiteX84" fmla="*/ 387572 w 1114425"/>
                <a:gd name="connsiteY84" fmla="*/ 275654 h 1438275"/>
                <a:gd name="connsiteX85" fmla="*/ 360902 w 1114425"/>
                <a:gd name="connsiteY85" fmla="*/ 278416 h 1438275"/>
                <a:gd name="connsiteX86" fmla="*/ 301371 w 1114425"/>
                <a:gd name="connsiteY86" fmla="*/ 277559 h 1438275"/>
                <a:gd name="connsiteX87" fmla="*/ 286036 w 1114425"/>
                <a:gd name="connsiteY87" fmla="*/ 287084 h 1438275"/>
                <a:gd name="connsiteX88" fmla="*/ 276511 w 1114425"/>
                <a:gd name="connsiteY88" fmla="*/ 306800 h 1438275"/>
                <a:gd name="connsiteX89" fmla="*/ 284798 w 1114425"/>
                <a:gd name="connsiteY89" fmla="*/ 327946 h 1438275"/>
                <a:gd name="connsiteX90" fmla="*/ 318707 w 1114425"/>
                <a:gd name="connsiteY90" fmla="*/ 367379 h 1438275"/>
                <a:gd name="connsiteX91" fmla="*/ 354521 w 1114425"/>
                <a:gd name="connsiteY91" fmla="*/ 400717 h 1438275"/>
                <a:gd name="connsiteX92" fmla="*/ 373285 w 1114425"/>
                <a:gd name="connsiteY92" fmla="*/ 413290 h 1438275"/>
                <a:gd name="connsiteX93" fmla="*/ 396907 w 1114425"/>
                <a:gd name="connsiteY93" fmla="*/ 413575 h 1438275"/>
                <a:gd name="connsiteX94" fmla="*/ 425672 w 1114425"/>
                <a:gd name="connsiteY94" fmla="*/ 399955 h 1438275"/>
                <a:gd name="connsiteX95" fmla="*/ 501682 w 1114425"/>
                <a:gd name="connsiteY95" fmla="*/ 374142 h 1438275"/>
                <a:gd name="connsiteX96" fmla="*/ 601694 w 1114425"/>
                <a:gd name="connsiteY96" fmla="*/ 349187 h 1438275"/>
                <a:gd name="connsiteX97" fmla="*/ 651510 w 1114425"/>
                <a:gd name="connsiteY97" fmla="*/ 341662 h 1438275"/>
                <a:gd name="connsiteX98" fmla="*/ 669893 w 1114425"/>
                <a:gd name="connsiteY98" fmla="*/ 341567 h 1438275"/>
                <a:gd name="connsiteX99" fmla="*/ 680180 w 1114425"/>
                <a:gd name="connsiteY99" fmla="*/ 353092 h 1438275"/>
                <a:gd name="connsiteX100" fmla="*/ 676942 w 1114425"/>
                <a:gd name="connsiteY100" fmla="*/ 362236 h 1438275"/>
                <a:gd name="connsiteX101" fmla="*/ 644366 w 1114425"/>
                <a:gd name="connsiteY101" fmla="*/ 413004 h 1438275"/>
                <a:gd name="connsiteX102" fmla="*/ 635603 w 1114425"/>
                <a:gd name="connsiteY102" fmla="*/ 415766 h 1438275"/>
                <a:gd name="connsiteX103" fmla="*/ 625126 w 1114425"/>
                <a:gd name="connsiteY103" fmla="*/ 411956 h 1438275"/>
                <a:gd name="connsiteX104" fmla="*/ 608171 w 1114425"/>
                <a:gd name="connsiteY104" fmla="*/ 402812 h 1438275"/>
                <a:gd name="connsiteX105" fmla="*/ 594646 w 1114425"/>
                <a:gd name="connsiteY105" fmla="*/ 398336 h 1438275"/>
                <a:gd name="connsiteX106" fmla="*/ 585121 w 1114425"/>
                <a:gd name="connsiteY106" fmla="*/ 396145 h 1438275"/>
                <a:gd name="connsiteX107" fmla="*/ 577406 w 1114425"/>
                <a:gd name="connsiteY107" fmla="*/ 401479 h 1438275"/>
                <a:gd name="connsiteX108" fmla="*/ 555784 w 1114425"/>
                <a:gd name="connsiteY108" fmla="*/ 420529 h 1438275"/>
                <a:gd name="connsiteX109" fmla="*/ 552831 w 1114425"/>
                <a:gd name="connsiteY109" fmla="*/ 438722 h 1438275"/>
                <a:gd name="connsiteX110" fmla="*/ 563213 w 1114425"/>
                <a:gd name="connsiteY110" fmla="*/ 478155 h 1438275"/>
                <a:gd name="connsiteX111" fmla="*/ 571976 w 1114425"/>
                <a:gd name="connsiteY111" fmla="*/ 504444 h 1438275"/>
                <a:gd name="connsiteX112" fmla="*/ 569690 w 1114425"/>
                <a:gd name="connsiteY112" fmla="*/ 540925 h 1438275"/>
                <a:gd name="connsiteX113" fmla="*/ 560642 w 1114425"/>
                <a:gd name="connsiteY113" fmla="*/ 545973 h 1438275"/>
                <a:gd name="connsiteX114" fmla="*/ 551498 w 1114425"/>
                <a:gd name="connsiteY114" fmla="*/ 540163 h 1438275"/>
                <a:gd name="connsiteX115" fmla="*/ 535400 w 1114425"/>
                <a:gd name="connsiteY115" fmla="*/ 526828 h 1438275"/>
                <a:gd name="connsiteX116" fmla="*/ 519494 w 1114425"/>
                <a:gd name="connsiteY116" fmla="*/ 514160 h 1438275"/>
                <a:gd name="connsiteX117" fmla="*/ 504063 w 1114425"/>
                <a:gd name="connsiteY117" fmla="*/ 506063 h 1438275"/>
                <a:gd name="connsiteX118" fmla="*/ 494633 w 1114425"/>
                <a:gd name="connsiteY118" fmla="*/ 512350 h 1438275"/>
                <a:gd name="connsiteX119" fmla="*/ 480632 w 1114425"/>
                <a:gd name="connsiteY119" fmla="*/ 538163 h 1438275"/>
                <a:gd name="connsiteX120" fmla="*/ 469011 w 1114425"/>
                <a:gd name="connsiteY120" fmla="*/ 545783 h 1438275"/>
                <a:gd name="connsiteX121" fmla="*/ 462153 w 1114425"/>
                <a:gd name="connsiteY121" fmla="*/ 541782 h 1438275"/>
                <a:gd name="connsiteX122" fmla="*/ 452533 w 1114425"/>
                <a:gd name="connsiteY122" fmla="*/ 534924 h 1438275"/>
                <a:gd name="connsiteX123" fmla="*/ 430911 w 1114425"/>
                <a:gd name="connsiteY123" fmla="*/ 512445 h 1438275"/>
                <a:gd name="connsiteX124" fmla="*/ 399098 w 1114425"/>
                <a:gd name="connsiteY124" fmla="*/ 484918 h 1438275"/>
                <a:gd name="connsiteX125" fmla="*/ 359664 w 1114425"/>
                <a:gd name="connsiteY125" fmla="*/ 455105 h 1438275"/>
                <a:gd name="connsiteX126" fmla="*/ 341281 w 1114425"/>
                <a:gd name="connsiteY126" fmla="*/ 439484 h 1438275"/>
                <a:gd name="connsiteX127" fmla="*/ 325088 w 1114425"/>
                <a:gd name="connsiteY127" fmla="*/ 430530 h 1438275"/>
                <a:gd name="connsiteX128" fmla="*/ 315087 w 1114425"/>
                <a:gd name="connsiteY128" fmla="*/ 432816 h 1438275"/>
                <a:gd name="connsiteX129" fmla="*/ 304895 w 1114425"/>
                <a:gd name="connsiteY129" fmla="*/ 445199 h 1438275"/>
                <a:gd name="connsiteX130" fmla="*/ 303467 w 1114425"/>
                <a:gd name="connsiteY130" fmla="*/ 463582 h 1438275"/>
                <a:gd name="connsiteX131" fmla="*/ 310706 w 1114425"/>
                <a:gd name="connsiteY131" fmla="*/ 490061 h 1438275"/>
                <a:gd name="connsiteX132" fmla="*/ 329756 w 1114425"/>
                <a:gd name="connsiteY132" fmla="*/ 544830 h 1438275"/>
                <a:gd name="connsiteX133" fmla="*/ 339662 w 1114425"/>
                <a:gd name="connsiteY133" fmla="*/ 581406 h 1438275"/>
                <a:gd name="connsiteX134" fmla="*/ 337375 w 1114425"/>
                <a:gd name="connsiteY134" fmla="*/ 588740 h 1438275"/>
                <a:gd name="connsiteX135" fmla="*/ 318992 w 1114425"/>
                <a:gd name="connsiteY135" fmla="*/ 603409 h 1438275"/>
                <a:gd name="connsiteX136" fmla="*/ 286703 w 1114425"/>
                <a:gd name="connsiteY136" fmla="*/ 615791 h 1438275"/>
                <a:gd name="connsiteX137" fmla="*/ 284893 w 1114425"/>
                <a:gd name="connsiteY137" fmla="*/ 628650 h 1438275"/>
                <a:gd name="connsiteX138" fmla="*/ 302324 w 1114425"/>
                <a:gd name="connsiteY138" fmla="*/ 641985 h 1438275"/>
                <a:gd name="connsiteX139" fmla="*/ 344615 w 1114425"/>
                <a:gd name="connsiteY139" fmla="*/ 678561 h 1438275"/>
                <a:gd name="connsiteX140" fmla="*/ 395764 w 1114425"/>
                <a:gd name="connsiteY140" fmla="*/ 729901 h 1438275"/>
                <a:gd name="connsiteX141" fmla="*/ 415385 w 1114425"/>
                <a:gd name="connsiteY141" fmla="*/ 731139 h 1438275"/>
                <a:gd name="connsiteX142" fmla="*/ 465392 w 1114425"/>
                <a:gd name="connsiteY142" fmla="*/ 693039 h 1438275"/>
                <a:gd name="connsiteX143" fmla="*/ 504349 w 1114425"/>
                <a:gd name="connsiteY143" fmla="*/ 648653 h 1438275"/>
                <a:gd name="connsiteX144" fmla="*/ 546545 w 1114425"/>
                <a:gd name="connsiteY144" fmla="*/ 616077 h 1438275"/>
                <a:gd name="connsiteX145" fmla="*/ 562261 w 1114425"/>
                <a:gd name="connsiteY145" fmla="*/ 610553 h 1438275"/>
                <a:gd name="connsiteX146" fmla="*/ 572643 w 1114425"/>
                <a:gd name="connsiteY146" fmla="*/ 620649 h 1438275"/>
                <a:gd name="connsiteX147" fmla="*/ 576358 w 1114425"/>
                <a:gd name="connsiteY147" fmla="*/ 645700 h 1438275"/>
                <a:gd name="connsiteX148" fmla="*/ 572072 w 1114425"/>
                <a:gd name="connsiteY148" fmla="*/ 700564 h 1438275"/>
                <a:gd name="connsiteX149" fmla="*/ 561975 w 1114425"/>
                <a:gd name="connsiteY149" fmla="*/ 708851 h 1438275"/>
                <a:gd name="connsiteX150" fmla="*/ 540830 w 1114425"/>
                <a:gd name="connsiteY150" fmla="*/ 714185 h 1438275"/>
                <a:gd name="connsiteX151" fmla="*/ 517208 w 1114425"/>
                <a:gd name="connsiteY151" fmla="*/ 722376 h 1438275"/>
                <a:gd name="connsiteX152" fmla="*/ 466154 w 1114425"/>
                <a:gd name="connsiteY152" fmla="*/ 737521 h 1438275"/>
                <a:gd name="connsiteX153" fmla="*/ 400812 w 1114425"/>
                <a:gd name="connsiteY153" fmla="*/ 757523 h 1438275"/>
                <a:gd name="connsiteX154" fmla="*/ 345758 w 1114425"/>
                <a:gd name="connsiteY154" fmla="*/ 772668 h 1438275"/>
                <a:gd name="connsiteX155" fmla="*/ 302133 w 1114425"/>
                <a:gd name="connsiteY155" fmla="*/ 781336 h 1438275"/>
                <a:gd name="connsiteX156" fmla="*/ 251174 w 1114425"/>
                <a:gd name="connsiteY156" fmla="*/ 793242 h 1438275"/>
                <a:gd name="connsiteX157" fmla="*/ 197168 w 1114425"/>
                <a:gd name="connsiteY157" fmla="*/ 804291 h 1438275"/>
                <a:gd name="connsiteX158" fmla="*/ 144399 w 1114425"/>
                <a:gd name="connsiteY158" fmla="*/ 816959 h 1438275"/>
                <a:gd name="connsiteX159" fmla="*/ 93250 w 1114425"/>
                <a:gd name="connsiteY159" fmla="*/ 826103 h 1438275"/>
                <a:gd name="connsiteX160" fmla="*/ 35147 w 1114425"/>
                <a:gd name="connsiteY160" fmla="*/ 835057 h 1438275"/>
                <a:gd name="connsiteX161" fmla="*/ 13145 w 1114425"/>
                <a:gd name="connsiteY161" fmla="*/ 839724 h 1438275"/>
                <a:gd name="connsiteX162" fmla="*/ 9430 w 1114425"/>
                <a:gd name="connsiteY162" fmla="*/ 853916 h 1438275"/>
                <a:gd name="connsiteX163" fmla="*/ 7144 w 1114425"/>
                <a:gd name="connsiteY163" fmla="*/ 875824 h 1438275"/>
                <a:gd name="connsiteX164" fmla="*/ 20765 w 1114425"/>
                <a:gd name="connsiteY164" fmla="*/ 889159 h 1438275"/>
                <a:gd name="connsiteX165" fmla="*/ 104394 w 1114425"/>
                <a:gd name="connsiteY165" fmla="*/ 936308 h 1438275"/>
                <a:gd name="connsiteX166" fmla="*/ 147352 w 1114425"/>
                <a:gd name="connsiteY166" fmla="*/ 948119 h 1438275"/>
                <a:gd name="connsiteX167" fmla="*/ 171450 w 1114425"/>
                <a:gd name="connsiteY167" fmla="*/ 950309 h 1438275"/>
                <a:gd name="connsiteX168" fmla="*/ 195358 w 1114425"/>
                <a:gd name="connsiteY168" fmla="*/ 948023 h 1438275"/>
                <a:gd name="connsiteX169" fmla="*/ 235172 w 1114425"/>
                <a:gd name="connsiteY169" fmla="*/ 927354 h 1438275"/>
                <a:gd name="connsiteX170" fmla="*/ 289179 w 1114425"/>
                <a:gd name="connsiteY170" fmla="*/ 896779 h 1438275"/>
                <a:gd name="connsiteX171" fmla="*/ 331089 w 1114425"/>
                <a:gd name="connsiteY171" fmla="*/ 874395 h 1438275"/>
                <a:gd name="connsiteX172" fmla="*/ 375571 w 1114425"/>
                <a:gd name="connsiteY172" fmla="*/ 855440 h 1438275"/>
                <a:gd name="connsiteX173" fmla="*/ 466725 w 1114425"/>
                <a:gd name="connsiteY173" fmla="*/ 812483 h 1438275"/>
                <a:gd name="connsiteX174" fmla="*/ 529114 w 1114425"/>
                <a:gd name="connsiteY174" fmla="*/ 788099 h 1438275"/>
                <a:gd name="connsiteX175" fmla="*/ 553307 w 1114425"/>
                <a:gd name="connsiteY175" fmla="*/ 774478 h 1438275"/>
                <a:gd name="connsiteX176" fmla="*/ 571691 w 1114425"/>
                <a:gd name="connsiteY176" fmla="*/ 772192 h 1438275"/>
                <a:gd name="connsiteX177" fmla="*/ 579501 w 1114425"/>
                <a:gd name="connsiteY177" fmla="*/ 779526 h 1438275"/>
                <a:gd name="connsiteX178" fmla="*/ 581501 w 1114425"/>
                <a:gd name="connsiteY178" fmla="*/ 811435 h 1438275"/>
                <a:gd name="connsiteX179" fmla="*/ 575501 w 1114425"/>
                <a:gd name="connsiteY179" fmla="*/ 824865 h 1438275"/>
                <a:gd name="connsiteX180" fmla="*/ 553498 w 1114425"/>
                <a:gd name="connsiteY180" fmla="*/ 848678 h 1438275"/>
                <a:gd name="connsiteX181" fmla="*/ 521970 w 1114425"/>
                <a:gd name="connsiteY181" fmla="*/ 863822 h 1438275"/>
                <a:gd name="connsiteX182" fmla="*/ 487394 w 1114425"/>
                <a:gd name="connsiteY182" fmla="*/ 881634 h 1438275"/>
                <a:gd name="connsiteX183" fmla="*/ 435578 w 1114425"/>
                <a:gd name="connsiteY183" fmla="*/ 911066 h 1438275"/>
                <a:gd name="connsiteX184" fmla="*/ 359855 w 1114425"/>
                <a:gd name="connsiteY184" fmla="*/ 956882 h 1438275"/>
                <a:gd name="connsiteX185" fmla="*/ 281369 w 1114425"/>
                <a:gd name="connsiteY185" fmla="*/ 1020223 h 1438275"/>
                <a:gd name="connsiteX186" fmla="*/ 234696 w 1114425"/>
                <a:gd name="connsiteY186" fmla="*/ 1061847 h 1438275"/>
                <a:gd name="connsiteX187" fmla="*/ 205454 w 1114425"/>
                <a:gd name="connsiteY187" fmla="*/ 1090327 h 1438275"/>
                <a:gd name="connsiteX188" fmla="*/ 205454 w 1114425"/>
                <a:gd name="connsiteY188" fmla="*/ 1103948 h 1438275"/>
                <a:gd name="connsiteX189" fmla="*/ 222790 w 1114425"/>
                <a:gd name="connsiteY189" fmla="*/ 1119569 h 1438275"/>
                <a:gd name="connsiteX190" fmla="*/ 248222 w 1114425"/>
                <a:gd name="connsiteY190" fmla="*/ 1132713 h 1438275"/>
                <a:gd name="connsiteX191" fmla="*/ 269367 w 1114425"/>
                <a:gd name="connsiteY191" fmla="*/ 1137190 h 1438275"/>
                <a:gd name="connsiteX192" fmla="*/ 302705 w 1114425"/>
                <a:gd name="connsiteY192" fmla="*/ 1132237 h 1438275"/>
                <a:gd name="connsiteX193" fmla="*/ 381953 w 1114425"/>
                <a:gd name="connsiteY193" fmla="*/ 1108043 h 1438275"/>
                <a:gd name="connsiteX194" fmla="*/ 469011 w 1114425"/>
                <a:gd name="connsiteY194" fmla="*/ 1072706 h 1438275"/>
                <a:gd name="connsiteX195" fmla="*/ 568452 w 1114425"/>
                <a:gd name="connsiteY195" fmla="*/ 1037368 h 1438275"/>
                <a:gd name="connsiteX196" fmla="*/ 579501 w 1114425"/>
                <a:gd name="connsiteY196" fmla="*/ 1039654 h 1438275"/>
                <a:gd name="connsiteX197" fmla="*/ 581216 w 1114425"/>
                <a:gd name="connsiteY197" fmla="*/ 1051941 h 1438275"/>
                <a:gd name="connsiteX198" fmla="*/ 573119 w 1114425"/>
                <a:gd name="connsiteY198" fmla="*/ 1062228 h 1438275"/>
                <a:gd name="connsiteX199" fmla="*/ 568071 w 1114425"/>
                <a:gd name="connsiteY199" fmla="*/ 1076897 h 1438275"/>
                <a:gd name="connsiteX200" fmla="*/ 577787 w 1114425"/>
                <a:gd name="connsiteY200" fmla="*/ 1085564 h 1438275"/>
                <a:gd name="connsiteX201" fmla="*/ 577787 w 1114425"/>
                <a:gd name="connsiteY201" fmla="*/ 1096899 h 1438275"/>
                <a:gd name="connsiteX202" fmla="*/ 575215 w 1114425"/>
                <a:gd name="connsiteY202" fmla="*/ 1126617 h 1438275"/>
                <a:gd name="connsiteX203" fmla="*/ 577120 w 1114425"/>
                <a:gd name="connsiteY203" fmla="*/ 1148715 h 1438275"/>
                <a:gd name="connsiteX204" fmla="*/ 575501 w 1114425"/>
                <a:gd name="connsiteY204" fmla="*/ 1167098 h 1438275"/>
                <a:gd name="connsiteX205" fmla="*/ 576644 w 1114425"/>
                <a:gd name="connsiteY205" fmla="*/ 1192530 h 1438275"/>
                <a:gd name="connsiteX206" fmla="*/ 575691 w 1114425"/>
                <a:gd name="connsiteY206" fmla="*/ 1217105 h 1438275"/>
                <a:gd name="connsiteX207" fmla="*/ 574167 w 1114425"/>
                <a:gd name="connsiteY207" fmla="*/ 1257586 h 1438275"/>
                <a:gd name="connsiteX208" fmla="*/ 579692 w 1114425"/>
                <a:gd name="connsiteY208" fmla="*/ 1280351 h 1438275"/>
                <a:gd name="connsiteX209" fmla="*/ 579025 w 1114425"/>
                <a:gd name="connsiteY209" fmla="*/ 1291114 h 1438275"/>
                <a:gd name="connsiteX210" fmla="*/ 575596 w 1114425"/>
                <a:gd name="connsiteY210" fmla="*/ 1314069 h 1438275"/>
                <a:gd name="connsiteX211" fmla="*/ 573881 w 1114425"/>
                <a:gd name="connsiteY211" fmla="*/ 1356360 h 1438275"/>
                <a:gd name="connsiteX212" fmla="*/ 581216 w 1114425"/>
                <a:gd name="connsiteY212" fmla="*/ 1379696 h 1438275"/>
                <a:gd name="connsiteX213" fmla="*/ 583978 w 1114425"/>
                <a:gd name="connsiteY213" fmla="*/ 1400937 h 1438275"/>
                <a:gd name="connsiteX214" fmla="*/ 607505 w 1114425"/>
                <a:gd name="connsiteY214" fmla="*/ 1425131 h 1438275"/>
                <a:gd name="connsiteX215" fmla="*/ 623697 w 1114425"/>
                <a:gd name="connsiteY215" fmla="*/ 1436751 h 1438275"/>
                <a:gd name="connsiteX216" fmla="*/ 635318 w 1114425"/>
                <a:gd name="connsiteY216" fmla="*/ 1434275 h 1438275"/>
                <a:gd name="connsiteX217" fmla="*/ 676275 w 1114425"/>
                <a:gd name="connsiteY217" fmla="*/ 1393317 h 1438275"/>
                <a:gd name="connsiteX218" fmla="*/ 692658 w 1114425"/>
                <a:gd name="connsiteY218" fmla="*/ 1366933 h 1438275"/>
                <a:gd name="connsiteX219" fmla="*/ 699992 w 1114425"/>
                <a:gd name="connsiteY219" fmla="*/ 1344263 h 1438275"/>
                <a:gd name="connsiteX220" fmla="*/ 704564 w 1114425"/>
                <a:gd name="connsiteY220" fmla="*/ 1325499 h 1438275"/>
                <a:gd name="connsiteX221" fmla="*/ 710946 w 1114425"/>
                <a:gd name="connsiteY221" fmla="*/ 1309973 h 1438275"/>
                <a:gd name="connsiteX222" fmla="*/ 712184 w 1114425"/>
                <a:gd name="connsiteY222" fmla="*/ 1275398 h 1438275"/>
                <a:gd name="connsiteX223" fmla="*/ 715899 w 1114425"/>
                <a:gd name="connsiteY223" fmla="*/ 1262539 h 1438275"/>
                <a:gd name="connsiteX224" fmla="*/ 719328 w 1114425"/>
                <a:gd name="connsiteY224" fmla="*/ 1240536 h 1438275"/>
                <a:gd name="connsiteX225" fmla="*/ 717423 w 1114425"/>
                <a:gd name="connsiteY225" fmla="*/ 1143572 h 1438275"/>
                <a:gd name="connsiteX226" fmla="*/ 714661 w 1114425"/>
                <a:gd name="connsiteY226" fmla="*/ 1127379 h 1438275"/>
                <a:gd name="connsiteX227" fmla="*/ 716471 w 1114425"/>
                <a:gd name="connsiteY227" fmla="*/ 1106805 h 1438275"/>
                <a:gd name="connsiteX228" fmla="*/ 719233 w 1114425"/>
                <a:gd name="connsiteY228" fmla="*/ 1018223 h 1438275"/>
                <a:gd name="connsiteX229" fmla="*/ 720757 w 1114425"/>
                <a:gd name="connsiteY229" fmla="*/ 992315 h 1438275"/>
                <a:gd name="connsiteX230" fmla="*/ 735711 w 1114425"/>
                <a:gd name="connsiteY230" fmla="*/ 981742 h 1438275"/>
                <a:gd name="connsiteX231" fmla="*/ 761429 w 1114425"/>
                <a:gd name="connsiteY231" fmla="*/ 970121 h 1438275"/>
                <a:gd name="connsiteX232" fmla="*/ 791718 w 1114425"/>
                <a:gd name="connsiteY232" fmla="*/ 961835 h 1438275"/>
                <a:gd name="connsiteX233" fmla="*/ 869442 w 1114425"/>
                <a:gd name="connsiteY233" fmla="*/ 935546 h 1438275"/>
                <a:gd name="connsiteX234" fmla="*/ 904589 w 1114425"/>
                <a:gd name="connsiteY234" fmla="*/ 920877 h 1438275"/>
                <a:gd name="connsiteX235" fmla="*/ 924687 w 1114425"/>
                <a:gd name="connsiteY235" fmla="*/ 903732 h 1438275"/>
                <a:gd name="connsiteX236" fmla="*/ 930497 w 1114425"/>
                <a:gd name="connsiteY236" fmla="*/ 885635 h 1438275"/>
                <a:gd name="connsiteX237" fmla="*/ 925640 w 1114425"/>
                <a:gd name="connsiteY237" fmla="*/ 870204 h 1438275"/>
                <a:gd name="connsiteX238" fmla="*/ 873919 w 1114425"/>
                <a:gd name="connsiteY238" fmla="*/ 838486 h 1438275"/>
                <a:gd name="connsiteX239" fmla="*/ 818579 w 1114425"/>
                <a:gd name="connsiteY239" fmla="*/ 803053 h 1438275"/>
                <a:gd name="connsiteX240" fmla="*/ 799719 w 1114425"/>
                <a:gd name="connsiteY240" fmla="*/ 791623 h 1438275"/>
                <a:gd name="connsiteX241" fmla="*/ 790956 w 1114425"/>
                <a:gd name="connsiteY241" fmla="*/ 782574 h 1438275"/>
                <a:gd name="connsiteX242" fmla="*/ 792956 w 1114425"/>
                <a:gd name="connsiteY242" fmla="*/ 771811 h 1438275"/>
                <a:gd name="connsiteX243" fmla="*/ 824579 w 1114425"/>
                <a:gd name="connsiteY243" fmla="*/ 754952 h 1438275"/>
                <a:gd name="connsiteX244" fmla="*/ 861441 w 1114425"/>
                <a:gd name="connsiteY244" fmla="*/ 738283 h 1438275"/>
                <a:gd name="connsiteX245" fmla="*/ 936403 w 1114425"/>
                <a:gd name="connsiteY245" fmla="*/ 705898 h 1438275"/>
                <a:gd name="connsiteX246" fmla="*/ 1006126 w 1114425"/>
                <a:gd name="connsiteY246" fmla="*/ 673894 h 1438275"/>
                <a:gd name="connsiteX247" fmla="*/ 1071182 w 1114425"/>
                <a:gd name="connsiteY247" fmla="*/ 644652 h 1438275"/>
                <a:gd name="connsiteX248" fmla="*/ 1094899 w 1114425"/>
                <a:gd name="connsiteY248" fmla="*/ 634270 h 1438275"/>
                <a:gd name="connsiteX249" fmla="*/ 1109091 w 1114425"/>
                <a:gd name="connsiteY249" fmla="*/ 618173 h 1438275"/>
                <a:gd name="connsiteX250" fmla="*/ 1107472 w 1114425"/>
                <a:gd name="connsiteY250" fmla="*/ 601313 h 1438275"/>
                <a:gd name="connsiteX251" fmla="*/ 824198 w 1114425"/>
                <a:gd name="connsiteY251" fmla="*/ 212979 h 1438275"/>
                <a:gd name="connsiteX252" fmla="*/ 848582 w 1114425"/>
                <a:gd name="connsiteY252" fmla="*/ 173165 h 1438275"/>
                <a:gd name="connsiteX253" fmla="*/ 856869 w 1114425"/>
                <a:gd name="connsiteY253" fmla="*/ 159830 h 1438275"/>
                <a:gd name="connsiteX254" fmla="*/ 868394 w 1114425"/>
                <a:gd name="connsiteY254" fmla="*/ 152972 h 1438275"/>
                <a:gd name="connsiteX255" fmla="*/ 877157 w 1114425"/>
                <a:gd name="connsiteY255" fmla="*/ 156591 h 1438275"/>
                <a:gd name="connsiteX256" fmla="*/ 888778 w 1114425"/>
                <a:gd name="connsiteY256" fmla="*/ 167831 h 1438275"/>
                <a:gd name="connsiteX257" fmla="*/ 894302 w 1114425"/>
                <a:gd name="connsiteY257" fmla="*/ 184404 h 1438275"/>
                <a:gd name="connsiteX258" fmla="*/ 892016 w 1114425"/>
                <a:gd name="connsiteY258" fmla="*/ 199644 h 1438275"/>
                <a:gd name="connsiteX259" fmla="*/ 874109 w 1114425"/>
                <a:gd name="connsiteY259" fmla="*/ 220885 h 1438275"/>
                <a:gd name="connsiteX260" fmla="*/ 851535 w 1114425"/>
                <a:gd name="connsiteY260" fmla="*/ 231743 h 1438275"/>
                <a:gd name="connsiteX261" fmla="*/ 838390 w 1114425"/>
                <a:gd name="connsiteY261" fmla="*/ 235839 h 1438275"/>
                <a:gd name="connsiteX262" fmla="*/ 824865 w 1114425"/>
                <a:gd name="connsiteY262" fmla="*/ 231267 h 1438275"/>
                <a:gd name="connsiteX263" fmla="*/ 821912 w 1114425"/>
                <a:gd name="connsiteY263" fmla="*/ 224409 h 1438275"/>
                <a:gd name="connsiteX264" fmla="*/ 824198 w 1114425"/>
                <a:gd name="connsiteY264" fmla="*/ 212979 h 1438275"/>
                <a:gd name="connsiteX265" fmla="*/ 582073 w 1114425"/>
                <a:gd name="connsiteY265" fmla="*/ 925640 h 1438275"/>
                <a:gd name="connsiteX266" fmla="*/ 577501 w 1114425"/>
                <a:gd name="connsiteY266" fmla="*/ 940784 h 1438275"/>
                <a:gd name="connsiteX267" fmla="*/ 557784 w 1114425"/>
                <a:gd name="connsiteY267" fmla="*/ 953357 h 1438275"/>
                <a:gd name="connsiteX268" fmla="*/ 502444 w 1114425"/>
                <a:gd name="connsiteY268" fmla="*/ 974979 h 1438275"/>
                <a:gd name="connsiteX269" fmla="*/ 436436 w 1114425"/>
                <a:gd name="connsiteY269" fmla="*/ 996506 h 1438275"/>
                <a:gd name="connsiteX270" fmla="*/ 387953 w 1114425"/>
                <a:gd name="connsiteY270" fmla="*/ 1013174 h 1438275"/>
                <a:gd name="connsiteX271" fmla="*/ 370523 w 1114425"/>
                <a:gd name="connsiteY271" fmla="*/ 1012222 h 1438275"/>
                <a:gd name="connsiteX272" fmla="*/ 370618 w 1114425"/>
                <a:gd name="connsiteY272" fmla="*/ 1006983 h 1438275"/>
                <a:gd name="connsiteX273" fmla="*/ 397478 w 1114425"/>
                <a:gd name="connsiteY273" fmla="*/ 985552 h 1438275"/>
                <a:gd name="connsiteX274" fmla="*/ 455295 w 1114425"/>
                <a:gd name="connsiteY274" fmla="*/ 955262 h 1438275"/>
                <a:gd name="connsiteX275" fmla="*/ 491966 w 1114425"/>
                <a:gd name="connsiteY275" fmla="*/ 933260 h 1438275"/>
                <a:gd name="connsiteX276" fmla="*/ 535877 w 1114425"/>
                <a:gd name="connsiteY276" fmla="*/ 909066 h 1438275"/>
                <a:gd name="connsiteX277" fmla="*/ 560642 w 1114425"/>
                <a:gd name="connsiteY277" fmla="*/ 892588 h 1438275"/>
                <a:gd name="connsiteX278" fmla="*/ 570357 w 1114425"/>
                <a:gd name="connsiteY278" fmla="*/ 887063 h 1438275"/>
                <a:gd name="connsiteX279" fmla="*/ 577120 w 1114425"/>
                <a:gd name="connsiteY279" fmla="*/ 890016 h 1438275"/>
                <a:gd name="connsiteX280" fmla="*/ 583502 w 1114425"/>
                <a:gd name="connsiteY280" fmla="*/ 899541 h 1438275"/>
                <a:gd name="connsiteX281" fmla="*/ 582073 w 1114425"/>
                <a:gd name="connsiteY281" fmla="*/ 925640 h 1438275"/>
                <a:gd name="connsiteX282" fmla="*/ 709803 w 1114425"/>
                <a:gd name="connsiteY282" fmla="*/ 633889 h 1438275"/>
                <a:gd name="connsiteX283" fmla="*/ 713137 w 1114425"/>
                <a:gd name="connsiteY283" fmla="*/ 587121 h 1438275"/>
                <a:gd name="connsiteX284" fmla="*/ 715423 w 1114425"/>
                <a:gd name="connsiteY284" fmla="*/ 557308 h 1438275"/>
                <a:gd name="connsiteX285" fmla="*/ 715137 w 1114425"/>
                <a:gd name="connsiteY285" fmla="*/ 532638 h 1438275"/>
                <a:gd name="connsiteX286" fmla="*/ 719233 w 1114425"/>
                <a:gd name="connsiteY286" fmla="*/ 519303 h 1438275"/>
                <a:gd name="connsiteX287" fmla="*/ 729520 w 1114425"/>
                <a:gd name="connsiteY287" fmla="*/ 508540 h 1438275"/>
                <a:gd name="connsiteX288" fmla="*/ 741331 w 1114425"/>
                <a:gd name="connsiteY288" fmla="*/ 508540 h 1438275"/>
                <a:gd name="connsiteX289" fmla="*/ 750856 w 1114425"/>
                <a:gd name="connsiteY289" fmla="*/ 513398 h 1438275"/>
                <a:gd name="connsiteX290" fmla="*/ 763905 w 1114425"/>
                <a:gd name="connsiteY290" fmla="*/ 514922 h 1438275"/>
                <a:gd name="connsiteX291" fmla="*/ 787908 w 1114425"/>
                <a:gd name="connsiteY291" fmla="*/ 517970 h 1438275"/>
                <a:gd name="connsiteX292" fmla="*/ 794766 w 1114425"/>
                <a:gd name="connsiteY292" fmla="*/ 521684 h 1438275"/>
                <a:gd name="connsiteX293" fmla="*/ 801148 w 1114425"/>
                <a:gd name="connsiteY293" fmla="*/ 531686 h 1438275"/>
                <a:gd name="connsiteX294" fmla="*/ 797909 w 1114425"/>
                <a:gd name="connsiteY294" fmla="*/ 548164 h 1438275"/>
                <a:gd name="connsiteX295" fmla="*/ 795623 w 1114425"/>
                <a:gd name="connsiteY295" fmla="*/ 572453 h 1438275"/>
                <a:gd name="connsiteX296" fmla="*/ 789051 w 1114425"/>
                <a:gd name="connsiteY296" fmla="*/ 600075 h 1438275"/>
                <a:gd name="connsiteX297" fmla="*/ 777145 w 1114425"/>
                <a:gd name="connsiteY297" fmla="*/ 623888 h 1438275"/>
                <a:gd name="connsiteX298" fmla="*/ 762000 w 1114425"/>
                <a:gd name="connsiteY298" fmla="*/ 642080 h 1438275"/>
                <a:gd name="connsiteX299" fmla="*/ 737235 w 1114425"/>
                <a:gd name="connsiteY299" fmla="*/ 651701 h 1438275"/>
                <a:gd name="connsiteX300" fmla="*/ 722281 w 1114425"/>
                <a:gd name="connsiteY300" fmla="*/ 654939 h 1438275"/>
                <a:gd name="connsiteX301" fmla="*/ 714470 w 1114425"/>
                <a:gd name="connsiteY301" fmla="*/ 648653 h 1438275"/>
                <a:gd name="connsiteX302" fmla="*/ 709803 w 1114425"/>
                <a:gd name="connsiteY302" fmla="*/ 633889 h 1438275"/>
                <a:gd name="connsiteX303" fmla="*/ 767715 w 1114425"/>
                <a:gd name="connsiteY303" fmla="*/ 875824 h 1438275"/>
                <a:gd name="connsiteX304" fmla="*/ 745808 w 1114425"/>
                <a:gd name="connsiteY304" fmla="*/ 894017 h 1438275"/>
                <a:gd name="connsiteX305" fmla="*/ 723424 w 1114425"/>
                <a:gd name="connsiteY305" fmla="*/ 894017 h 1438275"/>
                <a:gd name="connsiteX306" fmla="*/ 723138 w 1114425"/>
                <a:gd name="connsiteY306" fmla="*/ 890873 h 1438275"/>
                <a:gd name="connsiteX307" fmla="*/ 716280 w 1114425"/>
                <a:gd name="connsiteY307" fmla="*/ 876586 h 1438275"/>
                <a:gd name="connsiteX308" fmla="*/ 714470 w 1114425"/>
                <a:gd name="connsiteY308" fmla="*/ 858203 h 1438275"/>
                <a:gd name="connsiteX309" fmla="*/ 720281 w 1114425"/>
                <a:gd name="connsiteY309" fmla="*/ 847725 h 1438275"/>
                <a:gd name="connsiteX310" fmla="*/ 713994 w 1114425"/>
                <a:gd name="connsiteY310" fmla="*/ 833723 h 1438275"/>
                <a:gd name="connsiteX311" fmla="*/ 714756 w 1114425"/>
                <a:gd name="connsiteY311" fmla="*/ 823627 h 1438275"/>
                <a:gd name="connsiteX312" fmla="*/ 724567 w 1114425"/>
                <a:gd name="connsiteY312" fmla="*/ 813245 h 1438275"/>
                <a:gd name="connsiteX313" fmla="*/ 729044 w 1114425"/>
                <a:gd name="connsiteY313" fmla="*/ 810197 h 1438275"/>
                <a:gd name="connsiteX314" fmla="*/ 740093 w 1114425"/>
                <a:gd name="connsiteY314" fmla="*/ 822960 h 1438275"/>
                <a:gd name="connsiteX315" fmla="*/ 753713 w 1114425"/>
                <a:gd name="connsiteY315" fmla="*/ 842963 h 1438275"/>
                <a:gd name="connsiteX316" fmla="*/ 767906 w 1114425"/>
                <a:gd name="connsiteY316" fmla="*/ 864870 h 1438275"/>
                <a:gd name="connsiteX317" fmla="*/ 767715 w 1114425"/>
                <a:gd name="connsiteY317" fmla="*/ 875824 h 1438275"/>
                <a:gd name="connsiteX318" fmla="*/ 898588 w 1114425"/>
                <a:gd name="connsiteY318" fmla="*/ 665893 h 1438275"/>
                <a:gd name="connsiteX319" fmla="*/ 877062 w 1114425"/>
                <a:gd name="connsiteY319" fmla="*/ 681514 h 1438275"/>
                <a:gd name="connsiteX320" fmla="*/ 853250 w 1114425"/>
                <a:gd name="connsiteY320" fmla="*/ 689324 h 1438275"/>
                <a:gd name="connsiteX321" fmla="*/ 827532 w 1114425"/>
                <a:gd name="connsiteY321" fmla="*/ 708279 h 1438275"/>
                <a:gd name="connsiteX322" fmla="*/ 795814 w 1114425"/>
                <a:gd name="connsiteY322" fmla="*/ 723424 h 1438275"/>
                <a:gd name="connsiteX323" fmla="*/ 760762 w 1114425"/>
                <a:gd name="connsiteY323" fmla="*/ 747903 h 1438275"/>
                <a:gd name="connsiteX324" fmla="*/ 746093 w 1114425"/>
                <a:gd name="connsiteY324" fmla="*/ 749713 h 1438275"/>
                <a:gd name="connsiteX325" fmla="*/ 728377 w 1114425"/>
                <a:gd name="connsiteY325" fmla="*/ 742664 h 1438275"/>
                <a:gd name="connsiteX326" fmla="*/ 717804 w 1114425"/>
                <a:gd name="connsiteY326" fmla="*/ 733901 h 1438275"/>
                <a:gd name="connsiteX327" fmla="*/ 713232 w 1114425"/>
                <a:gd name="connsiteY327" fmla="*/ 726281 h 1438275"/>
                <a:gd name="connsiteX328" fmla="*/ 722471 w 1114425"/>
                <a:gd name="connsiteY328" fmla="*/ 716661 h 1438275"/>
                <a:gd name="connsiteX329" fmla="*/ 747141 w 1114425"/>
                <a:gd name="connsiteY329" fmla="*/ 703040 h 1438275"/>
                <a:gd name="connsiteX330" fmla="*/ 791147 w 1114425"/>
                <a:gd name="connsiteY330" fmla="*/ 689705 h 1438275"/>
                <a:gd name="connsiteX331" fmla="*/ 829056 w 1114425"/>
                <a:gd name="connsiteY331" fmla="*/ 674846 h 1438275"/>
                <a:gd name="connsiteX332" fmla="*/ 864203 w 1114425"/>
                <a:gd name="connsiteY332" fmla="*/ 656463 h 1438275"/>
                <a:gd name="connsiteX333" fmla="*/ 892683 w 1114425"/>
                <a:gd name="connsiteY333" fmla="*/ 651415 h 1438275"/>
                <a:gd name="connsiteX334" fmla="*/ 902780 w 1114425"/>
                <a:gd name="connsiteY334" fmla="*/ 655796 h 1438275"/>
                <a:gd name="connsiteX335" fmla="*/ 898588 w 1114425"/>
                <a:gd name="connsiteY335" fmla="*/ 665893 h 1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1114425" h="1438275">
                  <a:moveTo>
                    <a:pt x="1107472" y="601313"/>
                  </a:moveTo>
                  <a:lnTo>
                    <a:pt x="1096232" y="574548"/>
                  </a:lnTo>
                  <a:lnTo>
                    <a:pt x="1067467" y="544449"/>
                  </a:lnTo>
                  <a:lnTo>
                    <a:pt x="1041749" y="527876"/>
                  </a:lnTo>
                  <a:lnTo>
                    <a:pt x="1020318" y="523875"/>
                  </a:lnTo>
                  <a:lnTo>
                    <a:pt x="991648" y="528352"/>
                  </a:lnTo>
                  <a:lnTo>
                    <a:pt x="949738" y="549783"/>
                  </a:lnTo>
                  <a:lnTo>
                    <a:pt x="883730" y="586359"/>
                  </a:lnTo>
                  <a:lnTo>
                    <a:pt x="847535" y="602456"/>
                  </a:lnTo>
                  <a:lnTo>
                    <a:pt x="837724" y="605219"/>
                  </a:lnTo>
                  <a:lnTo>
                    <a:pt x="831723" y="595789"/>
                  </a:lnTo>
                  <a:lnTo>
                    <a:pt x="835914" y="585216"/>
                  </a:lnTo>
                  <a:lnTo>
                    <a:pt x="895731" y="508730"/>
                  </a:lnTo>
                  <a:lnTo>
                    <a:pt x="912305" y="496443"/>
                  </a:lnTo>
                  <a:lnTo>
                    <a:pt x="938022" y="486918"/>
                  </a:lnTo>
                  <a:lnTo>
                    <a:pt x="958691" y="473774"/>
                  </a:lnTo>
                  <a:lnTo>
                    <a:pt x="990410" y="452152"/>
                  </a:lnTo>
                  <a:lnTo>
                    <a:pt x="1006793" y="427958"/>
                  </a:lnTo>
                  <a:lnTo>
                    <a:pt x="1006793" y="415100"/>
                  </a:lnTo>
                  <a:lnTo>
                    <a:pt x="992886" y="399479"/>
                  </a:lnTo>
                  <a:lnTo>
                    <a:pt x="973169" y="387953"/>
                  </a:lnTo>
                  <a:lnTo>
                    <a:pt x="953738" y="383000"/>
                  </a:lnTo>
                  <a:lnTo>
                    <a:pt x="944309" y="374809"/>
                  </a:lnTo>
                  <a:lnTo>
                    <a:pt x="915829" y="348329"/>
                  </a:lnTo>
                  <a:lnTo>
                    <a:pt x="885730" y="324517"/>
                  </a:lnTo>
                  <a:lnTo>
                    <a:pt x="865346" y="323183"/>
                  </a:lnTo>
                  <a:lnTo>
                    <a:pt x="854488" y="331946"/>
                  </a:lnTo>
                  <a:lnTo>
                    <a:pt x="843629" y="346139"/>
                  </a:lnTo>
                  <a:lnTo>
                    <a:pt x="841820" y="381191"/>
                  </a:lnTo>
                  <a:lnTo>
                    <a:pt x="837248" y="406241"/>
                  </a:lnTo>
                  <a:lnTo>
                    <a:pt x="820769" y="442341"/>
                  </a:lnTo>
                  <a:lnTo>
                    <a:pt x="798862" y="465773"/>
                  </a:lnTo>
                  <a:lnTo>
                    <a:pt x="767239" y="480727"/>
                  </a:lnTo>
                  <a:lnTo>
                    <a:pt x="742950" y="489775"/>
                  </a:lnTo>
                  <a:lnTo>
                    <a:pt x="732377" y="490252"/>
                  </a:lnTo>
                  <a:lnTo>
                    <a:pt x="716947" y="476917"/>
                  </a:lnTo>
                  <a:lnTo>
                    <a:pt x="693896" y="447770"/>
                  </a:lnTo>
                  <a:lnTo>
                    <a:pt x="674561" y="431292"/>
                  </a:lnTo>
                  <a:lnTo>
                    <a:pt x="674656" y="424434"/>
                  </a:lnTo>
                  <a:lnTo>
                    <a:pt x="717613" y="380048"/>
                  </a:lnTo>
                  <a:lnTo>
                    <a:pt x="764858" y="326993"/>
                  </a:lnTo>
                  <a:lnTo>
                    <a:pt x="776764" y="323469"/>
                  </a:lnTo>
                  <a:lnTo>
                    <a:pt x="840867" y="311182"/>
                  </a:lnTo>
                  <a:lnTo>
                    <a:pt x="890302" y="290989"/>
                  </a:lnTo>
                  <a:lnTo>
                    <a:pt x="960692" y="246507"/>
                  </a:lnTo>
                  <a:lnTo>
                    <a:pt x="989552" y="208407"/>
                  </a:lnTo>
                  <a:lnTo>
                    <a:pt x="993743" y="179165"/>
                  </a:lnTo>
                  <a:lnTo>
                    <a:pt x="989171" y="153353"/>
                  </a:lnTo>
                  <a:lnTo>
                    <a:pt x="916877" y="70771"/>
                  </a:lnTo>
                  <a:lnTo>
                    <a:pt x="877348" y="39053"/>
                  </a:lnTo>
                  <a:lnTo>
                    <a:pt x="858774" y="34766"/>
                  </a:lnTo>
                  <a:lnTo>
                    <a:pt x="839629" y="45911"/>
                  </a:lnTo>
                  <a:lnTo>
                    <a:pt x="804005" y="86011"/>
                  </a:lnTo>
                  <a:lnTo>
                    <a:pt x="780193" y="121349"/>
                  </a:lnTo>
                  <a:lnTo>
                    <a:pt x="757809" y="177737"/>
                  </a:lnTo>
                  <a:lnTo>
                    <a:pt x="736283" y="230505"/>
                  </a:lnTo>
                  <a:lnTo>
                    <a:pt x="717518" y="255746"/>
                  </a:lnTo>
                  <a:lnTo>
                    <a:pt x="685133" y="268129"/>
                  </a:lnTo>
                  <a:lnTo>
                    <a:pt x="656273" y="268796"/>
                  </a:lnTo>
                  <a:lnTo>
                    <a:pt x="649605" y="266510"/>
                  </a:lnTo>
                  <a:lnTo>
                    <a:pt x="651415" y="249650"/>
                  </a:lnTo>
                  <a:lnTo>
                    <a:pt x="664274" y="216503"/>
                  </a:lnTo>
                  <a:lnTo>
                    <a:pt x="667988" y="168497"/>
                  </a:lnTo>
                  <a:lnTo>
                    <a:pt x="671703" y="157448"/>
                  </a:lnTo>
                  <a:cubicBezTo>
                    <a:pt x="671703" y="157448"/>
                    <a:pt x="673227" y="117062"/>
                    <a:pt x="673703" y="111538"/>
                  </a:cubicBezTo>
                  <a:cubicBezTo>
                    <a:pt x="674180" y="106013"/>
                    <a:pt x="669893" y="93631"/>
                    <a:pt x="669893" y="93631"/>
                  </a:cubicBezTo>
                  <a:cubicBezTo>
                    <a:pt x="669893" y="93631"/>
                    <a:pt x="627983" y="59341"/>
                    <a:pt x="604647" y="43720"/>
                  </a:cubicBezTo>
                  <a:cubicBezTo>
                    <a:pt x="581311" y="28099"/>
                    <a:pt x="542544" y="11144"/>
                    <a:pt x="542544" y="11144"/>
                  </a:cubicBezTo>
                  <a:cubicBezTo>
                    <a:pt x="542544" y="11144"/>
                    <a:pt x="515874" y="7144"/>
                    <a:pt x="509016" y="7144"/>
                  </a:cubicBezTo>
                  <a:cubicBezTo>
                    <a:pt x="502158" y="7144"/>
                    <a:pt x="491681" y="14764"/>
                    <a:pt x="491681" y="14764"/>
                  </a:cubicBezTo>
                  <a:lnTo>
                    <a:pt x="486156" y="46863"/>
                  </a:lnTo>
                  <a:lnTo>
                    <a:pt x="495300" y="65913"/>
                  </a:lnTo>
                  <a:cubicBezTo>
                    <a:pt x="495300" y="65913"/>
                    <a:pt x="564452" y="155353"/>
                    <a:pt x="571310" y="169450"/>
                  </a:cubicBezTo>
                  <a:cubicBezTo>
                    <a:pt x="578168" y="183547"/>
                    <a:pt x="586645" y="210503"/>
                    <a:pt x="595694" y="225647"/>
                  </a:cubicBezTo>
                  <a:cubicBezTo>
                    <a:pt x="604742" y="240792"/>
                    <a:pt x="627126" y="258509"/>
                    <a:pt x="627126" y="258509"/>
                  </a:cubicBezTo>
                  <a:lnTo>
                    <a:pt x="626840" y="268415"/>
                  </a:lnTo>
                  <a:lnTo>
                    <a:pt x="620459" y="272129"/>
                  </a:lnTo>
                  <a:lnTo>
                    <a:pt x="610267" y="277368"/>
                  </a:lnTo>
                  <a:lnTo>
                    <a:pt x="543782" y="278035"/>
                  </a:lnTo>
                  <a:lnTo>
                    <a:pt x="501587" y="278987"/>
                  </a:lnTo>
                  <a:lnTo>
                    <a:pt x="481679" y="277178"/>
                  </a:lnTo>
                  <a:lnTo>
                    <a:pt x="451390" y="280130"/>
                  </a:lnTo>
                  <a:lnTo>
                    <a:pt x="425387" y="278130"/>
                  </a:lnTo>
                  <a:lnTo>
                    <a:pt x="409766" y="279559"/>
                  </a:lnTo>
                  <a:lnTo>
                    <a:pt x="387572" y="275654"/>
                  </a:lnTo>
                  <a:lnTo>
                    <a:pt x="360902" y="278416"/>
                  </a:lnTo>
                  <a:lnTo>
                    <a:pt x="301371" y="277559"/>
                  </a:lnTo>
                  <a:lnTo>
                    <a:pt x="286036" y="287084"/>
                  </a:lnTo>
                  <a:lnTo>
                    <a:pt x="276511" y="306800"/>
                  </a:lnTo>
                  <a:lnTo>
                    <a:pt x="284798" y="327946"/>
                  </a:lnTo>
                  <a:lnTo>
                    <a:pt x="318707" y="367379"/>
                  </a:lnTo>
                  <a:lnTo>
                    <a:pt x="354521" y="400717"/>
                  </a:lnTo>
                  <a:lnTo>
                    <a:pt x="373285" y="413290"/>
                  </a:lnTo>
                  <a:lnTo>
                    <a:pt x="396907" y="413575"/>
                  </a:lnTo>
                  <a:lnTo>
                    <a:pt x="425672" y="399955"/>
                  </a:lnTo>
                  <a:lnTo>
                    <a:pt x="501682" y="374142"/>
                  </a:lnTo>
                  <a:lnTo>
                    <a:pt x="601694" y="349187"/>
                  </a:lnTo>
                  <a:lnTo>
                    <a:pt x="651510" y="341662"/>
                  </a:lnTo>
                  <a:lnTo>
                    <a:pt x="669893" y="341567"/>
                  </a:lnTo>
                  <a:lnTo>
                    <a:pt x="680180" y="353092"/>
                  </a:lnTo>
                  <a:lnTo>
                    <a:pt x="676942" y="362236"/>
                  </a:lnTo>
                  <a:lnTo>
                    <a:pt x="644366" y="413004"/>
                  </a:lnTo>
                  <a:lnTo>
                    <a:pt x="635603" y="415766"/>
                  </a:lnTo>
                  <a:lnTo>
                    <a:pt x="625126" y="411956"/>
                  </a:lnTo>
                  <a:lnTo>
                    <a:pt x="608171" y="402812"/>
                  </a:lnTo>
                  <a:lnTo>
                    <a:pt x="594646" y="398336"/>
                  </a:lnTo>
                  <a:lnTo>
                    <a:pt x="585121" y="396145"/>
                  </a:lnTo>
                  <a:lnTo>
                    <a:pt x="577406" y="401479"/>
                  </a:lnTo>
                  <a:lnTo>
                    <a:pt x="555784" y="420529"/>
                  </a:lnTo>
                  <a:lnTo>
                    <a:pt x="552831" y="438722"/>
                  </a:lnTo>
                  <a:lnTo>
                    <a:pt x="563213" y="478155"/>
                  </a:lnTo>
                  <a:lnTo>
                    <a:pt x="571976" y="504444"/>
                  </a:lnTo>
                  <a:lnTo>
                    <a:pt x="569690" y="540925"/>
                  </a:lnTo>
                  <a:lnTo>
                    <a:pt x="560642" y="545973"/>
                  </a:lnTo>
                  <a:lnTo>
                    <a:pt x="551498" y="540163"/>
                  </a:lnTo>
                  <a:lnTo>
                    <a:pt x="535400" y="526828"/>
                  </a:lnTo>
                  <a:lnTo>
                    <a:pt x="519494" y="514160"/>
                  </a:lnTo>
                  <a:lnTo>
                    <a:pt x="504063" y="506063"/>
                  </a:lnTo>
                  <a:lnTo>
                    <a:pt x="494633" y="512350"/>
                  </a:lnTo>
                  <a:lnTo>
                    <a:pt x="480632" y="538163"/>
                  </a:lnTo>
                  <a:lnTo>
                    <a:pt x="469011" y="545783"/>
                  </a:lnTo>
                  <a:lnTo>
                    <a:pt x="462153" y="541782"/>
                  </a:lnTo>
                  <a:lnTo>
                    <a:pt x="452533" y="534924"/>
                  </a:lnTo>
                  <a:lnTo>
                    <a:pt x="430911" y="512445"/>
                  </a:lnTo>
                  <a:lnTo>
                    <a:pt x="399098" y="484918"/>
                  </a:lnTo>
                  <a:lnTo>
                    <a:pt x="359664" y="455105"/>
                  </a:lnTo>
                  <a:lnTo>
                    <a:pt x="341281" y="439484"/>
                  </a:lnTo>
                  <a:lnTo>
                    <a:pt x="325088" y="430530"/>
                  </a:lnTo>
                  <a:lnTo>
                    <a:pt x="315087" y="432816"/>
                  </a:lnTo>
                  <a:lnTo>
                    <a:pt x="304895" y="445199"/>
                  </a:lnTo>
                  <a:lnTo>
                    <a:pt x="303467" y="463582"/>
                  </a:lnTo>
                  <a:lnTo>
                    <a:pt x="310706" y="490061"/>
                  </a:lnTo>
                  <a:lnTo>
                    <a:pt x="329756" y="544830"/>
                  </a:lnTo>
                  <a:lnTo>
                    <a:pt x="339662" y="581406"/>
                  </a:lnTo>
                  <a:lnTo>
                    <a:pt x="337375" y="588740"/>
                  </a:lnTo>
                  <a:lnTo>
                    <a:pt x="318992" y="603409"/>
                  </a:lnTo>
                  <a:lnTo>
                    <a:pt x="286703" y="615791"/>
                  </a:lnTo>
                  <a:lnTo>
                    <a:pt x="284893" y="628650"/>
                  </a:lnTo>
                  <a:lnTo>
                    <a:pt x="302324" y="641985"/>
                  </a:lnTo>
                  <a:lnTo>
                    <a:pt x="344615" y="678561"/>
                  </a:lnTo>
                  <a:lnTo>
                    <a:pt x="395764" y="729901"/>
                  </a:lnTo>
                  <a:lnTo>
                    <a:pt x="415385" y="731139"/>
                  </a:lnTo>
                  <a:lnTo>
                    <a:pt x="465392" y="693039"/>
                  </a:lnTo>
                  <a:lnTo>
                    <a:pt x="504349" y="648653"/>
                  </a:lnTo>
                  <a:lnTo>
                    <a:pt x="546545" y="616077"/>
                  </a:lnTo>
                  <a:lnTo>
                    <a:pt x="562261" y="610553"/>
                  </a:lnTo>
                  <a:lnTo>
                    <a:pt x="572643" y="620649"/>
                  </a:lnTo>
                  <a:lnTo>
                    <a:pt x="576358" y="645700"/>
                  </a:lnTo>
                  <a:lnTo>
                    <a:pt x="572072" y="700564"/>
                  </a:lnTo>
                  <a:lnTo>
                    <a:pt x="561975" y="708851"/>
                  </a:lnTo>
                  <a:lnTo>
                    <a:pt x="540830" y="714185"/>
                  </a:lnTo>
                  <a:lnTo>
                    <a:pt x="517208" y="722376"/>
                  </a:lnTo>
                  <a:lnTo>
                    <a:pt x="466154" y="737521"/>
                  </a:lnTo>
                  <a:lnTo>
                    <a:pt x="400812" y="757523"/>
                  </a:lnTo>
                  <a:lnTo>
                    <a:pt x="345758" y="772668"/>
                  </a:lnTo>
                  <a:lnTo>
                    <a:pt x="302133" y="781336"/>
                  </a:lnTo>
                  <a:lnTo>
                    <a:pt x="251174" y="793242"/>
                  </a:lnTo>
                  <a:lnTo>
                    <a:pt x="197168" y="804291"/>
                  </a:lnTo>
                  <a:lnTo>
                    <a:pt x="144399" y="816959"/>
                  </a:lnTo>
                  <a:lnTo>
                    <a:pt x="93250" y="826103"/>
                  </a:lnTo>
                  <a:lnTo>
                    <a:pt x="35147" y="835057"/>
                  </a:lnTo>
                  <a:lnTo>
                    <a:pt x="13145" y="839724"/>
                  </a:lnTo>
                  <a:lnTo>
                    <a:pt x="9430" y="853916"/>
                  </a:lnTo>
                  <a:lnTo>
                    <a:pt x="7144" y="875824"/>
                  </a:lnTo>
                  <a:lnTo>
                    <a:pt x="20765" y="889159"/>
                  </a:lnTo>
                  <a:lnTo>
                    <a:pt x="104394" y="936308"/>
                  </a:lnTo>
                  <a:lnTo>
                    <a:pt x="147352" y="948119"/>
                  </a:lnTo>
                  <a:lnTo>
                    <a:pt x="171450" y="950309"/>
                  </a:lnTo>
                  <a:lnTo>
                    <a:pt x="195358" y="948023"/>
                  </a:lnTo>
                  <a:lnTo>
                    <a:pt x="235172" y="927354"/>
                  </a:lnTo>
                  <a:lnTo>
                    <a:pt x="289179" y="896779"/>
                  </a:lnTo>
                  <a:lnTo>
                    <a:pt x="331089" y="874395"/>
                  </a:lnTo>
                  <a:lnTo>
                    <a:pt x="375571" y="855440"/>
                  </a:lnTo>
                  <a:lnTo>
                    <a:pt x="466725" y="812483"/>
                  </a:lnTo>
                  <a:lnTo>
                    <a:pt x="529114" y="788099"/>
                  </a:lnTo>
                  <a:lnTo>
                    <a:pt x="553307" y="774478"/>
                  </a:lnTo>
                  <a:lnTo>
                    <a:pt x="571691" y="772192"/>
                  </a:lnTo>
                  <a:lnTo>
                    <a:pt x="579501" y="779526"/>
                  </a:lnTo>
                  <a:lnTo>
                    <a:pt x="581501" y="811435"/>
                  </a:lnTo>
                  <a:lnTo>
                    <a:pt x="575501" y="824865"/>
                  </a:lnTo>
                  <a:lnTo>
                    <a:pt x="553498" y="848678"/>
                  </a:lnTo>
                  <a:lnTo>
                    <a:pt x="521970" y="863822"/>
                  </a:lnTo>
                  <a:lnTo>
                    <a:pt x="487394" y="881634"/>
                  </a:lnTo>
                  <a:lnTo>
                    <a:pt x="435578" y="911066"/>
                  </a:lnTo>
                  <a:lnTo>
                    <a:pt x="359855" y="956882"/>
                  </a:lnTo>
                  <a:lnTo>
                    <a:pt x="281369" y="1020223"/>
                  </a:lnTo>
                  <a:lnTo>
                    <a:pt x="234696" y="1061847"/>
                  </a:lnTo>
                  <a:lnTo>
                    <a:pt x="205454" y="1090327"/>
                  </a:lnTo>
                  <a:lnTo>
                    <a:pt x="205454" y="1103948"/>
                  </a:lnTo>
                  <a:lnTo>
                    <a:pt x="222790" y="1119569"/>
                  </a:lnTo>
                  <a:lnTo>
                    <a:pt x="248222" y="1132713"/>
                  </a:lnTo>
                  <a:lnTo>
                    <a:pt x="269367" y="1137190"/>
                  </a:lnTo>
                  <a:lnTo>
                    <a:pt x="302705" y="1132237"/>
                  </a:lnTo>
                  <a:lnTo>
                    <a:pt x="381953" y="1108043"/>
                  </a:lnTo>
                  <a:lnTo>
                    <a:pt x="469011" y="1072706"/>
                  </a:lnTo>
                  <a:lnTo>
                    <a:pt x="568452" y="1037368"/>
                  </a:lnTo>
                  <a:lnTo>
                    <a:pt x="579501" y="1039654"/>
                  </a:lnTo>
                  <a:lnTo>
                    <a:pt x="581216" y="1051941"/>
                  </a:lnTo>
                  <a:lnTo>
                    <a:pt x="573119" y="1062228"/>
                  </a:lnTo>
                  <a:lnTo>
                    <a:pt x="568071" y="1076897"/>
                  </a:lnTo>
                  <a:lnTo>
                    <a:pt x="577787" y="1085564"/>
                  </a:lnTo>
                  <a:lnTo>
                    <a:pt x="577787" y="1096899"/>
                  </a:lnTo>
                  <a:lnTo>
                    <a:pt x="575215" y="1126617"/>
                  </a:lnTo>
                  <a:lnTo>
                    <a:pt x="577120" y="1148715"/>
                  </a:lnTo>
                  <a:cubicBezTo>
                    <a:pt x="577120" y="1148715"/>
                    <a:pt x="575501" y="1163384"/>
                    <a:pt x="575501" y="1167098"/>
                  </a:cubicBezTo>
                  <a:cubicBezTo>
                    <a:pt x="575501" y="1170813"/>
                    <a:pt x="576644" y="1192530"/>
                    <a:pt x="576644" y="1192530"/>
                  </a:cubicBezTo>
                  <a:lnTo>
                    <a:pt x="575691" y="1217105"/>
                  </a:lnTo>
                  <a:lnTo>
                    <a:pt x="574167" y="1257586"/>
                  </a:lnTo>
                  <a:lnTo>
                    <a:pt x="579692" y="1280351"/>
                  </a:lnTo>
                  <a:lnTo>
                    <a:pt x="579025" y="1291114"/>
                  </a:lnTo>
                  <a:lnTo>
                    <a:pt x="575596" y="1314069"/>
                  </a:lnTo>
                  <a:lnTo>
                    <a:pt x="573881" y="1356360"/>
                  </a:lnTo>
                  <a:lnTo>
                    <a:pt x="581216" y="1379696"/>
                  </a:lnTo>
                  <a:lnTo>
                    <a:pt x="583978" y="1400937"/>
                  </a:lnTo>
                  <a:lnTo>
                    <a:pt x="607505" y="1425131"/>
                  </a:lnTo>
                  <a:lnTo>
                    <a:pt x="623697" y="1436751"/>
                  </a:lnTo>
                  <a:lnTo>
                    <a:pt x="635318" y="1434275"/>
                  </a:lnTo>
                  <a:lnTo>
                    <a:pt x="676275" y="1393317"/>
                  </a:lnTo>
                  <a:lnTo>
                    <a:pt x="692658" y="1366933"/>
                  </a:lnTo>
                  <a:lnTo>
                    <a:pt x="699992" y="1344263"/>
                  </a:lnTo>
                  <a:lnTo>
                    <a:pt x="704564" y="1325499"/>
                  </a:lnTo>
                  <a:lnTo>
                    <a:pt x="710946" y="1309973"/>
                  </a:lnTo>
                  <a:lnTo>
                    <a:pt x="712184" y="1275398"/>
                  </a:lnTo>
                  <a:lnTo>
                    <a:pt x="715899" y="1262539"/>
                  </a:lnTo>
                  <a:lnTo>
                    <a:pt x="719328" y="1240536"/>
                  </a:lnTo>
                  <a:lnTo>
                    <a:pt x="717423" y="1143572"/>
                  </a:lnTo>
                  <a:lnTo>
                    <a:pt x="714661" y="1127379"/>
                  </a:lnTo>
                  <a:lnTo>
                    <a:pt x="716471" y="1106805"/>
                  </a:lnTo>
                  <a:lnTo>
                    <a:pt x="719233" y="1018223"/>
                  </a:lnTo>
                  <a:lnTo>
                    <a:pt x="720757" y="992315"/>
                  </a:lnTo>
                  <a:lnTo>
                    <a:pt x="735711" y="981742"/>
                  </a:lnTo>
                  <a:lnTo>
                    <a:pt x="761429" y="970121"/>
                  </a:lnTo>
                  <a:lnTo>
                    <a:pt x="791718" y="961835"/>
                  </a:lnTo>
                  <a:lnTo>
                    <a:pt x="869442" y="935546"/>
                  </a:lnTo>
                  <a:lnTo>
                    <a:pt x="904589" y="920877"/>
                  </a:lnTo>
                  <a:lnTo>
                    <a:pt x="924687" y="903732"/>
                  </a:lnTo>
                  <a:lnTo>
                    <a:pt x="930497" y="885635"/>
                  </a:lnTo>
                  <a:lnTo>
                    <a:pt x="925640" y="870204"/>
                  </a:lnTo>
                  <a:lnTo>
                    <a:pt x="873919" y="838486"/>
                  </a:lnTo>
                  <a:lnTo>
                    <a:pt x="818579" y="803053"/>
                  </a:lnTo>
                  <a:lnTo>
                    <a:pt x="799719" y="791623"/>
                  </a:lnTo>
                  <a:lnTo>
                    <a:pt x="790956" y="782574"/>
                  </a:lnTo>
                  <a:lnTo>
                    <a:pt x="792956" y="771811"/>
                  </a:lnTo>
                  <a:cubicBezTo>
                    <a:pt x="792956" y="771811"/>
                    <a:pt x="808387" y="762857"/>
                    <a:pt x="824579" y="754952"/>
                  </a:cubicBezTo>
                  <a:cubicBezTo>
                    <a:pt x="842582" y="746188"/>
                    <a:pt x="861441" y="738283"/>
                    <a:pt x="861441" y="738283"/>
                  </a:cubicBezTo>
                  <a:lnTo>
                    <a:pt x="936403" y="705898"/>
                  </a:lnTo>
                  <a:lnTo>
                    <a:pt x="1006126" y="673894"/>
                  </a:lnTo>
                  <a:lnTo>
                    <a:pt x="1071182" y="644652"/>
                  </a:lnTo>
                  <a:lnTo>
                    <a:pt x="1094899" y="634270"/>
                  </a:lnTo>
                  <a:lnTo>
                    <a:pt x="1109091" y="618173"/>
                  </a:lnTo>
                  <a:lnTo>
                    <a:pt x="1107472" y="601313"/>
                  </a:lnTo>
                  <a:close/>
                  <a:moveTo>
                    <a:pt x="824198" y="212979"/>
                  </a:moveTo>
                  <a:lnTo>
                    <a:pt x="848582" y="173165"/>
                  </a:lnTo>
                  <a:lnTo>
                    <a:pt x="856869" y="159830"/>
                  </a:lnTo>
                  <a:lnTo>
                    <a:pt x="868394" y="152972"/>
                  </a:lnTo>
                  <a:lnTo>
                    <a:pt x="877157" y="156591"/>
                  </a:lnTo>
                  <a:lnTo>
                    <a:pt x="888778" y="167831"/>
                  </a:lnTo>
                  <a:lnTo>
                    <a:pt x="894302" y="184404"/>
                  </a:lnTo>
                  <a:lnTo>
                    <a:pt x="892016" y="199644"/>
                  </a:lnTo>
                  <a:lnTo>
                    <a:pt x="874109" y="220885"/>
                  </a:lnTo>
                  <a:lnTo>
                    <a:pt x="851535" y="231743"/>
                  </a:lnTo>
                  <a:lnTo>
                    <a:pt x="838390" y="235839"/>
                  </a:lnTo>
                  <a:lnTo>
                    <a:pt x="824865" y="231267"/>
                  </a:lnTo>
                  <a:lnTo>
                    <a:pt x="821912" y="224409"/>
                  </a:lnTo>
                  <a:lnTo>
                    <a:pt x="824198" y="212979"/>
                  </a:lnTo>
                  <a:close/>
                  <a:moveTo>
                    <a:pt x="582073" y="925640"/>
                  </a:moveTo>
                  <a:lnTo>
                    <a:pt x="577501" y="940784"/>
                  </a:lnTo>
                  <a:lnTo>
                    <a:pt x="557784" y="953357"/>
                  </a:lnTo>
                  <a:lnTo>
                    <a:pt x="502444" y="974979"/>
                  </a:lnTo>
                  <a:lnTo>
                    <a:pt x="436436" y="996506"/>
                  </a:lnTo>
                  <a:lnTo>
                    <a:pt x="387953" y="1013174"/>
                  </a:lnTo>
                  <a:lnTo>
                    <a:pt x="370523" y="1012222"/>
                  </a:lnTo>
                  <a:lnTo>
                    <a:pt x="370618" y="1006983"/>
                  </a:lnTo>
                  <a:lnTo>
                    <a:pt x="397478" y="985552"/>
                  </a:lnTo>
                  <a:lnTo>
                    <a:pt x="455295" y="955262"/>
                  </a:lnTo>
                  <a:lnTo>
                    <a:pt x="491966" y="933260"/>
                  </a:lnTo>
                  <a:lnTo>
                    <a:pt x="535877" y="909066"/>
                  </a:lnTo>
                  <a:lnTo>
                    <a:pt x="560642" y="892588"/>
                  </a:lnTo>
                  <a:lnTo>
                    <a:pt x="570357" y="887063"/>
                  </a:lnTo>
                  <a:lnTo>
                    <a:pt x="577120" y="890016"/>
                  </a:lnTo>
                  <a:lnTo>
                    <a:pt x="583502" y="899541"/>
                  </a:lnTo>
                  <a:lnTo>
                    <a:pt x="582073" y="925640"/>
                  </a:lnTo>
                  <a:close/>
                  <a:moveTo>
                    <a:pt x="709803" y="633889"/>
                  </a:moveTo>
                  <a:lnTo>
                    <a:pt x="713137" y="587121"/>
                  </a:lnTo>
                  <a:lnTo>
                    <a:pt x="715423" y="557308"/>
                  </a:lnTo>
                  <a:lnTo>
                    <a:pt x="715137" y="532638"/>
                  </a:lnTo>
                  <a:lnTo>
                    <a:pt x="719233" y="519303"/>
                  </a:lnTo>
                  <a:lnTo>
                    <a:pt x="729520" y="508540"/>
                  </a:lnTo>
                  <a:lnTo>
                    <a:pt x="741331" y="508540"/>
                  </a:lnTo>
                  <a:lnTo>
                    <a:pt x="750856" y="513398"/>
                  </a:lnTo>
                  <a:lnTo>
                    <a:pt x="763905" y="514922"/>
                  </a:lnTo>
                  <a:lnTo>
                    <a:pt x="787908" y="517970"/>
                  </a:lnTo>
                  <a:lnTo>
                    <a:pt x="794766" y="521684"/>
                  </a:lnTo>
                  <a:lnTo>
                    <a:pt x="801148" y="531686"/>
                  </a:lnTo>
                  <a:lnTo>
                    <a:pt x="797909" y="548164"/>
                  </a:lnTo>
                  <a:lnTo>
                    <a:pt x="795623" y="572453"/>
                  </a:lnTo>
                  <a:lnTo>
                    <a:pt x="789051" y="600075"/>
                  </a:lnTo>
                  <a:lnTo>
                    <a:pt x="777145" y="623888"/>
                  </a:lnTo>
                  <a:lnTo>
                    <a:pt x="762000" y="642080"/>
                  </a:lnTo>
                  <a:lnTo>
                    <a:pt x="737235" y="651701"/>
                  </a:lnTo>
                  <a:lnTo>
                    <a:pt x="722281" y="654939"/>
                  </a:lnTo>
                  <a:lnTo>
                    <a:pt x="714470" y="648653"/>
                  </a:lnTo>
                  <a:lnTo>
                    <a:pt x="709803" y="633889"/>
                  </a:lnTo>
                  <a:close/>
                  <a:moveTo>
                    <a:pt x="767715" y="875824"/>
                  </a:moveTo>
                  <a:lnTo>
                    <a:pt x="745808" y="894017"/>
                  </a:lnTo>
                  <a:lnTo>
                    <a:pt x="723424" y="894017"/>
                  </a:lnTo>
                  <a:lnTo>
                    <a:pt x="723138" y="890873"/>
                  </a:lnTo>
                  <a:lnTo>
                    <a:pt x="716280" y="876586"/>
                  </a:lnTo>
                  <a:lnTo>
                    <a:pt x="714470" y="858203"/>
                  </a:lnTo>
                  <a:lnTo>
                    <a:pt x="720281" y="847725"/>
                  </a:lnTo>
                  <a:lnTo>
                    <a:pt x="713994" y="833723"/>
                  </a:lnTo>
                  <a:lnTo>
                    <a:pt x="714756" y="823627"/>
                  </a:lnTo>
                  <a:lnTo>
                    <a:pt x="724567" y="813245"/>
                  </a:lnTo>
                  <a:lnTo>
                    <a:pt x="729044" y="810197"/>
                  </a:lnTo>
                  <a:lnTo>
                    <a:pt x="740093" y="822960"/>
                  </a:lnTo>
                  <a:lnTo>
                    <a:pt x="753713" y="842963"/>
                  </a:lnTo>
                  <a:lnTo>
                    <a:pt x="767906" y="864870"/>
                  </a:lnTo>
                  <a:lnTo>
                    <a:pt x="767715" y="875824"/>
                  </a:lnTo>
                  <a:close/>
                  <a:moveTo>
                    <a:pt x="898588" y="665893"/>
                  </a:moveTo>
                  <a:lnTo>
                    <a:pt x="877062" y="681514"/>
                  </a:lnTo>
                  <a:lnTo>
                    <a:pt x="853250" y="689324"/>
                  </a:lnTo>
                  <a:lnTo>
                    <a:pt x="827532" y="708279"/>
                  </a:lnTo>
                  <a:lnTo>
                    <a:pt x="795814" y="723424"/>
                  </a:lnTo>
                  <a:lnTo>
                    <a:pt x="760762" y="747903"/>
                  </a:lnTo>
                  <a:lnTo>
                    <a:pt x="746093" y="749713"/>
                  </a:lnTo>
                  <a:lnTo>
                    <a:pt x="728377" y="742664"/>
                  </a:lnTo>
                  <a:lnTo>
                    <a:pt x="717804" y="733901"/>
                  </a:lnTo>
                  <a:lnTo>
                    <a:pt x="713232" y="726281"/>
                  </a:lnTo>
                  <a:lnTo>
                    <a:pt x="722471" y="716661"/>
                  </a:lnTo>
                  <a:lnTo>
                    <a:pt x="747141" y="703040"/>
                  </a:lnTo>
                  <a:lnTo>
                    <a:pt x="791147" y="689705"/>
                  </a:lnTo>
                  <a:lnTo>
                    <a:pt x="829056" y="674846"/>
                  </a:lnTo>
                  <a:lnTo>
                    <a:pt x="864203" y="656463"/>
                  </a:lnTo>
                  <a:lnTo>
                    <a:pt x="892683" y="651415"/>
                  </a:lnTo>
                  <a:lnTo>
                    <a:pt x="902780" y="655796"/>
                  </a:lnTo>
                  <a:lnTo>
                    <a:pt x="898588" y="6658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BDD8C61C-138A-4C10-9A54-D1F70403C811}"/>
                </a:ext>
              </a:extLst>
            </p:cNvPr>
            <p:cNvSpPr/>
            <p:nvPr/>
          </p:nvSpPr>
          <p:spPr>
            <a:xfrm>
              <a:off x="3725894" y="2822829"/>
              <a:ext cx="857250" cy="1276350"/>
            </a:xfrm>
            <a:custGeom>
              <a:avLst/>
              <a:gdLst>
                <a:gd name="connsiteX0" fmla="*/ 844487 w 857250"/>
                <a:gd name="connsiteY0" fmla="*/ 199454 h 1276350"/>
                <a:gd name="connsiteX1" fmla="*/ 823627 w 857250"/>
                <a:gd name="connsiteY1" fmla="*/ 178975 h 1276350"/>
                <a:gd name="connsiteX2" fmla="*/ 792099 w 857250"/>
                <a:gd name="connsiteY2" fmla="*/ 167926 h 1276350"/>
                <a:gd name="connsiteX3" fmla="*/ 766477 w 857250"/>
                <a:gd name="connsiteY3" fmla="*/ 167926 h 1276350"/>
                <a:gd name="connsiteX4" fmla="*/ 710470 w 857250"/>
                <a:gd name="connsiteY4" fmla="*/ 170212 h 1276350"/>
                <a:gd name="connsiteX5" fmla="*/ 671417 w 857250"/>
                <a:gd name="connsiteY5" fmla="*/ 185547 h 1276350"/>
                <a:gd name="connsiteX6" fmla="*/ 616649 w 857250"/>
                <a:gd name="connsiteY6" fmla="*/ 219456 h 1276350"/>
                <a:gd name="connsiteX7" fmla="*/ 567880 w 857250"/>
                <a:gd name="connsiteY7" fmla="*/ 250984 h 1276350"/>
                <a:gd name="connsiteX8" fmla="*/ 517112 w 857250"/>
                <a:gd name="connsiteY8" fmla="*/ 286798 h 1276350"/>
                <a:gd name="connsiteX9" fmla="*/ 489490 w 857250"/>
                <a:gd name="connsiteY9" fmla="*/ 307086 h 1276350"/>
                <a:gd name="connsiteX10" fmla="*/ 480727 w 857250"/>
                <a:gd name="connsiteY10" fmla="*/ 307086 h 1276350"/>
                <a:gd name="connsiteX11" fmla="*/ 473488 w 857250"/>
                <a:gd name="connsiteY11" fmla="*/ 297275 h 1276350"/>
                <a:gd name="connsiteX12" fmla="*/ 475202 w 857250"/>
                <a:gd name="connsiteY12" fmla="*/ 259461 h 1276350"/>
                <a:gd name="connsiteX13" fmla="*/ 481965 w 857250"/>
                <a:gd name="connsiteY13" fmla="*/ 235268 h 1276350"/>
                <a:gd name="connsiteX14" fmla="*/ 482727 w 857250"/>
                <a:gd name="connsiteY14" fmla="*/ 210598 h 1276350"/>
                <a:gd name="connsiteX15" fmla="*/ 479965 w 857250"/>
                <a:gd name="connsiteY15" fmla="*/ 190405 h 1276350"/>
                <a:gd name="connsiteX16" fmla="*/ 487775 w 857250"/>
                <a:gd name="connsiteY16" fmla="*/ 158306 h 1276350"/>
                <a:gd name="connsiteX17" fmla="*/ 499872 w 857250"/>
                <a:gd name="connsiteY17" fmla="*/ 118777 h 1276350"/>
                <a:gd name="connsiteX18" fmla="*/ 499396 w 857250"/>
                <a:gd name="connsiteY18" fmla="*/ 87344 h 1276350"/>
                <a:gd name="connsiteX19" fmla="*/ 477488 w 857250"/>
                <a:gd name="connsiteY19" fmla="*/ 65151 h 1276350"/>
                <a:gd name="connsiteX20" fmla="*/ 440341 w 857250"/>
                <a:gd name="connsiteY20" fmla="*/ 40386 h 1276350"/>
                <a:gd name="connsiteX21" fmla="*/ 406813 w 857250"/>
                <a:gd name="connsiteY21" fmla="*/ 23336 h 1276350"/>
                <a:gd name="connsiteX22" fmla="*/ 377285 w 857250"/>
                <a:gd name="connsiteY22" fmla="*/ 7144 h 1276350"/>
                <a:gd name="connsiteX23" fmla="*/ 360140 w 857250"/>
                <a:gd name="connsiteY23" fmla="*/ 10192 h 1276350"/>
                <a:gd name="connsiteX24" fmla="*/ 330137 w 857250"/>
                <a:gd name="connsiteY24" fmla="*/ 36671 h 1276350"/>
                <a:gd name="connsiteX25" fmla="*/ 286988 w 857250"/>
                <a:gd name="connsiteY25" fmla="*/ 83820 h 1276350"/>
                <a:gd name="connsiteX26" fmla="*/ 286321 w 857250"/>
                <a:gd name="connsiteY26" fmla="*/ 93345 h 1276350"/>
                <a:gd name="connsiteX27" fmla="*/ 292417 w 857250"/>
                <a:gd name="connsiteY27" fmla="*/ 118872 h 1276350"/>
                <a:gd name="connsiteX28" fmla="*/ 306991 w 857250"/>
                <a:gd name="connsiteY28" fmla="*/ 149638 h 1276350"/>
                <a:gd name="connsiteX29" fmla="*/ 326708 w 857250"/>
                <a:gd name="connsiteY29" fmla="*/ 193072 h 1276350"/>
                <a:gd name="connsiteX30" fmla="*/ 335661 w 857250"/>
                <a:gd name="connsiteY30" fmla="*/ 218504 h 1276350"/>
                <a:gd name="connsiteX31" fmla="*/ 342043 w 857250"/>
                <a:gd name="connsiteY31" fmla="*/ 290798 h 1276350"/>
                <a:gd name="connsiteX32" fmla="*/ 349853 w 857250"/>
                <a:gd name="connsiteY32" fmla="*/ 372428 h 1276350"/>
                <a:gd name="connsiteX33" fmla="*/ 352520 w 857250"/>
                <a:gd name="connsiteY33" fmla="*/ 393859 h 1276350"/>
                <a:gd name="connsiteX34" fmla="*/ 350806 w 857250"/>
                <a:gd name="connsiteY34" fmla="*/ 415481 h 1276350"/>
                <a:gd name="connsiteX35" fmla="*/ 217456 w 857250"/>
                <a:gd name="connsiteY35" fmla="*/ 539877 h 1276350"/>
                <a:gd name="connsiteX36" fmla="*/ 205454 w 857250"/>
                <a:gd name="connsiteY36" fmla="*/ 541115 h 1276350"/>
                <a:gd name="connsiteX37" fmla="*/ 195644 w 857250"/>
                <a:gd name="connsiteY37" fmla="*/ 529114 h 1276350"/>
                <a:gd name="connsiteX38" fmla="*/ 177927 w 857250"/>
                <a:gd name="connsiteY38" fmla="*/ 488347 h 1276350"/>
                <a:gd name="connsiteX39" fmla="*/ 160496 w 857250"/>
                <a:gd name="connsiteY39" fmla="*/ 440627 h 1276350"/>
                <a:gd name="connsiteX40" fmla="*/ 152209 w 857250"/>
                <a:gd name="connsiteY40" fmla="*/ 408527 h 1276350"/>
                <a:gd name="connsiteX41" fmla="*/ 133826 w 857250"/>
                <a:gd name="connsiteY41" fmla="*/ 381000 h 1276350"/>
                <a:gd name="connsiteX42" fmla="*/ 127445 w 857250"/>
                <a:gd name="connsiteY42" fmla="*/ 357664 h 1276350"/>
                <a:gd name="connsiteX43" fmla="*/ 103823 w 857250"/>
                <a:gd name="connsiteY43" fmla="*/ 350901 h 1276350"/>
                <a:gd name="connsiteX44" fmla="*/ 87344 w 857250"/>
                <a:gd name="connsiteY44" fmla="*/ 361950 h 1276350"/>
                <a:gd name="connsiteX45" fmla="*/ 68961 w 857250"/>
                <a:gd name="connsiteY45" fmla="*/ 402717 h 1276350"/>
                <a:gd name="connsiteX46" fmla="*/ 51149 w 857250"/>
                <a:gd name="connsiteY46" fmla="*/ 450152 h 1276350"/>
                <a:gd name="connsiteX47" fmla="*/ 40100 w 857250"/>
                <a:gd name="connsiteY47" fmla="*/ 495490 h 1276350"/>
                <a:gd name="connsiteX48" fmla="*/ 21717 w 857250"/>
                <a:gd name="connsiteY48" fmla="*/ 552450 h 1276350"/>
                <a:gd name="connsiteX49" fmla="*/ 10668 w 857250"/>
                <a:gd name="connsiteY49" fmla="*/ 590741 h 1276350"/>
                <a:gd name="connsiteX50" fmla="*/ 7144 w 857250"/>
                <a:gd name="connsiteY50" fmla="*/ 622840 h 1276350"/>
                <a:gd name="connsiteX51" fmla="*/ 15430 w 857250"/>
                <a:gd name="connsiteY51" fmla="*/ 655987 h 1276350"/>
                <a:gd name="connsiteX52" fmla="*/ 43910 w 857250"/>
                <a:gd name="connsiteY52" fmla="*/ 684467 h 1276350"/>
                <a:gd name="connsiteX53" fmla="*/ 79438 w 857250"/>
                <a:gd name="connsiteY53" fmla="*/ 711422 h 1276350"/>
                <a:gd name="connsiteX54" fmla="*/ 117062 w 857250"/>
                <a:gd name="connsiteY54" fmla="*/ 733139 h 1276350"/>
                <a:gd name="connsiteX55" fmla="*/ 139065 w 857250"/>
                <a:gd name="connsiteY55" fmla="*/ 739521 h 1276350"/>
                <a:gd name="connsiteX56" fmla="*/ 165354 w 857250"/>
                <a:gd name="connsiteY56" fmla="*/ 732187 h 1276350"/>
                <a:gd name="connsiteX57" fmla="*/ 192024 w 857250"/>
                <a:gd name="connsiteY57" fmla="*/ 695516 h 1276350"/>
                <a:gd name="connsiteX58" fmla="*/ 229648 w 857250"/>
                <a:gd name="connsiteY58" fmla="*/ 646652 h 1276350"/>
                <a:gd name="connsiteX59" fmla="*/ 267271 w 857250"/>
                <a:gd name="connsiteY59" fmla="*/ 598265 h 1276350"/>
                <a:gd name="connsiteX60" fmla="*/ 320230 w 857250"/>
                <a:gd name="connsiteY60" fmla="*/ 544068 h 1276350"/>
                <a:gd name="connsiteX61" fmla="*/ 329375 w 857250"/>
                <a:gd name="connsiteY61" fmla="*/ 533972 h 1276350"/>
                <a:gd name="connsiteX62" fmla="*/ 338233 w 857250"/>
                <a:gd name="connsiteY62" fmla="*/ 532543 h 1276350"/>
                <a:gd name="connsiteX63" fmla="*/ 346996 w 857250"/>
                <a:gd name="connsiteY63" fmla="*/ 539687 h 1276350"/>
                <a:gd name="connsiteX64" fmla="*/ 348901 w 857250"/>
                <a:gd name="connsiteY64" fmla="*/ 634079 h 1276350"/>
                <a:gd name="connsiteX65" fmla="*/ 338804 w 857250"/>
                <a:gd name="connsiteY65" fmla="*/ 911352 h 1276350"/>
                <a:gd name="connsiteX66" fmla="*/ 331375 w 857250"/>
                <a:gd name="connsiteY66" fmla="*/ 954215 h 1276350"/>
                <a:gd name="connsiteX67" fmla="*/ 322802 w 857250"/>
                <a:gd name="connsiteY67" fmla="*/ 1015365 h 1276350"/>
                <a:gd name="connsiteX68" fmla="*/ 315468 w 857250"/>
                <a:gd name="connsiteY68" fmla="*/ 1086041 h 1276350"/>
                <a:gd name="connsiteX69" fmla="*/ 317849 w 857250"/>
                <a:gd name="connsiteY69" fmla="*/ 1125093 h 1276350"/>
                <a:gd name="connsiteX70" fmla="*/ 327279 w 857250"/>
                <a:gd name="connsiteY70" fmla="*/ 1162241 h 1276350"/>
                <a:gd name="connsiteX71" fmla="*/ 329755 w 857250"/>
                <a:gd name="connsiteY71" fmla="*/ 1180624 h 1276350"/>
                <a:gd name="connsiteX72" fmla="*/ 343281 w 857250"/>
                <a:gd name="connsiteY72" fmla="*/ 1202627 h 1276350"/>
                <a:gd name="connsiteX73" fmla="*/ 354711 w 857250"/>
                <a:gd name="connsiteY73" fmla="*/ 1226249 h 1276350"/>
                <a:gd name="connsiteX74" fmla="*/ 389858 w 857250"/>
                <a:gd name="connsiteY74" fmla="*/ 1265396 h 1276350"/>
                <a:gd name="connsiteX75" fmla="*/ 405479 w 857250"/>
                <a:gd name="connsiteY75" fmla="*/ 1272731 h 1276350"/>
                <a:gd name="connsiteX76" fmla="*/ 421100 w 857250"/>
                <a:gd name="connsiteY76" fmla="*/ 1271492 h 1276350"/>
                <a:gd name="connsiteX77" fmla="*/ 447580 w 857250"/>
                <a:gd name="connsiteY77" fmla="*/ 1254347 h 1276350"/>
                <a:gd name="connsiteX78" fmla="*/ 462439 w 857250"/>
                <a:gd name="connsiteY78" fmla="*/ 1219200 h 1276350"/>
                <a:gd name="connsiteX79" fmla="*/ 470154 w 857250"/>
                <a:gd name="connsiteY79" fmla="*/ 1176052 h 1276350"/>
                <a:gd name="connsiteX80" fmla="*/ 468916 w 857250"/>
                <a:gd name="connsiteY80" fmla="*/ 1066800 h 1276350"/>
                <a:gd name="connsiteX81" fmla="*/ 464058 w 857250"/>
                <a:gd name="connsiteY81" fmla="*/ 1045940 h 1276350"/>
                <a:gd name="connsiteX82" fmla="*/ 464058 w 857250"/>
                <a:gd name="connsiteY82" fmla="*/ 938213 h 1276350"/>
                <a:gd name="connsiteX83" fmla="*/ 461582 w 857250"/>
                <a:gd name="connsiteY83" fmla="*/ 928021 h 1276350"/>
                <a:gd name="connsiteX84" fmla="*/ 459772 w 857250"/>
                <a:gd name="connsiteY84" fmla="*/ 851630 h 1276350"/>
                <a:gd name="connsiteX85" fmla="*/ 457486 w 857250"/>
                <a:gd name="connsiteY85" fmla="*/ 839248 h 1276350"/>
                <a:gd name="connsiteX86" fmla="*/ 454057 w 857250"/>
                <a:gd name="connsiteY86" fmla="*/ 835724 h 1276350"/>
                <a:gd name="connsiteX87" fmla="*/ 453485 w 857250"/>
                <a:gd name="connsiteY87" fmla="*/ 828866 h 1276350"/>
                <a:gd name="connsiteX88" fmla="*/ 457867 w 857250"/>
                <a:gd name="connsiteY88" fmla="*/ 812673 h 1276350"/>
                <a:gd name="connsiteX89" fmla="*/ 455771 w 857250"/>
                <a:gd name="connsiteY89" fmla="*/ 656082 h 1276350"/>
                <a:gd name="connsiteX90" fmla="*/ 461010 w 857250"/>
                <a:gd name="connsiteY90" fmla="*/ 645795 h 1276350"/>
                <a:gd name="connsiteX91" fmla="*/ 472345 w 857250"/>
                <a:gd name="connsiteY91" fmla="*/ 636842 h 1276350"/>
                <a:gd name="connsiteX92" fmla="*/ 483775 w 857250"/>
                <a:gd name="connsiteY92" fmla="*/ 640080 h 1276350"/>
                <a:gd name="connsiteX93" fmla="*/ 495395 w 857250"/>
                <a:gd name="connsiteY93" fmla="*/ 641033 h 1276350"/>
                <a:gd name="connsiteX94" fmla="*/ 520637 w 857250"/>
                <a:gd name="connsiteY94" fmla="*/ 639604 h 1276350"/>
                <a:gd name="connsiteX95" fmla="*/ 545687 w 857250"/>
                <a:gd name="connsiteY95" fmla="*/ 628364 h 1276350"/>
                <a:gd name="connsiteX96" fmla="*/ 598837 w 857250"/>
                <a:gd name="connsiteY96" fmla="*/ 603314 h 1276350"/>
                <a:gd name="connsiteX97" fmla="*/ 642271 w 857250"/>
                <a:gd name="connsiteY97" fmla="*/ 587121 h 1276350"/>
                <a:gd name="connsiteX98" fmla="*/ 659416 w 857250"/>
                <a:gd name="connsiteY98" fmla="*/ 579311 h 1276350"/>
                <a:gd name="connsiteX99" fmla="*/ 695611 w 857250"/>
                <a:gd name="connsiteY99" fmla="*/ 539020 h 1276350"/>
                <a:gd name="connsiteX100" fmla="*/ 697421 w 857250"/>
                <a:gd name="connsiteY100" fmla="*/ 521113 h 1276350"/>
                <a:gd name="connsiteX101" fmla="*/ 683800 w 857250"/>
                <a:gd name="connsiteY101" fmla="*/ 506063 h 1276350"/>
                <a:gd name="connsiteX102" fmla="*/ 640651 w 857250"/>
                <a:gd name="connsiteY102" fmla="*/ 474536 h 1276350"/>
                <a:gd name="connsiteX103" fmla="*/ 634270 w 857250"/>
                <a:gd name="connsiteY103" fmla="*/ 465868 h 1276350"/>
                <a:gd name="connsiteX104" fmla="*/ 635508 w 857250"/>
                <a:gd name="connsiteY104" fmla="*/ 443103 h 1276350"/>
                <a:gd name="connsiteX105" fmla="*/ 651129 w 857250"/>
                <a:gd name="connsiteY105" fmla="*/ 411194 h 1276350"/>
                <a:gd name="connsiteX106" fmla="*/ 691515 w 857250"/>
                <a:gd name="connsiteY106" fmla="*/ 366713 h 1276350"/>
                <a:gd name="connsiteX107" fmla="*/ 733997 w 857250"/>
                <a:gd name="connsiteY107" fmla="*/ 330899 h 1276350"/>
                <a:gd name="connsiteX108" fmla="*/ 778002 w 857250"/>
                <a:gd name="connsiteY108" fmla="*/ 308801 h 1276350"/>
                <a:gd name="connsiteX109" fmla="*/ 801910 w 857250"/>
                <a:gd name="connsiteY109" fmla="*/ 296799 h 1276350"/>
                <a:gd name="connsiteX110" fmla="*/ 833057 w 857250"/>
                <a:gd name="connsiteY110" fmla="*/ 272891 h 1276350"/>
                <a:gd name="connsiteX111" fmla="*/ 849440 w 857250"/>
                <a:gd name="connsiteY111" fmla="*/ 246697 h 1276350"/>
                <a:gd name="connsiteX112" fmla="*/ 852678 w 857250"/>
                <a:gd name="connsiteY112" fmla="*/ 226695 h 1276350"/>
                <a:gd name="connsiteX113" fmla="*/ 844487 w 857250"/>
                <a:gd name="connsiteY113" fmla="*/ 199454 h 1276350"/>
                <a:gd name="connsiteX114" fmla="*/ 583501 w 857250"/>
                <a:gd name="connsiteY114" fmla="*/ 382619 h 1276350"/>
                <a:gd name="connsiteX115" fmla="*/ 569214 w 857250"/>
                <a:gd name="connsiteY115" fmla="*/ 432626 h 1276350"/>
                <a:gd name="connsiteX116" fmla="*/ 561023 w 857250"/>
                <a:gd name="connsiteY116" fmla="*/ 469678 h 1276350"/>
                <a:gd name="connsiteX117" fmla="*/ 550164 w 857250"/>
                <a:gd name="connsiteY117" fmla="*/ 500825 h 1276350"/>
                <a:gd name="connsiteX118" fmla="*/ 526733 w 857250"/>
                <a:gd name="connsiteY118" fmla="*/ 522256 h 1276350"/>
                <a:gd name="connsiteX119" fmla="*/ 497872 w 857250"/>
                <a:gd name="connsiteY119" fmla="*/ 539210 h 1276350"/>
                <a:gd name="connsiteX120" fmla="*/ 478631 w 857250"/>
                <a:gd name="connsiteY120" fmla="*/ 549307 h 1276350"/>
                <a:gd name="connsiteX121" fmla="*/ 472345 w 857250"/>
                <a:gd name="connsiteY121" fmla="*/ 549783 h 1276350"/>
                <a:gd name="connsiteX122" fmla="*/ 459867 w 857250"/>
                <a:gd name="connsiteY122" fmla="*/ 538353 h 1276350"/>
                <a:gd name="connsiteX123" fmla="*/ 458534 w 857250"/>
                <a:gd name="connsiteY123" fmla="*/ 525018 h 1276350"/>
                <a:gd name="connsiteX124" fmla="*/ 462629 w 857250"/>
                <a:gd name="connsiteY124" fmla="*/ 489299 h 1276350"/>
                <a:gd name="connsiteX125" fmla="*/ 459962 w 857250"/>
                <a:gd name="connsiteY125" fmla="*/ 454724 h 1276350"/>
                <a:gd name="connsiteX126" fmla="*/ 459581 w 857250"/>
                <a:gd name="connsiteY126" fmla="*/ 432245 h 1276350"/>
                <a:gd name="connsiteX127" fmla="*/ 466344 w 857250"/>
                <a:gd name="connsiteY127" fmla="*/ 414814 h 1276350"/>
                <a:gd name="connsiteX128" fmla="*/ 502634 w 857250"/>
                <a:gd name="connsiteY128" fmla="*/ 380429 h 1276350"/>
                <a:gd name="connsiteX129" fmla="*/ 549402 w 857250"/>
                <a:gd name="connsiteY129" fmla="*/ 348425 h 1276350"/>
                <a:gd name="connsiteX130" fmla="*/ 574929 w 857250"/>
                <a:gd name="connsiteY130" fmla="*/ 331565 h 1276350"/>
                <a:gd name="connsiteX131" fmla="*/ 588074 w 857250"/>
                <a:gd name="connsiteY131" fmla="*/ 330613 h 1276350"/>
                <a:gd name="connsiteX132" fmla="*/ 592074 w 857250"/>
                <a:gd name="connsiteY132" fmla="*/ 343757 h 1276350"/>
                <a:gd name="connsiteX133" fmla="*/ 583501 w 857250"/>
                <a:gd name="connsiteY133" fmla="*/ 382619 h 127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857250" h="1276350">
                  <a:moveTo>
                    <a:pt x="844487" y="199454"/>
                  </a:moveTo>
                  <a:lnTo>
                    <a:pt x="823627" y="178975"/>
                  </a:lnTo>
                  <a:lnTo>
                    <a:pt x="792099" y="167926"/>
                  </a:lnTo>
                  <a:lnTo>
                    <a:pt x="766477" y="167926"/>
                  </a:lnTo>
                  <a:lnTo>
                    <a:pt x="710470" y="170212"/>
                  </a:lnTo>
                  <a:lnTo>
                    <a:pt x="671417" y="185547"/>
                  </a:lnTo>
                  <a:lnTo>
                    <a:pt x="616649" y="219456"/>
                  </a:lnTo>
                  <a:lnTo>
                    <a:pt x="567880" y="250984"/>
                  </a:lnTo>
                  <a:lnTo>
                    <a:pt x="517112" y="286798"/>
                  </a:lnTo>
                  <a:lnTo>
                    <a:pt x="489490" y="307086"/>
                  </a:lnTo>
                  <a:lnTo>
                    <a:pt x="480727" y="307086"/>
                  </a:lnTo>
                  <a:lnTo>
                    <a:pt x="473488" y="297275"/>
                  </a:lnTo>
                  <a:lnTo>
                    <a:pt x="475202" y="259461"/>
                  </a:lnTo>
                  <a:lnTo>
                    <a:pt x="481965" y="235268"/>
                  </a:lnTo>
                  <a:lnTo>
                    <a:pt x="482727" y="210598"/>
                  </a:lnTo>
                  <a:lnTo>
                    <a:pt x="479965" y="190405"/>
                  </a:lnTo>
                  <a:lnTo>
                    <a:pt x="487775" y="158306"/>
                  </a:lnTo>
                  <a:lnTo>
                    <a:pt x="499872" y="118777"/>
                  </a:lnTo>
                  <a:lnTo>
                    <a:pt x="499396" y="87344"/>
                  </a:lnTo>
                  <a:lnTo>
                    <a:pt x="477488" y="65151"/>
                  </a:lnTo>
                  <a:lnTo>
                    <a:pt x="440341" y="40386"/>
                  </a:lnTo>
                  <a:lnTo>
                    <a:pt x="406813" y="23336"/>
                  </a:lnTo>
                  <a:lnTo>
                    <a:pt x="377285" y="7144"/>
                  </a:lnTo>
                  <a:lnTo>
                    <a:pt x="360140" y="10192"/>
                  </a:lnTo>
                  <a:lnTo>
                    <a:pt x="330137" y="36671"/>
                  </a:lnTo>
                  <a:lnTo>
                    <a:pt x="286988" y="83820"/>
                  </a:lnTo>
                  <a:lnTo>
                    <a:pt x="286321" y="93345"/>
                  </a:lnTo>
                  <a:lnTo>
                    <a:pt x="292417" y="118872"/>
                  </a:lnTo>
                  <a:lnTo>
                    <a:pt x="306991" y="149638"/>
                  </a:lnTo>
                  <a:lnTo>
                    <a:pt x="326708" y="193072"/>
                  </a:lnTo>
                  <a:lnTo>
                    <a:pt x="335661" y="218504"/>
                  </a:lnTo>
                  <a:lnTo>
                    <a:pt x="342043" y="290798"/>
                  </a:lnTo>
                  <a:lnTo>
                    <a:pt x="349853" y="372428"/>
                  </a:lnTo>
                  <a:lnTo>
                    <a:pt x="352520" y="393859"/>
                  </a:lnTo>
                  <a:lnTo>
                    <a:pt x="350806" y="415481"/>
                  </a:lnTo>
                  <a:lnTo>
                    <a:pt x="217456" y="539877"/>
                  </a:lnTo>
                  <a:lnTo>
                    <a:pt x="205454" y="541115"/>
                  </a:lnTo>
                  <a:lnTo>
                    <a:pt x="195644" y="529114"/>
                  </a:lnTo>
                  <a:lnTo>
                    <a:pt x="177927" y="488347"/>
                  </a:lnTo>
                  <a:lnTo>
                    <a:pt x="160496" y="440627"/>
                  </a:lnTo>
                  <a:lnTo>
                    <a:pt x="152209" y="408527"/>
                  </a:lnTo>
                  <a:lnTo>
                    <a:pt x="133826" y="381000"/>
                  </a:lnTo>
                  <a:lnTo>
                    <a:pt x="127445" y="357664"/>
                  </a:lnTo>
                  <a:lnTo>
                    <a:pt x="103823" y="350901"/>
                  </a:lnTo>
                  <a:lnTo>
                    <a:pt x="87344" y="361950"/>
                  </a:lnTo>
                  <a:lnTo>
                    <a:pt x="68961" y="402717"/>
                  </a:lnTo>
                  <a:lnTo>
                    <a:pt x="51149" y="450152"/>
                  </a:lnTo>
                  <a:lnTo>
                    <a:pt x="40100" y="495490"/>
                  </a:lnTo>
                  <a:lnTo>
                    <a:pt x="21717" y="552450"/>
                  </a:lnTo>
                  <a:lnTo>
                    <a:pt x="10668" y="590741"/>
                  </a:lnTo>
                  <a:lnTo>
                    <a:pt x="7144" y="622840"/>
                  </a:lnTo>
                  <a:lnTo>
                    <a:pt x="15430" y="655987"/>
                  </a:lnTo>
                  <a:lnTo>
                    <a:pt x="43910" y="684467"/>
                  </a:lnTo>
                  <a:lnTo>
                    <a:pt x="79438" y="711422"/>
                  </a:lnTo>
                  <a:lnTo>
                    <a:pt x="117062" y="733139"/>
                  </a:lnTo>
                  <a:lnTo>
                    <a:pt x="139065" y="739521"/>
                  </a:lnTo>
                  <a:lnTo>
                    <a:pt x="165354" y="732187"/>
                  </a:lnTo>
                  <a:lnTo>
                    <a:pt x="192024" y="695516"/>
                  </a:lnTo>
                  <a:lnTo>
                    <a:pt x="229648" y="646652"/>
                  </a:lnTo>
                  <a:lnTo>
                    <a:pt x="267271" y="598265"/>
                  </a:lnTo>
                  <a:lnTo>
                    <a:pt x="320230" y="544068"/>
                  </a:lnTo>
                  <a:lnTo>
                    <a:pt x="329375" y="533972"/>
                  </a:lnTo>
                  <a:lnTo>
                    <a:pt x="338233" y="532543"/>
                  </a:lnTo>
                  <a:lnTo>
                    <a:pt x="346996" y="539687"/>
                  </a:lnTo>
                  <a:lnTo>
                    <a:pt x="348901" y="634079"/>
                  </a:lnTo>
                  <a:lnTo>
                    <a:pt x="338804" y="911352"/>
                  </a:lnTo>
                  <a:lnTo>
                    <a:pt x="331375" y="954215"/>
                  </a:lnTo>
                  <a:lnTo>
                    <a:pt x="322802" y="1015365"/>
                  </a:lnTo>
                  <a:lnTo>
                    <a:pt x="315468" y="1086041"/>
                  </a:lnTo>
                  <a:lnTo>
                    <a:pt x="317849" y="1125093"/>
                  </a:lnTo>
                  <a:lnTo>
                    <a:pt x="327279" y="1162241"/>
                  </a:lnTo>
                  <a:lnTo>
                    <a:pt x="329755" y="1180624"/>
                  </a:lnTo>
                  <a:lnTo>
                    <a:pt x="343281" y="1202627"/>
                  </a:lnTo>
                  <a:lnTo>
                    <a:pt x="354711" y="1226249"/>
                  </a:lnTo>
                  <a:lnTo>
                    <a:pt x="389858" y="1265396"/>
                  </a:lnTo>
                  <a:lnTo>
                    <a:pt x="405479" y="1272731"/>
                  </a:lnTo>
                  <a:lnTo>
                    <a:pt x="421100" y="1271492"/>
                  </a:lnTo>
                  <a:lnTo>
                    <a:pt x="447580" y="1254347"/>
                  </a:lnTo>
                  <a:lnTo>
                    <a:pt x="462439" y="1219200"/>
                  </a:lnTo>
                  <a:lnTo>
                    <a:pt x="470154" y="1176052"/>
                  </a:lnTo>
                  <a:lnTo>
                    <a:pt x="468916" y="1066800"/>
                  </a:lnTo>
                  <a:lnTo>
                    <a:pt x="464058" y="1045940"/>
                  </a:lnTo>
                  <a:lnTo>
                    <a:pt x="464058" y="938213"/>
                  </a:lnTo>
                  <a:lnTo>
                    <a:pt x="461582" y="928021"/>
                  </a:lnTo>
                  <a:lnTo>
                    <a:pt x="459772" y="851630"/>
                  </a:lnTo>
                  <a:lnTo>
                    <a:pt x="457486" y="839248"/>
                  </a:lnTo>
                  <a:lnTo>
                    <a:pt x="454057" y="835724"/>
                  </a:lnTo>
                  <a:lnTo>
                    <a:pt x="453485" y="828866"/>
                  </a:lnTo>
                  <a:lnTo>
                    <a:pt x="457867" y="812673"/>
                  </a:lnTo>
                  <a:lnTo>
                    <a:pt x="455771" y="656082"/>
                  </a:lnTo>
                  <a:lnTo>
                    <a:pt x="461010" y="645795"/>
                  </a:lnTo>
                  <a:lnTo>
                    <a:pt x="472345" y="636842"/>
                  </a:lnTo>
                  <a:lnTo>
                    <a:pt x="483775" y="640080"/>
                  </a:lnTo>
                  <a:lnTo>
                    <a:pt x="495395" y="641033"/>
                  </a:lnTo>
                  <a:lnTo>
                    <a:pt x="520637" y="639604"/>
                  </a:lnTo>
                  <a:lnTo>
                    <a:pt x="545687" y="628364"/>
                  </a:lnTo>
                  <a:lnTo>
                    <a:pt x="598837" y="603314"/>
                  </a:lnTo>
                  <a:lnTo>
                    <a:pt x="642271" y="587121"/>
                  </a:lnTo>
                  <a:lnTo>
                    <a:pt x="659416" y="579311"/>
                  </a:lnTo>
                  <a:lnTo>
                    <a:pt x="695611" y="539020"/>
                  </a:lnTo>
                  <a:lnTo>
                    <a:pt x="697421" y="521113"/>
                  </a:lnTo>
                  <a:lnTo>
                    <a:pt x="683800" y="506063"/>
                  </a:lnTo>
                  <a:lnTo>
                    <a:pt x="640651" y="474536"/>
                  </a:lnTo>
                  <a:lnTo>
                    <a:pt x="634270" y="465868"/>
                  </a:lnTo>
                  <a:lnTo>
                    <a:pt x="635508" y="443103"/>
                  </a:lnTo>
                  <a:lnTo>
                    <a:pt x="651129" y="411194"/>
                  </a:lnTo>
                  <a:lnTo>
                    <a:pt x="691515" y="366713"/>
                  </a:lnTo>
                  <a:lnTo>
                    <a:pt x="733997" y="330899"/>
                  </a:lnTo>
                  <a:lnTo>
                    <a:pt x="778002" y="308801"/>
                  </a:lnTo>
                  <a:lnTo>
                    <a:pt x="801910" y="296799"/>
                  </a:lnTo>
                  <a:lnTo>
                    <a:pt x="833057" y="272891"/>
                  </a:lnTo>
                  <a:lnTo>
                    <a:pt x="849440" y="246697"/>
                  </a:lnTo>
                  <a:lnTo>
                    <a:pt x="852678" y="226695"/>
                  </a:lnTo>
                  <a:lnTo>
                    <a:pt x="844487" y="199454"/>
                  </a:lnTo>
                  <a:close/>
                  <a:moveTo>
                    <a:pt x="583501" y="382619"/>
                  </a:moveTo>
                  <a:lnTo>
                    <a:pt x="569214" y="432626"/>
                  </a:lnTo>
                  <a:lnTo>
                    <a:pt x="561023" y="469678"/>
                  </a:lnTo>
                  <a:lnTo>
                    <a:pt x="550164" y="500825"/>
                  </a:lnTo>
                  <a:lnTo>
                    <a:pt x="526733" y="522256"/>
                  </a:lnTo>
                  <a:lnTo>
                    <a:pt x="497872" y="539210"/>
                  </a:lnTo>
                  <a:lnTo>
                    <a:pt x="478631" y="549307"/>
                  </a:lnTo>
                  <a:lnTo>
                    <a:pt x="472345" y="549783"/>
                  </a:lnTo>
                  <a:lnTo>
                    <a:pt x="459867" y="538353"/>
                  </a:lnTo>
                  <a:lnTo>
                    <a:pt x="458534" y="525018"/>
                  </a:lnTo>
                  <a:lnTo>
                    <a:pt x="462629" y="489299"/>
                  </a:lnTo>
                  <a:lnTo>
                    <a:pt x="459962" y="454724"/>
                  </a:lnTo>
                  <a:lnTo>
                    <a:pt x="459581" y="432245"/>
                  </a:lnTo>
                  <a:lnTo>
                    <a:pt x="466344" y="414814"/>
                  </a:lnTo>
                  <a:lnTo>
                    <a:pt x="502634" y="380429"/>
                  </a:lnTo>
                  <a:lnTo>
                    <a:pt x="549402" y="348425"/>
                  </a:lnTo>
                  <a:lnTo>
                    <a:pt x="574929" y="331565"/>
                  </a:lnTo>
                  <a:lnTo>
                    <a:pt x="588074" y="330613"/>
                  </a:lnTo>
                  <a:lnTo>
                    <a:pt x="592074" y="343757"/>
                  </a:lnTo>
                  <a:lnTo>
                    <a:pt x="583501" y="3826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85577163-F1A2-4A0E-A19D-28E027F2322E}"/>
                </a:ext>
              </a:extLst>
            </p:cNvPr>
            <p:cNvSpPr/>
            <p:nvPr/>
          </p:nvSpPr>
          <p:spPr>
            <a:xfrm>
              <a:off x="4767643" y="2769679"/>
              <a:ext cx="1076325" cy="1304925"/>
            </a:xfrm>
            <a:custGeom>
              <a:avLst/>
              <a:gdLst>
                <a:gd name="connsiteX0" fmla="*/ 175165 w 1076325"/>
                <a:gd name="connsiteY0" fmla="*/ 328517 h 1304925"/>
                <a:gd name="connsiteX1" fmla="*/ 193453 w 1076325"/>
                <a:gd name="connsiteY1" fmla="*/ 321564 h 1304925"/>
                <a:gd name="connsiteX2" fmla="*/ 225647 w 1076325"/>
                <a:gd name="connsiteY2" fmla="*/ 317849 h 1304925"/>
                <a:gd name="connsiteX3" fmla="*/ 262318 w 1076325"/>
                <a:gd name="connsiteY3" fmla="*/ 297085 h 1304925"/>
                <a:gd name="connsiteX4" fmla="*/ 325946 w 1076325"/>
                <a:gd name="connsiteY4" fmla="*/ 264795 h 1304925"/>
                <a:gd name="connsiteX5" fmla="*/ 411575 w 1076325"/>
                <a:gd name="connsiteY5" fmla="*/ 222314 h 1304925"/>
                <a:gd name="connsiteX6" fmla="*/ 443389 w 1076325"/>
                <a:gd name="connsiteY6" fmla="*/ 214979 h 1304925"/>
                <a:gd name="connsiteX7" fmla="*/ 489775 w 1076325"/>
                <a:gd name="connsiteY7" fmla="*/ 206407 h 1304925"/>
                <a:gd name="connsiteX8" fmla="*/ 514255 w 1076325"/>
                <a:gd name="connsiteY8" fmla="*/ 201454 h 1304925"/>
                <a:gd name="connsiteX9" fmla="*/ 538639 w 1076325"/>
                <a:gd name="connsiteY9" fmla="*/ 195263 h 1304925"/>
                <a:gd name="connsiteX10" fmla="*/ 555784 w 1076325"/>
                <a:gd name="connsiteY10" fmla="*/ 178499 h 1304925"/>
                <a:gd name="connsiteX11" fmla="*/ 574548 w 1076325"/>
                <a:gd name="connsiteY11" fmla="*/ 147828 h 1304925"/>
                <a:gd name="connsiteX12" fmla="*/ 578930 w 1076325"/>
                <a:gd name="connsiteY12" fmla="*/ 103442 h 1304925"/>
                <a:gd name="connsiteX13" fmla="*/ 571214 w 1076325"/>
                <a:gd name="connsiteY13" fmla="*/ 73533 h 1304925"/>
                <a:gd name="connsiteX14" fmla="*/ 555403 w 1076325"/>
                <a:gd name="connsiteY14" fmla="*/ 44196 h 1304925"/>
                <a:gd name="connsiteX15" fmla="*/ 527685 w 1076325"/>
                <a:gd name="connsiteY15" fmla="*/ 13240 h 1304925"/>
                <a:gd name="connsiteX16" fmla="*/ 510921 w 1076325"/>
                <a:gd name="connsiteY16" fmla="*/ 7144 h 1304925"/>
                <a:gd name="connsiteX17" fmla="*/ 488442 w 1076325"/>
                <a:gd name="connsiteY17" fmla="*/ 22670 h 1304925"/>
                <a:gd name="connsiteX18" fmla="*/ 485489 w 1076325"/>
                <a:gd name="connsiteY18" fmla="*/ 47625 h 1304925"/>
                <a:gd name="connsiteX19" fmla="*/ 374809 w 1076325"/>
                <a:gd name="connsiteY19" fmla="*/ 126302 h 1304925"/>
                <a:gd name="connsiteX20" fmla="*/ 305943 w 1076325"/>
                <a:gd name="connsiteY20" fmla="*/ 177641 h 1304925"/>
                <a:gd name="connsiteX21" fmla="*/ 242697 w 1076325"/>
                <a:gd name="connsiteY21" fmla="*/ 238411 h 1304925"/>
                <a:gd name="connsiteX22" fmla="*/ 185166 w 1076325"/>
                <a:gd name="connsiteY22" fmla="*/ 298323 h 1304925"/>
                <a:gd name="connsiteX23" fmla="*/ 156686 w 1076325"/>
                <a:gd name="connsiteY23" fmla="*/ 320802 h 1304925"/>
                <a:gd name="connsiteX24" fmla="*/ 156686 w 1076325"/>
                <a:gd name="connsiteY24" fmla="*/ 328136 h 1304925"/>
                <a:gd name="connsiteX25" fmla="*/ 163640 w 1076325"/>
                <a:gd name="connsiteY25" fmla="*/ 330613 h 1304925"/>
                <a:gd name="connsiteX26" fmla="*/ 175165 w 1076325"/>
                <a:gd name="connsiteY26" fmla="*/ 328517 h 1304925"/>
                <a:gd name="connsiteX27" fmla="*/ 582454 w 1076325"/>
                <a:gd name="connsiteY27" fmla="*/ 534924 h 1304925"/>
                <a:gd name="connsiteX28" fmla="*/ 551307 w 1076325"/>
                <a:gd name="connsiteY28" fmla="*/ 571310 h 1304925"/>
                <a:gd name="connsiteX29" fmla="*/ 520541 w 1076325"/>
                <a:gd name="connsiteY29" fmla="*/ 608838 h 1304925"/>
                <a:gd name="connsiteX30" fmla="*/ 473297 w 1076325"/>
                <a:gd name="connsiteY30" fmla="*/ 651701 h 1304925"/>
                <a:gd name="connsiteX31" fmla="*/ 461200 w 1076325"/>
                <a:gd name="connsiteY31" fmla="*/ 665512 h 1304925"/>
                <a:gd name="connsiteX32" fmla="*/ 450914 w 1076325"/>
                <a:gd name="connsiteY32" fmla="*/ 662464 h 1304925"/>
                <a:gd name="connsiteX33" fmla="*/ 446342 w 1076325"/>
                <a:gd name="connsiteY33" fmla="*/ 653129 h 1304925"/>
                <a:gd name="connsiteX34" fmla="*/ 454724 w 1076325"/>
                <a:gd name="connsiteY34" fmla="*/ 620459 h 1304925"/>
                <a:gd name="connsiteX35" fmla="*/ 469106 w 1076325"/>
                <a:gd name="connsiteY35" fmla="*/ 557403 h 1304925"/>
                <a:gd name="connsiteX36" fmla="*/ 489109 w 1076325"/>
                <a:gd name="connsiteY36" fmla="*/ 501968 h 1304925"/>
                <a:gd name="connsiteX37" fmla="*/ 520446 w 1076325"/>
                <a:gd name="connsiteY37" fmla="*/ 451485 h 1304925"/>
                <a:gd name="connsiteX38" fmla="*/ 533781 w 1076325"/>
                <a:gd name="connsiteY38" fmla="*/ 428530 h 1304925"/>
                <a:gd name="connsiteX39" fmla="*/ 532257 w 1076325"/>
                <a:gd name="connsiteY39" fmla="*/ 408813 h 1304925"/>
                <a:gd name="connsiteX40" fmla="*/ 513112 w 1076325"/>
                <a:gd name="connsiteY40" fmla="*/ 380524 h 1304925"/>
                <a:gd name="connsiteX41" fmla="*/ 498920 w 1076325"/>
                <a:gd name="connsiteY41" fmla="*/ 365474 h 1304925"/>
                <a:gd name="connsiteX42" fmla="*/ 489395 w 1076325"/>
                <a:gd name="connsiteY42" fmla="*/ 347853 h 1304925"/>
                <a:gd name="connsiteX43" fmla="*/ 459676 w 1076325"/>
                <a:gd name="connsiteY43" fmla="*/ 327089 h 1304925"/>
                <a:gd name="connsiteX44" fmla="*/ 433959 w 1076325"/>
                <a:gd name="connsiteY44" fmla="*/ 313277 h 1304925"/>
                <a:gd name="connsiteX45" fmla="*/ 419195 w 1076325"/>
                <a:gd name="connsiteY45" fmla="*/ 311087 h 1304925"/>
                <a:gd name="connsiteX46" fmla="*/ 393859 w 1076325"/>
                <a:gd name="connsiteY46" fmla="*/ 326136 h 1304925"/>
                <a:gd name="connsiteX47" fmla="*/ 380143 w 1076325"/>
                <a:gd name="connsiteY47" fmla="*/ 359283 h 1304925"/>
                <a:gd name="connsiteX48" fmla="*/ 369856 w 1076325"/>
                <a:gd name="connsiteY48" fmla="*/ 392811 h 1304925"/>
                <a:gd name="connsiteX49" fmla="*/ 355187 w 1076325"/>
                <a:gd name="connsiteY49" fmla="*/ 414814 h 1304925"/>
                <a:gd name="connsiteX50" fmla="*/ 313563 w 1076325"/>
                <a:gd name="connsiteY50" fmla="*/ 455200 h 1304925"/>
                <a:gd name="connsiteX51" fmla="*/ 234410 w 1076325"/>
                <a:gd name="connsiteY51" fmla="*/ 512731 h 1304925"/>
                <a:gd name="connsiteX52" fmla="*/ 153257 w 1076325"/>
                <a:gd name="connsiteY52" fmla="*/ 565309 h 1304925"/>
                <a:gd name="connsiteX53" fmla="*/ 74962 w 1076325"/>
                <a:gd name="connsiteY53" fmla="*/ 609791 h 1304925"/>
                <a:gd name="connsiteX54" fmla="*/ 18193 w 1076325"/>
                <a:gd name="connsiteY54" fmla="*/ 644843 h 1304925"/>
                <a:gd name="connsiteX55" fmla="*/ 7144 w 1076325"/>
                <a:gd name="connsiteY55" fmla="*/ 655511 h 1304925"/>
                <a:gd name="connsiteX56" fmla="*/ 12002 w 1076325"/>
                <a:gd name="connsiteY56" fmla="*/ 663797 h 1304925"/>
                <a:gd name="connsiteX57" fmla="*/ 26765 w 1076325"/>
                <a:gd name="connsiteY57" fmla="*/ 676085 h 1304925"/>
                <a:gd name="connsiteX58" fmla="*/ 47054 w 1076325"/>
                <a:gd name="connsiteY58" fmla="*/ 690753 h 1304925"/>
                <a:gd name="connsiteX59" fmla="*/ 63818 w 1076325"/>
                <a:gd name="connsiteY59" fmla="*/ 698087 h 1304925"/>
                <a:gd name="connsiteX60" fmla="*/ 82296 w 1076325"/>
                <a:gd name="connsiteY60" fmla="*/ 705421 h 1304925"/>
                <a:gd name="connsiteX61" fmla="*/ 101537 w 1076325"/>
                <a:gd name="connsiteY61" fmla="*/ 702945 h 1304925"/>
                <a:gd name="connsiteX62" fmla="*/ 114967 w 1076325"/>
                <a:gd name="connsiteY62" fmla="*/ 702945 h 1304925"/>
                <a:gd name="connsiteX63" fmla="*/ 128492 w 1076325"/>
                <a:gd name="connsiteY63" fmla="*/ 710756 h 1304925"/>
                <a:gd name="connsiteX64" fmla="*/ 146495 w 1076325"/>
                <a:gd name="connsiteY64" fmla="*/ 707041 h 1304925"/>
                <a:gd name="connsiteX65" fmla="*/ 175832 w 1076325"/>
                <a:gd name="connsiteY65" fmla="*/ 692372 h 1304925"/>
                <a:gd name="connsiteX66" fmla="*/ 239459 w 1076325"/>
                <a:gd name="connsiteY66" fmla="*/ 635222 h 1304925"/>
                <a:gd name="connsiteX67" fmla="*/ 281083 w 1076325"/>
                <a:gd name="connsiteY67" fmla="*/ 590264 h 1304925"/>
                <a:gd name="connsiteX68" fmla="*/ 336042 w 1076325"/>
                <a:gd name="connsiteY68" fmla="*/ 539306 h 1304925"/>
                <a:gd name="connsiteX69" fmla="*/ 347948 w 1076325"/>
                <a:gd name="connsiteY69" fmla="*/ 534829 h 1304925"/>
                <a:gd name="connsiteX70" fmla="*/ 354521 w 1076325"/>
                <a:gd name="connsiteY70" fmla="*/ 542735 h 1304925"/>
                <a:gd name="connsiteX71" fmla="*/ 350425 w 1076325"/>
                <a:gd name="connsiteY71" fmla="*/ 617887 h 1304925"/>
                <a:gd name="connsiteX72" fmla="*/ 343091 w 1076325"/>
                <a:gd name="connsiteY72" fmla="*/ 639985 h 1304925"/>
                <a:gd name="connsiteX73" fmla="*/ 344329 w 1076325"/>
                <a:gd name="connsiteY73" fmla="*/ 676370 h 1304925"/>
                <a:gd name="connsiteX74" fmla="*/ 341948 w 1076325"/>
                <a:gd name="connsiteY74" fmla="*/ 775430 h 1304925"/>
                <a:gd name="connsiteX75" fmla="*/ 317468 w 1076325"/>
                <a:gd name="connsiteY75" fmla="*/ 804767 h 1304925"/>
                <a:gd name="connsiteX76" fmla="*/ 301847 w 1076325"/>
                <a:gd name="connsiteY76" fmla="*/ 802291 h 1304925"/>
                <a:gd name="connsiteX77" fmla="*/ 303848 w 1076325"/>
                <a:gd name="connsiteY77" fmla="*/ 791813 h 1304925"/>
                <a:gd name="connsiteX78" fmla="*/ 311182 w 1076325"/>
                <a:gd name="connsiteY78" fmla="*/ 784289 h 1304925"/>
                <a:gd name="connsiteX79" fmla="*/ 308039 w 1076325"/>
                <a:gd name="connsiteY79" fmla="*/ 759143 h 1304925"/>
                <a:gd name="connsiteX80" fmla="*/ 296990 w 1076325"/>
                <a:gd name="connsiteY80" fmla="*/ 730853 h 1304925"/>
                <a:gd name="connsiteX81" fmla="*/ 286417 w 1076325"/>
                <a:gd name="connsiteY81" fmla="*/ 727139 h 1304925"/>
                <a:gd name="connsiteX82" fmla="*/ 273558 w 1076325"/>
                <a:gd name="connsiteY82" fmla="*/ 731711 h 1304925"/>
                <a:gd name="connsiteX83" fmla="*/ 245364 w 1076325"/>
                <a:gd name="connsiteY83" fmla="*/ 771144 h 1304925"/>
                <a:gd name="connsiteX84" fmla="*/ 209741 w 1076325"/>
                <a:gd name="connsiteY84" fmla="*/ 815054 h 1304925"/>
                <a:gd name="connsiteX85" fmla="*/ 184214 w 1076325"/>
                <a:gd name="connsiteY85" fmla="*/ 846677 h 1304925"/>
                <a:gd name="connsiteX86" fmla="*/ 176403 w 1076325"/>
                <a:gd name="connsiteY86" fmla="*/ 871157 h 1304925"/>
                <a:gd name="connsiteX87" fmla="*/ 173926 w 1076325"/>
                <a:gd name="connsiteY87" fmla="*/ 897731 h 1304925"/>
                <a:gd name="connsiteX88" fmla="*/ 182690 w 1076325"/>
                <a:gd name="connsiteY88" fmla="*/ 929259 h 1304925"/>
                <a:gd name="connsiteX89" fmla="*/ 185928 w 1076325"/>
                <a:gd name="connsiteY89" fmla="*/ 949166 h 1304925"/>
                <a:gd name="connsiteX90" fmla="*/ 187738 w 1076325"/>
                <a:gd name="connsiteY90" fmla="*/ 964311 h 1304925"/>
                <a:gd name="connsiteX91" fmla="*/ 197644 w 1076325"/>
                <a:gd name="connsiteY91" fmla="*/ 982504 h 1304925"/>
                <a:gd name="connsiteX92" fmla="*/ 206407 w 1076325"/>
                <a:gd name="connsiteY92" fmla="*/ 989838 h 1304925"/>
                <a:gd name="connsiteX93" fmla="*/ 220980 w 1076325"/>
                <a:gd name="connsiteY93" fmla="*/ 988124 h 1304925"/>
                <a:gd name="connsiteX94" fmla="*/ 235934 w 1076325"/>
                <a:gd name="connsiteY94" fmla="*/ 977265 h 1304925"/>
                <a:gd name="connsiteX95" fmla="*/ 278035 w 1076325"/>
                <a:gd name="connsiteY95" fmla="*/ 937355 h 1304925"/>
                <a:gd name="connsiteX96" fmla="*/ 320612 w 1076325"/>
                <a:gd name="connsiteY96" fmla="*/ 895064 h 1304925"/>
                <a:gd name="connsiteX97" fmla="*/ 331946 w 1076325"/>
                <a:gd name="connsiteY97" fmla="*/ 892016 h 1304925"/>
                <a:gd name="connsiteX98" fmla="*/ 336995 w 1076325"/>
                <a:gd name="connsiteY98" fmla="*/ 898779 h 1304925"/>
                <a:gd name="connsiteX99" fmla="*/ 338614 w 1076325"/>
                <a:gd name="connsiteY99" fmla="*/ 928973 h 1304925"/>
                <a:gd name="connsiteX100" fmla="*/ 339090 w 1076325"/>
                <a:gd name="connsiteY100" fmla="*/ 961263 h 1304925"/>
                <a:gd name="connsiteX101" fmla="*/ 346329 w 1076325"/>
                <a:gd name="connsiteY101" fmla="*/ 971360 h 1304925"/>
                <a:gd name="connsiteX102" fmla="*/ 372047 w 1076325"/>
                <a:gd name="connsiteY102" fmla="*/ 984980 h 1304925"/>
                <a:gd name="connsiteX103" fmla="*/ 386239 w 1076325"/>
                <a:gd name="connsiteY103" fmla="*/ 993743 h 1304925"/>
                <a:gd name="connsiteX104" fmla="*/ 408432 w 1076325"/>
                <a:gd name="connsiteY104" fmla="*/ 993172 h 1304925"/>
                <a:gd name="connsiteX105" fmla="*/ 427006 w 1076325"/>
                <a:gd name="connsiteY105" fmla="*/ 987171 h 1304925"/>
                <a:gd name="connsiteX106" fmla="*/ 443103 w 1076325"/>
                <a:gd name="connsiteY106" fmla="*/ 974312 h 1304925"/>
                <a:gd name="connsiteX107" fmla="*/ 449866 w 1076325"/>
                <a:gd name="connsiteY107" fmla="*/ 962501 h 1304925"/>
                <a:gd name="connsiteX108" fmla="*/ 444341 w 1076325"/>
                <a:gd name="connsiteY108" fmla="*/ 943070 h 1304925"/>
                <a:gd name="connsiteX109" fmla="*/ 441103 w 1076325"/>
                <a:gd name="connsiteY109" fmla="*/ 925640 h 1304925"/>
                <a:gd name="connsiteX110" fmla="*/ 442436 w 1076325"/>
                <a:gd name="connsiteY110" fmla="*/ 907733 h 1304925"/>
                <a:gd name="connsiteX111" fmla="*/ 444817 w 1076325"/>
                <a:gd name="connsiteY111" fmla="*/ 889635 h 1304925"/>
                <a:gd name="connsiteX112" fmla="*/ 441579 w 1076325"/>
                <a:gd name="connsiteY112" fmla="*/ 861632 h 1304925"/>
                <a:gd name="connsiteX113" fmla="*/ 440246 w 1076325"/>
                <a:gd name="connsiteY113" fmla="*/ 825818 h 1304925"/>
                <a:gd name="connsiteX114" fmla="*/ 443293 w 1076325"/>
                <a:gd name="connsiteY114" fmla="*/ 801053 h 1304925"/>
                <a:gd name="connsiteX115" fmla="*/ 451199 w 1076325"/>
                <a:gd name="connsiteY115" fmla="*/ 779621 h 1304925"/>
                <a:gd name="connsiteX116" fmla="*/ 472631 w 1076325"/>
                <a:gd name="connsiteY116" fmla="*/ 751618 h 1304925"/>
                <a:gd name="connsiteX117" fmla="*/ 522923 w 1076325"/>
                <a:gd name="connsiteY117" fmla="*/ 685991 h 1304925"/>
                <a:gd name="connsiteX118" fmla="*/ 565595 w 1076325"/>
                <a:gd name="connsiteY118" fmla="*/ 622554 h 1304925"/>
                <a:gd name="connsiteX119" fmla="*/ 593598 w 1076325"/>
                <a:gd name="connsiteY119" fmla="*/ 573024 h 1304925"/>
                <a:gd name="connsiteX120" fmla="*/ 598170 w 1076325"/>
                <a:gd name="connsiteY120" fmla="*/ 554831 h 1304925"/>
                <a:gd name="connsiteX121" fmla="*/ 590836 w 1076325"/>
                <a:gd name="connsiteY121" fmla="*/ 533400 h 1304925"/>
                <a:gd name="connsiteX122" fmla="*/ 582454 w 1076325"/>
                <a:gd name="connsiteY122" fmla="*/ 534924 h 1304925"/>
                <a:gd name="connsiteX123" fmla="*/ 1065085 w 1076325"/>
                <a:gd name="connsiteY123" fmla="*/ 491490 h 1304925"/>
                <a:gd name="connsiteX124" fmla="*/ 1041940 w 1076325"/>
                <a:gd name="connsiteY124" fmla="*/ 452057 h 1304925"/>
                <a:gd name="connsiteX125" fmla="*/ 1022223 w 1076325"/>
                <a:gd name="connsiteY125" fmla="*/ 425006 h 1304925"/>
                <a:gd name="connsiteX126" fmla="*/ 1020890 w 1076325"/>
                <a:gd name="connsiteY126" fmla="*/ 376428 h 1304925"/>
                <a:gd name="connsiteX127" fmla="*/ 1007745 w 1076325"/>
                <a:gd name="connsiteY127" fmla="*/ 366713 h 1304925"/>
                <a:gd name="connsiteX128" fmla="*/ 998792 w 1076325"/>
                <a:gd name="connsiteY128" fmla="*/ 374428 h 1304925"/>
                <a:gd name="connsiteX129" fmla="*/ 996029 w 1076325"/>
                <a:gd name="connsiteY129" fmla="*/ 421386 h 1304925"/>
                <a:gd name="connsiteX130" fmla="*/ 982123 w 1076325"/>
                <a:gd name="connsiteY130" fmla="*/ 458534 h 1304925"/>
                <a:gd name="connsiteX131" fmla="*/ 964216 w 1076325"/>
                <a:gd name="connsiteY131" fmla="*/ 496157 h 1304925"/>
                <a:gd name="connsiteX132" fmla="*/ 939546 w 1076325"/>
                <a:gd name="connsiteY132" fmla="*/ 523113 h 1304925"/>
                <a:gd name="connsiteX133" fmla="*/ 929831 w 1076325"/>
                <a:gd name="connsiteY133" fmla="*/ 529971 h 1304925"/>
                <a:gd name="connsiteX134" fmla="*/ 923354 w 1076325"/>
                <a:gd name="connsiteY134" fmla="*/ 523970 h 1304925"/>
                <a:gd name="connsiteX135" fmla="*/ 921639 w 1076325"/>
                <a:gd name="connsiteY135" fmla="*/ 506825 h 1304925"/>
                <a:gd name="connsiteX136" fmla="*/ 924116 w 1076325"/>
                <a:gd name="connsiteY136" fmla="*/ 457962 h 1304925"/>
                <a:gd name="connsiteX137" fmla="*/ 934593 w 1076325"/>
                <a:gd name="connsiteY137" fmla="*/ 387096 h 1304925"/>
                <a:gd name="connsiteX138" fmla="*/ 940975 w 1076325"/>
                <a:gd name="connsiteY138" fmla="*/ 329089 h 1304925"/>
                <a:gd name="connsiteX139" fmla="*/ 956120 w 1076325"/>
                <a:gd name="connsiteY139" fmla="*/ 270796 h 1304925"/>
                <a:gd name="connsiteX140" fmla="*/ 966788 w 1076325"/>
                <a:gd name="connsiteY140" fmla="*/ 190119 h 1304925"/>
                <a:gd name="connsiteX141" fmla="*/ 958596 w 1076325"/>
                <a:gd name="connsiteY141" fmla="*/ 151257 h 1304925"/>
                <a:gd name="connsiteX142" fmla="*/ 937355 w 1076325"/>
                <a:gd name="connsiteY142" fmla="*/ 115062 h 1304925"/>
                <a:gd name="connsiteX143" fmla="*/ 905066 w 1076325"/>
                <a:gd name="connsiteY143" fmla="*/ 85058 h 1304925"/>
                <a:gd name="connsiteX144" fmla="*/ 873252 w 1076325"/>
                <a:gd name="connsiteY144" fmla="*/ 73628 h 1304925"/>
                <a:gd name="connsiteX145" fmla="*/ 842867 w 1076325"/>
                <a:gd name="connsiteY145" fmla="*/ 62008 h 1304925"/>
                <a:gd name="connsiteX146" fmla="*/ 814864 w 1076325"/>
                <a:gd name="connsiteY146" fmla="*/ 55626 h 1304925"/>
                <a:gd name="connsiteX147" fmla="*/ 797433 w 1076325"/>
                <a:gd name="connsiteY147" fmla="*/ 71533 h 1304925"/>
                <a:gd name="connsiteX148" fmla="*/ 786860 w 1076325"/>
                <a:gd name="connsiteY148" fmla="*/ 95060 h 1304925"/>
                <a:gd name="connsiteX149" fmla="*/ 784670 w 1076325"/>
                <a:gd name="connsiteY149" fmla="*/ 132112 h 1304925"/>
                <a:gd name="connsiteX150" fmla="*/ 790670 w 1076325"/>
                <a:gd name="connsiteY150" fmla="*/ 166497 h 1304925"/>
                <a:gd name="connsiteX151" fmla="*/ 798481 w 1076325"/>
                <a:gd name="connsiteY151" fmla="*/ 201740 h 1304925"/>
                <a:gd name="connsiteX152" fmla="*/ 806291 w 1076325"/>
                <a:gd name="connsiteY152" fmla="*/ 245364 h 1304925"/>
                <a:gd name="connsiteX153" fmla="*/ 807815 w 1076325"/>
                <a:gd name="connsiteY153" fmla="*/ 312611 h 1304925"/>
                <a:gd name="connsiteX154" fmla="*/ 812006 w 1076325"/>
                <a:gd name="connsiteY154" fmla="*/ 389858 h 1304925"/>
                <a:gd name="connsiteX155" fmla="*/ 807434 w 1076325"/>
                <a:gd name="connsiteY155" fmla="*/ 425196 h 1304925"/>
                <a:gd name="connsiteX156" fmla="*/ 806196 w 1076325"/>
                <a:gd name="connsiteY156" fmla="*/ 552260 h 1304925"/>
                <a:gd name="connsiteX157" fmla="*/ 807149 w 1076325"/>
                <a:gd name="connsiteY157" fmla="*/ 615601 h 1304925"/>
                <a:gd name="connsiteX158" fmla="*/ 803339 w 1076325"/>
                <a:gd name="connsiteY158" fmla="*/ 647414 h 1304925"/>
                <a:gd name="connsiteX159" fmla="*/ 795433 w 1076325"/>
                <a:gd name="connsiteY159" fmla="*/ 657225 h 1304925"/>
                <a:gd name="connsiteX160" fmla="*/ 735044 w 1076325"/>
                <a:gd name="connsiteY160" fmla="*/ 698183 h 1304925"/>
                <a:gd name="connsiteX161" fmla="*/ 717328 w 1076325"/>
                <a:gd name="connsiteY161" fmla="*/ 707993 h 1304925"/>
                <a:gd name="connsiteX162" fmla="*/ 711613 w 1076325"/>
                <a:gd name="connsiteY162" fmla="*/ 704755 h 1304925"/>
                <a:gd name="connsiteX163" fmla="*/ 711137 w 1076325"/>
                <a:gd name="connsiteY163" fmla="*/ 695992 h 1304925"/>
                <a:gd name="connsiteX164" fmla="*/ 723233 w 1076325"/>
                <a:gd name="connsiteY164" fmla="*/ 676085 h 1304925"/>
                <a:gd name="connsiteX165" fmla="*/ 734282 w 1076325"/>
                <a:gd name="connsiteY165" fmla="*/ 656082 h 1304925"/>
                <a:gd name="connsiteX166" fmla="*/ 736092 w 1076325"/>
                <a:gd name="connsiteY166" fmla="*/ 619792 h 1304925"/>
                <a:gd name="connsiteX167" fmla="*/ 731520 w 1076325"/>
                <a:gd name="connsiteY167" fmla="*/ 591026 h 1304925"/>
                <a:gd name="connsiteX168" fmla="*/ 709232 w 1076325"/>
                <a:gd name="connsiteY168" fmla="*/ 554450 h 1304925"/>
                <a:gd name="connsiteX169" fmla="*/ 692468 w 1076325"/>
                <a:gd name="connsiteY169" fmla="*/ 527209 h 1304925"/>
                <a:gd name="connsiteX170" fmla="*/ 680657 w 1076325"/>
                <a:gd name="connsiteY170" fmla="*/ 503015 h 1304925"/>
                <a:gd name="connsiteX171" fmla="*/ 682276 w 1076325"/>
                <a:gd name="connsiteY171" fmla="*/ 480632 h 1304925"/>
                <a:gd name="connsiteX172" fmla="*/ 695134 w 1076325"/>
                <a:gd name="connsiteY172" fmla="*/ 449771 h 1304925"/>
                <a:gd name="connsiteX173" fmla="*/ 712184 w 1076325"/>
                <a:gd name="connsiteY173" fmla="*/ 403574 h 1304925"/>
                <a:gd name="connsiteX174" fmla="*/ 720566 w 1076325"/>
                <a:gd name="connsiteY174" fmla="*/ 362903 h 1304925"/>
                <a:gd name="connsiteX175" fmla="*/ 716471 w 1076325"/>
                <a:gd name="connsiteY175" fmla="*/ 324993 h 1304925"/>
                <a:gd name="connsiteX176" fmla="*/ 697421 w 1076325"/>
                <a:gd name="connsiteY176" fmla="*/ 292989 h 1304925"/>
                <a:gd name="connsiteX177" fmla="*/ 657416 w 1076325"/>
                <a:gd name="connsiteY177" fmla="*/ 250793 h 1304925"/>
                <a:gd name="connsiteX178" fmla="*/ 622554 w 1076325"/>
                <a:gd name="connsiteY178" fmla="*/ 225076 h 1304925"/>
                <a:gd name="connsiteX179" fmla="*/ 594265 w 1076325"/>
                <a:gd name="connsiteY179" fmla="*/ 211550 h 1304925"/>
                <a:gd name="connsiteX180" fmla="*/ 570833 w 1076325"/>
                <a:gd name="connsiteY180" fmla="*/ 213836 h 1304925"/>
                <a:gd name="connsiteX181" fmla="*/ 556927 w 1076325"/>
                <a:gd name="connsiteY181" fmla="*/ 226124 h 1304925"/>
                <a:gd name="connsiteX182" fmla="*/ 556355 w 1076325"/>
                <a:gd name="connsiteY182" fmla="*/ 249555 h 1304925"/>
                <a:gd name="connsiteX183" fmla="*/ 557593 w 1076325"/>
                <a:gd name="connsiteY183" fmla="*/ 261557 h 1304925"/>
                <a:gd name="connsiteX184" fmla="*/ 563690 w 1076325"/>
                <a:gd name="connsiteY184" fmla="*/ 280511 h 1304925"/>
                <a:gd name="connsiteX185" fmla="*/ 586645 w 1076325"/>
                <a:gd name="connsiteY185" fmla="*/ 329565 h 1304925"/>
                <a:gd name="connsiteX186" fmla="*/ 624268 w 1076325"/>
                <a:gd name="connsiteY186" fmla="*/ 383286 h 1304925"/>
                <a:gd name="connsiteX187" fmla="*/ 647414 w 1076325"/>
                <a:gd name="connsiteY187" fmla="*/ 413480 h 1304925"/>
                <a:gd name="connsiteX188" fmla="*/ 651605 w 1076325"/>
                <a:gd name="connsiteY188" fmla="*/ 431387 h 1304925"/>
                <a:gd name="connsiteX189" fmla="*/ 642938 w 1076325"/>
                <a:gd name="connsiteY189" fmla="*/ 477298 h 1304925"/>
                <a:gd name="connsiteX190" fmla="*/ 632365 w 1076325"/>
                <a:gd name="connsiteY190" fmla="*/ 500729 h 1304925"/>
                <a:gd name="connsiteX191" fmla="*/ 627793 w 1076325"/>
                <a:gd name="connsiteY191" fmla="*/ 526352 h 1304925"/>
                <a:gd name="connsiteX192" fmla="*/ 637508 w 1076325"/>
                <a:gd name="connsiteY192" fmla="*/ 561308 h 1304925"/>
                <a:gd name="connsiteX193" fmla="*/ 644843 w 1076325"/>
                <a:gd name="connsiteY193" fmla="*/ 598456 h 1304925"/>
                <a:gd name="connsiteX194" fmla="*/ 653225 w 1076325"/>
                <a:gd name="connsiteY194" fmla="*/ 633317 h 1304925"/>
                <a:gd name="connsiteX195" fmla="*/ 662273 w 1076325"/>
                <a:gd name="connsiteY195" fmla="*/ 667798 h 1304925"/>
                <a:gd name="connsiteX196" fmla="*/ 659321 w 1076325"/>
                <a:gd name="connsiteY196" fmla="*/ 701707 h 1304925"/>
                <a:gd name="connsiteX197" fmla="*/ 652082 w 1076325"/>
                <a:gd name="connsiteY197" fmla="*/ 729710 h 1304925"/>
                <a:gd name="connsiteX198" fmla="*/ 623507 w 1076325"/>
                <a:gd name="connsiteY198" fmla="*/ 782098 h 1304925"/>
                <a:gd name="connsiteX199" fmla="*/ 610457 w 1076325"/>
                <a:gd name="connsiteY199" fmla="*/ 809339 h 1304925"/>
                <a:gd name="connsiteX200" fmla="*/ 609886 w 1076325"/>
                <a:gd name="connsiteY200" fmla="*/ 826199 h 1304925"/>
                <a:gd name="connsiteX201" fmla="*/ 624268 w 1076325"/>
                <a:gd name="connsiteY201" fmla="*/ 844582 h 1304925"/>
                <a:gd name="connsiteX202" fmla="*/ 642461 w 1076325"/>
                <a:gd name="connsiteY202" fmla="*/ 852583 h 1304925"/>
                <a:gd name="connsiteX203" fmla="*/ 670179 w 1076325"/>
                <a:gd name="connsiteY203" fmla="*/ 853154 h 1304925"/>
                <a:gd name="connsiteX204" fmla="*/ 705041 w 1076325"/>
                <a:gd name="connsiteY204" fmla="*/ 842010 h 1304925"/>
                <a:gd name="connsiteX205" fmla="*/ 759047 w 1076325"/>
                <a:gd name="connsiteY205" fmla="*/ 800576 h 1304925"/>
                <a:gd name="connsiteX206" fmla="*/ 791909 w 1076325"/>
                <a:gd name="connsiteY206" fmla="*/ 767715 h 1304925"/>
                <a:gd name="connsiteX207" fmla="*/ 801053 w 1076325"/>
                <a:gd name="connsiteY207" fmla="*/ 766382 h 1304925"/>
                <a:gd name="connsiteX208" fmla="*/ 802291 w 1076325"/>
                <a:gd name="connsiteY208" fmla="*/ 776478 h 1304925"/>
                <a:gd name="connsiteX209" fmla="*/ 800481 w 1076325"/>
                <a:gd name="connsiteY209" fmla="*/ 902303 h 1304925"/>
                <a:gd name="connsiteX210" fmla="*/ 799529 w 1076325"/>
                <a:gd name="connsiteY210" fmla="*/ 1050608 h 1304925"/>
                <a:gd name="connsiteX211" fmla="*/ 798481 w 1076325"/>
                <a:gd name="connsiteY211" fmla="*/ 1238822 h 1304925"/>
                <a:gd name="connsiteX212" fmla="*/ 798957 w 1076325"/>
                <a:gd name="connsiteY212" fmla="*/ 1288352 h 1304925"/>
                <a:gd name="connsiteX213" fmla="*/ 808958 w 1076325"/>
                <a:gd name="connsiteY213" fmla="*/ 1301687 h 1304925"/>
                <a:gd name="connsiteX214" fmla="*/ 836485 w 1076325"/>
                <a:gd name="connsiteY214" fmla="*/ 1306068 h 1304925"/>
                <a:gd name="connsiteX215" fmla="*/ 845534 w 1076325"/>
                <a:gd name="connsiteY215" fmla="*/ 1303211 h 1304925"/>
                <a:gd name="connsiteX216" fmla="*/ 867537 w 1076325"/>
                <a:gd name="connsiteY216" fmla="*/ 1281017 h 1304925"/>
                <a:gd name="connsiteX217" fmla="*/ 889730 w 1076325"/>
                <a:gd name="connsiteY217" fmla="*/ 1246632 h 1304925"/>
                <a:gd name="connsiteX218" fmla="*/ 894017 w 1076325"/>
                <a:gd name="connsiteY218" fmla="*/ 1222153 h 1304925"/>
                <a:gd name="connsiteX219" fmla="*/ 900398 w 1076325"/>
                <a:gd name="connsiteY219" fmla="*/ 1199388 h 1304925"/>
                <a:gd name="connsiteX220" fmla="*/ 908209 w 1076325"/>
                <a:gd name="connsiteY220" fmla="*/ 1161002 h 1304925"/>
                <a:gd name="connsiteX221" fmla="*/ 912114 w 1076325"/>
                <a:gd name="connsiteY221" fmla="*/ 1127284 h 1304925"/>
                <a:gd name="connsiteX222" fmla="*/ 915829 w 1076325"/>
                <a:gd name="connsiteY222" fmla="*/ 1098233 h 1304925"/>
                <a:gd name="connsiteX223" fmla="*/ 919067 w 1076325"/>
                <a:gd name="connsiteY223" fmla="*/ 1072991 h 1304925"/>
                <a:gd name="connsiteX224" fmla="*/ 914019 w 1076325"/>
                <a:gd name="connsiteY224" fmla="*/ 1063847 h 1304925"/>
                <a:gd name="connsiteX225" fmla="*/ 914305 w 1076325"/>
                <a:gd name="connsiteY225" fmla="*/ 1023271 h 1304925"/>
                <a:gd name="connsiteX226" fmla="*/ 917258 w 1076325"/>
                <a:gd name="connsiteY226" fmla="*/ 992696 h 1304925"/>
                <a:gd name="connsiteX227" fmla="*/ 916972 w 1076325"/>
                <a:gd name="connsiteY227" fmla="*/ 964692 h 1304925"/>
                <a:gd name="connsiteX228" fmla="*/ 913733 w 1076325"/>
                <a:gd name="connsiteY228" fmla="*/ 934307 h 1304925"/>
                <a:gd name="connsiteX229" fmla="*/ 915067 w 1076325"/>
                <a:gd name="connsiteY229" fmla="*/ 908114 h 1304925"/>
                <a:gd name="connsiteX230" fmla="*/ 915067 w 1076325"/>
                <a:gd name="connsiteY230" fmla="*/ 892302 h 1304925"/>
                <a:gd name="connsiteX231" fmla="*/ 915353 w 1076325"/>
                <a:gd name="connsiteY231" fmla="*/ 830104 h 1304925"/>
                <a:gd name="connsiteX232" fmla="*/ 918115 w 1076325"/>
                <a:gd name="connsiteY232" fmla="*/ 808196 h 1304925"/>
                <a:gd name="connsiteX233" fmla="*/ 918401 w 1076325"/>
                <a:gd name="connsiteY233" fmla="*/ 713518 h 1304925"/>
                <a:gd name="connsiteX234" fmla="*/ 922687 w 1076325"/>
                <a:gd name="connsiteY234" fmla="*/ 677323 h 1304925"/>
                <a:gd name="connsiteX235" fmla="*/ 929735 w 1076325"/>
                <a:gd name="connsiteY235" fmla="*/ 659892 h 1304925"/>
                <a:gd name="connsiteX236" fmla="*/ 966597 w 1076325"/>
                <a:gd name="connsiteY236" fmla="*/ 630650 h 1304925"/>
                <a:gd name="connsiteX237" fmla="*/ 1057180 w 1076325"/>
                <a:gd name="connsiteY237" fmla="*/ 547783 h 1304925"/>
                <a:gd name="connsiteX238" fmla="*/ 1071277 w 1076325"/>
                <a:gd name="connsiteY238" fmla="*/ 527114 h 1304925"/>
                <a:gd name="connsiteX239" fmla="*/ 1073277 w 1076325"/>
                <a:gd name="connsiteY239" fmla="*/ 511493 h 1304925"/>
                <a:gd name="connsiteX240" fmla="*/ 1065085 w 1076325"/>
                <a:gd name="connsiteY240" fmla="*/ 491490 h 130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076325" h="1304925">
                  <a:moveTo>
                    <a:pt x="175165" y="328517"/>
                  </a:moveTo>
                  <a:lnTo>
                    <a:pt x="193453" y="321564"/>
                  </a:lnTo>
                  <a:lnTo>
                    <a:pt x="225647" y="317849"/>
                  </a:lnTo>
                  <a:lnTo>
                    <a:pt x="262318" y="297085"/>
                  </a:lnTo>
                  <a:lnTo>
                    <a:pt x="325946" y="264795"/>
                  </a:lnTo>
                  <a:lnTo>
                    <a:pt x="411575" y="222314"/>
                  </a:lnTo>
                  <a:lnTo>
                    <a:pt x="443389" y="214979"/>
                  </a:lnTo>
                  <a:lnTo>
                    <a:pt x="489775" y="206407"/>
                  </a:lnTo>
                  <a:lnTo>
                    <a:pt x="514255" y="201454"/>
                  </a:lnTo>
                  <a:lnTo>
                    <a:pt x="538639" y="195263"/>
                  </a:lnTo>
                  <a:lnTo>
                    <a:pt x="555784" y="178499"/>
                  </a:lnTo>
                  <a:lnTo>
                    <a:pt x="574548" y="147828"/>
                  </a:lnTo>
                  <a:lnTo>
                    <a:pt x="578930" y="103442"/>
                  </a:lnTo>
                  <a:lnTo>
                    <a:pt x="571214" y="73533"/>
                  </a:lnTo>
                  <a:lnTo>
                    <a:pt x="555403" y="44196"/>
                  </a:lnTo>
                  <a:lnTo>
                    <a:pt x="527685" y="13240"/>
                  </a:lnTo>
                  <a:lnTo>
                    <a:pt x="510921" y="7144"/>
                  </a:lnTo>
                  <a:lnTo>
                    <a:pt x="488442" y="22670"/>
                  </a:lnTo>
                  <a:lnTo>
                    <a:pt x="485489" y="47625"/>
                  </a:lnTo>
                  <a:lnTo>
                    <a:pt x="374809" y="126302"/>
                  </a:lnTo>
                  <a:lnTo>
                    <a:pt x="305943" y="177641"/>
                  </a:lnTo>
                  <a:lnTo>
                    <a:pt x="242697" y="238411"/>
                  </a:lnTo>
                  <a:lnTo>
                    <a:pt x="185166" y="298323"/>
                  </a:lnTo>
                  <a:lnTo>
                    <a:pt x="156686" y="320802"/>
                  </a:lnTo>
                  <a:lnTo>
                    <a:pt x="156686" y="328136"/>
                  </a:lnTo>
                  <a:lnTo>
                    <a:pt x="163640" y="330613"/>
                  </a:lnTo>
                  <a:lnTo>
                    <a:pt x="175165" y="328517"/>
                  </a:lnTo>
                  <a:close/>
                  <a:moveTo>
                    <a:pt x="582454" y="534924"/>
                  </a:moveTo>
                  <a:lnTo>
                    <a:pt x="551307" y="571310"/>
                  </a:lnTo>
                  <a:lnTo>
                    <a:pt x="520541" y="608838"/>
                  </a:lnTo>
                  <a:lnTo>
                    <a:pt x="473297" y="651701"/>
                  </a:lnTo>
                  <a:lnTo>
                    <a:pt x="461200" y="665512"/>
                  </a:lnTo>
                  <a:lnTo>
                    <a:pt x="450914" y="662464"/>
                  </a:lnTo>
                  <a:lnTo>
                    <a:pt x="446342" y="653129"/>
                  </a:lnTo>
                  <a:lnTo>
                    <a:pt x="454724" y="620459"/>
                  </a:lnTo>
                  <a:lnTo>
                    <a:pt x="469106" y="557403"/>
                  </a:lnTo>
                  <a:lnTo>
                    <a:pt x="489109" y="501968"/>
                  </a:lnTo>
                  <a:lnTo>
                    <a:pt x="520446" y="451485"/>
                  </a:lnTo>
                  <a:lnTo>
                    <a:pt x="533781" y="428530"/>
                  </a:lnTo>
                  <a:lnTo>
                    <a:pt x="532257" y="408813"/>
                  </a:lnTo>
                  <a:lnTo>
                    <a:pt x="513112" y="380524"/>
                  </a:lnTo>
                  <a:lnTo>
                    <a:pt x="498920" y="365474"/>
                  </a:lnTo>
                  <a:lnTo>
                    <a:pt x="489395" y="347853"/>
                  </a:lnTo>
                  <a:lnTo>
                    <a:pt x="459676" y="327089"/>
                  </a:lnTo>
                  <a:lnTo>
                    <a:pt x="433959" y="313277"/>
                  </a:lnTo>
                  <a:lnTo>
                    <a:pt x="419195" y="311087"/>
                  </a:lnTo>
                  <a:lnTo>
                    <a:pt x="393859" y="326136"/>
                  </a:lnTo>
                  <a:lnTo>
                    <a:pt x="380143" y="359283"/>
                  </a:lnTo>
                  <a:lnTo>
                    <a:pt x="369856" y="392811"/>
                  </a:lnTo>
                  <a:lnTo>
                    <a:pt x="355187" y="414814"/>
                  </a:lnTo>
                  <a:lnTo>
                    <a:pt x="313563" y="455200"/>
                  </a:lnTo>
                  <a:lnTo>
                    <a:pt x="234410" y="512731"/>
                  </a:lnTo>
                  <a:lnTo>
                    <a:pt x="153257" y="565309"/>
                  </a:lnTo>
                  <a:lnTo>
                    <a:pt x="74962" y="609791"/>
                  </a:lnTo>
                  <a:lnTo>
                    <a:pt x="18193" y="644843"/>
                  </a:lnTo>
                  <a:lnTo>
                    <a:pt x="7144" y="655511"/>
                  </a:lnTo>
                  <a:lnTo>
                    <a:pt x="12002" y="663797"/>
                  </a:lnTo>
                  <a:lnTo>
                    <a:pt x="26765" y="676085"/>
                  </a:lnTo>
                  <a:lnTo>
                    <a:pt x="47054" y="690753"/>
                  </a:lnTo>
                  <a:lnTo>
                    <a:pt x="63818" y="698087"/>
                  </a:lnTo>
                  <a:lnTo>
                    <a:pt x="82296" y="705421"/>
                  </a:lnTo>
                  <a:lnTo>
                    <a:pt x="101537" y="702945"/>
                  </a:lnTo>
                  <a:lnTo>
                    <a:pt x="114967" y="702945"/>
                  </a:lnTo>
                  <a:lnTo>
                    <a:pt x="128492" y="710756"/>
                  </a:lnTo>
                  <a:lnTo>
                    <a:pt x="146495" y="707041"/>
                  </a:lnTo>
                  <a:lnTo>
                    <a:pt x="175832" y="692372"/>
                  </a:lnTo>
                  <a:lnTo>
                    <a:pt x="239459" y="635222"/>
                  </a:lnTo>
                  <a:lnTo>
                    <a:pt x="281083" y="590264"/>
                  </a:lnTo>
                  <a:lnTo>
                    <a:pt x="336042" y="539306"/>
                  </a:lnTo>
                  <a:lnTo>
                    <a:pt x="347948" y="534829"/>
                  </a:lnTo>
                  <a:lnTo>
                    <a:pt x="354521" y="542735"/>
                  </a:lnTo>
                  <a:lnTo>
                    <a:pt x="350425" y="617887"/>
                  </a:lnTo>
                  <a:lnTo>
                    <a:pt x="343091" y="639985"/>
                  </a:lnTo>
                  <a:lnTo>
                    <a:pt x="344329" y="676370"/>
                  </a:lnTo>
                  <a:lnTo>
                    <a:pt x="341948" y="775430"/>
                  </a:lnTo>
                  <a:lnTo>
                    <a:pt x="317468" y="804767"/>
                  </a:lnTo>
                  <a:lnTo>
                    <a:pt x="301847" y="802291"/>
                  </a:lnTo>
                  <a:lnTo>
                    <a:pt x="303848" y="791813"/>
                  </a:lnTo>
                  <a:lnTo>
                    <a:pt x="311182" y="784289"/>
                  </a:lnTo>
                  <a:lnTo>
                    <a:pt x="308039" y="759143"/>
                  </a:lnTo>
                  <a:lnTo>
                    <a:pt x="296990" y="730853"/>
                  </a:lnTo>
                  <a:lnTo>
                    <a:pt x="286417" y="727139"/>
                  </a:lnTo>
                  <a:lnTo>
                    <a:pt x="273558" y="731711"/>
                  </a:lnTo>
                  <a:lnTo>
                    <a:pt x="245364" y="771144"/>
                  </a:lnTo>
                  <a:lnTo>
                    <a:pt x="209741" y="815054"/>
                  </a:lnTo>
                  <a:lnTo>
                    <a:pt x="184214" y="846677"/>
                  </a:lnTo>
                  <a:lnTo>
                    <a:pt x="176403" y="871157"/>
                  </a:lnTo>
                  <a:lnTo>
                    <a:pt x="173926" y="897731"/>
                  </a:lnTo>
                  <a:lnTo>
                    <a:pt x="182690" y="929259"/>
                  </a:lnTo>
                  <a:lnTo>
                    <a:pt x="185928" y="949166"/>
                  </a:lnTo>
                  <a:lnTo>
                    <a:pt x="187738" y="964311"/>
                  </a:lnTo>
                  <a:lnTo>
                    <a:pt x="197644" y="982504"/>
                  </a:lnTo>
                  <a:lnTo>
                    <a:pt x="206407" y="989838"/>
                  </a:lnTo>
                  <a:lnTo>
                    <a:pt x="220980" y="988124"/>
                  </a:lnTo>
                  <a:lnTo>
                    <a:pt x="235934" y="977265"/>
                  </a:lnTo>
                  <a:lnTo>
                    <a:pt x="278035" y="937355"/>
                  </a:lnTo>
                  <a:lnTo>
                    <a:pt x="320612" y="895064"/>
                  </a:lnTo>
                  <a:lnTo>
                    <a:pt x="331946" y="892016"/>
                  </a:lnTo>
                  <a:lnTo>
                    <a:pt x="336995" y="898779"/>
                  </a:lnTo>
                  <a:lnTo>
                    <a:pt x="338614" y="928973"/>
                  </a:lnTo>
                  <a:lnTo>
                    <a:pt x="339090" y="961263"/>
                  </a:lnTo>
                  <a:lnTo>
                    <a:pt x="346329" y="971360"/>
                  </a:lnTo>
                  <a:lnTo>
                    <a:pt x="372047" y="984980"/>
                  </a:lnTo>
                  <a:lnTo>
                    <a:pt x="386239" y="993743"/>
                  </a:lnTo>
                  <a:lnTo>
                    <a:pt x="408432" y="993172"/>
                  </a:lnTo>
                  <a:lnTo>
                    <a:pt x="427006" y="987171"/>
                  </a:lnTo>
                  <a:lnTo>
                    <a:pt x="443103" y="974312"/>
                  </a:lnTo>
                  <a:lnTo>
                    <a:pt x="449866" y="962501"/>
                  </a:lnTo>
                  <a:lnTo>
                    <a:pt x="444341" y="943070"/>
                  </a:lnTo>
                  <a:lnTo>
                    <a:pt x="441103" y="925640"/>
                  </a:lnTo>
                  <a:lnTo>
                    <a:pt x="442436" y="907733"/>
                  </a:lnTo>
                  <a:lnTo>
                    <a:pt x="444817" y="889635"/>
                  </a:lnTo>
                  <a:lnTo>
                    <a:pt x="441579" y="861632"/>
                  </a:lnTo>
                  <a:lnTo>
                    <a:pt x="440246" y="825818"/>
                  </a:lnTo>
                  <a:lnTo>
                    <a:pt x="443293" y="801053"/>
                  </a:lnTo>
                  <a:lnTo>
                    <a:pt x="451199" y="779621"/>
                  </a:lnTo>
                  <a:lnTo>
                    <a:pt x="472631" y="751618"/>
                  </a:lnTo>
                  <a:lnTo>
                    <a:pt x="522923" y="685991"/>
                  </a:lnTo>
                  <a:lnTo>
                    <a:pt x="565595" y="622554"/>
                  </a:lnTo>
                  <a:lnTo>
                    <a:pt x="593598" y="573024"/>
                  </a:lnTo>
                  <a:lnTo>
                    <a:pt x="598170" y="554831"/>
                  </a:lnTo>
                  <a:lnTo>
                    <a:pt x="590836" y="533400"/>
                  </a:lnTo>
                  <a:lnTo>
                    <a:pt x="582454" y="534924"/>
                  </a:lnTo>
                  <a:close/>
                  <a:moveTo>
                    <a:pt x="1065085" y="491490"/>
                  </a:moveTo>
                  <a:lnTo>
                    <a:pt x="1041940" y="452057"/>
                  </a:lnTo>
                  <a:lnTo>
                    <a:pt x="1022223" y="425006"/>
                  </a:lnTo>
                  <a:lnTo>
                    <a:pt x="1020890" y="376428"/>
                  </a:lnTo>
                  <a:lnTo>
                    <a:pt x="1007745" y="366713"/>
                  </a:lnTo>
                  <a:lnTo>
                    <a:pt x="998792" y="374428"/>
                  </a:lnTo>
                  <a:lnTo>
                    <a:pt x="996029" y="421386"/>
                  </a:lnTo>
                  <a:lnTo>
                    <a:pt x="982123" y="458534"/>
                  </a:lnTo>
                  <a:lnTo>
                    <a:pt x="964216" y="496157"/>
                  </a:lnTo>
                  <a:lnTo>
                    <a:pt x="939546" y="523113"/>
                  </a:lnTo>
                  <a:lnTo>
                    <a:pt x="929831" y="529971"/>
                  </a:lnTo>
                  <a:lnTo>
                    <a:pt x="923354" y="523970"/>
                  </a:lnTo>
                  <a:lnTo>
                    <a:pt x="921639" y="506825"/>
                  </a:lnTo>
                  <a:lnTo>
                    <a:pt x="924116" y="457962"/>
                  </a:lnTo>
                  <a:lnTo>
                    <a:pt x="934593" y="387096"/>
                  </a:lnTo>
                  <a:lnTo>
                    <a:pt x="940975" y="329089"/>
                  </a:lnTo>
                  <a:lnTo>
                    <a:pt x="956120" y="270796"/>
                  </a:lnTo>
                  <a:lnTo>
                    <a:pt x="966788" y="190119"/>
                  </a:lnTo>
                  <a:lnTo>
                    <a:pt x="958596" y="151257"/>
                  </a:lnTo>
                  <a:lnTo>
                    <a:pt x="937355" y="115062"/>
                  </a:lnTo>
                  <a:lnTo>
                    <a:pt x="905066" y="85058"/>
                  </a:lnTo>
                  <a:lnTo>
                    <a:pt x="873252" y="73628"/>
                  </a:lnTo>
                  <a:lnTo>
                    <a:pt x="842867" y="62008"/>
                  </a:lnTo>
                  <a:lnTo>
                    <a:pt x="814864" y="55626"/>
                  </a:lnTo>
                  <a:lnTo>
                    <a:pt x="797433" y="71533"/>
                  </a:lnTo>
                  <a:lnTo>
                    <a:pt x="786860" y="95060"/>
                  </a:lnTo>
                  <a:lnTo>
                    <a:pt x="784670" y="132112"/>
                  </a:lnTo>
                  <a:lnTo>
                    <a:pt x="790670" y="166497"/>
                  </a:lnTo>
                  <a:lnTo>
                    <a:pt x="798481" y="201740"/>
                  </a:lnTo>
                  <a:lnTo>
                    <a:pt x="806291" y="245364"/>
                  </a:lnTo>
                  <a:lnTo>
                    <a:pt x="807815" y="312611"/>
                  </a:lnTo>
                  <a:lnTo>
                    <a:pt x="812006" y="389858"/>
                  </a:lnTo>
                  <a:lnTo>
                    <a:pt x="807434" y="425196"/>
                  </a:lnTo>
                  <a:lnTo>
                    <a:pt x="806196" y="552260"/>
                  </a:lnTo>
                  <a:lnTo>
                    <a:pt x="807149" y="615601"/>
                  </a:lnTo>
                  <a:lnTo>
                    <a:pt x="803339" y="647414"/>
                  </a:lnTo>
                  <a:lnTo>
                    <a:pt x="795433" y="657225"/>
                  </a:lnTo>
                  <a:lnTo>
                    <a:pt x="735044" y="698183"/>
                  </a:lnTo>
                  <a:lnTo>
                    <a:pt x="717328" y="707993"/>
                  </a:lnTo>
                  <a:lnTo>
                    <a:pt x="711613" y="704755"/>
                  </a:lnTo>
                  <a:lnTo>
                    <a:pt x="711137" y="695992"/>
                  </a:lnTo>
                  <a:lnTo>
                    <a:pt x="723233" y="676085"/>
                  </a:lnTo>
                  <a:lnTo>
                    <a:pt x="734282" y="656082"/>
                  </a:lnTo>
                  <a:lnTo>
                    <a:pt x="736092" y="619792"/>
                  </a:lnTo>
                  <a:lnTo>
                    <a:pt x="731520" y="591026"/>
                  </a:lnTo>
                  <a:lnTo>
                    <a:pt x="709232" y="554450"/>
                  </a:lnTo>
                  <a:lnTo>
                    <a:pt x="692468" y="527209"/>
                  </a:lnTo>
                  <a:lnTo>
                    <a:pt x="680657" y="503015"/>
                  </a:lnTo>
                  <a:lnTo>
                    <a:pt x="682276" y="480632"/>
                  </a:lnTo>
                  <a:lnTo>
                    <a:pt x="695134" y="449771"/>
                  </a:lnTo>
                  <a:lnTo>
                    <a:pt x="712184" y="403574"/>
                  </a:lnTo>
                  <a:lnTo>
                    <a:pt x="720566" y="362903"/>
                  </a:lnTo>
                  <a:lnTo>
                    <a:pt x="716471" y="324993"/>
                  </a:lnTo>
                  <a:lnTo>
                    <a:pt x="697421" y="292989"/>
                  </a:lnTo>
                  <a:lnTo>
                    <a:pt x="657416" y="250793"/>
                  </a:lnTo>
                  <a:lnTo>
                    <a:pt x="622554" y="225076"/>
                  </a:lnTo>
                  <a:lnTo>
                    <a:pt x="594265" y="211550"/>
                  </a:lnTo>
                  <a:lnTo>
                    <a:pt x="570833" y="213836"/>
                  </a:lnTo>
                  <a:lnTo>
                    <a:pt x="556927" y="226124"/>
                  </a:lnTo>
                  <a:lnTo>
                    <a:pt x="556355" y="249555"/>
                  </a:lnTo>
                  <a:lnTo>
                    <a:pt x="557593" y="261557"/>
                  </a:lnTo>
                  <a:lnTo>
                    <a:pt x="563690" y="280511"/>
                  </a:lnTo>
                  <a:lnTo>
                    <a:pt x="586645" y="329565"/>
                  </a:lnTo>
                  <a:lnTo>
                    <a:pt x="624268" y="383286"/>
                  </a:lnTo>
                  <a:lnTo>
                    <a:pt x="647414" y="413480"/>
                  </a:lnTo>
                  <a:lnTo>
                    <a:pt x="651605" y="431387"/>
                  </a:lnTo>
                  <a:lnTo>
                    <a:pt x="642938" y="477298"/>
                  </a:lnTo>
                  <a:lnTo>
                    <a:pt x="632365" y="500729"/>
                  </a:lnTo>
                  <a:lnTo>
                    <a:pt x="627793" y="526352"/>
                  </a:lnTo>
                  <a:lnTo>
                    <a:pt x="637508" y="561308"/>
                  </a:lnTo>
                  <a:lnTo>
                    <a:pt x="644843" y="598456"/>
                  </a:lnTo>
                  <a:lnTo>
                    <a:pt x="653225" y="633317"/>
                  </a:lnTo>
                  <a:lnTo>
                    <a:pt x="662273" y="667798"/>
                  </a:lnTo>
                  <a:lnTo>
                    <a:pt x="659321" y="701707"/>
                  </a:lnTo>
                  <a:lnTo>
                    <a:pt x="652082" y="729710"/>
                  </a:lnTo>
                  <a:lnTo>
                    <a:pt x="623507" y="782098"/>
                  </a:lnTo>
                  <a:lnTo>
                    <a:pt x="610457" y="809339"/>
                  </a:lnTo>
                  <a:lnTo>
                    <a:pt x="609886" y="826199"/>
                  </a:lnTo>
                  <a:lnTo>
                    <a:pt x="624268" y="844582"/>
                  </a:lnTo>
                  <a:lnTo>
                    <a:pt x="642461" y="852583"/>
                  </a:lnTo>
                  <a:lnTo>
                    <a:pt x="670179" y="853154"/>
                  </a:lnTo>
                  <a:lnTo>
                    <a:pt x="705041" y="842010"/>
                  </a:lnTo>
                  <a:lnTo>
                    <a:pt x="759047" y="800576"/>
                  </a:lnTo>
                  <a:lnTo>
                    <a:pt x="791909" y="767715"/>
                  </a:lnTo>
                  <a:lnTo>
                    <a:pt x="801053" y="766382"/>
                  </a:lnTo>
                  <a:lnTo>
                    <a:pt x="802291" y="776478"/>
                  </a:lnTo>
                  <a:lnTo>
                    <a:pt x="800481" y="902303"/>
                  </a:lnTo>
                  <a:lnTo>
                    <a:pt x="799529" y="1050608"/>
                  </a:lnTo>
                  <a:lnTo>
                    <a:pt x="798481" y="1238822"/>
                  </a:lnTo>
                  <a:lnTo>
                    <a:pt x="798957" y="1288352"/>
                  </a:lnTo>
                  <a:lnTo>
                    <a:pt x="808958" y="1301687"/>
                  </a:lnTo>
                  <a:lnTo>
                    <a:pt x="836485" y="1306068"/>
                  </a:lnTo>
                  <a:lnTo>
                    <a:pt x="845534" y="1303211"/>
                  </a:lnTo>
                  <a:lnTo>
                    <a:pt x="867537" y="1281017"/>
                  </a:lnTo>
                  <a:lnTo>
                    <a:pt x="889730" y="1246632"/>
                  </a:lnTo>
                  <a:lnTo>
                    <a:pt x="894017" y="1222153"/>
                  </a:lnTo>
                  <a:lnTo>
                    <a:pt x="900398" y="1199388"/>
                  </a:lnTo>
                  <a:lnTo>
                    <a:pt x="908209" y="1161002"/>
                  </a:lnTo>
                  <a:lnTo>
                    <a:pt x="912114" y="1127284"/>
                  </a:lnTo>
                  <a:lnTo>
                    <a:pt x="915829" y="1098233"/>
                  </a:lnTo>
                  <a:lnTo>
                    <a:pt x="919067" y="1072991"/>
                  </a:lnTo>
                  <a:lnTo>
                    <a:pt x="914019" y="1063847"/>
                  </a:lnTo>
                  <a:lnTo>
                    <a:pt x="914305" y="1023271"/>
                  </a:lnTo>
                  <a:lnTo>
                    <a:pt x="917258" y="992696"/>
                  </a:lnTo>
                  <a:lnTo>
                    <a:pt x="916972" y="964692"/>
                  </a:lnTo>
                  <a:lnTo>
                    <a:pt x="913733" y="934307"/>
                  </a:lnTo>
                  <a:lnTo>
                    <a:pt x="915067" y="908114"/>
                  </a:lnTo>
                  <a:lnTo>
                    <a:pt x="915067" y="892302"/>
                  </a:lnTo>
                  <a:lnTo>
                    <a:pt x="915353" y="830104"/>
                  </a:lnTo>
                  <a:lnTo>
                    <a:pt x="918115" y="808196"/>
                  </a:lnTo>
                  <a:lnTo>
                    <a:pt x="918401" y="713518"/>
                  </a:lnTo>
                  <a:lnTo>
                    <a:pt x="922687" y="677323"/>
                  </a:lnTo>
                  <a:lnTo>
                    <a:pt x="929735" y="659892"/>
                  </a:lnTo>
                  <a:lnTo>
                    <a:pt x="966597" y="630650"/>
                  </a:lnTo>
                  <a:lnTo>
                    <a:pt x="1057180" y="547783"/>
                  </a:lnTo>
                  <a:lnTo>
                    <a:pt x="1071277" y="527114"/>
                  </a:lnTo>
                  <a:lnTo>
                    <a:pt x="1073277" y="511493"/>
                  </a:lnTo>
                  <a:lnTo>
                    <a:pt x="1065085" y="4914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BAB7FF7C-C47F-4A17-A0E5-1A0141DDB59B}"/>
                </a:ext>
              </a:extLst>
            </p:cNvPr>
            <p:cNvSpPr/>
            <p:nvPr/>
          </p:nvSpPr>
          <p:spPr>
            <a:xfrm>
              <a:off x="6085999" y="2786348"/>
              <a:ext cx="1209675" cy="1123950"/>
            </a:xfrm>
            <a:custGeom>
              <a:avLst/>
              <a:gdLst>
                <a:gd name="connsiteX0" fmla="*/ 1191958 w 1209675"/>
                <a:gd name="connsiteY0" fmla="*/ 861917 h 1123950"/>
                <a:gd name="connsiteX1" fmla="*/ 1167384 w 1209675"/>
                <a:gd name="connsiteY1" fmla="*/ 865251 h 1123950"/>
                <a:gd name="connsiteX2" fmla="*/ 1105376 w 1209675"/>
                <a:gd name="connsiteY2" fmla="*/ 872585 h 1123950"/>
                <a:gd name="connsiteX3" fmla="*/ 1033081 w 1209675"/>
                <a:gd name="connsiteY3" fmla="*/ 866394 h 1123950"/>
                <a:gd name="connsiteX4" fmla="*/ 1000506 w 1209675"/>
                <a:gd name="connsiteY4" fmla="*/ 860203 h 1123950"/>
                <a:gd name="connsiteX5" fmla="*/ 967835 w 1209675"/>
                <a:gd name="connsiteY5" fmla="*/ 846773 h 1123950"/>
                <a:gd name="connsiteX6" fmla="*/ 919163 w 1209675"/>
                <a:gd name="connsiteY6" fmla="*/ 817436 h 1123950"/>
                <a:gd name="connsiteX7" fmla="*/ 823341 w 1209675"/>
                <a:gd name="connsiteY7" fmla="*/ 741426 h 1123950"/>
                <a:gd name="connsiteX8" fmla="*/ 821626 w 1209675"/>
                <a:gd name="connsiteY8" fmla="*/ 734092 h 1123950"/>
                <a:gd name="connsiteX9" fmla="*/ 858869 w 1209675"/>
                <a:gd name="connsiteY9" fmla="*/ 664940 h 1123950"/>
                <a:gd name="connsiteX10" fmla="*/ 891921 w 1209675"/>
                <a:gd name="connsiteY10" fmla="*/ 609886 h 1123950"/>
                <a:gd name="connsiteX11" fmla="*/ 914019 w 1209675"/>
                <a:gd name="connsiteY11" fmla="*/ 586550 h 1123950"/>
                <a:gd name="connsiteX12" fmla="*/ 920591 w 1209675"/>
                <a:gd name="connsiteY12" fmla="*/ 557022 h 1123950"/>
                <a:gd name="connsiteX13" fmla="*/ 925449 w 1209675"/>
                <a:gd name="connsiteY13" fmla="*/ 550069 h 1123950"/>
                <a:gd name="connsiteX14" fmla="*/ 917257 w 1209675"/>
                <a:gd name="connsiteY14" fmla="*/ 532448 h 1123950"/>
                <a:gd name="connsiteX15" fmla="*/ 886682 w 1209675"/>
                <a:gd name="connsiteY15" fmla="*/ 505587 h 1123950"/>
                <a:gd name="connsiteX16" fmla="*/ 857345 w 1209675"/>
                <a:gd name="connsiteY16" fmla="*/ 493300 h 1123950"/>
                <a:gd name="connsiteX17" fmla="*/ 837343 w 1209675"/>
                <a:gd name="connsiteY17" fmla="*/ 485870 h 1123950"/>
                <a:gd name="connsiteX18" fmla="*/ 818579 w 1209675"/>
                <a:gd name="connsiteY18" fmla="*/ 486728 h 1123950"/>
                <a:gd name="connsiteX19" fmla="*/ 807530 w 1209675"/>
                <a:gd name="connsiteY19" fmla="*/ 491585 h 1123950"/>
                <a:gd name="connsiteX20" fmla="*/ 797719 w 1209675"/>
                <a:gd name="connsiteY20" fmla="*/ 491585 h 1123950"/>
                <a:gd name="connsiteX21" fmla="*/ 798957 w 1209675"/>
                <a:gd name="connsiteY21" fmla="*/ 463772 h 1123950"/>
                <a:gd name="connsiteX22" fmla="*/ 802576 w 1209675"/>
                <a:gd name="connsiteY22" fmla="*/ 432530 h 1123950"/>
                <a:gd name="connsiteX23" fmla="*/ 836485 w 1209675"/>
                <a:gd name="connsiteY23" fmla="*/ 359950 h 1123950"/>
                <a:gd name="connsiteX24" fmla="*/ 868204 w 1209675"/>
                <a:gd name="connsiteY24" fmla="*/ 293561 h 1123950"/>
                <a:gd name="connsiteX25" fmla="*/ 886587 w 1209675"/>
                <a:gd name="connsiteY25" fmla="*/ 256794 h 1123950"/>
                <a:gd name="connsiteX26" fmla="*/ 914305 w 1209675"/>
                <a:gd name="connsiteY26" fmla="*/ 234410 h 1123950"/>
                <a:gd name="connsiteX27" fmla="*/ 935069 w 1209675"/>
                <a:gd name="connsiteY27" fmla="*/ 223742 h 1123950"/>
                <a:gd name="connsiteX28" fmla="*/ 951833 w 1209675"/>
                <a:gd name="connsiteY28" fmla="*/ 211836 h 1123950"/>
                <a:gd name="connsiteX29" fmla="*/ 990600 w 1209675"/>
                <a:gd name="connsiteY29" fmla="*/ 184118 h 1123950"/>
                <a:gd name="connsiteX30" fmla="*/ 1000697 w 1209675"/>
                <a:gd name="connsiteY30" fmla="*/ 170688 h 1123950"/>
                <a:gd name="connsiteX31" fmla="*/ 998696 w 1209675"/>
                <a:gd name="connsiteY31" fmla="*/ 153448 h 1123950"/>
                <a:gd name="connsiteX32" fmla="*/ 968788 w 1209675"/>
                <a:gd name="connsiteY32" fmla="*/ 115919 h 1123950"/>
                <a:gd name="connsiteX33" fmla="*/ 952119 w 1209675"/>
                <a:gd name="connsiteY33" fmla="*/ 111347 h 1123950"/>
                <a:gd name="connsiteX34" fmla="*/ 943547 w 1209675"/>
                <a:gd name="connsiteY34" fmla="*/ 106871 h 1123950"/>
                <a:gd name="connsiteX35" fmla="*/ 938593 w 1209675"/>
                <a:gd name="connsiteY35" fmla="*/ 87630 h 1123950"/>
                <a:gd name="connsiteX36" fmla="*/ 919448 w 1209675"/>
                <a:gd name="connsiteY36" fmla="*/ 63151 h 1123950"/>
                <a:gd name="connsiteX37" fmla="*/ 888301 w 1209675"/>
                <a:gd name="connsiteY37" fmla="*/ 39053 h 1123950"/>
                <a:gd name="connsiteX38" fmla="*/ 836866 w 1209675"/>
                <a:gd name="connsiteY38" fmla="*/ 11716 h 1123950"/>
                <a:gd name="connsiteX39" fmla="*/ 815245 w 1209675"/>
                <a:gd name="connsiteY39" fmla="*/ 7144 h 1123950"/>
                <a:gd name="connsiteX40" fmla="*/ 795242 w 1209675"/>
                <a:gd name="connsiteY40" fmla="*/ 18288 h 1123950"/>
                <a:gd name="connsiteX41" fmla="*/ 791432 w 1209675"/>
                <a:gd name="connsiteY41" fmla="*/ 45720 h 1123950"/>
                <a:gd name="connsiteX42" fmla="*/ 793909 w 1209675"/>
                <a:gd name="connsiteY42" fmla="*/ 90583 h 1123950"/>
                <a:gd name="connsiteX43" fmla="*/ 781622 w 1209675"/>
                <a:gd name="connsiteY43" fmla="*/ 142018 h 1123950"/>
                <a:gd name="connsiteX44" fmla="*/ 767048 w 1209675"/>
                <a:gd name="connsiteY44" fmla="*/ 198406 h 1123950"/>
                <a:gd name="connsiteX45" fmla="*/ 736854 w 1209675"/>
                <a:gd name="connsiteY45" fmla="*/ 227743 h 1123950"/>
                <a:gd name="connsiteX46" fmla="*/ 720947 w 1209675"/>
                <a:gd name="connsiteY46" fmla="*/ 234791 h 1123950"/>
                <a:gd name="connsiteX47" fmla="*/ 664655 w 1209675"/>
                <a:gd name="connsiteY47" fmla="*/ 273939 h 1123950"/>
                <a:gd name="connsiteX48" fmla="*/ 604742 w 1209675"/>
                <a:gd name="connsiteY48" fmla="*/ 318230 h 1123950"/>
                <a:gd name="connsiteX49" fmla="*/ 545973 w 1209675"/>
                <a:gd name="connsiteY49" fmla="*/ 353663 h 1123950"/>
                <a:gd name="connsiteX50" fmla="*/ 496157 w 1209675"/>
                <a:gd name="connsiteY50" fmla="*/ 382334 h 1123950"/>
                <a:gd name="connsiteX51" fmla="*/ 498634 w 1209675"/>
                <a:gd name="connsiteY51" fmla="*/ 399098 h 1123950"/>
                <a:gd name="connsiteX52" fmla="*/ 520255 w 1209675"/>
                <a:gd name="connsiteY52" fmla="*/ 411385 h 1123950"/>
                <a:gd name="connsiteX53" fmla="*/ 535400 w 1209675"/>
                <a:gd name="connsiteY53" fmla="*/ 417481 h 1123950"/>
                <a:gd name="connsiteX54" fmla="*/ 561118 w 1209675"/>
                <a:gd name="connsiteY54" fmla="*/ 424434 h 1123950"/>
                <a:gd name="connsiteX55" fmla="*/ 580644 w 1209675"/>
                <a:gd name="connsiteY55" fmla="*/ 427006 h 1123950"/>
                <a:gd name="connsiteX56" fmla="*/ 597789 w 1209675"/>
                <a:gd name="connsiteY56" fmla="*/ 428244 h 1123950"/>
                <a:gd name="connsiteX57" fmla="*/ 619411 w 1209675"/>
                <a:gd name="connsiteY57" fmla="*/ 417576 h 1123950"/>
                <a:gd name="connsiteX58" fmla="*/ 638175 w 1209675"/>
                <a:gd name="connsiteY58" fmla="*/ 407765 h 1123950"/>
                <a:gd name="connsiteX59" fmla="*/ 703040 w 1209675"/>
                <a:gd name="connsiteY59" fmla="*/ 349853 h 1123950"/>
                <a:gd name="connsiteX60" fmla="*/ 717423 w 1209675"/>
                <a:gd name="connsiteY60" fmla="*/ 342519 h 1123950"/>
                <a:gd name="connsiteX61" fmla="*/ 720185 w 1209675"/>
                <a:gd name="connsiteY61" fmla="*/ 347663 h 1123950"/>
                <a:gd name="connsiteX62" fmla="*/ 716471 w 1209675"/>
                <a:gd name="connsiteY62" fmla="*/ 363569 h 1123950"/>
                <a:gd name="connsiteX63" fmla="*/ 701802 w 1209675"/>
                <a:gd name="connsiteY63" fmla="*/ 414147 h 1123950"/>
                <a:gd name="connsiteX64" fmla="*/ 681038 w 1209675"/>
                <a:gd name="connsiteY64" fmla="*/ 483870 h 1123950"/>
                <a:gd name="connsiteX65" fmla="*/ 663035 w 1209675"/>
                <a:gd name="connsiteY65" fmla="*/ 521875 h 1123950"/>
                <a:gd name="connsiteX66" fmla="*/ 663035 w 1209675"/>
                <a:gd name="connsiteY66" fmla="*/ 537782 h 1123950"/>
                <a:gd name="connsiteX67" fmla="*/ 668083 w 1209675"/>
                <a:gd name="connsiteY67" fmla="*/ 557117 h 1123950"/>
                <a:gd name="connsiteX68" fmla="*/ 677894 w 1209675"/>
                <a:gd name="connsiteY68" fmla="*/ 570167 h 1123950"/>
                <a:gd name="connsiteX69" fmla="*/ 692182 w 1209675"/>
                <a:gd name="connsiteY69" fmla="*/ 588455 h 1123950"/>
                <a:gd name="connsiteX70" fmla="*/ 708184 w 1209675"/>
                <a:gd name="connsiteY70" fmla="*/ 593408 h 1123950"/>
                <a:gd name="connsiteX71" fmla="*/ 718947 w 1209675"/>
                <a:gd name="connsiteY71" fmla="*/ 588836 h 1123950"/>
                <a:gd name="connsiteX72" fmla="*/ 742283 w 1209675"/>
                <a:gd name="connsiteY72" fmla="*/ 570833 h 1123950"/>
                <a:gd name="connsiteX73" fmla="*/ 758571 w 1209675"/>
                <a:gd name="connsiteY73" fmla="*/ 559784 h 1123950"/>
                <a:gd name="connsiteX74" fmla="*/ 772001 w 1209675"/>
                <a:gd name="connsiteY74" fmla="*/ 564833 h 1123950"/>
                <a:gd name="connsiteX75" fmla="*/ 774478 w 1209675"/>
                <a:gd name="connsiteY75" fmla="*/ 575786 h 1123950"/>
                <a:gd name="connsiteX76" fmla="*/ 766191 w 1209675"/>
                <a:gd name="connsiteY76" fmla="*/ 603885 h 1123950"/>
                <a:gd name="connsiteX77" fmla="*/ 727138 w 1209675"/>
                <a:gd name="connsiteY77" fmla="*/ 675323 h 1123950"/>
                <a:gd name="connsiteX78" fmla="*/ 720947 w 1209675"/>
                <a:gd name="connsiteY78" fmla="*/ 674084 h 1123950"/>
                <a:gd name="connsiteX79" fmla="*/ 688943 w 1209675"/>
                <a:gd name="connsiteY79" fmla="*/ 645509 h 1123950"/>
                <a:gd name="connsiteX80" fmla="*/ 668179 w 1209675"/>
                <a:gd name="connsiteY80" fmla="*/ 635699 h 1123950"/>
                <a:gd name="connsiteX81" fmla="*/ 628174 w 1209675"/>
                <a:gd name="connsiteY81" fmla="*/ 616839 h 1123950"/>
                <a:gd name="connsiteX82" fmla="*/ 611029 w 1209675"/>
                <a:gd name="connsiteY82" fmla="*/ 611124 h 1123950"/>
                <a:gd name="connsiteX83" fmla="*/ 591026 w 1209675"/>
                <a:gd name="connsiteY83" fmla="*/ 618458 h 1123950"/>
                <a:gd name="connsiteX84" fmla="*/ 591026 w 1209675"/>
                <a:gd name="connsiteY84" fmla="*/ 638080 h 1123950"/>
                <a:gd name="connsiteX85" fmla="*/ 600456 w 1209675"/>
                <a:gd name="connsiteY85" fmla="*/ 656558 h 1123950"/>
                <a:gd name="connsiteX86" fmla="*/ 633698 w 1209675"/>
                <a:gd name="connsiteY86" fmla="*/ 703517 h 1123950"/>
                <a:gd name="connsiteX87" fmla="*/ 652081 w 1209675"/>
                <a:gd name="connsiteY87" fmla="*/ 733616 h 1123950"/>
                <a:gd name="connsiteX88" fmla="*/ 669512 w 1209675"/>
                <a:gd name="connsiteY88" fmla="*/ 759333 h 1123950"/>
                <a:gd name="connsiteX89" fmla="*/ 675513 w 1209675"/>
                <a:gd name="connsiteY89" fmla="*/ 771144 h 1123950"/>
                <a:gd name="connsiteX90" fmla="*/ 671893 w 1209675"/>
                <a:gd name="connsiteY90" fmla="*/ 779717 h 1123950"/>
                <a:gd name="connsiteX91" fmla="*/ 654272 w 1209675"/>
                <a:gd name="connsiteY91" fmla="*/ 817340 h 1123950"/>
                <a:gd name="connsiteX92" fmla="*/ 582549 w 1209675"/>
                <a:gd name="connsiteY92" fmla="*/ 909733 h 1123950"/>
                <a:gd name="connsiteX93" fmla="*/ 542544 w 1209675"/>
                <a:gd name="connsiteY93" fmla="*/ 944213 h 1123950"/>
                <a:gd name="connsiteX94" fmla="*/ 496348 w 1209675"/>
                <a:gd name="connsiteY94" fmla="*/ 974122 h 1123950"/>
                <a:gd name="connsiteX95" fmla="*/ 455962 w 1209675"/>
                <a:gd name="connsiteY95" fmla="*/ 985457 h 1123950"/>
                <a:gd name="connsiteX96" fmla="*/ 435673 w 1209675"/>
                <a:gd name="connsiteY96" fmla="*/ 979551 h 1123950"/>
                <a:gd name="connsiteX97" fmla="*/ 425386 w 1209675"/>
                <a:gd name="connsiteY97" fmla="*/ 965454 h 1123950"/>
                <a:gd name="connsiteX98" fmla="*/ 428149 w 1209675"/>
                <a:gd name="connsiteY98" fmla="*/ 769715 h 1123950"/>
                <a:gd name="connsiteX99" fmla="*/ 433006 w 1209675"/>
                <a:gd name="connsiteY99" fmla="*/ 640080 h 1123950"/>
                <a:gd name="connsiteX100" fmla="*/ 445294 w 1209675"/>
                <a:gd name="connsiteY100" fmla="*/ 531495 h 1123950"/>
                <a:gd name="connsiteX101" fmla="*/ 467296 w 1209675"/>
                <a:gd name="connsiteY101" fmla="*/ 421767 h 1123950"/>
                <a:gd name="connsiteX102" fmla="*/ 475012 w 1209675"/>
                <a:gd name="connsiteY102" fmla="*/ 357569 h 1123950"/>
                <a:gd name="connsiteX103" fmla="*/ 487204 w 1209675"/>
                <a:gd name="connsiteY103" fmla="*/ 323660 h 1123950"/>
                <a:gd name="connsiteX104" fmla="*/ 524447 w 1209675"/>
                <a:gd name="connsiteY104" fmla="*/ 288512 h 1123950"/>
                <a:gd name="connsiteX105" fmla="*/ 569690 w 1209675"/>
                <a:gd name="connsiteY105" fmla="*/ 250889 h 1123950"/>
                <a:gd name="connsiteX106" fmla="*/ 599027 w 1209675"/>
                <a:gd name="connsiteY106" fmla="*/ 226314 h 1123950"/>
                <a:gd name="connsiteX107" fmla="*/ 600170 w 1209675"/>
                <a:gd name="connsiteY107" fmla="*/ 204692 h 1123950"/>
                <a:gd name="connsiteX108" fmla="*/ 569976 w 1209675"/>
                <a:gd name="connsiteY108" fmla="*/ 165545 h 1123950"/>
                <a:gd name="connsiteX109" fmla="*/ 560641 w 1209675"/>
                <a:gd name="connsiteY109" fmla="*/ 164306 h 1123950"/>
                <a:gd name="connsiteX110" fmla="*/ 548735 w 1209675"/>
                <a:gd name="connsiteY110" fmla="*/ 175260 h 1123950"/>
                <a:gd name="connsiteX111" fmla="*/ 540448 w 1209675"/>
                <a:gd name="connsiteY111" fmla="*/ 170402 h 1123950"/>
                <a:gd name="connsiteX112" fmla="*/ 547878 w 1209675"/>
                <a:gd name="connsiteY112" fmla="*/ 157258 h 1123950"/>
                <a:gd name="connsiteX113" fmla="*/ 539210 w 1209675"/>
                <a:gd name="connsiteY113" fmla="*/ 137255 h 1123950"/>
                <a:gd name="connsiteX114" fmla="*/ 489109 w 1209675"/>
                <a:gd name="connsiteY114" fmla="*/ 84582 h 1123950"/>
                <a:gd name="connsiteX115" fmla="*/ 435292 w 1209675"/>
                <a:gd name="connsiteY115" fmla="*/ 51626 h 1123950"/>
                <a:gd name="connsiteX116" fmla="*/ 420529 w 1209675"/>
                <a:gd name="connsiteY116" fmla="*/ 55340 h 1123950"/>
                <a:gd name="connsiteX117" fmla="*/ 396145 w 1209675"/>
                <a:gd name="connsiteY117" fmla="*/ 76105 h 1123950"/>
                <a:gd name="connsiteX118" fmla="*/ 392430 w 1209675"/>
                <a:gd name="connsiteY118" fmla="*/ 115729 h 1123950"/>
                <a:gd name="connsiteX119" fmla="*/ 384619 w 1209675"/>
                <a:gd name="connsiteY119" fmla="*/ 187928 h 1123950"/>
                <a:gd name="connsiteX120" fmla="*/ 373189 w 1209675"/>
                <a:gd name="connsiteY120" fmla="*/ 242507 h 1123950"/>
                <a:gd name="connsiteX121" fmla="*/ 270986 w 1209675"/>
                <a:gd name="connsiteY121" fmla="*/ 311658 h 1123950"/>
                <a:gd name="connsiteX122" fmla="*/ 241554 w 1209675"/>
                <a:gd name="connsiteY122" fmla="*/ 315278 h 1123950"/>
                <a:gd name="connsiteX123" fmla="*/ 219456 w 1209675"/>
                <a:gd name="connsiteY123" fmla="*/ 329946 h 1123950"/>
                <a:gd name="connsiteX124" fmla="*/ 221266 w 1209675"/>
                <a:gd name="connsiteY124" fmla="*/ 340900 h 1123950"/>
                <a:gd name="connsiteX125" fmla="*/ 247555 w 1209675"/>
                <a:gd name="connsiteY125" fmla="*/ 379571 h 1123950"/>
                <a:gd name="connsiteX126" fmla="*/ 284226 w 1209675"/>
                <a:gd name="connsiteY126" fmla="*/ 416433 h 1123950"/>
                <a:gd name="connsiteX127" fmla="*/ 305752 w 1209675"/>
                <a:gd name="connsiteY127" fmla="*/ 421386 h 1123950"/>
                <a:gd name="connsiteX128" fmla="*/ 321088 w 1209675"/>
                <a:gd name="connsiteY128" fmla="*/ 417576 h 1123950"/>
                <a:gd name="connsiteX129" fmla="*/ 335756 w 1209675"/>
                <a:gd name="connsiteY129" fmla="*/ 397955 h 1123950"/>
                <a:gd name="connsiteX130" fmla="*/ 348615 w 1209675"/>
                <a:gd name="connsiteY130" fmla="*/ 397955 h 1123950"/>
                <a:gd name="connsiteX131" fmla="*/ 345567 w 1209675"/>
                <a:gd name="connsiteY131" fmla="*/ 412718 h 1123950"/>
                <a:gd name="connsiteX132" fmla="*/ 340138 w 1209675"/>
                <a:gd name="connsiteY132" fmla="*/ 431197 h 1123950"/>
                <a:gd name="connsiteX133" fmla="*/ 334137 w 1209675"/>
                <a:gd name="connsiteY133" fmla="*/ 495586 h 1123950"/>
                <a:gd name="connsiteX134" fmla="*/ 321278 w 1209675"/>
                <a:gd name="connsiteY134" fmla="*/ 532257 h 1123950"/>
                <a:gd name="connsiteX135" fmla="*/ 275368 w 1209675"/>
                <a:gd name="connsiteY135" fmla="*/ 581787 h 1123950"/>
                <a:gd name="connsiteX136" fmla="*/ 224504 w 1209675"/>
                <a:gd name="connsiteY136" fmla="*/ 636746 h 1123950"/>
                <a:gd name="connsiteX137" fmla="*/ 165735 w 1209675"/>
                <a:gd name="connsiteY137" fmla="*/ 706660 h 1123950"/>
                <a:gd name="connsiteX138" fmla="*/ 101441 w 1209675"/>
                <a:gd name="connsiteY138" fmla="*/ 780193 h 1123950"/>
                <a:gd name="connsiteX139" fmla="*/ 78867 w 1209675"/>
                <a:gd name="connsiteY139" fmla="*/ 802196 h 1123950"/>
                <a:gd name="connsiteX140" fmla="*/ 56102 w 1209675"/>
                <a:gd name="connsiteY140" fmla="*/ 810101 h 1123950"/>
                <a:gd name="connsiteX141" fmla="*/ 11335 w 1209675"/>
                <a:gd name="connsiteY141" fmla="*/ 843248 h 1123950"/>
                <a:gd name="connsiteX142" fmla="*/ 7144 w 1209675"/>
                <a:gd name="connsiteY142" fmla="*/ 857345 h 1123950"/>
                <a:gd name="connsiteX143" fmla="*/ 10763 w 1209675"/>
                <a:gd name="connsiteY143" fmla="*/ 866585 h 1123950"/>
                <a:gd name="connsiteX144" fmla="*/ 52959 w 1209675"/>
                <a:gd name="connsiteY144" fmla="*/ 908971 h 1123950"/>
                <a:gd name="connsiteX145" fmla="*/ 77533 w 1209675"/>
                <a:gd name="connsiteY145" fmla="*/ 918210 h 1123950"/>
                <a:gd name="connsiteX146" fmla="*/ 106394 w 1209675"/>
                <a:gd name="connsiteY146" fmla="*/ 923735 h 1123950"/>
                <a:gd name="connsiteX147" fmla="*/ 121634 w 1209675"/>
                <a:gd name="connsiteY147" fmla="*/ 915067 h 1123950"/>
                <a:gd name="connsiteX148" fmla="*/ 179641 w 1209675"/>
                <a:gd name="connsiteY148" fmla="*/ 864299 h 1123950"/>
                <a:gd name="connsiteX149" fmla="*/ 215741 w 1209675"/>
                <a:gd name="connsiteY149" fmla="*/ 822008 h 1123950"/>
                <a:gd name="connsiteX150" fmla="*/ 230410 w 1209675"/>
                <a:gd name="connsiteY150" fmla="*/ 782955 h 1123950"/>
                <a:gd name="connsiteX151" fmla="*/ 254317 w 1209675"/>
                <a:gd name="connsiteY151" fmla="*/ 745617 h 1123950"/>
                <a:gd name="connsiteX152" fmla="*/ 283655 w 1209675"/>
                <a:gd name="connsiteY152" fmla="*/ 694658 h 1123950"/>
                <a:gd name="connsiteX153" fmla="*/ 311277 w 1209675"/>
                <a:gd name="connsiteY153" fmla="*/ 646176 h 1123950"/>
                <a:gd name="connsiteX154" fmla="*/ 319183 w 1209675"/>
                <a:gd name="connsiteY154" fmla="*/ 637032 h 1123950"/>
                <a:gd name="connsiteX155" fmla="*/ 327755 w 1209675"/>
                <a:gd name="connsiteY155" fmla="*/ 639509 h 1123950"/>
                <a:gd name="connsiteX156" fmla="*/ 323659 w 1209675"/>
                <a:gd name="connsiteY156" fmla="*/ 669322 h 1123950"/>
                <a:gd name="connsiteX157" fmla="*/ 312991 w 1209675"/>
                <a:gd name="connsiteY157" fmla="*/ 755904 h 1123950"/>
                <a:gd name="connsiteX158" fmla="*/ 309372 w 1209675"/>
                <a:gd name="connsiteY158" fmla="*/ 954977 h 1123950"/>
                <a:gd name="connsiteX159" fmla="*/ 302133 w 1209675"/>
                <a:gd name="connsiteY159" fmla="*/ 975360 h 1123950"/>
                <a:gd name="connsiteX160" fmla="*/ 288131 w 1209675"/>
                <a:gd name="connsiteY160" fmla="*/ 988124 h 1123950"/>
                <a:gd name="connsiteX161" fmla="*/ 262699 w 1209675"/>
                <a:gd name="connsiteY161" fmla="*/ 989362 h 1123950"/>
                <a:gd name="connsiteX162" fmla="*/ 232124 w 1209675"/>
                <a:gd name="connsiteY162" fmla="*/ 989362 h 1123950"/>
                <a:gd name="connsiteX163" fmla="*/ 187642 w 1209675"/>
                <a:gd name="connsiteY163" fmla="*/ 979361 h 1123950"/>
                <a:gd name="connsiteX164" fmla="*/ 174688 w 1209675"/>
                <a:gd name="connsiteY164" fmla="*/ 981456 h 1123950"/>
                <a:gd name="connsiteX165" fmla="*/ 152590 w 1209675"/>
                <a:gd name="connsiteY165" fmla="*/ 996220 h 1123950"/>
                <a:gd name="connsiteX166" fmla="*/ 153829 w 1209675"/>
                <a:gd name="connsiteY166" fmla="*/ 1008126 h 1123950"/>
                <a:gd name="connsiteX167" fmla="*/ 170974 w 1209675"/>
                <a:gd name="connsiteY167" fmla="*/ 1017842 h 1123950"/>
                <a:gd name="connsiteX168" fmla="*/ 195548 w 1209675"/>
                <a:gd name="connsiteY168" fmla="*/ 1028605 h 1123950"/>
                <a:gd name="connsiteX169" fmla="*/ 213836 w 1209675"/>
                <a:gd name="connsiteY169" fmla="*/ 1037082 h 1123950"/>
                <a:gd name="connsiteX170" fmla="*/ 234315 w 1209675"/>
                <a:gd name="connsiteY170" fmla="*/ 1045274 h 1123950"/>
                <a:gd name="connsiteX171" fmla="*/ 273177 w 1209675"/>
                <a:gd name="connsiteY171" fmla="*/ 1067372 h 1123950"/>
                <a:gd name="connsiteX172" fmla="*/ 297275 w 1209675"/>
                <a:gd name="connsiteY172" fmla="*/ 1080802 h 1123950"/>
                <a:gd name="connsiteX173" fmla="*/ 315563 w 1209675"/>
                <a:gd name="connsiteY173" fmla="*/ 1092994 h 1123950"/>
                <a:gd name="connsiteX174" fmla="*/ 336042 w 1209675"/>
                <a:gd name="connsiteY174" fmla="*/ 1108520 h 1123950"/>
                <a:gd name="connsiteX175" fmla="*/ 344233 w 1209675"/>
                <a:gd name="connsiteY175" fmla="*/ 1122807 h 1123950"/>
                <a:gd name="connsiteX176" fmla="*/ 359759 w 1209675"/>
                <a:gd name="connsiteY176" fmla="*/ 1125284 h 1123950"/>
                <a:gd name="connsiteX177" fmla="*/ 385477 w 1209675"/>
                <a:gd name="connsiteY177" fmla="*/ 1111663 h 1123950"/>
                <a:gd name="connsiteX178" fmla="*/ 418147 w 1209675"/>
                <a:gd name="connsiteY178" fmla="*/ 1073753 h 1123950"/>
                <a:gd name="connsiteX179" fmla="*/ 425482 w 1209675"/>
                <a:gd name="connsiteY179" fmla="*/ 1034510 h 1123950"/>
                <a:gd name="connsiteX180" fmla="*/ 432816 w 1209675"/>
                <a:gd name="connsiteY180" fmla="*/ 1032034 h 1123950"/>
                <a:gd name="connsiteX181" fmla="*/ 450913 w 1209675"/>
                <a:gd name="connsiteY181" fmla="*/ 1052894 h 1123950"/>
                <a:gd name="connsiteX182" fmla="*/ 470535 w 1209675"/>
                <a:gd name="connsiteY182" fmla="*/ 1070896 h 1123950"/>
                <a:gd name="connsiteX183" fmla="*/ 480250 w 1209675"/>
                <a:gd name="connsiteY183" fmla="*/ 1074515 h 1123950"/>
                <a:gd name="connsiteX184" fmla="*/ 495776 w 1209675"/>
                <a:gd name="connsiteY184" fmla="*/ 1072039 h 1123950"/>
                <a:gd name="connsiteX185" fmla="*/ 543211 w 1209675"/>
                <a:gd name="connsiteY185" fmla="*/ 1046417 h 1123950"/>
                <a:gd name="connsiteX186" fmla="*/ 615410 w 1209675"/>
                <a:gd name="connsiteY186" fmla="*/ 988886 h 1123950"/>
                <a:gd name="connsiteX187" fmla="*/ 700468 w 1209675"/>
                <a:gd name="connsiteY187" fmla="*/ 909447 h 1123950"/>
                <a:gd name="connsiteX188" fmla="*/ 736854 w 1209675"/>
                <a:gd name="connsiteY188" fmla="*/ 859536 h 1123950"/>
                <a:gd name="connsiteX189" fmla="*/ 745046 w 1209675"/>
                <a:gd name="connsiteY189" fmla="*/ 852964 h 1123950"/>
                <a:gd name="connsiteX190" fmla="*/ 757238 w 1209675"/>
                <a:gd name="connsiteY190" fmla="*/ 860393 h 1123950"/>
                <a:gd name="connsiteX191" fmla="*/ 798862 w 1209675"/>
                <a:gd name="connsiteY191" fmla="*/ 906399 h 1123950"/>
                <a:gd name="connsiteX192" fmla="*/ 836771 w 1209675"/>
                <a:gd name="connsiteY192" fmla="*/ 953738 h 1123950"/>
                <a:gd name="connsiteX193" fmla="*/ 859250 w 1209675"/>
                <a:gd name="connsiteY193" fmla="*/ 986409 h 1123950"/>
                <a:gd name="connsiteX194" fmla="*/ 876300 w 1209675"/>
                <a:gd name="connsiteY194" fmla="*/ 999839 h 1123950"/>
                <a:gd name="connsiteX195" fmla="*/ 890683 w 1209675"/>
                <a:gd name="connsiteY195" fmla="*/ 1002316 h 1123950"/>
                <a:gd name="connsiteX196" fmla="*/ 921734 w 1209675"/>
                <a:gd name="connsiteY196" fmla="*/ 1002697 h 1123950"/>
                <a:gd name="connsiteX197" fmla="*/ 963263 w 1209675"/>
                <a:gd name="connsiteY197" fmla="*/ 992410 h 1123950"/>
                <a:gd name="connsiteX198" fmla="*/ 1017937 w 1209675"/>
                <a:gd name="connsiteY198" fmla="*/ 974027 h 1123950"/>
                <a:gd name="connsiteX199" fmla="*/ 1079754 w 1209675"/>
                <a:gd name="connsiteY199" fmla="*/ 946214 h 1123950"/>
                <a:gd name="connsiteX200" fmla="*/ 1155573 w 1209675"/>
                <a:gd name="connsiteY200" fmla="*/ 910685 h 1123950"/>
                <a:gd name="connsiteX201" fmla="*/ 1196531 w 1209675"/>
                <a:gd name="connsiteY201" fmla="*/ 889064 h 1123950"/>
                <a:gd name="connsiteX202" fmla="*/ 1203865 w 1209675"/>
                <a:gd name="connsiteY202" fmla="*/ 873443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209675" h="1123950">
                  <a:moveTo>
                    <a:pt x="1191958" y="861917"/>
                  </a:moveTo>
                  <a:lnTo>
                    <a:pt x="1167384" y="865251"/>
                  </a:lnTo>
                  <a:lnTo>
                    <a:pt x="1105376" y="872585"/>
                  </a:lnTo>
                  <a:lnTo>
                    <a:pt x="1033081" y="866394"/>
                  </a:lnTo>
                  <a:lnTo>
                    <a:pt x="1000506" y="860203"/>
                  </a:lnTo>
                  <a:lnTo>
                    <a:pt x="967835" y="846773"/>
                  </a:lnTo>
                  <a:lnTo>
                    <a:pt x="919163" y="817436"/>
                  </a:lnTo>
                  <a:lnTo>
                    <a:pt x="823341" y="741426"/>
                  </a:lnTo>
                  <a:lnTo>
                    <a:pt x="821626" y="734092"/>
                  </a:lnTo>
                  <a:lnTo>
                    <a:pt x="858869" y="664940"/>
                  </a:lnTo>
                  <a:lnTo>
                    <a:pt x="891921" y="609886"/>
                  </a:lnTo>
                  <a:lnTo>
                    <a:pt x="914019" y="586550"/>
                  </a:lnTo>
                  <a:lnTo>
                    <a:pt x="920591" y="557022"/>
                  </a:lnTo>
                  <a:lnTo>
                    <a:pt x="925449" y="550069"/>
                  </a:lnTo>
                  <a:lnTo>
                    <a:pt x="917257" y="532448"/>
                  </a:lnTo>
                  <a:lnTo>
                    <a:pt x="886682" y="505587"/>
                  </a:lnTo>
                  <a:lnTo>
                    <a:pt x="857345" y="493300"/>
                  </a:lnTo>
                  <a:lnTo>
                    <a:pt x="837343" y="485870"/>
                  </a:lnTo>
                  <a:lnTo>
                    <a:pt x="818579" y="486728"/>
                  </a:lnTo>
                  <a:lnTo>
                    <a:pt x="807530" y="491585"/>
                  </a:lnTo>
                  <a:lnTo>
                    <a:pt x="797719" y="491585"/>
                  </a:lnTo>
                  <a:lnTo>
                    <a:pt x="798957" y="463772"/>
                  </a:lnTo>
                  <a:lnTo>
                    <a:pt x="802576" y="432530"/>
                  </a:lnTo>
                  <a:lnTo>
                    <a:pt x="836485" y="359950"/>
                  </a:lnTo>
                  <a:lnTo>
                    <a:pt x="868204" y="293561"/>
                  </a:lnTo>
                  <a:lnTo>
                    <a:pt x="886587" y="256794"/>
                  </a:lnTo>
                  <a:lnTo>
                    <a:pt x="914305" y="234410"/>
                  </a:lnTo>
                  <a:lnTo>
                    <a:pt x="935069" y="223742"/>
                  </a:lnTo>
                  <a:lnTo>
                    <a:pt x="951833" y="211836"/>
                  </a:lnTo>
                  <a:lnTo>
                    <a:pt x="990600" y="184118"/>
                  </a:lnTo>
                  <a:lnTo>
                    <a:pt x="1000697" y="170688"/>
                  </a:lnTo>
                  <a:lnTo>
                    <a:pt x="998696" y="153448"/>
                  </a:lnTo>
                  <a:lnTo>
                    <a:pt x="968788" y="115919"/>
                  </a:lnTo>
                  <a:lnTo>
                    <a:pt x="952119" y="111347"/>
                  </a:lnTo>
                  <a:lnTo>
                    <a:pt x="943547" y="106871"/>
                  </a:lnTo>
                  <a:lnTo>
                    <a:pt x="938593" y="87630"/>
                  </a:lnTo>
                  <a:lnTo>
                    <a:pt x="919448" y="63151"/>
                  </a:lnTo>
                  <a:lnTo>
                    <a:pt x="888301" y="39053"/>
                  </a:lnTo>
                  <a:lnTo>
                    <a:pt x="836866" y="11716"/>
                  </a:lnTo>
                  <a:lnTo>
                    <a:pt x="815245" y="7144"/>
                  </a:lnTo>
                  <a:lnTo>
                    <a:pt x="795242" y="18288"/>
                  </a:lnTo>
                  <a:lnTo>
                    <a:pt x="791432" y="45720"/>
                  </a:lnTo>
                  <a:lnTo>
                    <a:pt x="793909" y="90583"/>
                  </a:lnTo>
                  <a:lnTo>
                    <a:pt x="781622" y="142018"/>
                  </a:lnTo>
                  <a:lnTo>
                    <a:pt x="767048" y="198406"/>
                  </a:lnTo>
                  <a:lnTo>
                    <a:pt x="736854" y="227743"/>
                  </a:lnTo>
                  <a:lnTo>
                    <a:pt x="720947" y="234791"/>
                  </a:lnTo>
                  <a:lnTo>
                    <a:pt x="664655" y="273939"/>
                  </a:lnTo>
                  <a:lnTo>
                    <a:pt x="604742" y="318230"/>
                  </a:lnTo>
                  <a:lnTo>
                    <a:pt x="545973" y="353663"/>
                  </a:lnTo>
                  <a:lnTo>
                    <a:pt x="496157" y="382334"/>
                  </a:lnTo>
                  <a:lnTo>
                    <a:pt x="498634" y="399098"/>
                  </a:lnTo>
                  <a:lnTo>
                    <a:pt x="520255" y="411385"/>
                  </a:lnTo>
                  <a:lnTo>
                    <a:pt x="535400" y="417481"/>
                  </a:lnTo>
                  <a:lnTo>
                    <a:pt x="561118" y="424434"/>
                  </a:lnTo>
                  <a:lnTo>
                    <a:pt x="580644" y="427006"/>
                  </a:lnTo>
                  <a:lnTo>
                    <a:pt x="597789" y="428244"/>
                  </a:lnTo>
                  <a:lnTo>
                    <a:pt x="619411" y="417576"/>
                  </a:lnTo>
                  <a:lnTo>
                    <a:pt x="638175" y="407765"/>
                  </a:lnTo>
                  <a:lnTo>
                    <a:pt x="703040" y="349853"/>
                  </a:lnTo>
                  <a:lnTo>
                    <a:pt x="717423" y="342519"/>
                  </a:lnTo>
                  <a:lnTo>
                    <a:pt x="720185" y="347663"/>
                  </a:lnTo>
                  <a:lnTo>
                    <a:pt x="716471" y="363569"/>
                  </a:lnTo>
                  <a:lnTo>
                    <a:pt x="701802" y="414147"/>
                  </a:lnTo>
                  <a:lnTo>
                    <a:pt x="681038" y="483870"/>
                  </a:lnTo>
                  <a:lnTo>
                    <a:pt x="663035" y="521875"/>
                  </a:lnTo>
                  <a:lnTo>
                    <a:pt x="663035" y="537782"/>
                  </a:lnTo>
                  <a:lnTo>
                    <a:pt x="668083" y="557117"/>
                  </a:lnTo>
                  <a:lnTo>
                    <a:pt x="677894" y="570167"/>
                  </a:lnTo>
                  <a:lnTo>
                    <a:pt x="692182" y="588455"/>
                  </a:lnTo>
                  <a:lnTo>
                    <a:pt x="708184" y="593408"/>
                  </a:lnTo>
                  <a:lnTo>
                    <a:pt x="718947" y="588836"/>
                  </a:lnTo>
                  <a:lnTo>
                    <a:pt x="742283" y="570833"/>
                  </a:lnTo>
                  <a:lnTo>
                    <a:pt x="758571" y="559784"/>
                  </a:lnTo>
                  <a:lnTo>
                    <a:pt x="772001" y="564833"/>
                  </a:lnTo>
                  <a:lnTo>
                    <a:pt x="774478" y="575786"/>
                  </a:lnTo>
                  <a:lnTo>
                    <a:pt x="766191" y="603885"/>
                  </a:lnTo>
                  <a:lnTo>
                    <a:pt x="727138" y="675323"/>
                  </a:lnTo>
                  <a:lnTo>
                    <a:pt x="720947" y="674084"/>
                  </a:lnTo>
                  <a:lnTo>
                    <a:pt x="688943" y="645509"/>
                  </a:lnTo>
                  <a:lnTo>
                    <a:pt x="668179" y="635699"/>
                  </a:lnTo>
                  <a:lnTo>
                    <a:pt x="628174" y="616839"/>
                  </a:lnTo>
                  <a:lnTo>
                    <a:pt x="611029" y="611124"/>
                  </a:lnTo>
                  <a:lnTo>
                    <a:pt x="591026" y="618458"/>
                  </a:lnTo>
                  <a:lnTo>
                    <a:pt x="591026" y="638080"/>
                  </a:lnTo>
                  <a:lnTo>
                    <a:pt x="600456" y="656558"/>
                  </a:lnTo>
                  <a:lnTo>
                    <a:pt x="633698" y="703517"/>
                  </a:lnTo>
                  <a:lnTo>
                    <a:pt x="652081" y="733616"/>
                  </a:lnTo>
                  <a:lnTo>
                    <a:pt x="669512" y="759333"/>
                  </a:lnTo>
                  <a:lnTo>
                    <a:pt x="675513" y="771144"/>
                  </a:lnTo>
                  <a:lnTo>
                    <a:pt x="671893" y="779717"/>
                  </a:lnTo>
                  <a:lnTo>
                    <a:pt x="654272" y="817340"/>
                  </a:lnTo>
                  <a:lnTo>
                    <a:pt x="582549" y="909733"/>
                  </a:lnTo>
                  <a:lnTo>
                    <a:pt x="542544" y="944213"/>
                  </a:lnTo>
                  <a:lnTo>
                    <a:pt x="496348" y="974122"/>
                  </a:lnTo>
                  <a:lnTo>
                    <a:pt x="455962" y="985457"/>
                  </a:lnTo>
                  <a:lnTo>
                    <a:pt x="435673" y="979551"/>
                  </a:lnTo>
                  <a:lnTo>
                    <a:pt x="425386" y="965454"/>
                  </a:lnTo>
                  <a:lnTo>
                    <a:pt x="428149" y="769715"/>
                  </a:lnTo>
                  <a:lnTo>
                    <a:pt x="433006" y="640080"/>
                  </a:lnTo>
                  <a:lnTo>
                    <a:pt x="445294" y="531495"/>
                  </a:lnTo>
                  <a:lnTo>
                    <a:pt x="467296" y="421767"/>
                  </a:lnTo>
                  <a:lnTo>
                    <a:pt x="475012" y="357569"/>
                  </a:lnTo>
                  <a:lnTo>
                    <a:pt x="487204" y="323660"/>
                  </a:lnTo>
                  <a:lnTo>
                    <a:pt x="524447" y="288512"/>
                  </a:lnTo>
                  <a:lnTo>
                    <a:pt x="569690" y="250889"/>
                  </a:lnTo>
                  <a:lnTo>
                    <a:pt x="599027" y="226314"/>
                  </a:lnTo>
                  <a:lnTo>
                    <a:pt x="600170" y="204692"/>
                  </a:lnTo>
                  <a:lnTo>
                    <a:pt x="569976" y="165545"/>
                  </a:lnTo>
                  <a:lnTo>
                    <a:pt x="560641" y="164306"/>
                  </a:lnTo>
                  <a:lnTo>
                    <a:pt x="548735" y="175260"/>
                  </a:lnTo>
                  <a:lnTo>
                    <a:pt x="540448" y="170402"/>
                  </a:lnTo>
                  <a:lnTo>
                    <a:pt x="547878" y="157258"/>
                  </a:lnTo>
                  <a:lnTo>
                    <a:pt x="539210" y="137255"/>
                  </a:lnTo>
                  <a:lnTo>
                    <a:pt x="489109" y="84582"/>
                  </a:lnTo>
                  <a:lnTo>
                    <a:pt x="435292" y="51626"/>
                  </a:lnTo>
                  <a:lnTo>
                    <a:pt x="420529" y="55340"/>
                  </a:lnTo>
                  <a:lnTo>
                    <a:pt x="396145" y="76105"/>
                  </a:lnTo>
                  <a:lnTo>
                    <a:pt x="392430" y="115729"/>
                  </a:lnTo>
                  <a:lnTo>
                    <a:pt x="384619" y="187928"/>
                  </a:lnTo>
                  <a:lnTo>
                    <a:pt x="373189" y="242507"/>
                  </a:lnTo>
                  <a:lnTo>
                    <a:pt x="270986" y="311658"/>
                  </a:lnTo>
                  <a:lnTo>
                    <a:pt x="241554" y="315278"/>
                  </a:lnTo>
                  <a:lnTo>
                    <a:pt x="219456" y="329946"/>
                  </a:lnTo>
                  <a:lnTo>
                    <a:pt x="221266" y="340900"/>
                  </a:lnTo>
                  <a:lnTo>
                    <a:pt x="247555" y="379571"/>
                  </a:lnTo>
                  <a:lnTo>
                    <a:pt x="284226" y="416433"/>
                  </a:lnTo>
                  <a:lnTo>
                    <a:pt x="305752" y="421386"/>
                  </a:lnTo>
                  <a:lnTo>
                    <a:pt x="321088" y="417576"/>
                  </a:lnTo>
                  <a:lnTo>
                    <a:pt x="335756" y="397955"/>
                  </a:lnTo>
                  <a:lnTo>
                    <a:pt x="348615" y="397955"/>
                  </a:lnTo>
                  <a:lnTo>
                    <a:pt x="345567" y="412718"/>
                  </a:lnTo>
                  <a:lnTo>
                    <a:pt x="340138" y="431197"/>
                  </a:lnTo>
                  <a:lnTo>
                    <a:pt x="334137" y="495586"/>
                  </a:lnTo>
                  <a:lnTo>
                    <a:pt x="321278" y="532257"/>
                  </a:lnTo>
                  <a:lnTo>
                    <a:pt x="275368" y="581787"/>
                  </a:lnTo>
                  <a:lnTo>
                    <a:pt x="224504" y="636746"/>
                  </a:lnTo>
                  <a:lnTo>
                    <a:pt x="165735" y="706660"/>
                  </a:lnTo>
                  <a:lnTo>
                    <a:pt x="101441" y="780193"/>
                  </a:lnTo>
                  <a:lnTo>
                    <a:pt x="78867" y="802196"/>
                  </a:lnTo>
                  <a:lnTo>
                    <a:pt x="56102" y="810101"/>
                  </a:lnTo>
                  <a:lnTo>
                    <a:pt x="11335" y="843248"/>
                  </a:lnTo>
                  <a:lnTo>
                    <a:pt x="7144" y="857345"/>
                  </a:lnTo>
                  <a:lnTo>
                    <a:pt x="10763" y="866585"/>
                  </a:lnTo>
                  <a:lnTo>
                    <a:pt x="52959" y="908971"/>
                  </a:lnTo>
                  <a:lnTo>
                    <a:pt x="77533" y="918210"/>
                  </a:lnTo>
                  <a:lnTo>
                    <a:pt x="106394" y="923735"/>
                  </a:lnTo>
                  <a:lnTo>
                    <a:pt x="121634" y="915067"/>
                  </a:lnTo>
                  <a:lnTo>
                    <a:pt x="179641" y="864299"/>
                  </a:lnTo>
                  <a:lnTo>
                    <a:pt x="215741" y="822008"/>
                  </a:lnTo>
                  <a:lnTo>
                    <a:pt x="230410" y="782955"/>
                  </a:lnTo>
                  <a:lnTo>
                    <a:pt x="254317" y="745617"/>
                  </a:lnTo>
                  <a:lnTo>
                    <a:pt x="283655" y="694658"/>
                  </a:lnTo>
                  <a:lnTo>
                    <a:pt x="311277" y="646176"/>
                  </a:lnTo>
                  <a:lnTo>
                    <a:pt x="319183" y="637032"/>
                  </a:lnTo>
                  <a:lnTo>
                    <a:pt x="327755" y="639509"/>
                  </a:lnTo>
                  <a:lnTo>
                    <a:pt x="323659" y="669322"/>
                  </a:lnTo>
                  <a:lnTo>
                    <a:pt x="312991" y="755904"/>
                  </a:lnTo>
                  <a:lnTo>
                    <a:pt x="309372" y="954977"/>
                  </a:lnTo>
                  <a:lnTo>
                    <a:pt x="302133" y="975360"/>
                  </a:lnTo>
                  <a:lnTo>
                    <a:pt x="288131" y="988124"/>
                  </a:lnTo>
                  <a:lnTo>
                    <a:pt x="262699" y="989362"/>
                  </a:lnTo>
                  <a:lnTo>
                    <a:pt x="232124" y="989362"/>
                  </a:lnTo>
                  <a:lnTo>
                    <a:pt x="187642" y="979361"/>
                  </a:lnTo>
                  <a:lnTo>
                    <a:pt x="174688" y="981456"/>
                  </a:lnTo>
                  <a:lnTo>
                    <a:pt x="152590" y="996220"/>
                  </a:lnTo>
                  <a:lnTo>
                    <a:pt x="153829" y="1008126"/>
                  </a:lnTo>
                  <a:lnTo>
                    <a:pt x="170974" y="1017842"/>
                  </a:lnTo>
                  <a:lnTo>
                    <a:pt x="195548" y="1028605"/>
                  </a:lnTo>
                  <a:lnTo>
                    <a:pt x="213836" y="1037082"/>
                  </a:lnTo>
                  <a:lnTo>
                    <a:pt x="234315" y="1045274"/>
                  </a:lnTo>
                  <a:lnTo>
                    <a:pt x="273177" y="1067372"/>
                  </a:lnTo>
                  <a:lnTo>
                    <a:pt x="297275" y="1080802"/>
                  </a:lnTo>
                  <a:lnTo>
                    <a:pt x="315563" y="1092994"/>
                  </a:lnTo>
                  <a:lnTo>
                    <a:pt x="336042" y="1108520"/>
                  </a:lnTo>
                  <a:lnTo>
                    <a:pt x="344233" y="1122807"/>
                  </a:lnTo>
                  <a:lnTo>
                    <a:pt x="359759" y="1125284"/>
                  </a:lnTo>
                  <a:lnTo>
                    <a:pt x="385477" y="1111663"/>
                  </a:lnTo>
                  <a:lnTo>
                    <a:pt x="418147" y="1073753"/>
                  </a:lnTo>
                  <a:lnTo>
                    <a:pt x="425482" y="1034510"/>
                  </a:lnTo>
                  <a:lnTo>
                    <a:pt x="432816" y="1032034"/>
                  </a:lnTo>
                  <a:lnTo>
                    <a:pt x="450913" y="1052894"/>
                  </a:lnTo>
                  <a:lnTo>
                    <a:pt x="470535" y="1070896"/>
                  </a:lnTo>
                  <a:lnTo>
                    <a:pt x="480250" y="1074515"/>
                  </a:lnTo>
                  <a:lnTo>
                    <a:pt x="495776" y="1072039"/>
                  </a:lnTo>
                  <a:lnTo>
                    <a:pt x="543211" y="1046417"/>
                  </a:lnTo>
                  <a:lnTo>
                    <a:pt x="615410" y="988886"/>
                  </a:lnTo>
                  <a:lnTo>
                    <a:pt x="700468" y="909447"/>
                  </a:lnTo>
                  <a:lnTo>
                    <a:pt x="736854" y="859536"/>
                  </a:lnTo>
                  <a:lnTo>
                    <a:pt x="745046" y="852964"/>
                  </a:lnTo>
                  <a:lnTo>
                    <a:pt x="757238" y="860393"/>
                  </a:lnTo>
                  <a:lnTo>
                    <a:pt x="798862" y="906399"/>
                  </a:lnTo>
                  <a:lnTo>
                    <a:pt x="836771" y="953738"/>
                  </a:lnTo>
                  <a:lnTo>
                    <a:pt x="859250" y="986409"/>
                  </a:lnTo>
                  <a:lnTo>
                    <a:pt x="876300" y="999839"/>
                  </a:lnTo>
                  <a:lnTo>
                    <a:pt x="890683" y="1002316"/>
                  </a:lnTo>
                  <a:lnTo>
                    <a:pt x="921734" y="1002697"/>
                  </a:lnTo>
                  <a:lnTo>
                    <a:pt x="963263" y="992410"/>
                  </a:lnTo>
                  <a:lnTo>
                    <a:pt x="1017937" y="974027"/>
                  </a:lnTo>
                  <a:lnTo>
                    <a:pt x="1079754" y="946214"/>
                  </a:lnTo>
                  <a:lnTo>
                    <a:pt x="1155573" y="910685"/>
                  </a:lnTo>
                  <a:lnTo>
                    <a:pt x="1196531" y="889064"/>
                  </a:lnTo>
                  <a:lnTo>
                    <a:pt x="1203865" y="87344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C91FB943-2019-47D7-B586-D439228FFBD5}"/>
                </a:ext>
              </a:extLst>
            </p:cNvPr>
            <p:cNvSpPr/>
            <p:nvPr/>
          </p:nvSpPr>
          <p:spPr>
            <a:xfrm>
              <a:off x="7508653" y="2859310"/>
              <a:ext cx="1028700" cy="1076325"/>
            </a:xfrm>
            <a:custGeom>
              <a:avLst/>
              <a:gdLst>
                <a:gd name="connsiteX0" fmla="*/ 610648 w 1028700"/>
                <a:gd name="connsiteY0" fmla="*/ 545783 h 1076325"/>
                <a:gd name="connsiteX1" fmla="*/ 737330 w 1028700"/>
                <a:gd name="connsiteY1" fmla="*/ 469106 h 1076325"/>
                <a:gd name="connsiteX2" fmla="*/ 789241 w 1028700"/>
                <a:gd name="connsiteY2" fmla="*/ 447484 h 1076325"/>
                <a:gd name="connsiteX3" fmla="*/ 827818 w 1028700"/>
                <a:gd name="connsiteY3" fmla="*/ 432816 h 1076325"/>
                <a:gd name="connsiteX4" fmla="*/ 842486 w 1028700"/>
                <a:gd name="connsiteY4" fmla="*/ 409004 h 1076325"/>
                <a:gd name="connsiteX5" fmla="*/ 838676 w 1028700"/>
                <a:gd name="connsiteY5" fmla="*/ 385667 h 1076325"/>
                <a:gd name="connsiteX6" fmla="*/ 808768 w 1028700"/>
                <a:gd name="connsiteY6" fmla="*/ 358616 h 1076325"/>
                <a:gd name="connsiteX7" fmla="*/ 768382 w 1028700"/>
                <a:gd name="connsiteY7" fmla="*/ 343853 h 1076325"/>
                <a:gd name="connsiteX8" fmla="*/ 734092 w 1028700"/>
                <a:gd name="connsiteY8" fmla="*/ 347567 h 1076325"/>
                <a:gd name="connsiteX9" fmla="*/ 702755 w 1028700"/>
                <a:gd name="connsiteY9" fmla="*/ 362998 h 1076325"/>
                <a:gd name="connsiteX10" fmla="*/ 678942 w 1028700"/>
                <a:gd name="connsiteY10" fmla="*/ 394145 h 1076325"/>
                <a:gd name="connsiteX11" fmla="*/ 604457 w 1028700"/>
                <a:gd name="connsiteY11" fmla="*/ 445865 h 1076325"/>
                <a:gd name="connsiteX12" fmla="*/ 588836 w 1028700"/>
                <a:gd name="connsiteY12" fmla="*/ 452247 h 1076325"/>
                <a:gd name="connsiteX13" fmla="*/ 578930 w 1028700"/>
                <a:gd name="connsiteY13" fmla="*/ 439293 h 1076325"/>
                <a:gd name="connsiteX14" fmla="*/ 586359 w 1028700"/>
                <a:gd name="connsiteY14" fmla="*/ 344424 h 1076325"/>
                <a:gd name="connsiteX15" fmla="*/ 604742 w 1028700"/>
                <a:gd name="connsiteY15" fmla="*/ 258699 h 1076325"/>
                <a:gd name="connsiteX16" fmla="*/ 612743 w 1028700"/>
                <a:gd name="connsiteY16" fmla="*/ 213836 h 1076325"/>
                <a:gd name="connsiteX17" fmla="*/ 623792 w 1028700"/>
                <a:gd name="connsiteY17" fmla="*/ 191834 h 1076325"/>
                <a:gd name="connsiteX18" fmla="*/ 623792 w 1028700"/>
                <a:gd name="connsiteY18" fmla="*/ 163639 h 1076325"/>
                <a:gd name="connsiteX19" fmla="*/ 614553 w 1028700"/>
                <a:gd name="connsiteY19" fmla="*/ 136684 h 1076325"/>
                <a:gd name="connsiteX20" fmla="*/ 585788 w 1028700"/>
                <a:gd name="connsiteY20" fmla="*/ 107061 h 1076325"/>
                <a:gd name="connsiteX21" fmla="*/ 516541 w 1028700"/>
                <a:gd name="connsiteY21" fmla="*/ 52959 h 1076325"/>
                <a:gd name="connsiteX22" fmla="*/ 464344 w 1028700"/>
                <a:gd name="connsiteY22" fmla="*/ 11240 h 1076325"/>
                <a:gd name="connsiteX23" fmla="*/ 444532 w 1028700"/>
                <a:gd name="connsiteY23" fmla="*/ 7144 h 1076325"/>
                <a:gd name="connsiteX24" fmla="*/ 423100 w 1028700"/>
                <a:gd name="connsiteY24" fmla="*/ 29242 h 1076325"/>
                <a:gd name="connsiteX25" fmla="*/ 421291 w 1028700"/>
                <a:gd name="connsiteY25" fmla="*/ 57721 h 1076325"/>
                <a:gd name="connsiteX26" fmla="*/ 424625 w 1028700"/>
                <a:gd name="connsiteY26" fmla="*/ 79534 h 1076325"/>
                <a:gd name="connsiteX27" fmla="*/ 424910 w 1028700"/>
                <a:gd name="connsiteY27" fmla="*/ 95821 h 1076325"/>
                <a:gd name="connsiteX28" fmla="*/ 434816 w 1028700"/>
                <a:gd name="connsiteY28" fmla="*/ 132302 h 1076325"/>
                <a:gd name="connsiteX29" fmla="*/ 438626 w 1028700"/>
                <a:gd name="connsiteY29" fmla="*/ 265557 h 1076325"/>
                <a:gd name="connsiteX30" fmla="*/ 439484 w 1028700"/>
                <a:gd name="connsiteY30" fmla="*/ 350806 h 1076325"/>
                <a:gd name="connsiteX31" fmla="*/ 423863 w 1028700"/>
                <a:gd name="connsiteY31" fmla="*/ 482060 h 1076325"/>
                <a:gd name="connsiteX32" fmla="*/ 415100 w 1028700"/>
                <a:gd name="connsiteY32" fmla="*/ 539877 h 1076325"/>
                <a:gd name="connsiteX33" fmla="*/ 311563 w 1028700"/>
                <a:gd name="connsiteY33" fmla="*/ 601313 h 1076325"/>
                <a:gd name="connsiteX34" fmla="*/ 206216 w 1028700"/>
                <a:gd name="connsiteY34" fmla="*/ 662654 h 1076325"/>
                <a:gd name="connsiteX35" fmla="*/ 137065 w 1028700"/>
                <a:gd name="connsiteY35" fmla="*/ 691420 h 1076325"/>
                <a:gd name="connsiteX36" fmla="*/ 71533 w 1028700"/>
                <a:gd name="connsiteY36" fmla="*/ 702469 h 1076325"/>
                <a:gd name="connsiteX37" fmla="*/ 23146 w 1028700"/>
                <a:gd name="connsiteY37" fmla="*/ 715518 h 1076325"/>
                <a:gd name="connsiteX38" fmla="*/ 10287 w 1028700"/>
                <a:gd name="connsiteY38" fmla="*/ 732092 h 1076325"/>
                <a:gd name="connsiteX39" fmla="*/ 18859 w 1028700"/>
                <a:gd name="connsiteY39" fmla="*/ 754190 h 1076325"/>
                <a:gd name="connsiteX40" fmla="*/ 66104 w 1028700"/>
                <a:gd name="connsiteY40" fmla="*/ 785336 h 1076325"/>
                <a:gd name="connsiteX41" fmla="*/ 111443 w 1028700"/>
                <a:gd name="connsiteY41" fmla="*/ 819626 h 1076325"/>
                <a:gd name="connsiteX42" fmla="*/ 148114 w 1028700"/>
                <a:gd name="connsiteY42" fmla="*/ 841629 h 1076325"/>
                <a:gd name="connsiteX43" fmla="*/ 181833 w 1028700"/>
                <a:gd name="connsiteY43" fmla="*/ 852678 h 1076325"/>
                <a:gd name="connsiteX44" fmla="*/ 205645 w 1028700"/>
                <a:gd name="connsiteY44" fmla="*/ 847154 h 1076325"/>
                <a:gd name="connsiteX45" fmla="*/ 253175 w 1028700"/>
                <a:gd name="connsiteY45" fmla="*/ 805529 h 1076325"/>
                <a:gd name="connsiteX46" fmla="*/ 309182 w 1028700"/>
                <a:gd name="connsiteY46" fmla="*/ 756952 h 1076325"/>
                <a:gd name="connsiteX47" fmla="*/ 355187 w 1028700"/>
                <a:gd name="connsiteY47" fmla="*/ 721138 h 1076325"/>
                <a:gd name="connsiteX48" fmla="*/ 368046 w 1028700"/>
                <a:gd name="connsiteY48" fmla="*/ 717423 h 1076325"/>
                <a:gd name="connsiteX49" fmla="*/ 373666 w 1028700"/>
                <a:gd name="connsiteY49" fmla="*/ 729139 h 1076325"/>
                <a:gd name="connsiteX50" fmla="*/ 372904 w 1028700"/>
                <a:gd name="connsiteY50" fmla="*/ 749332 h 1076325"/>
                <a:gd name="connsiteX51" fmla="*/ 347758 w 1028700"/>
                <a:gd name="connsiteY51" fmla="*/ 796004 h 1076325"/>
                <a:gd name="connsiteX52" fmla="*/ 323850 w 1028700"/>
                <a:gd name="connsiteY52" fmla="*/ 838962 h 1076325"/>
                <a:gd name="connsiteX53" fmla="*/ 221552 w 1028700"/>
                <a:gd name="connsiteY53" fmla="*/ 943547 h 1076325"/>
                <a:gd name="connsiteX54" fmla="*/ 161544 w 1028700"/>
                <a:gd name="connsiteY54" fmla="*/ 982790 h 1076325"/>
                <a:gd name="connsiteX55" fmla="*/ 138113 w 1028700"/>
                <a:gd name="connsiteY55" fmla="*/ 991743 h 1076325"/>
                <a:gd name="connsiteX56" fmla="*/ 63722 w 1028700"/>
                <a:gd name="connsiteY56" fmla="*/ 1028414 h 1076325"/>
                <a:gd name="connsiteX57" fmla="*/ 23908 w 1028700"/>
                <a:gd name="connsiteY57" fmla="*/ 1044321 h 1076325"/>
                <a:gd name="connsiteX58" fmla="*/ 9620 w 1028700"/>
                <a:gd name="connsiteY58" fmla="*/ 1052894 h 1076325"/>
                <a:gd name="connsiteX59" fmla="*/ 7144 w 1028700"/>
                <a:gd name="connsiteY59" fmla="*/ 1063371 h 1076325"/>
                <a:gd name="connsiteX60" fmla="*/ 16288 w 1028700"/>
                <a:gd name="connsiteY60" fmla="*/ 1072325 h 1076325"/>
                <a:gd name="connsiteX61" fmla="*/ 102013 w 1028700"/>
                <a:gd name="connsiteY61" fmla="*/ 1075468 h 1076325"/>
                <a:gd name="connsiteX62" fmla="*/ 171165 w 1028700"/>
                <a:gd name="connsiteY62" fmla="*/ 1070515 h 1076325"/>
                <a:gd name="connsiteX63" fmla="*/ 224409 w 1028700"/>
                <a:gd name="connsiteY63" fmla="*/ 1055942 h 1076325"/>
                <a:gd name="connsiteX64" fmla="*/ 266033 w 1028700"/>
                <a:gd name="connsiteY64" fmla="*/ 1038130 h 1076325"/>
                <a:gd name="connsiteX65" fmla="*/ 307086 w 1028700"/>
                <a:gd name="connsiteY65" fmla="*/ 1014222 h 1076325"/>
                <a:gd name="connsiteX66" fmla="*/ 371666 w 1028700"/>
                <a:gd name="connsiteY66" fmla="*/ 955739 h 1076325"/>
                <a:gd name="connsiteX67" fmla="*/ 431292 w 1028700"/>
                <a:gd name="connsiteY67" fmla="*/ 872109 h 1076325"/>
                <a:gd name="connsiteX68" fmla="*/ 489966 w 1028700"/>
                <a:gd name="connsiteY68" fmla="*/ 747236 h 1076325"/>
                <a:gd name="connsiteX69" fmla="*/ 537115 w 1028700"/>
                <a:gd name="connsiteY69" fmla="*/ 601028 h 1076325"/>
                <a:gd name="connsiteX70" fmla="*/ 548164 w 1028700"/>
                <a:gd name="connsiteY70" fmla="*/ 587026 h 1076325"/>
                <a:gd name="connsiteX71" fmla="*/ 577501 w 1028700"/>
                <a:gd name="connsiteY71" fmla="*/ 569595 h 1076325"/>
                <a:gd name="connsiteX72" fmla="*/ 610648 w 1028700"/>
                <a:gd name="connsiteY72" fmla="*/ 545783 h 1076325"/>
                <a:gd name="connsiteX73" fmla="*/ 1021175 w 1028700"/>
                <a:gd name="connsiteY73" fmla="*/ 918401 h 1076325"/>
                <a:gd name="connsiteX74" fmla="*/ 1001839 w 1028700"/>
                <a:gd name="connsiteY74" fmla="*/ 907066 h 1076325"/>
                <a:gd name="connsiteX75" fmla="*/ 958977 w 1028700"/>
                <a:gd name="connsiteY75" fmla="*/ 904018 h 1076325"/>
                <a:gd name="connsiteX76" fmla="*/ 918877 w 1028700"/>
                <a:gd name="connsiteY76" fmla="*/ 901256 h 1076325"/>
                <a:gd name="connsiteX77" fmla="*/ 874490 w 1028700"/>
                <a:gd name="connsiteY77" fmla="*/ 888397 h 1076325"/>
                <a:gd name="connsiteX78" fmla="*/ 830675 w 1028700"/>
                <a:gd name="connsiteY78" fmla="*/ 872490 h 1076325"/>
                <a:gd name="connsiteX79" fmla="*/ 793814 w 1028700"/>
                <a:gd name="connsiteY79" fmla="*/ 853059 h 1076325"/>
                <a:gd name="connsiteX80" fmla="*/ 742665 w 1028700"/>
                <a:gd name="connsiteY80" fmla="*/ 813245 h 1076325"/>
                <a:gd name="connsiteX81" fmla="*/ 681514 w 1028700"/>
                <a:gd name="connsiteY81" fmla="*/ 751904 h 1076325"/>
                <a:gd name="connsiteX82" fmla="*/ 642175 w 1028700"/>
                <a:gd name="connsiteY82" fmla="*/ 696278 h 1076325"/>
                <a:gd name="connsiteX83" fmla="*/ 621887 w 1028700"/>
                <a:gd name="connsiteY83" fmla="*/ 665321 h 1076325"/>
                <a:gd name="connsiteX84" fmla="*/ 607505 w 1028700"/>
                <a:gd name="connsiteY84" fmla="*/ 649129 h 1076325"/>
                <a:gd name="connsiteX85" fmla="*/ 597408 w 1028700"/>
                <a:gd name="connsiteY85" fmla="*/ 640271 h 1076325"/>
                <a:gd name="connsiteX86" fmla="*/ 585025 w 1028700"/>
                <a:gd name="connsiteY86" fmla="*/ 638366 h 1076325"/>
                <a:gd name="connsiteX87" fmla="*/ 572643 w 1028700"/>
                <a:gd name="connsiteY87" fmla="*/ 640271 h 1076325"/>
                <a:gd name="connsiteX88" fmla="*/ 556927 w 1028700"/>
                <a:gd name="connsiteY88" fmla="*/ 656463 h 1076325"/>
                <a:gd name="connsiteX89" fmla="*/ 557593 w 1028700"/>
                <a:gd name="connsiteY89" fmla="*/ 671798 h 1076325"/>
                <a:gd name="connsiteX90" fmla="*/ 565975 w 1028700"/>
                <a:gd name="connsiteY90" fmla="*/ 688943 h 1076325"/>
                <a:gd name="connsiteX91" fmla="*/ 579215 w 1028700"/>
                <a:gd name="connsiteY91" fmla="*/ 725043 h 1076325"/>
                <a:gd name="connsiteX92" fmla="*/ 593693 w 1028700"/>
                <a:gd name="connsiteY92" fmla="*/ 760381 h 1076325"/>
                <a:gd name="connsiteX93" fmla="*/ 617220 w 1028700"/>
                <a:gd name="connsiteY93" fmla="*/ 813054 h 1076325"/>
                <a:gd name="connsiteX94" fmla="*/ 644557 w 1028700"/>
                <a:gd name="connsiteY94" fmla="*/ 867537 h 1076325"/>
                <a:gd name="connsiteX95" fmla="*/ 662178 w 1028700"/>
                <a:gd name="connsiteY95" fmla="*/ 908495 h 1076325"/>
                <a:gd name="connsiteX96" fmla="*/ 688753 w 1028700"/>
                <a:gd name="connsiteY96" fmla="*/ 962406 h 1076325"/>
                <a:gd name="connsiteX97" fmla="*/ 698849 w 1028700"/>
                <a:gd name="connsiteY97" fmla="*/ 988981 h 1076325"/>
                <a:gd name="connsiteX98" fmla="*/ 708660 w 1028700"/>
                <a:gd name="connsiteY98" fmla="*/ 1006316 h 1076325"/>
                <a:gd name="connsiteX99" fmla="*/ 725805 w 1028700"/>
                <a:gd name="connsiteY99" fmla="*/ 1020985 h 1076325"/>
                <a:gd name="connsiteX100" fmla="*/ 741140 w 1028700"/>
                <a:gd name="connsiteY100" fmla="*/ 1028986 h 1076325"/>
                <a:gd name="connsiteX101" fmla="*/ 757904 w 1028700"/>
                <a:gd name="connsiteY101" fmla="*/ 1040606 h 1076325"/>
                <a:gd name="connsiteX102" fmla="*/ 776574 w 1028700"/>
                <a:gd name="connsiteY102" fmla="*/ 1039940 h 1076325"/>
                <a:gd name="connsiteX103" fmla="*/ 797147 w 1028700"/>
                <a:gd name="connsiteY103" fmla="*/ 1032034 h 1076325"/>
                <a:gd name="connsiteX104" fmla="*/ 828104 w 1028700"/>
                <a:gd name="connsiteY104" fmla="*/ 1015556 h 1076325"/>
                <a:gd name="connsiteX105" fmla="*/ 864489 w 1028700"/>
                <a:gd name="connsiteY105" fmla="*/ 1004792 h 1076325"/>
                <a:gd name="connsiteX106" fmla="*/ 889730 w 1028700"/>
                <a:gd name="connsiteY106" fmla="*/ 993076 h 1076325"/>
                <a:gd name="connsiteX107" fmla="*/ 926306 w 1028700"/>
                <a:gd name="connsiteY107" fmla="*/ 975932 h 1076325"/>
                <a:gd name="connsiteX108" fmla="*/ 962692 w 1028700"/>
                <a:gd name="connsiteY108" fmla="*/ 965454 h 1076325"/>
                <a:gd name="connsiteX109" fmla="*/ 992981 w 1028700"/>
                <a:gd name="connsiteY109" fmla="*/ 954024 h 1076325"/>
                <a:gd name="connsiteX110" fmla="*/ 1011936 w 1028700"/>
                <a:gd name="connsiteY110" fmla="*/ 942975 h 1076325"/>
                <a:gd name="connsiteX111" fmla="*/ 1025557 w 1028700"/>
                <a:gd name="connsiteY111" fmla="*/ 931831 h 1076325"/>
                <a:gd name="connsiteX112" fmla="*/ 1021175 w 1028700"/>
                <a:gd name="connsiteY112" fmla="*/ 918401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1028700" h="1076325">
                  <a:moveTo>
                    <a:pt x="610648" y="545783"/>
                  </a:moveTo>
                  <a:lnTo>
                    <a:pt x="737330" y="469106"/>
                  </a:lnTo>
                  <a:lnTo>
                    <a:pt x="789241" y="447484"/>
                  </a:lnTo>
                  <a:lnTo>
                    <a:pt x="827818" y="432816"/>
                  </a:lnTo>
                  <a:lnTo>
                    <a:pt x="842486" y="409004"/>
                  </a:lnTo>
                  <a:lnTo>
                    <a:pt x="838676" y="385667"/>
                  </a:lnTo>
                  <a:lnTo>
                    <a:pt x="808768" y="358616"/>
                  </a:lnTo>
                  <a:lnTo>
                    <a:pt x="768382" y="343853"/>
                  </a:lnTo>
                  <a:lnTo>
                    <a:pt x="734092" y="347567"/>
                  </a:lnTo>
                  <a:lnTo>
                    <a:pt x="702755" y="362998"/>
                  </a:lnTo>
                  <a:lnTo>
                    <a:pt x="678942" y="394145"/>
                  </a:lnTo>
                  <a:lnTo>
                    <a:pt x="604457" y="445865"/>
                  </a:lnTo>
                  <a:lnTo>
                    <a:pt x="588836" y="452247"/>
                  </a:lnTo>
                  <a:lnTo>
                    <a:pt x="578930" y="439293"/>
                  </a:lnTo>
                  <a:lnTo>
                    <a:pt x="586359" y="344424"/>
                  </a:lnTo>
                  <a:lnTo>
                    <a:pt x="604742" y="258699"/>
                  </a:lnTo>
                  <a:lnTo>
                    <a:pt x="612743" y="213836"/>
                  </a:lnTo>
                  <a:lnTo>
                    <a:pt x="623792" y="191834"/>
                  </a:lnTo>
                  <a:lnTo>
                    <a:pt x="623792" y="163639"/>
                  </a:lnTo>
                  <a:lnTo>
                    <a:pt x="614553" y="136684"/>
                  </a:lnTo>
                  <a:lnTo>
                    <a:pt x="585788" y="107061"/>
                  </a:lnTo>
                  <a:lnTo>
                    <a:pt x="516541" y="52959"/>
                  </a:lnTo>
                  <a:lnTo>
                    <a:pt x="464344" y="11240"/>
                  </a:lnTo>
                  <a:lnTo>
                    <a:pt x="444532" y="7144"/>
                  </a:lnTo>
                  <a:lnTo>
                    <a:pt x="423100" y="29242"/>
                  </a:lnTo>
                  <a:lnTo>
                    <a:pt x="421291" y="57721"/>
                  </a:lnTo>
                  <a:lnTo>
                    <a:pt x="424625" y="79534"/>
                  </a:lnTo>
                  <a:lnTo>
                    <a:pt x="424910" y="95821"/>
                  </a:lnTo>
                  <a:lnTo>
                    <a:pt x="434816" y="132302"/>
                  </a:lnTo>
                  <a:lnTo>
                    <a:pt x="438626" y="265557"/>
                  </a:lnTo>
                  <a:lnTo>
                    <a:pt x="439484" y="350806"/>
                  </a:lnTo>
                  <a:lnTo>
                    <a:pt x="423863" y="482060"/>
                  </a:lnTo>
                  <a:lnTo>
                    <a:pt x="415100" y="539877"/>
                  </a:lnTo>
                  <a:lnTo>
                    <a:pt x="311563" y="601313"/>
                  </a:lnTo>
                  <a:lnTo>
                    <a:pt x="206216" y="662654"/>
                  </a:lnTo>
                  <a:lnTo>
                    <a:pt x="137065" y="691420"/>
                  </a:lnTo>
                  <a:lnTo>
                    <a:pt x="71533" y="702469"/>
                  </a:lnTo>
                  <a:lnTo>
                    <a:pt x="23146" y="715518"/>
                  </a:lnTo>
                  <a:lnTo>
                    <a:pt x="10287" y="732092"/>
                  </a:lnTo>
                  <a:lnTo>
                    <a:pt x="18859" y="754190"/>
                  </a:lnTo>
                  <a:lnTo>
                    <a:pt x="66104" y="785336"/>
                  </a:lnTo>
                  <a:lnTo>
                    <a:pt x="111443" y="819626"/>
                  </a:lnTo>
                  <a:lnTo>
                    <a:pt x="148114" y="841629"/>
                  </a:lnTo>
                  <a:lnTo>
                    <a:pt x="181833" y="852678"/>
                  </a:lnTo>
                  <a:lnTo>
                    <a:pt x="205645" y="847154"/>
                  </a:lnTo>
                  <a:lnTo>
                    <a:pt x="253175" y="805529"/>
                  </a:lnTo>
                  <a:lnTo>
                    <a:pt x="309182" y="756952"/>
                  </a:lnTo>
                  <a:lnTo>
                    <a:pt x="355187" y="721138"/>
                  </a:lnTo>
                  <a:lnTo>
                    <a:pt x="368046" y="717423"/>
                  </a:lnTo>
                  <a:lnTo>
                    <a:pt x="373666" y="729139"/>
                  </a:lnTo>
                  <a:lnTo>
                    <a:pt x="372904" y="749332"/>
                  </a:lnTo>
                  <a:lnTo>
                    <a:pt x="347758" y="796004"/>
                  </a:lnTo>
                  <a:lnTo>
                    <a:pt x="323850" y="838962"/>
                  </a:lnTo>
                  <a:lnTo>
                    <a:pt x="221552" y="943547"/>
                  </a:lnTo>
                  <a:lnTo>
                    <a:pt x="161544" y="982790"/>
                  </a:lnTo>
                  <a:lnTo>
                    <a:pt x="138113" y="991743"/>
                  </a:lnTo>
                  <a:lnTo>
                    <a:pt x="63722" y="1028414"/>
                  </a:lnTo>
                  <a:lnTo>
                    <a:pt x="23908" y="1044321"/>
                  </a:lnTo>
                  <a:lnTo>
                    <a:pt x="9620" y="1052894"/>
                  </a:lnTo>
                  <a:lnTo>
                    <a:pt x="7144" y="1063371"/>
                  </a:lnTo>
                  <a:lnTo>
                    <a:pt x="16288" y="1072325"/>
                  </a:lnTo>
                  <a:lnTo>
                    <a:pt x="102013" y="1075468"/>
                  </a:lnTo>
                  <a:lnTo>
                    <a:pt x="171165" y="1070515"/>
                  </a:lnTo>
                  <a:lnTo>
                    <a:pt x="224409" y="1055942"/>
                  </a:lnTo>
                  <a:lnTo>
                    <a:pt x="266033" y="1038130"/>
                  </a:lnTo>
                  <a:lnTo>
                    <a:pt x="307086" y="1014222"/>
                  </a:lnTo>
                  <a:lnTo>
                    <a:pt x="371666" y="955739"/>
                  </a:lnTo>
                  <a:lnTo>
                    <a:pt x="431292" y="872109"/>
                  </a:lnTo>
                  <a:lnTo>
                    <a:pt x="489966" y="747236"/>
                  </a:lnTo>
                  <a:lnTo>
                    <a:pt x="537115" y="601028"/>
                  </a:lnTo>
                  <a:lnTo>
                    <a:pt x="548164" y="587026"/>
                  </a:lnTo>
                  <a:lnTo>
                    <a:pt x="577501" y="569595"/>
                  </a:lnTo>
                  <a:lnTo>
                    <a:pt x="610648" y="545783"/>
                  </a:lnTo>
                  <a:close/>
                  <a:moveTo>
                    <a:pt x="1021175" y="918401"/>
                  </a:moveTo>
                  <a:lnTo>
                    <a:pt x="1001839" y="907066"/>
                  </a:lnTo>
                  <a:lnTo>
                    <a:pt x="958977" y="904018"/>
                  </a:lnTo>
                  <a:lnTo>
                    <a:pt x="918877" y="901256"/>
                  </a:lnTo>
                  <a:lnTo>
                    <a:pt x="874490" y="888397"/>
                  </a:lnTo>
                  <a:lnTo>
                    <a:pt x="830675" y="872490"/>
                  </a:lnTo>
                  <a:lnTo>
                    <a:pt x="793814" y="853059"/>
                  </a:lnTo>
                  <a:lnTo>
                    <a:pt x="742665" y="813245"/>
                  </a:lnTo>
                  <a:lnTo>
                    <a:pt x="681514" y="751904"/>
                  </a:lnTo>
                  <a:lnTo>
                    <a:pt x="642175" y="696278"/>
                  </a:lnTo>
                  <a:lnTo>
                    <a:pt x="621887" y="665321"/>
                  </a:lnTo>
                  <a:lnTo>
                    <a:pt x="607505" y="649129"/>
                  </a:lnTo>
                  <a:lnTo>
                    <a:pt x="597408" y="640271"/>
                  </a:lnTo>
                  <a:lnTo>
                    <a:pt x="585025" y="638366"/>
                  </a:lnTo>
                  <a:lnTo>
                    <a:pt x="572643" y="640271"/>
                  </a:lnTo>
                  <a:lnTo>
                    <a:pt x="556927" y="656463"/>
                  </a:lnTo>
                  <a:lnTo>
                    <a:pt x="557593" y="671798"/>
                  </a:lnTo>
                  <a:lnTo>
                    <a:pt x="565975" y="688943"/>
                  </a:lnTo>
                  <a:lnTo>
                    <a:pt x="579215" y="725043"/>
                  </a:lnTo>
                  <a:lnTo>
                    <a:pt x="593693" y="760381"/>
                  </a:lnTo>
                  <a:lnTo>
                    <a:pt x="617220" y="813054"/>
                  </a:lnTo>
                  <a:lnTo>
                    <a:pt x="644557" y="867537"/>
                  </a:lnTo>
                  <a:lnTo>
                    <a:pt x="662178" y="908495"/>
                  </a:lnTo>
                  <a:lnTo>
                    <a:pt x="688753" y="962406"/>
                  </a:lnTo>
                  <a:lnTo>
                    <a:pt x="698849" y="988981"/>
                  </a:lnTo>
                  <a:lnTo>
                    <a:pt x="708660" y="1006316"/>
                  </a:lnTo>
                  <a:lnTo>
                    <a:pt x="725805" y="1020985"/>
                  </a:lnTo>
                  <a:lnTo>
                    <a:pt x="741140" y="1028986"/>
                  </a:lnTo>
                  <a:lnTo>
                    <a:pt x="757904" y="1040606"/>
                  </a:lnTo>
                  <a:lnTo>
                    <a:pt x="776574" y="1039940"/>
                  </a:lnTo>
                  <a:lnTo>
                    <a:pt x="797147" y="1032034"/>
                  </a:lnTo>
                  <a:lnTo>
                    <a:pt x="828104" y="1015556"/>
                  </a:lnTo>
                  <a:lnTo>
                    <a:pt x="864489" y="1004792"/>
                  </a:lnTo>
                  <a:lnTo>
                    <a:pt x="889730" y="993076"/>
                  </a:lnTo>
                  <a:lnTo>
                    <a:pt x="926306" y="975932"/>
                  </a:lnTo>
                  <a:lnTo>
                    <a:pt x="962692" y="965454"/>
                  </a:lnTo>
                  <a:lnTo>
                    <a:pt x="992981" y="954024"/>
                  </a:lnTo>
                  <a:lnTo>
                    <a:pt x="1011936" y="942975"/>
                  </a:lnTo>
                  <a:lnTo>
                    <a:pt x="1025557" y="931831"/>
                  </a:lnTo>
                  <a:lnTo>
                    <a:pt x="1021175" y="918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4EB826C7-D701-45B9-B941-828827211368}"/>
                </a:ext>
              </a:extLst>
            </p:cNvPr>
            <p:cNvSpPr/>
            <p:nvPr/>
          </p:nvSpPr>
          <p:spPr>
            <a:xfrm>
              <a:off x="8690515" y="2688431"/>
              <a:ext cx="1076325" cy="1457325"/>
            </a:xfrm>
            <a:custGeom>
              <a:avLst/>
              <a:gdLst>
                <a:gd name="connsiteX0" fmla="*/ 1071086 w 1076325"/>
                <a:gd name="connsiteY0" fmla="*/ 190691 h 1457325"/>
                <a:gd name="connsiteX1" fmla="*/ 1056513 w 1076325"/>
                <a:gd name="connsiteY1" fmla="*/ 157163 h 1457325"/>
                <a:gd name="connsiteX2" fmla="*/ 1038606 w 1076325"/>
                <a:gd name="connsiteY2" fmla="*/ 130016 h 1457325"/>
                <a:gd name="connsiteX3" fmla="*/ 1011460 w 1076325"/>
                <a:gd name="connsiteY3" fmla="*/ 104489 h 1457325"/>
                <a:gd name="connsiteX4" fmla="*/ 979361 w 1076325"/>
                <a:gd name="connsiteY4" fmla="*/ 87630 h 1457325"/>
                <a:gd name="connsiteX5" fmla="*/ 944213 w 1076325"/>
                <a:gd name="connsiteY5" fmla="*/ 70676 h 1457325"/>
                <a:gd name="connsiteX6" fmla="*/ 911637 w 1076325"/>
                <a:gd name="connsiteY6" fmla="*/ 63341 h 1457325"/>
                <a:gd name="connsiteX7" fmla="*/ 888682 w 1076325"/>
                <a:gd name="connsiteY7" fmla="*/ 69723 h 1457325"/>
                <a:gd name="connsiteX8" fmla="*/ 839152 w 1076325"/>
                <a:gd name="connsiteY8" fmla="*/ 100013 h 1457325"/>
                <a:gd name="connsiteX9" fmla="*/ 775525 w 1076325"/>
                <a:gd name="connsiteY9" fmla="*/ 130302 h 1457325"/>
                <a:gd name="connsiteX10" fmla="*/ 732187 w 1076325"/>
                <a:gd name="connsiteY10" fmla="*/ 155258 h 1457325"/>
                <a:gd name="connsiteX11" fmla="*/ 685514 w 1076325"/>
                <a:gd name="connsiteY11" fmla="*/ 178499 h 1457325"/>
                <a:gd name="connsiteX12" fmla="*/ 655415 w 1076325"/>
                <a:gd name="connsiteY12" fmla="*/ 209264 h 1457325"/>
                <a:gd name="connsiteX13" fmla="*/ 639509 w 1076325"/>
                <a:gd name="connsiteY13" fmla="*/ 215932 h 1457325"/>
                <a:gd name="connsiteX14" fmla="*/ 625793 w 1076325"/>
                <a:gd name="connsiteY14" fmla="*/ 215265 h 1457325"/>
                <a:gd name="connsiteX15" fmla="*/ 618554 w 1076325"/>
                <a:gd name="connsiteY15" fmla="*/ 205931 h 1457325"/>
                <a:gd name="connsiteX16" fmla="*/ 621792 w 1076325"/>
                <a:gd name="connsiteY16" fmla="*/ 198311 h 1457325"/>
                <a:gd name="connsiteX17" fmla="*/ 635603 w 1076325"/>
                <a:gd name="connsiteY17" fmla="*/ 189167 h 1457325"/>
                <a:gd name="connsiteX18" fmla="*/ 665416 w 1076325"/>
                <a:gd name="connsiteY18" fmla="*/ 155829 h 1457325"/>
                <a:gd name="connsiteX19" fmla="*/ 685419 w 1076325"/>
                <a:gd name="connsiteY19" fmla="*/ 134588 h 1457325"/>
                <a:gd name="connsiteX20" fmla="*/ 696849 w 1076325"/>
                <a:gd name="connsiteY20" fmla="*/ 117920 h 1457325"/>
                <a:gd name="connsiteX21" fmla="*/ 698087 w 1076325"/>
                <a:gd name="connsiteY21" fmla="*/ 104584 h 1457325"/>
                <a:gd name="connsiteX22" fmla="*/ 690848 w 1076325"/>
                <a:gd name="connsiteY22" fmla="*/ 86773 h 1457325"/>
                <a:gd name="connsiteX23" fmla="*/ 666179 w 1076325"/>
                <a:gd name="connsiteY23" fmla="*/ 59627 h 1457325"/>
                <a:gd name="connsiteX24" fmla="*/ 629698 w 1076325"/>
                <a:gd name="connsiteY24" fmla="*/ 30004 h 1457325"/>
                <a:gd name="connsiteX25" fmla="*/ 600837 w 1076325"/>
                <a:gd name="connsiteY25" fmla="*/ 11335 h 1457325"/>
                <a:gd name="connsiteX26" fmla="*/ 579787 w 1076325"/>
                <a:gd name="connsiteY26" fmla="*/ 7144 h 1457325"/>
                <a:gd name="connsiteX27" fmla="*/ 563213 w 1076325"/>
                <a:gd name="connsiteY27" fmla="*/ 10859 h 1457325"/>
                <a:gd name="connsiteX28" fmla="*/ 549021 w 1076325"/>
                <a:gd name="connsiteY28" fmla="*/ 28766 h 1457325"/>
                <a:gd name="connsiteX29" fmla="*/ 545973 w 1076325"/>
                <a:gd name="connsiteY29" fmla="*/ 44196 h 1457325"/>
                <a:gd name="connsiteX30" fmla="*/ 545020 w 1076325"/>
                <a:gd name="connsiteY30" fmla="*/ 72676 h 1457325"/>
                <a:gd name="connsiteX31" fmla="*/ 515207 w 1076325"/>
                <a:gd name="connsiteY31" fmla="*/ 127540 h 1457325"/>
                <a:gd name="connsiteX32" fmla="*/ 497586 w 1076325"/>
                <a:gd name="connsiteY32" fmla="*/ 143161 h 1457325"/>
                <a:gd name="connsiteX33" fmla="*/ 483012 w 1076325"/>
                <a:gd name="connsiteY33" fmla="*/ 144399 h 1457325"/>
                <a:gd name="connsiteX34" fmla="*/ 454533 w 1076325"/>
                <a:gd name="connsiteY34" fmla="*/ 138589 h 1457325"/>
                <a:gd name="connsiteX35" fmla="*/ 402241 w 1076325"/>
                <a:gd name="connsiteY35" fmla="*/ 128492 h 1457325"/>
                <a:gd name="connsiteX36" fmla="*/ 381000 w 1076325"/>
                <a:gd name="connsiteY36" fmla="*/ 126206 h 1457325"/>
                <a:gd name="connsiteX37" fmla="*/ 365855 w 1076325"/>
                <a:gd name="connsiteY37" fmla="*/ 132493 h 1457325"/>
                <a:gd name="connsiteX38" fmla="*/ 357568 w 1076325"/>
                <a:gd name="connsiteY38" fmla="*/ 151733 h 1457325"/>
                <a:gd name="connsiteX39" fmla="*/ 360616 w 1076325"/>
                <a:gd name="connsiteY39" fmla="*/ 169355 h 1457325"/>
                <a:gd name="connsiteX40" fmla="*/ 378523 w 1076325"/>
                <a:gd name="connsiteY40" fmla="*/ 181737 h 1457325"/>
                <a:gd name="connsiteX41" fmla="*/ 413766 w 1076325"/>
                <a:gd name="connsiteY41" fmla="*/ 205550 h 1457325"/>
                <a:gd name="connsiteX42" fmla="*/ 436721 w 1076325"/>
                <a:gd name="connsiteY42" fmla="*/ 225266 h 1457325"/>
                <a:gd name="connsiteX43" fmla="*/ 443484 w 1076325"/>
                <a:gd name="connsiteY43" fmla="*/ 240411 h 1457325"/>
                <a:gd name="connsiteX44" fmla="*/ 436150 w 1076325"/>
                <a:gd name="connsiteY44" fmla="*/ 253270 h 1457325"/>
                <a:gd name="connsiteX45" fmla="*/ 382238 w 1076325"/>
                <a:gd name="connsiteY45" fmla="*/ 301181 h 1457325"/>
                <a:gd name="connsiteX46" fmla="*/ 363950 w 1076325"/>
                <a:gd name="connsiteY46" fmla="*/ 307848 h 1457325"/>
                <a:gd name="connsiteX47" fmla="*/ 354616 w 1076325"/>
                <a:gd name="connsiteY47" fmla="*/ 311563 h 1457325"/>
                <a:gd name="connsiteX48" fmla="*/ 345377 w 1076325"/>
                <a:gd name="connsiteY48" fmla="*/ 308801 h 1457325"/>
                <a:gd name="connsiteX49" fmla="*/ 336899 w 1076325"/>
                <a:gd name="connsiteY49" fmla="*/ 296132 h 1457325"/>
                <a:gd name="connsiteX50" fmla="*/ 326041 w 1076325"/>
                <a:gd name="connsiteY50" fmla="*/ 276987 h 1457325"/>
                <a:gd name="connsiteX51" fmla="*/ 297561 w 1076325"/>
                <a:gd name="connsiteY51" fmla="*/ 236030 h 1457325"/>
                <a:gd name="connsiteX52" fmla="*/ 267748 w 1076325"/>
                <a:gd name="connsiteY52" fmla="*/ 196406 h 1457325"/>
                <a:gd name="connsiteX53" fmla="*/ 235744 w 1076325"/>
                <a:gd name="connsiteY53" fmla="*/ 168878 h 1457325"/>
                <a:gd name="connsiteX54" fmla="*/ 204216 w 1076325"/>
                <a:gd name="connsiteY54" fmla="*/ 141351 h 1457325"/>
                <a:gd name="connsiteX55" fmla="*/ 171164 w 1076325"/>
                <a:gd name="connsiteY55" fmla="*/ 125254 h 1457325"/>
                <a:gd name="connsiteX56" fmla="*/ 142684 w 1076325"/>
                <a:gd name="connsiteY56" fmla="*/ 113348 h 1457325"/>
                <a:gd name="connsiteX57" fmla="*/ 121253 w 1076325"/>
                <a:gd name="connsiteY57" fmla="*/ 113919 h 1457325"/>
                <a:gd name="connsiteX58" fmla="*/ 108871 w 1076325"/>
                <a:gd name="connsiteY58" fmla="*/ 122682 h 1457325"/>
                <a:gd name="connsiteX59" fmla="*/ 105156 w 1076325"/>
                <a:gd name="connsiteY59" fmla="*/ 136779 h 1457325"/>
                <a:gd name="connsiteX60" fmla="*/ 113919 w 1076325"/>
                <a:gd name="connsiteY60" fmla="*/ 151638 h 1457325"/>
                <a:gd name="connsiteX61" fmla="*/ 154305 w 1076325"/>
                <a:gd name="connsiteY61" fmla="*/ 192500 h 1457325"/>
                <a:gd name="connsiteX62" fmla="*/ 201835 w 1076325"/>
                <a:gd name="connsiteY62" fmla="*/ 244697 h 1457325"/>
                <a:gd name="connsiteX63" fmla="*/ 237458 w 1076325"/>
                <a:gd name="connsiteY63" fmla="*/ 310325 h 1457325"/>
                <a:gd name="connsiteX64" fmla="*/ 255841 w 1076325"/>
                <a:gd name="connsiteY64" fmla="*/ 356235 h 1457325"/>
                <a:gd name="connsiteX65" fmla="*/ 263843 w 1076325"/>
                <a:gd name="connsiteY65" fmla="*/ 376809 h 1457325"/>
                <a:gd name="connsiteX66" fmla="*/ 260128 w 1076325"/>
                <a:gd name="connsiteY66" fmla="*/ 384334 h 1457325"/>
                <a:gd name="connsiteX67" fmla="*/ 249460 w 1076325"/>
                <a:gd name="connsiteY67" fmla="*/ 386048 h 1457325"/>
                <a:gd name="connsiteX68" fmla="*/ 241173 w 1076325"/>
                <a:gd name="connsiteY68" fmla="*/ 376428 h 1457325"/>
                <a:gd name="connsiteX69" fmla="*/ 223551 w 1076325"/>
                <a:gd name="connsiteY69" fmla="*/ 353473 h 1457325"/>
                <a:gd name="connsiteX70" fmla="*/ 198025 w 1076325"/>
                <a:gd name="connsiteY70" fmla="*/ 329756 h 1457325"/>
                <a:gd name="connsiteX71" fmla="*/ 167259 w 1076325"/>
                <a:gd name="connsiteY71" fmla="*/ 305562 h 1457325"/>
                <a:gd name="connsiteX72" fmla="*/ 143351 w 1076325"/>
                <a:gd name="connsiteY72" fmla="*/ 290132 h 1457325"/>
                <a:gd name="connsiteX73" fmla="*/ 115157 w 1076325"/>
                <a:gd name="connsiteY73" fmla="*/ 285655 h 1457325"/>
                <a:gd name="connsiteX74" fmla="*/ 99250 w 1076325"/>
                <a:gd name="connsiteY74" fmla="*/ 290608 h 1457325"/>
                <a:gd name="connsiteX75" fmla="*/ 95535 w 1076325"/>
                <a:gd name="connsiteY75" fmla="*/ 306229 h 1457325"/>
                <a:gd name="connsiteX76" fmla="*/ 102298 w 1076325"/>
                <a:gd name="connsiteY76" fmla="*/ 324993 h 1457325"/>
                <a:gd name="connsiteX77" fmla="*/ 148209 w 1076325"/>
                <a:gd name="connsiteY77" fmla="*/ 383286 h 1457325"/>
                <a:gd name="connsiteX78" fmla="*/ 164592 w 1076325"/>
                <a:gd name="connsiteY78" fmla="*/ 421291 h 1457325"/>
                <a:gd name="connsiteX79" fmla="*/ 229457 w 1076325"/>
                <a:gd name="connsiteY79" fmla="*/ 566928 h 1457325"/>
                <a:gd name="connsiteX80" fmla="*/ 232029 w 1076325"/>
                <a:gd name="connsiteY80" fmla="*/ 573405 h 1457325"/>
                <a:gd name="connsiteX81" fmla="*/ 255079 w 1076325"/>
                <a:gd name="connsiteY81" fmla="*/ 606266 h 1457325"/>
                <a:gd name="connsiteX82" fmla="*/ 271939 w 1076325"/>
                <a:gd name="connsiteY82" fmla="*/ 617792 h 1457325"/>
                <a:gd name="connsiteX83" fmla="*/ 284036 w 1076325"/>
                <a:gd name="connsiteY83" fmla="*/ 613505 h 1457325"/>
                <a:gd name="connsiteX84" fmla="*/ 294608 w 1076325"/>
                <a:gd name="connsiteY84" fmla="*/ 602075 h 1457325"/>
                <a:gd name="connsiteX85" fmla="*/ 299751 w 1076325"/>
                <a:gd name="connsiteY85" fmla="*/ 576834 h 1457325"/>
                <a:gd name="connsiteX86" fmla="*/ 296703 w 1076325"/>
                <a:gd name="connsiteY86" fmla="*/ 529114 h 1457325"/>
                <a:gd name="connsiteX87" fmla="*/ 291655 w 1076325"/>
                <a:gd name="connsiteY87" fmla="*/ 516731 h 1457325"/>
                <a:gd name="connsiteX88" fmla="*/ 297656 w 1076325"/>
                <a:gd name="connsiteY88" fmla="*/ 507492 h 1457325"/>
                <a:gd name="connsiteX89" fmla="*/ 308610 w 1076325"/>
                <a:gd name="connsiteY89" fmla="*/ 502634 h 1457325"/>
                <a:gd name="connsiteX90" fmla="*/ 317754 w 1076325"/>
                <a:gd name="connsiteY90" fmla="*/ 506921 h 1457325"/>
                <a:gd name="connsiteX91" fmla="*/ 342043 w 1076325"/>
                <a:gd name="connsiteY91" fmla="*/ 531590 h 1457325"/>
                <a:gd name="connsiteX92" fmla="*/ 373761 w 1076325"/>
                <a:gd name="connsiteY92" fmla="*/ 558641 h 1457325"/>
                <a:gd name="connsiteX93" fmla="*/ 401669 w 1076325"/>
                <a:gd name="connsiteY93" fmla="*/ 568262 h 1457325"/>
                <a:gd name="connsiteX94" fmla="*/ 421386 w 1076325"/>
                <a:gd name="connsiteY94" fmla="*/ 559213 h 1457325"/>
                <a:gd name="connsiteX95" fmla="*/ 437293 w 1076325"/>
                <a:gd name="connsiteY95" fmla="*/ 537496 h 1457325"/>
                <a:gd name="connsiteX96" fmla="*/ 443293 w 1076325"/>
                <a:gd name="connsiteY96" fmla="*/ 503587 h 1457325"/>
                <a:gd name="connsiteX97" fmla="*/ 438340 w 1076325"/>
                <a:gd name="connsiteY97" fmla="*/ 479012 h 1457325"/>
                <a:gd name="connsiteX98" fmla="*/ 424148 w 1076325"/>
                <a:gd name="connsiteY98" fmla="*/ 457391 h 1457325"/>
                <a:gd name="connsiteX99" fmla="*/ 415480 w 1076325"/>
                <a:gd name="connsiteY99" fmla="*/ 437864 h 1457325"/>
                <a:gd name="connsiteX100" fmla="*/ 396240 w 1076325"/>
                <a:gd name="connsiteY100" fmla="*/ 389192 h 1457325"/>
                <a:gd name="connsiteX101" fmla="*/ 385096 w 1076325"/>
                <a:gd name="connsiteY101" fmla="*/ 368522 h 1457325"/>
                <a:gd name="connsiteX102" fmla="*/ 384620 w 1076325"/>
                <a:gd name="connsiteY102" fmla="*/ 359569 h 1457325"/>
                <a:gd name="connsiteX103" fmla="*/ 415576 w 1076325"/>
                <a:gd name="connsiteY103" fmla="*/ 330327 h 1457325"/>
                <a:gd name="connsiteX104" fmla="*/ 473869 w 1076325"/>
                <a:gd name="connsiteY104" fmla="*/ 294037 h 1457325"/>
                <a:gd name="connsiteX105" fmla="*/ 497014 w 1076325"/>
                <a:gd name="connsiteY105" fmla="*/ 285464 h 1457325"/>
                <a:gd name="connsiteX106" fmla="*/ 510349 w 1076325"/>
                <a:gd name="connsiteY106" fmla="*/ 290989 h 1457325"/>
                <a:gd name="connsiteX107" fmla="*/ 510635 w 1076325"/>
                <a:gd name="connsiteY107" fmla="*/ 304895 h 1457325"/>
                <a:gd name="connsiteX108" fmla="*/ 487870 w 1076325"/>
                <a:gd name="connsiteY108" fmla="*/ 335756 h 1457325"/>
                <a:gd name="connsiteX109" fmla="*/ 465487 w 1076325"/>
                <a:gd name="connsiteY109" fmla="*/ 386334 h 1457325"/>
                <a:gd name="connsiteX110" fmla="*/ 463201 w 1076325"/>
                <a:gd name="connsiteY110" fmla="*/ 427768 h 1457325"/>
                <a:gd name="connsiteX111" fmla="*/ 467868 w 1076325"/>
                <a:gd name="connsiteY111" fmla="*/ 449199 h 1457325"/>
                <a:gd name="connsiteX112" fmla="*/ 476155 w 1076325"/>
                <a:gd name="connsiteY112" fmla="*/ 484061 h 1457325"/>
                <a:gd name="connsiteX113" fmla="*/ 513302 w 1076325"/>
                <a:gd name="connsiteY113" fmla="*/ 504444 h 1457325"/>
                <a:gd name="connsiteX114" fmla="*/ 551879 w 1076325"/>
                <a:gd name="connsiteY114" fmla="*/ 513969 h 1457325"/>
                <a:gd name="connsiteX115" fmla="*/ 600075 w 1076325"/>
                <a:gd name="connsiteY115" fmla="*/ 518160 h 1457325"/>
                <a:gd name="connsiteX116" fmla="*/ 629031 w 1076325"/>
                <a:gd name="connsiteY116" fmla="*/ 504254 h 1457325"/>
                <a:gd name="connsiteX117" fmla="*/ 665797 w 1076325"/>
                <a:gd name="connsiteY117" fmla="*/ 473774 h 1457325"/>
                <a:gd name="connsiteX118" fmla="*/ 696563 w 1076325"/>
                <a:gd name="connsiteY118" fmla="*/ 434435 h 1457325"/>
                <a:gd name="connsiteX119" fmla="*/ 706660 w 1076325"/>
                <a:gd name="connsiteY119" fmla="*/ 391097 h 1457325"/>
                <a:gd name="connsiteX120" fmla="*/ 705326 w 1076325"/>
                <a:gd name="connsiteY120" fmla="*/ 364903 h 1457325"/>
                <a:gd name="connsiteX121" fmla="*/ 696182 w 1076325"/>
                <a:gd name="connsiteY121" fmla="*/ 331851 h 1457325"/>
                <a:gd name="connsiteX122" fmla="*/ 682561 w 1076325"/>
                <a:gd name="connsiteY122" fmla="*/ 300704 h 1457325"/>
                <a:gd name="connsiteX123" fmla="*/ 670655 w 1076325"/>
                <a:gd name="connsiteY123" fmla="*/ 280035 h 1457325"/>
                <a:gd name="connsiteX124" fmla="*/ 663511 w 1076325"/>
                <a:gd name="connsiteY124" fmla="*/ 270034 h 1457325"/>
                <a:gd name="connsiteX125" fmla="*/ 666750 w 1076325"/>
                <a:gd name="connsiteY125" fmla="*/ 262509 h 1457325"/>
                <a:gd name="connsiteX126" fmla="*/ 683419 w 1076325"/>
                <a:gd name="connsiteY126" fmla="*/ 252413 h 1457325"/>
                <a:gd name="connsiteX127" fmla="*/ 710184 w 1076325"/>
                <a:gd name="connsiteY127" fmla="*/ 238601 h 1457325"/>
                <a:gd name="connsiteX128" fmla="*/ 734473 w 1076325"/>
                <a:gd name="connsiteY128" fmla="*/ 231267 h 1457325"/>
                <a:gd name="connsiteX129" fmla="*/ 776097 w 1076325"/>
                <a:gd name="connsiteY129" fmla="*/ 211265 h 1457325"/>
                <a:gd name="connsiteX130" fmla="*/ 820388 w 1076325"/>
                <a:gd name="connsiteY130" fmla="*/ 197263 h 1457325"/>
                <a:gd name="connsiteX131" fmla="*/ 841915 w 1076325"/>
                <a:gd name="connsiteY131" fmla="*/ 200978 h 1457325"/>
                <a:gd name="connsiteX132" fmla="*/ 856107 w 1076325"/>
                <a:gd name="connsiteY132" fmla="*/ 213836 h 1457325"/>
                <a:gd name="connsiteX133" fmla="*/ 858393 w 1076325"/>
                <a:gd name="connsiteY133" fmla="*/ 229934 h 1457325"/>
                <a:gd name="connsiteX134" fmla="*/ 848487 w 1076325"/>
                <a:gd name="connsiteY134" fmla="*/ 261176 h 1457325"/>
                <a:gd name="connsiteX135" fmla="*/ 817340 w 1076325"/>
                <a:gd name="connsiteY135" fmla="*/ 315468 h 1457325"/>
                <a:gd name="connsiteX136" fmla="*/ 779430 w 1076325"/>
                <a:gd name="connsiteY136" fmla="*/ 381286 h 1457325"/>
                <a:gd name="connsiteX137" fmla="*/ 743807 w 1076325"/>
                <a:gd name="connsiteY137" fmla="*/ 438626 h 1457325"/>
                <a:gd name="connsiteX138" fmla="*/ 714470 w 1076325"/>
                <a:gd name="connsiteY138" fmla="*/ 485299 h 1457325"/>
                <a:gd name="connsiteX139" fmla="*/ 679609 w 1076325"/>
                <a:gd name="connsiteY139" fmla="*/ 514350 h 1457325"/>
                <a:gd name="connsiteX140" fmla="*/ 633603 w 1076325"/>
                <a:gd name="connsiteY140" fmla="*/ 535115 h 1457325"/>
                <a:gd name="connsiteX141" fmla="*/ 575786 w 1076325"/>
                <a:gd name="connsiteY141" fmla="*/ 565880 h 1457325"/>
                <a:gd name="connsiteX142" fmla="*/ 513397 w 1076325"/>
                <a:gd name="connsiteY142" fmla="*/ 595884 h 1457325"/>
                <a:gd name="connsiteX143" fmla="*/ 450723 w 1076325"/>
                <a:gd name="connsiteY143" fmla="*/ 624364 h 1457325"/>
                <a:gd name="connsiteX144" fmla="*/ 389096 w 1076325"/>
                <a:gd name="connsiteY144" fmla="*/ 653987 h 1457325"/>
                <a:gd name="connsiteX145" fmla="*/ 331279 w 1076325"/>
                <a:gd name="connsiteY145" fmla="*/ 681038 h 1457325"/>
                <a:gd name="connsiteX146" fmla="*/ 300799 w 1076325"/>
                <a:gd name="connsiteY146" fmla="*/ 694658 h 1457325"/>
                <a:gd name="connsiteX147" fmla="*/ 297370 w 1076325"/>
                <a:gd name="connsiteY147" fmla="*/ 707993 h 1457325"/>
                <a:gd name="connsiteX148" fmla="*/ 302895 w 1076325"/>
                <a:gd name="connsiteY148" fmla="*/ 718090 h 1457325"/>
                <a:gd name="connsiteX149" fmla="*/ 336709 w 1076325"/>
                <a:gd name="connsiteY149" fmla="*/ 732187 h 1457325"/>
                <a:gd name="connsiteX150" fmla="*/ 376047 w 1076325"/>
                <a:gd name="connsiteY150" fmla="*/ 741045 h 1457325"/>
                <a:gd name="connsiteX151" fmla="*/ 398526 w 1076325"/>
                <a:gd name="connsiteY151" fmla="*/ 741521 h 1457325"/>
                <a:gd name="connsiteX152" fmla="*/ 411099 w 1076325"/>
                <a:gd name="connsiteY152" fmla="*/ 732663 h 1457325"/>
                <a:gd name="connsiteX153" fmla="*/ 429101 w 1076325"/>
                <a:gd name="connsiteY153" fmla="*/ 726091 h 1457325"/>
                <a:gd name="connsiteX154" fmla="*/ 472821 w 1076325"/>
                <a:gd name="connsiteY154" fmla="*/ 699611 h 1457325"/>
                <a:gd name="connsiteX155" fmla="*/ 514921 w 1076325"/>
                <a:gd name="connsiteY155" fmla="*/ 667512 h 1457325"/>
                <a:gd name="connsiteX156" fmla="*/ 546163 w 1076325"/>
                <a:gd name="connsiteY156" fmla="*/ 652082 h 1457325"/>
                <a:gd name="connsiteX157" fmla="*/ 580644 w 1076325"/>
                <a:gd name="connsiteY157" fmla="*/ 630841 h 1457325"/>
                <a:gd name="connsiteX158" fmla="*/ 612267 w 1076325"/>
                <a:gd name="connsiteY158" fmla="*/ 612458 h 1457325"/>
                <a:gd name="connsiteX159" fmla="*/ 632936 w 1076325"/>
                <a:gd name="connsiteY159" fmla="*/ 601885 h 1457325"/>
                <a:gd name="connsiteX160" fmla="*/ 649510 w 1076325"/>
                <a:gd name="connsiteY160" fmla="*/ 602361 h 1457325"/>
                <a:gd name="connsiteX161" fmla="*/ 658653 w 1076325"/>
                <a:gd name="connsiteY161" fmla="*/ 613982 h 1457325"/>
                <a:gd name="connsiteX162" fmla="*/ 656368 w 1076325"/>
                <a:gd name="connsiteY162" fmla="*/ 627793 h 1457325"/>
                <a:gd name="connsiteX163" fmla="*/ 641699 w 1076325"/>
                <a:gd name="connsiteY163" fmla="*/ 667226 h 1457325"/>
                <a:gd name="connsiteX164" fmla="*/ 627507 w 1076325"/>
                <a:gd name="connsiteY164" fmla="*/ 699802 h 1457325"/>
                <a:gd name="connsiteX165" fmla="*/ 605123 w 1076325"/>
                <a:gd name="connsiteY165" fmla="*/ 736187 h 1457325"/>
                <a:gd name="connsiteX166" fmla="*/ 590455 w 1076325"/>
                <a:gd name="connsiteY166" fmla="*/ 762095 h 1457325"/>
                <a:gd name="connsiteX167" fmla="*/ 572548 w 1076325"/>
                <a:gd name="connsiteY167" fmla="*/ 779812 h 1457325"/>
                <a:gd name="connsiteX168" fmla="*/ 551021 w 1076325"/>
                <a:gd name="connsiteY168" fmla="*/ 794099 h 1457325"/>
                <a:gd name="connsiteX169" fmla="*/ 515207 w 1076325"/>
                <a:gd name="connsiteY169" fmla="*/ 812292 h 1457325"/>
                <a:gd name="connsiteX170" fmla="*/ 469487 w 1076325"/>
                <a:gd name="connsiteY170" fmla="*/ 844296 h 1457325"/>
                <a:gd name="connsiteX171" fmla="*/ 448246 w 1076325"/>
                <a:gd name="connsiteY171" fmla="*/ 851821 h 1457325"/>
                <a:gd name="connsiteX172" fmla="*/ 378143 w 1076325"/>
                <a:gd name="connsiteY172" fmla="*/ 889921 h 1457325"/>
                <a:gd name="connsiteX173" fmla="*/ 264128 w 1076325"/>
                <a:gd name="connsiteY173" fmla="*/ 955738 h 1457325"/>
                <a:gd name="connsiteX174" fmla="*/ 202692 w 1076325"/>
                <a:gd name="connsiteY174" fmla="*/ 989267 h 1457325"/>
                <a:gd name="connsiteX175" fmla="*/ 142494 w 1076325"/>
                <a:gd name="connsiteY175" fmla="*/ 1019080 h 1457325"/>
                <a:gd name="connsiteX176" fmla="*/ 108966 w 1076325"/>
                <a:gd name="connsiteY176" fmla="*/ 1036034 h 1457325"/>
                <a:gd name="connsiteX177" fmla="*/ 85534 w 1076325"/>
                <a:gd name="connsiteY177" fmla="*/ 1042892 h 1457325"/>
                <a:gd name="connsiteX178" fmla="*/ 48292 w 1076325"/>
                <a:gd name="connsiteY178" fmla="*/ 1057180 h 1457325"/>
                <a:gd name="connsiteX179" fmla="*/ 20478 w 1076325"/>
                <a:gd name="connsiteY179" fmla="*/ 1067276 h 1457325"/>
                <a:gd name="connsiteX180" fmla="*/ 7144 w 1076325"/>
                <a:gd name="connsiteY180" fmla="*/ 1077373 h 1457325"/>
                <a:gd name="connsiteX181" fmla="*/ 9906 w 1076325"/>
                <a:gd name="connsiteY181" fmla="*/ 1090517 h 1457325"/>
                <a:gd name="connsiteX182" fmla="*/ 28289 w 1076325"/>
                <a:gd name="connsiteY182" fmla="*/ 1107472 h 1457325"/>
                <a:gd name="connsiteX183" fmla="*/ 90297 w 1076325"/>
                <a:gd name="connsiteY183" fmla="*/ 1148715 h 1457325"/>
                <a:gd name="connsiteX184" fmla="*/ 153638 w 1076325"/>
                <a:gd name="connsiteY184" fmla="*/ 1182053 h 1457325"/>
                <a:gd name="connsiteX185" fmla="*/ 184404 w 1076325"/>
                <a:gd name="connsiteY185" fmla="*/ 1194911 h 1457325"/>
                <a:gd name="connsiteX186" fmla="*/ 213360 w 1076325"/>
                <a:gd name="connsiteY186" fmla="*/ 1193483 h 1457325"/>
                <a:gd name="connsiteX187" fmla="*/ 235172 w 1076325"/>
                <a:gd name="connsiteY187" fmla="*/ 1177290 h 1457325"/>
                <a:gd name="connsiteX188" fmla="*/ 259937 w 1076325"/>
                <a:gd name="connsiteY188" fmla="*/ 1151858 h 1457325"/>
                <a:gd name="connsiteX189" fmla="*/ 310134 w 1076325"/>
                <a:gd name="connsiteY189" fmla="*/ 1100614 h 1457325"/>
                <a:gd name="connsiteX190" fmla="*/ 371760 w 1076325"/>
                <a:gd name="connsiteY190" fmla="*/ 1034987 h 1457325"/>
                <a:gd name="connsiteX191" fmla="*/ 422243 w 1076325"/>
                <a:gd name="connsiteY191" fmla="*/ 987362 h 1457325"/>
                <a:gd name="connsiteX192" fmla="*/ 503301 w 1076325"/>
                <a:gd name="connsiteY192" fmla="*/ 919925 h 1457325"/>
                <a:gd name="connsiteX193" fmla="*/ 529971 w 1076325"/>
                <a:gd name="connsiteY193" fmla="*/ 904304 h 1457325"/>
                <a:gd name="connsiteX194" fmla="*/ 546830 w 1076325"/>
                <a:gd name="connsiteY194" fmla="*/ 901827 h 1457325"/>
                <a:gd name="connsiteX195" fmla="*/ 555403 w 1076325"/>
                <a:gd name="connsiteY195" fmla="*/ 911924 h 1457325"/>
                <a:gd name="connsiteX196" fmla="*/ 555879 w 1076325"/>
                <a:gd name="connsiteY196" fmla="*/ 927545 h 1457325"/>
                <a:gd name="connsiteX197" fmla="*/ 557879 w 1076325"/>
                <a:gd name="connsiteY197" fmla="*/ 954786 h 1457325"/>
                <a:gd name="connsiteX198" fmla="*/ 557879 w 1076325"/>
                <a:gd name="connsiteY198" fmla="*/ 993077 h 1457325"/>
                <a:gd name="connsiteX199" fmla="*/ 561880 w 1076325"/>
                <a:gd name="connsiteY199" fmla="*/ 1075849 h 1457325"/>
                <a:gd name="connsiteX200" fmla="*/ 558260 w 1076325"/>
                <a:gd name="connsiteY200" fmla="*/ 1205579 h 1457325"/>
                <a:gd name="connsiteX201" fmla="*/ 550450 w 1076325"/>
                <a:gd name="connsiteY201" fmla="*/ 1293971 h 1457325"/>
                <a:gd name="connsiteX202" fmla="*/ 534352 w 1076325"/>
                <a:gd name="connsiteY202" fmla="*/ 1314641 h 1457325"/>
                <a:gd name="connsiteX203" fmla="*/ 501777 w 1076325"/>
                <a:gd name="connsiteY203" fmla="*/ 1329595 h 1457325"/>
                <a:gd name="connsiteX204" fmla="*/ 445484 w 1076325"/>
                <a:gd name="connsiteY204" fmla="*/ 1337977 h 1457325"/>
                <a:gd name="connsiteX205" fmla="*/ 351377 w 1076325"/>
                <a:gd name="connsiteY205" fmla="*/ 1338453 h 1457325"/>
                <a:gd name="connsiteX206" fmla="*/ 344043 w 1076325"/>
                <a:gd name="connsiteY206" fmla="*/ 1340644 h 1457325"/>
                <a:gd name="connsiteX207" fmla="*/ 338709 w 1076325"/>
                <a:gd name="connsiteY207" fmla="*/ 1353788 h 1457325"/>
                <a:gd name="connsiteX208" fmla="*/ 352234 w 1076325"/>
                <a:gd name="connsiteY208" fmla="*/ 1365695 h 1457325"/>
                <a:gd name="connsiteX209" fmla="*/ 393573 w 1076325"/>
                <a:gd name="connsiteY209" fmla="*/ 1378553 h 1457325"/>
                <a:gd name="connsiteX210" fmla="*/ 453676 w 1076325"/>
                <a:gd name="connsiteY210" fmla="*/ 1398937 h 1457325"/>
                <a:gd name="connsiteX211" fmla="*/ 514255 w 1076325"/>
                <a:gd name="connsiteY211" fmla="*/ 1426750 h 1457325"/>
                <a:gd name="connsiteX212" fmla="*/ 581120 w 1076325"/>
                <a:gd name="connsiteY212" fmla="*/ 1447419 h 1457325"/>
                <a:gd name="connsiteX213" fmla="*/ 618649 w 1076325"/>
                <a:gd name="connsiteY213" fmla="*/ 1454753 h 1457325"/>
                <a:gd name="connsiteX214" fmla="*/ 651510 w 1076325"/>
                <a:gd name="connsiteY214" fmla="*/ 1438180 h 1457325"/>
                <a:gd name="connsiteX215" fmla="*/ 675513 w 1076325"/>
                <a:gd name="connsiteY215" fmla="*/ 1411700 h 1457325"/>
                <a:gd name="connsiteX216" fmla="*/ 683323 w 1076325"/>
                <a:gd name="connsiteY216" fmla="*/ 1375982 h 1457325"/>
                <a:gd name="connsiteX217" fmla="*/ 688371 w 1076325"/>
                <a:gd name="connsiteY217" fmla="*/ 1337691 h 1457325"/>
                <a:gd name="connsiteX218" fmla="*/ 686562 w 1076325"/>
                <a:gd name="connsiteY218" fmla="*/ 1298353 h 1457325"/>
                <a:gd name="connsiteX219" fmla="*/ 681990 w 1076325"/>
                <a:gd name="connsiteY219" fmla="*/ 1274636 h 1457325"/>
                <a:gd name="connsiteX220" fmla="*/ 675704 w 1076325"/>
                <a:gd name="connsiteY220" fmla="*/ 1248347 h 1457325"/>
                <a:gd name="connsiteX221" fmla="*/ 676275 w 1076325"/>
                <a:gd name="connsiteY221" fmla="*/ 1223105 h 1457325"/>
                <a:gd name="connsiteX222" fmla="*/ 669607 w 1076325"/>
                <a:gd name="connsiteY222" fmla="*/ 1200912 h 1457325"/>
                <a:gd name="connsiteX223" fmla="*/ 673512 w 1076325"/>
                <a:gd name="connsiteY223" fmla="*/ 1183196 h 1457325"/>
                <a:gd name="connsiteX224" fmla="*/ 669227 w 1076325"/>
                <a:gd name="connsiteY224" fmla="*/ 1162336 h 1457325"/>
                <a:gd name="connsiteX225" fmla="*/ 664654 w 1076325"/>
                <a:gd name="connsiteY225" fmla="*/ 1143953 h 1457325"/>
                <a:gd name="connsiteX226" fmla="*/ 668178 w 1076325"/>
                <a:gd name="connsiteY226" fmla="*/ 1108615 h 1457325"/>
                <a:gd name="connsiteX227" fmla="*/ 662559 w 1076325"/>
                <a:gd name="connsiteY227" fmla="*/ 1044035 h 1457325"/>
                <a:gd name="connsiteX228" fmla="*/ 660368 w 1076325"/>
                <a:gd name="connsiteY228" fmla="*/ 901541 h 1457325"/>
                <a:gd name="connsiteX229" fmla="*/ 664845 w 1076325"/>
                <a:gd name="connsiteY229" fmla="*/ 836676 h 1457325"/>
                <a:gd name="connsiteX230" fmla="*/ 682847 w 1076325"/>
                <a:gd name="connsiteY230" fmla="*/ 822484 h 1457325"/>
                <a:gd name="connsiteX231" fmla="*/ 700278 w 1076325"/>
                <a:gd name="connsiteY231" fmla="*/ 814007 h 1457325"/>
                <a:gd name="connsiteX232" fmla="*/ 721233 w 1076325"/>
                <a:gd name="connsiteY232" fmla="*/ 812673 h 1457325"/>
                <a:gd name="connsiteX233" fmla="*/ 733520 w 1076325"/>
                <a:gd name="connsiteY233" fmla="*/ 819531 h 1457325"/>
                <a:gd name="connsiteX234" fmla="*/ 742759 w 1076325"/>
                <a:gd name="connsiteY234" fmla="*/ 836200 h 1457325"/>
                <a:gd name="connsiteX235" fmla="*/ 741045 w 1076325"/>
                <a:gd name="connsiteY235" fmla="*/ 862775 h 1457325"/>
                <a:gd name="connsiteX236" fmla="*/ 739997 w 1076325"/>
                <a:gd name="connsiteY236" fmla="*/ 909066 h 1457325"/>
                <a:gd name="connsiteX237" fmla="*/ 748665 w 1076325"/>
                <a:gd name="connsiteY237" fmla="*/ 916877 h 1457325"/>
                <a:gd name="connsiteX238" fmla="*/ 760762 w 1076325"/>
                <a:gd name="connsiteY238" fmla="*/ 915067 h 1457325"/>
                <a:gd name="connsiteX239" fmla="*/ 769048 w 1076325"/>
                <a:gd name="connsiteY239" fmla="*/ 906780 h 1457325"/>
                <a:gd name="connsiteX240" fmla="*/ 796861 w 1076325"/>
                <a:gd name="connsiteY240" fmla="*/ 889635 h 1457325"/>
                <a:gd name="connsiteX241" fmla="*/ 846772 w 1076325"/>
                <a:gd name="connsiteY241" fmla="*/ 863918 h 1457325"/>
                <a:gd name="connsiteX242" fmla="*/ 878110 w 1076325"/>
                <a:gd name="connsiteY242" fmla="*/ 854774 h 1457325"/>
                <a:gd name="connsiteX243" fmla="*/ 888968 w 1076325"/>
                <a:gd name="connsiteY243" fmla="*/ 846106 h 1457325"/>
                <a:gd name="connsiteX244" fmla="*/ 906875 w 1076325"/>
                <a:gd name="connsiteY244" fmla="*/ 833247 h 1457325"/>
                <a:gd name="connsiteX245" fmla="*/ 925353 w 1076325"/>
                <a:gd name="connsiteY245" fmla="*/ 811054 h 1457325"/>
                <a:gd name="connsiteX246" fmla="*/ 929164 w 1076325"/>
                <a:gd name="connsiteY246" fmla="*/ 793909 h 1457325"/>
                <a:gd name="connsiteX247" fmla="*/ 921544 w 1076325"/>
                <a:gd name="connsiteY247" fmla="*/ 781050 h 1457325"/>
                <a:gd name="connsiteX248" fmla="*/ 889159 w 1076325"/>
                <a:gd name="connsiteY248" fmla="*/ 755809 h 1457325"/>
                <a:gd name="connsiteX249" fmla="*/ 848297 w 1076325"/>
                <a:gd name="connsiteY249" fmla="*/ 729806 h 1457325"/>
                <a:gd name="connsiteX250" fmla="*/ 810197 w 1076325"/>
                <a:gd name="connsiteY250" fmla="*/ 719233 h 1457325"/>
                <a:gd name="connsiteX251" fmla="*/ 775430 w 1076325"/>
                <a:gd name="connsiteY251" fmla="*/ 712851 h 1457325"/>
                <a:gd name="connsiteX252" fmla="*/ 762667 w 1076325"/>
                <a:gd name="connsiteY252" fmla="*/ 716090 h 1457325"/>
                <a:gd name="connsiteX253" fmla="*/ 736473 w 1076325"/>
                <a:gd name="connsiteY253" fmla="*/ 722376 h 1457325"/>
                <a:gd name="connsiteX254" fmla="*/ 725424 w 1076325"/>
                <a:gd name="connsiteY254" fmla="*/ 720566 h 1457325"/>
                <a:gd name="connsiteX255" fmla="*/ 719423 w 1076325"/>
                <a:gd name="connsiteY255" fmla="*/ 711803 h 1457325"/>
                <a:gd name="connsiteX256" fmla="*/ 723995 w 1076325"/>
                <a:gd name="connsiteY256" fmla="*/ 703802 h 1457325"/>
                <a:gd name="connsiteX257" fmla="*/ 756190 w 1076325"/>
                <a:gd name="connsiteY257" fmla="*/ 672560 h 1457325"/>
                <a:gd name="connsiteX258" fmla="*/ 810768 w 1076325"/>
                <a:gd name="connsiteY258" fmla="*/ 630365 h 1457325"/>
                <a:gd name="connsiteX259" fmla="*/ 860488 w 1076325"/>
                <a:gd name="connsiteY259" fmla="*/ 592074 h 1457325"/>
                <a:gd name="connsiteX260" fmla="*/ 878395 w 1076325"/>
                <a:gd name="connsiteY260" fmla="*/ 573977 h 1457325"/>
                <a:gd name="connsiteX261" fmla="*/ 880967 w 1076325"/>
                <a:gd name="connsiteY261" fmla="*/ 557403 h 1457325"/>
                <a:gd name="connsiteX262" fmla="*/ 877824 w 1076325"/>
                <a:gd name="connsiteY262" fmla="*/ 540925 h 1457325"/>
                <a:gd name="connsiteX263" fmla="*/ 848487 w 1076325"/>
                <a:gd name="connsiteY263" fmla="*/ 511588 h 1457325"/>
                <a:gd name="connsiteX264" fmla="*/ 817340 w 1076325"/>
                <a:gd name="connsiteY264" fmla="*/ 486442 h 1457325"/>
                <a:gd name="connsiteX265" fmla="*/ 794956 w 1076325"/>
                <a:gd name="connsiteY265" fmla="*/ 474440 h 1457325"/>
                <a:gd name="connsiteX266" fmla="*/ 789051 w 1076325"/>
                <a:gd name="connsiteY266" fmla="*/ 466916 h 1457325"/>
                <a:gd name="connsiteX267" fmla="*/ 794671 w 1076325"/>
                <a:gd name="connsiteY267" fmla="*/ 456438 h 1457325"/>
                <a:gd name="connsiteX268" fmla="*/ 811244 w 1076325"/>
                <a:gd name="connsiteY268" fmla="*/ 439579 h 1457325"/>
                <a:gd name="connsiteX269" fmla="*/ 860679 w 1076325"/>
                <a:gd name="connsiteY269" fmla="*/ 392621 h 1457325"/>
                <a:gd name="connsiteX270" fmla="*/ 887349 w 1076325"/>
                <a:gd name="connsiteY270" fmla="*/ 371475 h 1457325"/>
                <a:gd name="connsiteX271" fmla="*/ 917067 w 1076325"/>
                <a:gd name="connsiteY271" fmla="*/ 351758 h 1457325"/>
                <a:gd name="connsiteX272" fmla="*/ 953928 w 1076325"/>
                <a:gd name="connsiteY272" fmla="*/ 330613 h 1457325"/>
                <a:gd name="connsiteX273" fmla="*/ 991743 w 1076325"/>
                <a:gd name="connsiteY273" fmla="*/ 311849 h 1457325"/>
                <a:gd name="connsiteX274" fmla="*/ 1024794 w 1076325"/>
                <a:gd name="connsiteY274" fmla="*/ 295942 h 1457325"/>
                <a:gd name="connsiteX275" fmla="*/ 1050036 w 1076325"/>
                <a:gd name="connsiteY275" fmla="*/ 279749 h 1457325"/>
                <a:gd name="connsiteX276" fmla="*/ 1067752 w 1076325"/>
                <a:gd name="connsiteY276" fmla="*/ 251460 h 1457325"/>
                <a:gd name="connsiteX277" fmla="*/ 1071467 w 1076325"/>
                <a:gd name="connsiteY277" fmla="*/ 217932 h 1457325"/>
                <a:gd name="connsiteX278" fmla="*/ 1071086 w 1076325"/>
                <a:gd name="connsiteY278" fmla="*/ 190691 h 1457325"/>
                <a:gd name="connsiteX279" fmla="*/ 625030 w 1076325"/>
                <a:gd name="connsiteY279" fmla="*/ 418624 h 1457325"/>
                <a:gd name="connsiteX280" fmla="*/ 614458 w 1076325"/>
                <a:gd name="connsiteY280" fmla="*/ 428244 h 1457325"/>
                <a:gd name="connsiteX281" fmla="*/ 589312 w 1076325"/>
                <a:gd name="connsiteY281" fmla="*/ 424720 h 1457325"/>
                <a:gd name="connsiteX282" fmla="*/ 567785 w 1076325"/>
                <a:gd name="connsiteY282" fmla="*/ 417767 h 1457325"/>
                <a:gd name="connsiteX283" fmla="*/ 556260 w 1076325"/>
                <a:gd name="connsiteY283" fmla="*/ 400907 h 1457325"/>
                <a:gd name="connsiteX284" fmla="*/ 551688 w 1076325"/>
                <a:gd name="connsiteY284" fmla="*/ 387191 h 1457325"/>
                <a:gd name="connsiteX285" fmla="*/ 557593 w 1076325"/>
                <a:gd name="connsiteY285" fmla="*/ 367379 h 1457325"/>
                <a:gd name="connsiteX286" fmla="*/ 580072 w 1076325"/>
                <a:gd name="connsiteY286" fmla="*/ 337947 h 1457325"/>
                <a:gd name="connsiteX287" fmla="*/ 593407 w 1076325"/>
                <a:gd name="connsiteY287" fmla="*/ 334423 h 1457325"/>
                <a:gd name="connsiteX288" fmla="*/ 604647 w 1076325"/>
                <a:gd name="connsiteY288" fmla="*/ 332137 h 1457325"/>
                <a:gd name="connsiteX289" fmla="*/ 615696 w 1076325"/>
                <a:gd name="connsiteY289" fmla="*/ 341281 h 1457325"/>
                <a:gd name="connsiteX290" fmla="*/ 626745 w 1076325"/>
                <a:gd name="connsiteY290" fmla="*/ 361474 h 1457325"/>
                <a:gd name="connsiteX291" fmla="*/ 629984 w 1076325"/>
                <a:gd name="connsiteY291" fmla="*/ 385191 h 1457325"/>
                <a:gd name="connsiteX292" fmla="*/ 631984 w 1076325"/>
                <a:gd name="connsiteY292" fmla="*/ 404717 h 1457325"/>
                <a:gd name="connsiteX293" fmla="*/ 625030 w 1076325"/>
                <a:gd name="connsiteY293" fmla="*/ 418624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</a:cxnLst>
              <a:rect l="l" t="t" r="r" b="b"/>
              <a:pathLst>
                <a:path w="1076325" h="1457325">
                  <a:moveTo>
                    <a:pt x="1071086" y="190691"/>
                  </a:moveTo>
                  <a:lnTo>
                    <a:pt x="1056513" y="157163"/>
                  </a:lnTo>
                  <a:lnTo>
                    <a:pt x="1038606" y="130016"/>
                  </a:lnTo>
                  <a:lnTo>
                    <a:pt x="1011460" y="104489"/>
                  </a:lnTo>
                  <a:lnTo>
                    <a:pt x="979361" y="87630"/>
                  </a:lnTo>
                  <a:lnTo>
                    <a:pt x="944213" y="70676"/>
                  </a:lnTo>
                  <a:lnTo>
                    <a:pt x="911637" y="63341"/>
                  </a:lnTo>
                  <a:lnTo>
                    <a:pt x="888682" y="69723"/>
                  </a:lnTo>
                  <a:lnTo>
                    <a:pt x="839152" y="100013"/>
                  </a:lnTo>
                  <a:lnTo>
                    <a:pt x="775525" y="130302"/>
                  </a:lnTo>
                  <a:lnTo>
                    <a:pt x="732187" y="155258"/>
                  </a:lnTo>
                  <a:lnTo>
                    <a:pt x="685514" y="178499"/>
                  </a:lnTo>
                  <a:lnTo>
                    <a:pt x="655415" y="209264"/>
                  </a:lnTo>
                  <a:lnTo>
                    <a:pt x="639509" y="215932"/>
                  </a:lnTo>
                  <a:lnTo>
                    <a:pt x="625793" y="215265"/>
                  </a:lnTo>
                  <a:lnTo>
                    <a:pt x="618554" y="205931"/>
                  </a:lnTo>
                  <a:lnTo>
                    <a:pt x="621792" y="198311"/>
                  </a:lnTo>
                  <a:lnTo>
                    <a:pt x="635603" y="189167"/>
                  </a:lnTo>
                  <a:lnTo>
                    <a:pt x="665416" y="155829"/>
                  </a:lnTo>
                  <a:lnTo>
                    <a:pt x="685419" y="134588"/>
                  </a:lnTo>
                  <a:lnTo>
                    <a:pt x="696849" y="117920"/>
                  </a:lnTo>
                  <a:lnTo>
                    <a:pt x="698087" y="104584"/>
                  </a:lnTo>
                  <a:lnTo>
                    <a:pt x="690848" y="86773"/>
                  </a:lnTo>
                  <a:lnTo>
                    <a:pt x="666179" y="59627"/>
                  </a:lnTo>
                  <a:lnTo>
                    <a:pt x="629698" y="30004"/>
                  </a:lnTo>
                  <a:lnTo>
                    <a:pt x="600837" y="11335"/>
                  </a:lnTo>
                  <a:lnTo>
                    <a:pt x="579787" y="7144"/>
                  </a:lnTo>
                  <a:lnTo>
                    <a:pt x="563213" y="10859"/>
                  </a:lnTo>
                  <a:lnTo>
                    <a:pt x="549021" y="28766"/>
                  </a:lnTo>
                  <a:lnTo>
                    <a:pt x="545973" y="44196"/>
                  </a:lnTo>
                  <a:lnTo>
                    <a:pt x="545020" y="72676"/>
                  </a:lnTo>
                  <a:lnTo>
                    <a:pt x="515207" y="127540"/>
                  </a:lnTo>
                  <a:lnTo>
                    <a:pt x="497586" y="143161"/>
                  </a:lnTo>
                  <a:lnTo>
                    <a:pt x="483012" y="144399"/>
                  </a:lnTo>
                  <a:lnTo>
                    <a:pt x="454533" y="138589"/>
                  </a:lnTo>
                  <a:lnTo>
                    <a:pt x="402241" y="128492"/>
                  </a:lnTo>
                  <a:lnTo>
                    <a:pt x="381000" y="126206"/>
                  </a:lnTo>
                  <a:lnTo>
                    <a:pt x="365855" y="132493"/>
                  </a:lnTo>
                  <a:lnTo>
                    <a:pt x="357568" y="151733"/>
                  </a:lnTo>
                  <a:lnTo>
                    <a:pt x="360616" y="169355"/>
                  </a:lnTo>
                  <a:lnTo>
                    <a:pt x="378523" y="181737"/>
                  </a:lnTo>
                  <a:lnTo>
                    <a:pt x="413766" y="205550"/>
                  </a:lnTo>
                  <a:lnTo>
                    <a:pt x="436721" y="225266"/>
                  </a:lnTo>
                  <a:lnTo>
                    <a:pt x="443484" y="240411"/>
                  </a:lnTo>
                  <a:lnTo>
                    <a:pt x="436150" y="253270"/>
                  </a:lnTo>
                  <a:lnTo>
                    <a:pt x="382238" y="301181"/>
                  </a:lnTo>
                  <a:lnTo>
                    <a:pt x="363950" y="307848"/>
                  </a:lnTo>
                  <a:lnTo>
                    <a:pt x="354616" y="311563"/>
                  </a:lnTo>
                  <a:lnTo>
                    <a:pt x="345377" y="308801"/>
                  </a:lnTo>
                  <a:lnTo>
                    <a:pt x="336899" y="296132"/>
                  </a:lnTo>
                  <a:lnTo>
                    <a:pt x="326041" y="276987"/>
                  </a:lnTo>
                  <a:lnTo>
                    <a:pt x="297561" y="236030"/>
                  </a:lnTo>
                  <a:lnTo>
                    <a:pt x="267748" y="196406"/>
                  </a:lnTo>
                  <a:lnTo>
                    <a:pt x="235744" y="168878"/>
                  </a:lnTo>
                  <a:lnTo>
                    <a:pt x="204216" y="141351"/>
                  </a:lnTo>
                  <a:lnTo>
                    <a:pt x="171164" y="125254"/>
                  </a:lnTo>
                  <a:lnTo>
                    <a:pt x="142684" y="113348"/>
                  </a:lnTo>
                  <a:lnTo>
                    <a:pt x="121253" y="113919"/>
                  </a:lnTo>
                  <a:lnTo>
                    <a:pt x="108871" y="122682"/>
                  </a:lnTo>
                  <a:lnTo>
                    <a:pt x="105156" y="136779"/>
                  </a:lnTo>
                  <a:lnTo>
                    <a:pt x="113919" y="151638"/>
                  </a:lnTo>
                  <a:lnTo>
                    <a:pt x="154305" y="192500"/>
                  </a:lnTo>
                  <a:lnTo>
                    <a:pt x="201835" y="244697"/>
                  </a:lnTo>
                  <a:lnTo>
                    <a:pt x="237458" y="310325"/>
                  </a:lnTo>
                  <a:lnTo>
                    <a:pt x="255841" y="356235"/>
                  </a:lnTo>
                  <a:lnTo>
                    <a:pt x="263843" y="376809"/>
                  </a:lnTo>
                  <a:lnTo>
                    <a:pt x="260128" y="384334"/>
                  </a:lnTo>
                  <a:lnTo>
                    <a:pt x="249460" y="386048"/>
                  </a:lnTo>
                  <a:lnTo>
                    <a:pt x="241173" y="376428"/>
                  </a:lnTo>
                  <a:lnTo>
                    <a:pt x="223551" y="353473"/>
                  </a:lnTo>
                  <a:lnTo>
                    <a:pt x="198025" y="329756"/>
                  </a:lnTo>
                  <a:lnTo>
                    <a:pt x="167259" y="305562"/>
                  </a:lnTo>
                  <a:lnTo>
                    <a:pt x="143351" y="290132"/>
                  </a:lnTo>
                  <a:lnTo>
                    <a:pt x="115157" y="285655"/>
                  </a:lnTo>
                  <a:lnTo>
                    <a:pt x="99250" y="290608"/>
                  </a:lnTo>
                  <a:lnTo>
                    <a:pt x="95535" y="306229"/>
                  </a:lnTo>
                  <a:lnTo>
                    <a:pt x="102298" y="324993"/>
                  </a:lnTo>
                  <a:lnTo>
                    <a:pt x="148209" y="383286"/>
                  </a:lnTo>
                  <a:lnTo>
                    <a:pt x="164592" y="421291"/>
                  </a:lnTo>
                  <a:lnTo>
                    <a:pt x="229457" y="566928"/>
                  </a:lnTo>
                  <a:lnTo>
                    <a:pt x="232029" y="573405"/>
                  </a:lnTo>
                  <a:lnTo>
                    <a:pt x="255079" y="606266"/>
                  </a:lnTo>
                  <a:lnTo>
                    <a:pt x="271939" y="617792"/>
                  </a:lnTo>
                  <a:lnTo>
                    <a:pt x="284036" y="613505"/>
                  </a:lnTo>
                  <a:lnTo>
                    <a:pt x="294608" y="602075"/>
                  </a:lnTo>
                  <a:lnTo>
                    <a:pt x="299751" y="576834"/>
                  </a:lnTo>
                  <a:lnTo>
                    <a:pt x="296703" y="529114"/>
                  </a:lnTo>
                  <a:lnTo>
                    <a:pt x="291655" y="516731"/>
                  </a:lnTo>
                  <a:lnTo>
                    <a:pt x="297656" y="507492"/>
                  </a:lnTo>
                  <a:lnTo>
                    <a:pt x="308610" y="502634"/>
                  </a:lnTo>
                  <a:lnTo>
                    <a:pt x="317754" y="506921"/>
                  </a:lnTo>
                  <a:lnTo>
                    <a:pt x="342043" y="531590"/>
                  </a:lnTo>
                  <a:lnTo>
                    <a:pt x="373761" y="558641"/>
                  </a:lnTo>
                  <a:lnTo>
                    <a:pt x="401669" y="568262"/>
                  </a:lnTo>
                  <a:lnTo>
                    <a:pt x="421386" y="559213"/>
                  </a:lnTo>
                  <a:lnTo>
                    <a:pt x="437293" y="537496"/>
                  </a:lnTo>
                  <a:lnTo>
                    <a:pt x="443293" y="503587"/>
                  </a:lnTo>
                  <a:lnTo>
                    <a:pt x="438340" y="479012"/>
                  </a:lnTo>
                  <a:lnTo>
                    <a:pt x="424148" y="457391"/>
                  </a:lnTo>
                  <a:lnTo>
                    <a:pt x="415480" y="437864"/>
                  </a:lnTo>
                  <a:lnTo>
                    <a:pt x="396240" y="389192"/>
                  </a:lnTo>
                  <a:lnTo>
                    <a:pt x="385096" y="368522"/>
                  </a:lnTo>
                  <a:lnTo>
                    <a:pt x="384620" y="359569"/>
                  </a:lnTo>
                  <a:lnTo>
                    <a:pt x="415576" y="330327"/>
                  </a:lnTo>
                  <a:lnTo>
                    <a:pt x="473869" y="294037"/>
                  </a:lnTo>
                  <a:lnTo>
                    <a:pt x="497014" y="285464"/>
                  </a:lnTo>
                  <a:lnTo>
                    <a:pt x="510349" y="290989"/>
                  </a:lnTo>
                  <a:lnTo>
                    <a:pt x="510635" y="304895"/>
                  </a:lnTo>
                  <a:lnTo>
                    <a:pt x="487870" y="335756"/>
                  </a:lnTo>
                  <a:lnTo>
                    <a:pt x="465487" y="386334"/>
                  </a:lnTo>
                  <a:lnTo>
                    <a:pt x="463201" y="427768"/>
                  </a:lnTo>
                  <a:lnTo>
                    <a:pt x="467868" y="449199"/>
                  </a:lnTo>
                  <a:lnTo>
                    <a:pt x="476155" y="484061"/>
                  </a:lnTo>
                  <a:lnTo>
                    <a:pt x="513302" y="504444"/>
                  </a:lnTo>
                  <a:lnTo>
                    <a:pt x="551879" y="513969"/>
                  </a:lnTo>
                  <a:lnTo>
                    <a:pt x="600075" y="518160"/>
                  </a:lnTo>
                  <a:lnTo>
                    <a:pt x="629031" y="504254"/>
                  </a:lnTo>
                  <a:lnTo>
                    <a:pt x="665797" y="473774"/>
                  </a:lnTo>
                  <a:lnTo>
                    <a:pt x="696563" y="434435"/>
                  </a:lnTo>
                  <a:lnTo>
                    <a:pt x="706660" y="391097"/>
                  </a:lnTo>
                  <a:lnTo>
                    <a:pt x="705326" y="364903"/>
                  </a:lnTo>
                  <a:lnTo>
                    <a:pt x="696182" y="331851"/>
                  </a:lnTo>
                  <a:lnTo>
                    <a:pt x="682561" y="300704"/>
                  </a:lnTo>
                  <a:lnTo>
                    <a:pt x="670655" y="280035"/>
                  </a:lnTo>
                  <a:lnTo>
                    <a:pt x="663511" y="270034"/>
                  </a:lnTo>
                  <a:lnTo>
                    <a:pt x="666750" y="262509"/>
                  </a:lnTo>
                  <a:lnTo>
                    <a:pt x="683419" y="252413"/>
                  </a:lnTo>
                  <a:lnTo>
                    <a:pt x="710184" y="238601"/>
                  </a:lnTo>
                  <a:lnTo>
                    <a:pt x="734473" y="231267"/>
                  </a:lnTo>
                  <a:lnTo>
                    <a:pt x="776097" y="211265"/>
                  </a:lnTo>
                  <a:lnTo>
                    <a:pt x="820388" y="197263"/>
                  </a:lnTo>
                  <a:lnTo>
                    <a:pt x="841915" y="200978"/>
                  </a:lnTo>
                  <a:lnTo>
                    <a:pt x="856107" y="213836"/>
                  </a:lnTo>
                  <a:lnTo>
                    <a:pt x="858393" y="229934"/>
                  </a:lnTo>
                  <a:lnTo>
                    <a:pt x="848487" y="261176"/>
                  </a:lnTo>
                  <a:lnTo>
                    <a:pt x="817340" y="315468"/>
                  </a:lnTo>
                  <a:lnTo>
                    <a:pt x="779430" y="381286"/>
                  </a:lnTo>
                  <a:lnTo>
                    <a:pt x="743807" y="438626"/>
                  </a:lnTo>
                  <a:lnTo>
                    <a:pt x="714470" y="485299"/>
                  </a:lnTo>
                  <a:lnTo>
                    <a:pt x="679609" y="514350"/>
                  </a:lnTo>
                  <a:lnTo>
                    <a:pt x="633603" y="535115"/>
                  </a:lnTo>
                  <a:lnTo>
                    <a:pt x="575786" y="565880"/>
                  </a:lnTo>
                  <a:lnTo>
                    <a:pt x="513397" y="595884"/>
                  </a:lnTo>
                  <a:lnTo>
                    <a:pt x="450723" y="624364"/>
                  </a:lnTo>
                  <a:lnTo>
                    <a:pt x="389096" y="653987"/>
                  </a:lnTo>
                  <a:lnTo>
                    <a:pt x="331279" y="681038"/>
                  </a:lnTo>
                  <a:lnTo>
                    <a:pt x="300799" y="694658"/>
                  </a:lnTo>
                  <a:lnTo>
                    <a:pt x="297370" y="707993"/>
                  </a:lnTo>
                  <a:lnTo>
                    <a:pt x="302895" y="718090"/>
                  </a:lnTo>
                  <a:lnTo>
                    <a:pt x="336709" y="732187"/>
                  </a:lnTo>
                  <a:lnTo>
                    <a:pt x="376047" y="741045"/>
                  </a:lnTo>
                  <a:lnTo>
                    <a:pt x="398526" y="741521"/>
                  </a:lnTo>
                  <a:lnTo>
                    <a:pt x="411099" y="732663"/>
                  </a:lnTo>
                  <a:lnTo>
                    <a:pt x="429101" y="726091"/>
                  </a:lnTo>
                  <a:lnTo>
                    <a:pt x="472821" y="699611"/>
                  </a:lnTo>
                  <a:lnTo>
                    <a:pt x="514921" y="667512"/>
                  </a:lnTo>
                  <a:lnTo>
                    <a:pt x="546163" y="652082"/>
                  </a:lnTo>
                  <a:lnTo>
                    <a:pt x="580644" y="630841"/>
                  </a:lnTo>
                  <a:lnTo>
                    <a:pt x="612267" y="612458"/>
                  </a:lnTo>
                  <a:lnTo>
                    <a:pt x="632936" y="601885"/>
                  </a:lnTo>
                  <a:lnTo>
                    <a:pt x="649510" y="602361"/>
                  </a:lnTo>
                  <a:lnTo>
                    <a:pt x="658653" y="613982"/>
                  </a:lnTo>
                  <a:lnTo>
                    <a:pt x="656368" y="627793"/>
                  </a:lnTo>
                  <a:lnTo>
                    <a:pt x="641699" y="667226"/>
                  </a:lnTo>
                  <a:lnTo>
                    <a:pt x="627507" y="699802"/>
                  </a:lnTo>
                  <a:lnTo>
                    <a:pt x="605123" y="736187"/>
                  </a:lnTo>
                  <a:lnTo>
                    <a:pt x="590455" y="762095"/>
                  </a:lnTo>
                  <a:lnTo>
                    <a:pt x="572548" y="779812"/>
                  </a:lnTo>
                  <a:lnTo>
                    <a:pt x="551021" y="794099"/>
                  </a:lnTo>
                  <a:lnTo>
                    <a:pt x="515207" y="812292"/>
                  </a:lnTo>
                  <a:lnTo>
                    <a:pt x="469487" y="844296"/>
                  </a:lnTo>
                  <a:lnTo>
                    <a:pt x="448246" y="851821"/>
                  </a:lnTo>
                  <a:lnTo>
                    <a:pt x="378143" y="889921"/>
                  </a:lnTo>
                  <a:lnTo>
                    <a:pt x="264128" y="955738"/>
                  </a:lnTo>
                  <a:lnTo>
                    <a:pt x="202692" y="989267"/>
                  </a:lnTo>
                  <a:lnTo>
                    <a:pt x="142494" y="1019080"/>
                  </a:lnTo>
                  <a:lnTo>
                    <a:pt x="108966" y="1036034"/>
                  </a:lnTo>
                  <a:lnTo>
                    <a:pt x="85534" y="1042892"/>
                  </a:lnTo>
                  <a:lnTo>
                    <a:pt x="48292" y="1057180"/>
                  </a:lnTo>
                  <a:lnTo>
                    <a:pt x="20478" y="1067276"/>
                  </a:lnTo>
                  <a:lnTo>
                    <a:pt x="7144" y="1077373"/>
                  </a:lnTo>
                  <a:lnTo>
                    <a:pt x="9906" y="1090517"/>
                  </a:lnTo>
                  <a:lnTo>
                    <a:pt x="28289" y="1107472"/>
                  </a:lnTo>
                  <a:lnTo>
                    <a:pt x="90297" y="1148715"/>
                  </a:lnTo>
                  <a:lnTo>
                    <a:pt x="153638" y="1182053"/>
                  </a:lnTo>
                  <a:lnTo>
                    <a:pt x="184404" y="1194911"/>
                  </a:lnTo>
                  <a:lnTo>
                    <a:pt x="213360" y="1193483"/>
                  </a:lnTo>
                  <a:lnTo>
                    <a:pt x="235172" y="1177290"/>
                  </a:lnTo>
                  <a:lnTo>
                    <a:pt x="259937" y="1151858"/>
                  </a:lnTo>
                  <a:lnTo>
                    <a:pt x="310134" y="1100614"/>
                  </a:lnTo>
                  <a:lnTo>
                    <a:pt x="371760" y="1034987"/>
                  </a:lnTo>
                  <a:lnTo>
                    <a:pt x="422243" y="987362"/>
                  </a:lnTo>
                  <a:lnTo>
                    <a:pt x="503301" y="919925"/>
                  </a:lnTo>
                  <a:lnTo>
                    <a:pt x="529971" y="904304"/>
                  </a:lnTo>
                  <a:lnTo>
                    <a:pt x="546830" y="901827"/>
                  </a:lnTo>
                  <a:lnTo>
                    <a:pt x="555403" y="911924"/>
                  </a:lnTo>
                  <a:lnTo>
                    <a:pt x="555879" y="927545"/>
                  </a:lnTo>
                  <a:lnTo>
                    <a:pt x="557879" y="954786"/>
                  </a:lnTo>
                  <a:lnTo>
                    <a:pt x="557879" y="993077"/>
                  </a:lnTo>
                  <a:lnTo>
                    <a:pt x="561880" y="1075849"/>
                  </a:lnTo>
                  <a:lnTo>
                    <a:pt x="558260" y="1205579"/>
                  </a:lnTo>
                  <a:lnTo>
                    <a:pt x="550450" y="1293971"/>
                  </a:lnTo>
                  <a:lnTo>
                    <a:pt x="534352" y="1314641"/>
                  </a:lnTo>
                  <a:lnTo>
                    <a:pt x="501777" y="1329595"/>
                  </a:lnTo>
                  <a:lnTo>
                    <a:pt x="445484" y="1337977"/>
                  </a:lnTo>
                  <a:lnTo>
                    <a:pt x="351377" y="1338453"/>
                  </a:lnTo>
                  <a:lnTo>
                    <a:pt x="344043" y="1340644"/>
                  </a:lnTo>
                  <a:lnTo>
                    <a:pt x="338709" y="1353788"/>
                  </a:lnTo>
                  <a:lnTo>
                    <a:pt x="352234" y="1365695"/>
                  </a:lnTo>
                  <a:lnTo>
                    <a:pt x="393573" y="1378553"/>
                  </a:lnTo>
                  <a:lnTo>
                    <a:pt x="453676" y="1398937"/>
                  </a:lnTo>
                  <a:lnTo>
                    <a:pt x="514255" y="1426750"/>
                  </a:lnTo>
                  <a:lnTo>
                    <a:pt x="581120" y="1447419"/>
                  </a:lnTo>
                  <a:lnTo>
                    <a:pt x="618649" y="1454753"/>
                  </a:lnTo>
                  <a:lnTo>
                    <a:pt x="651510" y="1438180"/>
                  </a:lnTo>
                  <a:lnTo>
                    <a:pt x="675513" y="1411700"/>
                  </a:lnTo>
                  <a:lnTo>
                    <a:pt x="683323" y="1375982"/>
                  </a:lnTo>
                  <a:lnTo>
                    <a:pt x="688371" y="1337691"/>
                  </a:lnTo>
                  <a:lnTo>
                    <a:pt x="686562" y="1298353"/>
                  </a:lnTo>
                  <a:lnTo>
                    <a:pt x="681990" y="1274636"/>
                  </a:lnTo>
                  <a:lnTo>
                    <a:pt x="675704" y="1248347"/>
                  </a:lnTo>
                  <a:lnTo>
                    <a:pt x="676275" y="1223105"/>
                  </a:lnTo>
                  <a:lnTo>
                    <a:pt x="669607" y="1200912"/>
                  </a:lnTo>
                  <a:lnTo>
                    <a:pt x="673512" y="1183196"/>
                  </a:lnTo>
                  <a:lnTo>
                    <a:pt x="669227" y="1162336"/>
                  </a:lnTo>
                  <a:lnTo>
                    <a:pt x="664654" y="1143953"/>
                  </a:lnTo>
                  <a:lnTo>
                    <a:pt x="668178" y="1108615"/>
                  </a:lnTo>
                  <a:lnTo>
                    <a:pt x="662559" y="1044035"/>
                  </a:lnTo>
                  <a:lnTo>
                    <a:pt x="660368" y="901541"/>
                  </a:lnTo>
                  <a:lnTo>
                    <a:pt x="664845" y="836676"/>
                  </a:lnTo>
                  <a:lnTo>
                    <a:pt x="682847" y="822484"/>
                  </a:lnTo>
                  <a:lnTo>
                    <a:pt x="700278" y="814007"/>
                  </a:lnTo>
                  <a:lnTo>
                    <a:pt x="721233" y="812673"/>
                  </a:lnTo>
                  <a:lnTo>
                    <a:pt x="733520" y="819531"/>
                  </a:lnTo>
                  <a:lnTo>
                    <a:pt x="742759" y="836200"/>
                  </a:lnTo>
                  <a:lnTo>
                    <a:pt x="741045" y="862775"/>
                  </a:lnTo>
                  <a:lnTo>
                    <a:pt x="739997" y="909066"/>
                  </a:lnTo>
                  <a:lnTo>
                    <a:pt x="748665" y="916877"/>
                  </a:lnTo>
                  <a:lnTo>
                    <a:pt x="760762" y="915067"/>
                  </a:lnTo>
                  <a:lnTo>
                    <a:pt x="769048" y="906780"/>
                  </a:lnTo>
                  <a:lnTo>
                    <a:pt x="796861" y="889635"/>
                  </a:lnTo>
                  <a:lnTo>
                    <a:pt x="846772" y="863918"/>
                  </a:lnTo>
                  <a:lnTo>
                    <a:pt x="878110" y="854774"/>
                  </a:lnTo>
                  <a:lnTo>
                    <a:pt x="888968" y="846106"/>
                  </a:lnTo>
                  <a:lnTo>
                    <a:pt x="906875" y="833247"/>
                  </a:lnTo>
                  <a:lnTo>
                    <a:pt x="925353" y="811054"/>
                  </a:lnTo>
                  <a:lnTo>
                    <a:pt x="929164" y="793909"/>
                  </a:lnTo>
                  <a:lnTo>
                    <a:pt x="921544" y="781050"/>
                  </a:lnTo>
                  <a:lnTo>
                    <a:pt x="889159" y="755809"/>
                  </a:lnTo>
                  <a:lnTo>
                    <a:pt x="848297" y="729806"/>
                  </a:lnTo>
                  <a:lnTo>
                    <a:pt x="810197" y="719233"/>
                  </a:lnTo>
                  <a:lnTo>
                    <a:pt x="775430" y="712851"/>
                  </a:lnTo>
                  <a:lnTo>
                    <a:pt x="762667" y="716090"/>
                  </a:lnTo>
                  <a:lnTo>
                    <a:pt x="736473" y="722376"/>
                  </a:lnTo>
                  <a:lnTo>
                    <a:pt x="725424" y="720566"/>
                  </a:lnTo>
                  <a:lnTo>
                    <a:pt x="719423" y="711803"/>
                  </a:lnTo>
                  <a:lnTo>
                    <a:pt x="723995" y="703802"/>
                  </a:lnTo>
                  <a:lnTo>
                    <a:pt x="756190" y="672560"/>
                  </a:lnTo>
                  <a:lnTo>
                    <a:pt x="810768" y="630365"/>
                  </a:lnTo>
                  <a:lnTo>
                    <a:pt x="860488" y="592074"/>
                  </a:lnTo>
                  <a:lnTo>
                    <a:pt x="878395" y="573977"/>
                  </a:lnTo>
                  <a:lnTo>
                    <a:pt x="880967" y="557403"/>
                  </a:lnTo>
                  <a:lnTo>
                    <a:pt x="877824" y="540925"/>
                  </a:lnTo>
                  <a:lnTo>
                    <a:pt x="848487" y="511588"/>
                  </a:lnTo>
                  <a:lnTo>
                    <a:pt x="817340" y="486442"/>
                  </a:lnTo>
                  <a:lnTo>
                    <a:pt x="794956" y="474440"/>
                  </a:lnTo>
                  <a:lnTo>
                    <a:pt x="789051" y="466916"/>
                  </a:lnTo>
                  <a:lnTo>
                    <a:pt x="794671" y="456438"/>
                  </a:lnTo>
                  <a:lnTo>
                    <a:pt x="811244" y="439579"/>
                  </a:lnTo>
                  <a:lnTo>
                    <a:pt x="860679" y="392621"/>
                  </a:lnTo>
                  <a:lnTo>
                    <a:pt x="887349" y="371475"/>
                  </a:lnTo>
                  <a:lnTo>
                    <a:pt x="917067" y="351758"/>
                  </a:lnTo>
                  <a:lnTo>
                    <a:pt x="953928" y="330613"/>
                  </a:lnTo>
                  <a:lnTo>
                    <a:pt x="991743" y="311849"/>
                  </a:lnTo>
                  <a:lnTo>
                    <a:pt x="1024794" y="295942"/>
                  </a:lnTo>
                  <a:lnTo>
                    <a:pt x="1050036" y="279749"/>
                  </a:lnTo>
                  <a:lnTo>
                    <a:pt x="1067752" y="251460"/>
                  </a:lnTo>
                  <a:lnTo>
                    <a:pt x="1071467" y="217932"/>
                  </a:lnTo>
                  <a:lnTo>
                    <a:pt x="1071086" y="190691"/>
                  </a:lnTo>
                  <a:close/>
                  <a:moveTo>
                    <a:pt x="625030" y="418624"/>
                  </a:moveTo>
                  <a:lnTo>
                    <a:pt x="614458" y="428244"/>
                  </a:lnTo>
                  <a:lnTo>
                    <a:pt x="589312" y="424720"/>
                  </a:lnTo>
                  <a:lnTo>
                    <a:pt x="567785" y="417767"/>
                  </a:lnTo>
                  <a:lnTo>
                    <a:pt x="556260" y="400907"/>
                  </a:lnTo>
                  <a:lnTo>
                    <a:pt x="551688" y="387191"/>
                  </a:lnTo>
                  <a:lnTo>
                    <a:pt x="557593" y="367379"/>
                  </a:lnTo>
                  <a:lnTo>
                    <a:pt x="580072" y="337947"/>
                  </a:lnTo>
                  <a:lnTo>
                    <a:pt x="593407" y="334423"/>
                  </a:lnTo>
                  <a:lnTo>
                    <a:pt x="604647" y="332137"/>
                  </a:lnTo>
                  <a:lnTo>
                    <a:pt x="615696" y="341281"/>
                  </a:lnTo>
                  <a:lnTo>
                    <a:pt x="626745" y="361474"/>
                  </a:lnTo>
                  <a:lnTo>
                    <a:pt x="629984" y="385191"/>
                  </a:lnTo>
                  <a:lnTo>
                    <a:pt x="631984" y="404717"/>
                  </a:lnTo>
                  <a:lnTo>
                    <a:pt x="625030" y="4186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AD123E8D-F320-46FC-85B3-64B4C7F2E0FE}"/>
              </a:ext>
            </a:extLst>
          </p:cNvPr>
          <p:cNvSpPr/>
          <p:nvPr userDrawn="1"/>
        </p:nvSpPr>
        <p:spPr>
          <a:xfrm>
            <a:off x="8168640" y="6305883"/>
            <a:ext cx="35804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计算机学院 </a:t>
            </a:r>
            <a:r>
              <a:rPr lang="en-US" altLang="zh-CN" sz="1400" dirty="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2023</a:t>
            </a:r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新老生交流会</a:t>
            </a:r>
            <a:endParaRPr lang="en-US" altLang="zh-CN" sz="1400" dirty="0">
              <a:solidFill>
                <a:schemeClr val="tx1"/>
              </a:solidFill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B569954-3962-4F4A-8952-5CD9485E6FF3}"/>
              </a:ext>
            </a:extLst>
          </p:cNvPr>
          <p:cNvGrpSpPr/>
          <p:nvPr userDrawn="1"/>
        </p:nvGrpSpPr>
        <p:grpSpPr>
          <a:xfrm>
            <a:off x="11074399" y="306386"/>
            <a:ext cx="674689" cy="674689"/>
            <a:chOff x="11074399" y="306386"/>
            <a:chExt cx="674689" cy="674689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1F3E8347-AF5F-469A-93AA-D8BCF2DC76E0}"/>
                </a:ext>
              </a:extLst>
            </p:cNvPr>
            <p:cNvSpPr/>
            <p:nvPr/>
          </p:nvSpPr>
          <p:spPr>
            <a:xfrm>
              <a:off x="11074399" y="306386"/>
              <a:ext cx="674689" cy="674689"/>
            </a:xfrm>
            <a:prstGeom prst="roundRect">
              <a:avLst>
                <a:gd name="adj" fmla="val 1462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F483F69F-FDB7-49DE-8FFC-0D1905A64590}"/>
                </a:ext>
              </a:extLst>
            </p:cNvPr>
            <p:cNvSpPr/>
            <p:nvPr userDrawn="1"/>
          </p:nvSpPr>
          <p:spPr>
            <a:xfrm>
              <a:off x="11119939" y="460218"/>
              <a:ext cx="629149" cy="520856"/>
            </a:xfrm>
            <a:custGeom>
              <a:avLst/>
              <a:gdLst>
                <a:gd name="connsiteX0" fmla="*/ 381665 w 629149"/>
                <a:gd name="connsiteY0" fmla="*/ 35 h 520856"/>
                <a:gd name="connsiteX1" fmla="*/ 417475 w 629149"/>
                <a:gd name="connsiteY1" fmla="*/ 1242 h 520856"/>
                <a:gd name="connsiteX2" fmla="*/ 546322 w 629149"/>
                <a:gd name="connsiteY2" fmla="*/ 34966 h 520856"/>
                <a:gd name="connsiteX3" fmla="*/ 558346 w 629149"/>
                <a:gd name="connsiteY3" fmla="*/ 45046 h 520856"/>
                <a:gd name="connsiteX4" fmla="*/ 558459 w 629149"/>
                <a:gd name="connsiteY4" fmla="*/ 45210 h 520856"/>
                <a:gd name="connsiteX5" fmla="*/ 559947 w 629149"/>
                <a:gd name="connsiteY5" fmla="*/ 46627 h 520856"/>
                <a:gd name="connsiteX6" fmla="*/ 560060 w 629149"/>
                <a:gd name="connsiteY6" fmla="*/ 46791 h 520856"/>
                <a:gd name="connsiteX7" fmla="*/ 561548 w 629149"/>
                <a:gd name="connsiteY7" fmla="*/ 48209 h 520856"/>
                <a:gd name="connsiteX8" fmla="*/ 561662 w 629149"/>
                <a:gd name="connsiteY8" fmla="*/ 48373 h 520856"/>
                <a:gd name="connsiteX9" fmla="*/ 563149 w 629149"/>
                <a:gd name="connsiteY9" fmla="*/ 49790 h 520856"/>
                <a:gd name="connsiteX10" fmla="*/ 563262 w 629149"/>
                <a:gd name="connsiteY10" fmla="*/ 49953 h 520856"/>
                <a:gd name="connsiteX11" fmla="*/ 564750 w 629149"/>
                <a:gd name="connsiteY11" fmla="*/ 51371 h 520856"/>
                <a:gd name="connsiteX12" fmla="*/ 564864 w 629149"/>
                <a:gd name="connsiteY12" fmla="*/ 51535 h 520856"/>
                <a:gd name="connsiteX13" fmla="*/ 566352 w 629149"/>
                <a:gd name="connsiteY13" fmla="*/ 52952 h 520856"/>
                <a:gd name="connsiteX14" fmla="*/ 566465 w 629149"/>
                <a:gd name="connsiteY14" fmla="*/ 53116 h 520856"/>
                <a:gd name="connsiteX15" fmla="*/ 567953 w 629149"/>
                <a:gd name="connsiteY15" fmla="*/ 54534 h 520856"/>
                <a:gd name="connsiteX16" fmla="*/ 568066 w 629149"/>
                <a:gd name="connsiteY16" fmla="*/ 54697 h 520856"/>
                <a:gd name="connsiteX17" fmla="*/ 569554 w 629149"/>
                <a:gd name="connsiteY17" fmla="*/ 56115 h 520856"/>
                <a:gd name="connsiteX18" fmla="*/ 569667 w 629149"/>
                <a:gd name="connsiteY18" fmla="*/ 56280 h 520856"/>
                <a:gd name="connsiteX19" fmla="*/ 571155 w 629149"/>
                <a:gd name="connsiteY19" fmla="*/ 57697 h 520856"/>
                <a:gd name="connsiteX20" fmla="*/ 571268 w 629149"/>
                <a:gd name="connsiteY20" fmla="*/ 57861 h 520856"/>
                <a:gd name="connsiteX21" fmla="*/ 572756 w 629149"/>
                <a:gd name="connsiteY21" fmla="*/ 59278 h 520856"/>
                <a:gd name="connsiteX22" fmla="*/ 572869 w 629149"/>
                <a:gd name="connsiteY22" fmla="*/ 59442 h 520856"/>
                <a:gd name="connsiteX23" fmla="*/ 574357 w 629149"/>
                <a:gd name="connsiteY23" fmla="*/ 60860 h 520856"/>
                <a:gd name="connsiteX24" fmla="*/ 574470 w 629149"/>
                <a:gd name="connsiteY24" fmla="*/ 61023 h 520856"/>
                <a:gd name="connsiteX25" fmla="*/ 575958 w 629149"/>
                <a:gd name="connsiteY25" fmla="*/ 62441 h 520856"/>
                <a:gd name="connsiteX26" fmla="*/ 576071 w 629149"/>
                <a:gd name="connsiteY26" fmla="*/ 62605 h 520856"/>
                <a:gd name="connsiteX27" fmla="*/ 577559 w 629149"/>
                <a:gd name="connsiteY27" fmla="*/ 64022 h 520856"/>
                <a:gd name="connsiteX28" fmla="*/ 577672 w 629149"/>
                <a:gd name="connsiteY28" fmla="*/ 64186 h 520856"/>
                <a:gd name="connsiteX29" fmla="*/ 579160 w 629149"/>
                <a:gd name="connsiteY29" fmla="*/ 65604 h 520856"/>
                <a:gd name="connsiteX30" fmla="*/ 579273 w 629149"/>
                <a:gd name="connsiteY30" fmla="*/ 65768 h 520856"/>
                <a:gd name="connsiteX31" fmla="*/ 580761 w 629149"/>
                <a:gd name="connsiteY31" fmla="*/ 67185 h 520856"/>
                <a:gd name="connsiteX32" fmla="*/ 580874 w 629149"/>
                <a:gd name="connsiteY32" fmla="*/ 67349 h 520856"/>
                <a:gd name="connsiteX33" fmla="*/ 582362 w 629149"/>
                <a:gd name="connsiteY33" fmla="*/ 68767 h 520856"/>
                <a:gd name="connsiteX34" fmla="*/ 582475 w 629149"/>
                <a:gd name="connsiteY34" fmla="*/ 68931 h 520856"/>
                <a:gd name="connsiteX35" fmla="*/ 583963 w 629149"/>
                <a:gd name="connsiteY35" fmla="*/ 70348 h 520856"/>
                <a:gd name="connsiteX36" fmla="*/ 584077 w 629149"/>
                <a:gd name="connsiteY36" fmla="*/ 70512 h 520856"/>
                <a:gd name="connsiteX37" fmla="*/ 585564 w 629149"/>
                <a:gd name="connsiteY37" fmla="*/ 71929 h 520856"/>
                <a:gd name="connsiteX38" fmla="*/ 585677 w 629149"/>
                <a:gd name="connsiteY38" fmla="*/ 72093 h 520856"/>
                <a:gd name="connsiteX39" fmla="*/ 587165 w 629149"/>
                <a:gd name="connsiteY39" fmla="*/ 73511 h 520856"/>
                <a:gd name="connsiteX40" fmla="*/ 587278 w 629149"/>
                <a:gd name="connsiteY40" fmla="*/ 73675 h 520856"/>
                <a:gd name="connsiteX41" fmla="*/ 588766 w 629149"/>
                <a:gd name="connsiteY41" fmla="*/ 75092 h 520856"/>
                <a:gd name="connsiteX42" fmla="*/ 588880 w 629149"/>
                <a:gd name="connsiteY42" fmla="*/ 75256 h 520856"/>
                <a:gd name="connsiteX43" fmla="*/ 590368 w 629149"/>
                <a:gd name="connsiteY43" fmla="*/ 76673 h 520856"/>
                <a:gd name="connsiteX44" fmla="*/ 590481 w 629149"/>
                <a:gd name="connsiteY44" fmla="*/ 76837 h 520856"/>
                <a:gd name="connsiteX45" fmla="*/ 591969 w 629149"/>
                <a:gd name="connsiteY45" fmla="*/ 78255 h 520856"/>
                <a:gd name="connsiteX46" fmla="*/ 592082 w 629149"/>
                <a:gd name="connsiteY46" fmla="*/ 78419 h 520856"/>
                <a:gd name="connsiteX47" fmla="*/ 593570 w 629149"/>
                <a:gd name="connsiteY47" fmla="*/ 79836 h 520856"/>
                <a:gd name="connsiteX48" fmla="*/ 593683 w 629149"/>
                <a:gd name="connsiteY48" fmla="*/ 80001 h 520856"/>
                <a:gd name="connsiteX49" fmla="*/ 595171 w 629149"/>
                <a:gd name="connsiteY49" fmla="*/ 81418 h 520856"/>
                <a:gd name="connsiteX50" fmla="*/ 595284 w 629149"/>
                <a:gd name="connsiteY50" fmla="*/ 81582 h 520856"/>
                <a:gd name="connsiteX51" fmla="*/ 596772 w 629149"/>
                <a:gd name="connsiteY51" fmla="*/ 82999 h 520856"/>
                <a:gd name="connsiteX52" fmla="*/ 596885 w 629149"/>
                <a:gd name="connsiteY52" fmla="*/ 83163 h 520856"/>
                <a:gd name="connsiteX53" fmla="*/ 598373 w 629149"/>
                <a:gd name="connsiteY53" fmla="*/ 84581 h 520856"/>
                <a:gd name="connsiteX54" fmla="*/ 598486 w 629149"/>
                <a:gd name="connsiteY54" fmla="*/ 84744 h 520856"/>
                <a:gd name="connsiteX55" fmla="*/ 599974 w 629149"/>
                <a:gd name="connsiteY55" fmla="*/ 86162 h 520856"/>
                <a:gd name="connsiteX56" fmla="*/ 600087 w 629149"/>
                <a:gd name="connsiteY56" fmla="*/ 86326 h 520856"/>
                <a:gd name="connsiteX57" fmla="*/ 601575 w 629149"/>
                <a:gd name="connsiteY57" fmla="*/ 87743 h 520856"/>
                <a:gd name="connsiteX58" fmla="*/ 601688 w 629149"/>
                <a:gd name="connsiteY58" fmla="*/ 87907 h 520856"/>
                <a:gd name="connsiteX59" fmla="*/ 603176 w 629149"/>
                <a:gd name="connsiteY59" fmla="*/ 89325 h 520856"/>
                <a:gd name="connsiteX60" fmla="*/ 603289 w 629149"/>
                <a:gd name="connsiteY60" fmla="*/ 89489 h 520856"/>
                <a:gd name="connsiteX61" fmla="*/ 604777 w 629149"/>
                <a:gd name="connsiteY61" fmla="*/ 90906 h 520856"/>
                <a:gd name="connsiteX62" fmla="*/ 604890 w 629149"/>
                <a:gd name="connsiteY62" fmla="*/ 91070 h 520856"/>
                <a:gd name="connsiteX63" fmla="*/ 606378 w 629149"/>
                <a:gd name="connsiteY63" fmla="*/ 92488 h 520856"/>
                <a:gd name="connsiteX64" fmla="*/ 606492 w 629149"/>
                <a:gd name="connsiteY64" fmla="*/ 92652 h 520856"/>
                <a:gd name="connsiteX65" fmla="*/ 607979 w 629149"/>
                <a:gd name="connsiteY65" fmla="*/ 94069 h 520856"/>
                <a:gd name="connsiteX66" fmla="*/ 608092 w 629149"/>
                <a:gd name="connsiteY66" fmla="*/ 94233 h 520856"/>
                <a:gd name="connsiteX67" fmla="*/ 609580 w 629149"/>
                <a:gd name="connsiteY67" fmla="*/ 95650 h 520856"/>
                <a:gd name="connsiteX68" fmla="*/ 609694 w 629149"/>
                <a:gd name="connsiteY68" fmla="*/ 95814 h 520856"/>
                <a:gd name="connsiteX69" fmla="*/ 611182 w 629149"/>
                <a:gd name="connsiteY69" fmla="*/ 97231 h 520856"/>
                <a:gd name="connsiteX70" fmla="*/ 611295 w 629149"/>
                <a:gd name="connsiteY70" fmla="*/ 97395 h 520856"/>
                <a:gd name="connsiteX71" fmla="*/ 612783 w 629149"/>
                <a:gd name="connsiteY71" fmla="*/ 98813 h 520856"/>
                <a:gd name="connsiteX72" fmla="*/ 612896 w 629149"/>
                <a:gd name="connsiteY72" fmla="*/ 98977 h 520856"/>
                <a:gd name="connsiteX73" fmla="*/ 614384 w 629149"/>
                <a:gd name="connsiteY73" fmla="*/ 100394 h 520856"/>
                <a:gd name="connsiteX74" fmla="*/ 614497 w 629149"/>
                <a:gd name="connsiteY74" fmla="*/ 100559 h 520856"/>
                <a:gd name="connsiteX75" fmla="*/ 615985 w 629149"/>
                <a:gd name="connsiteY75" fmla="*/ 101976 h 520856"/>
                <a:gd name="connsiteX76" fmla="*/ 616098 w 629149"/>
                <a:gd name="connsiteY76" fmla="*/ 102140 h 520856"/>
                <a:gd name="connsiteX77" fmla="*/ 617586 w 629149"/>
                <a:gd name="connsiteY77" fmla="*/ 103558 h 520856"/>
                <a:gd name="connsiteX78" fmla="*/ 617699 w 629149"/>
                <a:gd name="connsiteY78" fmla="*/ 103722 h 520856"/>
                <a:gd name="connsiteX79" fmla="*/ 619187 w 629149"/>
                <a:gd name="connsiteY79" fmla="*/ 105139 h 520856"/>
                <a:gd name="connsiteX80" fmla="*/ 619300 w 629149"/>
                <a:gd name="connsiteY80" fmla="*/ 105303 h 520856"/>
                <a:gd name="connsiteX81" fmla="*/ 620788 w 629149"/>
                <a:gd name="connsiteY81" fmla="*/ 106721 h 520856"/>
                <a:gd name="connsiteX82" fmla="*/ 620901 w 629149"/>
                <a:gd name="connsiteY82" fmla="*/ 106885 h 520856"/>
                <a:gd name="connsiteX83" fmla="*/ 622389 w 629149"/>
                <a:gd name="connsiteY83" fmla="*/ 108303 h 520856"/>
                <a:gd name="connsiteX84" fmla="*/ 622502 w 629149"/>
                <a:gd name="connsiteY84" fmla="*/ 108466 h 520856"/>
                <a:gd name="connsiteX85" fmla="*/ 623990 w 629149"/>
                <a:gd name="connsiteY85" fmla="*/ 109884 h 520856"/>
                <a:gd name="connsiteX86" fmla="*/ 624103 w 629149"/>
                <a:gd name="connsiteY86" fmla="*/ 110048 h 520856"/>
                <a:gd name="connsiteX87" fmla="*/ 625591 w 629149"/>
                <a:gd name="connsiteY87" fmla="*/ 111465 h 520856"/>
                <a:gd name="connsiteX88" fmla="*/ 625705 w 629149"/>
                <a:gd name="connsiteY88" fmla="*/ 111629 h 520856"/>
                <a:gd name="connsiteX89" fmla="*/ 627192 w 629149"/>
                <a:gd name="connsiteY89" fmla="*/ 113046 h 520856"/>
                <a:gd name="connsiteX90" fmla="*/ 627305 w 629149"/>
                <a:gd name="connsiteY90" fmla="*/ 113210 h 520856"/>
                <a:gd name="connsiteX91" fmla="*/ 628793 w 629149"/>
                <a:gd name="connsiteY91" fmla="*/ 114628 h 520856"/>
                <a:gd name="connsiteX92" fmla="*/ 628906 w 629149"/>
                <a:gd name="connsiteY92" fmla="*/ 114792 h 520856"/>
                <a:gd name="connsiteX93" fmla="*/ 629149 w 629149"/>
                <a:gd name="connsiteY93" fmla="*/ 115023 h 520856"/>
                <a:gd name="connsiteX94" fmla="*/ 629149 w 629149"/>
                <a:gd name="connsiteY94" fmla="*/ 422162 h 520856"/>
                <a:gd name="connsiteX95" fmla="*/ 530455 w 629149"/>
                <a:gd name="connsiteY95" fmla="*/ 520856 h 520856"/>
                <a:gd name="connsiteX96" fmla="*/ 236822 w 629149"/>
                <a:gd name="connsiteY96" fmla="*/ 520856 h 520856"/>
                <a:gd name="connsiteX97" fmla="*/ 237480 w 629149"/>
                <a:gd name="connsiteY97" fmla="*/ 520495 h 520856"/>
                <a:gd name="connsiteX98" fmla="*/ 238264 w 629149"/>
                <a:gd name="connsiteY98" fmla="*/ 520077 h 520856"/>
                <a:gd name="connsiteX99" fmla="*/ 233757 w 629149"/>
                <a:gd name="connsiteY99" fmla="*/ 520077 h 520856"/>
                <a:gd name="connsiteX100" fmla="*/ 235879 w 629149"/>
                <a:gd name="connsiteY100" fmla="*/ 518914 h 520856"/>
                <a:gd name="connsiteX101" fmla="*/ 236663 w 629149"/>
                <a:gd name="connsiteY101" fmla="*/ 518496 h 520856"/>
                <a:gd name="connsiteX102" fmla="*/ 232155 w 629149"/>
                <a:gd name="connsiteY102" fmla="*/ 518496 h 520856"/>
                <a:gd name="connsiteX103" fmla="*/ 234278 w 629149"/>
                <a:gd name="connsiteY103" fmla="*/ 517333 h 520856"/>
                <a:gd name="connsiteX104" fmla="*/ 235062 w 629149"/>
                <a:gd name="connsiteY104" fmla="*/ 516914 h 520856"/>
                <a:gd name="connsiteX105" fmla="*/ 230555 w 629149"/>
                <a:gd name="connsiteY105" fmla="*/ 516914 h 520856"/>
                <a:gd name="connsiteX106" fmla="*/ 232677 w 629149"/>
                <a:gd name="connsiteY106" fmla="*/ 515751 h 520856"/>
                <a:gd name="connsiteX107" fmla="*/ 233461 w 629149"/>
                <a:gd name="connsiteY107" fmla="*/ 515333 h 520856"/>
                <a:gd name="connsiteX108" fmla="*/ 228953 w 629149"/>
                <a:gd name="connsiteY108" fmla="*/ 515333 h 520856"/>
                <a:gd name="connsiteX109" fmla="*/ 231076 w 629149"/>
                <a:gd name="connsiteY109" fmla="*/ 514170 h 520856"/>
                <a:gd name="connsiteX110" fmla="*/ 231860 w 629149"/>
                <a:gd name="connsiteY110" fmla="*/ 513751 h 520856"/>
                <a:gd name="connsiteX111" fmla="*/ 227352 w 629149"/>
                <a:gd name="connsiteY111" fmla="*/ 513751 h 520856"/>
                <a:gd name="connsiteX112" fmla="*/ 229475 w 629149"/>
                <a:gd name="connsiteY112" fmla="*/ 512588 h 520856"/>
                <a:gd name="connsiteX113" fmla="*/ 230259 w 629149"/>
                <a:gd name="connsiteY113" fmla="*/ 512170 h 520856"/>
                <a:gd name="connsiteX114" fmla="*/ 225751 w 629149"/>
                <a:gd name="connsiteY114" fmla="*/ 512170 h 520856"/>
                <a:gd name="connsiteX115" fmla="*/ 227874 w 629149"/>
                <a:gd name="connsiteY115" fmla="*/ 511007 h 520856"/>
                <a:gd name="connsiteX116" fmla="*/ 228658 w 629149"/>
                <a:gd name="connsiteY116" fmla="*/ 510589 h 520856"/>
                <a:gd name="connsiteX117" fmla="*/ 224150 w 629149"/>
                <a:gd name="connsiteY117" fmla="*/ 510589 h 520856"/>
                <a:gd name="connsiteX118" fmla="*/ 226272 w 629149"/>
                <a:gd name="connsiteY118" fmla="*/ 509426 h 520856"/>
                <a:gd name="connsiteX119" fmla="*/ 227057 w 629149"/>
                <a:gd name="connsiteY119" fmla="*/ 509007 h 520856"/>
                <a:gd name="connsiteX120" fmla="*/ 222549 w 629149"/>
                <a:gd name="connsiteY120" fmla="*/ 509007 h 520856"/>
                <a:gd name="connsiteX121" fmla="*/ 224671 w 629149"/>
                <a:gd name="connsiteY121" fmla="*/ 507844 h 520856"/>
                <a:gd name="connsiteX122" fmla="*/ 225456 w 629149"/>
                <a:gd name="connsiteY122" fmla="*/ 507426 h 520856"/>
                <a:gd name="connsiteX123" fmla="*/ 220948 w 629149"/>
                <a:gd name="connsiteY123" fmla="*/ 507426 h 520856"/>
                <a:gd name="connsiteX124" fmla="*/ 223070 w 629149"/>
                <a:gd name="connsiteY124" fmla="*/ 506263 h 520856"/>
                <a:gd name="connsiteX125" fmla="*/ 223855 w 629149"/>
                <a:gd name="connsiteY125" fmla="*/ 505844 h 520856"/>
                <a:gd name="connsiteX126" fmla="*/ 219347 w 629149"/>
                <a:gd name="connsiteY126" fmla="*/ 505844 h 520856"/>
                <a:gd name="connsiteX127" fmla="*/ 221469 w 629149"/>
                <a:gd name="connsiteY127" fmla="*/ 504681 h 520856"/>
                <a:gd name="connsiteX128" fmla="*/ 222253 w 629149"/>
                <a:gd name="connsiteY128" fmla="*/ 504263 h 520856"/>
                <a:gd name="connsiteX129" fmla="*/ 217746 w 629149"/>
                <a:gd name="connsiteY129" fmla="*/ 504263 h 520856"/>
                <a:gd name="connsiteX130" fmla="*/ 219868 w 629149"/>
                <a:gd name="connsiteY130" fmla="*/ 503100 h 520856"/>
                <a:gd name="connsiteX131" fmla="*/ 220653 w 629149"/>
                <a:gd name="connsiteY131" fmla="*/ 502681 h 520856"/>
                <a:gd name="connsiteX132" fmla="*/ 216145 w 629149"/>
                <a:gd name="connsiteY132" fmla="*/ 502681 h 520856"/>
                <a:gd name="connsiteX133" fmla="*/ 218267 w 629149"/>
                <a:gd name="connsiteY133" fmla="*/ 501518 h 520856"/>
                <a:gd name="connsiteX134" fmla="*/ 219051 w 629149"/>
                <a:gd name="connsiteY134" fmla="*/ 501100 h 520856"/>
                <a:gd name="connsiteX135" fmla="*/ 214544 w 629149"/>
                <a:gd name="connsiteY135" fmla="*/ 501100 h 520856"/>
                <a:gd name="connsiteX136" fmla="*/ 216666 w 629149"/>
                <a:gd name="connsiteY136" fmla="*/ 499937 h 520856"/>
                <a:gd name="connsiteX137" fmla="*/ 217450 w 629149"/>
                <a:gd name="connsiteY137" fmla="*/ 499518 h 520856"/>
                <a:gd name="connsiteX138" fmla="*/ 212943 w 629149"/>
                <a:gd name="connsiteY138" fmla="*/ 499518 h 520856"/>
                <a:gd name="connsiteX139" fmla="*/ 215065 w 629149"/>
                <a:gd name="connsiteY139" fmla="*/ 498356 h 520856"/>
                <a:gd name="connsiteX140" fmla="*/ 215849 w 629149"/>
                <a:gd name="connsiteY140" fmla="*/ 497937 h 520856"/>
                <a:gd name="connsiteX141" fmla="*/ 211342 w 629149"/>
                <a:gd name="connsiteY141" fmla="*/ 497937 h 520856"/>
                <a:gd name="connsiteX142" fmla="*/ 213464 w 629149"/>
                <a:gd name="connsiteY142" fmla="*/ 496774 h 520856"/>
                <a:gd name="connsiteX143" fmla="*/ 214248 w 629149"/>
                <a:gd name="connsiteY143" fmla="*/ 496356 h 520856"/>
                <a:gd name="connsiteX144" fmla="*/ 209740 w 629149"/>
                <a:gd name="connsiteY144" fmla="*/ 496356 h 520856"/>
                <a:gd name="connsiteX145" fmla="*/ 211863 w 629149"/>
                <a:gd name="connsiteY145" fmla="*/ 495193 h 520856"/>
                <a:gd name="connsiteX146" fmla="*/ 212647 w 629149"/>
                <a:gd name="connsiteY146" fmla="*/ 494774 h 520856"/>
                <a:gd name="connsiteX147" fmla="*/ 208140 w 629149"/>
                <a:gd name="connsiteY147" fmla="*/ 494774 h 520856"/>
                <a:gd name="connsiteX148" fmla="*/ 210262 w 629149"/>
                <a:gd name="connsiteY148" fmla="*/ 493611 h 520856"/>
                <a:gd name="connsiteX149" fmla="*/ 211046 w 629149"/>
                <a:gd name="connsiteY149" fmla="*/ 493193 h 520856"/>
                <a:gd name="connsiteX150" fmla="*/ 206538 w 629149"/>
                <a:gd name="connsiteY150" fmla="*/ 493193 h 520856"/>
                <a:gd name="connsiteX151" fmla="*/ 208661 w 629149"/>
                <a:gd name="connsiteY151" fmla="*/ 492030 h 520856"/>
                <a:gd name="connsiteX152" fmla="*/ 209445 w 629149"/>
                <a:gd name="connsiteY152" fmla="*/ 491611 h 520856"/>
                <a:gd name="connsiteX153" fmla="*/ 204937 w 629149"/>
                <a:gd name="connsiteY153" fmla="*/ 491611 h 520856"/>
                <a:gd name="connsiteX154" fmla="*/ 207060 w 629149"/>
                <a:gd name="connsiteY154" fmla="*/ 490449 h 520856"/>
                <a:gd name="connsiteX155" fmla="*/ 207844 w 629149"/>
                <a:gd name="connsiteY155" fmla="*/ 490030 h 520856"/>
                <a:gd name="connsiteX156" fmla="*/ 203336 w 629149"/>
                <a:gd name="connsiteY156" fmla="*/ 490030 h 520856"/>
                <a:gd name="connsiteX157" fmla="*/ 205459 w 629149"/>
                <a:gd name="connsiteY157" fmla="*/ 488867 h 520856"/>
                <a:gd name="connsiteX158" fmla="*/ 206243 w 629149"/>
                <a:gd name="connsiteY158" fmla="*/ 488449 h 520856"/>
                <a:gd name="connsiteX159" fmla="*/ 201735 w 629149"/>
                <a:gd name="connsiteY159" fmla="*/ 488449 h 520856"/>
                <a:gd name="connsiteX160" fmla="*/ 203857 w 629149"/>
                <a:gd name="connsiteY160" fmla="*/ 487286 h 520856"/>
                <a:gd name="connsiteX161" fmla="*/ 204642 w 629149"/>
                <a:gd name="connsiteY161" fmla="*/ 486867 h 520856"/>
                <a:gd name="connsiteX162" fmla="*/ 200134 w 629149"/>
                <a:gd name="connsiteY162" fmla="*/ 486867 h 520856"/>
                <a:gd name="connsiteX163" fmla="*/ 202256 w 629149"/>
                <a:gd name="connsiteY163" fmla="*/ 485704 h 520856"/>
                <a:gd name="connsiteX164" fmla="*/ 203041 w 629149"/>
                <a:gd name="connsiteY164" fmla="*/ 485286 h 520856"/>
                <a:gd name="connsiteX165" fmla="*/ 198533 w 629149"/>
                <a:gd name="connsiteY165" fmla="*/ 485286 h 520856"/>
                <a:gd name="connsiteX166" fmla="*/ 200655 w 629149"/>
                <a:gd name="connsiteY166" fmla="*/ 484123 h 520856"/>
                <a:gd name="connsiteX167" fmla="*/ 201440 w 629149"/>
                <a:gd name="connsiteY167" fmla="*/ 483704 h 520856"/>
                <a:gd name="connsiteX168" fmla="*/ 196932 w 629149"/>
                <a:gd name="connsiteY168" fmla="*/ 483704 h 520856"/>
                <a:gd name="connsiteX169" fmla="*/ 199054 w 629149"/>
                <a:gd name="connsiteY169" fmla="*/ 482541 h 520856"/>
                <a:gd name="connsiteX170" fmla="*/ 199839 w 629149"/>
                <a:gd name="connsiteY170" fmla="*/ 482123 h 520856"/>
                <a:gd name="connsiteX171" fmla="*/ 195331 w 629149"/>
                <a:gd name="connsiteY171" fmla="*/ 482123 h 520856"/>
                <a:gd name="connsiteX172" fmla="*/ 197453 w 629149"/>
                <a:gd name="connsiteY172" fmla="*/ 480960 h 520856"/>
                <a:gd name="connsiteX173" fmla="*/ 198238 w 629149"/>
                <a:gd name="connsiteY173" fmla="*/ 480541 h 520856"/>
                <a:gd name="connsiteX174" fmla="*/ 193730 w 629149"/>
                <a:gd name="connsiteY174" fmla="*/ 480541 h 520856"/>
                <a:gd name="connsiteX175" fmla="*/ 195852 w 629149"/>
                <a:gd name="connsiteY175" fmla="*/ 479378 h 520856"/>
                <a:gd name="connsiteX176" fmla="*/ 196636 w 629149"/>
                <a:gd name="connsiteY176" fmla="*/ 478960 h 520856"/>
                <a:gd name="connsiteX177" fmla="*/ 192129 w 629149"/>
                <a:gd name="connsiteY177" fmla="*/ 478960 h 520856"/>
                <a:gd name="connsiteX178" fmla="*/ 194251 w 629149"/>
                <a:gd name="connsiteY178" fmla="*/ 477797 h 520856"/>
                <a:gd name="connsiteX179" fmla="*/ 195035 w 629149"/>
                <a:gd name="connsiteY179" fmla="*/ 477379 h 520856"/>
                <a:gd name="connsiteX180" fmla="*/ 190528 w 629149"/>
                <a:gd name="connsiteY180" fmla="*/ 477379 h 520856"/>
                <a:gd name="connsiteX181" fmla="*/ 192650 w 629149"/>
                <a:gd name="connsiteY181" fmla="*/ 476216 h 520856"/>
                <a:gd name="connsiteX182" fmla="*/ 193434 w 629149"/>
                <a:gd name="connsiteY182" fmla="*/ 475797 h 520856"/>
                <a:gd name="connsiteX183" fmla="*/ 188927 w 629149"/>
                <a:gd name="connsiteY183" fmla="*/ 475797 h 520856"/>
                <a:gd name="connsiteX184" fmla="*/ 191049 w 629149"/>
                <a:gd name="connsiteY184" fmla="*/ 474634 h 520856"/>
                <a:gd name="connsiteX185" fmla="*/ 191833 w 629149"/>
                <a:gd name="connsiteY185" fmla="*/ 474216 h 520856"/>
                <a:gd name="connsiteX186" fmla="*/ 187325 w 629149"/>
                <a:gd name="connsiteY186" fmla="*/ 474216 h 520856"/>
                <a:gd name="connsiteX187" fmla="*/ 189448 w 629149"/>
                <a:gd name="connsiteY187" fmla="*/ 473053 h 520856"/>
                <a:gd name="connsiteX188" fmla="*/ 190232 w 629149"/>
                <a:gd name="connsiteY188" fmla="*/ 472634 h 520856"/>
                <a:gd name="connsiteX189" fmla="*/ 185724 w 629149"/>
                <a:gd name="connsiteY189" fmla="*/ 472634 h 520856"/>
                <a:gd name="connsiteX190" fmla="*/ 187847 w 629149"/>
                <a:gd name="connsiteY190" fmla="*/ 471471 h 520856"/>
                <a:gd name="connsiteX191" fmla="*/ 188631 w 629149"/>
                <a:gd name="connsiteY191" fmla="*/ 471053 h 520856"/>
                <a:gd name="connsiteX192" fmla="*/ 184123 w 629149"/>
                <a:gd name="connsiteY192" fmla="*/ 471053 h 520856"/>
                <a:gd name="connsiteX193" fmla="*/ 186246 w 629149"/>
                <a:gd name="connsiteY193" fmla="*/ 469890 h 520856"/>
                <a:gd name="connsiteX194" fmla="*/ 187030 w 629149"/>
                <a:gd name="connsiteY194" fmla="*/ 469472 h 520856"/>
                <a:gd name="connsiteX195" fmla="*/ 182522 w 629149"/>
                <a:gd name="connsiteY195" fmla="*/ 469472 h 520856"/>
                <a:gd name="connsiteX196" fmla="*/ 184645 w 629149"/>
                <a:gd name="connsiteY196" fmla="*/ 468309 h 520856"/>
                <a:gd name="connsiteX197" fmla="*/ 185429 w 629149"/>
                <a:gd name="connsiteY197" fmla="*/ 467890 h 520856"/>
                <a:gd name="connsiteX198" fmla="*/ 180921 w 629149"/>
                <a:gd name="connsiteY198" fmla="*/ 467890 h 520856"/>
                <a:gd name="connsiteX199" fmla="*/ 183044 w 629149"/>
                <a:gd name="connsiteY199" fmla="*/ 466727 h 520856"/>
                <a:gd name="connsiteX200" fmla="*/ 183828 w 629149"/>
                <a:gd name="connsiteY200" fmla="*/ 466309 h 520856"/>
                <a:gd name="connsiteX201" fmla="*/ 179320 w 629149"/>
                <a:gd name="connsiteY201" fmla="*/ 466309 h 520856"/>
                <a:gd name="connsiteX202" fmla="*/ 181442 w 629149"/>
                <a:gd name="connsiteY202" fmla="*/ 465146 h 520856"/>
                <a:gd name="connsiteX203" fmla="*/ 182227 w 629149"/>
                <a:gd name="connsiteY203" fmla="*/ 464727 h 520856"/>
                <a:gd name="connsiteX204" fmla="*/ 177719 w 629149"/>
                <a:gd name="connsiteY204" fmla="*/ 464727 h 520856"/>
                <a:gd name="connsiteX205" fmla="*/ 179841 w 629149"/>
                <a:gd name="connsiteY205" fmla="*/ 463564 h 520856"/>
                <a:gd name="connsiteX206" fmla="*/ 180626 w 629149"/>
                <a:gd name="connsiteY206" fmla="*/ 463146 h 520856"/>
                <a:gd name="connsiteX207" fmla="*/ 176118 w 629149"/>
                <a:gd name="connsiteY207" fmla="*/ 463146 h 520856"/>
                <a:gd name="connsiteX208" fmla="*/ 178240 w 629149"/>
                <a:gd name="connsiteY208" fmla="*/ 461983 h 520856"/>
                <a:gd name="connsiteX209" fmla="*/ 179025 w 629149"/>
                <a:gd name="connsiteY209" fmla="*/ 461564 h 520856"/>
                <a:gd name="connsiteX210" fmla="*/ 174517 w 629149"/>
                <a:gd name="connsiteY210" fmla="*/ 461564 h 520856"/>
                <a:gd name="connsiteX211" fmla="*/ 176639 w 629149"/>
                <a:gd name="connsiteY211" fmla="*/ 460402 h 520856"/>
                <a:gd name="connsiteX212" fmla="*/ 177424 w 629149"/>
                <a:gd name="connsiteY212" fmla="*/ 459983 h 520856"/>
                <a:gd name="connsiteX213" fmla="*/ 172916 w 629149"/>
                <a:gd name="connsiteY213" fmla="*/ 459983 h 520856"/>
                <a:gd name="connsiteX214" fmla="*/ 175038 w 629149"/>
                <a:gd name="connsiteY214" fmla="*/ 458820 h 520856"/>
                <a:gd name="connsiteX215" fmla="*/ 175823 w 629149"/>
                <a:gd name="connsiteY215" fmla="*/ 458401 h 520856"/>
                <a:gd name="connsiteX216" fmla="*/ 171315 w 629149"/>
                <a:gd name="connsiteY216" fmla="*/ 458401 h 520856"/>
                <a:gd name="connsiteX217" fmla="*/ 173437 w 629149"/>
                <a:gd name="connsiteY217" fmla="*/ 457239 h 520856"/>
                <a:gd name="connsiteX218" fmla="*/ 174221 w 629149"/>
                <a:gd name="connsiteY218" fmla="*/ 456820 h 520856"/>
                <a:gd name="connsiteX219" fmla="*/ 169714 w 629149"/>
                <a:gd name="connsiteY219" fmla="*/ 456820 h 520856"/>
                <a:gd name="connsiteX220" fmla="*/ 171836 w 629149"/>
                <a:gd name="connsiteY220" fmla="*/ 455657 h 520856"/>
                <a:gd name="connsiteX221" fmla="*/ 172620 w 629149"/>
                <a:gd name="connsiteY221" fmla="*/ 455239 h 520856"/>
                <a:gd name="connsiteX222" fmla="*/ 168113 w 629149"/>
                <a:gd name="connsiteY222" fmla="*/ 455239 h 520856"/>
                <a:gd name="connsiteX223" fmla="*/ 170235 w 629149"/>
                <a:gd name="connsiteY223" fmla="*/ 454076 h 520856"/>
                <a:gd name="connsiteX224" fmla="*/ 171019 w 629149"/>
                <a:gd name="connsiteY224" fmla="*/ 453657 h 520856"/>
                <a:gd name="connsiteX225" fmla="*/ 166512 w 629149"/>
                <a:gd name="connsiteY225" fmla="*/ 453657 h 520856"/>
                <a:gd name="connsiteX226" fmla="*/ 168634 w 629149"/>
                <a:gd name="connsiteY226" fmla="*/ 452494 h 520856"/>
                <a:gd name="connsiteX227" fmla="*/ 169418 w 629149"/>
                <a:gd name="connsiteY227" fmla="*/ 452076 h 520856"/>
                <a:gd name="connsiteX228" fmla="*/ 164911 w 629149"/>
                <a:gd name="connsiteY228" fmla="*/ 452076 h 520856"/>
                <a:gd name="connsiteX229" fmla="*/ 167033 w 629149"/>
                <a:gd name="connsiteY229" fmla="*/ 450913 h 520856"/>
                <a:gd name="connsiteX230" fmla="*/ 167817 w 629149"/>
                <a:gd name="connsiteY230" fmla="*/ 450494 h 520856"/>
                <a:gd name="connsiteX231" fmla="*/ 163309 w 629149"/>
                <a:gd name="connsiteY231" fmla="*/ 450494 h 520856"/>
                <a:gd name="connsiteX232" fmla="*/ 165432 w 629149"/>
                <a:gd name="connsiteY232" fmla="*/ 449331 h 520856"/>
                <a:gd name="connsiteX233" fmla="*/ 166216 w 629149"/>
                <a:gd name="connsiteY233" fmla="*/ 448913 h 520856"/>
                <a:gd name="connsiteX234" fmla="*/ 161708 w 629149"/>
                <a:gd name="connsiteY234" fmla="*/ 448913 h 520856"/>
                <a:gd name="connsiteX235" fmla="*/ 163831 w 629149"/>
                <a:gd name="connsiteY235" fmla="*/ 447750 h 520856"/>
                <a:gd name="connsiteX236" fmla="*/ 164615 w 629149"/>
                <a:gd name="connsiteY236" fmla="*/ 447332 h 520856"/>
                <a:gd name="connsiteX237" fmla="*/ 160107 w 629149"/>
                <a:gd name="connsiteY237" fmla="*/ 447332 h 520856"/>
                <a:gd name="connsiteX238" fmla="*/ 162230 w 629149"/>
                <a:gd name="connsiteY238" fmla="*/ 446169 h 520856"/>
                <a:gd name="connsiteX239" fmla="*/ 163014 w 629149"/>
                <a:gd name="connsiteY239" fmla="*/ 445750 h 520856"/>
                <a:gd name="connsiteX240" fmla="*/ 158506 w 629149"/>
                <a:gd name="connsiteY240" fmla="*/ 445750 h 520856"/>
                <a:gd name="connsiteX241" fmla="*/ 160628 w 629149"/>
                <a:gd name="connsiteY241" fmla="*/ 444587 h 520856"/>
                <a:gd name="connsiteX242" fmla="*/ 161413 w 629149"/>
                <a:gd name="connsiteY242" fmla="*/ 444169 h 520856"/>
                <a:gd name="connsiteX243" fmla="*/ 156905 w 629149"/>
                <a:gd name="connsiteY243" fmla="*/ 444169 h 520856"/>
                <a:gd name="connsiteX244" fmla="*/ 159027 w 629149"/>
                <a:gd name="connsiteY244" fmla="*/ 443006 h 520856"/>
                <a:gd name="connsiteX245" fmla="*/ 159812 w 629149"/>
                <a:gd name="connsiteY245" fmla="*/ 442587 h 520856"/>
                <a:gd name="connsiteX246" fmla="*/ 155304 w 629149"/>
                <a:gd name="connsiteY246" fmla="*/ 442587 h 520856"/>
                <a:gd name="connsiteX247" fmla="*/ 157426 w 629149"/>
                <a:gd name="connsiteY247" fmla="*/ 441424 h 520856"/>
                <a:gd name="connsiteX248" fmla="*/ 158211 w 629149"/>
                <a:gd name="connsiteY248" fmla="*/ 441006 h 520856"/>
                <a:gd name="connsiteX249" fmla="*/ 153703 w 629149"/>
                <a:gd name="connsiteY249" fmla="*/ 441006 h 520856"/>
                <a:gd name="connsiteX250" fmla="*/ 155825 w 629149"/>
                <a:gd name="connsiteY250" fmla="*/ 439843 h 520856"/>
                <a:gd name="connsiteX251" fmla="*/ 156610 w 629149"/>
                <a:gd name="connsiteY251" fmla="*/ 439425 h 520856"/>
                <a:gd name="connsiteX252" fmla="*/ 152102 w 629149"/>
                <a:gd name="connsiteY252" fmla="*/ 439425 h 520856"/>
                <a:gd name="connsiteX253" fmla="*/ 154224 w 629149"/>
                <a:gd name="connsiteY253" fmla="*/ 438262 h 520856"/>
                <a:gd name="connsiteX254" fmla="*/ 155009 w 629149"/>
                <a:gd name="connsiteY254" fmla="*/ 437843 h 520856"/>
                <a:gd name="connsiteX255" fmla="*/ 150501 w 629149"/>
                <a:gd name="connsiteY255" fmla="*/ 437843 h 520856"/>
                <a:gd name="connsiteX256" fmla="*/ 152623 w 629149"/>
                <a:gd name="connsiteY256" fmla="*/ 436680 h 520856"/>
                <a:gd name="connsiteX257" fmla="*/ 153408 w 629149"/>
                <a:gd name="connsiteY257" fmla="*/ 436262 h 520856"/>
                <a:gd name="connsiteX258" fmla="*/ 148900 w 629149"/>
                <a:gd name="connsiteY258" fmla="*/ 436262 h 520856"/>
                <a:gd name="connsiteX259" fmla="*/ 151022 w 629149"/>
                <a:gd name="connsiteY259" fmla="*/ 435099 h 520856"/>
                <a:gd name="connsiteX260" fmla="*/ 151806 w 629149"/>
                <a:gd name="connsiteY260" fmla="*/ 434680 h 520856"/>
                <a:gd name="connsiteX261" fmla="*/ 147299 w 629149"/>
                <a:gd name="connsiteY261" fmla="*/ 434680 h 520856"/>
                <a:gd name="connsiteX262" fmla="*/ 149421 w 629149"/>
                <a:gd name="connsiteY262" fmla="*/ 433517 h 520856"/>
                <a:gd name="connsiteX263" fmla="*/ 150205 w 629149"/>
                <a:gd name="connsiteY263" fmla="*/ 433099 h 520856"/>
                <a:gd name="connsiteX264" fmla="*/ 145698 w 629149"/>
                <a:gd name="connsiteY264" fmla="*/ 433099 h 520856"/>
                <a:gd name="connsiteX265" fmla="*/ 147820 w 629149"/>
                <a:gd name="connsiteY265" fmla="*/ 431936 h 520856"/>
                <a:gd name="connsiteX266" fmla="*/ 148604 w 629149"/>
                <a:gd name="connsiteY266" fmla="*/ 431517 h 520856"/>
                <a:gd name="connsiteX267" fmla="*/ 144097 w 629149"/>
                <a:gd name="connsiteY267" fmla="*/ 431517 h 520856"/>
                <a:gd name="connsiteX268" fmla="*/ 146219 w 629149"/>
                <a:gd name="connsiteY268" fmla="*/ 430354 h 520856"/>
                <a:gd name="connsiteX269" fmla="*/ 147003 w 629149"/>
                <a:gd name="connsiteY269" fmla="*/ 429936 h 520856"/>
                <a:gd name="connsiteX270" fmla="*/ 142496 w 629149"/>
                <a:gd name="connsiteY270" fmla="*/ 429936 h 520856"/>
                <a:gd name="connsiteX271" fmla="*/ 144618 w 629149"/>
                <a:gd name="connsiteY271" fmla="*/ 428773 h 520856"/>
                <a:gd name="connsiteX272" fmla="*/ 145402 w 629149"/>
                <a:gd name="connsiteY272" fmla="*/ 428355 h 520856"/>
                <a:gd name="connsiteX273" fmla="*/ 140894 w 629149"/>
                <a:gd name="connsiteY273" fmla="*/ 428355 h 520856"/>
                <a:gd name="connsiteX274" fmla="*/ 143017 w 629149"/>
                <a:gd name="connsiteY274" fmla="*/ 427192 h 520856"/>
                <a:gd name="connsiteX275" fmla="*/ 143801 w 629149"/>
                <a:gd name="connsiteY275" fmla="*/ 426773 h 520856"/>
                <a:gd name="connsiteX276" fmla="*/ 139293 w 629149"/>
                <a:gd name="connsiteY276" fmla="*/ 426773 h 520856"/>
                <a:gd name="connsiteX277" fmla="*/ 141416 w 629149"/>
                <a:gd name="connsiteY277" fmla="*/ 425610 h 520856"/>
                <a:gd name="connsiteX278" fmla="*/ 142200 w 629149"/>
                <a:gd name="connsiteY278" fmla="*/ 425192 h 520856"/>
                <a:gd name="connsiteX279" fmla="*/ 137692 w 629149"/>
                <a:gd name="connsiteY279" fmla="*/ 425192 h 520856"/>
                <a:gd name="connsiteX280" fmla="*/ 139815 w 629149"/>
                <a:gd name="connsiteY280" fmla="*/ 424029 h 520856"/>
                <a:gd name="connsiteX281" fmla="*/ 140599 w 629149"/>
                <a:gd name="connsiteY281" fmla="*/ 423610 h 520856"/>
                <a:gd name="connsiteX282" fmla="*/ 136091 w 629149"/>
                <a:gd name="connsiteY282" fmla="*/ 423610 h 520856"/>
                <a:gd name="connsiteX283" fmla="*/ 138213 w 629149"/>
                <a:gd name="connsiteY283" fmla="*/ 422447 h 520856"/>
                <a:gd name="connsiteX284" fmla="*/ 138998 w 629149"/>
                <a:gd name="connsiteY284" fmla="*/ 422029 h 520856"/>
                <a:gd name="connsiteX285" fmla="*/ 134490 w 629149"/>
                <a:gd name="connsiteY285" fmla="*/ 422029 h 520856"/>
                <a:gd name="connsiteX286" fmla="*/ 136612 w 629149"/>
                <a:gd name="connsiteY286" fmla="*/ 420866 h 520856"/>
                <a:gd name="connsiteX287" fmla="*/ 137397 w 629149"/>
                <a:gd name="connsiteY287" fmla="*/ 420447 h 520856"/>
                <a:gd name="connsiteX288" fmla="*/ 132889 w 629149"/>
                <a:gd name="connsiteY288" fmla="*/ 420447 h 520856"/>
                <a:gd name="connsiteX289" fmla="*/ 135011 w 629149"/>
                <a:gd name="connsiteY289" fmla="*/ 419285 h 520856"/>
                <a:gd name="connsiteX290" fmla="*/ 135796 w 629149"/>
                <a:gd name="connsiteY290" fmla="*/ 418866 h 520856"/>
                <a:gd name="connsiteX291" fmla="*/ 131288 w 629149"/>
                <a:gd name="connsiteY291" fmla="*/ 418866 h 520856"/>
                <a:gd name="connsiteX292" fmla="*/ 133410 w 629149"/>
                <a:gd name="connsiteY292" fmla="*/ 417703 h 520856"/>
                <a:gd name="connsiteX293" fmla="*/ 134195 w 629149"/>
                <a:gd name="connsiteY293" fmla="*/ 417285 h 520856"/>
                <a:gd name="connsiteX294" fmla="*/ 129687 w 629149"/>
                <a:gd name="connsiteY294" fmla="*/ 417285 h 520856"/>
                <a:gd name="connsiteX295" fmla="*/ 131809 w 629149"/>
                <a:gd name="connsiteY295" fmla="*/ 416122 h 520856"/>
                <a:gd name="connsiteX296" fmla="*/ 132594 w 629149"/>
                <a:gd name="connsiteY296" fmla="*/ 415703 h 520856"/>
                <a:gd name="connsiteX297" fmla="*/ 128086 w 629149"/>
                <a:gd name="connsiteY297" fmla="*/ 415703 h 520856"/>
                <a:gd name="connsiteX298" fmla="*/ 130208 w 629149"/>
                <a:gd name="connsiteY298" fmla="*/ 414540 h 520856"/>
                <a:gd name="connsiteX299" fmla="*/ 130992 w 629149"/>
                <a:gd name="connsiteY299" fmla="*/ 414122 h 520856"/>
                <a:gd name="connsiteX300" fmla="*/ 126485 w 629149"/>
                <a:gd name="connsiteY300" fmla="*/ 414122 h 520856"/>
                <a:gd name="connsiteX301" fmla="*/ 128607 w 629149"/>
                <a:gd name="connsiteY301" fmla="*/ 412959 h 520856"/>
                <a:gd name="connsiteX302" fmla="*/ 129392 w 629149"/>
                <a:gd name="connsiteY302" fmla="*/ 412540 h 520856"/>
                <a:gd name="connsiteX303" fmla="*/ 124884 w 629149"/>
                <a:gd name="connsiteY303" fmla="*/ 412540 h 520856"/>
                <a:gd name="connsiteX304" fmla="*/ 127006 w 629149"/>
                <a:gd name="connsiteY304" fmla="*/ 411377 h 520856"/>
                <a:gd name="connsiteX305" fmla="*/ 127790 w 629149"/>
                <a:gd name="connsiteY305" fmla="*/ 410959 h 520856"/>
                <a:gd name="connsiteX306" fmla="*/ 123282 w 629149"/>
                <a:gd name="connsiteY306" fmla="*/ 410959 h 520856"/>
                <a:gd name="connsiteX307" fmla="*/ 125405 w 629149"/>
                <a:gd name="connsiteY307" fmla="*/ 409796 h 520856"/>
                <a:gd name="connsiteX308" fmla="*/ 126189 w 629149"/>
                <a:gd name="connsiteY308" fmla="*/ 409377 h 520856"/>
                <a:gd name="connsiteX309" fmla="*/ 121682 w 629149"/>
                <a:gd name="connsiteY309" fmla="*/ 409377 h 520856"/>
                <a:gd name="connsiteX310" fmla="*/ 123804 w 629149"/>
                <a:gd name="connsiteY310" fmla="*/ 408214 h 520856"/>
                <a:gd name="connsiteX311" fmla="*/ 124588 w 629149"/>
                <a:gd name="connsiteY311" fmla="*/ 407796 h 520856"/>
                <a:gd name="connsiteX312" fmla="*/ 120080 w 629149"/>
                <a:gd name="connsiteY312" fmla="*/ 407796 h 520856"/>
                <a:gd name="connsiteX313" fmla="*/ 122203 w 629149"/>
                <a:gd name="connsiteY313" fmla="*/ 406633 h 520856"/>
                <a:gd name="connsiteX314" fmla="*/ 122987 w 629149"/>
                <a:gd name="connsiteY314" fmla="*/ 406215 h 520856"/>
                <a:gd name="connsiteX315" fmla="*/ 118479 w 629149"/>
                <a:gd name="connsiteY315" fmla="*/ 406215 h 520856"/>
                <a:gd name="connsiteX316" fmla="*/ 120602 w 629149"/>
                <a:gd name="connsiteY316" fmla="*/ 405052 h 520856"/>
                <a:gd name="connsiteX317" fmla="*/ 121386 w 629149"/>
                <a:gd name="connsiteY317" fmla="*/ 404633 h 520856"/>
                <a:gd name="connsiteX318" fmla="*/ 116878 w 629149"/>
                <a:gd name="connsiteY318" fmla="*/ 404633 h 520856"/>
                <a:gd name="connsiteX319" fmla="*/ 119001 w 629149"/>
                <a:gd name="connsiteY319" fmla="*/ 403470 h 520856"/>
                <a:gd name="connsiteX320" fmla="*/ 119785 w 629149"/>
                <a:gd name="connsiteY320" fmla="*/ 403052 h 520856"/>
                <a:gd name="connsiteX321" fmla="*/ 115277 w 629149"/>
                <a:gd name="connsiteY321" fmla="*/ 403052 h 520856"/>
                <a:gd name="connsiteX322" fmla="*/ 117400 w 629149"/>
                <a:gd name="connsiteY322" fmla="*/ 401889 h 520856"/>
                <a:gd name="connsiteX323" fmla="*/ 118184 w 629149"/>
                <a:gd name="connsiteY323" fmla="*/ 401470 h 520856"/>
                <a:gd name="connsiteX324" fmla="*/ 113676 w 629149"/>
                <a:gd name="connsiteY324" fmla="*/ 401470 h 520856"/>
                <a:gd name="connsiteX325" fmla="*/ 115799 w 629149"/>
                <a:gd name="connsiteY325" fmla="*/ 400307 h 520856"/>
                <a:gd name="connsiteX326" fmla="*/ 116583 w 629149"/>
                <a:gd name="connsiteY326" fmla="*/ 399889 h 520856"/>
                <a:gd name="connsiteX327" fmla="*/ 112075 w 629149"/>
                <a:gd name="connsiteY327" fmla="*/ 399889 h 520856"/>
                <a:gd name="connsiteX328" fmla="*/ 114197 w 629149"/>
                <a:gd name="connsiteY328" fmla="*/ 398726 h 520856"/>
                <a:gd name="connsiteX329" fmla="*/ 114982 w 629149"/>
                <a:gd name="connsiteY329" fmla="*/ 398308 h 520856"/>
                <a:gd name="connsiteX330" fmla="*/ 110474 w 629149"/>
                <a:gd name="connsiteY330" fmla="*/ 398308 h 520856"/>
                <a:gd name="connsiteX331" fmla="*/ 112596 w 629149"/>
                <a:gd name="connsiteY331" fmla="*/ 397145 h 520856"/>
                <a:gd name="connsiteX332" fmla="*/ 113381 w 629149"/>
                <a:gd name="connsiteY332" fmla="*/ 396726 h 520856"/>
                <a:gd name="connsiteX333" fmla="*/ 108873 w 629149"/>
                <a:gd name="connsiteY333" fmla="*/ 396726 h 520856"/>
                <a:gd name="connsiteX334" fmla="*/ 110995 w 629149"/>
                <a:gd name="connsiteY334" fmla="*/ 395563 h 520856"/>
                <a:gd name="connsiteX335" fmla="*/ 111780 w 629149"/>
                <a:gd name="connsiteY335" fmla="*/ 395145 h 520856"/>
                <a:gd name="connsiteX336" fmla="*/ 107272 w 629149"/>
                <a:gd name="connsiteY336" fmla="*/ 395145 h 520856"/>
                <a:gd name="connsiteX337" fmla="*/ 109394 w 629149"/>
                <a:gd name="connsiteY337" fmla="*/ 393982 h 520856"/>
                <a:gd name="connsiteX338" fmla="*/ 110179 w 629149"/>
                <a:gd name="connsiteY338" fmla="*/ 393563 h 520856"/>
                <a:gd name="connsiteX339" fmla="*/ 105671 w 629149"/>
                <a:gd name="connsiteY339" fmla="*/ 393563 h 520856"/>
                <a:gd name="connsiteX340" fmla="*/ 107793 w 629149"/>
                <a:gd name="connsiteY340" fmla="*/ 392400 h 520856"/>
                <a:gd name="connsiteX341" fmla="*/ 108578 w 629149"/>
                <a:gd name="connsiteY341" fmla="*/ 391982 h 520856"/>
                <a:gd name="connsiteX342" fmla="*/ 104070 w 629149"/>
                <a:gd name="connsiteY342" fmla="*/ 391982 h 520856"/>
                <a:gd name="connsiteX343" fmla="*/ 106192 w 629149"/>
                <a:gd name="connsiteY343" fmla="*/ 390819 h 520856"/>
                <a:gd name="connsiteX344" fmla="*/ 106976 w 629149"/>
                <a:gd name="connsiteY344" fmla="*/ 390400 h 520856"/>
                <a:gd name="connsiteX345" fmla="*/ 102469 w 629149"/>
                <a:gd name="connsiteY345" fmla="*/ 390400 h 520856"/>
                <a:gd name="connsiteX346" fmla="*/ 104591 w 629149"/>
                <a:gd name="connsiteY346" fmla="*/ 389237 h 520856"/>
                <a:gd name="connsiteX347" fmla="*/ 105375 w 629149"/>
                <a:gd name="connsiteY347" fmla="*/ 388819 h 520856"/>
                <a:gd name="connsiteX348" fmla="*/ 100868 w 629149"/>
                <a:gd name="connsiteY348" fmla="*/ 388819 h 520856"/>
                <a:gd name="connsiteX349" fmla="*/ 102990 w 629149"/>
                <a:gd name="connsiteY349" fmla="*/ 387656 h 520856"/>
                <a:gd name="connsiteX350" fmla="*/ 103774 w 629149"/>
                <a:gd name="connsiteY350" fmla="*/ 387237 h 520856"/>
                <a:gd name="connsiteX351" fmla="*/ 99267 w 629149"/>
                <a:gd name="connsiteY351" fmla="*/ 387237 h 520856"/>
                <a:gd name="connsiteX352" fmla="*/ 101389 w 629149"/>
                <a:gd name="connsiteY352" fmla="*/ 386075 h 520856"/>
                <a:gd name="connsiteX353" fmla="*/ 102173 w 629149"/>
                <a:gd name="connsiteY353" fmla="*/ 385656 h 520856"/>
                <a:gd name="connsiteX354" fmla="*/ 97665 w 629149"/>
                <a:gd name="connsiteY354" fmla="*/ 385656 h 520856"/>
                <a:gd name="connsiteX355" fmla="*/ 99788 w 629149"/>
                <a:gd name="connsiteY355" fmla="*/ 384493 h 520856"/>
                <a:gd name="connsiteX356" fmla="*/ 100572 w 629149"/>
                <a:gd name="connsiteY356" fmla="*/ 384075 h 520856"/>
                <a:gd name="connsiteX357" fmla="*/ 96064 w 629149"/>
                <a:gd name="connsiteY357" fmla="*/ 384075 h 520856"/>
                <a:gd name="connsiteX358" fmla="*/ 98187 w 629149"/>
                <a:gd name="connsiteY358" fmla="*/ 382912 h 520856"/>
                <a:gd name="connsiteX359" fmla="*/ 98971 w 629149"/>
                <a:gd name="connsiteY359" fmla="*/ 382493 h 520856"/>
                <a:gd name="connsiteX360" fmla="*/ 94463 w 629149"/>
                <a:gd name="connsiteY360" fmla="*/ 382493 h 520856"/>
                <a:gd name="connsiteX361" fmla="*/ 96586 w 629149"/>
                <a:gd name="connsiteY361" fmla="*/ 381330 h 520856"/>
                <a:gd name="connsiteX362" fmla="*/ 97370 w 629149"/>
                <a:gd name="connsiteY362" fmla="*/ 380912 h 520856"/>
                <a:gd name="connsiteX363" fmla="*/ 92862 w 629149"/>
                <a:gd name="connsiteY363" fmla="*/ 380912 h 520856"/>
                <a:gd name="connsiteX364" fmla="*/ 94984 w 629149"/>
                <a:gd name="connsiteY364" fmla="*/ 379749 h 520856"/>
                <a:gd name="connsiteX365" fmla="*/ 95769 w 629149"/>
                <a:gd name="connsiteY365" fmla="*/ 379330 h 520856"/>
                <a:gd name="connsiteX366" fmla="*/ 91261 w 629149"/>
                <a:gd name="connsiteY366" fmla="*/ 379330 h 520856"/>
                <a:gd name="connsiteX367" fmla="*/ 93383 w 629149"/>
                <a:gd name="connsiteY367" fmla="*/ 378168 h 520856"/>
                <a:gd name="connsiteX368" fmla="*/ 94168 w 629149"/>
                <a:gd name="connsiteY368" fmla="*/ 377749 h 520856"/>
                <a:gd name="connsiteX369" fmla="*/ 89660 w 629149"/>
                <a:gd name="connsiteY369" fmla="*/ 377749 h 520856"/>
                <a:gd name="connsiteX370" fmla="*/ 91782 w 629149"/>
                <a:gd name="connsiteY370" fmla="*/ 376586 h 520856"/>
                <a:gd name="connsiteX371" fmla="*/ 92567 w 629149"/>
                <a:gd name="connsiteY371" fmla="*/ 376168 h 520856"/>
                <a:gd name="connsiteX372" fmla="*/ 88059 w 629149"/>
                <a:gd name="connsiteY372" fmla="*/ 376168 h 520856"/>
                <a:gd name="connsiteX373" fmla="*/ 90181 w 629149"/>
                <a:gd name="connsiteY373" fmla="*/ 375005 h 520856"/>
                <a:gd name="connsiteX374" fmla="*/ 90966 w 629149"/>
                <a:gd name="connsiteY374" fmla="*/ 374586 h 520856"/>
                <a:gd name="connsiteX375" fmla="*/ 86458 w 629149"/>
                <a:gd name="connsiteY375" fmla="*/ 374586 h 520856"/>
                <a:gd name="connsiteX376" fmla="*/ 88580 w 629149"/>
                <a:gd name="connsiteY376" fmla="*/ 373423 h 520856"/>
                <a:gd name="connsiteX377" fmla="*/ 89365 w 629149"/>
                <a:gd name="connsiteY377" fmla="*/ 373005 h 520856"/>
                <a:gd name="connsiteX378" fmla="*/ 84857 w 629149"/>
                <a:gd name="connsiteY378" fmla="*/ 373005 h 520856"/>
                <a:gd name="connsiteX379" fmla="*/ 86979 w 629149"/>
                <a:gd name="connsiteY379" fmla="*/ 371842 h 520856"/>
                <a:gd name="connsiteX380" fmla="*/ 87764 w 629149"/>
                <a:gd name="connsiteY380" fmla="*/ 371423 h 520856"/>
                <a:gd name="connsiteX381" fmla="*/ 83256 w 629149"/>
                <a:gd name="connsiteY381" fmla="*/ 371423 h 520856"/>
                <a:gd name="connsiteX382" fmla="*/ 85378 w 629149"/>
                <a:gd name="connsiteY382" fmla="*/ 370260 h 520856"/>
                <a:gd name="connsiteX383" fmla="*/ 86162 w 629149"/>
                <a:gd name="connsiteY383" fmla="*/ 369842 h 520856"/>
                <a:gd name="connsiteX384" fmla="*/ 81655 w 629149"/>
                <a:gd name="connsiteY384" fmla="*/ 369842 h 520856"/>
                <a:gd name="connsiteX385" fmla="*/ 83777 w 629149"/>
                <a:gd name="connsiteY385" fmla="*/ 368679 h 520856"/>
                <a:gd name="connsiteX386" fmla="*/ 84562 w 629149"/>
                <a:gd name="connsiteY386" fmla="*/ 368260 h 520856"/>
                <a:gd name="connsiteX387" fmla="*/ 80054 w 629149"/>
                <a:gd name="connsiteY387" fmla="*/ 368260 h 520856"/>
                <a:gd name="connsiteX388" fmla="*/ 82176 w 629149"/>
                <a:gd name="connsiteY388" fmla="*/ 367097 h 520856"/>
                <a:gd name="connsiteX389" fmla="*/ 82960 w 629149"/>
                <a:gd name="connsiteY389" fmla="*/ 366679 h 520856"/>
                <a:gd name="connsiteX390" fmla="*/ 78453 w 629149"/>
                <a:gd name="connsiteY390" fmla="*/ 366679 h 520856"/>
                <a:gd name="connsiteX391" fmla="*/ 80575 w 629149"/>
                <a:gd name="connsiteY391" fmla="*/ 365516 h 520856"/>
                <a:gd name="connsiteX392" fmla="*/ 81359 w 629149"/>
                <a:gd name="connsiteY392" fmla="*/ 365098 h 520856"/>
                <a:gd name="connsiteX393" fmla="*/ 76852 w 629149"/>
                <a:gd name="connsiteY393" fmla="*/ 365098 h 520856"/>
                <a:gd name="connsiteX394" fmla="*/ 78974 w 629149"/>
                <a:gd name="connsiteY394" fmla="*/ 363935 h 520856"/>
                <a:gd name="connsiteX395" fmla="*/ 79758 w 629149"/>
                <a:gd name="connsiteY395" fmla="*/ 363516 h 520856"/>
                <a:gd name="connsiteX396" fmla="*/ 75250 w 629149"/>
                <a:gd name="connsiteY396" fmla="*/ 363516 h 520856"/>
                <a:gd name="connsiteX397" fmla="*/ 77373 w 629149"/>
                <a:gd name="connsiteY397" fmla="*/ 362353 h 520856"/>
                <a:gd name="connsiteX398" fmla="*/ 78157 w 629149"/>
                <a:gd name="connsiteY398" fmla="*/ 361935 h 520856"/>
                <a:gd name="connsiteX399" fmla="*/ 73649 w 629149"/>
                <a:gd name="connsiteY399" fmla="*/ 361935 h 520856"/>
                <a:gd name="connsiteX400" fmla="*/ 75772 w 629149"/>
                <a:gd name="connsiteY400" fmla="*/ 360772 h 520856"/>
                <a:gd name="connsiteX401" fmla="*/ 76556 w 629149"/>
                <a:gd name="connsiteY401" fmla="*/ 360353 h 520856"/>
                <a:gd name="connsiteX402" fmla="*/ 72048 w 629149"/>
                <a:gd name="connsiteY402" fmla="*/ 360353 h 520856"/>
                <a:gd name="connsiteX403" fmla="*/ 74171 w 629149"/>
                <a:gd name="connsiteY403" fmla="*/ 359190 h 520856"/>
                <a:gd name="connsiteX404" fmla="*/ 74955 w 629149"/>
                <a:gd name="connsiteY404" fmla="*/ 358772 h 520856"/>
                <a:gd name="connsiteX405" fmla="*/ 70447 w 629149"/>
                <a:gd name="connsiteY405" fmla="*/ 358772 h 520856"/>
                <a:gd name="connsiteX406" fmla="*/ 72569 w 629149"/>
                <a:gd name="connsiteY406" fmla="*/ 357609 h 520856"/>
                <a:gd name="connsiteX407" fmla="*/ 73354 w 629149"/>
                <a:gd name="connsiteY407" fmla="*/ 357191 h 520856"/>
                <a:gd name="connsiteX408" fmla="*/ 68846 w 629149"/>
                <a:gd name="connsiteY408" fmla="*/ 357191 h 520856"/>
                <a:gd name="connsiteX409" fmla="*/ 70968 w 629149"/>
                <a:gd name="connsiteY409" fmla="*/ 356028 h 520856"/>
                <a:gd name="connsiteX410" fmla="*/ 71753 w 629149"/>
                <a:gd name="connsiteY410" fmla="*/ 355609 h 520856"/>
                <a:gd name="connsiteX411" fmla="*/ 67245 w 629149"/>
                <a:gd name="connsiteY411" fmla="*/ 355609 h 520856"/>
                <a:gd name="connsiteX412" fmla="*/ 69367 w 629149"/>
                <a:gd name="connsiteY412" fmla="*/ 354446 h 520856"/>
                <a:gd name="connsiteX413" fmla="*/ 70152 w 629149"/>
                <a:gd name="connsiteY413" fmla="*/ 354028 h 520856"/>
                <a:gd name="connsiteX414" fmla="*/ 65644 w 629149"/>
                <a:gd name="connsiteY414" fmla="*/ 354028 h 520856"/>
                <a:gd name="connsiteX415" fmla="*/ 67766 w 629149"/>
                <a:gd name="connsiteY415" fmla="*/ 352865 h 520856"/>
                <a:gd name="connsiteX416" fmla="*/ 68551 w 629149"/>
                <a:gd name="connsiteY416" fmla="*/ 352446 h 520856"/>
                <a:gd name="connsiteX417" fmla="*/ 64043 w 629149"/>
                <a:gd name="connsiteY417" fmla="*/ 352446 h 520856"/>
                <a:gd name="connsiteX418" fmla="*/ 66165 w 629149"/>
                <a:gd name="connsiteY418" fmla="*/ 351283 h 520856"/>
                <a:gd name="connsiteX419" fmla="*/ 66950 w 629149"/>
                <a:gd name="connsiteY419" fmla="*/ 350865 h 520856"/>
                <a:gd name="connsiteX420" fmla="*/ 62442 w 629149"/>
                <a:gd name="connsiteY420" fmla="*/ 350865 h 520856"/>
                <a:gd name="connsiteX421" fmla="*/ 64564 w 629149"/>
                <a:gd name="connsiteY421" fmla="*/ 349702 h 520856"/>
                <a:gd name="connsiteX422" fmla="*/ 65348 w 629149"/>
                <a:gd name="connsiteY422" fmla="*/ 349283 h 520856"/>
                <a:gd name="connsiteX423" fmla="*/ 60841 w 629149"/>
                <a:gd name="connsiteY423" fmla="*/ 349283 h 520856"/>
                <a:gd name="connsiteX424" fmla="*/ 62963 w 629149"/>
                <a:gd name="connsiteY424" fmla="*/ 348121 h 520856"/>
                <a:gd name="connsiteX425" fmla="*/ 63747 w 629149"/>
                <a:gd name="connsiteY425" fmla="*/ 347702 h 520856"/>
                <a:gd name="connsiteX426" fmla="*/ 59240 w 629149"/>
                <a:gd name="connsiteY426" fmla="*/ 347702 h 520856"/>
                <a:gd name="connsiteX427" fmla="*/ 61362 w 629149"/>
                <a:gd name="connsiteY427" fmla="*/ 346539 h 520856"/>
                <a:gd name="connsiteX428" fmla="*/ 62147 w 629149"/>
                <a:gd name="connsiteY428" fmla="*/ 346120 h 520856"/>
                <a:gd name="connsiteX429" fmla="*/ 57638 w 629149"/>
                <a:gd name="connsiteY429" fmla="*/ 346120 h 520856"/>
                <a:gd name="connsiteX430" fmla="*/ 59761 w 629149"/>
                <a:gd name="connsiteY430" fmla="*/ 344958 h 520856"/>
                <a:gd name="connsiteX431" fmla="*/ 60545 w 629149"/>
                <a:gd name="connsiteY431" fmla="*/ 344539 h 520856"/>
                <a:gd name="connsiteX432" fmla="*/ 56038 w 629149"/>
                <a:gd name="connsiteY432" fmla="*/ 344539 h 520856"/>
                <a:gd name="connsiteX433" fmla="*/ 58160 w 629149"/>
                <a:gd name="connsiteY433" fmla="*/ 343376 h 520856"/>
                <a:gd name="connsiteX434" fmla="*/ 58944 w 629149"/>
                <a:gd name="connsiteY434" fmla="*/ 342958 h 520856"/>
                <a:gd name="connsiteX435" fmla="*/ 54436 w 629149"/>
                <a:gd name="connsiteY435" fmla="*/ 342958 h 520856"/>
                <a:gd name="connsiteX436" fmla="*/ 56559 w 629149"/>
                <a:gd name="connsiteY436" fmla="*/ 341795 h 520856"/>
                <a:gd name="connsiteX437" fmla="*/ 57343 w 629149"/>
                <a:gd name="connsiteY437" fmla="*/ 341376 h 520856"/>
                <a:gd name="connsiteX438" fmla="*/ 52835 w 629149"/>
                <a:gd name="connsiteY438" fmla="*/ 341376 h 520856"/>
                <a:gd name="connsiteX439" fmla="*/ 54958 w 629149"/>
                <a:gd name="connsiteY439" fmla="*/ 340213 h 520856"/>
                <a:gd name="connsiteX440" fmla="*/ 55742 w 629149"/>
                <a:gd name="connsiteY440" fmla="*/ 339795 h 520856"/>
                <a:gd name="connsiteX441" fmla="*/ 51234 w 629149"/>
                <a:gd name="connsiteY441" fmla="*/ 339795 h 520856"/>
                <a:gd name="connsiteX442" fmla="*/ 53357 w 629149"/>
                <a:gd name="connsiteY442" fmla="*/ 338632 h 520856"/>
                <a:gd name="connsiteX443" fmla="*/ 54141 w 629149"/>
                <a:gd name="connsiteY443" fmla="*/ 338213 h 520856"/>
                <a:gd name="connsiteX444" fmla="*/ 49633 w 629149"/>
                <a:gd name="connsiteY444" fmla="*/ 338213 h 520856"/>
                <a:gd name="connsiteX445" fmla="*/ 51756 w 629149"/>
                <a:gd name="connsiteY445" fmla="*/ 337050 h 520856"/>
                <a:gd name="connsiteX446" fmla="*/ 52540 w 629149"/>
                <a:gd name="connsiteY446" fmla="*/ 336632 h 520856"/>
                <a:gd name="connsiteX447" fmla="*/ 48032 w 629149"/>
                <a:gd name="connsiteY447" fmla="*/ 336632 h 520856"/>
                <a:gd name="connsiteX448" fmla="*/ 50155 w 629149"/>
                <a:gd name="connsiteY448" fmla="*/ 335469 h 520856"/>
                <a:gd name="connsiteX449" fmla="*/ 50939 w 629149"/>
                <a:gd name="connsiteY449" fmla="*/ 335051 h 520856"/>
                <a:gd name="connsiteX450" fmla="*/ 46431 w 629149"/>
                <a:gd name="connsiteY450" fmla="*/ 335051 h 520856"/>
                <a:gd name="connsiteX451" fmla="*/ 48553 w 629149"/>
                <a:gd name="connsiteY451" fmla="*/ 333888 h 520856"/>
                <a:gd name="connsiteX452" fmla="*/ 49338 w 629149"/>
                <a:gd name="connsiteY452" fmla="*/ 333469 h 520856"/>
                <a:gd name="connsiteX453" fmla="*/ 44830 w 629149"/>
                <a:gd name="connsiteY453" fmla="*/ 333469 h 520856"/>
                <a:gd name="connsiteX454" fmla="*/ 46952 w 629149"/>
                <a:gd name="connsiteY454" fmla="*/ 332306 h 520856"/>
                <a:gd name="connsiteX455" fmla="*/ 47737 w 629149"/>
                <a:gd name="connsiteY455" fmla="*/ 331888 h 520856"/>
                <a:gd name="connsiteX456" fmla="*/ 43229 w 629149"/>
                <a:gd name="connsiteY456" fmla="*/ 331888 h 520856"/>
                <a:gd name="connsiteX457" fmla="*/ 45351 w 629149"/>
                <a:gd name="connsiteY457" fmla="*/ 330725 h 520856"/>
                <a:gd name="connsiteX458" fmla="*/ 46136 w 629149"/>
                <a:gd name="connsiteY458" fmla="*/ 330306 h 520856"/>
                <a:gd name="connsiteX459" fmla="*/ 41628 w 629149"/>
                <a:gd name="connsiteY459" fmla="*/ 330306 h 520856"/>
                <a:gd name="connsiteX460" fmla="*/ 43750 w 629149"/>
                <a:gd name="connsiteY460" fmla="*/ 329143 h 520856"/>
                <a:gd name="connsiteX461" fmla="*/ 44535 w 629149"/>
                <a:gd name="connsiteY461" fmla="*/ 328725 h 520856"/>
                <a:gd name="connsiteX462" fmla="*/ 40027 w 629149"/>
                <a:gd name="connsiteY462" fmla="*/ 328725 h 520856"/>
                <a:gd name="connsiteX463" fmla="*/ 42149 w 629149"/>
                <a:gd name="connsiteY463" fmla="*/ 327562 h 520856"/>
                <a:gd name="connsiteX464" fmla="*/ 42933 w 629149"/>
                <a:gd name="connsiteY464" fmla="*/ 327144 h 520856"/>
                <a:gd name="connsiteX465" fmla="*/ 38426 w 629149"/>
                <a:gd name="connsiteY465" fmla="*/ 327144 h 520856"/>
                <a:gd name="connsiteX466" fmla="*/ 40548 w 629149"/>
                <a:gd name="connsiteY466" fmla="*/ 325981 h 520856"/>
                <a:gd name="connsiteX467" fmla="*/ 41332 w 629149"/>
                <a:gd name="connsiteY467" fmla="*/ 325562 h 520856"/>
                <a:gd name="connsiteX468" fmla="*/ 36825 w 629149"/>
                <a:gd name="connsiteY468" fmla="*/ 325562 h 520856"/>
                <a:gd name="connsiteX469" fmla="*/ 38947 w 629149"/>
                <a:gd name="connsiteY469" fmla="*/ 324399 h 520856"/>
                <a:gd name="connsiteX470" fmla="*/ 39731 w 629149"/>
                <a:gd name="connsiteY470" fmla="*/ 323981 h 520856"/>
                <a:gd name="connsiteX471" fmla="*/ 35224 w 629149"/>
                <a:gd name="connsiteY471" fmla="*/ 323981 h 520856"/>
                <a:gd name="connsiteX472" fmla="*/ 37346 w 629149"/>
                <a:gd name="connsiteY472" fmla="*/ 322818 h 520856"/>
                <a:gd name="connsiteX473" fmla="*/ 38131 w 629149"/>
                <a:gd name="connsiteY473" fmla="*/ 322399 h 520856"/>
                <a:gd name="connsiteX474" fmla="*/ 33623 w 629149"/>
                <a:gd name="connsiteY474" fmla="*/ 322399 h 520856"/>
                <a:gd name="connsiteX475" fmla="*/ 35745 w 629149"/>
                <a:gd name="connsiteY475" fmla="*/ 321236 h 520856"/>
                <a:gd name="connsiteX476" fmla="*/ 36529 w 629149"/>
                <a:gd name="connsiteY476" fmla="*/ 320818 h 520856"/>
                <a:gd name="connsiteX477" fmla="*/ 32021 w 629149"/>
                <a:gd name="connsiteY477" fmla="*/ 320818 h 520856"/>
                <a:gd name="connsiteX478" fmla="*/ 34144 w 629149"/>
                <a:gd name="connsiteY478" fmla="*/ 319655 h 520856"/>
                <a:gd name="connsiteX479" fmla="*/ 34928 w 629149"/>
                <a:gd name="connsiteY479" fmla="*/ 319236 h 520856"/>
                <a:gd name="connsiteX480" fmla="*/ 30420 w 629149"/>
                <a:gd name="connsiteY480" fmla="*/ 319236 h 520856"/>
                <a:gd name="connsiteX481" fmla="*/ 32543 w 629149"/>
                <a:gd name="connsiteY481" fmla="*/ 318073 h 520856"/>
                <a:gd name="connsiteX482" fmla="*/ 33327 w 629149"/>
                <a:gd name="connsiteY482" fmla="*/ 317655 h 520856"/>
                <a:gd name="connsiteX483" fmla="*/ 28819 w 629149"/>
                <a:gd name="connsiteY483" fmla="*/ 317655 h 520856"/>
                <a:gd name="connsiteX484" fmla="*/ 30942 w 629149"/>
                <a:gd name="connsiteY484" fmla="*/ 316492 h 520856"/>
                <a:gd name="connsiteX485" fmla="*/ 31726 w 629149"/>
                <a:gd name="connsiteY485" fmla="*/ 316074 h 520856"/>
                <a:gd name="connsiteX486" fmla="*/ 27218 w 629149"/>
                <a:gd name="connsiteY486" fmla="*/ 316074 h 520856"/>
                <a:gd name="connsiteX487" fmla="*/ 29340 w 629149"/>
                <a:gd name="connsiteY487" fmla="*/ 314911 h 520856"/>
                <a:gd name="connsiteX488" fmla="*/ 30125 w 629149"/>
                <a:gd name="connsiteY488" fmla="*/ 314492 h 520856"/>
                <a:gd name="connsiteX489" fmla="*/ 25617 w 629149"/>
                <a:gd name="connsiteY489" fmla="*/ 314492 h 520856"/>
                <a:gd name="connsiteX490" fmla="*/ 27740 w 629149"/>
                <a:gd name="connsiteY490" fmla="*/ 313329 h 520856"/>
                <a:gd name="connsiteX491" fmla="*/ 28524 w 629149"/>
                <a:gd name="connsiteY491" fmla="*/ 312911 h 520856"/>
                <a:gd name="connsiteX492" fmla="*/ 24016 w 629149"/>
                <a:gd name="connsiteY492" fmla="*/ 312911 h 520856"/>
                <a:gd name="connsiteX493" fmla="*/ 26138 w 629149"/>
                <a:gd name="connsiteY493" fmla="*/ 311748 h 520856"/>
                <a:gd name="connsiteX494" fmla="*/ 26923 w 629149"/>
                <a:gd name="connsiteY494" fmla="*/ 311329 h 520856"/>
                <a:gd name="connsiteX495" fmla="*/ 22415 w 629149"/>
                <a:gd name="connsiteY495" fmla="*/ 311329 h 520856"/>
                <a:gd name="connsiteX496" fmla="*/ 24537 w 629149"/>
                <a:gd name="connsiteY496" fmla="*/ 310166 h 520856"/>
                <a:gd name="connsiteX497" fmla="*/ 25322 w 629149"/>
                <a:gd name="connsiteY497" fmla="*/ 309748 h 520856"/>
                <a:gd name="connsiteX498" fmla="*/ 20814 w 629149"/>
                <a:gd name="connsiteY498" fmla="*/ 309748 h 520856"/>
                <a:gd name="connsiteX499" fmla="*/ 22936 w 629149"/>
                <a:gd name="connsiteY499" fmla="*/ 308585 h 520856"/>
                <a:gd name="connsiteX500" fmla="*/ 23721 w 629149"/>
                <a:gd name="connsiteY500" fmla="*/ 308166 h 520856"/>
                <a:gd name="connsiteX501" fmla="*/ 19213 w 629149"/>
                <a:gd name="connsiteY501" fmla="*/ 308166 h 520856"/>
                <a:gd name="connsiteX502" fmla="*/ 21335 w 629149"/>
                <a:gd name="connsiteY502" fmla="*/ 307004 h 520856"/>
                <a:gd name="connsiteX503" fmla="*/ 22120 w 629149"/>
                <a:gd name="connsiteY503" fmla="*/ 306585 h 520856"/>
                <a:gd name="connsiteX504" fmla="*/ 17612 w 629149"/>
                <a:gd name="connsiteY504" fmla="*/ 306585 h 520856"/>
                <a:gd name="connsiteX505" fmla="*/ 19734 w 629149"/>
                <a:gd name="connsiteY505" fmla="*/ 305422 h 520856"/>
                <a:gd name="connsiteX506" fmla="*/ 20518 w 629149"/>
                <a:gd name="connsiteY506" fmla="*/ 305004 h 520856"/>
                <a:gd name="connsiteX507" fmla="*/ 16011 w 629149"/>
                <a:gd name="connsiteY507" fmla="*/ 305004 h 520856"/>
                <a:gd name="connsiteX508" fmla="*/ 18133 w 629149"/>
                <a:gd name="connsiteY508" fmla="*/ 303841 h 520856"/>
                <a:gd name="connsiteX509" fmla="*/ 18917 w 629149"/>
                <a:gd name="connsiteY509" fmla="*/ 303422 h 520856"/>
                <a:gd name="connsiteX510" fmla="*/ 14410 w 629149"/>
                <a:gd name="connsiteY510" fmla="*/ 303422 h 520856"/>
                <a:gd name="connsiteX511" fmla="*/ 16532 w 629149"/>
                <a:gd name="connsiteY511" fmla="*/ 302259 h 520856"/>
                <a:gd name="connsiteX512" fmla="*/ 17316 w 629149"/>
                <a:gd name="connsiteY512" fmla="*/ 301841 h 520856"/>
                <a:gd name="connsiteX513" fmla="*/ 12809 w 629149"/>
                <a:gd name="connsiteY513" fmla="*/ 301841 h 520856"/>
                <a:gd name="connsiteX514" fmla="*/ 14931 w 629149"/>
                <a:gd name="connsiteY514" fmla="*/ 300678 h 520856"/>
                <a:gd name="connsiteX515" fmla="*/ 15716 w 629149"/>
                <a:gd name="connsiteY515" fmla="*/ 300259 h 520856"/>
                <a:gd name="connsiteX516" fmla="*/ 11208 w 629149"/>
                <a:gd name="connsiteY516" fmla="*/ 300259 h 520856"/>
                <a:gd name="connsiteX517" fmla="*/ 13330 w 629149"/>
                <a:gd name="connsiteY517" fmla="*/ 299096 h 520856"/>
                <a:gd name="connsiteX518" fmla="*/ 14114 w 629149"/>
                <a:gd name="connsiteY518" fmla="*/ 298678 h 520856"/>
                <a:gd name="connsiteX519" fmla="*/ 9606 w 629149"/>
                <a:gd name="connsiteY519" fmla="*/ 298678 h 520856"/>
                <a:gd name="connsiteX520" fmla="*/ 11729 w 629149"/>
                <a:gd name="connsiteY520" fmla="*/ 297515 h 520856"/>
                <a:gd name="connsiteX521" fmla="*/ 12513 w 629149"/>
                <a:gd name="connsiteY521" fmla="*/ 297096 h 520856"/>
                <a:gd name="connsiteX522" fmla="*/ 8005 w 629149"/>
                <a:gd name="connsiteY522" fmla="*/ 297096 h 520856"/>
                <a:gd name="connsiteX523" fmla="*/ 10128 w 629149"/>
                <a:gd name="connsiteY523" fmla="*/ 295933 h 520856"/>
                <a:gd name="connsiteX524" fmla="*/ 10912 w 629149"/>
                <a:gd name="connsiteY524" fmla="*/ 295515 h 520856"/>
                <a:gd name="connsiteX525" fmla="*/ 6404 w 629149"/>
                <a:gd name="connsiteY525" fmla="*/ 295515 h 520856"/>
                <a:gd name="connsiteX526" fmla="*/ 8527 w 629149"/>
                <a:gd name="connsiteY526" fmla="*/ 294352 h 520856"/>
                <a:gd name="connsiteX527" fmla="*/ 9311 w 629149"/>
                <a:gd name="connsiteY527" fmla="*/ 293934 h 520856"/>
                <a:gd name="connsiteX528" fmla="*/ 4803 w 629149"/>
                <a:gd name="connsiteY528" fmla="*/ 293934 h 520856"/>
                <a:gd name="connsiteX529" fmla="*/ 6925 w 629149"/>
                <a:gd name="connsiteY529" fmla="*/ 292771 h 520856"/>
                <a:gd name="connsiteX530" fmla="*/ 7710 w 629149"/>
                <a:gd name="connsiteY530" fmla="*/ 292352 h 520856"/>
                <a:gd name="connsiteX531" fmla="*/ 3202 w 629149"/>
                <a:gd name="connsiteY531" fmla="*/ 292352 h 520856"/>
                <a:gd name="connsiteX532" fmla="*/ 5325 w 629149"/>
                <a:gd name="connsiteY532" fmla="*/ 291189 h 520856"/>
                <a:gd name="connsiteX533" fmla="*/ 6109 w 629149"/>
                <a:gd name="connsiteY533" fmla="*/ 290771 h 520856"/>
                <a:gd name="connsiteX534" fmla="*/ 1601 w 629149"/>
                <a:gd name="connsiteY534" fmla="*/ 290771 h 520856"/>
                <a:gd name="connsiteX535" fmla="*/ 3723 w 629149"/>
                <a:gd name="connsiteY535" fmla="*/ 289608 h 520856"/>
                <a:gd name="connsiteX536" fmla="*/ 4508 w 629149"/>
                <a:gd name="connsiteY536" fmla="*/ 289189 h 520856"/>
                <a:gd name="connsiteX537" fmla="*/ 0 w 629149"/>
                <a:gd name="connsiteY537" fmla="*/ 289189 h 520856"/>
                <a:gd name="connsiteX538" fmla="*/ 25076 w 629149"/>
                <a:gd name="connsiteY538" fmla="*/ 276419 h 520856"/>
                <a:gd name="connsiteX539" fmla="*/ 48122 w 629149"/>
                <a:gd name="connsiteY539" fmla="*/ 266524 h 520856"/>
                <a:gd name="connsiteX540" fmla="*/ 59934 w 629149"/>
                <a:gd name="connsiteY540" fmla="*/ 267585 h 520856"/>
                <a:gd name="connsiteX541" fmla="*/ 66572 w 629149"/>
                <a:gd name="connsiteY541" fmla="*/ 268131 h 520856"/>
                <a:gd name="connsiteX542" fmla="*/ 66649 w 629149"/>
                <a:gd name="connsiteY542" fmla="*/ 267864 h 520856"/>
                <a:gd name="connsiteX543" fmla="*/ 64589 w 629149"/>
                <a:gd name="connsiteY543" fmla="*/ 267864 h 520856"/>
                <a:gd name="connsiteX544" fmla="*/ 65048 w 629149"/>
                <a:gd name="connsiteY544" fmla="*/ 266282 h 520856"/>
                <a:gd name="connsiteX545" fmla="*/ 62988 w 629149"/>
                <a:gd name="connsiteY545" fmla="*/ 266282 h 520856"/>
                <a:gd name="connsiteX546" fmla="*/ 63447 w 629149"/>
                <a:gd name="connsiteY546" fmla="*/ 264701 h 520856"/>
                <a:gd name="connsiteX547" fmla="*/ 61386 w 629149"/>
                <a:gd name="connsiteY547" fmla="*/ 264701 h 520856"/>
                <a:gd name="connsiteX548" fmla="*/ 61846 w 629149"/>
                <a:gd name="connsiteY548" fmla="*/ 263119 h 520856"/>
                <a:gd name="connsiteX549" fmla="*/ 59785 w 629149"/>
                <a:gd name="connsiteY549" fmla="*/ 263119 h 520856"/>
                <a:gd name="connsiteX550" fmla="*/ 60245 w 629149"/>
                <a:gd name="connsiteY550" fmla="*/ 261538 h 520856"/>
                <a:gd name="connsiteX551" fmla="*/ 58184 w 629149"/>
                <a:gd name="connsiteY551" fmla="*/ 261538 h 520856"/>
                <a:gd name="connsiteX552" fmla="*/ 58644 w 629149"/>
                <a:gd name="connsiteY552" fmla="*/ 259957 h 520856"/>
                <a:gd name="connsiteX553" fmla="*/ 56583 w 629149"/>
                <a:gd name="connsiteY553" fmla="*/ 259957 h 520856"/>
                <a:gd name="connsiteX554" fmla="*/ 57043 w 629149"/>
                <a:gd name="connsiteY554" fmla="*/ 258375 h 520856"/>
                <a:gd name="connsiteX555" fmla="*/ 54982 w 629149"/>
                <a:gd name="connsiteY555" fmla="*/ 258375 h 520856"/>
                <a:gd name="connsiteX556" fmla="*/ 55442 w 629149"/>
                <a:gd name="connsiteY556" fmla="*/ 256794 h 520856"/>
                <a:gd name="connsiteX557" fmla="*/ 53381 w 629149"/>
                <a:gd name="connsiteY557" fmla="*/ 256794 h 520856"/>
                <a:gd name="connsiteX558" fmla="*/ 53841 w 629149"/>
                <a:gd name="connsiteY558" fmla="*/ 255212 h 520856"/>
                <a:gd name="connsiteX559" fmla="*/ 51780 w 629149"/>
                <a:gd name="connsiteY559" fmla="*/ 255212 h 520856"/>
                <a:gd name="connsiteX560" fmla="*/ 82840 w 629149"/>
                <a:gd name="connsiteY560" fmla="*/ 148379 h 520856"/>
                <a:gd name="connsiteX561" fmla="*/ 126141 w 629149"/>
                <a:gd name="connsiteY561" fmla="*/ 148379 h 520856"/>
                <a:gd name="connsiteX562" fmla="*/ 125688 w 629149"/>
                <a:gd name="connsiteY562" fmla="*/ 149960 h 520856"/>
                <a:gd name="connsiteX563" fmla="*/ 127742 w 629149"/>
                <a:gd name="connsiteY563" fmla="*/ 149960 h 520856"/>
                <a:gd name="connsiteX564" fmla="*/ 127289 w 629149"/>
                <a:gd name="connsiteY564" fmla="*/ 151541 h 520856"/>
                <a:gd name="connsiteX565" fmla="*/ 129343 w 629149"/>
                <a:gd name="connsiteY565" fmla="*/ 151541 h 520856"/>
                <a:gd name="connsiteX566" fmla="*/ 128890 w 629149"/>
                <a:gd name="connsiteY566" fmla="*/ 153123 h 520856"/>
                <a:gd name="connsiteX567" fmla="*/ 130944 w 629149"/>
                <a:gd name="connsiteY567" fmla="*/ 153123 h 520856"/>
                <a:gd name="connsiteX568" fmla="*/ 130491 w 629149"/>
                <a:gd name="connsiteY568" fmla="*/ 154704 h 520856"/>
                <a:gd name="connsiteX569" fmla="*/ 132545 w 629149"/>
                <a:gd name="connsiteY569" fmla="*/ 154704 h 520856"/>
                <a:gd name="connsiteX570" fmla="*/ 132092 w 629149"/>
                <a:gd name="connsiteY570" fmla="*/ 156286 h 520856"/>
                <a:gd name="connsiteX571" fmla="*/ 134146 w 629149"/>
                <a:gd name="connsiteY571" fmla="*/ 156286 h 520856"/>
                <a:gd name="connsiteX572" fmla="*/ 133693 w 629149"/>
                <a:gd name="connsiteY572" fmla="*/ 157868 h 520856"/>
                <a:gd name="connsiteX573" fmla="*/ 135747 w 629149"/>
                <a:gd name="connsiteY573" fmla="*/ 157868 h 520856"/>
                <a:gd name="connsiteX574" fmla="*/ 135294 w 629149"/>
                <a:gd name="connsiteY574" fmla="*/ 159449 h 520856"/>
                <a:gd name="connsiteX575" fmla="*/ 137349 w 629149"/>
                <a:gd name="connsiteY575" fmla="*/ 159449 h 520856"/>
                <a:gd name="connsiteX576" fmla="*/ 136895 w 629149"/>
                <a:gd name="connsiteY576" fmla="*/ 161030 h 520856"/>
                <a:gd name="connsiteX577" fmla="*/ 137243 w 629149"/>
                <a:gd name="connsiteY577" fmla="*/ 161030 h 520856"/>
                <a:gd name="connsiteX578" fmla="*/ 140941 w 629149"/>
                <a:gd name="connsiteY578" fmla="*/ 148379 h 520856"/>
                <a:gd name="connsiteX579" fmla="*/ 184074 w 629149"/>
                <a:gd name="connsiteY579" fmla="*/ 148379 h 520856"/>
                <a:gd name="connsiteX580" fmla="*/ 183612 w 629149"/>
                <a:gd name="connsiteY580" fmla="*/ 149960 h 520856"/>
                <a:gd name="connsiteX581" fmla="*/ 185675 w 629149"/>
                <a:gd name="connsiteY581" fmla="*/ 149960 h 520856"/>
                <a:gd name="connsiteX582" fmla="*/ 185213 w 629149"/>
                <a:gd name="connsiteY582" fmla="*/ 151541 h 520856"/>
                <a:gd name="connsiteX583" fmla="*/ 187276 w 629149"/>
                <a:gd name="connsiteY583" fmla="*/ 151541 h 520856"/>
                <a:gd name="connsiteX584" fmla="*/ 186815 w 629149"/>
                <a:gd name="connsiteY584" fmla="*/ 153123 h 520856"/>
                <a:gd name="connsiteX585" fmla="*/ 188877 w 629149"/>
                <a:gd name="connsiteY585" fmla="*/ 153123 h 520856"/>
                <a:gd name="connsiteX586" fmla="*/ 188415 w 629149"/>
                <a:gd name="connsiteY586" fmla="*/ 154704 h 520856"/>
                <a:gd name="connsiteX587" fmla="*/ 190478 w 629149"/>
                <a:gd name="connsiteY587" fmla="*/ 154704 h 520856"/>
                <a:gd name="connsiteX588" fmla="*/ 190017 w 629149"/>
                <a:gd name="connsiteY588" fmla="*/ 156286 h 520856"/>
                <a:gd name="connsiteX589" fmla="*/ 192079 w 629149"/>
                <a:gd name="connsiteY589" fmla="*/ 156286 h 520856"/>
                <a:gd name="connsiteX590" fmla="*/ 191618 w 629149"/>
                <a:gd name="connsiteY590" fmla="*/ 157868 h 520856"/>
                <a:gd name="connsiteX591" fmla="*/ 193680 w 629149"/>
                <a:gd name="connsiteY591" fmla="*/ 157868 h 520856"/>
                <a:gd name="connsiteX592" fmla="*/ 193219 w 629149"/>
                <a:gd name="connsiteY592" fmla="*/ 159449 h 520856"/>
                <a:gd name="connsiteX593" fmla="*/ 194324 w 629149"/>
                <a:gd name="connsiteY593" fmla="*/ 159449 h 520856"/>
                <a:gd name="connsiteX594" fmla="*/ 197542 w 629149"/>
                <a:gd name="connsiteY594" fmla="*/ 148379 h 520856"/>
                <a:gd name="connsiteX595" fmla="*/ 233963 w 629149"/>
                <a:gd name="connsiteY595" fmla="*/ 148379 h 520856"/>
                <a:gd name="connsiteX596" fmla="*/ 232440 w 629149"/>
                <a:gd name="connsiteY596" fmla="*/ 146922 h 520856"/>
                <a:gd name="connsiteX597" fmla="*/ 232378 w 629149"/>
                <a:gd name="connsiteY597" fmla="*/ 146813 h 520856"/>
                <a:gd name="connsiteX598" fmla="*/ 230839 w 629149"/>
                <a:gd name="connsiteY598" fmla="*/ 145340 h 520856"/>
                <a:gd name="connsiteX599" fmla="*/ 230777 w 629149"/>
                <a:gd name="connsiteY599" fmla="*/ 145232 h 520856"/>
                <a:gd name="connsiteX600" fmla="*/ 229238 w 629149"/>
                <a:gd name="connsiteY600" fmla="*/ 143759 h 520856"/>
                <a:gd name="connsiteX601" fmla="*/ 229176 w 629149"/>
                <a:gd name="connsiteY601" fmla="*/ 143650 h 520856"/>
                <a:gd name="connsiteX602" fmla="*/ 227637 w 629149"/>
                <a:gd name="connsiteY602" fmla="*/ 142178 h 520856"/>
                <a:gd name="connsiteX603" fmla="*/ 227575 w 629149"/>
                <a:gd name="connsiteY603" fmla="*/ 142069 h 520856"/>
                <a:gd name="connsiteX604" fmla="*/ 226036 w 629149"/>
                <a:gd name="connsiteY604" fmla="*/ 140596 h 520856"/>
                <a:gd name="connsiteX605" fmla="*/ 225974 w 629149"/>
                <a:gd name="connsiteY605" fmla="*/ 140488 h 520856"/>
                <a:gd name="connsiteX606" fmla="*/ 224435 w 629149"/>
                <a:gd name="connsiteY606" fmla="*/ 139015 h 520856"/>
                <a:gd name="connsiteX607" fmla="*/ 224373 w 629149"/>
                <a:gd name="connsiteY607" fmla="*/ 138906 h 520856"/>
                <a:gd name="connsiteX608" fmla="*/ 222834 w 629149"/>
                <a:gd name="connsiteY608" fmla="*/ 137433 h 520856"/>
                <a:gd name="connsiteX609" fmla="*/ 222772 w 629149"/>
                <a:gd name="connsiteY609" fmla="*/ 137325 h 520856"/>
                <a:gd name="connsiteX610" fmla="*/ 221233 w 629149"/>
                <a:gd name="connsiteY610" fmla="*/ 135852 h 520856"/>
                <a:gd name="connsiteX611" fmla="*/ 221170 w 629149"/>
                <a:gd name="connsiteY611" fmla="*/ 135743 h 520856"/>
                <a:gd name="connsiteX612" fmla="*/ 219632 w 629149"/>
                <a:gd name="connsiteY612" fmla="*/ 134270 h 520856"/>
                <a:gd name="connsiteX613" fmla="*/ 219570 w 629149"/>
                <a:gd name="connsiteY613" fmla="*/ 134162 h 520856"/>
                <a:gd name="connsiteX614" fmla="*/ 218031 w 629149"/>
                <a:gd name="connsiteY614" fmla="*/ 132689 h 520856"/>
                <a:gd name="connsiteX615" fmla="*/ 217968 w 629149"/>
                <a:gd name="connsiteY615" fmla="*/ 132580 h 520856"/>
                <a:gd name="connsiteX616" fmla="*/ 216651 w 629149"/>
                <a:gd name="connsiteY616" fmla="*/ 131319 h 520856"/>
                <a:gd name="connsiteX617" fmla="*/ 215540 w 629149"/>
                <a:gd name="connsiteY617" fmla="*/ 130520 h 520856"/>
                <a:gd name="connsiteX618" fmla="*/ 206823 w 629149"/>
                <a:gd name="connsiteY618" fmla="*/ 121619 h 520856"/>
                <a:gd name="connsiteX619" fmla="*/ 206761 w 629149"/>
                <a:gd name="connsiteY619" fmla="*/ 121511 h 520856"/>
                <a:gd name="connsiteX620" fmla="*/ 205443 w 629149"/>
                <a:gd name="connsiteY620" fmla="*/ 120250 h 520856"/>
                <a:gd name="connsiteX621" fmla="*/ 204332 w 629149"/>
                <a:gd name="connsiteY621" fmla="*/ 119450 h 520856"/>
                <a:gd name="connsiteX622" fmla="*/ 195616 w 629149"/>
                <a:gd name="connsiteY622" fmla="*/ 110550 h 520856"/>
                <a:gd name="connsiteX623" fmla="*/ 195553 w 629149"/>
                <a:gd name="connsiteY623" fmla="*/ 110441 h 520856"/>
                <a:gd name="connsiteX624" fmla="*/ 194236 w 629149"/>
                <a:gd name="connsiteY624" fmla="*/ 109180 h 520856"/>
                <a:gd name="connsiteX625" fmla="*/ 193125 w 629149"/>
                <a:gd name="connsiteY625" fmla="*/ 108381 h 520856"/>
                <a:gd name="connsiteX626" fmla="*/ 184408 w 629149"/>
                <a:gd name="connsiteY626" fmla="*/ 99479 h 520856"/>
                <a:gd name="connsiteX627" fmla="*/ 184346 w 629149"/>
                <a:gd name="connsiteY627" fmla="*/ 99370 h 520856"/>
                <a:gd name="connsiteX628" fmla="*/ 183028 w 629149"/>
                <a:gd name="connsiteY628" fmla="*/ 98109 h 520856"/>
                <a:gd name="connsiteX629" fmla="*/ 181917 w 629149"/>
                <a:gd name="connsiteY629" fmla="*/ 97309 h 520856"/>
                <a:gd name="connsiteX630" fmla="*/ 173201 w 629149"/>
                <a:gd name="connsiteY630" fmla="*/ 88409 h 520856"/>
                <a:gd name="connsiteX631" fmla="*/ 173138 w 629149"/>
                <a:gd name="connsiteY631" fmla="*/ 88300 h 520856"/>
                <a:gd name="connsiteX632" fmla="*/ 171821 w 629149"/>
                <a:gd name="connsiteY632" fmla="*/ 87040 h 520856"/>
                <a:gd name="connsiteX633" fmla="*/ 170710 w 629149"/>
                <a:gd name="connsiteY633" fmla="*/ 86240 h 520856"/>
                <a:gd name="connsiteX634" fmla="*/ 161993 w 629149"/>
                <a:gd name="connsiteY634" fmla="*/ 77339 h 520856"/>
                <a:gd name="connsiteX635" fmla="*/ 161931 w 629149"/>
                <a:gd name="connsiteY635" fmla="*/ 77231 h 520856"/>
                <a:gd name="connsiteX636" fmla="*/ 160392 w 629149"/>
                <a:gd name="connsiteY636" fmla="*/ 75758 h 520856"/>
                <a:gd name="connsiteX637" fmla="*/ 155234 w 629149"/>
                <a:gd name="connsiteY637" fmla="*/ 61839 h 520856"/>
                <a:gd name="connsiteX638" fmla="*/ 211476 w 629149"/>
                <a:gd name="connsiteY638" fmla="*/ 37080 h 520856"/>
                <a:gd name="connsiteX639" fmla="*/ 241605 w 629149"/>
                <a:gd name="connsiteY639" fmla="*/ 16656 h 520856"/>
                <a:gd name="connsiteX640" fmla="*/ 349799 w 629149"/>
                <a:gd name="connsiteY640" fmla="*/ 452 h 520856"/>
                <a:gd name="connsiteX641" fmla="*/ 381665 w 629149"/>
                <a:gd name="connsiteY641" fmla="*/ 35 h 520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</a:cxnLst>
              <a:rect l="l" t="t" r="r" b="b"/>
              <a:pathLst>
                <a:path w="629149" h="520856">
                  <a:moveTo>
                    <a:pt x="381665" y="35"/>
                  </a:moveTo>
                  <a:cubicBezTo>
                    <a:pt x="392945" y="146"/>
                    <a:pt x="404882" y="529"/>
                    <a:pt x="417475" y="1242"/>
                  </a:cubicBezTo>
                  <a:cubicBezTo>
                    <a:pt x="532051" y="16275"/>
                    <a:pt x="546322" y="34966"/>
                    <a:pt x="546322" y="34966"/>
                  </a:cubicBezTo>
                  <a:cubicBezTo>
                    <a:pt x="546322" y="34966"/>
                    <a:pt x="553339" y="39474"/>
                    <a:pt x="558346" y="45046"/>
                  </a:cubicBezTo>
                  <a:lnTo>
                    <a:pt x="558459" y="45210"/>
                  </a:lnTo>
                  <a:lnTo>
                    <a:pt x="559947" y="46627"/>
                  </a:lnTo>
                  <a:lnTo>
                    <a:pt x="560060" y="46791"/>
                  </a:lnTo>
                  <a:lnTo>
                    <a:pt x="561548" y="48209"/>
                  </a:lnTo>
                  <a:lnTo>
                    <a:pt x="561662" y="48373"/>
                  </a:lnTo>
                  <a:lnTo>
                    <a:pt x="563149" y="49790"/>
                  </a:lnTo>
                  <a:lnTo>
                    <a:pt x="563262" y="49953"/>
                  </a:lnTo>
                  <a:lnTo>
                    <a:pt x="564750" y="51371"/>
                  </a:lnTo>
                  <a:lnTo>
                    <a:pt x="564864" y="51535"/>
                  </a:lnTo>
                  <a:lnTo>
                    <a:pt x="566352" y="52952"/>
                  </a:lnTo>
                  <a:lnTo>
                    <a:pt x="566465" y="53116"/>
                  </a:lnTo>
                  <a:lnTo>
                    <a:pt x="567953" y="54534"/>
                  </a:lnTo>
                  <a:lnTo>
                    <a:pt x="568066" y="54697"/>
                  </a:lnTo>
                  <a:lnTo>
                    <a:pt x="569554" y="56115"/>
                  </a:lnTo>
                  <a:lnTo>
                    <a:pt x="569667" y="56280"/>
                  </a:lnTo>
                  <a:lnTo>
                    <a:pt x="571155" y="57697"/>
                  </a:lnTo>
                  <a:lnTo>
                    <a:pt x="571268" y="57861"/>
                  </a:lnTo>
                  <a:lnTo>
                    <a:pt x="572756" y="59278"/>
                  </a:lnTo>
                  <a:lnTo>
                    <a:pt x="572869" y="59442"/>
                  </a:lnTo>
                  <a:lnTo>
                    <a:pt x="574357" y="60860"/>
                  </a:lnTo>
                  <a:lnTo>
                    <a:pt x="574470" y="61023"/>
                  </a:lnTo>
                  <a:lnTo>
                    <a:pt x="575958" y="62441"/>
                  </a:lnTo>
                  <a:lnTo>
                    <a:pt x="576071" y="62605"/>
                  </a:lnTo>
                  <a:lnTo>
                    <a:pt x="577559" y="64022"/>
                  </a:lnTo>
                  <a:lnTo>
                    <a:pt x="577672" y="64186"/>
                  </a:lnTo>
                  <a:lnTo>
                    <a:pt x="579160" y="65604"/>
                  </a:lnTo>
                  <a:lnTo>
                    <a:pt x="579273" y="65768"/>
                  </a:lnTo>
                  <a:lnTo>
                    <a:pt x="580761" y="67185"/>
                  </a:lnTo>
                  <a:lnTo>
                    <a:pt x="580874" y="67349"/>
                  </a:lnTo>
                  <a:lnTo>
                    <a:pt x="582362" y="68767"/>
                  </a:lnTo>
                  <a:lnTo>
                    <a:pt x="582475" y="68931"/>
                  </a:lnTo>
                  <a:lnTo>
                    <a:pt x="583963" y="70348"/>
                  </a:lnTo>
                  <a:lnTo>
                    <a:pt x="584077" y="70512"/>
                  </a:lnTo>
                  <a:lnTo>
                    <a:pt x="585564" y="71929"/>
                  </a:lnTo>
                  <a:lnTo>
                    <a:pt x="585677" y="72093"/>
                  </a:lnTo>
                  <a:lnTo>
                    <a:pt x="587165" y="73511"/>
                  </a:lnTo>
                  <a:lnTo>
                    <a:pt x="587278" y="73675"/>
                  </a:lnTo>
                  <a:lnTo>
                    <a:pt x="588766" y="75092"/>
                  </a:lnTo>
                  <a:lnTo>
                    <a:pt x="588880" y="75256"/>
                  </a:lnTo>
                  <a:lnTo>
                    <a:pt x="590368" y="76673"/>
                  </a:lnTo>
                  <a:lnTo>
                    <a:pt x="590481" y="76837"/>
                  </a:lnTo>
                  <a:lnTo>
                    <a:pt x="591969" y="78255"/>
                  </a:lnTo>
                  <a:lnTo>
                    <a:pt x="592082" y="78419"/>
                  </a:lnTo>
                  <a:lnTo>
                    <a:pt x="593570" y="79836"/>
                  </a:lnTo>
                  <a:lnTo>
                    <a:pt x="593683" y="80001"/>
                  </a:lnTo>
                  <a:lnTo>
                    <a:pt x="595171" y="81418"/>
                  </a:lnTo>
                  <a:lnTo>
                    <a:pt x="595284" y="81582"/>
                  </a:lnTo>
                  <a:lnTo>
                    <a:pt x="596772" y="82999"/>
                  </a:lnTo>
                  <a:lnTo>
                    <a:pt x="596885" y="83163"/>
                  </a:lnTo>
                  <a:lnTo>
                    <a:pt x="598373" y="84581"/>
                  </a:lnTo>
                  <a:lnTo>
                    <a:pt x="598486" y="84744"/>
                  </a:lnTo>
                  <a:lnTo>
                    <a:pt x="599974" y="86162"/>
                  </a:lnTo>
                  <a:lnTo>
                    <a:pt x="600087" y="86326"/>
                  </a:lnTo>
                  <a:lnTo>
                    <a:pt x="601575" y="87743"/>
                  </a:lnTo>
                  <a:lnTo>
                    <a:pt x="601688" y="87907"/>
                  </a:lnTo>
                  <a:lnTo>
                    <a:pt x="603176" y="89325"/>
                  </a:lnTo>
                  <a:lnTo>
                    <a:pt x="603289" y="89489"/>
                  </a:lnTo>
                  <a:lnTo>
                    <a:pt x="604777" y="90906"/>
                  </a:lnTo>
                  <a:lnTo>
                    <a:pt x="604890" y="91070"/>
                  </a:lnTo>
                  <a:lnTo>
                    <a:pt x="606378" y="92488"/>
                  </a:lnTo>
                  <a:lnTo>
                    <a:pt x="606492" y="92652"/>
                  </a:lnTo>
                  <a:lnTo>
                    <a:pt x="607979" y="94069"/>
                  </a:lnTo>
                  <a:lnTo>
                    <a:pt x="608092" y="94233"/>
                  </a:lnTo>
                  <a:lnTo>
                    <a:pt x="609580" y="95650"/>
                  </a:lnTo>
                  <a:lnTo>
                    <a:pt x="609694" y="95814"/>
                  </a:lnTo>
                  <a:lnTo>
                    <a:pt x="611182" y="97231"/>
                  </a:lnTo>
                  <a:lnTo>
                    <a:pt x="611295" y="97395"/>
                  </a:lnTo>
                  <a:lnTo>
                    <a:pt x="612783" y="98813"/>
                  </a:lnTo>
                  <a:lnTo>
                    <a:pt x="612896" y="98977"/>
                  </a:lnTo>
                  <a:lnTo>
                    <a:pt x="614384" y="100394"/>
                  </a:lnTo>
                  <a:lnTo>
                    <a:pt x="614497" y="100559"/>
                  </a:lnTo>
                  <a:lnTo>
                    <a:pt x="615985" y="101976"/>
                  </a:lnTo>
                  <a:lnTo>
                    <a:pt x="616098" y="102140"/>
                  </a:lnTo>
                  <a:lnTo>
                    <a:pt x="617586" y="103558"/>
                  </a:lnTo>
                  <a:lnTo>
                    <a:pt x="617699" y="103722"/>
                  </a:lnTo>
                  <a:lnTo>
                    <a:pt x="619187" y="105139"/>
                  </a:lnTo>
                  <a:lnTo>
                    <a:pt x="619300" y="105303"/>
                  </a:lnTo>
                  <a:lnTo>
                    <a:pt x="620788" y="106721"/>
                  </a:lnTo>
                  <a:lnTo>
                    <a:pt x="620901" y="106885"/>
                  </a:lnTo>
                  <a:lnTo>
                    <a:pt x="622389" y="108303"/>
                  </a:lnTo>
                  <a:lnTo>
                    <a:pt x="622502" y="108466"/>
                  </a:lnTo>
                  <a:lnTo>
                    <a:pt x="623990" y="109884"/>
                  </a:lnTo>
                  <a:lnTo>
                    <a:pt x="624103" y="110048"/>
                  </a:lnTo>
                  <a:lnTo>
                    <a:pt x="625591" y="111465"/>
                  </a:lnTo>
                  <a:lnTo>
                    <a:pt x="625705" y="111629"/>
                  </a:lnTo>
                  <a:lnTo>
                    <a:pt x="627192" y="113046"/>
                  </a:lnTo>
                  <a:lnTo>
                    <a:pt x="627305" y="113210"/>
                  </a:lnTo>
                  <a:lnTo>
                    <a:pt x="628793" y="114628"/>
                  </a:lnTo>
                  <a:lnTo>
                    <a:pt x="628906" y="114792"/>
                  </a:lnTo>
                  <a:lnTo>
                    <a:pt x="629149" y="115023"/>
                  </a:lnTo>
                  <a:lnTo>
                    <a:pt x="629149" y="422162"/>
                  </a:lnTo>
                  <a:cubicBezTo>
                    <a:pt x="629149" y="476669"/>
                    <a:pt x="584962" y="520856"/>
                    <a:pt x="530455" y="520856"/>
                  </a:cubicBezTo>
                  <a:lnTo>
                    <a:pt x="236822" y="520856"/>
                  </a:lnTo>
                  <a:lnTo>
                    <a:pt x="237480" y="520495"/>
                  </a:lnTo>
                  <a:lnTo>
                    <a:pt x="238264" y="520077"/>
                  </a:lnTo>
                  <a:lnTo>
                    <a:pt x="233757" y="520077"/>
                  </a:lnTo>
                  <a:cubicBezTo>
                    <a:pt x="233757" y="520077"/>
                    <a:pt x="234526" y="519649"/>
                    <a:pt x="235879" y="518914"/>
                  </a:cubicBezTo>
                  <a:lnTo>
                    <a:pt x="236663" y="518496"/>
                  </a:lnTo>
                  <a:lnTo>
                    <a:pt x="232155" y="518496"/>
                  </a:lnTo>
                  <a:cubicBezTo>
                    <a:pt x="232155" y="518496"/>
                    <a:pt x="232925" y="518067"/>
                    <a:pt x="234278" y="517333"/>
                  </a:cubicBezTo>
                  <a:lnTo>
                    <a:pt x="235062" y="516914"/>
                  </a:lnTo>
                  <a:lnTo>
                    <a:pt x="230555" y="516914"/>
                  </a:lnTo>
                  <a:cubicBezTo>
                    <a:pt x="230555" y="516914"/>
                    <a:pt x="231324" y="516486"/>
                    <a:pt x="232677" y="515751"/>
                  </a:cubicBezTo>
                  <a:lnTo>
                    <a:pt x="233461" y="515333"/>
                  </a:lnTo>
                  <a:lnTo>
                    <a:pt x="228953" y="515333"/>
                  </a:lnTo>
                  <a:cubicBezTo>
                    <a:pt x="228953" y="515333"/>
                    <a:pt x="229723" y="514905"/>
                    <a:pt x="231076" y="514170"/>
                  </a:cubicBezTo>
                  <a:lnTo>
                    <a:pt x="231860" y="513751"/>
                  </a:lnTo>
                  <a:lnTo>
                    <a:pt x="227352" y="513751"/>
                  </a:lnTo>
                  <a:cubicBezTo>
                    <a:pt x="227352" y="513751"/>
                    <a:pt x="228121" y="513323"/>
                    <a:pt x="229475" y="512588"/>
                  </a:cubicBezTo>
                  <a:lnTo>
                    <a:pt x="230259" y="512170"/>
                  </a:lnTo>
                  <a:lnTo>
                    <a:pt x="225751" y="512170"/>
                  </a:lnTo>
                  <a:cubicBezTo>
                    <a:pt x="225751" y="512170"/>
                    <a:pt x="226520" y="511742"/>
                    <a:pt x="227874" y="511007"/>
                  </a:cubicBezTo>
                  <a:lnTo>
                    <a:pt x="228658" y="510589"/>
                  </a:lnTo>
                  <a:lnTo>
                    <a:pt x="224150" y="510589"/>
                  </a:lnTo>
                  <a:cubicBezTo>
                    <a:pt x="224150" y="510589"/>
                    <a:pt x="224919" y="510160"/>
                    <a:pt x="226272" y="509426"/>
                  </a:cubicBezTo>
                  <a:lnTo>
                    <a:pt x="227057" y="509007"/>
                  </a:lnTo>
                  <a:lnTo>
                    <a:pt x="222549" y="509007"/>
                  </a:lnTo>
                  <a:cubicBezTo>
                    <a:pt x="222549" y="509007"/>
                    <a:pt x="223318" y="508579"/>
                    <a:pt x="224671" y="507844"/>
                  </a:cubicBezTo>
                  <a:lnTo>
                    <a:pt x="225456" y="507426"/>
                  </a:lnTo>
                  <a:lnTo>
                    <a:pt x="220948" y="507426"/>
                  </a:lnTo>
                  <a:cubicBezTo>
                    <a:pt x="220948" y="507426"/>
                    <a:pt x="221717" y="506998"/>
                    <a:pt x="223070" y="506263"/>
                  </a:cubicBezTo>
                  <a:lnTo>
                    <a:pt x="223855" y="505844"/>
                  </a:lnTo>
                  <a:lnTo>
                    <a:pt x="219347" y="505844"/>
                  </a:lnTo>
                  <a:cubicBezTo>
                    <a:pt x="219347" y="505844"/>
                    <a:pt x="220116" y="505416"/>
                    <a:pt x="221469" y="504681"/>
                  </a:cubicBezTo>
                  <a:lnTo>
                    <a:pt x="222253" y="504263"/>
                  </a:lnTo>
                  <a:lnTo>
                    <a:pt x="217746" y="504263"/>
                  </a:lnTo>
                  <a:cubicBezTo>
                    <a:pt x="217746" y="504263"/>
                    <a:pt x="218515" y="503835"/>
                    <a:pt x="219868" y="503100"/>
                  </a:cubicBezTo>
                  <a:lnTo>
                    <a:pt x="220653" y="502681"/>
                  </a:lnTo>
                  <a:lnTo>
                    <a:pt x="216145" y="502681"/>
                  </a:lnTo>
                  <a:cubicBezTo>
                    <a:pt x="216145" y="502681"/>
                    <a:pt x="216914" y="502253"/>
                    <a:pt x="218267" y="501518"/>
                  </a:cubicBezTo>
                  <a:lnTo>
                    <a:pt x="219051" y="501100"/>
                  </a:lnTo>
                  <a:lnTo>
                    <a:pt x="214544" y="501100"/>
                  </a:lnTo>
                  <a:cubicBezTo>
                    <a:pt x="214544" y="501100"/>
                    <a:pt x="215313" y="500672"/>
                    <a:pt x="216666" y="499937"/>
                  </a:cubicBezTo>
                  <a:lnTo>
                    <a:pt x="217450" y="499518"/>
                  </a:lnTo>
                  <a:lnTo>
                    <a:pt x="212943" y="499518"/>
                  </a:lnTo>
                  <a:cubicBezTo>
                    <a:pt x="212943" y="499518"/>
                    <a:pt x="213712" y="499090"/>
                    <a:pt x="215065" y="498356"/>
                  </a:cubicBezTo>
                  <a:lnTo>
                    <a:pt x="215849" y="497937"/>
                  </a:lnTo>
                  <a:lnTo>
                    <a:pt x="211342" y="497937"/>
                  </a:lnTo>
                  <a:cubicBezTo>
                    <a:pt x="211342" y="497937"/>
                    <a:pt x="212111" y="497509"/>
                    <a:pt x="213464" y="496774"/>
                  </a:cubicBezTo>
                  <a:lnTo>
                    <a:pt x="214248" y="496356"/>
                  </a:lnTo>
                  <a:lnTo>
                    <a:pt x="209740" y="496356"/>
                  </a:lnTo>
                  <a:cubicBezTo>
                    <a:pt x="209740" y="496356"/>
                    <a:pt x="210510" y="495928"/>
                    <a:pt x="211863" y="495193"/>
                  </a:cubicBezTo>
                  <a:lnTo>
                    <a:pt x="212647" y="494774"/>
                  </a:lnTo>
                  <a:lnTo>
                    <a:pt x="208140" y="494774"/>
                  </a:lnTo>
                  <a:cubicBezTo>
                    <a:pt x="208140" y="494774"/>
                    <a:pt x="208909" y="494346"/>
                    <a:pt x="210262" y="493611"/>
                  </a:cubicBezTo>
                  <a:lnTo>
                    <a:pt x="211046" y="493193"/>
                  </a:lnTo>
                  <a:lnTo>
                    <a:pt x="206538" y="493193"/>
                  </a:lnTo>
                  <a:cubicBezTo>
                    <a:pt x="206538" y="493193"/>
                    <a:pt x="207308" y="492765"/>
                    <a:pt x="208661" y="492030"/>
                  </a:cubicBezTo>
                  <a:lnTo>
                    <a:pt x="209445" y="491611"/>
                  </a:lnTo>
                  <a:lnTo>
                    <a:pt x="204937" y="491611"/>
                  </a:lnTo>
                  <a:cubicBezTo>
                    <a:pt x="204937" y="491611"/>
                    <a:pt x="205706" y="491183"/>
                    <a:pt x="207060" y="490449"/>
                  </a:cubicBezTo>
                  <a:lnTo>
                    <a:pt x="207844" y="490030"/>
                  </a:lnTo>
                  <a:lnTo>
                    <a:pt x="203336" y="490030"/>
                  </a:lnTo>
                  <a:cubicBezTo>
                    <a:pt x="203336" y="490030"/>
                    <a:pt x="204105" y="489602"/>
                    <a:pt x="205459" y="488867"/>
                  </a:cubicBezTo>
                  <a:lnTo>
                    <a:pt x="206243" y="488449"/>
                  </a:lnTo>
                  <a:lnTo>
                    <a:pt x="201735" y="488449"/>
                  </a:lnTo>
                  <a:cubicBezTo>
                    <a:pt x="201735" y="488449"/>
                    <a:pt x="202504" y="488020"/>
                    <a:pt x="203857" y="487286"/>
                  </a:cubicBezTo>
                  <a:lnTo>
                    <a:pt x="204642" y="486867"/>
                  </a:lnTo>
                  <a:lnTo>
                    <a:pt x="200134" y="486867"/>
                  </a:lnTo>
                  <a:cubicBezTo>
                    <a:pt x="200134" y="486867"/>
                    <a:pt x="200903" y="486439"/>
                    <a:pt x="202256" y="485704"/>
                  </a:cubicBezTo>
                  <a:lnTo>
                    <a:pt x="203041" y="485286"/>
                  </a:lnTo>
                  <a:lnTo>
                    <a:pt x="198533" y="485286"/>
                  </a:lnTo>
                  <a:cubicBezTo>
                    <a:pt x="198533" y="485286"/>
                    <a:pt x="199302" y="484858"/>
                    <a:pt x="200655" y="484123"/>
                  </a:cubicBezTo>
                  <a:lnTo>
                    <a:pt x="201440" y="483704"/>
                  </a:lnTo>
                  <a:lnTo>
                    <a:pt x="196932" y="483704"/>
                  </a:lnTo>
                  <a:cubicBezTo>
                    <a:pt x="196932" y="483704"/>
                    <a:pt x="197701" y="483276"/>
                    <a:pt x="199054" y="482541"/>
                  </a:cubicBezTo>
                  <a:lnTo>
                    <a:pt x="199839" y="482123"/>
                  </a:lnTo>
                  <a:lnTo>
                    <a:pt x="195331" y="482123"/>
                  </a:lnTo>
                  <a:cubicBezTo>
                    <a:pt x="195331" y="482123"/>
                    <a:pt x="196100" y="481695"/>
                    <a:pt x="197453" y="480960"/>
                  </a:cubicBezTo>
                  <a:lnTo>
                    <a:pt x="198238" y="480541"/>
                  </a:lnTo>
                  <a:lnTo>
                    <a:pt x="193730" y="480541"/>
                  </a:lnTo>
                  <a:cubicBezTo>
                    <a:pt x="193730" y="480541"/>
                    <a:pt x="194499" y="480113"/>
                    <a:pt x="195852" y="479378"/>
                  </a:cubicBezTo>
                  <a:lnTo>
                    <a:pt x="196636" y="478960"/>
                  </a:lnTo>
                  <a:lnTo>
                    <a:pt x="192129" y="478960"/>
                  </a:lnTo>
                  <a:cubicBezTo>
                    <a:pt x="192129" y="478960"/>
                    <a:pt x="192898" y="478532"/>
                    <a:pt x="194251" y="477797"/>
                  </a:cubicBezTo>
                  <a:lnTo>
                    <a:pt x="195035" y="477379"/>
                  </a:lnTo>
                  <a:lnTo>
                    <a:pt x="190528" y="477379"/>
                  </a:lnTo>
                  <a:cubicBezTo>
                    <a:pt x="190528" y="477379"/>
                    <a:pt x="191297" y="476950"/>
                    <a:pt x="192650" y="476216"/>
                  </a:cubicBezTo>
                  <a:lnTo>
                    <a:pt x="193434" y="475797"/>
                  </a:lnTo>
                  <a:lnTo>
                    <a:pt x="188927" y="475797"/>
                  </a:lnTo>
                  <a:cubicBezTo>
                    <a:pt x="188927" y="475797"/>
                    <a:pt x="189696" y="475369"/>
                    <a:pt x="191049" y="474634"/>
                  </a:cubicBezTo>
                  <a:lnTo>
                    <a:pt x="191833" y="474216"/>
                  </a:lnTo>
                  <a:lnTo>
                    <a:pt x="187325" y="474216"/>
                  </a:lnTo>
                  <a:cubicBezTo>
                    <a:pt x="187325" y="474216"/>
                    <a:pt x="188095" y="473788"/>
                    <a:pt x="189448" y="473053"/>
                  </a:cubicBezTo>
                  <a:lnTo>
                    <a:pt x="190232" y="472634"/>
                  </a:lnTo>
                  <a:lnTo>
                    <a:pt x="185724" y="472634"/>
                  </a:lnTo>
                  <a:cubicBezTo>
                    <a:pt x="185724" y="472634"/>
                    <a:pt x="186494" y="472206"/>
                    <a:pt x="187847" y="471471"/>
                  </a:cubicBezTo>
                  <a:lnTo>
                    <a:pt x="188631" y="471053"/>
                  </a:lnTo>
                  <a:lnTo>
                    <a:pt x="184123" y="471053"/>
                  </a:lnTo>
                  <a:cubicBezTo>
                    <a:pt x="184123" y="471053"/>
                    <a:pt x="184892" y="470625"/>
                    <a:pt x="186246" y="469890"/>
                  </a:cubicBezTo>
                  <a:lnTo>
                    <a:pt x="187030" y="469472"/>
                  </a:lnTo>
                  <a:lnTo>
                    <a:pt x="182522" y="469472"/>
                  </a:lnTo>
                  <a:cubicBezTo>
                    <a:pt x="182522" y="469472"/>
                    <a:pt x="183291" y="469043"/>
                    <a:pt x="184645" y="468309"/>
                  </a:cubicBezTo>
                  <a:lnTo>
                    <a:pt x="185429" y="467890"/>
                  </a:lnTo>
                  <a:lnTo>
                    <a:pt x="180921" y="467890"/>
                  </a:lnTo>
                  <a:cubicBezTo>
                    <a:pt x="180921" y="467890"/>
                    <a:pt x="181690" y="467462"/>
                    <a:pt x="183044" y="466727"/>
                  </a:cubicBezTo>
                  <a:lnTo>
                    <a:pt x="183828" y="466309"/>
                  </a:lnTo>
                  <a:lnTo>
                    <a:pt x="179320" y="466309"/>
                  </a:lnTo>
                  <a:cubicBezTo>
                    <a:pt x="179320" y="466309"/>
                    <a:pt x="180089" y="465881"/>
                    <a:pt x="181442" y="465146"/>
                  </a:cubicBezTo>
                  <a:lnTo>
                    <a:pt x="182227" y="464727"/>
                  </a:lnTo>
                  <a:lnTo>
                    <a:pt x="177719" y="464727"/>
                  </a:lnTo>
                  <a:cubicBezTo>
                    <a:pt x="177719" y="464727"/>
                    <a:pt x="178488" y="464299"/>
                    <a:pt x="179841" y="463564"/>
                  </a:cubicBezTo>
                  <a:lnTo>
                    <a:pt x="180626" y="463146"/>
                  </a:lnTo>
                  <a:lnTo>
                    <a:pt x="176118" y="463146"/>
                  </a:lnTo>
                  <a:cubicBezTo>
                    <a:pt x="176118" y="463146"/>
                    <a:pt x="176887" y="462718"/>
                    <a:pt x="178240" y="461983"/>
                  </a:cubicBezTo>
                  <a:lnTo>
                    <a:pt x="179025" y="461564"/>
                  </a:lnTo>
                  <a:lnTo>
                    <a:pt x="174517" y="461564"/>
                  </a:lnTo>
                  <a:cubicBezTo>
                    <a:pt x="174517" y="461564"/>
                    <a:pt x="175286" y="461136"/>
                    <a:pt x="176639" y="460402"/>
                  </a:cubicBezTo>
                  <a:lnTo>
                    <a:pt x="177424" y="459983"/>
                  </a:lnTo>
                  <a:lnTo>
                    <a:pt x="172916" y="459983"/>
                  </a:lnTo>
                  <a:cubicBezTo>
                    <a:pt x="172916" y="459983"/>
                    <a:pt x="173685" y="459555"/>
                    <a:pt x="175038" y="458820"/>
                  </a:cubicBezTo>
                  <a:lnTo>
                    <a:pt x="175823" y="458401"/>
                  </a:lnTo>
                  <a:lnTo>
                    <a:pt x="171315" y="458401"/>
                  </a:lnTo>
                  <a:cubicBezTo>
                    <a:pt x="171315" y="458401"/>
                    <a:pt x="172084" y="457973"/>
                    <a:pt x="173437" y="457239"/>
                  </a:cubicBezTo>
                  <a:lnTo>
                    <a:pt x="174221" y="456820"/>
                  </a:lnTo>
                  <a:lnTo>
                    <a:pt x="169714" y="456820"/>
                  </a:lnTo>
                  <a:cubicBezTo>
                    <a:pt x="169714" y="456820"/>
                    <a:pt x="170483" y="456392"/>
                    <a:pt x="171836" y="455657"/>
                  </a:cubicBezTo>
                  <a:lnTo>
                    <a:pt x="172620" y="455239"/>
                  </a:lnTo>
                  <a:lnTo>
                    <a:pt x="168113" y="455239"/>
                  </a:lnTo>
                  <a:cubicBezTo>
                    <a:pt x="168113" y="455239"/>
                    <a:pt x="168882" y="454810"/>
                    <a:pt x="170235" y="454076"/>
                  </a:cubicBezTo>
                  <a:lnTo>
                    <a:pt x="171019" y="453657"/>
                  </a:lnTo>
                  <a:lnTo>
                    <a:pt x="166512" y="453657"/>
                  </a:lnTo>
                  <a:cubicBezTo>
                    <a:pt x="166512" y="453657"/>
                    <a:pt x="167281" y="453229"/>
                    <a:pt x="168634" y="452494"/>
                  </a:cubicBezTo>
                  <a:lnTo>
                    <a:pt x="169418" y="452076"/>
                  </a:lnTo>
                  <a:lnTo>
                    <a:pt x="164911" y="452076"/>
                  </a:lnTo>
                  <a:cubicBezTo>
                    <a:pt x="164911" y="452076"/>
                    <a:pt x="165680" y="451648"/>
                    <a:pt x="167033" y="450913"/>
                  </a:cubicBezTo>
                  <a:lnTo>
                    <a:pt x="167817" y="450494"/>
                  </a:lnTo>
                  <a:lnTo>
                    <a:pt x="163309" y="450494"/>
                  </a:lnTo>
                  <a:cubicBezTo>
                    <a:pt x="163309" y="450494"/>
                    <a:pt x="164079" y="450066"/>
                    <a:pt x="165432" y="449331"/>
                  </a:cubicBezTo>
                  <a:lnTo>
                    <a:pt x="166216" y="448913"/>
                  </a:lnTo>
                  <a:lnTo>
                    <a:pt x="161708" y="448913"/>
                  </a:lnTo>
                  <a:cubicBezTo>
                    <a:pt x="161708" y="448913"/>
                    <a:pt x="162477" y="448485"/>
                    <a:pt x="163831" y="447750"/>
                  </a:cubicBezTo>
                  <a:lnTo>
                    <a:pt x="164615" y="447332"/>
                  </a:lnTo>
                  <a:lnTo>
                    <a:pt x="160107" y="447332"/>
                  </a:lnTo>
                  <a:cubicBezTo>
                    <a:pt x="160107" y="447332"/>
                    <a:pt x="160876" y="446903"/>
                    <a:pt x="162230" y="446169"/>
                  </a:cubicBezTo>
                  <a:lnTo>
                    <a:pt x="163014" y="445750"/>
                  </a:lnTo>
                  <a:lnTo>
                    <a:pt x="158506" y="445750"/>
                  </a:lnTo>
                  <a:cubicBezTo>
                    <a:pt x="158506" y="445750"/>
                    <a:pt x="159275" y="445322"/>
                    <a:pt x="160628" y="444587"/>
                  </a:cubicBezTo>
                  <a:lnTo>
                    <a:pt x="161413" y="444169"/>
                  </a:lnTo>
                  <a:lnTo>
                    <a:pt x="156905" y="444169"/>
                  </a:lnTo>
                  <a:cubicBezTo>
                    <a:pt x="156905" y="444169"/>
                    <a:pt x="157674" y="443741"/>
                    <a:pt x="159027" y="443006"/>
                  </a:cubicBezTo>
                  <a:lnTo>
                    <a:pt x="159812" y="442587"/>
                  </a:lnTo>
                  <a:lnTo>
                    <a:pt x="155304" y="442587"/>
                  </a:lnTo>
                  <a:cubicBezTo>
                    <a:pt x="155304" y="442587"/>
                    <a:pt x="156073" y="442159"/>
                    <a:pt x="157426" y="441424"/>
                  </a:cubicBezTo>
                  <a:lnTo>
                    <a:pt x="158211" y="441006"/>
                  </a:lnTo>
                  <a:lnTo>
                    <a:pt x="153703" y="441006"/>
                  </a:lnTo>
                  <a:cubicBezTo>
                    <a:pt x="153703" y="441006"/>
                    <a:pt x="154472" y="440578"/>
                    <a:pt x="155825" y="439843"/>
                  </a:cubicBezTo>
                  <a:lnTo>
                    <a:pt x="156610" y="439425"/>
                  </a:lnTo>
                  <a:lnTo>
                    <a:pt x="152102" y="439425"/>
                  </a:lnTo>
                  <a:cubicBezTo>
                    <a:pt x="152102" y="439425"/>
                    <a:pt x="152871" y="438996"/>
                    <a:pt x="154224" y="438262"/>
                  </a:cubicBezTo>
                  <a:lnTo>
                    <a:pt x="155009" y="437843"/>
                  </a:lnTo>
                  <a:lnTo>
                    <a:pt x="150501" y="437843"/>
                  </a:lnTo>
                  <a:cubicBezTo>
                    <a:pt x="150501" y="437843"/>
                    <a:pt x="151270" y="437415"/>
                    <a:pt x="152623" y="436680"/>
                  </a:cubicBezTo>
                  <a:lnTo>
                    <a:pt x="153408" y="436262"/>
                  </a:lnTo>
                  <a:lnTo>
                    <a:pt x="148900" y="436262"/>
                  </a:lnTo>
                  <a:cubicBezTo>
                    <a:pt x="148900" y="436262"/>
                    <a:pt x="149669" y="435833"/>
                    <a:pt x="151022" y="435099"/>
                  </a:cubicBezTo>
                  <a:lnTo>
                    <a:pt x="151806" y="434680"/>
                  </a:lnTo>
                  <a:lnTo>
                    <a:pt x="147299" y="434680"/>
                  </a:lnTo>
                  <a:cubicBezTo>
                    <a:pt x="147299" y="434680"/>
                    <a:pt x="148068" y="434252"/>
                    <a:pt x="149421" y="433517"/>
                  </a:cubicBezTo>
                  <a:lnTo>
                    <a:pt x="150205" y="433099"/>
                  </a:lnTo>
                  <a:lnTo>
                    <a:pt x="145698" y="433099"/>
                  </a:lnTo>
                  <a:cubicBezTo>
                    <a:pt x="145698" y="433099"/>
                    <a:pt x="146467" y="432671"/>
                    <a:pt x="147820" y="431936"/>
                  </a:cubicBezTo>
                  <a:lnTo>
                    <a:pt x="148604" y="431517"/>
                  </a:lnTo>
                  <a:lnTo>
                    <a:pt x="144097" y="431517"/>
                  </a:lnTo>
                  <a:cubicBezTo>
                    <a:pt x="144097" y="431517"/>
                    <a:pt x="144866" y="431089"/>
                    <a:pt x="146219" y="430354"/>
                  </a:cubicBezTo>
                  <a:lnTo>
                    <a:pt x="147003" y="429936"/>
                  </a:lnTo>
                  <a:lnTo>
                    <a:pt x="142496" y="429936"/>
                  </a:lnTo>
                  <a:cubicBezTo>
                    <a:pt x="142496" y="429936"/>
                    <a:pt x="143265" y="429508"/>
                    <a:pt x="144618" y="428773"/>
                  </a:cubicBezTo>
                  <a:lnTo>
                    <a:pt x="145402" y="428355"/>
                  </a:lnTo>
                  <a:lnTo>
                    <a:pt x="140894" y="428355"/>
                  </a:lnTo>
                  <a:cubicBezTo>
                    <a:pt x="140894" y="428355"/>
                    <a:pt x="141664" y="427926"/>
                    <a:pt x="143017" y="427192"/>
                  </a:cubicBezTo>
                  <a:lnTo>
                    <a:pt x="143801" y="426773"/>
                  </a:lnTo>
                  <a:lnTo>
                    <a:pt x="139293" y="426773"/>
                  </a:lnTo>
                  <a:cubicBezTo>
                    <a:pt x="139293" y="426773"/>
                    <a:pt x="140062" y="426345"/>
                    <a:pt x="141416" y="425610"/>
                  </a:cubicBezTo>
                  <a:lnTo>
                    <a:pt x="142200" y="425192"/>
                  </a:lnTo>
                  <a:lnTo>
                    <a:pt x="137692" y="425192"/>
                  </a:lnTo>
                  <a:cubicBezTo>
                    <a:pt x="137692" y="425192"/>
                    <a:pt x="138461" y="424764"/>
                    <a:pt x="139815" y="424029"/>
                  </a:cubicBezTo>
                  <a:lnTo>
                    <a:pt x="140599" y="423610"/>
                  </a:lnTo>
                  <a:lnTo>
                    <a:pt x="136091" y="423610"/>
                  </a:lnTo>
                  <a:cubicBezTo>
                    <a:pt x="136091" y="423610"/>
                    <a:pt x="136860" y="423182"/>
                    <a:pt x="138213" y="422447"/>
                  </a:cubicBezTo>
                  <a:lnTo>
                    <a:pt x="138998" y="422029"/>
                  </a:lnTo>
                  <a:lnTo>
                    <a:pt x="134490" y="422029"/>
                  </a:lnTo>
                  <a:cubicBezTo>
                    <a:pt x="134490" y="422029"/>
                    <a:pt x="135259" y="421601"/>
                    <a:pt x="136612" y="420866"/>
                  </a:cubicBezTo>
                  <a:lnTo>
                    <a:pt x="137397" y="420447"/>
                  </a:lnTo>
                  <a:lnTo>
                    <a:pt x="132889" y="420447"/>
                  </a:lnTo>
                  <a:cubicBezTo>
                    <a:pt x="132889" y="420447"/>
                    <a:pt x="133658" y="420019"/>
                    <a:pt x="135011" y="419285"/>
                  </a:cubicBezTo>
                  <a:lnTo>
                    <a:pt x="135796" y="418866"/>
                  </a:lnTo>
                  <a:lnTo>
                    <a:pt x="131288" y="418866"/>
                  </a:lnTo>
                  <a:cubicBezTo>
                    <a:pt x="131288" y="418866"/>
                    <a:pt x="132057" y="418438"/>
                    <a:pt x="133410" y="417703"/>
                  </a:cubicBezTo>
                  <a:lnTo>
                    <a:pt x="134195" y="417285"/>
                  </a:lnTo>
                  <a:lnTo>
                    <a:pt x="129687" y="417285"/>
                  </a:lnTo>
                  <a:cubicBezTo>
                    <a:pt x="129687" y="417285"/>
                    <a:pt x="130456" y="416856"/>
                    <a:pt x="131809" y="416122"/>
                  </a:cubicBezTo>
                  <a:lnTo>
                    <a:pt x="132594" y="415703"/>
                  </a:lnTo>
                  <a:lnTo>
                    <a:pt x="128086" y="415703"/>
                  </a:lnTo>
                  <a:cubicBezTo>
                    <a:pt x="128086" y="415703"/>
                    <a:pt x="128855" y="415275"/>
                    <a:pt x="130208" y="414540"/>
                  </a:cubicBezTo>
                  <a:lnTo>
                    <a:pt x="130992" y="414122"/>
                  </a:lnTo>
                  <a:lnTo>
                    <a:pt x="126485" y="414122"/>
                  </a:lnTo>
                  <a:cubicBezTo>
                    <a:pt x="126485" y="414122"/>
                    <a:pt x="127254" y="413694"/>
                    <a:pt x="128607" y="412959"/>
                  </a:cubicBezTo>
                  <a:lnTo>
                    <a:pt x="129392" y="412540"/>
                  </a:lnTo>
                  <a:lnTo>
                    <a:pt x="124884" y="412540"/>
                  </a:lnTo>
                  <a:cubicBezTo>
                    <a:pt x="124884" y="412540"/>
                    <a:pt x="125653" y="412112"/>
                    <a:pt x="127006" y="411377"/>
                  </a:cubicBezTo>
                  <a:lnTo>
                    <a:pt x="127790" y="410959"/>
                  </a:lnTo>
                  <a:lnTo>
                    <a:pt x="123282" y="410959"/>
                  </a:lnTo>
                  <a:cubicBezTo>
                    <a:pt x="123282" y="410959"/>
                    <a:pt x="124052" y="410531"/>
                    <a:pt x="125405" y="409796"/>
                  </a:cubicBezTo>
                  <a:lnTo>
                    <a:pt x="126189" y="409377"/>
                  </a:lnTo>
                  <a:lnTo>
                    <a:pt x="121682" y="409377"/>
                  </a:lnTo>
                  <a:cubicBezTo>
                    <a:pt x="121682" y="409377"/>
                    <a:pt x="122451" y="408949"/>
                    <a:pt x="123804" y="408214"/>
                  </a:cubicBezTo>
                  <a:lnTo>
                    <a:pt x="124588" y="407796"/>
                  </a:lnTo>
                  <a:lnTo>
                    <a:pt x="120080" y="407796"/>
                  </a:lnTo>
                  <a:cubicBezTo>
                    <a:pt x="120080" y="407796"/>
                    <a:pt x="120850" y="407368"/>
                    <a:pt x="122203" y="406633"/>
                  </a:cubicBezTo>
                  <a:lnTo>
                    <a:pt x="122987" y="406215"/>
                  </a:lnTo>
                  <a:lnTo>
                    <a:pt x="118479" y="406215"/>
                  </a:lnTo>
                  <a:cubicBezTo>
                    <a:pt x="118479" y="406215"/>
                    <a:pt x="119249" y="405786"/>
                    <a:pt x="120602" y="405052"/>
                  </a:cubicBezTo>
                  <a:lnTo>
                    <a:pt x="121386" y="404633"/>
                  </a:lnTo>
                  <a:lnTo>
                    <a:pt x="116878" y="404633"/>
                  </a:lnTo>
                  <a:cubicBezTo>
                    <a:pt x="116878" y="404633"/>
                    <a:pt x="117647" y="404205"/>
                    <a:pt x="119001" y="403470"/>
                  </a:cubicBezTo>
                  <a:lnTo>
                    <a:pt x="119785" y="403052"/>
                  </a:lnTo>
                  <a:lnTo>
                    <a:pt x="115277" y="403052"/>
                  </a:lnTo>
                  <a:cubicBezTo>
                    <a:pt x="115277" y="403052"/>
                    <a:pt x="116046" y="402624"/>
                    <a:pt x="117400" y="401889"/>
                  </a:cubicBezTo>
                  <a:lnTo>
                    <a:pt x="118184" y="401470"/>
                  </a:lnTo>
                  <a:lnTo>
                    <a:pt x="113676" y="401470"/>
                  </a:lnTo>
                  <a:cubicBezTo>
                    <a:pt x="113676" y="401470"/>
                    <a:pt x="114445" y="401042"/>
                    <a:pt x="115799" y="400307"/>
                  </a:cubicBezTo>
                  <a:lnTo>
                    <a:pt x="116583" y="399889"/>
                  </a:lnTo>
                  <a:lnTo>
                    <a:pt x="112075" y="399889"/>
                  </a:lnTo>
                  <a:cubicBezTo>
                    <a:pt x="112075" y="399889"/>
                    <a:pt x="112844" y="399461"/>
                    <a:pt x="114197" y="398726"/>
                  </a:cubicBezTo>
                  <a:lnTo>
                    <a:pt x="114982" y="398308"/>
                  </a:lnTo>
                  <a:lnTo>
                    <a:pt x="110474" y="398308"/>
                  </a:lnTo>
                  <a:cubicBezTo>
                    <a:pt x="110474" y="398308"/>
                    <a:pt x="111243" y="397879"/>
                    <a:pt x="112596" y="397145"/>
                  </a:cubicBezTo>
                  <a:lnTo>
                    <a:pt x="113381" y="396726"/>
                  </a:lnTo>
                  <a:lnTo>
                    <a:pt x="108873" y="396726"/>
                  </a:lnTo>
                  <a:cubicBezTo>
                    <a:pt x="108873" y="396726"/>
                    <a:pt x="109642" y="396298"/>
                    <a:pt x="110995" y="395563"/>
                  </a:cubicBezTo>
                  <a:lnTo>
                    <a:pt x="111780" y="395145"/>
                  </a:lnTo>
                  <a:lnTo>
                    <a:pt x="107272" y="395145"/>
                  </a:lnTo>
                  <a:cubicBezTo>
                    <a:pt x="107272" y="395145"/>
                    <a:pt x="108041" y="394717"/>
                    <a:pt x="109394" y="393982"/>
                  </a:cubicBezTo>
                  <a:lnTo>
                    <a:pt x="110179" y="393563"/>
                  </a:lnTo>
                  <a:lnTo>
                    <a:pt x="105671" y="393563"/>
                  </a:lnTo>
                  <a:cubicBezTo>
                    <a:pt x="105671" y="393563"/>
                    <a:pt x="106440" y="393135"/>
                    <a:pt x="107793" y="392400"/>
                  </a:cubicBezTo>
                  <a:lnTo>
                    <a:pt x="108578" y="391982"/>
                  </a:lnTo>
                  <a:lnTo>
                    <a:pt x="104070" y="391982"/>
                  </a:lnTo>
                  <a:cubicBezTo>
                    <a:pt x="104070" y="391982"/>
                    <a:pt x="104839" y="391554"/>
                    <a:pt x="106192" y="390819"/>
                  </a:cubicBezTo>
                  <a:lnTo>
                    <a:pt x="106976" y="390400"/>
                  </a:lnTo>
                  <a:lnTo>
                    <a:pt x="102469" y="390400"/>
                  </a:lnTo>
                  <a:cubicBezTo>
                    <a:pt x="102469" y="390400"/>
                    <a:pt x="103238" y="389972"/>
                    <a:pt x="104591" y="389237"/>
                  </a:cubicBezTo>
                  <a:lnTo>
                    <a:pt x="105375" y="388819"/>
                  </a:lnTo>
                  <a:lnTo>
                    <a:pt x="100868" y="388819"/>
                  </a:lnTo>
                  <a:cubicBezTo>
                    <a:pt x="100868" y="388819"/>
                    <a:pt x="101637" y="388391"/>
                    <a:pt x="102990" y="387656"/>
                  </a:cubicBezTo>
                  <a:lnTo>
                    <a:pt x="103774" y="387237"/>
                  </a:lnTo>
                  <a:lnTo>
                    <a:pt x="99267" y="387237"/>
                  </a:lnTo>
                  <a:cubicBezTo>
                    <a:pt x="99267" y="387237"/>
                    <a:pt x="100036" y="386809"/>
                    <a:pt x="101389" y="386075"/>
                  </a:cubicBezTo>
                  <a:lnTo>
                    <a:pt x="102173" y="385656"/>
                  </a:lnTo>
                  <a:lnTo>
                    <a:pt x="97665" y="385656"/>
                  </a:lnTo>
                  <a:cubicBezTo>
                    <a:pt x="97665" y="385656"/>
                    <a:pt x="98435" y="385228"/>
                    <a:pt x="99788" y="384493"/>
                  </a:cubicBezTo>
                  <a:lnTo>
                    <a:pt x="100572" y="384075"/>
                  </a:lnTo>
                  <a:lnTo>
                    <a:pt x="96064" y="384075"/>
                  </a:lnTo>
                  <a:cubicBezTo>
                    <a:pt x="96064" y="384075"/>
                    <a:pt x="96833" y="383647"/>
                    <a:pt x="98187" y="382912"/>
                  </a:cubicBezTo>
                  <a:lnTo>
                    <a:pt x="98971" y="382493"/>
                  </a:lnTo>
                  <a:lnTo>
                    <a:pt x="94463" y="382493"/>
                  </a:lnTo>
                  <a:cubicBezTo>
                    <a:pt x="94463" y="382493"/>
                    <a:pt x="95232" y="382065"/>
                    <a:pt x="96586" y="381330"/>
                  </a:cubicBezTo>
                  <a:lnTo>
                    <a:pt x="97370" y="380912"/>
                  </a:lnTo>
                  <a:lnTo>
                    <a:pt x="92862" y="380912"/>
                  </a:lnTo>
                  <a:cubicBezTo>
                    <a:pt x="92862" y="380912"/>
                    <a:pt x="93631" y="380484"/>
                    <a:pt x="94984" y="379749"/>
                  </a:cubicBezTo>
                  <a:lnTo>
                    <a:pt x="95769" y="379330"/>
                  </a:lnTo>
                  <a:lnTo>
                    <a:pt x="91261" y="379330"/>
                  </a:lnTo>
                  <a:cubicBezTo>
                    <a:pt x="91261" y="379330"/>
                    <a:pt x="92030" y="378902"/>
                    <a:pt x="93383" y="378168"/>
                  </a:cubicBezTo>
                  <a:lnTo>
                    <a:pt x="94168" y="377749"/>
                  </a:lnTo>
                  <a:lnTo>
                    <a:pt x="89660" y="377749"/>
                  </a:lnTo>
                  <a:cubicBezTo>
                    <a:pt x="89660" y="377749"/>
                    <a:pt x="90429" y="377321"/>
                    <a:pt x="91782" y="376586"/>
                  </a:cubicBezTo>
                  <a:lnTo>
                    <a:pt x="92567" y="376168"/>
                  </a:lnTo>
                  <a:lnTo>
                    <a:pt x="88059" y="376168"/>
                  </a:lnTo>
                  <a:cubicBezTo>
                    <a:pt x="88059" y="376168"/>
                    <a:pt x="88828" y="375739"/>
                    <a:pt x="90181" y="375005"/>
                  </a:cubicBezTo>
                  <a:lnTo>
                    <a:pt x="90966" y="374586"/>
                  </a:lnTo>
                  <a:lnTo>
                    <a:pt x="86458" y="374586"/>
                  </a:lnTo>
                  <a:cubicBezTo>
                    <a:pt x="86458" y="374586"/>
                    <a:pt x="87227" y="374158"/>
                    <a:pt x="88580" y="373423"/>
                  </a:cubicBezTo>
                  <a:lnTo>
                    <a:pt x="89365" y="373005"/>
                  </a:lnTo>
                  <a:lnTo>
                    <a:pt x="84857" y="373005"/>
                  </a:lnTo>
                  <a:cubicBezTo>
                    <a:pt x="84857" y="373005"/>
                    <a:pt x="85626" y="372577"/>
                    <a:pt x="86979" y="371842"/>
                  </a:cubicBezTo>
                  <a:lnTo>
                    <a:pt x="87764" y="371423"/>
                  </a:lnTo>
                  <a:lnTo>
                    <a:pt x="83256" y="371423"/>
                  </a:lnTo>
                  <a:cubicBezTo>
                    <a:pt x="83256" y="371423"/>
                    <a:pt x="84025" y="370995"/>
                    <a:pt x="85378" y="370260"/>
                  </a:cubicBezTo>
                  <a:lnTo>
                    <a:pt x="86162" y="369842"/>
                  </a:lnTo>
                  <a:lnTo>
                    <a:pt x="81655" y="369842"/>
                  </a:lnTo>
                  <a:cubicBezTo>
                    <a:pt x="81655" y="369842"/>
                    <a:pt x="82424" y="369414"/>
                    <a:pt x="83777" y="368679"/>
                  </a:cubicBezTo>
                  <a:lnTo>
                    <a:pt x="84562" y="368260"/>
                  </a:lnTo>
                  <a:lnTo>
                    <a:pt x="80054" y="368260"/>
                  </a:lnTo>
                  <a:cubicBezTo>
                    <a:pt x="80054" y="368260"/>
                    <a:pt x="80823" y="367832"/>
                    <a:pt x="82176" y="367097"/>
                  </a:cubicBezTo>
                  <a:lnTo>
                    <a:pt x="82960" y="366679"/>
                  </a:lnTo>
                  <a:lnTo>
                    <a:pt x="78453" y="366679"/>
                  </a:lnTo>
                  <a:cubicBezTo>
                    <a:pt x="78453" y="366679"/>
                    <a:pt x="79222" y="366251"/>
                    <a:pt x="80575" y="365516"/>
                  </a:cubicBezTo>
                  <a:lnTo>
                    <a:pt x="81359" y="365098"/>
                  </a:lnTo>
                  <a:lnTo>
                    <a:pt x="76852" y="365098"/>
                  </a:lnTo>
                  <a:cubicBezTo>
                    <a:pt x="76852" y="365098"/>
                    <a:pt x="77621" y="364669"/>
                    <a:pt x="78974" y="363935"/>
                  </a:cubicBezTo>
                  <a:lnTo>
                    <a:pt x="79758" y="363516"/>
                  </a:lnTo>
                  <a:lnTo>
                    <a:pt x="75250" y="363516"/>
                  </a:lnTo>
                  <a:cubicBezTo>
                    <a:pt x="75250" y="363516"/>
                    <a:pt x="76020" y="363088"/>
                    <a:pt x="77373" y="362353"/>
                  </a:cubicBezTo>
                  <a:lnTo>
                    <a:pt x="78157" y="361935"/>
                  </a:lnTo>
                  <a:lnTo>
                    <a:pt x="73649" y="361935"/>
                  </a:lnTo>
                  <a:cubicBezTo>
                    <a:pt x="73649" y="361935"/>
                    <a:pt x="74418" y="361507"/>
                    <a:pt x="75772" y="360772"/>
                  </a:cubicBezTo>
                  <a:lnTo>
                    <a:pt x="76556" y="360353"/>
                  </a:lnTo>
                  <a:lnTo>
                    <a:pt x="72048" y="360353"/>
                  </a:lnTo>
                  <a:cubicBezTo>
                    <a:pt x="72048" y="360353"/>
                    <a:pt x="72817" y="359925"/>
                    <a:pt x="74171" y="359190"/>
                  </a:cubicBezTo>
                  <a:lnTo>
                    <a:pt x="74955" y="358772"/>
                  </a:lnTo>
                  <a:lnTo>
                    <a:pt x="70447" y="358772"/>
                  </a:lnTo>
                  <a:cubicBezTo>
                    <a:pt x="70447" y="358772"/>
                    <a:pt x="71216" y="358344"/>
                    <a:pt x="72569" y="357609"/>
                  </a:cubicBezTo>
                  <a:lnTo>
                    <a:pt x="73354" y="357191"/>
                  </a:lnTo>
                  <a:lnTo>
                    <a:pt x="68846" y="357191"/>
                  </a:lnTo>
                  <a:cubicBezTo>
                    <a:pt x="68846" y="357191"/>
                    <a:pt x="69615" y="356762"/>
                    <a:pt x="70968" y="356028"/>
                  </a:cubicBezTo>
                  <a:lnTo>
                    <a:pt x="71753" y="355609"/>
                  </a:lnTo>
                  <a:lnTo>
                    <a:pt x="67245" y="355609"/>
                  </a:lnTo>
                  <a:cubicBezTo>
                    <a:pt x="67245" y="355609"/>
                    <a:pt x="68014" y="355181"/>
                    <a:pt x="69367" y="354446"/>
                  </a:cubicBezTo>
                  <a:lnTo>
                    <a:pt x="70152" y="354028"/>
                  </a:lnTo>
                  <a:lnTo>
                    <a:pt x="65644" y="354028"/>
                  </a:lnTo>
                  <a:cubicBezTo>
                    <a:pt x="65644" y="354028"/>
                    <a:pt x="66413" y="353600"/>
                    <a:pt x="67766" y="352865"/>
                  </a:cubicBezTo>
                  <a:lnTo>
                    <a:pt x="68551" y="352446"/>
                  </a:lnTo>
                  <a:lnTo>
                    <a:pt x="64043" y="352446"/>
                  </a:lnTo>
                  <a:cubicBezTo>
                    <a:pt x="64043" y="352446"/>
                    <a:pt x="64812" y="352018"/>
                    <a:pt x="66165" y="351283"/>
                  </a:cubicBezTo>
                  <a:lnTo>
                    <a:pt x="66950" y="350865"/>
                  </a:lnTo>
                  <a:lnTo>
                    <a:pt x="62442" y="350865"/>
                  </a:lnTo>
                  <a:cubicBezTo>
                    <a:pt x="62442" y="350865"/>
                    <a:pt x="63211" y="350437"/>
                    <a:pt x="64564" y="349702"/>
                  </a:cubicBezTo>
                  <a:lnTo>
                    <a:pt x="65348" y="349283"/>
                  </a:lnTo>
                  <a:lnTo>
                    <a:pt x="60841" y="349283"/>
                  </a:lnTo>
                  <a:cubicBezTo>
                    <a:pt x="60841" y="349283"/>
                    <a:pt x="61610" y="348855"/>
                    <a:pt x="62963" y="348121"/>
                  </a:cubicBezTo>
                  <a:lnTo>
                    <a:pt x="63747" y="347702"/>
                  </a:lnTo>
                  <a:lnTo>
                    <a:pt x="59240" y="347702"/>
                  </a:lnTo>
                  <a:cubicBezTo>
                    <a:pt x="59240" y="347702"/>
                    <a:pt x="60009" y="347274"/>
                    <a:pt x="61362" y="346539"/>
                  </a:cubicBezTo>
                  <a:lnTo>
                    <a:pt x="62147" y="346120"/>
                  </a:lnTo>
                  <a:lnTo>
                    <a:pt x="57638" y="346120"/>
                  </a:lnTo>
                  <a:cubicBezTo>
                    <a:pt x="57638" y="346120"/>
                    <a:pt x="58408" y="345692"/>
                    <a:pt x="59761" y="344958"/>
                  </a:cubicBezTo>
                  <a:lnTo>
                    <a:pt x="60545" y="344539"/>
                  </a:lnTo>
                  <a:lnTo>
                    <a:pt x="56038" y="344539"/>
                  </a:lnTo>
                  <a:cubicBezTo>
                    <a:pt x="56038" y="344539"/>
                    <a:pt x="56807" y="344111"/>
                    <a:pt x="58160" y="343376"/>
                  </a:cubicBezTo>
                  <a:lnTo>
                    <a:pt x="58944" y="342958"/>
                  </a:lnTo>
                  <a:lnTo>
                    <a:pt x="54436" y="342958"/>
                  </a:lnTo>
                  <a:cubicBezTo>
                    <a:pt x="54436" y="342958"/>
                    <a:pt x="55206" y="342529"/>
                    <a:pt x="56559" y="341795"/>
                  </a:cubicBezTo>
                  <a:lnTo>
                    <a:pt x="57343" y="341376"/>
                  </a:lnTo>
                  <a:lnTo>
                    <a:pt x="52835" y="341376"/>
                  </a:lnTo>
                  <a:cubicBezTo>
                    <a:pt x="52835" y="341376"/>
                    <a:pt x="53605" y="340948"/>
                    <a:pt x="54958" y="340213"/>
                  </a:cubicBezTo>
                  <a:lnTo>
                    <a:pt x="55742" y="339795"/>
                  </a:lnTo>
                  <a:lnTo>
                    <a:pt x="51234" y="339795"/>
                  </a:lnTo>
                  <a:cubicBezTo>
                    <a:pt x="51234" y="339795"/>
                    <a:pt x="52003" y="339367"/>
                    <a:pt x="53357" y="338632"/>
                  </a:cubicBezTo>
                  <a:lnTo>
                    <a:pt x="54141" y="338213"/>
                  </a:lnTo>
                  <a:lnTo>
                    <a:pt x="49633" y="338213"/>
                  </a:lnTo>
                  <a:cubicBezTo>
                    <a:pt x="49633" y="338213"/>
                    <a:pt x="50402" y="337785"/>
                    <a:pt x="51756" y="337050"/>
                  </a:cubicBezTo>
                  <a:lnTo>
                    <a:pt x="52540" y="336632"/>
                  </a:lnTo>
                  <a:lnTo>
                    <a:pt x="48032" y="336632"/>
                  </a:lnTo>
                  <a:cubicBezTo>
                    <a:pt x="48032" y="336632"/>
                    <a:pt x="48801" y="336204"/>
                    <a:pt x="50155" y="335469"/>
                  </a:cubicBezTo>
                  <a:lnTo>
                    <a:pt x="50939" y="335051"/>
                  </a:lnTo>
                  <a:lnTo>
                    <a:pt x="46431" y="335051"/>
                  </a:lnTo>
                  <a:cubicBezTo>
                    <a:pt x="46431" y="335051"/>
                    <a:pt x="47200" y="334622"/>
                    <a:pt x="48553" y="333888"/>
                  </a:cubicBezTo>
                  <a:lnTo>
                    <a:pt x="49338" y="333469"/>
                  </a:lnTo>
                  <a:lnTo>
                    <a:pt x="44830" y="333469"/>
                  </a:lnTo>
                  <a:cubicBezTo>
                    <a:pt x="44830" y="333469"/>
                    <a:pt x="45599" y="333041"/>
                    <a:pt x="46952" y="332306"/>
                  </a:cubicBezTo>
                  <a:lnTo>
                    <a:pt x="47737" y="331888"/>
                  </a:lnTo>
                  <a:lnTo>
                    <a:pt x="43229" y="331888"/>
                  </a:lnTo>
                  <a:cubicBezTo>
                    <a:pt x="43229" y="331888"/>
                    <a:pt x="43998" y="331460"/>
                    <a:pt x="45351" y="330725"/>
                  </a:cubicBezTo>
                  <a:lnTo>
                    <a:pt x="46136" y="330306"/>
                  </a:lnTo>
                  <a:lnTo>
                    <a:pt x="41628" y="330306"/>
                  </a:lnTo>
                  <a:cubicBezTo>
                    <a:pt x="41628" y="330306"/>
                    <a:pt x="42397" y="329878"/>
                    <a:pt x="43750" y="329143"/>
                  </a:cubicBezTo>
                  <a:lnTo>
                    <a:pt x="44535" y="328725"/>
                  </a:lnTo>
                  <a:lnTo>
                    <a:pt x="40027" y="328725"/>
                  </a:lnTo>
                  <a:cubicBezTo>
                    <a:pt x="40027" y="328725"/>
                    <a:pt x="40796" y="328297"/>
                    <a:pt x="42149" y="327562"/>
                  </a:cubicBezTo>
                  <a:lnTo>
                    <a:pt x="42933" y="327144"/>
                  </a:lnTo>
                  <a:lnTo>
                    <a:pt x="38426" y="327144"/>
                  </a:lnTo>
                  <a:cubicBezTo>
                    <a:pt x="38426" y="327144"/>
                    <a:pt x="39195" y="326715"/>
                    <a:pt x="40548" y="325981"/>
                  </a:cubicBezTo>
                  <a:lnTo>
                    <a:pt x="41332" y="325562"/>
                  </a:lnTo>
                  <a:lnTo>
                    <a:pt x="36825" y="325562"/>
                  </a:lnTo>
                  <a:cubicBezTo>
                    <a:pt x="36825" y="325562"/>
                    <a:pt x="37594" y="325134"/>
                    <a:pt x="38947" y="324399"/>
                  </a:cubicBezTo>
                  <a:lnTo>
                    <a:pt x="39731" y="323981"/>
                  </a:lnTo>
                  <a:lnTo>
                    <a:pt x="35224" y="323981"/>
                  </a:lnTo>
                  <a:cubicBezTo>
                    <a:pt x="35224" y="323981"/>
                    <a:pt x="35993" y="323553"/>
                    <a:pt x="37346" y="322818"/>
                  </a:cubicBezTo>
                  <a:lnTo>
                    <a:pt x="38131" y="322399"/>
                  </a:lnTo>
                  <a:lnTo>
                    <a:pt x="33623" y="322399"/>
                  </a:lnTo>
                  <a:cubicBezTo>
                    <a:pt x="33623" y="322399"/>
                    <a:pt x="34392" y="321971"/>
                    <a:pt x="35745" y="321236"/>
                  </a:cubicBezTo>
                  <a:lnTo>
                    <a:pt x="36529" y="320818"/>
                  </a:lnTo>
                  <a:lnTo>
                    <a:pt x="32021" y="320818"/>
                  </a:lnTo>
                  <a:cubicBezTo>
                    <a:pt x="32021" y="320818"/>
                    <a:pt x="32791" y="320390"/>
                    <a:pt x="34144" y="319655"/>
                  </a:cubicBezTo>
                  <a:lnTo>
                    <a:pt x="34928" y="319236"/>
                  </a:lnTo>
                  <a:lnTo>
                    <a:pt x="30420" y="319236"/>
                  </a:lnTo>
                  <a:cubicBezTo>
                    <a:pt x="30420" y="319236"/>
                    <a:pt x="31189" y="318808"/>
                    <a:pt x="32543" y="318073"/>
                  </a:cubicBezTo>
                  <a:lnTo>
                    <a:pt x="33327" y="317655"/>
                  </a:lnTo>
                  <a:lnTo>
                    <a:pt x="28819" y="317655"/>
                  </a:lnTo>
                  <a:cubicBezTo>
                    <a:pt x="28819" y="317655"/>
                    <a:pt x="29588" y="317227"/>
                    <a:pt x="30942" y="316492"/>
                  </a:cubicBezTo>
                  <a:lnTo>
                    <a:pt x="31726" y="316074"/>
                  </a:lnTo>
                  <a:lnTo>
                    <a:pt x="27218" y="316074"/>
                  </a:lnTo>
                  <a:cubicBezTo>
                    <a:pt x="27218" y="316074"/>
                    <a:pt x="27987" y="315645"/>
                    <a:pt x="29340" y="314911"/>
                  </a:cubicBezTo>
                  <a:lnTo>
                    <a:pt x="30125" y="314492"/>
                  </a:lnTo>
                  <a:lnTo>
                    <a:pt x="25617" y="314492"/>
                  </a:lnTo>
                  <a:cubicBezTo>
                    <a:pt x="25617" y="314492"/>
                    <a:pt x="26386" y="314064"/>
                    <a:pt x="27740" y="313329"/>
                  </a:cubicBezTo>
                  <a:lnTo>
                    <a:pt x="28524" y="312911"/>
                  </a:lnTo>
                  <a:lnTo>
                    <a:pt x="24016" y="312911"/>
                  </a:lnTo>
                  <a:cubicBezTo>
                    <a:pt x="24016" y="312911"/>
                    <a:pt x="24785" y="312483"/>
                    <a:pt x="26138" y="311748"/>
                  </a:cubicBezTo>
                  <a:lnTo>
                    <a:pt x="26923" y="311329"/>
                  </a:lnTo>
                  <a:lnTo>
                    <a:pt x="22415" y="311329"/>
                  </a:lnTo>
                  <a:cubicBezTo>
                    <a:pt x="22415" y="311329"/>
                    <a:pt x="23184" y="310901"/>
                    <a:pt x="24537" y="310166"/>
                  </a:cubicBezTo>
                  <a:lnTo>
                    <a:pt x="25322" y="309748"/>
                  </a:lnTo>
                  <a:lnTo>
                    <a:pt x="20814" y="309748"/>
                  </a:lnTo>
                  <a:cubicBezTo>
                    <a:pt x="20814" y="309748"/>
                    <a:pt x="21583" y="309320"/>
                    <a:pt x="22936" y="308585"/>
                  </a:cubicBezTo>
                  <a:lnTo>
                    <a:pt x="23721" y="308166"/>
                  </a:lnTo>
                  <a:lnTo>
                    <a:pt x="19213" y="308166"/>
                  </a:lnTo>
                  <a:cubicBezTo>
                    <a:pt x="19213" y="308166"/>
                    <a:pt x="19982" y="307738"/>
                    <a:pt x="21335" y="307004"/>
                  </a:cubicBezTo>
                  <a:lnTo>
                    <a:pt x="22120" y="306585"/>
                  </a:lnTo>
                  <a:lnTo>
                    <a:pt x="17612" y="306585"/>
                  </a:lnTo>
                  <a:cubicBezTo>
                    <a:pt x="17612" y="306585"/>
                    <a:pt x="18381" y="306157"/>
                    <a:pt x="19734" y="305422"/>
                  </a:cubicBezTo>
                  <a:lnTo>
                    <a:pt x="20518" y="305004"/>
                  </a:lnTo>
                  <a:lnTo>
                    <a:pt x="16011" y="305004"/>
                  </a:lnTo>
                  <a:cubicBezTo>
                    <a:pt x="16011" y="305004"/>
                    <a:pt x="16780" y="304575"/>
                    <a:pt x="18133" y="303841"/>
                  </a:cubicBezTo>
                  <a:lnTo>
                    <a:pt x="18917" y="303422"/>
                  </a:lnTo>
                  <a:lnTo>
                    <a:pt x="14410" y="303422"/>
                  </a:lnTo>
                  <a:cubicBezTo>
                    <a:pt x="14410" y="303422"/>
                    <a:pt x="15179" y="302994"/>
                    <a:pt x="16532" y="302259"/>
                  </a:cubicBezTo>
                  <a:lnTo>
                    <a:pt x="17316" y="301841"/>
                  </a:lnTo>
                  <a:lnTo>
                    <a:pt x="12809" y="301841"/>
                  </a:lnTo>
                  <a:cubicBezTo>
                    <a:pt x="12809" y="301841"/>
                    <a:pt x="13578" y="301413"/>
                    <a:pt x="14931" y="300678"/>
                  </a:cubicBezTo>
                  <a:lnTo>
                    <a:pt x="15716" y="300259"/>
                  </a:lnTo>
                  <a:lnTo>
                    <a:pt x="11208" y="300259"/>
                  </a:lnTo>
                  <a:cubicBezTo>
                    <a:pt x="11208" y="300259"/>
                    <a:pt x="11977" y="299831"/>
                    <a:pt x="13330" y="299096"/>
                  </a:cubicBezTo>
                  <a:lnTo>
                    <a:pt x="14114" y="298678"/>
                  </a:lnTo>
                  <a:lnTo>
                    <a:pt x="9606" y="298678"/>
                  </a:lnTo>
                  <a:cubicBezTo>
                    <a:pt x="9606" y="298678"/>
                    <a:pt x="10376" y="298250"/>
                    <a:pt x="11729" y="297515"/>
                  </a:cubicBezTo>
                  <a:lnTo>
                    <a:pt x="12513" y="297096"/>
                  </a:lnTo>
                  <a:lnTo>
                    <a:pt x="8005" y="297096"/>
                  </a:lnTo>
                  <a:cubicBezTo>
                    <a:pt x="8005" y="297096"/>
                    <a:pt x="8774" y="296668"/>
                    <a:pt x="10128" y="295933"/>
                  </a:cubicBezTo>
                  <a:lnTo>
                    <a:pt x="10912" y="295515"/>
                  </a:lnTo>
                  <a:lnTo>
                    <a:pt x="6404" y="295515"/>
                  </a:lnTo>
                  <a:cubicBezTo>
                    <a:pt x="6404" y="295515"/>
                    <a:pt x="7173" y="295087"/>
                    <a:pt x="8527" y="294352"/>
                  </a:cubicBezTo>
                  <a:lnTo>
                    <a:pt x="9311" y="293934"/>
                  </a:lnTo>
                  <a:lnTo>
                    <a:pt x="4803" y="293934"/>
                  </a:lnTo>
                  <a:cubicBezTo>
                    <a:pt x="4803" y="293934"/>
                    <a:pt x="5572" y="293505"/>
                    <a:pt x="6925" y="292771"/>
                  </a:cubicBezTo>
                  <a:lnTo>
                    <a:pt x="7710" y="292352"/>
                  </a:lnTo>
                  <a:lnTo>
                    <a:pt x="3202" y="292352"/>
                  </a:lnTo>
                  <a:cubicBezTo>
                    <a:pt x="3202" y="292352"/>
                    <a:pt x="3971" y="291924"/>
                    <a:pt x="5325" y="291189"/>
                  </a:cubicBezTo>
                  <a:lnTo>
                    <a:pt x="6109" y="290771"/>
                  </a:lnTo>
                  <a:lnTo>
                    <a:pt x="1601" y="290771"/>
                  </a:lnTo>
                  <a:cubicBezTo>
                    <a:pt x="1601" y="290771"/>
                    <a:pt x="2370" y="290343"/>
                    <a:pt x="3723" y="289608"/>
                  </a:cubicBezTo>
                  <a:lnTo>
                    <a:pt x="4508" y="289189"/>
                  </a:lnTo>
                  <a:lnTo>
                    <a:pt x="0" y="289189"/>
                  </a:lnTo>
                  <a:cubicBezTo>
                    <a:pt x="0" y="289189"/>
                    <a:pt x="12306" y="282339"/>
                    <a:pt x="25076" y="276419"/>
                  </a:cubicBezTo>
                  <a:cubicBezTo>
                    <a:pt x="36261" y="271239"/>
                    <a:pt x="48122" y="266524"/>
                    <a:pt x="48122" y="266524"/>
                  </a:cubicBezTo>
                  <a:cubicBezTo>
                    <a:pt x="48122" y="266524"/>
                    <a:pt x="52630" y="266964"/>
                    <a:pt x="59934" y="267585"/>
                  </a:cubicBezTo>
                  <a:lnTo>
                    <a:pt x="66572" y="268131"/>
                  </a:lnTo>
                  <a:lnTo>
                    <a:pt x="66649" y="267864"/>
                  </a:lnTo>
                  <a:lnTo>
                    <a:pt x="64589" y="267864"/>
                  </a:lnTo>
                  <a:lnTo>
                    <a:pt x="65048" y="266282"/>
                  </a:lnTo>
                  <a:lnTo>
                    <a:pt x="62988" y="266282"/>
                  </a:lnTo>
                  <a:lnTo>
                    <a:pt x="63447" y="264701"/>
                  </a:lnTo>
                  <a:lnTo>
                    <a:pt x="61386" y="264701"/>
                  </a:lnTo>
                  <a:lnTo>
                    <a:pt x="61846" y="263119"/>
                  </a:lnTo>
                  <a:lnTo>
                    <a:pt x="59785" y="263119"/>
                  </a:lnTo>
                  <a:lnTo>
                    <a:pt x="60245" y="261538"/>
                  </a:lnTo>
                  <a:lnTo>
                    <a:pt x="58184" y="261538"/>
                  </a:lnTo>
                  <a:lnTo>
                    <a:pt x="58644" y="259957"/>
                  </a:lnTo>
                  <a:lnTo>
                    <a:pt x="56583" y="259957"/>
                  </a:lnTo>
                  <a:lnTo>
                    <a:pt x="57043" y="258375"/>
                  </a:lnTo>
                  <a:lnTo>
                    <a:pt x="54982" y="258375"/>
                  </a:lnTo>
                  <a:lnTo>
                    <a:pt x="55442" y="256794"/>
                  </a:lnTo>
                  <a:lnTo>
                    <a:pt x="53381" y="256794"/>
                  </a:lnTo>
                  <a:lnTo>
                    <a:pt x="53841" y="255212"/>
                  </a:lnTo>
                  <a:lnTo>
                    <a:pt x="51780" y="255212"/>
                  </a:lnTo>
                  <a:lnTo>
                    <a:pt x="82840" y="148379"/>
                  </a:lnTo>
                  <a:lnTo>
                    <a:pt x="126141" y="148379"/>
                  </a:lnTo>
                  <a:lnTo>
                    <a:pt x="125688" y="149960"/>
                  </a:lnTo>
                  <a:lnTo>
                    <a:pt x="127742" y="149960"/>
                  </a:lnTo>
                  <a:lnTo>
                    <a:pt x="127289" y="151541"/>
                  </a:lnTo>
                  <a:lnTo>
                    <a:pt x="129343" y="151541"/>
                  </a:lnTo>
                  <a:lnTo>
                    <a:pt x="128890" y="153123"/>
                  </a:lnTo>
                  <a:lnTo>
                    <a:pt x="130944" y="153123"/>
                  </a:lnTo>
                  <a:lnTo>
                    <a:pt x="130491" y="154704"/>
                  </a:lnTo>
                  <a:lnTo>
                    <a:pt x="132545" y="154704"/>
                  </a:lnTo>
                  <a:lnTo>
                    <a:pt x="132092" y="156286"/>
                  </a:lnTo>
                  <a:lnTo>
                    <a:pt x="134146" y="156286"/>
                  </a:lnTo>
                  <a:lnTo>
                    <a:pt x="133693" y="157868"/>
                  </a:lnTo>
                  <a:lnTo>
                    <a:pt x="135747" y="157868"/>
                  </a:lnTo>
                  <a:lnTo>
                    <a:pt x="135294" y="159449"/>
                  </a:lnTo>
                  <a:lnTo>
                    <a:pt x="137349" y="159449"/>
                  </a:lnTo>
                  <a:lnTo>
                    <a:pt x="136895" y="161030"/>
                  </a:lnTo>
                  <a:lnTo>
                    <a:pt x="137243" y="161030"/>
                  </a:lnTo>
                  <a:lnTo>
                    <a:pt x="140941" y="148379"/>
                  </a:lnTo>
                  <a:lnTo>
                    <a:pt x="184074" y="148379"/>
                  </a:lnTo>
                  <a:lnTo>
                    <a:pt x="183612" y="149960"/>
                  </a:lnTo>
                  <a:lnTo>
                    <a:pt x="185675" y="149960"/>
                  </a:lnTo>
                  <a:lnTo>
                    <a:pt x="185213" y="151541"/>
                  </a:lnTo>
                  <a:lnTo>
                    <a:pt x="187276" y="151541"/>
                  </a:lnTo>
                  <a:lnTo>
                    <a:pt x="186815" y="153123"/>
                  </a:lnTo>
                  <a:lnTo>
                    <a:pt x="188877" y="153123"/>
                  </a:lnTo>
                  <a:lnTo>
                    <a:pt x="188415" y="154704"/>
                  </a:lnTo>
                  <a:lnTo>
                    <a:pt x="190478" y="154704"/>
                  </a:lnTo>
                  <a:lnTo>
                    <a:pt x="190017" y="156286"/>
                  </a:lnTo>
                  <a:lnTo>
                    <a:pt x="192079" y="156286"/>
                  </a:lnTo>
                  <a:lnTo>
                    <a:pt x="191618" y="157868"/>
                  </a:lnTo>
                  <a:lnTo>
                    <a:pt x="193680" y="157868"/>
                  </a:lnTo>
                  <a:lnTo>
                    <a:pt x="193219" y="159449"/>
                  </a:lnTo>
                  <a:lnTo>
                    <a:pt x="194324" y="159449"/>
                  </a:lnTo>
                  <a:lnTo>
                    <a:pt x="197542" y="148379"/>
                  </a:lnTo>
                  <a:lnTo>
                    <a:pt x="233963" y="148379"/>
                  </a:lnTo>
                  <a:lnTo>
                    <a:pt x="232440" y="146922"/>
                  </a:lnTo>
                  <a:lnTo>
                    <a:pt x="232378" y="146813"/>
                  </a:lnTo>
                  <a:lnTo>
                    <a:pt x="230839" y="145340"/>
                  </a:lnTo>
                  <a:lnTo>
                    <a:pt x="230777" y="145232"/>
                  </a:lnTo>
                  <a:lnTo>
                    <a:pt x="229238" y="143759"/>
                  </a:lnTo>
                  <a:lnTo>
                    <a:pt x="229176" y="143650"/>
                  </a:lnTo>
                  <a:lnTo>
                    <a:pt x="227637" y="142178"/>
                  </a:lnTo>
                  <a:lnTo>
                    <a:pt x="227575" y="142069"/>
                  </a:lnTo>
                  <a:lnTo>
                    <a:pt x="226036" y="140596"/>
                  </a:lnTo>
                  <a:lnTo>
                    <a:pt x="225974" y="140488"/>
                  </a:lnTo>
                  <a:lnTo>
                    <a:pt x="224435" y="139015"/>
                  </a:lnTo>
                  <a:lnTo>
                    <a:pt x="224373" y="138906"/>
                  </a:lnTo>
                  <a:lnTo>
                    <a:pt x="222834" y="137433"/>
                  </a:lnTo>
                  <a:lnTo>
                    <a:pt x="222772" y="137325"/>
                  </a:lnTo>
                  <a:lnTo>
                    <a:pt x="221233" y="135852"/>
                  </a:lnTo>
                  <a:lnTo>
                    <a:pt x="221170" y="135743"/>
                  </a:lnTo>
                  <a:lnTo>
                    <a:pt x="219632" y="134270"/>
                  </a:lnTo>
                  <a:lnTo>
                    <a:pt x="219570" y="134162"/>
                  </a:lnTo>
                  <a:lnTo>
                    <a:pt x="218031" y="132689"/>
                  </a:lnTo>
                  <a:lnTo>
                    <a:pt x="217968" y="132580"/>
                  </a:lnTo>
                  <a:lnTo>
                    <a:pt x="216651" y="131319"/>
                  </a:lnTo>
                  <a:lnTo>
                    <a:pt x="215540" y="130520"/>
                  </a:lnTo>
                  <a:cubicBezTo>
                    <a:pt x="212308" y="127840"/>
                    <a:pt x="209246" y="124845"/>
                    <a:pt x="206823" y="121619"/>
                  </a:cubicBezTo>
                  <a:lnTo>
                    <a:pt x="206761" y="121511"/>
                  </a:lnTo>
                  <a:lnTo>
                    <a:pt x="205443" y="120250"/>
                  </a:lnTo>
                  <a:lnTo>
                    <a:pt x="204332" y="119450"/>
                  </a:lnTo>
                  <a:cubicBezTo>
                    <a:pt x="201101" y="116771"/>
                    <a:pt x="198038" y="113775"/>
                    <a:pt x="195616" y="110550"/>
                  </a:cubicBezTo>
                  <a:lnTo>
                    <a:pt x="195553" y="110441"/>
                  </a:lnTo>
                  <a:lnTo>
                    <a:pt x="194236" y="109180"/>
                  </a:lnTo>
                  <a:lnTo>
                    <a:pt x="193125" y="108381"/>
                  </a:lnTo>
                  <a:cubicBezTo>
                    <a:pt x="189893" y="105701"/>
                    <a:pt x="186831" y="102705"/>
                    <a:pt x="184408" y="99479"/>
                  </a:cubicBezTo>
                  <a:lnTo>
                    <a:pt x="184346" y="99370"/>
                  </a:lnTo>
                  <a:lnTo>
                    <a:pt x="183028" y="98109"/>
                  </a:lnTo>
                  <a:lnTo>
                    <a:pt x="181917" y="97309"/>
                  </a:lnTo>
                  <a:cubicBezTo>
                    <a:pt x="178686" y="94630"/>
                    <a:pt x="175623" y="91635"/>
                    <a:pt x="173201" y="88409"/>
                  </a:cubicBezTo>
                  <a:lnTo>
                    <a:pt x="173138" y="88300"/>
                  </a:lnTo>
                  <a:lnTo>
                    <a:pt x="171821" y="87040"/>
                  </a:lnTo>
                  <a:lnTo>
                    <a:pt x="170710" y="86240"/>
                  </a:lnTo>
                  <a:cubicBezTo>
                    <a:pt x="167478" y="83561"/>
                    <a:pt x="164416" y="80565"/>
                    <a:pt x="161993" y="77339"/>
                  </a:cubicBezTo>
                  <a:lnTo>
                    <a:pt x="161931" y="77231"/>
                  </a:lnTo>
                  <a:lnTo>
                    <a:pt x="160392" y="75758"/>
                  </a:lnTo>
                  <a:cubicBezTo>
                    <a:pt x="157162" y="71458"/>
                    <a:pt x="155070" y="66750"/>
                    <a:pt x="155234" y="61839"/>
                  </a:cubicBezTo>
                  <a:cubicBezTo>
                    <a:pt x="160288" y="32260"/>
                    <a:pt x="211476" y="37080"/>
                    <a:pt x="211476" y="37080"/>
                  </a:cubicBezTo>
                  <a:cubicBezTo>
                    <a:pt x="211476" y="37080"/>
                    <a:pt x="226445" y="21984"/>
                    <a:pt x="241605" y="16656"/>
                  </a:cubicBezTo>
                  <a:cubicBezTo>
                    <a:pt x="253910" y="12438"/>
                    <a:pt x="290014" y="2666"/>
                    <a:pt x="349799" y="452"/>
                  </a:cubicBezTo>
                  <a:cubicBezTo>
                    <a:pt x="359764" y="83"/>
                    <a:pt x="370386" y="-77"/>
                    <a:pt x="381665" y="3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3" name="Freeform 193">
              <a:extLst>
                <a:ext uri="{FF2B5EF4-FFF2-40B4-BE49-F238E27FC236}">
                  <a16:creationId xmlns:a16="http://schemas.microsoft.com/office/drawing/2014/main" id="{E36C1EBE-CAEE-430E-A47E-C253F546D1E4}"/>
                </a:ext>
              </a:extLst>
            </p:cNvPr>
            <p:cNvSpPr/>
            <p:nvPr/>
          </p:nvSpPr>
          <p:spPr>
            <a:xfrm>
              <a:off x="11119938" y="460218"/>
              <a:ext cx="564757" cy="289361"/>
            </a:xfrm>
            <a:custGeom>
              <a:avLst/>
              <a:gdLst>
                <a:gd name="connsiteX0" fmla="*/ 466741 w 1334378"/>
                <a:gd name="connsiteY0" fmla="*/ 350580 h 683688"/>
                <a:gd name="connsiteX1" fmla="*/ 568902 w 1334378"/>
                <a:gd name="connsiteY1" fmla="*/ 350580 h 683688"/>
                <a:gd name="connsiteX2" fmla="*/ 506007 w 1334378"/>
                <a:gd name="connsiteY2" fmla="*/ 572086 h 683688"/>
                <a:gd name="connsiteX3" fmla="*/ 539078 w 1334378"/>
                <a:gd name="connsiteY3" fmla="*/ 572086 h 683688"/>
                <a:gd name="connsiteX4" fmla="*/ 604071 w 1334378"/>
                <a:gd name="connsiteY4" fmla="*/ 350580 h 683688"/>
                <a:gd name="connsiteX5" fmla="*/ 705982 w 1334378"/>
                <a:gd name="connsiteY5" fmla="*/ 350580 h 683688"/>
                <a:gd name="connsiteX6" fmla="*/ 632347 w 1334378"/>
                <a:gd name="connsiteY6" fmla="*/ 603009 h 683688"/>
                <a:gd name="connsiteX7" fmla="*/ 393356 w 1334378"/>
                <a:gd name="connsiteY7" fmla="*/ 603009 h 683688"/>
                <a:gd name="connsiteX8" fmla="*/ 195729 w 1334378"/>
                <a:gd name="connsiteY8" fmla="*/ 350580 h 683688"/>
                <a:gd name="connsiteX9" fmla="*/ 298039 w 1334378"/>
                <a:gd name="connsiteY9" fmla="*/ 350580 h 683688"/>
                <a:gd name="connsiteX10" fmla="*/ 253728 w 1334378"/>
                <a:gd name="connsiteY10" fmla="*/ 505244 h 683688"/>
                <a:gd name="connsiteX11" fmla="*/ 287798 w 1334378"/>
                <a:gd name="connsiteY11" fmla="*/ 505244 h 683688"/>
                <a:gd name="connsiteX12" fmla="*/ 333009 w 1334378"/>
                <a:gd name="connsiteY12" fmla="*/ 350580 h 683688"/>
                <a:gd name="connsiteX13" fmla="*/ 434919 w 1334378"/>
                <a:gd name="connsiteY13" fmla="*/ 350580 h 683688"/>
                <a:gd name="connsiteX14" fmla="*/ 361284 w 1334378"/>
                <a:gd name="connsiteY14" fmla="*/ 603009 h 683688"/>
                <a:gd name="connsiteX15" fmla="*/ 259773 w 1334378"/>
                <a:gd name="connsiteY15" fmla="*/ 603009 h 683688"/>
                <a:gd name="connsiteX16" fmla="*/ 278856 w 1334378"/>
                <a:gd name="connsiteY16" fmla="*/ 536167 h 683688"/>
                <a:gd name="connsiteX17" fmla="*/ 244886 w 1334378"/>
                <a:gd name="connsiteY17" fmla="*/ 536167 h 683688"/>
                <a:gd name="connsiteX18" fmla="*/ 225103 w 1334378"/>
                <a:gd name="connsiteY18" fmla="*/ 603009 h 683688"/>
                <a:gd name="connsiteX19" fmla="*/ 122343 w 1334378"/>
                <a:gd name="connsiteY19" fmla="*/ 603009 h 683688"/>
                <a:gd name="connsiteX20" fmla="*/ 901778 w 1334378"/>
                <a:gd name="connsiteY20" fmla="*/ 82 h 683688"/>
                <a:gd name="connsiteX21" fmla="*/ 986387 w 1334378"/>
                <a:gd name="connsiteY21" fmla="*/ 2934 h 683688"/>
                <a:gd name="connsiteX22" fmla="*/ 1290820 w 1334378"/>
                <a:gd name="connsiteY22" fmla="*/ 82614 h 683688"/>
                <a:gd name="connsiteX23" fmla="*/ 1328687 w 1334378"/>
                <a:gd name="connsiteY23" fmla="*/ 120132 h 683688"/>
                <a:gd name="connsiteX24" fmla="*/ 1333682 w 1334378"/>
                <a:gd name="connsiteY24" fmla="*/ 165941 h 683688"/>
                <a:gd name="connsiteX25" fmla="*/ 1326538 w 1334378"/>
                <a:gd name="connsiteY25" fmla="*/ 196115 h 683688"/>
                <a:gd name="connsiteX26" fmla="*/ 1313100 w 1334378"/>
                <a:gd name="connsiteY26" fmla="*/ 225739 h 683688"/>
                <a:gd name="connsiteX27" fmla="*/ 1263094 w 1334378"/>
                <a:gd name="connsiteY27" fmla="*/ 284288 h 683688"/>
                <a:gd name="connsiteX28" fmla="*/ 1195753 w 1334378"/>
                <a:gd name="connsiteY28" fmla="*/ 354277 h 683688"/>
                <a:gd name="connsiteX29" fmla="*/ 1123117 w 1334378"/>
                <a:gd name="connsiteY29" fmla="*/ 354277 h 683688"/>
                <a:gd name="connsiteX30" fmla="*/ 1027101 w 1334378"/>
                <a:gd name="connsiteY30" fmla="*/ 683688 h 683688"/>
                <a:gd name="connsiteX31" fmla="*/ 905258 w 1334378"/>
                <a:gd name="connsiteY31" fmla="*/ 683688 h 683688"/>
                <a:gd name="connsiteX32" fmla="*/ 1000724 w 1334378"/>
                <a:gd name="connsiteY32" fmla="*/ 351929 h 683688"/>
                <a:gd name="connsiteX33" fmla="*/ 893768 w 1334378"/>
                <a:gd name="connsiteY33" fmla="*/ 351929 h 683688"/>
                <a:gd name="connsiteX34" fmla="*/ 911352 w 1334378"/>
                <a:gd name="connsiteY34" fmla="*/ 325852 h 683688"/>
                <a:gd name="connsiteX35" fmla="*/ 926889 w 1334378"/>
                <a:gd name="connsiteY35" fmla="*/ 307518 h 683688"/>
                <a:gd name="connsiteX36" fmla="*/ 957761 w 1334378"/>
                <a:gd name="connsiteY36" fmla="*/ 285887 h 683688"/>
                <a:gd name="connsiteX37" fmla="*/ 991782 w 1334378"/>
                <a:gd name="connsiteY37" fmla="*/ 277094 h 683688"/>
                <a:gd name="connsiteX38" fmla="*/ 1193855 w 1334378"/>
                <a:gd name="connsiteY38" fmla="*/ 275595 h 683688"/>
                <a:gd name="connsiteX39" fmla="*/ 1214387 w 1334378"/>
                <a:gd name="connsiteY39" fmla="*/ 266104 h 683688"/>
                <a:gd name="connsiteX40" fmla="*/ 1199150 w 1334378"/>
                <a:gd name="connsiteY40" fmla="*/ 250817 h 683688"/>
                <a:gd name="connsiteX41" fmla="*/ 866891 w 1334378"/>
                <a:gd name="connsiteY41" fmla="*/ 139564 h 683688"/>
                <a:gd name="connsiteX42" fmla="*/ 534832 w 1334378"/>
                <a:gd name="connsiteY42" fmla="*/ 95503 h 683688"/>
                <a:gd name="connsiteX43" fmla="*/ 498563 w 1334378"/>
                <a:gd name="connsiteY43" fmla="*/ 118034 h 683688"/>
                <a:gd name="connsiteX44" fmla="*/ 507706 w 1334378"/>
                <a:gd name="connsiteY44" fmla="*/ 153253 h 683688"/>
                <a:gd name="connsiteX45" fmla="*/ 738054 w 1334378"/>
                <a:gd name="connsiteY45" fmla="*/ 312063 h 683688"/>
                <a:gd name="connsiteX46" fmla="*/ 806094 w 1334378"/>
                <a:gd name="connsiteY46" fmla="*/ 384001 h 683688"/>
                <a:gd name="connsiteX47" fmla="*/ 932184 w 1334378"/>
                <a:gd name="connsiteY47" fmla="*/ 503945 h 683688"/>
                <a:gd name="connsiteX48" fmla="*/ 911152 w 1334378"/>
                <a:gd name="connsiteY48" fmla="*/ 590470 h 683688"/>
                <a:gd name="connsiteX49" fmla="*/ 832022 w 1334378"/>
                <a:gd name="connsiteY49" fmla="*/ 683288 h 683688"/>
                <a:gd name="connsiteX50" fmla="*/ 0 w 1334378"/>
                <a:gd name="connsiteY50" fmla="*/ 683288 h 683688"/>
                <a:gd name="connsiteX51" fmla="*/ 59248 w 1334378"/>
                <a:gd name="connsiteY51" fmla="*/ 653114 h 683688"/>
                <a:gd name="connsiteX52" fmla="*/ 113700 w 1334378"/>
                <a:gd name="connsiteY52" fmla="*/ 629735 h 683688"/>
                <a:gd name="connsiteX53" fmla="*/ 264269 w 1334378"/>
                <a:gd name="connsiteY53" fmla="*/ 640326 h 683688"/>
                <a:gd name="connsiteX54" fmla="*/ 409591 w 1334378"/>
                <a:gd name="connsiteY54" fmla="*/ 642324 h 683688"/>
                <a:gd name="connsiteX55" fmla="*/ 542575 w 1334378"/>
                <a:gd name="connsiteY55" fmla="*/ 631184 h 683688"/>
                <a:gd name="connsiteX56" fmla="*/ 637792 w 1334378"/>
                <a:gd name="connsiteY56" fmla="*/ 609703 h 683688"/>
                <a:gd name="connsiteX57" fmla="*/ 783864 w 1334378"/>
                <a:gd name="connsiteY57" fmla="*/ 443598 h 683688"/>
                <a:gd name="connsiteX58" fmla="*/ 698289 w 1334378"/>
                <a:gd name="connsiteY58" fmla="*/ 333445 h 683688"/>
                <a:gd name="connsiteX59" fmla="*/ 570850 w 1334378"/>
                <a:gd name="connsiteY59" fmla="*/ 283389 h 683688"/>
                <a:gd name="connsiteX60" fmla="*/ 448957 w 1334378"/>
                <a:gd name="connsiteY60" fmla="*/ 231284 h 683688"/>
                <a:gd name="connsiteX61" fmla="*/ 366779 w 1334378"/>
                <a:gd name="connsiteY61" fmla="*/ 146109 h 683688"/>
                <a:gd name="connsiteX62" fmla="*/ 499663 w 1334378"/>
                <a:gd name="connsiteY62" fmla="*/ 87610 h 683688"/>
                <a:gd name="connsiteX63" fmla="*/ 570850 w 1334378"/>
                <a:gd name="connsiteY63" fmla="*/ 39352 h 683688"/>
                <a:gd name="connsiteX64" fmla="*/ 826487 w 1334378"/>
                <a:gd name="connsiteY64" fmla="*/ 1066 h 683688"/>
                <a:gd name="connsiteX65" fmla="*/ 901778 w 1334378"/>
                <a:gd name="connsiteY65" fmla="*/ 82 h 683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334378" h="683688">
                  <a:moveTo>
                    <a:pt x="466741" y="350580"/>
                  </a:moveTo>
                  <a:lnTo>
                    <a:pt x="568902" y="350580"/>
                  </a:lnTo>
                  <a:lnTo>
                    <a:pt x="506007" y="572086"/>
                  </a:lnTo>
                  <a:lnTo>
                    <a:pt x="539078" y="572086"/>
                  </a:lnTo>
                  <a:lnTo>
                    <a:pt x="604071" y="350580"/>
                  </a:lnTo>
                  <a:lnTo>
                    <a:pt x="705982" y="350580"/>
                  </a:lnTo>
                  <a:lnTo>
                    <a:pt x="632347" y="603009"/>
                  </a:lnTo>
                  <a:lnTo>
                    <a:pt x="393356" y="603009"/>
                  </a:lnTo>
                  <a:close/>
                  <a:moveTo>
                    <a:pt x="195729" y="350580"/>
                  </a:moveTo>
                  <a:lnTo>
                    <a:pt x="298039" y="350580"/>
                  </a:lnTo>
                  <a:lnTo>
                    <a:pt x="253728" y="505244"/>
                  </a:lnTo>
                  <a:lnTo>
                    <a:pt x="287798" y="505244"/>
                  </a:lnTo>
                  <a:lnTo>
                    <a:pt x="333009" y="350580"/>
                  </a:lnTo>
                  <a:lnTo>
                    <a:pt x="434919" y="350580"/>
                  </a:lnTo>
                  <a:lnTo>
                    <a:pt x="361284" y="603009"/>
                  </a:lnTo>
                  <a:lnTo>
                    <a:pt x="259773" y="603009"/>
                  </a:lnTo>
                  <a:lnTo>
                    <a:pt x="278856" y="536167"/>
                  </a:lnTo>
                  <a:lnTo>
                    <a:pt x="244886" y="536167"/>
                  </a:lnTo>
                  <a:lnTo>
                    <a:pt x="225103" y="603009"/>
                  </a:lnTo>
                  <a:lnTo>
                    <a:pt x="122343" y="603009"/>
                  </a:lnTo>
                  <a:close/>
                  <a:moveTo>
                    <a:pt x="901778" y="82"/>
                  </a:moveTo>
                  <a:cubicBezTo>
                    <a:pt x="928428" y="345"/>
                    <a:pt x="956632" y="1248"/>
                    <a:pt x="986387" y="2934"/>
                  </a:cubicBezTo>
                  <a:cubicBezTo>
                    <a:pt x="1257100" y="38453"/>
                    <a:pt x="1290820" y="82614"/>
                    <a:pt x="1290820" y="82614"/>
                  </a:cubicBezTo>
                  <a:cubicBezTo>
                    <a:pt x="1290820" y="82614"/>
                    <a:pt x="1320294" y="101548"/>
                    <a:pt x="1328687" y="120132"/>
                  </a:cubicBezTo>
                  <a:cubicBezTo>
                    <a:pt x="1337129" y="138765"/>
                    <a:pt x="1333682" y="165941"/>
                    <a:pt x="1333682" y="165941"/>
                  </a:cubicBezTo>
                  <a:cubicBezTo>
                    <a:pt x="1333682" y="165941"/>
                    <a:pt x="1331534" y="181178"/>
                    <a:pt x="1326538" y="196115"/>
                  </a:cubicBezTo>
                  <a:cubicBezTo>
                    <a:pt x="1321443" y="211252"/>
                    <a:pt x="1313100" y="225739"/>
                    <a:pt x="1313100" y="225739"/>
                  </a:cubicBezTo>
                  <a:cubicBezTo>
                    <a:pt x="1313100" y="225739"/>
                    <a:pt x="1290020" y="255013"/>
                    <a:pt x="1263094" y="284288"/>
                  </a:cubicBezTo>
                  <a:cubicBezTo>
                    <a:pt x="1231472" y="318658"/>
                    <a:pt x="1195753" y="354277"/>
                    <a:pt x="1195753" y="354277"/>
                  </a:cubicBezTo>
                  <a:lnTo>
                    <a:pt x="1123117" y="354277"/>
                  </a:lnTo>
                  <a:lnTo>
                    <a:pt x="1027101" y="683688"/>
                  </a:lnTo>
                  <a:lnTo>
                    <a:pt x="905258" y="683688"/>
                  </a:lnTo>
                  <a:lnTo>
                    <a:pt x="1000724" y="351929"/>
                  </a:lnTo>
                  <a:lnTo>
                    <a:pt x="893768" y="351929"/>
                  </a:lnTo>
                  <a:cubicBezTo>
                    <a:pt x="893768" y="351929"/>
                    <a:pt x="902360" y="337891"/>
                    <a:pt x="911352" y="325852"/>
                  </a:cubicBezTo>
                  <a:cubicBezTo>
                    <a:pt x="918796" y="315910"/>
                    <a:pt x="926889" y="307518"/>
                    <a:pt x="926889" y="307518"/>
                  </a:cubicBezTo>
                  <a:cubicBezTo>
                    <a:pt x="926889" y="307518"/>
                    <a:pt x="940277" y="294080"/>
                    <a:pt x="957761" y="285887"/>
                  </a:cubicBezTo>
                  <a:cubicBezTo>
                    <a:pt x="972499" y="278992"/>
                    <a:pt x="991782" y="277094"/>
                    <a:pt x="991782" y="277094"/>
                  </a:cubicBezTo>
                  <a:lnTo>
                    <a:pt x="1193855" y="275595"/>
                  </a:lnTo>
                  <a:cubicBezTo>
                    <a:pt x="1193855" y="275595"/>
                    <a:pt x="1212338" y="276045"/>
                    <a:pt x="1214387" y="266104"/>
                  </a:cubicBezTo>
                  <a:cubicBezTo>
                    <a:pt x="1215735" y="258860"/>
                    <a:pt x="1199150" y="250817"/>
                    <a:pt x="1199150" y="250817"/>
                  </a:cubicBezTo>
                  <a:cubicBezTo>
                    <a:pt x="1199150" y="250817"/>
                    <a:pt x="1113825" y="197614"/>
                    <a:pt x="866891" y="139564"/>
                  </a:cubicBezTo>
                  <a:cubicBezTo>
                    <a:pt x="618808" y="86211"/>
                    <a:pt x="534832" y="95503"/>
                    <a:pt x="534832" y="95503"/>
                  </a:cubicBezTo>
                  <a:cubicBezTo>
                    <a:pt x="534832" y="95503"/>
                    <a:pt x="506556" y="99949"/>
                    <a:pt x="498563" y="118034"/>
                  </a:cubicBezTo>
                  <a:cubicBezTo>
                    <a:pt x="490671" y="136517"/>
                    <a:pt x="507706" y="153253"/>
                    <a:pt x="507706" y="153253"/>
                  </a:cubicBezTo>
                  <a:lnTo>
                    <a:pt x="738054" y="312063"/>
                  </a:lnTo>
                  <a:lnTo>
                    <a:pt x="806094" y="384001"/>
                  </a:lnTo>
                  <a:lnTo>
                    <a:pt x="932184" y="503945"/>
                  </a:lnTo>
                  <a:cubicBezTo>
                    <a:pt x="932184" y="503945"/>
                    <a:pt x="934482" y="548656"/>
                    <a:pt x="911152" y="590470"/>
                  </a:cubicBezTo>
                  <a:cubicBezTo>
                    <a:pt x="884625" y="637978"/>
                    <a:pt x="832022" y="683288"/>
                    <a:pt x="832022" y="683288"/>
                  </a:cubicBezTo>
                  <a:lnTo>
                    <a:pt x="0" y="683288"/>
                  </a:lnTo>
                  <a:cubicBezTo>
                    <a:pt x="0" y="683288"/>
                    <a:pt x="29075" y="667102"/>
                    <a:pt x="59248" y="653114"/>
                  </a:cubicBezTo>
                  <a:cubicBezTo>
                    <a:pt x="85675" y="640875"/>
                    <a:pt x="113700" y="629735"/>
                    <a:pt x="113700" y="629735"/>
                  </a:cubicBezTo>
                  <a:cubicBezTo>
                    <a:pt x="113700" y="629735"/>
                    <a:pt x="189434" y="637128"/>
                    <a:pt x="264269" y="640326"/>
                  </a:cubicBezTo>
                  <a:cubicBezTo>
                    <a:pt x="337355" y="643423"/>
                    <a:pt x="409591" y="642324"/>
                    <a:pt x="409591" y="642324"/>
                  </a:cubicBezTo>
                  <a:cubicBezTo>
                    <a:pt x="409591" y="642324"/>
                    <a:pt x="481229" y="639976"/>
                    <a:pt x="542575" y="631184"/>
                  </a:cubicBezTo>
                  <a:cubicBezTo>
                    <a:pt x="594580" y="623790"/>
                    <a:pt x="637792" y="609703"/>
                    <a:pt x="637792" y="609703"/>
                  </a:cubicBezTo>
                  <a:cubicBezTo>
                    <a:pt x="637792" y="609703"/>
                    <a:pt x="768827" y="573434"/>
                    <a:pt x="783864" y="443598"/>
                  </a:cubicBezTo>
                  <a:cubicBezTo>
                    <a:pt x="777719" y="363469"/>
                    <a:pt x="698289" y="333445"/>
                    <a:pt x="698289" y="333445"/>
                  </a:cubicBezTo>
                  <a:cubicBezTo>
                    <a:pt x="698289" y="333445"/>
                    <a:pt x="633795" y="309166"/>
                    <a:pt x="570850" y="283389"/>
                  </a:cubicBezTo>
                  <a:cubicBezTo>
                    <a:pt x="509154" y="258111"/>
                    <a:pt x="448957" y="231284"/>
                    <a:pt x="448957" y="231284"/>
                  </a:cubicBezTo>
                  <a:cubicBezTo>
                    <a:pt x="448957" y="231284"/>
                    <a:pt x="365230" y="192518"/>
                    <a:pt x="366779" y="146109"/>
                  </a:cubicBezTo>
                  <a:cubicBezTo>
                    <a:pt x="378719" y="76220"/>
                    <a:pt x="499663" y="87610"/>
                    <a:pt x="499663" y="87610"/>
                  </a:cubicBezTo>
                  <a:cubicBezTo>
                    <a:pt x="499663" y="87610"/>
                    <a:pt x="535032" y="51941"/>
                    <a:pt x="570850" y="39352"/>
                  </a:cubicBezTo>
                  <a:cubicBezTo>
                    <a:pt x="599925" y="29386"/>
                    <a:pt x="685228" y="6297"/>
                    <a:pt x="826487" y="1066"/>
                  </a:cubicBezTo>
                  <a:cubicBezTo>
                    <a:pt x="850030" y="194"/>
                    <a:pt x="875127" y="-182"/>
                    <a:pt x="901778" y="8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610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多图文页面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96C95101-DCFE-43A4-A089-3E67880061C0}"/>
              </a:ext>
            </a:extLst>
          </p:cNvPr>
          <p:cNvSpPr/>
          <p:nvPr userDrawn="1"/>
        </p:nvSpPr>
        <p:spPr>
          <a:xfrm>
            <a:off x="766527" y="2713546"/>
            <a:ext cx="2831806" cy="484898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5CE3493A-FBC5-4516-93A6-3634270B13A0}"/>
              </a:ext>
            </a:extLst>
          </p:cNvPr>
          <p:cNvSpPr/>
          <p:nvPr userDrawn="1"/>
        </p:nvSpPr>
        <p:spPr>
          <a:xfrm>
            <a:off x="766527" y="1473733"/>
            <a:ext cx="2831806" cy="484898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84A7DEA3-38CA-4FCF-9BEE-7C1591B7774C}"/>
              </a:ext>
            </a:extLst>
          </p:cNvPr>
          <p:cNvCxnSpPr>
            <a:cxnSpLocks/>
          </p:cNvCxnSpPr>
          <p:nvPr userDrawn="1"/>
        </p:nvCxnSpPr>
        <p:spPr>
          <a:xfrm>
            <a:off x="1225244" y="756274"/>
            <a:ext cx="1988493" cy="0"/>
          </a:xfrm>
          <a:prstGeom prst="line">
            <a:avLst/>
          </a:prstGeom>
          <a:ln w="12700" cap="rnd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占位符 24">
            <a:extLst>
              <a:ext uri="{FF2B5EF4-FFF2-40B4-BE49-F238E27FC236}">
                <a16:creationId xmlns:a16="http://schemas.microsoft.com/office/drawing/2014/main" id="{BAE21B30-145B-42AA-B851-F6A21C951C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17600" y="269390"/>
            <a:ext cx="6322728" cy="52322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spc="0">
                <a:solidFill>
                  <a:srgbClr val="000000"/>
                </a:solidFill>
                <a:latin typeface="+mn-ea"/>
                <a:ea typeface="+mn-ea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r>
              <a:rPr lang="en-US" altLang="zh-CN" dirty="0"/>
              <a:t>SmartArt</a:t>
            </a:r>
            <a:r>
              <a:rPr lang="zh-CN" altLang="en-US" dirty="0"/>
              <a:t>任意数量图文页面</a:t>
            </a:r>
          </a:p>
        </p:txBody>
      </p:sp>
      <p:sp>
        <p:nvSpPr>
          <p:cNvPr id="34" name="文本占位符 25">
            <a:extLst>
              <a:ext uri="{FF2B5EF4-FFF2-40B4-BE49-F238E27FC236}">
                <a16:creationId xmlns:a16="http://schemas.microsoft.com/office/drawing/2014/main" id="{02CE78A6-041F-4279-8AD0-B06F23355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7600" y="726743"/>
            <a:ext cx="6322728" cy="307777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>
                <a:solidFill>
                  <a:srgbClr val="595959"/>
                </a:solidFill>
                <a:latin typeface="+mn-ea"/>
                <a:ea typeface="+mn-ea"/>
                <a:sym typeface="阿里巴巴普惠体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altLang="zh-CN" dirty="0"/>
              <a:t>Please enter your  title</a:t>
            </a:r>
            <a:endParaRPr lang="zh-CN" altLang="en-US" dirty="0"/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792B5F94-3740-4230-9486-24B597A03463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93065"/>
            <a:ext cx="11306175" cy="0"/>
          </a:xfrm>
          <a:prstGeom prst="line">
            <a:avLst/>
          </a:prstGeom>
          <a:ln w="12700" cap="rnd">
            <a:gradFill>
              <a:gsLst>
                <a:gs pos="0">
                  <a:schemeClr val="accent2"/>
                </a:gs>
                <a:gs pos="100000">
                  <a:schemeClr val="accent2"/>
                </a:gs>
                <a:gs pos="59621">
                  <a:schemeClr val="accent2">
                    <a:alpha val="0"/>
                  </a:schemeClr>
                </a:gs>
                <a:gs pos="40000">
                  <a:schemeClr val="accent2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图形 13">
            <a:extLst>
              <a:ext uri="{FF2B5EF4-FFF2-40B4-BE49-F238E27FC236}">
                <a16:creationId xmlns:a16="http://schemas.microsoft.com/office/drawing/2014/main" id="{BEB4A53E-ABF4-4BE4-8ACF-6F9BD2BB0050}"/>
              </a:ext>
            </a:extLst>
          </p:cNvPr>
          <p:cNvGrpSpPr/>
          <p:nvPr userDrawn="1"/>
        </p:nvGrpSpPr>
        <p:grpSpPr>
          <a:xfrm>
            <a:off x="442913" y="6380936"/>
            <a:ext cx="1050303" cy="210061"/>
            <a:chOff x="2428875" y="2695575"/>
            <a:chExt cx="7334250" cy="1466850"/>
          </a:xfrm>
          <a:solidFill>
            <a:schemeClr val="accent1">
              <a:lumMod val="75000"/>
            </a:schemeClr>
          </a:solidFill>
        </p:grpSpPr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88B12583-E40E-4987-9B3B-A4A13447FB4B}"/>
                </a:ext>
              </a:extLst>
            </p:cNvPr>
            <p:cNvSpPr/>
            <p:nvPr/>
          </p:nvSpPr>
          <p:spPr>
            <a:xfrm>
              <a:off x="2421731" y="2721769"/>
              <a:ext cx="1114425" cy="1438275"/>
            </a:xfrm>
            <a:custGeom>
              <a:avLst/>
              <a:gdLst>
                <a:gd name="connsiteX0" fmla="*/ 1107472 w 1114425"/>
                <a:gd name="connsiteY0" fmla="*/ 601313 h 1438275"/>
                <a:gd name="connsiteX1" fmla="*/ 1096232 w 1114425"/>
                <a:gd name="connsiteY1" fmla="*/ 574548 h 1438275"/>
                <a:gd name="connsiteX2" fmla="*/ 1067467 w 1114425"/>
                <a:gd name="connsiteY2" fmla="*/ 544449 h 1438275"/>
                <a:gd name="connsiteX3" fmla="*/ 1041749 w 1114425"/>
                <a:gd name="connsiteY3" fmla="*/ 527876 h 1438275"/>
                <a:gd name="connsiteX4" fmla="*/ 1020318 w 1114425"/>
                <a:gd name="connsiteY4" fmla="*/ 523875 h 1438275"/>
                <a:gd name="connsiteX5" fmla="*/ 991648 w 1114425"/>
                <a:gd name="connsiteY5" fmla="*/ 528352 h 1438275"/>
                <a:gd name="connsiteX6" fmla="*/ 949738 w 1114425"/>
                <a:gd name="connsiteY6" fmla="*/ 549783 h 1438275"/>
                <a:gd name="connsiteX7" fmla="*/ 883730 w 1114425"/>
                <a:gd name="connsiteY7" fmla="*/ 586359 h 1438275"/>
                <a:gd name="connsiteX8" fmla="*/ 847535 w 1114425"/>
                <a:gd name="connsiteY8" fmla="*/ 602456 h 1438275"/>
                <a:gd name="connsiteX9" fmla="*/ 837724 w 1114425"/>
                <a:gd name="connsiteY9" fmla="*/ 605219 h 1438275"/>
                <a:gd name="connsiteX10" fmla="*/ 831723 w 1114425"/>
                <a:gd name="connsiteY10" fmla="*/ 595789 h 1438275"/>
                <a:gd name="connsiteX11" fmla="*/ 835914 w 1114425"/>
                <a:gd name="connsiteY11" fmla="*/ 585216 h 1438275"/>
                <a:gd name="connsiteX12" fmla="*/ 895731 w 1114425"/>
                <a:gd name="connsiteY12" fmla="*/ 508730 h 1438275"/>
                <a:gd name="connsiteX13" fmla="*/ 912305 w 1114425"/>
                <a:gd name="connsiteY13" fmla="*/ 496443 h 1438275"/>
                <a:gd name="connsiteX14" fmla="*/ 938022 w 1114425"/>
                <a:gd name="connsiteY14" fmla="*/ 486918 h 1438275"/>
                <a:gd name="connsiteX15" fmla="*/ 958691 w 1114425"/>
                <a:gd name="connsiteY15" fmla="*/ 473774 h 1438275"/>
                <a:gd name="connsiteX16" fmla="*/ 990410 w 1114425"/>
                <a:gd name="connsiteY16" fmla="*/ 452152 h 1438275"/>
                <a:gd name="connsiteX17" fmla="*/ 1006793 w 1114425"/>
                <a:gd name="connsiteY17" fmla="*/ 427958 h 1438275"/>
                <a:gd name="connsiteX18" fmla="*/ 1006793 w 1114425"/>
                <a:gd name="connsiteY18" fmla="*/ 415100 h 1438275"/>
                <a:gd name="connsiteX19" fmla="*/ 992886 w 1114425"/>
                <a:gd name="connsiteY19" fmla="*/ 399479 h 1438275"/>
                <a:gd name="connsiteX20" fmla="*/ 973169 w 1114425"/>
                <a:gd name="connsiteY20" fmla="*/ 387953 h 1438275"/>
                <a:gd name="connsiteX21" fmla="*/ 953738 w 1114425"/>
                <a:gd name="connsiteY21" fmla="*/ 383000 h 1438275"/>
                <a:gd name="connsiteX22" fmla="*/ 944309 w 1114425"/>
                <a:gd name="connsiteY22" fmla="*/ 374809 h 1438275"/>
                <a:gd name="connsiteX23" fmla="*/ 915829 w 1114425"/>
                <a:gd name="connsiteY23" fmla="*/ 348329 h 1438275"/>
                <a:gd name="connsiteX24" fmla="*/ 885730 w 1114425"/>
                <a:gd name="connsiteY24" fmla="*/ 324517 h 1438275"/>
                <a:gd name="connsiteX25" fmla="*/ 865346 w 1114425"/>
                <a:gd name="connsiteY25" fmla="*/ 323183 h 1438275"/>
                <a:gd name="connsiteX26" fmla="*/ 854488 w 1114425"/>
                <a:gd name="connsiteY26" fmla="*/ 331946 h 1438275"/>
                <a:gd name="connsiteX27" fmla="*/ 843629 w 1114425"/>
                <a:gd name="connsiteY27" fmla="*/ 346139 h 1438275"/>
                <a:gd name="connsiteX28" fmla="*/ 841820 w 1114425"/>
                <a:gd name="connsiteY28" fmla="*/ 381191 h 1438275"/>
                <a:gd name="connsiteX29" fmla="*/ 837248 w 1114425"/>
                <a:gd name="connsiteY29" fmla="*/ 406241 h 1438275"/>
                <a:gd name="connsiteX30" fmla="*/ 820769 w 1114425"/>
                <a:gd name="connsiteY30" fmla="*/ 442341 h 1438275"/>
                <a:gd name="connsiteX31" fmla="*/ 798862 w 1114425"/>
                <a:gd name="connsiteY31" fmla="*/ 465773 h 1438275"/>
                <a:gd name="connsiteX32" fmla="*/ 767239 w 1114425"/>
                <a:gd name="connsiteY32" fmla="*/ 480727 h 1438275"/>
                <a:gd name="connsiteX33" fmla="*/ 742950 w 1114425"/>
                <a:gd name="connsiteY33" fmla="*/ 489775 h 1438275"/>
                <a:gd name="connsiteX34" fmla="*/ 732377 w 1114425"/>
                <a:gd name="connsiteY34" fmla="*/ 490252 h 1438275"/>
                <a:gd name="connsiteX35" fmla="*/ 716947 w 1114425"/>
                <a:gd name="connsiteY35" fmla="*/ 476917 h 1438275"/>
                <a:gd name="connsiteX36" fmla="*/ 693896 w 1114425"/>
                <a:gd name="connsiteY36" fmla="*/ 447770 h 1438275"/>
                <a:gd name="connsiteX37" fmla="*/ 674561 w 1114425"/>
                <a:gd name="connsiteY37" fmla="*/ 431292 h 1438275"/>
                <a:gd name="connsiteX38" fmla="*/ 674656 w 1114425"/>
                <a:gd name="connsiteY38" fmla="*/ 424434 h 1438275"/>
                <a:gd name="connsiteX39" fmla="*/ 717613 w 1114425"/>
                <a:gd name="connsiteY39" fmla="*/ 380048 h 1438275"/>
                <a:gd name="connsiteX40" fmla="*/ 764858 w 1114425"/>
                <a:gd name="connsiteY40" fmla="*/ 326993 h 1438275"/>
                <a:gd name="connsiteX41" fmla="*/ 776764 w 1114425"/>
                <a:gd name="connsiteY41" fmla="*/ 323469 h 1438275"/>
                <a:gd name="connsiteX42" fmla="*/ 840867 w 1114425"/>
                <a:gd name="connsiteY42" fmla="*/ 311182 h 1438275"/>
                <a:gd name="connsiteX43" fmla="*/ 890302 w 1114425"/>
                <a:gd name="connsiteY43" fmla="*/ 290989 h 1438275"/>
                <a:gd name="connsiteX44" fmla="*/ 960692 w 1114425"/>
                <a:gd name="connsiteY44" fmla="*/ 246507 h 1438275"/>
                <a:gd name="connsiteX45" fmla="*/ 989552 w 1114425"/>
                <a:gd name="connsiteY45" fmla="*/ 208407 h 1438275"/>
                <a:gd name="connsiteX46" fmla="*/ 993743 w 1114425"/>
                <a:gd name="connsiteY46" fmla="*/ 179165 h 1438275"/>
                <a:gd name="connsiteX47" fmla="*/ 989171 w 1114425"/>
                <a:gd name="connsiteY47" fmla="*/ 153353 h 1438275"/>
                <a:gd name="connsiteX48" fmla="*/ 916877 w 1114425"/>
                <a:gd name="connsiteY48" fmla="*/ 70771 h 1438275"/>
                <a:gd name="connsiteX49" fmla="*/ 877348 w 1114425"/>
                <a:gd name="connsiteY49" fmla="*/ 39053 h 1438275"/>
                <a:gd name="connsiteX50" fmla="*/ 858774 w 1114425"/>
                <a:gd name="connsiteY50" fmla="*/ 34766 h 1438275"/>
                <a:gd name="connsiteX51" fmla="*/ 839629 w 1114425"/>
                <a:gd name="connsiteY51" fmla="*/ 45911 h 1438275"/>
                <a:gd name="connsiteX52" fmla="*/ 804005 w 1114425"/>
                <a:gd name="connsiteY52" fmla="*/ 86011 h 1438275"/>
                <a:gd name="connsiteX53" fmla="*/ 780193 w 1114425"/>
                <a:gd name="connsiteY53" fmla="*/ 121349 h 1438275"/>
                <a:gd name="connsiteX54" fmla="*/ 757809 w 1114425"/>
                <a:gd name="connsiteY54" fmla="*/ 177737 h 1438275"/>
                <a:gd name="connsiteX55" fmla="*/ 736283 w 1114425"/>
                <a:gd name="connsiteY55" fmla="*/ 230505 h 1438275"/>
                <a:gd name="connsiteX56" fmla="*/ 717518 w 1114425"/>
                <a:gd name="connsiteY56" fmla="*/ 255746 h 1438275"/>
                <a:gd name="connsiteX57" fmla="*/ 685133 w 1114425"/>
                <a:gd name="connsiteY57" fmla="*/ 268129 h 1438275"/>
                <a:gd name="connsiteX58" fmla="*/ 656273 w 1114425"/>
                <a:gd name="connsiteY58" fmla="*/ 268796 h 1438275"/>
                <a:gd name="connsiteX59" fmla="*/ 649605 w 1114425"/>
                <a:gd name="connsiteY59" fmla="*/ 266510 h 1438275"/>
                <a:gd name="connsiteX60" fmla="*/ 651415 w 1114425"/>
                <a:gd name="connsiteY60" fmla="*/ 249650 h 1438275"/>
                <a:gd name="connsiteX61" fmla="*/ 664274 w 1114425"/>
                <a:gd name="connsiteY61" fmla="*/ 216503 h 1438275"/>
                <a:gd name="connsiteX62" fmla="*/ 667988 w 1114425"/>
                <a:gd name="connsiteY62" fmla="*/ 168497 h 1438275"/>
                <a:gd name="connsiteX63" fmla="*/ 671703 w 1114425"/>
                <a:gd name="connsiteY63" fmla="*/ 157448 h 1438275"/>
                <a:gd name="connsiteX64" fmla="*/ 673703 w 1114425"/>
                <a:gd name="connsiteY64" fmla="*/ 111538 h 1438275"/>
                <a:gd name="connsiteX65" fmla="*/ 669893 w 1114425"/>
                <a:gd name="connsiteY65" fmla="*/ 93631 h 1438275"/>
                <a:gd name="connsiteX66" fmla="*/ 604647 w 1114425"/>
                <a:gd name="connsiteY66" fmla="*/ 43720 h 1438275"/>
                <a:gd name="connsiteX67" fmla="*/ 542544 w 1114425"/>
                <a:gd name="connsiteY67" fmla="*/ 11144 h 1438275"/>
                <a:gd name="connsiteX68" fmla="*/ 509016 w 1114425"/>
                <a:gd name="connsiteY68" fmla="*/ 7144 h 1438275"/>
                <a:gd name="connsiteX69" fmla="*/ 491681 w 1114425"/>
                <a:gd name="connsiteY69" fmla="*/ 14764 h 1438275"/>
                <a:gd name="connsiteX70" fmla="*/ 486156 w 1114425"/>
                <a:gd name="connsiteY70" fmla="*/ 46863 h 1438275"/>
                <a:gd name="connsiteX71" fmla="*/ 495300 w 1114425"/>
                <a:gd name="connsiteY71" fmla="*/ 65913 h 1438275"/>
                <a:gd name="connsiteX72" fmla="*/ 571310 w 1114425"/>
                <a:gd name="connsiteY72" fmla="*/ 169450 h 1438275"/>
                <a:gd name="connsiteX73" fmla="*/ 595694 w 1114425"/>
                <a:gd name="connsiteY73" fmla="*/ 225647 h 1438275"/>
                <a:gd name="connsiteX74" fmla="*/ 627126 w 1114425"/>
                <a:gd name="connsiteY74" fmla="*/ 258509 h 1438275"/>
                <a:gd name="connsiteX75" fmla="*/ 626840 w 1114425"/>
                <a:gd name="connsiteY75" fmla="*/ 268415 h 1438275"/>
                <a:gd name="connsiteX76" fmla="*/ 620459 w 1114425"/>
                <a:gd name="connsiteY76" fmla="*/ 272129 h 1438275"/>
                <a:gd name="connsiteX77" fmla="*/ 610267 w 1114425"/>
                <a:gd name="connsiteY77" fmla="*/ 277368 h 1438275"/>
                <a:gd name="connsiteX78" fmla="*/ 543782 w 1114425"/>
                <a:gd name="connsiteY78" fmla="*/ 278035 h 1438275"/>
                <a:gd name="connsiteX79" fmla="*/ 501587 w 1114425"/>
                <a:gd name="connsiteY79" fmla="*/ 278987 h 1438275"/>
                <a:gd name="connsiteX80" fmla="*/ 481679 w 1114425"/>
                <a:gd name="connsiteY80" fmla="*/ 277178 h 1438275"/>
                <a:gd name="connsiteX81" fmla="*/ 451390 w 1114425"/>
                <a:gd name="connsiteY81" fmla="*/ 280130 h 1438275"/>
                <a:gd name="connsiteX82" fmla="*/ 425387 w 1114425"/>
                <a:gd name="connsiteY82" fmla="*/ 278130 h 1438275"/>
                <a:gd name="connsiteX83" fmla="*/ 409766 w 1114425"/>
                <a:gd name="connsiteY83" fmla="*/ 279559 h 1438275"/>
                <a:gd name="connsiteX84" fmla="*/ 387572 w 1114425"/>
                <a:gd name="connsiteY84" fmla="*/ 275654 h 1438275"/>
                <a:gd name="connsiteX85" fmla="*/ 360902 w 1114425"/>
                <a:gd name="connsiteY85" fmla="*/ 278416 h 1438275"/>
                <a:gd name="connsiteX86" fmla="*/ 301371 w 1114425"/>
                <a:gd name="connsiteY86" fmla="*/ 277559 h 1438275"/>
                <a:gd name="connsiteX87" fmla="*/ 286036 w 1114425"/>
                <a:gd name="connsiteY87" fmla="*/ 287084 h 1438275"/>
                <a:gd name="connsiteX88" fmla="*/ 276511 w 1114425"/>
                <a:gd name="connsiteY88" fmla="*/ 306800 h 1438275"/>
                <a:gd name="connsiteX89" fmla="*/ 284798 w 1114425"/>
                <a:gd name="connsiteY89" fmla="*/ 327946 h 1438275"/>
                <a:gd name="connsiteX90" fmla="*/ 318707 w 1114425"/>
                <a:gd name="connsiteY90" fmla="*/ 367379 h 1438275"/>
                <a:gd name="connsiteX91" fmla="*/ 354521 w 1114425"/>
                <a:gd name="connsiteY91" fmla="*/ 400717 h 1438275"/>
                <a:gd name="connsiteX92" fmla="*/ 373285 w 1114425"/>
                <a:gd name="connsiteY92" fmla="*/ 413290 h 1438275"/>
                <a:gd name="connsiteX93" fmla="*/ 396907 w 1114425"/>
                <a:gd name="connsiteY93" fmla="*/ 413575 h 1438275"/>
                <a:gd name="connsiteX94" fmla="*/ 425672 w 1114425"/>
                <a:gd name="connsiteY94" fmla="*/ 399955 h 1438275"/>
                <a:gd name="connsiteX95" fmla="*/ 501682 w 1114425"/>
                <a:gd name="connsiteY95" fmla="*/ 374142 h 1438275"/>
                <a:gd name="connsiteX96" fmla="*/ 601694 w 1114425"/>
                <a:gd name="connsiteY96" fmla="*/ 349187 h 1438275"/>
                <a:gd name="connsiteX97" fmla="*/ 651510 w 1114425"/>
                <a:gd name="connsiteY97" fmla="*/ 341662 h 1438275"/>
                <a:gd name="connsiteX98" fmla="*/ 669893 w 1114425"/>
                <a:gd name="connsiteY98" fmla="*/ 341567 h 1438275"/>
                <a:gd name="connsiteX99" fmla="*/ 680180 w 1114425"/>
                <a:gd name="connsiteY99" fmla="*/ 353092 h 1438275"/>
                <a:gd name="connsiteX100" fmla="*/ 676942 w 1114425"/>
                <a:gd name="connsiteY100" fmla="*/ 362236 h 1438275"/>
                <a:gd name="connsiteX101" fmla="*/ 644366 w 1114425"/>
                <a:gd name="connsiteY101" fmla="*/ 413004 h 1438275"/>
                <a:gd name="connsiteX102" fmla="*/ 635603 w 1114425"/>
                <a:gd name="connsiteY102" fmla="*/ 415766 h 1438275"/>
                <a:gd name="connsiteX103" fmla="*/ 625126 w 1114425"/>
                <a:gd name="connsiteY103" fmla="*/ 411956 h 1438275"/>
                <a:gd name="connsiteX104" fmla="*/ 608171 w 1114425"/>
                <a:gd name="connsiteY104" fmla="*/ 402812 h 1438275"/>
                <a:gd name="connsiteX105" fmla="*/ 594646 w 1114425"/>
                <a:gd name="connsiteY105" fmla="*/ 398336 h 1438275"/>
                <a:gd name="connsiteX106" fmla="*/ 585121 w 1114425"/>
                <a:gd name="connsiteY106" fmla="*/ 396145 h 1438275"/>
                <a:gd name="connsiteX107" fmla="*/ 577406 w 1114425"/>
                <a:gd name="connsiteY107" fmla="*/ 401479 h 1438275"/>
                <a:gd name="connsiteX108" fmla="*/ 555784 w 1114425"/>
                <a:gd name="connsiteY108" fmla="*/ 420529 h 1438275"/>
                <a:gd name="connsiteX109" fmla="*/ 552831 w 1114425"/>
                <a:gd name="connsiteY109" fmla="*/ 438722 h 1438275"/>
                <a:gd name="connsiteX110" fmla="*/ 563213 w 1114425"/>
                <a:gd name="connsiteY110" fmla="*/ 478155 h 1438275"/>
                <a:gd name="connsiteX111" fmla="*/ 571976 w 1114425"/>
                <a:gd name="connsiteY111" fmla="*/ 504444 h 1438275"/>
                <a:gd name="connsiteX112" fmla="*/ 569690 w 1114425"/>
                <a:gd name="connsiteY112" fmla="*/ 540925 h 1438275"/>
                <a:gd name="connsiteX113" fmla="*/ 560642 w 1114425"/>
                <a:gd name="connsiteY113" fmla="*/ 545973 h 1438275"/>
                <a:gd name="connsiteX114" fmla="*/ 551498 w 1114425"/>
                <a:gd name="connsiteY114" fmla="*/ 540163 h 1438275"/>
                <a:gd name="connsiteX115" fmla="*/ 535400 w 1114425"/>
                <a:gd name="connsiteY115" fmla="*/ 526828 h 1438275"/>
                <a:gd name="connsiteX116" fmla="*/ 519494 w 1114425"/>
                <a:gd name="connsiteY116" fmla="*/ 514160 h 1438275"/>
                <a:gd name="connsiteX117" fmla="*/ 504063 w 1114425"/>
                <a:gd name="connsiteY117" fmla="*/ 506063 h 1438275"/>
                <a:gd name="connsiteX118" fmla="*/ 494633 w 1114425"/>
                <a:gd name="connsiteY118" fmla="*/ 512350 h 1438275"/>
                <a:gd name="connsiteX119" fmla="*/ 480632 w 1114425"/>
                <a:gd name="connsiteY119" fmla="*/ 538163 h 1438275"/>
                <a:gd name="connsiteX120" fmla="*/ 469011 w 1114425"/>
                <a:gd name="connsiteY120" fmla="*/ 545783 h 1438275"/>
                <a:gd name="connsiteX121" fmla="*/ 462153 w 1114425"/>
                <a:gd name="connsiteY121" fmla="*/ 541782 h 1438275"/>
                <a:gd name="connsiteX122" fmla="*/ 452533 w 1114425"/>
                <a:gd name="connsiteY122" fmla="*/ 534924 h 1438275"/>
                <a:gd name="connsiteX123" fmla="*/ 430911 w 1114425"/>
                <a:gd name="connsiteY123" fmla="*/ 512445 h 1438275"/>
                <a:gd name="connsiteX124" fmla="*/ 399098 w 1114425"/>
                <a:gd name="connsiteY124" fmla="*/ 484918 h 1438275"/>
                <a:gd name="connsiteX125" fmla="*/ 359664 w 1114425"/>
                <a:gd name="connsiteY125" fmla="*/ 455105 h 1438275"/>
                <a:gd name="connsiteX126" fmla="*/ 341281 w 1114425"/>
                <a:gd name="connsiteY126" fmla="*/ 439484 h 1438275"/>
                <a:gd name="connsiteX127" fmla="*/ 325088 w 1114425"/>
                <a:gd name="connsiteY127" fmla="*/ 430530 h 1438275"/>
                <a:gd name="connsiteX128" fmla="*/ 315087 w 1114425"/>
                <a:gd name="connsiteY128" fmla="*/ 432816 h 1438275"/>
                <a:gd name="connsiteX129" fmla="*/ 304895 w 1114425"/>
                <a:gd name="connsiteY129" fmla="*/ 445199 h 1438275"/>
                <a:gd name="connsiteX130" fmla="*/ 303467 w 1114425"/>
                <a:gd name="connsiteY130" fmla="*/ 463582 h 1438275"/>
                <a:gd name="connsiteX131" fmla="*/ 310706 w 1114425"/>
                <a:gd name="connsiteY131" fmla="*/ 490061 h 1438275"/>
                <a:gd name="connsiteX132" fmla="*/ 329756 w 1114425"/>
                <a:gd name="connsiteY132" fmla="*/ 544830 h 1438275"/>
                <a:gd name="connsiteX133" fmla="*/ 339662 w 1114425"/>
                <a:gd name="connsiteY133" fmla="*/ 581406 h 1438275"/>
                <a:gd name="connsiteX134" fmla="*/ 337375 w 1114425"/>
                <a:gd name="connsiteY134" fmla="*/ 588740 h 1438275"/>
                <a:gd name="connsiteX135" fmla="*/ 318992 w 1114425"/>
                <a:gd name="connsiteY135" fmla="*/ 603409 h 1438275"/>
                <a:gd name="connsiteX136" fmla="*/ 286703 w 1114425"/>
                <a:gd name="connsiteY136" fmla="*/ 615791 h 1438275"/>
                <a:gd name="connsiteX137" fmla="*/ 284893 w 1114425"/>
                <a:gd name="connsiteY137" fmla="*/ 628650 h 1438275"/>
                <a:gd name="connsiteX138" fmla="*/ 302324 w 1114425"/>
                <a:gd name="connsiteY138" fmla="*/ 641985 h 1438275"/>
                <a:gd name="connsiteX139" fmla="*/ 344615 w 1114425"/>
                <a:gd name="connsiteY139" fmla="*/ 678561 h 1438275"/>
                <a:gd name="connsiteX140" fmla="*/ 395764 w 1114425"/>
                <a:gd name="connsiteY140" fmla="*/ 729901 h 1438275"/>
                <a:gd name="connsiteX141" fmla="*/ 415385 w 1114425"/>
                <a:gd name="connsiteY141" fmla="*/ 731139 h 1438275"/>
                <a:gd name="connsiteX142" fmla="*/ 465392 w 1114425"/>
                <a:gd name="connsiteY142" fmla="*/ 693039 h 1438275"/>
                <a:gd name="connsiteX143" fmla="*/ 504349 w 1114425"/>
                <a:gd name="connsiteY143" fmla="*/ 648653 h 1438275"/>
                <a:gd name="connsiteX144" fmla="*/ 546545 w 1114425"/>
                <a:gd name="connsiteY144" fmla="*/ 616077 h 1438275"/>
                <a:gd name="connsiteX145" fmla="*/ 562261 w 1114425"/>
                <a:gd name="connsiteY145" fmla="*/ 610553 h 1438275"/>
                <a:gd name="connsiteX146" fmla="*/ 572643 w 1114425"/>
                <a:gd name="connsiteY146" fmla="*/ 620649 h 1438275"/>
                <a:gd name="connsiteX147" fmla="*/ 576358 w 1114425"/>
                <a:gd name="connsiteY147" fmla="*/ 645700 h 1438275"/>
                <a:gd name="connsiteX148" fmla="*/ 572072 w 1114425"/>
                <a:gd name="connsiteY148" fmla="*/ 700564 h 1438275"/>
                <a:gd name="connsiteX149" fmla="*/ 561975 w 1114425"/>
                <a:gd name="connsiteY149" fmla="*/ 708851 h 1438275"/>
                <a:gd name="connsiteX150" fmla="*/ 540830 w 1114425"/>
                <a:gd name="connsiteY150" fmla="*/ 714185 h 1438275"/>
                <a:gd name="connsiteX151" fmla="*/ 517208 w 1114425"/>
                <a:gd name="connsiteY151" fmla="*/ 722376 h 1438275"/>
                <a:gd name="connsiteX152" fmla="*/ 466154 w 1114425"/>
                <a:gd name="connsiteY152" fmla="*/ 737521 h 1438275"/>
                <a:gd name="connsiteX153" fmla="*/ 400812 w 1114425"/>
                <a:gd name="connsiteY153" fmla="*/ 757523 h 1438275"/>
                <a:gd name="connsiteX154" fmla="*/ 345758 w 1114425"/>
                <a:gd name="connsiteY154" fmla="*/ 772668 h 1438275"/>
                <a:gd name="connsiteX155" fmla="*/ 302133 w 1114425"/>
                <a:gd name="connsiteY155" fmla="*/ 781336 h 1438275"/>
                <a:gd name="connsiteX156" fmla="*/ 251174 w 1114425"/>
                <a:gd name="connsiteY156" fmla="*/ 793242 h 1438275"/>
                <a:gd name="connsiteX157" fmla="*/ 197168 w 1114425"/>
                <a:gd name="connsiteY157" fmla="*/ 804291 h 1438275"/>
                <a:gd name="connsiteX158" fmla="*/ 144399 w 1114425"/>
                <a:gd name="connsiteY158" fmla="*/ 816959 h 1438275"/>
                <a:gd name="connsiteX159" fmla="*/ 93250 w 1114425"/>
                <a:gd name="connsiteY159" fmla="*/ 826103 h 1438275"/>
                <a:gd name="connsiteX160" fmla="*/ 35147 w 1114425"/>
                <a:gd name="connsiteY160" fmla="*/ 835057 h 1438275"/>
                <a:gd name="connsiteX161" fmla="*/ 13145 w 1114425"/>
                <a:gd name="connsiteY161" fmla="*/ 839724 h 1438275"/>
                <a:gd name="connsiteX162" fmla="*/ 9430 w 1114425"/>
                <a:gd name="connsiteY162" fmla="*/ 853916 h 1438275"/>
                <a:gd name="connsiteX163" fmla="*/ 7144 w 1114425"/>
                <a:gd name="connsiteY163" fmla="*/ 875824 h 1438275"/>
                <a:gd name="connsiteX164" fmla="*/ 20765 w 1114425"/>
                <a:gd name="connsiteY164" fmla="*/ 889159 h 1438275"/>
                <a:gd name="connsiteX165" fmla="*/ 104394 w 1114425"/>
                <a:gd name="connsiteY165" fmla="*/ 936308 h 1438275"/>
                <a:gd name="connsiteX166" fmla="*/ 147352 w 1114425"/>
                <a:gd name="connsiteY166" fmla="*/ 948119 h 1438275"/>
                <a:gd name="connsiteX167" fmla="*/ 171450 w 1114425"/>
                <a:gd name="connsiteY167" fmla="*/ 950309 h 1438275"/>
                <a:gd name="connsiteX168" fmla="*/ 195358 w 1114425"/>
                <a:gd name="connsiteY168" fmla="*/ 948023 h 1438275"/>
                <a:gd name="connsiteX169" fmla="*/ 235172 w 1114425"/>
                <a:gd name="connsiteY169" fmla="*/ 927354 h 1438275"/>
                <a:gd name="connsiteX170" fmla="*/ 289179 w 1114425"/>
                <a:gd name="connsiteY170" fmla="*/ 896779 h 1438275"/>
                <a:gd name="connsiteX171" fmla="*/ 331089 w 1114425"/>
                <a:gd name="connsiteY171" fmla="*/ 874395 h 1438275"/>
                <a:gd name="connsiteX172" fmla="*/ 375571 w 1114425"/>
                <a:gd name="connsiteY172" fmla="*/ 855440 h 1438275"/>
                <a:gd name="connsiteX173" fmla="*/ 466725 w 1114425"/>
                <a:gd name="connsiteY173" fmla="*/ 812483 h 1438275"/>
                <a:gd name="connsiteX174" fmla="*/ 529114 w 1114425"/>
                <a:gd name="connsiteY174" fmla="*/ 788099 h 1438275"/>
                <a:gd name="connsiteX175" fmla="*/ 553307 w 1114425"/>
                <a:gd name="connsiteY175" fmla="*/ 774478 h 1438275"/>
                <a:gd name="connsiteX176" fmla="*/ 571691 w 1114425"/>
                <a:gd name="connsiteY176" fmla="*/ 772192 h 1438275"/>
                <a:gd name="connsiteX177" fmla="*/ 579501 w 1114425"/>
                <a:gd name="connsiteY177" fmla="*/ 779526 h 1438275"/>
                <a:gd name="connsiteX178" fmla="*/ 581501 w 1114425"/>
                <a:gd name="connsiteY178" fmla="*/ 811435 h 1438275"/>
                <a:gd name="connsiteX179" fmla="*/ 575501 w 1114425"/>
                <a:gd name="connsiteY179" fmla="*/ 824865 h 1438275"/>
                <a:gd name="connsiteX180" fmla="*/ 553498 w 1114425"/>
                <a:gd name="connsiteY180" fmla="*/ 848678 h 1438275"/>
                <a:gd name="connsiteX181" fmla="*/ 521970 w 1114425"/>
                <a:gd name="connsiteY181" fmla="*/ 863822 h 1438275"/>
                <a:gd name="connsiteX182" fmla="*/ 487394 w 1114425"/>
                <a:gd name="connsiteY182" fmla="*/ 881634 h 1438275"/>
                <a:gd name="connsiteX183" fmla="*/ 435578 w 1114425"/>
                <a:gd name="connsiteY183" fmla="*/ 911066 h 1438275"/>
                <a:gd name="connsiteX184" fmla="*/ 359855 w 1114425"/>
                <a:gd name="connsiteY184" fmla="*/ 956882 h 1438275"/>
                <a:gd name="connsiteX185" fmla="*/ 281369 w 1114425"/>
                <a:gd name="connsiteY185" fmla="*/ 1020223 h 1438275"/>
                <a:gd name="connsiteX186" fmla="*/ 234696 w 1114425"/>
                <a:gd name="connsiteY186" fmla="*/ 1061847 h 1438275"/>
                <a:gd name="connsiteX187" fmla="*/ 205454 w 1114425"/>
                <a:gd name="connsiteY187" fmla="*/ 1090327 h 1438275"/>
                <a:gd name="connsiteX188" fmla="*/ 205454 w 1114425"/>
                <a:gd name="connsiteY188" fmla="*/ 1103948 h 1438275"/>
                <a:gd name="connsiteX189" fmla="*/ 222790 w 1114425"/>
                <a:gd name="connsiteY189" fmla="*/ 1119569 h 1438275"/>
                <a:gd name="connsiteX190" fmla="*/ 248222 w 1114425"/>
                <a:gd name="connsiteY190" fmla="*/ 1132713 h 1438275"/>
                <a:gd name="connsiteX191" fmla="*/ 269367 w 1114425"/>
                <a:gd name="connsiteY191" fmla="*/ 1137190 h 1438275"/>
                <a:gd name="connsiteX192" fmla="*/ 302705 w 1114425"/>
                <a:gd name="connsiteY192" fmla="*/ 1132237 h 1438275"/>
                <a:gd name="connsiteX193" fmla="*/ 381953 w 1114425"/>
                <a:gd name="connsiteY193" fmla="*/ 1108043 h 1438275"/>
                <a:gd name="connsiteX194" fmla="*/ 469011 w 1114425"/>
                <a:gd name="connsiteY194" fmla="*/ 1072706 h 1438275"/>
                <a:gd name="connsiteX195" fmla="*/ 568452 w 1114425"/>
                <a:gd name="connsiteY195" fmla="*/ 1037368 h 1438275"/>
                <a:gd name="connsiteX196" fmla="*/ 579501 w 1114425"/>
                <a:gd name="connsiteY196" fmla="*/ 1039654 h 1438275"/>
                <a:gd name="connsiteX197" fmla="*/ 581216 w 1114425"/>
                <a:gd name="connsiteY197" fmla="*/ 1051941 h 1438275"/>
                <a:gd name="connsiteX198" fmla="*/ 573119 w 1114425"/>
                <a:gd name="connsiteY198" fmla="*/ 1062228 h 1438275"/>
                <a:gd name="connsiteX199" fmla="*/ 568071 w 1114425"/>
                <a:gd name="connsiteY199" fmla="*/ 1076897 h 1438275"/>
                <a:gd name="connsiteX200" fmla="*/ 577787 w 1114425"/>
                <a:gd name="connsiteY200" fmla="*/ 1085564 h 1438275"/>
                <a:gd name="connsiteX201" fmla="*/ 577787 w 1114425"/>
                <a:gd name="connsiteY201" fmla="*/ 1096899 h 1438275"/>
                <a:gd name="connsiteX202" fmla="*/ 575215 w 1114425"/>
                <a:gd name="connsiteY202" fmla="*/ 1126617 h 1438275"/>
                <a:gd name="connsiteX203" fmla="*/ 577120 w 1114425"/>
                <a:gd name="connsiteY203" fmla="*/ 1148715 h 1438275"/>
                <a:gd name="connsiteX204" fmla="*/ 575501 w 1114425"/>
                <a:gd name="connsiteY204" fmla="*/ 1167098 h 1438275"/>
                <a:gd name="connsiteX205" fmla="*/ 576644 w 1114425"/>
                <a:gd name="connsiteY205" fmla="*/ 1192530 h 1438275"/>
                <a:gd name="connsiteX206" fmla="*/ 575691 w 1114425"/>
                <a:gd name="connsiteY206" fmla="*/ 1217105 h 1438275"/>
                <a:gd name="connsiteX207" fmla="*/ 574167 w 1114425"/>
                <a:gd name="connsiteY207" fmla="*/ 1257586 h 1438275"/>
                <a:gd name="connsiteX208" fmla="*/ 579692 w 1114425"/>
                <a:gd name="connsiteY208" fmla="*/ 1280351 h 1438275"/>
                <a:gd name="connsiteX209" fmla="*/ 579025 w 1114425"/>
                <a:gd name="connsiteY209" fmla="*/ 1291114 h 1438275"/>
                <a:gd name="connsiteX210" fmla="*/ 575596 w 1114425"/>
                <a:gd name="connsiteY210" fmla="*/ 1314069 h 1438275"/>
                <a:gd name="connsiteX211" fmla="*/ 573881 w 1114425"/>
                <a:gd name="connsiteY211" fmla="*/ 1356360 h 1438275"/>
                <a:gd name="connsiteX212" fmla="*/ 581216 w 1114425"/>
                <a:gd name="connsiteY212" fmla="*/ 1379696 h 1438275"/>
                <a:gd name="connsiteX213" fmla="*/ 583978 w 1114425"/>
                <a:gd name="connsiteY213" fmla="*/ 1400937 h 1438275"/>
                <a:gd name="connsiteX214" fmla="*/ 607505 w 1114425"/>
                <a:gd name="connsiteY214" fmla="*/ 1425131 h 1438275"/>
                <a:gd name="connsiteX215" fmla="*/ 623697 w 1114425"/>
                <a:gd name="connsiteY215" fmla="*/ 1436751 h 1438275"/>
                <a:gd name="connsiteX216" fmla="*/ 635318 w 1114425"/>
                <a:gd name="connsiteY216" fmla="*/ 1434275 h 1438275"/>
                <a:gd name="connsiteX217" fmla="*/ 676275 w 1114425"/>
                <a:gd name="connsiteY217" fmla="*/ 1393317 h 1438275"/>
                <a:gd name="connsiteX218" fmla="*/ 692658 w 1114425"/>
                <a:gd name="connsiteY218" fmla="*/ 1366933 h 1438275"/>
                <a:gd name="connsiteX219" fmla="*/ 699992 w 1114425"/>
                <a:gd name="connsiteY219" fmla="*/ 1344263 h 1438275"/>
                <a:gd name="connsiteX220" fmla="*/ 704564 w 1114425"/>
                <a:gd name="connsiteY220" fmla="*/ 1325499 h 1438275"/>
                <a:gd name="connsiteX221" fmla="*/ 710946 w 1114425"/>
                <a:gd name="connsiteY221" fmla="*/ 1309973 h 1438275"/>
                <a:gd name="connsiteX222" fmla="*/ 712184 w 1114425"/>
                <a:gd name="connsiteY222" fmla="*/ 1275398 h 1438275"/>
                <a:gd name="connsiteX223" fmla="*/ 715899 w 1114425"/>
                <a:gd name="connsiteY223" fmla="*/ 1262539 h 1438275"/>
                <a:gd name="connsiteX224" fmla="*/ 719328 w 1114425"/>
                <a:gd name="connsiteY224" fmla="*/ 1240536 h 1438275"/>
                <a:gd name="connsiteX225" fmla="*/ 717423 w 1114425"/>
                <a:gd name="connsiteY225" fmla="*/ 1143572 h 1438275"/>
                <a:gd name="connsiteX226" fmla="*/ 714661 w 1114425"/>
                <a:gd name="connsiteY226" fmla="*/ 1127379 h 1438275"/>
                <a:gd name="connsiteX227" fmla="*/ 716471 w 1114425"/>
                <a:gd name="connsiteY227" fmla="*/ 1106805 h 1438275"/>
                <a:gd name="connsiteX228" fmla="*/ 719233 w 1114425"/>
                <a:gd name="connsiteY228" fmla="*/ 1018223 h 1438275"/>
                <a:gd name="connsiteX229" fmla="*/ 720757 w 1114425"/>
                <a:gd name="connsiteY229" fmla="*/ 992315 h 1438275"/>
                <a:gd name="connsiteX230" fmla="*/ 735711 w 1114425"/>
                <a:gd name="connsiteY230" fmla="*/ 981742 h 1438275"/>
                <a:gd name="connsiteX231" fmla="*/ 761429 w 1114425"/>
                <a:gd name="connsiteY231" fmla="*/ 970121 h 1438275"/>
                <a:gd name="connsiteX232" fmla="*/ 791718 w 1114425"/>
                <a:gd name="connsiteY232" fmla="*/ 961835 h 1438275"/>
                <a:gd name="connsiteX233" fmla="*/ 869442 w 1114425"/>
                <a:gd name="connsiteY233" fmla="*/ 935546 h 1438275"/>
                <a:gd name="connsiteX234" fmla="*/ 904589 w 1114425"/>
                <a:gd name="connsiteY234" fmla="*/ 920877 h 1438275"/>
                <a:gd name="connsiteX235" fmla="*/ 924687 w 1114425"/>
                <a:gd name="connsiteY235" fmla="*/ 903732 h 1438275"/>
                <a:gd name="connsiteX236" fmla="*/ 930497 w 1114425"/>
                <a:gd name="connsiteY236" fmla="*/ 885635 h 1438275"/>
                <a:gd name="connsiteX237" fmla="*/ 925640 w 1114425"/>
                <a:gd name="connsiteY237" fmla="*/ 870204 h 1438275"/>
                <a:gd name="connsiteX238" fmla="*/ 873919 w 1114425"/>
                <a:gd name="connsiteY238" fmla="*/ 838486 h 1438275"/>
                <a:gd name="connsiteX239" fmla="*/ 818579 w 1114425"/>
                <a:gd name="connsiteY239" fmla="*/ 803053 h 1438275"/>
                <a:gd name="connsiteX240" fmla="*/ 799719 w 1114425"/>
                <a:gd name="connsiteY240" fmla="*/ 791623 h 1438275"/>
                <a:gd name="connsiteX241" fmla="*/ 790956 w 1114425"/>
                <a:gd name="connsiteY241" fmla="*/ 782574 h 1438275"/>
                <a:gd name="connsiteX242" fmla="*/ 792956 w 1114425"/>
                <a:gd name="connsiteY242" fmla="*/ 771811 h 1438275"/>
                <a:gd name="connsiteX243" fmla="*/ 824579 w 1114425"/>
                <a:gd name="connsiteY243" fmla="*/ 754952 h 1438275"/>
                <a:gd name="connsiteX244" fmla="*/ 861441 w 1114425"/>
                <a:gd name="connsiteY244" fmla="*/ 738283 h 1438275"/>
                <a:gd name="connsiteX245" fmla="*/ 936403 w 1114425"/>
                <a:gd name="connsiteY245" fmla="*/ 705898 h 1438275"/>
                <a:gd name="connsiteX246" fmla="*/ 1006126 w 1114425"/>
                <a:gd name="connsiteY246" fmla="*/ 673894 h 1438275"/>
                <a:gd name="connsiteX247" fmla="*/ 1071182 w 1114425"/>
                <a:gd name="connsiteY247" fmla="*/ 644652 h 1438275"/>
                <a:gd name="connsiteX248" fmla="*/ 1094899 w 1114425"/>
                <a:gd name="connsiteY248" fmla="*/ 634270 h 1438275"/>
                <a:gd name="connsiteX249" fmla="*/ 1109091 w 1114425"/>
                <a:gd name="connsiteY249" fmla="*/ 618173 h 1438275"/>
                <a:gd name="connsiteX250" fmla="*/ 1107472 w 1114425"/>
                <a:gd name="connsiteY250" fmla="*/ 601313 h 1438275"/>
                <a:gd name="connsiteX251" fmla="*/ 824198 w 1114425"/>
                <a:gd name="connsiteY251" fmla="*/ 212979 h 1438275"/>
                <a:gd name="connsiteX252" fmla="*/ 848582 w 1114425"/>
                <a:gd name="connsiteY252" fmla="*/ 173165 h 1438275"/>
                <a:gd name="connsiteX253" fmla="*/ 856869 w 1114425"/>
                <a:gd name="connsiteY253" fmla="*/ 159830 h 1438275"/>
                <a:gd name="connsiteX254" fmla="*/ 868394 w 1114425"/>
                <a:gd name="connsiteY254" fmla="*/ 152972 h 1438275"/>
                <a:gd name="connsiteX255" fmla="*/ 877157 w 1114425"/>
                <a:gd name="connsiteY255" fmla="*/ 156591 h 1438275"/>
                <a:gd name="connsiteX256" fmla="*/ 888778 w 1114425"/>
                <a:gd name="connsiteY256" fmla="*/ 167831 h 1438275"/>
                <a:gd name="connsiteX257" fmla="*/ 894302 w 1114425"/>
                <a:gd name="connsiteY257" fmla="*/ 184404 h 1438275"/>
                <a:gd name="connsiteX258" fmla="*/ 892016 w 1114425"/>
                <a:gd name="connsiteY258" fmla="*/ 199644 h 1438275"/>
                <a:gd name="connsiteX259" fmla="*/ 874109 w 1114425"/>
                <a:gd name="connsiteY259" fmla="*/ 220885 h 1438275"/>
                <a:gd name="connsiteX260" fmla="*/ 851535 w 1114425"/>
                <a:gd name="connsiteY260" fmla="*/ 231743 h 1438275"/>
                <a:gd name="connsiteX261" fmla="*/ 838390 w 1114425"/>
                <a:gd name="connsiteY261" fmla="*/ 235839 h 1438275"/>
                <a:gd name="connsiteX262" fmla="*/ 824865 w 1114425"/>
                <a:gd name="connsiteY262" fmla="*/ 231267 h 1438275"/>
                <a:gd name="connsiteX263" fmla="*/ 821912 w 1114425"/>
                <a:gd name="connsiteY263" fmla="*/ 224409 h 1438275"/>
                <a:gd name="connsiteX264" fmla="*/ 824198 w 1114425"/>
                <a:gd name="connsiteY264" fmla="*/ 212979 h 1438275"/>
                <a:gd name="connsiteX265" fmla="*/ 582073 w 1114425"/>
                <a:gd name="connsiteY265" fmla="*/ 925640 h 1438275"/>
                <a:gd name="connsiteX266" fmla="*/ 577501 w 1114425"/>
                <a:gd name="connsiteY266" fmla="*/ 940784 h 1438275"/>
                <a:gd name="connsiteX267" fmla="*/ 557784 w 1114425"/>
                <a:gd name="connsiteY267" fmla="*/ 953357 h 1438275"/>
                <a:gd name="connsiteX268" fmla="*/ 502444 w 1114425"/>
                <a:gd name="connsiteY268" fmla="*/ 974979 h 1438275"/>
                <a:gd name="connsiteX269" fmla="*/ 436436 w 1114425"/>
                <a:gd name="connsiteY269" fmla="*/ 996506 h 1438275"/>
                <a:gd name="connsiteX270" fmla="*/ 387953 w 1114425"/>
                <a:gd name="connsiteY270" fmla="*/ 1013174 h 1438275"/>
                <a:gd name="connsiteX271" fmla="*/ 370523 w 1114425"/>
                <a:gd name="connsiteY271" fmla="*/ 1012222 h 1438275"/>
                <a:gd name="connsiteX272" fmla="*/ 370618 w 1114425"/>
                <a:gd name="connsiteY272" fmla="*/ 1006983 h 1438275"/>
                <a:gd name="connsiteX273" fmla="*/ 397478 w 1114425"/>
                <a:gd name="connsiteY273" fmla="*/ 985552 h 1438275"/>
                <a:gd name="connsiteX274" fmla="*/ 455295 w 1114425"/>
                <a:gd name="connsiteY274" fmla="*/ 955262 h 1438275"/>
                <a:gd name="connsiteX275" fmla="*/ 491966 w 1114425"/>
                <a:gd name="connsiteY275" fmla="*/ 933260 h 1438275"/>
                <a:gd name="connsiteX276" fmla="*/ 535877 w 1114425"/>
                <a:gd name="connsiteY276" fmla="*/ 909066 h 1438275"/>
                <a:gd name="connsiteX277" fmla="*/ 560642 w 1114425"/>
                <a:gd name="connsiteY277" fmla="*/ 892588 h 1438275"/>
                <a:gd name="connsiteX278" fmla="*/ 570357 w 1114425"/>
                <a:gd name="connsiteY278" fmla="*/ 887063 h 1438275"/>
                <a:gd name="connsiteX279" fmla="*/ 577120 w 1114425"/>
                <a:gd name="connsiteY279" fmla="*/ 890016 h 1438275"/>
                <a:gd name="connsiteX280" fmla="*/ 583502 w 1114425"/>
                <a:gd name="connsiteY280" fmla="*/ 899541 h 1438275"/>
                <a:gd name="connsiteX281" fmla="*/ 582073 w 1114425"/>
                <a:gd name="connsiteY281" fmla="*/ 925640 h 1438275"/>
                <a:gd name="connsiteX282" fmla="*/ 709803 w 1114425"/>
                <a:gd name="connsiteY282" fmla="*/ 633889 h 1438275"/>
                <a:gd name="connsiteX283" fmla="*/ 713137 w 1114425"/>
                <a:gd name="connsiteY283" fmla="*/ 587121 h 1438275"/>
                <a:gd name="connsiteX284" fmla="*/ 715423 w 1114425"/>
                <a:gd name="connsiteY284" fmla="*/ 557308 h 1438275"/>
                <a:gd name="connsiteX285" fmla="*/ 715137 w 1114425"/>
                <a:gd name="connsiteY285" fmla="*/ 532638 h 1438275"/>
                <a:gd name="connsiteX286" fmla="*/ 719233 w 1114425"/>
                <a:gd name="connsiteY286" fmla="*/ 519303 h 1438275"/>
                <a:gd name="connsiteX287" fmla="*/ 729520 w 1114425"/>
                <a:gd name="connsiteY287" fmla="*/ 508540 h 1438275"/>
                <a:gd name="connsiteX288" fmla="*/ 741331 w 1114425"/>
                <a:gd name="connsiteY288" fmla="*/ 508540 h 1438275"/>
                <a:gd name="connsiteX289" fmla="*/ 750856 w 1114425"/>
                <a:gd name="connsiteY289" fmla="*/ 513398 h 1438275"/>
                <a:gd name="connsiteX290" fmla="*/ 763905 w 1114425"/>
                <a:gd name="connsiteY290" fmla="*/ 514922 h 1438275"/>
                <a:gd name="connsiteX291" fmla="*/ 787908 w 1114425"/>
                <a:gd name="connsiteY291" fmla="*/ 517970 h 1438275"/>
                <a:gd name="connsiteX292" fmla="*/ 794766 w 1114425"/>
                <a:gd name="connsiteY292" fmla="*/ 521684 h 1438275"/>
                <a:gd name="connsiteX293" fmla="*/ 801148 w 1114425"/>
                <a:gd name="connsiteY293" fmla="*/ 531686 h 1438275"/>
                <a:gd name="connsiteX294" fmla="*/ 797909 w 1114425"/>
                <a:gd name="connsiteY294" fmla="*/ 548164 h 1438275"/>
                <a:gd name="connsiteX295" fmla="*/ 795623 w 1114425"/>
                <a:gd name="connsiteY295" fmla="*/ 572453 h 1438275"/>
                <a:gd name="connsiteX296" fmla="*/ 789051 w 1114425"/>
                <a:gd name="connsiteY296" fmla="*/ 600075 h 1438275"/>
                <a:gd name="connsiteX297" fmla="*/ 777145 w 1114425"/>
                <a:gd name="connsiteY297" fmla="*/ 623888 h 1438275"/>
                <a:gd name="connsiteX298" fmla="*/ 762000 w 1114425"/>
                <a:gd name="connsiteY298" fmla="*/ 642080 h 1438275"/>
                <a:gd name="connsiteX299" fmla="*/ 737235 w 1114425"/>
                <a:gd name="connsiteY299" fmla="*/ 651701 h 1438275"/>
                <a:gd name="connsiteX300" fmla="*/ 722281 w 1114425"/>
                <a:gd name="connsiteY300" fmla="*/ 654939 h 1438275"/>
                <a:gd name="connsiteX301" fmla="*/ 714470 w 1114425"/>
                <a:gd name="connsiteY301" fmla="*/ 648653 h 1438275"/>
                <a:gd name="connsiteX302" fmla="*/ 709803 w 1114425"/>
                <a:gd name="connsiteY302" fmla="*/ 633889 h 1438275"/>
                <a:gd name="connsiteX303" fmla="*/ 767715 w 1114425"/>
                <a:gd name="connsiteY303" fmla="*/ 875824 h 1438275"/>
                <a:gd name="connsiteX304" fmla="*/ 745808 w 1114425"/>
                <a:gd name="connsiteY304" fmla="*/ 894017 h 1438275"/>
                <a:gd name="connsiteX305" fmla="*/ 723424 w 1114425"/>
                <a:gd name="connsiteY305" fmla="*/ 894017 h 1438275"/>
                <a:gd name="connsiteX306" fmla="*/ 723138 w 1114425"/>
                <a:gd name="connsiteY306" fmla="*/ 890873 h 1438275"/>
                <a:gd name="connsiteX307" fmla="*/ 716280 w 1114425"/>
                <a:gd name="connsiteY307" fmla="*/ 876586 h 1438275"/>
                <a:gd name="connsiteX308" fmla="*/ 714470 w 1114425"/>
                <a:gd name="connsiteY308" fmla="*/ 858203 h 1438275"/>
                <a:gd name="connsiteX309" fmla="*/ 720281 w 1114425"/>
                <a:gd name="connsiteY309" fmla="*/ 847725 h 1438275"/>
                <a:gd name="connsiteX310" fmla="*/ 713994 w 1114425"/>
                <a:gd name="connsiteY310" fmla="*/ 833723 h 1438275"/>
                <a:gd name="connsiteX311" fmla="*/ 714756 w 1114425"/>
                <a:gd name="connsiteY311" fmla="*/ 823627 h 1438275"/>
                <a:gd name="connsiteX312" fmla="*/ 724567 w 1114425"/>
                <a:gd name="connsiteY312" fmla="*/ 813245 h 1438275"/>
                <a:gd name="connsiteX313" fmla="*/ 729044 w 1114425"/>
                <a:gd name="connsiteY313" fmla="*/ 810197 h 1438275"/>
                <a:gd name="connsiteX314" fmla="*/ 740093 w 1114425"/>
                <a:gd name="connsiteY314" fmla="*/ 822960 h 1438275"/>
                <a:gd name="connsiteX315" fmla="*/ 753713 w 1114425"/>
                <a:gd name="connsiteY315" fmla="*/ 842963 h 1438275"/>
                <a:gd name="connsiteX316" fmla="*/ 767906 w 1114425"/>
                <a:gd name="connsiteY316" fmla="*/ 864870 h 1438275"/>
                <a:gd name="connsiteX317" fmla="*/ 767715 w 1114425"/>
                <a:gd name="connsiteY317" fmla="*/ 875824 h 1438275"/>
                <a:gd name="connsiteX318" fmla="*/ 898588 w 1114425"/>
                <a:gd name="connsiteY318" fmla="*/ 665893 h 1438275"/>
                <a:gd name="connsiteX319" fmla="*/ 877062 w 1114425"/>
                <a:gd name="connsiteY319" fmla="*/ 681514 h 1438275"/>
                <a:gd name="connsiteX320" fmla="*/ 853250 w 1114425"/>
                <a:gd name="connsiteY320" fmla="*/ 689324 h 1438275"/>
                <a:gd name="connsiteX321" fmla="*/ 827532 w 1114425"/>
                <a:gd name="connsiteY321" fmla="*/ 708279 h 1438275"/>
                <a:gd name="connsiteX322" fmla="*/ 795814 w 1114425"/>
                <a:gd name="connsiteY322" fmla="*/ 723424 h 1438275"/>
                <a:gd name="connsiteX323" fmla="*/ 760762 w 1114425"/>
                <a:gd name="connsiteY323" fmla="*/ 747903 h 1438275"/>
                <a:gd name="connsiteX324" fmla="*/ 746093 w 1114425"/>
                <a:gd name="connsiteY324" fmla="*/ 749713 h 1438275"/>
                <a:gd name="connsiteX325" fmla="*/ 728377 w 1114425"/>
                <a:gd name="connsiteY325" fmla="*/ 742664 h 1438275"/>
                <a:gd name="connsiteX326" fmla="*/ 717804 w 1114425"/>
                <a:gd name="connsiteY326" fmla="*/ 733901 h 1438275"/>
                <a:gd name="connsiteX327" fmla="*/ 713232 w 1114425"/>
                <a:gd name="connsiteY327" fmla="*/ 726281 h 1438275"/>
                <a:gd name="connsiteX328" fmla="*/ 722471 w 1114425"/>
                <a:gd name="connsiteY328" fmla="*/ 716661 h 1438275"/>
                <a:gd name="connsiteX329" fmla="*/ 747141 w 1114425"/>
                <a:gd name="connsiteY329" fmla="*/ 703040 h 1438275"/>
                <a:gd name="connsiteX330" fmla="*/ 791147 w 1114425"/>
                <a:gd name="connsiteY330" fmla="*/ 689705 h 1438275"/>
                <a:gd name="connsiteX331" fmla="*/ 829056 w 1114425"/>
                <a:gd name="connsiteY331" fmla="*/ 674846 h 1438275"/>
                <a:gd name="connsiteX332" fmla="*/ 864203 w 1114425"/>
                <a:gd name="connsiteY332" fmla="*/ 656463 h 1438275"/>
                <a:gd name="connsiteX333" fmla="*/ 892683 w 1114425"/>
                <a:gd name="connsiteY333" fmla="*/ 651415 h 1438275"/>
                <a:gd name="connsiteX334" fmla="*/ 902780 w 1114425"/>
                <a:gd name="connsiteY334" fmla="*/ 655796 h 1438275"/>
                <a:gd name="connsiteX335" fmla="*/ 898588 w 1114425"/>
                <a:gd name="connsiteY335" fmla="*/ 665893 h 1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1114425" h="1438275">
                  <a:moveTo>
                    <a:pt x="1107472" y="601313"/>
                  </a:moveTo>
                  <a:lnTo>
                    <a:pt x="1096232" y="574548"/>
                  </a:lnTo>
                  <a:lnTo>
                    <a:pt x="1067467" y="544449"/>
                  </a:lnTo>
                  <a:lnTo>
                    <a:pt x="1041749" y="527876"/>
                  </a:lnTo>
                  <a:lnTo>
                    <a:pt x="1020318" y="523875"/>
                  </a:lnTo>
                  <a:lnTo>
                    <a:pt x="991648" y="528352"/>
                  </a:lnTo>
                  <a:lnTo>
                    <a:pt x="949738" y="549783"/>
                  </a:lnTo>
                  <a:lnTo>
                    <a:pt x="883730" y="586359"/>
                  </a:lnTo>
                  <a:lnTo>
                    <a:pt x="847535" y="602456"/>
                  </a:lnTo>
                  <a:lnTo>
                    <a:pt x="837724" y="605219"/>
                  </a:lnTo>
                  <a:lnTo>
                    <a:pt x="831723" y="595789"/>
                  </a:lnTo>
                  <a:lnTo>
                    <a:pt x="835914" y="585216"/>
                  </a:lnTo>
                  <a:lnTo>
                    <a:pt x="895731" y="508730"/>
                  </a:lnTo>
                  <a:lnTo>
                    <a:pt x="912305" y="496443"/>
                  </a:lnTo>
                  <a:lnTo>
                    <a:pt x="938022" y="486918"/>
                  </a:lnTo>
                  <a:lnTo>
                    <a:pt x="958691" y="473774"/>
                  </a:lnTo>
                  <a:lnTo>
                    <a:pt x="990410" y="452152"/>
                  </a:lnTo>
                  <a:lnTo>
                    <a:pt x="1006793" y="427958"/>
                  </a:lnTo>
                  <a:lnTo>
                    <a:pt x="1006793" y="415100"/>
                  </a:lnTo>
                  <a:lnTo>
                    <a:pt x="992886" y="399479"/>
                  </a:lnTo>
                  <a:lnTo>
                    <a:pt x="973169" y="387953"/>
                  </a:lnTo>
                  <a:lnTo>
                    <a:pt x="953738" y="383000"/>
                  </a:lnTo>
                  <a:lnTo>
                    <a:pt x="944309" y="374809"/>
                  </a:lnTo>
                  <a:lnTo>
                    <a:pt x="915829" y="348329"/>
                  </a:lnTo>
                  <a:lnTo>
                    <a:pt x="885730" y="324517"/>
                  </a:lnTo>
                  <a:lnTo>
                    <a:pt x="865346" y="323183"/>
                  </a:lnTo>
                  <a:lnTo>
                    <a:pt x="854488" y="331946"/>
                  </a:lnTo>
                  <a:lnTo>
                    <a:pt x="843629" y="346139"/>
                  </a:lnTo>
                  <a:lnTo>
                    <a:pt x="841820" y="381191"/>
                  </a:lnTo>
                  <a:lnTo>
                    <a:pt x="837248" y="406241"/>
                  </a:lnTo>
                  <a:lnTo>
                    <a:pt x="820769" y="442341"/>
                  </a:lnTo>
                  <a:lnTo>
                    <a:pt x="798862" y="465773"/>
                  </a:lnTo>
                  <a:lnTo>
                    <a:pt x="767239" y="480727"/>
                  </a:lnTo>
                  <a:lnTo>
                    <a:pt x="742950" y="489775"/>
                  </a:lnTo>
                  <a:lnTo>
                    <a:pt x="732377" y="490252"/>
                  </a:lnTo>
                  <a:lnTo>
                    <a:pt x="716947" y="476917"/>
                  </a:lnTo>
                  <a:lnTo>
                    <a:pt x="693896" y="447770"/>
                  </a:lnTo>
                  <a:lnTo>
                    <a:pt x="674561" y="431292"/>
                  </a:lnTo>
                  <a:lnTo>
                    <a:pt x="674656" y="424434"/>
                  </a:lnTo>
                  <a:lnTo>
                    <a:pt x="717613" y="380048"/>
                  </a:lnTo>
                  <a:lnTo>
                    <a:pt x="764858" y="326993"/>
                  </a:lnTo>
                  <a:lnTo>
                    <a:pt x="776764" y="323469"/>
                  </a:lnTo>
                  <a:lnTo>
                    <a:pt x="840867" y="311182"/>
                  </a:lnTo>
                  <a:lnTo>
                    <a:pt x="890302" y="290989"/>
                  </a:lnTo>
                  <a:lnTo>
                    <a:pt x="960692" y="246507"/>
                  </a:lnTo>
                  <a:lnTo>
                    <a:pt x="989552" y="208407"/>
                  </a:lnTo>
                  <a:lnTo>
                    <a:pt x="993743" y="179165"/>
                  </a:lnTo>
                  <a:lnTo>
                    <a:pt x="989171" y="153353"/>
                  </a:lnTo>
                  <a:lnTo>
                    <a:pt x="916877" y="70771"/>
                  </a:lnTo>
                  <a:lnTo>
                    <a:pt x="877348" y="39053"/>
                  </a:lnTo>
                  <a:lnTo>
                    <a:pt x="858774" y="34766"/>
                  </a:lnTo>
                  <a:lnTo>
                    <a:pt x="839629" y="45911"/>
                  </a:lnTo>
                  <a:lnTo>
                    <a:pt x="804005" y="86011"/>
                  </a:lnTo>
                  <a:lnTo>
                    <a:pt x="780193" y="121349"/>
                  </a:lnTo>
                  <a:lnTo>
                    <a:pt x="757809" y="177737"/>
                  </a:lnTo>
                  <a:lnTo>
                    <a:pt x="736283" y="230505"/>
                  </a:lnTo>
                  <a:lnTo>
                    <a:pt x="717518" y="255746"/>
                  </a:lnTo>
                  <a:lnTo>
                    <a:pt x="685133" y="268129"/>
                  </a:lnTo>
                  <a:lnTo>
                    <a:pt x="656273" y="268796"/>
                  </a:lnTo>
                  <a:lnTo>
                    <a:pt x="649605" y="266510"/>
                  </a:lnTo>
                  <a:lnTo>
                    <a:pt x="651415" y="249650"/>
                  </a:lnTo>
                  <a:lnTo>
                    <a:pt x="664274" y="216503"/>
                  </a:lnTo>
                  <a:lnTo>
                    <a:pt x="667988" y="168497"/>
                  </a:lnTo>
                  <a:lnTo>
                    <a:pt x="671703" y="157448"/>
                  </a:lnTo>
                  <a:cubicBezTo>
                    <a:pt x="671703" y="157448"/>
                    <a:pt x="673227" y="117062"/>
                    <a:pt x="673703" y="111538"/>
                  </a:cubicBezTo>
                  <a:cubicBezTo>
                    <a:pt x="674180" y="106013"/>
                    <a:pt x="669893" y="93631"/>
                    <a:pt x="669893" y="93631"/>
                  </a:cubicBezTo>
                  <a:cubicBezTo>
                    <a:pt x="669893" y="93631"/>
                    <a:pt x="627983" y="59341"/>
                    <a:pt x="604647" y="43720"/>
                  </a:cubicBezTo>
                  <a:cubicBezTo>
                    <a:pt x="581311" y="28099"/>
                    <a:pt x="542544" y="11144"/>
                    <a:pt x="542544" y="11144"/>
                  </a:cubicBezTo>
                  <a:cubicBezTo>
                    <a:pt x="542544" y="11144"/>
                    <a:pt x="515874" y="7144"/>
                    <a:pt x="509016" y="7144"/>
                  </a:cubicBezTo>
                  <a:cubicBezTo>
                    <a:pt x="502158" y="7144"/>
                    <a:pt x="491681" y="14764"/>
                    <a:pt x="491681" y="14764"/>
                  </a:cubicBezTo>
                  <a:lnTo>
                    <a:pt x="486156" y="46863"/>
                  </a:lnTo>
                  <a:lnTo>
                    <a:pt x="495300" y="65913"/>
                  </a:lnTo>
                  <a:cubicBezTo>
                    <a:pt x="495300" y="65913"/>
                    <a:pt x="564452" y="155353"/>
                    <a:pt x="571310" y="169450"/>
                  </a:cubicBezTo>
                  <a:cubicBezTo>
                    <a:pt x="578168" y="183547"/>
                    <a:pt x="586645" y="210503"/>
                    <a:pt x="595694" y="225647"/>
                  </a:cubicBezTo>
                  <a:cubicBezTo>
                    <a:pt x="604742" y="240792"/>
                    <a:pt x="627126" y="258509"/>
                    <a:pt x="627126" y="258509"/>
                  </a:cubicBezTo>
                  <a:lnTo>
                    <a:pt x="626840" y="268415"/>
                  </a:lnTo>
                  <a:lnTo>
                    <a:pt x="620459" y="272129"/>
                  </a:lnTo>
                  <a:lnTo>
                    <a:pt x="610267" y="277368"/>
                  </a:lnTo>
                  <a:lnTo>
                    <a:pt x="543782" y="278035"/>
                  </a:lnTo>
                  <a:lnTo>
                    <a:pt x="501587" y="278987"/>
                  </a:lnTo>
                  <a:lnTo>
                    <a:pt x="481679" y="277178"/>
                  </a:lnTo>
                  <a:lnTo>
                    <a:pt x="451390" y="280130"/>
                  </a:lnTo>
                  <a:lnTo>
                    <a:pt x="425387" y="278130"/>
                  </a:lnTo>
                  <a:lnTo>
                    <a:pt x="409766" y="279559"/>
                  </a:lnTo>
                  <a:lnTo>
                    <a:pt x="387572" y="275654"/>
                  </a:lnTo>
                  <a:lnTo>
                    <a:pt x="360902" y="278416"/>
                  </a:lnTo>
                  <a:lnTo>
                    <a:pt x="301371" y="277559"/>
                  </a:lnTo>
                  <a:lnTo>
                    <a:pt x="286036" y="287084"/>
                  </a:lnTo>
                  <a:lnTo>
                    <a:pt x="276511" y="306800"/>
                  </a:lnTo>
                  <a:lnTo>
                    <a:pt x="284798" y="327946"/>
                  </a:lnTo>
                  <a:lnTo>
                    <a:pt x="318707" y="367379"/>
                  </a:lnTo>
                  <a:lnTo>
                    <a:pt x="354521" y="400717"/>
                  </a:lnTo>
                  <a:lnTo>
                    <a:pt x="373285" y="413290"/>
                  </a:lnTo>
                  <a:lnTo>
                    <a:pt x="396907" y="413575"/>
                  </a:lnTo>
                  <a:lnTo>
                    <a:pt x="425672" y="399955"/>
                  </a:lnTo>
                  <a:lnTo>
                    <a:pt x="501682" y="374142"/>
                  </a:lnTo>
                  <a:lnTo>
                    <a:pt x="601694" y="349187"/>
                  </a:lnTo>
                  <a:lnTo>
                    <a:pt x="651510" y="341662"/>
                  </a:lnTo>
                  <a:lnTo>
                    <a:pt x="669893" y="341567"/>
                  </a:lnTo>
                  <a:lnTo>
                    <a:pt x="680180" y="353092"/>
                  </a:lnTo>
                  <a:lnTo>
                    <a:pt x="676942" y="362236"/>
                  </a:lnTo>
                  <a:lnTo>
                    <a:pt x="644366" y="413004"/>
                  </a:lnTo>
                  <a:lnTo>
                    <a:pt x="635603" y="415766"/>
                  </a:lnTo>
                  <a:lnTo>
                    <a:pt x="625126" y="411956"/>
                  </a:lnTo>
                  <a:lnTo>
                    <a:pt x="608171" y="402812"/>
                  </a:lnTo>
                  <a:lnTo>
                    <a:pt x="594646" y="398336"/>
                  </a:lnTo>
                  <a:lnTo>
                    <a:pt x="585121" y="396145"/>
                  </a:lnTo>
                  <a:lnTo>
                    <a:pt x="577406" y="401479"/>
                  </a:lnTo>
                  <a:lnTo>
                    <a:pt x="555784" y="420529"/>
                  </a:lnTo>
                  <a:lnTo>
                    <a:pt x="552831" y="438722"/>
                  </a:lnTo>
                  <a:lnTo>
                    <a:pt x="563213" y="478155"/>
                  </a:lnTo>
                  <a:lnTo>
                    <a:pt x="571976" y="504444"/>
                  </a:lnTo>
                  <a:lnTo>
                    <a:pt x="569690" y="540925"/>
                  </a:lnTo>
                  <a:lnTo>
                    <a:pt x="560642" y="545973"/>
                  </a:lnTo>
                  <a:lnTo>
                    <a:pt x="551498" y="540163"/>
                  </a:lnTo>
                  <a:lnTo>
                    <a:pt x="535400" y="526828"/>
                  </a:lnTo>
                  <a:lnTo>
                    <a:pt x="519494" y="514160"/>
                  </a:lnTo>
                  <a:lnTo>
                    <a:pt x="504063" y="506063"/>
                  </a:lnTo>
                  <a:lnTo>
                    <a:pt x="494633" y="512350"/>
                  </a:lnTo>
                  <a:lnTo>
                    <a:pt x="480632" y="538163"/>
                  </a:lnTo>
                  <a:lnTo>
                    <a:pt x="469011" y="545783"/>
                  </a:lnTo>
                  <a:lnTo>
                    <a:pt x="462153" y="541782"/>
                  </a:lnTo>
                  <a:lnTo>
                    <a:pt x="452533" y="534924"/>
                  </a:lnTo>
                  <a:lnTo>
                    <a:pt x="430911" y="512445"/>
                  </a:lnTo>
                  <a:lnTo>
                    <a:pt x="399098" y="484918"/>
                  </a:lnTo>
                  <a:lnTo>
                    <a:pt x="359664" y="455105"/>
                  </a:lnTo>
                  <a:lnTo>
                    <a:pt x="341281" y="439484"/>
                  </a:lnTo>
                  <a:lnTo>
                    <a:pt x="325088" y="430530"/>
                  </a:lnTo>
                  <a:lnTo>
                    <a:pt x="315087" y="432816"/>
                  </a:lnTo>
                  <a:lnTo>
                    <a:pt x="304895" y="445199"/>
                  </a:lnTo>
                  <a:lnTo>
                    <a:pt x="303467" y="463582"/>
                  </a:lnTo>
                  <a:lnTo>
                    <a:pt x="310706" y="490061"/>
                  </a:lnTo>
                  <a:lnTo>
                    <a:pt x="329756" y="544830"/>
                  </a:lnTo>
                  <a:lnTo>
                    <a:pt x="339662" y="581406"/>
                  </a:lnTo>
                  <a:lnTo>
                    <a:pt x="337375" y="588740"/>
                  </a:lnTo>
                  <a:lnTo>
                    <a:pt x="318992" y="603409"/>
                  </a:lnTo>
                  <a:lnTo>
                    <a:pt x="286703" y="615791"/>
                  </a:lnTo>
                  <a:lnTo>
                    <a:pt x="284893" y="628650"/>
                  </a:lnTo>
                  <a:lnTo>
                    <a:pt x="302324" y="641985"/>
                  </a:lnTo>
                  <a:lnTo>
                    <a:pt x="344615" y="678561"/>
                  </a:lnTo>
                  <a:lnTo>
                    <a:pt x="395764" y="729901"/>
                  </a:lnTo>
                  <a:lnTo>
                    <a:pt x="415385" y="731139"/>
                  </a:lnTo>
                  <a:lnTo>
                    <a:pt x="465392" y="693039"/>
                  </a:lnTo>
                  <a:lnTo>
                    <a:pt x="504349" y="648653"/>
                  </a:lnTo>
                  <a:lnTo>
                    <a:pt x="546545" y="616077"/>
                  </a:lnTo>
                  <a:lnTo>
                    <a:pt x="562261" y="610553"/>
                  </a:lnTo>
                  <a:lnTo>
                    <a:pt x="572643" y="620649"/>
                  </a:lnTo>
                  <a:lnTo>
                    <a:pt x="576358" y="645700"/>
                  </a:lnTo>
                  <a:lnTo>
                    <a:pt x="572072" y="700564"/>
                  </a:lnTo>
                  <a:lnTo>
                    <a:pt x="561975" y="708851"/>
                  </a:lnTo>
                  <a:lnTo>
                    <a:pt x="540830" y="714185"/>
                  </a:lnTo>
                  <a:lnTo>
                    <a:pt x="517208" y="722376"/>
                  </a:lnTo>
                  <a:lnTo>
                    <a:pt x="466154" y="737521"/>
                  </a:lnTo>
                  <a:lnTo>
                    <a:pt x="400812" y="757523"/>
                  </a:lnTo>
                  <a:lnTo>
                    <a:pt x="345758" y="772668"/>
                  </a:lnTo>
                  <a:lnTo>
                    <a:pt x="302133" y="781336"/>
                  </a:lnTo>
                  <a:lnTo>
                    <a:pt x="251174" y="793242"/>
                  </a:lnTo>
                  <a:lnTo>
                    <a:pt x="197168" y="804291"/>
                  </a:lnTo>
                  <a:lnTo>
                    <a:pt x="144399" y="816959"/>
                  </a:lnTo>
                  <a:lnTo>
                    <a:pt x="93250" y="826103"/>
                  </a:lnTo>
                  <a:lnTo>
                    <a:pt x="35147" y="835057"/>
                  </a:lnTo>
                  <a:lnTo>
                    <a:pt x="13145" y="839724"/>
                  </a:lnTo>
                  <a:lnTo>
                    <a:pt x="9430" y="853916"/>
                  </a:lnTo>
                  <a:lnTo>
                    <a:pt x="7144" y="875824"/>
                  </a:lnTo>
                  <a:lnTo>
                    <a:pt x="20765" y="889159"/>
                  </a:lnTo>
                  <a:lnTo>
                    <a:pt x="104394" y="936308"/>
                  </a:lnTo>
                  <a:lnTo>
                    <a:pt x="147352" y="948119"/>
                  </a:lnTo>
                  <a:lnTo>
                    <a:pt x="171450" y="950309"/>
                  </a:lnTo>
                  <a:lnTo>
                    <a:pt x="195358" y="948023"/>
                  </a:lnTo>
                  <a:lnTo>
                    <a:pt x="235172" y="927354"/>
                  </a:lnTo>
                  <a:lnTo>
                    <a:pt x="289179" y="896779"/>
                  </a:lnTo>
                  <a:lnTo>
                    <a:pt x="331089" y="874395"/>
                  </a:lnTo>
                  <a:lnTo>
                    <a:pt x="375571" y="855440"/>
                  </a:lnTo>
                  <a:lnTo>
                    <a:pt x="466725" y="812483"/>
                  </a:lnTo>
                  <a:lnTo>
                    <a:pt x="529114" y="788099"/>
                  </a:lnTo>
                  <a:lnTo>
                    <a:pt x="553307" y="774478"/>
                  </a:lnTo>
                  <a:lnTo>
                    <a:pt x="571691" y="772192"/>
                  </a:lnTo>
                  <a:lnTo>
                    <a:pt x="579501" y="779526"/>
                  </a:lnTo>
                  <a:lnTo>
                    <a:pt x="581501" y="811435"/>
                  </a:lnTo>
                  <a:lnTo>
                    <a:pt x="575501" y="824865"/>
                  </a:lnTo>
                  <a:lnTo>
                    <a:pt x="553498" y="848678"/>
                  </a:lnTo>
                  <a:lnTo>
                    <a:pt x="521970" y="863822"/>
                  </a:lnTo>
                  <a:lnTo>
                    <a:pt x="487394" y="881634"/>
                  </a:lnTo>
                  <a:lnTo>
                    <a:pt x="435578" y="911066"/>
                  </a:lnTo>
                  <a:lnTo>
                    <a:pt x="359855" y="956882"/>
                  </a:lnTo>
                  <a:lnTo>
                    <a:pt x="281369" y="1020223"/>
                  </a:lnTo>
                  <a:lnTo>
                    <a:pt x="234696" y="1061847"/>
                  </a:lnTo>
                  <a:lnTo>
                    <a:pt x="205454" y="1090327"/>
                  </a:lnTo>
                  <a:lnTo>
                    <a:pt x="205454" y="1103948"/>
                  </a:lnTo>
                  <a:lnTo>
                    <a:pt x="222790" y="1119569"/>
                  </a:lnTo>
                  <a:lnTo>
                    <a:pt x="248222" y="1132713"/>
                  </a:lnTo>
                  <a:lnTo>
                    <a:pt x="269367" y="1137190"/>
                  </a:lnTo>
                  <a:lnTo>
                    <a:pt x="302705" y="1132237"/>
                  </a:lnTo>
                  <a:lnTo>
                    <a:pt x="381953" y="1108043"/>
                  </a:lnTo>
                  <a:lnTo>
                    <a:pt x="469011" y="1072706"/>
                  </a:lnTo>
                  <a:lnTo>
                    <a:pt x="568452" y="1037368"/>
                  </a:lnTo>
                  <a:lnTo>
                    <a:pt x="579501" y="1039654"/>
                  </a:lnTo>
                  <a:lnTo>
                    <a:pt x="581216" y="1051941"/>
                  </a:lnTo>
                  <a:lnTo>
                    <a:pt x="573119" y="1062228"/>
                  </a:lnTo>
                  <a:lnTo>
                    <a:pt x="568071" y="1076897"/>
                  </a:lnTo>
                  <a:lnTo>
                    <a:pt x="577787" y="1085564"/>
                  </a:lnTo>
                  <a:lnTo>
                    <a:pt x="577787" y="1096899"/>
                  </a:lnTo>
                  <a:lnTo>
                    <a:pt x="575215" y="1126617"/>
                  </a:lnTo>
                  <a:lnTo>
                    <a:pt x="577120" y="1148715"/>
                  </a:lnTo>
                  <a:cubicBezTo>
                    <a:pt x="577120" y="1148715"/>
                    <a:pt x="575501" y="1163384"/>
                    <a:pt x="575501" y="1167098"/>
                  </a:cubicBezTo>
                  <a:cubicBezTo>
                    <a:pt x="575501" y="1170813"/>
                    <a:pt x="576644" y="1192530"/>
                    <a:pt x="576644" y="1192530"/>
                  </a:cubicBezTo>
                  <a:lnTo>
                    <a:pt x="575691" y="1217105"/>
                  </a:lnTo>
                  <a:lnTo>
                    <a:pt x="574167" y="1257586"/>
                  </a:lnTo>
                  <a:lnTo>
                    <a:pt x="579692" y="1280351"/>
                  </a:lnTo>
                  <a:lnTo>
                    <a:pt x="579025" y="1291114"/>
                  </a:lnTo>
                  <a:lnTo>
                    <a:pt x="575596" y="1314069"/>
                  </a:lnTo>
                  <a:lnTo>
                    <a:pt x="573881" y="1356360"/>
                  </a:lnTo>
                  <a:lnTo>
                    <a:pt x="581216" y="1379696"/>
                  </a:lnTo>
                  <a:lnTo>
                    <a:pt x="583978" y="1400937"/>
                  </a:lnTo>
                  <a:lnTo>
                    <a:pt x="607505" y="1425131"/>
                  </a:lnTo>
                  <a:lnTo>
                    <a:pt x="623697" y="1436751"/>
                  </a:lnTo>
                  <a:lnTo>
                    <a:pt x="635318" y="1434275"/>
                  </a:lnTo>
                  <a:lnTo>
                    <a:pt x="676275" y="1393317"/>
                  </a:lnTo>
                  <a:lnTo>
                    <a:pt x="692658" y="1366933"/>
                  </a:lnTo>
                  <a:lnTo>
                    <a:pt x="699992" y="1344263"/>
                  </a:lnTo>
                  <a:lnTo>
                    <a:pt x="704564" y="1325499"/>
                  </a:lnTo>
                  <a:lnTo>
                    <a:pt x="710946" y="1309973"/>
                  </a:lnTo>
                  <a:lnTo>
                    <a:pt x="712184" y="1275398"/>
                  </a:lnTo>
                  <a:lnTo>
                    <a:pt x="715899" y="1262539"/>
                  </a:lnTo>
                  <a:lnTo>
                    <a:pt x="719328" y="1240536"/>
                  </a:lnTo>
                  <a:lnTo>
                    <a:pt x="717423" y="1143572"/>
                  </a:lnTo>
                  <a:lnTo>
                    <a:pt x="714661" y="1127379"/>
                  </a:lnTo>
                  <a:lnTo>
                    <a:pt x="716471" y="1106805"/>
                  </a:lnTo>
                  <a:lnTo>
                    <a:pt x="719233" y="1018223"/>
                  </a:lnTo>
                  <a:lnTo>
                    <a:pt x="720757" y="992315"/>
                  </a:lnTo>
                  <a:lnTo>
                    <a:pt x="735711" y="981742"/>
                  </a:lnTo>
                  <a:lnTo>
                    <a:pt x="761429" y="970121"/>
                  </a:lnTo>
                  <a:lnTo>
                    <a:pt x="791718" y="961835"/>
                  </a:lnTo>
                  <a:lnTo>
                    <a:pt x="869442" y="935546"/>
                  </a:lnTo>
                  <a:lnTo>
                    <a:pt x="904589" y="920877"/>
                  </a:lnTo>
                  <a:lnTo>
                    <a:pt x="924687" y="903732"/>
                  </a:lnTo>
                  <a:lnTo>
                    <a:pt x="930497" y="885635"/>
                  </a:lnTo>
                  <a:lnTo>
                    <a:pt x="925640" y="870204"/>
                  </a:lnTo>
                  <a:lnTo>
                    <a:pt x="873919" y="838486"/>
                  </a:lnTo>
                  <a:lnTo>
                    <a:pt x="818579" y="803053"/>
                  </a:lnTo>
                  <a:lnTo>
                    <a:pt x="799719" y="791623"/>
                  </a:lnTo>
                  <a:lnTo>
                    <a:pt x="790956" y="782574"/>
                  </a:lnTo>
                  <a:lnTo>
                    <a:pt x="792956" y="771811"/>
                  </a:lnTo>
                  <a:cubicBezTo>
                    <a:pt x="792956" y="771811"/>
                    <a:pt x="808387" y="762857"/>
                    <a:pt x="824579" y="754952"/>
                  </a:cubicBezTo>
                  <a:cubicBezTo>
                    <a:pt x="842582" y="746188"/>
                    <a:pt x="861441" y="738283"/>
                    <a:pt x="861441" y="738283"/>
                  </a:cubicBezTo>
                  <a:lnTo>
                    <a:pt x="936403" y="705898"/>
                  </a:lnTo>
                  <a:lnTo>
                    <a:pt x="1006126" y="673894"/>
                  </a:lnTo>
                  <a:lnTo>
                    <a:pt x="1071182" y="644652"/>
                  </a:lnTo>
                  <a:lnTo>
                    <a:pt x="1094899" y="634270"/>
                  </a:lnTo>
                  <a:lnTo>
                    <a:pt x="1109091" y="618173"/>
                  </a:lnTo>
                  <a:lnTo>
                    <a:pt x="1107472" y="601313"/>
                  </a:lnTo>
                  <a:close/>
                  <a:moveTo>
                    <a:pt x="824198" y="212979"/>
                  </a:moveTo>
                  <a:lnTo>
                    <a:pt x="848582" y="173165"/>
                  </a:lnTo>
                  <a:lnTo>
                    <a:pt x="856869" y="159830"/>
                  </a:lnTo>
                  <a:lnTo>
                    <a:pt x="868394" y="152972"/>
                  </a:lnTo>
                  <a:lnTo>
                    <a:pt x="877157" y="156591"/>
                  </a:lnTo>
                  <a:lnTo>
                    <a:pt x="888778" y="167831"/>
                  </a:lnTo>
                  <a:lnTo>
                    <a:pt x="894302" y="184404"/>
                  </a:lnTo>
                  <a:lnTo>
                    <a:pt x="892016" y="199644"/>
                  </a:lnTo>
                  <a:lnTo>
                    <a:pt x="874109" y="220885"/>
                  </a:lnTo>
                  <a:lnTo>
                    <a:pt x="851535" y="231743"/>
                  </a:lnTo>
                  <a:lnTo>
                    <a:pt x="838390" y="235839"/>
                  </a:lnTo>
                  <a:lnTo>
                    <a:pt x="824865" y="231267"/>
                  </a:lnTo>
                  <a:lnTo>
                    <a:pt x="821912" y="224409"/>
                  </a:lnTo>
                  <a:lnTo>
                    <a:pt x="824198" y="212979"/>
                  </a:lnTo>
                  <a:close/>
                  <a:moveTo>
                    <a:pt x="582073" y="925640"/>
                  </a:moveTo>
                  <a:lnTo>
                    <a:pt x="577501" y="940784"/>
                  </a:lnTo>
                  <a:lnTo>
                    <a:pt x="557784" y="953357"/>
                  </a:lnTo>
                  <a:lnTo>
                    <a:pt x="502444" y="974979"/>
                  </a:lnTo>
                  <a:lnTo>
                    <a:pt x="436436" y="996506"/>
                  </a:lnTo>
                  <a:lnTo>
                    <a:pt x="387953" y="1013174"/>
                  </a:lnTo>
                  <a:lnTo>
                    <a:pt x="370523" y="1012222"/>
                  </a:lnTo>
                  <a:lnTo>
                    <a:pt x="370618" y="1006983"/>
                  </a:lnTo>
                  <a:lnTo>
                    <a:pt x="397478" y="985552"/>
                  </a:lnTo>
                  <a:lnTo>
                    <a:pt x="455295" y="955262"/>
                  </a:lnTo>
                  <a:lnTo>
                    <a:pt x="491966" y="933260"/>
                  </a:lnTo>
                  <a:lnTo>
                    <a:pt x="535877" y="909066"/>
                  </a:lnTo>
                  <a:lnTo>
                    <a:pt x="560642" y="892588"/>
                  </a:lnTo>
                  <a:lnTo>
                    <a:pt x="570357" y="887063"/>
                  </a:lnTo>
                  <a:lnTo>
                    <a:pt x="577120" y="890016"/>
                  </a:lnTo>
                  <a:lnTo>
                    <a:pt x="583502" y="899541"/>
                  </a:lnTo>
                  <a:lnTo>
                    <a:pt x="582073" y="925640"/>
                  </a:lnTo>
                  <a:close/>
                  <a:moveTo>
                    <a:pt x="709803" y="633889"/>
                  </a:moveTo>
                  <a:lnTo>
                    <a:pt x="713137" y="587121"/>
                  </a:lnTo>
                  <a:lnTo>
                    <a:pt x="715423" y="557308"/>
                  </a:lnTo>
                  <a:lnTo>
                    <a:pt x="715137" y="532638"/>
                  </a:lnTo>
                  <a:lnTo>
                    <a:pt x="719233" y="519303"/>
                  </a:lnTo>
                  <a:lnTo>
                    <a:pt x="729520" y="508540"/>
                  </a:lnTo>
                  <a:lnTo>
                    <a:pt x="741331" y="508540"/>
                  </a:lnTo>
                  <a:lnTo>
                    <a:pt x="750856" y="513398"/>
                  </a:lnTo>
                  <a:lnTo>
                    <a:pt x="763905" y="514922"/>
                  </a:lnTo>
                  <a:lnTo>
                    <a:pt x="787908" y="517970"/>
                  </a:lnTo>
                  <a:lnTo>
                    <a:pt x="794766" y="521684"/>
                  </a:lnTo>
                  <a:lnTo>
                    <a:pt x="801148" y="531686"/>
                  </a:lnTo>
                  <a:lnTo>
                    <a:pt x="797909" y="548164"/>
                  </a:lnTo>
                  <a:lnTo>
                    <a:pt x="795623" y="572453"/>
                  </a:lnTo>
                  <a:lnTo>
                    <a:pt x="789051" y="600075"/>
                  </a:lnTo>
                  <a:lnTo>
                    <a:pt x="777145" y="623888"/>
                  </a:lnTo>
                  <a:lnTo>
                    <a:pt x="762000" y="642080"/>
                  </a:lnTo>
                  <a:lnTo>
                    <a:pt x="737235" y="651701"/>
                  </a:lnTo>
                  <a:lnTo>
                    <a:pt x="722281" y="654939"/>
                  </a:lnTo>
                  <a:lnTo>
                    <a:pt x="714470" y="648653"/>
                  </a:lnTo>
                  <a:lnTo>
                    <a:pt x="709803" y="633889"/>
                  </a:lnTo>
                  <a:close/>
                  <a:moveTo>
                    <a:pt x="767715" y="875824"/>
                  </a:moveTo>
                  <a:lnTo>
                    <a:pt x="745808" y="894017"/>
                  </a:lnTo>
                  <a:lnTo>
                    <a:pt x="723424" y="894017"/>
                  </a:lnTo>
                  <a:lnTo>
                    <a:pt x="723138" y="890873"/>
                  </a:lnTo>
                  <a:lnTo>
                    <a:pt x="716280" y="876586"/>
                  </a:lnTo>
                  <a:lnTo>
                    <a:pt x="714470" y="858203"/>
                  </a:lnTo>
                  <a:lnTo>
                    <a:pt x="720281" y="847725"/>
                  </a:lnTo>
                  <a:lnTo>
                    <a:pt x="713994" y="833723"/>
                  </a:lnTo>
                  <a:lnTo>
                    <a:pt x="714756" y="823627"/>
                  </a:lnTo>
                  <a:lnTo>
                    <a:pt x="724567" y="813245"/>
                  </a:lnTo>
                  <a:lnTo>
                    <a:pt x="729044" y="810197"/>
                  </a:lnTo>
                  <a:lnTo>
                    <a:pt x="740093" y="822960"/>
                  </a:lnTo>
                  <a:lnTo>
                    <a:pt x="753713" y="842963"/>
                  </a:lnTo>
                  <a:lnTo>
                    <a:pt x="767906" y="864870"/>
                  </a:lnTo>
                  <a:lnTo>
                    <a:pt x="767715" y="875824"/>
                  </a:lnTo>
                  <a:close/>
                  <a:moveTo>
                    <a:pt x="898588" y="665893"/>
                  </a:moveTo>
                  <a:lnTo>
                    <a:pt x="877062" y="681514"/>
                  </a:lnTo>
                  <a:lnTo>
                    <a:pt x="853250" y="689324"/>
                  </a:lnTo>
                  <a:lnTo>
                    <a:pt x="827532" y="708279"/>
                  </a:lnTo>
                  <a:lnTo>
                    <a:pt x="795814" y="723424"/>
                  </a:lnTo>
                  <a:lnTo>
                    <a:pt x="760762" y="747903"/>
                  </a:lnTo>
                  <a:lnTo>
                    <a:pt x="746093" y="749713"/>
                  </a:lnTo>
                  <a:lnTo>
                    <a:pt x="728377" y="742664"/>
                  </a:lnTo>
                  <a:lnTo>
                    <a:pt x="717804" y="733901"/>
                  </a:lnTo>
                  <a:lnTo>
                    <a:pt x="713232" y="726281"/>
                  </a:lnTo>
                  <a:lnTo>
                    <a:pt x="722471" y="716661"/>
                  </a:lnTo>
                  <a:lnTo>
                    <a:pt x="747141" y="703040"/>
                  </a:lnTo>
                  <a:lnTo>
                    <a:pt x="791147" y="689705"/>
                  </a:lnTo>
                  <a:lnTo>
                    <a:pt x="829056" y="674846"/>
                  </a:lnTo>
                  <a:lnTo>
                    <a:pt x="864203" y="656463"/>
                  </a:lnTo>
                  <a:lnTo>
                    <a:pt x="892683" y="651415"/>
                  </a:lnTo>
                  <a:lnTo>
                    <a:pt x="902780" y="655796"/>
                  </a:lnTo>
                  <a:lnTo>
                    <a:pt x="898588" y="6658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EB51E2D8-5F34-4AEA-A7DE-83B47387511D}"/>
                </a:ext>
              </a:extLst>
            </p:cNvPr>
            <p:cNvSpPr/>
            <p:nvPr/>
          </p:nvSpPr>
          <p:spPr>
            <a:xfrm>
              <a:off x="3725894" y="2822829"/>
              <a:ext cx="857250" cy="1276350"/>
            </a:xfrm>
            <a:custGeom>
              <a:avLst/>
              <a:gdLst>
                <a:gd name="connsiteX0" fmla="*/ 844487 w 857250"/>
                <a:gd name="connsiteY0" fmla="*/ 199454 h 1276350"/>
                <a:gd name="connsiteX1" fmla="*/ 823627 w 857250"/>
                <a:gd name="connsiteY1" fmla="*/ 178975 h 1276350"/>
                <a:gd name="connsiteX2" fmla="*/ 792099 w 857250"/>
                <a:gd name="connsiteY2" fmla="*/ 167926 h 1276350"/>
                <a:gd name="connsiteX3" fmla="*/ 766477 w 857250"/>
                <a:gd name="connsiteY3" fmla="*/ 167926 h 1276350"/>
                <a:gd name="connsiteX4" fmla="*/ 710470 w 857250"/>
                <a:gd name="connsiteY4" fmla="*/ 170212 h 1276350"/>
                <a:gd name="connsiteX5" fmla="*/ 671417 w 857250"/>
                <a:gd name="connsiteY5" fmla="*/ 185547 h 1276350"/>
                <a:gd name="connsiteX6" fmla="*/ 616649 w 857250"/>
                <a:gd name="connsiteY6" fmla="*/ 219456 h 1276350"/>
                <a:gd name="connsiteX7" fmla="*/ 567880 w 857250"/>
                <a:gd name="connsiteY7" fmla="*/ 250984 h 1276350"/>
                <a:gd name="connsiteX8" fmla="*/ 517112 w 857250"/>
                <a:gd name="connsiteY8" fmla="*/ 286798 h 1276350"/>
                <a:gd name="connsiteX9" fmla="*/ 489490 w 857250"/>
                <a:gd name="connsiteY9" fmla="*/ 307086 h 1276350"/>
                <a:gd name="connsiteX10" fmla="*/ 480727 w 857250"/>
                <a:gd name="connsiteY10" fmla="*/ 307086 h 1276350"/>
                <a:gd name="connsiteX11" fmla="*/ 473488 w 857250"/>
                <a:gd name="connsiteY11" fmla="*/ 297275 h 1276350"/>
                <a:gd name="connsiteX12" fmla="*/ 475202 w 857250"/>
                <a:gd name="connsiteY12" fmla="*/ 259461 h 1276350"/>
                <a:gd name="connsiteX13" fmla="*/ 481965 w 857250"/>
                <a:gd name="connsiteY13" fmla="*/ 235268 h 1276350"/>
                <a:gd name="connsiteX14" fmla="*/ 482727 w 857250"/>
                <a:gd name="connsiteY14" fmla="*/ 210598 h 1276350"/>
                <a:gd name="connsiteX15" fmla="*/ 479965 w 857250"/>
                <a:gd name="connsiteY15" fmla="*/ 190405 h 1276350"/>
                <a:gd name="connsiteX16" fmla="*/ 487775 w 857250"/>
                <a:gd name="connsiteY16" fmla="*/ 158306 h 1276350"/>
                <a:gd name="connsiteX17" fmla="*/ 499872 w 857250"/>
                <a:gd name="connsiteY17" fmla="*/ 118777 h 1276350"/>
                <a:gd name="connsiteX18" fmla="*/ 499396 w 857250"/>
                <a:gd name="connsiteY18" fmla="*/ 87344 h 1276350"/>
                <a:gd name="connsiteX19" fmla="*/ 477488 w 857250"/>
                <a:gd name="connsiteY19" fmla="*/ 65151 h 1276350"/>
                <a:gd name="connsiteX20" fmla="*/ 440341 w 857250"/>
                <a:gd name="connsiteY20" fmla="*/ 40386 h 1276350"/>
                <a:gd name="connsiteX21" fmla="*/ 406813 w 857250"/>
                <a:gd name="connsiteY21" fmla="*/ 23336 h 1276350"/>
                <a:gd name="connsiteX22" fmla="*/ 377285 w 857250"/>
                <a:gd name="connsiteY22" fmla="*/ 7144 h 1276350"/>
                <a:gd name="connsiteX23" fmla="*/ 360140 w 857250"/>
                <a:gd name="connsiteY23" fmla="*/ 10192 h 1276350"/>
                <a:gd name="connsiteX24" fmla="*/ 330137 w 857250"/>
                <a:gd name="connsiteY24" fmla="*/ 36671 h 1276350"/>
                <a:gd name="connsiteX25" fmla="*/ 286988 w 857250"/>
                <a:gd name="connsiteY25" fmla="*/ 83820 h 1276350"/>
                <a:gd name="connsiteX26" fmla="*/ 286321 w 857250"/>
                <a:gd name="connsiteY26" fmla="*/ 93345 h 1276350"/>
                <a:gd name="connsiteX27" fmla="*/ 292417 w 857250"/>
                <a:gd name="connsiteY27" fmla="*/ 118872 h 1276350"/>
                <a:gd name="connsiteX28" fmla="*/ 306991 w 857250"/>
                <a:gd name="connsiteY28" fmla="*/ 149638 h 1276350"/>
                <a:gd name="connsiteX29" fmla="*/ 326708 w 857250"/>
                <a:gd name="connsiteY29" fmla="*/ 193072 h 1276350"/>
                <a:gd name="connsiteX30" fmla="*/ 335661 w 857250"/>
                <a:gd name="connsiteY30" fmla="*/ 218504 h 1276350"/>
                <a:gd name="connsiteX31" fmla="*/ 342043 w 857250"/>
                <a:gd name="connsiteY31" fmla="*/ 290798 h 1276350"/>
                <a:gd name="connsiteX32" fmla="*/ 349853 w 857250"/>
                <a:gd name="connsiteY32" fmla="*/ 372428 h 1276350"/>
                <a:gd name="connsiteX33" fmla="*/ 352520 w 857250"/>
                <a:gd name="connsiteY33" fmla="*/ 393859 h 1276350"/>
                <a:gd name="connsiteX34" fmla="*/ 350806 w 857250"/>
                <a:gd name="connsiteY34" fmla="*/ 415481 h 1276350"/>
                <a:gd name="connsiteX35" fmla="*/ 217456 w 857250"/>
                <a:gd name="connsiteY35" fmla="*/ 539877 h 1276350"/>
                <a:gd name="connsiteX36" fmla="*/ 205454 w 857250"/>
                <a:gd name="connsiteY36" fmla="*/ 541115 h 1276350"/>
                <a:gd name="connsiteX37" fmla="*/ 195644 w 857250"/>
                <a:gd name="connsiteY37" fmla="*/ 529114 h 1276350"/>
                <a:gd name="connsiteX38" fmla="*/ 177927 w 857250"/>
                <a:gd name="connsiteY38" fmla="*/ 488347 h 1276350"/>
                <a:gd name="connsiteX39" fmla="*/ 160496 w 857250"/>
                <a:gd name="connsiteY39" fmla="*/ 440627 h 1276350"/>
                <a:gd name="connsiteX40" fmla="*/ 152209 w 857250"/>
                <a:gd name="connsiteY40" fmla="*/ 408527 h 1276350"/>
                <a:gd name="connsiteX41" fmla="*/ 133826 w 857250"/>
                <a:gd name="connsiteY41" fmla="*/ 381000 h 1276350"/>
                <a:gd name="connsiteX42" fmla="*/ 127445 w 857250"/>
                <a:gd name="connsiteY42" fmla="*/ 357664 h 1276350"/>
                <a:gd name="connsiteX43" fmla="*/ 103823 w 857250"/>
                <a:gd name="connsiteY43" fmla="*/ 350901 h 1276350"/>
                <a:gd name="connsiteX44" fmla="*/ 87344 w 857250"/>
                <a:gd name="connsiteY44" fmla="*/ 361950 h 1276350"/>
                <a:gd name="connsiteX45" fmla="*/ 68961 w 857250"/>
                <a:gd name="connsiteY45" fmla="*/ 402717 h 1276350"/>
                <a:gd name="connsiteX46" fmla="*/ 51149 w 857250"/>
                <a:gd name="connsiteY46" fmla="*/ 450152 h 1276350"/>
                <a:gd name="connsiteX47" fmla="*/ 40100 w 857250"/>
                <a:gd name="connsiteY47" fmla="*/ 495490 h 1276350"/>
                <a:gd name="connsiteX48" fmla="*/ 21717 w 857250"/>
                <a:gd name="connsiteY48" fmla="*/ 552450 h 1276350"/>
                <a:gd name="connsiteX49" fmla="*/ 10668 w 857250"/>
                <a:gd name="connsiteY49" fmla="*/ 590741 h 1276350"/>
                <a:gd name="connsiteX50" fmla="*/ 7144 w 857250"/>
                <a:gd name="connsiteY50" fmla="*/ 622840 h 1276350"/>
                <a:gd name="connsiteX51" fmla="*/ 15430 w 857250"/>
                <a:gd name="connsiteY51" fmla="*/ 655987 h 1276350"/>
                <a:gd name="connsiteX52" fmla="*/ 43910 w 857250"/>
                <a:gd name="connsiteY52" fmla="*/ 684467 h 1276350"/>
                <a:gd name="connsiteX53" fmla="*/ 79438 w 857250"/>
                <a:gd name="connsiteY53" fmla="*/ 711422 h 1276350"/>
                <a:gd name="connsiteX54" fmla="*/ 117062 w 857250"/>
                <a:gd name="connsiteY54" fmla="*/ 733139 h 1276350"/>
                <a:gd name="connsiteX55" fmla="*/ 139065 w 857250"/>
                <a:gd name="connsiteY55" fmla="*/ 739521 h 1276350"/>
                <a:gd name="connsiteX56" fmla="*/ 165354 w 857250"/>
                <a:gd name="connsiteY56" fmla="*/ 732187 h 1276350"/>
                <a:gd name="connsiteX57" fmla="*/ 192024 w 857250"/>
                <a:gd name="connsiteY57" fmla="*/ 695516 h 1276350"/>
                <a:gd name="connsiteX58" fmla="*/ 229648 w 857250"/>
                <a:gd name="connsiteY58" fmla="*/ 646652 h 1276350"/>
                <a:gd name="connsiteX59" fmla="*/ 267271 w 857250"/>
                <a:gd name="connsiteY59" fmla="*/ 598265 h 1276350"/>
                <a:gd name="connsiteX60" fmla="*/ 320230 w 857250"/>
                <a:gd name="connsiteY60" fmla="*/ 544068 h 1276350"/>
                <a:gd name="connsiteX61" fmla="*/ 329375 w 857250"/>
                <a:gd name="connsiteY61" fmla="*/ 533972 h 1276350"/>
                <a:gd name="connsiteX62" fmla="*/ 338233 w 857250"/>
                <a:gd name="connsiteY62" fmla="*/ 532543 h 1276350"/>
                <a:gd name="connsiteX63" fmla="*/ 346996 w 857250"/>
                <a:gd name="connsiteY63" fmla="*/ 539687 h 1276350"/>
                <a:gd name="connsiteX64" fmla="*/ 348901 w 857250"/>
                <a:gd name="connsiteY64" fmla="*/ 634079 h 1276350"/>
                <a:gd name="connsiteX65" fmla="*/ 338804 w 857250"/>
                <a:gd name="connsiteY65" fmla="*/ 911352 h 1276350"/>
                <a:gd name="connsiteX66" fmla="*/ 331375 w 857250"/>
                <a:gd name="connsiteY66" fmla="*/ 954215 h 1276350"/>
                <a:gd name="connsiteX67" fmla="*/ 322802 w 857250"/>
                <a:gd name="connsiteY67" fmla="*/ 1015365 h 1276350"/>
                <a:gd name="connsiteX68" fmla="*/ 315468 w 857250"/>
                <a:gd name="connsiteY68" fmla="*/ 1086041 h 1276350"/>
                <a:gd name="connsiteX69" fmla="*/ 317849 w 857250"/>
                <a:gd name="connsiteY69" fmla="*/ 1125093 h 1276350"/>
                <a:gd name="connsiteX70" fmla="*/ 327279 w 857250"/>
                <a:gd name="connsiteY70" fmla="*/ 1162241 h 1276350"/>
                <a:gd name="connsiteX71" fmla="*/ 329755 w 857250"/>
                <a:gd name="connsiteY71" fmla="*/ 1180624 h 1276350"/>
                <a:gd name="connsiteX72" fmla="*/ 343281 w 857250"/>
                <a:gd name="connsiteY72" fmla="*/ 1202627 h 1276350"/>
                <a:gd name="connsiteX73" fmla="*/ 354711 w 857250"/>
                <a:gd name="connsiteY73" fmla="*/ 1226249 h 1276350"/>
                <a:gd name="connsiteX74" fmla="*/ 389858 w 857250"/>
                <a:gd name="connsiteY74" fmla="*/ 1265396 h 1276350"/>
                <a:gd name="connsiteX75" fmla="*/ 405479 w 857250"/>
                <a:gd name="connsiteY75" fmla="*/ 1272731 h 1276350"/>
                <a:gd name="connsiteX76" fmla="*/ 421100 w 857250"/>
                <a:gd name="connsiteY76" fmla="*/ 1271492 h 1276350"/>
                <a:gd name="connsiteX77" fmla="*/ 447580 w 857250"/>
                <a:gd name="connsiteY77" fmla="*/ 1254347 h 1276350"/>
                <a:gd name="connsiteX78" fmla="*/ 462439 w 857250"/>
                <a:gd name="connsiteY78" fmla="*/ 1219200 h 1276350"/>
                <a:gd name="connsiteX79" fmla="*/ 470154 w 857250"/>
                <a:gd name="connsiteY79" fmla="*/ 1176052 h 1276350"/>
                <a:gd name="connsiteX80" fmla="*/ 468916 w 857250"/>
                <a:gd name="connsiteY80" fmla="*/ 1066800 h 1276350"/>
                <a:gd name="connsiteX81" fmla="*/ 464058 w 857250"/>
                <a:gd name="connsiteY81" fmla="*/ 1045940 h 1276350"/>
                <a:gd name="connsiteX82" fmla="*/ 464058 w 857250"/>
                <a:gd name="connsiteY82" fmla="*/ 938213 h 1276350"/>
                <a:gd name="connsiteX83" fmla="*/ 461582 w 857250"/>
                <a:gd name="connsiteY83" fmla="*/ 928021 h 1276350"/>
                <a:gd name="connsiteX84" fmla="*/ 459772 w 857250"/>
                <a:gd name="connsiteY84" fmla="*/ 851630 h 1276350"/>
                <a:gd name="connsiteX85" fmla="*/ 457486 w 857250"/>
                <a:gd name="connsiteY85" fmla="*/ 839248 h 1276350"/>
                <a:gd name="connsiteX86" fmla="*/ 454057 w 857250"/>
                <a:gd name="connsiteY86" fmla="*/ 835724 h 1276350"/>
                <a:gd name="connsiteX87" fmla="*/ 453485 w 857250"/>
                <a:gd name="connsiteY87" fmla="*/ 828866 h 1276350"/>
                <a:gd name="connsiteX88" fmla="*/ 457867 w 857250"/>
                <a:gd name="connsiteY88" fmla="*/ 812673 h 1276350"/>
                <a:gd name="connsiteX89" fmla="*/ 455771 w 857250"/>
                <a:gd name="connsiteY89" fmla="*/ 656082 h 1276350"/>
                <a:gd name="connsiteX90" fmla="*/ 461010 w 857250"/>
                <a:gd name="connsiteY90" fmla="*/ 645795 h 1276350"/>
                <a:gd name="connsiteX91" fmla="*/ 472345 w 857250"/>
                <a:gd name="connsiteY91" fmla="*/ 636842 h 1276350"/>
                <a:gd name="connsiteX92" fmla="*/ 483775 w 857250"/>
                <a:gd name="connsiteY92" fmla="*/ 640080 h 1276350"/>
                <a:gd name="connsiteX93" fmla="*/ 495395 w 857250"/>
                <a:gd name="connsiteY93" fmla="*/ 641033 h 1276350"/>
                <a:gd name="connsiteX94" fmla="*/ 520637 w 857250"/>
                <a:gd name="connsiteY94" fmla="*/ 639604 h 1276350"/>
                <a:gd name="connsiteX95" fmla="*/ 545687 w 857250"/>
                <a:gd name="connsiteY95" fmla="*/ 628364 h 1276350"/>
                <a:gd name="connsiteX96" fmla="*/ 598837 w 857250"/>
                <a:gd name="connsiteY96" fmla="*/ 603314 h 1276350"/>
                <a:gd name="connsiteX97" fmla="*/ 642271 w 857250"/>
                <a:gd name="connsiteY97" fmla="*/ 587121 h 1276350"/>
                <a:gd name="connsiteX98" fmla="*/ 659416 w 857250"/>
                <a:gd name="connsiteY98" fmla="*/ 579311 h 1276350"/>
                <a:gd name="connsiteX99" fmla="*/ 695611 w 857250"/>
                <a:gd name="connsiteY99" fmla="*/ 539020 h 1276350"/>
                <a:gd name="connsiteX100" fmla="*/ 697421 w 857250"/>
                <a:gd name="connsiteY100" fmla="*/ 521113 h 1276350"/>
                <a:gd name="connsiteX101" fmla="*/ 683800 w 857250"/>
                <a:gd name="connsiteY101" fmla="*/ 506063 h 1276350"/>
                <a:gd name="connsiteX102" fmla="*/ 640651 w 857250"/>
                <a:gd name="connsiteY102" fmla="*/ 474536 h 1276350"/>
                <a:gd name="connsiteX103" fmla="*/ 634270 w 857250"/>
                <a:gd name="connsiteY103" fmla="*/ 465868 h 1276350"/>
                <a:gd name="connsiteX104" fmla="*/ 635508 w 857250"/>
                <a:gd name="connsiteY104" fmla="*/ 443103 h 1276350"/>
                <a:gd name="connsiteX105" fmla="*/ 651129 w 857250"/>
                <a:gd name="connsiteY105" fmla="*/ 411194 h 1276350"/>
                <a:gd name="connsiteX106" fmla="*/ 691515 w 857250"/>
                <a:gd name="connsiteY106" fmla="*/ 366713 h 1276350"/>
                <a:gd name="connsiteX107" fmla="*/ 733997 w 857250"/>
                <a:gd name="connsiteY107" fmla="*/ 330899 h 1276350"/>
                <a:gd name="connsiteX108" fmla="*/ 778002 w 857250"/>
                <a:gd name="connsiteY108" fmla="*/ 308801 h 1276350"/>
                <a:gd name="connsiteX109" fmla="*/ 801910 w 857250"/>
                <a:gd name="connsiteY109" fmla="*/ 296799 h 1276350"/>
                <a:gd name="connsiteX110" fmla="*/ 833057 w 857250"/>
                <a:gd name="connsiteY110" fmla="*/ 272891 h 1276350"/>
                <a:gd name="connsiteX111" fmla="*/ 849440 w 857250"/>
                <a:gd name="connsiteY111" fmla="*/ 246697 h 1276350"/>
                <a:gd name="connsiteX112" fmla="*/ 852678 w 857250"/>
                <a:gd name="connsiteY112" fmla="*/ 226695 h 1276350"/>
                <a:gd name="connsiteX113" fmla="*/ 844487 w 857250"/>
                <a:gd name="connsiteY113" fmla="*/ 199454 h 1276350"/>
                <a:gd name="connsiteX114" fmla="*/ 583501 w 857250"/>
                <a:gd name="connsiteY114" fmla="*/ 382619 h 1276350"/>
                <a:gd name="connsiteX115" fmla="*/ 569214 w 857250"/>
                <a:gd name="connsiteY115" fmla="*/ 432626 h 1276350"/>
                <a:gd name="connsiteX116" fmla="*/ 561023 w 857250"/>
                <a:gd name="connsiteY116" fmla="*/ 469678 h 1276350"/>
                <a:gd name="connsiteX117" fmla="*/ 550164 w 857250"/>
                <a:gd name="connsiteY117" fmla="*/ 500825 h 1276350"/>
                <a:gd name="connsiteX118" fmla="*/ 526733 w 857250"/>
                <a:gd name="connsiteY118" fmla="*/ 522256 h 1276350"/>
                <a:gd name="connsiteX119" fmla="*/ 497872 w 857250"/>
                <a:gd name="connsiteY119" fmla="*/ 539210 h 1276350"/>
                <a:gd name="connsiteX120" fmla="*/ 478631 w 857250"/>
                <a:gd name="connsiteY120" fmla="*/ 549307 h 1276350"/>
                <a:gd name="connsiteX121" fmla="*/ 472345 w 857250"/>
                <a:gd name="connsiteY121" fmla="*/ 549783 h 1276350"/>
                <a:gd name="connsiteX122" fmla="*/ 459867 w 857250"/>
                <a:gd name="connsiteY122" fmla="*/ 538353 h 1276350"/>
                <a:gd name="connsiteX123" fmla="*/ 458534 w 857250"/>
                <a:gd name="connsiteY123" fmla="*/ 525018 h 1276350"/>
                <a:gd name="connsiteX124" fmla="*/ 462629 w 857250"/>
                <a:gd name="connsiteY124" fmla="*/ 489299 h 1276350"/>
                <a:gd name="connsiteX125" fmla="*/ 459962 w 857250"/>
                <a:gd name="connsiteY125" fmla="*/ 454724 h 1276350"/>
                <a:gd name="connsiteX126" fmla="*/ 459581 w 857250"/>
                <a:gd name="connsiteY126" fmla="*/ 432245 h 1276350"/>
                <a:gd name="connsiteX127" fmla="*/ 466344 w 857250"/>
                <a:gd name="connsiteY127" fmla="*/ 414814 h 1276350"/>
                <a:gd name="connsiteX128" fmla="*/ 502634 w 857250"/>
                <a:gd name="connsiteY128" fmla="*/ 380429 h 1276350"/>
                <a:gd name="connsiteX129" fmla="*/ 549402 w 857250"/>
                <a:gd name="connsiteY129" fmla="*/ 348425 h 1276350"/>
                <a:gd name="connsiteX130" fmla="*/ 574929 w 857250"/>
                <a:gd name="connsiteY130" fmla="*/ 331565 h 1276350"/>
                <a:gd name="connsiteX131" fmla="*/ 588074 w 857250"/>
                <a:gd name="connsiteY131" fmla="*/ 330613 h 1276350"/>
                <a:gd name="connsiteX132" fmla="*/ 592074 w 857250"/>
                <a:gd name="connsiteY132" fmla="*/ 343757 h 1276350"/>
                <a:gd name="connsiteX133" fmla="*/ 583501 w 857250"/>
                <a:gd name="connsiteY133" fmla="*/ 382619 h 127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857250" h="1276350">
                  <a:moveTo>
                    <a:pt x="844487" y="199454"/>
                  </a:moveTo>
                  <a:lnTo>
                    <a:pt x="823627" y="178975"/>
                  </a:lnTo>
                  <a:lnTo>
                    <a:pt x="792099" y="167926"/>
                  </a:lnTo>
                  <a:lnTo>
                    <a:pt x="766477" y="167926"/>
                  </a:lnTo>
                  <a:lnTo>
                    <a:pt x="710470" y="170212"/>
                  </a:lnTo>
                  <a:lnTo>
                    <a:pt x="671417" y="185547"/>
                  </a:lnTo>
                  <a:lnTo>
                    <a:pt x="616649" y="219456"/>
                  </a:lnTo>
                  <a:lnTo>
                    <a:pt x="567880" y="250984"/>
                  </a:lnTo>
                  <a:lnTo>
                    <a:pt x="517112" y="286798"/>
                  </a:lnTo>
                  <a:lnTo>
                    <a:pt x="489490" y="307086"/>
                  </a:lnTo>
                  <a:lnTo>
                    <a:pt x="480727" y="307086"/>
                  </a:lnTo>
                  <a:lnTo>
                    <a:pt x="473488" y="297275"/>
                  </a:lnTo>
                  <a:lnTo>
                    <a:pt x="475202" y="259461"/>
                  </a:lnTo>
                  <a:lnTo>
                    <a:pt x="481965" y="235268"/>
                  </a:lnTo>
                  <a:lnTo>
                    <a:pt x="482727" y="210598"/>
                  </a:lnTo>
                  <a:lnTo>
                    <a:pt x="479965" y="190405"/>
                  </a:lnTo>
                  <a:lnTo>
                    <a:pt x="487775" y="158306"/>
                  </a:lnTo>
                  <a:lnTo>
                    <a:pt x="499872" y="118777"/>
                  </a:lnTo>
                  <a:lnTo>
                    <a:pt x="499396" y="87344"/>
                  </a:lnTo>
                  <a:lnTo>
                    <a:pt x="477488" y="65151"/>
                  </a:lnTo>
                  <a:lnTo>
                    <a:pt x="440341" y="40386"/>
                  </a:lnTo>
                  <a:lnTo>
                    <a:pt x="406813" y="23336"/>
                  </a:lnTo>
                  <a:lnTo>
                    <a:pt x="377285" y="7144"/>
                  </a:lnTo>
                  <a:lnTo>
                    <a:pt x="360140" y="10192"/>
                  </a:lnTo>
                  <a:lnTo>
                    <a:pt x="330137" y="36671"/>
                  </a:lnTo>
                  <a:lnTo>
                    <a:pt x="286988" y="83820"/>
                  </a:lnTo>
                  <a:lnTo>
                    <a:pt x="286321" y="93345"/>
                  </a:lnTo>
                  <a:lnTo>
                    <a:pt x="292417" y="118872"/>
                  </a:lnTo>
                  <a:lnTo>
                    <a:pt x="306991" y="149638"/>
                  </a:lnTo>
                  <a:lnTo>
                    <a:pt x="326708" y="193072"/>
                  </a:lnTo>
                  <a:lnTo>
                    <a:pt x="335661" y="218504"/>
                  </a:lnTo>
                  <a:lnTo>
                    <a:pt x="342043" y="290798"/>
                  </a:lnTo>
                  <a:lnTo>
                    <a:pt x="349853" y="372428"/>
                  </a:lnTo>
                  <a:lnTo>
                    <a:pt x="352520" y="393859"/>
                  </a:lnTo>
                  <a:lnTo>
                    <a:pt x="350806" y="415481"/>
                  </a:lnTo>
                  <a:lnTo>
                    <a:pt x="217456" y="539877"/>
                  </a:lnTo>
                  <a:lnTo>
                    <a:pt x="205454" y="541115"/>
                  </a:lnTo>
                  <a:lnTo>
                    <a:pt x="195644" y="529114"/>
                  </a:lnTo>
                  <a:lnTo>
                    <a:pt x="177927" y="488347"/>
                  </a:lnTo>
                  <a:lnTo>
                    <a:pt x="160496" y="440627"/>
                  </a:lnTo>
                  <a:lnTo>
                    <a:pt x="152209" y="408527"/>
                  </a:lnTo>
                  <a:lnTo>
                    <a:pt x="133826" y="381000"/>
                  </a:lnTo>
                  <a:lnTo>
                    <a:pt x="127445" y="357664"/>
                  </a:lnTo>
                  <a:lnTo>
                    <a:pt x="103823" y="350901"/>
                  </a:lnTo>
                  <a:lnTo>
                    <a:pt x="87344" y="361950"/>
                  </a:lnTo>
                  <a:lnTo>
                    <a:pt x="68961" y="402717"/>
                  </a:lnTo>
                  <a:lnTo>
                    <a:pt x="51149" y="450152"/>
                  </a:lnTo>
                  <a:lnTo>
                    <a:pt x="40100" y="495490"/>
                  </a:lnTo>
                  <a:lnTo>
                    <a:pt x="21717" y="552450"/>
                  </a:lnTo>
                  <a:lnTo>
                    <a:pt x="10668" y="590741"/>
                  </a:lnTo>
                  <a:lnTo>
                    <a:pt x="7144" y="622840"/>
                  </a:lnTo>
                  <a:lnTo>
                    <a:pt x="15430" y="655987"/>
                  </a:lnTo>
                  <a:lnTo>
                    <a:pt x="43910" y="684467"/>
                  </a:lnTo>
                  <a:lnTo>
                    <a:pt x="79438" y="711422"/>
                  </a:lnTo>
                  <a:lnTo>
                    <a:pt x="117062" y="733139"/>
                  </a:lnTo>
                  <a:lnTo>
                    <a:pt x="139065" y="739521"/>
                  </a:lnTo>
                  <a:lnTo>
                    <a:pt x="165354" y="732187"/>
                  </a:lnTo>
                  <a:lnTo>
                    <a:pt x="192024" y="695516"/>
                  </a:lnTo>
                  <a:lnTo>
                    <a:pt x="229648" y="646652"/>
                  </a:lnTo>
                  <a:lnTo>
                    <a:pt x="267271" y="598265"/>
                  </a:lnTo>
                  <a:lnTo>
                    <a:pt x="320230" y="544068"/>
                  </a:lnTo>
                  <a:lnTo>
                    <a:pt x="329375" y="533972"/>
                  </a:lnTo>
                  <a:lnTo>
                    <a:pt x="338233" y="532543"/>
                  </a:lnTo>
                  <a:lnTo>
                    <a:pt x="346996" y="539687"/>
                  </a:lnTo>
                  <a:lnTo>
                    <a:pt x="348901" y="634079"/>
                  </a:lnTo>
                  <a:lnTo>
                    <a:pt x="338804" y="911352"/>
                  </a:lnTo>
                  <a:lnTo>
                    <a:pt x="331375" y="954215"/>
                  </a:lnTo>
                  <a:lnTo>
                    <a:pt x="322802" y="1015365"/>
                  </a:lnTo>
                  <a:lnTo>
                    <a:pt x="315468" y="1086041"/>
                  </a:lnTo>
                  <a:lnTo>
                    <a:pt x="317849" y="1125093"/>
                  </a:lnTo>
                  <a:lnTo>
                    <a:pt x="327279" y="1162241"/>
                  </a:lnTo>
                  <a:lnTo>
                    <a:pt x="329755" y="1180624"/>
                  </a:lnTo>
                  <a:lnTo>
                    <a:pt x="343281" y="1202627"/>
                  </a:lnTo>
                  <a:lnTo>
                    <a:pt x="354711" y="1226249"/>
                  </a:lnTo>
                  <a:lnTo>
                    <a:pt x="389858" y="1265396"/>
                  </a:lnTo>
                  <a:lnTo>
                    <a:pt x="405479" y="1272731"/>
                  </a:lnTo>
                  <a:lnTo>
                    <a:pt x="421100" y="1271492"/>
                  </a:lnTo>
                  <a:lnTo>
                    <a:pt x="447580" y="1254347"/>
                  </a:lnTo>
                  <a:lnTo>
                    <a:pt x="462439" y="1219200"/>
                  </a:lnTo>
                  <a:lnTo>
                    <a:pt x="470154" y="1176052"/>
                  </a:lnTo>
                  <a:lnTo>
                    <a:pt x="468916" y="1066800"/>
                  </a:lnTo>
                  <a:lnTo>
                    <a:pt x="464058" y="1045940"/>
                  </a:lnTo>
                  <a:lnTo>
                    <a:pt x="464058" y="938213"/>
                  </a:lnTo>
                  <a:lnTo>
                    <a:pt x="461582" y="928021"/>
                  </a:lnTo>
                  <a:lnTo>
                    <a:pt x="459772" y="851630"/>
                  </a:lnTo>
                  <a:lnTo>
                    <a:pt x="457486" y="839248"/>
                  </a:lnTo>
                  <a:lnTo>
                    <a:pt x="454057" y="835724"/>
                  </a:lnTo>
                  <a:lnTo>
                    <a:pt x="453485" y="828866"/>
                  </a:lnTo>
                  <a:lnTo>
                    <a:pt x="457867" y="812673"/>
                  </a:lnTo>
                  <a:lnTo>
                    <a:pt x="455771" y="656082"/>
                  </a:lnTo>
                  <a:lnTo>
                    <a:pt x="461010" y="645795"/>
                  </a:lnTo>
                  <a:lnTo>
                    <a:pt x="472345" y="636842"/>
                  </a:lnTo>
                  <a:lnTo>
                    <a:pt x="483775" y="640080"/>
                  </a:lnTo>
                  <a:lnTo>
                    <a:pt x="495395" y="641033"/>
                  </a:lnTo>
                  <a:lnTo>
                    <a:pt x="520637" y="639604"/>
                  </a:lnTo>
                  <a:lnTo>
                    <a:pt x="545687" y="628364"/>
                  </a:lnTo>
                  <a:lnTo>
                    <a:pt x="598837" y="603314"/>
                  </a:lnTo>
                  <a:lnTo>
                    <a:pt x="642271" y="587121"/>
                  </a:lnTo>
                  <a:lnTo>
                    <a:pt x="659416" y="579311"/>
                  </a:lnTo>
                  <a:lnTo>
                    <a:pt x="695611" y="539020"/>
                  </a:lnTo>
                  <a:lnTo>
                    <a:pt x="697421" y="521113"/>
                  </a:lnTo>
                  <a:lnTo>
                    <a:pt x="683800" y="506063"/>
                  </a:lnTo>
                  <a:lnTo>
                    <a:pt x="640651" y="474536"/>
                  </a:lnTo>
                  <a:lnTo>
                    <a:pt x="634270" y="465868"/>
                  </a:lnTo>
                  <a:lnTo>
                    <a:pt x="635508" y="443103"/>
                  </a:lnTo>
                  <a:lnTo>
                    <a:pt x="651129" y="411194"/>
                  </a:lnTo>
                  <a:lnTo>
                    <a:pt x="691515" y="366713"/>
                  </a:lnTo>
                  <a:lnTo>
                    <a:pt x="733997" y="330899"/>
                  </a:lnTo>
                  <a:lnTo>
                    <a:pt x="778002" y="308801"/>
                  </a:lnTo>
                  <a:lnTo>
                    <a:pt x="801910" y="296799"/>
                  </a:lnTo>
                  <a:lnTo>
                    <a:pt x="833057" y="272891"/>
                  </a:lnTo>
                  <a:lnTo>
                    <a:pt x="849440" y="246697"/>
                  </a:lnTo>
                  <a:lnTo>
                    <a:pt x="852678" y="226695"/>
                  </a:lnTo>
                  <a:lnTo>
                    <a:pt x="844487" y="199454"/>
                  </a:lnTo>
                  <a:close/>
                  <a:moveTo>
                    <a:pt x="583501" y="382619"/>
                  </a:moveTo>
                  <a:lnTo>
                    <a:pt x="569214" y="432626"/>
                  </a:lnTo>
                  <a:lnTo>
                    <a:pt x="561023" y="469678"/>
                  </a:lnTo>
                  <a:lnTo>
                    <a:pt x="550164" y="500825"/>
                  </a:lnTo>
                  <a:lnTo>
                    <a:pt x="526733" y="522256"/>
                  </a:lnTo>
                  <a:lnTo>
                    <a:pt x="497872" y="539210"/>
                  </a:lnTo>
                  <a:lnTo>
                    <a:pt x="478631" y="549307"/>
                  </a:lnTo>
                  <a:lnTo>
                    <a:pt x="472345" y="549783"/>
                  </a:lnTo>
                  <a:lnTo>
                    <a:pt x="459867" y="538353"/>
                  </a:lnTo>
                  <a:lnTo>
                    <a:pt x="458534" y="525018"/>
                  </a:lnTo>
                  <a:lnTo>
                    <a:pt x="462629" y="489299"/>
                  </a:lnTo>
                  <a:lnTo>
                    <a:pt x="459962" y="454724"/>
                  </a:lnTo>
                  <a:lnTo>
                    <a:pt x="459581" y="432245"/>
                  </a:lnTo>
                  <a:lnTo>
                    <a:pt x="466344" y="414814"/>
                  </a:lnTo>
                  <a:lnTo>
                    <a:pt x="502634" y="380429"/>
                  </a:lnTo>
                  <a:lnTo>
                    <a:pt x="549402" y="348425"/>
                  </a:lnTo>
                  <a:lnTo>
                    <a:pt x="574929" y="331565"/>
                  </a:lnTo>
                  <a:lnTo>
                    <a:pt x="588074" y="330613"/>
                  </a:lnTo>
                  <a:lnTo>
                    <a:pt x="592074" y="343757"/>
                  </a:lnTo>
                  <a:lnTo>
                    <a:pt x="583501" y="3826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646CB2FA-9F84-45BA-84D7-40A735824FE4}"/>
                </a:ext>
              </a:extLst>
            </p:cNvPr>
            <p:cNvSpPr/>
            <p:nvPr/>
          </p:nvSpPr>
          <p:spPr>
            <a:xfrm>
              <a:off x="4767643" y="2769679"/>
              <a:ext cx="1076325" cy="1304925"/>
            </a:xfrm>
            <a:custGeom>
              <a:avLst/>
              <a:gdLst>
                <a:gd name="connsiteX0" fmla="*/ 175165 w 1076325"/>
                <a:gd name="connsiteY0" fmla="*/ 328517 h 1304925"/>
                <a:gd name="connsiteX1" fmla="*/ 193453 w 1076325"/>
                <a:gd name="connsiteY1" fmla="*/ 321564 h 1304925"/>
                <a:gd name="connsiteX2" fmla="*/ 225647 w 1076325"/>
                <a:gd name="connsiteY2" fmla="*/ 317849 h 1304925"/>
                <a:gd name="connsiteX3" fmla="*/ 262318 w 1076325"/>
                <a:gd name="connsiteY3" fmla="*/ 297085 h 1304925"/>
                <a:gd name="connsiteX4" fmla="*/ 325946 w 1076325"/>
                <a:gd name="connsiteY4" fmla="*/ 264795 h 1304925"/>
                <a:gd name="connsiteX5" fmla="*/ 411575 w 1076325"/>
                <a:gd name="connsiteY5" fmla="*/ 222314 h 1304925"/>
                <a:gd name="connsiteX6" fmla="*/ 443389 w 1076325"/>
                <a:gd name="connsiteY6" fmla="*/ 214979 h 1304925"/>
                <a:gd name="connsiteX7" fmla="*/ 489775 w 1076325"/>
                <a:gd name="connsiteY7" fmla="*/ 206407 h 1304925"/>
                <a:gd name="connsiteX8" fmla="*/ 514255 w 1076325"/>
                <a:gd name="connsiteY8" fmla="*/ 201454 h 1304925"/>
                <a:gd name="connsiteX9" fmla="*/ 538639 w 1076325"/>
                <a:gd name="connsiteY9" fmla="*/ 195263 h 1304925"/>
                <a:gd name="connsiteX10" fmla="*/ 555784 w 1076325"/>
                <a:gd name="connsiteY10" fmla="*/ 178499 h 1304925"/>
                <a:gd name="connsiteX11" fmla="*/ 574548 w 1076325"/>
                <a:gd name="connsiteY11" fmla="*/ 147828 h 1304925"/>
                <a:gd name="connsiteX12" fmla="*/ 578930 w 1076325"/>
                <a:gd name="connsiteY12" fmla="*/ 103442 h 1304925"/>
                <a:gd name="connsiteX13" fmla="*/ 571214 w 1076325"/>
                <a:gd name="connsiteY13" fmla="*/ 73533 h 1304925"/>
                <a:gd name="connsiteX14" fmla="*/ 555403 w 1076325"/>
                <a:gd name="connsiteY14" fmla="*/ 44196 h 1304925"/>
                <a:gd name="connsiteX15" fmla="*/ 527685 w 1076325"/>
                <a:gd name="connsiteY15" fmla="*/ 13240 h 1304925"/>
                <a:gd name="connsiteX16" fmla="*/ 510921 w 1076325"/>
                <a:gd name="connsiteY16" fmla="*/ 7144 h 1304925"/>
                <a:gd name="connsiteX17" fmla="*/ 488442 w 1076325"/>
                <a:gd name="connsiteY17" fmla="*/ 22670 h 1304925"/>
                <a:gd name="connsiteX18" fmla="*/ 485489 w 1076325"/>
                <a:gd name="connsiteY18" fmla="*/ 47625 h 1304925"/>
                <a:gd name="connsiteX19" fmla="*/ 374809 w 1076325"/>
                <a:gd name="connsiteY19" fmla="*/ 126302 h 1304925"/>
                <a:gd name="connsiteX20" fmla="*/ 305943 w 1076325"/>
                <a:gd name="connsiteY20" fmla="*/ 177641 h 1304925"/>
                <a:gd name="connsiteX21" fmla="*/ 242697 w 1076325"/>
                <a:gd name="connsiteY21" fmla="*/ 238411 h 1304925"/>
                <a:gd name="connsiteX22" fmla="*/ 185166 w 1076325"/>
                <a:gd name="connsiteY22" fmla="*/ 298323 h 1304925"/>
                <a:gd name="connsiteX23" fmla="*/ 156686 w 1076325"/>
                <a:gd name="connsiteY23" fmla="*/ 320802 h 1304925"/>
                <a:gd name="connsiteX24" fmla="*/ 156686 w 1076325"/>
                <a:gd name="connsiteY24" fmla="*/ 328136 h 1304925"/>
                <a:gd name="connsiteX25" fmla="*/ 163640 w 1076325"/>
                <a:gd name="connsiteY25" fmla="*/ 330613 h 1304925"/>
                <a:gd name="connsiteX26" fmla="*/ 175165 w 1076325"/>
                <a:gd name="connsiteY26" fmla="*/ 328517 h 1304925"/>
                <a:gd name="connsiteX27" fmla="*/ 582454 w 1076325"/>
                <a:gd name="connsiteY27" fmla="*/ 534924 h 1304925"/>
                <a:gd name="connsiteX28" fmla="*/ 551307 w 1076325"/>
                <a:gd name="connsiteY28" fmla="*/ 571310 h 1304925"/>
                <a:gd name="connsiteX29" fmla="*/ 520541 w 1076325"/>
                <a:gd name="connsiteY29" fmla="*/ 608838 h 1304925"/>
                <a:gd name="connsiteX30" fmla="*/ 473297 w 1076325"/>
                <a:gd name="connsiteY30" fmla="*/ 651701 h 1304925"/>
                <a:gd name="connsiteX31" fmla="*/ 461200 w 1076325"/>
                <a:gd name="connsiteY31" fmla="*/ 665512 h 1304925"/>
                <a:gd name="connsiteX32" fmla="*/ 450914 w 1076325"/>
                <a:gd name="connsiteY32" fmla="*/ 662464 h 1304925"/>
                <a:gd name="connsiteX33" fmla="*/ 446342 w 1076325"/>
                <a:gd name="connsiteY33" fmla="*/ 653129 h 1304925"/>
                <a:gd name="connsiteX34" fmla="*/ 454724 w 1076325"/>
                <a:gd name="connsiteY34" fmla="*/ 620459 h 1304925"/>
                <a:gd name="connsiteX35" fmla="*/ 469106 w 1076325"/>
                <a:gd name="connsiteY35" fmla="*/ 557403 h 1304925"/>
                <a:gd name="connsiteX36" fmla="*/ 489109 w 1076325"/>
                <a:gd name="connsiteY36" fmla="*/ 501968 h 1304925"/>
                <a:gd name="connsiteX37" fmla="*/ 520446 w 1076325"/>
                <a:gd name="connsiteY37" fmla="*/ 451485 h 1304925"/>
                <a:gd name="connsiteX38" fmla="*/ 533781 w 1076325"/>
                <a:gd name="connsiteY38" fmla="*/ 428530 h 1304925"/>
                <a:gd name="connsiteX39" fmla="*/ 532257 w 1076325"/>
                <a:gd name="connsiteY39" fmla="*/ 408813 h 1304925"/>
                <a:gd name="connsiteX40" fmla="*/ 513112 w 1076325"/>
                <a:gd name="connsiteY40" fmla="*/ 380524 h 1304925"/>
                <a:gd name="connsiteX41" fmla="*/ 498920 w 1076325"/>
                <a:gd name="connsiteY41" fmla="*/ 365474 h 1304925"/>
                <a:gd name="connsiteX42" fmla="*/ 489395 w 1076325"/>
                <a:gd name="connsiteY42" fmla="*/ 347853 h 1304925"/>
                <a:gd name="connsiteX43" fmla="*/ 459676 w 1076325"/>
                <a:gd name="connsiteY43" fmla="*/ 327089 h 1304925"/>
                <a:gd name="connsiteX44" fmla="*/ 433959 w 1076325"/>
                <a:gd name="connsiteY44" fmla="*/ 313277 h 1304925"/>
                <a:gd name="connsiteX45" fmla="*/ 419195 w 1076325"/>
                <a:gd name="connsiteY45" fmla="*/ 311087 h 1304925"/>
                <a:gd name="connsiteX46" fmla="*/ 393859 w 1076325"/>
                <a:gd name="connsiteY46" fmla="*/ 326136 h 1304925"/>
                <a:gd name="connsiteX47" fmla="*/ 380143 w 1076325"/>
                <a:gd name="connsiteY47" fmla="*/ 359283 h 1304925"/>
                <a:gd name="connsiteX48" fmla="*/ 369856 w 1076325"/>
                <a:gd name="connsiteY48" fmla="*/ 392811 h 1304925"/>
                <a:gd name="connsiteX49" fmla="*/ 355187 w 1076325"/>
                <a:gd name="connsiteY49" fmla="*/ 414814 h 1304925"/>
                <a:gd name="connsiteX50" fmla="*/ 313563 w 1076325"/>
                <a:gd name="connsiteY50" fmla="*/ 455200 h 1304925"/>
                <a:gd name="connsiteX51" fmla="*/ 234410 w 1076325"/>
                <a:gd name="connsiteY51" fmla="*/ 512731 h 1304925"/>
                <a:gd name="connsiteX52" fmla="*/ 153257 w 1076325"/>
                <a:gd name="connsiteY52" fmla="*/ 565309 h 1304925"/>
                <a:gd name="connsiteX53" fmla="*/ 74962 w 1076325"/>
                <a:gd name="connsiteY53" fmla="*/ 609791 h 1304925"/>
                <a:gd name="connsiteX54" fmla="*/ 18193 w 1076325"/>
                <a:gd name="connsiteY54" fmla="*/ 644843 h 1304925"/>
                <a:gd name="connsiteX55" fmla="*/ 7144 w 1076325"/>
                <a:gd name="connsiteY55" fmla="*/ 655511 h 1304925"/>
                <a:gd name="connsiteX56" fmla="*/ 12002 w 1076325"/>
                <a:gd name="connsiteY56" fmla="*/ 663797 h 1304925"/>
                <a:gd name="connsiteX57" fmla="*/ 26765 w 1076325"/>
                <a:gd name="connsiteY57" fmla="*/ 676085 h 1304925"/>
                <a:gd name="connsiteX58" fmla="*/ 47054 w 1076325"/>
                <a:gd name="connsiteY58" fmla="*/ 690753 h 1304925"/>
                <a:gd name="connsiteX59" fmla="*/ 63818 w 1076325"/>
                <a:gd name="connsiteY59" fmla="*/ 698087 h 1304925"/>
                <a:gd name="connsiteX60" fmla="*/ 82296 w 1076325"/>
                <a:gd name="connsiteY60" fmla="*/ 705421 h 1304925"/>
                <a:gd name="connsiteX61" fmla="*/ 101537 w 1076325"/>
                <a:gd name="connsiteY61" fmla="*/ 702945 h 1304925"/>
                <a:gd name="connsiteX62" fmla="*/ 114967 w 1076325"/>
                <a:gd name="connsiteY62" fmla="*/ 702945 h 1304925"/>
                <a:gd name="connsiteX63" fmla="*/ 128492 w 1076325"/>
                <a:gd name="connsiteY63" fmla="*/ 710756 h 1304925"/>
                <a:gd name="connsiteX64" fmla="*/ 146495 w 1076325"/>
                <a:gd name="connsiteY64" fmla="*/ 707041 h 1304925"/>
                <a:gd name="connsiteX65" fmla="*/ 175832 w 1076325"/>
                <a:gd name="connsiteY65" fmla="*/ 692372 h 1304925"/>
                <a:gd name="connsiteX66" fmla="*/ 239459 w 1076325"/>
                <a:gd name="connsiteY66" fmla="*/ 635222 h 1304925"/>
                <a:gd name="connsiteX67" fmla="*/ 281083 w 1076325"/>
                <a:gd name="connsiteY67" fmla="*/ 590264 h 1304925"/>
                <a:gd name="connsiteX68" fmla="*/ 336042 w 1076325"/>
                <a:gd name="connsiteY68" fmla="*/ 539306 h 1304925"/>
                <a:gd name="connsiteX69" fmla="*/ 347948 w 1076325"/>
                <a:gd name="connsiteY69" fmla="*/ 534829 h 1304925"/>
                <a:gd name="connsiteX70" fmla="*/ 354521 w 1076325"/>
                <a:gd name="connsiteY70" fmla="*/ 542735 h 1304925"/>
                <a:gd name="connsiteX71" fmla="*/ 350425 w 1076325"/>
                <a:gd name="connsiteY71" fmla="*/ 617887 h 1304925"/>
                <a:gd name="connsiteX72" fmla="*/ 343091 w 1076325"/>
                <a:gd name="connsiteY72" fmla="*/ 639985 h 1304925"/>
                <a:gd name="connsiteX73" fmla="*/ 344329 w 1076325"/>
                <a:gd name="connsiteY73" fmla="*/ 676370 h 1304925"/>
                <a:gd name="connsiteX74" fmla="*/ 341948 w 1076325"/>
                <a:gd name="connsiteY74" fmla="*/ 775430 h 1304925"/>
                <a:gd name="connsiteX75" fmla="*/ 317468 w 1076325"/>
                <a:gd name="connsiteY75" fmla="*/ 804767 h 1304925"/>
                <a:gd name="connsiteX76" fmla="*/ 301847 w 1076325"/>
                <a:gd name="connsiteY76" fmla="*/ 802291 h 1304925"/>
                <a:gd name="connsiteX77" fmla="*/ 303848 w 1076325"/>
                <a:gd name="connsiteY77" fmla="*/ 791813 h 1304925"/>
                <a:gd name="connsiteX78" fmla="*/ 311182 w 1076325"/>
                <a:gd name="connsiteY78" fmla="*/ 784289 h 1304925"/>
                <a:gd name="connsiteX79" fmla="*/ 308039 w 1076325"/>
                <a:gd name="connsiteY79" fmla="*/ 759143 h 1304925"/>
                <a:gd name="connsiteX80" fmla="*/ 296990 w 1076325"/>
                <a:gd name="connsiteY80" fmla="*/ 730853 h 1304925"/>
                <a:gd name="connsiteX81" fmla="*/ 286417 w 1076325"/>
                <a:gd name="connsiteY81" fmla="*/ 727139 h 1304925"/>
                <a:gd name="connsiteX82" fmla="*/ 273558 w 1076325"/>
                <a:gd name="connsiteY82" fmla="*/ 731711 h 1304925"/>
                <a:gd name="connsiteX83" fmla="*/ 245364 w 1076325"/>
                <a:gd name="connsiteY83" fmla="*/ 771144 h 1304925"/>
                <a:gd name="connsiteX84" fmla="*/ 209741 w 1076325"/>
                <a:gd name="connsiteY84" fmla="*/ 815054 h 1304925"/>
                <a:gd name="connsiteX85" fmla="*/ 184214 w 1076325"/>
                <a:gd name="connsiteY85" fmla="*/ 846677 h 1304925"/>
                <a:gd name="connsiteX86" fmla="*/ 176403 w 1076325"/>
                <a:gd name="connsiteY86" fmla="*/ 871157 h 1304925"/>
                <a:gd name="connsiteX87" fmla="*/ 173926 w 1076325"/>
                <a:gd name="connsiteY87" fmla="*/ 897731 h 1304925"/>
                <a:gd name="connsiteX88" fmla="*/ 182690 w 1076325"/>
                <a:gd name="connsiteY88" fmla="*/ 929259 h 1304925"/>
                <a:gd name="connsiteX89" fmla="*/ 185928 w 1076325"/>
                <a:gd name="connsiteY89" fmla="*/ 949166 h 1304925"/>
                <a:gd name="connsiteX90" fmla="*/ 187738 w 1076325"/>
                <a:gd name="connsiteY90" fmla="*/ 964311 h 1304925"/>
                <a:gd name="connsiteX91" fmla="*/ 197644 w 1076325"/>
                <a:gd name="connsiteY91" fmla="*/ 982504 h 1304925"/>
                <a:gd name="connsiteX92" fmla="*/ 206407 w 1076325"/>
                <a:gd name="connsiteY92" fmla="*/ 989838 h 1304925"/>
                <a:gd name="connsiteX93" fmla="*/ 220980 w 1076325"/>
                <a:gd name="connsiteY93" fmla="*/ 988124 h 1304925"/>
                <a:gd name="connsiteX94" fmla="*/ 235934 w 1076325"/>
                <a:gd name="connsiteY94" fmla="*/ 977265 h 1304925"/>
                <a:gd name="connsiteX95" fmla="*/ 278035 w 1076325"/>
                <a:gd name="connsiteY95" fmla="*/ 937355 h 1304925"/>
                <a:gd name="connsiteX96" fmla="*/ 320612 w 1076325"/>
                <a:gd name="connsiteY96" fmla="*/ 895064 h 1304925"/>
                <a:gd name="connsiteX97" fmla="*/ 331946 w 1076325"/>
                <a:gd name="connsiteY97" fmla="*/ 892016 h 1304925"/>
                <a:gd name="connsiteX98" fmla="*/ 336995 w 1076325"/>
                <a:gd name="connsiteY98" fmla="*/ 898779 h 1304925"/>
                <a:gd name="connsiteX99" fmla="*/ 338614 w 1076325"/>
                <a:gd name="connsiteY99" fmla="*/ 928973 h 1304925"/>
                <a:gd name="connsiteX100" fmla="*/ 339090 w 1076325"/>
                <a:gd name="connsiteY100" fmla="*/ 961263 h 1304925"/>
                <a:gd name="connsiteX101" fmla="*/ 346329 w 1076325"/>
                <a:gd name="connsiteY101" fmla="*/ 971360 h 1304925"/>
                <a:gd name="connsiteX102" fmla="*/ 372047 w 1076325"/>
                <a:gd name="connsiteY102" fmla="*/ 984980 h 1304925"/>
                <a:gd name="connsiteX103" fmla="*/ 386239 w 1076325"/>
                <a:gd name="connsiteY103" fmla="*/ 993743 h 1304925"/>
                <a:gd name="connsiteX104" fmla="*/ 408432 w 1076325"/>
                <a:gd name="connsiteY104" fmla="*/ 993172 h 1304925"/>
                <a:gd name="connsiteX105" fmla="*/ 427006 w 1076325"/>
                <a:gd name="connsiteY105" fmla="*/ 987171 h 1304925"/>
                <a:gd name="connsiteX106" fmla="*/ 443103 w 1076325"/>
                <a:gd name="connsiteY106" fmla="*/ 974312 h 1304925"/>
                <a:gd name="connsiteX107" fmla="*/ 449866 w 1076325"/>
                <a:gd name="connsiteY107" fmla="*/ 962501 h 1304925"/>
                <a:gd name="connsiteX108" fmla="*/ 444341 w 1076325"/>
                <a:gd name="connsiteY108" fmla="*/ 943070 h 1304925"/>
                <a:gd name="connsiteX109" fmla="*/ 441103 w 1076325"/>
                <a:gd name="connsiteY109" fmla="*/ 925640 h 1304925"/>
                <a:gd name="connsiteX110" fmla="*/ 442436 w 1076325"/>
                <a:gd name="connsiteY110" fmla="*/ 907733 h 1304925"/>
                <a:gd name="connsiteX111" fmla="*/ 444817 w 1076325"/>
                <a:gd name="connsiteY111" fmla="*/ 889635 h 1304925"/>
                <a:gd name="connsiteX112" fmla="*/ 441579 w 1076325"/>
                <a:gd name="connsiteY112" fmla="*/ 861632 h 1304925"/>
                <a:gd name="connsiteX113" fmla="*/ 440246 w 1076325"/>
                <a:gd name="connsiteY113" fmla="*/ 825818 h 1304925"/>
                <a:gd name="connsiteX114" fmla="*/ 443293 w 1076325"/>
                <a:gd name="connsiteY114" fmla="*/ 801053 h 1304925"/>
                <a:gd name="connsiteX115" fmla="*/ 451199 w 1076325"/>
                <a:gd name="connsiteY115" fmla="*/ 779621 h 1304925"/>
                <a:gd name="connsiteX116" fmla="*/ 472631 w 1076325"/>
                <a:gd name="connsiteY116" fmla="*/ 751618 h 1304925"/>
                <a:gd name="connsiteX117" fmla="*/ 522923 w 1076325"/>
                <a:gd name="connsiteY117" fmla="*/ 685991 h 1304925"/>
                <a:gd name="connsiteX118" fmla="*/ 565595 w 1076325"/>
                <a:gd name="connsiteY118" fmla="*/ 622554 h 1304925"/>
                <a:gd name="connsiteX119" fmla="*/ 593598 w 1076325"/>
                <a:gd name="connsiteY119" fmla="*/ 573024 h 1304925"/>
                <a:gd name="connsiteX120" fmla="*/ 598170 w 1076325"/>
                <a:gd name="connsiteY120" fmla="*/ 554831 h 1304925"/>
                <a:gd name="connsiteX121" fmla="*/ 590836 w 1076325"/>
                <a:gd name="connsiteY121" fmla="*/ 533400 h 1304925"/>
                <a:gd name="connsiteX122" fmla="*/ 582454 w 1076325"/>
                <a:gd name="connsiteY122" fmla="*/ 534924 h 1304925"/>
                <a:gd name="connsiteX123" fmla="*/ 1065085 w 1076325"/>
                <a:gd name="connsiteY123" fmla="*/ 491490 h 1304925"/>
                <a:gd name="connsiteX124" fmla="*/ 1041940 w 1076325"/>
                <a:gd name="connsiteY124" fmla="*/ 452057 h 1304925"/>
                <a:gd name="connsiteX125" fmla="*/ 1022223 w 1076325"/>
                <a:gd name="connsiteY125" fmla="*/ 425006 h 1304925"/>
                <a:gd name="connsiteX126" fmla="*/ 1020890 w 1076325"/>
                <a:gd name="connsiteY126" fmla="*/ 376428 h 1304925"/>
                <a:gd name="connsiteX127" fmla="*/ 1007745 w 1076325"/>
                <a:gd name="connsiteY127" fmla="*/ 366713 h 1304925"/>
                <a:gd name="connsiteX128" fmla="*/ 998792 w 1076325"/>
                <a:gd name="connsiteY128" fmla="*/ 374428 h 1304925"/>
                <a:gd name="connsiteX129" fmla="*/ 996029 w 1076325"/>
                <a:gd name="connsiteY129" fmla="*/ 421386 h 1304925"/>
                <a:gd name="connsiteX130" fmla="*/ 982123 w 1076325"/>
                <a:gd name="connsiteY130" fmla="*/ 458534 h 1304925"/>
                <a:gd name="connsiteX131" fmla="*/ 964216 w 1076325"/>
                <a:gd name="connsiteY131" fmla="*/ 496157 h 1304925"/>
                <a:gd name="connsiteX132" fmla="*/ 939546 w 1076325"/>
                <a:gd name="connsiteY132" fmla="*/ 523113 h 1304925"/>
                <a:gd name="connsiteX133" fmla="*/ 929831 w 1076325"/>
                <a:gd name="connsiteY133" fmla="*/ 529971 h 1304925"/>
                <a:gd name="connsiteX134" fmla="*/ 923354 w 1076325"/>
                <a:gd name="connsiteY134" fmla="*/ 523970 h 1304925"/>
                <a:gd name="connsiteX135" fmla="*/ 921639 w 1076325"/>
                <a:gd name="connsiteY135" fmla="*/ 506825 h 1304925"/>
                <a:gd name="connsiteX136" fmla="*/ 924116 w 1076325"/>
                <a:gd name="connsiteY136" fmla="*/ 457962 h 1304925"/>
                <a:gd name="connsiteX137" fmla="*/ 934593 w 1076325"/>
                <a:gd name="connsiteY137" fmla="*/ 387096 h 1304925"/>
                <a:gd name="connsiteX138" fmla="*/ 940975 w 1076325"/>
                <a:gd name="connsiteY138" fmla="*/ 329089 h 1304925"/>
                <a:gd name="connsiteX139" fmla="*/ 956120 w 1076325"/>
                <a:gd name="connsiteY139" fmla="*/ 270796 h 1304925"/>
                <a:gd name="connsiteX140" fmla="*/ 966788 w 1076325"/>
                <a:gd name="connsiteY140" fmla="*/ 190119 h 1304925"/>
                <a:gd name="connsiteX141" fmla="*/ 958596 w 1076325"/>
                <a:gd name="connsiteY141" fmla="*/ 151257 h 1304925"/>
                <a:gd name="connsiteX142" fmla="*/ 937355 w 1076325"/>
                <a:gd name="connsiteY142" fmla="*/ 115062 h 1304925"/>
                <a:gd name="connsiteX143" fmla="*/ 905066 w 1076325"/>
                <a:gd name="connsiteY143" fmla="*/ 85058 h 1304925"/>
                <a:gd name="connsiteX144" fmla="*/ 873252 w 1076325"/>
                <a:gd name="connsiteY144" fmla="*/ 73628 h 1304925"/>
                <a:gd name="connsiteX145" fmla="*/ 842867 w 1076325"/>
                <a:gd name="connsiteY145" fmla="*/ 62008 h 1304925"/>
                <a:gd name="connsiteX146" fmla="*/ 814864 w 1076325"/>
                <a:gd name="connsiteY146" fmla="*/ 55626 h 1304925"/>
                <a:gd name="connsiteX147" fmla="*/ 797433 w 1076325"/>
                <a:gd name="connsiteY147" fmla="*/ 71533 h 1304925"/>
                <a:gd name="connsiteX148" fmla="*/ 786860 w 1076325"/>
                <a:gd name="connsiteY148" fmla="*/ 95060 h 1304925"/>
                <a:gd name="connsiteX149" fmla="*/ 784670 w 1076325"/>
                <a:gd name="connsiteY149" fmla="*/ 132112 h 1304925"/>
                <a:gd name="connsiteX150" fmla="*/ 790670 w 1076325"/>
                <a:gd name="connsiteY150" fmla="*/ 166497 h 1304925"/>
                <a:gd name="connsiteX151" fmla="*/ 798481 w 1076325"/>
                <a:gd name="connsiteY151" fmla="*/ 201740 h 1304925"/>
                <a:gd name="connsiteX152" fmla="*/ 806291 w 1076325"/>
                <a:gd name="connsiteY152" fmla="*/ 245364 h 1304925"/>
                <a:gd name="connsiteX153" fmla="*/ 807815 w 1076325"/>
                <a:gd name="connsiteY153" fmla="*/ 312611 h 1304925"/>
                <a:gd name="connsiteX154" fmla="*/ 812006 w 1076325"/>
                <a:gd name="connsiteY154" fmla="*/ 389858 h 1304925"/>
                <a:gd name="connsiteX155" fmla="*/ 807434 w 1076325"/>
                <a:gd name="connsiteY155" fmla="*/ 425196 h 1304925"/>
                <a:gd name="connsiteX156" fmla="*/ 806196 w 1076325"/>
                <a:gd name="connsiteY156" fmla="*/ 552260 h 1304925"/>
                <a:gd name="connsiteX157" fmla="*/ 807149 w 1076325"/>
                <a:gd name="connsiteY157" fmla="*/ 615601 h 1304925"/>
                <a:gd name="connsiteX158" fmla="*/ 803339 w 1076325"/>
                <a:gd name="connsiteY158" fmla="*/ 647414 h 1304925"/>
                <a:gd name="connsiteX159" fmla="*/ 795433 w 1076325"/>
                <a:gd name="connsiteY159" fmla="*/ 657225 h 1304925"/>
                <a:gd name="connsiteX160" fmla="*/ 735044 w 1076325"/>
                <a:gd name="connsiteY160" fmla="*/ 698183 h 1304925"/>
                <a:gd name="connsiteX161" fmla="*/ 717328 w 1076325"/>
                <a:gd name="connsiteY161" fmla="*/ 707993 h 1304925"/>
                <a:gd name="connsiteX162" fmla="*/ 711613 w 1076325"/>
                <a:gd name="connsiteY162" fmla="*/ 704755 h 1304925"/>
                <a:gd name="connsiteX163" fmla="*/ 711137 w 1076325"/>
                <a:gd name="connsiteY163" fmla="*/ 695992 h 1304925"/>
                <a:gd name="connsiteX164" fmla="*/ 723233 w 1076325"/>
                <a:gd name="connsiteY164" fmla="*/ 676085 h 1304925"/>
                <a:gd name="connsiteX165" fmla="*/ 734282 w 1076325"/>
                <a:gd name="connsiteY165" fmla="*/ 656082 h 1304925"/>
                <a:gd name="connsiteX166" fmla="*/ 736092 w 1076325"/>
                <a:gd name="connsiteY166" fmla="*/ 619792 h 1304925"/>
                <a:gd name="connsiteX167" fmla="*/ 731520 w 1076325"/>
                <a:gd name="connsiteY167" fmla="*/ 591026 h 1304925"/>
                <a:gd name="connsiteX168" fmla="*/ 709232 w 1076325"/>
                <a:gd name="connsiteY168" fmla="*/ 554450 h 1304925"/>
                <a:gd name="connsiteX169" fmla="*/ 692468 w 1076325"/>
                <a:gd name="connsiteY169" fmla="*/ 527209 h 1304925"/>
                <a:gd name="connsiteX170" fmla="*/ 680657 w 1076325"/>
                <a:gd name="connsiteY170" fmla="*/ 503015 h 1304925"/>
                <a:gd name="connsiteX171" fmla="*/ 682276 w 1076325"/>
                <a:gd name="connsiteY171" fmla="*/ 480632 h 1304925"/>
                <a:gd name="connsiteX172" fmla="*/ 695134 w 1076325"/>
                <a:gd name="connsiteY172" fmla="*/ 449771 h 1304925"/>
                <a:gd name="connsiteX173" fmla="*/ 712184 w 1076325"/>
                <a:gd name="connsiteY173" fmla="*/ 403574 h 1304925"/>
                <a:gd name="connsiteX174" fmla="*/ 720566 w 1076325"/>
                <a:gd name="connsiteY174" fmla="*/ 362903 h 1304925"/>
                <a:gd name="connsiteX175" fmla="*/ 716471 w 1076325"/>
                <a:gd name="connsiteY175" fmla="*/ 324993 h 1304925"/>
                <a:gd name="connsiteX176" fmla="*/ 697421 w 1076325"/>
                <a:gd name="connsiteY176" fmla="*/ 292989 h 1304925"/>
                <a:gd name="connsiteX177" fmla="*/ 657416 w 1076325"/>
                <a:gd name="connsiteY177" fmla="*/ 250793 h 1304925"/>
                <a:gd name="connsiteX178" fmla="*/ 622554 w 1076325"/>
                <a:gd name="connsiteY178" fmla="*/ 225076 h 1304925"/>
                <a:gd name="connsiteX179" fmla="*/ 594265 w 1076325"/>
                <a:gd name="connsiteY179" fmla="*/ 211550 h 1304925"/>
                <a:gd name="connsiteX180" fmla="*/ 570833 w 1076325"/>
                <a:gd name="connsiteY180" fmla="*/ 213836 h 1304925"/>
                <a:gd name="connsiteX181" fmla="*/ 556927 w 1076325"/>
                <a:gd name="connsiteY181" fmla="*/ 226124 h 1304925"/>
                <a:gd name="connsiteX182" fmla="*/ 556355 w 1076325"/>
                <a:gd name="connsiteY182" fmla="*/ 249555 h 1304925"/>
                <a:gd name="connsiteX183" fmla="*/ 557593 w 1076325"/>
                <a:gd name="connsiteY183" fmla="*/ 261557 h 1304925"/>
                <a:gd name="connsiteX184" fmla="*/ 563690 w 1076325"/>
                <a:gd name="connsiteY184" fmla="*/ 280511 h 1304925"/>
                <a:gd name="connsiteX185" fmla="*/ 586645 w 1076325"/>
                <a:gd name="connsiteY185" fmla="*/ 329565 h 1304925"/>
                <a:gd name="connsiteX186" fmla="*/ 624268 w 1076325"/>
                <a:gd name="connsiteY186" fmla="*/ 383286 h 1304925"/>
                <a:gd name="connsiteX187" fmla="*/ 647414 w 1076325"/>
                <a:gd name="connsiteY187" fmla="*/ 413480 h 1304925"/>
                <a:gd name="connsiteX188" fmla="*/ 651605 w 1076325"/>
                <a:gd name="connsiteY188" fmla="*/ 431387 h 1304925"/>
                <a:gd name="connsiteX189" fmla="*/ 642938 w 1076325"/>
                <a:gd name="connsiteY189" fmla="*/ 477298 h 1304925"/>
                <a:gd name="connsiteX190" fmla="*/ 632365 w 1076325"/>
                <a:gd name="connsiteY190" fmla="*/ 500729 h 1304925"/>
                <a:gd name="connsiteX191" fmla="*/ 627793 w 1076325"/>
                <a:gd name="connsiteY191" fmla="*/ 526352 h 1304925"/>
                <a:gd name="connsiteX192" fmla="*/ 637508 w 1076325"/>
                <a:gd name="connsiteY192" fmla="*/ 561308 h 1304925"/>
                <a:gd name="connsiteX193" fmla="*/ 644843 w 1076325"/>
                <a:gd name="connsiteY193" fmla="*/ 598456 h 1304925"/>
                <a:gd name="connsiteX194" fmla="*/ 653225 w 1076325"/>
                <a:gd name="connsiteY194" fmla="*/ 633317 h 1304925"/>
                <a:gd name="connsiteX195" fmla="*/ 662273 w 1076325"/>
                <a:gd name="connsiteY195" fmla="*/ 667798 h 1304925"/>
                <a:gd name="connsiteX196" fmla="*/ 659321 w 1076325"/>
                <a:gd name="connsiteY196" fmla="*/ 701707 h 1304925"/>
                <a:gd name="connsiteX197" fmla="*/ 652082 w 1076325"/>
                <a:gd name="connsiteY197" fmla="*/ 729710 h 1304925"/>
                <a:gd name="connsiteX198" fmla="*/ 623507 w 1076325"/>
                <a:gd name="connsiteY198" fmla="*/ 782098 h 1304925"/>
                <a:gd name="connsiteX199" fmla="*/ 610457 w 1076325"/>
                <a:gd name="connsiteY199" fmla="*/ 809339 h 1304925"/>
                <a:gd name="connsiteX200" fmla="*/ 609886 w 1076325"/>
                <a:gd name="connsiteY200" fmla="*/ 826199 h 1304925"/>
                <a:gd name="connsiteX201" fmla="*/ 624268 w 1076325"/>
                <a:gd name="connsiteY201" fmla="*/ 844582 h 1304925"/>
                <a:gd name="connsiteX202" fmla="*/ 642461 w 1076325"/>
                <a:gd name="connsiteY202" fmla="*/ 852583 h 1304925"/>
                <a:gd name="connsiteX203" fmla="*/ 670179 w 1076325"/>
                <a:gd name="connsiteY203" fmla="*/ 853154 h 1304925"/>
                <a:gd name="connsiteX204" fmla="*/ 705041 w 1076325"/>
                <a:gd name="connsiteY204" fmla="*/ 842010 h 1304925"/>
                <a:gd name="connsiteX205" fmla="*/ 759047 w 1076325"/>
                <a:gd name="connsiteY205" fmla="*/ 800576 h 1304925"/>
                <a:gd name="connsiteX206" fmla="*/ 791909 w 1076325"/>
                <a:gd name="connsiteY206" fmla="*/ 767715 h 1304925"/>
                <a:gd name="connsiteX207" fmla="*/ 801053 w 1076325"/>
                <a:gd name="connsiteY207" fmla="*/ 766382 h 1304925"/>
                <a:gd name="connsiteX208" fmla="*/ 802291 w 1076325"/>
                <a:gd name="connsiteY208" fmla="*/ 776478 h 1304925"/>
                <a:gd name="connsiteX209" fmla="*/ 800481 w 1076325"/>
                <a:gd name="connsiteY209" fmla="*/ 902303 h 1304925"/>
                <a:gd name="connsiteX210" fmla="*/ 799529 w 1076325"/>
                <a:gd name="connsiteY210" fmla="*/ 1050608 h 1304925"/>
                <a:gd name="connsiteX211" fmla="*/ 798481 w 1076325"/>
                <a:gd name="connsiteY211" fmla="*/ 1238822 h 1304925"/>
                <a:gd name="connsiteX212" fmla="*/ 798957 w 1076325"/>
                <a:gd name="connsiteY212" fmla="*/ 1288352 h 1304925"/>
                <a:gd name="connsiteX213" fmla="*/ 808958 w 1076325"/>
                <a:gd name="connsiteY213" fmla="*/ 1301687 h 1304925"/>
                <a:gd name="connsiteX214" fmla="*/ 836485 w 1076325"/>
                <a:gd name="connsiteY214" fmla="*/ 1306068 h 1304925"/>
                <a:gd name="connsiteX215" fmla="*/ 845534 w 1076325"/>
                <a:gd name="connsiteY215" fmla="*/ 1303211 h 1304925"/>
                <a:gd name="connsiteX216" fmla="*/ 867537 w 1076325"/>
                <a:gd name="connsiteY216" fmla="*/ 1281017 h 1304925"/>
                <a:gd name="connsiteX217" fmla="*/ 889730 w 1076325"/>
                <a:gd name="connsiteY217" fmla="*/ 1246632 h 1304925"/>
                <a:gd name="connsiteX218" fmla="*/ 894017 w 1076325"/>
                <a:gd name="connsiteY218" fmla="*/ 1222153 h 1304925"/>
                <a:gd name="connsiteX219" fmla="*/ 900398 w 1076325"/>
                <a:gd name="connsiteY219" fmla="*/ 1199388 h 1304925"/>
                <a:gd name="connsiteX220" fmla="*/ 908209 w 1076325"/>
                <a:gd name="connsiteY220" fmla="*/ 1161002 h 1304925"/>
                <a:gd name="connsiteX221" fmla="*/ 912114 w 1076325"/>
                <a:gd name="connsiteY221" fmla="*/ 1127284 h 1304925"/>
                <a:gd name="connsiteX222" fmla="*/ 915829 w 1076325"/>
                <a:gd name="connsiteY222" fmla="*/ 1098233 h 1304925"/>
                <a:gd name="connsiteX223" fmla="*/ 919067 w 1076325"/>
                <a:gd name="connsiteY223" fmla="*/ 1072991 h 1304925"/>
                <a:gd name="connsiteX224" fmla="*/ 914019 w 1076325"/>
                <a:gd name="connsiteY224" fmla="*/ 1063847 h 1304925"/>
                <a:gd name="connsiteX225" fmla="*/ 914305 w 1076325"/>
                <a:gd name="connsiteY225" fmla="*/ 1023271 h 1304925"/>
                <a:gd name="connsiteX226" fmla="*/ 917258 w 1076325"/>
                <a:gd name="connsiteY226" fmla="*/ 992696 h 1304925"/>
                <a:gd name="connsiteX227" fmla="*/ 916972 w 1076325"/>
                <a:gd name="connsiteY227" fmla="*/ 964692 h 1304925"/>
                <a:gd name="connsiteX228" fmla="*/ 913733 w 1076325"/>
                <a:gd name="connsiteY228" fmla="*/ 934307 h 1304925"/>
                <a:gd name="connsiteX229" fmla="*/ 915067 w 1076325"/>
                <a:gd name="connsiteY229" fmla="*/ 908114 h 1304925"/>
                <a:gd name="connsiteX230" fmla="*/ 915067 w 1076325"/>
                <a:gd name="connsiteY230" fmla="*/ 892302 h 1304925"/>
                <a:gd name="connsiteX231" fmla="*/ 915353 w 1076325"/>
                <a:gd name="connsiteY231" fmla="*/ 830104 h 1304925"/>
                <a:gd name="connsiteX232" fmla="*/ 918115 w 1076325"/>
                <a:gd name="connsiteY232" fmla="*/ 808196 h 1304925"/>
                <a:gd name="connsiteX233" fmla="*/ 918401 w 1076325"/>
                <a:gd name="connsiteY233" fmla="*/ 713518 h 1304925"/>
                <a:gd name="connsiteX234" fmla="*/ 922687 w 1076325"/>
                <a:gd name="connsiteY234" fmla="*/ 677323 h 1304925"/>
                <a:gd name="connsiteX235" fmla="*/ 929735 w 1076325"/>
                <a:gd name="connsiteY235" fmla="*/ 659892 h 1304925"/>
                <a:gd name="connsiteX236" fmla="*/ 966597 w 1076325"/>
                <a:gd name="connsiteY236" fmla="*/ 630650 h 1304925"/>
                <a:gd name="connsiteX237" fmla="*/ 1057180 w 1076325"/>
                <a:gd name="connsiteY237" fmla="*/ 547783 h 1304925"/>
                <a:gd name="connsiteX238" fmla="*/ 1071277 w 1076325"/>
                <a:gd name="connsiteY238" fmla="*/ 527114 h 1304925"/>
                <a:gd name="connsiteX239" fmla="*/ 1073277 w 1076325"/>
                <a:gd name="connsiteY239" fmla="*/ 511493 h 1304925"/>
                <a:gd name="connsiteX240" fmla="*/ 1065085 w 1076325"/>
                <a:gd name="connsiteY240" fmla="*/ 491490 h 130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076325" h="1304925">
                  <a:moveTo>
                    <a:pt x="175165" y="328517"/>
                  </a:moveTo>
                  <a:lnTo>
                    <a:pt x="193453" y="321564"/>
                  </a:lnTo>
                  <a:lnTo>
                    <a:pt x="225647" y="317849"/>
                  </a:lnTo>
                  <a:lnTo>
                    <a:pt x="262318" y="297085"/>
                  </a:lnTo>
                  <a:lnTo>
                    <a:pt x="325946" y="264795"/>
                  </a:lnTo>
                  <a:lnTo>
                    <a:pt x="411575" y="222314"/>
                  </a:lnTo>
                  <a:lnTo>
                    <a:pt x="443389" y="214979"/>
                  </a:lnTo>
                  <a:lnTo>
                    <a:pt x="489775" y="206407"/>
                  </a:lnTo>
                  <a:lnTo>
                    <a:pt x="514255" y="201454"/>
                  </a:lnTo>
                  <a:lnTo>
                    <a:pt x="538639" y="195263"/>
                  </a:lnTo>
                  <a:lnTo>
                    <a:pt x="555784" y="178499"/>
                  </a:lnTo>
                  <a:lnTo>
                    <a:pt x="574548" y="147828"/>
                  </a:lnTo>
                  <a:lnTo>
                    <a:pt x="578930" y="103442"/>
                  </a:lnTo>
                  <a:lnTo>
                    <a:pt x="571214" y="73533"/>
                  </a:lnTo>
                  <a:lnTo>
                    <a:pt x="555403" y="44196"/>
                  </a:lnTo>
                  <a:lnTo>
                    <a:pt x="527685" y="13240"/>
                  </a:lnTo>
                  <a:lnTo>
                    <a:pt x="510921" y="7144"/>
                  </a:lnTo>
                  <a:lnTo>
                    <a:pt x="488442" y="22670"/>
                  </a:lnTo>
                  <a:lnTo>
                    <a:pt x="485489" y="47625"/>
                  </a:lnTo>
                  <a:lnTo>
                    <a:pt x="374809" y="126302"/>
                  </a:lnTo>
                  <a:lnTo>
                    <a:pt x="305943" y="177641"/>
                  </a:lnTo>
                  <a:lnTo>
                    <a:pt x="242697" y="238411"/>
                  </a:lnTo>
                  <a:lnTo>
                    <a:pt x="185166" y="298323"/>
                  </a:lnTo>
                  <a:lnTo>
                    <a:pt x="156686" y="320802"/>
                  </a:lnTo>
                  <a:lnTo>
                    <a:pt x="156686" y="328136"/>
                  </a:lnTo>
                  <a:lnTo>
                    <a:pt x="163640" y="330613"/>
                  </a:lnTo>
                  <a:lnTo>
                    <a:pt x="175165" y="328517"/>
                  </a:lnTo>
                  <a:close/>
                  <a:moveTo>
                    <a:pt x="582454" y="534924"/>
                  </a:moveTo>
                  <a:lnTo>
                    <a:pt x="551307" y="571310"/>
                  </a:lnTo>
                  <a:lnTo>
                    <a:pt x="520541" y="608838"/>
                  </a:lnTo>
                  <a:lnTo>
                    <a:pt x="473297" y="651701"/>
                  </a:lnTo>
                  <a:lnTo>
                    <a:pt x="461200" y="665512"/>
                  </a:lnTo>
                  <a:lnTo>
                    <a:pt x="450914" y="662464"/>
                  </a:lnTo>
                  <a:lnTo>
                    <a:pt x="446342" y="653129"/>
                  </a:lnTo>
                  <a:lnTo>
                    <a:pt x="454724" y="620459"/>
                  </a:lnTo>
                  <a:lnTo>
                    <a:pt x="469106" y="557403"/>
                  </a:lnTo>
                  <a:lnTo>
                    <a:pt x="489109" y="501968"/>
                  </a:lnTo>
                  <a:lnTo>
                    <a:pt x="520446" y="451485"/>
                  </a:lnTo>
                  <a:lnTo>
                    <a:pt x="533781" y="428530"/>
                  </a:lnTo>
                  <a:lnTo>
                    <a:pt x="532257" y="408813"/>
                  </a:lnTo>
                  <a:lnTo>
                    <a:pt x="513112" y="380524"/>
                  </a:lnTo>
                  <a:lnTo>
                    <a:pt x="498920" y="365474"/>
                  </a:lnTo>
                  <a:lnTo>
                    <a:pt x="489395" y="347853"/>
                  </a:lnTo>
                  <a:lnTo>
                    <a:pt x="459676" y="327089"/>
                  </a:lnTo>
                  <a:lnTo>
                    <a:pt x="433959" y="313277"/>
                  </a:lnTo>
                  <a:lnTo>
                    <a:pt x="419195" y="311087"/>
                  </a:lnTo>
                  <a:lnTo>
                    <a:pt x="393859" y="326136"/>
                  </a:lnTo>
                  <a:lnTo>
                    <a:pt x="380143" y="359283"/>
                  </a:lnTo>
                  <a:lnTo>
                    <a:pt x="369856" y="392811"/>
                  </a:lnTo>
                  <a:lnTo>
                    <a:pt x="355187" y="414814"/>
                  </a:lnTo>
                  <a:lnTo>
                    <a:pt x="313563" y="455200"/>
                  </a:lnTo>
                  <a:lnTo>
                    <a:pt x="234410" y="512731"/>
                  </a:lnTo>
                  <a:lnTo>
                    <a:pt x="153257" y="565309"/>
                  </a:lnTo>
                  <a:lnTo>
                    <a:pt x="74962" y="609791"/>
                  </a:lnTo>
                  <a:lnTo>
                    <a:pt x="18193" y="644843"/>
                  </a:lnTo>
                  <a:lnTo>
                    <a:pt x="7144" y="655511"/>
                  </a:lnTo>
                  <a:lnTo>
                    <a:pt x="12002" y="663797"/>
                  </a:lnTo>
                  <a:lnTo>
                    <a:pt x="26765" y="676085"/>
                  </a:lnTo>
                  <a:lnTo>
                    <a:pt x="47054" y="690753"/>
                  </a:lnTo>
                  <a:lnTo>
                    <a:pt x="63818" y="698087"/>
                  </a:lnTo>
                  <a:lnTo>
                    <a:pt x="82296" y="705421"/>
                  </a:lnTo>
                  <a:lnTo>
                    <a:pt x="101537" y="702945"/>
                  </a:lnTo>
                  <a:lnTo>
                    <a:pt x="114967" y="702945"/>
                  </a:lnTo>
                  <a:lnTo>
                    <a:pt x="128492" y="710756"/>
                  </a:lnTo>
                  <a:lnTo>
                    <a:pt x="146495" y="707041"/>
                  </a:lnTo>
                  <a:lnTo>
                    <a:pt x="175832" y="692372"/>
                  </a:lnTo>
                  <a:lnTo>
                    <a:pt x="239459" y="635222"/>
                  </a:lnTo>
                  <a:lnTo>
                    <a:pt x="281083" y="590264"/>
                  </a:lnTo>
                  <a:lnTo>
                    <a:pt x="336042" y="539306"/>
                  </a:lnTo>
                  <a:lnTo>
                    <a:pt x="347948" y="534829"/>
                  </a:lnTo>
                  <a:lnTo>
                    <a:pt x="354521" y="542735"/>
                  </a:lnTo>
                  <a:lnTo>
                    <a:pt x="350425" y="617887"/>
                  </a:lnTo>
                  <a:lnTo>
                    <a:pt x="343091" y="639985"/>
                  </a:lnTo>
                  <a:lnTo>
                    <a:pt x="344329" y="676370"/>
                  </a:lnTo>
                  <a:lnTo>
                    <a:pt x="341948" y="775430"/>
                  </a:lnTo>
                  <a:lnTo>
                    <a:pt x="317468" y="804767"/>
                  </a:lnTo>
                  <a:lnTo>
                    <a:pt x="301847" y="802291"/>
                  </a:lnTo>
                  <a:lnTo>
                    <a:pt x="303848" y="791813"/>
                  </a:lnTo>
                  <a:lnTo>
                    <a:pt x="311182" y="784289"/>
                  </a:lnTo>
                  <a:lnTo>
                    <a:pt x="308039" y="759143"/>
                  </a:lnTo>
                  <a:lnTo>
                    <a:pt x="296990" y="730853"/>
                  </a:lnTo>
                  <a:lnTo>
                    <a:pt x="286417" y="727139"/>
                  </a:lnTo>
                  <a:lnTo>
                    <a:pt x="273558" y="731711"/>
                  </a:lnTo>
                  <a:lnTo>
                    <a:pt x="245364" y="771144"/>
                  </a:lnTo>
                  <a:lnTo>
                    <a:pt x="209741" y="815054"/>
                  </a:lnTo>
                  <a:lnTo>
                    <a:pt x="184214" y="846677"/>
                  </a:lnTo>
                  <a:lnTo>
                    <a:pt x="176403" y="871157"/>
                  </a:lnTo>
                  <a:lnTo>
                    <a:pt x="173926" y="897731"/>
                  </a:lnTo>
                  <a:lnTo>
                    <a:pt x="182690" y="929259"/>
                  </a:lnTo>
                  <a:lnTo>
                    <a:pt x="185928" y="949166"/>
                  </a:lnTo>
                  <a:lnTo>
                    <a:pt x="187738" y="964311"/>
                  </a:lnTo>
                  <a:lnTo>
                    <a:pt x="197644" y="982504"/>
                  </a:lnTo>
                  <a:lnTo>
                    <a:pt x="206407" y="989838"/>
                  </a:lnTo>
                  <a:lnTo>
                    <a:pt x="220980" y="988124"/>
                  </a:lnTo>
                  <a:lnTo>
                    <a:pt x="235934" y="977265"/>
                  </a:lnTo>
                  <a:lnTo>
                    <a:pt x="278035" y="937355"/>
                  </a:lnTo>
                  <a:lnTo>
                    <a:pt x="320612" y="895064"/>
                  </a:lnTo>
                  <a:lnTo>
                    <a:pt x="331946" y="892016"/>
                  </a:lnTo>
                  <a:lnTo>
                    <a:pt x="336995" y="898779"/>
                  </a:lnTo>
                  <a:lnTo>
                    <a:pt x="338614" y="928973"/>
                  </a:lnTo>
                  <a:lnTo>
                    <a:pt x="339090" y="961263"/>
                  </a:lnTo>
                  <a:lnTo>
                    <a:pt x="346329" y="971360"/>
                  </a:lnTo>
                  <a:lnTo>
                    <a:pt x="372047" y="984980"/>
                  </a:lnTo>
                  <a:lnTo>
                    <a:pt x="386239" y="993743"/>
                  </a:lnTo>
                  <a:lnTo>
                    <a:pt x="408432" y="993172"/>
                  </a:lnTo>
                  <a:lnTo>
                    <a:pt x="427006" y="987171"/>
                  </a:lnTo>
                  <a:lnTo>
                    <a:pt x="443103" y="974312"/>
                  </a:lnTo>
                  <a:lnTo>
                    <a:pt x="449866" y="962501"/>
                  </a:lnTo>
                  <a:lnTo>
                    <a:pt x="444341" y="943070"/>
                  </a:lnTo>
                  <a:lnTo>
                    <a:pt x="441103" y="925640"/>
                  </a:lnTo>
                  <a:lnTo>
                    <a:pt x="442436" y="907733"/>
                  </a:lnTo>
                  <a:lnTo>
                    <a:pt x="444817" y="889635"/>
                  </a:lnTo>
                  <a:lnTo>
                    <a:pt x="441579" y="861632"/>
                  </a:lnTo>
                  <a:lnTo>
                    <a:pt x="440246" y="825818"/>
                  </a:lnTo>
                  <a:lnTo>
                    <a:pt x="443293" y="801053"/>
                  </a:lnTo>
                  <a:lnTo>
                    <a:pt x="451199" y="779621"/>
                  </a:lnTo>
                  <a:lnTo>
                    <a:pt x="472631" y="751618"/>
                  </a:lnTo>
                  <a:lnTo>
                    <a:pt x="522923" y="685991"/>
                  </a:lnTo>
                  <a:lnTo>
                    <a:pt x="565595" y="622554"/>
                  </a:lnTo>
                  <a:lnTo>
                    <a:pt x="593598" y="573024"/>
                  </a:lnTo>
                  <a:lnTo>
                    <a:pt x="598170" y="554831"/>
                  </a:lnTo>
                  <a:lnTo>
                    <a:pt x="590836" y="533400"/>
                  </a:lnTo>
                  <a:lnTo>
                    <a:pt x="582454" y="534924"/>
                  </a:lnTo>
                  <a:close/>
                  <a:moveTo>
                    <a:pt x="1065085" y="491490"/>
                  </a:moveTo>
                  <a:lnTo>
                    <a:pt x="1041940" y="452057"/>
                  </a:lnTo>
                  <a:lnTo>
                    <a:pt x="1022223" y="425006"/>
                  </a:lnTo>
                  <a:lnTo>
                    <a:pt x="1020890" y="376428"/>
                  </a:lnTo>
                  <a:lnTo>
                    <a:pt x="1007745" y="366713"/>
                  </a:lnTo>
                  <a:lnTo>
                    <a:pt x="998792" y="374428"/>
                  </a:lnTo>
                  <a:lnTo>
                    <a:pt x="996029" y="421386"/>
                  </a:lnTo>
                  <a:lnTo>
                    <a:pt x="982123" y="458534"/>
                  </a:lnTo>
                  <a:lnTo>
                    <a:pt x="964216" y="496157"/>
                  </a:lnTo>
                  <a:lnTo>
                    <a:pt x="939546" y="523113"/>
                  </a:lnTo>
                  <a:lnTo>
                    <a:pt x="929831" y="529971"/>
                  </a:lnTo>
                  <a:lnTo>
                    <a:pt x="923354" y="523970"/>
                  </a:lnTo>
                  <a:lnTo>
                    <a:pt x="921639" y="506825"/>
                  </a:lnTo>
                  <a:lnTo>
                    <a:pt x="924116" y="457962"/>
                  </a:lnTo>
                  <a:lnTo>
                    <a:pt x="934593" y="387096"/>
                  </a:lnTo>
                  <a:lnTo>
                    <a:pt x="940975" y="329089"/>
                  </a:lnTo>
                  <a:lnTo>
                    <a:pt x="956120" y="270796"/>
                  </a:lnTo>
                  <a:lnTo>
                    <a:pt x="966788" y="190119"/>
                  </a:lnTo>
                  <a:lnTo>
                    <a:pt x="958596" y="151257"/>
                  </a:lnTo>
                  <a:lnTo>
                    <a:pt x="937355" y="115062"/>
                  </a:lnTo>
                  <a:lnTo>
                    <a:pt x="905066" y="85058"/>
                  </a:lnTo>
                  <a:lnTo>
                    <a:pt x="873252" y="73628"/>
                  </a:lnTo>
                  <a:lnTo>
                    <a:pt x="842867" y="62008"/>
                  </a:lnTo>
                  <a:lnTo>
                    <a:pt x="814864" y="55626"/>
                  </a:lnTo>
                  <a:lnTo>
                    <a:pt x="797433" y="71533"/>
                  </a:lnTo>
                  <a:lnTo>
                    <a:pt x="786860" y="95060"/>
                  </a:lnTo>
                  <a:lnTo>
                    <a:pt x="784670" y="132112"/>
                  </a:lnTo>
                  <a:lnTo>
                    <a:pt x="790670" y="166497"/>
                  </a:lnTo>
                  <a:lnTo>
                    <a:pt x="798481" y="201740"/>
                  </a:lnTo>
                  <a:lnTo>
                    <a:pt x="806291" y="245364"/>
                  </a:lnTo>
                  <a:lnTo>
                    <a:pt x="807815" y="312611"/>
                  </a:lnTo>
                  <a:lnTo>
                    <a:pt x="812006" y="389858"/>
                  </a:lnTo>
                  <a:lnTo>
                    <a:pt x="807434" y="425196"/>
                  </a:lnTo>
                  <a:lnTo>
                    <a:pt x="806196" y="552260"/>
                  </a:lnTo>
                  <a:lnTo>
                    <a:pt x="807149" y="615601"/>
                  </a:lnTo>
                  <a:lnTo>
                    <a:pt x="803339" y="647414"/>
                  </a:lnTo>
                  <a:lnTo>
                    <a:pt x="795433" y="657225"/>
                  </a:lnTo>
                  <a:lnTo>
                    <a:pt x="735044" y="698183"/>
                  </a:lnTo>
                  <a:lnTo>
                    <a:pt x="717328" y="707993"/>
                  </a:lnTo>
                  <a:lnTo>
                    <a:pt x="711613" y="704755"/>
                  </a:lnTo>
                  <a:lnTo>
                    <a:pt x="711137" y="695992"/>
                  </a:lnTo>
                  <a:lnTo>
                    <a:pt x="723233" y="676085"/>
                  </a:lnTo>
                  <a:lnTo>
                    <a:pt x="734282" y="656082"/>
                  </a:lnTo>
                  <a:lnTo>
                    <a:pt x="736092" y="619792"/>
                  </a:lnTo>
                  <a:lnTo>
                    <a:pt x="731520" y="591026"/>
                  </a:lnTo>
                  <a:lnTo>
                    <a:pt x="709232" y="554450"/>
                  </a:lnTo>
                  <a:lnTo>
                    <a:pt x="692468" y="527209"/>
                  </a:lnTo>
                  <a:lnTo>
                    <a:pt x="680657" y="503015"/>
                  </a:lnTo>
                  <a:lnTo>
                    <a:pt x="682276" y="480632"/>
                  </a:lnTo>
                  <a:lnTo>
                    <a:pt x="695134" y="449771"/>
                  </a:lnTo>
                  <a:lnTo>
                    <a:pt x="712184" y="403574"/>
                  </a:lnTo>
                  <a:lnTo>
                    <a:pt x="720566" y="362903"/>
                  </a:lnTo>
                  <a:lnTo>
                    <a:pt x="716471" y="324993"/>
                  </a:lnTo>
                  <a:lnTo>
                    <a:pt x="697421" y="292989"/>
                  </a:lnTo>
                  <a:lnTo>
                    <a:pt x="657416" y="250793"/>
                  </a:lnTo>
                  <a:lnTo>
                    <a:pt x="622554" y="225076"/>
                  </a:lnTo>
                  <a:lnTo>
                    <a:pt x="594265" y="211550"/>
                  </a:lnTo>
                  <a:lnTo>
                    <a:pt x="570833" y="213836"/>
                  </a:lnTo>
                  <a:lnTo>
                    <a:pt x="556927" y="226124"/>
                  </a:lnTo>
                  <a:lnTo>
                    <a:pt x="556355" y="249555"/>
                  </a:lnTo>
                  <a:lnTo>
                    <a:pt x="557593" y="261557"/>
                  </a:lnTo>
                  <a:lnTo>
                    <a:pt x="563690" y="280511"/>
                  </a:lnTo>
                  <a:lnTo>
                    <a:pt x="586645" y="329565"/>
                  </a:lnTo>
                  <a:lnTo>
                    <a:pt x="624268" y="383286"/>
                  </a:lnTo>
                  <a:lnTo>
                    <a:pt x="647414" y="413480"/>
                  </a:lnTo>
                  <a:lnTo>
                    <a:pt x="651605" y="431387"/>
                  </a:lnTo>
                  <a:lnTo>
                    <a:pt x="642938" y="477298"/>
                  </a:lnTo>
                  <a:lnTo>
                    <a:pt x="632365" y="500729"/>
                  </a:lnTo>
                  <a:lnTo>
                    <a:pt x="627793" y="526352"/>
                  </a:lnTo>
                  <a:lnTo>
                    <a:pt x="637508" y="561308"/>
                  </a:lnTo>
                  <a:lnTo>
                    <a:pt x="644843" y="598456"/>
                  </a:lnTo>
                  <a:lnTo>
                    <a:pt x="653225" y="633317"/>
                  </a:lnTo>
                  <a:lnTo>
                    <a:pt x="662273" y="667798"/>
                  </a:lnTo>
                  <a:lnTo>
                    <a:pt x="659321" y="701707"/>
                  </a:lnTo>
                  <a:lnTo>
                    <a:pt x="652082" y="729710"/>
                  </a:lnTo>
                  <a:lnTo>
                    <a:pt x="623507" y="782098"/>
                  </a:lnTo>
                  <a:lnTo>
                    <a:pt x="610457" y="809339"/>
                  </a:lnTo>
                  <a:lnTo>
                    <a:pt x="609886" y="826199"/>
                  </a:lnTo>
                  <a:lnTo>
                    <a:pt x="624268" y="844582"/>
                  </a:lnTo>
                  <a:lnTo>
                    <a:pt x="642461" y="852583"/>
                  </a:lnTo>
                  <a:lnTo>
                    <a:pt x="670179" y="853154"/>
                  </a:lnTo>
                  <a:lnTo>
                    <a:pt x="705041" y="842010"/>
                  </a:lnTo>
                  <a:lnTo>
                    <a:pt x="759047" y="800576"/>
                  </a:lnTo>
                  <a:lnTo>
                    <a:pt x="791909" y="767715"/>
                  </a:lnTo>
                  <a:lnTo>
                    <a:pt x="801053" y="766382"/>
                  </a:lnTo>
                  <a:lnTo>
                    <a:pt x="802291" y="776478"/>
                  </a:lnTo>
                  <a:lnTo>
                    <a:pt x="800481" y="902303"/>
                  </a:lnTo>
                  <a:lnTo>
                    <a:pt x="799529" y="1050608"/>
                  </a:lnTo>
                  <a:lnTo>
                    <a:pt x="798481" y="1238822"/>
                  </a:lnTo>
                  <a:lnTo>
                    <a:pt x="798957" y="1288352"/>
                  </a:lnTo>
                  <a:lnTo>
                    <a:pt x="808958" y="1301687"/>
                  </a:lnTo>
                  <a:lnTo>
                    <a:pt x="836485" y="1306068"/>
                  </a:lnTo>
                  <a:lnTo>
                    <a:pt x="845534" y="1303211"/>
                  </a:lnTo>
                  <a:lnTo>
                    <a:pt x="867537" y="1281017"/>
                  </a:lnTo>
                  <a:lnTo>
                    <a:pt x="889730" y="1246632"/>
                  </a:lnTo>
                  <a:lnTo>
                    <a:pt x="894017" y="1222153"/>
                  </a:lnTo>
                  <a:lnTo>
                    <a:pt x="900398" y="1199388"/>
                  </a:lnTo>
                  <a:lnTo>
                    <a:pt x="908209" y="1161002"/>
                  </a:lnTo>
                  <a:lnTo>
                    <a:pt x="912114" y="1127284"/>
                  </a:lnTo>
                  <a:lnTo>
                    <a:pt x="915829" y="1098233"/>
                  </a:lnTo>
                  <a:lnTo>
                    <a:pt x="919067" y="1072991"/>
                  </a:lnTo>
                  <a:lnTo>
                    <a:pt x="914019" y="1063847"/>
                  </a:lnTo>
                  <a:lnTo>
                    <a:pt x="914305" y="1023271"/>
                  </a:lnTo>
                  <a:lnTo>
                    <a:pt x="917258" y="992696"/>
                  </a:lnTo>
                  <a:lnTo>
                    <a:pt x="916972" y="964692"/>
                  </a:lnTo>
                  <a:lnTo>
                    <a:pt x="913733" y="934307"/>
                  </a:lnTo>
                  <a:lnTo>
                    <a:pt x="915067" y="908114"/>
                  </a:lnTo>
                  <a:lnTo>
                    <a:pt x="915067" y="892302"/>
                  </a:lnTo>
                  <a:lnTo>
                    <a:pt x="915353" y="830104"/>
                  </a:lnTo>
                  <a:lnTo>
                    <a:pt x="918115" y="808196"/>
                  </a:lnTo>
                  <a:lnTo>
                    <a:pt x="918401" y="713518"/>
                  </a:lnTo>
                  <a:lnTo>
                    <a:pt x="922687" y="677323"/>
                  </a:lnTo>
                  <a:lnTo>
                    <a:pt x="929735" y="659892"/>
                  </a:lnTo>
                  <a:lnTo>
                    <a:pt x="966597" y="630650"/>
                  </a:lnTo>
                  <a:lnTo>
                    <a:pt x="1057180" y="547783"/>
                  </a:lnTo>
                  <a:lnTo>
                    <a:pt x="1071277" y="527114"/>
                  </a:lnTo>
                  <a:lnTo>
                    <a:pt x="1073277" y="511493"/>
                  </a:lnTo>
                  <a:lnTo>
                    <a:pt x="1065085" y="4914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133A24FC-E419-4EC4-9D3D-1F12F2EDB744}"/>
                </a:ext>
              </a:extLst>
            </p:cNvPr>
            <p:cNvSpPr/>
            <p:nvPr/>
          </p:nvSpPr>
          <p:spPr>
            <a:xfrm>
              <a:off x="6085999" y="2786348"/>
              <a:ext cx="1209675" cy="1123950"/>
            </a:xfrm>
            <a:custGeom>
              <a:avLst/>
              <a:gdLst>
                <a:gd name="connsiteX0" fmla="*/ 1191958 w 1209675"/>
                <a:gd name="connsiteY0" fmla="*/ 861917 h 1123950"/>
                <a:gd name="connsiteX1" fmla="*/ 1167384 w 1209675"/>
                <a:gd name="connsiteY1" fmla="*/ 865251 h 1123950"/>
                <a:gd name="connsiteX2" fmla="*/ 1105376 w 1209675"/>
                <a:gd name="connsiteY2" fmla="*/ 872585 h 1123950"/>
                <a:gd name="connsiteX3" fmla="*/ 1033081 w 1209675"/>
                <a:gd name="connsiteY3" fmla="*/ 866394 h 1123950"/>
                <a:gd name="connsiteX4" fmla="*/ 1000506 w 1209675"/>
                <a:gd name="connsiteY4" fmla="*/ 860203 h 1123950"/>
                <a:gd name="connsiteX5" fmla="*/ 967835 w 1209675"/>
                <a:gd name="connsiteY5" fmla="*/ 846773 h 1123950"/>
                <a:gd name="connsiteX6" fmla="*/ 919163 w 1209675"/>
                <a:gd name="connsiteY6" fmla="*/ 817436 h 1123950"/>
                <a:gd name="connsiteX7" fmla="*/ 823341 w 1209675"/>
                <a:gd name="connsiteY7" fmla="*/ 741426 h 1123950"/>
                <a:gd name="connsiteX8" fmla="*/ 821626 w 1209675"/>
                <a:gd name="connsiteY8" fmla="*/ 734092 h 1123950"/>
                <a:gd name="connsiteX9" fmla="*/ 858869 w 1209675"/>
                <a:gd name="connsiteY9" fmla="*/ 664940 h 1123950"/>
                <a:gd name="connsiteX10" fmla="*/ 891921 w 1209675"/>
                <a:gd name="connsiteY10" fmla="*/ 609886 h 1123950"/>
                <a:gd name="connsiteX11" fmla="*/ 914019 w 1209675"/>
                <a:gd name="connsiteY11" fmla="*/ 586550 h 1123950"/>
                <a:gd name="connsiteX12" fmla="*/ 920591 w 1209675"/>
                <a:gd name="connsiteY12" fmla="*/ 557022 h 1123950"/>
                <a:gd name="connsiteX13" fmla="*/ 925449 w 1209675"/>
                <a:gd name="connsiteY13" fmla="*/ 550069 h 1123950"/>
                <a:gd name="connsiteX14" fmla="*/ 917257 w 1209675"/>
                <a:gd name="connsiteY14" fmla="*/ 532448 h 1123950"/>
                <a:gd name="connsiteX15" fmla="*/ 886682 w 1209675"/>
                <a:gd name="connsiteY15" fmla="*/ 505587 h 1123950"/>
                <a:gd name="connsiteX16" fmla="*/ 857345 w 1209675"/>
                <a:gd name="connsiteY16" fmla="*/ 493300 h 1123950"/>
                <a:gd name="connsiteX17" fmla="*/ 837343 w 1209675"/>
                <a:gd name="connsiteY17" fmla="*/ 485870 h 1123950"/>
                <a:gd name="connsiteX18" fmla="*/ 818579 w 1209675"/>
                <a:gd name="connsiteY18" fmla="*/ 486728 h 1123950"/>
                <a:gd name="connsiteX19" fmla="*/ 807530 w 1209675"/>
                <a:gd name="connsiteY19" fmla="*/ 491585 h 1123950"/>
                <a:gd name="connsiteX20" fmla="*/ 797719 w 1209675"/>
                <a:gd name="connsiteY20" fmla="*/ 491585 h 1123950"/>
                <a:gd name="connsiteX21" fmla="*/ 798957 w 1209675"/>
                <a:gd name="connsiteY21" fmla="*/ 463772 h 1123950"/>
                <a:gd name="connsiteX22" fmla="*/ 802576 w 1209675"/>
                <a:gd name="connsiteY22" fmla="*/ 432530 h 1123950"/>
                <a:gd name="connsiteX23" fmla="*/ 836485 w 1209675"/>
                <a:gd name="connsiteY23" fmla="*/ 359950 h 1123950"/>
                <a:gd name="connsiteX24" fmla="*/ 868204 w 1209675"/>
                <a:gd name="connsiteY24" fmla="*/ 293561 h 1123950"/>
                <a:gd name="connsiteX25" fmla="*/ 886587 w 1209675"/>
                <a:gd name="connsiteY25" fmla="*/ 256794 h 1123950"/>
                <a:gd name="connsiteX26" fmla="*/ 914305 w 1209675"/>
                <a:gd name="connsiteY26" fmla="*/ 234410 h 1123950"/>
                <a:gd name="connsiteX27" fmla="*/ 935069 w 1209675"/>
                <a:gd name="connsiteY27" fmla="*/ 223742 h 1123950"/>
                <a:gd name="connsiteX28" fmla="*/ 951833 w 1209675"/>
                <a:gd name="connsiteY28" fmla="*/ 211836 h 1123950"/>
                <a:gd name="connsiteX29" fmla="*/ 990600 w 1209675"/>
                <a:gd name="connsiteY29" fmla="*/ 184118 h 1123950"/>
                <a:gd name="connsiteX30" fmla="*/ 1000697 w 1209675"/>
                <a:gd name="connsiteY30" fmla="*/ 170688 h 1123950"/>
                <a:gd name="connsiteX31" fmla="*/ 998696 w 1209675"/>
                <a:gd name="connsiteY31" fmla="*/ 153448 h 1123950"/>
                <a:gd name="connsiteX32" fmla="*/ 968788 w 1209675"/>
                <a:gd name="connsiteY32" fmla="*/ 115919 h 1123950"/>
                <a:gd name="connsiteX33" fmla="*/ 952119 w 1209675"/>
                <a:gd name="connsiteY33" fmla="*/ 111347 h 1123950"/>
                <a:gd name="connsiteX34" fmla="*/ 943547 w 1209675"/>
                <a:gd name="connsiteY34" fmla="*/ 106871 h 1123950"/>
                <a:gd name="connsiteX35" fmla="*/ 938593 w 1209675"/>
                <a:gd name="connsiteY35" fmla="*/ 87630 h 1123950"/>
                <a:gd name="connsiteX36" fmla="*/ 919448 w 1209675"/>
                <a:gd name="connsiteY36" fmla="*/ 63151 h 1123950"/>
                <a:gd name="connsiteX37" fmla="*/ 888301 w 1209675"/>
                <a:gd name="connsiteY37" fmla="*/ 39053 h 1123950"/>
                <a:gd name="connsiteX38" fmla="*/ 836866 w 1209675"/>
                <a:gd name="connsiteY38" fmla="*/ 11716 h 1123950"/>
                <a:gd name="connsiteX39" fmla="*/ 815245 w 1209675"/>
                <a:gd name="connsiteY39" fmla="*/ 7144 h 1123950"/>
                <a:gd name="connsiteX40" fmla="*/ 795242 w 1209675"/>
                <a:gd name="connsiteY40" fmla="*/ 18288 h 1123950"/>
                <a:gd name="connsiteX41" fmla="*/ 791432 w 1209675"/>
                <a:gd name="connsiteY41" fmla="*/ 45720 h 1123950"/>
                <a:gd name="connsiteX42" fmla="*/ 793909 w 1209675"/>
                <a:gd name="connsiteY42" fmla="*/ 90583 h 1123950"/>
                <a:gd name="connsiteX43" fmla="*/ 781622 w 1209675"/>
                <a:gd name="connsiteY43" fmla="*/ 142018 h 1123950"/>
                <a:gd name="connsiteX44" fmla="*/ 767048 w 1209675"/>
                <a:gd name="connsiteY44" fmla="*/ 198406 h 1123950"/>
                <a:gd name="connsiteX45" fmla="*/ 736854 w 1209675"/>
                <a:gd name="connsiteY45" fmla="*/ 227743 h 1123950"/>
                <a:gd name="connsiteX46" fmla="*/ 720947 w 1209675"/>
                <a:gd name="connsiteY46" fmla="*/ 234791 h 1123950"/>
                <a:gd name="connsiteX47" fmla="*/ 664655 w 1209675"/>
                <a:gd name="connsiteY47" fmla="*/ 273939 h 1123950"/>
                <a:gd name="connsiteX48" fmla="*/ 604742 w 1209675"/>
                <a:gd name="connsiteY48" fmla="*/ 318230 h 1123950"/>
                <a:gd name="connsiteX49" fmla="*/ 545973 w 1209675"/>
                <a:gd name="connsiteY49" fmla="*/ 353663 h 1123950"/>
                <a:gd name="connsiteX50" fmla="*/ 496157 w 1209675"/>
                <a:gd name="connsiteY50" fmla="*/ 382334 h 1123950"/>
                <a:gd name="connsiteX51" fmla="*/ 498634 w 1209675"/>
                <a:gd name="connsiteY51" fmla="*/ 399098 h 1123950"/>
                <a:gd name="connsiteX52" fmla="*/ 520255 w 1209675"/>
                <a:gd name="connsiteY52" fmla="*/ 411385 h 1123950"/>
                <a:gd name="connsiteX53" fmla="*/ 535400 w 1209675"/>
                <a:gd name="connsiteY53" fmla="*/ 417481 h 1123950"/>
                <a:gd name="connsiteX54" fmla="*/ 561118 w 1209675"/>
                <a:gd name="connsiteY54" fmla="*/ 424434 h 1123950"/>
                <a:gd name="connsiteX55" fmla="*/ 580644 w 1209675"/>
                <a:gd name="connsiteY55" fmla="*/ 427006 h 1123950"/>
                <a:gd name="connsiteX56" fmla="*/ 597789 w 1209675"/>
                <a:gd name="connsiteY56" fmla="*/ 428244 h 1123950"/>
                <a:gd name="connsiteX57" fmla="*/ 619411 w 1209675"/>
                <a:gd name="connsiteY57" fmla="*/ 417576 h 1123950"/>
                <a:gd name="connsiteX58" fmla="*/ 638175 w 1209675"/>
                <a:gd name="connsiteY58" fmla="*/ 407765 h 1123950"/>
                <a:gd name="connsiteX59" fmla="*/ 703040 w 1209675"/>
                <a:gd name="connsiteY59" fmla="*/ 349853 h 1123950"/>
                <a:gd name="connsiteX60" fmla="*/ 717423 w 1209675"/>
                <a:gd name="connsiteY60" fmla="*/ 342519 h 1123950"/>
                <a:gd name="connsiteX61" fmla="*/ 720185 w 1209675"/>
                <a:gd name="connsiteY61" fmla="*/ 347663 h 1123950"/>
                <a:gd name="connsiteX62" fmla="*/ 716471 w 1209675"/>
                <a:gd name="connsiteY62" fmla="*/ 363569 h 1123950"/>
                <a:gd name="connsiteX63" fmla="*/ 701802 w 1209675"/>
                <a:gd name="connsiteY63" fmla="*/ 414147 h 1123950"/>
                <a:gd name="connsiteX64" fmla="*/ 681038 w 1209675"/>
                <a:gd name="connsiteY64" fmla="*/ 483870 h 1123950"/>
                <a:gd name="connsiteX65" fmla="*/ 663035 w 1209675"/>
                <a:gd name="connsiteY65" fmla="*/ 521875 h 1123950"/>
                <a:gd name="connsiteX66" fmla="*/ 663035 w 1209675"/>
                <a:gd name="connsiteY66" fmla="*/ 537782 h 1123950"/>
                <a:gd name="connsiteX67" fmla="*/ 668083 w 1209675"/>
                <a:gd name="connsiteY67" fmla="*/ 557117 h 1123950"/>
                <a:gd name="connsiteX68" fmla="*/ 677894 w 1209675"/>
                <a:gd name="connsiteY68" fmla="*/ 570167 h 1123950"/>
                <a:gd name="connsiteX69" fmla="*/ 692182 w 1209675"/>
                <a:gd name="connsiteY69" fmla="*/ 588455 h 1123950"/>
                <a:gd name="connsiteX70" fmla="*/ 708184 w 1209675"/>
                <a:gd name="connsiteY70" fmla="*/ 593408 h 1123950"/>
                <a:gd name="connsiteX71" fmla="*/ 718947 w 1209675"/>
                <a:gd name="connsiteY71" fmla="*/ 588836 h 1123950"/>
                <a:gd name="connsiteX72" fmla="*/ 742283 w 1209675"/>
                <a:gd name="connsiteY72" fmla="*/ 570833 h 1123950"/>
                <a:gd name="connsiteX73" fmla="*/ 758571 w 1209675"/>
                <a:gd name="connsiteY73" fmla="*/ 559784 h 1123950"/>
                <a:gd name="connsiteX74" fmla="*/ 772001 w 1209675"/>
                <a:gd name="connsiteY74" fmla="*/ 564833 h 1123950"/>
                <a:gd name="connsiteX75" fmla="*/ 774478 w 1209675"/>
                <a:gd name="connsiteY75" fmla="*/ 575786 h 1123950"/>
                <a:gd name="connsiteX76" fmla="*/ 766191 w 1209675"/>
                <a:gd name="connsiteY76" fmla="*/ 603885 h 1123950"/>
                <a:gd name="connsiteX77" fmla="*/ 727138 w 1209675"/>
                <a:gd name="connsiteY77" fmla="*/ 675323 h 1123950"/>
                <a:gd name="connsiteX78" fmla="*/ 720947 w 1209675"/>
                <a:gd name="connsiteY78" fmla="*/ 674084 h 1123950"/>
                <a:gd name="connsiteX79" fmla="*/ 688943 w 1209675"/>
                <a:gd name="connsiteY79" fmla="*/ 645509 h 1123950"/>
                <a:gd name="connsiteX80" fmla="*/ 668179 w 1209675"/>
                <a:gd name="connsiteY80" fmla="*/ 635699 h 1123950"/>
                <a:gd name="connsiteX81" fmla="*/ 628174 w 1209675"/>
                <a:gd name="connsiteY81" fmla="*/ 616839 h 1123950"/>
                <a:gd name="connsiteX82" fmla="*/ 611029 w 1209675"/>
                <a:gd name="connsiteY82" fmla="*/ 611124 h 1123950"/>
                <a:gd name="connsiteX83" fmla="*/ 591026 w 1209675"/>
                <a:gd name="connsiteY83" fmla="*/ 618458 h 1123950"/>
                <a:gd name="connsiteX84" fmla="*/ 591026 w 1209675"/>
                <a:gd name="connsiteY84" fmla="*/ 638080 h 1123950"/>
                <a:gd name="connsiteX85" fmla="*/ 600456 w 1209675"/>
                <a:gd name="connsiteY85" fmla="*/ 656558 h 1123950"/>
                <a:gd name="connsiteX86" fmla="*/ 633698 w 1209675"/>
                <a:gd name="connsiteY86" fmla="*/ 703517 h 1123950"/>
                <a:gd name="connsiteX87" fmla="*/ 652081 w 1209675"/>
                <a:gd name="connsiteY87" fmla="*/ 733616 h 1123950"/>
                <a:gd name="connsiteX88" fmla="*/ 669512 w 1209675"/>
                <a:gd name="connsiteY88" fmla="*/ 759333 h 1123950"/>
                <a:gd name="connsiteX89" fmla="*/ 675513 w 1209675"/>
                <a:gd name="connsiteY89" fmla="*/ 771144 h 1123950"/>
                <a:gd name="connsiteX90" fmla="*/ 671893 w 1209675"/>
                <a:gd name="connsiteY90" fmla="*/ 779717 h 1123950"/>
                <a:gd name="connsiteX91" fmla="*/ 654272 w 1209675"/>
                <a:gd name="connsiteY91" fmla="*/ 817340 h 1123950"/>
                <a:gd name="connsiteX92" fmla="*/ 582549 w 1209675"/>
                <a:gd name="connsiteY92" fmla="*/ 909733 h 1123950"/>
                <a:gd name="connsiteX93" fmla="*/ 542544 w 1209675"/>
                <a:gd name="connsiteY93" fmla="*/ 944213 h 1123950"/>
                <a:gd name="connsiteX94" fmla="*/ 496348 w 1209675"/>
                <a:gd name="connsiteY94" fmla="*/ 974122 h 1123950"/>
                <a:gd name="connsiteX95" fmla="*/ 455962 w 1209675"/>
                <a:gd name="connsiteY95" fmla="*/ 985457 h 1123950"/>
                <a:gd name="connsiteX96" fmla="*/ 435673 w 1209675"/>
                <a:gd name="connsiteY96" fmla="*/ 979551 h 1123950"/>
                <a:gd name="connsiteX97" fmla="*/ 425386 w 1209675"/>
                <a:gd name="connsiteY97" fmla="*/ 965454 h 1123950"/>
                <a:gd name="connsiteX98" fmla="*/ 428149 w 1209675"/>
                <a:gd name="connsiteY98" fmla="*/ 769715 h 1123950"/>
                <a:gd name="connsiteX99" fmla="*/ 433006 w 1209675"/>
                <a:gd name="connsiteY99" fmla="*/ 640080 h 1123950"/>
                <a:gd name="connsiteX100" fmla="*/ 445294 w 1209675"/>
                <a:gd name="connsiteY100" fmla="*/ 531495 h 1123950"/>
                <a:gd name="connsiteX101" fmla="*/ 467296 w 1209675"/>
                <a:gd name="connsiteY101" fmla="*/ 421767 h 1123950"/>
                <a:gd name="connsiteX102" fmla="*/ 475012 w 1209675"/>
                <a:gd name="connsiteY102" fmla="*/ 357569 h 1123950"/>
                <a:gd name="connsiteX103" fmla="*/ 487204 w 1209675"/>
                <a:gd name="connsiteY103" fmla="*/ 323660 h 1123950"/>
                <a:gd name="connsiteX104" fmla="*/ 524447 w 1209675"/>
                <a:gd name="connsiteY104" fmla="*/ 288512 h 1123950"/>
                <a:gd name="connsiteX105" fmla="*/ 569690 w 1209675"/>
                <a:gd name="connsiteY105" fmla="*/ 250889 h 1123950"/>
                <a:gd name="connsiteX106" fmla="*/ 599027 w 1209675"/>
                <a:gd name="connsiteY106" fmla="*/ 226314 h 1123950"/>
                <a:gd name="connsiteX107" fmla="*/ 600170 w 1209675"/>
                <a:gd name="connsiteY107" fmla="*/ 204692 h 1123950"/>
                <a:gd name="connsiteX108" fmla="*/ 569976 w 1209675"/>
                <a:gd name="connsiteY108" fmla="*/ 165545 h 1123950"/>
                <a:gd name="connsiteX109" fmla="*/ 560641 w 1209675"/>
                <a:gd name="connsiteY109" fmla="*/ 164306 h 1123950"/>
                <a:gd name="connsiteX110" fmla="*/ 548735 w 1209675"/>
                <a:gd name="connsiteY110" fmla="*/ 175260 h 1123950"/>
                <a:gd name="connsiteX111" fmla="*/ 540448 w 1209675"/>
                <a:gd name="connsiteY111" fmla="*/ 170402 h 1123950"/>
                <a:gd name="connsiteX112" fmla="*/ 547878 w 1209675"/>
                <a:gd name="connsiteY112" fmla="*/ 157258 h 1123950"/>
                <a:gd name="connsiteX113" fmla="*/ 539210 w 1209675"/>
                <a:gd name="connsiteY113" fmla="*/ 137255 h 1123950"/>
                <a:gd name="connsiteX114" fmla="*/ 489109 w 1209675"/>
                <a:gd name="connsiteY114" fmla="*/ 84582 h 1123950"/>
                <a:gd name="connsiteX115" fmla="*/ 435292 w 1209675"/>
                <a:gd name="connsiteY115" fmla="*/ 51626 h 1123950"/>
                <a:gd name="connsiteX116" fmla="*/ 420529 w 1209675"/>
                <a:gd name="connsiteY116" fmla="*/ 55340 h 1123950"/>
                <a:gd name="connsiteX117" fmla="*/ 396145 w 1209675"/>
                <a:gd name="connsiteY117" fmla="*/ 76105 h 1123950"/>
                <a:gd name="connsiteX118" fmla="*/ 392430 w 1209675"/>
                <a:gd name="connsiteY118" fmla="*/ 115729 h 1123950"/>
                <a:gd name="connsiteX119" fmla="*/ 384619 w 1209675"/>
                <a:gd name="connsiteY119" fmla="*/ 187928 h 1123950"/>
                <a:gd name="connsiteX120" fmla="*/ 373189 w 1209675"/>
                <a:gd name="connsiteY120" fmla="*/ 242507 h 1123950"/>
                <a:gd name="connsiteX121" fmla="*/ 270986 w 1209675"/>
                <a:gd name="connsiteY121" fmla="*/ 311658 h 1123950"/>
                <a:gd name="connsiteX122" fmla="*/ 241554 w 1209675"/>
                <a:gd name="connsiteY122" fmla="*/ 315278 h 1123950"/>
                <a:gd name="connsiteX123" fmla="*/ 219456 w 1209675"/>
                <a:gd name="connsiteY123" fmla="*/ 329946 h 1123950"/>
                <a:gd name="connsiteX124" fmla="*/ 221266 w 1209675"/>
                <a:gd name="connsiteY124" fmla="*/ 340900 h 1123950"/>
                <a:gd name="connsiteX125" fmla="*/ 247555 w 1209675"/>
                <a:gd name="connsiteY125" fmla="*/ 379571 h 1123950"/>
                <a:gd name="connsiteX126" fmla="*/ 284226 w 1209675"/>
                <a:gd name="connsiteY126" fmla="*/ 416433 h 1123950"/>
                <a:gd name="connsiteX127" fmla="*/ 305752 w 1209675"/>
                <a:gd name="connsiteY127" fmla="*/ 421386 h 1123950"/>
                <a:gd name="connsiteX128" fmla="*/ 321088 w 1209675"/>
                <a:gd name="connsiteY128" fmla="*/ 417576 h 1123950"/>
                <a:gd name="connsiteX129" fmla="*/ 335756 w 1209675"/>
                <a:gd name="connsiteY129" fmla="*/ 397955 h 1123950"/>
                <a:gd name="connsiteX130" fmla="*/ 348615 w 1209675"/>
                <a:gd name="connsiteY130" fmla="*/ 397955 h 1123950"/>
                <a:gd name="connsiteX131" fmla="*/ 345567 w 1209675"/>
                <a:gd name="connsiteY131" fmla="*/ 412718 h 1123950"/>
                <a:gd name="connsiteX132" fmla="*/ 340138 w 1209675"/>
                <a:gd name="connsiteY132" fmla="*/ 431197 h 1123950"/>
                <a:gd name="connsiteX133" fmla="*/ 334137 w 1209675"/>
                <a:gd name="connsiteY133" fmla="*/ 495586 h 1123950"/>
                <a:gd name="connsiteX134" fmla="*/ 321278 w 1209675"/>
                <a:gd name="connsiteY134" fmla="*/ 532257 h 1123950"/>
                <a:gd name="connsiteX135" fmla="*/ 275368 w 1209675"/>
                <a:gd name="connsiteY135" fmla="*/ 581787 h 1123950"/>
                <a:gd name="connsiteX136" fmla="*/ 224504 w 1209675"/>
                <a:gd name="connsiteY136" fmla="*/ 636746 h 1123950"/>
                <a:gd name="connsiteX137" fmla="*/ 165735 w 1209675"/>
                <a:gd name="connsiteY137" fmla="*/ 706660 h 1123950"/>
                <a:gd name="connsiteX138" fmla="*/ 101441 w 1209675"/>
                <a:gd name="connsiteY138" fmla="*/ 780193 h 1123950"/>
                <a:gd name="connsiteX139" fmla="*/ 78867 w 1209675"/>
                <a:gd name="connsiteY139" fmla="*/ 802196 h 1123950"/>
                <a:gd name="connsiteX140" fmla="*/ 56102 w 1209675"/>
                <a:gd name="connsiteY140" fmla="*/ 810101 h 1123950"/>
                <a:gd name="connsiteX141" fmla="*/ 11335 w 1209675"/>
                <a:gd name="connsiteY141" fmla="*/ 843248 h 1123950"/>
                <a:gd name="connsiteX142" fmla="*/ 7144 w 1209675"/>
                <a:gd name="connsiteY142" fmla="*/ 857345 h 1123950"/>
                <a:gd name="connsiteX143" fmla="*/ 10763 w 1209675"/>
                <a:gd name="connsiteY143" fmla="*/ 866585 h 1123950"/>
                <a:gd name="connsiteX144" fmla="*/ 52959 w 1209675"/>
                <a:gd name="connsiteY144" fmla="*/ 908971 h 1123950"/>
                <a:gd name="connsiteX145" fmla="*/ 77533 w 1209675"/>
                <a:gd name="connsiteY145" fmla="*/ 918210 h 1123950"/>
                <a:gd name="connsiteX146" fmla="*/ 106394 w 1209675"/>
                <a:gd name="connsiteY146" fmla="*/ 923735 h 1123950"/>
                <a:gd name="connsiteX147" fmla="*/ 121634 w 1209675"/>
                <a:gd name="connsiteY147" fmla="*/ 915067 h 1123950"/>
                <a:gd name="connsiteX148" fmla="*/ 179641 w 1209675"/>
                <a:gd name="connsiteY148" fmla="*/ 864299 h 1123950"/>
                <a:gd name="connsiteX149" fmla="*/ 215741 w 1209675"/>
                <a:gd name="connsiteY149" fmla="*/ 822008 h 1123950"/>
                <a:gd name="connsiteX150" fmla="*/ 230410 w 1209675"/>
                <a:gd name="connsiteY150" fmla="*/ 782955 h 1123950"/>
                <a:gd name="connsiteX151" fmla="*/ 254317 w 1209675"/>
                <a:gd name="connsiteY151" fmla="*/ 745617 h 1123950"/>
                <a:gd name="connsiteX152" fmla="*/ 283655 w 1209675"/>
                <a:gd name="connsiteY152" fmla="*/ 694658 h 1123950"/>
                <a:gd name="connsiteX153" fmla="*/ 311277 w 1209675"/>
                <a:gd name="connsiteY153" fmla="*/ 646176 h 1123950"/>
                <a:gd name="connsiteX154" fmla="*/ 319183 w 1209675"/>
                <a:gd name="connsiteY154" fmla="*/ 637032 h 1123950"/>
                <a:gd name="connsiteX155" fmla="*/ 327755 w 1209675"/>
                <a:gd name="connsiteY155" fmla="*/ 639509 h 1123950"/>
                <a:gd name="connsiteX156" fmla="*/ 323659 w 1209675"/>
                <a:gd name="connsiteY156" fmla="*/ 669322 h 1123950"/>
                <a:gd name="connsiteX157" fmla="*/ 312991 w 1209675"/>
                <a:gd name="connsiteY157" fmla="*/ 755904 h 1123950"/>
                <a:gd name="connsiteX158" fmla="*/ 309372 w 1209675"/>
                <a:gd name="connsiteY158" fmla="*/ 954977 h 1123950"/>
                <a:gd name="connsiteX159" fmla="*/ 302133 w 1209675"/>
                <a:gd name="connsiteY159" fmla="*/ 975360 h 1123950"/>
                <a:gd name="connsiteX160" fmla="*/ 288131 w 1209675"/>
                <a:gd name="connsiteY160" fmla="*/ 988124 h 1123950"/>
                <a:gd name="connsiteX161" fmla="*/ 262699 w 1209675"/>
                <a:gd name="connsiteY161" fmla="*/ 989362 h 1123950"/>
                <a:gd name="connsiteX162" fmla="*/ 232124 w 1209675"/>
                <a:gd name="connsiteY162" fmla="*/ 989362 h 1123950"/>
                <a:gd name="connsiteX163" fmla="*/ 187642 w 1209675"/>
                <a:gd name="connsiteY163" fmla="*/ 979361 h 1123950"/>
                <a:gd name="connsiteX164" fmla="*/ 174688 w 1209675"/>
                <a:gd name="connsiteY164" fmla="*/ 981456 h 1123950"/>
                <a:gd name="connsiteX165" fmla="*/ 152590 w 1209675"/>
                <a:gd name="connsiteY165" fmla="*/ 996220 h 1123950"/>
                <a:gd name="connsiteX166" fmla="*/ 153829 w 1209675"/>
                <a:gd name="connsiteY166" fmla="*/ 1008126 h 1123950"/>
                <a:gd name="connsiteX167" fmla="*/ 170974 w 1209675"/>
                <a:gd name="connsiteY167" fmla="*/ 1017842 h 1123950"/>
                <a:gd name="connsiteX168" fmla="*/ 195548 w 1209675"/>
                <a:gd name="connsiteY168" fmla="*/ 1028605 h 1123950"/>
                <a:gd name="connsiteX169" fmla="*/ 213836 w 1209675"/>
                <a:gd name="connsiteY169" fmla="*/ 1037082 h 1123950"/>
                <a:gd name="connsiteX170" fmla="*/ 234315 w 1209675"/>
                <a:gd name="connsiteY170" fmla="*/ 1045274 h 1123950"/>
                <a:gd name="connsiteX171" fmla="*/ 273177 w 1209675"/>
                <a:gd name="connsiteY171" fmla="*/ 1067372 h 1123950"/>
                <a:gd name="connsiteX172" fmla="*/ 297275 w 1209675"/>
                <a:gd name="connsiteY172" fmla="*/ 1080802 h 1123950"/>
                <a:gd name="connsiteX173" fmla="*/ 315563 w 1209675"/>
                <a:gd name="connsiteY173" fmla="*/ 1092994 h 1123950"/>
                <a:gd name="connsiteX174" fmla="*/ 336042 w 1209675"/>
                <a:gd name="connsiteY174" fmla="*/ 1108520 h 1123950"/>
                <a:gd name="connsiteX175" fmla="*/ 344233 w 1209675"/>
                <a:gd name="connsiteY175" fmla="*/ 1122807 h 1123950"/>
                <a:gd name="connsiteX176" fmla="*/ 359759 w 1209675"/>
                <a:gd name="connsiteY176" fmla="*/ 1125284 h 1123950"/>
                <a:gd name="connsiteX177" fmla="*/ 385477 w 1209675"/>
                <a:gd name="connsiteY177" fmla="*/ 1111663 h 1123950"/>
                <a:gd name="connsiteX178" fmla="*/ 418147 w 1209675"/>
                <a:gd name="connsiteY178" fmla="*/ 1073753 h 1123950"/>
                <a:gd name="connsiteX179" fmla="*/ 425482 w 1209675"/>
                <a:gd name="connsiteY179" fmla="*/ 1034510 h 1123950"/>
                <a:gd name="connsiteX180" fmla="*/ 432816 w 1209675"/>
                <a:gd name="connsiteY180" fmla="*/ 1032034 h 1123950"/>
                <a:gd name="connsiteX181" fmla="*/ 450913 w 1209675"/>
                <a:gd name="connsiteY181" fmla="*/ 1052894 h 1123950"/>
                <a:gd name="connsiteX182" fmla="*/ 470535 w 1209675"/>
                <a:gd name="connsiteY182" fmla="*/ 1070896 h 1123950"/>
                <a:gd name="connsiteX183" fmla="*/ 480250 w 1209675"/>
                <a:gd name="connsiteY183" fmla="*/ 1074515 h 1123950"/>
                <a:gd name="connsiteX184" fmla="*/ 495776 w 1209675"/>
                <a:gd name="connsiteY184" fmla="*/ 1072039 h 1123950"/>
                <a:gd name="connsiteX185" fmla="*/ 543211 w 1209675"/>
                <a:gd name="connsiteY185" fmla="*/ 1046417 h 1123950"/>
                <a:gd name="connsiteX186" fmla="*/ 615410 w 1209675"/>
                <a:gd name="connsiteY186" fmla="*/ 988886 h 1123950"/>
                <a:gd name="connsiteX187" fmla="*/ 700468 w 1209675"/>
                <a:gd name="connsiteY187" fmla="*/ 909447 h 1123950"/>
                <a:gd name="connsiteX188" fmla="*/ 736854 w 1209675"/>
                <a:gd name="connsiteY188" fmla="*/ 859536 h 1123950"/>
                <a:gd name="connsiteX189" fmla="*/ 745046 w 1209675"/>
                <a:gd name="connsiteY189" fmla="*/ 852964 h 1123950"/>
                <a:gd name="connsiteX190" fmla="*/ 757238 w 1209675"/>
                <a:gd name="connsiteY190" fmla="*/ 860393 h 1123950"/>
                <a:gd name="connsiteX191" fmla="*/ 798862 w 1209675"/>
                <a:gd name="connsiteY191" fmla="*/ 906399 h 1123950"/>
                <a:gd name="connsiteX192" fmla="*/ 836771 w 1209675"/>
                <a:gd name="connsiteY192" fmla="*/ 953738 h 1123950"/>
                <a:gd name="connsiteX193" fmla="*/ 859250 w 1209675"/>
                <a:gd name="connsiteY193" fmla="*/ 986409 h 1123950"/>
                <a:gd name="connsiteX194" fmla="*/ 876300 w 1209675"/>
                <a:gd name="connsiteY194" fmla="*/ 999839 h 1123950"/>
                <a:gd name="connsiteX195" fmla="*/ 890683 w 1209675"/>
                <a:gd name="connsiteY195" fmla="*/ 1002316 h 1123950"/>
                <a:gd name="connsiteX196" fmla="*/ 921734 w 1209675"/>
                <a:gd name="connsiteY196" fmla="*/ 1002697 h 1123950"/>
                <a:gd name="connsiteX197" fmla="*/ 963263 w 1209675"/>
                <a:gd name="connsiteY197" fmla="*/ 992410 h 1123950"/>
                <a:gd name="connsiteX198" fmla="*/ 1017937 w 1209675"/>
                <a:gd name="connsiteY198" fmla="*/ 974027 h 1123950"/>
                <a:gd name="connsiteX199" fmla="*/ 1079754 w 1209675"/>
                <a:gd name="connsiteY199" fmla="*/ 946214 h 1123950"/>
                <a:gd name="connsiteX200" fmla="*/ 1155573 w 1209675"/>
                <a:gd name="connsiteY200" fmla="*/ 910685 h 1123950"/>
                <a:gd name="connsiteX201" fmla="*/ 1196531 w 1209675"/>
                <a:gd name="connsiteY201" fmla="*/ 889064 h 1123950"/>
                <a:gd name="connsiteX202" fmla="*/ 1203865 w 1209675"/>
                <a:gd name="connsiteY202" fmla="*/ 873443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209675" h="1123950">
                  <a:moveTo>
                    <a:pt x="1191958" y="861917"/>
                  </a:moveTo>
                  <a:lnTo>
                    <a:pt x="1167384" y="865251"/>
                  </a:lnTo>
                  <a:lnTo>
                    <a:pt x="1105376" y="872585"/>
                  </a:lnTo>
                  <a:lnTo>
                    <a:pt x="1033081" y="866394"/>
                  </a:lnTo>
                  <a:lnTo>
                    <a:pt x="1000506" y="860203"/>
                  </a:lnTo>
                  <a:lnTo>
                    <a:pt x="967835" y="846773"/>
                  </a:lnTo>
                  <a:lnTo>
                    <a:pt x="919163" y="817436"/>
                  </a:lnTo>
                  <a:lnTo>
                    <a:pt x="823341" y="741426"/>
                  </a:lnTo>
                  <a:lnTo>
                    <a:pt x="821626" y="734092"/>
                  </a:lnTo>
                  <a:lnTo>
                    <a:pt x="858869" y="664940"/>
                  </a:lnTo>
                  <a:lnTo>
                    <a:pt x="891921" y="609886"/>
                  </a:lnTo>
                  <a:lnTo>
                    <a:pt x="914019" y="586550"/>
                  </a:lnTo>
                  <a:lnTo>
                    <a:pt x="920591" y="557022"/>
                  </a:lnTo>
                  <a:lnTo>
                    <a:pt x="925449" y="550069"/>
                  </a:lnTo>
                  <a:lnTo>
                    <a:pt x="917257" y="532448"/>
                  </a:lnTo>
                  <a:lnTo>
                    <a:pt x="886682" y="505587"/>
                  </a:lnTo>
                  <a:lnTo>
                    <a:pt x="857345" y="493300"/>
                  </a:lnTo>
                  <a:lnTo>
                    <a:pt x="837343" y="485870"/>
                  </a:lnTo>
                  <a:lnTo>
                    <a:pt x="818579" y="486728"/>
                  </a:lnTo>
                  <a:lnTo>
                    <a:pt x="807530" y="491585"/>
                  </a:lnTo>
                  <a:lnTo>
                    <a:pt x="797719" y="491585"/>
                  </a:lnTo>
                  <a:lnTo>
                    <a:pt x="798957" y="463772"/>
                  </a:lnTo>
                  <a:lnTo>
                    <a:pt x="802576" y="432530"/>
                  </a:lnTo>
                  <a:lnTo>
                    <a:pt x="836485" y="359950"/>
                  </a:lnTo>
                  <a:lnTo>
                    <a:pt x="868204" y="293561"/>
                  </a:lnTo>
                  <a:lnTo>
                    <a:pt x="886587" y="256794"/>
                  </a:lnTo>
                  <a:lnTo>
                    <a:pt x="914305" y="234410"/>
                  </a:lnTo>
                  <a:lnTo>
                    <a:pt x="935069" y="223742"/>
                  </a:lnTo>
                  <a:lnTo>
                    <a:pt x="951833" y="211836"/>
                  </a:lnTo>
                  <a:lnTo>
                    <a:pt x="990600" y="184118"/>
                  </a:lnTo>
                  <a:lnTo>
                    <a:pt x="1000697" y="170688"/>
                  </a:lnTo>
                  <a:lnTo>
                    <a:pt x="998696" y="153448"/>
                  </a:lnTo>
                  <a:lnTo>
                    <a:pt x="968788" y="115919"/>
                  </a:lnTo>
                  <a:lnTo>
                    <a:pt x="952119" y="111347"/>
                  </a:lnTo>
                  <a:lnTo>
                    <a:pt x="943547" y="106871"/>
                  </a:lnTo>
                  <a:lnTo>
                    <a:pt x="938593" y="87630"/>
                  </a:lnTo>
                  <a:lnTo>
                    <a:pt x="919448" y="63151"/>
                  </a:lnTo>
                  <a:lnTo>
                    <a:pt x="888301" y="39053"/>
                  </a:lnTo>
                  <a:lnTo>
                    <a:pt x="836866" y="11716"/>
                  </a:lnTo>
                  <a:lnTo>
                    <a:pt x="815245" y="7144"/>
                  </a:lnTo>
                  <a:lnTo>
                    <a:pt x="795242" y="18288"/>
                  </a:lnTo>
                  <a:lnTo>
                    <a:pt x="791432" y="45720"/>
                  </a:lnTo>
                  <a:lnTo>
                    <a:pt x="793909" y="90583"/>
                  </a:lnTo>
                  <a:lnTo>
                    <a:pt x="781622" y="142018"/>
                  </a:lnTo>
                  <a:lnTo>
                    <a:pt x="767048" y="198406"/>
                  </a:lnTo>
                  <a:lnTo>
                    <a:pt x="736854" y="227743"/>
                  </a:lnTo>
                  <a:lnTo>
                    <a:pt x="720947" y="234791"/>
                  </a:lnTo>
                  <a:lnTo>
                    <a:pt x="664655" y="273939"/>
                  </a:lnTo>
                  <a:lnTo>
                    <a:pt x="604742" y="318230"/>
                  </a:lnTo>
                  <a:lnTo>
                    <a:pt x="545973" y="353663"/>
                  </a:lnTo>
                  <a:lnTo>
                    <a:pt x="496157" y="382334"/>
                  </a:lnTo>
                  <a:lnTo>
                    <a:pt x="498634" y="399098"/>
                  </a:lnTo>
                  <a:lnTo>
                    <a:pt x="520255" y="411385"/>
                  </a:lnTo>
                  <a:lnTo>
                    <a:pt x="535400" y="417481"/>
                  </a:lnTo>
                  <a:lnTo>
                    <a:pt x="561118" y="424434"/>
                  </a:lnTo>
                  <a:lnTo>
                    <a:pt x="580644" y="427006"/>
                  </a:lnTo>
                  <a:lnTo>
                    <a:pt x="597789" y="428244"/>
                  </a:lnTo>
                  <a:lnTo>
                    <a:pt x="619411" y="417576"/>
                  </a:lnTo>
                  <a:lnTo>
                    <a:pt x="638175" y="407765"/>
                  </a:lnTo>
                  <a:lnTo>
                    <a:pt x="703040" y="349853"/>
                  </a:lnTo>
                  <a:lnTo>
                    <a:pt x="717423" y="342519"/>
                  </a:lnTo>
                  <a:lnTo>
                    <a:pt x="720185" y="347663"/>
                  </a:lnTo>
                  <a:lnTo>
                    <a:pt x="716471" y="363569"/>
                  </a:lnTo>
                  <a:lnTo>
                    <a:pt x="701802" y="414147"/>
                  </a:lnTo>
                  <a:lnTo>
                    <a:pt x="681038" y="483870"/>
                  </a:lnTo>
                  <a:lnTo>
                    <a:pt x="663035" y="521875"/>
                  </a:lnTo>
                  <a:lnTo>
                    <a:pt x="663035" y="537782"/>
                  </a:lnTo>
                  <a:lnTo>
                    <a:pt x="668083" y="557117"/>
                  </a:lnTo>
                  <a:lnTo>
                    <a:pt x="677894" y="570167"/>
                  </a:lnTo>
                  <a:lnTo>
                    <a:pt x="692182" y="588455"/>
                  </a:lnTo>
                  <a:lnTo>
                    <a:pt x="708184" y="593408"/>
                  </a:lnTo>
                  <a:lnTo>
                    <a:pt x="718947" y="588836"/>
                  </a:lnTo>
                  <a:lnTo>
                    <a:pt x="742283" y="570833"/>
                  </a:lnTo>
                  <a:lnTo>
                    <a:pt x="758571" y="559784"/>
                  </a:lnTo>
                  <a:lnTo>
                    <a:pt x="772001" y="564833"/>
                  </a:lnTo>
                  <a:lnTo>
                    <a:pt x="774478" y="575786"/>
                  </a:lnTo>
                  <a:lnTo>
                    <a:pt x="766191" y="603885"/>
                  </a:lnTo>
                  <a:lnTo>
                    <a:pt x="727138" y="675323"/>
                  </a:lnTo>
                  <a:lnTo>
                    <a:pt x="720947" y="674084"/>
                  </a:lnTo>
                  <a:lnTo>
                    <a:pt x="688943" y="645509"/>
                  </a:lnTo>
                  <a:lnTo>
                    <a:pt x="668179" y="635699"/>
                  </a:lnTo>
                  <a:lnTo>
                    <a:pt x="628174" y="616839"/>
                  </a:lnTo>
                  <a:lnTo>
                    <a:pt x="611029" y="611124"/>
                  </a:lnTo>
                  <a:lnTo>
                    <a:pt x="591026" y="618458"/>
                  </a:lnTo>
                  <a:lnTo>
                    <a:pt x="591026" y="638080"/>
                  </a:lnTo>
                  <a:lnTo>
                    <a:pt x="600456" y="656558"/>
                  </a:lnTo>
                  <a:lnTo>
                    <a:pt x="633698" y="703517"/>
                  </a:lnTo>
                  <a:lnTo>
                    <a:pt x="652081" y="733616"/>
                  </a:lnTo>
                  <a:lnTo>
                    <a:pt x="669512" y="759333"/>
                  </a:lnTo>
                  <a:lnTo>
                    <a:pt x="675513" y="771144"/>
                  </a:lnTo>
                  <a:lnTo>
                    <a:pt x="671893" y="779717"/>
                  </a:lnTo>
                  <a:lnTo>
                    <a:pt x="654272" y="817340"/>
                  </a:lnTo>
                  <a:lnTo>
                    <a:pt x="582549" y="909733"/>
                  </a:lnTo>
                  <a:lnTo>
                    <a:pt x="542544" y="944213"/>
                  </a:lnTo>
                  <a:lnTo>
                    <a:pt x="496348" y="974122"/>
                  </a:lnTo>
                  <a:lnTo>
                    <a:pt x="455962" y="985457"/>
                  </a:lnTo>
                  <a:lnTo>
                    <a:pt x="435673" y="979551"/>
                  </a:lnTo>
                  <a:lnTo>
                    <a:pt x="425386" y="965454"/>
                  </a:lnTo>
                  <a:lnTo>
                    <a:pt x="428149" y="769715"/>
                  </a:lnTo>
                  <a:lnTo>
                    <a:pt x="433006" y="640080"/>
                  </a:lnTo>
                  <a:lnTo>
                    <a:pt x="445294" y="531495"/>
                  </a:lnTo>
                  <a:lnTo>
                    <a:pt x="467296" y="421767"/>
                  </a:lnTo>
                  <a:lnTo>
                    <a:pt x="475012" y="357569"/>
                  </a:lnTo>
                  <a:lnTo>
                    <a:pt x="487204" y="323660"/>
                  </a:lnTo>
                  <a:lnTo>
                    <a:pt x="524447" y="288512"/>
                  </a:lnTo>
                  <a:lnTo>
                    <a:pt x="569690" y="250889"/>
                  </a:lnTo>
                  <a:lnTo>
                    <a:pt x="599027" y="226314"/>
                  </a:lnTo>
                  <a:lnTo>
                    <a:pt x="600170" y="204692"/>
                  </a:lnTo>
                  <a:lnTo>
                    <a:pt x="569976" y="165545"/>
                  </a:lnTo>
                  <a:lnTo>
                    <a:pt x="560641" y="164306"/>
                  </a:lnTo>
                  <a:lnTo>
                    <a:pt x="548735" y="175260"/>
                  </a:lnTo>
                  <a:lnTo>
                    <a:pt x="540448" y="170402"/>
                  </a:lnTo>
                  <a:lnTo>
                    <a:pt x="547878" y="157258"/>
                  </a:lnTo>
                  <a:lnTo>
                    <a:pt x="539210" y="137255"/>
                  </a:lnTo>
                  <a:lnTo>
                    <a:pt x="489109" y="84582"/>
                  </a:lnTo>
                  <a:lnTo>
                    <a:pt x="435292" y="51626"/>
                  </a:lnTo>
                  <a:lnTo>
                    <a:pt x="420529" y="55340"/>
                  </a:lnTo>
                  <a:lnTo>
                    <a:pt x="396145" y="76105"/>
                  </a:lnTo>
                  <a:lnTo>
                    <a:pt x="392430" y="115729"/>
                  </a:lnTo>
                  <a:lnTo>
                    <a:pt x="384619" y="187928"/>
                  </a:lnTo>
                  <a:lnTo>
                    <a:pt x="373189" y="242507"/>
                  </a:lnTo>
                  <a:lnTo>
                    <a:pt x="270986" y="311658"/>
                  </a:lnTo>
                  <a:lnTo>
                    <a:pt x="241554" y="315278"/>
                  </a:lnTo>
                  <a:lnTo>
                    <a:pt x="219456" y="329946"/>
                  </a:lnTo>
                  <a:lnTo>
                    <a:pt x="221266" y="340900"/>
                  </a:lnTo>
                  <a:lnTo>
                    <a:pt x="247555" y="379571"/>
                  </a:lnTo>
                  <a:lnTo>
                    <a:pt x="284226" y="416433"/>
                  </a:lnTo>
                  <a:lnTo>
                    <a:pt x="305752" y="421386"/>
                  </a:lnTo>
                  <a:lnTo>
                    <a:pt x="321088" y="417576"/>
                  </a:lnTo>
                  <a:lnTo>
                    <a:pt x="335756" y="397955"/>
                  </a:lnTo>
                  <a:lnTo>
                    <a:pt x="348615" y="397955"/>
                  </a:lnTo>
                  <a:lnTo>
                    <a:pt x="345567" y="412718"/>
                  </a:lnTo>
                  <a:lnTo>
                    <a:pt x="340138" y="431197"/>
                  </a:lnTo>
                  <a:lnTo>
                    <a:pt x="334137" y="495586"/>
                  </a:lnTo>
                  <a:lnTo>
                    <a:pt x="321278" y="532257"/>
                  </a:lnTo>
                  <a:lnTo>
                    <a:pt x="275368" y="581787"/>
                  </a:lnTo>
                  <a:lnTo>
                    <a:pt x="224504" y="636746"/>
                  </a:lnTo>
                  <a:lnTo>
                    <a:pt x="165735" y="706660"/>
                  </a:lnTo>
                  <a:lnTo>
                    <a:pt x="101441" y="780193"/>
                  </a:lnTo>
                  <a:lnTo>
                    <a:pt x="78867" y="802196"/>
                  </a:lnTo>
                  <a:lnTo>
                    <a:pt x="56102" y="810101"/>
                  </a:lnTo>
                  <a:lnTo>
                    <a:pt x="11335" y="843248"/>
                  </a:lnTo>
                  <a:lnTo>
                    <a:pt x="7144" y="857345"/>
                  </a:lnTo>
                  <a:lnTo>
                    <a:pt x="10763" y="866585"/>
                  </a:lnTo>
                  <a:lnTo>
                    <a:pt x="52959" y="908971"/>
                  </a:lnTo>
                  <a:lnTo>
                    <a:pt x="77533" y="918210"/>
                  </a:lnTo>
                  <a:lnTo>
                    <a:pt x="106394" y="923735"/>
                  </a:lnTo>
                  <a:lnTo>
                    <a:pt x="121634" y="915067"/>
                  </a:lnTo>
                  <a:lnTo>
                    <a:pt x="179641" y="864299"/>
                  </a:lnTo>
                  <a:lnTo>
                    <a:pt x="215741" y="822008"/>
                  </a:lnTo>
                  <a:lnTo>
                    <a:pt x="230410" y="782955"/>
                  </a:lnTo>
                  <a:lnTo>
                    <a:pt x="254317" y="745617"/>
                  </a:lnTo>
                  <a:lnTo>
                    <a:pt x="283655" y="694658"/>
                  </a:lnTo>
                  <a:lnTo>
                    <a:pt x="311277" y="646176"/>
                  </a:lnTo>
                  <a:lnTo>
                    <a:pt x="319183" y="637032"/>
                  </a:lnTo>
                  <a:lnTo>
                    <a:pt x="327755" y="639509"/>
                  </a:lnTo>
                  <a:lnTo>
                    <a:pt x="323659" y="669322"/>
                  </a:lnTo>
                  <a:lnTo>
                    <a:pt x="312991" y="755904"/>
                  </a:lnTo>
                  <a:lnTo>
                    <a:pt x="309372" y="954977"/>
                  </a:lnTo>
                  <a:lnTo>
                    <a:pt x="302133" y="975360"/>
                  </a:lnTo>
                  <a:lnTo>
                    <a:pt x="288131" y="988124"/>
                  </a:lnTo>
                  <a:lnTo>
                    <a:pt x="262699" y="989362"/>
                  </a:lnTo>
                  <a:lnTo>
                    <a:pt x="232124" y="989362"/>
                  </a:lnTo>
                  <a:lnTo>
                    <a:pt x="187642" y="979361"/>
                  </a:lnTo>
                  <a:lnTo>
                    <a:pt x="174688" y="981456"/>
                  </a:lnTo>
                  <a:lnTo>
                    <a:pt x="152590" y="996220"/>
                  </a:lnTo>
                  <a:lnTo>
                    <a:pt x="153829" y="1008126"/>
                  </a:lnTo>
                  <a:lnTo>
                    <a:pt x="170974" y="1017842"/>
                  </a:lnTo>
                  <a:lnTo>
                    <a:pt x="195548" y="1028605"/>
                  </a:lnTo>
                  <a:lnTo>
                    <a:pt x="213836" y="1037082"/>
                  </a:lnTo>
                  <a:lnTo>
                    <a:pt x="234315" y="1045274"/>
                  </a:lnTo>
                  <a:lnTo>
                    <a:pt x="273177" y="1067372"/>
                  </a:lnTo>
                  <a:lnTo>
                    <a:pt x="297275" y="1080802"/>
                  </a:lnTo>
                  <a:lnTo>
                    <a:pt x="315563" y="1092994"/>
                  </a:lnTo>
                  <a:lnTo>
                    <a:pt x="336042" y="1108520"/>
                  </a:lnTo>
                  <a:lnTo>
                    <a:pt x="344233" y="1122807"/>
                  </a:lnTo>
                  <a:lnTo>
                    <a:pt x="359759" y="1125284"/>
                  </a:lnTo>
                  <a:lnTo>
                    <a:pt x="385477" y="1111663"/>
                  </a:lnTo>
                  <a:lnTo>
                    <a:pt x="418147" y="1073753"/>
                  </a:lnTo>
                  <a:lnTo>
                    <a:pt x="425482" y="1034510"/>
                  </a:lnTo>
                  <a:lnTo>
                    <a:pt x="432816" y="1032034"/>
                  </a:lnTo>
                  <a:lnTo>
                    <a:pt x="450913" y="1052894"/>
                  </a:lnTo>
                  <a:lnTo>
                    <a:pt x="470535" y="1070896"/>
                  </a:lnTo>
                  <a:lnTo>
                    <a:pt x="480250" y="1074515"/>
                  </a:lnTo>
                  <a:lnTo>
                    <a:pt x="495776" y="1072039"/>
                  </a:lnTo>
                  <a:lnTo>
                    <a:pt x="543211" y="1046417"/>
                  </a:lnTo>
                  <a:lnTo>
                    <a:pt x="615410" y="988886"/>
                  </a:lnTo>
                  <a:lnTo>
                    <a:pt x="700468" y="909447"/>
                  </a:lnTo>
                  <a:lnTo>
                    <a:pt x="736854" y="859536"/>
                  </a:lnTo>
                  <a:lnTo>
                    <a:pt x="745046" y="852964"/>
                  </a:lnTo>
                  <a:lnTo>
                    <a:pt x="757238" y="860393"/>
                  </a:lnTo>
                  <a:lnTo>
                    <a:pt x="798862" y="906399"/>
                  </a:lnTo>
                  <a:lnTo>
                    <a:pt x="836771" y="953738"/>
                  </a:lnTo>
                  <a:lnTo>
                    <a:pt x="859250" y="986409"/>
                  </a:lnTo>
                  <a:lnTo>
                    <a:pt x="876300" y="999839"/>
                  </a:lnTo>
                  <a:lnTo>
                    <a:pt x="890683" y="1002316"/>
                  </a:lnTo>
                  <a:lnTo>
                    <a:pt x="921734" y="1002697"/>
                  </a:lnTo>
                  <a:lnTo>
                    <a:pt x="963263" y="992410"/>
                  </a:lnTo>
                  <a:lnTo>
                    <a:pt x="1017937" y="974027"/>
                  </a:lnTo>
                  <a:lnTo>
                    <a:pt x="1079754" y="946214"/>
                  </a:lnTo>
                  <a:lnTo>
                    <a:pt x="1155573" y="910685"/>
                  </a:lnTo>
                  <a:lnTo>
                    <a:pt x="1196531" y="889064"/>
                  </a:lnTo>
                  <a:lnTo>
                    <a:pt x="1203865" y="87344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5FBD1E38-D7A3-479B-85C8-20A4FB663E92}"/>
                </a:ext>
              </a:extLst>
            </p:cNvPr>
            <p:cNvSpPr/>
            <p:nvPr/>
          </p:nvSpPr>
          <p:spPr>
            <a:xfrm>
              <a:off x="7508653" y="2859310"/>
              <a:ext cx="1028700" cy="1076325"/>
            </a:xfrm>
            <a:custGeom>
              <a:avLst/>
              <a:gdLst>
                <a:gd name="connsiteX0" fmla="*/ 610648 w 1028700"/>
                <a:gd name="connsiteY0" fmla="*/ 545783 h 1076325"/>
                <a:gd name="connsiteX1" fmla="*/ 737330 w 1028700"/>
                <a:gd name="connsiteY1" fmla="*/ 469106 h 1076325"/>
                <a:gd name="connsiteX2" fmla="*/ 789241 w 1028700"/>
                <a:gd name="connsiteY2" fmla="*/ 447484 h 1076325"/>
                <a:gd name="connsiteX3" fmla="*/ 827818 w 1028700"/>
                <a:gd name="connsiteY3" fmla="*/ 432816 h 1076325"/>
                <a:gd name="connsiteX4" fmla="*/ 842486 w 1028700"/>
                <a:gd name="connsiteY4" fmla="*/ 409004 h 1076325"/>
                <a:gd name="connsiteX5" fmla="*/ 838676 w 1028700"/>
                <a:gd name="connsiteY5" fmla="*/ 385667 h 1076325"/>
                <a:gd name="connsiteX6" fmla="*/ 808768 w 1028700"/>
                <a:gd name="connsiteY6" fmla="*/ 358616 h 1076325"/>
                <a:gd name="connsiteX7" fmla="*/ 768382 w 1028700"/>
                <a:gd name="connsiteY7" fmla="*/ 343853 h 1076325"/>
                <a:gd name="connsiteX8" fmla="*/ 734092 w 1028700"/>
                <a:gd name="connsiteY8" fmla="*/ 347567 h 1076325"/>
                <a:gd name="connsiteX9" fmla="*/ 702755 w 1028700"/>
                <a:gd name="connsiteY9" fmla="*/ 362998 h 1076325"/>
                <a:gd name="connsiteX10" fmla="*/ 678942 w 1028700"/>
                <a:gd name="connsiteY10" fmla="*/ 394145 h 1076325"/>
                <a:gd name="connsiteX11" fmla="*/ 604457 w 1028700"/>
                <a:gd name="connsiteY11" fmla="*/ 445865 h 1076325"/>
                <a:gd name="connsiteX12" fmla="*/ 588836 w 1028700"/>
                <a:gd name="connsiteY12" fmla="*/ 452247 h 1076325"/>
                <a:gd name="connsiteX13" fmla="*/ 578930 w 1028700"/>
                <a:gd name="connsiteY13" fmla="*/ 439293 h 1076325"/>
                <a:gd name="connsiteX14" fmla="*/ 586359 w 1028700"/>
                <a:gd name="connsiteY14" fmla="*/ 344424 h 1076325"/>
                <a:gd name="connsiteX15" fmla="*/ 604742 w 1028700"/>
                <a:gd name="connsiteY15" fmla="*/ 258699 h 1076325"/>
                <a:gd name="connsiteX16" fmla="*/ 612743 w 1028700"/>
                <a:gd name="connsiteY16" fmla="*/ 213836 h 1076325"/>
                <a:gd name="connsiteX17" fmla="*/ 623792 w 1028700"/>
                <a:gd name="connsiteY17" fmla="*/ 191834 h 1076325"/>
                <a:gd name="connsiteX18" fmla="*/ 623792 w 1028700"/>
                <a:gd name="connsiteY18" fmla="*/ 163639 h 1076325"/>
                <a:gd name="connsiteX19" fmla="*/ 614553 w 1028700"/>
                <a:gd name="connsiteY19" fmla="*/ 136684 h 1076325"/>
                <a:gd name="connsiteX20" fmla="*/ 585788 w 1028700"/>
                <a:gd name="connsiteY20" fmla="*/ 107061 h 1076325"/>
                <a:gd name="connsiteX21" fmla="*/ 516541 w 1028700"/>
                <a:gd name="connsiteY21" fmla="*/ 52959 h 1076325"/>
                <a:gd name="connsiteX22" fmla="*/ 464344 w 1028700"/>
                <a:gd name="connsiteY22" fmla="*/ 11240 h 1076325"/>
                <a:gd name="connsiteX23" fmla="*/ 444532 w 1028700"/>
                <a:gd name="connsiteY23" fmla="*/ 7144 h 1076325"/>
                <a:gd name="connsiteX24" fmla="*/ 423100 w 1028700"/>
                <a:gd name="connsiteY24" fmla="*/ 29242 h 1076325"/>
                <a:gd name="connsiteX25" fmla="*/ 421291 w 1028700"/>
                <a:gd name="connsiteY25" fmla="*/ 57721 h 1076325"/>
                <a:gd name="connsiteX26" fmla="*/ 424625 w 1028700"/>
                <a:gd name="connsiteY26" fmla="*/ 79534 h 1076325"/>
                <a:gd name="connsiteX27" fmla="*/ 424910 w 1028700"/>
                <a:gd name="connsiteY27" fmla="*/ 95821 h 1076325"/>
                <a:gd name="connsiteX28" fmla="*/ 434816 w 1028700"/>
                <a:gd name="connsiteY28" fmla="*/ 132302 h 1076325"/>
                <a:gd name="connsiteX29" fmla="*/ 438626 w 1028700"/>
                <a:gd name="connsiteY29" fmla="*/ 265557 h 1076325"/>
                <a:gd name="connsiteX30" fmla="*/ 439484 w 1028700"/>
                <a:gd name="connsiteY30" fmla="*/ 350806 h 1076325"/>
                <a:gd name="connsiteX31" fmla="*/ 423863 w 1028700"/>
                <a:gd name="connsiteY31" fmla="*/ 482060 h 1076325"/>
                <a:gd name="connsiteX32" fmla="*/ 415100 w 1028700"/>
                <a:gd name="connsiteY32" fmla="*/ 539877 h 1076325"/>
                <a:gd name="connsiteX33" fmla="*/ 311563 w 1028700"/>
                <a:gd name="connsiteY33" fmla="*/ 601313 h 1076325"/>
                <a:gd name="connsiteX34" fmla="*/ 206216 w 1028700"/>
                <a:gd name="connsiteY34" fmla="*/ 662654 h 1076325"/>
                <a:gd name="connsiteX35" fmla="*/ 137065 w 1028700"/>
                <a:gd name="connsiteY35" fmla="*/ 691420 h 1076325"/>
                <a:gd name="connsiteX36" fmla="*/ 71533 w 1028700"/>
                <a:gd name="connsiteY36" fmla="*/ 702469 h 1076325"/>
                <a:gd name="connsiteX37" fmla="*/ 23146 w 1028700"/>
                <a:gd name="connsiteY37" fmla="*/ 715518 h 1076325"/>
                <a:gd name="connsiteX38" fmla="*/ 10287 w 1028700"/>
                <a:gd name="connsiteY38" fmla="*/ 732092 h 1076325"/>
                <a:gd name="connsiteX39" fmla="*/ 18859 w 1028700"/>
                <a:gd name="connsiteY39" fmla="*/ 754190 h 1076325"/>
                <a:gd name="connsiteX40" fmla="*/ 66104 w 1028700"/>
                <a:gd name="connsiteY40" fmla="*/ 785336 h 1076325"/>
                <a:gd name="connsiteX41" fmla="*/ 111443 w 1028700"/>
                <a:gd name="connsiteY41" fmla="*/ 819626 h 1076325"/>
                <a:gd name="connsiteX42" fmla="*/ 148114 w 1028700"/>
                <a:gd name="connsiteY42" fmla="*/ 841629 h 1076325"/>
                <a:gd name="connsiteX43" fmla="*/ 181833 w 1028700"/>
                <a:gd name="connsiteY43" fmla="*/ 852678 h 1076325"/>
                <a:gd name="connsiteX44" fmla="*/ 205645 w 1028700"/>
                <a:gd name="connsiteY44" fmla="*/ 847154 h 1076325"/>
                <a:gd name="connsiteX45" fmla="*/ 253175 w 1028700"/>
                <a:gd name="connsiteY45" fmla="*/ 805529 h 1076325"/>
                <a:gd name="connsiteX46" fmla="*/ 309182 w 1028700"/>
                <a:gd name="connsiteY46" fmla="*/ 756952 h 1076325"/>
                <a:gd name="connsiteX47" fmla="*/ 355187 w 1028700"/>
                <a:gd name="connsiteY47" fmla="*/ 721138 h 1076325"/>
                <a:gd name="connsiteX48" fmla="*/ 368046 w 1028700"/>
                <a:gd name="connsiteY48" fmla="*/ 717423 h 1076325"/>
                <a:gd name="connsiteX49" fmla="*/ 373666 w 1028700"/>
                <a:gd name="connsiteY49" fmla="*/ 729139 h 1076325"/>
                <a:gd name="connsiteX50" fmla="*/ 372904 w 1028700"/>
                <a:gd name="connsiteY50" fmla="*/ 749332 h 1076325"/>
                <a:gd name="connsiteX51" fmla="*/ 347758 w 1028700"/>
                <a:gd name="connsiteY51" fmla="*/ 796004 h 1076325"/>
                <a:gd name="connsiteX52" fmla="*/ 323850 w 1028700"/>
                <a:gd name="connsiteY52" fmla="*/ 838962 h 1076325"/>
                <a:gd name="connsiteX53" fmla="*/ 221552 w 1028700"/>
                <a:gd name="connsiteY53" fmla="*/ 943547 h 1076325"/>
                <a:gd name="connsiteX54" fmla="*/ 161544 w 1028700"/>
                <a:gd name="connsiteY54" fmla="*/ 982790 h 1076325"/>
                <a:gd name="connsiteX55" fmla="*/ 138113 w 1028700"/>
                <a:gd name="connsiteY55" fmla="*/ 991743 h 1076325"/>
                <a:gd name="connsiteX56" fmla="*/ 63722 w 1028700"/>
                <a:gd name="connsiteY56" fmla="*/ 1028414 h 1076325"/>
                <a:gd name="connsiteX57" fmla="*/ 23908 w 1028700"/>
                <a:gd name="connsiteY57" fmla="*/ 1044321 h 1076325"/>
                <a:gd name="connsiteX58" fmla="*/ 9620 w 1028700"/>
                <a:gd name="connsiteY58" fmla="*/ 1052894 h 1076325"/>
                <a:gd name="connsiteX59" fmla="*/ 7144 w 1028700"/>
                <a:gd name="connsiteY59" fmla="*/ 1063371 h 1076325"/>
                <a:gd name="connsiteX60" fmla="*/ 16288 w 1028700"/>
                <a:gd name="connsiteY60" fmla="*/ 1072325 h 1076325"/>
                <a:gd name="connsiteX61" fmla="*/ 102013 w 1028700"/>
                <a:gd name="connsiteY61" fmla="*/ 1075468 h 1076325"/>
                <a:gd name="connsiteX62" fmla="*/ 171165 w 1028700"/>
                <a:gd name="connsiteY62" fmla="*/ 1070515 h 1076325"/>
                <a:gd name="connsiteX63" fmla="*/ 224409 w 1028700"/>
                <a:gd name="connsiteY63" fmla="*/ 1055942 h 1076325"/>
                <a:gd name="connsiteX64" fmla="*/ 266033 w 1028700"/>
                <a:gd name="connsiteY64" fmla="*/ 1038130 h 1076325"/>
                <a:gd name="connsiteX65" fmla="*/ 307086 w 1028700"/>
                <a:gd name="connsiteY65" fmla="*/ 1014222 h 1076325"/>
                <a:gd name="connsiteX66" fmla="*/ 371666 w 1028700"/>
                <a:gd name="connsiteY66" fmla="*/ 955739 h 1076325"/>
                <a:gd name="connsiteX67" fmla="*/ 431292 w 1028700"/>
                <a:gd name="connsiteY67" fmla="*/ 872109 h 1076325"/>
                <a:gd name="connsiteX68" fmla="*/ 489966 w 1028700"/>
                <a:gd name="connsiteY68" fmla="*/ 747236 h 1076325"/>
                <a:gd name="connsiteX69" fmla="*/ 537115 w 1028700"/>
                <a:gd name="connsiteY69" fmla="*/ 601028 h 1076325"/>
                <a:gd name="connsiteX70" fmla="*/ 548164 w 1028700"/>
                <a:gd name="connsiteY70" fmla="*/ 587026 h 1076325"/>
                <a:gd name="connsiteX71" fmla="*/ 577501 w 1028700"/>
                <a:gd name="connsiteY71" fmla="*/ 569595 h 1076325"/>
                <a:gd name="connsiteX72" fmla="*/ 610648 w 1028700"/>
                <a:gd name="connsiteY72" fmla="*/ 545783 h 1076325"/>
                <a:gd name="connsiteX73" fmla="*/ 1021175 w 1028700"/>
                <a:gd name="connsiteY73" fmla="*/ 918401 h 1076325"/>
                <a:gd name="connsiteX74" fmla="*/ 1001839 w 1028700"/>
                <a:gd name="connsiteY74" fmla="*/ 907066 h 1076325"/>
                <a:gd name="connsiteX75" fmla="*/ 958977 w 1028700"/>
                <a:gd name="connsiteY75" fmla="*/ 904018 h 1076325"/>
                <a:gd name="connsiteX76" fmla="*/ 918877 w 1028700"/>
                <a:gd name="connsiteY76" fmla="*/ 901256 h 1076325"/>
                <a:gd name="connsiteX77" fmla="*/ 874490 w 1028700"/>
                <a:gd name="connsiteY77" fmla="*/ 888397 h 1076325"/>
                <a:gd name="connsiteX78" fmla="*/ 830675 w 1028700"/>
                <a:gd name="connsiteY78" fmla="*/ 872490 h 1076325"/>
                <a:gd name="connsiteX79" fmla="*/ 793814 w 1028700"/>
                <a:gd name="connsiteY79" fmla="*/ 853059 h 1076325"/>
                <a:gd name="connsiteX80" fmla="*/ 742665 w 1028700"/>
                <a:gd name="connsiteY80" fmla="*/ 813245 h 1076325"/>
                <a:gd name="connsiteX81" fmla="*/ 681514 w 1028700"/>
                <a:gd name="connsiteY81" fmla="*/ 751904 h 1076325"/>
                <a:gd name="connsiteX82" fmla="*/ 642175 w 1028700"/>
                <a:gd name="connsiteY82" fmla="*/ 696278 h 1076325"/>
                <a:gd name="connsiteX83" fmla="*/ 621887 w 1028700"/>
                <a:gd name="connsiteY83" fmla="*/ 665321 h 1076325"/>
                <a:gd name="connsiteX84" fmla="*/ 607505 w 1028700"/>
                <a:gd name="connsiteY84" fmla="*/ 649129 h 1076325"/>
                <a:gd name="connsiteX85" fmla="*/ 597408 w 1028700"/>
                <a:gd name="connsiteY85" fmla="*/ 640271 h 1076325"/>
                <a:gd name="connsiteX86" fmla="*/ 585025 w 1028700"/>
                <a:gd name="connsiteY86" fmla="*/ 638366 h 1076325"/>
                <a:gd name="connsiteX87" fmla="*/ 572643 w 1028700"/>
                <a:gd name="connsiteY87" fmla="*/ 640271 h 1076325"/>
                <a:gd name="connsiteX88" fmla="*/ 556927 w 1028700"/>
                <a:gd name="connsiteY88" fmla="*/ 656463 h 1076325"/>
                <a:gd name="connsiteX89" fmla="*/ 557593 w 1028700"/>
                <a:gd name="connsiteY89" fmla="*/ 671798 h 1076325"/>
                <a:gd name="connsiteX90" fmla="*/ 565975 w 1028700"/>
                <a:gd name="connsiteY90" fmla="*/ 688943 h 1076325"/>
                <a:gd name="connsiteX91" fmla="*/ 579215 w 1028700"/>
                <a:gd name="connsiteY91" fmla="*/ 725043 h 1076325"/>
                <a:gd name="connsiteX92" fmla="*/ 593693 w 1028700"/>
                <a:gd name="connsiteY92" fmla="*/ 760381 h 1076325"/>
                <a:gd name="connsiteX93" fmla="*/ 617220 w 1028700"/>
                <a:gd name="connsiteY93" fmla="*/ 813054 h 1076325"/>
                <a:gd name="connsiteX94" fmla="*/ 644557 w 1028700"/>
                <a:gd name="connsiteY94" fmla="*/ 867537 h 1076325"/>
                <a:gd name="connsiteX95" fmla="*/ 662178 w 1028700"/>
                <a:gd name="connsiteY95" fmla="*/ 908495 h 1076325"/>
                <a:gd name="connsiteX96" fmla="*/ 688753 w 1028700"/>
                <a:gd name="connsiteY96" fmla="*/ 962406 h 1076325"/>
                <a:gd name="connsiteX97" fmla="*/ 698849 w 1028700"/>
                <a:gd name="connsiteY97" fmla="*/ 988981 h 1076325"/>
                <a:gd name="connsiteX98" fmla="*/ 708660 w 1028700"/>
                <a:gd name="connsiteY98" fmla="*/ 1006316 h 1076325"/>
                <a:gd name="connsiteX99" fmla="*/ 725805 w 1028700"/>
                <a:gd name="connsiteY99" fmla="*/ 1020985 h 1076325"/>
                <a:gd name="connsiteX100" fmla="*/ 741140 w 1028700"/>
                <a:gd name="connsiteY100" fmla="*/ 1028986 h 1076325"/>
                <a:gd name="connsiteX101" fmla="*/ 757904 w 1028700"/>
                <a:gd name="connsiteY101" fmla="*/ 1040606 h 1076325"/>
                <a:gd name="connsiteX102" fmla="*/ 776574 w 1028700"/>
                <a:gd name="connsiteY102" fmla="*/ 1039940 h 1076325"/>
                <a:gd name="connsiteX103" fmla="*/ 797147 w 1028700"/>
                <a:gd name="connsiteY103" fmla="*/ 1032034 h 1076325"/>
                <a:gd name="connsiteX104" fmla="*/ 828104 w 1028700"/>
                <a:gd name="connsiteY104" fmla="*/ 1015556 h 1076325"/>
                <a:gd name="connsiteX105" fmla="*/ 864489 w 1028700"/>
                <a:gd name="connsiteY105" fmla="*/ 1004792 h 1076325"/>
                <a:gd name="connsiteX106" fmla="*/ 889730 w 1028700"/>
                <a:gd name="connsiteY106" fmla="*/ 993076 h 1076325"/>
                <a:gd name="connsiteX107" fmla="*/ 926306 w 1028700"/>
                <a:gd name="connsiteY107" fmla="*/ 975932 h 1076325"/>
                <a:gd name="connsiteX108" fmla="*/ 962692 w 1028700"/>
                <a:gd name="connsiteY108" fmla="*/ 965454 h 1076325"/>
                <a:gd name="connsiteX109" fmla="*/ 992981 w 1028700"/>
                <a:gd name="connsiteY109" fmla="*/ 954024 h 1076325"/>
                <a:gd name="connsiteX110" fmla="*/ 1011936 w 1028700"/>
                <a:gd name="connsiteY110" fmla="*/ 942975 h 1076325"/>
                <a:gd name="connsiteX111" fmla="*/ 1025557 w 1028700"/>
                <a:gd name="connsiteY111" fmla="*/ 931831 h 1076325"/>
                <a:gd name="connsiteX112" fmla="*/ 1021175 w 1028700"/>
                <a:gd name="connsiteY112" fmla="*/ 918401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1028700" h="1076325">
                  <a:moveTo>
                    <a:pt x="610648" y="545783"/>
                  </a:moveTo>
                  <a:lnTo>
                    <a:pt x="737330" y="469106"/>
                  </a:lnTo>
                  <a:lnTo>
                    <a:pt x="789241" y="447484"/>
                  </a:lnTo>
                  <a:lnTo>
                    <a:pt x="827818" y="432816"/>
                  </a:lnTo>
                  <a:lnTo>
                    <a:pt x="842486" y="409004"/>
                  </a:lnTo>
                  <a:lnTo>
                    <a:pt x="838676" y="385667"/>
                  </a:lnTo>
                  <a:lnTo>
                    <a:pt x="808768" y="358616"/>
                  </a:lnTo>
                  <a:lnTo>
                    <a:pt x="768382" y="343853"/>
                  </a:lnTo>
                  <a:lnTo>
                    <a:pt x="734092" y="347567"/>
                  </a:lnTo>
                  <a:lnTo>
                    <a:pt x="702755" y="362998"/>
                  </a:lnTo>
                  <a:lnTo>
                    <a:pt x="678942" y="394145"/>
                  </a:lnTo>
                  <a:lnTo>
                    <a:pt x="604457" y="445865"/>
                  </a:lnTo>
                  <a:lnTo>
                    <a:pt x="588836" y="452247"/>
                  </a:lnTo>
                  <a:lnTo>
                    <a:pt x="578930" y="439293"/>
                  </a:lnTo>
                  <a:lnTo>
                    <a:pt x="586359" y="344424"/>
                  </a:lnTo>
                  <a:lnTo>
                    <a:pt x="604742" y="258699"/>
                  </a:lnTo>
                  <a:lnTo>
                    <a:pt x="612743" y="213836"/>
                  </a:lnTo>
                  <a:lnTo>
                    <a:pt x="623792" y="191834"/>
                  </a:lnTo>
                  <a:lnTo>
                    <a:pt x="623792" y="163639"/>
                  </a:lnTo>
                  <a:lnTo>
                    <a:pt x="614553" y="136684"/>
                  </a:lnTo>
                  <a:lnTo>
                    <a:pt x="585788" y="107061"/>
                  </a:lnTo>
                  <a:lnTo>
                    <a:pt x="516541" y="52959"/>
                  </a:lnTo>
                  <a:lnTo>
                    <a:pt x="464344" y="11240"/>
                  </a:lnTo>
                  <a:lnTo>
                    <a:pt x="444532" y="7144"/>
                  </a:lnTo>
                  <a:lnTo>
                    <a:pt x="423100" y="29242"/>
                  </a:lnTo>
                  <a:lnTo>
                    <a:pt x="421291" y="57721"/>
                  </a:lnTo>
                  <a:lnTo>
                    <a:pt x="424625" y="79534"/>
                  </a:lnTo>
                  <a:lnTo>
                    <a:pt x="424910" y="95821"/>
                  </a:lnTo>
                  <a:lnTo>
                    <a:pt x="434816" y="132302"/>
                  </a:lnTo>
                  <a:lnTo>
                    <a:pt x="438626" y="265557"/>
                  </a:lnTo>
                  <a:lnTo>
                    <a:pt x="439484" y="350806"/>
                  </a:lnTo>
                  <a:lnTo>
                    <a:pt x="423863" y="482060"/>
                  </a:lnTo>
                  <a:lnTo>
                    <a:pt x="415100" y="539877"/>
                  </a:lnTo>
                  <a:lnTo>
                    <a:pt x="311563" y="601313"/>
                  </a:lnTo>
                  <a:lnTo>
                    <a:pt x="206216" y="662654"/>
                  </a:lnTo>
                  <a:lnTo>
                    <a:pt x="137065" y="691420"/>
                  </a:lnTo>
                  <a:lnTo>
                    <a:pt x="71533" y="702469"/>
                  </a:lnTo>
                  <a:lnTo>
                    <a:pt x="23146" y="715518"/>
                  </a:lnTo>
                  <a:lnTo>
                    <a:pt x="10287" y="732092"/>
                  </a:lnTo>
                  <a:lnTo>
                    <a:pt x="18859" y="754190"/>
                  </a:lnTo>
                  <a:lnTo>
                    <a:pt x="66104" y="785336"/>
                  </a:lnTo>
                  <a:lnTo>
                    <a:pt x="111443" y="819626"/>
                  </a:lnTo>
                  <a:lnTo>
                    <a:pt x="148114" y="841629"/>
                  </a:lnTo>
                  <a:lnTo>
                    <a:pt x="181833" y="852678"/>
                  </a:lnTo>
                  <a:lnTo>
                    <a:pt x="205645" y="847154"/>
                  </a:lnTo>
                  <a:lnTo>
                    <a:pt x="253175" y="805529"/>
                  </a:lnTo>
                  <a:lnTo>
                    <a:pt x="309182" y="756952"/>
                  </a:lnTo>
                  <a:lnTo>
                    <a:pt x="355187" y="721138"/>
                  </a:lnTo>
                  <a:lnTo>
                    <a:pt x="368046" y="717423"/>
                  </a:lnTo>
                  <a:lnTo>
                    <a:pt x="373666" y="729139"/>
                  </a:lnTo>
                  <a:lnTo>
                    <a:pt x="372904" y="749332"/>
                  </a:lnTo>
                  <a:lnTo>
                    <a:pt x="347758" y="796004"/>
                  </a:lnTo>
                  <a:lnTo>
                    <a:pt x="323850" y="838962"/>
                  </a:lnTo>
                  <a:lnTo>
                    <a:pt x="221552" y="943547"/>
                  </a:lnTo>
                  <a:lnTo>
                    <a:pt x="161544" y="982790"/>
                  </a:lnTo>
                  <a:lnTo>
                    <a:pt x="138113" y="991743"/>
                  </a:lnTo>
                  <a:lnTo>
                    <a:pt x="63722" y="1028414"/>
                  </a:lnTo>
                  <a:lnTo>
                    <a:pt x="23908" y="1044321"/>
                  </a:lnTo>
                  <a:lnTo>
                    <a:pt x="9620" y="1052894"/>
                  </a:lnTo>
                  <a:lnTo>
                    <a:pt x="7144" y="1063371"/>
                  </a:lnTo>
                  <a:lnTo>
                    <a:pt x="16288" y="1072325"/>
                  </a:lnTo>
                  <a:lnTo>
                    <a:pt x="102013" y="1075468"/>
                  </a:lnTo>
                  <a:lnTo>
                    <a:pt x="171165" y="1070515"/>
                  </a:lnTo>
                  <a:lnTo>
                    <a:pt x="224409" y="1055942"/>
                  </a:lnTo>
                  <a:lnTo>
                    <a:pt x="266033" y="1038130"/>
                  </a:lnTo>
                  <a:lnTo>
                    <a:pt x="307086" y="1014222"/>
                  </a:lnTo>
                  <a:lnTo>
                    <a:pt x="371666" y="955739"/>
                  </a:lnTo>
                  <a:lnTo>
                    <a:pt x="431292" y="872109"/>
                  </a:lnTo>
                  <a:lnTo>
                    <a:pt x="489966" y="747236"/>
                  </a:lnTo>
                  <a:lnTo>
                    <a:pt x="537115" y="601028"/>
                  </a:lnTo>
                  <a:lnTo>
                    <a:pt x="548164" y="587026"/>
                  </a:lnTo>
                  <a:lnTo>
                    <a:pt x="577501" y="569595"/>
                  </a:lnTo>
                  <a:lnTo>
                    <a:pt x="610648" y="545783"/>
                  </a:lnTo>
                  <a:close/>
                  <a:moveTo>
                    <a:pt x="1021175" y="918401"/>
                  </a:moveTo>
                  <a:lnTo>
                    <a:pt x="1001839" y="907066"/>
                  </a:lnTo>
                  <a:lnTo>
                    <a:pt x="958977" y="904018"/>
                  </a:lnTo>
                  <a:lnTo>
                    <a:pt x="918877" y="901256"/>
                  </a:lnTo>
                  <a:lnTo>
                    <a:pt x="874490" y="888397"/>
                  </a:lnTo>
                  <a:lnTo>
                    <a:pt x="830675" y="872490"/>
                  </a:lnTo>
                  <a:lnTo>
                    <a:pt x="793814" y="853059"/>
                  </a:lnTo>
                  <a:lnTo>
                    <a:pt x="742665" y="813245"/>
                  </a:lnTo>
                  <a:lnTo>
                    <a:pt x="681514" y="751904"/>
                  </a:lnTo>
                  <a:lnTo>
                    <a:pt x="642175" y="696278"/>
                  </a:lnTo>
                  <a:lnTo>
                    <a:pt x="621887" y="665321"/>
                  </a:lnTo>
                  <a:lnTo>
                    <a:pt x="607505" y="649129"/>
                  </a:lnTo>
                  <a:lnTo>
                    <a:pt x="597408" y="640271"/>
                  </a:lnTo>
                  <a:lnTo>
                    <a:pt x="585025" y="638366"/>
                  </a:lnTo>
                  <a:lnTo>
                    <a:pt x="572643" y="640271"/>
                  </a:lnTo>
                  <a:lnTo>
                    <a:pt x="556927" y="656463"/>
                  </a:lnTo>
                  <a:lnTo>
                    <a:pt x="557593" y="671798"/>
                  </a:lnTo>
                  <a:lnTo>
                    <a:pt x="565975" y="688943"/>
                  </a:lnTo>
                  <a:lnTo>
                    <a:pt x="579215" y="725043"/>
                  </a:lnTo>
                  <a:lnTo>
                    <a:pt x="593693" y="760381"/>
                  </a:lnTo>
                  <a:lnTo>
                    <a:pt x="617220" y="813054"/>
                  </a:lnTo>
                  <a:lnTo>
                    <a:pt x="644557" y="867537"/>
                  </a:lnTo>
                  <a:lnTo>
                    <a:pt x="662178" y="908495"/>
                  </a:lnTo>
                  <a:lnTo>
                    <a:pt x="688753" y="962406"/>
                  </a:lnTo>
                  <a:lnTo>
                    <a:pt x="698849" y="988981"/>
                  </a:lnTo>
                  <a:lnTo>
                    <a:pt x="708660" y="1006316"/>
                  </a:lnTo>
                  <a:lnTo>
                    <a:pt x="725805" y="1020985"/>
                  </a:lnTo>
                  <a:lnTo>
                    <a:pt x="741140" y="1028986"/>
                  </a:lnTo>
                  <a:lnTo>
                    <a:pt x="757904" y="1040606"/>
                  </a:lnTo>
                  <a:lnTo>
                    <a:pt x="776574" y="1039940"/>
                  </a:lnTo>
                  <a:lnTo>
                    <a:pt x="797147" y="1032034"/>
                  </a:lnTo>
                  <a:lnTo>
                    <a:pt x="828104" y="1015556"/>
                  </a:lnTo>
                  <a:lnTo>
                    <a:pt x="864489" y="1004792"/>
                  </a:lnTo>
                  <a:lnTo>
                    <a:pt x="889730" y="993076"/>
                  </a:lnTo>
                  <a:lnTo>
                    <a:pt x="926306" y="975932"/>
                  </a:lnTo>
                  <a:lnTo>
                    <a:pt x="962692" y="965454"/>
                  </a:lnTo>
                  <a:lnTo>
                    <a:pt x="992981" y="954024"/>
                  </a:lnTo>
                  <a:lnTo>
                    <a:pt x="1011936" y="942975"/>
                  </a:lnTo>
                  <a:lnTo>
                    <a:pt x="1025557" y="931831"/>
                  </a:lnTo>
                  <a:lnTo>
                    <a:pt x="1021175" y="918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E9261B85-D0C9-4D0C-945E-5F56C88C286D}"/>
                </a:ext>
              </a:extLst>
            </p:cNvPr>
            <p:cNvSpPr/>
            <p:nvPr/>
          </p:nvSpPr>
          <p:spPr>
            <a:xfrm>
              <a:off x="8690515" y="2688431"/>
              <a:ext cx="1076325" cy="1457325"/>
            </a:xfrm>
            <a:custGeom>
              <a:avLst/>
              <a:gdLst>
                <a:gd name="connsiteX0" fmla="*/ 1071086 w 1076325"/>
                <a:gd name="connsiteY0" fmla="*/ 190691 h 1457325"/>
                <a:gd name="connsiteX1" fmla="*/ 1056513 w 1076325"/>
                <a:gd name="connsiteY1" fmla="*/ 157163 h 1457325"/>
                <a:gd name="connsiteX2" fmla="*/ 1038606 w 1076325"/>
                <a:gd name="connsiteY2" fmla="*/ 130016 h 1457325"/>
                <a:gd name="connsiteX3" fmla="*/ 1011460 w 1076325"/>
                <a:gd name="connsiteY3" fmla="*/ 104489 h 1457325"/>
                <a:gd name="connsiteX4" fmla="*/ 979361 w 1076325"/>
                <a:gd name="connsiteY4" fmla="*/ 87630 h 1457325"/>
                <a:gd name="connsiteX5" fmla="*/ 944213 w 1076325"/>
                <a:gd name="connsiteY5" fmla="*/ 70676 h 1457325"/>
                <a:gd name="connsiteX6" fmla="*/ 911637 w 1076325"/>
                <a:gd name="connsiteY6" fmla="*/ 63341 h 1457325"/>
                <a:gd name="connsiteX7" fmla="*/ 888682 w 1076325"/>
                <a:gd name="connsiteY7" fmla="*/ 69723 h 1457325"/>
                <a:gd name="connsiteX8" fmla="*/ 839152 w 1076325"/>
                <a:gd name="connsiteY8" fmla="*/ 100013 h 1457325"/>
                <a:gd name="connsiteX9" fmla="*/ 775525 w 1076325"/>
                <a:gd name="connsiteY9" fmla="*/ 130302 h 1457325"/>
                <a:gd name="connsiteX10" fmla="*/ 732187 w 1076325"/>
                <a:gd name="connsiteY10" fmla="*/ 155258 h 1457325"/>
                <a:gd name="connsiteX11" fmla="*/ 685514 w 1076325"/>
                <a:gd name="connsiteY11" fmla="*/ 178499 h 1457325"/>
                <a:gd name="connsiteX12" fmla="*/ 655415 w 1076325"/>
                <a:gd name="connsiteY12" fmla="*/ 209264 h 1457325"/>
                <a:gd name="connsiteX13" fmla="*/ 639509 w 1076325"/>
                <a:gd name="connsiteY13" fmla="*/ 215932 h 1457325"/>
                <a:gd name="connsiteX14" fmla="*/ 625793 w 1076325"/>
                <a:gd name="connsiteY14" fmla="*/ 215265 h 1457325"/>
                <a:gd name="connsiteX15" fmla="*/ 618554 w 1076325"/>
                <a:gd name="connsiteY15" fmla="*/ 205931 h 1457325"/>
                <a:gd name="connsiteX16" fmla="*/ 621792 w 1076325"/>
                <a:gd name="connsiteY16" fmla="*/ 198311 h 1457325"/>
                <a:gd name="connsiteX17" fmla="*/ 635603 w 1076325"/>
                <a:gd name="connsiteY17" fmla="*/ 189167 h 1457325"/>
                <a:gd name="connsiteX18" fmla="*/ 665416 w 1076325"/>
                <a:gd name="connsiteY18" fmla="*/ 155829 h 1457325"/>
                <a:gd name="connsiteX19" fmla="*/ 685419 w 1076325"/>
                <a:gd name="connsiteY19" fmla="*/ 134588 h 1457325"/>
                <a:gd name="connsiteX20" fmla="*/ 696849 w 1076325"/>
                <a:gd name="connsiteY20" fmla="*/ 117920 h 1457325"/>
                <a:gd name="connsiteX21" fmla="*/ 698087 w 1076325"/>
                <a:gd name="connsiteY21" fmla="*/ 104584 h 1457325"/>
                <a:gd name="connsiteX22" fmla="*/ 690848 w 1076325"/>
                <a:gd name="connsiteY22" fmla="*/ 86773 h 1457325"/>
                <a:gd name="connsiteX23" fmla="*/ 666179 w 1076325"/>
                <a:gd name="connsiteY23" fmla="*/ 59627 h 1457325"/>
                <a:gd name="connsiteX24" fmla="*/ 629698 w 1076325"/>
                <a:gd name="connsiteY24" fmla="*/ 30004 h 1457325"/>
                <a:gd name="connsiteX25" fmla="*/ 600837 w 1076325"/>
                <a:gd name="connsiteY25" fmla="*/ 11335 h 1457325"/>
                <a:gd name="connsiteX26" fmla="*/ 579787 w 1076325"/>
                <a:gd name="connsiteY26" fmla="*/ 7144 h 1457325"/>
                <a:gd name="connsiteX27" fmla="*/ 563213 w 1076325"/>
                <a:gd name="connsiteY27" fmla="*/ 10859 h 1457325"/>
                <a:gd name="connsiteX28" fmla="*/ 549021 w 1076325"/>
                <a:gd name="connsiteY28" fmla="*/ 28766 h 1457325"/>
                <a:gd name="connsiteX29" fmla="*/ 545973 w 1076325"/>
                <a:gd name="connsiteY29" fmla="*/ 44196 h 1457325"/>
                <a:gd name="connsiteX30" fmla="*/ 545020 w 1076325"/>
                <a:gd name="connsiteY30" fmla="*/ 72676 h 1457325"/>
                <a:gd name="connsiteX31" fmla="*/ 515207 w 1076325"/>
                <a:gd name="connsiteY31" fmla="*/ 127540 h 1457325"/>
                <a:gd name="connsiteX32" fmla="*/ 497586 w 1076325"/>
                <a:gd name="connsiteY32" fmla="*/ 143161 h 1457325"/>
                <a:gd name="connsiteX33" fmla="*/ 483012 w 1076325"/>
                <a:gd name="connsiteY33" fmla="*/ 144399 h 1457325"/>
                <a:gd name="connsiteX34" fmla="*/ 454533 w 1076325"/>
                <a:gd name="connsiteY34" fmla="*/ 138589 h 1457325"/>
                <a:gd name="connsiteX35" fmla="*/ 402241 w 1076325"/>
                <a:gd name="connsiteY35" fmla="*/ 128492 h 1457325"/>
                <a:gd name="connsiteX36" fmla="*/ 381000 w 1076325"/>
                <a:gd name="connsiteY36" fmla="*/ 126206 h 1457325"/>
                <a:gd name="connsiteX37" fmla="*/ 365855 w 1076325"/>
                <a:gd name="connsiteY37" fmla="*/ 132493 h 1457325"/>
                <a:gd name="connsiteX38" fmla="*/ 357568 w 1076325"/>
                <a:gd name="connsiteY38" fmla="*/ 151733 h 1457325"/>
                <a:gd name="connsiteX39" fmla="*/ 360616 w 1076325"/>
                <a:gd name="connsiteY39" fmla="*/ 169355 h 1457325"/>
                <a:gd name="connsiteX40" fmla="*/ 378523 w 1076325"/>
                <a:gd name="connsiteY40" fmla="*/ 181737 h 1457325"/>
                <a:gd name="connsiteX41" fmla="*/ 413766 w 1076325"/>
                <a:gd name="connsiteY41" fmla="*/ 205550 h 1457325"/>
                <a:gd name="connsiteX42" fmla="*/ 436721 w 1076325"/>
                <a:gd name="connsiteY42" fmla="*/ 225266 h 1457325"/>
                <a:gd name="connsiteX43" fmla="*/ 443484 w 1076325"/>
                <a:gd name="connsiteY43" fmla="*/ 240411 h 1457325"/>
                <a:gd name="connsiteX44" fmla="*/ 436150 w 1076325"/>
                <a:gd name="connsiteY44" fmla="*/ 253270 h 1457325"/>
                <a:gd name="connsiteX45" fmla="*/ 382238 w 1076325"/>
                <a:gd name="connsiteY45" fmla="*/ 301181 h 1457325"/>
                <a:gd name="connsiteX46" fmla="*/ 363950 w 1076325"/>
                <a:gd name="connsiteY46" fmla="*/ 307848 h 1457325"/>
                <a:gd name="connsiteX47" fmla="*/ 354616 w 1076325"/>
                <a:gd name="connsiteY47" fmla="*/ 311563 h 1457325"/>
                <a:gd name="connsiteX48" fmla="*/ 345377 w 1076325"/>
                <a:gd name="connsiteY48" fmla="*/ 308801 h 1457325"/>
                <a:gd name="connsiteX49" fmla="*/ 336899 w 1076325"/>
                <a:gd name="connsiteY49" fmla="*/ 296132 h 1457325"/>
                <a:gd name="connsiteX50" fmla="*/ 326041 w 1076325"/>
                <a:gd name="connsiteY50" fmla="*/ 276987 h 1457325"/>
                <a:gd name="connsiteX51" fmla="*/ 297561 w 1076325"/>
                <a:gd name="connsiteY51" fmla="*/ 236030 h 1457325"/>
                <a:gd name="connsiteX52" fmla="*/ 267748 w 1076325"/>
                <a:gd name="connsiteY52" fmla="*/ 196406 h 1457325"/>
                <a:gd name="connsiteX53" fmla="*/ 235744 w 1076325"/>
                <a:gd name="connsiteY53" fmla="*/ 168878 h 1457325"/>
                <a:gd name="connsiteX54" fmla="*/ 204216 w 1076325"/>
                <a:gd name="connsiteY54" fmla="*/ 141351 h 1457325"/>
                <a:gd name="connsiteX55" fmla="*/ 171164 w 1076325"/>
                <a:gd name="connsiteY55" fmla="*/ 125254 h 1457325"/>
                <a:gd name="connsiteX56" fmla="*/ 142684 w 1076325"/>
                <a:gd name="connsiteY56" fmla="*/ 113348 h 1457325"/>
                <a:gd name="connsiteX57" fmla="*/ 121253 w 1076325"/>
                <a:gd name="connsiteY57" fmla="*/ 113919 h 1457325"/>
                <a:gd name="connsiteX58" fmla="*/ 108871 w 1076325"/>
                <a:gd name="connsiteY58" fmla="*/ 122682 h 1457325"/>
                <a:gd name="connsiteX59" fmla="*/ 105156 w 1076325"/>
                <a:gd name="connsiteY59" fmla="*/ 136779 h 1457325"/>
                <a:gd name="connsiteX60" fmla="*/ 113919 w 1076325"/>
                <a:gd name="connsiteY60" fmla="*/ 151638 h 1457325"/>
                <a:gd name="connsiteX61" fmla="*/ 154305 w 1076325"/>
                <a:gd name="connsiteY61" fmla="*/ 192500 h 1457325"/>
                <a:gd name="connsiteX62" fmla="*/ 201835 w 1076325"/>
                <a:gd name="connsiteY62" fmla="*/ 244697 h 1457325"/>
                <a:gd name="connsiteX63" fmla="*/ 237458 w 1076325"/>
                <a:gd name="connsiteY63" fmla="*/ 310325 h 1457325"/>
                <a:gd name="connsiteX64" fmla="*/ 255841 w 1076325"/>
                <a:gd name="connsiteY64" fmla="*/ 356235 h 1457325"/>
                <a:gd name="connsiteX65" fmla="*/ 263843 w 1076325"/>
                <a:gd name="connsiteY65" fmla="*/ 376809 h 1457325"/>
                <a:gd name="connsiteX66" fmla="*/ 260128 w 1076325"/>
                <a:gd name="connsiteY66" fmla="*/ 384334 h 1457325"/>
                <a:gd name="connsiteX67" fmla="*/ 249460 w 1076325"/>
                <a:gd name="connsiteY67" fmla="*/ 386048 h 1457325"/>
                <a:gd name="connsiteX68" fmla="*/ 241173 w 1076325"/>
                <a:gd name="connsiteY68" fmla="*/ 376428 h 1457325"/>
                <a:gd name="connsiteX69" fmla="*/ 223551 w 1076325"/>
                <a:gd name="connsiteY69" fmla="*/ 353473 h 1457325"/>
                <a:gd name="connsiteX70" fmla="*/ 198025 w 1076325"/>
                <a:gd name="connsiteY70" fmla="*/ 329756 h 1457325"/>
                <a:gd name="connsiteX71" fmla="*/ 167259 w 1076325"/>
                <a:gd name="connsiteY71" fmla="*/ 305562 h 1457325"/>
                <a:gd name="connsiteX72" fmla="*/ 143351 w 1076325"/>
                <a:gd name="connsiteY72" fmla="*/ 290132 h 1457325"/>
                <a:gd name="connsiteX73" fmla="*/ 115157 w 1076325"/>
                <a:gd name="connsiteY73" fmla="*/ 285655 h 1457325"/>
                <a:gd name="connsiteX74" fmla="*/ 99250 w 1076325"/>
                <a:gd name="connsiteY74" fmla="*/ 290608 h 1457325"/>
                <a:gd name="connsiteX75" fmla="*/ 95535 w 1076325"/>
                <a:gd name="connsiteY75" fmla="*/ 306229 h 1457325"/>
                <a:gd name="connsiteX76" fmla="*/ 102298 w 1076325"/>
                <a:gd name="connsiteY76" fmla="*/ 324993 h 1457325"/>
                <a:gd name="connsiteX77" fmla="*/ 148209 w 1076325"/>
                <a:gd name="connsiteY77" fmla="*/ 383286 h 1457325"/>
                <a:gd name="connsiteX78" fmla="*/ 164592 w 1076325"/>
                <a:gd name="connsiteY78" fmla="*/ 421291 h 1457325"/>
                <a:gd name="connsiteX79" fmla="*/ 229457 w 1076325"/>
                <a:gd name="connsiteY79" fmla="*/ 566928 h 1457325"/>
                <a:gd name="connsiteX80" fmla="*/ 232029 w 1076325"/>
                <a:gd name="connsiteY80" fmla="*/ 573405 h 1457325"/>
                <a:gd name="connsiteX81" fmla="*/ 255079 w 1076325"/>
                <a:gd name="connsiteY81" fmla="*/ 606266 h 1457325"/>
                <a:gd name="connsiteX82" fmla="*/ 271939 w 1076325"/>
                <a:gd name="connsiteY82" fmla="*/ 617792 h 1457325"/>
                <a:gd name="connsiteX83" fmla="*/ 284036 w 1076325"/>
                <a:gd name="connsiteY83" fmla="*/ 613505 h 1457325"/>
                <a:gd name="connsiteX84" fmla="*/ 294608 w 1076325"/>
                <a:gd name="connsiteY84" fmla="*/ 602075 h 1457325"/>
                <a:gd name="connsiteX85" fmla="*/ 299751 w 1076325"/>
                <a:gd name="connsiteY85" fmla="*/ 576834 h 1457325"/>
                <a:gd name="connsiteX86" fmla="*/ 296703 w 1076325"/>
                <a:gd name="connsiteY86" fmla="*/ 529114 h 1457325"/>
                <a:gd name="connsiteX87" fmla="*/ 291655 w 1076325"/>
                <a:gd name="connsiteY87" fmla="*/ 516731 h 1457325"/>
                <a:gd name="connsiteX88" fmla="*/ 297656 w 1076325"/>
                <a:gd name="connsiteY88" fmla="*/ 507492 h 1457325"/>
                <a:gd name="connsiteX89" fmla="*/ 308610 w 1076325"/>
                <a:gd name="connsiteY89" fmla="*/ 502634 h 1457325"/>
                <a:gd name="connsiteX90" fmla="*/ 317754 w 1076325"/>
                <a:gd name="connsiteY90" fmla="*/ 506921 h 1457325"/>
                <a:gd name="connsiteX91" fmla="*/ 342043 w 1076325"/>
                <a:gd name="connsiteY91" fmla="*/ 531590 h 1457325"/>
                <a:gd name="connsiteX92" fmla="*/ 373761 w 1076325"/>
                <a:gd name="connsiteY92" fmla="*/ 558641 h 1457325"/>
                <a:gd name="connsiteX93" fmla="*/ 401669 w 1076325"/>
                <a:gd name="connsiteY93" fmla="*/ 568262 h 1457325"/>
                <a:gd name="connsiteX94" fmla="*/ 421386 w 1076325"/>
                <a:gd name="connsiteY94" fmla="*/ 559213 h 1457325"/>
                <a:gd name="connsiteX95" fmla="*/ 437293 w 1076325"/>
                <a:gd name="connsiteY95" fmla="*/ 537496 h 1457325"/>
                <a:gd name="connsiteX96" fmla="*/ 443293 w 1076325"/>
                <a:gd name="connsiteY96" fmla="*/ 503587 h 1457325"/>
                <a:gd name="connsiteX97" fmla="*/ 438340 w 1076325"/>
                <a:gd name="connsiteY97" fmla="*/ 479012 h 1457325"/>
                <a:gd name="connsiteX98" fmla="*/ 424148 w 1076325"/>
                <a:gd name="connsiteY98" fmla="*/ 457391 h 1457325"/>
                <a:gd name="connsiteX99" fmla="*/ 415480 w 1076325"/>
                <a:gd name="connsiteY99" fmla="*/ 437864 h 1457325"/>
                <a:gd name="connsiteX100" fmla="*/ 396240 w 1076325"/>
                <a:gd name="connsiteY100" fmla="*/ 389192 h 1457325"/>
                <a:gd name="connsiteX101" fmla="*/ 385096 w 1076325"/>
                <a:gd name="connsiteY101" fmla="*/ 368522 h 1457325"/>
                <a:gd name="connsiteX102" fmla="*/ 384620 w 1076325"/>
                <a:gd name="connsiteY102" fmla="*/ 359569 h 1457325"/>
                <a:gd name="connsiteX103" fmla="*/ 415576 w 1076325"/>
                <a:gd name="connsiteY103" fmla="*/ 330327 h 1457325"/>
                <a:gd name="connsiteX104" fmla="*/ 473869 w 1076325"/>
                <a:gd name="connsiteY104" fmla="*/ 294037 h 1457325"/>
                <a:gd name="connsiteX105" fmla="*/ 497014 w 1076325"/>
                <a:gd name="connsiteY105" fmla="*/ 285464 h 1457325"/>
                <a:gd name="connsiteX106" fmla="*/ 510349 w 1076325"/>
                <a:gd name="connsiteY106" fmla="*/ 290989 h 1457325"/>
                <a:gd name="connsiteX107" fmla="*/ 510635 w 1076325"/>
                <a:gd name="connsiteY107" fmla="*/ 304895 h 1457325"/>
                <a:gd name="connsiteX108" fmla="*/ 487870 w 1076325"/>
                <a:gd name="connsiteY108" fmla="*/ 335756 h 1457325"/>
                <a:gd name="connsiteX109" fmla="*/ 465487 w 1076325"/>
                <a:gd name="connsiteY109" fmla="*/ 386334 h 1457325"/>
                <a:gd name="connsiteX110" fmla="*/ 463201 w 1076325"/>
                <a:gd name="connsiteY110" fmla="*/ 427768 h 1457325"/>
                <a:gd name="connsiteX111" fmla="*/ 467868 w 1076325"/>
                <a:gd name="connsiteY111" fmla="*/ 449199 h 1457325"/>
                <a:gd name="connsiteX112" fmla="*/ 476155 w 1076325"/>
                <a:gd name="connsiteY112" fmla="*/ 484061 h 1457325"/>
                <a:gd name="connsiteX113" fmla="*/ 513302 w 1076325"/>
                <a:gd name="connsiteY113" fmla="*/ 504444 h 1457325"/>
                <a:gd name="connsiteX114" fmla="*/ 551879 w 1076325"/>
                <a:gd name="connsiteY114" fmla="*/ 513969 h 1457325"/>
                <a:gd name="connsiteX115" fmla="*/ 600075 w 1076325"/>
                <a:gd name="connsiteY115" fmla="*/ 518160 h 1457325"/>
                <a:gd name="connsiteX116" fmla="*/ 629031 w 1076325"/>
                <a:gd name="connsiteY116" fmla="*/ 504254 h 1457325"/>
                <a:gd name="connsiteX117" fmla="*/ 665797 w 1076325"/>
                <a:gd name="connsiteY117" fmla="*/ 473774 h 1457325"/>
                <a:gd name="connsiteX118" fmla="*/ 696563 w 1076325"/>
                <a:gd name="connsiteY118" fmla="*/ 434435 h 1457325"/>
                <a:gd name="connsiteX119" fmla="*/ 706660 w 1076325"/>
                <a:gd name="connsiteY119" fmla="*/ 391097 h 1457325"/>
                <a:gd name="connsiteX120" fmla="*/ 705326 w 1076325"/>
                <a:gd name="connsiteY120" fmla="*/ 364903 h 1457325"/>
                <a:gd name="connsiteX121" fmla="*/ 696182 w 1076325"/>
                <a:gd name="connsiteY121" fmla="*/ 331851 h 1457325"/>
                <a:gd name="connsiteX122" fmla="*/ 682561 w 1076325"/>
                <a:gd name="connsiteY122" fmla="*/ 300704 h 1457325"/>
                <a:gd name="connsiteX123" fmla="*/ 670655 w 1076325"/>
                <a:gd name="connsiteY123" fmla="*/ 280035 h 1457325"/>
                <a:gd name="connsiteX124" fmla="*/ 663511 w 1076325"/>
                <a:gd name="connsiteY124" fmla="*/ 270034 h 1457325"/>
                <a:gd name="connsiteX125" fmla="*/ 666750 w 1076325"/>
                <a:gd name="connsiteY125" fmla="*/ 262509 h 1457325"/>
                <a:gd name="connsiteX126" fmla="*/ 683419 w 1076325"/>
                <a:gd name="connsiteY126" fmla="*/ 252413 h 1457325"/>
                <a:gd name="connsiteX127" fmla="*/ 710184 w 1076325"/>
                <a:gd name="connsiteY127" fmla="*/ 238601 h 1457325"/>
                <a:gd name="connsiteX128" fmla="*/ 734473 w 1076325"/>
                <a:gd name="connsiteY128" fmla="*/ 231267 h 1457325"/>
                <a:gd name="connsiteX129" fmla="*/ 776097 w 1076325"/>
                <a:gd name="connsiteY129" fmla="*/ 211265 h 1457325"/>
                <a:gd name="connsiteX130" fmla="*/ 820388 w 1076325"/>
                <a:gd name="connsiteY130" fmla="*/ 197263 h 1457325"/>
                <a:gd name="connsiteX131" fmla="*/ 841915 w 1076325"/>
                <a:gd name="connsiteY131" fmla="*/ 200978 h 1457325"/>
                <a:gd name="connsiteX132" fmla="*/ 856107 w 1076325"/>
                <a:gd name="connsiteY132" fmla="*/ 213836 h 1457325"/>
                <a:gd name="connsiteX133" fmla="*/ 858393 w 1076325"/>
                <a:gd name="connsiteY133" fmla="*/ 229934 h 1457325"/>
                <a:gd name="connsiteX134" fmla="*/ 848487 w 1076325"/>
                <a:gd name="connsiteY134" fmla="*/ 261176 h 1457325"/>
                <a:gd name="connsiteX135" fmla="*/ 817340 w 1076325"/>
                <a:gd name="connsiteY135" fmla="*/ 315468 h 1457325"/>
                <a:gd name="connsiteX136" fmla="*/ 779430 w 1076325"/>
                <a:gd name="connsiteY136" fmla="*/ 381286 h 1457325"/>
                <a:gd name="connsiteX137" fmla="*/ 743807 w 1076325"/>
                <a:gd name="connsiteY137" fmla="*/ 438626 h 1457325"/>
                <a:gd name="connsiteX138" fmla="*/ 714470 w 1076325"/>
                <a:gd name="connsiteY138" fmla="*/ 485299 h 1457325"/>
                <a:gd name="connsiteX139" fmla="*/ 679609 w 1076325"/>
                <a:gd name="connsiteY139" fmla="*/ 514350 h 1457325"/>
                <a:gd name="connsiteX140" fmla="*/ 633603 w 1076325"/>
                <a:gd name="connsiteY140" fmla="*/ 535115 h 1457325"/>
                <a:gd name="connsiteX141" fmla="*/ 575786 w 1076325"/>
                <a:gd name="connsiteY141" fmla="*/ 565880 h 1457325"/>
                <a:gd name="connsiteX142" fmla="*/ 513397 w 1076325"/>
                <a:gd name="connsiteY142" fmla="*/ 595884 h 1457325"/>
                <a:gd name="connsiteX143" fmla="*/ 450723 w 1076325"/>
                <a:gd name="connsiteY143" fmla="*/ 624364 h 1457325"/>
                <a:gd name="connsiteX144" fmla="*/ 389096 w 1076325"/>
                <a:gd name="connsiteY144" fmla="*/ 653987 h 1457325"/>
                <a:gd name="connsiteX145" fmla="*/ 331279 w 1076325"/>
                <a:gd name="connsiteY145" fmla="*/ 681038 h 1457325"/>
                <a:gd name="connsiteX146" fmla="*/ 300799 w 1076325"/>
                <a:gd name="connsiteY146" fmla="*/ 694658 h 1457325"/>
                <a:gd name="connsiteX147" fmla="*/ 297370 w 1076325"/>
                <a:gd name="connsiteY147" fmla="*/ 707993 h 1457325"/>
                <a:gd name="connsiteX148" fmla="*/ 302895 w 1076325"/>
                <a:gd name="connsiteY148" fmla="*/ 718090 h 1457325"/>
                <a:gd name="connsiteX149" fmla="*/ 336709 w 1076325"/>
                <a:gd name="connsiteY149" fmla="*/ 732187 h 1457325"/>
                <a:gd name="connsiteX150" fmla="*/ 376047 w 1076325"/>
                <a:gd name="connsiteY150" fmla="*/ 741045 h 1457325"/>
                <a:gd name="connsiteX151" fmla="*/ 398526 w 1076325"/>
                <a:gd name="connsiteY151" fmla="*/ 741521 h 1457325"/>
                <a:gd name="connsiteX152" fmla="*/ 411099 w 1076325"/>
                <a:gd name="connsiteY152" fmla="*/ 732663 h 1457325"/>
                <a:gd name="connsiteX153" fmla="*/ 429101 w 1076325"/>
                <a:gd name="connsiteY153" fmla="*/ 726091 h 1457325"/>
                <a:gd name="connsiteX154" fmla="*/ 472821 w 1076325"/>
                <a:gd name="connsiteY154" fmla="*/ 699611 h 1457325"/>
                <a:gd name="connsiteX155" fmla="*/ 514921 w 1076325"/>
                <a:gd name="connsiteY155" fmla="*/ 667512 h 1457325"/>
                <a:gd name="connsiteX156" fmla="*/ 546163 w 1076325"/>
                <a:gd name="connsiteY156" fmla="*/ 652082 h 1457325"/>
                <a:gd name="connsiteX157" fmla="*/ 580644 w 1076325"/>
                <a:gd name="connsiteY157" fmla="*/ 630841 h 1457325"/>
                <a:gd name="connsiteX158" fmla="*/ 612267 w 1076325"/>
                <a:gd name="connsiteY158" fmla="*/ 612458 h 1457325"/>
                <a:gd name="connsiteX159" fmla="*/ 632936 w 1076325"/>
                <a:gd name="connsiteY159" fmla="*/ 601885 h 1457325"/>
                <a:gd name="connsiteX160" fmla="*/ 649510 w 1076325"/>
                <a:gd name="connsiteY160" fmla="*/ 602361 h 1457325"/>
                <a:gd name="connsiteX161" fmla="*/ 658653 w 1076325"/>
                <a:gd name="connsiteY161" fmla="*/ 613982 h 1457325"/>
                <a:gd name="connsiteX162" fmla="*/ 656368 w 1076325"/>
                <a:gd name="connsiteY162" fmla="*/ 627793 h 1457325"/>
                <a:gd name="connsiteX163" fmla="*/ 641699 w 1076325"/>
                <a:gd name="connsiteY163" fmla="*/ 667226 h 1457325"/>
                <a:gd name="connsiteX164" fmla="*/ 627507 w 1076325"/>
                <a:gd name="connsiteY164" fmla="*/ 699802 h 1457325"/>
                <a:gd name="connsiteX165" fmla="*/ 605123 w 1076325"/>
                <a:gd name="connsiteY165" fmla="*/ 736187 h 1457325"/>
                <a:gd name="connsiteX166" fmla="*/ 590455 w 1076325"/>
                <a:gd name="connsiteY166" fmla="*/ 762095 h 1457325"/>
                <a:gd name="connsiteX167" fmla="*/ 572548 w 1076325"/>
                <a:gd name="connsiteY167" fmla="*/ 779812 h 1457325"/>
                <a:gd name="connsiteX168" fmla="*/ 551021 w 1076325"/>
                <a:gd name="connsiteY168" fmla="*/ 794099 h 1457325"/>
                <a:gd name="connsiteX169" fmla="*/ 515207 w 1076325"/>
                <a:gd name="connsiteY169" fmla="*/ 812292 h 1457325"/>
                <a:gd name="connsiteX170" fmla="*/ 469487 w 1076325"/>
                <a:gd name="connsiteY170" fmla="*/ 844296 h 1457325"/>
                <a:gd name="connsiteX171" fmla="*/ 448246 w 1076325"/>
                <a:gd name="connsiteY171" fmla="*/ 851821 h 1457325"/>
                <a:gd name="connsiteX172" fmla="*/ 378143 w 1076325"/>
                <a:gd name="connsiteY172" fmla="*/ 889921 h 1457325"/>
                <a:gd name="connsiteX173" fmla="*/ 264128 w 1076325"/>
                <a:gd name="connsiteY173" fmla="*/ 955738 h 1457325"/>
                <a:gd name="connsiteX174" fmla="*/ 202692 w 1076325"/>
                <a:gd name="connsiteY174" fmla="*/ 989267 h 1457325"/>
                <a:gd name="connsiteX175" fmla="*/ 142494 w 1076325"/>
                <a:gd name="connsiteY175" fmla="*/ 1019080 h 1457325"/>
                <a:gd name="connsiteX176" fmla="*/ 108966 w 1076325"/>
                <a:gd name="connsiteY176" fmla="*/ 1036034 h 1457325"/>
                <a:gd name="connsiteX177" fmla="*/ 85534 w 1076325"/>
                <a:gd name="connsiteY177" fmla="*/ 1042892 h 1457325"/>
                <a:gd name="connsiteX178" fmla="*/ 48292 w 1076325"/>
                <a:gd name="connsiteY178" fmla="*/ 1057180 h 1457325"/>
                <a:gd name="connsiteX179" fmla="*/ 20478 w 1076325"/>
                <a:gd name="connsiteY179" fmla="*/ 1067276 h 1457325"/>
                <a:gd name="connsiteX180" fmla="*/ 7144 w 1076325"/>
                <a:gd name="connsiteY180" fmla="*/ 1077373 h 1457325"/>
                <a:gd name="connsiteX181" fmla="*/ 9906 w 1076325"/>
                <a:gd name="connsiteY181" fmla="*/ 1090517 h 1457325"/>
                <a:gd name="connsiteX182" fmla="*/ 28289 w 1076325"/>
                <a:gd name="connsiteY182" fmla="*/ 1107472 h 1457325"/>
                <a:gd name="connsiteX183" fmla="*/ 90297 w 1076325"/>
                <a:gd name="connsiteY183" fmla="*/ 1148715 h 1457325"/>
                <a:gd name="connsiteX184" fmla="*/ 153638 w 1076325"/>
                <a:gd name="connsiteY184" fmla="*/ 1182053 h 1457325"/>
                <a:gd name="connsiteX185" fmla="*/ 184404 w 1076325"/>
                <a:gd name="connsiteY185" fmla="*/ 1194911 h 1457325"/>
                <a:gd name="connsiteX186" fmla="*/ 213360 w 1076325"/>
                <a:gd name="connsiteY186" fmla="*/ 1193483 h 1457325"/>
                <a:gd name="connsiteX187" fmla="*/ 235172 w 1076325"/>
                <a:gd name="connsiteY187" fmla="*/ 1177290 h 1457325"/>
                <a:gd name="connsiteX188" fmla="*/ 259937 w 1076325"/>
                <a:gd name="connsiteY188" fmla="*/ 1151858 h 1457325"/>
                <a:gd name="connsiteX189" fmla="*/ 310134 w 1076325"/>
                <a:gd name="connsiteY189" fmla="*/ 1100614 h 1457325"/>
                <a:gd name="connsiteX190" fmla="*/ 371760 w 1076325"/>
                <a:gd name="connsiteY190" fmla="*/ 1034987 h 1457325"/>
                <a:gd name="connsiteX191" fmla="*/ 422243 w 1076325"/>
                <a:gd name="connsiteY191" fmla="*/ 987362 h 1457325"/>
                <a:gd name="connsiteX192" fmla="*/ 503301 w 1076325"/>
                <a:gd name="connsiteY192" fmla="*/ 919925 h 1457325"/>
                <a:gd name="connsiteX193" fmla="*/ 529971 w 1076325"/>
                <a:gd name="connsiteY193" fmla="*/ 904304 h 1457325"/>
                <a:gd name="connsiteX194" fmla="*/ 546830 w 1076325"/>
                <a:gd name="connsiteY194" fmla="*/ 901827 h 1457325"/>
                <a:gd name="connsiteX195" fmla="*/ 555403 w 1076325"/>
                <a:gd name="connsiteY195" fmla="*/ 911924 h 1457325"/>
                <a:gd name="connsiteX196" fmla="*/ 555879 w 1076325"/>
                <a:gd name="connsiteY196" fmla="*/ 927545 h 1457325"/>
                <a:gd name="connsiteX197" fmla="*/ 557879 w 1076325"/>
                <a:gd name="connsiteY197" fmla="*/ 954786 h 1457325"/>
                <a:gd name="connsiteX198" fmla="*/ 557879 w 1076325"/>
                <a:gd name="connsiteY198" fmla="*/ 993077 h 1457325"/>
                <a:gd name="connsiteX199" fmla="*/ 561880 w 1076325"/>
                <a:gd name="connsiteY199" fmla="*/ 1075849 h 1457325"/>
                <a:gd name="connsiteX200" fmla="*/ 558260 w 1076325"/>
                <a:gd name="connsiteY200" fmla="*/ 1205579 h 1457325"/>
                <a:gd name="connsiteX201" fmla="*/ 550450 w 1076325"/>
                <a:gd name="connsiteY201" fmla="*/ 1293971 h 1457325"/>
                <a:gd name="connsiteX202" fmla="*/ 534352 w 1076325"/>
                <a:gd name="connsiteY202" fmla="*/ 1314641 h 1457325"/>
                <a:gd name="connsiteX203" fmla="*/ 501777 w 1076325"/>
                <a:gd name="connsiteY203" fmla="*/ 1329595 h 1457325"/>
                <a:gd name="connsiteX204" fmla="*/ 445484 w 1076325"/>
                <a:gd name="connsiteY204" fmla="*/ 1337977 h 1457325"/>
                <a:gd name="connsiteX205" fmla="*/ 351377 w 1076325"/>
                <a:gd name="connsiteY205" fmla="*/ 1338453 h 1457325"/>
                <a:gd name="connsiteX206" fmla="*/ 344043 w 1076325"/>
                <a:gd name="connsiteY206" fmla="*/ 1340644 h 1457325"/>
                <a:gd name="connsiteX207" fmla="*/ 338709 w 1076325"/>
                <a:gd name="connsiteY207" fmla="*/ 1353788 h 1457325"/>
                <a:gd name="connsiteX208" fmla="*/ 352234 w 1076325"/>
                <a:gd name="connsiteY208" fmla="*/ 1365695 h 1457325"/>
                <a:gd name="connsiteX209" fmla="*/ 393573 w 1076325"/>
                <a:gd name="connsiteY209" fmla="*/ 1378553 h 1457325"/>
                <a:gd name="connsiteX210" fmla="*/ 453676 w 1076325"/>
                <a:gd name="connsiteY210" fmla="*/ 1398937 h 1457325"/>
                <a:gd name="connsiteX211" fmla="*/ 514255 w 1076325"/>
                <a:gd name="connsiteY211" fmla="*/ 1426750 h 1457325"/>
                <a:gd name="connsiteX212" fmla="*/ 581120 w 1076325"/>
                <a:gd name="connsiteY212" fmla="*/ 1447419 h 1457325"/>
                <a:gd name="connsiteX213" fmla="*/ 618649 w 1076325"/>
                <a:gd name="connsiteY213" fmla="*/ 1454753 h 1457325"/>
                <a:gd name="connsiteX214" fmla="*/ 651510 w 1076325"/>
                <a:gd name="connsiteY214" fmla="*/ 1438180 h 1457325"/>
                <a:gd name="connsiteX215" fmla="*/ 675513 w 1076325"/>
                <a:gd name="connsiteY215" fmla="*/ 1411700 h 1457325"/>
                <a:gd name="connsiteX216" fmla="*/ 683323 w 1076325"/>
                <a:gd name="connsiteY216" fmla="*/ 1375982 h 1457325"/>
                <a:gd name="connsiteX217" fmla="*/ 688371 w 1076325"/>
                <a:gd name="connsiteY217" fmla="*/ 1337691 h 1457325"/>
                <a:gd name="connsiteX218" fmla="*/ 686562 w 1076325"/>
                <a:gd name="connsiteY218" fmla="*/ 1298353 h 1457325"/>
                <a:gd name="connsiteX219" fmla="*/ 681990 w 1076325"/>
                <a:gd name="connsiteY219" fmla="*/ 1274636 h 1457325"/>
                <a:gd name="connsiteX220" fmla="*/ 675704 w 1076325"/>
                <a:gd name="connsiteY220" fmla="*/ 1248347 h 1457325"/>
                <a:gd name="connsiteX221" fmla="*/ 676275 w 1076325"/>
                <a:gd name="connsiteY221" fmla="*/ 1223105 h 1457325"/>
                <a:gd name="connsiteX222" fmla="*/ 669607 w 1076325"/>
                <a:gd name="connsiteY222" fmla="*/ 1200912 h 1457325"/>
                <a:gd name="connsiteX223" fmla="*/ 673512 w 1076325"/>
                <a:gd name="connsiteY223" fmla="*/ 1183196 h 1457325"/>
                <a:gd name="connsiteX224" fmla="*/ 669227 w 1076325"/>
                <a:gd name="connsiteY224" fmla="*/ 1162336 h 1457325"/>
                <a:gd name="connsiteX225" fmla="*/ 664654 w 1076325"/>
                <a:gd name="connsiteY225" fmla="*/ 1143953 h 1457325"/>
                <a:gd name="connsiteX226" fmla="*/ 668178 w 1076325"/>
                <a:gd name="connsiteY226" fmla="*/ 1108615 h 1457325"/>
                <a:gd name="connsiteX227" fmla="*/ 662559 w 1076325"/>
                <a:gd name="connsiteY227" fmla="*/ 1044035 h 1457325"/>
                <a:gd name="connsiteX228" fmla="*/ 660368 w 1076325"/>
                <a:gd name="connsiteY228" fmla="*/ 901541 h 1457325"/>
                <a:gd name="connsiteX229" fmla="*/ 664845 w 1076325"/>
                <a:gd name="connsiteY229" fmla="*/ 836676 h 1457325"/>
                <a:gd name="connsiteX230" fmla="*/ 682847 w 1076325"/>
                <a:gd name="connsiteY230" fmla="*/ 822484 h 1457325"/>
                <a:gd name="connsiteX231" fmla="*/ 700278 w 1076325"/>
                <a:gd name="connsiteY231" fmla="*/ 814007 h 1457325"/>
                <a:gd name="connsiteX232" fmla="*/ 721233 w 1076325"/>
                <a:gd name="connsiteY232" fmla="*/ 812673 h 1457325"/>
                <a:gd name="connsiteX233" fmla="*/ 733520 w 1076325"/>
                <a:gd name="connsiteY233" fmla="*/ 819531 h 1457325"/>
                <a:gd name="connsiteX234" fmla="*/ 742759 w 1076325"/>
                <a:gd name="connsiteY234" fmla="*/ 836200 h 1457325"/>
                <a:gd name="connsiteX235" fmla="*/ 741045 w 1076325"/>
                <a:gd name="connsiteY235" fmla="*/ 862775 h 1457325"/>
                <a:gd name="connsiteX236" fmla="*/ 739997 w 1076325"/>
                <a:gd name="connsiteY236" fmla="*/ 909066 h 1457325"/>
                <a:gd name="connsiteX237" fmla="*/ 748665 w 1076325"/>
                <a:gd name="connsiteY237" fmla="*/ 916877 h 1457325"/>
                <a:gd name="connsiteX238" fmla="*/ 760762 w 1076325"/>
                <a:gd name="connsiteY238" fmla="*/ 915067 h 1457325"/>
                <a:gd name="connsiteX239" fmla="*/ 769048 w 1076325"/>
                <a:gd name="connsiteY239" fmla="*/ 906780 h 1457325"/>
                <a:gd name="connsiteX240" fmla="*/ 796861 w 1076325"/>
                <a:gd name="connsiteY240" fmla="*/ 889635 h 1457325"/>
                <a:gd name="connsiteX241" fmla="*/ 846772 w 1076325"/>
                <a:gd name="connsiteY241" fmla="*/ 863918 h 1457325"/>
                <a:gd name="connsiteX242" fmla="*/ 878110 w 1076325"/>
                <a:gd name="connsiteY242" fmla="*/ 854774 h 1457325"/>
                <a:gd name="connsiteX243" fmla="*/ 888968 w 1076325"/>
                <a:gd name="connsiteY243" fmla="*/ 846106 h 1457325"/>
                <a:gd name="connsiteX244" fmla="*/ 906875 w 1076325"/>
                <a:gd name="connsiteY244" fmla="*/ 833247 h 1457325"/>
                <a:gd name="connsiteX245" fmla="*/ 925353 w 1076325"/>
                <a:gd name="connsiteY245" fmla="*/ 811054 h 1457325"/>
                <a:gd name="connsiteX246" fmla="*/ 929164 w 1076325"/>
                <a:gd name="connsiteY246" fmla="*/ 793909 h 1457325"/>
                <a:gd name="connsiteX247" fmla="*/ 921544 w 1076325"/>
                <a:gd name="connsiteY247" fmla="*/ 781050 h 1457325"/>
                <a:gd name="connsiteX248" fmla="*/ 889159 w 1076325"/>
                <a:gd name="connsiteY248" fmla="*/ 755809 h 1457325"/>
                <a:gd name="connsiteX249" fmla="*/ 848297 w 1076325"/>
                <a:gd name="connsiteY249" fmla="*/ 729806 h 1457325"/>
                <a:gd name="connsiteX250" fmla="*/ 810197 w 1076325"/>
                <a:gd name="connsiteY250" fmla="*/ 719233 h 1457325"/>
                <a:gd name="connsiteX251" fmla="*/ 775430 w 1076325"/>
                <a:gd name="connsiteY251" fmla="*/ 712851 h 1457325"/>
                <a:gd name="connsiteX252" fmla="*/ 762667 w 1076325"/>
                <a:gd name="connsiteY252" fmla="*/ 716090 h 1457325"/>
                <a:gd name="connsiteX253" fmla="*/ 736473 w 1076325"/>
                <a:gd name="connsiteY253" fmla="*/ 722376 h 1457325"/>
                <a:gd name="connsiteX254" fmla="*/ 725424 w 1076325"/>
                <a:gd name="connsiteY254" fmla="*/ 720566 h 1457325"/>
                <a:gd name="connsiteX255" fmla="*/ 719423 w 1076325"/>
                <a:gd name="connsiteY255" fmla="*/ 711803 h 1457325"/>
                <a:gd name="connsiteX256" fmla="*/ 723995 w 1076325"/>
                <a:gd name="connsiteY256" fmla="*/ 703802 h 1457325"/>
                <a:gd name="connsiteX257" fmla="*/ 756190 w 1076325"/>
                <a:gd name="connsiteY257" fmla="*/ 672560 h 1457325"/>
                <a:gd name="connsiteX258" fmla="*/ 810768 w 1076325"/>
                <a:gd name="connsiteY258" fmla="*/ 630365 h 1457325"/>
                <a:gd name="connsiteX259" fmla="*/ 860488 w 1076325"/>
                <a:gd name="connsiteY259" fmla="*/ 592074 h 1457325"/>
                <a:gd name="connsiteX260" fmla="*/ 878395 w 1076325"/>
                <a:gd name="connsiteY260" fmla="*/ 573977 h 1457325"/>
                <a:gd name="connsiteX261" fmla="*/ 880967 w 1076325"/>
                <a:gd name="connsiteY261" fmla="*/ 557403 h 1457325"/>
                <a:gd name="connsiteX262" fmla="*/ 877824 w 1076325"/>
                <a:gd name="connsiteY262" fmla="*/ 540925 h 1457325"/>
                <a:gd name="connsiteX263" fmla="*/ 848487 w 1076325"/>
                <a:gd name="connsiteY263" fmla="*/ 511588 h 1457325"/>
                <a:gd name="connsiteX264" fmla="*/ 817340 w 1076325"/>
                <a:gd name="connsiteY264" fmla="*/ 486442 h 1457325"/>
                <a:gd name="connsiteX265" fmla="*/ 794956 w 1076325"/>
                <a:gd name="connsiteY265" fmla="*/ 474440 h 1457325"/>
                <a:gd name="connsiteX266" fmla="*/ 789051 w 1076325"/>
                <a:gd name="connsiteY266" fmla="*/ 466916 h 1457325"/>
                <a:gd name="connsiteX267" fmla="*/ 794671 w 1076325"/>
                <a:gd name="connsiteY267" fmla="*/ 456438 h 1457325"/>
                <a:gd name="connsiteX268" fmla="*/ 811244 w 1076325"/>
                <a:gd name="connsiteY268" fmla="*/ 439579 h 1457325"/>
                <a:gd name="connsiteX269" fmla="*/ 860679 w 1076325"/>
                <a:gd name="connsiteY269" fmla="*/ 392621 h 1457325"/>
                <a:gd name="connsiteX270" fmla="*/ 887349 w 1076325"/>
                <a:gd name="connsiteY270" fmla="*/ 371475 h 1457325"/>
                <a:gd name="connsiteX271" fmla="*/ 917067 w 1076325"/>
                <a:gd name="connsiteY271" fmla="*/ 351758 h 1457325"/>
                <a:gd name="connsiteX272" fmla="*/ 953928 w 1076325"/>
                <a:gd name="connsiteY272" fmla="*/ 330613 h 1457325"/>
                <a:gd name="connsiteX273" fmla="*/ 991743 w 1076325"/>
                <a:gd name="connsiteY273" fmla="*/ 311849 h 1457325"/>
                <a:gd name="connsiteX274" fmla="*/ 1024794 w 1076325"/>
                <a:gd name="connsiteY274" fmla="*/ 295942 h 1457325"/>
                <a:gd name="connsiteX275" fmla="*/ 1050036 w 1076325"/>
                <a:gd name="connsiteY275" fmla="*/ 279749 h 1457325"/>
                <a:gd name="connsiteX276" fmla="*/ 1067752 w 1076325"/>
                <a:gd name="connsiteY276" fmla="*/ 251460 h 1457325"/>
                <a:gd name="connsiteX277" fmla="*/ 1071467 w 1076325"/>
                <a:gd name="connsiteY277" fmla="*/ 217932 h 1457325"/>
                <a:gd name="connsiteX278" fmla="*/ 1071086 w 1076325"/>
                <a:gd name="connsiteY278" fmla="*/ 190691 h 1457325"/>
                <a:gd name="connsiteX279" fmla="*/ 625030 w 1076325"/>
                <a:gd name="connsiteY279" fmla="*/ 418624 h 1457325"/>
                <a:gd name="connsiteX280" fmla="*/ 614458 w 1076325"/>
                <a:gd name="connsiteY280" fmla="*/ 428244 h 1457325"/>
                <a:gd name="connsiteX281" fmla="*/ 589312 w 1076325"/>
                <a:gd name="connsiteY281" fmla="*/ 424720 h 1457325"/>
                <a:gd name="connsiteX282" fmla="*/ 567785 w 1076325"/>
                <a:gd name="connsiteY282" fmla="*/ 417767 h 1457325"/>
                <a:gd name="connsiteX283" fmla="*/ 556260 w 1076325"/>
                <a:gd name="connsiteY283" fmla="*/ 400907 h 1457325"/>
                <a:gd name="connsiteX284" fmla="*/ 551688 w 1076325"/>
                <a:gd name="connsiteY284" fmla="*/ 387191 h 1457325"/>
                <a:gd name="connsiteX285" fmla="*/ 557593 w 1076325"/>
                <a:gd name="connsiteY285" fmla="*/ 367379 h 1457325"/>
                <a:gd name="connsiteX286" fmla="*/ 580072 w 1076325"/>
                <a:gd name="connsiteY286" fmla="*/ 337947 h 1457325"/>
                <a:gd name="connsiteX287" fmla="*/ 593407 w 1076325"/>
                <a:gd name="connsiteY287" fmla="*/ 334423 h 1457325"/>
                <a:gd name="connsiteX288" fmla="*/ 604647 w 1076325"/>
                <a:gd name="connsiteY288" fmla="*/ 332137 h 1457325"/>
                <a:gd name="connsiteX289" fmla="*/ 615696 w 1076325"/>
                <a:gd name="connsiteY289" fmla="*/ 341281 h 1457325"/>
                <a:gd name="connsiteX290" fmla="*/ 626745 w 1076325"/>
                <a:gd name="connsiteY290" fmla="*/ 361474 h 1457325"/>
                <a:gd name="connsiteX291" fmla="*/ 629984 w 1076325"/>
                <a:gd name="connsiteY291" fmla="*/ 385191 h 1457325"/>
                <a:gd name="connsiteX292" fmla="*/ 631984 w 1076325"/>
                <a:gd name="connsiteY292" fmla="*/ 404717 h 1457325"/>
                <a:gd name="connsiteX293" fmla="*/ 625030 w 1076325"/>
                <a:gd name="connsiteY293" fmla="*/ 418624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</a:cxnLst>
              <a:rect l="l" t="t" r="r" b="b"/>
              <a:pathLst>
                <a:path w="1076325" h="1457325">
                  <a:moveTo>
                    <a:pt x="1071086" y="190691"/>
                  </a:moveTo>
                  <a:lnTo>
                    <a:pt x="1056513" y="157163"/>
                  </a:lnTo>
                  <a:lnTo>
                    <a:pt x="1038606" y="130016"/>
                  </a:lnTo>
                  <a:lnTo>
                    <a:pt x="1011460" y="104489"/>
                  </a:lnTo>
                  <a:lnTo>
                    <a:pt x="979361" y="87630"/>
                  </a:lnTo>
                  <a:lnTo>
                    <a:pt x="944213" y="70676"/>
                  </a:lnTo>
                  <a:lnTo>
                    <a:pt x="911637" y="63341"/>
                  </a:lnTo>
                  <a:lnTo>
                    <a:pt x="888682" y="69723"/>
                  </a:lnTo>
                  <a:lnTo>
                    <a:pt x="839152" y="100013"/>
                  </a:lnTo>
                  <a:lnTo>
                    <a:pt x="775525" y="130302"/>
                  </a:lnTo>
                  <a:lnTo>
                    <a:pt x="732187" y="155258"/>
                  </a:lnTo>
                  <a:lnTo>
                    <a:pt x="685514" y="178499"/>
                  </a:lnTo>
                  <a:lnTo>
                    <a:pt x="655415" y="209264"/>
                  </a:lnTo>
                  <a:lnTo>
                    <a:pt x="639509" y="215932"/>
                  </a:lnTo>
                  <a:lnTo>
                    <a:pt x="625793" y="215265"/>
                  </a:lnTo>
                  <a:lnTo>
                    <a:pt x="618554" y="205931"/>
                  </a:lnTo>
                  <a:lnTo>
                    <a:pt x="621792" y="198311"/>
                  </a:lnTo>
                  <a:lnTo>
                    <a:pt x="635603" y="189167"/>
                  </a:lnTo>
                  <a:lnTo>
                    <a:pt x="665416" y="155829"/>
                  </a:lnTo>
                  <a:lnTo>
                    <a:pt x="685419" y="134588"/>
                  </a:lnTo>
                  <a:lnTo>
                    <a:pt x="696849" y="117920"/>
                  </a:lnTo>
                  <a:lnTo>
                    <a:pt x="698087" y="104584"/>
                  </a:lnTo>
                  <a:lnTo>
                    <a:pt x="690848" y="86773"/>
                  </a:lnTo>
                  <a:lnTo>
                    <a:pt x="666179" y="59627"/>
                  </a:lnTo>
                  <a:lnTo>
                    <a:pt x="629698" y="30004"/>
                  </a:lnTo>
                  <a:lnTo>
                    <a:pt x="600837" y="11335"/>
                  </a:lnTo>
                  <a:lnTo>
                    <a:pt x="579787" y="7144"/>
                  </a:lnTo>
                  <a:lnTo>
                    <a:pt x="563213" y="10859"/>
                  </a:lnTo>
                  <a:lnTo>
                    <a:pt x="549021" y="28766"/>
                  </a:lnTo>
                  <a:lnTo>
                    <a:pt x="545973" y="44196"/>
                  </a:lnTo>
                  <a:lnTo>
                    <a:pt x="545020" y="72676"/>
                  </a:lnTo>
                  <a:lnTo>
                    <a:pt x="515207" y="127540"/>
                  </a:lnTo>
                  <a:lnTo>
                    <a:pt x="497586" y="143161"/>
                  </a:lnTo>
                  <a:lnTo>
                    <a:pt x="483012" y="144399"/>
                  </a:lnTo>
                  <a:lnTo>
                    <a:pt x="454533" y="138589"/>
                  </a:lnTo>
                  <a:lnTo>
                    <a:pt x="402241" y="128492"/>
                  </a:lnTo>
                  <a:lnTo>
                    <a:pt x="381000" y="126206"/>
                  </a:lnTo>
                  <a:lnTo>
                    <a:pt x="365855" y="132493"/>
                  </a:lnTo>
                  <a:lnTo>
                    <a:pt x="357568" y="151733"/>
                  </a:lnTo>
                  <a:lnTo>
                    <a:pt x="360616" y="169355"/>
                  </a:lnTo>
                  <a:lnTo>
                    <a:pt x="378523" y="181737"/>
                  </a:lnTo>
                  <a:lnTo>
                    <a:pt x="413766" y="205550"/>
                  </a:lnTo>
                  <a:lnTo>
                    <a:pt x="436721" y="225266"/>
                  </a:lnTo>
                  <a:lnTo>
                    <a:pt x="443484" y="240411"/>
                  </a:lnTo>
                  <a:lnTo>
                    <a:pt x="436150" y="253270"/>
                  </a:lnTo>
                  <a:lnTo>
                    <a:pt x="382238" y="301181"/>
                  </a:lnTo>
                  <a:lnTo>
                    <a:pt x="363950" y="307848"/>
                  </a:lnTo>
                  <a:lnTo>
                    <a:pt x="354616" y="311563"/>
                  </a:lnTo>
                  <a:lnTo>
                    <a:pt x="345377" y="308801"/>
                  </a:lnTo>
                  <a:lnTo>
                    <a:pt x="336899" y="296132"/>
                  </a:lnTo>
                  <a:lnTo>
                    <a:pt x="326041" y="276987"/>
                  </a:lnTo>
                  <a:lnTo>
                    <a:pt x="297561" y="236030"/>
                  </a:lnTo>
                  <a:lnTo>
                    <a:pt x="267748" y="196406"/>
                  </a:lnTo>
                  <a:lnTo>
                    <a:pt x="235744" y="168878"/>
                  </a:lnTo>
                  <a:lnTo>
                    <a:pt x="204216" y="141351"/>
                  </a:lnTo>
                  <a:lnTo>
                    <a:pt x="171164" y="125254"/>
                  </a:lnTo>
                  <a:lnTo>
                    <a:pt x="142684" y="113348"/>
                  </a:lnTo>
                  <a:lnTo>
                    <a:pt x="121253" y="113919"/>
                  </a:lnTo>
                  <a:lnTo>
                    <a:pt x="108871" y="122682"/>
                  </a:lnTo>
                  <a:lnTo>
                    <a:pt x="105156" y="136779"/>
                  </a:lnTo>
                  <a:lnTo>
                    <a:pt x="113919" y="151638"/>
                  </a:lnTo>
                  <a:lnTo>
                    <a:pt x="154305" y="192500"/>
                  </a:lnTo>
                  <a:lnTo>
                    <a:pt x="201835" y="244697"/>
                  </a:lnTo>
                  <a:lnTo>
                    <a:pt x="237458" y="310325"/>
                  </a:lnTo>
                  <a:lnTo>
                    <a:pt x="255841" y="356235"/>
                  </a:lnTo>
                  <a:lnTo>
                    <a:pt x="263843" y="376809"/>
                  </a:lnTo>
                  <a:lnTo>
                    <a:pt x="260128" y="384334"/>
                  </a:lnTo>
                  <a:lnTo>
                    <a:pt x="249460" y="386048"/>
                  </a:lnTo>
                  <a:lnTo>
                    <a:pt x="241173" y="376428"/>
                  </a:lnTo>
                  <a:lnTo>
                    <a:pt x="223551" y="353473"/>
                  </a:lnTo>
                  <a:lnTo>
                    <a:pt x="198025" y="329756"/>
                  </a:lnTo>
                  <a:lnTo>
                    <a:pt x="167259" y="305562"/>
                  </a:lnTo>
                  <a:lnTo>
                    <a:pt x="143351" y="290132"/>
                  </a:lnTo>
                  <a:lnTo>
                    <a:pt x="115157" y="285655"/>
                  </a:lnTo>
                  <a:lnTo>
                    <a:pt x="99250" y="290608"/>
                  </a:lnTo>
                  <a:lnTo>
                    <a:pt x="95535" y="306229"/>
                  </a:lnTo>
                  <a:lnTo>
                    <a:pt x="102298" y="324993"/>
                  </a:lnTo>
                  <a:lnTo>
                    <a:pt x="148209" y="383286"/>
                  </a:lnTo>
                  <a:lnTo>
                    <a:pt x="164592" y="421291"/>
                  </a:lnTo>
                  <a:lnTo>
                    <a:pt x="229457" y="566928"/>
                  </a:lnTo>
                  <a:lnTo>
                    <a:pt x="232029" y="573405"/>
                  </a:lnTo>
                  <a:lnTo>
                    <a:pt x="255079" y="606266"/>
                  </a:lnTo>
                  <a:lnTo>
                    <a:pt x="271939" y="617792"/>
                  </a:lnTo>
                  <a:lnTo>
                    <a:pt x="284036" y="613505"/>
                  </a:lnTo>
                  <a:lnTo>
                    <a:pt x="294608" y="602075"/>
                  </a:lnTo>
                  <a:lnTo>
                    <a:pt x="299751" y="576834"/>
                  </a:lnTo>
                  <a:lnTo>
                    <a:pt x="296703" y="529114"/>
                  </a:lnTo>
                  <a:lnTo>
                    <a:pt x="291655" y="516731"/>
                  </a:lnTo>
                  <a:lnTo>
                    <a:pt x="297656" y="507492"/>
                  </a:lnTo>
                  <a:lnTo>
                    <a:pt x="308610" y="502634"/>
                  </a:lnTo>
                  <a:lnTo>
                    <a:pt x="317754" y="506921"/>
                  </a:lnTo>
                  <a:lnTo>
                    <a:pt x="342043" y="531590"/>
                  </a:lnTo>
                  <a:lnTo>
                    <a:pt x="373761" y="558641"/>
                  </a:lnTo>
                  <a:lnTo>
                    <a:pt x="401669" y="568262"/>
                  </a:lnTo>
                  <a:lnTo>
                    <a:pt x="421386" y="559213"/>
                  </a:lnTo>
                  <a:lnTo>
                    <a:pt x="437293" y="537496"/>
                  </a:lnTo>
                  <a:lnTo>
                    <a:pt x="443293" y="503587"/>
                  </a:lnTo>
                  <a:lnTo>
                    <a:pt x="438340" y="479012"/>
                  </a:lnTo>
                  <a:lnTo>
                    <a:pt x="424148" y="457391"/>
                  </a:lnTo>
                  <a:lnTo>
                    <a:pt x="415480" y="437864"/>
                  </a:lnTo>
                  <a:lnTo>
                    <a:pt x="396240" y="389192"/>
                  </a:lnTo>
                  <a:lnTo>
                    <a:pt x="385096" y="368522"/>
                  </a:lnTo>
                  <a:lnTo>
                    <a:pt x="384620" y="359569"/>
                  </a:lnTo>
                  <a:lnTo>
                    <a:pt x="415576" y="330327"/>
                  </a:lnTo>
                  <a:lnTo>
                    <a:pt x="473869" y="294037"/>
                  </a:lnTo>
                  <a:lnTo>
                    <a:pt x="497014" y="285464"/>
                  </a:lnTo>
                  <a:lnTo>
                    <a:pt x="510349" y="290989"/>
                  </a:lnTo>
                  <a:lnTo>
                    <a:pt x="510635" y="304895"/>
                  </a:lnTo>
                  <a:lnTo>
                    <a:pt x="487870" y="335756"/>
                  </a:lnTo>
                  <a:lnTo>
                    <a:pt x="465487" y="386334"/>
                  </a:lnTo>
                  <a:lnTo>
                    <a:pt x="463201" y="427768"/>
                  </a:lnTo>
                  <a:lnTo>
                    <a:pt x="467868" y="449199"/>
                  </a:lnTo>
                  <a:lnTo>
                    <a:pt x="476155" y="484061"/>
                  </a:lnTo>
                  <a:lnTo>
                    <a:pt x="513302" y="504444"/>
                  </a:lnTo>
                  <a:lnTo>
                    <a:pt x="551879" y="513969"/>
                  </a:lnTo>
                  <a:lnTo>
                    <a:pt x="600075" y="518160"/>
                  </a:lnTo>
                  <a:lnTo>
                    <a:pt x="629031" y="504254"/>
                  </a:lnTo>
                  <a:lnTo>
                    <a:pt x="665797" y="473774"/>
                  </a:lnTo>
                  <a:lnTo>
                    <a:pt x="696563" y="434435"/>
                  </a:lnTo>
                  <a:lnTo>
                    <a:pt x="706660" y="391097"/>
                  </a:lnTo>
                  <a:lnTo>
                    <a:pt x="705326" y="364903"/>
                  </a:lnTo>
                  <a:lnTo>
                    <a:pt x="696182" y="331851"/>
                  </a:lnTo>
                  <a:lnTo>
                    <a:pt x="682561" y="300704"/>
                  </a:lnTo>
                  <a:lnTo>
                    <a:pt x="670655" y="280035"/>
                  </a:lnTo>
                  <a:lnTo>
                    <a:pt x="663511" y="270034"/>
                  </a:lnTo>
                  <a:lnTo>
                    <a:pt x="666750" y="262509"/>
                  </a:lnTo>
                  <a:lnTo>
                    <a:pt x="683419" y="252413"/>
                  </a:lnTo>
                  <a:lnTo>
                    <a:pt x="710184" y="238601"/>
                  </a:lnTo>
                  <a:lnTo>
                    <a:pt x="734473" y="231267"/>
                  </a:lnTo>
                  <a:lnTo>
                    <a:pt x="776097" y="211265"/>
                  </a:lnTo>
                  <a:lnTo>
                    <a:pt x="820388" y="197263"/>
                  </a:lnTo>
                  <a:lnTo>
                    <a:pt x="841915" y="200978"/>
                  </a:lnTo>
                  <a:lnTo>
                    <a:pt x="856107" y="213836"/>
                  </a:lnTo>
                  <a:lnTo>
                    <a:pt x="858393" y="229934"/>
                  </a:lnTo>
                  <a:lnTo>
                    <a:pt x="848487" y="261176"/>
                  </a:lnTo>
                  <a:lnTo>
                    <a:pt x="817340" y="315468"/>
                  </a:lnTo>
                  <a:lnTo>
                    <a:pt x="779430" y="381286"/>
                  </a:lnTo>
                  <a:lnTo>
                    <a:pt x="743807" y="438626"/>
                  </a:lnTo>
                  <a:lnTo>
                    <a:pt x="714470" y="485299"/>
                  </a:lnTo>
                  <a:lnTo>
                    <a:pt x="679609" y="514350"/>
                  </a:lnTo>
                  <a:lnTo>
                    <a:pt x="633603" y="535115"/>
                  </a:lnTo>
                  <a:lnTo>
                    <a:pt x="575786" y="565880"/>
                  </a:lnTo>
                  <a:lnTo>
                    <a:pt x="513397" y="595884"/>
                  </a:lnTo>
                  <a:lnTo>
                    <a:pt x="450723" y="624364"/>
                  </a:lnTo>
                  <a:lnTo>
                    <a:pt x="389096" y="653987"/>
                  </a:lnTo>
                  <a:lnTo>
                    <a:pt x="331279" y="681038"/>
                  </a:lnTo>
                  <a:lnTo>
                    <a:pt x="300799" y="694658"/>
                  </a:lnTo>
                  <a:lnTo>
                    <a:pt x="297370" y="707993"/>
                  </a:lnTo>
                  <a:lnTo>
                    <a:pt x="302895" y="718090"/>
                  </a:lnTo>
                  <a:lnTo>
                    <a:pt x="336709" y="732187"/>
                  </a:lnTo>
                  <a:lnTo>
                    <a:pt x="376047" y="741045"/>
                  </a:lnTo>
                  <a:lnTo>
                    <a:pt x="398526" y="741521"/>
                  </a:lnTo>
                  <a:lnTo>
                    <a:pt x="411099" y="732663"/>
                  </a:lnTo>
                  <a:lnTo>
                    <a:pt x="429101" y="726091"/>
                  </a:lnTo>
                  <a:lnTo>
                    <a:pt x="472821" y="699611"/>
                  </a:lnTo>
                  <a:lnTo>
                    <a:pt x="514921" y="667512"/>
                  </a:lnTo>
                  <a:lnTo>
                    <a:pt x="546163" y="652082"/>
                  </a:lnTo>
                  <a:lnTo>
                    <a:pt x="580644" y="630841"/>
                  </a:lnTo>
                  <a:lnTo>
                    <a:pt x="612267" y="612458"/>
                  </a:lnTo>
                  <a:lnTo>
                    <a:pt x="632936" y="601885"/>
                  </a:lnTo>
                  <a:lnTo>
                    <a:pt x="649510" y="602361"/>
                  </a:lnTo>
                  <a:lnTo>
                    <a:pt x="658653" y="613982"/>
                  </a:lnTo>
                  <a:lnTo>
                    <a:pt x="656368" y="627793"/>
                  </a:lnTo>
                  <a:lnTo>
                    <a:pt x="641699" y="667226"/>
                  </a:lnTo>
                  <a:lnTo>
                    <a:pt x="627507" y="699802"/>
                  </a:lnTo>
                  <a:lnTo>
                    <a:pt x="605123" y="736187"/>
                  </a:lnTo>
                  <a:lnTo>
                    <a:pt x="590455" y="762095"/>
                  </a:lnTo>
                  <a:lnTo>
                    <a:pt x="572548" y="779812"/>
                  </a:lnTo>
                  <a:lnTo>
                    <a:pt x="551021" y="794099"/>
                  </a:lnTo>
                  <a:lnTo>
                    <a:pt x="515207" y="812292"/>
                  </a:lnTo>
                  <a:lnTo>
                    <a:pt x="469487" y="844296"/>
                  </a:lnTo>
                  <a:lnTo>
                    <a:pt x="448246" y="851821"/>
                  </a:lnTo>
                  <a:lnTo>
                    <a:pt x="378143" y="889921"/>
                  </a:lnTo>
                  <a:lnTo>
                    <a:pt x="264128" y="955738"/>
                  </a:lnTo>
                  <a:lnTo>
                    <a:pt x="202692" y="989267"/>
                  </a:lnTo>
                  <a:lnTo>
                    <a:pt x="142494" y="1019080"/>
                  </a:lnTo>
                  <a:lnTo>
                    <a:pt x="108966" y="1036034"/>
                  </a:lnTo>
                  <a:lnTo>
                    <a:pt x="85534" y="1042892"/>
                  </a:lnTo>
                  <a:lnTo>
                    <a:pt x="48292" y="1057180"/>
                  </a:lnTo>
                  <a:lnTo>
                    <a:pt x="20478" y="1067276"/>
                  </a:lnTo>
                  <a:lnTo>
                    <a:pt x="7144" y="1077373"/>
                  </a:lnTo>
                  <a:lnTo>
                    <a:pt x="9906" y="1090517"/>
                  </a:lnTo>
                  <a:lnTo>
                    <a:pt x="28289" y="1107472"/>
                  </a:lnTo>
                  <a:lnTo>
                    <a:pt x="90297" y="1148715"/>
                  </a:lnTo>
                  <a:lnTo>
                    <a:pt x="153638" y="1182053"/>
                  </a:lnTo>
                  <a:lnTo>
                    <a:pt x="184404" y="1194911"/>
                  </a:lnTo>
                  <a:lnTo>
                    <a:pt x="213360" y="1193483"/>
                  </a:lnTo>
                  <a:lnTo>
                    <a:pt x="235172" y="1177290"/>
                  </a:lnTo>
                  <a:lnTo>
                    <a:pt x="259937" y="1151858"/>
                  </a:lnTo>
                  <a:lnTo>
                    <a:pt x="310134" y="1100614"/>
                  </a:lnTo>
                  <a:lnTo>
                    <a:pt x="371760" y="1034987"/>
                  </a:lnTo>
                  <a:lnTo>
                    <a:pt x="422243" y="987362"/>
                  </a:lnTo>
                  <a:lnTo>
                    <a:pt x="503301" y="919925"/>
                  </a:lnTo>
                  <a:lnTo>
                    <a:pt x="529971" y="904304"/>
                  </a:lnTo>
                  <a:lnTo>
                    <a:pt x="546830" y="901827"/>
                  </a:lnTo>
                  <a:lnTo>
                    <a:pt x="555403" y="911924"/>
                  </a:lnTo>
                  <a:lnTo>
                    <a:pt x="555879" y="927545"/>
                  </a:lnTo>
                  <a:lnTo>
                    <a:pt x="557879" y="954786"/>
                  </a:lnTo>
                  <a:lnTo>
                    <a:pt x="557879" y="993077"/>
                  </a:lnTo>
                  <a:lnTo>
                    <a:pt x="561880" y="1075849"/>
                  </a:lnTo>
                  <a:lnTo>
                    <a:pt x="558260" y="1205579"/>
                  </a:lnTo>
                  <a:lnTo>
                    <a:pt x="550450" y="1293971"/>
                  </a:lnTo>
                  <a:lnTo>
                    <a:pt x="534352" y="1314641"/>
                  </a:lnTo>
                  <a:lnTo>
                    <a:pt x="501777" y="1329595"/>
                  </a:lnTo>
                  <a:lnTo>
                    <a:pt x="445484" y="1337977"/>
                  </a:lnTo>
                  <a:lnTo>
                    <a:pt x="351377" y="1338453"/>
                  </a:lnTo>
                  <a:lnTo>
                    <a:pt x="344043" y="1340644"/>
                  </a:lnTo>
                  <a:lnTo>
                    <a:pt x="338709" y="1353788"/>
                  </a:lnTo>
                  <a:lnTo>
                    <a:pt x="352234" y="1365695"/>
                  </a:lnTo>
                  <a:lnTo>
                    <a:pt x="393573" y="1378553"/>
                  </a:lnTo>
                  <a:lnTo>
                    <a:pt x="453676" y="1398937"/>
                  </a:lnTo>
                  <a:lnTo>
                    <a:pt x="514255" y="1426750"/>
                  </a:lnTo>
                  <a:lnTo>
                    <a:pt x="581120" y="1447419"/>
                  </a:lnTo>
                  <a:lnTo>
                    <a:pt x="618649" y="1454753"/>
                  </a:lnTo>
                  <a:lnTo>
                    <a:pt x="651510" y="1438180"/>
                  </a:lnTo>
                  <a:lnTo>
                    <a:pt x="675513" y="1411700"/>
                  </a:lnTo>
                  <a:lnTo>
                    <a:pt x="683323" y="1375982"/>
                  </a:lnTo>
                  <a:lnTo>
                    <a:pt x="688371" y="1337691"/>
                  </a:lnTo>
                  <a:lnTo>
                    <a:pt x="686562" y="1298353"/>
                  </a:lnTo>
                  <a:lnTo>
                    <a:pt x="681990" y="1274636"/>
                  </a:lnTo>
                  <a:lnTo>
                    <a:pt x="675704" y="1248347"/>
                  </a:lnTo>
                  <a:lnTo>
                    <a:pt x="676275" y="1223105"/>
                  </a:lnTo>
                  <a:lnTo>
                    <a:pt x="669607" y="1200912"/>
                  </a:lnTo>
                  <a:lnTo>
                    <a:pt x="673512" y="1183196"/>
                  </a:lnTo>
                  <a:lnTo>
                    <a:pt x="669227" y="1162336"/>
                  </a:lnTo>
                  <a:lnTo>
                    <a:pt x="664654" y="1143953"/>
                  </a:lnTo>
                  <a:lnTo>
                    <a:pt x="668178" y="1108615"/>
                  </a:lnTo>
                  <a:lnTo>
                    <a:pt x="662559" y="1044035"/>
                  </a:lnTo>
                  <a:lnTo>
                    <a:pt x="660368" y="901541"/>
                  </a:lnTo>
                  <a:lnTo>
                    <a:pt x="664845" y="836676"/>
                  </a:lnTo>
                  <a:lnTo>
                    <a:pt x="682847" y="822484"/>
                  </a:lnTo>
                  <a:lnTo>
                    <a:pt x="700278" y="814007"/>
                  </a:lnTo>
                  <a:lnTo>
                    <a:pt x="721233" y="812673"/>
                  </a:lnTo>
                  <a:lnTo>
                    <a:pt x="733520" y="819531"/>
                  </a:lnTo>
                  <a:lnTo>
                    <a:pt x="742759" y="836200"/>
                  </a:lnTo>
                  <a:lnTo>
                    <a:pt x="741045" y="862775"/>
                  </a:lnTo>
                  <a:lnTo>
                    <a:pt x="739997" y="909066"/>
                  </a:lnTo>
                  <a:lnTo>
                    <a:pt x="748665" y="916877"/>
                  </a:lnTo>
                  <a:lnTo>
                    <a:pt x="760762" y="915067"/>
                  </a:lnTo>
                  <a:lnTo>
                    <a:pt x="769048" y="906780"/>
                  </a:lnTo>
                  <a:lnTo>
                    <a:pt x="796861" y="889635"/>
                  </a:lnTo>
                  <a:lnTo>
                    <a:pt x="846772" y="863918"/>
                  </a:lnTo>
                  <a:lnTo>
                    <a:pt x="878110" y="854774"/>
                  </a:lnTo>
                  <a:lnTo>
                    <a:pt x="888968" y="846106"/>
                  </a:lnTo>
                  <a:lnTo>
                    <a:pt x="906875" y="833247"/>
                  </a:lnTo>
                  <a:lnTo>
                    <a:pt x="925353" y="811054"/>
                  </a:lnTo>
                  <a:lnTo>
                    <a:pt x="929164" y="793909"/>
                  </a:lnTo>
                  <a:lnTo>
                    <a:pt x="921544" y="781050"/>
                  </a:lnTo>
                  <a:lnTo>
                    <a:pt x="889159" y="755809"/>
                  </a:lnTo>
                  <a:lnTo>
                    <a:pt x="848297" y="729806"/>
                  </a:lnTo>
                  <a:lnTo>
                    <a:pt x="810197" y="719233"/>
                  </a:lnTo>
                  <a:lnTo>
                    <a:pt x="775430" y="712851"/>
                  </a:lnTo>
                  <a:lnTo>
                    <a:pt x="762667" y="716090"/>
                  </a:lnTo>
                  <a:lnTo>
                    <a:pt x="736473" y="722376"/>
                  </a:lnTo>
                  <a:lnTo>
                    <a:pt x="725424" y="720566"/>
                  </a:lnTo>
                  <a:lnTo>
                    <a:pt x="719423" y="711803"/>
                  </a:lnTo>
                  <a:lnTo>
                    <a:pt x="723995" y="703802"/>
                  </a:lnTo>
                  <a:lnTo>
                    <a:pt x="756190" y="672560"/>
                  </a:lnTo>
                  <a:lnTo>
                    <a:pt x="810768" y="630365"/>
                  </a:lnTo>
                  <a:lnTo>
                    <a:pt x="860488" y="592074"/>
                  </a:lnTo>
                  <a:lnTo>
                    <a:pt x="878395" y="573977"/>
                  </a:lnTo>
                  <a:lnTo>
                    <a:pt x="880967" y="557403"/>
                  </a:lnTo>
                  <a:lnTo>
                    <a:pt x="877824" y="540925"/>
                  </a:lnTo>
                  <a:lnTo>
                    <a:pt x="848487" y="511588"/>
                  </a:lnTo>
                  <a:lnTo>
                    <a:pt x="817340" y="486442"/>
                  </a:lnTo>
                  <a:lnTo>
                    <a:pt x="794956" y="474440"/>
                  </a:lnTo>
                  <a:lnTo>
                    <a:pt x="789051" y="466916"/>
                  </a:lnTo>
                  <a:lnTo>
                    <a:pt x="794671" y="456438"/>
                  </a:lnTo>
                  <a:lnTo>
                    <a:pt x="811244" y="439579"/>
                  </a:lnTo>
                  <a:lnTo>
                    <a:pt x="860679" y="392621"/>
                  </a:lnTo>
                  <a:lnTo>
                    <a:pt x="887349" y="371475"/>
                  </a:lnTo>
                  <a:lnTo>
                    <a:pt x="917067" y="351758"/>
                  </a:lnTo>
                  <a:lnTo>
                    <a:pt x="953928" y="330613"/>
                  </a:lnTo>
                  <a:lnTo>
                    <a:pt x="991743" y="311849"/>
                  </a:lnTo>
                  <a:lnTo>
                    <a:pt x="1024794" y="295942"/>
                  </a:lnTo>
                  <a:lnTo>
                    <a:pt x="1050036" y="279749"/>
                  </a:lnTo>
                  <a:lnTo>
                    <a:pt x="1067752" y="251460"/>
                  </a:lnTo>
                  <a:lnTo>
                    <a:pt x="1071467" y="217932"/>
                  </a:lnTo>
                  <a:lnTo>
                    <a:pt x="1071086" y="190691"/>
                  </a:lnTo>
                  <a:close/>
                  <a:moveTo>
                    <a:pt x="625030" y="418624"/>
                  </a:moveTo>
                  <a:lnTo>
                    <a:pt x="614458" y="428244"/>
                  </a:lnTo>
                  <a:lnTo>
                    <a:pt x="589312" y="424720"/>
                  </a:lnTo>
                  <a:lnTo>
                    <a:pt x="567785" y="417767"/>
                  </a:lnTo>
                  <a:lnTo>
                    <a:pt x="556260" y="400907"/>
                  </a:lnTo>
                  <a:lnTo>
                    <a:pt x="551688" y="387191"/>
                  </a:lnTo>
                  <a:lnTo>
                    <a:pt x="557593" y="367379"/>
                  </a:lnTo>
                  <a:lnTo>
                    <a:pt x="580072" y="337947"/>
                  </a:lnTo>
                  <a:lnTo>
                    <a:pt x="593407" y="334423"/>
                  </a:lnTo>
                  <a:lnTo>
                    <a:pt x="604647" y="332137"/>
                  </a:lnTo>
                  <a:lnTo>
                    <a:pt x="615696" y="341281"/>
                  </a:lnTo>
                  <a:lnTo>
                    <a:pt x="626745" y="361474"/>
                  </a:lnTo>
                  <a:lnTo>
                    <a:pt x="629984" y="385191"/>
                  </a:lnTo>
                  <a:lnTo>
                    <a:pt x="631984" y="404717"/>
                  </a:lnTo>
                  <a:lnTo>
                    <a:pt x="625030" y="4186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41" name="矩形 40">
            <a:extLst>
              <a:ext uri="{FF2B5EF4-FFF2-40B4-BE49-F238E27FC236}">
                <a16:creationId xmlns:a16="http://schemas.microsoft.com/office/drawing/2014/main" id="{EF33E2D7-5A71-42C5-9986-5C656C70099E}"/>
              </a:ext>
            </a:extLst>
          </p:cNvPr>
          <p:cNvSpPr/>
          <p:nvPr userDrawn="1"/>
        </p:nvSpPr>
        <p:spPr>
          <a:xfrm>
            <a:off x="8168640" y="6305883"/>
            <a:ext cx="35804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计算机学院 </a:t>
            </a:r>
            <a:r>
              <a:rPr lang="en-US" altLang="zh-CN" sz="1400" dirty="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2023</a:t>
            </a:r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新老生交流会</a:t>
            </a:r>
            <a:endParaRPr lang="en-US" altLang="zh-CN" sz="1400" dirty="0">
              <a:solidFill>
                <a:schemeClr val="tx1"/>
              </a:solidFill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 useBgFill="1">
        <p:nvSpPr>
          <p:cNvPr id="18" name="椭圆 17">
            <a:extLst>
              <a:ext uri="{FF2B5EF4-FFF2-40B4-BE49-F238E27FC236}">
                <a16:creationId xmlns:a16="http://schemas.microsoft.com/office/drawing/2014/main" id="{7577D1B3-022E-49A7-8C83-EAEDE43996BA}"/>
              </a:ext>
            </a:extLst>
          </p:cNvPr>
          <p:cNvSpPr/>
          <p:nvPr userDrawn="1"/>
        </p:nvSpPr>
        <p:spPr>
          <a:xfrm>
            <a:off x="326585" y="3722175"/>
            <a:ext cx="627748" cy="6277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 useBgFill="1">
        <p:nvSpPr>
          <p:cNvPr id="19" name="椭圆 18">
            <a:extLst>
              <a:ext uri="{FF2B5EF4-FFF2-40B4-BE49-F238E27FC236}">
                <a16:creationId xmlns:a16="http://schemas.microsoft.com/office/drawing/2014/main" id="{77139354-A1B4-44AC-8EFB-9B8D78CA9B7E}"/>
              </a:ext>
            </a:extLst>
          </p:cNvPr>
          <p:cNvSpPr/>
          <p:nvPr userDrawn="1"/>
        </p:nvSpPr>
        <p:spPr>
          <a:xfrm>
            <a:off x="326585" y="1402308"/>
            <a:ext cx="627748" cy="6277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D4A58AE9-DBF5-4376-A266-8456AA94B109}"/>
              </a:ext>
            </a:extLst>
          </p:cNvPr>
          <p:cNvSpPr/>
          <p:nvPr userDrawn="1"/>
        </p:nvSpPr>
        <p:spPr>
          <a:xfrm>
            <a:off x="433633" y="1509356"/>
            <a:ext cx="413652" cy="41365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F12ABB54-92A4-4DF9-9C52-A2E1DA770DB7}"/>
              </a:ext>
            </a:extLst>
          </p:cNvPr>
          <p:cNvSpPr/>
          <p:nvPr userDrawn="1"/>
        </p:nvSpPr>
        <p:spPr>
          <a:xfrm>
            <a:off x="433633" y="2749169"/>
            <a:ext cx="413652" cy="41365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7052E58-979B-4EAA-B14F-28263CC1C37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6683" y="1516127"/>
            <a:ext cx="2516184" cy="40011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请在这里输入标题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B53400-7CED-4EE4-8C11-AE7A6F7DAE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5363" y="2030056"/>
            <a:ext cx="3050838" cy="1137556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/>
              <a:t>请在此处添加文字说明</a:t>
            </a:r>
          </a:p>
          <a:p>
            <a:pPr lvl="0"/>
            <a:r>
              <a:rPr lang="zh-CN" altLang="en-US"/>
              <a:t>请在此处添加文字说明</a:t>
            </a:r>
          </a:p>
          <a:p>
            <a:pPr lvl="0"/>
            <a:r>
              <a:rPr lang="zh-CN" altLang="en-US"/>
              <a:t>请在此处添加文字说明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E646423-48DD-45C6-AF18-76322C06965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6683" y="2755940"/>
            <a:ext cx="2516184" cy="40011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/>
              <a:t>请在这里输入标题</a:t>
            </a:r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340B325-8A4D-43F0-8898-4453A262A72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5363" y="3269869"/>
            <a:ext cx="3050838" cy="1857753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fontAlgn="auto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1800" spc="0">
                <a:solidFill>
                  <a:srgbClr val="000000"/>
                </a:solidFill>
                <a:sym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请在此处添加文字说明</a:t>
            </a:r>
          </a:p>
          <a:p>
            <a:pPr lvl="0"/>
            <a:r>
              <a:rPr lang="zh-CN" altLang="en-US" dirty="0"/>
              <a:t>请在此处添加文字说明</a:t>
            </a:r>
          </a:p>
          <a:p>
            <a:pPr lvl="0"/>
            <a:r>
              <a:rPr lang="zh-CN" altLang="en-US" dirty="0"/>
              <a:t>请在此处添加文字说明</a:t>
            </a:r>
          </a:p>
          <a:p>
            <a:pPr lvl="0"/>
            <a:r>
              <a:rPr lang="zh-CN" altLang="en-US" dirty="0"/>
              <a:t>请在此处添加文字说明</a:t>
            </a:r>
          </a:p>
          <a:p>
            <a:pPr lvl="0"/>
            <a:endParaRPr lang="zh-CN" altLang="en-US" dirty="0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85250622-E4AE-470D-8F0D-411F1D59C56D}"/>
              </a:ext>
            </a:extLst>
          </p:cNvPr>
          <p:cNvGrpSpPr>
            <a:grpSpLocks/>
          </p:cNvGrpSpPr>
          <p:nvPr userDrawn="1"/>
        </p:nvGrpSpPr>
        <p:grpSpPr>
          <a:xfrm>
            <a:off x="442912" y="306385"/>
            <a:ext cx="674689" cy="674690"/>
            <a:chOff x="-299161" y="-1042855"/>
            <a:chExt cx="674689" cy="674690"/>
          </a:xfrm>
        </p:grpSpPr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99F7C5D9-8D2D-409C-B828-3AA1D671F12A}"/>
                </a:ext>
              </a:extLst>
            </p:cNvPr>
            <p:cNvSpPr>
              <a:spLocks/>
            </p:cNvSpPr>
            <p:nvPr/>
          </p:nvSpPr>
          <p:spPr>
            <a:xfrm>
              <a:off x="-299161" y="-1042855"/>
              <a:ext cx="674689" cy="674689"/>
            </a:xfrm>
            <a:prstGeom prst="roundRect">
              <a:avLst/>
            </a:prstGeom>
            <a:solidFill>
              <a:srgbClr val="015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>
                <a:latin typeface="+mn-ea"/>
                <a:ea typeface="+mn-ea"/>
                <a:cs typeface="阿里巴巴普惠体" panose="00020600040101010101" pitchFamily="18" charset="-122"/>
              </a:endParaRPr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63BDAB02-6214-4C02-B164-DD7FDE4B86B4}"/>
                </a:ext>
              </a:extLst>
            </p:cNvPr>
            <p:cNvSpPr/>
            <p:nvPr/>
          </p:nvSpPr>
          <p:spPr>
            <a:xfrm>
              <a:off x="-169572" y="-895308"/>
              <a:ext cx="545100" cy="527143"/>
            </a:xfrm>
            <a:custGeom>
              <a:avLst/>
              <a:gdLst>
                <a:gd name="connsiteX0" fmla="*/ 0 w 545100"/>
                <a:gd name="connsiteY0" fmla="*/ 0 h 527143"/>
                <a:gd name="connsiteX1" fmla="*/ 90269 w 545100"/>
                <a:gd name="connsiteY1" fmla="*/ 0 h 527143"/>
                <a:gd name="connsiteX2" fmla="*/ 90269 w 545100"/>
                <a:gd name="connsiteY2" fmla="*/ 4332 h 527143"/>
                <a:gd name="connsiteX3" fmla="*/ 94737 w 545100"/>
                <a:gd name="connsiteY3" fmla="*/ 4332 h 527143"/>
                <a:gd name="connsiteX4" fmla="*/ 94737 w 545100"/>
                <a:gd name="connsiteY4" fmla="*/ 8663 h 527143"/>
                <a:gd name="connsiteX5" fmla="*/ 99209 w 545100"/>
                <a:gd name="connsiteY5" fmla="*/ 8663 h 527143"/>
                <a:gd name="connsiteX6" fmla="*/ 99209 w 545100"/>
                <a:gd name="connsiteY6" fmla="*/ 12995 h 527143"/>
                <a:gd name="connsiteX7" fmla="*/ 103681 w 545100"/>
                <a:gd name="connsiteY7" fmla="*/ 12995 h 527143"/>
                <a:gd name="connsiteX8" fmla="*/ 103681 w 545100"/>
                <a:gd name="connsiteY8" fmla="*/ 17326 h 527143"/>
                <a:gd name="connsiteX9" fmla="*/ 108152 w 545100"/>
                <a:gd name="connsiteY9" fmla="*/ 17326 h 527143"/>
                <a:gd name="connsiteX10" fmla="*/ 108152 w 545100"/>
                <a:gd name="connsiteY10" fmla="*/ 21658 h 527143"/>
                <a:gd name="connsiteX11" fmla="*/ 112624 w 545100"/>
                <a:gd name="connsiteY11" fmla="*/ 21658 h 527143"/>
                <a:gd name="connsiteX12" fmla="*/ 112624 w 545100"/>
                <a:gd name="connsiteY12" fmla="*/ 25989 h 527143"/>
                <a:gd name="connsiteX13" fmla="*/ 114140 w 545100"/>
                <a:gd name="connsiteY13" fmla="*/ 25989 h 527143"/>
                <a:gd name="connsiteX14" fmla="*/ 114140 w 545100"/>
                <a:gd name="connsiteY14" fmla="*/ 19640 h 527143"/>
                <a:gd name="connsiteX15" fmla="*/ 419458 w 545100"/>
                <a:gd name="connsiteY15" fmla="*/ 19640 h 527143"/>
                <a:gd name="connsiteX16" fmla="*/ 419458 w 545100"/>
                <a:gd name="connsiteY16" fmla="*/ 23972 h 527143"/>
                <a:gd name="connsiteX17" fmla="*/ 423927 w 545100"/>
                <a:gd name="connsiteY17" fmla="*/ 23972 h 527143"/>
                <a:gd name="connsiteX18" fmla="*/ 423927 w 545100"/>
                <a:gd name="connsiteY18" fmla="*/ 28303 h 527143"/>
                <a:gd name="connsiteX19" fmla="*/ 428399 w 545100"/>
                <a:gd name="connsiteY19" fmla="*/ 28303 h 527143"/>
                <a:gd name="connsiteX20" fmla="*/ 428399 w 545100"/>
                <a:gd name="connsiteY20" fmla="*/ 32635 h 527143"/>
                <a:gd name="connsiteX21" fmla="*/ 432871 w 545100"/>
                <a:gd name="connsiteY21" fmla="*/ 32635 h 527143"/>
                <a:gd name="connsiteX22" fmla="*/ 432871 w 545100"/>
                <a:gd name="connsiteY22" fmla="*/ 36966 h 527143"/>
                <a:gd name="connsiteX23" fmla="*/ 437342 w 545100"/>
                <a:gd name="connsiteY23" fmla="*/ 36966 h 527143"/>
                <a:gd name="connsiteX24" fmla="*/ 437342 w 545100"/>
                <a:gd name="connsiteY24" fmla="*/ 41298 h 527143"/>
                <a:gd name="connsiteX25" fmla="*/ 441814 w 545100"/>
                <a:gd name="connsiteY25" fmla="*/ 41298 h 527143"/>
                <a:gd name="connsiteX26" fmla="*/ 441814 w 545100"/>
                <a:gd name="connsiteY26" fmla="*/ 45629 h 527143"/>
                <a:gd name="connsiteX27" fmla="*/ 446285 w 545100"/>
                <a:gd name="connsiteY27" fmla="*/ 45629 h 527143"/>
                <a:gd name="connsiteX28" fmla="*/ 446285 w 545100"/>
                <a:gd name="connsiteY28" fmla="*/ 49961 h 527143"/>
                <a:gd name="connsiteX29" fmla="*/ 450757 w 545100"/>
                <a:gd name="connsiteY29" fmla="*/ 49961 h 527143"/>
                <a:gd name="connsiteX30" fmla="*/ 450757 w 545100"/>
                <a:gd name="connsiteY30" fmla="*/ 54292 h 527143"/>
                <a:gd name="connsiteX31" fmla="*/ 455229 w 545100"/>
                <a:gd name="connsiteY31" fmla="*/ 54292 h 527143"/>
                <a:gd name="connsiteX32" fmla="*/ 455229 w 545100"/>
                <a:gd name="connsiteY32" fmla="*/ 58624 h 527143"/>
                <a:gd name="connsiteX33" fmla="*/ 459700 w 545100"/>
                <a:gd name="connsiteY33" fmla="*/ 58624 h 527143"/>
                <a:gd name="connsiteX34" fmla="*/ 459700 w 545100"/>
                <a:gd name="connsiteY34" fmla="*/ 62955 h 527143"/>
                <a:gd name="connsiteX35" fmla="*/ 464172 w 545100"/>
                <a:gd name="connsiteY35" fmla="*/ 62955 h 527143"/>
                <a:gd name="connsiteX36" fmla="*/ 464172 w 545100"/>
                <a:gd name="connsiteY36" fmla="*/ 67286 h 527143"/>
                <a:gd name="connsiteX37" fmla="*/ 468644 w 545100"/>
                <a:gd name="connsiteY37" fmla="*/ 67286 h 527143"/>
                <a:gd name="connsiteX38" fmla="*/ 468644 w 545100"/>
                <a:gd name="connsiteY38" fmla="*/ 71618 h 527143"/>
                <a:gd name="connsiteX39" fmla="*/ 473115 w 545100"/>
                <a:gd name="connsiteY39" fmla="*/ 71618 h 527143"/>
                <a:gd name="connsiteX40" fmla="*/ 473115 w 545100"/>
                <a:gd name="connsiteY40" fmla="*/ 75949 h 527143"/>
                <a:gd name="connsiteX41" fmla="*/ 477587 w 545100"/>
                <a:gd name="connsiteY41" fmla="*/ 75949 h 527143"/>
                <a:gd name="connsiteX42" fmla="*/ 477587 w 545100"/>
                <a:gd name="connsiteY42" fmla="*/ 80281 h 527143"/>
                <a:gd name="connsiteX43" fmla="*/ 482059 w 545100"/>
                <a:gd name="connsiteY43" fmla="*/ 80281 h 527143"/>
                <a:gd name="connsiteX44" fmla="*/ 482059 w 545100"/>
                <a:gd name="connsiteY44" fmla="*/ 84612 h 527143"/>
                <a:gd name="connsiteX45" fmla="*/ 486530 w 545100"/>
                <a:gd name="connsiteY45" fmla="*/ 84612 h 527143"/>
                <a:gd name="connsiteX46" fmla="*/ 486530 w 545100"/>
                <a:gd name="connsiteY46" fmla="*/ 88944 h 527143"/>
                <a:gd name="connsiteX47" fmla="*/ 491002 w 545100"/>
                <a:gd name="connsiteY47" fmla="*/ 88944 h 527143"/>
                <a:gd name="connsiteX48" fmla="*/ 491002 w 545100"/>
                <a:gd name="connsiteY48" fmla="*/ 93275 h 527143"/>
                <a:gd name="connsiteX49" fmla="*/ 495473 w 545100"/>
                <a:gd name="connsiteY49" fmla="*/ 93275 h 527143"/>
                <a:gd name="connsiteX50" fmla="*/ 495473 w 545100"/>
                <a:gd name="connsiteY50" fmla="*/ 97607 h 527143"/>
                <a:gd name="connsiteX51" fmla="*/ 499945 w 545100"/>
                <a:gd name="connsiteY51" fmla="*/ 97607 h 527143"/>
                <a:gd name="connsiteX52" fmla="*/ 499945 w 545100"/>
                <a:gd name="connsiteY52" fmla="*/ 101938 h 527143"/>
                <a:gd name="connsiteX53" fmla="*/ 504417 w 545100"/>
                <a:gd name="connsiteY53" fmla="*/ 101938 h 527143"/>
                <a:gd name="connsiteX54" fmla="*/ 504417 w 545100"/>
                <a:gd name="connsiteY54" fmla="*/ 106270 h 527143"/>
                <a:gd name="connsiteX55" fmla="*/ 508888 w 545100"/>
                <a:gd name="connsiteY55" fmla="*/ 106270 h 527143"/>
                <a:gd name="connsiteX56" fmla="*/ 508888 w 545100"/>
                <a:gd name="connsiteY56" fmla="*/ 110601 h 527143"/>
                <a:gd name="connsiteX57" fmla="*/ 513360 w 545100"/>
                <a:gd name="connsiteY57" fmla="*/ 110601 h 527143"/>
                <a:gd name="connsiteX58" fmla="*/ 513360 w 545100"/>
                <a:gd name="connsiteY58" fmla="*/ 114933 h 527143"/>
                <a:gd name="connsiteX59" fmla="*/ 517832 w 545100"/>
                <a:gd name="connsiteY59" fmla="*/ 114933 h 527143"/>
                <a:gd name="connsiteX60" fmla="*/ 517832 w 545100"/>
                <a:gd name="connsiteY60" fmla="*/ 119264 h 527143"/>
                <a:gd name="connsiteX61" fmla="*/ 522303 w 545100"/>
                <a:gd name="connsiteY61" fmla="*/ 119264 h 527143"/>
                <a:gd name="connsiteX62" fmla="*/ 522303 w 545100"/>
                <a:gd name="connsiteY62" fmla="*/ 123595 h 527143"/>
                <a:gd name="connsiteX63" fmla="*/ 526775 w 545100"/>
                <a:gd name="connsiteY63" fmla="*/ 123595 h 527143"/>
                <a:gd name="connsiteX64" fmla="*/ 526775 w 545100"/>
                <a:gd name="connsiteY64" fmla="*/ 127927 h 527143"/>
                <a:gd name="connsiteX65" fmla="*/ 531247 w 545100"/>
                <a:gd name="connsiteY65" fmla="*/ 127927 h 527143"/>
                <a:gd name="connsiteX66" fmla="*/ 531247 w 545100"/>
                <a:gd name="connsiteY66" fmla="*/ 132258 h 527143"/>
                <a:gd name="connsiteX67" fmla="*/ 535719 w 545100"/>
                <a:gd name="connsiteY67" fmla="*/ 132258 h 527143"/>
                <a:gd name="connsiteX68" fmla="*/ 535719 w 545100"/>
                <a:gd name="connsiteY68" fmla="*/ 136590 h 527143"/>
                <a:gd name="connsiteX69" fmla="*/ 540190 w 545100"/>
                <a:gd name="connsiteY69" fmla="*/ 136590 h 527143"/>
                <a:gd name="connsiteX70" fmla="*/ 540190 w 545100"/>
                <a:gd name="connsiteY70" fmla="*/ 140921 h 527143"/>
                <a:gd name="connsiteX71" fmla="*/ 544661 w 545100"/>
                <a:gd name="connsiteY71" fmla="*/ 140921 h 527143"/>
                <a:gd name="connsiteX72" fmla="*/ 544661 w 545100"/>
                <a:gd name="connsiteY72" fmla="*/ 145253 h 527143"/>
                <a:gd name="connsiteX73" fmla="*/ 545100 w 545100"/>
                <a:gd name="connsiteY73" fmla="*/ 145253 h 527143"/>
                <a:gd name="connsiteX74" fmla="*/ 545100 w 545100"/>
                <a:gd name="connsiteY74" fmla="*/ 414693 h 527143"/>
                <a:gd name="connsiteX75" fmla="*/ 432650 w 545100"/>
                <a:gd name="connsiteY75" fmla="*/ 527143 h 527143"/>
                <a:gd name="connsiteX76" fmla="*/ 201222 w 545100"/>
                <a:gd name="connsiteY76" fmla="*/ 527143 h 527143"/>
                <a:gd name="connsiteX77" fmla="*/ 201222 w 545100"/>
                <a:gd name="connsiteY77" fmla="*/ 523758 h 527143"/>
                <a:gd name="connsiteX78" fmla="*/ 196751 w 545100"/>
                <a:gd name="connsiteY78" fmla="*/ 523758 h 527143"/>
                <a:gd name="connsiteX79" fmla="*/ 196751 w 545100"/>
                <a:gd name="connsiteY79" fmla="*/ 519426 h 527143"/>
                <a:gd name="connsiteX80" fmla="*/ 192279 w 545100"/>
                <a:gd name="connsiteY80" fmla="*/ 519426 h 527143"/>
                <a:gd name="connsiteX81" fmla="*/ 192279 w 545100"/>
                <a:gd name="connsiteY81" fmla="*/ 515095 h 527143"/>
                <a:gd name="connsiteX82" fmla="*/ 187807 w 545100"/>
                <a:gd name="connsiteY82" fmla="*/ 515095 h 527143"/>
                <a:gd name="connsiteX83" fmla="*/ 187807 w 545100"/>
                <a:gd name="connsiteY83" fmla="*/ 510763 h 527143"/>
                <a:gd name="connsiteX84" fmla="*/ 183336 w 545100"/>
                <a:gd name="connsiteY84" fmla="*/ 510763 h 527143"/>
                <a:gd name="connsiteX85" fmla="*/ 183336 w 545100"/>
                <a:gd name="connsiteY85" fmla="*/ 506432 h 527143"/>
                <a:gd name="connsiteX86" fmla="*/ 178864 w 545100"/>
                <a:gd name="connsiteY86" fmla="*/ 506432 h 527143"/>
                <a:gd name="connsiteX87" fmla="*/ 178864 w 545100"/>
                <a:gd name="connsiteY87" fmla="*/ 502100 h 527143"/>
                <a:gd name="connsiteX88" fmla="*/ 174392 w 545100"/>
                <a:gd name="connsiteY88" fmla="*/ 502100 h 527143"/>
                <a:gd name="connsiteX89" fmla="*/ 174392 w 545100"/>
                <a:gd name="connsiteY89" fmla="*/ 497769 h 527143"/>
                <a:gd name="connsiteX90" fmla="*/ 169921 w 545100"/>
                <a:gd name="connsiteY90" fmla="*/ 497769 h 527143"/>
                <a:gd name="connsiteX91" fmla="*/ 169921 w 545100"/>
                <a:gd name="connsiteY91" fmla="*/ 493437 h 527143"/>
                <a:gd name="connsiteX92" fmla="*/ 165449 w 545100"/>
                <a:gd name="connsiteY92" fmla="*/ 493437 h 527143"/>
                <a:gd name="connsiteX93" fmla="*/ 165449 w 545100"/>
                <a:gd name="connsiteY93" fmla="*/ 489106 h 527143"/>
                <a:gd name="connsiteX94" fmla="*/ 160978 w 545100"/>
                <a:gd name="connsiteY94" fmla="*/ 489106 h 527143"/>
                <a:gd name="connsiteX95" fmla="*/ 160978 w 545100"/>
                <a:gd name="connsiteY95" fmla="*/ 484774 h 527143"/>
                <a:gd name="connsiteX96" fmla="*/ 156506 w 545100"/>
                <a:gd name="connsiteY96" fmla="*/ 484774 h 527143"/>
                <a:gd name="connsiteX97" fmla="*/ 156506 w 545100"/>
                <a:gd name="connsiteY97" fmla="*/ 480443 h 527143"/>
                <a:gd name="connsiteX98" fmla="*/ 152034 w 545100"/>
                <a:gd name="connsiteY98" fmla="*/ 480443 h 527143"/>
                <a:gd name="connsiteX99" fmla="*/ 152034 w 545100"/>
                <a:gd name="connsiteY99" fmla="*/ 476112 h 527143"/>
                <a:gd name="connsiteX100" fmla="*/ 147563 w 545100"/>
                <a:gd name="connsiteY100" fmla="*/ 476112 h 527143"/>
                <a:gd name="connsiteX101" fmla="*/ 147563 w 545100"/>
                <a:gd name="connsiteY101" fmla="*/ 471780 h 527143"/>
                <a:gd name="connsiteX102" fmla="*/ 143091 w 545100"/>
                <a:gd name="connsiteY102" fmla="*/ 471780 h 527143"/>
                <a:gd name="connsiteX103" fmla="*/ 143091 w 545100"/>
                <a:gd name="connsiteY103" fmla="*/ 467449 h 527143"/>
                <a:gd name="connsiteX104" fmla="*/ 138619 w 545100"/>
                <a:gd name="connsiteY104" fmla="*/ 467449 h 527143"/>
                <a:gd name="connsiteX105" fmla="*/ 138619 w 545100"/>
                <a:gd name="connsiteY105" fmla="*/ 463117 h 527143"/>
                <a:gd name="connsiteX106" fmla="*/ 134148 w 545100"/>
                <a:gd name="connsiteY106" fmla="*/ 463117 h 527143"/>
                <a:gd name="connsiteX107" fmla="*/ 134148 w 545100"/>
                <a:gd name="connsiteY107" fmla="*/ 458786 h 527143"/>
                <a:gd name="connsiteX108" fmla="*/ 129675 w 545100"/>
                <a:gd name="connsiteY108" fmla="*/ 458786 h 527143"/>
                <a:gd name="connsiteX109" fmla="*/ 129675 w 545100"/>
                <a:gd name="connsiteY109" fmla="*/ 454454 h 527143"/>
                <a:gd name="connsiteX110" fmla="*/ 125203 w 545100"/>
                <a:gd name="connsiteY110" fmla="*/ 454454 h 527143"/>
                <a:gd name="connsiteX111" fmla="*/ 125203 w 545100"/>
                <a:gd name="connsiteY111" fmla="*/ 450123 h 527143"/>
                <a:gd name="connsiteX112" fmla="*/ 120732 w 545100"/>
                <a:gd name="connsiteY112" fmla="*/ 450123 h 527143"/>
                <a:gd name="connsiteX113" fmla="*/ 120732 w 545100"/>
                <a:gd name="connsiteY113" fmla="*/ 445791 h 527143"/>
                <a:gd name="connsiteX114" fmla="*/ 116260 w 545100"/>
                <a:gd name="connsiteY114" fmla="*/ 445791 h 527143"/>
                <a:gd name="connsiteX115" fmla="*/ 116260 w 545100"/>
                <a:gd name="connsiteY115" fmla="*/ 441460 h 527143"/>
                <a:gd name="connsiteX116" fmla="*/ 111789 w 545100"/>
                <a:gd name="connsiteY116" fmla="*/ 441460 h 527143"/>
                <a:gd name="connsiteX117" fmla="*/ 111789 w 545100"/>
                <a:gd name="connsiteY117" fmla="*/ 437128 h 527143"/>
                <a:gd name="connsiteX118" fmla="*/ 107317 w 545100"/>
                <a:gd name="connsiteY118" fmla="*/ 437128 h 527143"/>
                <a:gd name="connsiteX119" fmla="*/ 107317 w 545100"/>
                <a:gd name="connsiteY119" fmla="*/ 432797 h 527143"/>
                <a:gd name="connsiteX120" fmla="*/ 102845 w 545100"/>
                <a:gd name="connsiteY120" fmla="*/ 432797 h 527143"/>
                <a:gd name="connsiteX121" fmla="*/ 102845 w 545100"/>
                <a:gd name="connsiteY121" fmla="*/ 428466 h 527143"/>
                <a:gd name="connsiteX122" fmla="*/ 98374 w 545100"/>
                <a:gd name="connsiteY122" fmla="*/ 428466 h 527143"/>
                <a:gd name="connsiteX123" fmla="*/ 98374 w 545100"/>
                <a:gd name="connsiteY123" fmla="*/ 424134 h 527143"/>
                <a:gd name="connsiteX124" fmla="*/ 93902 w 545100"/>
                <a:gd name="connsiteY124" fmla="*/ 424134 h 527143"/>
                <a:gd name="connsiteX125" fmla="*/ 93902 w 545100"/>
                <a:gd name="connsiteY125" fmla="*/ 419803 h 527143"/>
                <a:gd name="connsiteX126" fmla="*/ 89430 w 545100"/>
                <a:gd name="connsiteY126" fmla="*/ 419803 h 527143"/>
                <a:gd name="connsiteX127" fmla="*/ 89430 w 545100"/>
                <a:gd name="connsiteY127" fmla="*/ 415471 h 527143"/>
                <a:gd name="connsiteX128" fmla="*/ 84959 w 545100"/>
                <a:gd name="connsiteY128" fmla="*/ 415471 h 527143"/>
                <a:gd name="connsiteX129" fmla="*/ 84959 w 545100"/>
                <a:gd name="connsiteY129" fmla="*/ 411140 h 527143"/>
                <a:gd name="connsiteX130" fmla="*/ 80487 w 545100"/>
                <a:gd name="connsiteY130" fmla="*/ 411140 h 527143"/>
                <a:gd name="connsiteX131" fmla="*/ 80487 w 545100"/>
                <a:gd name="connsiteY131" fmla="*/ 406808 h 527143"/>
                <a:gd name="connsiteX132" fmla="*/ 76015 w 545100"/>
                <a:gd name="connsiteY132" fmla="*/ 406808 h 527143"/>
                <a:gd name="connsiteX133" fmla="*/ 76015 w 545100"/>
                <a:gd name="connsiteY133" fmla="*/ 402477 h 527143"/>
                <a:gd name="connsiteX134" fmla="*/ 71544 w 545100"/>
                <a:gd name="connsiteY134" fmla="*/ 402477 h 527143"/>
                <a:gd name="connsiteX135" fmla="*/ 71544 w 545100"/>
                <a:gd name="connsiteY135" fmla="*/ 398145 h 527143"/>
                <a:gd name="connsiteX136" fmla="*/ 67072 w 545100"/>
                <a:gd name="connsiteY136" fmla="*/ 398145 h 527143"/>
                <a:gd name="connsiteX137" fmla="*/ 67072 w 545100"/>
                <a:gd name="connsiteY137" fmla="*/ 393814 h 527143"/>
                <a:gd name="connsiteX138" fmla="*/ 62601 w 545100"/>
                <a:gd name="connsiteY138" fmla="*/ 393814 h 527143"/>
                <a:gd name="connsiteX139" fmla="*/ 62601 w 545100"/>
                <a:gd name="connsiteY139" fmla="*/ 389482 h 527143"/>
                <a:gd name="connsiteX140" fmla="*/ 58129 w 545100"/>
                <a:gd name="connsiteY140" fmla="*/ 389482 h 527143"/>
                <a:gd name="connsiteX141" fmla="*/ 58129 w 545100"/>
                <a:gd name="connsiteY141" fmla="*/ 385151 h 527143"/>
                <a:gd name="connsiteX142" fmla="*/ 53657 w 545100"/>
                <a:gd name="connsiteY142" fmla="*/ 385151 h 527143"/>
                <a:gd name="connsiteX143" fmla="*/ 53657 w 545100"/>
                <a:gd name="connsiteY143" fmla="*/ 380819 h 527143"/>
                <a:gd name="connsiteX144" fmla="*/ 49186 w 545100"/>
                <a:gd name="connsiteY144" fmla="*/ 380819 h 527143"/>
                <a:gd name="connsiteX145" fmla="*/ 49186 w 545100"/>
                <a:gd name="connsiteY145" fmla="*/ 376488 h 527143"/>
                <a:gd name="connsiteX146" fmla="*/ 44714 w 545100"/>
                <a:gd name="connsiteY146" fmla="*/ 376488 h 527143"/>
                <a:gd name="connsiteX147" fmla="*/ 44714 w 545100"/>
                <a:gd name="connsiteY147" fmla="*/ 372157 h 527143"/>
                <a:gd name="connsiteX148" fmla="*/ 40242 w 545100"/>
                <a:gd name="connsiteY148" fmla="*/ 372157 h 527143"/>
                <a:gd name="connsiteX149" fmla="*/ 40242 w 545100"/>
                <a:gd name="connsiteY149" fmla="*/ 367825 h 527143"/>
                <a:gd name="connsiteX150" fmla="*/ 35771 w 545100"/>
                <a:gd name="connsiteY150" fmla="*/ 367825 h 527143"/>
                <a:gd name="connsiteX151" fmla="*/ 35771 w 545100"/>
                <a:gd name="connsiteY151" fmla="*/ 363494 h 527143"/>
                <a:gd name="connsiteX152" fmla="*/ 31299 w 545100"/>
                <a:gd name="connsiteY152" fmla="*/ 363494 h 527143"/>
                <a:gd name="connsiteX153" fmla="*/ 31299 w 545100"/>
                <a:gd name="connsiteY153" fmla="*/ 359162 h 527143"/>
                <a:gd name="connsiteX154" fmla="*/ 26827 w 545100"/>
                <a:gd name="connsiteY154" fmla="*/ 359162 h 527143"/>
                <a:gd name="connsiteX155" fmla="*/ 26827 w 545100"/>
                <a:gd name="connsiteY155" fmla="*/ 354831 h 527143"/>
                <a:gd name="connsiteX156" fmla="*/ 22356 w 545100"/>
                <a:gd name="connsiteY156" fmla="*/ 354831 h 527143"/>
                <a:gd name="connsiteX157" fmla="*/ 22356 w 545100"/>
                <a:gd name="connsiteY157" fmla="*/ 350499 h 527143"/>
                <a:gd name="connsiteX158" fmla="*/ 17884 w 545100"/>
                <a:gd name="connsiteY158" fmla="*/ 350499 h 527143"/>
                <a:gd name="connsiteX159" fmla="*/ 17884 w 545100"/>
                <a:gd name="connsiteY159" fmla="*/ 346168 h 527143"/>
                <a:gd name="connsiteX160" fmla="*/ 13413 w 545100"/>
                <a:gd name="connsiteY160" fmla="*/ 346168 h 527143"/>
                <a:gd name="connsiteX161" fmla="*/ 13413 w 545100"/>
                <a:gd name="connsiteY161" fmla="*/ 341836 h 527143"/>
                <a:gd name="connsiteX162" fmla="*/ 8941 w 545100"/>
                <a:gd name="connsiteY162" fmla="*/ 341836 h 527143"/>
                <a:gd name="connsiteX163" fmla="*/ 8941 w 545100"/>
                <a:gd name="connsiteY163" fmla="*/ 337505 h 527143"/>
                <a:gd name="connsiteX164" fmla="*/ 4469 w 545100"/>
                <a:gd name="connsiteY164" fmla="*/ 337505 h 527143"/>
                <a:gd name="connsiteX165" fmla="*/ 4469 w 545100"/>
                <a:gd name="connsiteY165" fmla="*/ 333173 h 527143"/>
                <a:gd name="connsiteX166" fmla="*/ 0 w 545100"/>
                <a:gd name="connsiteY166" fmla="*/ 333173 h 527143"/>
                <a:gd name="connsiteX167" fmla="*/ 0 w 545100"/>
                <a:gd name="connsiteY167" fmla="*/ 242905 h 527143"/>
                <a:gd name="connsiteX168" fmla="*/ 35771 w 545100"/>
                <a:gd name="connsiteY168" fmla="*/ 242905 h 527143"/>
                <a:gd name="connsiteX169" fmla="*/ 35771 w 545100"/>
                <a:gd name="connsiteY169" fmla="*/ 242521 h 527143"/>
                <a:gd name="connsiteX170" fmla="*/ 31299 w 545100"/>
                <a:gd name="connsiteY170" fmla="*/ 242521 h 527143"/>
                <a:gd name="connsiteX171" fmla="*/ 31299 w 545100"/>
                <a:gd name="connsiteY171" fmla="*/ 238189 h 527143"/>
                <a:gd name="connsiteX172" fmla="*/ 26827 w 545100"/>
                <a:gd name="connsiteY172" fmla="*/ 238189 h 527143"/>
                <a:gd name="connsiteX173" fmla="*/ 26827 w 545100"/>
                <a:gd name="connsiteY173" fmla="*/ 233858 h 527143"/>
                <a:gd name="connsiteX174" fmla="*/ 22356 w 545100"/>
                <a:gd name="connsiteY174" fmla="*/ 233858 h 527143"/>
                <a:gd name="connsiteX175" fmla="*/ 22356 w 545100"/>
                <a:gd name="connsiteY175" fmla="*/ 229526 h 527143"/>
                <a:gd name="connsiteX176" fmla="*/ 17884 w 545100"/>
                <a:gd name="connsiteY176" fmla="*/ 229526 h 527143"/>
                <a:gd name="connsiteX177" fmla="*/ 17884 w 545100"/>
                <a:gd name="connsiteY177" fmla="*/ 225195 h 527143"/>
                <a:gd name="connsiteX178" fmla="*/ 13413 w 545100"/>
                <a:gd name="connsiteY178" fmla="*/ 225195 h 527143"/>
                <a:gd name="connsiteX179" fmla="*/ 13413 w 545100"/>
                <a:gd name="connsiteY179" fmla="*/ 220863 h 527143"/>
                <a:gd name="connsiteX180" fmla="*/ 8941 w 545100"/>
                <a:gd name="connsiteY180" fmla="*/ 220863 h 527143"/>
                <a:gd name="connsiteX181" fmla="*/ 8941 w 545100"/>
                <a:gd name="connsiteY181" fmla="*/ 216532 h 527143"/>
                <a:gd name="connsiteX182" fmla="*/ 4469 w 545100"/>
                <a:gd name="connsiteY182" fmla="*/ 216532 h 527143"/>
                <a:gd name="connsiteX183" fmla="*/ 4469 w 545100"/>
                <a:gd name="connsiteY183" fmla="*/ 212200 h 527143"/>
                <a:gd name="connsiteX184" fmla="*/ 0 w 545100"/>
                <a:gd name="connsiteY184" fmla="*/ 212200 h 527143"/>
                <a:gd name="connsiteX185" fmla="*/ 0 w 545100"/>
                <a:gd name="connsiteY185" fmla="*/ 121931 h 527143"/>
                <a:gd name="connsiteX186" fmla="*/ 35771 w 545100"/>
                <a:gd name="connsiteY186" fmla="*/ 121931 h 527143"/>
                <a:gd name="connsiteX187" fmla="*/ 35771 w 545100"/>
                <a:gd name="connsiteY187" fmla="*/ 120589 h 527143"/>
                <a:gd name="connsiteX188" fmla="*/ 31299 w 545100"/>
                <a:gd name="connsiteY188" fmla="*/ 120589 h 527143"/>
                <a:gd name="connsiteX189" fmla="*/ 31299 w 545100"/>
                <a:gd name="connsiteY189" fmla="*/ 116257 h 527143"/>
                <a:gd name="connsiteX190" fmla="*/ 26827 w 545100"/>
                <a:gd name="connsiteY190" fmla="*/ 116257 h 527143"/>
                <a:gd name="connsiteX191" fmla="*/ 26827 w 545100"/>
                <a:gd name="connsiteY191" fmla="*/ 111926 h 527143"/>
                <a:gd name="connsiteX192" fmla="*/ 22356 w 545100"/>
                <a:gd name="connsiteY192" fmla="*/ 111926 h 527143"/>
                <a:gd name="connsiteX193" fmla="*/ 22356 w 545100"/>
                <a:gd name="connsiteY193" fmla="*/ 107594 h 527143"/>
                <a:gd name="connsiteX194" fmla="*/ 17884 w 545100"/>
                <a:gd name="connsiteY194" fmla="*/ 107594 h 527143"/>
                <a:gd name="connsiteX195" fmla="*/ 17884 w 545100"/>
                <a:gd name="connsiteY195" fmla="*/ 103263 h 527143"/>
                <a:gd name="connsiteX196" fmla="*/ 13413 w 545100"/>
                <a:gd name="connsiteY196" fmla="*/ 103263 h 527143"/>
                <a:gd name="connsiteX197" fmla="*/ 13413 w 545100"/>
                <a:gd name="connsiteY197" fmla="*/ 98931 h 527143"/>
                <a:gd name="connsiteX198" fmla="*/ 8941 w 545100"/>
                <a:gd name="connsiteY198" fmla="*/ 98931 h 527143"/>
                <a:gd name="connsiteX199" fmla="*/ 8941 w 545100"/>
                <a:gd name="connsiteY199" fmla="*/ 94600 h 527143"/>
                <a:gd name="connsiteX200" fmla="*/ 4469 w 545100"/>
                <a:gd name="connsiteY200" fmla="*/ 94600 h 527143"/>
                <a:gd name="connsiteX201" fmla="*/ 4469 w 545100"/>
                <a:gd name="connsiteY201" fmla="*/ 90268 h 527143"/>
                <a:gd name="connsiteX202" fmla="*/ 0 w 545100"/>
                <a:gd name="connsiteY202" fmla="*/ 90268 h 527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545100" h="527143">
                  <a:moveTo>
                    <a:pt x="0" y="0"/>
                  </a:moveTo>
                  <a:lnTo>
                    <a:pt x="90269" y="0"/>
                  </a:lnTo>
                  <a:lnTo>
                    <a:pt x="90269" y="4332"/>
                  </a:lnTo>
                  <a:lnTo>
                    <a:pt x="94737" y="4332"/>
                  </a:lnTo>
                  <a:lnTo>
                    <a:pt x="94737" y="8663"/>
                  </a:lnTo>
                  <a:lnTo>
                    <a:pt x="99209" y="8663"/>
                  </a:lnTo>
                  <a:lnTo>
                    <a:pt x="99209" y="12995"/>
                  </a:lnTo>
                  <a:lnTo>
                    <a:pt x="103681" y="12995"/>
                  </a:lnTo>
                  <a:lnTo>
                    <a:pt x="103681" y="17326"/>
                  </a:lnTo>
                  <a:lnTo>
                    <a:pt x="108152" y="17326"/>
                  </a:lnTo>
                  <a:lnTo>
                    <a:pt x="108152" y="21658"/>
                  </a:lnTo>
                  <a:lnTo>
                    <a:pt x="112624" y="21658"/>
                  </a:lnTo>
                  <a:lnTo>
                    <a:pt x="112624" y="25989"/>
                  </a:lnTo>
                  <a:lnTo>
                    <a:pt x="114140" y="25989"/>
                  </a:lnTo>
                  <a:lnTo>
                    <a:pt x="114140" y="19640"/>
                  </a:lnTo>
                  <a:lnTo>
                    <a:pt x="419458" y="19640"/>
                  </a:lnTo>
                  <a:lnTo>
                    <a:pt x="419458" y="23972"/>
                  </a:lnTo>
                  <a:lnTo>
                    <a:pt x="423927" y="23972"/>
                  </a:lnTo>
                  <a:lnTo>
                    <a:pt x="423927" y="28303"/>
                  </a:lnTo>
                  <a:lnTo>
                    <a:pt x="428399" y="28303"/>
                  </a:lnTo>
                  <a:lnTo>
                    <a:pt x="428399" y="32635"/>
                  </a:lnTo>
                  <a:lnTo>
                    <a:pt x="432871" y="32635"/>
                  </a:lnTo>
                  <a:lnTo>
                    <a:pt x="432871" y="36966"/>
                  </a:lnTo>
                  <a:lnTo>
                    <a:pt x="437342" y="36966"/>
                  </a:lnTo>
                  <a:lnTo>
                    <a:pt x="437342" y="41298"/>
                  </a:lnTo>
                  <a:lnTo>
                    <a:pt x="441814" y="41298"/>
                  </a:lnTo>
                  <a:lnTo>
                    <a:pt x="441814" y="45629"/>
                  </a:lnTo>
                  <a:lnTo>
                    <a:pt x="446285" y="45629"/>
                  </a:lnTo>
                  <a:lnTo>
                    <a:pt x="446285" y="49961"/>
                  </a:lnTo>
                  <a:lnTo>
                    <a:pt x="450757" y="49961"/>
                  </a:lnTo>
                  <a:lnTo>
                    <a:pt x="450757" y="54292"/>
                  </a:lnTo>
                  <a:lnTo>
                    <a:pt x="455229" y="54292"/>
                  </a:lnTo>
                  <a:lnTo>
                    <a:pt x="455229" y="58624"/>
                  </a:lnTo>
                  <a:lnTo>
                    <a:pt x="459700" y="58624"/>
                  </a:lnTo>
                  <a:lnTo>
                    <a:pt x="459700" y="62955"/>
                  </a:lnTo>
                  <a:lnTo>
                    <a:pt x="464172" y="62955"/>
                  </a:lnTo>
                  <a:lnTo>
                    <a:pt x="464172" y="67286"/>
                  </a:lnTo>
                  <a:lnTo>
                    <a:pt x="468644" y="67286"/>
                  </a:lnTo>
                  <a:lnTo>
                    <a:pt x="468644" y="71618"/>
                  </a:lnTo>
                  <a:lnTo>
                    <a:pt x="473115" y="71618"/>
                  </a:lnTo>
                  <a:lnTo>
                    <a:pt x="473115" y="75949"/>
                  </a:lnTo>
                  <a:lnTo>
                    <a:pt x="477587" y="75949"/>
                  </a:lnTo>
                  <a:lnTo>
                    <a:pt x="477587" y="80281"/>
                  </a:lnTo>
                  <a:lnTo>
                    <a:pt x="482059" y="80281"/>
                  </a:lnTo>
                  <a:lnTo>
                    <a:pt x="482059" y="84612"/>
                  </a:lnTo>
                  <a:lnTo>
                    <a:pt x="486530" y="84612"/>
                  </a:lnTo>
                  <a:lnTo>
                    <a:pt x="486530" y="88944"/>
                  </a:lnTo>
                  <a:lnTo>
                    <a:pt x="491002" y="88944"/>
                  </a:lnTo>
                  <a:lnTo>
                    <a:pt x="491002" y="93275"/>
                  </a:lnTo>
                  <a:lnTo>
                    <a:pt x="495473" y="93275"/>
                  </a:lnTo>
                  <a:lnTo>
                    <a:pt x="495473" y="97607"/>
                  </a:lnTo>
                  <a:lnTo>
                    <a:pt x="499945" y="97607"/>
                  </a:lnTo>
                  <a:lnTo>
                    <a:pt x="499945" y="101938"/>
                  </a:lnTo>
                  <a:lnTo>
                    <a:pt x="504417" y="101938"/>
                  </a:lnTo>
                  <a:lnTo>
                    <a:pt x="504417" y="106270"/>
                  </a:lnTo>
                  <a:lnTo>
                    <a:pt x="508888" y="106270"/>
                  </a:lnTo>
                  <a:lnTo>
                    <a:pt x="508888" y="110601"/>
                  </a:lnTo>
                  <a:lnTo>
                    <a:pt x="513360" y="110601"/>
                  </a:lnTo>
                  <a:lnTo>
                    <a:pt x="513360" y="114933"/>
                  </a:lnTo>
                  <a:lnTo>
                    <a:pt x="517832" y="114933"/>
                  </a:lnTo>
                  <a:lnTo>
                    <a:pt x="517832" y="119264"/>
                  </a:lnTo>
                  <a:lnTo>
                    <a:pt x="522303" y="119264"/>
                  </a:lnTo>
                  <a:lnTo>
                    <a:pt x="522303" y="123595"/>
                  </a:lnTo>
                  <a:lnTo>
                    <a:pt x="526775" y="123595"/>
                  </a:lnTo>
                  <a:lnTo>
                    <a:pt x="526775" y="127927"/>
                  </a:lnTo>
                  <a:lnTo>
                    <a:pt x="531247" y="127927"/>
                  </a:lnTo>
                  <a:lnTo>
                    <a:pt x="531247" y="132258"/>
                  </a:lnTo>
                  <a:lnTo>
                    <a:pt x="535719" y="132258"/>
                  </a:lnTo>
                  <a:lnTo>
                    <a:pt x="535719" y="136590"/>
                  </a:lnTo>
                  <a:lnTo>
                    <a:pt x="540190" y="136590"/>
                  </a:lnTo>
                  <a:lnTo>
                    <a:pt x="540190" y="140921"/>
                  </a:lnTo>
                  <a:lnTo>
                    <a:pt x="544661" y="140921"/>
                  </a:lnTo>
                  <a:lnTo>
                    <a:pt x="544661" y="145253"/>
                  </a:lnTo>
                  <a:lnTo>
                    <a:pt x="545100" y="145253"/>
                  </a:lnTo>
                  <a:lnTo>
                    <a:pt x="545100" y="414693"/>
                  </a:lnTo>
                  <a:cubicBezTo>
                    <a:pt x="545100" y="476797"/>
                    <a:pt x="494754" y="527143"/>
                    <a:pt x="432650" y="527143"/>
                  </a:cubicBezTo>
                  <a:lnTo>
                    <a:pt x="201222" y="527143"/>
                  </a:lnTo>
                  <a:lnTo>
                    <a:pt x="201222" y="523758"/>
                  </a:lnTo>
                  <a:lnTo>
                    <a:pt x="196751" y="523758"/>
                  </a:lnTo>
                  <a:lnTo>
                    <a:pt x="196751" y="519426"/>
                  </a:lnTo>
                  <a:lnTo>
                    <a:pt x="192279" y="519426"/>
                  </a:lnTo>
                  <a:lnTo>
                    <a:pt x="192279" y="515095"/>
                  </a:lnTo>
                  <a:lnTo>
                    <a:pt x="187807" y="515095"/>
                  </a:lnTo>
                  <a:lnTo>
                    <a:pt x="187807" y="510763"/>
                  </a:lnTo>
                  <a:lnTo>
                    <a:pt x="183336" y="510763"/>
                  </a:lnTo>
                  <a:lnTo>
                    <a:pt x="183336" y="506432"/>
                  </a:lnTo>
                  <a:lnTo>
                    <a:pt x="178864" y="506432"/>
                  </a:lnTo>
                  <a:lnTo>
                    <a:pt x="178864" y="502100"/>
                  </a:lnTo>
                  <a:lnTo>
                    <a:pt x="174392" y="502100"/>
                  </a:lnTo>
                  <a:lnTo>
                    <a:pt x="174392" y="497769"/>
                  </a:lnTo>
                  <a:lnTo>
                    <a:pt x="169921" y="497769"/>
                  </a:lnTo>
                  <a:lnTo>
                    <a:pt x="169921" y="493437"/>
                  </a:lnTo>
                  <a:lnTo>
                    <a:pt x="165449" y="493437"/>
                  </a:lnTo>
                  <a:lnTo>
                    <a:pt x="165449" y="489106"/>
                  </a:lnTo>
                  <a:lnTo>
                    <a:pt x="160978" y="489106"/>
                  </a:lnTo>
                  <a:lnTo>
                    <a:pt x="160978" y="484774"/>
                  </a:lnTo>
                  <a:lnTo>
                    <a:pt x="156506" y="484774"/>
                  </a:lnTo>
                  <a:lnTo>
                    <a:pt x="156506" y="480443"/>
                  </a:lnTo>
                  <a:lnTo>
                    <a:pt x="152034" y="480443"/>
                  </a:lnTo>
                  <a:lnTo>
                    <a:pt x="152034" y="476112"/>
                  </a:lnTo>
                  <a:lnTo>
                    <a:pt x="147563" y="476112"/>
                  </a:lnTo>
                  <a:lnTo>
                    <a:pt x="147563" y="471780"/>
                  </a:lnTo>
                  <a:lnTo>
                    <a:pt x="143091" y="471780"/>
                  </a:lnTo>
                  <a:lnTo>
                    <a:pt x="143091" y="467449"/>
                  </a:lnTo>
                  <a:lnTo>
                    <a:pt x="138619" y="467449"/>
                  </a:lnTo>
                  <a:lnTo>
                    <a:pt x="138619" y="463117"/>
                  </a:lnTo>
                  <a:lnTo>
                    <a:pt x="134148" y="463117"/>
                  </a:lnTo>
                  <a:lnTo>
                    <a:pt x="134148" y="458786"/>
                  </a:lnTo>
                  <a:lnTo>
                    <a:pt x="129675" y="458786"/>
                  </a:lnTo>
                  <a:lnTo>
                    <a:pt x="129675" y="454454"/>
                  </a:lnTo>
                  <a:lnTo>
                    <a:pt x="125203" y="454454"/>
                  </a:lnTo>
                  <a:lnTo>
                    <a:pt x="125203" y="450123"/>
                  </a:lnTo>
                  <a:lnTo>
                    <a:pt x="120732" y="450123"/>
                  </a:lnTo>
                  <a:lnTo>
                    <a:pt x="120732" y="445791"/>
                  </a:lnTo>
                  <a:lnTo>
                    <a:pt x="116260" y="445791"/>
                  </a:lnTo>
                  <a:lnTo>
                    <a:pt x="116260" y="441460"/>
                  </a:lnTo>
                  <a:lnTo>
                    <a:pt x="111789" y="441460"/>
                  </a:lnTo>
                  <a:lnTo>
                    <a:pt x="111789" y="437128"/>
                  </a:lnTo>
                  <a:lnTo>
                    <a:pt x="107317" y="437128"/>
                  </a:lnTo>
                  <a:lnTo>
                    <a:pt x="107317" y="432797"/>
                  </a:lnTo>
                  <a:lnTo>
                    <a:pt x="102845" y="432797"/>
                  </a:lnTo>
                  <a:lnTo>
                    <a:pt x="102845" y="428466"/>
                  </a:lnTo>
                  <a:lnTo>
                    <a:pt x="98374" y="428466"/>
                  </a:lnTo>
                  <a:lnTo>
                    <a:pt x="98374" y="424134"/>
                  </a:lnTo>
                  <a:lnTo>
                    <a:pt x="93902" y="424134"/>
                  </a:lnTo>
                  <a:lnTo>
                    <a:pt x="93902" y="419803"/>
                  </a:lnTo>
                  <a:lnTo>
                    <a:pt x="89430" y="419803"/>
                  </a:lnTo>
                  <a:lnTo>
                    <a:pt x="89430" y="415471"/>
                  </a:lnTo>
                  <a:lnTo>
                    <a:pt x="84959" y="415471"/>
                  </a:lnTo>
                  <a:lnTo>
                    <a:pt x="84959" y="411140"/>
                  </a:lnTo>
                  <a:lnTo>
                    <a:pt x="80487" y="411140"/>
                  </a:lnTo>
                  <a:lnTo>
                    <a:pt x="80487" y="406808"/>
                  </a:lnTo>
                  <a:lnTo>
                    <a:pt x="76015" y="406808"/>
                  </a:lnTo>
                  <a:lnTo>
                    <a:pt x="76015" y="402477"/>
                  </a:lnTo>
                  <a:lnTo>
                    <a:pt x="71544" y="402477"/>
                  </a:lnTo>
                  <a:lnTo>
                    <a:pt x="71544" y="398145"/>
                  </a:lnTo>
                  <a:lnTo>
                    <a:pt x="67072" y="398145"/>
                  </a:lnTo>
                  <a:lnTo>
                    <a:pt x="67072" y="393814"/>
                  </a:lnTo>
                  <a:lnTo>
                    <a:pt x="62601" y="393814"/>
                  </a:lnTo>
                  <a:lnTo>
                    <a:pt x="62601" y="389482"/>
                  </a:lnTo>
                  <a:lnTo>
                    <a:pt x="58129" y="389482"/>
                  </a:lnTo>
                  <a:lnTo>
                    <a:pt x="58129" y="385151"/>
                  </a:lnTo>
                  <a:lnTo>
                    <a:pt x="53657" y="385151"/>
                  </a:lnTo>
                  <a:lnTo>
                    <a:pt x="53657" y="380819"/>
                  </a:lnTo>
                  <a:lnTo>
                    <a:pt x="49186" y="380819"/>
                  </a:lnTo>
                  <a:lnTo>
                    <a:pt x="49186" y="376488"/>
                  </a:lnTo>
                  <a:lnTo>
                    <a:pt x="44714" y="376488"/>
                  </a:lnTo>
                  <a:lnTo>
                    <a:pt x="44714" y="372157"/>
                  </a:lnTo>
                  <a:lnTo>
                    <a:pt x="40242" y="372157"/>
                  </a:lnTo>
                  <a:lnTo>
                    <a:pt x="40242" y="367825"/>
                  </a:lnTo>
                  <a:lnTo>
                    <a:pt x="35771" y="367825"/>
                  </a:lnTo>
                  <a:lnTo>
                    <a:pt x="35771" y="363494"/>
                  </a:lnTo>
                  <a:lnTo>
                    <a:pt x="31299" y="363494"/>
                  </a:lnTo>
                  <a:lnTo>
                    <a:pt x="31299" y="359162"/>
                  </a:lnTo>
                  <a:lnTo>
                    <a:pt x="26827" y="359162"/>
                  </a:lnTo>
                  <a:lnTo>
                    <a:pt x="26827" y="354831"/>
                  </a:lnTo>
                  <a:lnTo>
                    <a:pt x="22356" y="354831"/>
                  </a:lnTo>
                  <a:lnTo>
                    <a:pt x="22356" y="350499"/>
                  </a:lnTo>
                  <a:lnTo>
                    <a:pt x="17884" y="350499"/>
                  </a:lnTo>
                  <a:lnTo>
                    <a:pt x="17884" y="346168"/>
                  </a:lnTo>
                  <a:lnTo>
                    <a:pt x="13413" y="346168"/>
                  </a:lnTo>
                  <a:lnTo>
                    <a:pt x="13413" y="341836"/>
                  </a:lnTo>
                  <a:lnTo>
                    <a:pt x="8941" y="341836"/>
                  </a:lnTo>
                  <a:lnTo>
                    <a:pt x="8941" y="337505"/>
                  </a:lnTo>
                  <a:lnTo>
                    <a:pt x="4469" y="337505"/>
                  </a:lnTo>
                  <a:lnTo>
                    <a:pt x="4469" y="333173"/>
                  </a:lnTo>
                  <a:lnTo>
                    <a:pt x="0" y="333173"/>
                  </a:lnTo>
                  <a:lnTo>
                    <a:pt x="0" y="242905"/>
                  </a:lnTo>
                  <a:lnTo>
                    <a:pt x="35771" y="242905"/>
                  </a:lnTo>
                  <a:lnTo>
                    <a:pt x="35771" y="242521"/>
                  </a:lnTo>
                  <a:lnTo>
                    <a:pt x="31299" y="242521"/>
                  </a:lnTo>
                  <a:lnTo>
                    <a:pt x="31299" y="238189"/>
                  </a:lnTo>
                  <a:lnTo>
                    <a:pt x="26827" y="238189"/>
                  </a:lnTo>
                  <a:lnTo>
                    <a:pt x="26827" y="233858"/>
                  </a:lnTo>
                  <a:lnTo>
                    <a:pt x="22356" y="233858"/>
                  </a:lnTo>
                  <a:lnTo>
                    <a:pt x="22356" y="229526"/>
                  </a:lnTo>
                  <a:lnTo>
                    <a:pt x="17884" y="229526"/>
                  </a:lnTo>
                  <a:lnTo>
                    <a:pt x="17884" y="225195"/>
                  </a:lnTo>
                  <a:lnTo>
                    <a:pt x="13413" y="225195"/>
                  </a:lnTo>
                  <a:lnTo>
                    <a:pt x="13413" y="220863"/>
                  </a:lnTo>
                  <a:lnTo>
                    <a:pt x="8941" y="220863"/>
                  </a:lnTo>
                  <a:lnTo>
                    <a:pt x="8941" y="216532"/>
                  </a:lnTo>
                  <a:lnTo>
                    <a:pt x="4469" y="216532"/>
                  </a:lnTo>
                  <a:lnTo>
                    <a:pt x="4469" y="212200"/>
                  </a:lnTo>
                  <a:lnTo>
                    <a:pt x="0" y="212200"/>
                  </a:lnTo>
                  <a:lnTo>
                    <a:pt x="0" y="121931"/>
                  </a:lnTo>
                  <a:lnTo>
                    <a:pt x="35771" y="121931"/>
                  </a:lnTo>
                  <a:lnTo>
                    <a:pt x="35771" y="120589"/>
                  </a:lnTo>
                  <a:lnTo>
                    <a:pt x="31299" y="120589"/>
                  </a:lnTo>
                  <a:lnTo>
                    <a:pt x="31299" y="116257"/>
                  </a:lnTo>
                  <a:lnTo>
                    <a:pt x="26827" y="116257"/>
                  </a:lnTo>
                  <a:lnTo>
                    <a:pt x="26827" y="111926"/>
                  </a:lnTo>
                  <a:lnTo>
                    <a:pt x="22356" y="111926"/>
                  </a:lnTo>
                  <a:lnTo>
                    <a:pt x="22356" y="107594"/>
                  </a:lnTo>
                  <a:lnTo>
                    <a:pt x="17884" y="107594"/>
                  </a:lnTo>
                  <a:lnTo>
                    <a:pt x="17884" y="103263"/>
                  </a:lnTo>
                  <a:lnTo>
                    <a:pt x="13413" y="103263"/>
                  </a:lnTo>
                  <a:lnTo>
                    <a:pt x="13413" y="98931"/>
                  </a:lnTo>
                  <a:lnTo>
                    <a:pt x="8941" y="98931"/>
                  </a:lnTo>
                  <a:lnTo>
                    <a:pt x="8941" y="94600"/>
                  </a:lnTo>
                  <a:lnTo>
                    <a:pt x="4469" y="94600"/>
                  </a:lnTo>
                  <a:lnTo>
                    <a:pt x="4469" y="90268"/>
                  </a:lnTo>
                  <a:lnTo>
                    <a:pt x="0" y="90268"/>
                  </a:lnTo>
                  <a:close/>
                </a:path>
              </a:pathLst>
            </a:custGeom>
            <a:solidFill>
              <a:srgbClr val="00386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lt1">
                    <a:lumMod val="100000"/>
                  </a:schemeClr>
                </a:solidFill>
                <a:latin typeface="+mn-ea"/>
                <a:ea typeface="+mn-ea"/>
                <a:cs typeface="阿里巴巴普惠体" panose="00020600040101010101" pitchFamily="18" charset="-122"/>
              </a:endParaRP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B1A9A3B0-7492-45F4-9EB8-8B71029E2BCA}"/>
                </a:ext>
              </a:extLst>
            </p:cNvPr>
            <p:cNvSpPr/>
            <p:nvPr/>
          </p:nvSpPr>
          <p:spPr>
            <a:xfrm>
              <a:off x="-174046" y="-899639"/>
              <a:ext cx="419458" cy="333173"/>
            </a:xfrm>
            <a:custGeom>
              <a:avLst/>
              <a:gdLst>
                <a:gd name="connsiteX0" fmla="*/ 587324 w 2158394"/>
                <a:gd name="connsiteY0" fmla="*/ 1350969 h 1714401"/>
                <a:gd name="connsiteX1" fmla="*/ 2158394 w 2158394"/>
                <a:gd name="connsiteY1" fmla="*/ 1350969 h 1714401"/>
                <a:gd name="connsiteX2" fmla="*/ 2158394 w 2158394"/>
                <a:gd name="connsiteY2" fmla="*/ 1613340 h 1714401"/>
                <a:gd name="connsiteX3" fmla="*/ 587324 w 2158394"/>
                <a:gd name="connsiteY3" fmla="*/ 1613340 h 1714401"/>
                <a:gd name="connsiteX4" fmla="*/ 0 w 2158394"/>
                <a:gd name="connsiteY4" fmla="*/ 1249910 h 1714401"/>
                <a:gd name="connsiteX5" fmla="*/ 464491 w 2158394"/>
                <a:gd name="connsiteY5" fmla="*/ 1249910 h 1714401"/>
                <a:gd name="connsiteX6" fmla="*/ 464491 w 2158394"/>
                <a:gd name="connsiteY6" fmla="*/ 1714401 h 1714401"/>
                <a:gd name="connsiteX7" fmla="*/ 0 w 2158394"/>
                <a:gd name="connsiteY7" fmla="*/ 1714401 h 1714401"/>
                <a:gd name="connsiteX8" fmla="*/ 587324 w 2158394"/>
                <a:gd name="connsiteY8" fmla="*/ 728479 h 1714401"/>
                <a:gd name="connsiteX9" fmla="*/ 2158394 w 2158394"/>
                <a:gd name="connsiteY9" fmla="*/ 728479 h 1714401"/>
                <a:gd name="connsiteX10" fmla="*/ 2158394 w 2158394"/>
                <a:gd name="connsiteY10" fmla="*/ 990850 h 1714401"/>
                <a:gd name="connsiteX11" fmla="*/ 587324 w 2158394"/>
                <a:gd name="connsiteY11" fmla="*/ 990850 h 1714401"/>
                <a:gd name="connsiteX12" fmla="*/ 0 w 2158394"/>
                <a:gd name="connsiteY12" fmla="*/ 627420 h 1714401"/>
                <a:gd name="connsiteX13" fmla="*/ 464491 w 2158394"/>
                <a:gd name="connsiteY13" fmla="*/ 627420 h 1714401"/>
                <a:gd name="connsiteX14" fmla="*/ 464491 w 2158394"/>
                <a:gd name="connsiteY14" fmla="*/ 1091911 h 1714401"/>
                <a:gd name="connsiteX15" fmla="*/ 0 w 2158394"/>
                <a:gd name="connsiteY15" fmla="*/ 1091911 h 1714401"/>
                <a:gd name="connsiteX16" fmla="*/ 587324 w 2158394"/>
                <a:gd name="connsiteY16" fmla="*/ 101059 h 1714401"/>
                <a:gd name="connsiteX17" fmla="*/ 2158394 w 2158394"/>
                <a:gd name="connsiteY17" fmla="*/ 101059 h 1714401"/>
                <a:gd name="connsiteX18" fmla="*/ 2158394 w 2158394"/>
                <a:gd name="connsiteY18" fmla="*/ 363430 h 1714401"/>
                <a:gd name="connsiteX19" fmla="*/ 587324 w 2158394"/>
                <a:gd name="connsiteY19" fmla="*/ 363430 h 1714401"/>
                <a:gd name="connsiteX20" fmla="*/ 0 w 2158394"/>
                <a:gd name="connsiteY20" fmla="*/ 0 h 1714401"/>
                <a:gd name="connsiteX21" fmla="*/ 464491 w 2158394"/>
                <a:gd name="connsiteY21" fmla="*/ 0 h 1714401"/>
                <a:gd name="connsiteX22" fmla="*/ 464491 w 2158394"/>
                <a:gd name="connsiteY22" fmla="*/ 464491 h 1714401"/>
                <a:gd name="connsiteX23" fmla="*/ 0 w 2158394"/>
                <a:gd name="connsiteY23" fmla="*/ 464491 h 17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58394" h="1714401">
                  <a:moveTo>
                    <a:pt x="587324" y="1350969"/>
                  </a:moveTo>
                  <a:lnTo>
                    <a:pt x="2158394" y="1350969"/>
                  </a:lnTo>
                  <a:lnTo>
                    <a:pt x="2158394" y="1613340"/>
                  </a:lnTo>
                  <a:lnTo>
                    <a:pt x="587324" y="1613340"/>
                  </a:lnTo>
                  <a:close/>
                  <a:moveTo>
                    <a:pt x="0" y="1249910"/>
                  </a:moveTo>
                  <a:lnTo>
                    <a:pt x="464491" y="1249910"/>
                  </a:lnTo>
                  <a:lnTo>
                    <a:pt x="464491" y="1714401"/>
                  </a:lnTo>
                  <a:lnTo>
                    <a:pt x="0" y="1714401"/>
                  </a:lnTo>
                  <a:close/>
                  <a:moveTo>
                    <a:pt x="587324" y="728479"/>
                  </a:moveTo>
                  <a:lnTo>
                    <a:pt x="2158394" y="728479"/>
                  </a:lnTo>
                  <a:lnTo>
                    <a:pt x="2158394" y="990850"/>
                  </a:lnTo>
                  <a:lnTo>
                    <a:pt x="587324" y="990850"/>
                  </a:lnTo>
                  <a:close/>
                  <a:moveTo>
                    <a:pt x="0" y="627420"/>
                  </a:moveTo>
                  <a:lnTo>
                    <a:pt x="464491" y="627420"/>
                  </a:lnTo>
                  <a:lnTo>
                    <a:pt x="464491" y="1091911"/>
                  </a:lnTo>
                  <a:lnTo>
                    <a:pt x="0" y="1091911"/>
                  </a:lnTo>
                  <a:close/>
                  <a:moveTo>
                    <a:pt x="587324" y="101059"/>
                  </a:moveTo>
                  <a:lnTo>
                    <a:pt x="2158394" y="101059"/>
                  </a:lnTo>
                  <a:lnTo>
                    <a:pt x="2158394" y="363430"/>
                  </a:lnTo>
                  <a:lnTo>
                    <a:pt x="587324" y="363430"/>
                  </a:lnTo>
                  <a:close/>
                  <a:moveTo>
                    <a:pt x="0" y="0"/>
                  </a:moveTo>
                  <a:lnTo>
                    <a:pt x="464491" y="0"/>
                  </a:lnTo>
                  <a:lnTo>
                    <a:pt x="464491" y="464491"/>
                  </a:lnTo>
                  <a:lnTo>
                    <a:pt x="0" y="46449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atin typeface="+mn-ea"/>
                <a:ea typeface="+mn-ea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2521710E-75C5-49B4-9938-216024144205}"/>
              </a:ext>
            </a:extLst>
          </p:cNvPr>
          <p:cNvGrpSpPr>
            <a:grpSpLocks/>
          </p:cNvGrpSpPr>
          <p:nvPr userDrawn="1"/>
        </p:nvGrpSpPr>
        <p:grpSpPr>
          <a:xfrm>
            <a:off x="442913" y="306384"/>
            <a:ext cx="674689" cy="674690"/>
            <a:chOff x="1348846" y="2526464"/>
            <a:chExt cx="595993" cy="630099"/>
          </a:xfrm>
        </p:grpSpPr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A944FC7C-A9A8-4D55-83D0-A2238B5C394A}"/>
                </a:ext>
              </a:extLst>
            </p:cNvPr>
            <p:cNvSpPr>
              <a:spLocks/>
            </p:cNvSpPr>
            <p:nvPr/>
          </p:nvSpPr>
          <p:spPr>
            <a:xfrm>
              <a:off x="1348846" y="2526464"/>
              <a:ext cx="595993" cy="630099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>
                <a:latin typeface="+mn-ea"/>
                <a:ea typeface="+mn-ea"/>
                <a:cs typeface="阿里巴巴普惠体" panose="00020600040101010101" pitchFamily="18" charset="-122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6C4654A2-5206-4151-90B0-7E126AE8EDE9}"/>
                </a:ext>
              </a:extLst>
            </p:cNvPr>
            <p:cNvSpPr/>
            <p:nvPr/>
          </p:nvSpPr>
          <p:spPr>
            <a:xfrm>
              <a:off x="1431958" y="2626798"/>
              <a:ext cx="512881" cy="529765"/>
            </a:xfrm>
            <a:custGeom>
              <a:avLst/>
              <a:gdLst>
                <a:gd name="connsiteX0" fmla="*/ 220013 w 512881"/>
                <a:gd name="connsiteY0" fmla="*/ 0 h 529765"/>
                <a:gd name="connsiteX1" fmla="*/ 373708 w 512881"/>
                <a:gd name="connsiteY1" fmla="*/ 62585 h 529765"/>
                <a:gd name="connsiteX2" fmla="*/ 377871 w 512881"/>
                <a:gd name="connsiteY2" fmla="*/ 67820 h 529765"/>
                <a:gd name="connsiteX3" fmla="*/ 380715 w 512881"/>
                <a:gd name="connsiteY3" fmla="*/ 69737 h 529765"/>
                <a:gd name="connsiteX4" fmla="*/ 382990 w 512881"/>
                <a:gd name="connsiteY4" fmla="*/ 73112 h 529765"/>
                <a:gd name="connsiteX5" fmla="*/ 385843 w 512881"/>
                <a:gd name="connsiteY5" fmla="*/ 75035 h 529765"/>
                <a:gd name="connsiteX6" fmla="*/ 388117 w 512881"/>
                <a:gd name="connsiteY6" fmla="*/ 78409 h 529765"/>
                <a:gd name="connsiteX7" fmla="*/ 390972 w 512881"/>
                <a:gd name="connsiteY7" fmla="*/ 80333 h 529765"/>
                <a:gd name="connsiteX8" fmla="*/ 393245 w 512881"/>
                <a:gd name="connsiteY8" fmla="*/ 83705 h 529765"/>
                <a:gd name="connsiteX9" fmla="*/ 396101 w 512881"/>
                <a:gd name="connsiteY9" fmla="*/ 85630 h 529765"/>
                <a:gd name="connsiteX10" fmla="*/ 398375 w 512881"/>
                <a:gd name="connsiteY10" fmla="*/ 89004 h 529765"/>
                <a:gd name="connsiteX11" fmla="*/ 401230 w 512881"/>
                <a:gd name="connsiteY11" fmla="*/ 90928 h 529765"/>
                <a:gd name="connsiteX12" fmla="*/ 403504 w 512881"/>
                <a:gd name="connsiteY12" fmla="*/ 94302 h 529765"/>
                <a:gd name="connsiteX13" fmla="*/ 406359 w 512881"/>
                <a:gd name="connsiteY13" fmla="*/ 96226 h 529765"/>
                <a:gd name="connsiteX14" fmla="*/ 408632 w 512881"/>
                <a:gd name="connsiteY14" fmla="*/ 99598 h 529765"/>
                <a:gd name="connsiteX15" fmla="*/ 411488 w 512881"/>
                <a:gd name="connsiteY15" fmla="*/ 101523 h 529765"/>
                <a:gd name="connsiteX16" fmla="*/ 413763 w 512881"/>
                <a:gd name="connsiteY16" fmla="*/ 104898 h 529765"/>
                <a:gd name="connsiteX17" fmla="*/ 416616 w 512881"/>
                <a:gd name="connsiteY17" fmla="*/ 106821 h 529765"/>
                <a:gd name="connsiteX18" fmla="*/ 418890 w 512881"/>
                <a:gd name="connsiteY18" fmla="*/ 110195 h 529765"/>
                <a:gd name="connsiteX19" fmla="*/ 421745 w 512881"/>
                <a:gd name="connsiteY19" fmla="*/ 112119 h 529765"/>
                <a:gd name="connsiteX20" fmla="*/ 424018 w 512881"/>
                <a:gd name="connsiteY20" fmla="*/ 115491 h 529765"/>
                <a:gd name="connsiteX21" fmla="*/ 426874 w 512881"/>
                <a:gd name="connsiteY21" fmla="*/ 117416 h 529765"/>
                <a:gd name="connsiteX22" fmla="*/ 429148 w 512881"/>
                <a:gd name="connsiteY22" fmla="*/ 120790 h 529765"/>
                <a:gd name="connsiteX23" fmla="*/ 432003 w 512881"/>
                <a:gd name="connsiteY23" fmla="*/ 122714 h 529765"/>
                <a:gd name="connsiteX24" fmla="*/ 434277 w 512881"/>
                <a:gd name="connsiteY24" fmla="*/ 126088 h 529765"/>
                <a:gd name="connsiteX25" fmla="*/ 437132 w 512881"/>
                <a:gd name="connsiteY25" fmla="*/ 128012 h 529765"/>
                <a:gd name="connsiteX26" fmla="*/ 439406 w 512881"/>
                <a:gd name="connsiteY26" fmla="*/ 131385 h 529765"/>
                <a:gd name="connsiteX27" fmla="*/ 442260 w 512881"/>
                <a:gd name="connsiteY27" fmla="*/ 133309 h 529765"/>
                <a:gd name="connsiteX28" fmla="*/ 444534 w 512881"/>
                <a:gd name="connsiteY28" fmla="*/ 136683 h 529765"/>
                <a:gd name="connsiteX29" fmla="*/ 447389 w 512881"/>
                <a:gd name="connsiteY29" fmla="*/ 138607 h 529765"/>
                <a:gd name="connsiteX30" fmla="*/ 449663 w 512881"/>
                <a:gd name="connsiteY30" fmla="*/ 141981 h 529765"/>
                <a:gd name="connsiteX31" fmla="*/ 452518 w 512881"/>
                <a:gd name="connsiteY31" fmla="*/ 143905 h 529765"/>
                <a:gd name="connsiteX32" fmla="*/ 454791 w 512881"/>
                <a:gd name="connsiteY32" fmla="*/ 147277 h 529765"/>
                <a:gd name="connsiteX33" fmla="*/ 457647 w 512881"/>
                <a:gd name="connsiteY33" fmla="*/ 149202 h 529765"/>
                <a:gd name="connsiteX34" fmla="*/ 459921 w 512881"/>
                <a:gd name="connsiteY34" fmla="*/ 152576 h 529765"/>
                <a:gd name="connsiteX35" fmla="*/ 462776 w 512881"/>
                <a:gd name="connsiteY35" fmla="*/ 154500 h 529765"/>
                <a:gd name="connsiteX36" fmla="*/ 465051 w 512881"/>
                <a:gd name="connsiteY36" fmla="*/ 157875 h 529765"/>
                <a:gd name="connsiteX37" fmla="*/ 467904 w 512881"/>
                <a:gd name="connsiteY37" fmla="*/ 159798 h 529765"/>
                <a:gd name="connsiteX38" fmla="*/ 470177 w 512881"/>
                <a:gd name="connsiteY38" fmla="*/ 163170 h 529765"/>
                <a:gd name="connsiteX39" fmla="*/ 473033 w 512881"/>
                <a:gd name="connsiteY39" fmla="*/ 165095 h 529765"/>
                <a:gd name="connsiteX40" fmla="*/ 475307 w 512881"/>
                <a:gd name="connsiteY40" fmla="*/ 168469 h 529765"/>
                <a:gd name="connsiteX41" fmla="*/ 478162 w 512881"/>
                <a:gd name="connsiteY41" fmla="*/ 170393 h 529765"/>
                <a:gd name="connsiteX42" fmla="*/ 480435 w 512881"/>
                <a:gd name="connsiteY42" fmla="*/ 173765 h 529765"/>
                <a:gd name="connsiteX43" fmla="*/ 483291 w 512881"/>
                <a:gd name="connsiteY43" fmla="*/ 175690 h 529765"/>
                <a:gd name="connsiteX44" fmla="*/ 485565 w 512881"/>
                <a:gd name="connsiteY44" fmla="*/ 179064 h 529765"/>
                <a:gd name="connsiteX45" fmla="*/ 488420 w 512881"/>
                <a:gd name="connsiteY45" fmla="*/ 180988 h 529765"/>
                <a:gd name="connsiteX46" fmla="*/ 490694 w 512881"/>
                <a:gd name="connsiteY46" fmla="*/ 184362 h 529765"/>
                <a:gd name="connsiteX47" fmla="*/ 493549 w 512881"/>
                <a:gd name="connsiteY47" fmla="*/ 186286 h 529765"/>
                <a:gd name="connsiteX48" fmla="*/ 495823 w 512881"/>
                <a:gd name="connsiteY48" fmla="*/ 189659 h 529765"/>
                <a:gd name="connsiteX49" fmla="*/ 498677 w 512881"/>
                <a:gd name="connsiteY49" fmla="*/ 191583 h 529765"/>
                <a:gd name="connsiteX50" fmla="*/ 500951 w 512881"/>
                <a:gd name="connsiteY50" fmla="*/ 194957 h 529765"/>
                <a:gd name="connsiteX51" fmla="*/ 503806 w 512881"/>
                <a:gd name="connsiteY51" fmla="*/ 196881 h 529765"/>
                <a:gd name="connsiteX52" fmla="*/ 506080 w 512881"/>
                <a:gd name="connsiteY52" fmla="*/ 200255 h 529765"/>
                <a:gd name="connsiteX53" fmla="*/ 508935 w 512881"/>
                <a:gd name="connsiteY53" fmla="*/ 202179 h 529765"/>
                <a:gd name="connsiteX54" fmla="*/ 511208 w 512881"/>
                <a:gd name="connsiteY54" fmla="*/ 205551 h 529765"/>
                <a:gd name="connsiteX55" fmla="*/ 512881 w 512881"/>
                <a:gd name="connsiteY55" fmla="*/ 206679 h 529765"/>
                <a:gd name="connsiteX56" fmla="*/ 512881 w 512881"/>
                <a:gd name="connsiteY56" fmla="*/ 430431 h 529765"/>
                <a:gd name="connsiteX57" fmla="*/ 413547 w 512881"/>
                <a:gd name="connsiteY57" fmla="*/ 529765 h 529765"/>
                <a:gd name="connsiteX58" fmla="*/ 213987 w 512881"/>
                <a:gd name="connsiteY58" fmla="*/ 529765 h 529765"/>
                <a:gd name="connsiteX59" fmla="*/ 213175 w 512881"/>
                <a:gd name="connsiteY59" fmla="*/ 529218 h 529765"/>
                <a:gd name="connsiteX60" fmla="*/ 210900 w 512881"/>
                <a:gd name="connsiteY60" fmla="*/ 525843 h 529765"/>
                <a:gd name="connsiteX61" fmla="*/ 208047 w 512881"/>
                <a:gd name="connsiteY61" fmla="*/ 523920 h 529765"/>
                <a:gd name="connsiteX62" fmla="*/ 205773 w 512881"/>
                <a:gd name="connsiteY62" fmla="*/ 520546 h 529765"/>
                <a:gd name="connsiteX63" fmla="*/ 202918 w 512881"/>
                <a:gd name="connsiteY63" fmla="*/ 518622 h 529765"/>
                <a:gd name="connsiteX64" fmla="*/ 200645 w 512881"/>
                <a:gd name="connsiteY64" fmla="*/ 515250 h 529765"/>
                <a:gd name="connsiteX65" fmla="*/ 197789 w 512881"/>
                <a:gd name="connsiteY65" fmla="*/ 513325 h 529765"/>
                <a:gd name="connsiteX66" fmla="*/ 195515 w 512881"/>
                <a:gd name="connsiteY66" fmla="*/ 509951 h 529765"/>
                <a:gd name="connsiteX67" fmla="*/ 192660 w 512881"/>
                <a:gd name="connsiteY67" fmla="*/ 508027 h 529765"/>
                <a:gd name="connsiteX68" fmla="*/ 190386 w 512881"/>
                <a:gd name="connsiteY68" fmla="*/ 504653 h 529765"/>
                <a:gd name="connsiteX69" fmla="*/ 187531 w 512881"/>
                <a:gd name="connsiteY69" fmla="*/ 502729 h 529765"/>
                <a:gd name="connsiteX70" fmla="*/ 185257 w 512881"/>
                <a:gd name="connsiteY70" fmla="*/ 499356 h 529765"/>
                <a:gd name="connsiteX71" fmla="*/ 182403 w 512881"/>
                <a:gd name="connsiteY71" fmla="*/ 497432 h 529765"/>
                <a:gd name="connsiteX72" fmla="*/ 180129 w 512881"/>
                <a:gd name="connsiteY72" fmla="*/ 494058 h 529765"/>
                <a:gd name="connsiteX73" fmla="*/ 177274 w 512881"/>
                <a:gd name="connsiteY73" fmla="*/ 492134 h 529765"/>
                <a:gd name="connsiteX74" fmla="*/ 175000 w 512881"/>
                <a:gd name="connsiteY74" fmla="*/ 488760 h 529765"/>
                <a:gd name="connsiteX75" fmla="*/ 172145 w 512881"/>
                <a:gd name="connsiteY75" fmla="*/ 486836 h 529765"/>
                <a:gd name="connsiteX76" fmla="*/ 169872 w 512881"/>
                <a:gd name="connsiteY76" fmla="*/ 483464 h 529765"/>
                <a:gd name="connsiteX77" fmla="*/ 167016 w 512881"/>
                <a:gd name="connsiteY77" fmla="*/ 481539 h 529765"/>
                <a:gd name="connsiteX78" fmla="*/ 164742 w 512881"/>
                <a:gd name="connsiteY78" fmla="*/ 478165 h 529765"/>
                <a:gd name="connsiteX79" fmla="*/ 161887 w 512881"/>
                <a:gd name="connsiteY79" fmla="*/ 476241 h 529765"/>
                <a:gd name="connsiteX80" fmla="*/ 159614 w 512881"/>
                <a:gd name="connsiteY80" fmla="*/ 472869 h 529765"/>
                <a:gd name="connsiteX81" fmla="*/ 156758 w 512881"/>
                <a:gd name="connsiteY81" fmla="*/ 470944 h 529765"/>
                <a:gd name="connsiteX82" fmla="*/ 154483 w 512881"/>
                <a:gd name="connsiteY82" fmla="*/ 467569 h 529765"/>
                <a:gd name="connsiteX83" fmla="*/ 151630 w 512881"/>
                <a:gd name="connsiteY83" fmla="*/ 465646 h 529765"/>
                <a:gd name="connsiteX84" fmla="*/ 149356 w 512881"/>
                <a:gd name="connsiteY84" fmla="*/ 462272 h 529765"/>
                <a:gd name="connsiteX85" fmla="*/ 146501 w 512881"/>
                <a:gd name="connsiteY85" fmla="*/ 460348 h 529765"/>
                <a:gd name="connsiteX86" fmla="*/ 144228 w 512881"/>
                <a:gd name="connsiteY86" fmla="*/ 456976 h 529765"/>
                <a:gd name="connsiteX87" fmla="*/ 141372 w 512881"/>
                <a:gd name="connsiteY87" fmla="*/ 455051 h 529765"/>
                <a:gd name="connsiteX88" fmla="*/ 139098 w 512881"/>
                <a:gd name="connsiteY88" fmla="*/ 451677 h 529765"/>
                <a:gd name="connsiteX89" fmla="*/ 136243 w 512881"/>
                <a:gd name="connsiteY89" fmla="*/ 449753 h 529765"/>
                <a:gd name="connsiteX90" fmla="*/ 133969 w 512881"/>
                <a:gd name="connsiteY90" fmla="*/ 446379 h 529765"/>
                <a:gd name="connsiteX91" fmla="*/ 131114 w 512881"/>
                <a:gd name="connsiteY91" fmla="*/ 444455 h 529765"/>
                <a:gd name="connsiteX92" fmla="*/ 128840 w 512881"/>
                <a:gd name="connsiteY92" fmla="*/ 441082 h 529765"/>
                <a:gd name="connsiteX93" fmla="*/ 125986 w 512881"/>
                <a:gd name="connsiteY93" fmla="*/ 439158 h 529765"/>
                <a:gd name="connsiteX94" fmla="*/ 123712 w 512881"/>
                <a:gd name="connsiteY94" fmla="*/ 435784 h 529765"/>
                <a:gd name="connsiteX95" fmla="*/ 120857 w 512881"/>
                <a:gd name="connsiteY95" fmla="*/ 433860 h 529765"/>
                <a:gd name="connsiteX96" fmla="*/ 118583 w 512881"/>
                <a:gd name="connsiteY96" fmla="*/ 430486 h 529765"/>
                <a:gd name="connsiteX97" fmla="*/ 115728 w 512881"/>
                <a:gd name="connsiteY97" fmla="*/ 428562 h 529765"/>
                <a:gd name="connsiteX98" fmla="*/ 113455 w 512881"/>
                <a:gd name="connsiteY98" fmla="*/ 425190 h 529765"/>
                <a:gd name="connsiteX99" fmla="*/ 110599 w 512881"/>
                <a:gd name="connsiteY99" fmla="*/ 423265 h 529765"/>
                <a:gd name="connsiteX100" fmla="*/ 108325 w 512881"/>
                <a:gd name="connsiteY100" fmla="*/ 419891 h 529765"/>
                <a:gd name="connsiteX101" fmla="*/ 105470 w 512881"/>
                <a:gd name="connsiteY101" fmla="*/ 417967 h 529765"/>
                <a:gd name="connsiteX102" fmla="*/ 103195 w 512881"/>
                <a:gd name="connsiteY102" fmla="*/ 414592 h 529765"/>
                <a:gd name="connsiteX103" fmla="*/ 100342 w 512881"/>
                <a:gd name="connsiteY103" fmla="*/ 412669 h 529765"/>
                <a:gd name="connsiteX104" fmla="*/ 98069 w 512881"/>
                <a:gd name="connsiteY104" fmla="*/ 409297 h 529765"/>
                <a:gd name="connsiteX105" fmla="*/ 95213 w 512881"/>
                <a:gd name="connsiteY105" fmla="*/ 407372 h 529765"/>
                <a:gd name="connsiteX106" fmla="*/ 92939 w 512881"/>
                <a:gd name="connsiteY106" fmla="*/ 403998 h 529765"/>
                <a:gd name="connsiteX107" fmla="*/ 90084 w 512881"/>
                <a:gd name="connsiteY107" fmla="*/ 402074 h 529765"/>
                <a:gd name="connsiteX108" fmla="*/ 87810 w 512881"/>
                <a:gd name="connsiteY108" fmla="*/ 398700 h 529765"/>
                <a:gd name="connsiteX109" fmla="*/ 84955 w 512881"/>
                <a:gd name="connsiteY109" fmla="*/ 396776 h 529765"/>
                <a:gd name="connsiteX110" fmla="*/ 82682 w 512881"/>
                <a:gd name="connsiteY110" fmla="*/ 393404 h 529765"/>
                <a:gd name="connsiteX111" fmla="*/ 79826 w 512881"/>
                <a:gd name="connsiteY111" fmla="*/ 391479 h 529765"/>
                <a:gd name="connsiteX112" fmla="*/ 77552 w 512881"/>
                <a:gd name="connsiteY112" fmla="*/ 388105 h 529765"/>
                <a:gd name="connsiteX113" fmla="*/ 74697 w 512881"/>
                <a:gd name="connsiteY113" fmla="*/ 386181 h 529765"/>
                <a:gd name="connsiteX114" fmla="*/ 72422 w 512881"/>
                <a:gd name="connsiteY114" fmla="*/ 382806 h 529765"/>
                <a:gd name="connsiteX115" fmla="*/ 69569 w 512881"/>
                <a:gd name="connsiteY115" fmla="*/ 380883 h 529765"/>
                <a:gd name="connsiteX116" fmla="*/ 67214 w 512881"/>
                <a:gd name="connsiteY116" fmla="*/ 377389 h 529765"/>
                <a:gd name="connsiteX117" fmla="*/ 62585 w 512881"/>
                <a:gd name="connsiteY117" fmla="*/ 373708 h 529765"/>
                <a:gd name="connsiteX118" fmla="*/ 0 w 512881"/>
                <a:gd name="connsiteY118" fmla="*/ 220013 h 529765"/>
                <a:gd name="connsiteX119" fmla="*/ 220013 w 512881"/>
                <a:gd name="connsiteY119" fmla="*/ 0 h 52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512881" h="529765">
                  <a:moveTo>
                    <a:pt x="220013" y="0"/>
                  </a:moveTo>
                  <a:cubicBezTo>
                    <a:pt x="279819" y="0"/>
                    <a:pt x="334051" y="23862"/>
                    <a:pt x="373708" y="62585"/>
                  </a:cubicBezTo>
                  <a:lnTo>
                    <a:pt x="377871" y="67820"/>
                  </a:lnTo>
                  <a:lnTo>
                    <a:pt x="380715" y="69737"/>
                  </a:lnTo>
                  <a:lnTo>
                    <a:pt x="382990" y="73112"/>
                  </a:lnTo>
                  <a:lnTo>
                    <a:pt x="385843" y="75035"/>
                  </a:lnTo>
                  <a:lnTo>
                    <a:pt x="388117" y="78409"/>
                  </a:lnTo>
                  <a:lnTo>
                    <a:pt x="390972" y="80333"/>
                  </a:lnTo>
                  <a:lnTo>
                    <a:pt x="393245" y="83705"/>
                  </a:lnTo>
                  <a:lnTo>
                    <a:pt x="396101" y="85630"/>
                  </a:lnTo>
                  <a:lnTo>
                    <a:pt x="398375" y="89004"/>
                  </a:lnTo>
                  <a:lnTo>
                    <a:pt x="401230" y="90928"/>
                  </a:lnTo>
                  <a:lnTo>
                    <a:pt x="403504" y="94302"/>
                  </a:lnTo>
                  <a:lnTo>
                    <a:pt x="406359" y="96226"/>
                  </a:lnTo>
                  <a:lnTo>
                    <a:pt x="408632" y="99598"/>
                  </a:lnTo>
                  <a:lnTo>
                    <a:pt x="411488" y="101523"/>
                  </a:lnTo>
                  <a:lnTo>
                    <a:pt x="413763" y="104898"/>
                  </a:lnTo>
                  <a:lnTo>
                    <a:pt x="416616" y="106821"/>
                  </a:lnTo>
                  <a:lnTo>
                    <a:pt x="418890" y="110195"/>
                  </a:lnTo>
                  <a:lnTo>
                    <a:pt x="421745" y="112119"/>
                  </a:lnTo>
                  <a:lnTo>
                    <a:pt x="424018" y="115491"/>
                  </a:lnTo>
                  <a:lnTo>
                    <a:pt x="426874" y="117416"/>
                  </a:lnTo>
                  <a:lnTo>
                    <a:pt x="429148" y="120790"/>
                  </a:lnTo>
                  <a:lnTo>
                    <a:pt x="432003" y="122714"/>
                  </a:lnTo>
                  <a:lnTo>
                    <a:pt x="434277" y="126088"/>
                  </a:lnTo>
                  <a:lnTo>
                    <a:pt x="437132" y="128012"/>
                  </a:lnTo>
                  <a:lnTo>
                    <a:pt x="439406" y="131385"/>
                  </a:lnTo>
                  <a:lnTo>
                    <a:pt x="442260" y="133309"/>
                  </a:lnTo>
                  <a:lnTo>
                    <a:pt x="444534" y="136683"/>
                  </a:lnTo>
                  <a:lnTo>
                    <a:pt x="447389" y="138607"/>
                  </a:lnTo>
                  <a:lnTo>
                    <a:pt x="449663" y="141981"/>
                  </a:lnTo>
                  <a:lnTo>
                    <a:pt x="452518" y="143905"/>
                  </a:lnTo>
                  <a:lnTo>
                    <a:pt x="454791" y="147277"/>
                  </a:lnTo>
                  <a:lnTo>
                    <a:pt x="457647" y="149202"/>
                  </a:lnTo>
                  <a:lnTo>
                    <a:pt x="459921" y="152576"/>
                  </a:lnTo>
                  <a:lnTo>
                    <a:pt x="462776" y="154500"/>
                  </a:lnTo>
                  <a:lnTo>
                    <a:pt x="465051" y="157875"/>
                  </a:lnTo>
                  <a:lnTo>
                    <a:pt x="467904" y="159798"/>
                  </a:lnTo>
                  <a:lnTo>
                    <a:pt x="470177" y="163170"/>
                  </a:lnTo>
                  <a:lnTo>
                    <a:pt x="473033" y="165095"/>
                  </a:lnTo>
                  <a:lnTo>
                    <a:pt x="475307" y="168469"/>
                  </a:lnTo>
                  <a:lnTo>
                    <a:pt x="478162" y="170393"/>
                  </a:lnTo>
                  <a:lnTo>
                    <a:pt x="480435" y="173765"/>
                  </a:lnTo>
                  <a:lnTo>
                    <a:pt x="483291" y="175690"/>
                  </a:lnTo>
                  <a:lnTo>
                    <a:pt x="485565" y="179064"/>
                  </a:lnTo>
                  <a:lnTo>
                    <a:pt x="488420" y="180988"/>
                  </a:lnTo>
                  <a:lnTo>
                    <a:pt x="490694" y="184362"/>
                  </a:lnTo>
                  <a:lnTo>
                    <a:pt x="493549" y="186286"/>
                  </a:lnTo>
                  <a:lnTo>
                    <a:pt x="495823" y="189659"/>
                  </a:lnTo>
                  <a:lnTo>
                    <a:pt x="498677" y="191583"/>
                  </a:lnTo>
                  <a:lnTo>
                    <a:pt x="500951" y="194957"/>
                  </a:lnTo>
                  <a:lnTo>
                    <a:pt x="503806" y="196881"/>
                  </a:lnTo>
                  <a:lnTo>
                    <a:pt x="506080" y="200255"/>
                  </a:lnTo>
                  <a:lnTo>
                    <a:pt x="508935" y="202179"/>
                  </a:lnTo>
                  <a:lnTo>
                    <a:pt x="511208" y="205551"/>
                  </a:lnTo>
                  <a:lnTo>
                    <a:pt x="512881" y="206679"/>
                  </a:lnTo>
                  <a:lnTo>
                    <a:pt x="512881" y="430431"/>
                  </a:lnTo>
                  <a:cubicBezTo>
                    <a:pt x="512881" y="485292"/>
                    <a:pt x="468408" y="529765"/>
                    <a:pt x="413547" y="529765"/>
                  </a:cubicBezTo>
                  <a:lnTo>
                    <a:pt x="213987" y="529765"/>
                  </a:lnTo>
                  <a:lnTo>
                    <a:pt x="213175" y="529218"/>
                  </a:lnTo>
                  <a:lnTo>
                    <a:pt x="210900" y="525843"/>
                  </a:lnTo>
                  <a:lnTo>
                    <a:pt x="208047" y="523920"/>
                  </a:lnTo>
                  <a:lnTo>
                    <a:pt x="205773" y="520546"/>
                  </a:lnTo>
                  <a:lnTo>
                    <a:pt x="202918" y="518622"/>
                  </a:lnTo>
                  <a:lnTo>
                    <a:pt x="200645" y="515250"/>
                  </a:lnTo>
                  <a:lnTo>
                    <a:pt x="197789" y="513325"/>
                  </a:lnTo>
                  <a:lnTo>
                    <a:pt x="195515" y="509951"/>
                  </a:lnTo>
                  <a:lnTo>
                    <a:pt x="192660" y="508027"/>
                  </a:lnTo>
                  <a:lnTo>
                    <a:pt x="190386" y="504653"/>
                  </a:lnTo>
                  <a:lnTo>
                    <a:pt x="187531" y="502729"/>
                  </a:lnTo>
                  <a:lnTo>
                    <a:pt x="185257" y="499356"/>
                  </a:lnTo>
                  <a:lnTo>
                    <a:pt x="182403" y="497432"/>
                  </a:lnTo>
                  <a:lnTo>
                    <a:pt x="180129" y="494058"/>
                  </a:lnTo>
                  <a:lnTo>
                    <a:pt x="177274" y="492134"/>
                  </a:lnTo>
                  <a:lnTo>
                    <a:pt x="175000" y="488760"/>
                  </a:lnTo>
                  <a:lnTo>
                    <a:pt x="172145" y="486836"/>
                  </a:lnTo>
                  <a:lnTo>
                    <a:pt x="169872" y="483464"/>
                  </a:lnTo>
                  <a:lnTo>
                    <a:pt x="167016" y="481539"/>
                  </a:lnTo>
                  <a:lnTo>
                    <a:pt x="164742" y="478165"/>
                  </a:lnTo>
                  <a:lnTo>
                    <a:pt x="161887" y="476241"/>
                  </a:lnTo>
                  <a:lnTo>
                    <a:pt x="159614" y="472869"/>
                  </a:lnTo>
                  <a:lnTo>
                    <a:pt x="156758" y="470944"/>
                  </a:lnTo>
                  <a:lnTo>
                    <a:pt x="154483" y="467569"/>
                  </a:lnTo>
                  <a:lnTo>
                    <a:pt x="151630" y="465646"/>
                  </a:lnTo>
                  <a:lnTo>
                    <a:pt x="149356" y="462272"/>
                  </a:lnTo>
                  <a:lnTo>
                    <a:pt x="146501" y="460348"/>
                  </a:lnTo>
                  <a:lnTo>
                    <a:pt x="144228" y="456976"/>
                  </a:lnTo>
                  <a:lnTo>
                    <a:pt x="141372" y="455051"/>
                  </a:lnTo>
                  <a:lnTo>
                    <a:pt x="139098" y="451677"/>
                  </a:lnTo>
                  <a:lnTo>
                    <a:pt x="136243" y="449753"/>
                  </a:lnTo>
                  <a:lnTo>
                    <a:pt x="133969" y="446379"/>
                  </a:lnTo>
                  <a:lnTo>
                    <a:pt x="131114" y="444455"/>
                  </a:lnTo>
                  <a:lnTo>
                    <a:pt x="128840" y="441082"/>
                  </a:lnTo>
                  <a:lnTo>
                    <a:pt x="125986" y="439158"/>
                  </a:lnTo>
                  <a:lnTo>
                    <a:pt x="123712" y="435784"/>
                  </a:lnTo>
                  <a:lnTo>
                    <a:pt x="120857" y="433860"/>
                  </a:lnTo>
                  <a:lnTo>
                    <a:pt x="118583" y="430486"/>
                  </a:lnTo>
                  <a:lnTo>
                    <a:pt x="115728" y="428562"/>
                  </a:lnTo>
                  <a:lnTo>
                    <a:pt x="113455" y="425190"/>
                  </a:lnTo>
                  <a:lnTo>
                    <a:pt x="110599" y="423265"/>
                  </a:lnTo>
                  <a:lnTo>
                    <a:pt x="108325" y="419891"/>
                  </a:lnTo>
                  <a:lnTo>
                    <a:pt x="105470" y="417967"/>
                  </a:lnTo>
                  <a:lnTo>
                    <a:pt x="103195" y="414592"/>
                  </a:lnTo>
                  <a:lnTo>
                    <a:pt x="100342" y="412669"/>
                  </a:lnTo>
                  <a:lnTo>
                    <a:pt x="98069" y="409297"/>
                  </a:lnTo>
                  <a:lnTo>
                    <a:pt x="95213" y="407372"/>
                  </a:lnTo>
                  <a:lnTo>
                    <a:pt x="92939" y="403998"/>
                  </a:lnTo>
                  <a:lnTo>
                    <a:pt x="90084" y="402074"/>
                  </a:lnTo>
                  <a:lnTo>
                    <a:pt x="87810" y="398700"/>
                  </a:lnTo>
                  <a:lnTo>
                    <a:pt x="84955" y="396776"/>
                  </a:lnTo>
                  <a:lnTo>
                    <a:pt x="82682" y="393404"/>
                  </a:lnTo>
                  <a:lnTo>
                    <a:pt x="79826" y="391479"/>
                  </a:lnTo>
                  <a:lnTo>
                    <a:pt x="77552" y="388105"/>
                  </a:lnTo>
                  <a:lnTo>
                    <a:pt x="74697" y="386181"/>
                  </a:lnTo>
                  <a:lnTo>
                    <a:pt x="72422" y="382806"/>
                  </a:lnTo>
                  <a:lnTo>
                    <a:pt x="69569" y="380883"/>
                  </a:lnTo>
                  <a:lnTo>
                    <a:pt x="67214" y="377389"/>
                  </a:lnTo>
                  <a:lnTo>
                    <a:pt x="62585" y="373708"/>
                  </a:lnTo>
                  <a:cubicBezTo>
                    <a:pt x="23862" y="334051"/>
                    <a:pt x="0" y="279819"/>
                    <a:pt x="0" y="220013"/>
                  </a:cubicBezTo>
                  <a:cubicBezTo>
                    <a:pt x="0" y="98503"/>
                    <a:pt x="98503" y="0"/>
                    <a:pt x="220013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lt1">
                    <a:lumMod val="100000"/>
                  </a:schemeClr>
                </a:solidFill>
                <a:latin typeface="+mn-ea"/>
                <a:ea typeface="+mn-ea"/>
                <a:cs typeface="阿里巴巴普惠体" panose="00020600040101010101" pitchFamily="18" charset="-122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9C598BFA-07FE-4D82-A941-A5F4493BD97B}"/>
                </a:ext>
              </a:extLst>
            </p:cNvPr>
            <p:cNvSpPr/>
            <p:nvPr/>
          </p:nvSpPr>
          <p:spPr>
            <a:xfrm>
              <a:off x="1426829" y="2621500"/>
              <a:ext cx="440026" cy="440026"/>
            </a:xfrm>
            <a:custGeom>
              <a:avLst/>
              <a:gdLst>
                <a:gd name="connsiteX0" fmla="*/ 757767 w 1515534"/>
                <a:gd name="connsiteY0" fmla="*/ 1038498 h 1515534"/>
                <a:gd name="connsiteX1" fmla="*/ 443587 w 1515534"/>
                <a:gd name="connsiteY1" fmla="*/ 1238800 h 1515534"/>
                <a:gd name="connsiteX2" fmla="*/ 533859 w 1515534"/>
                <a:gd name="connsiteY2" fmla="*/ 1287798 h 1515534"/>
                <a:gd name="connsiteX3" fmla="*/ 757767 w 1515534"/>
                <a:gd name="connsiteY3" fmla="*/ 1333003 h 1515534"/>
                <a:gd name="connsiteX4" fmla="*/ 981675 w 1515534"/>
                <a:gd name="connsiteY4" fmla="*/ 1287798 h 1515534"/>
                <a:gd name="connsiteX5" fmla="*/ 1071946 w 1515534"/>
                <a:gd name="connsiteY5" fmla="*/ 1238801 h 1515534"/>
                <a:gd name="connsiteX6" fmla="*/ 751837 w 1515534"/>
                <a:gd name="connsiteY6" fmla="*/ 183129 h 1515534"/>
                <a:gd name="connsiteX7" fmla="*/ 641837 w 1515534"/>
                <a:gd name="connsiteY7" fmla="*/ 194218 h 1515534"/>
                <a:gd name="connsiteX8" fmla="*/ 182531 w 1515534"/>
                <a:gd name="connsiteY8" fmla="*/ 757767 h 1515534"/>
                <a:gd name="connsiteX9" fmla="*/ 351014 w 1515534"/>
                <a:gd name="connsiteY9" fmla="*/ 1164521 h 1515534"/>
                <a:gd name="connsiteX10" fmla="*/ 428197 w 1515534"/>
                <a:gd name="connsiteY10" fmla="*/ 1228203 h 1515534"/>
                <a:gd name="connsiteX11" fmla="*/ 512507 w 1515534"/>
                <a:gd name="connsiteY11" fmla="*/ 851137 h 1515534"/>
                <a:gd name="connsiteX12" fmla="*/ 215901 w 1515534"/>
                <a:gd name="connsiteY12" fmla="*/ 582223 h 1515534"/>
                <a:gd name="connsiteX13" fmla="*/ 606188 w 1515534"/>
                <a:gd name="connsiteY13" fmla="*/ 547980 h 1515534"/>
                <a:gd name="connsiteX14" fmla="*/ 763697 w 1515534"/>
                <a:gd name="connsiteY14" fmla="*/ 183129 h 1515534"/>
                <a:gd name="connsiteX15" fmla="*/ 909345 w 1515534"/>
                <a:gd name="connsiteY15" fmla="*/ 547980 h 1515534"/>
                <a:gd name="connsiteX16" fmla="*/ 1299632 w 1515534"/>
                <a:gd name="connsiteY16" fmla="*/ 582223 h 1515534"/>
                <a:gd name="connsiteX17" fmla="*/ 1003026 w 1515534"/>
                <a:gd name="connsiteY17" fmla="*/ 851137 h 1515534"/>
                <a:gd name="connsiteX18" fmla="*/ 1087336 w 1515534"/>
                <a:gd name="connsiteY18" fmla="*/ 1228203 h 1515534"/>
                <a:gd name="connsiteX19" fmla="*/ 1164521 w 1515534"/>
                <a:gd name="connsiteY19" fmla="*/ 1164521 h 1515534"/>
                <a:gd name="connsiteX20" fmla="*/ 1333003 w 1515534"/>
                <a:gd name="connsiteY20" fmla="*/ 757767 h 1515534"/>
                <a:gd name="connsiteX21" fmla="*/ 873697 w 1515534"/>
                <a:gd name="connsiteY21" fmla="*/ 194218 h 1515534"/>
                <a:gd name="connsiteX22" fmla="*/ 757767 w 1515534"/>
                <a:gd name="connsiteY22" fmla="*/ 0 h 1515534"/>
                <a:gd name="connsiteX23" fmla="*/ 1515534 w 1515534"/>
                <a:gd name="connsiteY23" fmla="*/ 757767 h 1515534"/>
                <a:gd name="connsiteX24" fmla="*/ 757767 w 1515534"/>
                <a:gd name="connsiteY24" fmla="*/ 1515534 h 1515534"/>
                <a:gd name="connsiteX25" fmla="*/ 0 w 1515534"/>
                <a:gd name="connsiteY25" fmla="*/ 757767 h 1515534"/>
                <a:gd name="connsiteX26" fmla="*/ 757767 w 1515534"/>
                <a:gd name="connsiteY26" fmla="*/ 0 h 151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15534" h="1515534">
                  <a:moveTo>
                    <a:pt x="757767" y="1038498"/>
                  </a:moveTo>
                  <a:lnTo>
                    <a:pt x="443587" y="1238800"/>
                  </a:lnTo>
                  <a:lnTo>
                    <a:pt x="533859" y="1287798"/>
                  </a:lnTo>
                  <a:cubicBezTo>
                    <a:pt x="602680" y="1316907"/>
                    <a:pt x="678344" y="1333003"/>
                    <a:pt x="757767" y="1333003"/>
                  </a:cubicBezTo>
                  <a:cubicBezTo>
                    <a:pt x="837191" y="1333003"/>
                    <a:pt x="912855" y="1316907"/>
                    <a:pt x="981675" y="1287798"/>
                  </a:cubicBezTo>
                  <a:lnTo>
                    <a:pt x="1071946" y="1238801"/>
                  </a:lnTo>
                  <a:close/>
                  <a:moveTo>
                    <a:pt x="751837" y="183129"/>
                  </a:moveTo>
                  <a:lnTo>
                    <a:pt x="641837" y="194218"/>
                  </a:lnTo>
                  <a:cubicBezTo>
                    <a:pt x="379712" y="247857"/>
                    <a:pt x="182531" y="479785"/>
                    <a:pt x="182531" y="757767"/>
                  </a:cubicBezTo>
                  <a:cubicBezTo>
                    <a:pt x="182531" y="916614"/>
                    <a:pt x="246917" y="1060423"/>
                    <a:pt x="351014" y="1164521"/>
                  </a:cubicBezTo>
                  <a:lnTo>
                    <a:pt x="428197" y="1228203"/>
                  </a:lnTo>
                  <a:lnTo>
                    <a:pt x="512507" y="851137"/>
                  </a:lnTo>
                  <a:lnTo>
                    <a:pt x="215901" y="582223"/>
                  </a:lnTo>
                  <a:lnTo>
                    <a:pt x="606188" y="547980"/>
                  </a:lnTo>
                  <a:close/>
                  <a:moveTo>
                    <a:pt x="763697" y="183129"/>
                  </a:moveTo>
                  <a:lnTo>
                    <a:pt x="909345" y="547980"/>
                  </a:lnTo>
                  <a:lnTo>
                    <a:pt x="1299632" y="582223"/>
                  </a:lnTo>
                  <a:lnTo>
                    <a:pt x="1003026" y="851137"/>
                  </a:lnTo>
                  <a:lnTo>
                    <a:pt x="1087336" y="1228203"/>
                  </a:lnTo>
                  <a:lnTo>
                    <a:pt x="1164521" y="1164521"/>
                  </a:lnTo>
                  <a:cubicBezTo>
                    <a:pt x="1268618" y="1060423"/>
                    <a:pt x="1333003" y="916614"/>
                    <a:pt x="1333003" y="757767"/>
                  </a:cubicBezTo>
                  <a:cubicBezTo>
                    <a:pt x="1333003" y="479785"/>
                    <a:pt x="1135823" y="247857"/>
                    <a:pt x="873697" y="194218"/>
                  </a:cubicBezTo>
                  <a:close/>
                  <a:moveTo>
                    <a:pt x="757767" y="0"/>
                  </a:moveTo>
                  <a:cubicBezTo>
                    <a:pt x="1176270" y="0"/>
                    <a:pt x="1515534" y="339264"/>
                    <a:pt x="1515534" y="757767"/>
                  </a:cubicBezTo>
                  <a:cubicBezTo>
                    <a:pt x="1515534" y="1176270"/>
                    <a:pt x="1176270" y="1515534"/>
                    <a:pt x="757767" y="1515534"/>
                  </a:cubicBezTo>
                  <a:cubicBezTo>
                    <a:pt x="339264" y="1515534"/>
                    <a:pt x="0" y="1176270"/>
                    <a:pt x="0" y="757767"/>
                  </a:cubicBezTo>
                  <a:cubicBezTo>
                    <a:pt x="0" y="339264"/>
                    <a:pt x="339264" y="0"/>
                    <a:pt x="75776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atin typeface="+mn-ea"/>
                <a:ea typeface="+mn-ea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3FA7DC3A-CA5A-488F-86B9-659F323D9745}"/>
              </a:ext>
            </a:extLst>
          </p:cNvPr>
          <p:cNvGrpSpPr/>
          <p:nvPr userDrawn="1"/>
        </p:nvGrpSpPr>
        <p:grpSpPr>
          <a:xfrm>
            <a:off x="11074399" y="306386"/>
            <a:ext cx="674689" cy="674689"/>
            <a:chOff x="11074399" y="306386"/>
            <a:chExt cx="674689" cy="674689"/>
          </a:xfrm>
        </p:grpSpPr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D261C986-87C2-4607-948B-0ABDC42DCEC4}"/>
                </a:ext>
              </a:extLst>
            </p:cNvPr>
            <p:cNvSpPr/>
            <p:nvPr/>
          </p:nvSpPr>
          <p:spPr>
            <a:xfrm>
              <a:off x="11074399" y="306386"/>
              <a:ext cx="674689" cy="674689"/>
            </a:xfrm>
            <a:prstGeom prst="roundRect">
              <a:avLst>
                <a:gd name="adj" fmla="val 1462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C88817E9-39B5-4981-A5B6-563BAF81482C}"/>
                </a:ext>
              </a:extLst>
            </p:cNvPr>
            <p:cNvSpPr/>
            <p:nvPr userDrawn="1"/>
          </p:nvSpPr>
          <p:spPr>
            <a:xfrm>
              <a:off x="11119939" y="460218"/>
              <a:ext cx="629149" cy="520856"/>
            </a:xfrm>
            <a:custGeom>
              <a:avLst/>
              <a:gdLst>
                <a:gd name="connsiteX0" fmla="*/ 381665 w 629149"/>
                <a:gd name="connsiteY0" fmla="*/ 35 h 520856"/>
                <a:gd name="connsiteX1" fmla="*/ 417475 w 629149"/>
                <a:gd name="connsiteY1" fmla="*/ 1242 h 520856"/>
                <a:gd name="connsiteX2" fmla="*/ 546322 w 629149"/>
                <a:gd name="connsiteY2" fmla="*/ 34966 h 520856"/>
                <a:gd name="connsiteX3" fmla="*/ 558346 w 629149"/>
                <a:gd name="connsiteY3" fmla="*/ 45046 h 520856"/>
                <a:gd name="connsiteX4" fmla="*/ 558459 w 629149"/>
                <a:gd name="connsiteY4" fmla="*/ 45210 h 520856"/>
                <a:gd name="connsiteX5" fmla="*/ 559947 w 629149"/>
                <a:gd name="connsiteY5" fmla="*/ 46627 h 520856"/>
                <a:gd name="connsiteX6" fmla="*/ 560060 w 629149"/>
                <a:gd name="connsiteY6" fmla="*/ 46791 h 520856"/>
                <a:gd name="connsiteX7" fmla="*/ 561548 w 629149"/>
                <a:gd name="connsiteY7" fmla="*/ 48209 h 520856"/>
                <a:gd name="connsiteX8" fmla="*/ 561662 w 629149"/>
                <a:gd name="connsiteY8" fmla="*/ 48373 h 520856"/>
                <a:gd name="connsiteX9" fmla="*/ 563149 w 629149"/>
                <a:gd name="connsiteY9" fmla="*/ 49790 h 520856"/>
                <a:gd name="connsiteX10" fmla="*/ 563262 w 629149"/>
                <a:gd name="connsiteY10" fmla="*/ 49953 h 520856"/>
                <a:gd name="connsiteX11" fmla="*/ 564750 w 629149"/>
                <a:gd name="connsiteY11" fmla="*/ 51371 h 520856"/>
                <a:gd name="connsiteX12" fmla="*/ 564864 w 629149"/>
                <a:gd name="connsiteY12" fmla="*/ 51535 h 520856"/>
                <a:gd name="connsiteX13" fmla="*/ 566352 w 629149"/>
                <a:gd name="connsiteY13" fmla="*/ 52952 h 520856"/>
                <a:gd name="connsiteX14" fmla="*/ 566465 w 629149"/>
                <a:gd name="connsiteY14" fmla="*/ 53116 h 520856"/>
                <a:gd name="connsiteX15" fmla="*/ 567953 w 629149"/>
                <a:gd name="connsiteY15" fmla="*/ 54534 h 520856"/>
                <a:gd name="connsiteX16" fmla="*/ 568066 w 629149"/>
                <a:gd name="connsiteY16" fmla="*/ 54697 h 520856"/>
                <a:gd name="connsiteX17" fmla="*/ 569554 w 629149"/>
                <a:gd name="connsiteY17" fmla="*/ 56115 h 520856"/>
                <a:gd name="connsiteX18" fmla="*/ 569667 w 629149"/>
                <a:gd name="connsiteY18" fmla="*/ 56280 h 520856"/>
                <a:gd name="connsiteX19" fmla="*/ 571155 w 629149"/>
                <a:gd name="connsiteY19" fmla="*/ 57697 h 520856"/>
                <a:gd name="connsiteX20" fmla="*/ 571268 w 629149"/>
                <a:gd name="connsiteY20" fmla="*/ 57861 h 520856"/>
                <a:gd name="connsiteX21" fmla="*/ 572756 w 629149"/>
                <a:gd name="connsiteY21" fmla="*/ 59278 h 520856"/>
                <a:gd name="connsiteX22" fmla="*/ 572869 w 629149"/>
                <a:gd name="connsiteY22" fmla="*/ 59442 h 520856"/>
                <a:gd name="connsiteX23" fmla="*/ 574357 w 629149"/>
                <a:gd name="connsiteY23" fmla="*/ 60860 h 520856"/>
                <a:gd name="connsiteX24" fmla="*/ 574470 w 629149"/>
                <a:gd name="connsiteY24" fmla="*/ 61023 h 520856"/>
                <a:gd name="connsiteX25" fmla="*/ 575958 w 629149"/>
                <a:gd name="connsiteY25" fmla="*/ 62441 h 520856"/>
                <a:gd name="connsiteX26" fmla="*/ 576071 w 629149"/>
                <a:gd name="connsiteY26" fmla="*/ 62605 h 520856"/>
                <a:gd name="connsiteX27" fmla="*/ 577559 w 629149"/>
                <a:gd name="connsiteY27" fmla="*/ 64022 h 520856"/>
                <a:gd name="connsiteX28" fmla="*/ 577672 w 629149"/>
                <a:gd name="connsiteY28" fmla="*/ 64186 h 520856"/>
                <a:gd name="connsiteX29" fmla="*/ 579160 w 629149"/>
                <a:gd name="connsiteY29" fmla="*/ 65604 h 520856"/>
                <a:gd name="connsiteX30" fmla="*/ 579273 w 629149"/>
                <a:gd name="connsiteY30" fmla="*/ 65768 h 520856"/>
                <a:gd name="connsiteX31" fmla="*/ 580761 w 629149"/>
                <a:gd name="connsiteY31" fmla="*/ 67185 h 520856"/>
                <a:gd name="connsiteX32" fmla="*/ 580874 w 629149"/>
                <a:gd name="connsiteY32" fmla="*/ 67349 h 520856"/>
                <a:gd name="connsiteX33" fmla="*/ 582362 w 629149"/>
                <a:gd name="connsiteY33" fmla="*/ 68767 h 520856"/>
                <a:gd name="connsiteX34" fmla="*/ 582475 w 629149"/>
                <a:gd name="connsiteY34" fmla="*/ 68931 h 520856"/>
                <a:gd name="connsiteX35" fmla="*/ 583963 w 629149"/>
                <a:gd name="connsiteY35" fmla="*/ 70348 h 520856"/>
                <a:gd name="connsiteX36" fmla="*/ 584077 w 629149"/>
                <a:gd name="connsiteY36" fmla="*/ 70512 h 520856"/>
                <a:gd name="connsiteX37" fmla="*/ 585564 w 629149"/>
                <a:gd name="connsiteY37" fmla="*/ 71929 h 520856"/>
                <a:gd name="connsiteX38" fmla="*/ 585677 w 629149"/>
                <a:gd name="connsiteY38" fmla="*/ 72093 h 520856"/>
                <a:gd name="connsiteX39" fmla="*/ 587165 w 629149"/>
                <a:gd name="connsiteY39" fmla="*/ 73511 h 520856"/>
                <a:gd name="connsiteX40" fmla="*/ 587278 w 629149"/>
                <a:gd name="connsiteY40" fmla="*/ 73675 h 520856"/>
                <a:gd name="connsiteX41" fmla="*/ 588766 w 629149"/>
                <a:gd name="connsiteY41" fmla="*/ 75092 h 520856"/>
                <a:gd name="connsiteX42" fmla="*/ 588880 w 629149"/>
                <a:gd name="connsiteY42" fmla="*/ 75256 h 520856"/>
                <a:gd name="connsiteX43" fmla="*/ 590368 w 629149"/>
                <a:gd name="connsiteY43" fmla="*/ 76673 h 520856"/>
                <a:gd name="connsiteX44" fmla="*/ 590481 w 629149"/>
                <a:gd name="connsiteY44" fmla="*/ 76837 h 520856"/>
                <a:gd name="connsiteX45" fmla="*/ 591969 w 629149"/>
                <a:gd name="connsiteY45" fmla="*/ 78255 h 520856"/>
                <a:gd name="connsiteX46" fmla="*/ 592082 w 629149"/>
                <a:gd name="connsiteY46" fmla="*/ 78419 h 520856"/>
                <a:gd name="connsiteX47" fmla="*/ 593570 w 629149"/>
                <a:gd name="connsiteY47" fmla="*/ 79836 h 520856"/>
                <a:gd name="connsiteX48" fmla="*/ 593683 w 629149"/>
                <a:gd name="connsiteY48" fmla="*/ 80001 h 520856"/>
                <a:gd name="connsiteX49" fmla="*/ 595171 w 629149"/>
                <a:gd name="connsiteY49" fmla="*/ 81418 h 520856"/>
                <a:gd name="connsiteX50" fmla="*/ 595284 w 629149"/>
                <a:gd name="connsiteY50" fmla="*/ 81582 h 520856"/>
                <a:gd name="connsiteX51" fmla="*/ 596772 w 629149"/>
                <a:gd name="connsiteY51" fmla="*/ 82999 h 520856"/>
                <a:gd name="connsiteX52" fmla="*/ 596885 w 629149"/>
                <a:gd name="connsiteY52" fmla="*/ 83163 h 520856"/>
                <a:gd name="connsiteX53" fmla="*/ 598373 w 629149"/>
                <a:gd name="connsiteY53" fmla="*/ 84581 h 520856"/>
                <a:gd name="connsiteX54" fmla="*/ 598486 w 629149"/>
                <a:gd name="connsiteY54" fmla="*/ 84744 h 520856"/>
                <a:gd name="connsiteX55" fmla="*/ 599974 w 629149"/>
                <a:gd name="connsiteY55" fmla="*/ 86162 h 520856"/>
                <a:gd name="connsiteX56" fmla="*/ 600087 w 629149"/>
                <a:gd name="connsiteY56" fmla="*/ 86326 h 520856"/>
                <a:gd name="connsiteX57" fmla="*/ 601575 w 629149"/>
                <a:gd name="connsiteY57" fmla="*/ 87743 h 520856"/>
                <a:gd name="connsiteX58" fmla="*/ 601688 w 629149"/>
                <a:gd name="connsiteY58" fmla="*/ 87907 h 520856"/>
                <a:gd name="connsiteX59" fmla="*/ 603176 w 629149"/>
                <a:gd name="connsiteY59" fmla="*/ 89325 h 520856"/>
                <a:gd name="connsiteX60" fmla="*/ 603289 w 629149"/>
                <a:gd name="connsiteY60" fmla="*/ 89489 h 520856"/>
                <a:gd name="connsiteX61" fmla="*/ 604777 w 629149"/>
                <a:gd name="connsiteY61" fmla="*/ 90906 h 520856"/>
                <a:gd name="connsiteX62" fmla="*/ 604890 w 629149"/>
                <a:gd name="connsiteY62" fmla="*/ 91070 h 520856"/>
                <a:gd name="connsiteX63" fmla="*/ 606378 w 629149"/>
                <a:gd name="connsiteY63" fmla="*/ 92488 h 520856"/>
                <a:gd name="connsiteX64" fmla="*/ 606492 w 629149"/>
                <a:gd name="connsiteY64" fmla="*/ 92652 h 520856"/>
                <a:gd name="connsiteX65" fmla="*/ 607979 w 629149"/>
                <a:gd name="connsiteY65" fmla="*/ 94069 h 520856"/>
                <a:gd name="connsiteX66" fmla="*/ 608092 w 629149"/>
                <a:gd name="connsiteY66" fmla="*/ 94233 h 520856"/>
                <a:gd name="connsiteX67" fmla="*/ 609580 w 629149"/>
                <a:gd name="connsiteY67" fmla="*/ 95650 h 520856"/>
                <a:gd name="connsiteX68" fmla="*/ 609694 w 629149"/>
                <a:gd name="connsiteY68" fmla="*/ 95814 h 520856"/>
                <a:gd name="connsiteX69" fmla="*/ 611182 w 629149"/>
                <a:gd name="connsiteY69" fmla="*/ 97231 h 520856"/>
                <a:gd name="connsiteX70" fmla="*/ 611295 w 629149"/>
                <a:gd name="connsiteY70" fmla="*/ 97395 h 520856"/>
                <a:gd name="connsiteX71" fmla="*/ 612783 w 629149"/>
                <a:gd name="connsiteY71" fmla="*/ 98813 h 520856"/>
                <a:gd name="connsiteX72" fmla="*/ 612896 w 629149"/>
                <a:gd name="connsiteY72" fmla="*/ 98977 h 520856"/>
                <a:gd name="connsiteX73" fmla="*/ 614384 w 629149"/>
                <a:gd name="connsiteY73" fmla="*/ 100394 h 520856"/>
                <a:gd name="connsiteX74" fmla="*/ 614497 w 629149"/>
                <a:gd name="connsiteY74" fmla="*/ 100559 h 520856"/>
                <a:gd name="connsiteX75" fmla="*/ 615985 w 629149"/>
                <a:gd name="connsiteY75" fmla="*/ 101976 h 520856"/>
                <a:gd name="connsiteX76" fmla="*/ 616098 w 629149"/>
                <a:gd name="connsiteY76" fmla="*/ 102140 h 520856"/>
                <a:gd name="connsiteX77" fmla="*/ 617586 w 629149"/>
                <a:gd name="connsiteY77" fmla="*/ 103558 h 520856"/>
                <a:gd name="connsiteX78" fmla="*/ 617699 w 629149"/>
                <a:gd name="connsiteY78" fmla="*/ 103722 h 520856"/>
                <a:gd name="connsiteX79" fmla="*/ 619187 w 629149"/>
                <a:gd name="connsiteY79" fmla="*/ 105139 h 520856"/>
                <a:gd name="connsiteX80" fmla="*/ 619300 w 629149"/>
                <a:gd name="connsiteY80" fmla="*/ 105303 h 520856"/>
                <a:gd name="connsiteX81" fmla="*/ 620788 w 629149"/>
                <a:gd name="connsiteY81" fmla="*/ 106721 h 520856"/>
                <a:gd name="connsiteX82" fmla="*/ 620901 w 629149"/>
                <a:gd name="connsiteY82" fmla="*/ 106885 h 520856"/>
                <a:gd name="connsiteX83" fmla="*/ 622389 w 629149"/>
                <a:gd name="connsiteY83" fmla="*/ 108303 h 520856"/>
                <a:gd name="connsiteX84" fmla="*/ 622502 w 629149"/>
                <a:gd name="connsiteY84" fmla="*/ 108466 h 520856"/>
                <a:gd name="connsiteX85" fmla="*/ 623990 w 629149"/>
                <a:gd name="connsiteY85" fmla="*/ 109884 h 520856"/>
                <a:gd name="connsiteX86" fmla="*/ 624103 w 629149"/>
                <a:gd name="connsiteY86" fmla="*/ 110048 h 520856"/>
                <a:gd name="connsiteX87" fmla="*/ 625591 w 629149"/>
                <a:gd name="connsiteY87" fmla="*/ 111465 h 520856"/>
                <a:gd name="connsiteX88" fmla="*/ 625705 w 629149"/>
                <a:gd name="connsiteY88" fmla="*/ 111629 h 520856"/>
                <a:gd name="connsiteX89" fmla="*/ 627192 w 629149"/>
                <a:gd name="connsiteY89" fmla="*/ 113046 h 520856"/>
                <a:gd name="connsiteX90" fmla="*/ 627305 w 629149"/>
                <a:gd name="connsiteY90" fmla="*/ 113210 h 520856"/>
                <a:gd name="connsiteX91" fmla="*/ 628793 w 629149"/>
                <a:gd name="connsiteY91" fmla="*/ 114628 h 520856"/>
                <a:gd name="connsiteX92" fmla="*/ 628906 w 629149"/>
                <a:gd name="connsiteY92" fmla="*/ 114792 h 520856"/>
                <a:gd name="connsiteX93" fmla="*/ 629149 w 629149"/>
                <a:gd name="connsiteY93" fmla="*/ 115023 h 520856"/>
                <a:gd name="connsiteX94" fmla="*/ 629149 w 629149"/>
                <a:gd name="connsiteY94" fmla="*/ 422162 h 520856"/>
                <a:gd name="connsiteX95" fmla="*/ 530455 w 629149"/>
                <a:gd name="connsiteY95" fmla="*/ 520856 h 520856"/>
                <a:gd name="connsiteX96" fmla="*/ 236822 w 629149"/>
                <a:gd name="connsiteY96" fmla="*/ 520856 h 520856"/>
                <a:gd name="connsiteX97" fmla="*/ 237480 w 629149"/>
                <a:gd name="connsiteY97" fmla="*/ 520495 h 520856"/>
                <a:gd name="connsiteX98" fmla="*/ 238264 w 629149"/>
                <a:gd name="connsiteY98" fmla="*/ 520077 h 520856"/>
                <a:gd name="connsiteX99" fmla="*/ 233757 w 629149"/>
                <a:gd name="connsiteY99" fmla="*/ 520077 h 520856"/>
                <a:gd name="connsiteX100" fmla="*/ 235879 w 629149"/>
                <a:gd name="connsiteY100" fmla="*/ 518914 h 520856"/>
                <a:gd name="connsiteX101" fmla="*/ 236663 w 629149"/>
                <a:gd name="connsiteY101" fmla="*/ 518496 h 520856"/>
                <a:gd name="connsiteX102" fmla="*/ 232155 w 629149"/>
                <a:gd name="connsiteY102" fmla="*/ 518496 h 520856"/>
                <a:gd name="connsiteX103" fmla="*/ 234278 w 629149"/>
                <a:gd name="connsiteY103" fmla="*/ 517333 h 520856"/>
                <a:gd name="connsiteX104" fmla="*/ 235062 w 629149"/>
                <a:gd name="connsiteY104" fmla="*/ 516914 h 520856"/>
                <a:gd name="connsiteX105" fmla="*/ 230555 w 629149"/>
                <a:gd name="connsiteY105" fmla="*/ 516914 h 520856"/>
                <a:gd name="connsiteX106" fmla="*/ 232677 w 629149"/>
                <a:gd name="connsiteY106" fmla="*/ 515751 h 520856"/>
                <a:gd name="connsiteX107" fmla="*/ 233461 w 629149"/>
                <a:gd name="connsiteY107" fmla="*/ 515333 h 520856"/>
                <a:gd name="connsiteX108" fmla="*/ 228953 w 629149"/>
                <a:gd name="connsiteY108" fmla="*/ 515333 h 520856"/>
                <a:gd name="connsiteX109" fmla="*/ 231076 w 629149"/>
                <a:gd name="connsiteY109" fmla="*/ 514170 h 520856"/>
                <a:gd name="connsiteX110" fmla="*/ 231860 w 629149"/>
                <a:gd name="connsiteY110" fmla="*/ 513751 h 520856"/>
                <a:gd name="connsiteX111" fmla="*/ 227352 w 629149"/>
                <a:gd name="connsiteY111" fmla="*/ 513751 h 520856"/>
                <a:gd name="connsiteX112" fmla="*/ 229475 w 629149"/>
                <a:gd name="connsiteY112" fmla="*/ 512588 h 520856"/>
                <a:gd name="connsiteX113" fmla="*/ 230259 w 629149"/>
                <a:gd name="connsiteY113" fmla="*/ 512170 h 520856"/>
                <a:gd name="connsiteX114" fmla="*/ 225751 w 629149"/>
                <a:gd name="connsiteY114" fmla="*/ 512170 h 520856"/>
                <a:gd name="connsiteX115" fmla="*/ 227874 w 629149"/>
                <a:gd name="connsiteY115" fmla="*/ 511007 h 520856"/>
                <a:gd name="connsiteX116" fmla="*/ 228658 w 629149"/>
                <a:gd name="connsiteY116" fmla="*/ 510589 h 520856"/>
                <a:gd name="connsiteX117" fmla="*/ 224150 w 629149"/>
                <a:gd name="connsiteY117" fmla="*/ 510589 h 520856"/>
                <a:gd name="connsiteX118" fmla="*/ 226272 w 629149"/>
                <a:gd name="connsiteY118" fmla="*/ 509426 h 520856"/>
                <a:gd name="connsiteX119" fmla="*/ 227057 w 629149"/>
                <a:gd name="connsiteY119" fmla="*/ 509007 h 520856"/>
                <a:gd name="connsiteX120" fmla="*/ 222549 w 629149"/>
                <a:gd name="connsiteY120" fmla="*/ 509007 h 520856"/>
                <a:gd name="connsiteX121" fmla="*/ 224671 w 629149"/>
                <a:gd name="connsiteY121" fmla="*/ 507844 h 520856"/>
                <a:gd name="connsiteX122" fmla="*/ 225456 w 629149"/>
                <a:gd name="connsiteY122" fmla="*/ 507426 h 520856"/>
                <a:gd name="connsiteX123" fmla="*/ 220948 w 629149"/>
                <a:gd name="connsiteY123" fmla="*/ 507426 h 520856"/>
                <a:gd name="connsiteX124" fmla="*/ 223070 w 629149"/>
                <a:gd name="connsiteY124" fmla="*/ 506263 h 520856"/>
                <a:gd name="connsiteX125" fmla="*/ 223855 w 629149"/>
                <a:gd name="connsiteY125" fmla="*/ 505844 h 520856"/>
                <a:gd name="connsiteX126" fmla="*/ 219347 w 629149"/>
                <a:gd name="connsiteY126" fmla="*/ 505844 h 520856"/>
                <a:gd name="connsiteX127" fmla="*/ 221469 w 629149"/>
                <a:gd name="connsiteY127" fmla="*/ 504681 h 520856"/>
                <a:gd name="connsiteX128" fmla="*/ 222253 w 629149"/>
                <a:gd name="connsiteY128" fmla="*/ 504263 h 520856"/>
                <a:gd name="connsiteX129" fmla="*/ 217746 w 629149"/>
                <a:gd name="connsiteY129" fmla="*/ 504263 h 520856"/>
                <a:gd name="connsiteX130" fmla="*/ 219868 w 629149"/>
                <a:gd name="connsiteY130" fmla="*/ 503100 h 520856"/>
                <a:gd name="connsiteX131" fmla="*/ 220653 w 629149"/>
                <a:gd name="connsiteY131" fmla="*/ 502681 h 520856"/>
                <a:gd name="connsiteX132" fmla="*/ 216145 w 629149"/>
                <a:gd name="connsiteY132" fmla="*/ 502681 h 520856"/>
                <a:gd name="connsiteX133" fmla="*/ 218267 w 629149"/>
                <a:gd name="connsiteY133" fmla="*/ 501518 h 520856"/>
                <a:gd name="connsiteX134" fmla="*/ 219051 w 629149"/>
                <a:gd name="connsiteY134" fmla="*/ 501100 h 520856"/>
                <a:gd name="connsiteX135" fmla="*/ 214544 w 629149"/>
                <a:gd name="connsiteY135" fmla="*/ 501100 h 520856"/>
                <a:gd name="connsiteX136" fmla="*/ 216666 w 629149"/>
                <a:gd name="connsiteY136" fmla="*/ 499937 h 520856"/>
                <a:gd name="connsiteX137" fmla="*/ 217450 w 629149"/>
                <a:gd name="connsiteY137" fmla="*/ 499518 h 520856"/>
                <a:gd name="connsiteX138" fmla="*/ 212943 w 629149"/>
                <a:gd name="connsiteY138" fmla="*/ 499518 h 520856"/>
                <a:gd name="connsiteX139" fmla="*/ 215065 w 629149"/>
                <a:gd name="connsiteY139" fmla="*/ 498356 h 520856"/>
                <a:gd name="connsiteX140" fmla="*/ 215849 w 629149"/>
                <a:gd name="connsiteY140" fmla="*/ 497937 h 520856"/>
                <a:gd name="connsiteX141" fmla="*/ 211342 w 629149"/>
                <a:gd name="connsiteY141" fmla="*/ 497937 h 520856"/>
                <a:gd name="connsiteX142" fmla="*/ 213464 w 629149"/>
                <a:gd name="connsiteY142" fmla="*/ 496774 h 520856"/>
                <a:gd name="connsiteX143" fmla="*/ 214248 w 629149"/>
                <a:gd name="connsiteY143" fmla="*/ 496356 h 520856"/>
                <a:gd name="connsiteX144" fmla="*/ 209740 w 629149"/>
                <a:gd name="connsiteY144" fmla="*/ 496356 h 520856"/>
                <a:gd name="connsiteX145" fmla="*/ 211863 w 629149"/>
                <a:gd name="connsiteY145" fmla="*/ 495193 h 520856"/>
                <a:gd name="connsiteX146" fmla="*/ 212647 w 629149"/>
                <a:gd name="connsiteY146" fmla="*/ 494774 h 520856"/>
                <a:gd name="connsiteX147" fmla="*/ 208140 w 629149"/>
                <a:gd name="connsiteY147" fmla="*/ 494774 h 520856"/>
                <a:gd name="connsiteX148" fmla="*/ 210262 w 629149"/>
                <a:gd name="connsiteY148" fmla="*/ 493611 h 520856"/>
                <a:gd name="connsiteX149" fmla="*/ 211046 w 629149"/>
                <a:gd name="connsiteY149" fmla="*/ 493193 h 520856"/>
                <a:gd name="connsiteX150" fmla="*/ 206538 w 629149"/>
                <a:gd name="connsiteY150" fmla="*/ 493193 h 520856"/>
                <a:gd name="connsiteX151" fmla="*/ 208661 w 629149"/>
                <a:gd name="connsiteY151" fmla="*/ 492030 h 520856"/>
                <a:gd name="connsiteX152" fmla="*/ 209445 w 629149"/>
                <a:gd name="connsiteY152" fmla="*/ 491611 h 520856"/>
                <a:gd name="connsiteX153" fmla="*/ 204937 w 629149"/>
                <a:gd name="connsiteY153" fmla="*/ 491611 h 520856"/>
                <a:gd name="connsiteX154" fmla="*/ 207060 w 629149"/>
                <a:gd name="connsiteY154" fmla="*/ 490449 h 520856"/>
                <a:gd name="connsiteX155" fmla="*/ 207844 w 629149"/>
                <a:gd name="connsiteY155" fmla="*/ 490030 h 520856"/>
                <a:gd name="connsiteX156" fmla="*/ 203336 w 629149"/>
                <a:gd name="connsiteY156" fmla="*/ 490030 h 520856"/>
                <a:gd name="connsiteX157" fmla="*/ 205459 w 629149"/>
                <a:gd name="connsiteY157" fmla="*/ 488867 h 520856"/>
                <a:gd name="connsiteX158" fmla="*/ 206243 w 629149"/>
                <a:gd name="connsiteY158" fmla="*/ 488449 h 520856"/>
                <a:gd name="connsiteX159" fmla="*/ 201735 w 629149"/>
                <a:gd name="connsiteY159" fmla="*/ 488449 h 520856"/>
                <a:gd name="connsiteX160" fmla="*/ 203857 w 629149"/>
                <a:gd name="connsiteY160" fmla="*/ 487286 h 520856"/>
                <a:gd name="connsiteX161" fmla="*/ 204642 w 629149"/>
                <a:gd name="connsiteY161" fmla="*/ 486867 h 520856"/>
                <a:gd name="connsiteX162" fmla="*/ 200134 w 629149"/>
                <a:gd name="connsiteY162" fmla="*/ 486867 h 520856"/>
                <a:gd name="connsiteX163" fmla="*/ 202256 w 629149"/>
                <a:gd name="connsiteY163" fmla="*/ 485704 h 520856"/>
                <a:gd name="connsiteX164" fmla="*/ 203041 w 629149"/>
                <a:gd name="connsiteY164" fmla="*/ 485286 h 520856"/>
                <a:gd name="connsiteX165" fmla="*/ 198533 w 629149"/>
                <a:gd name="connsiteY165" fmla="*/ 485286 h 520856"/>
                <a:gd name="connsiteX166" fmla="*/ 200655 w 629149"/>
                <a:gd name="connsiteY166" fmla="*/ 484123 h 520856"/>
                <a:gd name="connsiteX167" fmla="*/ 201440 w 629149"/>
                <a:gd name="connsiteY167" fmla="*/ 483704 h 520856"/>
                <a:gd name="connsiteX168" fmla="*/ 196932 w 629149"/>
                <a:gd name="connsiteY168" fmla="*/ 483704 h 520856"/>
                <a:gd name="connsiteX169" fmla="*/ 199054 w 629149"/>
                <a:gd name="connsiteY169" fmla="*/ 482541 h 520856"/>
                <a:gd name="connsiteX170" fmla="*/ 199839 w 629149"/>
                <a:gd name="connsiteY170" fmla="*/ 482123 h 520856"/>
                <a:gd name="connsiteX171" fmla="*/ 195331 w 629149"/>
                <a:gd name="connsiteY171" fmla="*/ 482123 h 520856"/>
                <a:gd name="connsiteX172" fmla="*/ 197453 w 629149"/>
                <a:gd name="connsiteY172" fmla="*/ 480960 h 520856"/>
                <a:gd name="connsiteX173" fmla="*/ 198238 w 629149"/>
                <a:gd name="connsiteY173" fmla="*/ 480541 h 520856"/>
                <a:gd name="connsiteX174" fmla="*/ 193730 w 629149"/>
                <a:gd name="connsiteY174" fmla="*/ 480541 h 520856"/>
                <a:gd name="connsiteX175" fmla="*/ 195852 w 629149"/>
                <a:gd name="connsiteY175" fmla="*/ 479378 h 520856"/>
                <a:gd name="connsiteX176" fmla="*/ 196636 w 629149"/>
                <a:gd name="connsiteY176" fmla="*/ 478960 h 520856"/>
                <a:gd name="connsiteX177" fmla="*/ 192129 w 629149"/>
                <a:gd name="connsiteY177" fmla="*/ 478960 h 520856"/>
                <a:gd name="connsiteX178" fmla="*/ 194251 w 629149"/>
                <a:gd name="connsiteY178" fmla="*/ 477797 h 520856"/>
                <a:gd name="connsiteX179" fmla="*/ 195035 w 629149"/>
                <a:gd name="connsiteY179" fmla="*/ 477379 h 520856"/>
                <a:gd name="connsiteX180" fmla="*/ 190528 w 629149"/>
                <a:gd name="connsiteY180" fmla="*/ 477379 h 520856"/>
                <a:gd name="connsiteX181" fmla="*/ 192650 w 629149"/>
                <a:gd name="connsiteY181" fmla="*/ 476216 h 520856"/>
                <a:gd name="connsiteX182" fmla="*/ 193434 w 629149"/>
                <a:gd name="connsiteY182" fmla="*/ 475797 h 520856"/>
                <a:gd name="connsiteX183" fmla="*/ 188927 w 629149"/>
                <a:gd name="connsiteY183" fmla="*/ 475797 h 520856"/>
                <a:gd name="connsiteX184" fmla="*/ 191049 w 629149"/>
                <a:gd name="connsiteY184" fmla="*/ 474634 h 520856"/>
                <a:gd name="connsiteX185" fmla="*/ 191833 w 629149"/>
                <a:gd name="connsiteY185" fmla="*/ 474216 h 520856"/>
                <a:gd name="connsiteX186" fmla="*/ 187325 w 629149"/>
                <a:gd name="connsiteY186" fmla="*/ 474216 h 520856"/>
                <a:gd name="connsiteX187" fmla="*/ 189448 w 629149"/>
                <a:gd name="connsiteY187" fmla="*/ 473053 h 520856"/>
                <a:gd name="connsiteX188" fmla="*/ 190232 w 629149"/>
                <a:gd name="connsiteY188" fmla="*/ 472634 h 520856"/>
                <a:gd name="connsiteX189" fmla="*/ 185724 w 629149"/>
                <a:gd name="connsiteY189" fmla="*/ 472634 h 520856"/>
                <a:gd name="connsiteX190" fmla="*/ 187847 w 629149"/>
                <a:gd name="connsiteY190" fmla="*/ 471471 h 520856"/>
                <a:gd name="connsiteX191" fmla="*/ 188631 w 629149"/>
                <a:gd name="connsiteY191" fmla="*/ 471053 h 520856"/>
                <a:gd name="connsiteX192" fmla="*/ 184123 w 629149"/>
                <a:gd name="connsiteY192" fmla="*/ 471053 h 520856"/>
                <a:gd name="connsiteX193" fmla="*/ 186246 w 629149"/>
                <a:gd name="connsiteY193" fmla="*/ 469890 h 520856"/>
                <a:gd name="connsiteX194" fmla="*/ 187030 w 629149"/>
                <a:gd name="connsiteY194" fmla="*/ 469472 h 520856"/>
                <a:gd name="connsiteX195" fmla="*/ 182522 w 629149"/>
                <a:gd name="connsiteY195" fmla="*/ 469472 h 520856"/>
                <a:gd name="connsiteX196" fmla="*/ 184645 w 629149"/>
                <a:gd name="connsiteY196" fmla="*/ 468309 h 520856"/>
                <a:gd name="connsiteX197" fmla="*/ 185429 w 629149"/>
                <a:gd name="connsiteY197" fmla="*/ 467890 h 520856"/>
                <a:gd name="connsiteX198" fmla="*/ 180921 w 629149"/>
                <a:gd name="connsiteY198" fmla="*/ 467890 h 520856"/>
                <a:gd name="connsiteX199" fmla="*/ 183044 w 629149"/>
                <a:gd name="connsiteY199" fmla="*/ 466727 h 520856"/>
                <a:gd name="connsiteX200" fmla="*/ 183828 w 629149"/>
                <a:gd name="connsiteY200" fmla="*/ 466309 h 520856"/>
                <a:gd name="connsiteX201" fmla="*/ 179320 w 629149"/>
                <a:gd name="connsiteY201" fmla="*/ 466309 h 520856"/>
                <a:gd name="connsiteX202" fmla="*/ 181442 w 629149"/>
                <a:gd name="connsiteY202" fmla="*/ 465146 h 520856"/>
                <a:gd name="connsiteX203" fmla="*/ 182227 w 629149"/>
                <a:gd name="connsiteY203" fmla="*/ 464727 h 520856"/>
                <a:gd name="connsiteX204" fmla="*/ 177719 w 629149"/>
                <a:gd name="connsiteY204" fmla="*/ 464727 h 520856"/>
                <a:gd name="connsiteX205" fmla="*/ 179841 w 629149"/>
                <a:gd name="connsiteY205" fmla="*/ 463564 h 520856"/>
                <a:gd name="connsiteX206" fmla="*/ 180626 w 629149"/>
                <a:gd name="connsiteY206" fmla="*/ 463146 h 520856"/>
                <a:gd name="connsiteX207" fmla="*/ 176118 w 629149"/>
                <a:gd name="connsiteY207" fmla="*/ 463146 h 520856"/>
                <a:gd name="connsiteX208" fmla="*/ 178240 w 629149"/>
                <a:gd name="connsiteY208" fmla="*/ 461983 h 520856"/>
                <a:gd name="connsiteX209" fmla="*/ 179025 w 629149"/>
                <a:gd name="connsiteY209" fmla="*/ 461564 h 520856"/>
                <a:gd name="connsiteX210" fmla="*/ 174517 w 629149"/>
                <a:gd name="connsiteY210" fmla="*/ 461564 h 520856"/>
                <a:gd name="connsiteX211" fmla="*/ 176639 w 629149"/>
                <a:gd name="connsiteY211" fmla="*/ 460402 h 520856"/>
                <a:gd name="connsiteX212" fmla="*/ 177424 w 629149"/>
                <a:gd name="connsiteY212" fmla="*/ 459983 h 520856"/>
                <a:gd name="connsiteX213" fmla="*/ 172916 w 629149"/>
                <a:gd name="connsiteY213" fmla="*/ 459983 h 520856"/>
                <a:gd name="connsiteX214" fmla="*/ 175038 w 629149"/>
                <a:gd name="connsiteY214" fmla="*/ 458820 h 520856"/>
                <a:gd name="connsiteX215" fmla="*/ 175823 w 629149"/>
                <a:gd name="connsiteY215" fmla="*/ 458401 h 520856"/>
                <a:gd name="connsiteX216" fmla="*/ 171315 w 629149"/>
                <a:gd name="connsiteY216" fmla="*/ 458401 h 520856"/>
                <a:gd name="connsiteX217" fmla="*/ 173437 w 629149"/>
                <a:gd name="connsiteY217" fmla="*/ 457239 h 520856"/>
                <a:gd name="connsiteX218" fmla="*/ 174221 w 629149"/>
                <a:gd name="connsiteY218" fmla="*/ 456820 h 520856"/>
                <a:gd name="connsiteX219" fmla="*/ 169714 w 629149"/>
                <a:gd name="connsiteY219" fmla="*/ 456820 h 520856"/>
                <a:gd name="connsiteX220" fmla="*/ 171836 w 629149"/>
                <a:gd name="connsiteY220" fmla="*/ 455657 h 520856"/>
                <a:gd name="connsiteX221" fmla="*/ 172620 w 629149"/>
                <a:gd name="connsiteY221" fmla="*/ 455239 h 520856"/>
                <a:gd name="connsiteX222" fmla="*/ 168113 w 629149"/>
                <a:gd name="connsiteY222" fmla="*/ 455239 h 520856"/>
                <a:gd name="connsiteX223" fmla="*/ 170235 w 629149"/>
                <a:gd name="connsiteY223" fmla="*/ 454076 h 520856"/>
                <a:gd name="connsiteX224" fmla="*/ 171019 w 629149"/>
                <a:gd name="connsiteY224" fmla="*/ 453657 h 520856"/>
                <a:gd name="connsiteX225" fmla="*/ 166512 w 629149"/>
                <a:gd name="connsiteY225" fmla="*/ 453657 h 520856"/>
                <a:gd name="connsiteX226" fmla="*/ 168634 w 629149"/>
                <a:gd name="connsiteY226" fmla="*/ 452494 h 520856"/>
                <a:gd name="connsiteX227" fmla="*/ 169418 w 629149"/>
                <a:gd name="connsiteY227" fmla="*/ 452076 h 520856"/>
                <a:gd name="connsiteX228" fmla="*/ 164911 w 629149"/>
                <a:gd name="connsiteY228" fmla="*/ 452076 h 520856"/>
                <a:gd name="connsiteX229" fmla="*/ 167033 w 629149"/>
                <a:gd name="connsiteY229" fmla="*/ 450913 h 520856"/>
                <a:gd name="connsiteX230" fmla="*/ 167817 w 629149"/>
                <a:gd name="connsiteY230" fmla="*/ 450494 h 520856"/>
                <a:gd name="connsiteX231" fmla="*/ 163309 w 629149"/>
                <a:gd name="connsiteY231" fmla="*/ 450494 h 520856"/>
                <a:gd name="connsiteX232" fmla="*/ 165432 w 629149"/>
                <a:gd name="connsiteY232" fmla="*/ 449331 h 520856"/>
                <a:gd name="connsiteX233" fmla="*/ 166216 w 629149"/>
                <a:gd name="connsiteY233" fmla="*/ 448913 h 520856"/>
                <a:gd name="connsiteX234" fmla="*/ 161708 w 629149"/>
                <a:gd name="connsiteY234" fmla="*/ 448913 h 520856"/>
                <a:gd name="connsiteX235" fmla="*/ 163831 w 629149"/>
                <a:gd name="connsiteY235" fmla="*/ 447750 h 520856"/>
                <a:gd name="connsiteX236" fmla="*/ 164615 w 629149"/>
                <a:gd name="connsiteY236" fmla="*/ 447332 h 520856"/>
                <a:gd name="connsiteX237" fmla="*/ 160107 w 629149"/>
                <a:gd name="connsiteY237" fmla="*/ 447332 h 520856"/>
                <a:gd name="connsiteX238" fmla="*/ 162230 w 629149"/>
                <a:gd name="connsiteY238" fmla="*/ 446169 h 520856"/>
                <a:gd name="connsiteX239" fmla="*/ 163014 w 629149"/>
                <a:gd name="connsiteY239" fmla="*/ 445750 h 520856"/>
                <a:gd name="connsiteX240" fmla="*/ 158506 w 629149"/>
                <a:gd name="connsiteY240" fmla="*/ 445750 h 520856"/>
                <a:gd name="connsiteX241" fmla="*/ 160628 w 629149"/>
                <a:gd name="connsiteY241" fmla="*/ 444587 h 520856"/>
                <a:gd name="connsiteX242" fmla="*/ 161413 w 629149"/>
                <a:gd name="connsiteY242" fmla="*/ 444169 h 520856"/>
                <a:gd name="connsiteX243" fmla="*/ 156905 w 629149"/>
                <a:gd name="connsiteY243" fmla="*/ 444169 h 520856"/>
                <a:gd name="connsiteX244" fmla="*/ 159027 w 629149"/>
                <a:gd name="connsiteY244" fmla="*/ 443006 h 520856"/>
                <a:gd name="connsiteX245" fmla="*/ 159812 w 629149"/>
                <a:gd name="connsiteY245" fmla="*/ 442587 h 520856"/>
                <a:gd name="connsiteX246" fmla="*/ 155304 w 629149"/>
                <a:gd name="connsiteY246" fmla="*/ 442587 h 520856"/>
                <a:gd name="connsiteX247" fmla="*/ 157426 w 629149"/>
                <a:gd name="connsiteY247" fmla="*/ 441424 h 520856"/>
                <a:gd name="connsiteX248" fmla="*/ 158211 w 629149"/>
                <a:gd name="connsiteY248" fmla="*/ 441006 h 520856"/>
                <a:gd name="connsiteX249" fmla="*/ 153703 w 629149"/>
                <a:gd name="connsiteY249" fmla="*/ 441006 h 520856"/>
                <a:gd name="connsiteX250" fmla="*/ 155825 w 629149"/>
                <a:gd name="connsiteY250" fmla="*/ 439843 h 520856"/>
                <a:gd name="connsiteX251" fmla="*/ 156610 w 629149"/>
                <a:gd name="connsiteY251" fmla="*/ 439425 h 520856"/>
                <a:gd name="connsiteX252" fmla="*/ 152102 w 629149"/>
                <a:gd name="connsiteY252" fmla="*/ 439425 h 520856"/>
                <a:gd name="connsiteX253" fmla="*/ 154224 w 629149"/>
                <a:gd name="connsiteY253" fmla="*/ 438262 h 520856"/>
                <a:gd name="connsiteX254" fmla="*/ 155009 w 629149"/>
                <a:gd name="connsiteY254" fmla="*/ 437843 h 520856"/>
                <a:gd name="connsiteX255" fmla="*/ 150501 w 629149"/>
                <a:gd name="connsiteY255" fmla="*/ 437843 h 520856"/>
                <a:gd name="connsiteX256" fmla="*/ 152623 w 629149"/>
                <a:gd name="connsiteY256" fmla="*/ 436680 h 520856"/>
                <a:gd name="connsiteX257" fmla="*/ 153408 w 629149"/>
                <a:gd name="connsiteY257" fmla="*/ 436262 h 520856"/>
                <a:gd name="connsiteX258" fmla="*/ 148900 w 629149"/>
                <a:gd name="connsiteY258" fmla="*/ 436262 h 520856"/>
                <a:gd name="connsiteX259" fmla="*/ 151022 w 629149"/>
                <a:gd name="connsiteY259" fmla="*/ 435099 h 520856"/>
                <a:gd name="connsiteX260" fmla="*/ 151806 w 629149"/>
                <a:gd name="connsiteY260" fmla="*/ 434680 h 520856"/>
                <a:gd name="connsiteX261" fmla="*/ 147299 w 629149"/>
                <a:gd name="connsiteY261" fmla="*/ 434680 h 520856"/>
                <a:gd name="connsiteX262" fmla="*/ 149421 w 629149"/>
                <a:gd name="connsiteY262" fmla="*/ 433517 h 520856"/>
                <a:gd name="connsiteX263" fmla="*/ 150205 w 629149"/>
                <a:gd name="connsiteY263" fmla="*/ 433099 h 520856"/>
                <a:gd name="connsiteX264" fmla="*/ 145698 w 629149"/>
                <a:gd name="connsiteY264" fmla="*/ 433099 h 520856"/>
                <a:gd name="connsiteX265" fmla="*/ 147820 w 629149"/>
                <a:gd name="connsiteY265" fmla="*/ 431936 h 520856"/>
                <a:gd name="connsiteX266" fmla="*/ 148604 w 629149"/>
                <a:gd name="connsiteY266" fmla="*/ 431517 h 520856"/>
                <a:gd name="connsiteX267" fmla="*/ 144097 w 629149"/>
                <a:gd name="connsiteY267" fmla="*/ 431517 h 520856"/>
                <a:gd name="connsiteX268" fmla="*/ 146219 w 629149"/>
                <a:gd name="connsiteY268" fmla="*/ 430354 h 520856"/>
                <a:gd name="connsiteX269" fmla="*/ 147003 w 629149"/>
                <a:gd name="connsiteY269" fmla="*/ 429936 h 520856"/>
                <a:gd name="connsiteX270" fmla="*/ 142496 w 629149"/>
                <a:gd name="connsiteY270" fmla="*/ 429936 h 520856"/>
                <a:gd name="connsiteX271" fmla="*/ 144618 w 629149"/>
                <a:gd name="connsiteY271" fmla="*/ 428773 h 520856"/>
                <a:gd name="connsiteX272" fmla="*/ 145402 w 629149"/>
                <a:gd name="connsiteY272" fmla="*/ 428355 h 520856"/>
                <a:gd name="connsiteX273" fmla="*/ 140894 w 629149"/>
                <a:gd name="connsiteY273" fmla="*/ 428355 h 520856"/>
                <a:gd name="connsiteX274" fmla="*/ 143017 w 629149"/>
                <a:gd name="connsiteY274" fmla="*/ 427192 h 520856"/>
                <a:gd name="connsiteX275" fmla="*/ 143801 w 629149"/>
                <a:gd name="connsiteY275" fmla="*/ 426773 h 520856"/>
                <a:gd name="connsiteX276" fmla="*/ 139293 w 629149"/>
                <a:gd name="connsiteY276" fmla="*/ 426773 h 520856"/>
                <a:gd name="connsiteX277" fmla="*/ 141416 w 629149"/>
                <a:gd name="connsiteY277" fmla="*/ 425610 h 520856"/>
                <a:gd name="connsiteX278" fmla="*/ 142200 w 629149"/>
                <a:gd name="connsiteY278" fmla="*/ 425192 h 520856"/>
                <a:gd name="connsiteX279" fmla="*/ 137692 w 629149"/>
                <a:gd name="connsiteY279" fmla="*/ 425192 h 520856"/>
                <a:gd name="connsiteX280" fmla="*/ 139815 w 629149"/>
                <a:gd name="connsiteY280" fmla="*/ 424029 h 520856"/>
                <a:gd name="connsiteX281" fmla="*/ 140599 w 629149"/>
                <a:gd name="connsiteY281" fmla="*/ 423610 h 520856"/>
                <a:gd name="connsiteX282" fmla="*/ 136091 w 629149"/>
                <a:gd name="connsiteY282" fmla="*/ 423610 h 520856"/>
                <a:gd name="connsiteX283" fmla="*/ 138213 w 629149"/>
                <a:gd name="connsiteY283" fmla="*/ 422447 h 520856"/>
                <a:gd name="connsiteX284" fmla="*/ 138998 w 629149"/>
                <a:gd name="connsiteY284" fmla="*/ 422029 h 520856"/>
                <a:gd name="connsiteX285" fmla="*/ 134490 w 629149"/>
                <a:gd name="connsiteY285" fmla="*/ 422029 h 520856"/>
                <a:gd name="connsiteX286" fmla="*/ 136612 w 629149"/>
                <a:gd name="connsiteY286" fmla="*/ 420866 h 520856"/>
                <a:gd name="connsiteX287" fmla="*/ 137397 w 629149"/>
                <a:gd name="connsiteY287" fmla="*/ 420447 h 520856"/>
                <a:gd name="connsiteX288" fmla="*/ 132889 w 629149"/>
                <a:gd name="connsiteY288" fmla="*/ 420447 h 520856"/>
                <a:gd name="connsiteX289" fmla="*/ 135011 w 629149"/>
                <a:gd name="connsiteY289" fmla="*/ 419285 h 520856"/>
                <a:gd name="connsiteX290" fmla="*/ 135796 w 629149"/>
                <a:gd name="connsiteY290" fmla="*/ 418866 h 520856"/>
                <a:gd name="connsiteX291" fmla="*/ 131288 w 629149"/>
                <a:gd name="connsiteY291" fmla="*/ 418866 h 520856"/>
                <a:gd name="connsiteX292" fmla="*/ 133410 w 629149"/>
                <a:gd name="connsiteY292" fmla="*/ 417703 h 520856"/>
                <a:gd name="connsiteX293" fmla="*/ 134195 w 629149"/>
                <a:gd name="connsiteY293" fmla="*/ 417285 h 520856"/>
                <a:gd name="connsiteX294" fmla="*/ 129687 w 629149"/>
                <a:gd name="connsiteY294" fmla="*/ 417285 h 520856"/>
                <a:gd name="connsiteX295" fmla="*/ 131809 w 629149"/>
                <a:gd name="connsiteY295" fmla="*/ 416122 h 520856"/>
                <a:gd name="connsiteX296" fmla="*/ 132594 w 629149"/>
                <a:gd name="connsiteY296" fmla="*/ 415703 h 520856"/>
                <a:gd name="connsiteX297" fmla="*/ 128086 w 629149"/>
                <a:gd name="connsiteY297" fmla="*/ 415703 h 520856"/>
                <a:gd name="connsiteX298" fmla="*/ 130208 w 629149"/>
                <a:gd name="connsiteY298" fmla="*/ 414540 h 520856"/>
                <a:gd name="connsiteX299" fmla="*/ 130992 w 629149"/>
                <a:gd name="connsiteY299" fmla="*/ 414122 h 520856"/>
                <a:gd name="connsiteX300" fmla="*/ 126485 w 629149"/>
                <a:gd name="connsiteY300" fmla="*/ 414122 h 520856"/>
                <a:gd name="connsiteX301" fmla="*/ 128607 w 629149"/>
                <a:gd name="connsiteY301" fmla="*/ 412959 h 520856"/>
                <a:gd name="connsiteX302" fmla="*/ 129392 w 629149"/>
                <a:gd name="connsiteY302" fmla="*/ 412540 h 520856"/>
                <a:gd name="connsiteX303" fmla="*/ 124884 w 629149"/>
                <a:gd name="connsiteY303" fmla="*/ 412540 h 520856"/>
                <a:gd name="connsiteX304" fmla="*/ 127006 w 629149"/>
                <a:gd name="connsiteY304" fmla="*/ 411377 h 520856"/>
                <a:gd name="connsiteX305" fmla="*/ 127790 w 629149"/>
                <a:gd name="connsiteY305" fmla="*/ 410959 h 520856"/>
                <a:gd name="connsiteX306" fmla="*/ 123282 w 629149"/>
                <a:gd name="connsiteY306" fmla="*/ 410959 h 520856"/>
                <a:gd name="connsiteX307" fmla="*/ 125405 w 629149"/>
                <a:gd name="connsiteY307" fmla="*/ 409796 h 520856"/>
                <a:gd name="connsiteX308" fmla="*/ 126189 w 629149"/>
                <a:gd name="connsiteY308" fmla="*/ 409377 h 520856"/>
                <a:gd name="connsiteX309" fmla="*/ 121682 w 629149"/>
                <a:gd name="connsiteY309" fmla="*/ 409377 h 520856"/>
                <a:gd name="connsiteX310" fmla="*/ 123804 w 629149"/>
                <a:gd name="connsiteY310" fmla="*/ 408214 h 520856"/>
                <a:gd name="connsiteX311" fmla="*/ 124588 w 629149"/>
                <a:gd name="connsiteY311" fmla="*/ 407796 h 520856"/>
                <a:gd name="connsiteX312" fmla="*/ 120080 w 629149"/>
                <a:gd name="connsiteY312" fmla="*/ 407796 h 520856"/>
                <a:gd name="connsiteX313" fmla="*/ 122203 w 629149"/>
                <a:gd name="connsiteY313" fmla="*/ 406633 h 520856"/>
                <a:gd name="connsiteX314" fmla="*/ 122987 w 629149"/>
                <a:gd name="connsiteY314" fmla="*/ 406215 h 520856"/>
                <a:gd name="connsiteX315" fmla="*/ 118479 w 629149"/>
                <a:gd name="connsiteY315" fmla="*/ 406215 h 520856"/>
                <a:gd name="connsiteX316" fmla="*/ 120602 w 629149"/>
                <a:gd name="connsiteY316" fmla="*/ 405052 h 520856"/>
                <a:gd name="connsiteX317" fmla="*/ 121386 w 629149"/>
                <a:gd name="connsiteY317" fmla="*/ 404633 h 520856"/>
                <a:gd name="connsiteX318" fmla="*/ 116878 w 629149"/>
                <a:gd name="connsiteY318" fmla="*/ 404633 h 520856"/>
                <a:gd name="connsiteX319" fmla="*/ 119001 w 629149"/>
                <a:gd name="connsiteY319" fmla="*/ 403470 h 520856"/>
                <a:gd name="connsiteX320" fmla="*/ 119785 w 629149"/>
                <a:gd name="connsiteY320" fmla="*/ 403052 h 520856"/>
                <a:gd name="connsiteX321" fmla="*/ 115277 w 629149"/>
                <a:gd name="connsiteY321" fmla="*/ 403052 h 520856"/>
                <a:gd name="connsiteX322" fmla="*/ 117400 w 629149"/>
                <a:gd name="connsiteY322" fmla="*/ 401889 h 520856"/>
                <a:gd name="connsiteX323" fmla="*/ 118184 w 629149"/>
                <a:gd name="connsiteY323" fmla="*/ 401470 h 520856"/>
                <a:gd name="connsiteX324" fmla="*/ 113676 w 629149"/>
                <a:gd name="connsiteY324" fmla="*/ 401470 h 520856"/>
                <a:gd name="connsiteX325" fmla="*/ 115799 w 629149"/>
                <a:gd name="connsiteY325" fmla="*/ 400307 h 520856"/>
                <a:gd name="connsiteX326" fmla="*/ 116583 w 629149"/>
                <a:gd name="connsiteY326" fmla="*/ 399889 h 520856"/>
                <a:gd name="connsiteX327" fmla="*/ 112075 w 629149"/>
                <a:gd name="connsiteY327" fmla="*/ 399889 h 520856"/>
                <a:gd name="connsiteX328" fmla="*/ 114197 w 629149"/>
                <a:gd name="connsiteY328" fmla="*/ 398726 h 520856"/>
                <a:gd name="connsiteX329" fmla="*/ 114982 w 629149"/>
                <a:gd name="connsiteY329" fmla="*/ 398308 h 520856"/>
                <a:gd name="connsiteX330" fmla="*/ 110474 w 629149"/>
                <a:gd name="connsiteY330" fmla="*/ 398308 h 520856"/>
                <a:gd name="connsiteX331" fmla="*/ 112596 w 629149"/>
                <a:gd name="connsiteY331" fmla="*/ 397145 h 520856"/>
                <a:gd name="connsiteX332" fmla="*/ 113381 w 629149"/>
                <a:gd name="connsiteY332" fmla="*/ 396726 h 520856"/>
                <a:gd name="connsiteX333" fmla="*/ 108873 w 629149"/>
                <a:gd name="connsiteY333" fmla="*/ 396726 h 520856"/>
                <a:gd name="connsiteX334" fmla="*/ 110995 w 629149"/>
                <a:gd name="connsiteY334" fmla="*/ 395563 h 520856"/>
                <a:gd name="connsiteX335" fmla="*/ 111780 w 629149"/>
                <a:gd name="connsiteY335" fmla="*/ 395145 h 520856"/>
                <a:gd name="connsiteX336" fmla="*/ 107272 w 629149"/>
                <a:gd name="connsiteY336" fmla="*/ 395145 h 520856"/>
                <a:gd name="connsiteX337" fmla="*/ 109394 w 629149"/>
                <a:gd name="connsiteY337" fmla="*/ 393982 h 520856"/>
                <a:gd name="connsiteX338" fmla="*/ 110179 w 629149"/>
                <a:gd name="connsiteY338" fmla="*/ 393563 h 520856"/>
                <a:gd name="connsiteX339" fmla="*/ 105671 w 629149"/>
                <a:gd name="connsiteY339" fmla="*/ 393563 h 520856"/>
                <a:gd name="connsiteX340" fmla="*/ 107793 w 629149"/>
                <a:gd name="connsiteY340" fmla="*/ 392400 h 520856"/>
                <a:gd name="connsiteX341" fmla="*/ 108578 w 629149"/>
                <a:gd name="connsiteY341" fmla="*/ 391982 h 520856"/>
                <a:gd name="connsiteX342" fmla="*/ 104070 w 629149"/>
                <a:gd name="connsiteY342" fmla="*/ 391982 h 520856"/>
                <a:gd name="connsiteX343" fmla="*/ 106192 w 629149"/>
                <a:gd name="connsiteY343" fmla="*/ 390819 h 520856"/>
                <a:gd name="connsiteX344" fmla="*/ 106976 w 629149"/>
                <a:gd name="connsiteY344" fmla="*/ 390400 h 520856"/>
                <a:gd name="connsiteX345" fmla="*/ 102469 w 629149"/>
                <a:gd name="connsiteY345" fmla="*/ 390400 h 520856"/>
                <a:gd name="connsiteX346" fmla="*/ 104591 w 629149"/>
                <a:gd name="connsiteY346" fmla="*/ 389237 h 520856"/>
                <a:gd name="connsiteX347" fmla="*/ 105375 w 629149"/>
                <a:gd name="connsiteY347" fmla="*/ 388819 h 520856"/>
                <a:gd name="connsiteX348" fmla="*/ 100868 w 629149"/>
                <a:gd name="connsiteY348" fmla="*/ 388819 h 520856"/>
                <a:gd name="connsiteX349" fmla="*/ 102990 w 629149"/>
                <a:gd name="connsiteY349" fmla="*/ 387656 h 520856"/>
                <a:gd name="connsiteX350" fmla="*/ 103774 w 629149"/>
                <a:gd name="connsiteY350" fmla="*/ 387237 h 520856"/>
                <a:gd name="connsiteX351" fmla="*/ 99267 w 629149"/>
                <a:gd name="connsiteY351" fmla="*/ 387237 h 520856"/>
                <a:gd name="connsiteX352" fmla="*/ 101389 w 629149"/>
                <a:gd name="connsiteY352" fmla="*/ 386075 h 520856"/>
                <a:gd name="connsiteX353" fmla="*/ 102173 w 629149"/>
                <a:gd name="connsiteY353" fmla="*/ 385656 h 520856"/>
                <a:gd name="connsiteX354" fmla="*/ 97665 w 629149"/>
                <a:gd name="connsiteY354" fmla="*/ 385656 h 520856"/>
                <a:gd name="connsiteX355" fmla="*/ 99788 w 629149"/>
                <a:gd name="connsiteY355" fmla="*/ 384493 h 520856"/>
                <a:gd name="connsiteX356" fmla="*/ 100572 w 629149"/>
                <a:gd name="connsiteY356" fmla="*/ 384075 h 520856"/>
                <a:gd name="connsiteX357" fmla="*/ 96064 w 629149"/>
                <a:gd name="connsiteY357" fmla="*/ 384075 h 520856"/>
                <a:gd name="connsiteX358" fmla="*/ 98187 w 629149"/>
                <a:gd name="connsiteY358" fmla="*/ 382912 h 520856"/>
                <a:gd name="connsiteX359" fmla="*/ 98971 w 629149"/>
                <a:gd name="connsiteY359" fmla="*/ 382493 h 520856"/>
                <a:gd name="connsiteX360" fmla="*/ 94463 w 629149"/>
                <a:gd name="connsiteY360" fmla="*/ 382493 h 520856"/>
                <a:gd name="connsiteX361" fmla="*/ 96586 w 629149"/>
                <a:gd name="connsiteY361" fmla="*/ 381330 h 520856"/>
                <a:gd name="connsiteX362" fmla="*/ 97370 w 629149"/>
                <a:gd name="connsiteY362" fmla="*/ 380912 h 520856"/>
                <a:gd name="connsiteX363" fmla="*/ 92862 w 629149"/>
                <a:gd name="connsiteY363" fmla="*/ 380912 h 520856"/>
                <a:gd name="connsiteX364" fmla="*/ 94984 w 629149"/>
                <a:gd name="connsiteY364" fmla="*/ 379749 h 520856"/>
                <a:gd name="connsiteX365" fmla="*/ 95769 w 629149"/>
                <a:gd name="connsiteY365" fmla="*/ 379330 h 520856"/>
                <a:gd name="connsiteX366" fmla="*/ 91261 w 629149"/>
                <a:gd name="connsiteY366" fmla="*/ 379330 h 520856"/>
                <a:gd name="connsiteX367" fmla="*/ 93383 w 629149"/>
                <a:gd name="connsiteY367" fmla="*/ 378168 h 520856"/>
                <a:gd name="connsiteX368" fmla="*/ 94168 w 629149"/>
                <a:gd name="connsiteY368" fmla="*/ 377749 h 520856"/>
                <a:gd name="connsiteX369" fmla="*/ 89660 w 629149"/>
                <a:gd name="connsiteY369" fmla="*/ 377749 h 520856"/>
                <a:gd name="connsiteX370" fmla="*/ 91782 w 629149"/>
                <a:gd name="connsiteY370" fmla="*/ 376586 h 520856"/>
                <a:gd name="connsiteX371" fmla="*/ 92567 w 629149"/>
                <a:gd name="connsiteY371" fmla="*/ 376168 h 520856"/>
                <a:gd name="connsiteX372" fmla="*/ 88059 w 629149"/>
                <a:gd name="connsiteY372" fmla="*/ 376168 h 520856"/>
                <a:gd name="connsiteX373" fmla="*/ 90181 w 629149"/>
                <a:gd name="connsiteY373" fmla="*/ 375005 h 520856"/>
                <a:gd name="connsiteX374" fmla="*/ 90966 w 629149"/>
                <a:gd name="connsiteY374" fmla="*/ 374586 h 520856"/>
                <a:gd name="connsiteX375" fmla="*/ 86458 w 629149"/>
                <a:gd name="connsiteY375" fmla="*/ 374586 h 520856"/>
                <a:gd name="connsiteX376" fmla="*/ 88580 w 629149"/>
                <a:gd name="connsiteY376" fmla="*/ 373423 h 520856"/>
                <a:gd name="connsiteX377" fmla="*/ 89365 w 629149"/>
                <a:gd name="connsiteY377" fmla="*/ 373005 h 520856"/>
                <a:gd name="connsiteX378" fmla="*/ 84857 w 629149"/>
                <a:gd name="connsiteY378" fmla="*/ 373005 h 520856"/>
                <a:gd name="connsiteX379" fmla="*/ 86979 w 629149"/>
                <a:gd name="connsiteY379" fmla="*/ 371842 h 520856"/>
                <a:gd name="connsiteX380" fmla="*/ 87764 w 629149"/>
                <a:gd name="connsiteY380" fmla="*/ 371423 h 520856"/>
                <a:gd name="connsiteX381" fmla="*/ 83256 w 629149"/>
                <a:gd name="connsiteY381" fmla="*/ 371423 h 520856"/>
                <a:gd name="connsiteX382" fmla="*/ 85378 w 629149"/>
                <a:gd name="connsiteY382" fmla="*/ 370260 h 520856"/>
                <a:gd name="connsiteX383" fmla="*/ 86162 w 629149"/>
                <a:gd name="connsiteY383" fmla="*/ 369842 h 520856"/>
                <a:gd name="connsiteX384" fmla="*/ 81655 w 629149"/>
                <a:gd name="connsiteY384" fmla="*/ 369842 h 520856"/>
                <a:gd name="connsiteX385" fmla="*/ 83777 w 629149"/>
                <a:gd name="connsiteY385" fmla="*/ 368679 h 520856"/>
                <a:gd name="connsiteX386" fmla="*/ 84562 w 629149"/>
                <a:gd name="connsiteY386" fmla="*/ 368260 h 520856"/>
                <a:gd name="connsiteX387" fmla="*/ 80054 w 629149"/>
                <a:gd name="connsiteY387" fmla="*/ 368260 h 520856"/>
                <a:gd name="connsiteX388" fmla="*/ 82176 w 629149"/>
                <a:gd name="connsiteY388" fmla="*/ 367097 h 520856"/>
                <a:gd name="connsiteX389" fmla="*/ 82960 w 629149"/>
                <a:gd name="connsiteY389" fmla="*/ 366679 h 520856"/>
                <a:gd name="connsiteX390" fmla="*/ 78453 w 629149"/>
                <a:gd name="connsiteY390" fmla="*/ 366679 h 520856"/>
                <a:gd name="connsiteX391" fmla="*/ 80575 w 629149"/>
                <a:gd name="connsiteY391" fmla="*/ 365516 h 520856"/>
                <a:gd name="connsiteX392" fmla="*/ 81359 w 629149"/>
                <a:gd name="connsiteY392" fmla="*/ 365098 h 520856"/>
                <a:gd name="connsiteX393" fmla="*/ 76852 w 629149"/>
                <a:gd name="connsiteY393" fmla="*/ 365098 h 520856"/>
                <a:gd name="connsiteX394" fmla="*/ 78974 w 629149"/>
                <a:gd name="connsiteY394" fmla="*/ 363935 h 520856"/>
                <a:gd name="connsiteX395" fmla="*/ 79758 w 629149"/>
                <a:gd name="connsiteY395" fmla="*/ 363516 h 520856"/>
                <a:gd name="connsiteX396" fmla="*/ 75250 w 629149"/>
                <a:gd name="connsiteY396" fmla="*/ 363516 h 520856"/>
                <a:gd name="connsiteX397" fmla="*/ 77373 w 629149"/>
                <a:gd name="connsiteY397" fmla="*/ 362353 h 520856"/>
                <a:gd name="connsiteX398" fmla="*/ 78157 w 629149"/>
                <a:gd name="connsiteY398" fmla="*/ 361935 h 520856"/>
                <a:gd name="connsiteX399" fmla="*/ 73649 w 629149"/>
                <a:gd name="connsiteY399" fmla="*/ 361935 h 520856"/>
                <a:gd name="connsiteX400" fmla="*/ 75772 w 629149"/>
                <a:gd name="connsiteY400" fmla="*/ 360772 h 520856"/>
                <a:gd name="connsiteX401" fmla="*/ 76556 w 629149"/>
                <a:gd name="connsiteY401" fmla="*/ 360353 h 520856"/>
                <a:gd name="connsiteX402" fmla="*/ 72048 w 629149"/>
                <a:gd name="connsiteY402" fmla="*/ 360353 h 520856"/>
                <a:gd name="connsiteX403" fmla="*/ 74171 w 629149"/>
                <a:gd name="connsiteY403" fmla="*/ 359190 h 520856"/>
                <a:gd name="connsiteX404" fmla="*/ 74955 w 629149"/>
                <a:gd name="connsiteY404" fmla="*/ 358772 h 520856"/>
                <a:gd name="connsiteX405" fmla="*/ 70447 w 629149"/>
                <a:gd name="connsiteY405" fmla="*/ 358772 h 520856"/>
                <a:gd name="connsiteX406" fmla="*/ 72569 w 629149"/>
                <a:gd name="connsiteY406" fmla="*/ 357609 h 520856"/>
                <a:gd name="connsiteX407" fmla="*/ 73354 w 629149"/>
                <a:gd name="connsiteY407" fmla="*/ 357191 h 520856"/>
                <a:gd name="connsiteX408" fmla="*/ 68846 w 629149"/>
                <a:gd name="connsiteY408" fmla="*/ 357191 h 520856"/>
                <a:gd name="connsiteX409" fmla="*/ 70968 w 629149"/>
                <a:gd name="connsiteY409" fmla="*/ 356028 h 520856"/>
                <a:gd name="connsiteX410" fmla="*/ 71753 w 629149"/>
                <a:gd name="connsiteY410" fmla="*/ 355609 h 520856"/>
                <a:gd name="connsiteX411" fmla="*/ 67245 w 629149"/>
                <a:gd name="connsiteY411" fmla="*/ 355609 h 520856"/>
                <a:gd name="connsiteX412" fmla="*/ 69367 w 629149"/>
                <a:gd name="connsiteY412" fmla="*/ 354446 h 520856"/>
                <a:gd name="connsiteX413" fmla="*/ 70152 w 629149"/>
                <a:gd name="connsiteY413" fmla="*/ 354028 h 520856"/>
                <a:gd name="connsiteX414" fmla="*/ 65644 w 629149"/>
                <a:gd name="connsiteY414" fmla="*/ 354028 h 520856"/>
                <a:gd name="connsiteX415" fmla="*/ 67766 w 629149"/>
                <a:gd name="connsiteY415" fmla="*/ 352865 h 520856"/>
                <a:gd name="connsiteX416" fmla="*/ 68551 w 629149"/>
                <a:gd name="connsiteY416" fmla="*/ 352446 h 520856"/>
                <a:gd name="connsiteX417" fmla="*/ 64043 w 629149"/>
                <a:gd name="connsiteY417" fmla="*/ 352446 h 520856"/>
                <a:gd name="connsiteX418" fmla="*/ 66165 w 629149"/>
                <a:gd name="connsiteY418" fmla="*/ 351283 h 520856"/>
                <a:gd name="connsiteX419" fmla="*/ 66950 w 629149"/>
                <a:gd name="connsiteY419" fmla="*/ 350865 h 520856"/>
                <a:gd name="connsiteX420" fmla="*/ 62442 w 629149"/>
                <a:gd name="connsiteY420" fmla="*/ 350865 h 520856"/>
                <a:gd name="connsiteX421" fmla="*/ 64564 w 629149"/>
                <a:gd name="connsiteY421" fmla="*/ 349702 h 520856"/>
                <a:gd name="connsiteX422" fmla="*/ 65348 w 629149"/>
                <a:gd name="connsiteY422" fmla="*/ 349283 h 520856"/>
                <a:gd name="connsiteX423" fmla="*/ 60841 w 629149"/>
                <a:gd name="connsiteY423" fmla="*/ 349283 h 520856"/>
                <a:gd name="connsiteX424" fmla="*/ 62963 w 629149"/>
                <a:gd name="connsiteY424" fmla="*/ 348121 h 520856"/>
                <a:gd name="connsiteX425" fmla="*/ 63747 w 629149"/>
                <a:gd name="connsiteY425" fmla="*/ 347702 h 520856"/>
                <a:gd name="connsiteX426" fmla="*/ 59240 w 629149"/>
                <a:gd name="connsiteY426" fmla="*/ 347702 h 520856"/>
                <a:gd name="connsiteX427" fmla="*/ 61362 w 629149"/>
                <a:gd name="connsiteY427" fmla="*/ 346539 h 520856"/>
                <a:gd name="connsiteX428" fmla="*/ 62147 w 629149"/>
                <a:gd name="connsiteY428" fmla="*/ 346120 h 520856"/>
                <a:gd name="connsiteX429" fmla="*/ 57638 w 629149"/>
                <a:gd name="connsiteY429" fmla="*/ 346120 h 520856"/>
                <a:gd name="connsiteX430" fmla="*/ 59761 w 629149"/>
                <a:gd name="connsiteY430" fmla="*/ 344958 h 520856"/>
                <a:gd name="connsiteX431" fmla="*/ 60545 w 629149"/>
                <a:gd name="connsiteY431" fmla="*/ 344539 h 520856"/>
                <a:gd name="connsiteX432" fmla="*/ 56038 w 629149"/>
                <a:gd name="connsiteY432" fmla="*/ 344539 h 520856"/>
                <a:gd name="connsiteX433" fmla="*/ 58160 w 629149"/>
                <a:gd name="connsiteY433" fmla="*/ 343376 h 520856"/>
                <a:gd name="connsiteX434" fmla="*/ 58944 w 629149"/>
                <a:gd name="connsiteY434" fmla="*/ 342958 h 520856"/>
                <a:gd name="connsiteX435" fmla="*/ 54436 w 629149"/>
                <a:gd name="connsiteY435" fmla="*/ 342958 h 520856"/>
                <a:gd name="connsiteX436" fmla="*/ 56559 w 629149"/>
                <a:gd name="connsiteY436" fmla="*/ 341795 h 520856"/>
                <a:gd name="connsiteX437" fmla="*/ 57343 w 629149"/>
                <a:gd name="connsiteY437" fmla="*/ 341376 h 520856"/>
                <a:gd name="connsiteX438" fmla="*/ 52835 w 629149"/>
                <a:gd name="connsiteY438" fmla="*/ 341376 h 520856"/>
                <a:gd name="connsiteX439" fmla="*/ 54958 w 629149"/>
                <a:gd name="connsiteY439" fmla="*/ 340213 h 520856"/>
                <a:gd name="connsiteX440" fmla="*/ 55742 w 629149"/>
                <a:gd name="connsiteY440" fmla="*/ 339795 h 520856"/>
                <a:gd name="connsiteX441" fmla="*/ 51234 w 629149"/>
                <a:gd name="connsiteY441" fmla="*/ 339795 h 520856"/>
                <a:gd name="connsiteX442" fmla="*/ 53357 w 629149"/>
                <a:gd name="connsiteY442" fmla="*/ 338632 h 520856"/>
                <a:gd name="connsiteX443" fmla="*/ 54141 w 629149"/>
                <a:gd name="connsiteY443" fmla="*/ 338213 h 520856"/>
                <a:gd name="connsiteX444" fmla="*/ 49633 w 629149"/>
                <a:gd name="connsiteY444" fmla="*/ 338213 h 520856"/>
                <a:gd name="connsiteX445" fmla="*/ 51756 w 629149"/>
                <a:gd name="connsiteY445" fmla="*/ 337050 h 520856"/>
                <a:gd name="connsiteX446" fmla="*/ 52540 w 629149"/>
                <a:gd name="connsiteY446" fmla="*/ 336632 h 520856"/>
                <a:gd name="connsiteX447" fmla="*/ 48032 w 629149"/>
                <a:gd name="connsiteY447" fmla="*/ 336632 h 520856"/>
                <a:gd name="connsiteX448" fmla="*/ 50155 w 629149"/>
                <a:gd name="connsiteY448" fmla="*/ 335469 h 520856"/>
                <a:gd name="connsiteX449" fmla="*/ 50939 w 629149"/>
                <a:gd name="connsiteY449" fmla="*/ 335051 h 520856"/>
                <a:gd name="connsiteX450" fmla="*/ 46431 w 629149"/>
                <a:gd name="connsiteY450" fmla="*/ 335051 h 520856"/>
                <a:gd name="connsiteX451" fmla="*/ 48553 w 629149"/>
                <a:gd name="connsiteY451" fmla="*/ 333888 h 520856"/>
                <a:gd name="connsiteX452" fmla="*/ 49338 w 629149"/>
                <a:gd name="connsiteY452" fmla="*/ 333469 h 520856"/>
                <a:gd name="connsiteX453" fmla="*/ 44830 w 629149"/>
                <a:gd name="connsiteY453" fmla="*/ 333469 h 520856"/>
                <a:gd name="connsiteX454" fmla="*/ 46952 w 629149"/>
                <a:gd name="connsiteY454" fmla="*/ 332306 h 520856"/>
                <a:gd name="connsiteX455" fmla="*/ 47737 w 629149"/>
                <a:gd name="connsiteY455" fmla="*/ 331888 h 520856"/>
                <a:gd name="connsiteX456" fmla="*/ 43229 w 629149"/>
                <a:gd name="connsiteY456" fmla="*/ 331888 h 520856"/>
                <a:gd name="connsiteX457" fmla="*/ 45351 w 629149"/>
                <a:gd name="connsiteY457" fmla="*/ 330725 h 520856"/>
                <a:gd name="connsiteX458" fmla="*/ 46136 w 629149"/>
                <a:gd name="connsiteY458" fmla="*/ 330306 h 520856"/>
                <a:gd name="connsiteX459" fmla="*/ 41628 w 629149"/>
                <a:gd name="connsiteY459" fmla="*/ 330306 h 520856"/>
                <a:gd name="connsiteX460" fmla="*/ 43750 w 629149"/>
                <a:gd name="connsiteY460" fmla="*/ 329143 h 520856"/>
                <a:gd name="connsiteX461" fmla="*/ 44535 w 629149"/>
                <a:gd name="connsiteY461" fmla="*/ 328725 h 520856"/>
                <a:gd name="connsiteX462" fmla="*/ 40027 w 629149"/>
                <a:gd name="connsiteY462" fmla="*/ 328725 h 520856"/>
                <a:gd name="connsiteX463" fmla="*/ 42149 w 629149"/>
                <a:gd name="connsiteY463" fmla="*/ 327562 h 520856"/>
                <a:gd name="connsiteX464" fmla="*/ 42933 w 629149"/>
                <a:gd name="connsiteY464" fmla="*/ 327144 h 520856"/>
                <a:gd name="connsiteX465" fmla="*/ 38426 w 629149"/>
                <a:gd name="connsiteY465" fmla="*/ 327144 h 520856"/>
                <a:gd name="connsiteX466" fmla="*/ 40548 w 629149"/>
                <a:gd name="connsiteY466" fmla="*/ 325981 h 520856"/>
                <a:gd name="connsiteX467" fmla="*/ 41332 w 629149"/>
                <a:gd name="connsiteY467" fmla="*/ 325562 h 520856"/>
                <a:gd name="connsiteX468" fmla="*/ 36825 w 629149"/>
                <a:gd name="connsiteY468" fmla="*/ 325562 h 520856"/>
                <a:gd name="connsiteX469" fmla="*/ 38947 w 629149"/>
                <a:gd name="connsiteY469" fmla="*/ 324399 h 520856"/>
                <a:gd name="connsiteX470" fmla="*/ 39731 w 629149"/>
                <a:gd name="connsiteY470" fmla="*/ 323981 h 520856"/>
                <a:gd name="connsiteX471" fmla="*/ 35224 w 629149"/>
                <a:gd name="connsiteY471" fmla="*/ 323981 h 520856"/>
                <a:gd name="connsiteX472" fmla="*/ 37346 w 629149"/>
                <a:gd name="connsiteY472" fmla="*/ 322818 h 520856"/>
                <a:gd name="connsiteX473" fmla="*/ 38131 w 629149"/>
                <a:gd name="connsiteY473" fmla="*/ 322399 h 520856"/>
                <a:gd name="connsiteX474" fmla="*/ 33623 w 629149"/>
                <a:gd name="connsiteY474" fmla="*/ 322399 h 520856"/>
                <a:gd name="connsiteX475" fmla="*/ 35745 w 629149"/>
                <a:gd name="connsiteY475" fmla="*/ 321236 h 520856"/>
                <a:gd name="connsiteX476" fmla="*/ 36529 w 629149"/>
                <a:gd name="connsiteY476" fmla="*/ 320818 h 520856"/>
                <a:gd name="connsiteX477" fmla="*/ 32021 w 629149"/>
                <a:gd name="connsiteY477" fmla="*/ 320818 h 520856"/>
                <a:gd name="connsiteX478" fmla="*/ 34144 w 629149"/>
                <a:gd name="connsiteY478" fmla="*/ 319655 h 520856"/>
                <a:gd name="connsiteX479" fmla="*/ 34928 w 629149"/>
                <a:gd name="connsiteY479" fmla="*/ 319236 h 520856"/>
                <a:gd name="connsiteX480" fmla="*/ 30420 w 629149"/>
                <a:gd name="connsiteY480" fmla="*/ 319236 h 520856"/>
                <a:gd name="connsiteX481" fmla="*/ 32543 w 629149"/>
                <a:gd name="connsiteY481" fmla="*/ 318073 h 520856"/>
                <a:gd name="connsiteX482" fmla="*/ 33327 w 629149"/>
                <a:gd name="connsiteY482" fmla="*/ 317655 h 520856"/>
                <a:gd name="connsiteX483" fmla="*/ 28819 w 629149"/>
                <a:gd name="connsiteY483" fmla="*/ 317655 h 520856"/>
                <a:gd name="connsiteX484" fmla="*/ 30942 w 629149"/>
                <a:gd name="connsiteY484" fmla="*/ 316492 h 520856"/>
                <a:gd name="connsiteX485" fmla="*/ 31726 w 629149"/>
                <a:gd name="connsiteY485" fmla="*/ 316074 h 520856"/>
                <a:gd name="connsiteX486" fmla="*/ 27218 w 629149"/>
                <a:gd name="connsiteY486" fmla="*/ 316074 h 520856"/>
                <a:gd name="connsiteX487" fmla="*/ 29340 w 629149"/>
                <a:gd name="connsiteY487" fmla="*/ 314911 h 520856"/>
                <a:gd name="connsiteX488" fmla="*/ 30125 w 629149"/>
                <a:gd name="connsiteY488" fmla="*/ 314492 h 520856"/>
                <a:gd name="connsiteX489" fmla="*/ 25617 w 629149"/>
                <a:gd name="connsiteY489" fmla="*/ 314492 h 520856"/>
                <a:gd name="connsiteX490" fmla="*/ 27740 w 629149"/>
                <a:gd name="connsiteY490" fmla="*/ 313329 h 520856"/>
                <a:gd name="connsiteX491" fmla="*/ 28524 w 629149"/>
                <a:gd name="connsiteY491" fmla="*/ 312911 h 520856"/>
                <a:gd name="connsiteX492" fmla="*/ 24016 w 629149"/>
                <a:gd name="connsiteY492" fmla="*/ 312911 h 520856"/>
                <a:gd name="connsiteX493" fmla="*/ 26138 w 629149"/>
                <a:gd name="connsiteY493" fmla="*/ 311748 h 520856"/>
                <a:gd name="connsiteX494" fmla="*/ 26923 w 629149"/>
                <a:gd name="connsiteY494" fmla="*/ 311329 h 520856"/>
                <a:gd name="connsiteX495" fmla="*/ 22415 w 629149"/>
                <a:gd name="connsiteY495" fmla="*/ 311329 h 520856"/>
                <a:gd name="connsiteX496" fmla="*/ 24537 w 629149"/>
                <a:gd name="connsiteY496" fmla="*/ 310166 h 520856"/>
                <a:gd name="connsiteX497" fmla="*/ 25322 w 629149"/>
                <a:gd name="connsiteY497" fmla="*/ 309748 h 520856"/>
                <a:gd name="connsiteX498" fmla="*/ 20814 w 629149"/>
                <a:gd name="connsiteY498" fmla="*/ 309748 h 520856"/>
                <a:gd name="connsiteX499" fmla="*/ 22936 w 629149"/>
                <a:gd name="connsiteY499" fmla="*/ 308585 h 520856"/>
                <a:gd name="connsiteX500" fmla="*/ 23721 w 629149"/>
                <a:gd name="connsiteY500" fmla="*/ 308166 h 520856"/>
                <a:gd name="connsiteX501" fmla="*/ 19213 w 629149"/>
                <a:gd name="connsiteY501" fmla="*/ 308166 h 520856"/>
                <a:gd name="connsiteX502" fmla="*/ 21335 w 629149"/>
                <a:gd name="connsiteY502" fmla="*/ 307004 h 520856"/>
                <a:gd name="connsiteX503" fmla="*/ 22120 w 629149"/>
                <a:gd name="connsiteY503" fmla="*/ 306585 h 520856"/>
                <a:gd name="connsiteX504" fmla="*/ 17612 w 629149"/>
                <a:gd name="connsiteY504" fmla="*/ 306585 h 520856"/>
                <a:gd name="connsiteX505" fmla="*/ 19734 w 629149"/>
                <a:gd name="connsiteY505" fmla="*/ 305422 h 520856"/>
                <a:gd name="connsiteX506" fmla="*/ 20518 w 629149"/>
                <a:gd name="connsiteY506" fmla="*/ 305004 h 520856"/>
                <a:gd name="connsiteX507" fmla="*/ 16011 w 629149"/>
                <a:gd name="connsiteY507" fmla="*/ 305004 h 520856"/>
                <a:gd name="connsiteX508" fmla="*/ 18133 w 629149"/>
                <a:gd name="connsiteY508" fmla="*/ 303841 h 520856"/>
                <a:gd name="connsiteX509" fmla="*/ 18917 w 629149"/>
                <a:gd name="connsiteY509" fmla="*/ 303422 h 520856"/>
                <a:gd name="connsiteX510" fmla="*/ 14410 w 629149"/>
                <a:gd name="connsiteY510" fmla="*/ 303422 h 520856"/>
                <a:gd name="connsiteX511" fmla="*/ 16532 w 629149"/>
                <a:gd name="connsiteY511" fmla="*/ 302259 h 520856"/>
                <a:gd name="connsiteX512" fmla="*/ 17316 w 629149"/>
                <a:gd name="connsiteY512" fmla="*/ 301841 h 520856"/>
                <a:gd name="connsiteX513" fmla="*/ 12809 w 629149"/>
                <a:gd name="connsiteY513" fmla="*/ 301841 h 520856"/>
                <a:gd name="connsiteX514" fmla="*/ 14931 w 629149"/>
                <a:gd name="connsiteY514" fmla="*/ 300678 h 520856"/>
                <a:gd name="connsiteX515" fmla="*/ 15716 w 629149"/>
                <a:gd name="connsiteY515" fmla="*/ 300259 h 520856"/>
                <a:gd name="connsiteX516" fmla="*/ 11208 w 629149"/>
                <a:gd name="connsiteY516" fmla="*/ 300259 h 520856"/>
                <a:gd name="connsiteX517" fmla="*/ 13330 w 629149"/>
                <a:gd name="connsiteY517" fmla="*/ 299096 h 520856"/>
                <a:gd name="connsiteX518" fmla="*/ 14114 w 629149"/>
                <a:gd name="connsiteY518" fmla="*/ 298678 h 520856"/>
                <a:gd name="connsiteX519" fmla="*/ 9606 w 629149"/>
                <a:gd name="connsiteY519" fmla="*/ 298678 h 520856"/>
                <a:gd name="connsiteX520" fmla="*/ 11729 w 629149"/>
                <a:gd name="connsiteY520" fmla="*/ 297515 h 520856"/>
                <a:gd name="connsiteX521" fmla="*/ 12513 w 629149"/>
                <a:gd name="connsiteY521" fmla="*/ 297096 h 520856"/>
                <a:gd name="connsiteX522" fmla="*/ 8005 w 629149"/>
                <a:gd name="connsiteY522" fmla="*/ 297096 h 520856"/>
                <a:gd name="connsiteX523" fmla="*/ 10128 w 629149"/>
                <a:gd name="connsiteY523" fmla="*/ 295933 h 520856"/>
                <a:gd name="connsiteX524" fmla="*/ 10912 w 629149"/>
                <a:gd name="connsiteY524" fmla="*/ 295515 h 520856"/>
                <a:gd name="connsiteX525" fmla="*/ 6404 w 629149"/>
                <a:gd name="connsiteY525" fmla="*/ 295515 h 520856"/>
                <a:gd name="connsiteX526" fmla="*/ 8527 w 629149"/>
                <a:gd name="connsiteY526" fmla="*/ 294352 h 520856"/>
                <a:gd name="connsiteX527" fmla="*/ 9311 w 629149"/>
                <a:gd name="connsiteY527" fmla="*/ 293934 h 520856"/>
                <a:gd name="connsiteX528" fmla="*/ 4803 w 629149"/>
                <a:gd name="connsiteY528" fmla="*/ 293934 h 520856"/>
                <a:gd name="connsiteX529" fmla="*/ 6925 w 629149"/>
                <a:gd name="connsiteY529" fmla="*/ 292771 h 520856"/>
                <a:gd name="connsiteX530" fmla="*/ 7710 w 629149"/>
                <a:gd name="connsiteY530" fmla="*/ 292352 h 520856"/>
                <a:gd name="connsiteX531" fmla="*/ 3202 w 629149"/>
                <a:gd name="connsiteY531" fmla="*/ 292352 h 520856"/>
                <a:gd name="connsiteX532" fmla="*/ 5325 w 629149"/>
                <a:gd name="connsiteY532" fmla="*/ 291189 h 520856"/>
                <a:gd name="connsiteX533" fmla="*/ 6109 w 629149"/>
                <a:gd name="connsiteY533" fmla="*/ 290771 h 520856"/>
                <a:gd name="connsiteX534" fmla="*/ 1601 w 629149"/>
                <a:gd name="connsiteY534" fmla="*/ 290771 h 520856"/>
                <a:gd name="connsiteX535" fmla="*/ 3723 w 629149"/>
                <a:gd name="connsiteY535" fmla="*/ 289608 h 520856"/>
                <a:gd name="connsiteX536" fmla="*/ 4508 w 629149"/>
                <a:gd name="connsiteY536" fmla="*/ 289189 h 520856"/>
                <a:gd name="connsiteX537" fmla="*/ 0 w 629149"/>
                <a:gd name="connsiteY537" fmla="*/ 289189 h 520856"/>
                <a:gd name="connsiteX538" fmla="*/ 25076 w 629149"/>
                <a:gd name="connsiteY538" fmla="*/ 276419 h 520856"/>
                <a:gd name="connsiteX539" fmla="*/ 48122 w 629149"/>
                <a:gd name="connsiteY539" fmla="*/ 266524 h 520856"/>
                <a:gd name="connsiteX540" fmla="*/ 59934 w 629149"/>
                <a:gd name="connsiteY540" fmla="*/ 267585 h 520856"/>
                <a:gd name="connsiteX541" fmla="*/ 66572 w 629149"/>
                <a:gd name="connsiteY541" fmla="*/ 268131 h 520856"/>
                <a:gd name="connsiteX542" fmla="*/ 66649 w 629149"/>
                <a:gd name="connsiteY542" fmla="*/ 267864 h 520856"/>
                <a:gd name="connsiteX543" fmla="*/ 64589 w 629149"/>
                <a:gd name="connsiteY543" fmla="*/ 267864 h 520856"/>
                <a:gd name="connsiteX544" fmla="*/ 65048 w 629149"/>
                <a:gd name="connsiteY544" fmla="*/ 266282 h 520856"/>
                <a:gd name="connsiteX545" fmla="*/ 62988 w 629149"/>
                <a:gd name="connsiteY545" fmla="*/ 266282 h 520856"/>
                <a:gd name="connsiteX546" fmla="*/ 63447 w 629149"/>
                <a:gd name="connsiteY546" fmla="*/ 264701 h 520856"/>
                <a:gd name="connsiteX547" fmla="*/ 61386 w 629149"/>
                <a:gd name="connsiteY547" fmla="*/ 264701 h 520856"/>
                <a:gd name="connsiteX548" fmla="*/ 61846 w 629149"/>
                <a:gd name="connsiteY548" fmla="*/ 263119 h 520856"/>
                <a:gd name="connsiteX549" fmla="*/ 59785 w 629149"/>
                <a:gd name="connsiteY549" fmla="*/ 263119 h 520856"/>
                <a:gd name="connsiteX550" fmla="*/ 60245 w 629149"/>
                <a:gd name="connsiteY550" fmla="*/ 261538 h 520856"/>
                <a:gd name="connsiteX551" fmla="*/ 58184 w 629149"/>
                <a:gd name="connsiteY551" fmla="*/ 261538 h 520856"/>
                <a:gd name="connsiteX552" fmla="*/ 58644 w 629149"/>
                <a:gd name="connsiteY552" fmla="*/ 259957 h 520856"/>
                <a:gd name="connsiteX553" fmla="*/ 56583 w 629149"/>
                <a:gd name="connsiteY553" fmla="*/ 259957 h 520856"/>
                <a:gd name="connsiteX554" fmla="*/ 57043 w 629149"/>
                <a:gd name="connsiteY554" fmla="*/ 258375 h 520856"/>
                <a:gd name="connsiteX555" fmla="*/ 54982 w 629149"/>
                <a:gd name="connsiteY555" fmla="*/ 258375 h 520856"/>
                <a:gd name="connsiteX556" fmla="*/ 55442 w 629149"/>
                <a:gd name="connsiteY556" fmla="*/ 256794 h 520856"/>
                <a:gd name="connsiteX557" fmla="*/ 53381 w 629149"/>
                <a:gd name="connsiteY557" fmla="*/ 256794 h 520856"/>
                <a:gd name="connsiteX558" fmla="*/ 53841 w 629149"/>
                <a:gd name="connsiteY558" fmla="*/ 255212 h 520856"/>
                <a:gd name="connsiteX559" fmla="*/ 51780 w 629149"/>
                <a:gd name="connsiteY559" fmla="*/ 255212 h 520856"/>
                <a:gd name="connsiteX560" fmla="*/ 82840 w 629149"/>
                <a:gd name="connsiteY560" fmla="*/ 148379 h 520856"/>
                <a:gd name="connsiteX561" fmla="*/ 126141 w 629149"/>
                <a:gd name="connsiteY561" fmla="*/ 148379 h 520856"/>
                <a:gd name="connsiteX562" fmla="*/ 125688 w 629149"/>
                <a:gd name="connsiteY562" fmla="*/ 149960 h 520856"/>
                <a:gd name="connsiteX563" fmla="*/ 127742 w 629149"/>
                <a:gd name="connsiteY563" fmla="*/ 149960 h 520856"/>
                <a:gd name="connsiteX564" fmla="*/ 127289 w 629149"/>
                <a:gd name="connsiteY564" fmla="*/ 151541 h 520856"/>
                <a:gd name="connsiteX565" fmla="*/ 129343 w 629149"/>
                <a:gd name="connsiteY565" fmla="*/ 151541 h 520856"/>
                <a:gd name="connsiteX566" fmla="*/ 128890 w 629149"/>
                <a:gd name="connsiteY566" fmla="*/ 153123 h 520856"/>
                <a:gd name="connsiteX567" fmla="*/ 130944 w 629149"/>
                <a:gd name="connsiteY567" fmla="*/ 153123 h 520856"/>
                <a:gd name="connsiteX568" fmla="*/ 130491 w 629149"/>
                <a:gd name="connsiteY568" fmla="*/ 154704 h 520856"/>
                <a:gd name="connsiteX569" fmla="*/ 132545 w 629149"/>
                <a:gd name="connsiteY569" fmla="*/ 154704 h 520856"/>
                <a:gd name="connsiteX570" fmla="*/ 132092 w 629149"/>
                <a:gd name="connsiteY570" fmla="*/ 156286 h 520856"/>
                <a:gd name="connsiteX571" fmla="*/ 134146 w 629149"/>
                <a:gd name="connsiteY571" fmla="*/ 156286 h 520856"/>
                <a:gd name="connsiteX572" fmla="*/ 133693 w 629149"/>
                <a:gd name="connsiteY572" fmla="*/ 157868 h 520856"/>
                <a:gd name="connsiteX573" fmla="*/ 135747 w 629149"/>
                <a:gd name="connsiteY573" fmla="*/ 157868 h 520856"/>
                <a:gd name="connsiteX574" fmla="*/ 135294 w 629149"/>
                <a:gd name="connsiteY574" fmla="*/ 159449 h 520856"/>
                <a:gd name="connsiteX575" fmla="*/ 137349 w 629149"/>
                <a:gd name="connsiteY575" fmla="*/ 159449 h 520856"/>
                <a:gd name="connsiteX576" fmla="*/ 136895 w 629149"/>
                <a:gd name="connsiteY576" fmla="*/ 161030 h 520856"/>
                <a:gd name="connsiteX577" fmla="*/ 137243 w 629149"/>
                <a:gd name="connsiteY577" fmla="*/ 161030 h 520856"/>
                <a:gd name="connsiteX578" fmla="*/ 140941 w 629149"/>
                <a:gd name="connsiteY578" fmla="*/ 148379 h 520856"/>
                <a:gd name="connsiteX579" fmla="*/ 184074 w 629149"/>
                <a:gd name="connsiteY579" fmla="*/ 148379 h 520856"/>
                <a:gd name="connsiteX580" fmla="*/ 183612 w 629149"/>
                <a:gd name="connsiteY580" fmla="*/ 149960 h 520856"/>
                <a:gd name="connsiteX581" fmla="*/ 185675 w 629149"/>
                <a:gd name="connsiteY581" fmla="*/ 149960 h 520856"/>
                <a:gd name="connsiteX582" fmla="*/ 185213 w 629149"/>
                <a:gd name="connsiteY582" fmla="*/ 151541 h 520856"/>
                <a:gd name="connsiteX583" fmla="*/ 187276 w 629149"/>
                <a:gd name="connsiteY583" fmla="*/ 151541 h 520856"/>
                <a:gd name="connsiteX584" fmla="*/ 186815 w 629149"/>
                <a:gd name="connsiteY584" fmla="*/ 153123 h 520856"/>
                <a:gd name="connsiteX585" fmla="*/ 188877 w 629149"/>
                <a:gd name="connsiteY585" fmla="*/ 153123 h 520856"/>
                <a:gd name="connsiteX586" fmla="*/ 188415 w 629149"/>
                <a:gd name="connsiteY586" fmla="*/ 154704 h 520856"/>
                <a:gd name="connsiteX587" fmla="*/ 190478 w 629149"/>
                <a:gd name="connsiteY587" fmla="*/ 154704 h 520856"/>
                <a:gd name="connsiteX588" fmla="*/ 190017 w 629149"/>
                <a:gd name="connsiteY588" fmla="*/ 156286 h 520856"/>
                <a:gd name="connsiteX589" fmla="*/ 192079 w 629149"/>
                <a:gd name="connsiteY589" fmla="*/ 156286 h 520856"/>
                <a:gd name="connsiteX590" fmla="*/ 191618 w 629149"/>
                <a:gd name="connsiteY590" fmla="*/ 157868 h 520856"/>
                <a:gd name="connsiteX591" fmla="*/ 193680 w 629149"/>
                <a:gd name="connsiteY591" fmla="*/ 157868 h 520856"/>
                <a:gd name="connsiteX592" fmla="*/ 193219 w 629149"/>
                <a:gd name="connsiteY592" fmla="*/ 159449 h 520856"/>
                <a:gd name="connsiteX593" fmla="*/ 194324 w 629149"/>
                <a:gd name="connsiteY593" fmla="*/ 159449 h 520856"/>
                <a:gd name="connsiteX594" fmla="*/ 197542 w 629149"/>
                <a:gd name="connsiteY594" fmla="*/ 148379 h 520856"/>
                <a:gd name="connsiteX595" fmla="*/ 233963 w 629149"/>
                <a:gd name="connsiteY595" fmla="*/ 148379 h 520856"/>
                <a:gd name="connsiteX596" fmla="*/ 232440 w 629149"/>
                <a:gd name="connsiteY596" fmla="*/ 146922 h 520856"/>
                <a:gd name="connsiteX597" fmla="*/ 232378 w 629149"/>
                <a:gd name="connsiteY597" fmla="*/ 146813 h 520856"/>
                <a:gd name="connsiteX598" fmla="*/ 230839 w 629149"/>
                <a:gd name="connsiteY598" fmla="*/ 145340 h 520856"/>
                <a:gd name="connsiteX599" fmla="*/ 230777 w 629149"/>
                <a:gd name="connsiteY599" fmla="*/ 145232 h 520856"/>
                <a:gd name="connsiteX600" fmla="*/ 229238 w 629149"/>
                <a:gd name="connsiteY600" fmla="*/ 143759 h 520856"/>
                <a:gd name="connsiteX601" fmla="*/ 229176 w 629149"/>
                <a:gd name="connsiteY601" fmla="*/ 143650 h 520856"/>
                <a:gd name="connsiteX602" fmla="*/ 227637 w 629149"/>
                <a:gd name="connsiteY602" fmla="*/ 142178 h 520856"/>
                <a:gd name="connsiteX603" fmla="*/ 227575 w 629149"/>
                <a:gd name="connsiteY603" fmla="*/ 142069 h 520856"/>
                <a:gd name="connsiteX604" fmla="*/ 226036 w 629149"/>
                <a:gd name="connsiteY604" fmla="*/ 140596 h 520856"/>
                <a:gd name="connsiteX605" fmla="*/ 225974 w 629149"/>
                <a:gd name="connsiteY605" fmla="*/ 140488 h 520856"/>
                <a:gd name="connsiteX606" fmla="*/ 224435 w 629149"/>
                <a:gd name="connsiteY606" fmla="*/ 139015 h 520856"/>
                <a:gd name="connsiteX607" fmla="*/ 224373 w 629149"/>
                <a:gd name="connsiteY607" fmla="*/ 138906 h 520856"/>
                <a:gd name="connsiteX608" fmla="*/ 222834 w 629149"/>
                <a:gd name="connsiteY608" fmla="*/ 137433 h 520856"/>
                <a:gd name="connsiteX609" fmla="*/ 222772 w 629149"/>
                <a:gd name="connsiteY609" fmla="*/ 137325 h 520856"/>
                <a:gd name="connsiteX610" fmla="*/ 221233 w 629149"/>
                <a:gd name="connsiteY610" fmla="*/ 135852 h 520856"/>
                <a:gd name="connsiteX611" fmla="*/ 221170 w 629149"/>
                <a:gd name="connsiteY611" fmla="*/ 135743 h 520856"/>
                <a:gd name="connsiteX612" fmla="*/ 219632 w 629149"/>
                <a:gd name="connsiteY612" fmla="*/ 134270 h 520856"/>
                <a:gd name="connsiteX613" fmla="*/ 219570 w 629149"/>
                <a:gd name="connsiteY613" fmla="*/ 134162 h 520856"/>
                <a:gd name="connsiteX614" fmla="*/ 218031 w 629149"/>
                <a:gd name="connsiteY614" fmla="*/ 132689 h 520856"/>
                <a:gd name="connsiteX615" fmla="*/ 217968 w 629149"/>
                <a:gd name="connsiteY615" fmla="*/ 132580 h 520856"/>
                <a:gd name="connsiteX616" fmla="*/ 216651 w 629149"/>
                <a:gd name="connsiteY616" fmla="*/ 131319 h 520856"/>
                <a:gd name="connsiteX617" fmla="*/ 215540 w 629149"/>
                <a:gd name="connsiteY617" fmla="*/ 130520 h 520856"/>
                <a:gd name="connsiteX618" fmla="*/ 206823 w 629149"/>
                <a:gd name="connsiteY618" fmla="*/ 121619 h 520856"/>
                <a:gd name="connsiteX619" fmla="*/ 206761 w 629149"/>
                <a:gd name="connsiteY619" fmla="*/ 121511 h 520856"/>
                <a:gd name="connsiteX620" fmla="*/ 205443 w 629149"/>
                <a:gd name="connsiteY620" fmla="*/ 120250 h 520856"/>
                <a:gd name="connsiteX621" fmla="*/ 204332 w 629149"/>
                <a:gd name="connsiteY621" fmla="*/ 119450 h 520856"/>
                <a:gd name="connsiteX622" fmla="*/ 195616 w 629149"/>
                <a:gd name="connsiteY622" fmla="*/ 110550 h 520856"/>
                <a:gd name="connsiteX623" fmla="*/ 195553 w 629149"/>
                <a:gd name="connsiteY623" fmla="*/ 110441 h 520856"/>
                <a:gd name="connsiteX624" fmla="*/ 194236 w 629149"/>
                <a:gd name="connsiteY624" fmla="*/ 109180 h 520856"/>
                <a:gd name="connsiteX625" fmla="*/ 193125 w 629149"/>
                <a:gd name="connsiteY625" fmla="*/ 108381 h 520856"/>
                <a:gd name="connsiteX626" fmla="*/ 184408 w 629149"/>
                <a:gd name="connsiteY626" fmla="*/ 99479 h 520856"/>
                <a:gd name="connsiteX627" fmla="*/ 184346 w 629149"/>
                <a:gd name="connsiteY627" fmla="*/ 99370 h 520856"/>
                <a:gd name="connsiteX628" fmla="*/ 183028 w 629149"/>
                <a:gd name="connsiteY628" fmla="*/ 98109 h 520856"/>
                <a:gd name="connsiteX629" fmla="*/ 181917 w 629149"/>
                <a:gd name="connsiteY629" fmla="*/ 97309 h 520856"/>
                <a:gd name="connsiteX630" fmla="*/ 173201 w 629149"/>
                <a:gd name="connsiteY630" fmla="*/ 88409 h 520856"/>
                <a:gd name="connsiteX631" fmla="*/ 173138 w 629149"/>
                <a:gd name="connsiteY631" fmla="*/ 88300 h 520856"/>
                <a:gd name="connsiteX632" fmla="*/ 171821 w 629149"/>
                <a:gd name="connsiteY632" fmla="*/ 87040 h 520856"/>
                <a:gd name="connsiteX633" fmla="*/ 170710 w 629149"/>
                <a:gd name="connsiteY633" fmla="*/ 86240 h 520856"/>
                <a:gd name="connsiteX634" fmla="*/ 161993 w 629149"/>
                <a:gd name="connsiteY634" fmla="*/ 77339 h 520856"/>
                <a:gd name="connsiteX635" fmla="*/ 161931 w 629149"/>
                <a:gd name="connsiteY635" fmla="*/ 77231 h 520856"/>
                <a:gd name="connsiteX636" fmla="*/ 160392 w 629149"/>
                <a:gd name="connsiteY636" fmla="*/ 75758 h 520856"/>
                <a:gd name="connsiteX637" fmla="*/ 155234 w 629149"/>
                <a:gd name="connsiteY637" fmla="*/ 61839 h 520856"/>
                <a:gd name="connsiteX638" fmla="*/ 211476 w 629149"/>
                <a:gd name="connsiteY638" fmla="*/ 37080 h 520856"/>
                <a:gd name="connsiteX639" fmla="*/ 241605 w 629149"/>
                <a:gd name="connsiteY639" fmla="*/ 16656 h 520856"/>
                <a:gd name="connsiteX640" fmla="*/ 349799 w 629149"/>
                <a:gd name="connsiteY640" fmla="*/ 452 h 520856"/>
                <a:gd name="connsiteX641" fmla="*/ 381665 w 629149"/>
                <a:gd name="connsiteY641" fmla="*/ 35 h 520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</a:cxnLst>
              <a:rect l="l" t="t" r="r" b="b"/>
              <a:pathLst>
                <a:path w="629149" h="520856">
                  <a:moveTo>
                    <a:pt x="381665" y="35"/>
                  </a:moveTo>
                  <a:cubicBezTo>
                    <a:pt x="392945" y="146"/>
                    <a:pt x="404882" y="529"/>
                    <a:pt x="417475" y="1242"/>
                  </a:cubicBezTo>
                  <a:cubicBezTo>
                    <a:pt x="532051" y="16275"/>
                    <a:pt x="546322" y="34966"/>
                    <a:pt x="546322" y="34966"/>
                  </a:cubicBezTo>
                  <a:cubicBezTo>
                    <a:pt x="546322" y="34966"/>
                    <a:pt x="553339" y="39474"/>
                    <a:pt x="558346" y="45046"/>
                  </a:cubicBezTo>
                  <a:lnTo>
                    <a:pt x="558459" y="45210"/>
                  </a:lnTo>
                  <a:lnTo>
                    <a:pt x="559947" y="46627"/>
                  </a:lnTo>
                  <a:lnTo>
                    <a:pt x="560060" y="46791"/>
                  </a:lnTo>
                  <a:lnTo>
                    <a:pt x="561548" y="48209"/>
                  </a:lnTo>
                  <a:lnTo>
                    <a:pt x="561662" y="48373"/>
                  </a:lnTo>
                  <a:lnTo>
                    <a:pt x="563149" y="49790"/>
                  </a:lnTo>
                  <a:lnTo>
                    <a:pt x="563262" y="49953"/>
                  </a:lnTo>
                  <a:lnTo>
                    <a:pt x="564750" y="51371"/>
                  </a:lnTo>
                  <a:lnTo>
                    <a:pt x="564864" y="51535"/>
                  </a:lnTo>
                  <a:lnTo>
                    <a:pt x="566352" y="52952"/>
                  </a:lnTo>
                  <a:lnTo>
                    <a:pt x="566465" y="53116"/>
                  </a:lnTo>
                  <a:lnTo>
                    <a:pt x="567953" y="54534"/>
                  </a:lnTo>
                  <a:lnTo>
                    <a:pt x="568066" y="54697"/>
                  </a:lnTo>
                  <a:lnTo>
                    <a:pt x="569554" y="56115"/>
                  </a:lnTo>
                  <a:lnTo>
                    <a:pt x="569667" y="56280"/>
                  </a:lnTo>
                  <a:lnTo>
                    <a:pt x="571155" y="57697"/>
                  </a:lnTo>
                  <a:lnTo>
                    <a:pt x="571268" y="57861"/>
                  </a:lnTo>
                  <a:lnTo>
                    <a:pt x="572756" y="59278"/>
                  </a:lnTo>
                  <a:lnTo>
                    <a:pt x="572869" y="59442"/>
                  </a:lnTo>
                  <a:lnTo>
                    <a:pt x="574357" y="60860"/>
                  </a:lnTo>
                  <a:lnTo>
                    <a:pt x="574470" y="61023"/>
                  </a:lnTo>
                  <a:lnTo>
                    <a:pt x="575958" y="62441"/>
                  </a:lnTo>
                  <a:lnTo>
                    <a:pt x="576071" y="62605"/>
                  </a:lnTo>
                  <a:lnTo>
                    <a:pt x="577559" y="64022"/>
                  </a:lnTo>
                  <a:lnTo>
                    <a:pt x="577672" y="64186"/>
                  </a:lnTo>
                  <a:lnTo>
                    <a:pt x="579160" y="65604"/>
                  </a:lnTo>
                  <a:lnTo>
                    <a:pt x="579273" y="65768"/>
                  </a:lnTo>
                  <a:lnTo>
                    <a:pt x="580761" y="67185"/>
                  </a:lnTo>
                  <a:lnTo>
                    <a:pt x="580874" y="67349"/>
                  </a:lnTo>
                  <a:lnTo>
                    <a:pt x="582362" y="68767"/>
                  </a:lnTo>
                  <a:lnTo>
                    <a:pt x="582475" y="68931"/>
                  </a:lnTo>
                  <a:lnTo>
                    <a:pt x="583963" y="70348"/>
                  </a:lnTo>
                  <a:lnTo>
                    <a:pt x="584077" y="70512"/>
                  </a:lnTo>
                  <a:lnTo>
                    <a:pt x="585564" y="71929"/>
                  </a:lnTo>
                  <a:lnTo>
                    <a:pt x="585677" y="72093"/>
                  </a:lnTo>
                  <a:lnTo>
                    <a:pt x="587165" y="73511"/>
                  </a:lnTo>
                  <a:lnTo>
                    <a:pt x="587278" y="73675"/>
                  </a:lnTo>
                  <a:lnTo>
                    <a:pt x="588766" y="75092"/>
                  </a:lnTo>
                  <a:lnTo>
                    <a:pt x="588880" y="75256"/>
                  </a:lnTo>
                  <a:lnTo>
                    <a:pt x="590368" y="76673"/>
                  </a:lnTo>
                  <a:lnTo>
                    <a:pt x="590481" y="76837"/>
                  </a:lnTo>
                  <a:lnTo>
                    <a:pt x="591969" y="78255"/>
                  </a:lnTo>
                  <a:lnTo>
                    <a:pt x="592082" y="78419"/>
                  </a:lnTo>
                  <a:lnTo>
                    <a:pt x="593570" y="79836"/>
                  </a:lnTo>
                  <a:lnTo>
                    <a:pt x="593683" y="80001"/>
                  </a:lnTo>
                  <a:lnTo>
                    <a:pt x="595171" y="81418"/>
                  </a:lnTo>
                  <a:lnTo>
                    <a:pt x="595284" y="81582"/>
                  </a:lnTo>
                  <a:lnTo>
                    <a:pt x="596772" y="82999"/>
                  </a:lnTo>
                  <a:lnTo>
                    <a:pt x="596885" y="83163"/>
                  </a:lnTo>
                  <a:lnTo>
                    <a:pt x="598373" y="84581"/>
                  </a:lnTo>
                  <a:lnTo>
                    <a:pt x="598486" y="84744"/>
                  </a:lnTo>
                  <a:lnTo>
                    <a:pt x="599974" y="86162"/>
                  </a:lnTo>
                  <a:lnTo>
                    <a:pt x="600087" y="86326"/>
                  </a:lnTo>
                  <a:lnTo>
                    <a:pt x="601575" y="87743"/>
                  </a:lnTo>
                  <a:lnTo>
                    <a:pt x="601688" y="87907"/>
                  </a:lnTo>
                  <a:lnTo>
                    <a:pt x="603176" y="89325"/>
                  </a:lnTo>
                  <a:lnTo>
                    <a:pt x="603289" y="89489"/>
                  </a:lnTo>
                  <a:lnTo>
                    <a:pt x="604777" y="90906"/>
                  </a:lnTo>
                  <a:lnTo>
                    <a:pt x="604890" y="91070"/>
                  </a:lnTo>
                  <a:lnTo>
                    <a:pt x="606378" y="92488"/>
                  </a:lnTo>
                  <a:lnTo>
                    <a:pt x="606492" y="92652"/>
                  </a:lnTo>
                  <a:lnTo>
                    <a:pt x="607979" y="94069"/>
                  </a:lnTo>
                  <a:lnTo>
                    <a:pt x="608092" y="94233"/>
                  </a:lnTo>
                  <a:lnTo>
                    <a:pt x="609580" y="95650"/>
                  </a:lnTo>
                  <a:lnTo>
                    <a:pt x="609694" y="95814"/>
                  </a:lnTo>
                  <a:lnTo>
                    <a:pt x="611182" y="97231"/>
                  </a:lnTo>
                  <a:lnTo>
                    <a:pt x="611295" y="97395"/>
                  </a:lnTo>
                  <a:lnTo>
                    <a:pt x="612783" y="98813"/>
                  </a:lnTo>
                  <a:lnTo>
                    <a:pt x="612896" y="98977"/>
                  </a:lnTo>
                  <a:lnTo>
                    <a:pt x="614384" y="100394"/>
                  </a:lnTo>
                  <a:lnTo>
                    <a:pt x="614497" y="100559"/>
                  </a:lnTo>
                  <a:lnTo>
                    <a:pt x="615985" y="101976"/>
                  </a:lnTo>
                  <a:lnTo>
                    <a:pt x="616098" y="102140"/>
                  </a:lnTo>
                  <a:lnTo>
                    <a:pt x="617586" y="103558"/>
                  </a:lnTo>
                  <a:lnTo>
                    <a:pt x="617699" y="103722"/>
                  </a:lnTo>
                  <a:lnTo>
                    <a:pt x="619187" y="105139"/>
                  </a:lnTo>
                  <a:lnTo>
                    <a:pt x="619300" y="105303"/>
                  </a:lnTo>
                  <a:lnTo>
                    <a:pt x="620788" y="106721"/>
                  </a:lnTo>
                  <a:lnTo>
                    <a:pt x="620901" y="106885"/>
                  </a:lnTo>
                  <a:lnTo>
                    <a:pt x="622389" y="108303"/>
                  </a:lnTo>
                  <a:lnTo>
                    <a:pt x="622502" y="108466"/>
                  </a:lnTo>
                  <a:lnTo>
                    <a:pt x="623990" y="109884"/>
                  </a:lnTo>
                  <a:lnTo>
                    <a:pt x="624103" y="110048"/>
                  </a:lnTo>
                  <a:lnTo>
                    <a:pt x="625591" y="111465"/>
                  </a:lnTo>
                  <a:lnTo>
                    <a:pt x="625705" y="111629"/>
                  </a:lnTo>
                  <a:lnTo>
                    <a:pt x="627192" y="113046"/>
                  </a:lnTo>
                  <a:lnTo>
                    <a:pt x="627305" y="113210"/>
                  </a:lnTo>
                  <a:lnTo>
                    <a:pt x="628793" y="114628"/>
                  </a:lnTo>
                  <a:lnTo>
                    <a:pt x="628906" y="114792"/>
                  </a:lnTo>
                  <a:lnTo>
                    <a:pt x="629149" y="115023"/>
                  </a:lnTo>
                  <a:lnTo>
                    <a:pt x="629149" y="422162"/>
                  </a:lnTo>
                  <a:cubicBezTo>
                    <a:pt x="629149" y="476669"/>
                    <a:pt x="584962" y="520856"/>
                    <a:pt x="530455" y="520856"/>
                  </a:cubicBezTo>
                  <a:lnTo>
                    <a:pt x="236822" y="520856"/>
                  </a:lnTo>
                  <a:lnTo>
                    <a:pt x="237480" y="520495"/>
                  </a:lnTo>
                  <a:lnTo>
                    <a:pt x="238264" y="520077"/>
                  </a:lnTo>
                  <a:lnTo>
                    <a:pt x="233757" y="520077"/>
                  </a:lnTo>
                  <a:cubicBezTo>
                    <a:pt x="233757" y="520077"/>
                    <a:pt x="234526" y="519649"/>
                    <a:pt x="235879" y="518914"/>
                  </a:cubicBezTo>
                  <a:lnTo>
                    <a:pt x="236663" y="518496"/>
                  </a:lnTo>
                  <a:lnTo>
                    <a:pt x="232155" y="518496"/>
                  </a:lnTo>
                  <a:cubicBezTo>
                    <a:pt x="232155" y="518496"/>
                    <a:pt x="232925" y="518067"/>
                    <a:pt x="234278" y="517333"/>
                  </a:cubicBezTo>
                  <a:lnTo>
                    <a:pt x="235062" y="516914"/>
                  </a:lnTo>
                  <a:lnTo>
                    <a:pt x="230555" y="516914"/>
                  </a:lnTo>
                  <a:cubicBezTo>
                    <a:pt x="230555" y="516914"/>
                    <a:pt x="231324" y="516486"/>
                    <a:pt x="232677" y="515751"/>
                  </a:cubicBezTo>
                  <a:lnTo>
                    <a:pt x="233461" y="515333"/>
                  </a:lnTo>
                  <a:lnTo>
                    <a:pt x="228953" y="515333"/>
                  </a:lnTo>
                  <a:cubicBezTo>
                    <a:pt x="228953" y="515333"/>
                    <a:pt x="229723" y="514905"/>
                    <a:pt x="231076" y="514170"/>
                  </a:cubicBezTo>
                  <a:lnTo>
                    <a:pt x="231860" y="513751"/>
                  </a:lnTo>
                  <a:lnTo>
                    <a:pt x="227352" y="513751"/>
                  </a:lnTo>
                  <a:cubicBezTo>
                    <a:pt x="227352" y="513751"/>
                    <a:pt x="228121" y="513323"/>
                    <a:pt x="229475" y="512588"/>
                  </a:cubicBezTo>
                  <a:lnTo>
                    <a:pt x="230259" y="512170"/>
                  </a:lnTo>
                  <a:lnTo>
                    <a:pt x="225751" y="512170"/>
                  </a:lnTo>
                  <a:cubicBezTo>
                    <a:pt x="225751" y="512170"/>
                    <a:pt x="226520" y="511742"/>
                    <a:pt x="227874" y="511007"/>
                  </a:cubicBezTo>
                  <a:lnTo>
                    <a:pt x="228658" y="510589"/>
                  </a:lnTo>
                  <a:lnTo>
                    <a:pt x="224150" y="510589"/>
                  </a:lnTo>
                  <a:cubicBezTo>
                    <a:pt x="224150" y="510589"/>
                    <a:pt x="224919" y="510160"/>
                    <a:pt x="226272" y="509426"/>
                  </a:cubicBezTo>
                  <a:lnTo>
                    <a:pt x="227057" y="509007"/>
                  </a:lnTo>
                  <a:lnTo>
                    <a:pt x="222549" y="509007"/>
                  </a:lnTo>
                  <a:cubicBezTo>
                    <a:pt x="222549" y="509007"/>
                    <a:pt x="223318" y="508579"/>
                    <a:pt x="224671" y="507844"/>
                  </a:cubicBezTo>
                  <a:lnTo>
                    <a:pt x="225456" y="507426"/>
                  </a:lnTo>
                  <a:lnTo>
                    <a:pt x="220948" y="507426"/>
                  </a:lnTo>
                  <a:cubicBezTo>
                    <a:pt x="220948" y="507426"/>
                    <a:pt x="221717" y="506998"/>
                    <a:pt x="223070" y="506263"/>
                  </a:cubicBezTo>
                  <a:lnTo>
                    <a:pt x="223855" y="505844"/>
                  </a:lnTo>
                  <a:lnTo>
                    <a:pt x="219347" y="505844"/>
                  </a:lnTo>
                  <a:cubicBezTo>
                    <a:pt x="219347" y="505844"/>
                    <a:pt x="220116" y="505416"/>
                    <a:pt x="221469" y="504681"/>
                  </a:cubicBezTo>
                  <a:lnTo>
                    <a:pt x="222253" y="504263"/>
                  </a:lnTo>
                  <a:lnTo>
                    <a:pt x="217746" y="504263"/>
                  </a:lnTo>
                  <a:cubicBezTo>
                    <a:pt x="217746" y="504263"/>
                    <a:pt x="218515" y="503835"/>
                    <a:pt x="219868" y="503100"/>
                  </a:cubicBezTo>
                  <a:lnTo>
                    <a:pt x="220653" y="502681"/>
                  </a:lnTo>
                  <a:lnTo>
                    <a:pt x="216145" y="502681"/>
                  </a:lnTo>
                  <a:cubicBezTo>
                    <a:pt x="216145" y="502681"/>
                    <a:pt x="216914" y="502253"/>
                    <a:pt x="218267" y="501518"/>
                  </a:cubicBezTo>
                  <a:lnTo>
                    <a:pt x="219051" y="501100"/>
                  </a:lnTo>
                  <a:lnTo>
                    <a:pt x="214544" y="501100"/>
                  </a:lnTo>
                  <a:cubicBezTo>
                    <a:pt x="214544" y="501100"/>
                    <a:pt x="215313" y="500672"/>
                    <a:pt x="216666" y="499937"/>
                  </a:cubicBezTo>
                  <a:lnTo>
                    <a:pt x="217450" y="499518"/>
                  </a:lnTo>
                  <a:lnTo>
                    <a:pt x="212943" y="499518"/>
                  </a:lnTo>
                  <a:cubicBezTo>
                    <a:pt x="212943" y="499518"/>
                    <a:pt x="213712" y="499090"/>
                    <a:pt x="215065" y="498356"/>
                  </a:cubicBezTo>
                  <a:lnTo>
                    <a:pt x="215849" y="497937"/>
                  </a:lnTo>
                  <a:lnTo>
                    <a:pt x="211342" y="497937"/>
                  </a:lnTo>
                  <a:cubicBezTo>
                    <a:pt x="211342" y="497937"/>
                    <a:pt x="212111" y="497509"/>
                    <a:pt x="213464" y="496774"/>
                  </a:cubicBezTo>
                  <a:lnTo>
                    <a:pt x="214248" y="496356"/>
                  </a:lnTo>
                  <a:lnTo>
                    <a:pt x="209740" y="496356"/>
                  </a:lnTo>
                  <a:cubicBezTo>
                    <a:pt x="209740" y="496356"/>
                    <a:pt x="210510" y="495928"/>
                    <a:pt x="211863" y="495193"/>
                  </a:cubicBezTo>
                  <a:lnTo>
                    <a:pt x="212647" y="494774"/>
                  </a:lnTo>
                  <a:lnTo>
                    <a:pt x="208140" y="494774"/>
                  </a:lnTo>
                  <a:cubicBezTo>
                    <a:pt x="208140" y="494774"/>
                    <a:pt x="208909" y="494346"/>
                    <a:pt x="210262" y="493611"/>
                  </a:cubicBezTo>
                  <a:lnTo>
                    <a:pt x="211046" y="493193"/>
                  </a:lnTo>
                  <a:lnTo>
                    <a:pt x="206538" y="493193"/>
                  </a:lnTo>
                  <a:cubicBezTo>
                    <a:pt x="206538" y="493193"/>
                    <a:pt x="207308" y="492765"/>
                    <a:pt x="208661" y="492030"/>
                  </a:cubicBezTo>
                  <a:lnTo>
                    <a:pt x="209445" y="491611"/>
                  </a:lnTo>
                  <a:lnTo>
                    <a:pt x="204937" y="491611"/>
                  </a:lnTo>
                  <a:cubicBezTo>
                    <a:pt x="204937" y="491611"/>
                    <a:pt x="205706" y="491183"/>
                    <a:pt x="207060" y="490449"/>
                  </a:cubicBezTo>
                  <a:lnTo>
                    <a:pt x="207844" y="490030"/>
                  </a:lnTo>
                  <a:lnTo>
                    <a:pt x="203336" y="490030"/>
                  </a:lnTo>
                  <a:cubicBezTo>
                    <a:pt x="203336" y="490030"/>
                    <a:pt x="204105" y="489602"/>
                    <a:pt x="205459" y="488867"/>
                  </a:cubicBezTo>
                  <a:lnTo>
                    <a:pt x="206243" y="488449"/>
                  </a:lnTo>
                  <a:lnTo>
                    <a:pt x="201735" y="488449"/>
                  </a:lnTo>
                  <a:cubicBezTo>
                    <a:pt x="201735" y="488449"/>
                    <a:pt x="202504" y="488020"/>
                    <a:pt x="203857" y="487286"/>
                  </a:cubicBezTo>
                  <a:lnTo>
                    <a:pt x="204642" y="486867"/>
                  </a:lnTo>
                  <a:lnTo>
                    <a:pt x="200134" y="486867"/>
                  </a:lnTo>
                  <a:cubicBezTo>
                    <a:pt x="200134" y="486867"/>
                    <a:pt x="200903" y="486439"/>
                    <a:pt x="202256" y="485704"/>
                  </a:cubicBezTo>
                  <a:lnTo>
                    <a:pt x="203041" y="485286"/>
                  </a:lnTo>
                  <a:lnTo>
                    <a:pt x="198533" y="485286"/>
                  </a:lnTo>
                  <a:cubicBezTo>
                    <a:pt x="198533" y="485286"/>
                    <a:pt x="199302" y="484858"/>
                    <a:pt x="200655" y="484123"/>
                  </a:cubicBezTo>
                  <a:lnTo>
                    <a:pt x="201440" y="483704"/>
                  </a:lnTo>
                  <a:lnTo>
                    <a:pt x="196932" y="483704"/>
                  </a:lnTo>
                  <a:cubicBezTo>
                    <a:pt x="196932" y="483704"/>
                    <a:pt x="197701" y="483276"/>
                    <a:pt x="199054" y="482541"/>
                  </a:cubicBezTo>
                  <a:lnTo>
                    <a:pt x="199839" y="482123"/>
                  </a:lnTo>
                  <a:lnTo>
                    <a:pt x="195331" y="482123"/>
                  </a:lnTo>
                  <a:cubicBezTo>
                    <a:pt x="195331" y="482123"/>
                    <a:pt x="196100" y="481695"/>
                    <a:pt x="197453" y="480960"/>
                  </a:cubicBezTo>
                  <a:lnTo>
                    <a:pt x="198238" y="480541"/>
                  </a:lnTo>
                  <a:lnTo>
                    <a:pt x="193730" y="480541"/>
                  </a:lnTo>
                  <a:cubicBezTo>
                    <a:pt x="193730" y="480541"/>
                    <a:pt x="194499" y="480113"/>
                    <a:pt x="195852" y="479378"/>
                  </a:cubicBezTo>
                  <a:lnTo>
                    <a:pt x="196636" y="478960"/>
                  </a:lnTo>
                  <a:lnTo>
                    <a:pt x="192129" y="478960"/>
                  </a:lnTo>
                  <a:cubicBezTo>
                    <a:pt x="192129" y="478960"/>
                    <a:pt x="192898" y="478532"/>
                    <a:pt x="194251" y="477797"/>
                  </a:cubicBezTo>
                  <a:lnTo>
                    <a:pt x="195035" y="477379"/>
                  </a:lnTo>
                  <a:lnTo>
                    <a:pt x="190528" y="477379"/>
                  </a:lnTo>
                  <a:cubicBezTo>
                    <a:pt x="190528" y="477379"/>
                    <a:pt x="191297" y="476950"/>
                    <a:pt x="192650" y="476216"/>
                  </a:cubicBezTo>
                  <a:lnTo>
                    <a:pt x="193434" y="475797"/>
                  </a:lnTo>
                  <a:lnTo>
                    <a:pt x="188927" y="475797"/>
                  </a:lnTo>
                  <a:cubicBezTo>
                    <a:pt x="188927" y="475797"/>
                    <a:pt x="189696" y="475369"/>
                    <a:pt x="191049" y="474634"/>
                  </a:cubicBezTo>
                  <a:lnTo>
                    <a:pt x="191833" y="474216"/>
                  </a:lnTo>
                  <a:lnTo>
                    <a:pt x="187325" y="474216"/>
                  </a:lnTo>
                  <a:cubicBezTo>
                    <a:pt x="187325" y="474216"/>
                    <a:pt x="188095" y="473788"/>
                    <a:pt x="189448" y="473053"/>
                  </a:cubicBezTo>
                  <a:lnTo>
                    <a:pt x="190232" y="472634"/>
                  </a:lnTo>
                  <a:lnTo>
                    <a:pt x="185724" y="472634"/>
                  </a:lnTo>
                  <a:cubicBezTo>
                    <a:pt x="185724" y="472634"/>
                    <a:pt x="186494" y="472206"/>
                    <a:pt x="187847" y="471471"/>
                  </a:cubicBezTo>
                  <a:lnTo>
                    <a:pt x="188631" y="471053"/>
                  </a:lnTo>
                  <a:lnTo>
                    <a:pt x="184123" y="471053"/>
                  </a:lnTo>
                  <a:cubicBezTo>
                    <a:pt x="184123" y="471053"/>
                    <a:pt x="184892" y="470625"/>
                    <a:pt x="186246" y="469890"/>
                  </a:cubicBezTo>
                  <a:lnTo>
                    <a:pt x="187030" y="469472"/>
                  </a:lnTo>
                  <a:lnTo>
                    <a:pt x="182522" y="469472"/>
                  </a:lnTo>
                  <a:cubicBezTo>
                    <a:pt x="182522" y="469472"/>
                    <a:pt x="183291" y="469043"/>
                    <a:pt x="184645" y="468309"/>
                  </a:cubicBezTo>
                  <a:lnTo>
                    <a:pt x="185429" y="467890"/>
                  </a:lnTo>
                  <a:lnTo>
                    <a:pt x="180921" y="467890"/>
                  </a:lnTo>
                  <a:cubicBezTo>
                    <a:pt x="180921" y="467890"/>
                    <a:pt x="181690" y="467462"/>
                    <a:pt x="183044" y="466727"/>
                  </a:cubicBezTo>
                  <a:lnTo>
                    <a:pt x="183828" y="466309"/>
                  </a:lnTo>
                  <a:lnTo>
                    <a:pt x="179320" y="466309"/>
                  </a:lnTo>
                  <a:cubicBezTo>
                    <a:pt x="179320" y="466309"/>
                    <a:pt x="180089" y="465881"/>
                    <a:pt x="181442" y="465146"/>
                  </a:cubicBezTo>
                  <a:lnTo>
                    <a:pt x="182227" y="464727"/>
                  </a:lnTo>
                  <a:lnTo>
                    <a:pt x="177719" y="464727"/>
                  </a:lnTo>
                  <a:cubicBezTo>
                    <a:pt x="177719" y="464727"/>
                    <a:pt x="178488" y="464299"/>
                    <a:pt x="179841" y="463564"/>
                  </a:cubicBezTo>
                  <a:lnTo>
                    <a:pt x="180626" y="463146"/>
                  </a:lnTo>
                  <a:lnTo>
                    <a:pt x="176118" y="463146"/>
                  </a:lnTo>
                  <a:cubicBezTo>
                    <a:pt x="176118" y="463146"/>
                    <a:pt x="176887" y="462718"/>
                    <a:pt x="178240" y="461983"/>
                  </a:cubicBezTo>
                  <a:lnTo>
                    <a:pt x="179025" y="461564"/>
                  </a:lnTo>
                  <a:lnTo>
                    <a:pt x="174517" y="461564"/>
                  </a:lnTo>
                  <a:cubicBezTo>
                    <a:pt x="174517" y="461564"/>
                    <a:pt x="175286" y="461136"/>
                    <a:pt x="176639" y="460402"/>
                  </a:cubicBezTo>
                  <a:lnTo>
                    <a:pt x="177424" y="459983"/>
                  </a:lnTo>
                  <a:lnTo>
                    <a:pt x="172916" y="459983"/>
                  </a:lnTo>
                  <a:cubicBezTo>
                    <a:pt x="172916" y="459983"/>
                    <a:pt x="173685" y="459555"/>
                    <a:pt x="175038" y="458820"/>
                  </a:cubicBezTo>
                  <a:lnTo>
                    <a:pt x="175823" y="458401"/>
                  </a:lnTo>
                  <a:lnTo>
                    <a:pt x="171315" y="458401"/>
                  </a:lnTo>
                  <a:cubicBezTo>
                    <a:pt x="171315" y="458401"/>
                    <a:pt x="172084" y="457973"/>
                    <a:pt x="173437" y="457239"/>
                  </a:cubicBezTo>
                  <a:lnTo>
                    <a:pt x="174221" y="456820"/>
                  </a:lnTo>
                  <a:lnTo>
                    <a:pt x="169714" y="456820"/>
                  </a:lnTo>
                  <a:cubicBezTo>
                    <a:pt x="169714" y="456820"/>
                    <a:pt x="170483" y="456392"/>
                    <a:pt x="171836" y="455657"/>
                  </a:cubicBezTo>
                  <a:lnTo>
                    <a:pt x="172620" y="455239"/>
                  </a:lnTo>
                  <a:lnTo>
                    <a:pt x="168113" y="455239"/>
                  </a:lnTo>
                  <a:cubicBezTo>
                    <a:pt x="168113" y="455239"/>
                    <a:pt x="168882" y="454810"/>
                    <a:pt x="170235" y="454076"/>
                  </a:cubicBezTo>
                  <a:lnTo>
                    <a:pt x="171019" y="453657"/>
                  </a:lnTo>
                  <a:lnTo>
                    <a:pt x="166512" y="453657"/>
                  </a:lnTo>
                  <a:cubicBezTo>
                    <a:pt x="166512" y="453657"/>
                    <a:pt x="167281" y="453229"/>
                    <a:pt x="168634" y="452494"/>
                  </a:cubicBezTo>
                  <a:lnTo>
                    <a:pt x="169418" y="452076"/>
                  </a:lnTo>
                  <a:lnTo>
                    <a:pt x="164911" y="452076"/>
                  </a:lnTo>
                  <a:cubicBezTo>
                    <a:pt x="164911" y="452076"/>
                    <a:pt x="165680" y="451648"/>
                    <a:pt x="167033" y="450913"/>
                  </a:cubicBezTo>
                  <a:lnTo>
                    <a:pt x="167817" y="450494"/>
                  </a:lnTo>
                  <a:lnTo>
                    <a:pt x="163309" y="450494"/>
                  </a:lnTo>
                  <a:cubicBezTo>
                    <a:pt x="163309" y="450494"/>
                    <a:pt x="164079" y="450066"/>
                    <a:pt x="165432" y="449331"/>
                  </a:cubicBezTo>
                  <a:lnTo>
                    <a:pt x="166216" y="448913"/>
                  </a:lnTo>
                  <a:lnTo>
                    <a:pt x="161708" y="448913"/>
                  </a:lnTo>
                  <a:cubicBezTo>
                    <a:pt x="161708" y="448913"/>
                    <a:pt x="162477" y="448485"/>
                    <a:pt x="163831" y="447750"/>
                  </a:cubicBezTo>
                  <a:lnTo>
                    <a:pt x="164615" y="447332"/>
                  </a:lnTo>
                  <a:lnTo>
                    <a:pt x="160107" y="447332"/>
                  </a:lnTo>
                  <a:cubicBezTo>
                    <a:pt x="160107" y="447332"/>
                    <a:pt x="160876" y="446903"/>
                    <a:pt x="162230" y="446169"/>
                  </a:cubicBezTo>
                  <a:lnTo>
                    <a:pt x="163014" y="445750"/>
                  </a:lnTo>
                  <a:lnTo>
                    <a:pt x="158506" y="445750"/>
                  </a:lnTo>
                  <a:cubicBezTo>
                    <a:pt x="158506" y="445750"/>
                    <a:pt x="159275" y="445322"/>
                    <a:pt x="160628" y="444587"/>
                  </a:cubicBezTo>
                  <a:lnTo>
                    <a:pt x="161413" y="444169"/>
                  </a:lnTo>
                  <a:lnTo>
                    <a:pt x="156905" y="444169"/>
                  </a:lnTo>
                  <a:cubicBezTo>
                    <a:pt x="156905" y="444169"/>
                    <a:pt x="157674" y="443741"/>
                    <a:pt x="159027" y="443006"/>
                  </a:cubicBezTo>
                  <a:lnTo>
                    <a:pt x="159812" y="442587"/>
                  </a:lnTo>
                  <a:lnTo>
                    <a:pt x="155304" y="442587"/>
                  </a:lnTo>
                  <a:cubicBezTo>
                    <a:pt x="155304" y="442587"/>
                    <a:pt x="156073" y="442159"/>
                    <a:pt x="157426" y="441424"/>
                  </a:cubicBezTo>
                  <a:lnTo>
                    <a:pt x="158211" y="441006"/>
                  </a:lnTo>
                  <a:lnTo>
                    <a:pt x="153703" y="441006"/>
                  </a:lnTo>
                  <a:cubicBezTo>
                    <a:pt x="153703" y="441006"/>
                    <a:pt x="154472" y="440578"/>
                    <a:pt x="155825" y="439843"/>
                  </a:cubicBezTo>
                  <a:lnTo>
                    <a:pt x="156610" y="439425"/>
                  </a:lnTo>
                  <a:lnTo>
                    <a:pt x="152102" y="439425"/>
                  </a:lnTo>
                  <a:cubicBezTo>
                    <a:pt x="152102" y="439425"/>
                    <a:pt x="152871" y="438996"/>
                    <a:pt x="154224" y="438262"/>
                  </a:cubicBezTo>
                  <a:lnTo>
                    <a:pt x="155009" y="437843"/>
                  </a:lnTo>
                  <a:lnTo>
                    <a:pt x="150501" y="437843"/>
                  </a:lnTo>
                  <a:cubicBezTo>
                    <a:pt x="150501" y="437843"/>
                    <a:pt x="151270" y="437415"/>
                    <a:pt x="152623" y="436680"/>
                  </a:cubicBezTo>
                  <a:lnTo>
                    <a:pt x="153408" y="436262"/>
                  </a:lnTo>
                  <a:lnTo>
                    <a:pt x="148900" y="436262"/>
                  </a:lnTo>
                  <a:cubicBezTo>
                    <a:pt x="148900" y="436262"/>
                    <a:pt x="149669" y="435833"/>
                    <a:pt x="151022" y="435099"/>
                  </a:cubicBezTo>
                  <a:lnTo>
                    <a:pt x="151806" y="434680"/>
                  </a:lnTo>
                  <a:lnTo>
                    <a:pt x="147299" y="434680"/>
                  </a:lnTo>
                  <a:cubicBezTo>
                    <a:pt x="147299" y="434680"/>
                    <a:pt x="148068" y="434252"/>
                    <a:pt x="149421" y="433517"/>
                  </a:cubicBezTo>
                  <a:lnTo>
                    <a:pt x="150205" y="433099"/>
                  </a:lnTo>
                  <a:lnTo>
                    <a:pt x="145698" y="433099"/>
                  </a:lnTo>
                  <a:cubicBezTo>
                    <a:pt x="145698" y="433099"/>
                    <a:pt x="146467" y="432671"/>
                    <a:pt x="147820" y="431936"/>
                  </a:cubicBezTo>
                  <a:lnTo>
                    <a:pt x="148604" y="431517"/>
                  </a:lnTo>
                  <a:lnTo>
                    <a:pt x="144097" y="431517"/>
                  </a:lnTo>
                  <a:cubicBezTo>
                    <a:pt x="144097" y="431517"/>
                    <a:pt x="144866" y="431089"/>
                    <a:pt x="146219" y="430354"/>
                  </a:cubicBezTo>
                  <a:lnTo>
                    <a:pt x="147003" y="429936"/>
                  </a:lnTo>
                  <a:lnTo>
                    <a:pt x="142496" y="429936"/>
                  </a:lnTo>
                  <a:cubicBezTo>
                    <a:pt x="142496" y="429936"/>
                    <a:pt x="143265" y="429508"/>
                    <a:pt x="144618" y="428773"/>
                  </a:cubicBezTo>
                  <a:lnTo>
                    <a:pt x="145402" y="428355"/>
                  </a:lnTo>
                  <a:lnTo>
                    <a:pt x="140894" y="428355"/>
                  </a:lnTo>
                  <a:cubicBezTo>
                    <a:pt x="140894" y="428355"/>
                    <a:pt x="141664" y="427926"/>
                    <a:pt x="143017" y="427192"/>
                  </a:cubicBezTo>
                  <a:lnTo>
                    <a:pt x="143801" y="426773"/>
                  </a:lnTo>
                  <a:lnTo>
                    <a:pt x="139293" y="426773"/>
                  </a:lnTo>
                  <a:cubicBezTo>
                    <a:pt x="139293" y="426773"/>
                    <a:pt x="140062" y="426345"/>
                    <a:pt x="141416" y="425610"/>
                  </a:cubicBezTo>
                  <a:lnTo>
                    <a:pt x="142200" y="425192"/>
                  </a:lnTo>
                  <a:lnTo>
                    <a:pt x="137692" y="425192"/>
                  </a:lnTo>
                  <a:cubicBezTo>
                    <a:pt x="137692" y="425192"/>
                    <a:pt x="138461" y="424764"/>
                    <a:pt x="139815" y="424029"/>
                  </a:cubicBezTo>
                  <a:lnTo>
                    <a:pt x="140599" y="423610"/>
                  </a:lnTo>
                  <a:lnTo>
                    <a:pt x="136091" y="423610"/>
                  </a:lnTo>
                  <a:cubicBezTo>
                    <a:pt x="136091" y="423610"/>
                    <a:pt x="136860" y="423182"/>
                    <a:pt x="138213" y="422447"/>
                  </a:cubicBezTo>
                  <a:lnTo>
                    <a:pt x="138998" y="422029"/>
                  </a:lnTo>
                  <a:lnTo>
                    <a:pt x="134490" y="422029"/>
                  </a:lnTo>
                  <a:cubicBezTo>
                    <a:pt x="134490" y="422029"/>
                    <a:pt x="135259" y="421601"/>
                    <a:pt x="136612" y="420866"/>
                  </a:cubicBezTo>
                  <a:lnTo>
                    <a:pt x="137397" y="420447"/>
                  </a:lnTo>
                  <a:lnTo>
                    <a:pt x="132889" y="420447"/>
                  </a:lnTo>
                  <a:cubicBezTo>
                    <a:pt x="132889" y="420447"/>
                    <a:pt x="133658" y="420019"/>
                    <a:pt x="135011" y="419285"/>
                  </a:cubicBezTo>
                  <a:lnTo>
                    <a:pt x="135796" y="418866"/>
                  </a:lnTo>
                  <a:lnTo>
                    <a:pt x="131288" y="418866"/>
                  </a:lnTo>
                  <a:cubicBezTo>
                    <a:pt x="131288" y="418866"/>
                    <a:pt x="132057" y="418438"/>
                    <a:pt x="133410" y="417703"/>
                  </a:cubicBezTo>
                  <a:lnTo>
                    <a:pt x="134195" y="417285"/>
                  </a:lnTo>
                  <a:lnTo>
                    <a:pt x="129687" y="417285"/>
                  </a:lnTo>
                  <a:cubicBezTo>
                    <a:pt x="129687" y="417285"/>
                    <a:pt x="130456" y="416856"/>
                    <a:pt x="131809" y="416122"/>
                  </a:cubicBezTo>
                  <a:lnTo>
                    <a:pt x="132594" y="415703"/>
                  </a:lnTo>
                  <a:lnTo>
                    <a:pt x="128086" y="415703"/>
                  </a:lnTo>
                  <a:cubicBezTo>
                    <a:pt x="128086" y="415703"/>
                    <a:pt x="128855" y="415275"/>
                    <a:pt x="130208" y="414540"/>
                  </a:cubicBezTo>
                  <a:lnTo>
                    <a:pt x="130992" y="414122"/>
                  </a:lnTo>
                  <a:lnTo>
                    <a:pt x="126485" y="414122"/>
                  </a:lnTo>
                  <a:cubicBezTo>
                    <a:pt x="126485" y="414122"/>
                    <a:pt x="127254" y="413694"/>
                    <a:pt x="128607" y="412959"/>
                  </a:cubicBezTo>
                  <a:lnTo>
                    <a:pt x="129392" y="412540"/>
                  </a:lnTo>
                  <a:lnTo>
                    <a:pt x="124884" y="412540"/>
                  </a:lnTo>
                  <a:cubicBezTo>
                    <a:pt x="124884" y="412540"/>
                    <a:pt x="125653" y="412112"/>
                    <a:pt x="127006" y="411377"/>
                  </a:cubicBezTo>
                  <a:lnTo>
                    <a:pt x="127790" y="410959"/>
                  </a:lnTo>
                  <a:lnTo>
                    <a:pt x="123282" y="410959"/>
                  </a:lnTo>
                  <a:cubicBezTo>
                    <a:pt x="123282" y="410959"/>
                    <a:pt x="124052" y="410531"/>
                    <a:pt x="125405" y="409796"/>
                  </a:cubicBezTo>
                  <a:lnTo>
                    <a:pt x="126189" y="409377"/>
                  </a:lnTo>
                  <a:lnTo>
                    <a:pt x="121682" y="409377"/>
                  </a:lnTo>
                  <a:cubicBezTo>
                    <a:pt x="121682" y="409377"/>
                    <a:pt x="122451" y="408949"/>
                    <a:pt x="123804" y="408214"/>
                  </a:cubicBezTo>
                  <a:lnTo>
                    <a:pt x="124588" y="407796"/>
                  </a:lnTo>
                  <a:lnTo>
                    <a:pt x="120080" y="407796"/>
                  </a:lnTo>
                  <a:cubicBezTo>
                    <a:pt x="120080" y="407796"/>
                    <a:pt x="120850" y="407368"/>
                    <a:pt x="122203" y="406633"/>
                  </a:cubicBezTo>
                  <a:lnTo>
                    <a:pt x="122987" y="406215"/>
                  </a:lnTo>
                  <a:lnTo>
                    <a:pt x="118479" y="406215"/>
                  </a:lnTo>
                  <a:cubicBezTo>
                    <a:pt x="118479" y="406215"/>
                    <a:pt x="119249" y="405786"/>
                    <a:pt x="120602" y="405052"/>
                  </a:cubicBezTo>
                  <a:lnTo>
                    <a:pt x="121386" y="404633"/>
                  </a:lnTo>
                  <a:lnTo>
                    <a:pt x="116878" y="404633"/>
                  </a:lnTo>
                  <a:cubicBezTo>
                    <a:pt x="116878" y="404633"/>
                    <a:pt x="117647" y="404205"/>
                    <a:pt x="119001" y="403470"/>
                  </a:cubicBezTo>
                  <a:lnTo>
                    <a:pt x="119785" y="403052"/>
                  </a:lnTo>
                  <a:lnTo>
                    <a:pt x="115277" y="403052"/>
                  </a:lnTo>
                  <a:cubicBezTo>
                    <a:pt x="115277" y="403052"/>
                    <a:pt x="116046" y="402624"/>
                    <a:pt x="117400" y="401889"/>
                  </a:cubicBezTo>
                  <a:lnTo>
                    <a:pt x="118184" y="401470"/>
                  </a:lnTo>
                  <a:lnTo>
                    <a:pt x="113676" y="401470"/>
                  </a:lnTo>
                  <a:cubicBezTo>
                    <a:pt x="113676" y="401470"/>
                    <a:pt x="114445" y="401042"/>
                    <a:pt x="115799" y="400307"/>
                  </a:cubicBezTo>
                  <a:lnTo>
                    <a:pt x="116583" y="399889"/>
                  </a:lnTo>
                  <a:lnTo>
                    <a:pt x="112075" y="399889"/>
                  </a:lnTo>
                  <a:cubicBezTo>
                    <a:pt x="112075" y="399889"/>
                    <a:pt x="112844" y="399461"/>
                    <a:pt x="114197" y="398726"/>
                  </a:cubicBezTo>
                  <a:lnTo>
                    <a:pt x="114982" y="398308"/>
                  </a:lnTo>
                  <a:lnTo>
                    <a:pt x="110474" y="398308"/>
                  </a:lnTo>
                  <a:cubicBezTo>
                    <a:pt x="110474" y="398308"/>
                    <a:pt x="111243" y="397879"/>
                    <a:pt x="112596" y="397145"/>
                  </a:cubicBezTo>
                  <a:lnTo>
                    <a:pt x="113381" y="396726"/>
                  </a:lnTo>
                  <a:lnTo>
                    <a:pt x="108873" y="396726"/>
                  </a:lnTo>
                  <a:cubicBezTo>
                    <a:pt x="108873" y="396726"/>
                    <a:pt x="109642" y="396298"/>
                    <a:pt x="110995" y="395563"/>
                  </a:cubicBezTo>
                  <a:lnTo>
                    <a:pt x="111780" y="395145"/>
                  </a:lnTo>
                  <a:lnTo>
                    <a:pt x="107272" y="395145"/>
                  </a:lnTo>
                  <a:cubicBezTo>
                    <a:pt x="107272" y="395145"/>
                    <a:pt x="108041" y="394717"/>
                    <a:pt x="109394" y="393982"/>
                  </a:cubicBezTo>
                  <a:lnTo>
                    <a:pt x="110179" y="393563"/>
                  </a:lnTo>
                  <a:lnTo>
                    <a:pt x="105671" y="393563"/>
                  </a:lnTo>
                  <a:cubicBezTo>
                    <a:pt x="105671" y="393563"/>
                    <a:pt x="106440" y="393135"/>
                    <a:pt x="107793" y="392400"/>
                  </a:cubicBezTo>
                  <a:lnTo>
                    <a:pt x="108578" y="391982"/>
                  </a:lnTo>
                  <a:lnTo>
                    <a:pt x="104070" y="391982"/>
                  </a:lnTo>
                  <a:cubicBezTo>
                    <a:pt x="104070" y="391982"/>
                    <a:pt x="104839" y="391554"/>
                    <a:pt x="106192" y="390819"/>
                  </a:cubicBezTo>
                  <a:lnTo>
                    <a:pt x="106976" y="390400"/>
                  </a:lnTo>
                  <a:lnTo>
                    <a:pt x="102469" y="390400"/>
                  </a:lnTo>
                  <a:cubicBezTo>
                    <a:pt x="102469" y="390400"/>
                    <a:pt x="103238" y="389972"/>
                    <a:pt x="104591" y="389237"/>
                  </a:cubicBezTo>
                  <a:lnTo>
                    <a:pt x="105375" y="388819"/>
                  </a:lnTo>
                  <a:lnTo>
                    <a:pt x="100868" y="388819"/>
                  </a:lnTo>
                  <a:cubicBezTo>
                    <a:pt x="100868" y="388819"/>
                    <a:pt x="101637" y="388391"/>
                    <a:pt x="102990" y="387656"/>
                  </a:cubicBezTo>
                  <a:lnTo>
                    <a:pt x="103774" y="387237"/>
                  </a:lnTo>
                  <a:lnTo>
                    <a:pt x="99267" y="387237"/>
                  </a:lnTo>
                  <a:cubicBezTo>
                    <a:pt x="99267" y="387237"/>
                    <a:pt x="100036" y="386809"/>
                    <a:pt x="101389" y="386075"/>
                  </a:cubicBezTo>
                  <a:lnTo>
                    <a:pt x="102173" y="385656"/>
                  </a:lnTo>
                  <a:lnTo>
                    <a:pt x="97665" y="385656"/>
                  </a:lnTo>
                  <a:cubicBezTo>
                    <a:pt x="97665" y="385656"/>
                    <a:pt x="98435" y="385228"/>
                    <a:pt x="99788" y="384493"/>
                  </a:cubicBezTo>
                  <a:lnTo>
                    <a:pt x="100572" y="384075"/>
                  </a:lnTo>
                  <a:lnTo>
                    <a:pt x="96064" y="384075"/>
                  </a:lnTo>
                  <a:cubicBezTo>
                    <a:pt x="96064" y="384075"/>
                    <a:pt x="96833" y="383647"/>
                    <a:pt x="98187" y="382912"/>
                  </a:cubicBezTo>
                  <a:lnTo>
                    <a:pt x="98971" y="382493"/>
                  </a:lnTo>
                  <a:lnTo>
                    <a:pt x="94463" y="382493"/>
                  </a:lnTo>
                  <a:cubicBezTo>
                    <a:pt x="94463" y="382493"/>
                    <a:pt x="95232" y="382065"/>
                    <a:pt x="96586" y="381330"/>
                  </a:cubicBezTo>
                  <a:lnTo>
                    <a:pt x="97370" y="380912"/>
                  </a:lnTo>
                  <a:lnTo>
                    <a:pt x="92862" y="380912"/>
                  </a:lnTo>
                  <a:cubicBezTo>
                    <a:pt x="92862" y="380912"/>
                    <a:pt x="93631" y="380484"/>
                    <a:pt x="94984" y="379749"/>
                  </a:cubicBezTo>
                  <a:lnTo>
                    <a:pt x="95769" y="379330"/>
                  </a:lnTo>
                  <a:lnTo>
                    <a:pt x="91261" y="379330"/>
                  </a:lnTo>
                  <a:cubicBezTo>
                    <a:pt x="91261" y="379330"/>
                    <a:pt x="92030" y="378902"/>
                    <a:pt x="93383" y="378168"/>
                  </a:cubicBezTo>
                  <a:lnTo>
                    <a:pt x="94168" y="377749"/>
                  </a:lnTo>
                  <a:lnTo>
                    <a:pt x="89660" y="377749"/>
                  </a:lnTo>
                  <a:cubicBezTo>
                    <a:pt x="89660" y="377749"/>
                    <a:pt x="90429" y="377321"/>
                    <a:pt x="91782" y="376586"/>
                  </a:cubicBezTo>
                  <a:lnTo>
                    <a:pt x="92567" y="376168"/>
                  </a:lnTo>
                  <a:lnTo>
                    <a:pt x="88059" y="376168"/>
                  </a:lnTo>
                  <a:cubicBezTo>
                    <a:pt x="88059" y="376168"/>
                    <a:pt x="88828" y="375739"/>
                    <a:pt x="90181" y="375005"/>
                  </a:cubicBezTo>
                  <a:lnTo>
                    <a:pt x="90966" y="374586"/>
                  </a:lnTo>
                  <a:lnTo>
                    <a:pt x="86458" y="374586"/>
                  </a:lnTo>
                  <a:cubicBezTo>
                    <a:pt x="86458" y="374586"/>
                    <a:pt x="87227" y="374158"/>
                    <a:pt x="88580" y="373423"/>
                  </a:cubicBezTo>
                  <a:lnTo>
                    <a:pt x="89365" y="373005"/>
                  </a:lnTo>
                  <a:lnTo>
                    <a:pt x="84857" y="373005"/>
                  </a:lnTo>
                  <a:cubicBezTo>
                    <a:pt x="84857" y="373005"/>
                    <a:pt x="85626" y="372577"/>
                    <a:pt x="86979" y="371842"/>
                  </a:cubicBezTo>
                  <a:lnTo>
                    <a:pt x="87764" y="371423"/>
                  </a:lnTo>
                  <a:lnTo>
                    <a:pt x="83256" y="371423"/>
                  </a:lnTo>
                  <a:cubicBezTo>
                    <a:pt x="83256" y="371423"/>
                    <a:pt x="84025" y="370995"/>
                    <a:pt x="85378" y="370260"/>
                  </a:cubicBezTo>
                  <a:lnTo>
                    <a:pt x="86162" y="369842"/>
                  </a:lnTo>
                  <a:lnTo>
                    <a:pt x="81655" y="369842"/>
                  </a:lnTo>
                  <a:cubicBezTo>
                    <a:pt x="81655" y="369842"/>
                    <a:pt x="82424" y="369414"/>
                    <a:pt x="83777" y="368679"/>
                  </a:cubicBezTo>
                  <a:lnTo>
                    <a:pt x="84562" y="368260"/>
                  </a:lnTo>
                  <a:lnTo>
                    <a:pt x="80054" y="368260"/>
                  </a:lnTo>
                  <a:cubicBezTo>
                    <a:pt x="80054" y="368260"/>
                    <a:pt x="80823" y="367832"/>
                    <a:pt x="82176" y="367097"/>
                  </a:cubicBezTo>
                  <a:lnTo>
                    <a:pt x="82960" y="366679"/>
                  </a:lnTo>
                  <a:lnTo>
                    <a:pt x="78453" y="366679"/>
                  </a:lnTo>
                  <a:cubicBezTo>
                    <a:pt x="78453" y="366679"/>
                    <a:pt x="79222" y="366251"/>
                    <a:pt x="80575" y="365516"/>
                  </a:cubicBezTo>
                  <a:lnTo>
                    <a:pt x="81359" y="365098"/>
                  </a:lnTo>
                  <a:lnTo>
                    <a:pt x="76852" y="365098"/>
                  </a:lnTo>
                  <a:cubicBezTo>
                    <a:pt x="76852" y="365098"/>
                    <a:pt x="77621" y="364669"/>
                    <a:pt x="78974" y="363935"/>
                  </a:cubicBezTo>
                  <a:lnTo>
                    <a:pt x="79758" y="363516"/>
                  </a:lnTo>
                  <a:lnTo>
                    <a:pt x="75250" y="363516"/>
                  </a:lnTo>
                  <a:cubicBezTo>
                    <a:pt x="75250" y="363516"/>
                    <a:pt x="76020" y="363088"/>
                    <a:pt x="77373" y="362353"/>
                  </a:cubicBezTo>
                  <a:lnTo>
                    <a:pt x="78157" y="361935"/>
                  </a:lnTo>
                  <a:lnTo>
                    <a:pt x="73649" y="361935"/>
                  </a:lnTo>
                  <a:cubicBezTo>
                    <a:pt x="73649" y="361935"/>
                    <a:pt x="74418" y="361507"/>
                    <a:pt x="75772" y="360772"/>
                  </a:cubicBezTo>
                  <a:lnTo>
                    <a:pt x="76556" y="360353"/>
                  </a:lnTo>
                  <a:lnTo>
                    <a:pt x="72048" y="360353"/>
                  </a:lnTo>
                  <a:cubicBezTo>
                    <a:pt x="72048" y="360353"/>
                    <a:pt x="72817" y="359925"/>
                    <a:pt x="74171" y="359190"/>
                  </a:cubicBezTo>
                  <a:lnTo>
                    <a:pt x="74955" y="358772"/>
                  </a:lnTo>
                  <a:lnTo>
                    <a:pt x="70447" y="358772"/>
                  </a:lnTo>
                  <a:cubicBezTo>
                    <a:pt x="70447" y="358772"/>
                    <a:pt x="71216" y="358344"/>
                    <a:pt x="72569" y="357609"/>
                  </a:cubicBezTo>
                  <a:lnTo>
                    <a:pt x="73354" y="357191"/>
                  </a:lnTo>
                  <a:lnTo>
                    <a:pt x="68846" y="357191"/>
                  </a:lnTo>
                  <a:cubicBezTo>
                    <a:pt x="68846" y="357191"/>
                    <a:pt x="69615" y="356762"/>
                    <a:pt x="70968" y="356028"/>
                  </a:cubicBezTo>
                  <a:lnTo>
                    <a:pt x="71753" y="355609"/>
                  </a:lnTo>
                  <a:lnTo>
                    <a:pt x="67245" y="355609"/>
                  </a:lnTo>
                  <a:cubicBezTo>
                    <a:pt x="67245" y="355609"/>
                    <a:pt x="68014" y="355181"/>
                    <a:pt x="69367" y="354446"/>
                  </a:cubicBezTo>
                  <a:lnTo>
                    <a:pt x="70152" y="354028"/>
                  </a:lnTo>
                  <a:lnTo>
                    <a:pt x="65644" y="354028"/>
                  </a:lnTo>
                  <a:cubicBezTo>
                    <a:pt x="65644" y="354028"/>
                    <a:pt x="66413" y="353600"/>
                    <a:pt x="67766" y="352865"/>
                  </a:cubicBezTo>
                  <a:lnTo>
                    <a:pt x="68551" y="352446"/>
                  </a:lnTo>
                  <a:lnTo>
                    <a:pt x="64043" y="352446"/>
                  </a:lnTo>
                  <a:cubicBezTo>
                    <a:pt x="64043" y="352446"/>
                    <a:pt x="64812" y="352018"/>
                    <a:pt x="66165" y="351283"/>
                  </a:cubicBezTo>
                  <a:lnTo>
                    <a:pt x="66950" y="350865"/>
                  </a:lnTo>
                  <a:lnTo>
                    <a:pt x="62442" y="350865"/>
                  </a:lnTo>
                  <a:cubicBezTo>
                    <a:pt x="62442" y="350865"/>
                    <a:pt x="63211" y="350437"/>
                    <a:pt x="64564" y="349702"/>
                  </a:cubicBezTo>
                  <a:lnTo>
                    <a:pt x="65348" y="349283"/>
                  </a:lnTo>
                  <a:lnTo>
                    <a:pt x="60841" y="349283"/>
                  </a:lnTo>
                  <a:cubicBezTo>
                    <a:pt x="60841" y="349283"/>
                    <a:pt x="61610" y="348855"/>
                    <a:pt x="62963" y="348121"/>
                  </a:cubicBezTo>
                  <a:lnTo>
                    <a:pt x="63747" y="347702"/>
                  </a:lnTo>
                  <a:lnTo>
                    <a:pt x="59240" y="347702"/>
                  </a:lnTo>
                  <a:cubicBezTo>
                    <a:pt x="59240" y="347702"/>
                    <a:pt x="60009" y="347274"/>
                    <a:pt x="61362" y="346539"/>
                  </a:cubicBezTo>
                  <a:lnTo>
                    <a:pt x="62147" y="346120"/>
                  </a:lnTo>
                  <a:lnTo>
                    <a:pt x="57638" y="346120"/>
                  </a:lnTo>
                  <a:cubicBezTo>
                    <a:pt x="57638" y="346120"/>
                    <a:pt x="58408" y="345692"/>
                    <a:pt x="59761" y="344958"/>
                  </a:cubicBezTo>
                  <a:lnTo>
                    <a:pt x="60545" y="344539"/>
                  </a:lnTo>
                  <a:lnTo>
                    <a:pt x="56038" y="344539"/>
                  </a:lnTo>
                  <a:cubicBezTo>
                    <a:pt x="56038" y="344539"/>
                    <a:pt x="56807" y="344111"/>
                    <a:pt x="58160" y="343376"/>
                  </a:cubicBezTo>
                  <a:lnTo>
                    <a:pt x="58944" y="342958"/>
                  </a:lnTo>
                  <a:lnTo>
                    <a:pt x="54436" y="342958"/>
                  </a:lnTo>
                  <a:cubicBezTo>
                    <a:pt x="54436" y="342958"/>
                    <a:pt x="55206" y="342529"/>
                    <a:pt x="56559" y="341795"/>
                  </a:cubicBezTo>
                  <a:lnTo>
                    <a:pt x="57343" y="341376"/>
                  </a:lnTo>
                  <a:lnTo>
                    <a:pt x="52835" y="341376"/>
                  </a:lnTo>
                  <a:cubicBezTo>
                    <a:pt x="52835" y="341376"/>
                    <a:pt x="53605" y="340948"/>
                    <a:pt x="54958" y="340213"/>
                  </a:cubicBezTo>
                  <a:lnTo>
                    <a:pt x="55742" y="339795"/>
                  </a:lnTo>
                  <a:lnTo>
                    <a:pt x="51234" y="339795"/>
                  </a:lnTo>
                  <a:cubicBezTo>
                    <a:pt x="51234" y="339795"/>
                    <a:pt x="52003" y="339367"/>
                    <a:pt x="53357" y="338632"/>
                  </a:cubicBezTo>
                  <a:lnTo>
                    <a:pt x="54141" y="338213"/>
                  </a:lnTo>
                  <a:lnTo>
                    <a:pt x="49633" y="338213"/>
                  </a:lnTo>
                  <a:cubicBezTo>
                    <a:pt x="49633" y="338213"/>
                    <a:pt x="50402" y="337785"/>
                    <a:pt x="51756" y="337050"/>
                  </a:cubicBezTo>
                  <a:lnTo>
                    <a:pt x="52540" y="336632"/>
                  </a:lnTo>
                  <a:lnTo>
                    <a:pt x="48032" y="336632"/>
                  </a:lnTo>
                  <a:cubicBezTo>
                    <a:pt x="48032" y="336632"/>
                    <a:pt x="48801" y="336204"/>
                    <a:pt x="50155" y="335469"/>
                  </a:cubicBezTo>
                  <a:lnTo>
                    <a:pt x="50939" y="335051"/>
                  </a:lnTo>
                  <a:lnTo>
                    <a:pt x="46431" y="335051"/>
                  </a:lnTo>
                  <a:cubicBezTo>
                    <a:pt x="46431" y="335051"/>
                    <a:pt x="47200" y="334622"/>
                    <a:pt x="48553" y="333888"/>
                  </a:cubicBezTo>
                  <a:lnTo>
                    <a:pt x="49338" y="333469"/>
                  </a:lnTo>
                  <a:lnTo>
                    <a:pt x="44830" y="333469"/>
                  </a:lnTo>
                  <a:cubicBezTo>
                    <a:pt x="44830" y="333469"/>
                    <a:pt x="45599" y="333041"/>
                    <a:pt x="46952" y="332306"/>
                  </a:cubicBezTo>
                  <a:lnTo>
                    <a:pt x="47737" y="331888"/>
                  </a:lnTo>
                  <a:lnTo>
                    <a:pt x="43229" y="331888"/>
                  </a:lnTo>
                  <a:cubicBezTo>
                    <a:pt x="43229" y="331888"/>
                    <a:pt x="43998" y="331460"/>
                    <a:pt x="45351" y="330725"/>
                  </a:cubicBezTo>
                  <a:lnTo>
                    <a:pt x="46136" y="330306"/>
                  </a:lnTo>
                  <a:lnTo>
                    <a:pt x="41628" y="330306"/>
                  </a:lnTo>
                  <a:cubicBezTo>
                    <a:pt x="41628" y="330306"/>
                    <a:pt x="42397" y="329878"/>
                    <a:pt x="43750" y="329143"/>
                  </a:cubicBezTo>
                  <a:lnTo>
                    <a:pt x="44535" y="328725"/>
                  </a:lnTo>
                  <a:lnTo>
                    <a:pt x="40027" y="328725"/>
                  </a:lnTo>
                  <a:cubicBezTo>
                    <a:pt x="40027" y="328725"/>
                    <a:pt x="40796" y="328297"/>
                    <a:pt x="42149" y="327562"/>
                  </a:cubicBezTo>
                  <a:lnTo>
                    <a:pt x="42933" y="327144"/>
                  </a:lnTo>
                  <a:lnTo>
                    <a:pt x="38426" y="327144"/>
                  </a:lnTo>
                  <a:cubicBezTo>
                    <a:pt x="38426" y="327144"/>
                    <a:pt x="39195" y="326715"/>
                    <a:pt x="40548" y="325981"/>
                  </a:cubicBezTo>
                  <a:lnTo>
                    <a:pt x="41332" y="325562"/>
                  </a:lnTo>
                  <a:lnTo>
                    <a:pt x="36825" y="325562"/>
                  </a:lnTo>
                  <a:cubicBezTo>
                    <a:pt x="36825" y="325562"/>
                    <a:pt x="37594" y="325134"/>
                    <a:pt x="38947" y="324399"/>
                  </a:cubicBezTo>
                  <a:lnTo>
                    <a:pt x="39731" y="323981"/>
                  </a:lnTo>
                  <a:lnTo>
                    <a:pt x="35224" y="323981"/>
                  </a:lnTo>
                  <a:cubicBezTo>
                    <a:pt x="35224" y="323981"/>
                    <a:pt x="35993" y="323553"/>
                    <a:pt x="37346" y="322818"/>
                  </a:cubicBezTo>
                  <a:lnTo>
                    <a:pt x="38131" y="322399"/>
                  </a:lnTo>
                  <a:lnTo>
                    <a:pt x="33623" y="322399"/>
                  </a:lnTo>
                  <a:cubicBezTo>
                    <a:pt x="33623" y="322399"/>
                    <a:pt x="34392" y="321971"/>
                    <a:pt x="35745" y="321236"/>
                  </a:cubicBezTo>
                  <a:lnTo>
                    <a:pt x="36529" y="320818"/>
                  </a:lnTo>
                  <a:lnTo>
                    <a:pt x="32021" y="320818"/>
                  </a:lnTo>
                  <a:cubicBezTo>
                    <a:pt x="32021" y="320818"/>
                    <a:pt x="32791" y="320390"/>
                    <a:pt x="34144" y="319655"/>
                  </a:cubicBezTo>
                  <a:lnTo>
                    <a:pt x="34928" y="319236"/>
                  </a:lnTo>
                  <a:lnTo>
                    <a:pt x="30420" y="319236"/>
                  </a:lnTo>
                  <a:cubicBezTo>
                    <a:pt x="30420" y="319236"/>
                    <a:pt x="31189" y="318808"/>
                    <a:pt x="32543" y="318073"/>
                  </a:cubicBezTo>
                  <a:lnTo>
                    <a:pt x="33327" y="317655"/>
                  </a:lnTo>
                  <a:lnTo>
                    <a:pt x="28819" y="317655"/>
                  </a:lnTo>
                  <a:cubicBezTo>
                    <a:pt x="28819" y="317655"/>
                    <a:pt x="29588" y="317227"/>
                    <a:pt x="30942" y="316492"/>
                  </a:cubicBezTo>
                  <a:lnTo>
                    <a:pt x="31726" y="316074"/>
                  </a:lnTo>
                  <a:lnTo>
                    <a:pt x="27218" y="316074"/>
                  </a:lnTo>
                  <a:cubicBezTo>
                    <a:pt x="27218" y="316074"/>
                    <a:pt x="27987" y="315645"/>
                    <a:pt x="29340" y="314911"/>
                  </a:cubicBezTo>
                  <a:lnTo>
                    <a:pt x="30125" y="314492"/>
                  </a:lnTo>
                  <a:lnTo>
                    <a:pt x="25617" y="314492"/>
                  </a:lnTo>
                  <a:cubicBezTo>
                    <a:pt x="25617" y="314492"/>
                    <a:pt x="26386" y="314064"/>
                    <a:pt x="27740" y="313329"/>
                  </a:cubicBezTo>
                  <a:lnTo>
                    <a:pt x="28524" y="312911"/>
                  </a:lnTo>
                  <a:lnTo>
                    <a:pt x="24016" y="312911"/>
                  </a:lnTo>
                  <a:cubicBezTo>
                    <a:pt x="24016" y="312911"/>
                    <a:pt x="24785" y="312483"/>
                    <a:pt x="26138" y="311748"/>
                  </a:cubicBezTo>
                  <a:lnTo>
                    <a:pt x="26923" y="311329"/>
                  </a:lnTo>
                  <a:lnTo>
                    <a:pt x="22415" y="311329"/>
                  </a:lnTo>
                  <a:cubicBezTo>
                    <a:pt x="22415" y="311329"/>
                    <a:pt x="23184" y="310901"/>
                    <a:pt x="24537" y="310166"/>
                  </a:cubicBezTo>
                  <a:lnTo>
                    <a:pt x="25322" y="309748"/>
                  </a:lnTo>
                  <a:lnTo>
                    <a:pt x="20814" y="309748"/>
                  </a:lnTo>
                  <a:cubicBezTo>
                    <a:pt x="20814" y="309748"/>
                    <a:pt x="21583" y="309320"/>
                    <a:pt x="22936" y="308585"/>
                  </a:cubicBezTo>
                  <a:lnTo>
                    <a:pt x="23721" y="308166"/>
                  </a:lnTo>
                  <a:lnTo>
                    <a:pt x="19213" y="308166"/>
                  </a:lnTo>
                  <a:cubicBezTo>
                    <a:pt x="19213" y="308166"/>
                    <a:pt x="19982" y="307738"/>
                    <a:pt x="21335" y="307004"/>
                  </a:cubicBezTo>
                  <a:lnTo>
                    <a:pt x="22120" y="306585"/>
                  </a:lnTo>
                  <a:lnTo>
                    <a:pt x="17612" y="306585"/>
                  </a:lnTo>
                  <a:cubicBezTo>
                    <a:pt x="17612" y="306585"/>
                    <a:pt x="18381" y="306157"/>
                    <a:pt x="19734" y="305422"/>
                  </a:cubicBezTo>
                  <a:lnTo>
                    <a:pt x="20518" y="305004"/>
                  </a:lnTo>
                  <a:lnTo>
                    <a:pt x="16011" y="305004"/>
                  </a:lnTo>
                  <a:cubicBezTo>
                    <a:pt x="16011" y="305004"/>
                    <a:pt x="16780" y="304575"/>
                    <a:pt x="18133" y="303841"/>
                  </a:cubicBezTo>
                  <a:lnTo>
                    <a:pt x="18917" y="303422"/>
                  </a:lnTo>
                  <a:lnTo>
                    <a:pt x="14410" y="303422"/>
                  </a:lnTo>
                  <a:cubicBezTo>
                    <a:pt x="14410" y="303422"/>
                    <a:pt x="15179" y="302994"/>
                    <a:pt x="16532" y="302259"/>
                  </a:cubicBezTo>
                  <a:lnTo>
                    <a:pt x="17316" y="301841"/>
                  </a:lnTo>
                  <a:lnTo>
                    <a:pt x="12809" y="301841"/>
                  </a:lnTo>
                  <a:cubicBezTo>
                    <a:pt x="12809" y="301841"/>
                    <a:pt x="13578" y="301413"/>
                    <a:pt x="14931" y="300678"/>
                  </a:cubicBezTo>
                  <a:lnTo>
                    <a:pt x="15716" y="300259"/>
                  </a:lnTo>
                  <a:lnTo>
                    <a:pt x="11208" y="300259"/>
                  </a:lnTo>
                  <a:cubicBezTo>
                    <a:pt x="11208" y="300259"/>
                    <a:pt x="11977" y="299831"/>
                    <a:pt x="13330" y="299096"/>
                  </a:cubicBezTo>
                  <a:lnTo>
                    <a:pt x="14114" y="298678"/>
                  </a:lnTo>
                  <a:lnTo>
                    <a:pt x="9606" y="298678"/>
                  </a:lnTo>
                  <a:cubicBezTo>
                    <a:pt x="9606" y="298678"/>
                    <a:pt x="10376" y="298250"/>
                    <a:pt x="11729" y="297515"/>
                  </a:cubicBezTo>
                  <a:lnTo>
                    <a:pt x="12513" y="297096"/>
                  </a:lnTo>
                  <a:lnTo>
                    <a:pt x="8005" y="297096"/>
                  </a:lnTo>
                  <a:cubicBezTo>
                    <a:pt x="8005" y="297096"/>
                    <a:pt x="8774" y="296668"/>
                    <a:pt x="10128" y="295933"/>
                  </a:cubicBezTo>
                  <a:lnTo>
                    <a:pt x="10912" y="295515"/>
                  </a:lnTo>
                  <a:lnTo>
                    <a:pt x="6404" y="295515"/>
                  </a:lnTo>
                  <a:cubicBezTo>
                    <a:pt x="6404" y="295515"/>
                    <a:pt x="7173" y="295087"/>
                    <a:pt x="8527" y="294352"/>
                  </a:cubicBezTo>
                  <a:lnTo>
                    <a:pt x="9311" y="293934"/>
                  </a:lnTo>
                  <a:lnTo>
                    <a:pt x="4803" y="293934"/>
                  </a:lnTo>
                  <a:cubicBezTo>
                    <a:pt x="4803" y="293934"/>
                    <a:pt x="5572" y="293505"/>
                    <a:pt x="6925" y="292771"/>
                  </a:cubicBezTo>
                  <a:lnTo>
                    <a:pt x="7710" y="292352"/>
                  </a:lnTo>
                  <a:lnTo>
                    <a:pt x="3202" y="292352"/>
                  </a:lnTo>
                  <a:cubicBezTo>
                    <a:pt x="3202" y="292352"/>
                    <a:pt x="3971" y="291924"/>
                    <a:pt x="5325" y="291189"/>
                  </a:cubicBezTo>
                  <a:lnTo>
                    <a:pt x="6109" y="290771"/>
                  </a:lnTo>
                  <a:lnTo>
                    <a:pt x="1601" y="290771"/>
                  </a:lnTo>
                  <a:cubicBezTo>
                    <a:pt x="1601" y="290771"/>
                    <a:pt x="2370" y="290343"/>
                    <a:pt x="3723" y="289608"/>
                  </a:cubicBezTo>
                  <a:lnTo>
                    <a:pt x="4508" y="289189"/>
                  </a:lnTo>
                  <a:lnTo>
                    <a:pt x="0" y="289189"/>
                  </a:lnTo>
                  <a:cubicBezTo>
                    <a:pt x="0" y="289189"/>
                    <a:pt x="12306" y="282339"/>
                    <a:pt x="25076" y="276419"/>
                  </a:cubicBezTo>
                  <a:cubicBezTo>
                    <a:pt x="36261" y="271239"/>
                    <a:pt x="48122" y="266524"/>
                    <a:pt x="48122" y="266524"/>
                  </a:cubicBezTo>
                  <a:cubicBezTo>
                    <a:pt x="48122" y="266524"/>
                    <a:pt x="52630" y="266964"/>
                    <a:pt x="59934" y="267585"/>
                  </a:cubicBezTo>
                  <a:lnTo>
                    <a:pt x="66572" y="268131"/>
                  </a:lnTo>
                  <a:lnTo>
                    <a:pt x="66649" y="267864"/>
                  </a:lnTo>
                  <a:lnTo>
                    <a:pt x="64589" y="267864"/>
                  </a:lnTo>
                  <a:lnTo>
                    <a:pt x="65048" y="266282"/>
                  </a:lnTo>
                  <a:lnTo>
                    <a:pt x="62988" y="266282"/>
                  </a:lnTo>
                  <a:lnTo>
                    <a:pt x="63447" y="264701"/>
                  </a:lnTo>
                  <a:lnTo>
                    <a:pt x="61386" y="264701"/>
                  </a:lnTo>
                  <a:lnTo>
                    <a:pt x="61846" y="263119"/>
                  </a:lnTo>
                  <a:lnTo>
                    <a:pt x="59785" y="263119"/>
                  </a:lnTo>
                  <a:lnTo>
                    <a:pt x="60245" y="261538"/>
                  </a:lnTo>
                  <a:lnTo>
                    <a:pt x="58184" y="261538"/>
                  </a:lnTo>
                  <a:lnTo>
                    <a:pt x="58644" y="259957"/>
                  </a:lnTo>
                  <a:lnTo>
                    <a:pt x="56583" y="259957"/>
                  </a:lnTo>
                  <a:lnTo>
                    <a:pt x="57043" y="258375"/>
                  </a:lnTo>
                  <a:lnTo>
                    <a:pt x="54982" y="258375"/>
                  </a:lnTo>
                  <a:lnTo>
                    <a:pt x="55442" y="256794"/>
                  </a:lnTo>
                  <a:lnTo>
                    <a:pt x="53381" y="256794"/>
                  </a:lnTo>
                  <a:lnTo>
                    <a:pt x="53841" y="255212"/>
                  </a:lnTo>
                  <a:lnTo>
                    <a:pt x="51780" y="255212"/>
                  </a:lnTo>
                  <a:lnTo>
                    <a:pt x="82840" y="148379"/>
                  </a:lnTo>
                  <a:lnTo>
                    <a:pt x="126141" y="148379"/>
                  </a:lnTo>
                  <a:lnTo>
                    <a:pt x="125688" y="149960"/>
                  </a:lnTo>
                  <a:lnTo>
                    <a:pt x="127742" y="149960"/>
                  </a:lnTo>
                  <a:lnTo>
                    <a:pt x="127289" y="151541"/>
                  </a:lnTo>
                  <a:lnTo>
                    <a:pt x="129343" y="151541"/>
                  </a:lnTo>
                  <a:lnTo>
                    <a:pt x="128890" y="153123"/>
                  </a:lnTo>
                  <a:lnTo>
                    <a:pt x="130944" y="153123"/>
                  </a:lnTo>
                  <a:lnTo>
                    <a:pt x="130491" y="154704"/>
                  </a:lnTo>
                  <a:lnTo>
                    <a:pt x="132545" y="154704"/>
                  </a:lnTo>
                  <a:lnTo>
                    <a:pt x="132092" y="156286"/>
                  </a:lnTo>
                  <a:lnTo>
                    <a:pt x="134146" y="156286"/>
                  </a:lnTo>
                  <a:lnTo>
                    <a:pt x="133693" y="157868"/>
                  </a:lnTo>
                  <a:lnTo>
                    <a:pt x="135747" y="157868"/>
                  </a:lnTo>
                  <a:lnTo>
                    <a:pt x="135294" y="159449"/>
                  </a:lnTo>
                  <a:lnTo>
                    <a:pt x="137349" y="159449"/>
                  </a:lnTo>
                  <a:lnTo>
                    <a:pt x="136895" y="161030"/>
                  </a:lnTo>
                  <a:lnTo>
                    <a:pt x="137243" y="161030"/>
                  </a:lnTo>
                  <a:lnTo>
                    <a:pt x="140941" y="148379"/>
                  </a:lnTo>
                  <a:lnTo>
                    <a:pt x="184074" y="148379"/>
                  </a:lnTo>
                  <a:lnTo>
                    <a:pt x="183612" y="149960"/>
                  </a:lnTo>
                  <a:lnTo>
                    <a:pt x="185675" y="149960"/>
                  </a:lnTo>
                  <a:lnTo>
                    <a:pt x="185213" y="151541"/>
                  </a:lnTo>
                  <a:lnTo>
                    <a:pt x="187276" y="151541"/>
                  </a:lnTo>
                  <a:lnTo>
                    <a:pt x="186815" y="153123"/>
                  </a:lnTo>
                  <a:lnTo>
                    <a:pt x="188877" y="153123"/>
                  </a:lnTo>
                  <a:lnTo>
                    <a:pt x="188415" y="154704"/>
                  </a:lnTo>
                  <a:lnTo>
                    <a:pt x="190478" y="154704"/>
                  </a:lnTo>
                  <a:lnTo>
                    <a:pt x="190017" y="156286"/>
                  </a:lnTo>
                  <a:lnTo>
                    <a:pt x="192079" y="156286"/>
                  </a:lnTo>
                  <a:lnTo>
                    <a:pt x="191618" y="157868"/>
                  </a:lnTo>
                  <a:lnTo>
                    <a:pt x="193680" y="157868"/>
                  </a:lnTo>
                  <a:lnTo>
                    <a:pt x="193219" y="159449"/>
                  </a:lnTo>
                  <a:lnTo>
                    <a:pt x="194324" y="159449"/>
                  </a:lnTo>
                  <a:lnTo>
                    <a:pt x="197542" y="148379"/>
                  </a:lnTo>
                  <a:lnTo>
                    <a:pt x="233963" y="148379"/>
                  </a:lnTo>
                  <a:lnTo>
                    <a:pt x="232440" y="146922"/>
                  </a:lnTo>
                  <a:lnTo>
                    <a:pt x="232378" y="146813"/>
                  </a:lnTo>
                  <a:lnTo>
                    <a:pt x="230839" y="145340"/>
                  </a:lnTo>
                  <a:lnTo>
                    <a:pt x="230777" y="145232"/>
                  </a:lnTo>
                  <a:lnTo>
                    <a:pt x="229238" y="143759"/>
                  </a:lnTo>
                  <a:lnTo>
                    <a:pt x="229176" y="143650"/>
                  </a:lnTo>
                  <a:lnTo>
                    <a:pt x="227637" y="142178"/>
                  </a:lnTo>
                  <a:lnTo>
                    <a:pt x="227575" y="142069"/>
                  </a:lnTo>
                  <a:lnTo>
                    <a:pt x="226036" y="140596"/>
                  </a:lnTo>
                  <a:lnTo>
                    <a:pt x="225974" y="140488"/>
                  </a:lnTo>
                  <a:lnTo>
                    <a:pt x="224435" y="139015"/>
                  </a:lnTo>
                  <a:lnTo>
                    <a:pt x="224373" y="138906"/>
                  </a:lnTo>
                  <a:lnTo>
                    <a:pt x="222834" y="137433"/>
                  </a:lnTo>
                  <a:lnTo>
                    <a:pt x="222772" y="137325"/>
                  </a:lnTo>
                  <a:lnTo>
                    <a:pt x="221233" y="135852"/>
                  </a:lnTo>
                  <a:lnTo>
                    <a:pt x="221170" y="135743"/>
                  </a:lnTo>
                  <a:lnTo>
                    <a:pt x="219632" y="134270"/>
                  </a:lnTo>
                  <a:lnTo>
                    <a:pt x="219570" y="134162"/>
                  </a:lnTo>
                  <a:lnTo>
                    <a:pt x="218031" y="132689"/>
                  </a:lnTo>
                  <a:lnTo>
                    <a:pt x="217968" y="132580"/>
                  </a:lnTo>
                  <a:lnTo>
                    <a:pt x="216651" y="131319"/>
                  </a:lnTo>
                  <a:lnTo>
                    <a:pt x="215540" y="130520"/>
                  </a:lnTo>
                  <a:cubicBezTo>
                    <a:pt x="212308" y="127840"/>
                    <a:pt x="209246" y="124845"/>
                    <a:pt x="206823" y="121619"/>
                  </a:cubicBezTo>
                  <a:lnTo>
                    <a:pt x="206761" y="121511"/>
                  </a:lnTo>
                  <a:lnTo>
                    <a:pt x="205443" y="120250"/>
                  </a:lnTo>
                  <a:lnTo>
                    <a:pt x="204332" y="119450"/>
                  </a:lnTo>
                  <a:cubicBezTo>
                    <a:pt x="201101" y="116771"/>
                    <a:pt x="198038" y="113775"/>
                    <a:pt x="195616" y="110550"/>
                  </a:cubicBezTo>
                  <a:lnTo>
                    <a:pt x="195553" y="110441"/>
                  </a:lnTo>
                  <a:lnTo>
                    <a:pt x="194236" y="109180"/>
                  </a:lnTo>
                  <a:lnTo>
                    <a:pt x="193125" y="108381"/>
                  </a:lnTo>
                  <a:cubicBezTo>
                    <a:pt x="189893" y="105701"/>
                    <a:pt x="186831" y="102705"/>
                    <a:pt x="184408" y="99479"/>
                  </a:cubicBezTo>
                  <a:lnTo>
                    <a:pt x="184346" y="99370"/>
                  </a:lnTo>
                  <a:lnTo>
                    <a:pt x="183028" y="98109"/>
                  </a:lnTo>
                  <a:lnTo>
                    <a:pt x="181917" y="97309"/>
                  </a:lnTo>
                  <a:cubicBezTo>
                    <a:pt x="178686" y="94630"/>
                    <a:pt x="175623" y="91635"/>
                    <a:pt x="173201" y="88409"/>
                  </a:cubicBezTo>
                  <a:lnTo>
                    <a:pt x="173138" y="88300"/>
                  </a:lnTo>
                  <a:lnTo>
                    <a:pt x="171821" y="87040"/>
                  </a:lnTo>
                  <a:lnTo>
                    <a:pt x="170710" y="86240"/>
                  </a:lnTo>
                  <a:cubicBezTo>
                    <a:pt x="167478" y="83561"/>
                    <a:pt x="164416" y="80565"/>
                    <a:pt x="161993" y="77339"/>
                  </a:cubicBezTo>
                  <a:lnTo>
                    <a:pt x="161931" y="77231"/>
                  </a:lnTo>
                  <a:lnTo>
                    <a:pt x="160392" y="75758"/>
                  </a:lnTo>
                  <a:cubicBezTo>
                    <a:pt x="157162" y="71458"/>
                    <a:pt x="155070" y="66750"/>
                    <a:pt x="155234" y="61839"/>
                  </a:cubicBezTo>
                  <a:cubicBezTo>
                    <a:pt x="160288" y="32260"/>
                    <a:pt x="211476" y="37080"/>
                    <a:pt x="211476" y="37080"/>
                  </a:cubicBezTo>
                  <a:cubicBezTo>
                    <a:pt x="211476" y="37080"/>
                    <a:pt x="226445" y="21984"/>
                    <a:pt x="241605" y="16656"/>
                  </a:cubicBezTo>
                  <a:cubicBezTo>
                    <a:pt x="253910" y="12438"/>
                    <a:pt x="290014" y="2666"/>
                    <a:pt x="349799" y="452"/>
                  </a:cubicBezTo>
                  <a:cubicBezTo>
                    <a:pt x="359764" y="83"/>
                    <a:pt x="370386" y="-77"/>
                    <a:pt x="381665" y="3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3" name="Freeform 193">
              <a:extLst>
                <a:ext uri="{FF2B5EF4-FFF2-40B4-BE49-F238E27FC236}">
                  <a16:creationId xmlns:a16="http://schemas.microsoft.com/office/drawing/2014/main" id="{E3CB2377-AA0C-4245-83F4-221A13F5F2F2}"/>
                </a:ext>
              </a:extLst>
            </p:cNvPr>
            <p:cNvSpPr/>
            <p:nvPr/>
          </p:nvSpPr>
          <p:spPr>
            <a:xfrm>
              <a:off x="11119938" y="460218"/>
              <a:ext cx="564757" cy="289361"/>
            </a:xfrm>
            <a:custGeom>
              <a:avLst/>
              <a:gdLst>
                <a:gd name="connsiteX0" fmla="*/ 466741 w 1334378"/>
                <a:gd name="connsiteY0" fmla="*/ 350580 h 683688"/>
                <a:gd name="connsiteX1" fmla="*/ 568902 w 1334378"/>
                <a:gd name="connsiteY1" fmla="*/ 350580 h 683688"/>
                <a:gd name="connsiteX2" fmla="*/ 506007 w 1334378"/>
                <a:gd name="connsiteY2" fmla="*/ 572086 h 683688"/>
                <a:gd name="connsiteX3" fmla="*/ 539078 w 1334378"/>
                <a:gd name="connsiteY3" fmla="*/ 572086 h 683688"/>
                <a:gd name="connsiteX4" fmla="*/ 604071 w 1334378"/>
                <a:gd name="connsiteY4" fmla="*/ 350580 h 683688"/>
                <a:gd name="connsiteX5" fmla="*/ 705982 w 1334378"/>
                <a:gd name="connsiteY5" fmla="*/ 350580 h 683688"/>
                <a:gd name="connsiteX6" fmla="*/ 632347 w 1334378"/>
                <a:gd name="connsiteY6" fmla="*/ 603009 h 683688"/>
                <a:gd name="connsiteX7" fmla="*/ 393356 w 1334378"/>
                <a:gd name="connsiteY7" fmla="*/ 603009 h 683688"/>
                <a:gd name="connsiteX8" fmla="*/ 195729 w 1334378"/>
                <a:gd name="connsiteY8" fmla="*/ 350580 h 683688"/>
                <a:gd name="connsiteX9" fmla="*/ 298039 w 1334378"/>
                <a:gd name="connsiteY9" fmla="*/ 350580 h 683688"/>
                <a:gd name="connsiteX10" fmla="*/ 253728 w 1334378"/>
                <a:gd name="connsiteY10" fmla="*/ 505244 h 683688"/>
                <a:gd name="connsiteX11" fmla="*/ 287798 w 1334378"/>
                <a:gd name="connsiteY11" fmla="*/ 505244 h 683688"/>
                <a:gd name="connsiteX12" fmla="*/ 333009 w 1334378"/>
                <a:gd name="connsiteY12" fmla="*/ 350580 h 683688"/>
                <a:gd name="connsiteX13" fmla="*/ 434919 w 1334378"/>
                <a:gd name="connsiteY13" fmla="*/ 350580 h 683688"/>
                <a:gd name="connsiteX14" fmla="*/ 361284 w 1334378"/>
                <a:gd name="connsiteY14" fmla="*/ 603009 h 683688"/>
                <a:gd name="connsiteX15" fmla="*/ 259773 w 1334378"/>
                <a:gd name="connsiteY15" fmla="*/ 603009 h 683688"/>
                <a:gd name="connsiteX16" fmla="*/ 278856 w 1334378"/>
                <a:gd name="connsiteY16" fmla="*/ 536167 h 683688"/>
                <a:gd name="connsiteX17" fmla="*/ 244886 w 1334378"/>
                <a:gd name="connsiteY17" fmla="*/ 536167 h 683688"/>
                <a:gd name="connsiteX18" fmla="*/ 225103 w 1334378"/>
                <a:gd name="connsiteY18" fmla="*/ 603009 h 683688"/>
                <a:gd name="connsiteX19" fmla="*/ 122343 w 1334378"/>
                <a:gd name="connsiteY19" fmla="*/ 603009 h 683688"/>
                <a:gd name="connsiteX20" fmla="*/ 901778 w 1334378"/>
                <a:gd name="connsiteY20" fmla="*/ 82 h 683688"/>
                <a:gd name="connsiteX21" fmla="*/ 986387 w 1334378"/>
                <a:gd name="connsiteY21" fmla="*/ 2934 h 683688"/>
                <a:gd name="connsiteX22" fmla="*/ 1290820 w 1334378"/>
                <a:gd name="connsiteY22" fmla="*/ 82614 h 683688"/>
                <a:gd name="connsiteX23" fmla="*/ 1328687 w 1334378"/>
                <a:gd name="connsiteY23" fmla="*/ 120132 h 683688"/>
                <a:gd name="connsiteX24" fmla="*/ 1333682 w 1334378"/>
                <a:gd name="connsiteY24" fmla="*/ 165941 h 683688"/>
                <a:gd name="connsiteX25" fmla="*/ 1326538 w 1334378"/>
                <a:gd name="connsiteY25" fmla="*/ 196115 h 683688"/>
                <a:gd name="connsiteX26" fmla="*/ 1313100 w 1334378"/>
                <a:gd name="connsiteY26" fmla="*/ 225739 h 683688"/>
                <a:gd name="connsiteX27" fmla="*/ 1263094 w 1334378"/>
                <a:gd name="connsiteY27" fmla="*/ 284288 h 683688"/>
                <a:gd name="connsiteX28" fmla="*/ 1195753 w 1334378"/>
                <a:gd name="connsiteY28" fmla="*/ 354277 h 683688"/>
                <a:gd name="connsiteX29" fmla="*/ 1123117 w 1334378"/>
                <a:gd name="connsiteY29" fmla="*/ 354277 h 683688"/>
                <a:gd name="connsiteX30" fmla="*/ 1027101 w 1334378"/>
                <a:gd name="connsiteY30" fmla="*/ 683688 h 683688"/>
                <a:gd name="connsiteX31" fmla="*/ 905258 w 1334378"/>
                <a:gd name="connsiteY31" fmla="*/ 683688 h 683688"/>
                <a:gd name="connsiteX32" fmla="*/ 1000724 w 1334378"/>
                <a:gd name="connsiteY32" fmla="*/ 351929 h 683688"/>
                <a:gd name="connsiteX33" fmla="*/ 893768 w 1334378"/>
                <a:gd name="connsiteY33" fmla="*/ 351929 h 683688"/>
                <a:gd name="connsiteX34" fmla="*/ 911352 w 1334378"/>
                <a:gd name="connsiteY34" fmla="*/ 325852 h 683688"/>
                <a:gd name="connsiteX35" fmla="*/ 926889 w 1334378"/>
                <a:gd name="connsiteY35" fmla="*/ 307518 h 683688"/>
                <a:gd name="connsiteX36" fmla="*/ 957761 w 1334378"/>
                <a:gd name="connsiteY36" fmla="*/ 285887 h 683688"/>
                <a:gd name="connsiteX37" fmla="*/ 991782 w 1334378"/>
                <a:gd name="connsiteY37" fmla="*/ 277094 h 683688"/>
                <a:gd name="connsiteX38" fmla="*/ 1193855 w 1334378"/>
                <a:gd name="connsiteY38" fmla="*/ 275595 h 683688"/>
                <a:gd name="connsiteX39" fmla="*/ 1214387 w 1334378"/>
                <a:gd name="connsiteY39" fmla="*/ 266104 h 683688"/>
                <a:gd name="connsiteX40" fmla="*/ 1199150 w 1334378"/>
                <a:gd name="connsiteY40" fmla="*/ 250817 h 683688"/>
                <a:gd name="connsiteX41" fmla="*/ 866891 w 1334378"/>
                <a:gd name="connsiteY41" fmla="*/ 139564 h 683688"/>
                <a:gd name="connsiteX42" fmla="*/ 534832 w 1334378"/>
                <a:gd name="connsiteY42" fmla="*/ 95503 h 683688"/>
                <a:gd name="connsiteX43" fmla="*/ 498563 w 1334378"/>
                <a:gd name="connsiteY43" fmla="*/ 118034 h 683688"/>
                <a:gd name="connsiteX44" fmla="*/ 507706 w 1334378"/>
                <a:gd name="connsiteY44" fmla="*/ 153253 h 683688"/>
                <a:gd name="connsiteX45" fmla="*/ 738054 w 1334378"/>
                <a:gd name="connsiteY45" fmla="*/ 312063 h 683688"/>
                <a:gd name="connsiteX46" fmla="*/ 806094 w 1334378"/>
                <a:gd name="connsiteY46" fmla="*/ 384001 h 683688"/>
                <a:gd name="connsiteX47" fmla="*/ 932184 w 1334378"/>
                <a:gd name="connsiteY47" fmla="*/ 503945 h 683688"/>
                <a:gd name="connsiteX48" fmla="*/ 911152 w 1334378"/>
                <a:gd name="connsiteY48" fmla="*/ 590470 h 683688"/>
                <a:gd name="connsiteX49" fmla="*/ 832022 w 1334378"/>
                <a:gd name="connsiteY49" fmla="*/ 683288 h 683688"/>
                <a:gd name="connsiteX50" fmla="*/ 0 w 1334378"/>
                <a:gd name="connsiteY50" fmla="*/ 683288 h 683688"/>
                <a:gd name="connsiteX51" fmla="*/ 59248 w 1334378"/>
                <a:gd name="connsiteY51" fmla="*/ 653114 h 683688"/>
                <a:gd name="connsiteX52" fmla="*/ 113700 w 1334378"/>
                <a:gd name="connsiteY52" fmla="*/ 629735 h 683688"/>
                <a:gd name="connsiteX53" fmla="*/ 264269 w 1334378"/>
                <a:gd name="connsiteY53" fmla="*/ 640326 h 683688"/>
                <a:gd name="connsiteX54" fmla="*/ 409591 w 1334378"/>
                <a:gd name="connsiteY54" fmla="*/ 642324 h 683688"/>
                <a:gd name="connsiteX55" fmla="*/ 542575 w 1334378"/>
                <a:gd name="connsiteY55" fmla="*/ 631184 h 683688"/>
                <a:gd name="connsiteX56" fmla="*/ 637792 w 1334378"/>
                <a:gd name="connsiteY56" fmla="*/ 609703 h 683688"/>
                <a:gd name="connsiteX57" fmla="*/ 783864 w 1334378"/>
                <a:gd name="connsiteY57" fmla="*/ 443598 h 683688"/>
                <a:gd name="connsiteX58" fmla="*/ 698289 w 1334378"/>
                <a:gd name="connsiteY58" fmla="*/ 333445 h 683688"/>
                <a:gd name="connsiteX59" fmla="*/ 570850 w 1334378"/>
                <a:gd name="connsiteY59" fmla="*/ 283389 h 683688"/>
                <a:gd name="connsiteX60" fmla="*/ 448957 w 1334378"/>
                <a:gd name="connsiteY60" fmla="*/ 231284 h 683688"/>
                <a:gd name="connsiteX61" fmla="*/ 366779 w 1334378"/>
                <a:gd name="connsiteY61" fmla="*/ 146109 h 683688"/>
                <a:gd name="connsiteX62" fmla="*/ 499663 w 1334378"/>
                <a:gd name="connsiteY62" fmla="*/ 87610 h 683688"/>
                <a:gd name="connsiteX63" fmla="*/ 570850 w 1334378"/>
                <a:gd name="connsiteY63" fmla="*/ 39352 h 683688"/>
                <a:gd name="connsiteX64" fmla="*/ 826487 w 1334378"/>
                <a:gd name="connsiteY64" fmla="*/ 1066 h 683688"/>
                <a:gd name="connsiteX65" fmla="*/ 901778 w 1334378"/>
                <a:gd name="connsiteY65" fmla="*/ 82 h 683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334378" h="683688">
                  <a:moveTo>
                    <a:pt x="466741" y="350580"/>
                  </a:moveTo>
                  <a:lnTo>
                    <a:pt x="568902" y="350580"/>
                  </a:lnTo>
                  <a:lnTo>
                    <a:pt x="506007" y="572086"/>
                  </a:lnTo>
                  <a:lnTo>
                    <a:pt x="539078" y="572086"/>
                  </a:lnTo>
                  <a:lnTo>
                    <a:pt x="604071" y="350580"/>
                  </a:lnTo>
                  <a:lnTo>
                    <a:pt x="705982" y="350580"/>
                  </a:lnTo>
                  <a:lnTo>
                    <a:pt x="632347" y="603009"/>
                  </a:lnTo>
                  <a:lnTo>
                    <a:pt x="393356" y="603009"/>
                  </a:lnTo>
                  <a:close/>
                  <a:moveTo>
                    <a:pt x="195729" y="350580"/>
                  </a:moveTo>
                  <a:lnTo>
                    <a:pt x="298039" y="350580"/>
                  </a:lnTo>
                  <a:lnTo>
                    <a:pt x="253728" y="505244"/>
                  </a:lnTo>
                  <a:lnTo>
                    <a:pt x="287798" y="505244"/>
                  </a:lnTo>
                  <a:lnTo>
                    <a:pt x="333009" y="350580"/>
                  </a:lnTo>
                  <a:lnTo>
                    <a:pt x="434919" y="350580"/>
                  </a:lnTo>
                  <a:lnTo>
                    <a:pt x="361284" y="603009"/>
                  </a:lnTo>
                  <a:lnTo>
                    <a:pt x="259773" y="603009"/>
                  </a:lnTo>
                  <a:lnTo>
                    <a:pt x="278856" y="536167"/>
                  </a:lnTo>
                  <a:lnTo>
                    <a:pt x="244886" y="536167"/>
                  </a:lnTo>
                  <a:lnTo>
                    <a:pt x="225103" y="603009"/>
                  </a:lnTo>
                  <a:lnTo>
                    <a:pt x="122343" y="603009"/>
                  </a:lnTo>
                  <a:close/>
                  <a:moveTo>
                    <a:pt x="901778" y="82"/>
                  </a:moveTo>
                  <a:cubicBezTo>
                    <a:pt x="928428" y="345"/>
                    <a:pt x="956632" y="1248"/>
                    <a:pt x="986387" y="2934"/>
                  </a:cubicBezTo>
                  <a:cubicBezTo>
                    <a:pt x="1257100" y="38453"/>
                    <a:pt x="1290820" y="82614"/>
                    <a:pt x="1290820" y="82614"/>
                  </a:cubicBezTo>
                  <a:cubicBezTo>
                    <a:pt x="1290820" y="82614"/>
                    <a:pt x="1320294" y="101548"/>
                    <a:pt x="1328687" y="120132"/>
                  </a:cubicBezTo>
                  <a:cubicBezTo>
                    <a:pt x="1337129" y="138765"/>
                    <a:pt x="1333682" y="165941"/>
                    <a:pt x="1333682" y="165941"/>
                  </a:cubicBezTo>
                  <a:cubicBezTo>
                    <a:pt x="1333682" y="165941"/>
                    <a:pt x="1331534" y="181178"/>
                    <a:pt x="1326538" y="196115"/>
                  </a:cubicBezTo>
                  <a:cubicBezTo>
                    <a:pt x="1321443" y="211252"/>
                    <a:pt x="1313100" y="225739"/>
                    <a:pt x="1313100" y="225739"/>
                  </a:cubicBezTo>
                  <a:cubicBezTo>
                    <a:pt x="1313100" y="225739"/>
                    <a:pt x="1290020" y="255013"/>
                    <a:pt x="1263094" y="284288"/>
                  </a:cubicBezTo>
                  <a:cubicBezTo>
                    <a:pt x="1231472" y="318658"/>
                    <a:pt x="1195753" y="354277"/>
                    <a:pt x="1195753" y="354277"/>
                  </a:cubicBezTo>
                  <a:lnTo>
                    <a:pt x="1123117" y="354277"/>
                  </a:lnTo>
                  <a:lnTo>
                    <a:pt x="1027101" y="683688"/>
                  </a:lnTo>
                  <a:lnTo>
                    <a:pt x="905258" y="683688"/>
                  </a:lnTo>
                  <a:lnTo>
                    <a:pt x="1000724" y="351929"/>
                  </a:lnTo>
                  <a:lnTo>
                    <a:pt x="893768" y="351929"/>
                  </a:lnTo>
                  <a:cubicBezTo>
                    <a:pt x="893768" y="351929"/>
                    <a:pt x="902360" y="337891"/>
                    <a:pt x="911352" y="325852"/>
                  </a:cubicBezTo>
                  <a:cubicBezTo>
                    <a:pt x="918796" y="315910"/>
                    <a:pt x="926889" y="307518"/>
                    <a:pt x="926889" y="307518"/>
                  </a:cubicBezTo>
                  <a:cubicBezTo>
                    <a:pt x="926889" y="307518"/>
                    <a:pt x="940277" y="294080"/>
                    <a:pt x="957761" y="285887"/>
                  </a:cubicBezTo>
                  <a:cubicBezTo>
                    <a:pt x="972499" y="278992"/>
                    <a:pt x="991782" y="277094"/>
                    <a:pt x="991782" y="277094"/>
                  </a:cubicBezTo>
                  <a:lnTo>
                    <a:pt x="1193855" y="275595"/>
                  </a:lnTo>
                  <a:cubicBezTo>
                    <a:pt x="1193855" y="275595"/>
                    <a:pt x="1212338" y="276045"/>
                    <a:pt x="1214387" y="266104"/>
                  </a:cubicBezTo>
                  <a:cubicBezTo>
                    <a:pt x="1215735" y="258860"/>
                    <a:pt x="1199150" y="250817"/>
                    <a:pt x="1199150" y="250817"/>
                  </a:cubicBezTo>
                  <a:cubicBezTo>
                    <a:pt x="1199150" y="250817"/>
                    <a:pt x="1113825" y="197614"/>
                    <a:pt x="866891" y="139564"/>
                  </a:cubicBezTo>
                  <a:cubicBezTo>
                    <a:pt x="618808" y="86211"/>
                    <a:pt x="534832" y="95503"/>
                    <a:pt x="534832" y="95503"/>
                  </a:cubicBezTo>
                  <a:cubicBezTo>
                    <a:pt x="534832" y="95503"/>
                    <a:pt x="506556" y="99949"/>
                    <a:pt x="498563" y="118034"/>
                  </a:cubicBezTo>
                  <a:cubicBezTo>
                    <a:pt x="490671" y="136517"/>
                    <a:pt x="507706" y="153253"/>
                    <a:pt x="507706" y="153253"/>
                  </a:cubicBezTo>
                  <a:lnTo>
                    <a:pt x="738054" y="312063"/>
                  </a:lnTo>
                  <a:lnTo>
                    <a:pt x="806094" y="384001"/>
                  </a:lnTo>
                  <a:lnTo>
                    <a:pt x="932184" y="503945"/>
                  </a:lnTo>
                  <a:cubicBezTo>
                    <a:pt x="932184" y="503945"/>
                    <a:pt x="934482" y="548656"/>
                    <a:pt x="911152" y="590470"/>
                  </a:cubicBezTo>
                  <a:cubicBezTo>
                    <a:pt x="884625" y="637978"/>
                    <a:pt x="832022" y="683288"/>
                    <a:pt x="832022" y="683288"/>
                  </a:cubicBezTo>
                  <a:lnTo>
                    <a:pt x="0" y="683288"/>
                  </a:lnTo>
                  <a:cubicBezTo>
                    <a:pt x="0" y="683288"/>
                    <a:pt x="29075" y="667102"/>
                    <a:pt x="59248" y="653114"/>
                  </a:cubicBezTo>
                  <a:cubicBezTo>
                    <a:pt x="85675" y="640875"/>
                    <a:pt x="113700" y="629735"/>
                    <a:pt x="113700" y="629735"/>
                  </a:cubicBezTo>
                  <a:cubicBezTo>
                    <a:pt x="113700" y="629735"/>
                    <a:pt x="189434" y="637128"/>
                    <a:pt x="264269" y="640326"/>
                  </a:cubicBezTo>
                  <a:cubicBezTo>
                    <a:pt x="337355" y="643423"/>
                    <a:pt x="409591" y="642324"/>
                    <a:pt x="409591" y="642324"/>
                  </a:cubicBezTo>
                  <a:cubicBezTo>
                    <a:pt x="409591" y="642324"/>
                    <a:pt x="481229" y="639976"/>
                    <a:pt x="542575" y="631184"/>
                  </a:cubicBezTo>
                  <a:cubicBezTo>
                    <a:pt x="594580" y="623790"/>
                    <a:pt x="637792" y="609703"/>
                    <a:pt x="637792" y="609703"/>
                  </a:cubicBezTo>
                  <a:cubicBezTo>
                    <a:pt x="637792" y="609703"/>
                    <a:pt x="768827" y="573434"/>
                    <a:pt x="783864" y="443598"/>
                  </a:cubicBezTo>
                  <a:cubicBezTo>
                    <a:pt x="777719" y="363469"/>
                    <a:pt x="698289" y="333445"/>
                    <a:pt x="698289" y="333445"/>
                  </a:cubicBezTo>
                  <a:cubicBezTo>
                    <a:pt x="698289" y="333445"/>
                    <a:pt x="633795" y="309166"/>
                    <a:pt x="570850" y="283389"/>
                  </a:cubicBezTo>
                  <a:cubicBezTo>
                    <a:pt x="509154" y="258111"/>
                    <a:pt x="448957" y="231284"/>
                    <a:pt x="448957" y="231284"/>
                  </a:cubicBezTo>
                  <a:cubicBezTo>
                    <a:pt x="448957" y="231284"/>
                    <a:pt x="365230" y="192518"/>
                    <a:pt x="366779" y="146109"/>
                  </a:cubicBezTo>
                  <a:cubicBezTo>
                    <a:pt x="378719" y="76220"/>
                    <a:pt x="499663" y="87610"/>
                    <a:pt x="499663" y="87610"/>
                  </a:cubicBezTo>
                  <a:cubicBezTo>
                    <a:pt x="499663" y="87610"/>
                    <a:pt x="535032" y="51941"/>
                    <a:pt x="570850" y="39352"/>
                  </a:cubicBezTo>
                  <a:cubicBezTo>
                    <a:pt x="599925" y="29386"/>
                    <a:pt x="685228" y="6297"/>
                    <a:pt x="826487" y="1066"/>
                  </a:cubicBezTo>
                  <a:cubicBezTo>
                    <a:pt x="850030" y="194"/>
                    <a:pt x="875127" y="-182"/>
                    <a:pt x="901778" y="8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659C7F9A-B846-279C-5651-A61065C115FB}"/>
              </a:ext>
            </a:extLst>
          </p:cNvPr>
          <p:cNvSpPr/>
          <p:nvPr userDrawn="1"/>
        </p:nvSpPr>
        <p:spPr>
          <a:xfrm>
            <a:off x="751416" y="3915460"/>
            <a:ext cx="2831806" cy="484898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14C00A5-B659-2426-3D65-7B274B862720}"/>
              </a:ext>
            </a:extLst>
          </p:cNvPr>
          <p:cNvSpPr/>
          <p:nvPr userDrawn="1"/>
        </p:nvSpPr>
        <p:spPr>
          <a:xfrm>
            <a:off x="418522" y="3951083"/>
            <a:ext cx="413652" cy="41365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237485BB-6457-2586-8E19-C165EC8EA8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1572" y="3957854"/>
            <a:ext cx="2516184" cy="40011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/>
              <a:t>请在这里输入标题</a:t>
            </a:r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66474760-98B0-5497-9091-8A78C5E5AF36}"/>
              </a:ext>
            </a:extLst>
          </p:cNvPr>
          <p:cNvSpPr/>
          <p:nvPr userDrawn="1"/>
        </p:nvSpPr>
        <p:spPr>
          <a:xfrm>
            <a:off x="774177" y="4983655"/>
            <a:ext cx="2831806" cy="484898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FC09B16-4005-FE5D-A036-A7D0A9A29D12}"/>
              </a:ext>
            </a:extLst>
          </p:cNvPr>
          <p:cNvSpPr/>
          <p:nvPr userDrawn="1"/>
        </p:nvSpPr>
        <p:spPr>
          <a:xfrm>
            <a:off x="441283" y="5019278"/>
            <a:ext cx="413652" cy="41365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8AF36437-374B-044B-82D1-BE0A1CEB701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4333" y="5026049"/>
            <a:ext cx="2516184" cy="40011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请在这里输入标题</a:t>
            </a:r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348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时间轴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84A7DEA3-38CA-4FCF-9BEE-7C1591B7774C}"/>
              </a:ext>
            </a:extLst>
          </p:cNvPr>
          <p:cNvCxnSpPr>
            <a:cxnSpLocks/>
          </p:cNvCxnSpPr>
          <p:nvPr userDrawn="1"/>
        </p:nvCxnSpPr>
        <p:spPr>
          <a:xfrm>
            <a:off x="1225244" y="756274"/>
            <a:ext cx="1988493" cy="0"/>
          </a:xfrm>
          <a:prstGeom prst="line">
            <a:avLst/>
          </a:prstGeom>
          <a:ln w="12700" cap="rnd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占位符 24">
            <a:extLst>
              <a:ext uri="{FF2B5EF4-FFF2-40B4-BE49-F238E27FC236}">
                <a16:creationId xmlns:a16="http://schemas.microsoft.com/office/drawing/2014/main" id="{BAE21B30-145B-42AA-B851-F6A21C951C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17600" y="269390"/>
            <a:ext cx="6322728" cy="52322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spc="0">
                <a:solidFill>
                  <a:srgbClr val="000000"/>
                </a:solidFill>
                <a:latin typeface="+mn-ea"/>
                <a:ea typeface="+mn-ea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这是一页时间轴</a:t>
            </a:r>
            <a:endParaRPr kumimoji="0" lang="en-US" altLang="zh-CN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4" name="文本占位符 25">
            <a:extLst>
              <a:ext uri="{FF2B5EF4-FFF2-40B4-BE49-F238E27FC236}">
                <a16:creationId xmlns:a16="http://schemas.microsoft.com/office/drawing/2014/main" id="{02CE78A6-041F-4279-8AD0-B06F23355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7600" y="726743"/>
            <a:ext cx="6322728" cy="307777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>
                <a:solidFill>
                  <a:srgbClr val="595959"/>
                </a:solidFill>
                <a:latin typeface="+mn-ea"/>
                <a:ea typeface="+mn-ea"/>
                <a:sym typeface="阿里巴巴普惠体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altLang="zh-CN" dirty="0"/>
              <a:t>Please enter your  title</a:t>
            </a:r>
            <a:endParaRPr lang="zh-CN" altLang="en-US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E46BFBCC-661F-49EA-A9FE-CAF7872FF0B3}"/>
              </a:ext>
            </a:extLst>
          </p:cNvPr>
          <p:cNvSpPr/>
          <p:nvPr userDrawn="1"/>
        </p:nvSpPr>
        <p:spPr>
          <a:xfrm>
            <a:off x="349779" y="3950647"/>
            <a:ext cx="716522" cy="7165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93B6DD7F-F2F7-4365-A072-8F12ACD0806E}"/>
              </a:ext>
            </a:extLst>
          </p:cNvPr>
          <p:cNvSpPr/>
          <p:nvPr userDrawn="1"/>
        </p:nvSpPr>
        <p:spPr>
          <a:xfrm>
            <a:off x="2418396" y="2769778"/>
            <a:ext cx="399942" cy="39994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B14BDAD3-AFF2-4BBD-B369-2BEFC467B115}"/>
              </a:ext>
            </a:extLst>
          </p:cNvPr>
          <p:cNvSpPr/>
          <p:nvPr userDrawn="1"/>
        </p:nvSpPr>
        <p:spPr>
          <a:xfrm>
            <a:off x="4662692" y="4241466"/>
            <a:ext cx="399942" cy="39994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97EA67BD-815F-435A-AA4E-BF78080FBF31}"/>
              </a:ext>
            </a:extLst>
          </p:cNvPr>
          <p:cNvSpPr/>
          <p:nvPr userDrawn="1"/>
        </p:nvSpPr>
        <p:spPr>
          <a:xfrm>
            <a:off x="8842843" y="4062603"/>
            <a:ext cx="399942" cy="39994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FA7E05BE-62C8-4E41-92B8-103CB59B7227}"/>
              </a:ext>
            </a:extLst>
          </p:cNvPr>
          <p:cNvCxnSpPr>
            <a:cxnSpLocks/>
          </p:cNvCxnSpPr>
          <p:nvPr userDrawn="1"/>
        </p:nvCxnSpPr>
        <p:spPr>
          <a:xfrm flipV="1">
            <a:off x="961369" y="3111150"/>
            <a:ext cx="1515597" cy="944429"/>
          </a:xfrm>
          <a:prstGeom prst="line">
            <a:avLst/>
          </a:prstGeom>
          <a:ln w="9525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53FCA7F1-3A02-497D-9EB6-3CC46A0655A0}"/>
              </a:ext>
            </a:extLst>
          </p:cNvPr>
          <p:cNvCxnSpPr>
            <a:cxnSpLocks/>
          </p:cNvCxnSpPr>
          <p:nvPr userDrawn="1"/>
        </p:nvCxnSpPr>
        <p:spPr>
          <a:xfrm>
            <a:off x="2759768" y="3111150"/>
            <a:ext cx="1961494" cy="1188886"/>
          </a:xfrm>
          <a:prstGeom prst="line">
            <a:avLst/>
          </a:prstGeom>
          <a:ln w="9525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9374FAB-EFF0-403E-9A95-A9B5DBEE8551}"/>
              </a:ext>
            </a:extLst>
          </p:cNvPr>
          <p:cNvCxnSpPr>
            <a:cxnSpLocks/>
          </p:cNvCxnSpPr>
          <p:nvPr userDrawn="1"/>
        </p:nvCxnSpPr>
        <p:spPr>
          <a:xfrm flipV="1">
            <a:off x="9184215" y="2812634"/>
            <a:ext cx="2466448" cy="1308539"/>
          </a:xfrm>
          <a:prstGeom prst="line">
            <a:avLst/>
          </a:prstGeom>
          <a:ln w="95250" cap="rnd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AA7F45A8-1098-4A94-AC9E-135D6E1F70D6}"/>
              </a:ext>
            </a:extLst>
          </p:cNvPr>
          <p:cNvSpPr/>
          <p:nvPr userDrawn="1"/>
        </p:nvSpPr>
        <p:spPr>
          <a:xfrm>
            <a:off x="6995298" y="2170886"/>
            <a:ext cx="399942" cy="39994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639A8123-38D9-4046-984F-942B08064B99}"/>
              </a:ext>
            </a:extLst>
          </p:cNvPr>
          <p:cNvCxnSpPr>
            <a:cxnSpLocks/>
          </p:cNvCxnSpPr>
          <p:nvPr userDrawn="1"/>
        </p:nvCxnSpPr>
        <p:spPr>
          <a:xfrm flipV="1">
            <a:off x="5004064" y="2512258"/>
            <a:ext cx="2049804" cy="1787778"/>
          </a:xfrm>
          <a:prstGeom prst="line">
            <a:avLst/>
          </a:prstGeom>
          <a:ln w="9525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2E90A956-DF6F-488C-844E-35EB53EEB7B8}"/>
              </a:ext>
            </a:extLst>
          </p:cNvPr>
          <p:cNvCxnSpPr>
            <a:cxnSpLocks/>
          </p:cNvCxnSpPr>
          <p:nvPr userDrawn="1"/>
        </p:nvCxnSpPr>
        <p:spPr>
          <a:xfrm>
            <a:off x="7336670" y="2512258"/>
            <a:ext cx="1564743" cy="1608915"/>
          </a:xfrm>
          <a:prstGeom prst="line">
            <a:avLst/>
          </a:prstGeom>
          <a:ln w="9525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占位符 16">
            <a:extLst>
              <a:ext uri="{FF2B5EF4-FFF2-40B4-BE49-F238E27FC236}">
                <a16:creationId xmlns:a16="http://schemas.microsoft.com/office/drawing/2014/main" id="{7A26CE14-05F4-4857-B795-0E47E4668D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1934" y="2250058"/>
            <a:ext cx="1446619" cy="461665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1" spc="0">
                <a:solidFill>
                  <a:schemeClr val="accent2"/>
                </a:solidFill>
                <a:latin typeface="+mn-ea"/>
                <a:ea typeface="+mn-ea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altLang="zh-CN" dirty="0"/>
              <a:t>2019.02</a:t>
            </a:r>
            <a:endParaRPr lang="zh-CN" altLang="en-US" dirty="0"/>
          </a:p>
        </p:txBody>
      </p:sp>
      <p:sp>
        <p:nvSpPr>
          <p:cNvPr id="36" name="文本占位符 17">
            <a:extLst>
              <a:ext uri="{FF2B5EF4-FFF2-40B4-BE49-F238E27FC236}">
                <a16:creationId xmlns:a16="http://schemas.microsoft.com/office/drawing/2014/main" id="{1A214822-C5FD-4590-94D8-50311F93BE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4705" y="4749233"/>
            <a:ext cx="1446619" cy="461665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1" spc="0">
                <a:solidFill>
                  <a:schemeClr val="accent2"/>
                </a:solidFill>
                <a:latin typeface="+mn-ea"/>
                <a:ea typeface="+mn-ea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altLang="zh-CN" dirty="0"/>
              <a:t>2018.10</a:t>
            </a:r>
            <a:endParaRPr lang="zh-CN" altLang="en-US" dirty="0"/>
          </a:p>
        </p:txBody>
      </p:sp>
      <p:sp>
        <p:nvSpPr>
          <p:cNvPr id="37" name="文本占位符 18">
            <a:extLst>
              <a:ext uri="{FF2B5EF4-FFF2-40B4-BE49-F238E27FC236}">
                <a16:creationId xmlns:a16="http://schemas.microsoft.com/office/drawing/2014/main" id="{7E8AC0D1-2F2E-40D1-92E9-A1D83FFE07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4704" y="5128066"/>
            <a:ext cx="3462230" cy="1030347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>
                <a:solidFill>
                  <a:srgbClr val="404040"/>
                </a:solidFill>
                <a:latin typeface="+mn-ea"/>
                <a:ea typeface="+mn-ea"/>
                <a:sym typeface="阿里巴巴普惠体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谈一谈这个时间点发生了什么事</a:t>
            </a:r>
          </a:p>
          <a:p>
            <a:pPr lvl="0"/>
            <a:r>
              <a:rPr lang="zh-CN" altLang="en-US" dirty="0"/>
              <a:t>谈一谈这个时间点发生了什么事</a:t>
            </a:r>
          </a:p>
          <a:p>
            <a:pPr lvl="0"/>
            <a:r>
              <a:rPr lang="zh-CN" altLang="en-US" dirty="0"/>
              <a:t>谈一谈这个时间点发生了什么事</a:t>
            </a:r>
          </a:p>
        </p:txBody>
      </p:sp>
      <p:sp>
        <p:nvSpPr>
          <p:cNvPr id="38" name="文本占位符 19">
            <a:extLst>
              <a:ext uri="{FF2B5EF4-FFF2-40B4-BE49-F238E27FC236}">
                <a16:creationId xmlns:a16="http://schemas.microsoft.com/office/drawing/2014/main" id="{E4EDA4D9-2208-4D51-8FF0-17C23A4B58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11933" y="1165779"/>
            <a:ext cx="3462230" cy="1030347"/>
          </a:xfrm>
          <a:prstGeom prst="rect">
            <a:avLst/>
          </a:prstGeom>
        </p:spPr>
        <p:txBody>
          <a:bodyPr vert="horz" wrap="square" lIns="91440" tIns="45720" rIns="91440" bIns="45720" anchor="b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>
                <a:solidFill>
                  <a:srgbClr val="404040"/>
                </a:solidFill>
                <a:latin typeface="+mn-ea"/>
                <a:ea typeface="+mn-ea"/>
                <a:sym typeface="阿里巴巴普惠体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谈一谈这个时间点发生了什么事</a:t>
            </a:r>
          </a:p>
          <a:p>
            <a:pPr lvl="0"/>
            <a:r>
              <a:rPr lang="zh-CN" altLang="en-US" dirty="0"/>
              <a:t>谈一谈这个时间点发生了什么事</a:t>
            </a:r>
          </a:p>
          <a:p>
            <a:pPr lvl="0"/>
            <a:r>
              <a:rPr lang="zh-CN" altLang="en-US" dirty="0"/>
              <a:t>谈一谈这个时间点发生了什么事</a:t>
            </a:r>
          </a:p>
        </p:txBody>
      </p:sp>
      <p:sp>
        <p:nvSpPr>
          <p:cNvPr id="39" name="文本占位符 20">
            <a:extLst>
              <a:ext uri="{FF2B5EF4-FFF2-40B4-BE49-F238E27FC236}">
                <a16:creationId xmlns:a16="http://schemas.microsoft.com/office/drawing/2014/main" id="{A058E463-D05B-419A-A4DB-1EC8BDAEF0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62692" y="4666401"/>
            <a:ext cx="1446619" cy="461665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1" spc="0">
                <a:solidFill>
                  <a:schemeClr val="accent2"/>
                </a:solidFill>
                <a:latin typeface="+mn-ea"/>
                <a:ea typeface="+mn-ea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altLang="zh-CN" dirty="0"/>
              <a:t>2019.10</a:t>
            </a:r>
            <a:endParaRPr lang="zh-CN" altLang="en-US" dirty="0"/>
          </a:p>
        </p:txBody>
      </p:sp>
      <p:sp>
        <p:nvSpPr>
          <p:cNvPr id="40" name="文本占位符 21">
            <a:extLst>
              <a:ext uri="{FF2B5EF4-FFF2-40B4-BE49-F238E27FC236}">
                <a16:creationId xmlns:a16="http://schemas.microsoft.com/office/drawing/2014/main" id="{EC2C9903-DE4E-4863-9C88-C46D0D14C8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2691" y="5045234"/>
            <a:ext cx="3462230" cy="1030347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>
                <a:solidFill>
                  <a:srgbClr val="404040"/>
                </a:solidFill>
                <a:latin typeface="+mn-ea"/>
                <a:ea typeface="+mn-ea"/>
                <a:sym typeface="阿里巴巴普惠体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谈一谈这个时间点发生了什么事</a:t>
            </a:r>
          </a:p>
          <a:p>
            <a:pPr lvl="0"/>
            <a:r>
              <a:rPr lang="zh-CN" altLang="en-US" dirty="0"/>
              <a:t>谈一谈这个时间点发生了什么事</a:t>
            </a:r>
          </a:p>
          <a:p>
            <a:pPr lvl="0"/>
            <a:r>
              <a:rPr lang="zh-CN" altLang="en-US" dirty="0"/>
              <a:t>谈一谈这个时间点发生了什么事</a:t>
            </a:r>
          </a:p>
        </p:txBody>
      </p:sp>
      <p:sp>
        <p:nvSpPr>
          <p:cNvPr id="41" name="文本占位符 22">
            <a:extLst>
              <a:ext uri="{FF2B5EF4-FFF2-40B4-BE49-F238E27FC236}">
                <a16:creationId xmlns:a16="http://schemas.microsoft.com/office/drawing/2014/main" id="{104D5C83-9ED9-4563-A256-418FDE218AC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44527" y="4526087"/>
            <a:ext cx="1446619" cy="461665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1" spc="0">
                <a:solidFill>
                  <a:schemeClr val="accent2"/>
                </a:solidFill>
                <a:latin typeface="+mn-ea"/>
                <a:ea typeface="+mn-ea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altLang="zh-CN" dirty="0"/>
              <a:t>2020.04</a:t>
            </a:r>
            <a:endParaRPr lang="zh-CN" altLang="en-US" dirty="0"/>
          </a:p>
        </p:txBody>
      </p:sp>
      <p:sp>
        <p:nvSpPr>
          <p:cNvPr id="42" name="文本占位符 23">
            <a:extLst>
              <a:ext uri="{FF2B5EF4-FFF2-40B4-BE49-F238E27FC236}">
                <a16:creationId xmlns:a16="http://schemas.microsoft.com/office/drawing/2014/main" id="{6F539B97-BEE5-4A3E-8046-5BC1DABDC1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44526" y="4904920"/>
            <a:ext cx="3062288" cy="1030347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>
                <a:solidFill>
                  <a:srgbClr val="404040"/>
                </a:solidFill>
                <a:latin typeface="+mn-ea"/>
                <a:ea typeface="+mn-ea"/>
                <a:sym typeface="阿里巴巴普惠体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谈一谈这个时间点发生了什么事</a:t>
            </a:r>
          </a:p>
          <a:p>
            <a:pPr lvl="0"/>
            <a:r>
              <a:rPr lang="zh-CN" altLang="en-US" dirty="0"/>
              <a:t>谈一谈这个时间点发生了什么事</a:t>
            </a:r>
          </a:p>
          <a:p>
            <a:pPr lvl="0"/>
            <a:r>
              <a:rPr lang="zh-CN" altLang="en-US" dirty="0"/>
              <a:t>谈一谈这个时间点发生了什么事</a:t>
            </a:r>
          </a:p>
        </p:txBody>
      </p:sp>
      <p:sp>
        <p:nvSpPr>
          <p:cNvPr id="43" name="文本占位符 24">
            <a:extLst>
              <a:ext uri="{FF2B5EF4-FFF2-40B4-BE49-F238E27FC236}">
                <a16:creationId xmlns:a16="http://schemas.microsoft.com/office/drawing/2014/main" id="{47803EA3-5B7D-4682-AF2F-21F76C63F42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2555" y="1712275"/>
            <a:ext cx="1446619" cy="461665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1" spc="0">
                <a:solidFill>
                  <a:schemeClr val="accent2"/>
                </a:solidFill>
                <a:latin typeface="+mn-ea"/>
                <a:ea typeface="+mn-ea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altLang="zh-CN" dirty="0"/>
              <a:t>2020.01</a:t>
            </a:r>
            <a:endParaRPr lang="zh-CN" altLang="en-US" dirty="0"/>
          </a:p>
        </p:txBody>
      </p:sp>
      <p:sp>
        <p:nvSpPr>
          <p:cNvPr id="44" name="文本占位符 25">
            <a:extLst>
              <a:ext uri="{FF2B5EF4-FFF2-40B4-BE49-F238E27FC236}">
                <a16:creationId xmlns:a16="http://schemas.microsoft.com/office/drawing/2014/main" id="{1C1C4F2F-1C24-4C5D-B572-DEB20BB48DC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2554" y="1042504"/>
            <a:ext cx="3462230" cy="710259"/>
          </a:xfrm>
          <a:prstGeom prst="rect">
            <a:avLst/>
          </a:prstGeom>
        </p:spPr>
        <p:txBody>
          <a:bodyPr vert="horz" wrap="square" lIns="91440" tIns="45720" rIns="91440" bIns="45720" anchor="b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>
                <a:solidFill>
                  <a:srgbClr val="404040"/>
                </a:solidFill>
                <a:latin typeface="+mn-ea"/>
                <a:ea typeface="+mn-ea"/>
                <a:sym typeface="阿里巴巴普惠体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谈一谈这个时间点发生了什么事</a:t>
            </a:r>
          </a:p>
          <a:p>
            <a:pPr lvl="0"/>
            <a:r>
              <a:rPr lang="zh-CN" altLang="en-US" dirty="0"/>
              <a:t>谈一谈这个时间点发生了什么事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A9A66F09-E3C2-4207-AF9E-73FDA8094406}"/>
              </a:ext>
            </a:extLst>
          </p:cNvPr>
          <p:cNvGrpSpPr>
            <a:grpSpLocks/>
          </p:cNvGrpSpPr>
          <p:nvPr userDrawn="1"/>
        </p:nvGrpSpPr>
        <p:grpSpPr>
          <a:xfrm>
            <a:off x="442914" y="306383"/>
            <a:ext cx="674689" cy="674690"/>
            <a:chOff x="1381822" y="-776966"/>
            <a:chExt cx="595993" cy="630099"/>
          </a:xfrm>
        </p:grpSpPr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749609BF-F46D-473C-A35A-91B4AB72F5AB}"/>
                </a:ext>
              </a:extLst>
            </p:cNvPr>
            <p:cNvSpPr>
              <a:spLocks/>
            </p:cNvSpPr>
            <p:nvPr/>
          </p:nvSpPr>
          <p:spPr>
            <a:xfrm>
              <a:off x="1381822" y="-776966"/>
              <a:ext cx="595993" cy="630099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>
                <a:latin typeface="+mn-ea"/>
                <a:ea typeface="+mn-ea"/>
                <a:cs typeface="阿里巴巴普惠体" panose="00020600040101010101" pitchFamily="18" charset="-122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92812DC0-8E23-4A6E-BE24-9E6EDCFCDAA6}"/>
                </a:ext>
              </a:extLst>
            </p:cNvPr>
            <p:cNvSpPr>
              <a:spLocks/>
            </p:cNvSpPr>
            <p:nvPr/>
          </p:nvSpPr>
          <p:spPr>
            <a:xfrm>
              <a:off x="1444638" y="-686524"/>
              <a:ext cx="533177" cy="538806"/>
            </a:xfrm>
            <a:custGeom>
              <a:avLst/>
              <a:gdLst>
                <a:gd name="connsiteX0" fmla="*/ 421848 w 533177"/>
                <a:gd name="connsiteY0" fmla="*/ 0 h 538806"/>
                <a:gd name="connsiteX1" fmla="*/ 419745 w 533177"/>
                <a:gd name="connsiteY1" fmla="*/ 4635 h 538806"/>
                <a:gd name="connsiteX2" fmla="*/ 424710 w 533177"/>
                <a:gd name="connsiteY2" fmla="*/ 4472 h 538806"/>
                <a:gd name="connsiteX3" fmla="*/ 426116 w 533177"/>
                <a:gd name="connsiteY3" fmla="*/ 4427 h 538806"/>
                <a:gd name="connsiteX4" fmla="*/ 424013 w 533177"/>
                <a:gd name="connsiteY4" fmla="*/ 9059 h 538806"/>
                <a:gd name="connsiteX5" fmla="*/ 428978 w 533177"/>
                <a:gd name="connsiteY5" fmla="*/ 8896 h 538806"/>
                <a:gd name="connsiteX6" fmla="*/ 430383 w 533177"/>
                <a:gd name="connsiteY6" fmla="*/ 8850 h 538806"/>
                <a:gd name="connsiteX7" fmla="*/ 428280 w 533177"/>
                <a:gd name="connsiteY7" fmla="*/ 13484 h 538806"/>
                <a:gd name="connsiteX8" fmla="*/ 433244 w 533177"/>
                <a:gd name="connsiteY8" fmla="*/ 13322 h 538806"/>
                <a:gd name="connsiteX9" fmla="*/ 434650 w 533177"/>
                <a:gd name="connsiteY9" fmla="*/ 13276 h 538806"/>
                <a:gd name="connsiteX10" fmla="*/ 432546 w 533177"/>
                <a:gd name="connsiteY10" fmla="*/ 17909 h 538806"/>
                <a:gd name="connsiteX11" fmla="*/ 437513 w 533177"/>
                <a:gd name="connsiteY11" fmla="*/ 17745 h 538806"/>
                <a:gd name="connsiteX12" fmla="*/ 438918 w 533177"/>
                <a:gd name="connsiteY12" fmla="*/ 17699 h 538806"/>
                <a:gd name="connsiteX13" fmla="*/ 436815 w 533177"/>
                <a:gd name="connsiteY13" fmla="*/ 22332 h 538806"/>
                <a:gd name="connsiteX14" fmla="*/ 441779 w 533177"/>
                <a:gd name="connsiteY14" fmla="*/ 22170 h 538806"/>
                <a:gd name="connsiteX15" fmla="*/ 443185 w 533177"/>
                <a:gd name="connsiteY15" fmla="*/ 22123 h 538806"/>
                <a:gd name="connsiteX16" fmla="*/ 441081 w 533177"/>
                <a:gd name="connsiteY16" fmla="*/ 26758 h 538806"/>
                <a:gd name="connsiteX17" fmla="*/ 442709 w 533177"/>
                <a:gd name="connsiteY17" fmla="*/ 26704 h 538806"/>
                <a:gd name="connsiteX18" fmla="*/ 447452 w 533177"/>
                <a:gd name="connsiteY18" fmla="*/ 26550 h 538806"/>
                <a:gd name="connsiteX19" fmla="*/ 445348 w 533177"/>
                <a:gd name="connsiteY19" fmla="*/ 31183 h 538806"/>
                <a:gd name="connsiteX20" fmla="*/ 446976 w 533177"/>
                <a:gd name="connsiteY20" fmla="*/ 31128 h 538806"/>
                <a:gd name="connsiteX21" fmla="*/ 451718 w 533177"/>
                <a:gd name="connsiteY21" fmla="*/ 30974 h 538806"/>
                <a:gd name="connsiteX22" fmla="*/ 449615 w 533177"/>
                <a:gd name="connsiteY22" fmla="*/ 35609 h 538806"/>
                <a:gd name="connsiteX23" fmla="*/ 451244 w 533177"/>
                <a:gd name="connsiteY23" fmla="*/ 35554 h 538806"/>
                <a:gd name="connsiteX24" fmla="*/ 455987 w 533177"/>
                <a:gd name="connsiteY24" fmla="*/ 35399 h 538806"/>
                <a:gd name="connsiteX25" fmla="*/ 453884 w 533177"/>
                <a:gd name="connsiteY25" fmla="*/ 40033 h 538806"/>
                <a:gd name="connsiteX26" fmla="*/ 455511 w 533177"/>
                <a:gd name="connsiteY26" fmla="*/ 39979 h 538806"/>
                <a:gd name="connsiteX27" fmla="*/ 460253 w 533177"/>
                <a:gd name="connsiteY27" fmla="*/ 39824 h 538806"/>
                <a:gd name="connsiteX28" fmla="*/ 458151 w 533177"/>
                <a:gd name="connsiteY28" fmla="*/ 44457 h 538806"/>
                <a:gd name="connsiteX29" fmla="*/ 459778 w 533177"/>
                <a:gd name="connsiteY29" fmla="*/ 44403 h 538806"/>
                <a:gd name="connsiteX30" fmla="*/ 464520 w 533177"/>
                <a:gd name="connsiteY30" fmla="*/ 44247 h 538806"/>
                <a:gd name="connsiteX31" fmla="*/ 462417 w 533177"/>
                <a:gd name="connsiteY31" fmla="*/ 48883 h 538806"/>
                <a:gd name="connsiteX32" fmla="*/ 464045 w 533177"/>
                <a:gd name="connsiteY32" fmla="*/ 48829 h 538806"/>
                <a:gd name="connsiteX33" fmla="*/ 468788 w 533177"/>
                <a:gd name="connsiteY33" fmla="*/ 48673 h 538806"/>
                <a:gd name="connsiteX34" fmla="*/ 466687 w 533177"/>
                <a:gd name="connsiteY34" fmla="*/ 53307 h 538806"/>
                <a:gd name="connsiteX35" fmla="*/ 468312 w 533177"/>
                <a:gd name="connsiteY35" fmla="*/ 53253 h 538806"/>
                <a:gd name="connsiteX36" fmla="*/ 473055 w 533177"/>
                <a:gd name="connsiteY36" fmla="*/ 53097 h 538806"/>
                <a:gd name="connsiteX37" fmla="*/ 470952 w 533177"/>
                <a:gd name="connsiteY37" fmla="*/ 57730 h 538806"/>
                <a:gd name="connsiteX38" fmla="*/ 472579 w 533177"/>
                <a:gd name="connsiteY38" fmla="*/ 57677 h 538806"/>
                <a:gd name="connsiteX39" fmla="*/ 477322 w 533177"/>
                <a:gd name="connsiteY39" fmla="*/ 57521 h 538806"/>
                <a:gd name="connsiteX40" fmla="*/ 475218 w 533177"/>
                <a:gd name="connsiteY40" fmla="*/ 62156 h 538806"/>
                <a:gd name="connsiteX41" fmla="*/ 476847 w 533177"/>
                <a:gd name="connsiteY41" fmla="*/ 62102 h 538806"/>
                <a:gd name="connsiteX42" fmla="*/ 481590 w 533177"/>
                <a:gd name="connsiteY42" fmla="*/ 61947 h 538806"/>
                <a:gd name="connsiteX43" fmla="*/ 479487 w 533177"/>
                <a:gd name="connsiteY43" fmla="*/ 66580 h 538806"/>
                <a:gd name="connsiteX44" fmla="*/ 484451 w 533177"/>
                <a:gd name="connsiteY44" fmla="*/ 66418 h 538806"/>
                <a:gd name="connsiteX45" fmla="*/ 485856 w 533177"/>
                <a:gd name="connsiteY45" fmla="*/ 66372 h 538806"/>
                <a:gd name="connsiteX46" fmla="*/ 483754 w 533177"/>
                <a:gd name="connsiteY46" fmla="*/ 71006 h 538806"/>
                <a:gd name="connsiteX47" fmla="*/ 488719 w 533177"/>
                <a:gd name="connsiteY47" fmla="*/ 70843 h 538806"/>
                <a:gd name="connsiteX48" fmla="*/ 490124 w 533177"/>
                <a:gd name="connsiteY48" fmla="*/ 70796 h 538806"/>
                <a:gd name="connsiteX49" fmla="*/ 488022 w 533177"/>
                <a:gd name="connsiteY49" fmla="*/ 75429 h 538806"/>
                <a:gd name="connsiteX50" fmla="*/ 492986 w 533177"/>
                <a:gd name="connsiteY50" fmla="*/ 75266 h 538806"/>
                <a:gd name="connsiteX51" fmla="*/ 494392 w 533177"/>
                <a:gd name="connsiteY51" fmla="*/ 75221 h 538806"/>
                <a:gd name="connsiteX52" fmla="*/ 492289 w 533177"/>
                <a:gd name="connsiteY52" fmla="*/ 79853 h 538806"/>
                <a:gd name="connsiteX53" fmla="*/ 497253 w 533177"/>
                <a:gd name="connsiteY53" fmla="*/ 79690 h 538806"/>
                <a:gd name="connsiteX54" fmla="*/ 498659 w 533177"/>
                <a:gd name="connsiteY54" fmla="*/ 79645 h 538806"/>
                <a:gd name="connsiteX55" fmla="*/ 496555 w 533177"/>
                <a:gd name="connsiteY55" fmla="*/ 84280 h 538806"/>
                <a:gd name="connsiteX56" fmla="*/ 501520 w 533177"/>
                <a:gd name="connsiteY56" fmla="*/ 84116 h 538806"/>
                <a:gd name="connsiteX57" fmla="*/ 502925 w 533177"/>
                <a:gd name="connsiteY57" fmla="*/ 84071 h 538806"/>
                <a:gd name="connsiteX58" fmla="*/ 500823 w 533177"/>
                <a:gd name="connsiteY58" fmla="*/ 88703 h 538806"/>
                <a:gd name="connsiteX59" fmla="*/ 505786 w 533177"/>
                <a:gd name="connsiteY59" fmla="*/ 88541 h 538806"/>
                <a:gd name="connsiteX60" fmla="*/ 507192 w 533177"/>
                <a:gd name="connsiteY60" fmla="*/ 88495 h 538806"/>
                <a:gd name="connsiteX61" fmla="*/ 505090 w 533177"/>
                <a:gd name="connsiteY61" fmla="*/ 93129 h 538806"/>
                <a:gd name="connsiteX62" fmla="*/ 510055 w 533177"/>
                <a:gd name="connsiteY62" fmla="*/ 92965 h 538806"/>
                <a:gd name="connsiteX63" fmla="*/ 511461 w 533177"/>
                <a:gd name="connsiteY63" fmla="*/ 92920 h 538806"/>
                <a:gd name="connsiteX64" fmla="*/ 509358 w 533177"/>
                <a:gd name="connsiteY64" fmla="*/ 97553 h 538806"/>
                <a:gd name="connsiteX65" fmla="*/ 514321 w 533177"/>
                <a:gd name="connsiteY65" fmla="*/ 97390 h 538806"/>
                <a:gd name="connsiteX66" fmla="*/ 515728 w 533177"/>
                <a:gd name="connsiteY66" fmla="*/ 97344 h 538806"/>
                <a:gd name="connsiteX67" fmla="*/ 513625 w 533177"/>
                <a:gd name="connsiteY67" fmla="*/ 101977 h 538806"/>
                <a:gd name="connsiteX68" fmla="*/ 518588 w 533177"/>
                <a:gd name="connsiteY68" fmla="*/ 101814 h 538806"/>
                <a:gd name="connsiteX69" fmla="*/ 519994 w 533177"/>
                <a:gd name="connsiteY69" fmla="*/ 101769 h 538806"/>
                <a:gd name="connsiteX70" fmla="*/ 517890 w 533177"/>
                <a:gd name="connsiteY70" fmla="*/ 106403 h 538806"/>
                <a:gd name="connsiteX71" fmla="*/ 522858 w 533177"/>
                <a:gd name="connsiteY71" fmla="*/ 106240 h 538806"/>
                <a:gd name="connsiteX72" fmla="*/ 524261 w 533177"/>
                <a:gd name="connsiteY72" fmla="*/ 106193 h 538806"/>
                <a:gd name="connsiteX73" fmla="*/ 522160 w 533177"/>
                <a:gd name="connsiteY73" fmla="*/ 110826 h 538806"/>
                <a:gd name="connsiteX74" fmla="*/ 527125 w 533177"/>
                <a:gd name="connsiteY74" fmla="*/ 110665 h 538806"/>
                <a:gd name="connsiteX75" fmla="*/ 528529 w 533177"/>
                <a:gd name="connsiteY75" fmla="*/ 110617 h 538806"/>
                <a:gd name="connsiteX76" fmla="*/ 526425 w 533177"/>
                <a:gd name="connsiteY76" fmla="*/ 115252 h 538806"/>
                <a:gd name="connsiteX77" fmla="*/ 531391 w 533177"/>
                <a:gd name="connsiteY77" fmla="*/ 115089 h 538806"/>
                <a:gd name="connsiteX78" fmla="*/ 531435 w 533177"/>
                <a:gd name="connsiteY78" fmla="*/ 115087 h 538806"/>
                <a:gd name="connsiteX79" fmla="*/ 531505 w 533177"/>
                <a:gd name="connsiteY79" fmla="*/ 117888 h 538806"/>
                <a:gd name="connsiteX80" fmla="*/ 530694 w 533177"/>
                <a:gd name="connsiteY80" fmla="*/ 119677 h 538806"/>
                <a:gd name="connsiteX81" fmla="*/ 531551 w 533177"/>
                <a:gd name="connsiteY81" fmla="*/ 119649 h 538806"/>
                <a:gd name="connsiteX82" fmla="*/ 533177 w 533177"/>
                <a:gd name="connsiteY82" fmla="*/ 183618 h 538806"/>
                <a:gd name="connsiteX83" fmla="*/ 533177 w 533177"/>
                <a:gd name="connsiteY83" fmla="*/ 376150 h 538806"/>
                <a:gd name="connsiteX84" fmla="*/ 533177 w 533177"/>
                <a:gd name="connsiteY84" fmla="*/ 440323 h 538806"/>
                <a:gd name="connsiteX85" fmla="*/ 533176 w 533177"/>
                <a:gd name="connsiteY85" fmla="*/ 440326 h 538806"/>
                <a:gd name="connsiteX86" fmla="*/ 526129 w 533177"/>
                <a:gd name="connsiteY86" fmla="*/ 475234 h 538806"/>
                <a:gd name="connsiteX87" fmla="*/ 521724 w 533177"/>
                <a:gd name="connsiteY87" fmla="*/ 484398 h 538806"/>
                <a:gd name="connsiteX88" fmla="*/ 511226 w 533177"/>
                <a:gd name="connsiteY88" fmla="*/ 499968 h 538806"/>
                <a:gd name="connsiteX89" fmla="*/ 472514 w 533177"/>
                <a:gd name="connsiteY89" fmla="*/ 531847 h 538806"/>
                <a:gd name="connsiteX90" fmla="*/ 472508 w 533177"/>
                <a:gd name="connsiteY90" fmla="*/ 531851 h 538806"/>
                <a:gd name="connsiteX91" fmla="*/ 438059 w 533177"/>
                <a:gd name="connsiteY91" fmla="*/ 538806 h 538806"/>
                <a:gd name="connsiteX92" fmla="*/ 166065 w 533177"/>
                <a:gd name="connsiteY92" fmla="*/ 531742 h 538806"/>
                <a:gd name="connsiteX93" fmla="*/ 164166 w 533177"/>
                <a:gd name="connsiteY93" fmla="*/ 528897 h 538806"/>
                <a:gd name="connsiteX94" fmla="*/ 164060 w 533177"/>
                <a:gd name="connsiteY94" fmla="*/ 528967 h 538806"/>
                <a:gd name="connsiteX95" fmla="*/ 163257 w 533177"/>
                <a:gd name="connsiteY95" fmla="*/ 529503 h 538806"/>
                <a:gd name="connsiteX96" fmla="*/ 159898 w 533177"/>
                <a:gd name="connsiteY96" fmla="*/ 524473 h 538806"/>
                <a:gd name="connsiteX97" fmla="*/ 159793 w 533177"/>
                <a:gd name="connsiteY97" fmla="*/ 524543 h 538806"/>
                <a:gd name="connsiteX98" fmla="*/ 158990 w 533177"/>
                <a:gd name="connsiteY98" fmla="*/ 525079 h 538806"/>
                <a:gd name="connsiteX99" fmla="*/ 155632 w 533177"/>
                <a:gd name="connsiteY99" fmla="*/ 520049 h 538806"/>
                <a:gd name="connsiteX100" fmla="*/ 155526 w 533177"/>
                <a:gd name="connsiteY100" fmla="*/ 520120 h 538806"/>
                <a:gd name="connsiteX101" fmla="*/ 154724 w 533177"/>
                <a:gd name="connsiteY101" fmla="*/ 520655 h 538806"/>
                <a:gd name="connsiteX102" fmla="*/ 151365 w 533177"/>
                <a:gd name="connsiteY102" fmla="*/ 515624 h 538806"/>
                <a:gd name="connsiteX103" fmla="*/ 151258 w 533177"/>
                <a:gd name="connsiteY103" fmla="*/ 515695 h 538806"/>
                <a:gd name="connsiteX104" fmla="*/ 150457 w 533177"/>
                <a:gd name="connsiteY104" fmla="*/ 516230 h 538806"/>
                <a:gd name="connsiteX105" fmla="*/ 147098 w 533177"/>
                <a:gd name="connsiteY105" fmla="*/ 511199 h 538806"/>
                <a:gd name="connsiteX106" fmla="*/ 146991 w 533177"/>
                <a:gd name="connsiteY106" fmla="*/ 511269 h 538806"/>
                <a:gd name="connsiteX107" fmla="*/ 146189 w 533177"/>
                <a:gd name="connsiteY107" fmla="*/ 511805 h 538806"/>
                <a:gd name="connsiteX108" fmla="*/ 142830 w 533177"/>
                <a:gd name="connsiteY108" fmla="*/ 506774 h 538806"/>
                <a:gd name="connsiteX109" fmla="*/ 142724 w 533177"/>
                <a:gd name="connsiteY109" fmla="*/ 506845 h 538806"/>
                <a:gd name="connsiteX110" fmla="*/ 141922 w 533177"/>
                <a:gd name="connsiteY110" fmla="*/ 507381 h 538806"/>
                <a:gd name="connsiteX111" fmla="*/ 138563 w 533177"/>
                <a:gd name="connsiteY111" fmla="*/ 502350 h 538806"/>
                <a:gd name="connsiteX112" fmla="*/ 138456 w 533177"/>
                <a:gd name="connsiteY112" fmla="*/ 502421 h 538806"/>
                <a:gd name="connsiteX113" fmla="*/ 137655 w 533177"/>
                <a:gd name="connsiteY113" fmla="*/ 502956 h 538806"/>
                <a:gd name="connsiteX114" fmla="*/ 134295 w 533177"/>
                <a:gd name="connsiteY114" fmla="*/ 497925 h 538806"/>
                <a:gd name="connsiteX115" fmla="*/ 134188 w 533177"/>
                <a:gd name="connsiteY115" fmla="*/ 497995 h 538806"/>
                <a:gd name="connsiteX116" fmla="*/ 133386 w 533177"/>
                <a:gd name="connsiteY116" fmla="*/ 498531 h 538806"/>
                <a:gd name="connsiteX117" fmla="*/ 130027 w 533177"/>
                <a:gd name="connsiteY117" fmla="*/ 493499 h 538806"/>
                <a:gd name="connsiteX118" fmla="*/ 129921 w 533177"/>
                <a:gd name="connsiteY118" fmla="*/ 493570 h 538806"/>
                <a:gd name="connsiteX119" fmla="*/ 129119 w 533177"/>
                <a:gd name="connsiteY119" fmla="*/ 494105 h 538806"/>
                <a:gd name="connsiteX120" fmla="*/ 125760 w 533177"/>
                <a:gd name="connsiteY120" fmla="*/ 489075 h 538806"/>
                <a:gd name="connsiteX121" fmla="*/ 125655 w 533177"/>
                <a:gd name="connsiteY121" fmla="*/ 489145 h 538806"/>
                <a:gd name="connsiteX122" fmla="*/ 124853 w 533177"/>
                <a:gd name="connsiteY122" fmla="*/ 489680 h 538806"/>
                <a:gd name="connsiteX123" fmla="*/ 121494 w 533177"/>
                <a:gd name="connsiteY123" fmla="*/ 484650 h 538806"/>
                <a:gd name="connsiteX124" fmla="*/ 121387 w 533177"/>
                <a:gd name="connsiteY124" fmla="*/ 484721 h 538806"/>
                <a:gd name="connsiteX125" fmla="*/ 120586 w 533177"/>
                <a:gd name="connsiteY125" fmla="*/ 485256 h 538806"/>
                <a:gd name="connsiteX126" fmla="*/ 117226 w 533177"/>
                <a:gd name="connsiteY126" fmla="*/ 480226 h 538806"/>
                <a:gd name="connsiteX127" fmla="*/ 117120 w 533177"/>
                <a:gd name="connsiteY127" fmla="*/ 480297 h 538806"/>
                <a:gd name="connsiteX128" fmla="*/ 116318 w 533177"/>
                <a:gd name="connsiteY128" fmla="*/ 480832 h 538806"/>
                <a:gd name="connsiteX129" fmla="*/ 112959 w 533177"/>
                <a:gd name="connsiteY129" fmla="*/ 475802 h 538806"/>
                <a:gd name="connsiteX130" fmla="*/ 112854 w 533177"/>
                <a:gd name="connsiteY130" fmla="*/ 475872 h 538806"/>
                <a:gd name="connsiteX131" fmla="*/ 112052 w 533177"/>
                <a:gd name="connsiteY131" fmla="*/ 476407 h 538806"/>
                <a:gd name="connsiteX132" fmla="*/ 108692 w 533177"/>
                <a:gd name="connsiteY132" fmla="*/ 471376 h 538806"/>
                <a:gd name="connsiteX133" fmla="*/ 108585 w 533177"/>
                <a:gd name="connsiteY133" fmla="*/ 471448 h 538806"/>
                <a:gd name="connsiteX134" fmla="*/ 107783 w 533177"/>
                <a:gd name="connsiteY134" fmla="*/ 471983 h 538806"/>
                <a:gd name="connsiteX135" fmla="*/ 104424 w 533177"/>
                <a:gd name="connsiteY135" fmla="*/ 466952 h 538806"/>
                <a:gd name="connsiteX136" fmla="*/ 104318 w 533177"/>
                <a:gd name="connsiteY136" fmla="*/ 467023 h 538806"/>
                <a:gd name="connsiteX137" fmla="*/ 103517 w 533177"/>
                <a:gd name="connsiteY137" fmla="*/ 467558 h 538806"/>
                <a:gd name="connsiteX138" fmla="*/ 100157 w 533177"/>
                <a:gd name="connsiteY138" fmla="*/ 462527 h 538806"/>
                <a:gd name="connsiteX139" fmla="*/ 100051 w 533177"/>
                <a:gd name="connsiteY139" fmla="*/ 462597 h 538806"/>
                <a:gd name="connsiteX140" fmla="*/ 99250 w 533177"/>
                <a:gd name="connsiteY140" fmla="*/ 463133 h 538806"/>
                <a:gd name="connsiteX141" fmla="*/ 95891 w 533177"/>
                <a:gd name="connsiteY141" fmla="*/ 458102 h 538806"/>
                <a:gd name="connsiteX142" fmla="*/ 95784 w 533177"/>
                <a:gd name="connsiteY142" fmla="*/ 458173 h 538806"/>
                <a:gd name="connsiteX143" fmla="*/ 94983 w 533177"/>
                <a:gd name="connsiteY143" fmla="*/ 458708 h 538806"/>
                <a:gd name="connsiteX144" fmla="*/ 91624 w 533177"/>
                <a:gd name="connsiteY144" fmla="*/ 453677 h 538806"/>
                <a:gd name="connsiteX145" fmla="*/ 91517 w 533177"/>
                <a:gd name="connsiteY145" fmla="*/ 453749 h 538806"/>
                <a:gd name="connsiteX146" fmla="*/ 90716 w 533177"/>
                <a:gd name="connsiteY146" fmla="*/ 454284 h 538806"/>
                <a:gd name="connsiteX147" fmla="*/ 87356 w 533177"/>
                <a:gd name="connsiteY147" fmla="*/ 449252 h 538806"/>
                <a:gd name="connsiteX148" fmla="*/ 87250 w 533177"/>
                <a:gd name="connsiteY148" fmla="*/ 449324 h 538806"/>
                <a:gd name="connsiteX149" fmla="*/ 86448 w 533177"/>
                <a:gd name="connsiteY149" fmla="*/ 449859 h 538806"/>
                <a:gd name="connsiteX150" fmla="*/ 83089 w 533177"/>
                <a:gd name="connsiteY150" fmla="*/ 444828 h 538806"/>
                <a:gd name="connsiteX151" fmla="*/ 82983 w 533177"/>
                <a:gd name="connsiteY151" fmla="*/ 444899 h 538806"/>
                <a:gd name="connsiteX152" fmla="*/ 82181 w 533177"/>
                <a:gd name="connsiteY152" fmla="*/ 445435 h 538806"/>
                <a:gd name="connsiteX153" fmla="*/ 78821 w 533177"/>
                <a:gd name="connsiteY153" fmla="*/ 440402 h 538806"/>
                <a:gd name="connsiteX154" fmla="*/ 78714 w 533177"/>
                <a:gd name="connsiteY154" fmla="*/ 440474 h 538806"/>
                <a:gd name="connsiteX155" fmla="*/ 77912 w 533177"/>
                <a:gd name="connsiteY155" fmla="*/ 441009 h 538806"/>
                <a:gd name="connsiteX156" fmla="*/ 74554 w 533177"/>
                <a:gd name="connsiteY156" fmla="*/ 435979 h 538806"/>
                <a:gd name="connsiteX157" fmla="*/ 74448 w 533177"/>
                <a:gd name="connsiteY157" fmla="*/ 436050 h 538806"/>
                <a:gd name="connsiteX158" fmla="*/ 73646 w 533177"/>
                <a:gd name="connsiteY158" fmla="*/ 436586 h 538806"/>
                <a:gd name="connsiteX159" fmla="*/ 70287 w 533177"/>
                <a:gd name="connsiteY159" fmla="*/ 431555 h 538806"/>
                <a:gd name="connsiteX160" fmla="*/ 70181 w 533177"/>
                <a:gd name="connsiteY160" fmla="*/ 431626 h 538806"/>
                <a:gd name="connsiteX161" fmla="*/ 69379 w 533177"/>
                <a:gd name="connsiteY161" fmla="*/ 432161 h 538806"/>
                <a:gd name="connsiteX162" fmla="*/ 66019 w 533177"/>
                <a:gd name="connsiteY162" fmla="*/ 427129 h 538806"/>
                <a:gd name="connsiteX163" fmla="*/ 65913 w 533177"/>
                <a:gd name="connsiteY163" fmla="*/ 427200 h 538806"/>
                <a:gd name="connsiteX164" fmla="*/ 65112 w 533177"/>
                <a:gd name="connsiteY164" fmla="*/ 427735 h 538806"/>
                <a:gd name="connsiteX165" fmla="*/ 61753 w 533177"/>
                <a:gd name="connsiteY165" fmla="*/ 422705 h 538806"/>
                <a:gd name="connsiteX166" fmla="*/ 61647 w 533177"/>
                <a:gd name="connsiteY166" fmla="*/ 422776 h 538806"/>
                <a:gd name="connsiteX167" fmla="*/ 60845 w 533177"/>
                <a:gd name="connsiteY167" fmla="*/ 423311 h 538806"/>
                <a:gd name="connsiteX168" fmla="*/ 57486 w 533177"/>
                <a:gd name="connsiteY168" fmla="*/ 418281 h 538806"/>
                <a:gd name="connsiteX169" fmla="*/ 57379 w 533177"/>
                <a:gd name="connsiteY169" fmla="*/ 418352 h 538806"/>
                <a:gd name="connsiteX170" fmla="*/ 56578 w 533177"/>
                <a:gd name="connsiteY170" fmla="*/ 418887 h 538806"/>
                <a:gd name="connsiteX171" fmla="*/ 53217 w 533177"/>
                <a:gd name="connsiteY171" fmla="*/ 413855 h 538806"/>
                <a:gd name="connsiteX172" fmla="*/ 53111 w 533177"/>
                <a:gd name="connsiteY172" fmla="*/ 413926 h 538806"/>
                <a:gd name="connsiteX173" fmla="*/ 52309 w 533177"/>
                <a:gd name="connsiteY173" fmla="*/ 414461 h 538806"/>
                <a:gd name="connsiteX174" fmla="*/ 48951 w 533177"/>
                <a:gd name="connsiteY174" fmla="*/ 409432 h 538806"/>
                <a:gd name="connsiteX175" fmla="*/ 48844 w 533177"/>
                <a:gd name="connsiteY175" fmla="*/ 409503 h 538806"/>
                <a:gd name="connsiteX176" fmla="*/ 48043 w 533177"/>
                <a:gd name="connsiteY176" fmla="*/ 410038 h 538806"/>
                <a:gd name="connsiteX177" fmla="*/ 44682 w 533177"/>
                <a:gd name="connsiteY177" fmla="*/ 405006 h 538806"/>
                <a:gd name="connsiteX178" fmla="*/ 44577 w 533177"/>
                <a:gd name="connsiteY178" fmla="*/ 405076 h 538806"/>
                <a:gd name="connsiteX179" fmla="*/ 43775 w 533177"/>
                <a:gd name="connsiteY179" fmla="*/ 405612 h 538806"/>
                <a:gd name="connsiteX180" fmla="*/ 40416 w 533177"/>
                <a:gd name="connsiteY180" fmla="*/ 400581 h 538806"/>
                <a:gd name="connsiteX181" fmla="*/ 40310 w 533177"/>
                <a:gd name="connsiteY181" fmla="*/ 400652 h 538806"/>
                <a:gd name="connsiteX182" fmla="*/ 39508 w 533177"/>
                <a:gd name="connsiteY182" fmla="*/ 401187 h 538806"/>
                <a:gd name="connsiteX183" fmla="*/ 36148 w 533177"/>
                <a:gd name="connsiteY183" fmla="*/ 396157 h 538806"/>
                <a:gd name="connsiteX184" fmla="*/ 36043 w 533177"/>
                <a:gd name="connsiteY184" fmla="*/ 396229 h 538806"/>
                <a:gd name="connsiteX185" fmla="*/ 35240 w 533177"/>
                <a:gd name="connsiteY185" fmla="*/ 396763 h 538806"/>
                <a:gd name="connsiteX186" fmla="*/ 31881 w 533177"/>
                <a:gd name="connsiteY186" fmla="*/ 391733 h 538806"/>
                <a:gd name="connsiteX187" fmla="*/ 31776 w 533177"/>
                <a:gd name="connsiteY187" fmla="*/ 391803 h 538806"/>
                <a:gd name="connsiteX188" fmla="*/ 30975 w 533177"/>
                <a:gd name="connsiteY188" fmla="*/ 392338 h 538806"/>
                <a:gd name="connsiteX189" fmla="*/ 27616 w 533177"/>
                <a:gd name="connsiteY189" fmla="*/ 387307 h 538806"/>
                <a:gd name="connsiteX190" fmla="*/ 27509 w 533177"/>
                <a:gd name="connsiteY190" fmla="*/ 387379 h 538806"/>
                <a:gd name="connsiteX191" fmla="*/ 26707 w 533177"/>
                <a:gd name="connsiteY191" fmla="*/ 387914 h 538806"/>
                <a:gd name="connsiteX192" fmla="*/ 23347 w 533177"/>
                <a:gd name="connsiteY192" fmla="*/ 382882 h 538806"/>
                <a:gd name="connsiteX193" fmla="*/ 23241 w 533177"/>
                <a:gd name="connsiteY193" fmla="*/ 382953 h 538806"/>
                <a:gd name="connsiteX194" fmla="*/ 22439 w 533177"/>
                <a:gd name="connsiteY194" fmla="*/ 383488 h 538806"/>
                <a:gd name="connsiteX195" fmla="*/ 0 w 533177"/>
                <a:gd name="connsiteY195" fmla="*/ 349883 h 538806"/>
                <a:gd name="connsiteX196" fmla="*/ 66914 w 533177"/>
                <a:gd name="connsiteY196" fmla="*/ 305202 h 538806"/>
                <a:gd name="connsiteX197" fmla="*/ 94107 w 533177"/>
                <a:gd name="connsiteY197" fmla="*/ 310911 h 538806"/>
                <a:gd name="connsiteX198" fmla="*/ 95959 w 533177"/>
                <a:gd name="connsiteY198" fmla="*/ 313685 h 538806"/>
                <a:gd name="connsiteX199" fmla="*/ 98375 w 533177"/>
                <a:gd name="connsiteY199" fmla="*/ 315337 h 538806"/>
                <a:gd name="connsiteX200" fmla="*/ 100226 w 533177"/>
                <a:gd name="connsiteY200" fmla="*/ 318109 h 538806"/>
                <a:gd name="connsiteX201" fmla="*/ 102642 w 533177"/>
                <a:gd name="connsiteY201" fmla="*/ 319761 h 538806"/>
                <a:gd name="connsiteX202" fmla="*/ 104494 w 533177"/>
                <a:gd name="connsiteY202" fmla="*/ 322534 h 538806"/>
                <a:gd name="connsiteX203" fmla="*/ 106909 w 533177"/>
                <a:gd name="connsiteY203" fmla="*/ 324186 h 538806"/>
                <a:gd name="connsiteX204" fmla="*/ 108760 w 533177"/>
                <a:gd name="connsiteY204" fmla="*/ 326957 h 538806"/>
                <a:gd name="connsiteX205" fmla="*/ 111177 w 533177"/>
                <a:gd name="connsiteY205" fmla="*/ 328611 h 538806"/>
                <a:gd name="connsiteX206" fmla="*/ 113028 w 533177"/>
                <a:gd name="connsiteY206" fmla="*/ 331383 h 538806"/>
                <a:gd name="connsiteX207" fmla="*/ 115444 w 533177"/>
                <a:gd name="connsiteY207" fmla="*/ 333035 h 538806"/>
                <a:gd name="connsiteX208" fmla="*/ 117297 w 533177"/>
                <a:gd name="connsiteY208" fmla="*/ 335809 h 538806"/>
                <a:gd name="connsiteX209" fmla="*/ 119711 w 533177"/>
                <a:gd name="connsiteY209" fmla="*/ 337460 h 538806"/>
                <a:gd name="connsiteX210" fmla="*/ 121563 w 533177"/>
                <a:gd name="connsiteY210" fmla="*/ 340232 h 538806"/>
                <a:gd name="connsiteX211" fmla="*/ 123978 w 533177"/>
                <a:gd name="connsiteY211" fmla="*/ 341884 h 538806"/>
                <a:gd name="connsiteX212" fmla="*/ 125830 w 533177"/>
                <a:gd name="connsiteY212" fmla="*/ 344657 h 538806"/>
                <a:gd name="connsiteX213" fmla="*/ 128246 w 533177"/>
                <a:gd name="connsiteY213" fmla="*/ 346309 h 538806"/>
                <a:gd name="connsiteX214" fmla="*/ 130098 w 533177"/>
                <a:gd name="connsiteY214" fmla="*/ 349082 h 538806"/>
                <a:gd name="connsiteX215" fmla="*/ 132513 w 533177"/>
                <a:gd name="connsiteY215" fmla="*/ 350734 h 538806"/>
                <a:gd name="connsiteX216" fmla="*/ 134365 w 533177"/>
                <a:gd name="connsiteY216" fmla="*/ 353506 h 538806"/>
                <a:gd name="connsiteX217" fmla="*/ 136779 w 533177"/>
                <a:gd name="connsiteY217" fmla="*/ 355159 h 538806"/>
                <a:gd name="connsiteX218" fmla="*/ 138632 w 533177"/>
                <a:gd name="connsiteY218" fmla="*/ 357930 h 538806"/>
                <a:gd name="connsiteX219" fmla="*/ 139869 w 533177"/>
                <a:gd name="connsiteY219" fmla="*/ 358777 h 538806"/>
                <a:gd name="connsiteX220" fmla="*/ 166108 w 533177"/>
                <a:gd name="connsiteY220" fmla="*/ 341256 h 538806"/>
                <a:gd name="connsiteX221" fmla="*/ 192220 w 533177"/>
                <a:gd name="connsiteY221" fmla="*/ 323820 h 538806"/>
                <a:gd name="connsiteX222" fmla="*/ 157184 w 533177"/>
                <a:gd name="connsiteY222" fmla="*/ 271350 h 538806"/>
                <a:gd name="connsiteX223" fmla="*/ 162332 w 533177"/>
                <a:gd name="connsiteY223" fmla="*/ 244044 h 538806"/>
                <a:gd name="connsiteX224" fmla="*/ 337423 w 533177"/>
                <a:gd name="connsiteY224" fmla="*/ 127127 h 538806"/>
                <a:gd name="connsiteX225" fmla="*/ 304748 w 533177"/>
                <a:gd name="connsiteY225" fmla="*/ 78194 h 538806"/>
                <a:gd name="connsiteX226" fmla="*/ 309897 w 533177"/>
                <a:gd name="connsiteY226" fmla="*/ 50887 h 538806"/>
                <a:gd name="connsiteX227" fmla="*/ 347257 w 533177"/>
                <a:gd name="connsiteY227" fmla="*/ 25940 h 538806"/>
                <a:gd name="connsiteX228" fmla="*/ 331904 w 533177"/>
                <a:gd name="connsiteY228" fmla="*/ 2948 h 538806"/>
                <a:gd name="connsiteX229" fmla="*/ 421848 w 533177"/>
                <a:gd name="connsiteY229" fmla="*/ 0 h 53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533177" h="538806">
                  <a:moveTo>
                    <a:pt x="421848" y="0"/>
                  </a:moveTo>
                  <a:lnTo>
                    <a:pt x="419745" y="4635"/>
                  </a:lnTo>
                  <a:lnTo>
                    <a:pt x="424710" y="4472"/>
                  </a:lnTo>
                  <a:cubicBezTo>
                    <a:pt x="426116" y="4427"/>
                    <a:pt x="426116" y="4427"/>
                    <a:pt x="426116" y="4427"/>
                  </a:cubicBezTo>
                  <a:lnTo>
                    <a:pt x="424013" y="9059"/>
                  </a:lnTo>
                  <a:lnTo>
                    <a:pt x="428978" y="8896"/>
                  </a:lnTo>
                  <a:cubicBezTo>
                    <a:pt x="430383" y="8850"/>
                    <a:pt x="430383" y="8850"/>
                    <a:pt x="430383" y="8850"/>
                  </a:cubicBezTo>
                  <a:lnTo>
                    <a:pt x="428280" y="13484"/>
                  </a:lnTo>
                  <a:lnTo>
                    <a:pt x="433244" y="13322"/>
                  </a:lnTo>
                  <a:cubicBezTo>
                    <a:pt x="434650" y="13276"/>
                    <a:pt x="434650" y="13276"/>
                    <a:pt x="434650" y="13276"/>
                  </a:cubicBezTo>
                  <a:lnTo>
                    <a:pt x="432546" y="17909"/>
                  </a:lnTo>
                  <a:lnTo>
                    <a:pt x="437513" y="17745"/>
                  </a:lnTo>
                  <a:cubicBezTo>
                    <a:pt x="438918" y="17699"/>
                    <a:pt x="438918" y="17699"/>
                    <a:pt x="438918" y="17699"/>
                  </a:cubicBezTo>
                  <a:lnTo>
                    <a:pt x="436815" y="22332"/>
                  </a:lnTo>
                  <a:lnTo>
                    <a:pt x="441779" y="22170"/>
                  </a:lnTo>
                  <a:cubicBezTo>
                    <a:pt x="443185" y="22123"/>
                    <a:pt x="443185" y="22123"/>
                    <a:pt x="443185" y="22123"/>
                  </a:cubicBezTo>
                  <a:lnTo>
                    <a:pt x="441081" y="26758"/>
                  </a:lnTo>
                  <a:lnTo>
                    <a:pt x="442709" y="26704"/>
                  </a:lnTo>
                  <a:cubicBezTo>
                    <a:pt x="447452" y="26550"/>
                    <a:pt x="447452" y="26550"/>
                    <a:pt x="447452" y="26550"/>
                  </a:cubicBezTo>
                  <a:lnTo>
                    <a:pt x="445348" y="31183"/>
                  </a:lnTo>
                  <a:lnTo>
                    <a:pt x="446976" y="31128"/>
                  </a:lnTo>
                  <a:cubicBezTo>
                    <a:pt x="451718" y="30974"/>
                    <a:pt x="451718" y="30974"/>
                    <a:pt x="451718" y="30974"/>
                  </a:cubicBezTo>
                  <a:lnTo>
                    <a:pt x="449615" y="35609"/>
                  </a:lnTo>
                  <a:lnTo>
                    <a:pt x="451244" y="35554"/>
                  </a:lnTo>
                  <a:cubicBezTo>
                    <a:pt x="455987" y="35399"/>
                    <a:pt x="455987" y="35399"/>
                    <a:pt x="455987" y="35399"/>
                  </a:cubicBezTo>
                  <a:lnTo>
                    <a:pt x="453884" y="40033"/>
                  </a:lnTo>
                  <a:lnTo>
                    <a:pt x="455511" y="39979"/>
                  </a:lnTo>
                  <a:cubicBezTo>
                    <a:pt x="460253" y="39824"/>
                    <a:pt x="460253" y="39824"/>
                    <a:pt x="460253" y="39824"/>
                  </a:cubicBezTo>
                  <a:lnTo>
                    <a:pt x="458151" y="44457"/>
                  </a:lnTo>
                  <a:lnTo>
                    <a:pt x="459778" y="44403"/>
                  </a:lnTo>
                  <a:cubicBezTo>
                    <a:pt x="464520" y="44247"/>
                    <a:pt x="464520" y="44247"/>
                    <a:pt x="464520" y="44247"/>
                  </a:cubicBezTo>
                  <a:lnTo>
                    <a:pt x="462417" y="48883"/>
                  </a:lnTo>
                  <a:lnTo>
                    <a:pt x="464045" y="48829"/>
                  </a:lnTo>
                  <a:cubicBezTo>
                    <a:pt x="468788" y="48673"/>
                    <a:pt x="468788" y="48673"/>
                    <a:pt x="468788" y="48673"/>
                  </a:cubicBezTo>
                  <a:lnTo>
                    <a:pt x="466687" y="53307"/>
                  </a:lnTo>
                  <a:lnTo>
                    <a:pt x="468312" y="53253"/>
                  </a:lnTo>
                  <a:cubicBezTo>
                    <a:pt x="473055" y="53097"/>
                    <a:pt x="473055" y="53097"/>
                    <a:pt x="473055" y="53097"/>
                  </a:cubicBezTo>
                  <a:lnTo>
                    <a:pt x="470952" y="57730"/>
                  </a:lnTo>
                  <a:lnTo>
                    <a:pt x="472579" y="57677"/>
                  </a:lnTo>
                  <a:cubicBezTo>
                    <a:pt x="477322" y="57521"/>
                    <a:pt x="477322" y="57521"/>
                    <a:pt x="477322" y="57521"/>
                  </a:cubicBezTo>
                  <a:lnTo>
                    <a:pt x="475218" y="62156"/>
                  </a:lnTo>
                  <a:lnTo>
                    <a:pt x="476847" y="62102"/>
                  </a:lnTo>
                  <a:cubicBezTo>
                    <a:pt x="481590" y="61947"/>
                    <a:pt x="481590" y="61947"/>
                    <a:pt x="481590" y="61947"/>
                  </a:cubicBezTo>
                  <a:lnTo>
                    <a:pt x="479487" y="66580"/>
                  </a:lnTo>
                  <a:lnTo>
                    <a:pt x="484451" y="66418"/>
                  </a:lnTo>
                  <a:cubicBezTo>
                    <a:pt x="485856" y="66372"/>
                    <a:pt x="485856" y="66372"/>
                    <a:pt x="485856" y="66372"/>
                  </a:cubicBezTo>
                  <a:lnTo>
                    <a:pt x="483754" y="71006"/>
                  </a:lnTo>
                  <a:lnTo>
                    <a:pt x="488719" y="70843"/>
                  </a:lnTo>
                  <a:cubicBezTo>
                    <a:pt x="490124" y="70796"/>
                    <a:pt x="490124" y="70796"/>
                    <a:pt x="490124" y="70796"/>
                  </a:cubicBezTo>
                  <a:lnTo>
                    <a:pt x="488022" y="75429"/>
                  </a:lnTo>
                  <a:lnTo>
                    <a:pt x="492986" y="75266"/>
                  </a:lnTo>
                  <a:cubicBezTo>
                    <a:pt x="494392" y="75221"/>
                    <a:pt x="494392" y="75221"/>
                    <a:pt x="494392" y="75221"/>
                  </a:cubicBezTo>
                  <a:lnTo>
                    <a:pt x="492289" y="79853"/>
                  </a:lnTo>
                  <a:lnTo>
                    <a:pt x="497253" y="79690"/>
                  </a:lnTo>
                  <a:cubicBezTo>
                    <a:pt x="498659" y="79645"/>
                    <a:pt x="498659" y="79645"/>
                    <a:pt x="498659" y="79645"/>
                  </a:cubicBezTo>
                  <a:lnTo>
                    <a:pt x="496555" y="84280"/>
                  </a:lnTo>
                  <a:lnTo>
                    <a:pt x="501520" y="84116"/>
                  </a:lnTo>
                  <a:cubicBezTo>
                    <a:pt x="502925" y="84071"/>
                    <a:pt x="502925" y="84071"/>
                    <a:pt x="502925" y="84071"/>
                  </a:cubicBezTo>
                  <a:lnTo>
                    <a:pt x="500823" y="88703"/>
                  </a:lnTo>
                  <a:lnTo>
                    <a:pt x="505786" y="88541"/>
                  </a:lnTo>
                  <a:cubicBezTo>
                    <a:pt x="507192" y="88495"/>
                    <a:pt x="507192" y="88495"/>
                    <a:pt x="507192" y="88495"/>
                  </a:cubicBezTo>
                  <a:lnTo>
                    <a:pt x="505090" y="93129"/>
                  </a:lnTo>
                  <a:lnTo>
                    <a:pt x="510055" y="92965"/>
                  </a:lnTo>
                  <a:cubicBezTo>
                    <a:pt x="511461" y="92920"/>
                    <a:pt x="511461" y="92920"/>
                    <a:pt x="511461" y="92920"/>
                  </a:cubicBezTo>
                  <a:lnTo>
                    <a:pt x="509358" y="97553"/>
                  </a:lnTo>
                  <a:lnTo>
                    <a:pt x="514321" y="97390"/>
                  </a:lnTo>
                  <a:cubicBezTo>
                    <a:pt x="515728" y="97344"/>
                    <a:pt x="515728" y="97344"/>
                    <a:pt x="515728" y="97344"/>
                  </a:cubicBezTo>
                  <a:lnTo>
                    <a:pt x="513625" y="101977"/>
                  </a:lnTo>
                  <a:lnTo>
                    <a:pt x="518588" y="101814"/>
                  </a:lnTo>
                  <a:cubicBezTo>
                    <a:pt x="519994" y="101769"/>
                    <a:pt x="519994" y="101769"/>
                    <a:pt x="519994" y="101769"/>
                  </a:cubicBezTo>
                  <a:lnTo>
                    <a:pt x="517890" y="106403"/>
                  </a:lnTo>
                  <a:lnTo>
                    <a:pt x="522858" y="106240"/>
                  </a:lnTo>
                  <a:cubicBezTo>
                    <a:pt x="524261" y="106193"/>
                    <a:pt x="524261" y="106193"/>
                    <a:pt x="524261" y="106193"/>
                  </a:cubicBezTo>
                  <a:lnTo>
                    <a:pt x="522160" y="110826"/>
                  </a:lnTo>
                  <a:lnTo>
                    <a:pt x="527125" y="110665"/>
                  </a:lnTo>
                  <a:cubicBezTo>
                    <a:pt x="528529" y="110617"/>
                    <a:pt x="528529" y="110617"/>
                    <a:pt x="528529" y="110617"/>
                  </a:cubicBezTo>
                  <a:lnTo>
                    <a:pt x="526425" y="115252"/>
                  </a:lnTo>
                  <a:lnTo>
                    <a:pt x="531391" y="115089"/>
                  </a:lnTo>
                  <a:lnTo>
                    <a:pt x="531435" y="115087"/>
                  </a:lnTo>
                  <a:lnTo>
                    <a:pt x="531505" y="117888"/>
                  </a:lnTo>
                  <a:lnTo>
                    <a:pt x="530694" y="119677"/>
                  </a:lnTo>
                  <a:lnTo>
                    <a:pt x="531551" y="119649"/>
                  </a:lnTo>
                  <a:lnTo>
                    <a:pt x="533177" y="183618"/>
                  </a:lnTo>
                  <a:lnTo>
                    <a:pt x="533177" y="376150"/>
                  </a:lnTo>
                  <a:lnTo>
                    <a:pt x="533177" y="440323"/>
                  </a:lnTo>
                  <a:lnTo>
                    <a:pt x="533176" y="440326"/>
                  </a:lnTo>
                  <a:lnTo>
                    <a:pt x="526129" y="475234"/>
                  </a:lnTo>
                  <a:lnTo>
                    <a:pt x="521724" y="484398"/>
                  </a:lnTo>
                  <a:lnTo>
                    <a:pt x="511226" y="499968"/>
                  </a:lnTo>
                  <a:lnTo>
                    <a:pt x="472514" y="531847"/>
                  </a:lnTo>
                  <a:lnTo>
                    <a:pt x="472508" y="531851"/>
                  </a:lnTo>
                  <a:lnTo>
                    <a:pt x="438059" y="538806"/>
                  </a:lnTo>
                  <a:lnTo>
                    <a:pt x="166065" y="531742"/>
                  </a:lnTo>
                  <a:lnTo>
                    <a:pt x="164166" y="528897"/>
                  </a:lnTo>
                  <a:lnTo>
                    <a:pt x="164060" y="528967"/>
                  </a:lnTo>
                  <a:cubicBezTo>
                    <a:pt x="163257" y="529503"/>
                    <a:pt x="163257" y="529503"/>
                    <a:pt x="163257" y="529503"/>
                  </a:cubicBezTo>
                  <a:lnTo>
                    <a:pt x="159898" y="524473"/>
                  </a:lnTo>
                  <a:lnTo>
                    <a:pt x="159793" y="524543"/>
                  </a:lnTo>
                  <a:cubicBezTo>
                    <a:pt x="158990" y="525079"/>
                    <a:pt x="158990" y="525079"/>
                    <a:pt x="158990" y="525079"/>
                  </a:cubicBezTo>
                  <a:lnTo>
                    <a:pt x="155632" y="520049"/>
                  </a:lnTo>
                  <a:lnTo>
                    <a:pt x="155526" y="520120"/>
                  </a:lnTo>
                  <a:cubicBezTo>
                    <a:pt x="154724" y="520655"/>
                    <a:pt x="154724" y="520655"/>
                    <a:pt x="154724" y="520655"/>
                  </a:cubicBezTo>
                  <a:lnTo>
                    <a:pt x="151365" y="515624"/>
                  </a:lnTo>
                  <a:lnTo>
                    <a:pt x="151258" y="515695"/>
                  </a:lnTo>
                  <a:cubicBezTo>
                    <a:pt x="150457" y="516230"/>
                    <a:pt x="150457" y="516230"/>
                    <a:pt x="150457" y="516230"/>
                  </a:cubicBezTo>
                  <a:lnTo>
                    <a:pt x="147098" y="511199"/>
                  </a:lnTo>
                  <a:lnTo>
                    <a:pt x="146991" y="511269"/>
                  </a:lnTo>
                  <a:cubicBezTo>
                    <a:pt x="146189" y="511805"/>
                    <a:pt x="146189" y="511805"/>
                    <a:pt x="146189" y="511805"/>
                  </a:cubicBezTo>
                  <a:lnTo>
                    <a:pt x="142830" y="506774"/>
                  </a:lnTo>
                  <a:lnTo>
                    <a:pt x="142724" y="506845"/>
                  </a:lnTo>
                  <a:cubicBezTo>
                    <a:pt x="141922" y="507381"/>
                    <a:pt x="141922" y="507381"/>
                    <a:pt x="141922" y="507381"/>
                  </a:cubicBezTo>
                  <a:lnTo>
                    <a:pt x="138563" y="502350"/>
                  </a:lnTo>
                  <a:lnTo>
                    <a:pt x="138456" y="502421"/>
                  </a:lnTo>
                  <a:cubicBezTo>
                    <a:pt x="137655" y="502956"/>
                    <a:pt x="137655" y="502956"/>
                    <a:pt x="137655" y="502956"/>
                  </a:cubicBezTo>
                  <a:lnTo>
                    <a:pt x="134295" y="497925"/>
                  </a:lnTo>
                  <a:lnTo>
                    <a:pt x="134188" y="497995"/>
                  </a:lnTo>
                  <a:cubicBezTo>
                    <a:pt x="133386" y="498531"/>
                    <a:pt x="133386" y="498531"/>
                    <a:pt x="133386" y="498531"/>
                  </a:cubicBezTo>
                  <a:lnTo>
                    <a:pt x="130027" y="493499"/>
                  </a:lnTo>
                  <a:lnTo>
                    <a:pt x="129921" y="493570"/>
                  </a:lnTo>
                  <a:cubicBezTo>
                    <a:pt x="129119" y="494105"/>
                    <a:pt x="129119" y="494105"/>
                    <a:pt x="129119" y="494105"/>
                  </a:cubicBezTo>
                  <a:lnTo>
                    <a:pt x="125760" y="489075"/>
                  </a:lnTo>
                  <a:lnTo>
                    <a:pt x="125655" y="489145"/>
                  </a:lnTo>
                  <a:cubicBezTo>
                    <a:pt x="124853" y="489680"/>
                    <a:pt x="124853" y="489680"/>
                    <a:pt x="124853" y="489680"/>
                  </a:cubicBezTo>
                  <a:lnTo>
                    <a:pt x="121494" y="484650"/>
                  </a:lnTo>
                  <a:lnTo>
                    <a:pt x="121387" y="484721"/>
                  </a:lnTo>
                  <a:cubicBezTo>
                    <a:pt x="120586" y="485256"/>
                    <a:pt x="120586" y="485256"/>
                    <a:pt x="120586" y="485256"/>
                  </a:cubicBezTo>
                  <a:lnTo>
                    <a:pt x="117226" y="480226"/>
                  </a:lnTo>
                  <a:lnTo>
                    <a:pt x="117120" y="480297"/>
                  </a:lnTo>
                  <a:cubicBezTo>
                    <a:pt x="116318" y="480832"/>
                    <a:pt x="116318" y="480832"/>
                    <a:pt x="116318" y="480832"/>
                  </a:cubicBezTo>
                  <a:lnTo>
                    <a:pt x="112959" y="475802"/>
                  </a:lnTo>
                  <a:lnTo>
                    <a:pt x="112854" y="475872"/>
                  </a:lnTo>
                  <a:cubicBezTo>
                    <a:pt x="112052" y="476407"/>
                    <a:pt x="112052" y="476407"/>
                    <a:pt x="112052" y="476407"/>
                  </a:cubicBezTo>
                  <a:lnTo>
                    <a:pt x="108692" y="471376"/>
                  </a:lnTo>
                  <a:lnTo>
                    <a:pt x="108585" y="471448"/>
                  </a:lnTo>
                  <a:cubicBezTo>
                    <a:pt x="107783" y="471983"/>
                    <a:pt x="107783" y="471983"/>
                    <a:pt x="107783" y="471983"/>
                  </a:cubicBezTo>
                  <a:lnTo>
                    <a:pt x="104424" y="466952"/>
                  </a:lnTo>
                  <a:lnTo>
                    <a:pt x="104318" y="467023"/>
                  </a:lnTo>
                  <a:cubicBezTo>
                    <a:pt x="103517" y="467558"/>
                    <a:pt x="103517" y="467558"/>
                    <a:pt x="103517" y="467558"/>
                  </a:cubicBezTo>
                  <a:lnTo>
                    <a:pt x="100157" y="462527"/>
                  </a:lnTo>
                  <a:lnTo>
                    <a:pt x="100051" y="462597"/>
                  </a:lnTo>
                  <a:cubicBezTo>
                    <a:pt x="99250" y="463133"/>
                    <a:pt x="99250" y="463133"/>
                    <a:pt x="99250" y="463133"/>
                  </a:cubicBezTo>
                  <a:lnTo>
                    <a:pt x="95891" y="458102"/>
                  </a:lnTo>
                  <a:lnTo>
                    <a:pt x="95784" y="458173"/>
                  </a:lnTo>
                  <a:cubicBezTo>
                    <a:pt x="94983" y="458708"/>
                    <a:pt x="94983" y="458708"/>
                    <a:pt x="94983" y="458708"/>
                  </a:cubicBezTo>
                  <a:lnTo>
                    <a:pt x="91624" y="453677"/>
                  </a:lnTo>
                  <a:lnTo>
                    <a:pt x="91517" y="453749"/>
                  </a:lnTo>
                  <a:cubicBezTo>
                    <a:pt x="90716" y="454284"/>
                    <a:pt x="90716" y="454284"/>
                    <a:pt x="90716" y="454284"/>
                  </a:cubicBezTo>
                  <a:lnTo>
                    <a:pt x="87356" y="449252"/>
                  </a:lnTo>
                  <a:lnTo>
                    <a:pt x="87250" y="449324"/>
                  </a:lnTo>
                  <a:cubicBezTo>
                    <a:pt x="86448" y="449859"/>
                    <a:pt x="86448" y="449859"/>
                    <a:pt x="86448" y="449859"/>
                  </a:cubicBezTo>
                  <a:lnTo>
                    <a:pt x="83089" y="444828"/>
                  </a:lnTo>
                  <a:lnTo>
                    <a:pt x="82983" y="444899"/>
                  </a:lnTo>
                  <a:cubicBezTo>
                    <a:pt x="82181" y="445435"/>
                    <a:pt x="82181" y="445435"/>
                    <a:pt x="82181" y="445435"/>
                  </a:cubicBezTo>
                  <a:lnTo>
                    <a:pt x="78821" y="440402"/>
                  </a:lnTo>
                  <a:lnTo>
                    <a:pt x="78714" y="440474"/>
                  </a:lnTo>
                  <a:cubicBezTo>
                    <a:pt x="77912" y="441009"/>
                    <a:pt x="77912" y="441009"/>
                    <a:pt x="77912" y="441009"/>
                  </a:cubicBezTo>
                  <a:lnTo>
                    <a:pt x="74554" y="435979"/>
                  </a:lnTo>
                  <a:lnTo>
                    <a:pt x="74448" y="436050"/>
                  </a:lnTo>
                  <a:cubicBezTo>
                    <a:pt x="73646" y="436586"/>
                    <a:pt x="73646" y="436586"/>
                    <a:pt x="73646" y="436586"/>
                  </a:cubicBezTo>
                  <a:lnTo>
                    <a:pt x="70287" y="431555"/>
                  </a:lnTo>
                  <a:lnTo>
                    <a:pt x="70181" y="431626"/>
                  </a:lnTo>
                  <a:cubicBezTo>
                    <a:pt x="69379" y="432161"/>
                    <a:pt x="69379" y="432161"/>
                    <a:pt x="69379" y="432161"/>
                  </a:cubicBezTo>
                  <a:lnTo>
                    <a:pt x="66019" y="427129"/>
                  </a:lnTo>
                  <a:lnTo>
                    <a:pt x="65913" y="427200"/>
                  </a:lnTo>
                  <a:cubicBezTo>
                    <a:pt x="65112" y="427735"/>
                    <a:pt x="65112" y="427735"/>
                    <a:pt x="65112" y="427735"/>
                  </a:cubicBezTo>
                  <a:lnTo>
                    <a:pt x="61753" y="422705"/>
                  </a:lnTo>
                  <a:lnTo>
                    <a:pt x="61647" y="422776"/>
                  </a:lnTo>
                  <a:cubicBezTo>
                    <a:pt x="60845" y="423311"/>
                    <a:pt x="60845" y="423311"/>
                    <a:pt x="60845" y="423311"/>
                  </a:cubicBezTo>
                  <a:lnTo>
                    <a:pt x="57486" y="418281"/>
                  </a:lnTo>
                  <a:lnTo>
                    <a:pt x="57379" y="418352"/>
                  </a:lnTo>
                  <a:cubicBezTo>
                    <a:pt x="56578" y="418887"/>
                    <a:pt x="56578" y="418887"/>
                    <a:pt x="56578" y="418887"/>
                  </a:cubicBezTo>
                  <a:lnTo>
                    <a:pt x="53217" y="413855"/>
                  </a:lnTo>
                  <a:lnTo>
                    <a:pt x="53111" y="413926"/>
                  </a:lnTo>
                  <a:cubicBezTo>
                    <a:pt x="52309" y="414461"/>
                    <a:pt x="52309" y="414461"/>
                    <a:pt x="52309" y="414461"/>
                  </a:cubicBezTo>
                  <a:lnTo>
                    <a:pt x="48951" y="409432"/>
                  </a:lnTo>
                  <a:lnTo>
                    <a:pt x="48844" y="409503"/>
                  </a:lnTo>
                  <a:cubicBezTo>
                    <a:pt x="48043" y="410038"/>
                    <a:pt x="48043" y="410038"/>
                    <a:pt x="48043" y="410038"/>
                  </a:cubicBezTo>
                  <a:lnTo>
                    <a:pt x="44682" y="405006"/>
                  </a:lnTo>
                  <a:lnTo>
                    <a:pt x="44577" y="405076"/>
                  </a:lnTo>
                  <a:cubicBezTo>
                    <a:pt x="43775" y="405612"/>
                    <a:pt x="43775" y="405612"/>
                    <a:pt x="43775" y="405612"/>
                  </a:cubicBezTo>
                  <a:lnTo>
                    <a:pt x="40416" y="400581"/>
                  </a:lnTo>
                  <a:lnTo>
                    <a:pt x="40310" y="400652"/>
                  </a:lnTo>
                  <a:cubicBezTo>
                    <a:pt x="39508" y="401187"/>
                    <a:pt x="39508" y="401187"/>
                    <a:pt x="39508" y="401187"/>
                  </a:cubicBezTo>
                  <a:lnTo>
                    <a:pt x="36148" y="396157"/>
                  </a:lnTo>
                  <a:lnTo>
                    <a:pt x="36043" y="396229"/>
                  </a:lnTo>
                  <a:cubicBezTo>
                    <a:pt x="35240" y="396763"/>
                    <a:pt x="35240" y="396763"/>
                    <a:pt x="35240" y="396763"/>
                  </a:cubicBezTo>
                  <a:lnTo>
                    <a:pt x="31881" y="391733"/>
                  </a:lnTo>
                  <a:lnTo>
                    <a:pt x="31776" y="391803"/>
                  </a:lnTo>
                  <a:cubicBezTo>
                    <a:pt x="30975" y="392338"/>
                    <a:pt x="30975" y="392338"/>
                    <a:pt x="30975" y="392338"/>
                  </a:cubicBezTo>
                  <a:lnTo>
                    <a:pt x="27616" y="387307"/>
                  </a:lnTo>
                  <a:lnTo>
                    <a:pt x="27509" y="387379"/>
                  </a:lnTo>
                  <a:cubicBezTo>
                    <a:pt x="26707" y="387914"/>
                    <a:pt x="26707" y="387914"/>
                    <a:pt x="26707" y="387914"/>
                  </a:cubicBezTo>
                  <a:lnTo>
                    <a:pt x="23347" y="382882"/>
                  </a:lnTo>
                  <a:lnTo>
                    <a:pt x="23241" y="382953"/>
                  </a:lnTo>
                  <a:cubicBezTo>
                    <a:pt x="22439" y="383488"/>
                    <a:pt x="22439" y="383488"/>
                    <a:pt x="22439" y="383488"/>
                  </a:cubicBezTo>
                  <a:cubicBezTo>
                    <a:pt x="0" y="349883"/>
                    <a:pt x="0" y="349883"/>
                    <a:pt x="0" y="349883"/>
                  </a:cubicBezTo>
                  <a:cubicBezTo>
                    <a:pt x="15613" y="339458"/>
                    <a:pt x="51300" y="315628"/>
                    <a:pt x="66914" y="305202"/>
                  </a:cubicBezTo>
                  <a:cubicBezTo>
                    <a:pt x="75836" y="299244"/>
                    <a:pt x="87808" y="301478"/>
                    <a:pt x="94107" y="310911"/>
                  </a:cubicBezTo>
                  <a:lnTo>
                    <a:pt x="95959" y="313685"/>
                  </a:lnTo>
                  <a:lnTo>
                    <a:pt x="98375" y="315337"/>
                  </a:lnTo>
                  <a:lnTo>
                    <a:pt x="100226" y="318109"/>
                  </a:lnTo>
                  <a:lnTo>
                    <a:pt x="102642" y="319761"/>
                  </a:lnTo>
                  <a:lnTo>
                    <a:pt x="104494" y="322534"/>
                  </a:lnTo>
                  <a:lnTo>
                    <a:pt x="106909" y="324186"/>
                  </a:lnTo>
                  <a:lnTo>
                    <a:pt x="108760" y="326957"/>
                  </a:lnTo>
                  <a:lnTo>
                    <a:pt x="111177" y="328611"/>
                  </a:lnTo>
                  <a:lnTo>
                    <a:pt x="113028" y="331383"/>
                  </a:lnTo>
                  <a:lnTo>
                    <a:pt x="115444" y="333035"/>
                  </a:lnTo>
                  <a:lnTo>
                    <a:pt x="117297" y="335809"/>
                  </a:lnTo>
                  <a:lnTo>
                    <a:pt x="119711" y="337460"/>
                  </a:lnTo>
                  <a:lnTo>
                    <a:pt x="121563" y="340232"/>
                  </a:lnTo>
                  <a:lnTo>
                    <a:pt x="123978" y="341884"/>
                  </a:lnTo>
                  <a:lnTo>
                    <a:pt x="125830" y="344657"/>
                  </a:lnTo>
                  <a:lnTo>
                    <a:pt x="128246" y="346309"/>
                  </a:lnTo>
                  <a:lnTo>
                    <a:pt x="130098" y="349082"/>
                  </a:lnTo>
                  <a:lnTo>
                    <a:pt x="132513" y="350734"/>
                  </a:lnTo>
                  <a:lnTo>
                    <a:pt x="134365" y="353506"/>
                  </a:lnTo>
                  <a:lnTo>
                    <a:pt x="136779" y="355159"/>
                  </a:lnTo>
                  <a:lnTo>
                    <a:pt x="138632" y="357930"/>
                  </a:lnTo>
                  <a:lnTo>
                    <a:pt x="139869" y="358777"/>
                  </a:lnTo>
                  <a:lnTo>
                    <a:pt x="166108" y="341256"/>
                  </a:lnTo>
                  <a:cubicBezTo>
                    <a:pt x="192220" y="323820"/>
                    <a:pt x="192220" y="323820"/>
                    <a:pt x="192220" y="323820"/>
                  </a:cubicBezTo>
                  <a:cubicBezTo>
                    <a:pt x="157184" y="271350"/>
                    <a:pt x="157184" y="271350"/>
                    <a:pt x="157184" y="271350"/>
                  </a:cubicBezTo>
                  <a:cubicBezTo>
                    <a:pt x="150885" y="261918"/>
                    <a:pt x="153411" y="250001"/>
                    <a:pt x="162332" y="244044"/>
                  </a:cubicBezTo>
                  <a:cubicBezTo>
                    <a:pt x="337423" y="127127"/>
                    <a:pt x="337423" y="127127"/>
                    <a:pt x="337423" y="127127"/>
                  </a:cubicBezTo>
                  <a:cubicBezTo>
                    <a:pt x="304748" y="78194"/>
                    <a:pt x="304748" y="78194"/>
                    <a:pt x="304748" y="78194"/>
                  </a:cubicBezTo>
                  <a:cubicBezTo>
                    <a:pt x="298449" y="68760"/>
                    <a:pt x="300974" y="56845"/>
                    <a:pt x="309897" y="50887"/>
                  </a:cubicBezTo>
                  <a:cubicBezTo>
                    <a:pt x="347257" y="25940"/>
                    <a:pt x="347257" y="25940"/>
                    <a:pt x="347257" y="25940"/>
                  </a:cubicBezTo>
                  <a:cubicBezTo>
                    <a:pt x="331904" y="2948"/>
                    <a:pt x="331904" y="2948"/>
                    <a:pt x="331904" y="2948"/>
                  </a:cubicBezTo>
                  <a:cubicBezTo>
                    <a:pt x="421848" y="0"/>
                    <a:pt x="421848" y="0"/>
                    <a:pt x="421848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>
                <a:latin typeface="+mn-ea"/>
                <a:ea typeface="+mn-ea"/>
                <a:cs typeface="阿里巴巴普惠体" panose="00020600040101010101" pitchFamily="18" charset="-122"/>
              </a:endParaRPr>
            </a:p>
          </p:txBody>
        </p:sp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id="{73752726-89DE-479B-BE76-DAE79A9FD1B7}"/>
                </a:ext>
              </a:extLst>
            </p:cNvPr>
            <p:cNvSpPr>
              <a:spLocks/>
            </p:cNvSpPr>
            <p:nvPr/>
          </p:nvSpPr>
          <p:spPr bwMode="auto">
            <a:xfrm rot="19576026">
              <a:off x="1404993" y="-597958"/>
              <a:ext cx="545121" cy="229688"/>
            </a:xfrm>
            <a:custGeom>
              <a:avLst/>
              <a:gdLst>
                <a:gd name="T0" fmla="*/ 699 w 813"/>
                <a:gd name="T1" fmla="*/ 96 h 324"/>
                <a:gd name="T2" fmla="*/ 661 w 813"/>
                <a:gd name="T3" fmla="*/ 96 h 324"/>
                <a:gd name="T4" fmla="*/ 661 w 813"/>
                <a:gd name="T5" fmla="*/ 178 h 324"/>
                <a:gd name="T6" fmla="*/ 632 w 813"/>
                <a:gd name="T7" fmla="*/ 207 h 324"/>
                <a:gd name="T8" fmla="*/ 317 w 813"/>
                <a:gd name="T9" fmla="*/ 207 h 324"/>
                <a:gd name="T10" fmla="*/ 317 w 813"/>
                <a:gd name="T11" fmla="*/ 296 h 324"/>
                <a:gd name="T12" fmla="*/ 289 w 813"/>
                <a:gd name="T13" fmla="*/ 324 h 324"/>
                <a:gd name="T14" fmla="*/ 120 w 813"/>
                <a:gd name="T15" fmla="*/ 324 h 324"/>
                <a:gd name="T16" fmla="*/ 92 w 813"/>
                <a:gd name="T17" fmla="*/ 296 h 324"/>
                <a:gd name="T18" fmla="*/ 92 w 813"/>
                <a:gd name="T19" fmla="*/ 204 h 324"/>
                <a:gd name="T20" fmla="*/ 0 w 813"/>
                <a:gd name="T21" fmla="*/ 204 h 324"/>
                <a:gd name="T22" fmla="*/ 0 w 813"/>
                <a:gd name="T23" fmla="*/ 147 h 324"/>
                <a:gd name="T24" fmla="*/ 120 w 813"/>
                <a:gd name="T25" fmla="*/ 147 h 324"/>
                <a:gd name="T26" fmla="*/ 149 w 813"/>
                <a:gd name="T27" fmla="*/ 175 h 324"/>
                <a:gd name="T28" fmla="*/ 149 w 813"/>
                <a:gd name="T29" fmla="*/ 267 h 324"/>
                <a:gd name="T30" fmla="*/ 260 w 813"/>
                <a:gd name="T31" fmla="*/ 267 h 324"/>
                <a:gd name="T32" fmla="*/ 260 w 813"/>
                <a:gd name="T33" fmla="*/ 178 h 324"/>
                <a:gd name="T34" fmla="*/ 289 w 813"/>
                <a:gd name="T35" fmla="*/ 150 h 324"/>
                <a:gd name="T36" fmla="*/ 603 w 813"/>
                <a:gd name="T37" fmla="*/ 150 h 324"/>
                <a:gd name="T38" fmla="*/ 603 w 813"/>
                <a:gd name="T39" fmla="*/ 67 h 324"/>
                <a:gd name="T40" fmla="*/ 632 w 813"/>
                <a:gd name="T41" fmla="*/ 39 h 324"/>
                <a:gd name="T42" fmla="*/ 699 w 813"/>
                <a:gd name="T43" fmla="*/ 39 h 324"/>
                <a:gd name="T44" fmla="*/ 699 w 813"/>
                <a:gd name="T45" fmla="*/ 0 h 324"/>
                <a:gd name="T46" fmla="*/ 813 w 813"/>
                <a:gd name="T47" fmla="*/ 67 h 324"/>
                <a:gd name="T48" fmla="*/ 699 w 813"/>
                <a:gd name="T49" fmla="*/ 134 h 324"/>
                <a:gd name="T50" fmla="*/ 699 w 813"/>
                <a:gd name="T51" fmla="*/ 9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13" h="324">
                  <a:moveTo>
                    <a:pt x="699" y="96"/>
                  </a:moveTo>
                  <a:cubicBezTo>
                    <a:pt x="661" y="96"/>
                    <a:pt x="661" y="96"/>
                    <a:pt x="661" y="96"/>
                  </a:cubicBezTo>
                  <a:cubicBezTo>
                    <a:pt x="661" y="123"/>
                    <a:pt x="661" y="151"/>
                    <a:pt x="661" y="178"/>
                  </a:cubicBezTo>
                  <a:cubicBezTo>
                    <a:pt x="661" y="194"/>
                    <a:pt x="648" y="207"/>
                    <a:pt x="632" y="207"/>
                  </a:cubicBezTo>
                  <a:cubicBezTo>
                    <a:pt x="317" y="207"/>
                    <a:pt x="317" y="207"/>
                    <a:pt x="317" y="207"/>
                  </a:cubicBezTo>
                  <a:cubicBezTo>
                    <a:pt x="317" y="296"/>
                    <a:pt x="317" y="296"/>
                    <a:pt x="317" y="296"/>
                  </a:cubicBezTo>
                  <a:cubicBezTo>
                    <a:pt x="317" y="312"/>
                    <a:pt x="305" y="324"/>
                    <a:pt x="289" y="324"/>
                  </a:cubicBezTo>
                  <a:cubicBezTo>
                    <a:pt x="120" y="324"/>
                    <a:pt x="120" y="324"/>
                    <a:pt x="120" y="324"/>
                  </a:cubicBezTo>
                  <a:cubicBezTo>
                    <a:pt x="105" y="324"/>
                    <a:pt x="92" y="312"/>
                    <a:pt x="92" y="296"/>
                  </a:cubicBezTo>
                  <a:cubicBezTo>
                    <a:pt x="92" y="204"/>
                    <a:pt x="92" y="204"/>
                    <a:pt x="92" y="204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28" y="147"/>
                    <a:pt x="92" y="147"/>
                    <a:pt x="120" y="147"/>
                  </a:cubicBezTo>
                  <a:cubicBezTo>
                    <a:pt x="136" y="147"/>
                    <a:pt x="149" y="159"/>
                    <a:pt x="149" y="175"/>
                  </a:cubicBezTo>
                  <a:cubicBezTo>
                    <a:pt x="149" y="267"/>
                    <a:pt x="149" y="267"/>
                    <a:pt x="149" y="267"/>
                  </a:cubicBezTo>
                  <a:cubicBezTo>
                    <a:pt x="260" y="267"/>
                    <a:pt x="260" y="267"/>
                    <a:pt x="260" y="267"/>
                  </a:cubicBezTo>
                  <a:cubicBezTo>
                    <a:pt x="260" y="178"/>
                    <a:pt x="260" y="178"/>
                    <a:pt x="260" y="178"/>
                  </a:cubicBezTo>
                  <a:cubicBezTo>
                    <a:pt x="260" y="162"/>
                    <a:pt x="273" y="150"/>
                    <a:pt x="289" y="150"/>
                  </a:cubicBezTo>
                  <a:cubicBezTo>
                    <a:pt x="603" y="150"/>
                    <a:pt x="603" y="150"/>
                    <a:pt x="603" y="150"/>
                  </a:cubicBezTo>
                  <a:cubicBezTo>
                    <a:pt x="603" y="67"/>
                    <a:pt x="603" y="67"/>
                    <a:pt x="603" y="67"/>
                  </a:cubicBezTo>
                  <a:cubicBezTo>
                    <a:pt x="603" y="51"/>
                    <a:pt x="616" y="39"/>
                    <a:pt x="632" y="39"/>
                  </a:cubicBezTo>
                  <a:cubicBezTo>
                    <a:pt x="699" y="39"/>
                    <a:pt x="699" y="39"/>
                    <a:pt x="699" y="39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813" y="67"/>
                    <a:pt x="813" y="67"/>
                    <a:pt x="813" y="67"/>
                  </a:cubicBezTo>
                  <a:cubicBezTo>
                    <a:pt x="699" y="134"/>
                    <a:pt x="699" y="134"/>
                    <a:pt x="699" y="134"/>
                  </a:cubicBezTo>
                  <a:cubicBezTo>
                    <a:pt x="699" y="96"/>
                    <a:pt x="699" y="96"/>
                    <a:pt x="699" y="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</p:grp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2AB7EB07-07E8-48CC-9CEE-6F8FB6877FCC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93065"/>
            <a:ext cx="11306175" cy="0"/>
          </a:xfrm>
          <a:prstGeom prst="line">
            <a:avLst/>
          </a:prstGeom>
          <a:ln w="12700" cap="rnd">
            <a:gradFill>
              <a:gsLst>
                <a:gs pos="0">
                  <a:schemeClr val="accent2"/>
                </a:gs>
                <a:gs pos="100000">
                  <a:schemeClr val="accent2"/>
                </a:gs>
                <a:gs pos="59621">
                  <a:schemeClr val="accent2">
                    <a:alpha val="0"/>
                  </a:schemeClr>
                </a:gs>
                <a:gs pos="40000">
                  <a:schemeClr val="accent2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图形 13">
            <a:extLst>
              <a:ext uri="{FF2B5EF4-FFF2-40B4-BE49-F238E27FC236}">
                <a16:creationId xmlns:a16="http://schemas.microsoft.com/office/drawing/2014/main" id="{697465C0-6626-4A10-9DC6-95BD0129486F}"/>
              </a:ext>
            </a:extLst>
          </p:cNvPr>
          <p:cNvGrpSpPr/>
          <p:nvPr userDrawn="1"/>
        </p:nvGrpSpPr>
        <p:grpSpPr>
          <a:xfrm>
            <a:off x="442913" y="6380936"/>
            <a:ext cx="1050303" cy="210061"/>
            <a:chOff x="2428875" y="2695575"/>
            <a:chExt cx="7334250" cy="1466850"/>
          </a:xfrm>
          <a:solidFill>
            <a:schemeClr val="accent1">
              <a:lumMod val="75000"/>
            </a:schemeClr>
          </a:solidFill>
        </p:grpSpPr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4DDD5CB1-F8EC-44D7-B662-26A4A672A89E}"/>
                </a:ext>
              </a:extLst>
            </p:cNvPr>
            <p:cNvSpPr/>
            <p:nvPr/>
          </p:nvSpPr>
          <p:spPr>
            <a:xfrm>
              <a:off x="2421731" y="2721769"/>
              <a:ext cx="1114425" cy="1438275"/>
            </a:xfrm>
            <a:custGeom>
              <a:avLst/>
              <a:gdLst>
                <a:gd name="connsiteX0" fmla="*/ 1107472 w 1114425"/>
                <a:gd name="connsiteY0" fmla="*/ 601313 h 1438275"/>
                <a:gd name="connsiteX1" fmla="*/ 1096232 w 1114425"/>
                <a:gd name="connsiteY1" fmla="*/ 574548 h 1438275"/>
                <a:gd name="connsiteX2" fmla="*/ 1067467 w 1114425"/>
                <a:gd name="connsiteY2" fmla="*/ 544449 h 1438275"/>
                <a:gd name="connsiteX3" fmla="*/ 1041749 w 1114425"/>
                <a:gd name="connsiteY3" fmla="*/ 527876 h 1438275"/>
                <a:gd name="connsiteX4" fmla="*/ 1020318 w 1114425"/>
                <a:gd name="connsiteY4" fmla="*/ 523875 h 1438275"/>
                <a:gd name="connsiteX5" fmla="*/ 991648 w 1114425"/>
                <a:gd name="connsiteY5" fmla="*/ 528352 h 1438275"/>
                <a:gd name="connsiteX6" fmla="*/ 949738 w 1114425"/>
                <a:gd name="connsiteY6" fmla="*/ 549783 h 1438275"/>
                <a:gd name="connsiteX7" fmla="*/ 883730 w 1114425"/>
                <a:gd name="connsiteY7" fmla="*/ 586359 h 1438275"/>
                <a:gd name="connsiteX8" fmla="*/ 847535 w 1114425"/>
                <a:gd name="connsiteY8" fmla="*/ 602456 h 1438275"/>
                <a:gd name="connsiteX9" fmla="*/ 837724 w 1114425"/>
                <a:gd name="connsiteY9" fmla="*/ 605219 h 1438275"/>
                <a:gd name="connsiteX10" fmla="*/ 831723 w 1114425"/>
                <a:gd name="connsiteY10" fmla="*/ 595789 h 1438275"/>
                <a:gd name="connsiteX11" fmla="*/ 835914 w 1114425"/>
                <a:gd name="connsiteY11" fmla="*/ 585216 h 1438275"/>
                <a:gd name="connsiteX12" fmla="*/ 895731 w 1114425"/>
                <a:gd name="connsiteY12" fmla="*/ 508730 h 1438275"/>
                <a:gd name="connsiteX13" fmla="*/ 912305 w 1114425"/>
                <a:gd name="connsiteY13" fmla="*/ 496443 h 1438275"/>
                <a:gd name="connsiteX14" fmla="*/ 938022 w 1114425"/>
                <a:gd name="connsiteY14" fmla="*/ 486918 h 1438275"/>
                <a:gd name="connsiteX15" fmla="*/ 958691 w 1114425"/>
                <a:gd name="connsiteY15" fmla="*/ 473774 h 1438275"/>
                <a:gd name="connsiteX16" fmla="*/ 990410 w 1114425"/>
                <a:gd name="connsiteY16" fmla="*/ 452152 h 1438275"/>
                <a:gd name="connsiteX17" fmla="*/ 1006793 w 1114425"/>
                <a:gd name="connsiteY17" fmla="*/ 427958 h 1438275"/>
                <a:gd name="connsiteX18" fmla="*/ 1006793 w 1114425"/>
                <a:gd name="connsiteY18" fmla="*/ 415100 h 1438275"/>
                <a:gd name="connsiteX19" fmla="*/ 992886 w 1114425"/>
                <a:gd name="connsiteY19" fmla="*/ 399479 h 1438275"/>
                <a:gd name="connsiteX20" fmla="*/ 973169 w 1114425"/>
                <a:gd name="connsiteY20" fmla="*/ 387953 h 1438275"/>
                <a:gd name="connsiteX21" fmla="*/ 953738 w 1114425"/>
                <a:gd name="connsiteY21" fmla="*/ 383000 h 1438275"/>
                <a:gd name="connsiteX22" fmla="*/ 944309 w 1114425"/>
                <a:gd name="connsiteY22" fmla="*/ 374809 h 1438275"/>
                <a:gd name="connsiteX23" fmla="*/ 915829 w 1114425"/>
                <a:gd name="connsiteY23" fmla="*/ 348329 h 1438275"/>
                <a:gd name="connsiteX24" fmla="*/ 885730 w 1114425"/>
                <a:gd name="connsiteY24" fmla="*/ 324517 h 1438275"/>
                <a:gd name="connsiteX25" fmla="*/ 865346 w 1114425"/>
                <a:gd name="connsiteY25" fmla="*/ 323183 h 1438275"/>
                <a:gd name="connsiteX26" fmla="*/ 854488 w 1114425"/>
                <a:gd name="connsiteY26" fmla="*/ 331946 h 1438275"/>
                <a:gd name="connsiteX27" fmla="*/ 843629 w 1114425"/>
                <a:gd name="connsiteY27" fmla="*/ 346139 h 1438275"/>
                <a:gd name="connsiteX28" fmla="*/ 841820 w 1114425"/>
                <a:gd name="connsiteY28" fmla="*/ 381191 h 1438275"/>
                <a:gd name="connsiteX29" fmla="*/ 837248 w 1114425"/>
                <a:gd name="connsiteY29" fmla="*/ 406241 h 1438275"/>
                <a:gd name="connsiteX30" fmla="*/ 820769 w 1114425"/>
                <a:gd name="connsiteY30" fmla="*/ 442341 h 1438275"/>
                <a:gd name="connsiteX31" fmla="*/ 798862 w 1114425"/>
                <a:gd name="connsiteY31" fmla="*/ 465773 h 1438275"/>
                <a:gd name="connsiteX32" fmla="*/ 767239 w 1114425"/>
                <a:gd name="connsiteY32" fmla="*/ 480727 h 1438275"/>
                <a:gd name="connsiteX33" fmla="*/ 742950 w 1114425"/>
                <a:gd name="connsiteY33" fmla="*/ 489775 h 1438275"/>
                <a:gd name="connsiteX34" fmla="*/ 732377 w 1114425"/>
                <a:gd name="connsiteY34" fmla="*/ 490252 h 1438275"/>
                <a:gd name="connsiteX35" fmla="*/ 716947 w 1114425"/>
                <a:gd name="connsiteY35" fmla="*/ 476917 h 1438275"/>
                <a:gd name="connsiteX36" fmla="*/ 693896 w 1114425"/>
                <a:gd name="connsiteY36" fmla="*/ 447770 h 1438275"/>
                <a:gd name="connsiteX37" fmla="*/ 674561 w 1114425"/>
                <a:gd name="connsiteY37" fmla="*/ 431292 h 1438275"/>
                <a:gd name="connsiteX38" fmla="*/ 674656 w 1114425"/>
                <a:gd name="connsiteY38" fmla="*/ 424434 h 1438275"/>
                <a:gd name="connsiteX39" fmla="*/ 717613 w 1114425"/>
                <a:gd name="connsiteY39" fmla="*/ 380048 h 1438275"/>
                <a:gd name="connsiteX40" fmla="*/ 764858 w 1114425"/>
                <a:gd name="connsiteY40" fmla="*/ 326993 h 1438275"/>
                <a:gd name="connsiteX41" fmla="*/ 776764 w 1114425"/>
                <a:gd name="connsiteY41" fmla="*/ 323469 h 1438275"/>
                <a:gd name="connsiteX42" fmla="*/ 840867 w 1114425"/>
                <a:gd name="connsiteY42" fmla="*/ 311182 h 1438275"/>
                <a:gd name="connsiteX43" fmla="*/ 890302 w 1114425"/>
                <a:gd name="connsiteY43" fmla="*/ 290989 h 1438275"/>
                <a:gd name="connsiteX44" fmla="*/ 960692 w 1114425"/>
                <a:gd name="connsiteY44" fmla="*/ 246507 h 1438275"/>
                <a:gd name="connsiteX45" fmla="*/ 989552 w 1114425"/>
                <a:gd name="connsiteY45" fmla="*/ 208407 h 1438275"/>
                <a:gd name="connsiteX46" fmla="*/ 993743 w 1114425"/>
                <a:gd name="connsiteY46" fmla="*/ 179165 h 1438275"/>
                <a:gd name="connsiteX47" fmla="*/ 989171 w 1114425"/>
                <a:gd name="connsiteY47" fmla="*/ 153353 h 1438275"/>
                <a:gd name="connsiteX48" fmla="*/ 916877 w 1114425"/>
                <a:gd name="connsiteY48" fmla="*/ 70771 h 1438275"/>
                <a:gd name="connsiteX49" fmla="*/ 877348 w 1114425"/>
                <a:gd name="connsiteY49" fmla="*/ 39053 h 1438275"/>
                <a:gd name="connsiteX50" fmla="*/ 858774 w 1114425"/>
                <a:gd name="connsiteY50" fmla="*/ 34766 h 1438275"/>
                <a:gd name="connsiteX51" fmla="*/ 839629 w 1114425"/>
                <a:gd name="connsiteY51" fmla="*/ 45911 h 1438275"/>
                <a:gd name="connsiteX52" fmla="*/ 804005 w 1114425"/>
                <a:gd name="connsiteY52" fmla="*/ 86011 h 1438275"/>
                <a:gd name="connsiteX53" fmla="*/ 780193 w 1114425"/>
                <a:gd name="connsiteY53" fmla="*/ 121349 h 1438275"/>
                <a:gd name="connsiteX54" fmla="*/ 757809 w 1114425"/>
                <a:gd name="connsiteY54" fmla="*/ 177737 h 1438275"/>
                <a:gd name="connsiteX55" fmla="*/ 736283 w 1114425"/>
                <a:gd name="connsiteY55" fmla="*/ 230505 h 1438275"/>
                <a:gd name="connsiteX56" fmla="*/ 717518 w 1114425"/>
                <a:gd name="connsiteY56" fmla="*/ 255746 h 1438275"/>
                <a:gd name="connsiteX57" fmla="*/ 685133 w 1114425"/>
                <a:gd name="connsiteY57" fmla="*/ 268129 h 1438275"/>
                <a:gd name="connsiteX58" fmla="*/ 656273 w 1114425"/>
                <a:gd name="connsiteY58" fmla="*/ 268796 h 1438275"/>
                <a:gd name="connsiteX59" fmla="*/ 649605 w 1114425"/>
                <a:gd name="connsiteY59" fmla="*/ 266510 h 1438275"/>
                <a:gd name="connsiteX60" fmla="*/ 651415 w 1114425"/>
                <a:gd name="connsiteY60" fmla="*/ 249650 h 1438275"/>
                <a:gd name="connsiteX61" fmla="*/ 664274 w 1114425"/>
                <a:gd name="connsiteY61" fmla="*/ 216503 h 1438275"/>
                <a:gd name="connsiteX62" fmla="*/ 667988 w 1114425"/>
                <a:gd name="connsiteY62" fmla="*/ 168497 h 1438275"/>
                <a:gd name="connsiteX63" fmla="*/ 671703 w 1114425"/>
                <a:gd name="connsiteY63" fmla="*/ 157448 h 1438275"/>
                <a:gd name="connsiteX64" fmla="*/ 673703 w 1114425"/>
                <a:gd name="connsiteY64" fmla="*/ 111538 h 1438275"/>
                <a:gd name="connsiteX65" fmla="*/ 669893 w 1114425"/>
                <a:gd name="connsiteY65" fmla="*/ 93631 h 1438275"/>
                <a:gd name="connsiteX66" fmla="*/ 604647 w 1114425"/>
                <a:gd name="connsiteY66" fmla="*/ 43720 h 1438275"/>
                <a:gd name="connsiteX67" fmla="*/ 542544 w 1114425"/>
                <a:gd name="connsiteY67" fmla="*/ 11144 h 1438275"/>
                <a:gd name="connsiteX68" fmla="*/ 509016 w 1114425"/>
                <a:gd name="connsiteY68" fmla="*/ 7144 h 1438275"/>
                <a:gd name="connsiteX69" fmla="*/ 491681 w 1114425"/>
                <a:gd name="connsiteY69" fmla="*/ 14764 h 1438275"/>
                <a:gd name="connsiteX70" fmla="*/ 486156 w 1114425"/>
                <a:gd name="connsiteY70" fmla="*/ 46863 h 1438275"/>
                <a:gd name="connsiteX71" fmla="*/ 495300 w 1114425"/>
                <a:gd name="connsiteY71" fmla="*/ 65913 h 1438275"/>
                <a:gd name="connsiteX72" fmla="*/ 571310 w 1114425"/>
                <a:gd name="connsiteY72" fmla="*/ 169450 h 1438275"/>
                <a:gd name="connsiteX73" fmla="*/ 595694 w 1114425"/>
                <a:gd name="connsiteY73" fmla="*/ 225647 h 1438275"/>
                <a:gd name="connsiteX74" fmla="*/ 627126 w 1114425"/>
                <a:gd name="connsiteY74" fmla="*/ 258509 h 1438275"/>
                <a:gd name="connsiteX75" fmla="*/ 626840 w 1114425"/>
                <a:gd name="connsiteY75" fmla="*/ 268415 h 1438275"/>
                <a:gd name="connsiteX76" fmla="*/ 620459 w 1114425"/>
                <a:gd name="connsiteY76" fmla="*/ 272129 h 1438275"/>
                <a:gd name="connsiteX77" fmla="*/ 610267 w 1114425"/>
                <a:gd name="connsiteY77" fmla="*/ 277368 h 1438275"/>
                <a:gd name="connsiteX78" fmla="*/ 543782 w 1114425"/>
                <a:gd name="connsiteY78" fmla="*/ 278035 h 1438275"/>
                <a:gd name="connsiteX79" fmla="*/ 501587 w 1114425"/>
                <a:gd name="connsiteY79" fmla="*/ 278987 h 1438275"/>
                <a:gd name="connsiteX80" fmla="*/ 481679 w 1114425"/>
                <a:gd name="connsiteY80" fmla="*/ 277178 h 1438275"/>
                <a:gd name="connsiteX81" fmla="*/ 451390 w 1114425"/>
                <a:gd name="connsiteY81" fmla="*/ 280130 h 1438275"/>
                <a:gd name="connsiteX82" fmla="*/ 425387 w 1114425"/>
                <a:gd name="connsiteY82" fmla="*/ 278130 h 1438275"/>
                <a:gd name="connsiteX83" fmla="*/ 409766 w 1114425"/>
                <a:gd name="connsiteY83" fmla="*/ 279559 h 1438275"/>
                <a:gd name="connsiteX84" fmla="*/ 387572 w 1114425"/>
                <a:gd name="connsiteY84" fmla="*/ 275654 h 1438275"/>
                <a:gd name="connsiteX85" fmla="*/ 360902 w 1114425"/>
                <a:gd name="connsiteY85" fmla="*/ 278416 h 1438275"/>
                <a:gd name="connsiteX86" fmla="*/ 301371 w 1114425"/>
                <a:gd name="connsiteY86" fmla="*/ 277559 h 1438275"/>
                <a:gd name="connsiteX87" fmla="*/ 286036 w 1114425"/>
                <a:gd name="connsiteY87" fmla="*/ 287084 h 1438275"/>
                <a:gd name="connsiteX88" fmla="*/ 276511 w 1114425"/>
                <a:gd name="connsiteY88" fmla="*/ 306800 h 1438275"/>
                <a:gd name="connsiteX89" fmla="*/ 284798 w 1114425"/>
                <a:gd name="connsiteY89" fmla="*/ 327946 h 1438275"/>
                <a:gd name="connsiteX90" fmla="*/ 318707 w 1114425"/>
                <a:gd name="connsiteY90" fmla="*/ 367379 h 1438275"/>
                <a:gd name="connsiteX91" fmla="*/ 354521 w 1114425"/>
                <a:gd name="connsiteY91" fmla="*/ 400717 h 1438275"/>
                <a:gd name="connsiteX92" fmla="*/ 373285 w 1114425"/>
                <a:gd name="connsiteY92" fmla="*/ 413290 h 1438275"/>
                <a:gd name="connsiteX93" fmla="*/ 396907 w 1114425"/>
                <a:gd name="connsiteY93" fmla="*/ 413575 h 1438275"/>
                <a:gd name="connsiteX94" fmla="*/ 425672 w 1114425"/>
                <a:gd name="connsiteY94" fmla="*/ 399955 h 1438275"/>
                <a:gd name="connsiteX95" fmla="*/ 501682 w 1114425"/>
                <a:gd name="connsiteY95" fmla="*/ 374142 h 1438275"/>
                <a:gd name="connsiteX96" fmla="*/ 601694 w 1114425"/>
                <a:gd name="connsiteY96" fmla="*/ 349187 h 1438275"/>
                <a:gd name="connsiteX97" fmla="*/ 651510 w 1114425"/>
                <a:gd name="connsiteY97" fmla="*/ 341662 h 1438275"/>
                <a:gd name="connsiteX98" fmla="*/ 669893 w 1114425"/>
                <a:gd name="connsiteY98" fmla="*/ 341567 h 1438275"/>
                <a:gd name="connsiteX99" fmla="*/ 680180 w 1114425"/>
                <a:gd name="connsiteY99" fmla="*/ 353092 h 1438275"/>
                <a:gd name="connsiteX100" fmla="*/ 676942 w 1114425"/>
                <a:gd name="connsiteY100" fmla="*/ 362236 h 1438275"/>
                <a:gd name="connsiteX101" fmla="*/ 644366 w 1114425"/>
                <a:gd name="connsiteY101" fmla="*/ 413004 h 1438275"/>
                <a:gd name="connsiteX102" fmla="*/ 635603 w 1114425"/>
                <a:gd name="connsiteY102" fmla="*/ 415766 h 1438275"/>
                <a:gd name="connsiteX103" fmla="*/ 625126 w 1114425"/>
                <a:gd name="connsiteY103" fmla="*/ 411956 h 1438275"/>
                <a:gd name="connsiteX104" fmla="*/ 608171 w 1114425"/>
                <a:gd name="connsiteY104" fmla="*/ 402812 h 1438275"/>
                <a:gd name="connsiteX105" fmla="*/ 594646 w 1114425"/>
                <a:gd name="connsiteY105" fmla="*/ 398336 h 1438275"/>
                <a:gd name="connsiteX106" fmla="*/ 585121 w 1114425"/>
                <a:gd name="connsiteY106" fmla="*/ 396145 h 1438275"/>
                <a:gd name="connsiteX107" fmla="*/ 577406 w 1114425"/>
                <a:gd name="connsiteY107" fmla="*/ 401479 h 1438275"/>
                <a:gd name="connsiteX108" fmla="*/ 555784 w 1114425"/>
                <a:gd name="connsiteY108" fmla="*/ 420529 h 1438275"/>
                <a:gd name="connsiteX109" fmla="*/ 552831 w 1114425"/>
                <a:gd name="connsiteY109" fmla="*/ 438722 h 1438275"/>
                <a:gd name="connsiteX110" fmla="*/ 563213 w 1114425"/>
                <a:gd name="connsiteY110" fmla="*/ 478155 h 1438275"/>
                <a:gd name="connsiteX111" fmla="*/ 571976 w 1114425"/>
                <a:gd name="connsiteY111" fmla="*/ 504444 h 1438275"/>
                <a:gd name="connsiteX112" fmla="*/ 569690 w 1114425"/>
                <a:gd name="connsiteY112" fmla="*/ 540925 h 1438275"/>
                <a:gd name="connsiteX113" fmla="*/ 560642 w 1114425"/>
                <a:gd name="connsiteY113" fmla="*/ 545973 h 1438275"/>
                <a:gd name="connsiteX114" fmla="*/ 551498 w 1114425"/>
                <a:gd name="connsiteY114" fmla="*/ 540163 h 1438275"/>
                <a:gd name="connsiteX115" fmla="*/ 535400 w 1114425"/>
                <a:gd name="connsiteY115" fmla="*/ 526828 h 1438275"/>
                <a:gd name="connsiteX116" fmla="*/ 519494 w 1114425"/>
                <a:gd name="connsiteY116" fmla="*/ 514160 h 1438275"/>
                <a:gd name="connsiteX117" fmla="*/ 504063 w 1114425"/>
                <a:gd name="connsiteY117" fmla="*/ 506063 h 1438275"/>
                <a:gd name="connsiteX118" fmla="*/ 494633 w 1114425"/>
                <a:gd name="connsiteY118" fmla="*/ 512350 h 1438275"/>
                <a:gd name="connsiteX119" fmla="*/ 480632 w 1114425"/>
                <a:gd name="connsiteY119" fmla="*/ 538163 h 1438275"/>
                <a:gd name="connsiteX120" fmla="*/ 469011 w 1114425"/>
                <a:gd name="connsiteY120" fmla="*/ 545783 h 1438275"/>
                <a:gd name="connsiteX121" fmla="*/ 462153 w 1114425"/>
                <a:gd name="connsiteY121" fmla="*/ 541782 h 1438275"/>
                <a:gd name="connsiteX122" fmla="*/ 452533 w 1114425"/>
                <a:gd name="connsiteY122" fmla="*/ 534924 h 1438275"/>
                <a:gd name="connsiteX123" fmla="*/ 430911 w 1114425"/>
                <a:gd name="connsiteY123" fmla="*/ 512445 h 1438275"/>
                <a:gd name="connsiteX124" fmla="*/ 399098 w 1114425"/>
                <a:gd name="connsiteY124" fmla="*/ 484918 h 1438275"/>
                <a:gd name="connsiteX125" fmla="*/ 359664 w 1114425"/>
                <a:gd name="connsiteY125" fmla="*/ 455105 h 1438275"/>
                <a:gd name="connsiteX126" fmla="*/ 341281 w 1114425"/>
                <a:gd name="connsiteY126" fmla="*/ 439484 h 1438275"/>
                <a:gd name="connsiteX127" fmla="*/ 325088 w 1114425"/>
                <a:gd name="connsiteY127" fmla="*/ 430530 h 1438275"/>
                <a:gd name="connsiteX128" fmla="*/ 315087 w 1114425"/>
                <a:gd name="connsiteY128" fmla="*/ 432816 h 1438275"/>
                <a:gd name="connsiteX129" fmla="*/ 304895 w 1114425"/>
                <a:gd name="connsiteY129" fmla="*/ 445199 h 1438275"/>
                <a:gd name="connsiteX130" fmla="*/ 303467 w 1114425"/>
                <a:gd name="connsiteY130" fmla="*/ 463582 h 1438275"/>
                <a:gd name="connsiteX131" fmla="*/ 310706 w 1114425"/>
                <a:gd name="connsiteY131" fmla="*/ 490061 h 1438275"/>
                <a:gd name="connsiteX132" fmla="*/ 329756 w 1114425"/>
                <a:gd name="connsiteY132" fmla="*/ 544830 h 1438275"/>
                <a:gd name="connsiteX133" fmla="*/ 339662 w 1114425"/>
                <a:gd name="connsiteY133" fmla="*/ 581406 h 1438275"/>
                <a:gd name="connsiteX134" fmla="*/ 337375 w 1114425"/>
                <a:gd name="connsiteY134" fmla="*/ 588740 h 1438275"/>
                <a:gd name="connsiteX135" fmla="*/ 318992 w 1114425"/>
                <a:gd name="connsiteY135" fmla="*/ 603409 h 1438275"/>
                <a:gd name="connsiteX136" fmla="*/ 286703 w 1114425"/>
                <a:gd name="connsiteY136" fmla="*/ 615791 h 1438275"/>
                <a:gd name="connsiteX137" fmla="*/ 284893 w 1114425"/>
                <a:gd name="connsiteY137" fmla="*/ 628650 h 1438275"/>
                <a:gd name="connsiteX138" fmla="*/ 302324 w 1114425"/>
                <a:gd name="connsiteY138" fmla="*/ 641985 h 1438275"/>
                <a:gd name="connsiteX139" fmla="*/ 344615 w 1114425"/>
                <a:gd name="connsiteY139" fmla="*/ 678561 h 1438275"/>
                <a:gd name="connsiteX140" fmla="*/ 395764 w 1114425"/>
                <a:gd name="connsiteY140" fmla="*/ 729901 h 1438275"/>
                <a:gd name="connsiteX141" fmla="*/ 415385 w 1114425"/>
                <a:gd name="connsiteY141" fmla="*/ 731139 h 1438275"/>
                <a:gd name="connsiteX142" fmla="*/ 465392 w 1114425"/>
                <a:gd name="connsiteY142" fmla="*/ 693039 h 1438275"/>
                <a:gd name="connsiteX143" fmla="*/ 504349 w 1114425"/>
                <a:gd name="connsiteY143" fmla="*/ 648653 h 1438275"/>
                <a:gd name="connsiteX144" fmla="*/ 546545 w 1114425"/>
                <a:gd name="connsiteY144" fmla="*/ 616077 h 1438275"/>
                <a:gd name="connsiteX145" fmla="*/ 562261 w 1114425"/>
                <a:gd name="connsiteY145" fmla="*/ 610553 h 1438275"/>
                <a:gd name="connsiteX146" fmla="*/ 572643 w 1114425"/>
                <a:gd name="connsiteY146" fmla="*/ 620649 h 1438275"/>
                <a:gd name="connsiteX147" fmla="*/ 576358 w 1114425"/>
                <a:gd name="connsiteY147" fmla="*/ 645700 h 1438275"/>
                <a:gd name="connsiteX148" fmla="*/ 572072 w 1114425"/>
                <a:gd name="connsiteY148" fmla="*/ 700564 h 1438275"/>
                <a:gd name="connsiteX149" fmla="*/ 561975 w 1114425"/>
                <a:gd name="connsiteY149" fmla="*/ 708851 h 1438275"/>
                <a:gd name="connsiteX150" fmla="*/ 540830 w 1114425"/>
                <a:gd name="connsiteY150" fmla="*/ 714185 h 1438275"/>
                <a:gd name="connsiteX151" fmla="*/ 517208 w 1114425"/>
                <a:gd name="connsiteY151" fmla="*/ 722376 h 1438275"/>
                <a:gd name="connsiteX152" fmla="*/ 466154 w 1114425"/>
                <a:gd name="connsiteY152" fmla="*/ 737521 h 1438275"/>
                <a:gd name="connsiteX153" fmla="*/ 400812 w 1114425"/>
                <a:gd name="connsiteY153" fmla="*/ 757523 h 1438275"/>
                <a:gd name="connsiteX154" fmla="*/ 345758 w 1114425"/>
                <a:gd name="connsiteY154" fmla="*/ 772668 h 1438275"/>
                <a:gd name="connsiteX155" fmla="*/ 302133 w 1114425"/>
                <a:gd name="connsiteY155" fmla="*/ 781336 h 1438275"/>
                <a:gd name="connsiteX156" fmla="*/ 251174 w 1114425"/>
                <a:gd name="connsiteY156" fmla="*/ 793242 h 1438275"/>
                <a:gd name="connsiteX157" fmla="*/ 197168 w 1114425"/>
                <a:gd name="connsiteY157" fmla="*/ 804291 h 1438275"/>
                <a:gd name="connsiteX158" fmla="*/ 144399 w 1114425"/>
                <a:gd name="connsiteY158" fmla="*/ 816959 h 1438275"/>
                <a:gd name="connsiteX159" fmla="*/ 93250 w 1114425"/>
                <a:gd name="connsiteY159" fmla="*/ 826103 h 1438275"/>
                <a:gd name="connsiteX160" fmla="*/ 35147 w 1114425"/>
                <a:gd name="connsiteY160" fmla="*/ 835057 h 1438275"/>
                <a:gd name="connsiteX161" fmla="*/ 13145 w 1114425"/>
                <a:gd name="connsiteY161" fmla="*/ 839724 h 1438275"/>
                <a:gd name="connsiteX162" fmla="*/ 9430 w 1114425"/>
                <a:gd name="connsiteY162" fmla="*/ 853916 h 1438275"/>
                <a:gd name="connsiteX163" fmla="*/ 7144 w 1114425"/>
                <a:gd name="connsiteY163" fmla="*/ 875824 h 1438275"/>
                <a:gd name="connsiteX164" fmla="*/ 20765 w 1114425"/>
                <a:gd name="connsiteY164" fmla="*/ 889159 h 1438275"/>
                <a:gd name="connsiteX165" fmla="*/ 104394 w 1114425"/>
                <a:gd name="connsiteY165" fmla="*/ 936308 h 1438275"/>
                <a:gd name="connsiteX166" fmla="*/ 147352 w 1114425"/>
                <a:gd name="connsiteY166" fmla="*/ 948119 h 1438275"/>
                <a:gd name="connsiteX167" fmla="*/ 171450 w 1114425"/>
                <a:gd name="connsiteY167" fmla="*/ 950309 h 1438275"/>
                <a:gd name="connsiteX168" fmla="*/ 195358 w 1114425"/>
                <a:gd name="connsiteY168" fmla="*/ 948023 h 1438275"/>
                <a:gd name="connsiteX169" fmla="*/ 235172 w 1114425"/>
                <a:gd name="connsiteY169" fmla="*/ 927354 h 1438275"/>
                <a:gd name="connsiteX170" fmla="*/ 289179 w 1114425"/>
                <a:gd name="connsiteY170" fmla="*/ 896779 h 1438275"/>
                <a:gd name="connsiteX171" fmla="*/ 331089 w 1114425"/>
                <a:gd name="connsiteY171" fmla="*/ 874395 h 1438275"/>
                <a:gd name="connsiteX172" fmla="*/ 375571 w 1114425"/>
                <a:gd name="connsiteY172" fmla="*/ 855440 h 1438275"/>
                <a:gd name="connsiteX173" fmla="*/ 466725 w 1114425"/>
                <a:gd name="connsiteY173" fmla="*/ 812483 h 1438275"/>
                <a:gd name="connsiteX174" fmla="*/ 529114 w 1114425"/>
                <a:gd name="connsiteY174" fmla="*/ 788099 h 1438275"/>
                <a:gd name="connsiteX175" fmla="*/ 553307 w 1114425"/>
                <a:gd name="connsiteY175" fmla="*/ 774478 h 1438275"/>
                <a:gd name="connsiteX176" fmla="*/ 571691 w 1114425"/>
                <a:gd name="connsiteY176" fmla="*/ 772192 h 1438275"/>
                <a:gd name="connsiteX177" fmla="*/ 579501 w 1114425"/>
                <a:gd name="connsiteY177" fmla="*/ 779526 h 1438275"/>
                <a:gd name="connsiteX178" fmla="*/ 581501 w 1114425"/>
                <a:gd name="connsiteY178" fmla="*/ 811435 h 1438275"/>
                <a:gd name="connsiteX179" fmla="*/ 575501 w 1114425"/>
                <a:gd name="connsiteY179" fmla="*/ 824865 h 1438275"/>
                <a:gd name="connsiteX180" fmla="*/ 553498 w 1114425"/>
                <a:gd name="connsiteY180" fmla="*/ 848678 h 1438275"/>
                <a:gd name="connsiteX181" fmla="*/ 521970 w 1114425"/>
                <a:gd name="connsiteY181" fmla="*/ 863822 h 1438275"/>
                <a:gd name="connsiteX182" fmla="*/ 487394 w 1114425"/>
                <a:gd name="connsiteY182" fmla="*/ 881634 h 1438275"/>
                <a:gd name="connsiteX183" fmla="*/ 435578 w 1114425"/>
                <a:gd name="connsiteY183" fmla="*/ 911066 h 1438275"/>
                <a:gd name="connsiteX184" fmla="*/ 359855 w 1114425"/>
                <a:gd name="connsiteY184" fmla="*/ 956882 h 1438275"/>
                <a:gd name="connsiteX185" fmla="*/ 281369 w 1114425"/>
                <a:gd name="connsiteY185" fmla="*/ 1020223 h 1438275"/>
                <a:gd name="connsiteX186" fmla="*/ 234696 w 1114425"/>
                <a:gd name="connsiteY186" fmla="*/ 1061847 h 1438275"/>
                <a:gd name="connsiteX187" fmla="*/ 205454 w 1114425"/>
                <a:gd name="connsiteY187" fmla="*/ 1090327 h 1438275"/>
                <a:gd name="connsiteX188" fmla="*/ 205454 w 1114425"/>
                <a:gd name="connsiteY188" fmla="*/ 1103948 h 1438275"/>
                <a:gd name="connsiteX189" fmla="*/ 222790 w 1114425"/>
                <a:gd name="connsiteY189" fmla="*/ 1119569 h 1438275"/>
                <a:gd name="connsiteX190" fmla="*/ 248222 w 1114425"/>
                <a:gd name="connsiteY190" fmla="*/ 1132713 h 1438275"/>
                <a:gd name="connsiteX191" fmla="*/ 269367 w 1114425"/>
                <a:gd name="connsiteY191" fmla="*/ 1137190 h 1438275"/>
                <a:gd name="connsiteX192" fmla="*/ 302705 w 1114425"/>
                <a:gd name="connsiteY192" fmla="*/ 1132237 h 1438275"/>
                <a:gd name="connsiteX193" fmla="*/ 381953 w 1114425"/>
                <a:gd name="connsiteY193" fmla="*/ 1108043 h 1438275"/>
                <a:gd name="connsiteX194" fmla="*/ 469011 w 1114425"/>
                <a:gd name="connsiteY194" fmla="*/ 1072706 h 1438275"/>
                <a:gd name="connsiteX195" fmla="*/ 568452 w 1114425"/>
                <a:gd name="connsiteY195" fmla="*/ 1037368 h 1438275"/>
                <a:gd name="connsiteX196" fmla="*/ 579501 w 1114425"/>
                <a:gd name="connsiteY196" fmla="*/ 1039654 h 1438275"/>
                <a:gd name="connsiteX197" fmla="*/ 581216 w 1114425"/>
                <a:gd name="connsiteY197" fmla="*/ 1051941 h 1438275"/>
                <a:gd name="connsiteX198" fmla="*/ 573119 w 1114425"/>
                <a:gd name="connsiteY198" fmla="*/ 1062228 h 1438275"/>
                <a:gd name="connsiteX199" fmla="*/ 568071 w 1114425"/>
                <a:gd name="connsiteY199" fmla="*/ 1076897 h 1438275"/>
                <a:gd name="connsiteX200" fmla="*/ 577787 w 1114425"/>
                <a:gd name="connsiteY200" fmla="*/ 1085564 h 1438275"/>
                <a:gd name="connsiteX201" fmla="*/ 577787 w 1114425"/>
                <a:gd name="connsiteY201" fmla="*/ 1096899 h 1438275"/>
                <a:gd name="connsiteX202" fmla="*/ 575215 w 1114425"/>
                <a:gd name="connsiteY202" fmla="*/ 1126617 h 1438275"/>
                <a:gd name="connsiteX203" fmla="*/ 577120 w 1114425"/>
                <a:gd name="connsiteY203" fmla="*/ 1148715 h 1438275"/>
                <a:gd name="connsiteX204" fmla="*/ 575501 w 1114425"/>
                <a:gd name="connsiteY204" fmla="*/ 1167098 h 1438275"/>
                <a:gd name="connsiteX205" fmla="*/ 576644 w 1114425"/>
                <a:gd name="connsiteY205" fmla="*/ 1192530 h 1438275"/>
                <a:gd name="connsiteX206" fmla="*/ 575691 w 1114425"/>
                <a:gd name="connsiteY206" fmla="*/ 1217105 h 1438275"/>
                <a:gd name="connsiteX207" fmla="*/ 574167 w 1114425"/>
                <a:gd name="connsiteY207" fmla="*/ 1257586 h 1438275"/>
                <a:gd name="connsiteX208" fmla="*/ 579692 w 1114425"/>
                <a:gd name="connsiteY208" fmla="*/ 1280351 h 1438275"/>
                <a:gd name="connsiteX209" fmla="*/ 579025 w 1114425"/>
                <a:gd name="connsiteY209" fmla="*/ 1291114 h 1438275"/>
                <a:gd name="connsiteX210" fmla="*/ 575596 w 1114425"/>
                <a:gd name="connsiteY210" fmla="*/ 1314069 h 1438275"/>
                <a:gd name="connsiteX211" fmla="*/ 573881 w 1114425"/>
                <a:gd name="connsiteY211" fmla="*/ 1356360 h 1438275"/>
                <a:gd name="connsiteX212" fmla="*/ 581216 w 1114425"/>
                <a:gd name="connsiteY212" fmla="*/ 1379696 h 1438275"/>
                <a:gd name="connsiteX213" fmla="*/ 583978 w 1114425"/>
                <a:gd name="connsiteY213" fmla="*/ 1400937 h 1438275"/>
                <a:gd name="connsiteX214" fmla="*/ 607505 w 1114425"/>
                <a:gd name="connsiteY214" fmla="*/ 1425131 h 1438275"/>
                <a:gd name="connsiteX215" fmla="*/ 623697 w 1114425"/>
                <a:gd name="connsiteY215" fmla="*/ 1436751 h 1438275"/>
                <a:gd name="connsiteX216" fmla="*/ 635318 w 1114425"/>
                <a:gd name="connsiteY216" fmla="*/ 1434275 h 1438275"/>
                <a:gd name="connsiteX217" fmla="*/ 676275 w 1114425"/>
                <a:gd name="connsiteY217" fmla="*/ 1393317 h 1438275"/>
                <a:gd name="connsiteX218" fmla="*/ 692658 w 1114425"/>
                <a:gd name="connsiteY218" fmla="*/ 1366933 h 1438275"/>
                <a:gd name="connsiteX219" fmla="*/ 699992 w 1114425"/>
                <a:gd name="connsiteY219" fmla="*/ 1344263 h 1438275"/>
                <a:gd name="connsiteX220" fmla="*/ 704564 w 1114425"/>
                <a:gd name="connsiteY220" fmla="*/ 1325499 h 1438275"/>
                <a:gd name="connsiteX221" fmla="*/ 710946 w 1114425"/>
                <a:gd name="connsiteY221" fmla="*/ 1309973 h 1438275"/>
                <a:gd name="connsiteX222" fmla="*/ 712184 w 1114425"/>
                <a:gd name="connsiteY222" fmla="*/ 1275398 h 1438275"/>
                <a:gd name="connsiteX223" fmla="*/ 715899 w 1114425"/>
                <a:gd name="connsiteY223" fmla="*/ 1262539 h 1438275"/>
                <a:gd name="connsiteX224" fmla="*/ 719328 w 1114425"/>
                <a:gd name="connsiteY224" fmla="*/ 1240536 h 1438275"/>
                <a:gd name="connsiteX225" fmla="*/ 717423 w 1114425"/>
                <a:gd name="connsiteY225" fmla="*/ 1143572 h 1438275"/>
                <a:gd name="connsiteX226" fmla="*/ 714661 w 1114425"/>
                <a:gd name="connsiteY226" fmla="*/ 1127379 h 1438275"/>
                <a:gd name="connsiteX227" fmla="*/ 716471 w 1114425"/>
                <a:gd name="connsiteY227" fmla="*/ 1106805 h 1438275"/>
                <a:gd name="connsiteX228" fmla="*/ 719233 w 1114425"/>
                <a:gd name="connsiteY228" fmla="*/ 1018223 h 1438275"/>
                <a:gd name="connsiteX229" fmla="*/ 720757 w 1114425"/>
                <a:gd name="connsiteY229" fmla="*/ 992315 h 1438275"/>
                <a:gd name="connsiteX230" fmla="*/ 735711 w 1114425"/>
                <a:gd name="connsiteY230" fmla="*/ 981742 h 1438275"/>
                <a:gd name="connsiteX231" fmla="*/ 761429 w 1114425"/>
                <a:gd name="connsiteY231" fmla="*/ 970121 h 1438275"/>
                <a:gd name="connsiteX232" fmla="*/ 791718 w 1114425"/>
                <a:gd name="connsiteY232" fmla="*/ 961835 h 1438275"/>
                <a:gd name="connsiteX233" fmla="*/ 869442 w 1114425"/>
                <a:gd name="connsiteY233" fmla="*/ 935546 h 1438275"/>
                <a:gd name="connsiteX234" fmla="*/ 904589 w 1114425"/>
                <a:gd name="connsiteY234" fmla="*/ 920877 h 1438275"/>
                <a:gd name="connsiteX235" fmla="*/ 924687 w 1114425"/>
                <a:gd name="connsiteY235" fmla="*/ 903732 h 1438275"/>
                <a:gd name="connsiteX236" fmla="*/ 930497 w 1114425"/>
                <a:gd name="connsiteY236" fmla="*/ 885635 h 1438275"/>
                <a:gd name="connsiteX237" fmla="*/ 925640 w 1114425"/>
                <a:gd name="connsiteY237" fmla="*/ 870204 h 1438275"/>
                <a:gd name="connsiteX238" fmla="*/ 873919 w 1114425"/>
                <a:gd name="connsiteY238" fmla="*/ 838486 h 1438275"/>
                <a:gd name="connsiteX239" fmla="*/ 818579 w 1114425"/>
                <a:gd name="connsiteY239" fmla="*/ 803053 h 1438275"/>
                <a:gd name="connsiteX240" fmla="*/ 799719 w 1114425"/>
                <a:gd name="connsiteY240" fmla="*/ 791623 h 1438275"/>
                <a:gd name="connsiteX241" fmla="*/ 790956 w 1114425"/>
                <a:gd name="connsiteY241" fmla="*/ 782574 h 1438275"/>
                <a:gd name="connsiteX242" fmla="*/ 792956 w 1114425"/>
                <a:gd name="connsiteY242" fmla="*/ 771811 h 1438275"/>
                <a:gd name="connsiteX243" fmla="*/ 824579 w 1114425"/>
                <a:gd name="connsiteY243" fmla="*/ 754952 h 1438275"/>
                <a:gd name="connsiteX244" fmla="*/ 861441 w 1114425"/>
                <a:gd name="connsiteY244" fmla="*/ 738283 h 1438275"/>
                <a:gd name="connsiteX245" fmla="*/ 936403 w 1114425"/>
                <a:gd name="connsiteY245" fmla="*/ 705898 h 1438275"/>
                <a:gd name="connsiteX246" fmla="*/ 1006126 w 1114425"/>
                <a:gd name="connsiteY246" fmla="*/ 673894 h 1438275"/>
                <a:gd name="connsiteX247" fmla="*/ 1071182 w 1114425"/>
                <a:gd name="connsiteY247" fmla="*/ 644652 h 1438275"/>
                <a:gd name="connsiteX248" fmla="*/ 1094899 w 1114425"/>
                <a:gd name="connsiteY248" fmla="*/ 634270 h 1438275"/>
                <a:gd name="connsiteX249" fmla="*/ 1109091 w 1114425"/>
                <a:gd name="connsiteY249" fmla="*/ 618173 h 1438275"/>
                <a:gd name="connsiteX250" fmla="*/ 1107472 w 1114425"/>
                <a:gd name="connsiteY250" fmla="*/ 601313 h 1438275"/>
                <a:gd name="connsiteX251" fmla="*/ 824198 w 1114425"/>
                <a:gd name="connsiteY251" fmla="*/ 212979 h 1438275"/>
                <a:gd name="connsiteX252" fmla="*/ 848582 w 1114425"/>
                <a:gd name="connsiteY252" fmla="*/ 173165 h 1438275"/>
                <a:gd name="connsiteX253" fmla="*/ 856869 w 1114425"/>
                <a:gd name="connsiteY253" fmla="*/ 159830 h 1438275"/>
                <a:gd name="connsiteX254" fmla="*/ 868394 w 1114425"/>
                <a:gd name="connsiteY254" fmla="*/ 152972 h 1438275"/>
                <a:gd name="connsiteX255" fmla="*/ 877157 w 1114425"/>
                <a:gd name="connsiteY255" fmla="*/ 156591 h 1438275"/>
                <a:gd name="connsiteX256" fmla="*/ 888778 w 1114425"/>
                <a:gd name="connsiteY256" fmla="*/ 167831 h 1438275"/>
                <a:gd name="connsiteX257" fmla="*/ 894302 w 1114425"/>
                <a:gd name="connsiteY257" fmla="*/ 184404 h 1438275"/>
                <a:gd name="connsiteX258" fmla="*/ 892016 w 1114425"/>
                <a:gd name="connsiteY258" fmla="*/ 199644 h 1438275"/>
                <a:gd name="connsiteX259" fmla="*/ 874109 w 1114425"/>
                <a:gd name="connsiteY259" fmla="*/ 220885 h 1438275"/>
                <a:gd name="connsiteX260" fmla="*/ 851535 w 1114425"/>
                <a:gd name="connsiteY260" fmla="*/ 231743 h 1438275"/>
                <a:gd name="connsiteX261" fmla="*/ 838390 w 1114425"/>
                <a:gd name="connsiteY261" fmla="*/ 235839 h 1438275"/>
                <a:gd name="connsiteX262" fmla="*/ 824865 w 1114425"/>
                <a:gd name="connsiteY262" fmla="*/ 231267 h 1438275"/>
                <a:gd name="connsiteX263" fmla="*/ 821912 w 1114425"/>
                <a:gd name="connsiteY263" fmla="*/ 224409 h 1438275"/>
                <a:gd name="connsiteX264" fmla="*/ 824198 w 1114425"/>
                <a:gd name="connsiteY264" fmla="*/ 212979 h 1438275"/>
                <a:gd name="connsiteX265" fmla="*/ 582073 w 1114425"/>
                <a:gd name="connsiteY265" fmla="*/ 925640 h 1438275"/>
                <a:gd name="connsiteX266" fmla="*/ 577501 w 1114425"/>
                <a:gd name="connsiteY266" fmla="*/ 940784 h 1438275"/>
                <a:gd name="connsiteX267" fmla="*/ 557784 w 1114425"/>
                <a:gd name="connsiteY267" fmla="*/ 953357 h 1438275"/>
                <a:gd name="connsiteX268" fmla="*/ 502444 w 1114425"/>
                <a:gd name="connsiteY268" fmla="*/ 974979 h 1438275"/>
                <a:gd name="connsiteX269" fmla="*/ 436436 w 1114425"/>
                <a:gd name="connsiteY269" fmla="*/ 996506 h 1438275"/>
                <a:gd name="connsiteX270" fmla="*/ 387953 w 1114425"/>
                <a:gd name="connsiteY270" fmla="*/ 1013174 h 1438275"/>
                <a:gd name="connsiteX271" fmla="*/ 370523 w 1114425"/>
                <a:gd name="connsiteY271" fmla="*/ 1012222 h 1438275"/>
                <a:gd name="connsiteX272" fmla="*/ 370618 w 1114425"/>
                <a:gd name="connsiteY272" fmla="*/ 1006983 h 1438275"/>
                <a:gd name="connsiteX273" fmla="*/ 397478 w 1114425"/>
                <a:gd name="connsiteY273" fmla="*/ 985552 h 1438275"/>
                <a:gd name="connsiteX274" fmla="*/ 455295 w 1114425"/>
                <a:gd name="connsiteY274" fmla="*/ 955262 h 1438275"/>
                <a:gd name="connsiteX275" fmla="*/ 491966 w 1114425"/>
                <a:gd name="connsiteY275" fmla="*/ 933260 h 1438275"/>
                <a:gd name="connsiteX276" fmla="*/ 535877 w 1114425"/>
                <a:gd name="connsiteY276" fmla="*/ 909066 h 1438275"/>
                <a:gd name="connsiteX277" fmla="*/ 560642 w 1114425"/>
                <a:gd name="connsiteY277" fmla="*/ 892588 h 1438275"/>
                <a:gd name="connsiteX278" fmla="*/ 570357 w 1114425"/>
                <a:gd name="connsiteY278" fmla="*/ 887063 h 1438275"/>
                <a:gd name="connsiteX279" fmla="*/ 577120 w 1114425"/>
                <a:gd name="connsiteY279" fmla="*/ 890016 h 1438275"/>
                <a:gd name="connsiteX280" fmla="*/ 583502 w 1114425"/>
                <a:gd name="connsiteY280" fmla="*/ 899541 h 1438275"/>
                <a:gd name="connsiteX281" fmla="*/ 582073 w 1114425"/>
                <a:gd name="connsiteY281" fmla="*/ 925640 h 1438275"/>
                <a:gd name="connsiteX282" fmla="*/ 709803 w 1114425"/>
                <a:gd name="connsiteY282" fmla="*/ 633889 h 1438275"/>
                <a:gd name="connsiteX283" fmla="*/ 713137 w 1114425"/>
                <a:gd name="connsiteY283" fmla="*/ 587121 h 1438275"/>
                <a:gd name="connsiteX284" fmla="*/ 715423 w 1114425"/>
                <a:gd name="connsiteY284" fmla="*/ 557308 h 1438275"/>
                <a:gd name="connsiteX285" fmla="*/ 715137 w 1114425"/>
                <a:gd name="connsiteY285" fmla="*/ 532638 h 1438275"/>
                <a:gd name="connsiteX286" fmla="*/ 719233 w 1114425"/>
                <a:gd name="connsiteY286" fmla="*/ 519303 h 1438275"/>
                <a:gd name="connsiteX287" fmla="*/ 729520 w 1114425"/>
                <a:gd name="connsiteY287" fmla="*/ 508540 h 1438275"/>
                <a:gd name="connsiteX288" fmla="*/ 741331 w 1114425"/>
                <a:gd name="connsiteY288" fmla="*/ 508540 h 1438275"/>
                <a:gd name="connsiteX289" fmla="*/ 750856 w 1114425"/>
                <a:gd name="connsiteY289" fmla="*/ 513398 h 1438275"/>
                <a:gd name="connsiteX290" fmla="*/ 763905 w 1114425"/>
                <a:gd name="connsiteY290" fmla="*/ 514922 h 1438275"/>
                <a:gd name="connsiteX291" fmla="*/ 787908 w 1114425"/>
                <a:gd name="connsiteY291" fmla="*/ 517970 h 1438275"/>
                <a:gd name="connsiteX292" fmla="*/ 794766 w 1114425"/>
                <a:gd name="connsiteY292" fmla="*/ 521684 h 1438275"/>
                <a:gd name="connsiteX293" fmla="*/ 801148 w 1114425"/>
                <a:gd name="connsiteY293" fmla="*/ 531686 h 1438275"/>
                <a:gd name="connsiteX294" fmla="*/ 797909 w 1114425"/>
                <a:gd name="connsiteY294" fmla="*/ 548164 h 1438275"/>
                <a:gd name="connsiteX295" fmla="*/ 795623 w 1114425"/>
                <a:gd name="connsiteY295" fmla="*/ 572453 h 1438275"/>
                <a:gd name="connsiteX296" fmla="*/ 789051 w 1114425"/>
                <a:gd name="connsiteY296" fmla="*/ 600075 h 1438275"/>
                <a:gd name="connsiteX297" fmla="*/ 777145 w 1114425"/>
                <a:gd name="connsiteY297" fmla="*/ 623888 h 1438275"/>
                <a:gd name="connsiteX298" fmla="*/ 762000 w 1114425"/>
                <a:gd name="connsiteY298" fmla="*/ 642080 h 1438275"/>
                <a:gd name="connsiteX299" fmla="*/ 737235 w 1114425"/>
                <a:gd name="connsiteY299" fmla="*/ 651701 h 1438275"/>
                <a:gd name="connsiteX300" fmla="*/ 722281 w 1114425"/>
                <a:gd name="connsiteY300" fmla="*/ 654939 h 1438275"/>
                <a:gd name="connsiteX301" fmla="*/ 714470 w 1114425"/>
                <a:gd name="connsiteY301" fmla="*/ 648653 h 1438275"/>
                <a:gd name="connsiteX302" fmla="*/ 709803 w 1114425"/>
                <a:gd name="connsiteY302" fmla="*/ 633889 h 1438275"/>
                <a:gd name="connsiteX303" fmla="*/ 767715 w 1114425"/>
                <a:gd name="connsiteY303" fmla="*/ 875824 h 1438275"/>
                <a:gd name="connsiteX304" fmla="*/ 745808 w 1114425"/>
                <a:gd name="connsiteY304" fmla="*/ 894017 h 1438275"/>
                <a:gd name="connsiteX305" fmla="*/ 723424 w 1114425"/>
                <a:gd name="connsiteY305" fmla="*/ 894017 h 1438275"/>
                <a:gd name="connsiteX306" fmla="*/ 723138 w 1114425"/>
                <a:gd name="connsiteY306" fmla="*/ 890873 h 1438275"/>
                <a:gd name="connsiteX307" fmla="*/ 716280 w 1114425"/>
                <a:gd name="connsiteY307" fmla="*/ 876586 h 1438275"/>
                <a:gd name="connsiteX308" fmla="*/ 714470 w 1114425"/>
                <a:gd name="connsiteY308" fmla="*/ 858203 h 1438275"/>
                <a:gd name="connsiteX309" fmla="*/ 720281 w 1114425"/>
                <a:gd name="connsiteY309" fmla="*/ 847725 h 1438275"/>
                <a:gd name="connsiteX310" fmla="*/ 713994 w 1114425"/>
                <a:gd name="connsiteY310" fmla="*/ 833723 h 1438275"/>
                <a:gd name="connsiteX311" fmla="*/ 714756 w 1114425"/>
                <a:gd name="connsiteY311" fmla="*/ 823627 h 1438275"/>
                <a:gd name="connsiteX312" fmla="*/ 724567 w 1114425"/>
                <a:gd name="connsiteY312" fmla="*/ 813245 h 1438275"/>
                <a:gd name="connsiteX313" fmla="*/ 729044 w 1114425"/>
                <a:gd name="connsiteY313" fmla="*/ 810197 h 1438275"/>
                <a:gd name="connsiteX314" fmla="*/ 740093 w 1114425"/>
                <a:gd name="connsiteY314" fmla="*/ 822960 h 1438275"/>
                <a:gd name="connsiteX315" fmla="*/ 753713 w 1114425"/>
                <a:gd name="connsiteY315" fmla="*/ 842963 h 1438275"/>
                <a:gd name="connsiteX316" fmla="*/ 767906 w 1114425"/>
                <a:gd name="connsiteY316" fmla="*/ 864870 h 1438275"/>
                <a:gd name="connsiteX317" fmla="*/ 767715 w 1114425"/>
                <a:gd name="connsiteY317" fmla="*/ 875824 h 1438275"/>
                <a:gd name="connsiteX318" fmla="*/ 898588 w 1114425"/>
                <a:gd name="connsiteY318" fmla="*/ 665893 h 1438275"/>
                <a:gd name="connsiteX319" fmla="*/ 877062 w 1114425"/>
                <a:gd name="connsiteY319" fmla="*/ 681514 h 1438275"/>
                <a:gd name="connsiteX320" fmla="*/ 853250 w 1114425"/>
                <a:gd name="connsiteY320" fmla="*/ 689324 h 1438275"/>
                <a:gd name="connsiteX321" fmla="*/ 827532 w 1114425"/>
                <a:gd name="connsiteY321" fmla="*/ 708279 h 1438275"/>
                <a:gd name="connsiteX322" fmla="*/ 795814 w 1114425"/>
                <a:gd name="connsiteY322" fmla="*/ 723424 h 1438275"/>
                <a:gd name="connsiteX323" fmla="*/ 760762 w 1114425"/>
                <a:gd name="connsiteY323" fmla="*/ 747903 h 1438275"/>
                <a:gd name="connsiteX324" fmla="*/ 746093 w 1114425"/>
                <a:gd name="connsiteY324" fmla="*/ 749713 h 1438275"/>
                <a:gd name="connsiteX325" fmla="*/ 728377 w 1114425"/>
                <a:gd name="connsiteY325" fmla="*/ 742664 h 1438275"/>
                <a:gd name="connsiteX326" fmla="*/ 717804 w 1114425"/>
                <a:gd name="connsiteY326" fmla="*/ 733901 h 1438275"/>
                <a:gd name="connsiteX327" fmla="*/ 713232 w 1114425"/>
                <a:gd name="connsiteY327" fmla="*/ 726281 h 1438275"/>
                <a:gd name="connsiteX328" fmla="*/ 722471 w 1114425"/>
                <a:gd name="connsiteY328" fmla="*/ 716661 h 1438275"/>
                <a:gd name="connsiteX329" fmla="*/ 747141 w 1114425"/>
                <a:gd name="connsiteY329" fmla="*/ 703040 h 1438275"/>
                <a:gd name="connsiteX330" fmla="*/ 791147 w 1114425"/>
                <a:gd name="connsiteY330" fmla="*/ 689705 h 1438275"/>
                <a:gd name="connsiteX331" fmla="*/ 829056 w 1114425"/>
                <a:gd name="connsiteY331" fmla="*/ 674846 h 1438275"/>
                <a:gd name="connsiteX332" fmla="*/ 864203 w 1114425"/>
                <a:gd name="connsiteY332" fmla="*/ 656463 h 1438275"/>
                <a:gd name="connsiteX333" fmla="*/ 892683 w 1114425"/>
                <a:gd name="connsiteY333" fmla="*/ 651415 h 1438275"/>
                <a:gd name="connsiteX334" fmla="*/ 902780 w 1114425"/>
                <a:gd name="connsiteY334" fmla="*/ 655796 h 1438275"/>
                <a:gd name="connsiteX335" fmla="*/ 898588 w 1114425"/>
                <a:gd name="connsiteY335" fmla="*/ 665893 h 1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1114425" h="1438275">
                  <a:moveTo>
                    <a:pt x="1107472" y="601313"/>
                  </a:moveTo>
                  <a:lnTo>
                    <a:pt x="1096232" y="574548"/>
                  </a:lnTo>
                  <a:lnTo>
                    <a:pt x="1067467" y="544449"/>
                  </a:lnTo>
                  <a:lnTo>
                    <a:pt x="1041749" y="527876"/>
                  </a:lnTo>
                  <a:lnTo>
                    <a:pt x="1020318" y="523875"/>
                  </a:lnTo>
                  <a:lnTo>
                    <a:pt x="991648" y="528352"/>
                  </a:lnTo>
                  <a:lnTo>
                    <a:pt x="949738" y="549783"/>
                  </a:lnTo>
                  <a:lnTo>
                    <a:pt x="883730" y="586359"/>
                  </a:lnTo>
                  <a:lnTo>
                    <a:pt x="847535" y="602456"/>
                  </a:lnTo>
                  <a:lnTo>
                    <a:pt x="837724" y="605219"/>
                  </a:lnTo>
                  <a:lnTo>
                    <a:pt x="831723" y="595789"/>
                  </a:lnTo>
                  <a:lnTo>
                    <a:pt x="835914" y="585216"/>
                  </a:lnTo>
                  <a:lnTo>
                    <a:pt x="895731" y="508730"/>
                  </a:lnTo>
                  <a:lnTo>
                    <a:pt x="912305" y="496443"/>
                  </a:lnTo>
                  <a:lnTo>
                    <a:pt x="938022" y="486918"/>
                  </a:lnTo>
                  <a:lnTo>
                    <a:pt x="958691" y="473774"/>
                  </a:lnTo>
                  <a:lnTo>
                    <a:pt x="990410" y="452152"/>
                  </a:lnTo>
                  <a:lnTo>
                    <a:pt x="1006793" y="427958"/>
                  </a:lnTo>
                  <a:lnTo>
                    <a:pt x="1006793" y="415100"/>
                  </a:lnTo>
                  <a:lnTo>
                    <a:pt x="992886" y="399479"/>
                  </a:lnTo>
                  <a:lnTo>
                    <a:pt x="973169" y="387953"/>
                  </a:lnTo>
                  <a:lnTo>
                    <a:pt x="953738" y="383000"/>
                  </a:lnTo>
                  <a:lnTo>
                    <a:pt x="944309" y="374809"/>
                  </a:lnTo>
                  <a:lnTo>
                    <a:pt x="915829" y="348329"/>
                  </a:lnTo>
                  <a:lnTo>
                    <a:pt x="885730" y="324517"/>
                  </a:lnTo>
                  <a:lnTo>
                    <a:pt x="865346" y="323183"/>
                  </a:lnTo>
                  <a:lnTo>
                    <a:pt x="854488" y="331946"/>
                  </a:lnTo>
                  <a:lnTo>
                    <a:pt x="843629" y="346139"/>
                  </a:lnTo>
                  <a:lnTo>
                    <a:pt x="841820" y="381191"/>
                  </a:lnTo>
                  <a:lnTo>
                    <a:pt x="837248" y="406241"/>
                  </a:lnTo>
                  <a:lnTo>
                    <a:pt x="820769" y="442341"/>
                  </a:lnTo>
                  <a:lnTo>
                    <a:pt x="798862" y="465773"/>
                  </a:lnTo>
                  <a:lnTo>
                    <a:pt x="767239" y="480727"/>
                  </a:lnTo>
                  <a:lnTo>
                    <a:pt x="742950" y="489775"/>
                  </a:lnTo>
                  <a:lnTo>
                    <a:pt x="732377" y="490252"/>
                  </a:lnTo>
                  <a:lnTo>
                    <a:pt x="716947" y="476917"/>
                  </a:lnTo>
                  <a:lnTo>
                    <a:pt x="693896" y="447770"/>
                  </a:lnTo>
                  <a:lnTo>
                    <a:pt x="674561" y="431292"/>
                  </a:lnTo>
                  <a:lnTo>
                    <a:pt x="674656" y="424434"/>
                  </a:lnTo>
                  <a:lnTo>
                    <a:pt x="717613" y="380048"/>
                  </a:lnTo>
                  <a:lnTo>
                    <a:pt x="764858" y="326993"/>
                  </a:lnTo>
                  <a:lnTo>
                    <a:pt x="776764" y="323469"/>
                  </a:lnTo>
                  <a:lnTo>
                    <a:pt x="840867" y="311182"/>
                  </a:lnTo>
                  <a:lnTo>
                    <a:pt x="890302" y="290989"/>
                  </a:lnTo>
                  <a:lnTo>
                    <a:pt x="960692" y="246507"/>
                  </a:lnTo>
                  <a:lnTo>
                    <a:pt x="989552" y="208407"/>
                  </a:lnTo>
                  <a:lnTo>
                    <a:pt x="993743" y="179165"/>
                  </a:lnTo>
                  <a:lnTo>
                    <a:pt x="989171" y="153353"/>
                  </a:lnTo>
                  <a:lnTo>
                    <a:pt x="916877" y="70771"/>
                  </a:lnTo>
                  <a:lnTo>
                    <a:pt x="877348" y="39053"/>
                  </a:lnTo>
                  <a:lnTo>
                    <a:pt x="858774" y="34766"/>
                  </a:lnTo>
                  <a:lnTo>
                    <a:pt x="839629" y="45911"/>
                  </a:lnTo>
                  <a:lnTo>
                    <a:pt x="804005" y="86011"/>
                  </a:lnTo>
                  <a:lnTo>
                    <a:pt x="780193" y="121349"/>
                  </a:lnTo>
                  <a:lnTo>
                    <a:pt x="757809" y="177737"/>
                  </a:lnTo>
                  <a:lnTo>
                    <a:pt x="736283" y="230505"/>
                  </a:lnTo>
                  <a:lnTo>
                    <a:pt x="717518" y="255746"/>
                  </a:lnTo>
                  <a:lnTo>
                    <a:pt x="685133" y="268129"/>
                  </a:lnTo>
                  <a:lnTo>
                    <a:pt x="656273" y="268796"/>
                  </a:lnTo>
                  <a:lnTo>
                    <a:pt x="649605" y="266510"/>
                  </a:lnTo>
                  <a:lnTo>
                    <a:pt x="651415" y="249650"/>
                  </a:lnTo>
                  <a:lnTo>
                    <a:pt x="664274" y="216503"/>
                  </a:lnTo>
                  <a:lnTo>
                    <a:pt x="667988" y="168497"/>
                  </a:lnTo>
                  <a:lnTo>
                    <a:pt x="671703" y="157448"/>
                  </a:lnTo>
                  <a:cubicBezTo>
                    <a:pt x="671703" y="157448"/>
                    <a:pt x="673227" y="117062"/>
                    <a:pt x="673703" y="111538"/>
                  </a:cubicBezTo>
                  <a:cubicBezTo>
                    <a:pt x="674180" y="106013"/>
                    <a:pt x="669893" y="93631"/>
                    <a:pt x="669893" y="93631"/>
                  </a:cubicBezTo>
                  <a:cubicBezTo>
                    <a:pt x="669893" y="93631"/>
                    <a:pt x="627983" y="59341"/>
                    <a:pt x="604647" y="43720"/>
                  </a:cubicBezTo>
                  <a:cubicBezTo>
                    <a:pt x="581311" y="28099"/>
                    <a:pt x="542544" y="11144"/>
                    <a:pt x="542544" y="11144"/>
                  </a:cubicBezTo>
                  <a:cubicBezTo>
                    <a:pt x="542544" y="11144"/>
                    <a:pt x="515874" y="7144"/>
                    <a:pt x="509016" y="7144"/>
                  </a:cubicBezTo>
                  <a:cubicBezTo>
                    <a:pt x="502158" y="7144"/>
                    <a:pt x="491681" y="14764"/>
                    <a:pt x="491681" y="14764"/>
                  </a:cubicBezTo>
                  <a:lnTo>
                    <a:pt x="486156" y="46863"/>
                  </a:lnTo>
                  <a:lnTo>
                    <a:pt x="495300" y="65913"/>
                  </a:lnTo>
                  <a:cubicBezTo>
                    <a:pt x="495300" y="65913"/>
                    <a:pt x="564452" y="155353"/>
                    <a:pt x="571310" y="169450"/>
                  </a:cubicBezTo>
                  <a:cubicBezTo>
                    <a:pt x="578168" y="183547"/>
                    <a:pt x="586645" y="210503"/>
                    <a:pt x="595694" y="225647"/>
                  </a:cubicBezTo>
                  <a:cubicBezTo>
                    <a:pt x="604742" y="240792"/>
                    <a:pt x="627126" y="258509"/>
                    <a:pt x="627126" y="258509"/>
                  </a:cubicBezTo>
                  <a:lnTo>
                    <a:pt x="626840" y="268415"/>
                  </a:lnTo>
                  <a:lnTo>
                    <a:pt x="620459" y="272129"/>
                  </a:lnTo>
                  <a:lnTo>
                    <a:pt x="610267" y="277368"/>
                  </a:lnTo>
                  <a:lnTo>
                    <a:pt x="543782" y="278035"/>
                  </a:lnTo>
                  <a:lnTo>
                    <a:pt x="501587" y="278987"/>
                  </a:lnTo>
                  <a:lnTo>
                    <a:pt x="481679" y="277178"/>
                  </a:lnTo>
                  <a:lnTo>
                    <a:pt x="451390" y="280130"/>
                  </a:lnTo>
                  <a:lnTo>
                    <a:pt x="425387" y="278130"/>
                  </a:lnTo>
                  <a:lnTo>
                    <a:pt x="409766" y="279559"/>
                  </a:lnTo>
                  <a:lnTo>
                    <a:pt x="387572" y="275654"/>
                  </a:lnTo>
                  <a:lnTo>
                    <a:pt x="360902" y="278416"/>
                  </a:lnTo>
                  <a:lnTo>
                    <a:pt x="301371" y="277559"/>
                  </a:lnTo>
                  <a:lnTo>
                    <a:pt x="286036" y="287084"/>
                  </a:lnTo>
                  <a:lnTo>
                    <a:pt x="276511" y="306800"/>
                  </a:lnTo>
                  <a:lnTo>
                    <a:pt x="284798" y="327946"/>
                  </a:lnTo>
                  <a:lnTo>
                    <a:pt x="318707" y="367379"/>
                  </a:lnTo>
                  <a:lnTo>
                    <a:pt x="354521" y="400717"/>
                  </a:lnTo>
                  <a:lnTo>
                    <a:pt x="373285" y="413290"/>
                  </a:lnTo>
                  <a:lnTo>
                    <a:pt x="396907" y="413575"/>
                  </a:lnTo>
                  <a:lnTo>
                    <a:pt x="425672" y="399955"/>
                  </a:lnTo>
                  <a:lnTo>
                    <a:pt x="501682" y="374142"/>
                  </a:lnTo>
                  <a:lnTo>
                    <a:pt x="601694" y="349187"/>
                  </a:lnTo>
                  <a:lnTo>
                    <a:pt x="651510" y="341662"/>
                  </a:lnTo>
                  <a:lnTo>
                    <a:pt x="669893" y="341567"/>
                  </a:lnTo>
                  <a:lnTo>
                    <a:pt x="680180" y="353092"/>
                  </a:lnTo>
                  <a:lnTo>
                    <a:pt x="676942" y="362236"/>
                  </a:lnTo>
                  <a:lnTo>
                    <a:pt x="644366" y="413004"/>
                  </a:lnTo>
                  <a:lnTo>
                    <a:pt x="635603" y="415766"/>
                  </a:lnTo>
                  <a:lnTo>
                    <a:pt x="625126" y="411956"/>
                  </a:lnTo>
                  <a:lnTo>
                    <a:pt x="608171" y="402812"/>
                  </a:lnTo>
                  <a:lnTo>
                    <a:pt x="594646" y="398336"/>
                  </a:lnTo>
                  <a:lnTo>
                    <a:pt x="585121" y="396145"/>
                  </a:lnTo>
                  <a:lnTo>
                    <a:pt x="577406" y="401479"/>
                  </a:lnTo>
                  <a:lnTo>
                    <a:pt x="555784" y="420529"/>
                  </a:lnTo>
                  <a:lnTo>
                    <a:pt x="552831" y="438722"/>
                  </a:lnTo>
                  <a:lnTo>
                    <a:pt x="563213" y="478155"/>
                  </a:lnTo>
                  <a:lnTo>
                    <a:pt x="571976" y="504444"/>
                  </a:lnTo>
                  <a:lnTo>
                    <a:pt x="569690" y="540925"/>
                  </a:lnTo>
                  <a:lnTo>
                    <a:pt x="560642" y="545973"/>
                  </a:lnTo>
                  <a:lnTo>
                    <a:pt x="551498" y="540163"/>
                  </a:lnTo>
                  <a:lnTo>
                    <a:pt x="535400" y="526828"/>
                  </a:lnTo>
                  <a:lnTo>
                    <a:pt x="519494" y="514160"/>
                  </a:lnTo>
                  <a:lnTo>
                    <a:pt x="504063" y="506063"/>
                  </a:lnTo>
                  <a:lnTo>
                    <a:pt x="494633" y="512350"/>
                  </a:lnTo>
                  <a:lnTo>
                    <a:pt x="480632" y="538163"/>
                  </a:lnTo>
                  <a:lnTo>
                    <a:pt x="469011" y="545783"/>
                  </a:lnTo>
                  <a:lnTo>
                    <a:pt x="462153" y="541782"/>
                  </a:lnTo>
                  <a:lnTo>
                    <a:pt x="452533" y="534924"/>
                  </a:lnTo>
                  <a:lnTo>
                    <a:pt x="430911" y="512445"/>
                  </a:lnTo>
                  <a:lnTo>
                    <a:pt x="399098" y="484918"/>
                  </a:lnTo>
                  <a:lnTo>
                    <a:pt x="359664" y="455105"/>
                  </a:lnTo>
                  <a:lnTo>
                    <a:pt x="341281" y="439484"/>
                  </a:lnTo>
                  <a:lnTo>
                    <a:pt x="325088" y="430530"/>
                  </a:lnTo>
                  <a:lnTo>
                    <a:pt x="315087" y="432816"/>
                  </a:lnTo>
                  <a:lnTo>
                    <a:pt x="304895" y="445199"/>
                  </a:lnTo>
                  <a:lnTo>
                    <a:pt x="303467" y="463582"/>
                  </a:lnTo>
                  <a:lnTo>
                    <a:pt x="310706" y="490061"/>
                  </a:lnTo>
                  <a:lnTo>
                    <a:pt x="329756" y="544830"/>
                  </a:lnTo>
                  <a:lnTo>
                    <a:pt x="339662" y="581406"/>
                  </a:lnTo>
                  <a:lnTo>
                    <a:pt x="337375" y="588740"/>
                  </a:lnTo>
                  <a:lnTo>
                    <a:pt x="318992" y="603409"/>
                  </a:lnTo>
                  <a:lnTo>
                    <a:pt x="286703" y="615791"/>
                  </a:lnTo>
                  <a:lnTo>
                    <a:pt x="284893" y="628650"/>
                  </a:lnTo>
                  <a:lnTo>
                    <a:pt x="302324" y="641985"/>
                  </a:lnTo>
                  <a:lnTo>
                    <a:pt x="344615" y="678561"/>
                  </a:lnTo>
                  <a:lnTo>
                    <a:pt x="395764" y="729901"/>
                  </a:lnTo>
                  <a:lnTo>
                    <a:pt x="415385" y="731139"/>
                  </a:lnTo>
                  <a:lnTo>
                    <a:pt x="465392" y="693039"/>
                  </a:lnTo>
                  <a:lnTo>
                    <a:pt x="504349" y="648653"/>
                  </a:lnTo>
                  <a:lnTo>
                    <a:pt x="546545" y="616077"/>
                  </a:lnTo>
                  <a:lnTo>
                    <a:pt x="562261" y="610553"/>
                  </a:lnTo>
                  <a:lnTo>
                    <a:pt x="572643" y="620649"/>
                  </a:lnTo>
                  <a:lnTo>
                    <a:pt x="576358" y="645700"/>
                  </a:lnTo>
                  <a:lnTo>
                    <a:pt x="572072" y="700564"/>
                  </a:lnTo>
                  <a:lnTo>
                    <a:pt x="561975" y="708851"/>
                  </a:lnTo>
                  <a:lnTo>
                    <a:pt x="540830" y="714185"/>
                  </a:lnTo>
                  <a:lnTo>
                    <a:pt x="517208" y="722376"/>
                  </a:lnTo>
                  <a:lnTo>
                    <a:pt x="466154" y="737521"/>
                  </a:lnTo>
                  <a:lnTo>
                    <a:pt x="400812" y="757523"/>
                  </a:lnTo>
                  <a:lnTo>
                    <a:pt x="345758" y="772668"/>
                  </a:lnTo>
                  <a:lnTo>
                    <a:pt x="302133" y="781336"/>
                  </a:lnTo>
                  <a:lnTo>
                    <a:pt x="251174" y="793242"/>
                  </a:lnTo>
                  <a:lnTo>
                    <a:pt x="197168" y="804291"/>
                  </a:lnTo>
                  <a:lnTo>
                    <a:pt x="144399" y="816959"/>
                  </a:lnTo>
                  <a:lnTo>
                    <a:pt x="93250" y="826103"/>
                  </a:lnTo>
                  <a:lnTo>
                    <a:pt x="35147" y="835057"/>
                  </a:lnTo>
                  <a:lnTo>
                    <a:pt x="13145" y="839724"/>
                  </a:lnTo>
                  <a:lnTo>
                    <a:pt x="9430" y="853916"/>
                  </a:lnTo>
                  <a:lnTo>
                    <a:pt x="7144" y="875824"/>
                  </a:lnTo>
                  <a:lnTo>
                    <a:pt x="20765" y="889159"/>
                  </a:lnTo>
                  <a:lnTo>
                    <a:pt x="104394" y="936308"/>
                  </a:lnTo>
                  <a:lnTo>
                    <a:pt x="147352" y="948119"/>
                  </a:lnTo>
                  <a:lnTo>
                    <a:pt x="171450" y="950309"/>
                  </a:lnTo>
                  <a:lnTo>
                    <a:pt x="195358" y="948023"/>
                  </a:lnTo>
                  <a:lnTo>
                    <a:pt x="235172" y="927354"/>
                  </a:lnTo>
                  <a:lnTo>
                    <a:pt x="289179" y="896779"/>
                  </a:lnTo>
                  <a:lnTo>
                    <a:pt x="331089" y="874395"/>
                  </a:lnTo>
                  <a:lnTo>
                    <a:pt x="375571" y="855440"/>
                  </a:lnTo>
                  <a:lnTo>
                    <a:pt x="466725" y="812483"/>
                  </a:lnTo>
                  <a:lnTo>
                    <a:pt x="529114" y="788099"/>
                  </a:lnTo>
                  <a:lnTo>
                    <a:pt x="553307" y="774478"/>
                  </a:lnTo>
                  <a:lnTo>
                    <a:pt x="571691" y="772192"/>
                  </a:lnTo>
                  <a:lnTo>
                    <a:pt x="579501" y="779526"/>
                  </a:lnTo>
                  <a:lnTo>
                    <a:pt x="581501" y="811435"/>
                  </a:lnTo>
                  <a:lnTo>
                    <a:pt x="575501" y="824865"/>
                  </a:lnTo>
                  <a:lnTo>
                    <a:pt x="553498" y="848678"/>
                  </a:lnTo>
                  <a:lnTo>
                    <a:pt x="521970" y="863822"/>
                  </a:lnTo>
                  <a:lnTo>
                    <a:pt x="487394" y="881634"/>
                  </a:lnTo>
                  <a:lnTo>
                    <a:pt x="435578" y="911066"/>
                  </a:lnTo>
                  <a:lnTo>
                    <a:pt x="359855" y="956882"/>
                  </a:lnTo>
                  <a:lnTo>
                    <a:pt x="281369" y="1020223"/>
                  </a:lnTo>
                  <a:lnTo>
                    <a:pt x="234696" y="1061847"/>
                  </a:lnTo>
                  <a:lnTo>
                    <a:pt x="205454" y="1090327"/>
                  </a:lnTo>
                  <a:lnTo>
                    <a:pt x="205454" y="1103948"/>
                  </a:lnTo>
                  <a:lnTo>
                    <a:pt x="222790" y="1119569"/>
                  </a:lnTo>
                  <a:lnTo>
                    <a:pt x="248222" y="1132713"/>
                  </a:lnTo>
                  <a:lnTo>
                    <a:pt x="269367" y="1137190"/>
                  </a:lnTo>
                  <a:lnTo>
                    <a:pt x="302705" y="1132237"/>
                  </a:lnTo>
                  <a:lnTo>
                    <a:pt x="381953" y="1108043"/>
                  </a:lnTo>
                  <a:lnTo>
                    <a:pt x="469011" y="1072706"/>
                  </a:lnTo>
                  <a:lnTo>
                    <a:pt x="568452" y="1037368"/>
                  </a:lnTo>
                  <a:lnTo>
                    <a:pt x="579501" y="1039654"/>
                  </a:lnTo>
                  <a:lnTo>
                    <a:pt x="581216" y="1051941"/>
                  </a:lnTo>
                  <a:lnTo>
                    <a:pt x="573119" y="1062228"/>
                  </a:lnTo>
                  <a:lnTo>
                    <a:pt x="568071" y="1076897"/>
                  </a:lnTo>
                  <a:lnTo>
                    <a:pt x="577787" y="1085564"/>
                  </a:lnTo>
                  <a:lnTo>
                    <a:pt x="577787" y="1096899"/>
                  </a:lnTo>
                  <a:lnTo>
                    <a:pt x="575215" y="1126617"/>
                  </a:lnTo>
                  <a:lnTo>
                    <a:pt x="577120" y="1148715"/>
                  </a:lnTo>
                  <a:cubicBezTo>
                    <a:pt x="577120" y="1148715"/>
                    <a:pt x="575501" y="1163384"/>
                    <a:pt x="575501" y="1167098"/>
                  </a:cubicBezTo>
                  <a:cubicBezTo>
                    <a:pt x="575501" y="1170813"/>
                    <a:pt x="576644" y="1192530"/>
                    <a:pt x="576644" y="1192530"/>
                  </a:cubicBezTo>
                  <a:lnTo>
                    <a:pt x="575691" y="1217105"/>
                  </a:lnTo>
                  <a:lnTo>
                    <a:pt x="574167" y="1257586"/>
                  </a:lnTo>
                  <a:lnTo>
                    <a:pt x="579692" y="1280351"/>
                  </a:lnTo>
                  <a:lnTo>
                    <a:pt x="579025" y="1291114"/>
                  </a:lnTo>
                  <a:lnTo>
                    <a:pt x="575596" y="1314069"/>
                  </a:lnTo>
                  <a:lnTo>
                    <a:pt x="573881" y="1356360"/>
                  </a:lnTo>
                  <a:lnTo>
                    <a:pt x="581216" y="1379696"/>
                  </a:lnTo>
                  <a:lnTo>
                    <a:pt x="583978" y="1400937"/>
                  </a:lnTo>
                  <a:lnTo>
                    <a:pt x="607505" y="1425131"/>
                  </a:lnTo>
                  <a:lnTo>
                    <a:pt x="623697" y="1436751"/>
                  </a:lnTo>
                  <a:lnTo>
                    <a:pt x="635318" y="1434275"/>
                  </a:lnTo>
                  <a:lnTo>
                    <a:pt x="676275" y="1393317"/>
                  </a:lnTo>
                  <a:lnTo>
                    <a:pt x="692658" y="1366933"/>
                  </a:lnTo>
                  <a:lnTo>
                    <a:pt x="699992" y="1344263"/>
                  </a:lnTo>
                  <a:lnTo>
                    <a:pt x="704564" y="1325499"/>
                  </a:lnTo>
                  <a:lnTo>
                    <a:pt x="710946" y="1309973"/>
                  </a:lnTo>
                  <a:lnTo>
                    <a:pt x="712184" y="1275398"/>
                  </a:lnTo>
                  <a:lnTo>
                    <a:pt x="715899" y="1262539"/>
                  </a:lnTo>
                  <a:lnTo>
                    <a:pt x="719328" y="1240536"/>
                  </a:lnTo>
                  <a:lnTo>
                    <a:pt x="717423" y="1143572"/>
                  </a:lnTo>
                  <a:lnTo>
                    <a:pt x="714661" y="1127379"/>
                  </a:lnTo>
                  <a:lnTo>
                    <a:pt x="716471" y="1106805"/>
                  </a:lnTo>
                  <a:lnTo>
                    <a:pt x="719233" y="1018223"/>
                  </a:lnTo>
                  <a:lnTo>
                    <a:pt x="720757" y="992315"/>
                  </a:lnTo>
                  <a:lnTo>
                    <a:pt x="735711" y="981742"/>
                  </a:lnTo>
                  <a:lnTo>
                    <a:pt x="761429" y="970121"/>
                  </a:lnTo>
                  <a:lnTo>
                    <a:pt x="791718" y="961835"/>
                  </a:lnTo>
                  <a:lnTo>
                    <a:pt x="869442" y="935546"/>
                  </a:lnTo>
                  <a:lnTo>
                    <a:pt x="904589" y="920877"/>
                  </a:lnTo>
                  <a:lnTo>
                    <a:pt x="924687" y="903732"/>
                  </a:lnTo>
                  <a:lnTo>
                    <a:pt x="930497" y="885635"/>
                  </a:lnTo>
                  <a:lnTo>
                    <a:pt x="925640" y="870204"/>
                  </a:lnTo>
                  <a:lnTo>
                    <a:pt x="873919" y="838486"/>
                  </a:lnTo>
                  <a:lnTo>
                    <a:pt x="818579" y="803053"/>
                  </a:lnTo>
                  <a:lnTo>
                    <a:pt x="799719" y="791623"/>
                  </a:lnTo>
                  <a:lnTo>
                    <a:pt x="790956" y="782574"/>
                  </a:lnTo>
                  <a:lnTo>
                    <a:pt x="792956" y="771811"/>
                  </a:lnTo>
                  <a:cubicBezTo>
                    <a:pt x="792956" y="771811"/>
                    <a:pt x="808387" y="762857"/>
                    <a:pt x="824579" y="754952"/>
                  </a:cubicBezTo>
                  <a:cubicBezTo>
                    <a:pt x="842582" y="746188"/>
                    <a:pt x="861441" y="738283"/>
                    <a:pt x="861441" y="738283"/>
                  </a:cubicBezTo>
                  <a:lnTo>
                    <a:pt x="936403" y="705898"/>
                  </a:lnTo>
                  <a:lnTo>
                    <a:pt x="1006126" y="673894"/>
                  </a:lnTo>
                  <a:lnTo>
                    <a:pt x="1071182" y="644652"/>
                  </a:lnTo>
                  <a:lnTo>
                    <a:pt x="1094899" y="634270"/>
                  </a:lnTo>
                  <a:lnTo>
                    <a:pt x="1109091" y="618173"/>
                  </a:lnTo>
                  <a:lnTo>
                    <a:pt x="1107472" y="601313"/>
                  </a:lnTo>
                  <a:close/>
                  <a:moveTo>
                    <a:pt x="824198" y="212979"/>
                  </a:moveTo>
                  <a:lnTo>
                    <a:pt x="848582" y="173165"/>
                  </a:lnTo>
                  <a:lnTo>
                    <a:pt x="856869" y="159830"/>
                  </a:lnTo>
                  <a:lnTo>
                    <a:pt x="868394" y="152972"/>
                  </a:lnTo>
                  <a:lnTo>
                    <a:pt x="877157" y="156591"/>
                  </a:lnTo>
                  <a:lnTo>
                    <a:pt x="888778" y="167831"/>
                  </a:lnTo>
                  <a:lnTo>
                    <a:pt x="894302" y="184404"/>
                  </a:lnTo>
                  <a:lnTo>
                    <a:pt x="892016" y="199644"/>
                  </a:lnTo>
                  <a:lnTo>
                    <a:pt x="874109" y="220885"/>
                  </a:lnTo>
                  <a:lnTo>
                    <a:pt x="851535" y="231743"/>
                  </a:lnTo>
                  <a:lnTo>
                    <a:pt x="838390" y="235839"/>
                  </a:lnTo>
                  <a:lnTo>
                    <a:pt x="824865" y="231267"/>
                  </a:lnTo>
                  <a:lnTo>
                    <a:pt x="821912" y="224409"/>
                  </a:lnTo>
                  <a:lnTo>
                    <a:pt x="824198" y="212979"/>
                  </a:lnTo>
                  <a:close/>
                  <a:moveTo>
                    <a:pt x="582073" y="925640"/>
                  </a:moveTo>
                  <a:lnTo>
                    <a:pt x="577501" y="940784"/>
                  </a:lnTo>
                  <a:lnTo>
                    <a:pt x="557784" y="953357"/>
                  </a:lnTo>
                  <a:lnTo>
                    <a:pt x="502444" y="974979"/>
                  </a:lnTo>
                  <a:lnTo>
                    <a:pt x="436436" y="996506"/>
                  </a:lnTo>
                  <a:lnTo>
                    <a:pt x="387953" y="1013174"/>
                  </a:lnTo>
                  <a:lnTo>
                    <a:pt x="370523" y="1012222"/>
                  </a:lnTo>
                  <a:lnTo>
                    <a:pt x="370618" y="1006983"/>
                  </a:lnTo>
                  <a:lnTo>
                    <a:pt x="397478" y="985552"/>
                  </a:lnTo>
                  <a:lnTo>
                    <a:pt x="455295" y="955262"/>
                  </a:lnTo>
                  <a:lnTo>
                    <a:pt x="491966" y="933260"/>
                  </a:lnTo>
                  <a:lnTo>
                    <a:pt x="535877" y="909066"/>
                  </a:lnTo>
                  <a:lnTo>
                    <a:pt x="560642" y="892588"/>
                  </a:lnTo>
                  <a:lnTo>
                    <a:pt x="570357" y="887063"/>
                  </a:lnTo>
                  <a:lnTo>
                    <a:pt x="577120" y="890016"/>
                  </a:lnTo>
                  <a:lnTo>
                    <a:pt x="583502" y="899541"/>
                  </a:lnTo>
                  <a:lnTo>
                    <a:pt x="582073" y="925640"/>
                  </a:lnTo>
                  <a:close/>
                  <a:moveTo>
                    <a:pt x="709803" y="633889"/>
                  </a:moveTo>
                  <a:lnTo>
                    <a:pt x="713137" y="587121"/>
                  </a:lnTo>
                  <a:lnTo>
                    <a:pt x="715423" y="557308"/>
                  </a:lnTo>
                  <a:lnTo>
                    <a:pt x="715137" y="532638"/>
                  </a:lnTo>
                  <a:lnTo>
                    <a:pt x="719233" y="519303"/>
                  </a:lnTo>
                  <a:lnTo>
                    <a:pt x="729520" y="508540"/>
                  </a:lnTo>
                  <a:lnTo>
                    <a:pt x="741331" y="508540"/>
                  </a:lnTo>
                  <a:lnTo>
                    <a:pt x="750856" y="513398"/>
                  </a:lnTo>
                  <a:lnTo>
                    <a:pt x="763905" y="514922"/>
                  </a:lnTo>
                  <a:lnTo>
                    <a:pt x="787908" y="517970"/>
                  </a:lnTo>
                  <a:lnTo>
                    <a:pt x="794766" y="521684"/>
                  </a:lnTo>
                  <a:lnTo>
                    <a:pt x="801148" y="531686"/>
                  </a:lnTo>
                  <a:lnTo>
                    <a:pt x="797909" y="548164"/>
                  </a:lnTo>
                  <a:lnTo>
                    <a:pt x="795623" y="572453"/>
                  </a:lnTo>
                  <a:lnTo>
                    <a:pt x="789051" y="600075"/>
                  </a:lnTo>
                  <a:lnTo>
                    <a:pt x="777145" y="623888"/>
                  </a:lnTo>
                  <a:lnTo>
                    <a:pt x="762000" y="642080"/>
                  </a:lnTo>
                  <a:lnTo>
                    <a:pt x="737235" y="651701"/>
                  </a:lnTo>
                  <a:lnTo>
                    <a:pt x="722281" y="654939"/>
                  </a:lnTo>
                  <a:lnTo>
                    <a:pt x="714470" y="648653"/>
                  </a:lnTo>
                  <a:lnTo>
                    <a:pt x="709803" y="633889"/>
                  </a:lnTo>
                  <a:close/>
                  <a:moveTo>
                    <a:pt x="767715" y="875824"/>
                  </a:moveTo>
                  <a:lnTo>
                    <a:pt x="745808" y="894017"/>
                  </a:lnTo>
                  <a:lnTo>
                    <a:pt x="723424" y="894017"/>
                  </a:lnTo>
                  <a:lnTo>
                    <a:pt x="723138" y="890873"/>
                  </a:lnTo>
                  <a:lnTo>
                    <a:pt x="716280" y="876586"/>
                  </a:lnTo>
                  <a:lnTo>
                    <a:pt x="714470" y="858203"/>
                  </a:lnTo>
                  <a:lnTo>
                    <a:pt x="720281" y="847725"/>
                  </a:lnTo>
                  <a:lnTo>
                    <a:pt x="713994" y="833723"/>
                  </a:lnTo>
                  <a:lnTo>
                    <a:pt x="714756" y="823627"/>
                  </a:lnTo>
                  <a:lnTo>
                    <a:pt x="724567" y="813245"/>
                  </a:lnTo>
                  <a:lnTo>
                    <a:pt x="729044" y="810197"/>
                  </a:lnTo>
                  <a:lnTo>
                    <a:pt x="740093" y="822960"/>
                  </a:lnTo>
                  <a:lnTo>
                    <a:pt x="753713" y="842963"/>
                  </a:lnTo>
                  <a:lnTo>
                    <a:pt x="767906" y="864870"/>
                  </a:lnTo>
                  <a:lnTo>
                    <a:pt x="767715" y="875824"/>
                  </a:lnTo>
                  <a:close/>
                  <a:moveTo>
                    <a:pt x="898588" y="665893"/>
                  </a:moveTo>
                  <a:lnTo>
                    <a:pt x="877062" y="681514"/>
                  </a:lnTo>
                  <a:lnTo>
                    <a:pt x="853250" y="689324"/>
                  </a:lnTo>
                  <a:lnTo>
                    <a:pt x="827532" y="708279"/>
                  </a:lnTo>
                  <a:lnTo>
                    <a:pt x="795814" y="723424"/>
                  </a:lnTo>
                  <a:lnTo>
                    <a:pt x="760762" y="747903"/>
                  </a:lnTo>
                  <a:lnTo>
                    <a:pt x="746093" y="749713"/>
                  </a:lnTo>
                  <a:lnTo>
                    <a:pt x="728377" y="742664"/>
                  </a:lnTo>
                  <a:lnTo>
                    <a:pt x="717804" y="733901"/>
                  </a:lnTo>
                  <a:lnTo>
                    <a:pt x="713232" y="726281"/>
                  </a:lnTo>
                  <a:lnTo>
                    <a:pt x="722471" y="716661"/>
                  </a:lnTo>
                  <a:lnTo>
                    <a:pt x="747141" y="703040"/>
                  </a:lnTo>
                  <a:lnTo>
                    <a:pt x="791147" y="689705"/>
                  </a:lnTo>
                  <a:lnTo>
                    <a:pt x="829056" y="674846"/>
                  </a:lnTo>
                  <a:lnTo>
                    <a:pt x="864203" y="656463"/>
                  </a:lnTo>
                  <a:lnTo>
                    <a:pt x="892683" y="651415"/>
                  </a:lnTo>
                  <a:lnTo>
                    <a:pt x="902780" y="655796"/>
                  </a:lnTo>
                  <a:lnTo>
                    <a:pt x="898588" y="6658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D31D6907-36A0-414F-BC76-8AF4CA951E0E}"/>
                </a:ext>
              </a:extLst>
            </p:cNvPr>
            <p:cNvSpPr/>
            <p:nvPr/>
          </p:nvSpPr>
          <p:spPr>
            <a:xfrm>
              <a:off x="3725894" y="2822829"/>
              <a:ext cx="857250" cy="1276350"/>
            </a:xfrm>
            <a:custGeom>
              <a:avLst/>
              <a:gdLst>
                <a:gd name="connsiteX0" fmla="*/ 844487 w 857250"/>
                <a:gd name="connsiteY0" fmla="*/ 199454 h 1276350"/>
                <a:gd name="connsiteX1" fmla="*/ 823627 w 857250"/>
                <a:gd name="connsiteY1" fmla="*/ 178975 h 1276350"/>
                <a:gd name="connsiteX2" fmla="*/ 792099 w 857250"/>
                <a:gd name="connsiteY2" fmla="*/ 167926 h 1276350"/>
                <a:gd name="connsiteX3" fmla="*/ 766477 w 857250"/>
                <a:gd name="connsiteY3" fmla="*/ 167926 h 1276350"/>
                <a:gd name="connsiteX4" fmla="*/ 710470 w 857250"/>
                <a:gd name="connsiteY4" fmla="*/ 170212 h 1276350"/>
                <a:gd name="connsiteX5" fmla="*/ 671417 w 857250"/>
                <a:gd name="connsiteY5" fmla="*/ 185547 h 1276350"/>
                <a:gd name="connsiteX6" fmla="*/ 616649 w 857250"/>
                <a:gd name="connsiteY6" fmla="*/ 219456 h 1276350"/>
                <a:gd name="connsiteX7" fmla="*/ 567880 w 857250"/>
                <a:gd name="connsiteY7" fmla="*/ 250984 h 1276350"/>
                <a:gd name="connsiteX8" fmla="*/ 517112 w 857250"/>
                <a:gd name="connsiteY8" fmla="*/ 286798 h 1276350"/>
                <a:gd name="connsiteX9" fmla="*/ 489490 w 857250"/>
                <a:gd name="connsiteY9" fmla="*/ 307086 h 1276350"/>
                <a:gd name="connsiteX10" fmla="*/ 480727 w 857250"/>
                <a:gd name="connsiteY10" fmla="*/ 307086 h 1276350"/>
                <a:gd name="connsiteX11" fmla="*/ 473488 w 857250"/>
                <a:gd name="connsiteY11" fmla="*/ 297275 h 1276350"/>
                <a:gd name="connsiteX12" fmla="*/ 475202 w 857250"/>
                <a:gd name="connsiteY12" fmla="*/ 259461 h 1276350"/>
                <a:gd name="connsiteX13" fmla="*/ 481965 w 857250"/>
                <a:gd name="connsiteY13" fmla="*/ 235268 h 1276350"/>
                <a:gd name="connsiteX14" fmla="*/ 482727 w 857250"/>
                <a:gd name="connsiteY14" fmla="*/ 210598 h 1276350"/>
                <a:gd name="connsiteX15" fmla="*/ 479965 w 857250"/>
                <a:gd name="connsiteY15" fmla="*/ 190405 h 1276350"/>
                <a:gd name="connsiteX16" fmla="*/ 487775 w 857250"/>
                <a:gd name="connsiteY16" fmla="*/ 158306 h 1276350"/>
                <a:gd name="connsiteX17" fmla="*/ 499872 w 857250"/>
                <a:gd name="connsiteY17" fmla="*/ 118777 h 1276350"/>
                <a:gd name="connsiteX18" fmla="*/ 499396 w 857250"/>
                <a:gd name="connsiteY18" fmla="*/ 87344 h 1276350"/>
                <a:gd name="connsiteX19" fmla="*/ 477488 w 857250"/>
                <a:gd name="connsiteY19" fmla="*/ 65151 h 1276350"/>
                <a:gd name="connsiteX20" fmla="*/ 440341 w 857250"/>
                <a:gd name="connsiteY20" fmla="*/ 40386 h 1276350"/>
                <a:gd name="connsiteX21" fmla="*/ 406813 w 857250"/>
                <a:gd name="connsiteY21" fmla="*/ 23336 h 1276350"/>
                <a:gd name="connsiteX22" fmla="*/ 377285 w 857250"/>
                <a:gd name="connsiteY22" fmla="*/ 7144 h 1276350"/>
                <a:gd name="connsiteX23" fmla="*/ 360140 w 857250"/>
                <a:gd name="connsiteY23" fmla="*/ 10192 h 1276350"/>
                <a:gd name="connsiteX24" fmla="*/ 330137 w 857250"/>
                <a:gd name="connsiteY24" fmla="*/ 36671 h 1276350"/>
                <a:gd name="connsiteX25" fmla="*/ 286988 w 857250"/>
                <a:gd name="connsiteY25" fmla="*/ 83820 h 1276350"/>
                <a:gd name="connsiteX26" fmla="*/ 286321 w 857250"/>
                <a:gd name="connsiteY26" fmla="*/ 93345 h 1276350"/>
                <a:gd name="connsiteX27" fmla="*/ 292417 w 857250"/>
                <a:gd name="connsiteY27" fmla="*/ 118872 h 1276350"/>
                <a:gd name="connsiteX28" fmla="*/ 306991 w 857250"/>
                <a:gd name="connsiteY28" fmla="*/ 149638 h 1276350"/>
                <a:gd name="connsiteX29" fmla="*/ 326708 w 857250"/>
                <a:gd name="connsiteY29" fmla="*/ 193072 h 1276350"/>
                <a:gd name="connsiteX30" fmla="*/ 335661 w 857250"/>
                <a:gd name="connsiteY30" fmla="*/ 218504 h 1276350"/>
                <a:gd name="connsiteX31" fmla="*/ 342043 w 857250"/>
                <a:gd name="connsiteY31" fmla="*/ 290798 h 1276350"/>
                <a:gd name="connsiteX32" fmla="*/ 349853 w 857250"/>
                <a:gd name="connsiteY32" fmla="*/ 372428 h 1276350"/>
                <a:gd name="connsiteX33" fmla="*/ 352520 w 857250"/>
                <a:gd name="connsiteY33" fmla="*/ 393859 h 1276350"/>
                <a:gd name="connsiteX34" fmla="*/ 350806 w 857250"/>
                <a:gd name="connsiteY34" fmla="*/ 415481 h 1276350"/>
                <a:gd name="connsiteX35" fmla="*/ 217456 w 857250"/>
                <a:gd name="connsiteY35" fmla="*/ 539877 h 1276350"/>
                <a:gd name="connsiteX36" fmla="*/ 205454 w 857250"/>
                <a:gd name="connsiteY36" fmla="*/ 541115 h 1276350"/>
                <a:gd name="connsiteX37" fmla="*/ 195644 w 857250"/>
                <a:gd name="connsiteY37" fmla="*/ 529114 h 1276350"/>
                <a:gd name="connsiteX38" fmla="*/ 177927 w 857250"/>
                <a:gd name="connsiteY38" fmla="*/ 488347 h 1276350"/>
                <a:gd name="connsiteX39" fmla="*/ 160496 w 857250"/>
                <a:gd name="connsiteY39" fmla="*/ 440627 h 1276350"/>
                <a:gd name="connsiteX40" fmla="*/ 152209 w 857250"/>
                <a:gd name="connsiteY40" fmla="*/ 408527 h 1276350"/>
                <a:gd name="connsiteX41" fmla="*/ 133826 w 857250"/>
                <a:gd name="connsiteY41" fmla="*/ 381000 h 1276350"/>
                <a:gd name="connsiteX42" fmla="*/ 127445 w 857250"/>
                <a:gd name="connsiteY42" fmla="*/ 357664 h 1276350"/>
                <a:gd name="connsiteX43" fmla="*/ 103823 w 857250"/>
                <a:gd name="connsiteY43" fmla="*/ 350901 h 1276350"/>
                <a:gd name="connsiteX44" fmla="*/ 87344 w 857250"/>
                <a:gd name="connsiteY44" fmla="*/ 361950 h 1276350"/>
                <a:gd name="connsiteX45" fmla="*/ 68961 w 857250"/>
                <a:gd name="connsiteY45" fmla="*/ 402717 h 1276350"/>
                <a:gd name="connsiteX46" fmla="*/ 51149 w 857250"/>
                <a:gd name="connsiteY46" fmla="*/ 450152 h 1276350"/>
                <a:gd name="connsiteX47" fmla="*/ 40100 w 857250"/>
                <a:gd name="connsiteY47" fmla="*/ 495490 h 1276350"/>
                <a:gd name="connsiteX48" fmla="*/ 21717 w 857250"/>
                <a:gd name="connsiteY48" fmla="*/ 552450 h 1276350"/>
                <a:gd name="connsiteX49" fmla="*/ 10668 w 857250"/>
                <a:gd name="connsiteY49" fmla="*/ 590741 h 1276350"/>
                <a:gd name="connsiteX50" fmla="*/ 7144 w 857250"/>
                <a:gd name="connsiteY50" fmla="*/ 622840 h 1276350"/>
                <a:gd name="connsiteX51" fmla="*/ 15430 w 857250"/>
                <a:gd name="connsiteY51" fmla="*/ 655987 h 1276350"/>
                <a:gd name="connsiteX52" fmla="*/ 43910 w 857250"/>
                <a:gd name="connsiteY52" fmla="*/ 684467 h 1276350"/>
                <a:gd name="connsiteX53" fmla="*/ 79438 w 857250"/>
                <a:gd name="connsiteY53" fmla="*/ 711422 h 1276350"/>
                <a:gd name="connsiteX54" fmla="*/ 117062 w 857250"/>
                <a:gd name="connsiteY54" fmla="*/ 733139 h 1276350"/>
                <a:gd name="connsiteX55" fmla="*/ 139065 w 857250"/>
                <a:gd name="connsiteY55" fmla="*/ 739521 h 1276350"/>
                <a:gd name="connsiteX56" fmla="*/ 165354 w 857250"/>
                <a:gd name="connsiteY56" fmla="*/ 732187 h 1276350"/>
                <a:gd name="connsiteX57" fmla="*/ 192024 w 857250"/>
                <a:gd name="connsiteY57" fmla="*/ 695516 h 1276350"/>
                <a:gd name="connsiteX58" fmla="*/ 229648 w 857250"/>
                <a:gd name="connsiteY58" fmla="*/ 646652 h 1276350"/>
                <a:gd name="connsiteX59" fmla="*/ 267271 w 857250"/>
                <a:gd name="connsiteY59" fmla="*/ 598265 h 1276350"/>
                <a:gd name="connsiteX60" fmla="*/ 320230 w 857250"/>
                <a:gd name="connsiteY60" fmla="*/ 544068 h 1276350"/>
                <a:gd name="connsiteX61" fmla="*/ 329375 w 857250"/>
                <a:gd name="connsiteY61" fmla="*/ 533972 h 1276350"/>
                <a:gd name="connsiteX62" fmla="*/ 338233 w 857250"/>
                <a:gd name="connsiteY62" fmla="*/ 532543 h 1276350"/>
                <a:gd name="connsiteX63" fmla="*/ 346996 w 857250"/>
                <a:gd name="connsiteY63" fmla="*/ 539687 h 1276350"/>
                <a:gd name="connsiteX64" fmla="*/ 348901 w 857250"/>
                <a:gd name="connsiteY64" fmla="*/ 634079 h 1276350"/>
                <a:gd name="connsiteX65" fmla="*/ 338804 w 857250"/>
                <a:gd name="connsiteY65" fmla="*/ 911352 h 1276350"/>
                <a:gd name="connsiteX66" fmla="*/ 331375 w 857250"/>
                <a:gd name="connsiteY66" fmla="*/ 954215 h 1276350"/>
                <a:gd name="connsiteX67" fmla="*/ 322802 w 857250"/>
                <a:gd name="connsiteY67" fmla="*/ 1015365 h 1276350"/>
                <a:gd name="connsiteX68" fmla="*/ 315468 w 857250"/>
                <a:gd name="connsiteY68" fmla="*/ 1086041 h 1276350"/>
                <a:gd name="connsiteX69" fmla="*/ 317849 w 857250"/>
                <a:gd name="connsiteY69" fmla="*/ 1125093 h 1276350"/>
                <a:gd name="connsiteX70" fmla="*/ 327279 w 857250"/>
                <a:gd name="connsiteY70" fmla="*/ 1162241 h 1276350"/>
                <a:gd name="connsiteX71" fmla="*/ 329755 w 857250"/>
                <a:gd name="connsiteY71" fmla="*/ 1180624 h 1276350"/>
                <a:gd name="connsiteX72" fmla="*/ 343281 w 857250"/>
                <a:gd name="connsiteY72" fmla="*/ 1202627 h 1276350"/>
                <a:gd name="connsiteX73" fmla="*/ 354711 w 857250"/>
                <a:gd name="connsiteY73" fmla="*/ 1226249 h 1276350"/>
                <a:gd name="connsiteX74" fmla="*/ 389858 w 857250"/>
                <a:gd name="connsiteY74" fmla="*/ 1265396 h 1276350"/>
                <a:gd name="connsiteX75" fmla="*/ 405479 w 857250"/>
                <a:gd name="connsiteY75" fmla="*/ 1272731 h 1276350"/>
                <a:gd name="connsiteX76" fmla="*/ 421100 w 857250"/>
                <a:gd name="connsiteY76" fmla="*/ 1271492 h 1276350"/>
                <a:gd name="connsiteX77" fmla="*/ 447580 w 857250"/>
                <a:gd name="connsiteY77" fmla="*/ 1254347 h 1276350"/>
                <a:gd name="connsiteX78" fmla="*/ 462439 w 857250"/>
                <a:gd name="connsiteY78" fmla="*/ 1219200 h 1276350"/>
                <a:gd name="connsiteX79" fmla="*/ 470154 w 857250"/>
                <a:gd name="connsiteY79" fmla="*/ 1176052 h 1276350"/>
                <a:gd name="connsiteX80" fmla="*/ 468916 w 857250"/>
                <a:gd name="connsiteY80" fmla="*/ 1066800 h 1276350"/>
                <a:gd name="connsiteX81" fmla="*/ 464058 w 857250"/>
                <a:gd name="connsiteY81" fmla="*/ 1045940 h 1276350"/>
                <a:gd name="connsiteX82" fmla="*/ 464058 w 857250"/>
                <a:gd name="connsiteY82" fmla="*/ 938213 h 1276350"/>
                <a:gd name="connsiteX83" fmla="*/ 461582 w 857250"/>
                <a:gd name="connsiteY83" fmla="*/ 928021 h 1276350"/>
                <a:gd name="connsiteX84" fmla="*/ 459772 w 857250"/>
                <a:gd name="connsiteY84" fmla="*/ 851630 h 1276350"/>
                <a:gd name="connsiteX85" fmla="*/ 457486 w 857250"/>
                <a:gd name="connsiteY85" fmla="*/ 839248 h 1276350"/>
                <a:gd name="connsiteX86" fmla="*/ 454057 w 857250"/>
                <a:gd name="connsiteY86" fmla="*/ 835724 h 1276350"/>
                <a:gd name="connsiteX87" fmla="*/ 453485 w 857250"/>
                <a:gd name="connsiteY87" fmla="*/ 828866 h 1276350"/>
                <a:gd name="connsiteX88" fmla="*/ 457867 w 857250"/>
                <a:gd name="connsiteY88" fmla="*/ 812673 h 1276350"/>
                <a:gd name="connsiteX89" fmla="*/ 455771 w 857250"/>
                <a:gd name="connsiteY89" fmla="*/ 656082 h 1276350"/>
                <a:gd name="connsiteX90" fmla="*/ 461010 w 857250"/>
                <a:gd name="connsiteY90" fmla="*/ 645795 h 1276350"/>
                <a:gd name="connsiteX91" fmla="*/ 472345 w 857250"/>
                <a:gd name="connsiteY91" fmla="*/ 636842 h 1276350"/>
                <a:gd name="connsiteX92" fmla="*/ 483775 w 857250"/>
                <a:gd name="connsiteY92" fmla="*/ 640080 h 1276350"/>
                <a:gd name="connsiteX93" fmla="*/ 495395 w 857250"/>
                <a:gd name="connsiteY93" fmla="*/ 641033 h 1276350"/>
                <a:gd name="connsiteX94" fmla="*/ 520637 w 857250"/>
                <a:gd name="connsiteY94" fmla="*/ 639604 h 1276350"/>
                <a:gd name="connsiteX95" fmla="*/ 545687 w 857250"/>
                <a:gd name="connsiteY95" fmla="*/ 628364 h 1276350"/>
                <a:gd name="connsiteX96" fmla="*/ 598837 w 857250"/>
                <a:gd name="connsiteY96" fmla="*/ 603314 h 1276350"/>
                <a:gd name="connsiteX97" fmla="*/ 642271 w 857250"/>
                <a:gd name="connsiteY97" fmla="*/ 587121 h 1276350"/>
                <a:gd name="connsiteX98" fmla="*/ 659416 w 857250"/>
                <a:gd name="connsiteY98" fmla="*/ 579311 h 1276350"/>
                <a:gd name="connsiteX99" fmla="*/ 695611 w 857250"/>
                <a:gd name="connsiteY99" fmla="*/ 539020 h 1276350"/>
                <a:gd name="connsiteX100" fmla="*/ 697421 w 857250"/>
                <a:gd name="connsiteY100" fmla="*/ 521113 h 1276350"/>
                <a:gd name="connsiteX101" fmla="*/ 683800 w 857250"/>
                <a:gd name="connsiteY101" fmla="*/ 506063 h 1276350"/>
                <a:gd name="connsiteX102" fmla="*/ 640651 w 857250"/>
                <a:gd name="connsiteY102" fmla="*/ 474536 h 1276350"/>
                <a:gd name="connsiteX103" fmla="*/ 634270 w 857250"/>
                <a:gd name="connsiteY103" fmla="*/ 465868 h 1276350"/>
                <a:gd name="connsiteX104" fmla="*/ 635508 w 857250"/>
                <a:gd name="connsiteY104" fmla="*/ 443103 h 1276350"/>
                <a:gd name="connsiteX105" fmla="*/ 651129 w 857250"/>
                <a:gd name="connsiteY105" fmla="*/ 411194 h 1276350"/>
                <a:gd name="connsiteX106" fmla="*/ 691515 w 857250"/>
                <a:gd name="connsiteY106" fmla="*/ 366713 h 1276350"/>
                <a:gd name="connsiteX107" fmla="*/ 733997 w 857250"/>
                <a:gd name="connsiteY107" fmla="*/ 330899 h 1276350"/>
                <a:gd name="connsiteX108" fmla="*/ 778002 w 857250"/>
                <a:gd name="connsiteY108" fmla="*/ 308801 h 1276350"/>
                <a:gd name="connsiteX109" fmla="*/ 801910 w 857250"/>
                <a:gd name="connsiteY109" fmla="*/ 296799 h 1276350"/>
                <a:gd name="connsiteX110" fmla="*/ 833057 w 857250"/>
                <a:gd name="connsiteY110" fmla="*/ 272891 h 1276350"/>
                <a:gd name="connsiteX111" fmla="*/ 849440 w 857250"/>
                <a:gd name="connsiteY111" fmla="*/ 246697 h 1276350"/>
                <a:gd name="connsiteX112" fmla="*/ 852678 w 857250"/>
                <a:gd name="connsiteY112" fmla="*/ 226695 h 1276350"/>
                <a:gd name="connsiteX113" fmla="*/ 844487 w 857250"/>
                <a:gd name="connsiteY113" fmla="*/ 199454 h 1276350"/>
                <a:gd name="connsiteX114" fmla="*/ 583501 w 857250"/>
                <a:gd name="connsiteY114" fmla="*/ 382619 h 1276350"/>
                <a:gd name="connsiteX115" fmla="*/ 569214 w 857250"/>
                <a:gd name="connsiteY115" fmla="*/ 432626 h 1276350"/>
                <a:gd name="connsiteX116" fmla="*/ 561023 w 857250"/>
                <a:gd name="connsiteY116" fmla="*/ 469678 h 1276350"/>
                <a:gd name="connsiteX117" fmla="*/ 550164 w 857250"/>
                <a:gd name="connsiteY117" fmla="*/ 500825 h 1276350"/>
                <a:gd name="connsiteX118" fmla="*/ 526733 w 857250"/>
                <a:gd name="connsiteY118" fmla="*/ 522256 h 1276350"/>
                <a:gd name="connsiteX119" fmla="*/ 497872 w 857250"/>
                <a:gd name="connsiteY119" fmla="*/ 539210 h 1276350"/>
                <a:gd name="connsiteX120" fmla="*/ 478631 w 857250"/>
                <a:gd name="connsiteY120" fmla="*/ 549307 h 1276350"/>
                <a:gd name="connsiteX121" fmla="*/ 472345 w 857250"/>
                <a:gd name="connsiteY121" fmla="*/ 549783 h 1276350"/>
                <a:gd name="connsiteX122" fmla="*/ 459867 w 857250"/>
                <a:gd name="connsiteY122" fmla="*/ 538353 h 1276350"/>
                <a:gd name="connsiteX123" fmla="*/ 458534 w 857250"/>
                <a:gd name="connsiteY123" fmla="*/ 525018 h 1276350"/>
                <a:gd name="connsiteX124" fmla="*/ 462629 w 857250"/>
                <a:gd name="connsiteY124" fmla="*/ 489299 h 1276350"/>
                <a:gd name="connsiteX125" fmla="*/ 459962 w 857250"/>
                <a:gd name="connsiteY125" fmla="*/ 454724 h 1276350"/>
                <a:gd name="connsiteX126" fmla="*/ 459581 w 857250"/>
                <a:gd name="connsiteY126" fmla="*/ 432245 h 1276350"/>
                <a:gd name="connsiteX127" fmla="*/ 466344 w 857250"/>
                <a:gd name="connsiteY127" fmla="*/ 414814 h 1276350"/>
                <a:gd name="connsiteX128" fmla="*/ 502634 w 857250"/>
                <a:gd name="connsiteY128" fmla="*/ 380429 h 1276350"/>
                <a:gd name="connsiteX129" fmla="*/ 549402 w 857250"/>
                <a:gd name="connsiteY129" fmla="*/ 348425 h 1276350"/>
                <a:gd name="connsiteX130" fmla="*/ 574929 w 857250"/>
                <a:gd name="connsiteY130" fmla="*/ 331565 h 1276350"/>
                <a:gd name="connsiteX131" fmla="*/ 588074 w 857250"/>
                <a:gd name="connsiteY131" fmla="*/ 330613 h 1276350"/>
                <a:gd name="connsiteX132" fmla="*/ 592074 w 857250"/>
                <a:gd name="connsiteY132" fmla="*/ 343757 h 1276350"/>
                <a:gd name="connsiteX133" fmla="*/ 583501 w 857250"/>
                <a:gd name="connsiteY133" fmla="*/ 382619 h 127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857250" h="1276350">
                  <a:moveTo>
                    <a:pt x="844487" y="199454"/>
                  </a:moveTo>
                  <a:lnTo>
                    <a:pt x="823627" y="178975"/>
                  </a:lnTo>
                  <a:lnTo>
                    <a:pt x="792099" y="167926"/>
                  </a:lnTo>
                  <a:lnTo>
                    <a:pt x="766477" y="167926"/>
                  </a:lnTo>
                  <a:lnTo>
                    <a:pt x="710470" y="170212"/>
                  </a:lnTo>
                  <a:lnTo>
                    <a:pt x="671417" y="185547"/>
                  </a:lnTo>
                  <a:lnTo>
                    <a:pt x="616649" y="219456"/>
                  </a:lnTo>
                  <a:lnTo>
                    <a:pt x="567880" y="250984"/>
                  </a:lnTo>
                  <a:lnTo>
                    <a:pt x="517112" y="286798"/>
                  </a:lnTo>
                  <a:lnTo>
                    <a:pt x="489490" y="307086"/>
                  </a:lnTo>
                  <a:lnTo>
                    <a:pt x="480727" y="307086"/>
                  </a:lnTo>
                  <a:lnTo>
                    <a:pt x="473488" y="297275"/>
                  </a:lnTo>
                  <a:lnTo>
                    <a:pt x="475202" y="259461"/>
                  </a:lnTo>
                  <a:lnTo>
                    <a:pt x="481965" y="235268"/>
                  </a:lnTo>
                  <a:lnTo>
                    <a:pt x="482727" y="210598"/>
                  </a:lnTo>
                  <a:lnTo>
                    <a:pt x="479965" y="190405"/>
                  </a:lnTo>
                  <a:lnTo>
                    <a:pt x="487775" y="158306"/>
                  </a:lnTo>
                  <a:lnTo>
                    <a:pt x="499872" y="118777"/>
                  </a:lnTo>
                  <a:lnTo>
                    <a:pt x="499396" y="87344"/>
                  </a:lnTo>
                  <a:lnTo>
                    <a:pt x="477488" y="65151"/>
                  </a:lnTo>
                  <a:lnTo>
                    <a:pt x="440341" y="40386"/>
                  </a:lnTo>
                  <a:lnTo>
                    <a:pt x="406813" y="23336"/>
                  </a:lnTo>
                  <a:lnTo>
                    <a:pt x="377285" y="7144"/>
                  </a:lnTo>
                  <a:lnTo>
                    <a:pt x="360140" y="10192"/>
                  </a:lnTo>
                  <a:lnTo>
                    <a:pt x="330137" y="36671"/>
                  </a:lnTo>
                  <a:lnTo>
                    <a:pt x="286988" y="83820"/>
                  </a:lnTo>
                  <a:lnTo>
                    <a:pt x="286321" y="93345"/>
                  </a:lnTo>
                  <a:lnTo>
                    <a:pt x="292417" y="118872"/>
                  </a:lnTo>
                  <a:lnTo>
                    <a:pt x="306991" y="149638"/>
                  </a:lnTo>
                  <a:lnTo>
                    <a:pt x="326708" y="193072"/>
                  </a:lnTo>
                  <a:lnTo>
                    <a:pt x="335661" y="218504"/>
                  </a:lnTo>
                  <a:lnTo>
                    <a:pt x="342043" y="290798"/>
                  </a:lnTo>
                  <a:lnTo>
                    <a:pt x="349853" y="372428"/>
                  </a:lnTo>
                  <a:lnTo>
                    <a:pt x="352520" y="393859"/>
                  </a:lnTo>
                  <a:lnTo>
                    <a:pt x="350806" y="415481"/>
                  </a:lnTo>
                  <a:lnTo>
                    <a:pt x="217456" y="539877"/>
                  </a:lnTo>
                  <a:lnTo>
                    <a:pt x="205454" y="541115"/>
                  </a:lnTo>
                  <a:lnTo>
                    <a:pt x="195644" y="529114"/>
                  </a:lnTo>
                  <a:lnTo>
                    <a:pt x="177927" y="488347"/>
                  </a:lnTo>
                  <a:lnTo>
                    <a:pt x="160496" y="440627"/>
                  </a:lnTo>
                  <a:lnTo>
                    <a:pt x="152209" y="408527"/>
                  </a:lnTo>
                  <a:lnTo>
                    <a:pt x="133826" y="381000"/>
                  </a:lnTo>
                  <a:lnTo>
                    <a:pt x="127445" y="357664"/>
                  </a:lnTo>
                  <a:lnTo>
                    <a:pt x="103823" y="350901"/>
                  </a:lnTo>
                  <a:lnTo>
                    <a:pt x="87344" y="361950"/>
                  </a:lnTo>
                  <a:lnTo>
                    <a:pt x="68961" y="402717"/>
                  </a:lnTo>
                  <a:lnTo>
                    <a:pt x="51149" y="450152"/>
                  </a:lnTo>
                  <a:lnTo>
                    <a:pt x="40100" y="495490"/>
                  </a:lnTo>
                  <a:lnTo>
                    <a:pt x="21717" y="552450"/>
                  </a:lnTo>
                  <a:lnTo>
                    <a:pt x="10668" y="590741"/>
                  </a:lnTo>
                  <a:lnTo>
                    <a:pt x="7144" y="622840"/>
                  </a:lnTo>
                  <a:lnTo>
                    <a:pt x="15430" y="655987"/>
                  </a:lnTo>
                  <a:lnTo>
                    <a:pt x="43910" y="684467"/>
                  </a:lnTo>
                  <a:lnTo>
                    <a:pt x="79438" y="711422"/>
                  </a:lnTo>
                  <a:lnTo>
                    <a:pt x="117062" y="733139"/>
                  </a:lnTo>
                  <a:lnTo>
                    <a:pt x="139065" y="739521"/>
                  </a:lnTo>
                  <a:lnTo>
                    <a:pt x="165354" y="732187"/>
                  </a:lnTo>
                  <a:lnTo>
                    <a:pt x="192024" y="695516"/>
                  </a:lnTo>
                  <a:lnTo>
                    <a:pt x="229648" y="646652"/>
                  </a:lnTo>
                  <a:lnTo>
                    <a:pt x="267271" y="598265"/>
                  </a:lnTo>
                  <a:lnTo>
                    <a:pt x="320230" y="544068"/>
                  </a:lnTo>
                  <a:lnTo>
                    <a:pt x="329375" y="533972"/>
                  </a:lnTo>
                  <a:lnTo>
                    <a:pt x="338233" y="532543"/>
                  </a:lnTo>
                  <a:lnTo>
                    <a:pt x="346996" y="539687"/>
                  </a:lnTo>
                  <a:lnTo>
                    <a:pt x="348901" y="634079"/>
                  </a:lnTo>
                  <a:lnTo>
                    <a:pt x="338804" y="911352"/>
                  </a:lnTo>
                  <a:lnTo>
                    <a:pt x="331375" y="954215"/>
                  </a:lnTo>
                  <a:lnTo>
                    <a:pt x="322802" y="1015365"/>
                  </a:lnTo>
                  <a:lnTo>
                    <a:pt x="315468" y="1086041"/>
                  </a:lnTo>
                  <a:lnTo>
                    <a:pt x="317849" y="1125093"/>
                  </a:lnTo>
                  <a:lnTo>
                    <a:pt x="327279" y="1162241"/>
                  </a:lnTo>
                  <a:lnTo>
                    <a:pt x="329755" y="1180624"/>
                  </a:lnTo>
                  <a:lnTo>
                    <a:pt x="343281" y="1202627"/>
                  </a:lnTo>
                  <a:lnTo>
                    <a:pt x="354711" y="1226249"/>
                  </a:lnTo>
                  <a:lnTo>
                    <a:pt x="389858" y="1265396"/>
                  </a:lnTo>
                  <a:lnTo>
                    <a:pt x="405479" y="1272731"/>
                  </a:lnTo>
                  <a:lnTo>
                    <a:pt x="421100" y="1271492"/>
                  </a:lnTo>
                  <a:lnTo>
                    <a:pt x="447580" y="1254347"/>
                  </a:lnTo>
                  <a:lnTo>
                    <a:pt x="462439" y="1219200"/>
                  </a:lnTo>
                  <a:lnTo>
                    <a:pt x="470154" y="1176052"/>
                  </a:lnTo>
                  <a:lnTo>
                    <a:pt x="468916" y="1066800"/>
                  </a:lnTo>
                  <a:lnTo>
                    <a:pt x="464058" y="1045940"/>
                  </a:lnTo>
                  <a:lnTo>
                    <a:pt x="464058" y="938213"/>
                  </a:lnTo>
                  <a:lnTo>
                    <a:pt x="461582" y="928021"/>
                  </a:lnTo>
                  <a:lnTo>
                    <a:pt x="459772" y="851630"/>
                  </a:lnTo>
                  <a:lnTo>
                    <a:pt x="457486" y="839248"/>
                  </a:lnTo>
                  <a:lnTo>
                    <a:pt x="454057" y="835724"/>
                  </a:lnTo>
                  <a:lnTo>
                    <a:pt x="453485" y="828866"/>
                  </a:lnTo>
                  <a:lnTo>
                    <a:pt x="457867" y="812673"/>
                  </a:lnTo>
                  <a:lnTo>
                    <a:pt x="455771" y="656082"/>
                  </a:lnTo>
                  <a:lnTo>
                    <a:pt x="461010" y="645795"/>
                  </a:lnTo>
                  <a:lnTo>
                    <a:pt x="472345" y="636842"/>
                  </a:lnTo>
                  <a:lnTo>
                    <a:pt x="483775" y="640080"/>
                  </a:lnTo>
                  <a:lnTo>
                    <a:pt x="495395" y="641033"/>
                  </a:lnTo>
                  <a:lnTo>
                    <a:pt x="520637" y="639604"/>
                  </a:lnTo>
                  <a:lnTo>
                    <a:pt x="545687" y="628364"/>
                  </a:lnTo>
                  <a:lnTo>
                    <a:pt x="598837" y="603314"/>
                  </a:lnTo>
                  <a:lnTo>
                    <a:pt x="642271" y="587121"/>
                  </a:lnTo>
                  <a:lnTo>
                    <a:pt x="659416" y="579311"/>
                  </a:lnTo>
                  <a:lnTo>
                    <a:pt x="695611" y="539020"/>
                  </a:lnTo>
                  <a:lnTo>
                    <a:pt x="697421" y="521113"/>
                  </a:lnTo>
                  <a:lnTo>
                    <a:pt x="683800" y="506063"/>
                  </a:lnTo>
                  <a:lnTo>
                    <a:pt x="640651" y="474536"/>
                  </a:lnTo>
                  <a:lnTo>
                    <a:pt x="634270" y="465868"/>
                  </a:lnTo>
                  <a:lnTo>
                    <a:pt x="635508" y="443103"/>
                  </a:lnTo>
                  <a:lnTo>
                    <a:pt x="651129" y="411194"/>
                  </a:lnTo>
                  <a:lnTo>
                    <a:pt x="691515" y="366713"/>
                  </a:lnTo>
                  <a:lnTo>
                    <a:pt x="733997" y="330899"/>
                  </a:lnTo>
                  <a:lnTo>
                    <a:pt x="778002" y="308801"/>
                  </a:lnTo>
                  <a:lnTo>
                    <a:pt x="801910" y="296799"/>
                  </a:lnTo>
                  <a:lnTo>
                    <a:pt x="833057" y="272891"/>
                  </a:lnTo>
                  <a:lnTo>
                    <a:pt x="849440" y="246697"/>
                  </a:lnTo>
                  <a:lnTo>
                    <a:pt x="852678" y="226695"/>
                  </a:lnTo>
                  <a:lnTo>
                    <a:pt x="844487" y="199454"/>
                  </a:lnTo>
                  <a:close/>
                  <a:moveTo>
                    <a:pt x="583501" y="382619"/>
                  </a:moveTo>
                  <a:lnTo>
                    <a:pt x="569214" y="432626"/>
                  </a:lnTo>
                  <a:lnTo>
                    <a:pt x="561023" y="469678"/>
                  </a:lnTo>
                  <a:lnTo>
                    <a:pt x="550164" y="500825"/>
                  </a:lnTo>
                  <a:lnTo>
                    <a:pt x="526733" y="522256"/>
                  </a:lnTo>
                  <a:lnTo>
                    <a:pt x="497872" y="539210"/>
                  </a:lnTo>
                  <a:lnTo>
                    <a:pt x="478631" y="549307"/>
                  </a:lnTo>
                  <a:lnTo>
                    <a:pt x="472345" y="549783"/>
                  </a:lnTo>
                  <a:lnTo>
                    <a:pt x="459867" y="538353"/>
                  </a:lnTo>
                  <a:lnTo>
                    <a:pt x="458534" y="525018"/>
                  </a:lnTo>
                  <a:lnTo>
                    <a:pt x="462629" y="489299"/>
                  </a:lnTo>
                  <a:lnTo>
                    <a:pt x="459962" y="454724"/>
                  </a:lnTo>
                  <a:lnTo>
                    <a:pt x="459581" y="432245"/>
                  </a:lnTo>
                  <a:lnTo>
                    <a:pt x="466344" y="414814"/>
                  </a:lnTo>
                  <a:lnTo>
                    <a:pt x="502634" y="380429"/>
                  </a:lnTo>
                  <a:lnTo>
                    <a:pt x="549402" y="348425"/>
                  </a:lnTo>
                  <a:lnTo>
                    <a:pt x="574929" y="331565"/>
                  </a:lnTo>
                  <a:lnTo>
                    <a:pt x="588074" y="330613"/>
                  </a:lnTo>
                  <a:lnTo>
                    <a:pt x="592074" y="343757"/>
                  </a:lnTo>
                  <a:lnTo>
                    <a:pt x="583501" y="3826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9BF95B22-281D-4093-AA77-FE647E9BFEDF}"/>
                </a:ext>
              </a:extLst>
            </p:cNvPr>
            <p:cNvSpPr/>
            <p:nvPr/>
          </p:nvSpPr>
          <p:spPr>
            <a:xfrm>
              <a:off x="4767643" y="2769679"/>
              <a:ext cx="1076325" cy="1304925"/>
            </a:xfrm>
            <a:custGeom>
              <a:avLst/>
              <a:gdLst>
                <a:gd name="connsiteX0" fmla="*/ 175165 w 1076325"/>
                <a:gd name="connsiteY0" fmla="*/ 328517 h 1304925"/>
                <a:gd name="connsiteX1" fmla="*/ 193453 w 1076325"/>
                <a:gd name="connsiteY1" fmla="*/ 321564 h 1304925"/>
                <a:gd name="connsiteX2" fmla="*/ 225647 w 1076325"/>
                <a:gd name="connsiteY2" fmla="*/ 317849 h 1304925"/>
                <a:gd name="connsiteX3" fmla="*/ 262318 w 1076325"/>
                <a:gd name="connsiteY3" fmla="*/ 297085 h 1304925"/>
                <a:gd name="connsiteX4" fmla="*/ 325946 w 1076325"/>
                <a:gd name="connsiteY4" fmla="*/ 264795 h 1304925"/>
                <a:gd name="connsiteX5" fmla="*/ 411575 w 1076325"/>
                <a:gd name="connsiteY5" fmla="*/ 222314 h 1304925"/>
                <a:gd name="connsiteX6" fmla="*/ 443389 w 1076325"/>
                <a:gd name="connsiteY6" fmla="*/ 214979 h 1304925"/>
                <a:gd name="connsiteX7" fmla="*/ 489775 w 1076325"/>
                <a:gd name="connsiteY7" fmla="*/ 206407 h 1304925"/>
                <a:gd name="connsiteX8" fmla="*/ 514255 w 1076325"/>
                <a:gd name="connsiteY8" fmla="*/ 201454 h 1304925"/>
                <a:gd name="connsiteX9" fmla="*/ 538639 w 1076325"/>
                <a:gd name="connsiteY9" fmla="*/ 195263 h 1304925"/>
                <a:gd name="connsiteX10" fmla="*/ 555784 w 1076325"/>
                <a:gd name="connsiteY10" fmla="*/ 178499 h 1304925"/>
                <a:gd name="connsiteX11" fmla="*/ 574548 w 1076325"/>
                <a:gd name="connsiteY11" fmla="*/ 147828 h 1304925"/>
                <a:gd name="connsiteX12" fmla="*/ 578930 w 1076325"/>
                <a:gd name="connsiteY12" fmla="*/ 103442 h 1304925"/>
                <a:gd name="connsiteX13" fmla="*/ 571214 w 1076325"/>
                <a:gd name="connsiteY13" fmla="*/ 73533 h 1304925"/>
                <a:gd name="connsiteX14" fmla="*/ 555403 w 1076325"/>
                <a:gd name="connsiteY14" fmla="*/ 44196 h 1304925"/>
                <a:gd name="connsiteX15" fmla="*/ 527685 w 1076325"/>
                <a:gd name="connsiteY15" fmla="*/ 13240 h 1304925"/>
                <a:gd name="connsiteX16" fmla="*/ 510921 w 1076325"/>
                <a:gd name="connsiteY16" fmla="*/ 7144 h 1304925"/>
                <a:gd name="connsiteX17" fmla="*/ 488442 w 1076325"/>
                <a:gd name="connsiteY17" fmla="*/ 22670 h 1304925"/>
                <a:gd name="connsiteX18" fmla="*/ 485489 w 1076325"/>
                <a:gd name="connsiteY18" fmla="*/ 47625 h 1304925"/>
                <a:gd name="connsiteX19" fmla="*/ 374809 w 1076325"/>
                <a:gd name="connsiteY19" fmla="*/ 126302 h 1304925"/>
                <a:gd name="connsiteX20" fmla="*/ 305943 w 1076325"/>
                <a:gd name="connsiteY20" fmla="*/ 177641 h 1304925"/>
                <a:gd name="connsiteX21" fmla="*/ 242697 w 1076325"/>
                <a:gd name="connsiteY21" fmla="*/ 238411 h 1304925"/>
                <a:gd name="connsiteX22" fmla="*/ 185166 w 1076325"/>
                <a:gd name="connsiteY22" fmla="*/ 298323 h 1304925"/>
                <a:gd name="connsiteX23" fmla="*/ 156686 w 1076325"/>
                <a:gd name="connsiteY23" fmla="*/ 320802 h 1304925"/>
                <a:gd name="connsiteX24" fmla="*/ 156686 w 1076325"/>
                <a:gd name="connsiteY24" fmla="*/ 328136 h 1304925"/>
                <a:gd name="connsiteX25" fmla="*/ 163640 w 1076325"/>
                <a:gd name="connsiteY25" fmla="*/ 330613 h 1304925"/>
                <a:gd name="connsiteX26" fmla="*/ 175165 w 1076325"/>
                <a:gd name="connsiteY26" fmla="*/ 328517 h 1304925"/>
                <a:gd name="connsiteX27" fmla="*/ 582454 w 1076325"/>
                <a:gd name="connsiteY27" fmla="*/ 534924 h 1304925"/>
                <a:gd name="connsiteX28" fmla="*/ 551307 w 1076325"/>
                <a:gd name="connsiteY28" fmla="*/ 571310 h 1304925"/>
                <a:gd name="connsiteX29" fmla="*/ 520541 w 1076325"/>
                <a:gd name="connsiteY29" fmla="*/ 608838 h 1304925"/>
                <a:gd name="connsiteX30" fmla="*/ 473297 w 1076325"/>
                <a:gd name="connsiteY30" fmla="*/ 651701 h 1304925"/>
                <a:gd name="connsiteX31" fmla="*/ 461200 w 1076325"/>
                <a:gd name="connsiteY31" fmla="*/ 665512 h 1304925"/>
                <a:gd name="connsiteX32" fmla="*/ 450914 w 1076325"/>
                <a:gd name="connsiteY32" fmla="*/ 662464 h 1304925"/>
                <a:gd name="connsiteX33" fmla="*/ 446342 w 1076325"/>
                <a:gd name="connsiteY33" fmla="*/ 653129 h 1304925"/>
                <a:gd name="connsiteX34" fmla="*/ 454724 w 1076325"/>
                <a:gd name="connsiteY34" fmla="*/ 620459 h 1304925"/>
                <a:gd name="connsiteX35" fmla="*/ 469106 w 1076325"/>
                <a:gd name="connsiteY35" fmla="*/ 557403 h 1304925"/>
                <a:gd name="connsiteX36" fmla="*/ 489109 w 1076325"/>
                <a:gd name="connsiteY36" fmla="*/ 501968 h 1304925"/>
                <a:gd name="connsiteX37" fmla="*/ 520446 w 1076325"/>
                <a:gd name="connsiteY37" fmla="*/ 451485 h 1304925"/>
                <a:gd name="connsiteX38" fmla="*/ 533781 w 1076325"/>
                <a:gd name="connsiteY38" fmla="*/ 428530 h 1304925"/>
                <a:gd name="connsiteX39" fmla="*/ 532257 w 1076325"/>
                <a:gd name="connsiteY39" fmla="*/ 408813 h 1304925"/>
                <a:gd name="connsiteX40" fmla="*/ 513112 w 1076325"/>
                <a:gd name="connsiteY40" fmla="*/ 380524 h 1304925"/>
                <a:gd name="connsiteX41" fmla="*/ 498920 w 1076325"/>
                <a:gd name="connsiteY41" fmla="*/ 365474 h 1304925"/>
                <a:gd name="connsiteX42" fmla="*/ 489395 w 1076325"/>
                <a:gd name="connsiteY42" fmla="*/ 347853 h 1304925"/>
                <a:gd name="connsiteX43" fmla="*/ 459676 w 1076325"/>
                <a:gd name="connsiteY43" fmla="*/ 327089 h 1304925"/>
                <a:gd name="connsiteX44" fmla="*/ 433959 w 1076325"/>
                <a:gd name="connsiteY44" fmla="*/ 313277 h 1304925"/>
                <a:gd name="connsiteX45" fmla="*/ 419195 w 1076325"/>
                <a:gd name="connsiteY45" fmla="*/ 311087 h 1304925"/>
                <a:gd name="connsiteX46" fmla="*/ 393859 w 1076325"/>
                <a:gd name="connsiteY46" fmla="*/ 326136 h 1304925"/>
                <a:gd name="connsiteX47" fmla="*/ 380143 w 1076325"/>
                <a:gd name="connsiteY47" fmla="*/ 359283 h 1304925"/>
                <a:gd name="connsiteX48" fmla="*/ 369856 w 1076325"/>
                <a:gd name="connsiteY48" fmla="*/ 392811 h 1304925"/>
                <a:gd name="connsiteX49" fmla="*/ 355187 w 1076325"/>
                <a:gd name="connsiteY49" fmla="*/ 414814 h 1304925"/>
                <a:gd name="connsiteX50" fmla="*/ 313563 w 1076325"/>
                <a:gd name="connsiteY50" fmla="*/ 455200 h 1304925"/>
                <a:gd name="connsiteX51" fmla="*/ 234410 w 1076325"/>
                <a:gd name="connsiteY51" fmla="*/ 512731 h 1304925"/>
                <a:gd name="connsiteX52" fmla="*/ 153257 w 1076325"/>
                <a:gd name="connsiteY52" fmla="*/ 565309 h 1304925"/>
                <a:gd name="connsiteX53" fmla="*/ 74962 w 1076325"/>
                <a:gd name="connsiteY53" fmla="*/ 609791 h 1304925"/>
                <a:gd name="connsiteX54" fmla="*/ 18193 w 1076325"/>
                <a:gd name="connsiteY54" fmla="*/ 644843 h 1304925"/>
                <a:gd name="connsiteX55" fmla="*/ 7144 w 1076325"/>
                <a:gd name="connsiteY55" fmla="*/ 655511 h 1304925"/>
                <a:gd name="connsiteX56" fmla="*/ 12002 w 1076325"/>
                <a:gd name="connsiteY56" fmla="*/ 663797 h 1304925"/>
                <a:gd name="connsiteX57" fmla="*/ 26765 w 1076325"/>
                <a:gd name="connsiteY57" fmla="*/ 676085 h 1304925"/>
                <a:gd name="connsiteX58" fmla="*/ 47054 w 1076325"/>
                <a:gd name="connsiteY58" fmla="*/ 690753 h 1304925"/>
                <a:gd name="connsiteX59" fmla="*/ 63818 w 1076325"/>
                <a:gd name="connsiteY59" fmla="*/ 698087 h 1304925"/>
                <a:gd name="connsiteX60" fmla="*/ 82296 w 1076325"/>
                <a:gd name="connsiteY60" fmla="*/ 705421 h 1304925"/>
                <a:gd name="connsiteX61" fmla="*/ 101537 w 1076325"/>
                <a:gd name="connsiteY61" fmla="*/ 702945 h 1304925"/>
                <a:gd name="connsiteX62" fmla="*/ 114967 w 1076325"/>
                <a:gd name="connsiteY62" fmla="*/ 702945 h 1304925"/>
                <a:gd name="connsiteX63" fmla="*/ 128492 w 1076325"/>
                <a:gd name="connsiteY63" fmla="*/ 710756 h 1304925"/>
                <a:gd name="connsiteX64" fmla="*/ 146495 w 1076325"/>
                <a:gd name="connsiteY64" fmla="*/ 707041 h 1304925"/>
                <a:gd name="connsiteX65" fmla="*/ 175832 w 1076325"/>
                <a:gd name="connsiteY65" fmla="*/ 692372 h 1304925"/>
                <a:gd name="connsiteX66" fmla="*/ 239459 w 1076325"/>
                <a:gd name="connsiteY66" fmla="*/ 635222 h 1304925"/>
                <a:gd name="connsiteX67" fmla="*/ 281083 w 1076325"/>
                <a:gd name="connsiteY67" fmla="*/ 590264 h 1304925"/>
                <a:gd name="connsiteX68" fmla="*/ 336042 w 1076325"/>
                <a:gd name="connsiteY68" fmla="*/ 539306 h 1304925"/>
                <a:gd name="connsiteX69" fmla="*/ 347948 w 1076325"/>
                <a:gd name="connsiteY69" fmla="*/ 534829 h 1304925"/>
                <a:gd name="connsiteX70" fmla="*/ 354521 w 1076325"/>
                <a:gd name="connsiteY70" fmla="*/ 542735 h 1304925"/>
                <a:gd name="connsiteX71" fmla="*/ 350425 w 1076325"/>
                <a:gd name="connsiteY71" fmla="*/ 617887 h 1304925"/>
                <a:gd name="connsiteX72" fmla="*/ 343091 w 1076325"/>
                <a:gd name="connsiteY72" fmla="*/ 639985 h 1304925"/>
                <a:gd name="connsiteX73" fmla="*/ 344329 w 1076325"/>
                <a:gd name="connsiteY73" fmla="*/ 676370 h 1304925"/>
                <a:gd name="connsiteX74" fmla="*/ 341948 w 1076325"/>
                <a:gd name="connsiteY74" fmla="*/ 775430 h 1304925"/>
                <a:gd name="connsiteX75" fmla="*/ 317468 w 1076325"/>
                <a:gd name="connsiteY75" fmla="*/ 804767 h 1304925"/>
                <a:gd name="connsiteX76" fmla="*/ 301847 w 1076325"/>
                <a:gd name="connsiteY76" fmla="*/ 802291 h 1304925"/>
                <a:gd name="connsiteX77" fmla="*/ 303848 w 1076325"/>
                <a:gd name="connsiteY77" fmla="*/ 791813 h 1304925"/>
                <a:gd name="connsiteX78" fmla="*/ 311182 w 1076325"/>
                <a:gd name="connsiteY78" fmla="*/ 784289 h 1304925"/>
                <a:gd name="connsiteX79" fmla="*/ 308039 w 1076325"/>
                <a:gd name="connsiteY79" fmla="*/ 759143 h 1304925"/>
                <a:gd name="connsiteX80" fmla="*/ 296990 w 1076325"/>
                <a:gd name="connsiteY80" fmla="*/ 730853 h 1304925"/>
                <a:gd name="connsiteX81" fmla="*/ 286417 w 1076325"/>
                <a:gd name="connsiteY81" fmla="*/ 727139 h 1304925"/>
                <a:gd name="connsiteX82" fmla="*/ 273558 w 1076325"/>
                <a:gd name="connsiteY82" fmla="*/ 731711 h 1304925"/>
                <a:gd name="connsiteX83" fmla="*/ 245364 w 1076325"/>
                <a:gd name="connsiteY83" fmla="*/ 771144 h 1304925"/>
                <a:gd name="connsiteX84" fmla="*/ 209741 w 1076325"/>
                <a:gd name="connsiteY84" fmla="*/ 815054 h 1304925"/>
                <a:gd name="connsiteX85" fmla="*/ 184214 w 1076325"/>
                <a:gd name="connsiteY85" fmla="*/ 846677 h 1304925"/>
                <a:gd name="connsiteX86" fmla="*/ 176403 w 1076325"/>
                <a:gd name="connsiteY86" fmla="*/ 871157 h 1304925"/>
                <a:gd name="connsiteX87" fmla="*/ 173926 w 1076325"/>
                <a:gd name="connsiteY87" fmla="*/ 897731 h 1304925"/>
                <a:gd name="connsiteX88" fmla="*/ 182690 w 1076325"/>
                <a:gd name="connsiteY88" fmla="*/ 929259 h 1304925"/>
                <a:gd name="connsiteX89" fmla="*/ 185928 w 1076325"/>
                <a:gd name="connsiteY89" fmla="*/ 949166 h 1304925"/>
                <a:gd name="connsiteX90" fmla="*/ 187738 w 1076325"/>
                <a:gd name="connsiteY90" fmla="*/ 964311 h 1304925"/>
                <a:gd name="connsiteX91" fmla="*/ 197644 w 1076325"/>
                <a:gd name="connsiteY91" fmla="*/ 982504 h 1304925"/>
                <a:gd name="connsiteX92" fmla="*/ 206407 w 1076325"/>
                <a:gd name="connsiteY92" fmla="*/ 989838 h 1304925"/>
                <a:gd name="connsiteX93" fmla="*/ 220980 w 1076325"/>
                <a:gd name="connsiteY93" fmla="*/ 988124 h 1304925"/>
                <a:gd name="connsiteX94" fmla="*/ 235934 w 1076325"/>
                <a:gd name="connsiteY94" fmla="*/ 977265 h 1304925"/>
                <a:gd name="connsiteX95" fmla="*/ 278035 w 1076325"/>
                <a:gd name="connsiteY95" fmla="*/ 937355 h 1304925"/>
                <a:gd name="connsiteX96" fmla="*/ 320612 w 1076325"/>
                <a:gd name="connsiteY96" fmla="*/ 895064 h 1304925"/>
                <a:gd name="connsiteX97" fmla="*/ 331946 w 1076325"/>
                <a:gd name="connsiteY97" fmla="*/ 892016 h 1304925"/>
                <a:gd name="connsiteX98" fmla="*/ 336995 w 1076325"/>
                <a:gd name="connsiteY98" fmla="*/ 898779 h 1304925"/>
                <a:gd name="connsiteX99" fmla="*/ 338614 w 1076325"/>
                <a:gd name="connsiteY99" fmla="*/ 928973 h 1304925"/>
                <a:gd name="connsiteX100" fmla="*/ 339090 w 1076325"/>
                <a:gd name="connsiteY100" fmla="*/ 961263 h 1304925"/>
                <a:gd name="connsiteX101" fmla="*/ 346329 w 1076325"/>
                <a:gd name="connsiteY101" fmla="*/ 971360 h 1304925"/>
                <a:gd name="connsiteX102" fmla="*/ 372047 w 1076325"/>
                <a:gd name="connsiteY102" fmla="*/ 984980 h 1304925"/>
                <a:gd name="connsiteX103" fmla="*/ 386239 w 1076325"/>
                <a:gd name="connsiteY103" fmla="*/ 993743 h 1304925"/>
                <a:gd name="connsiteX104" fmla="*/ 408432 w 1076325"/>
                <a:gd name="connsiteY104" fmla="*/ 993172 h 1304925"/>
                <a:gd name="connsiteX105" fmla="*/ 427006 w 1076325"/>
                <a:gd name="connsiteY105" fmla="*/ 987171 h 1304925"/>
                <a:gd name="connsiteX106" fmla="*/ 443103 w 1076325"/>
                <a:gd name="connsiteY106" fmla="*/ 974312 h 1304925"/>
                <a:gd name="connsiteX107" fmla="*/ 449866 w 1076325"/>
                <a:gd name="connsiteY107" fmla="*/ 962501 h 1304925"/>
                <a:gd name="connsiteX108" fmla="*/ 444341 w 1076325"/>
                <a:gd name="connsiteY108" fmla="*/ 943070 h 1304925"/>
                <a:gd name="connsiteX109" fmla="*/ 441103 w 1076325"/>
                <a:gd name="connsiteY109" fmla="*/ 925640 h 1304925"/>
                <a:gd name="connsiteX110" fmla="*/ 442436 w 1076325"/>
                <a:gd name="connsiteY110" fmla="*/ 907733 h 1304925"/>
                <a:gd name="connsiteX111" fmla="*/ 444817 w 1076325"/>
                <a:gd name="connsiteY111" fmla="*/ 889635 h 1304925"/>
                <a:gd name="connsiteX112" fmla="*/ 441579 w 1076325"/>
                <a:gd name="connsiteY112" fmla="*/ 861632 h 1304925"/>
                <a:gd name="connsiteX113" fmla="*/ 440246 w 1076325"/>
                <a:gd name="connsiteY113" fmla="*/ 825818 h 1304925"/>
                <a:gd name="connsiteX114" fmla="*/ 443293 w 1076325"/>
                <a:gd name="connsiteY114" fmla="*/ 801053 h 1304925"/>
                <a:gd name="connsiteX115" fmla="*/ 451199 w 1076325"/>
                <a:gd name="connsiteY115" fmla="*/ 779621 h 1304925"/>
                <a:gd name="connsiteX116" fmla="*/ 472631 w 1076325"/>
                <a:gd name="connsiteY116" fmla="*/ 751618 h 1304925"/>
                <a:gd name="connsiteX117" fmla="*/ 522923 w 1076325"/>
                <a:gd name="connsiteY117" fmla="*/ 685991 h 1304925"/>
                <a:gd name="connsiteX118" fmla="*/ 565595 w 1076325"/>
                <a:gd name="connsiteY118" fmla="*/ 622554 h 1304925"/>
                <a:gd name="connsiteX119" fmla="*/ 593598 w 1076325"/>
                <a:gd name="connsiteY119" fmla="*/ 573024 h 1304925"/>
                <a:gd name="connsiteX120" fmla="*/ 598170 w 1076325"/>
                <a:gd name="connsiteY120" fmla="*/ 554831 h 1304925"/>
                <a:gd name="connsiteX121" fmla="*/ 590836 w 1076325"/>
                <a:gd name="connsiteY121" fmla="*/ 533400 h 1304925"/>
                <a:gd name="connsiteX122" fmla="*/ 582454 w 1076325"/>
                <a:gd name="connsiteY122" fmla="*/ 534924 h 1304925"/>
                <a:gd name="connsiteX123" fmla="*/ 1065085 w 1076325"/>
                <a:gd name="connsiteY123" fmla="*/ 491490 h 1304925"/>
                <a:gd name="connsiteX124" fmla="*/ 1041940 w 1076325"/>
                <a:gd name="connsiteY124" fmla="*/ 452057 h 1304925"/>
                <a:gd name="connsiteX125" fmla="*/ 1022223 w 1076325"/>
                <a:gd name="connsiteY125" fmla="*/ 425006 h 1304925"/>
                <a:gd name="connsiteX126" fmla="*/ 1020890 w 1076325"/>
                <a:gd name="connsiteY126" fmla="*/ 376428 h 1304925"/>
                <a:gd name="connsiteX127" fmla="*/ 1007745 w 1076325"/>
                <a:gd name="connsiteY127" fmla="*/ 366713 h 1304925"/>
                <a:gd name="connsiteX128" fmla="*/ 998792 w 1076325"/>
                <a:gd name="connsiteY128" fmla="*/ 374428 h 1304925"/>
                <a:gd name="connsiteX129" fmla="*/ 996029 w 1076325"/>
                <a:gd name="connsiteY129" fmla="*/ 421386 h 1304925"/>
                <a:gd name="connsiteX130" fmla="*/ 982123 w 1076325"/>
                <a:gd name="connsiteY130" fmla="*/ 458534 h 1304925"/>
                <a:gd name="connsiteX131" fmla="*/ 964216 w 1076325"/>
                <a:gd name="connsiteY131" fmla="*/ 496157 h 1304925"/>
                <a:gd name="connsiteX132" fmla="*/ 939546 w 1076325"/>
                <a:gd name="connsiteY132" fmla="*/ 523113 h 1304925"/>
                <a:gd name="connsiteX133" fmla="*/ 929831 w 1076325"/>
                <a:gd name="connsiteY133" fmla="*/ 529971 h 1304925"/>
                <a:gd name="connsiteX134" fmla="*/ 923354 w 1076325"/>
                <a:gd name="connsiteY134" fmla="*/ 523970 h 1304925"/>
                <a:gd name="connsiteX135" fmla="*/ 921639 w 1076325"/>
                <a:gd name="connsiteY135" fmla="*/ 506825 h 1304925"/>
                <a:gd name="connsiteX136" fmla="*/ 924116 w 1076325"/>
                <a:gd name="connsiteY136" fmla="*/ 457962 h 1304925"/>
                <a:gd name="connsiteX137" fmla="*/ 934593 w 1076325"/>
                <a:gd name="connsiteY137" fmla="*/ 387096 h 1304925"/>
                <a:gd name="connsiteX138" fmla="*/ 940975 w 1076325"/>
                <a:gd name="connsiteY138" fmla="*/ 329089 h 1304925"/>
                <a:gd name="connsiteX139" fmla="*/ 956120 w 1076325"/>
                <a:gd name="connsiteY139" fmla="*/ 270796 h 1304925"/>
                <a:gd name="connsiteX140" fmla="*/ 966788 w 1076325"/>
                <a:gd name="connsiteY140" fmla="*/ 190119 h 1304925"/>
                <a:gd name="connsiteX141" fmla="*/ 958596 w 1076325"/>
                <a:gd name="connsiteY141" fmla="*/ 151257 h 1304925"/>
                <a:gd name="connsiteX142" fmla="*/ 937355 w 1076325"/>
                <a:gd name="connsiteY142" fmla="*/ 115062 h 1304925"/>
                <a:gd name="connsiteX143" fmla="*/ 905066 w 1076325"/>
                <a:gd name="connsiteY143" fmla="*/ 85058 h 1304925"/>
                <a:gd name="connsiteX144" fmla="*/ 873252 w 1076325"/>
                <a:gd name="connsiteY144" fmla="*/ 73628 h 1304925"/>
                <a:gd name="connsiteX145" fmla="*/ 842867 w 1076325"/>
                <a:gd name="connsiteY145" fmla="*/ 62008 h 1304925"/>
                <a:gd name="connsiteX146" fmla="*/ 814864 w 1076325"/>
                <a:gd name="connsiteY146" fmla="*/ 55626 h 1304925"/>
                <a:gd name="connsiteX147" fmla="*/ 797433 w 1076325"/>
                <a:gd name="connsiteY147" fmla="*/ 71533 h 1304925"/>
                <a:gd name="connsiteX148" fmla="*/ 786860 w 1076325"/>
                <a:gd name="connsiteY148" fmla="*/ 95060 h 1304925"/>
                <a:gd name="connsiteX149" fmla="*/ 784670 w 1076325"/>
                <a:gd name="connsiteY149" fmla="*/ 132112 h 1304925"/>
                <a:gd name="connsiteX150" fmla="*/ 790670 w 1076325"/>
                <a:gd name="connsiteY150" fmla="*/ 166497 h 1304925"/>
                <a:gd name="connsiteX151" fmla="*/ 798481 w 1076325"/>
                <a:gd name="connsiteY151" fmla="*/ 201740 h 1304925"/>
                <a:gd name="connsiteX152" fmla="*/ 806291 w 1076325"/>
                <a:gd name="connsiteY152" fmla="*/ 245364 h 1304925"/>
                <a:gd name="connsiteX153" fmla="*/ 807815 w 1076325"/>
                <a:gd name="connsiteY153" fmla="*/ 312611 h 1304925"/>
                <a:gd name="connsiteX154" fmla="*/ 812006 w 1076325"/>
                <a:gd name="connsiteY154" fmla="*/ 389858 h 1304925"/>
                <a:gd name="connsiteX155" fmla="*/ 807434 w 1076325"/>
                <a:gd name="connsiteY155" fmla="*/ 425196 h 1304925"/>
                <a:gd name="connsiteX156" fmla="*/ 806196 w 1076325"/>
                <a:gd name="connsiteY156" fmla="*/ 552260 h 1304925"/>
                <a:gd name="connsiteX157" fmla="*/ 807149 w 1076325"/>
                <a:gd name="connsiteY157" fmla="*/ 615601 h 1304925"/>
                <a:gd name="connsiteX158" fmla="*/ 803339 w 1076325"/>
                <a:gd name="connsiteY158" fmla="*/ 647414 h 1304925"/>
                <a:gd name="connsiteX159" fmla="*/ 795433 w 1076325"/>
                <a:gd name="connsiteY159" fmla="*/ 657225 h 1304925"/>
                <a:gd name="connsiteX160" fmla="*/ 735044 w 1076325"/>
                <a:gd name="connsiteY160" fmla="*/ 698183 h 1304925"/>
                <a:gd name="connsiteX161" fmla="*/ 717328 w 1076325"/>
                <a:gd name="connsiteY161" fmla="*/ 707993 h 1304925"/>
                <a:gd name="connsiteX162" fmla="*/ 711613 w 1076325"/>
                <a:gd name="connsiteY162" fmla="*/ 704755 h 1304925"/>
                <a:gd name="connsiteX163" fmla="*/ 711137 w 1076325"/>
                <a:gd name="connsiteY163" fmla="*/ 695992 h 1304925"/>
                <a:gd name="connsiteX164" fmla="*/ 723233 w 1076325"/>
                <a:gd name="connsiteY164" fmla="*/ 676085 h 1304925"/>
                <a:gd name="connsiteX165" fmla="*/ 734282 w 1076325"/>
                <a:gd name="connsiteY165" fmla="*/ 656082 h 1304925"/>
                <a:gd name="connsiteX166" fmla="*/ 736092 w 1076325"/>
                <a:gd name="connsiteY166" fmla="*/ 619792 h 1304925"/>
                <a:gd name="connsiteX167" fmla="*/ 731520 w 1076325"/>
                <a:gd name="connsiteY167" fmla="*/ 591026 h 1304925"/>
                <a:gd name="connsiteX168" fmla="*/ 709232 w 1076325"/>
                <a:gd name="connsiteY168" fmla="*/ 554450 h 1304925"/>
                <a:gd name="connsiteX169" fmla="*/ 692468 w 1076325"/>
                <a:gd name="connsiteY169" fmla="*/ 527209 h 1304925"/>
                <a:gd name="connsiteX170" fmla="*/ 680657 w 1076325"/>
                <a:gd name="connsiteY170" fmla="*/ 503015 h 1304925"/>
                <a:gd name="connsiteX171" fmla="*/ 682276 w 1076325"/>
                <a:gd name="connsiteY171" fmla="*/ 480632 h 1304925"/>
                <a:gd name="connsiteX172" fmla="*/ 695134 w 1076325"/>
                <a:gd name="connsiteY172" fmla="*/ 449771 h 1304925"/>
                <a:gd name="connsiteX173" fmla="*/ 712184 w 1076325"/>
                <a:gd name="connsiteY173" fmla="*/ 403574 h 1304925"/>
                <a:gd name="connsiteX174" fmla="*/ 720566 w 1076325"/>
                <a:gd name="connsiteY174" fmla="*/ 362903 h 1304925"/>
                <a:gd name="connsiteX175" fmla="*/ 716471 w 1076325"/>
                <a:gd name="connsiteY175" fmla="*/ 324993 h 1304925"/>
                <a:gd name="connsiteX176" fmla="*/ 697421 w 1076325"/>
                <a:gd name="connsiteY176" fmla="*/ 292989 h 1304925"/>
                <a:gd name="connsiteX177" fmla="*/ 657416 w 1076325"/>
                <a:gd name="connsiteY177" fmla="*/ 250793 h 1304925"/>
                <a:gd name="connsiteX178" fmla="*/ 622554 w 1076325"/>
                <a:gd name="connsiteY178" fmla="*/ 225076 h 1304925"/>
                <a:gd name="connsiteX179" fmla="*/ 594265 w 1076325"/>
                <a:gd name="connsiteY179" fmla="*/ 211550 h 1304925"/>
                <a:gd name="connsiteX180" fmla="*/ 570833 w 1076325"/>
                <a:gd name="connsiteY180" fmla="*/ 213836 h 1304925"/>
                <a:gd name="connsiteX181" fmla="*/ 556927 w 1076325"/>
                <a:gd name="connsiteY181" fmla="*/ 226124 h 1304925"/>
                <a:gd name="connsiteX182" fmla="*/ 556355 w 1076325"/>
                <a:gd name="connsiteY182" fmla="*/ 249555 h 1304925"/>
                <a:gd name="connsiteX183" fmla="*/ 557593 w 1076325"/>
                <a:gd name="connsiteY183" fmla="*/ 261557 h 1304925"/>
                <a:gd name="connsiteX184" fmla="*/ 563690 w 1076325"/>
                <a:gd name="connsiteY184" fmla="*/ 280511 h 1304925"/>
                <a:gd name="connsiteX185" fmla="*/ 586645 w 1076325"/>
                <a:gd name="connsiteY185" fmla="*/ 329565 h 1304925"/>
                <a:gd name="connsiteX186" fmla="*/ 624268 w 1076325"/>
                <a:gd name="connsiteY186" fmla="*/ 383286 h 1304925"/>
                <a:gd name="connsiteX187" fmla="*/ 647414 w 1076325"/>
                <a:gd name="connsiteY187" fmla="*/ 413480 h 1304925"/>
                <a:gd name="connsiteX188" fmla="*/ 651605 w 1076325"/>
                <a:gd name="connsiteY188" fmla="*/ 431387 h 1304925"/>
                <a:gd name="connsiteX189" fmla="*/ 642938 w 1076325"/>
                <a:gd name="connsiteY189" fmla="*/ 477298 h 1304925"/>
                <a:gd name="connsiteX190" fmla="*/ 632365 w 1076325"/>
                <a:gd name="connsiteY190" fmla="*/ 500729 h 1304925"/>
                <a:gd name="connsiteX191" fmla="*/ 627793 w 1076325"/>
                <a:gd name="connsiteY191" fmla="*/ 526352 h 1304925"/>
                <a:gd name="connsiteX192" fmla="*/ 637508 w 1076325"/>
                <a:gd name="connsiteY192" fmla="*/ 561308 h 1304925"/>
                <a:gd name="connsiteX193" fmla="*/ 644843 w 1076325"/>
                <a:gd name="connsiteY193" fmla="*/ 598456 h 1304925"/>
                <a:gd name="connsiteX194" fmla="*/ 653225 w 1076325"/>
                <a:gd name="connsiteY194" fmla="*/ 633317 h 1304925"/>
                <a:gd name="connsiteX195" fmla="*/ 662273 w 1076325"/>
                <a:gd name="connsiteY195" fmla="*/ 667798 h 1304925"/>
                <a:gd name="connsiteX196" fmla="*/ 659321 w 1076325"/>
                <a:gd name="connsiteY196" fmla="*/ 701707 h 1304925"/>
                <a:gd name="connsiteX197" fmla="*/ 652082 w 1076325"/>
                <a:gd name="connsiteY197" fmla="*/ 729710 h 1304925"/>
                <a:gd name="connsiteX198" fmla="*/ 623507 w 1076325"/>
                <a:gd name="connsiteY198" fmla="*/ 782098 h 1304925"/>
                <a:gd name="connsiteX199" fmla="*/ 610457 w 1076325"/>
                <a:gd name="connsiteY199" fmla="*/ 809339 h 1304925"/>
                <a:gd name="connsiteX200" fmla="*/ 609886 w 1076325"/>
                <a:gd name="connsiteY200" fmla="*/ 826199 h 1304925"/>
                <a:gd name="connsiteX201" fmla="*/ 624268 w 1076325"/>
                <a:gd name="connsiteY201" fmla="*/ 844582 h 1304925"/>
                <a:gd name="connsiteX202" fmla="*/ 642461 w 1076325"/>
                <a:gd name="connsiteY202" fmla="*/ 852583 h 1304925"/>
                <a:gd name="connsiteX203" fmla="*/ 670179 w 1076325"/>
                <a:gd name="connsiteY203" fmla="*/ 853154 h 1304925"/>
                <a:gd name="connsiteX204" fmla="*/ 705041 w 1076325"/>
                <a:gd name="connsiteY204" fmla="*/ 842010 h 1304925"/>
                <a:gd name="connsiteX205" fmla="*/ 759047 w 1076325"/>
                <a:gd name="connsiteY205" fmla="*/ 800576 h 1304925"/>
                <a:gd name="connsiteX206" fmla="*/ 791909 w 1076325"/>
                <a:gd name="connsiteY206" fmla="*/ 767715 h 1304925"/>
                <a:gd name="connsiteX207" fmla="*/ 801053 w 1076325"/>
                <a:gd name="connsiteY207" fmla="*/ 766382 h 1304925"/>
                <a:gd name="connsiteX208" fmla="*/ 802291 w 1076325"/>
                <a:gd name="connsiteY208" fmla="*/ 776478 h 1304925"/>
                <a:gd name="connsiteX209" fmla="*/ 800481 w 1076325"/>
                <a:gd name="connsiteY209" fmla="*/ 902303 h 1304925"/>
                <a:gd name="connsiteX210" fmla="*/ 799529 w 1076325"/>
                <a:gd name="connsiteY210" fmla="*/ 1050608 h 1304925"/>
                <a:gd name="connsiteX211" fmla="*/ 798481 w 1076325"/>
                <a:gd name="connsiteY211" fmla="*/ 1238822 h 1304925"/>
                <a:gd name="connsiteX212" fmla="*/ 798957 w 1076325"/>
                <a:gd name="connsiteY212" fmla="*/ 1288352 h 1304925"/>
                <a:gd name="connsiteX213" fmla="*/ 808958 w 1076325"/>
                <a:gd name="connsiteY213" fmla="*/ 1301687 h 1304925"/>
                <a:gd name="connsiteX214" fmla="*/ 836485 w 1076325"/>
                <a:gd name="connsiteY214" fmla="*/ 1306068 h 1304925"/>
                <a:gd name="connsiteX215" fmla="*/ 845534 w 1076325"/>
                <a:gd name="connsiteY215" fmla="*/ 1303211 h 1304925"/>
                <a:gd name="connsiteX216" fmla="*/ 867537 w 1076325"/>
                <a:gd name="connsiteY216" fmla="*/ 1281017 h 1304925"/>
                <a:gd name="connsiteX217" fmla="*/ 889730 w 1076325"/>
                <a:gd name="connsiteY217" fmla="*/ 1246632 h 1304925"/>
                <a:gd name="connsiteX218" fmla="*/ 894017 w 1076325"/>
                <a:gd name="connsiteY218" fmla="*/ 1222153 h 1304925"/>
                <a:gd name="connsiteX219" fmla="*/ 900398 w 1076325"/>
                <a:gd name="connsiteY219" fmla="*/ 1199388 h 1304925"/>
                <a:gd name="connsiteX220" fmla="*/ 908209 w 1076325"/>
                <a:gd name="connsiteY220" fmla="*/ 1161002 h 1304925"/>
                <a:gd name="connsiteX221" fmla="*/ 912114 w 1076325"/>
                <a:gd name="connsiteY221" fmla="*/ 1127284 h 1304925"/>
                <a:gd name="connsiteX222" fmla="*/ 915829 w 1076325"/>
                <a:gd name="connsiteY222" fmla="*/ 1098233 h 1304925"/>
                <a:gd name="connsiteX223" fmla="*/ 919067 w 1076325"/>
                <a:gd name="connsiteY223" fmla="*/ 1072991 h 1304925"/>
                <a:gd name="connsiteX224" fmla="*/ 914019 w 1076325"/>
                <a:gd name="connsiteY224" fmla="*/ 1063847 h 1304925"/>
                <a:gd name="connsiteX225" fmla="*/ 914305 w 1076325"/>
                <a:gd name="connsiteY225" fmla="*/ 1023271 h 1304925"/>
                <a:gd name="connsiteX226" fmla="*/ 917258 w 1076325"/>
                <a:gd name="connsiteY226" fmla="*/ 992696 h 1304925"/>
                <a:gd name="connsiteX227" fmla="*/ 916972 w 1076325"/>
                <a:gd name="connsiteY227" fmla="*/ 964692 h 1304925"/>
                <a:gd name="connsiteX228" fmla="*/ 913733 w 1076325"/>
                <a:gd name="connsiteY228" fmla="*/ 934307 h 1304925"/>
                <a:gd name="connsiteX229" fmla="*/ 915067 w 1076325"/>
                <a:gd name="connsiteY229" fmla="*/ 908114 h 1304925"/>
                <a:gd name="connsiteX230" fmla="*/ 915067 w 1076325"/>
                <a:gd name="connsiteY230" fmla="*/ 892302 h 1304925"/>
                <a:gd name="connsiteX231" fmla="*/ 915353 w 1076325"/>
                <a:gd name="connsiteY231" fmla="*/ 830104 h 1304925"/>
                <a:gd name="connsiteX232" fmla="*/ 918115 w 1076325"/>
                <a:gd name="connsiteY232" fmla="*/ 808196 h 1304925"/>
                <a:gd name="connsiteX233" fmla="*/ 918401 w 1076325"/>
                <a:gd name="connsiteY233" fmla="*/ 713518 h 1304925"/>
                <a:gd name="connsiteX234" fmla="*/ 922687 w 1076325"/>
                <a:gd name="connsiteY234" fmla="*/ 677323 h 1304925"/>
                <a:gd name="connsiteX235" fmla="*/ 929735 w 1076325"/>
                <a:gd name="connsiteY235" fmla="*/ 659892 h 1304925"/>
                <a:gd name="connsiteX236" fmla="*/ 966597 w 1076325"/>
                <a:gd name="connsiteY236" fmla="*/ 630650 h 1304925"/>
                <a:gd name="connsiteX237" fmla="*/ 1057180 w 1076325"/>
                <a:gd name="connsiteY237" fmla="*/ 547783 h 1304925"/>
                <a:gd name="connsiteX238" fmla="*/ 1071277 w 1076325"/>
                <a:gd name="connsiteY238" fmla="*/ 527114 h 1304925"/>
                <a:gd name="connsiteX239" fmla="*/ 1073277 w 1076325"/>
                <a:gd name="connsiteY239" fmla="*/ 511493 h 1304925"/>
                <a:gd name="connsiteX240" fmla="*/ 1065085 w 1076325"/>
                <a:gd name="connsiteY240" fmla="*/ 491490 h 130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076325" h="1304925">
                  <a:moveTo>
                    <a:pt x="175165" y="328517"/>
                  </a:moveTo>
                  <a:lnTo>
                    <a:pt x="193453" y="321564"/>
                  </a:lnTo>
                  <a:lnTo>
                    <a:pt x="225647" y="317849"/>
                  </a:lnTo>
                  <a:lnTo>
                    <a:pt x="262318" y="297085"/>
                  </a:lnTo>
                  <a:lnTo>
                    <a:pt x="325946" y="264795"/>
                  </a:lnTo>
                  <a:lnTo>
                    <a:pt x="411575" y="222314"/>
                  </a:lnTo>
                  <a:lnTo>
                    <a:pt x="443389" y="214979"/>
                  </a:lnTo>
                  <a:lnTo>
                    <a:pt x="489775" y="206407"/>
                  </a:lnTo>
                  <a:lnTo>
                    <a:pt x="514255" y="201454"/>
                  </a:lnTo>
                  <a:lnTo>
                    <a:pt x="538639" y="195263"/>
                  </a:lnTo>
                  <a:lnTo>
                    <a:pt x="555784" y="178499"/>
                  </a:lnTo>
                  <a:lnTo>
                    <a:pt x="574548" y="147828"/>
                  </a:lnTo>
                  <a:lnTo>
                    <a:pt x="578930" y="103442"/>
                  </a:lnTo>
                  <a:lnTo>
                    <a:pt x="571214" y="73533"/>
                  </a:lnTo>
                  <a:lnTo>
                    <a:pt x="555403" y="44196"/>
                  </a:lnTo>
                  <a:lnTo>
                    <a:pt x="527685" y="13240"/>
                  </a:lnTo>
                  <a:lnTo>
                    <a:pt x="510921" y="7144"/>
                  </a:lnTo>
                  <a:lnTo>
                    <a:pt x="488442" y="22670"/>
                  </a:lnTo>
                  <a:lnTo>
                    <a:pt x="485489" y="47625"/>
                  </a:lnTo>
                  <a:lnTo>
                    <a:pt x="374809" y="126302"/>
                  </a:lnTo>
                  <a:lnTo>
                    <a:pt x="305943" y="177641"/>
                  </a:lnTo>
                  <a:lnTo>
                    <a:pt x="242697" y="238411"/>
                  </a:lnTo>
                  <a:lnTo>
                    <a:pt x="185166" y="298323"/>
                  </a:lnTo>
                  <a:lnTo>
                    <a:pt x="156686" y="320802"/>
                  </a:lnTo>
                  <a:lnTo>
                    <a:pt x="156686" y="328136"/>
                  </a:lnTo>
                  <a:lnTo>
                    <a:pt x="163640" y="330613"/>
                  </a:lnTo>
                  <a:lnTo>
                    <a:pt x="175165" y="328517"/>
                  </a:lnTo>
                  <a:close/>
                  <a:moveTo>
                    <a:pt x="582454" y="534924"/>
                  </a:moveTo>
                  <a:lnTo>
                    <a:pt x="551307" y="571310"/>
                  </a:lnTo>
                  <a:lnTo>
                    <a:pt x="520541" y="608838"/>
                  </a:lnTo>
                  <a:lnTo>
                    <a:pt x="473297" y="651701"/>
                  </a:lnTo>
                  <a:lnTo>
                    <a:pt x="461200" y="665512"/>
                  </a:lnTo>
                  <a:lnTo>
                    <a:pt x="450914" y="662464"/>
                  </a:lnTo>
                  <a:lnTo>
                    <a:pt x="446342" y="653129"/>
                  </a:lnTo>
                  <a:lnTo>
                    <a:pt x="454724" y="620459"/>
                  </a:lnTo>
                  <a:lnTo>
                    <a:pt x="469106" y="557403"/>
                  </a:lnTo>
                  <a:lnTo>
                    <a:pt x="489109" y="501968"/>
                  </a:lnTo>
                  <a:lnTo>
                    <a:pt x="520446" y="451485"/>
                  </a:lnTo>
                  <a:lnTo>
                    <a:pt x="533781" y="428530"/>
                  </a:lnTo>
                  <a:lnTo>
                    <a:pt x="532257" y="408813"/>
                  </a:lnTo>
                  <a:lnTo>
                    <a:pt x="513112" y="380524"/>
                  </a:lnTo>
                  <a:lnTo>
                    <a:pt x="498920" y="365474"/>
                  </a:lnTo>
                  <a:lnTo>
                    <a:pt x="489395" y="347853"/>
                  </a:lnTo>
                  <a:lnTo>
                    <a:pt x="459676" y="327089"/>
                  </a:lnTo>
                  <a:lnTo>
                    <a:pt x="433959" y="313277"/>
                  </a:lnTo>
                  <a:lnTo>
                    <a:pt x="419195" y="311087"/>
                  </a:lnTo>
                  <a:lnTo>
                    <a:pt x="393859" y="326136"/>
                  </a:lnTo>
                  <a:lnTo>
                    <a:pt x="380143" y="359283"/>
                  </a:lnTo>
                  <a:lnTo>
                    <a:pt x="369856" y="392811"/>
                  </a:lnTo>
                  <a:lnTo>
                    <a:pt x="355187" y="414814"/>
                  </a:lnTo>
                  <a:lnTo>
                    <a:pt x="313563" y="455200"/>
                  </a:lnTo>
                  <a:lnTo>
                    <a:pt x="234410" y="512731"/>
                  </a:lnTo>
                  <a:lnTo>
                    <a:pt x="153257" y="565309"/>
                  </a:lnTo>
                  <a:lnTo>
                    <a:pt x="74962" y="609791"/>
                  </a:lnTo>
                  <a:lnTo>
                    <a:pt x="18193" y="644843"/>
                  </a:lnTo>
                  <a:lnTo>
                    <a:pt x="7144" y="655511"/>
                  </a:lnTo>
                  <a:lnTo>
                    <a:pt x="12002" y="663797"/>
                  </a:lnTo>
                  <a:lnTo>
                    <a:pt x="26765" y="676085"/>
                  </a:lnTo>
                  <a:lnTo>
                    <a:pt x="47054" y="690753"/>
                  </a:lnTo>
                  <a:lnTo>
                    <a:pt x="63818" y="698087"/>
                  </a:lnTo>
                  <a:lnTo>
                    <a:pt x="82296" y="705421"/>
                  </a:lnTo>
                  <a:lnTo>
                    <a:pt x="101537" y="702945"/>
                  </a:lnTo>
                  <a:lnTo>
                    <a:pt x="114967" y="702945"/>
                  </a:lnTo>
                  <a:lnTo>
                    <a:pt x="128492" y="710756"/>
                  </a:lnTo>
                  <a:lnTo>
                    <a:pt x="146495" y="707041"/>
                  </a:lnTo>
                  <a:lnTo>
                    <a:pt x="175832" y="692372"/>
                  </a:lnTo>
                  <a:lnTo>
                    <a:pt x="239459" y="635222"/>
                  </a:lnTo>
                  <a:lnTo>
                    <a:pt x="281083" y="590264"/>
                  </a:lnTo>
                  <a:lnTo>
                    <a:pt x="336042" y="539306"/>
                  </a:lnTo>
                  <a:lnTo>
                    <a:pt x="347948" y="534829"/>
                  </a:lnTo>
                  <a:lnTo>
                    <a:pt x="354521" y="542735"/>
                  </a:lnTo>
                  <a:lnTo>
                    <a:pt x="350425" y="617887"/>
                  </a:lnTo>
                  <a:lnTo>
                    <a:pt x="343091" y="639985"/>
                  </a:lnTo>
                  <a:lnTo>
                    <a:pt x="344329" y="676370"/>
                  </a:lnTo>
                  <a:lnTo>
                    <a:pt x="341948" y="775430"/>
                  </a:lnTo>
                  <a:lnTo>
                    <a:pt x="317468" y="804767"/>
                  </a:lnTo>
                  <a:lnTo>
                    <a:pt x="301847" y="802291"/>
                  </a:lnTo>
                  <a:lnTo>
                    <a:pt x="303848" y="791813"/>
                  </a:lnTo>
                  <a:lnTo>
                    <a:pt x="311182" y="784289"/>
                  </a:lnTo>
                  <a:lnTo>
                    <a:pt x="308039" y="759143"/>
                  </a:lnTo>
                  <a:lnTo>
                    <a:pt x="296990" y="730853"/>
                  </a:lnTo>
                  <a:lnTo>
                    <a:pt x="286417" y="727139"/>
                  </a:lnTo>
                  <a:lnTo>
                    <a:pt x="273558" y="731711"/>
                  </a:lnTo>
                  <a:lnTo>
                    <a:pt x="245364" y="771144"/>
                  </a:lnTo>
                  <a:lnTo>
                    <a:pt x="209741" y="815054"/>
                  </a:lnTo>
                  <a:lnTo>
                    <a:pt x="184214" y="846677"/>
                  </a:lnTo>
                  <a:lnTo>
                    <a:pt x="176403" y="871157"/>
                  </a:lnTo>
                  <a:lnTo>
                    <a:pt x="173926" y="897731"/>
                  </a:lnTo>
                  <a:lnTo>
                    <a:pt x="182690" y="929259"/>
                  </a:lnTo>
                  <a:lnTo>
                    <a:pt x="185928" y="949166"/>
                  </a:lnTo>
                  <a:lnTo>
                    <a:pt x="187738" y="964311"/>
                  </a:lnTo>
                  <a:lnTo>
                    <a:pt x="197644" y="982504"/>
                  </a:lnTo>
                  <a:lnTo>
                    <a:pt x="206407" y="989838"/>
                  </a:lnTo>
                  <a:lnTo>
                    <a:pt x="220980" y="988124"/>
                  </a:lnTo>
                  <a:lnTo>
                    <a:pt x="235934" y="977265"/>
                  </a:lnTo>
                  <a:lnTo>
                    <a:pt x="278035" y="937355"/>
                  </a:lnTo>
                  <a:lnTo>
                    <a:pt x="320612" y="895064"/>
                  </a:lnTo>
                  <a:lnTo>
                    <a:pt x="331946" y="892016"/>
                  </a:lnTo>
                  <a:lnTo>
                    <a:pt x="336995" y="898779"/>
                  </a:lnTo>
                  <a:lnTo>
                    <a:pt x="338614" y="928973"/>
                  </a:lnTo>
                  <a:lnTo>
                    <a:pt x="339090" y="961263"/>
                  </a:lnTo>
                  <a:lnTo>
                    <a:pt x="346329" y="971360"/>
                  </a:lnTo>
                  <a:lnTo>
                    <a:pt x="372047" y="984980"/>
                  </a:lnTo>
                  <a:lnTo>
                    <a:pt x="386239" y="993743"/>
                  </a:lnTo>
                  <a:lnTo>
                    <a:pt x="408432" y="993172"/>
                  </a:lnTo>
                  <a:lnTo>
                    <a:pt x="427006" y="987171"/>
                  </a:lnTo>
                  <a:lnTo>
                    <a:pt x="443103" y="974312"/>
                  </a:lnTo>
                  <a:lnTo>
                    <a:pt x="449866" y="962501"/>
                  </a:lnTo>
                  <a:lnTo>
                    <a:pt x="444341" y="943070"/>
                  </a:lnTo>
                  <a:lnTo>
                    <a:pt x="441103" y="925640"/>
                  </a:lnTo>
                  <a:lnTo>
                    <a:pt x="442436" y="907733"/>
                  </a:lnTo>
                  <a:lnTo>
                    <a:pt x="444817" y="889635"/>
                  </a:lnTo>
                  <a:lnTo>
                    <a:pt x="441579" y="861632"/>
                  </a:lnTo>
                  <a:lnTo>
                    <a:pt x="440246" y="825818"/>
                  </a:lnTo>
                  <a:lnTo>
                    <a:pt x="443293" y="801053"/>
                  </a:lnTo>
                  <a:lnTo>
                    <a:pt x="451199" y="779621"/>
                  </a:lnTo>
                  <a:lnTo>
                    <a:pt x="472631" y="751618"/>
                  </a:lnTo>
                  <a:lnTo>
                    <a:pt x="522923" y="685991"/>
                  </a:lnTo>
                  <a:lnTo>
                    <a:pt x="565595" y="622554"/>
                  </a:lnTo>
                  <a:lnTo>
                    <a:pt x="593598" y="573024"/>
                  </a:lnTo>
                  <a:lnTo>
                    <a:pt x="598170" y="554831"/>
                  </a:lnTo>
                  <a:lnTo>
                    <a:pt x="590836" y="533400"/>
                  </a:lnTo>
                  <a:lnTo>
                    <a:pt x="582454" y="534924"/>
                  </a:lnTo>
                  <a:close/>
                  <a:moveTo>
                    <a:pt x="1065085" y="491490"/>
                  </a:moveTo>
                  <a:lnTo>
                    <a:pt x="1041940" y="452057"/>
                  </a:lnTo>
                  <a:lnTo>
                    <a:pt x="1022223" y="425006"/>
                  </a:lnTo>
                  <a:lnTo>
                    <a:pt x="1020890" y="376428"/>
                  </a:lnTo>
                  <a:lnTo>
                    <a:pt x="1007745" y="366713"/>
                  </a:lnTo>
                  <a:lnTo>
                    <a:pt x="998792" y="374428"/>
                  </a:lnTo>
                  <a:lnTo>
                    <a:pt x="996029" y="421386"/>
                  </a:lnTo>
                  <a:lnTo>
                    <a:pt x="982123" y="458534"/>
                  </a:lnTo>
                  <a:lnTo>
                    <a:pt x="964216" y="496157"/>
                  </a:lnTo>
                  <a:lnTo>
                    <a:pt x="939546" y="523113"/>
                  </a:lnTo>
                  <a:lnTo>
                    <a:pt x="929831" y="529971"/>
                  </a:lnTo>
                  <a:lnTo>
                    <a:pt x="923354" y="523970"/>
                  </a:lnTo>
                  <a:lnTo>
                    <a:pt x="921639" y="506825"/>
                  </a:lnTo>
                  <a:lnTo>
                    <a:pt x="924116" y="457962"/>
                  </a:lnTo>
                  <a:lnTo>
                    <a:pt x="934593" y="387096"/>
                  </a:lnTo>
                  <a:lnTo>
                    <a:pt x="940975" y="329089"/>
                  </a:lnTo>
                  <a:lnTo>
                    <a:pt x="956120" y="270796"/>
                  </a:lnTo>
                  <a:lnTo>
                    <a:pt x="966788" y="190119"/>
                  </a:lnTo>
                  <a:lnTo>
                    <a:pt x="958596" y="151257"/>
                  </a:lnTo>
                  <a:lnTo>
                    <a:pt x="937355" y="115062"/>
                  </a:lnTo>
                  <a:lnTo>
                    <a:pt x="905066" y="85058"/>
                  </a:lnTo>
                  <a:lnTo>
                    <a:pt x="873252" y="73628"/>
                  </a:lnTo>
                  <a:lnTo>
                    <a:pt x="842867" y="62008"/>
                  </a:lnTo>
                  <a:lnTo>
                    <a:pt x="814864" y="55626"/>
                  </a:lnTo>
                  <a:lnTo>
                    <a:pt x="797433" y="71533"/>
                  </a:lnTo>
                  <a:lnTo>
                    <a:pt x="786860" y="95060"/>
                  </a:lnTo>
                  <a:lnTo>
                    <a:pt x="784670" y="132112"/>
                  </a:lnTo>
                  <a:lnTo>
                    <a:pt x="790670" y="166497"/>
                  </a:lnTo>
                  <a:lnTo>
                    <a:pt x="798481" y="201740"/>
                  </a:lnTo>
                  <a:lnTo>
                    <a:pt x="806291" y="245364"/>
                  </a:lnTo>
                  <a:lnTo>
                    <a:pt x="807815" y="312611"/>
                  </a:lnTo>
                  <a:lnTo>
                    <a:pt x="812006" y="389858"/>
                  </a:lnTo>
                  <a:lnTo>
                    <a:pt x="807434" y="425196"/>
                  </a:lnTo>
                  <a:lnTo>
                    <a:pt x="806196" y="552260"/>
                  </a:lnTo>
                  <a:lnTo>
                    <a:pt x="807149" y="615601"/>
                  </a:lnTo>
                  <a:lnTo>
                    <a:pt x="803339" y="647414"/>
                  </a:lnTo>
                  <a:lnTo>
                    <a:pt x="795433" y="657225"/>
                  </a:lnTo>
                  <a:lnTo>
                    <a:pt x="735044" y="698183"/>
                  </a:lnTo>
                  <a:lnTo>
                    <a:pt x="717328" y="707993"/>
                  </a:lnTo>
                  <a:lnTo>
                    <a:pt x="711613" y="704755"/>
                  </a:lnTo>
                  <a:lnTo>
                    <a:pt x="711137" y="695992"/>
                  </a:lnTo>
                  <a:lnTo>
                    <a:pt x="723233" y="676085"/>
                  </a:lnTo>
                  <a:lnTo>
                    <a:pt x="734282" y="656082"/>
                  </a:lnTo>
                  <a:lnTo>
                    <a:pt x="736092" y="619792"/>
                  </a:lnTo>
                  <a:lnTo>
                    <a:pt x="731520" y="591026"/>
                  </a:lnTo>
                  <a:lnTo>
                    <a:pt x="709232" y="554450"/>
                  </a:lnTo>
                  <a:lnTo>
                    <a:pt x="692468" y="527209"/>
                  </a:lnTo>
                  <a:lnTo>
                    <a:pt x="680657" y="503015"/>
                  </a:lnTo>
                  <a:lnTo>
                    <a:pt x="682276" y="480632"/>
                  </a:lnTo>
                  <a:lnTo>
                    <a:pt x="695134" y="449771"/>
                  </a:lnTo>
                  <a:lnTo>
                    <a:pt x="712184" y="403574"/>
                  </a:lnTo>
                  <a:lnTo>
                    <a:pt x="720566" y="362903"/>
                  </a:lnTo>
                  <a:lnTo>
                    <a:pt x="716471" y="324993"/>
                  </a:lnTo>
                  <a:lnTo>
                    <a:pt x="697421" y="292989"/>
                  </a:lnTo>
                  <a:lnTo>
                    <a:pt x="657416" y="250793"/>
                  </a:lnTo>
                  <a:lnTo>
                    <a:pt x="622554" y="225076"/>
                  </a:lnTo>
                  <a:lnTo>
                    <a:pt x="594265" y="211550"/>
                  </a:lnTo>
                  <a:lnTo>
                    <a:pt x="570833" y="213836"/>
                  </a:lnTo>
                  <a:lnTo>
                    <a:pt x="556927" y="226124"/>
                  </a:lnTo>
                  <a:lnTo>
                    <a:pt x="556355" y="249555"/>
                  </a:lnTo>
                  <a:lnTo>
                    <a:pt x="557593" y="261557"/>
                  </a:lnTo>
                  <a:lnTo>
                    <a:pt x="563690" y="280511"/>
                  </a:lnTo>
                  <a:lnTo>
                    <a:pt x="586645" y="329565"/>
                  </a:lnTo>
                  <a:lnTo>
                    <a:pt x="624268" y="383286"/>
                  </a:lnTo>
                  <a:lnTo>
                    <a:pt x="647414" y="413480"/>
                  </a:lnTo>
                  <a:lnTo>
                    <a:pt x="651605" y="431387"/>
                  </a:lnTo>
                  <a:lnTo>
                    <a:pt x="642938" y="477298"/>
                  </a:lnTo>
                  <a:lnTo>
                    <a:pt x="632365" y="500729"/>
                  </a:lnTo>
                  <a:lnTo>
                    <a:pt x="627793" y="526352"/>
                  </a:lnTo>
                  <a:lnTo>
                    <a:pt x="637508" y="561308"/>
                  </a:lnTo>
                  <a:lnTo>
                    <a:pt x="644843" y="598456"/>
                  </a:lnTo>
                  <a:lnTo>
                    <a:pt x="653225" y="633317"/>
                  </a:lnTo>
                  <a:lnTo>
                    <a:pt x="662273" y="667798"/>
                  </a:lnTo>
                  <a:lnTo>
                    <a:pt x="659321" y="701707"/>
                  </a:lnTo>
                  <a:lnTo>
                    <a:pt x="652082" y="729710"/>
                  </a:lnTo>
                  <a:lnTo>
                    <a:pt x="623507" y="782098"/>
                  </a:lnTo>
                  <a:lnTo>
                    <a:pt x="610457" y="809339"/>
                  </a:lnTo>
                  <a:lnTo>
                    <a:pt x="609886" y="826199"/>
                  </a:lnTo>
                  <a:lnTo>
                    <a:pt x="624268" y="844582"/>
                  </a:lnTo>
                  <a:lnTo>
                    <a:pt x="642461" y="852583"/>
                  </a:lnTo>
                  <a:lnTo>
                    <a:pt x="670179" y="853154"/>
                  </a:lnTo>
                  <a:lnTo>
                    <a:pt x="705041" y="842010"/>
                  </a:lnTo>
                  <a:lnTo>
                    <a:pt x="759047" y="800576"/>
                  </a:lnTo>
                  <a:lnTo>
                    <a:pt x="791909" y="767715"/>
                  </a:lnTo>
                  <a:lnTo>
                    <a:pt x="801053" y="766382"/>
                  </a:lnTo>
                  <a:lnTo>
                    <a:pt x="802291" y="776478"/>
                  </a:lnTo>
                  <a:lnTo>
                    <a:pt x="800481" y="902303"/>
                  </a:lnTo>
                  <a:lnTo>
                    <a:pt x="799529" y="1050608"/>
                  </a:lnTo>
                  <a:lnTo>
                    <a:pt x="798481" y="1238822"/>
                  </a:lnTo>
                  <a:lnTo>
                    <a:pt x="798957" y="1288352"/>
                  </a:lnTo>
                  <a:lnTo>
                    <a:pt x="808958" y="1301687"/>
                  </a:lnTo>
                  <a:lnTo>
                    <a:pt x="836485" y="1306068"/>
                  </a:lnTo>
                  <a:lnTo>
                    <a:pt x="845534" y="1303211"/>
                  </a:lnTo>
                  <a:lnTo>
                    <a:pt x="867537" y="1281017"/>
                  </a:lnTo>
                  <a:lnTo>
                    <a:pt x="889730" y="1246632"/>
                  </a:lnTo>
                  <a:lnTo>
                    <a:pt x="894017" y="1222153"/>
                  </a:lnTo>
                  <a:lnTo>
                    <a:pt x="900398" y="1199388"/>
                  </a:lnTo>
                  <a:lnTo>
                    <a:pt x="908209" y="1161002"/>
                  </a:lnTo>
                  <a:lnTo>
                    <a:pt x="912114" y="1127284"/>
                  </a:lnTo>
                  <a:lnTo>
                    <a:pt x="915829" y="1098233"/>
                  </a:lnTo>
                  <a:lnTo>
                    <a:pt x="919067" y="1072991"/>
                  </a:lnTo>
                  <a:lnTo>
                    <a:pt x="914019" y="1063847"/>
                  </a:lnTo>
                  <a:lnTo>
                    <a:pt x="914305" y="1023271"/>
                  </a:lnTo>
                  <a:lnTo>
                    <a:pt x="917258" y="992696"/>
                  </a:lnTo>
                  <a:lnTo>
                    <a:pt x="916972" y="964692"/>
                  </a:lnTo>
                  <a:lnTo>
                    <a:pt x="913733" y="934307"/>
                  </a:lnTo>
                  <a:lnTo>
                    <a:pt x="915067" y="908114"/>
                  </a:lnTo>
                  <a:lnTo>
                    <a:pt x="915067" y="892302"/>
                  </a:lnTo>
                  <a:lnTo>
                    <a:pt x="915353" y="830104"/>
                  </a:lnTo>
                  <a:lnTo>
                    <a:pt x="918115" y="808196"/>
                  </a:lnTo>
                  <a:lnTo>
                    <a:pt x="918401" y="713518"/>
                  </a:lnTo>
                  <a:lnTo>
                    <a:pt x="922687" y="677323"/>
                  </a:lnTo>
                  <a:lnTo>
                    <a:pt x="929735" y="659892"/>
                  </a:lnTo>
                  <a:lnTo>
                    <a:pt x="966597" y="630650"/>
                  </a:lnTo>
                  <a:lnTo>
                    <a:pt x="1057180" y="547783"/>
                  </a:lnTo>
                  <a:lnTo>
                    <a:pt x="1071277" y="527114"/>
                  </a:lnTo>
                  <a:lnTo>
                    <a:pt x="1073277" y="511493"/>
                  </a:lnTo>
                  <a:lnTo>
                    <a:pt x="1065085" y="4914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3F6D0B4B-C0D3-44EA-9E3A-C3E816388EDC}"/>
                </a:ext>
              </a:extLst>
            </p:cNvPr>
            <p:cNvSpPr/>
            <p:nvPr/>
          </p:nvSpPr>
          <p:spPr>
            <a:xfrm>
              <a:off x="6085999" y="2786348"/>
              <a:ext cx="1209675" cy="1123950"/>
            </a:xfrm>
            <a:custGeom>
              <a:avLst/>
              <a:gdLst>
                <a:gd name="connsiteX0" fmla="*/ 1191958 w 1209675"/>
                <a:gd name="connsiteY0" fmla="*/ 861917 h 1123950"/>
                <a:gd name="connsiteX1" fmla="*/ 1167384 w 1209675"/>
                <a:gd name="connsiteY1" fmla="*/ 865251 h 1123950"/>
                <a:gd name="connsiteX2" fmla="*/ 1105376 w 1209675"/>
                <a:gd name="connsiteY2" fmla="*/ 872585 h 1123950"/>
                <a:gd name="connsiteX3" fmla="*/ 1033081 w 1209675"/>
                <a:gd name="connsiteY3" fmla="*/ 866394 h 1123950"/>
                <a:gd name="connsiteX4" fmla="*/ 1000506 w 1209675"/>
                <a:gd name="connsiteY4" fmla="*/ 860203 h 1123950"/>
                <a:gd name="connsiteX5" fmla="*/ 967835 w 1209675"/>
                <a:gd name="connsiteY5" fmla="*/ 846773 h 1123950"/>
                <a:gd name="connsiteX6" fmla="*/ 919163 w 1209675"/>
                <a:gd name="connsiteY6" fmla="*/ 817436 h 1123950"/>
                <a:gd name="connsiteX7" fmla="*/ 823341 w 1209675"/>
                <a:gd name="connsiteY7" fmla="*/ 741426 h 1123950"/>
                <a:gd name="connsiteX8" fmla="*/ 821626 w 1209675"/>
                <a:gd name="connsiteY8" fmla="*/ 734092 h 1123950"/>
                <a:gd name="connsiteX9" fmla="*/ 858869 w 1209675"/>
                <a:gd name="connsiteY9" fmla="*/ 664940 h 1123950"/>
                <a:gd name="connsiteX10" fmla="*/ 891921 w 1209675"/>
                <a:gd name="connsiteY10" fmla="*/ 609886 h 1123950"/>
                <a:gd name="connsiteX11" fmla="*/ 914019 w 1209675"/>
                <a:gd name="connsiteY11" fmla="*/ 586550 h 1123950"/>
                <a:gd name="connsiteX12" fmla="*/ 920591 w 1209675"/>
                <a:gd name="connsiteY12" fmla="*/ 557022 h 1123950"/>
                <a:gd name="connsiteX13" fmla="*/ 925449 w 1209675"/>
                <a:gd name="connsiteY13" fmla="*/ 550069 h 1123950"/>
                <a:gd name="connsiteX14" fmla="*/ 917257 w 1209675"/>
                <a:gd name="connsiteY14" fmla="*/ 532448 h 1123950"/>
                <a:gd name="connsiteX15" fmla="*/ 886682 w 1209675"/>
                <a:gd name="connsiteY15" fmla="*/ 505587 h 1123950"/>
                <a:gd name="connsiteX16" fmla="*/ 857345 w 1209675"/>
                <a:gd name="connsiteY16" fmla="*/ 493300 h 1123950"/>
                <a:gd name="connsiteX17" fmla="*/ 837343 w 1209675"/>
                <a:gd name="connsiteY17" fmla="*/ 485870 h 1123950"/>
                <a:gd name="connsiteX18" fmla="*/ 818579 w 1209675"/>
                <a:gd name="connsiteY18" fmla="*/ 486728 h 1123950"/>
                <a:gd name="connsiteX19" fmla="*/ 807530 w 1209675"/>
                <a:gd name="connsiteY19" fmla="*/ 491585 h 1123950"/>
                <a:gd name="connsiteX20" fmla="*/ 797719 w 1209675"/>
                <a:gd name="connsiteY20" fmla="*/ 491585 h 1123950"/>
                <a:gd name="connsiteX21" fmla="*/ 798957 w 1209675"/>
                <a:gd name="connsiteY21" fmla="*/ 463772 h 1123950"/>
                <a:gd name="connsiteX22" fmla="*/ 802576 w 1209675"/>
                <a:gd name="connsiteY22" fmla="*/ 432530 h 1123950"/>
                <a:gd name="connsiteX23" fmla="*/ 836485 w 1209675"/>
                <a:gd name="connsiteY23" fmla="*/ 359950 h 1123950"/>
                <a:gd name="connsiteX24" fmla="*/ 868204 w 1209675"/>
                <a:gd name="connsiteY24" fmla="*/ 293561 h 1123950"/>
                <a:gd name="connsiteX25" fmla="*/ 886587 w 1209675"/>
                <a:gd name="connsiteY25" fmla="*/ 256794 h 1123950"/>
                <a:gd name="connsiteX26" fmla="*/ 914305 w 1209675"/>
                <a:gd name="connsiteY26" fmla="*/ 234410 h 1123950"/>
                <a:gd name="connsiteX27" fmla="*/ 935069 w 1209675"/>
                <a:gd name="connsiteY27" fmla="*/ 223742 h 1123950"/>
                <a:gd name="connsiteX28" fmla="*/ 951833 w 1209675"/>
                <a:gd name="connsiteY28" fmla="*/ 211836 h 1123950"/>
                <a:gd name="connsiteX29" fmla="*/ 990600 w 1209675"/>
                <a:gd name="connsiteY29" fmla="*/ 184118 h 1123950"/>
                <a:gd name="connsiteX30" fmla="*/ 1000697 w 1209675"/>
                <a:gd name="connsiteY30" fmla="*/ 170688 h 1123950"/>
                <a:gd name="connsiteX31" fmla="*/ 998696 w 1209675"/>
                <a:gd name="connsiteY31" fmla="*/ 153448 h 1123950"/>
                <a:gd name="connsiteX32" fmla="*/ 968788 w 1209675"/>
                <a:gd name="connsiteY32" fmla="*/ 115919 h 1123950"/>
                <a:gd name="connsiteX33" fmla="*/ 952119 w 1209675"/>
                <a:gd name="connsiteY33" fmla="*/ 111347 h 1123950"/>
                <a:gd name="connsiteX34" fmla="*/ 943547 w 1209675"/>
                <a:gd name="connsiteY34" fmla="*/ 106871 h 1123950"/>
                <a:gd name="connsiteX35" fmla="*/ 938593 w 1209675"/>
                <a:gd name="connsiteY35" fmla="*/ 87630 h 1123950"/>
                <a:gd name="connsiteX36" fmla="*/ 919448 w 1209675"/>
                <a:gd name="connsiteY36" fmla="*/ 63151 h 1123950"/>
                <a:gd name="connsiteX37" fmla="*/ 888301 w 1209675"/>
                <a:gd name="connsiteY37" fmla="*/ 39053 h 1123950"/>
                <a:gd name="connsiteX38" fmla="*/ 836866 w 1209675"/>
                <a:gd name="connsiteY38" fmla="*/ 11716 h 1123950"/>
                <a:gd name="connsiteX39" fmla="*/ 815245 w 1209675"/>
                <a:gd name="connsiteY39" fmla="*/ 7144 h 1123950"/>
                <a:gd name="connsiteX40" fmla="*/ 795242 w 1209675"/>
                <a:gd name="connsiteY40" fmla="*/ 18288 h 1123950"/>
                <a:gd name="connsiteX41" fmla="*/ 791432 w 1209675"/>
                <a:gd name="connsiteY41" fmla="*/ 45720 h 1123950"/>
                <a:gd name="connsiteX42" fmla="*/ 793909 w 1209675"/>
                <a:gd name="connsiteY42" fmla="*/ 90583 h 1123950"/>
                <a:gd name="connsiteX43" fmla="*/ 781622 w 1209675"/>
                <a:gd name="connsiteY43" fmla="*/ 142018 h 1123950"/>
                <a:gd name="connsiteX44" fmla="*/ 767048 w 1209675"/>
                <a:gd name="connsiteY44" fmla="*/ 198406 h 1123950"/>
                <a:gd name="connsiteX45" fmla="*/ 736854 w 1209675"/>
                <a:gd name="connsiteY45" fmla="*/ 227743 h 1123950"/>
                <a:gd name="connsiteX46" fmla="*/ 720947 w 1209675"/>
                <a:gd name="connsiteY46" fmla="*/ 234791 h 1123950"/>
                <a:gd name="connsiteX47" fmla="*/ 664655 w 1209675"/>
                <a:gd name="connsiteY47" fmla="*/ 273939 h 1123950"/>
                <a:gd name="connsiteX48" fmla="*/ 604742 w 1209675"/>
                <a:gd name="connsiteY48" fmla="*/ 318230 h 1123950"/>
                <a:gd name="connsiteX49" fmla="*/ 545973 w 1209675"/>
                <a:gd name="connsiteY49" fmla="*/ 353663 h 1123950"/>
                <a:gd name="connsiteX50" fmla="*/ 496157 w 1209675"/>
                <a:gd name="connsiteY50" fmla="*/ 382334 h 1123950"/>
                <a:gd name="connsiteX51" fmla="*/ 498634 w 1209675"/>
                <a:gd name="connsiteY51" fmla="*/ 399098 h 1123950"/>
                <a:gd name="connsiteX52" fmla="*/ 520255 w 1209675"/>
                <a:gd name="connsiteY52" fmla="*/ 411385 h 1123950"/>
                <a:gd name="connsiteX53" fmla="*/ 535400 w 1209675"/>
                <a:gd name="connsiteY53" fmla="*/ 417481 h 1123950"/>
                <a:gd name="connsiteX54" fmla="*/ 561118 w 1209675"/>
                <a:gd name="connsiteY54" fmla="*/ 424434 h 1123950"/>
                <a:gd name="connsiteX55" fmla="*/ 580644 w 1209675"/>
                <a:gd name="connsiteY55" fmla="*/ 427006 h 1123950"/>
                <a:gd name="connsiteX56" fmla="*/ 597789 w 1209675"/>
                <a:gd name="connsiteY56" fmla="*/ 428244 h 1123950"/>
                <a:gd name="connsiteX57" fmla="*/ 619411 w 1209675"/>
                <a:gd name="connsiteY57" fmla="*/ 417576 h 1123950"/>
                <a:gd name="connsiteX58" fmla="*/ 638175 w 1209675"/>
                <a:gd name="connsiteY58" fmla="*/ 407765 h 1123950"/>
                <a:gd name="connsiteX59" fmla="*/ 703040 w 1209675"/>
                <a:gd name="connsiteY59" fmla="*/ 349853 h 1123950"/>
                <a:gd name="connsiteX60" fmla="*/ 717423 w 1209675"/>
                <a:gd name="connsiteY60" fmla="*/ 342519 h 1123950"/>
                <a:gd name="connsiteX61" fmla="*/ 720185 w 1209675"/>
                <a:gd name="connsiteY61" fmla="*/ 347663 h 1123950"/>
                <a:gd name="connsiteX62" fmla="*/ 716471 w 1209675"/>
                <a:gd name="connsiteY62" fmla="*/ 363569 h 1123950"/>
                <a:gd name="connsiteX63" fmla="*/ 701802 w 1209675"/>
                <a:gd name="connsiteY63" fmla="*/ 414147 h 1123950"/>
                <a:gd name="connsiteX64" fmla="*/ 681038 w 1209675"/>
                <a:gd name="connsiteY64" fmla="*/ 483870 h 1123950"/>
                <a:gd name="connsiteX65" fmla="*/ 663035 w 1209675"/>
                <a:gd name="connsiteY65" fmla="*/ 521875 h 1123950"/>
                <a:gd name="connsiteX66" fmla="*/ 663035 w 1209675"/>
                <a:gd name="connsiteY66" fmla="*/ 537782 h 1123950"/>
                <a:gd name="connsiteX67" fmla="*/ 668083 w 1209675"/>
                <a:gd name="connsiteY67" fmla="*/ 557117 h 1123950"/>
                <a:gd name="connsiteX68" fmla="*/ 677894 w 1209675"/>
                <a:gd name="connsiteY68" fmla="*/ 570167 h 1123950"/>
                <a:gd name="connsiteX69" fmla="*/ 692182 w 1209675"/>
                <a:gd name="connsiteY69" fmla="*/ 588455 h 1123950"/>
                <a:gd name="connsiteX70" fmla="*/ 708184 w 1209675"/>
                <a:gd name="connsiteY70" fmla="*/ 593408 h 1123950"/>
                <a:gd name="connsiteX71" fmla="*/ 718947 w 1209675"/>
                <a:gd name="connsiteY71" fmla="*/ 588836 h 1123950"/>
                <a:gd name="connsiteX72" fmla="*/ 742283 w 1209675"/>
                <a:gd name="connsiteY72" fmla="*/ 570833 h 1123950"/>
                <a:gd name="connsiteX73" fmla="*/ 758571 w 1209675"/>
                <a:gd name="connsiteY73" fmla="*/ 559784 h 1123950"/>
                <a:gd name="connsiteX74" fmla="*/ 772001 w 1209675"/>
                <a:gd name="connsiteY74" fmla="*/ 564833 h 1123950"/>
                <a:gd name="connsiteX75" fmla="*/ 774478 w 1209675"/>
                <a:gd name="connsiteY75" fmla="*/ 575786 h 1123950"/>
                <a:gd name="connsiteX76" fmla="*/ 766191 w 1209675"/>
                <a:gd name="connsiteY76" fmla="*/ 603885 h 1123950"/>
                <a:gd name="connsiteX77" fmla="*/ 727138 w 1209675"/>
                <a:gd name="connsiteY77" fmla="*/ 675323 h 1123950"/>
                <a:gd name="connsiteX78" fmla="*/ 720947 w 1209675"/>
                <a:gd name="connsiteY78" fmla="*/ 674084 h 1123950"/>
                <a:gd name="connsiteX79" fmla="*/ 688943 w 1209675"/>
                <a:gd name="connsiteY79" fmla="*/ 645509 h 1123950"/>
                <a:gd name="connsiteX80" fmla="*/ 668179 w 1209675"/>
                <a:gd name="connsiteY80" fmla="*/ 635699 h 1123950"/>
                <a:gd name="connsiteX81" fmla="*/ 628174 w 1209675"/>
                <a:gd name="connsiteY81" fmla="*/ 616839 h 1123950"/>
                <a:gd name="connsiteX82" fmla="*/ 611029 w 1209675"/>
                <a:gd name="connsiteY82" fmla="*/ 611124 h 1123950"/>
                <a:gd name="connsiteX83" fmla="*/ 591026 w 1209675"/>
                <a:gd name="connsiteY83" fmla="*/ 618458 h 1123950"/>
                <a:gd name="connsiteX84" fmla="*/ 591026 w 1209675"/>
                <a:gd name="connsiteY84" fmla="*/ 638080 h 1123950"/>
                <a:gd name="connsiteX85" fmla="*/ 600456 w 1209675"/>
                <a:gd name="connsiteY85" fmla="*/ 656558 h 1123950"/>
                <a:gd name="connsiteX86" fmla="*/ 633698 w 1209675"/>
                <a:gd name="connsiteY86" fmla="*/ 703517 h 1123950"/>
                <a:gd name="connsiteX87" fmla="*/ 652081 w 1209675"/>
                <a:gd name="connsiteY87" fmla="*/ 733616 h 1123950"/>
                <a:gd name="connsiteX88" fmla="*/ 669512 w 1209675"/>
                <a:gd name="connsiteY88" fmla="*/ 759333 h 1123950"/>
                <a:gd name="connsiteX89" fmla="*/ 675513 w 1209675"/>
                <a:gd name="connsiteY89" fmla="*/ 771144 h 1123950"/>
                <a:gd name="connsiteX90" fmla="*/ 671893 w 1209675"/>
                <a:gd name="connsiteY90" fmla="*/ 779717 h 1123950"/>
                <a:gd name="connsiteX91" fmla="*/ 654272 w 1209675"/>
                <a:gd name="connsiteY91" fmla="*/ 817340 h 1123950"/>
                <a:gd name="connsiteX92" fmla="*/ 582549 w 1209675"/>
                <a:gd name="connsiteY92" fmla="*/ 909733 h 1123950"/>
                <a:gd name="connsiteX93" fmla="*/ 542544 w 1209675"/>
                <a:gd name="connsiteY93" fmla="*/ 944213 h 1123950"/>
                <a:gd name="connsiteX94" fmla="*/ 496348 w 1209675"/>
                <a:gd name="connsiteY94" fmla="*/ 974122 h 1123950"/>
                <a:gd name="connsiteX95" fmla="*/ 455962 w 1209675"/>
                <a:gd name="connsiteY95" fmla="*/ 985457 h 1123950"/>
                <a:gd name="connsiteX96" fmla="*/ 435673 w 1209675"/>
                <a:gd name="connsiteY96" fmla="*/ 979551 h 1123950"/>
                <a:gd name="connsiteX97" fmla="*/ 425386 w 1209675"/>
                <a:gd name="connsiteY97" fmla="*/ 965454 h 1123950"/>
                <a:gd name="connsiteX98" fmla="*/ 428149 w 1209675"/>
                <a:gd name="connsiteY98" fmla="*/ 769715 h 1123950"/>
                <a:gd name="connsiteX99" fmla="*/ 433006 w 1209675"/>
                <a:gd name="connsiteY99" fmla="*/ 640080 h 1123950"/>
                <a:gd name="connsiteX100" fmla="*/ 445294 w 1209675"/>
                <a:gd name="connsiteY100" fmla="*/ 531495 h 1123950"/>
                <a:gd name="connsiteX101" fmla="*/ 467296 w 1209675"/>
                <a:gd name="connsiteY101" fmla="*/ 421767 h 1123950"/>
                <a:gd name="connsiteX102" fmla="*/ 475012 w 1209675"/>
                <a:gd name="connsiteY102" fmla="*/ 357569 h 1123950"/>
                <a:gd name="connsiteX103" fmla="*/ 487204 w 1209675"/>
                <a:gd name="connsiteY103" fmla="*/ 323660 h 1123950"/>
                <a:gd name="connsiteX104" fmla="*/ 524447 w 1209675"/>
                <a:gd name="connsiteY104" fmla="*/ 288512 h 1123950"/>
                <a:gd name="connsiteX105" fmla="*/ 569690 w 1209675"/>
                <a:gd name="connsiteY105" fmla="*/ 250889 h 1123950"/>
                <a:gd name="connsiteX106" fmla="*/ 599027 w 1209675"/>
                <a:gd name="connsiteY106" fmla="*/ 226314 h 1123950"/>
                <a:gd name="connsiteX107" fmla="*/ 600170 w 1209675"/>
                <a:gd name="connsiteY107" fmla="*/ 204692 h 1123950"/>
                <a:gd name="connsiteX108" fmla="*/ 569976 w 1209675"/>
                <a:gd name="connsiteY108" fmla="*/ 165545 h 1123950"/>
                <a:gd name="connsiteX109" fmla="*/ 560641 w 1209675"/>
                <a:gd name="connsiteY109" fmla="*/ 164306 h 1123950"/>
                <a:gd name="connsiteX110" fmla="*/ 548735 w 1209675"/>
                <a:gd name="connsiteY110" fmla="*/ 175260 h 1123950"/>
                <a:gd name="connsiteX111" fmla="*/ 540448 w 1209675"/>
                <a:gd name="connsiteY111" fmla="*/ 170402 h 1123950"/>
                <a:gd name="connsiteX112" fmla="*/ 547878 w 1209675"/>
                <a:gd name="connsiteY112" fmla="*/ 157258 h 1123950"/>
                <a:gd name="connsiteX113" fmla="*/ 539210 w 1209675"/>
                <a:gd name="connsiteY113" fmla="*/ 137255 h 1123950"/>
                <a:gd name="connsiteX114" fmla="*/ 489109 w 1209675"/>
                <a:gd name="connsiteY114" fmla="*/ 84582 h 1123950"/>
                <a:gd name="connsiteX115" fmla="*/ 435292 w 1209675"/>
                <a:gd name="connsiteY115" fmla="*/ 51626 h 1123950"/>
                <a:gd name="connsiteX116" fmla="*/ 420529 w 1209675"/>
                <a:gd name="connsiteY116" fmla="*/ 55340 h 1123950"/>
                <a:gd name="connsiteX117" fmla="*/ 396145 w 1209675"/>
                <a:gd name="connsiteY117" fmla="*/ 76105 h 1123950"/>
                <a:gd name="connsiteX118" fmla="*/ 392430 w 1209675"/>
                <a:gd name="connsiteY118" fmla="*/ 115729 h 1123950"/>
                <a:gd name="connsiteX119" fmla="*/ 384619 w 1209675"/>
                <a:gd name="connsiteY119" fmla="*/ 187928 h 1123950"/>
                <a:gd name="connsiteX120" fmla="*/ 373189 w 1209675"/>
                <a:gd name="connsiteY120" fmla="*/ 242507 h 1123950"/>
                <a:gd name="connsiteX121" fmla="*/ 270986 w 1209675"/>
                <a:gd name="connsiteY121" fmla="*/ 311658 h 1123950"/>
                <a:gd name="connsiteX122" fmla="*/ 241554 w 1209675"/>
                <a:gd name="connsiteY122" fmla="*/ 315278 h 1123950"/>
                <a:gd name="connsiteX123" fmla="*/ 219456 w 1209675"/>
                <a:gd name="connsiteY123" fmla="*/ 329946 h 1123950"/>
                <a:gd name="connsiteX124" fmla="*/ 221266 w 1209675"/>
                <a:gd name="connsiteY124" fmla="*/ 340900 h 1123950"/>
                <a:gd name="connsiteX125" fmla="*/ 247555 w 1209675"/>
                <a:gd name="connsiteY125" fmla="*/ 379571 h 1123950"/>
                <a:gd name="connsiteX126" fmla="*/ 284226 w 1209675"/>
                <a:gd name="connsiteY126" fmla="*/ 416433 h 1123950"/>
                <a:gd name="connsiteX127" fmla="*/ 305752 w 1209675"/>
                <a:gd name="connsiteY127" fmla="*/ 421386 h 1123950"/>
                <a:gd name="connsiteX128" fmla="*/ 321088 w 1209675"/>
                <a:gd name="connsiteY128" fmla="*/ 417576 h 1123950"/>
                <a:gd name="connsiteX129" fmla="*/ 335756 w 1209675"/>
                <a:gd name="connsiteY129" fmla="*/ 397955 h 1123950"/>
                <a:gd name="connsiteX130" fmla="*/ 348615 w 1209675"/>
                <a:gd name="connsiteY130" fmla="*/ 397955 h 1123950"/>
                <a:gd name="connsiteX131" fmla="*/ 345567 w 1209675"/>
                <a:gd name="connsiteY131" fmla="*/ 412718 h 1123950"/>
                <a:gd name="connsiteX132" fmla="*/ 340138 w 1209675"/>
                <a:gd name="connsiteY132" fmla="*/ 431197 h 1123950"/>
                <a:gd name="connsiteX133" fmla="*/ 334137 w 1209675"/>
                <a:gd name="connsiteY133" fmla="*/ 495586 h 1123950"/>
                <a:gd name="connsiteX134" fmla="*/ 321278 w 1209675"/>
                <a:gd name="connsiteY134" fmla="*/ 532257 h 1123950"/>
                <a:gd name="connsiteX135" fmla="*/ 275368 w 1209675"/>
                <a:gd name="connsiteY135" fmla="*/ 581787 h 1123950"/>
                <a:gd name="connsiteX136" fmla="*/ 224504 w 1209675"/>
                <a:gd name="connsiteY136" fmla="*/ 636746 h 1123950"/>
                <a:gd name="connsiteX137" fmla="*/ 165735 w 1209675"/>
                <a:gd name="connsiteY137" fmla="*/ 706660 h 1123950"/>
                <a:gd name="connsiteX138" fmla="*/ 101441 w 1209675"/>
                <a:gd name="connsiteY138" fmla="*/ 780193 h 1123950"/>
                <a:gd name="connsiteX139" fmla="*/ 78867 w 1209675"/>
                <a:gd name="connsiteY139" fmla="*/ 802196 h 1123950"/>
                <a:gd name="connsiteX140" fmla="*/ 56102 w 1209675"/>
                <a:gd name="connsiteY140" fmla="*/ 810101 h 1123950"/>
                <a:gd name="connsiteX141" fmla="*/ 11335 w 1209675"/>
                <a:gd name="connsiteY141" fmla="*/ 843248 h 1123950"/>
                <a:gd name="connsiteX142" fmla="*/ 7144 w 1209675"/>
                <a:gd name="connsiteY142" fmla="*/ 857345 h 1123950"/>
                <a:gd name="connsiteX143" fmla="*/ 10763 w 1209675"/>
                <a:gd name="connsiteY143" fmla="*/ 866585 h 1123950"/>
                <a:gd name="connsiteX144" fmla="*/ 52959 w 1209675"/>
                <a:gd name="connsiteY144" fmla="*/ 908971 h 1123950"/>
                <a:gd name="connsiteX145" fmla="*/ 77533 w 1209675"/>
                <a:gd name="connsiteY145" fmla="*/ 918210 h 1123950"/>
                <a:gd name="connsiteX146" fmla="*/ 106394 w 1209675"/>
                <a:gd name="connsiteY146" fmla="*/ 923735 h 1123950"/>
                <a:gd name="connsiteX147" fmla="*/ 121634 w 1209675"/>
                <a:gd name="connsiteY147" fmla="*/ 915067 h 1123950"/>
                <a:gd name="connsiteX148" fmla="*/ 179641 w 1209675"/>
                <a:gd name="connsiteY148" fmla="*/ 864299 h 1123950"/>
                <a:gd name="connsiteX149" fmla="*/ 215741 w 1209675"/>
                <a:gd name="connsiteY149" fmla="*/ 822008 h 1123950"/>
                <a:gd name="connsiteX150" fmla="*/ 230410 w 1209675"/>
                <a:gd name="connsiteY150" fmla="*/ 782955 h 1123950"/>
                <a:gd name="connsiteX151" fmla="*/ 254317 w 1209675"/>
                <a:gd name="connsiteY151" fmla="*/ 745617 h 1123950"/>
                <a:gd name="connsiteX152" fmla="*/ 283655 w 1209675"/>
                <a:gd name="connsiteY152" fmla="*/ 694658 h 1123950"/>
                <a:gd name="connsiteX153" fmla="*/ 311277 w 1209675"/>
                <a:gd name="connsiteY153" fmla="*/ 646176 h 1123950"/>
                <a:gd name="connsiteX154" fmla="*/ 319183 w 1209675"/>
                <a:gd name="connsiteY154" fmla="*/ 637032 h 1123950"/>
                <a:gd name="connsiteX155" fmla="*/ 327755 w 1209675"/>
                <a:gd name="connsiteY155" fmla="*/ 639509 h 1123950"/>
                <a:gd name="connsiteX156" fmla="*/ 323659 w 1209675"/>
                <a:gd name="connsiteY156" fmla="*/ 669322 h 1123950"/>
                <a:gd name="connsiteX157" fmla="*/ 312991 w 1209675"/>
                <a:gd name="connsiteY157" fmla="*/ 755904 h 1123950"/>
                <a:gd name="connsiteX158" fmla="*/ 309372 w 1209675"/>
                <a:gd name="connsiteY158" fmla="*/ 954977 h 1123950"/>
                <a:gd name="connsiteX159" fmla="*/ 302133 w 1209675"/>
                <a:gd name="connsiteY159" fmla="*/ 975360 h 1123950"/>
                <a:gd name="connsiteX160" fmla="*/ 288131 w 1209675"/>
                <a:gd name="connsiteY160" fmla="*/ 988124 h 1123950"/>
                <a:gd name="connsiteX161" fmla="*/ 262699 w 1209675"/>
                <a:gd name="connsiteY161" fmla="*/ 989362 h 1123950"/>
                <a:gd name="connsiteX162" fmla="*/ 232124 w 1209675"/>
                <a:gd name="connsiteY162" fmla="*/ 989362 h 1123950"/>
                <a:gd name="connsiteX163" fmla="*/ 187642 w 1209675"/>
                <a:gd name="connsiteY163" fmla="*/ 979361 h 1123950"/>
                <a:gd name="connsiteX164" fmla="*/ 174688 w 1209675"/>
                <a:gd name="connsiteY164" fmla="*/ 981456 h 1123950"/>
                <a:gd name="connsiteX165" fmla="*/ 152590 w 1209675"/>
                <a:gd name="connsiteY165" fmla="*/ 996220 h 1123950"/>
                <a:gd name="connsiteX166" fmla="*/ 153829 w 1209675"/>
                <a:gd name="connsiteY166" fmla="*/ 1008126 h 1123950"/>
                <a:gd name="connsiteX167" fmla="*/ 170974 w 1209675"/>
                <a:gd name="connsiteY167" fmla="*/ 1017842 h 1123950"/>
                <a:gd name="connsiteX168" fmla="*/ 195548 w 1209675"/>
                <a:gd name="connsiteY168" fmla="*/ 1028605 h 1123950"/>
                <a:gd name="connsiteX169" fmla="*/ 213836 w 1209675"/>
                <a:gd name="connsiteY169" fmla="*/ 1037082 h 1123950"/>
                <a:gd name="connsiteX170" fmla="*/ 234315 w 1209675"/>
                <a:gd name="connsiteY170" fmla="*/ 1045274 h 1123950"/>
                <a:gd name="connsiteX171" fmla="*/ 273177 w 1209675"/>
                <a:gd name="connsiteY171" fmla="*/ 1067372 h 1123950"/>
                <a:gd name="connsiteX172" fmla="*/ 297275 w 1209675"/>
                <a:gd name="connsiteY172" fmla="*/ 1080802 h 1123950"/>
                <a:gd name="connsiteX173" fmla="*/ 315563 w 1209675"/>
                <a:gd name="connsiteY173" fmla="*/ 1092994 h 1123950"/>
                <a:gd name="connsiteX174" fmla="*/ 336042 w 1209675"/>
                <a:gd name="connsiteY174" fmla="*/ 1108520 h 1123950"/>
                <a:gd name="connsiteX175" fmla="*/ 344233 w 1209675"/>
                <a:gd name="connsiteY175" fmla="*/ 1122807 h 1123950"/>
                <a:gd name="connsiteX176" fmla="*/ 359759 w 1209675"/>
                <a:gd name="connsiteY176" fmla="*/ 1125284 h 1123950"/>
                <a:gd name="connsiteX177" fmla="*/ 385477 w 1209675"/>
                <a:gd name="connsiteY177" fmla="*/ 1111663 h 1123950"/>
                <a:gd name="connsiteX178" fmla="*/ 418147 w 1209675"/>
                <a:gd name="connsiteY178" fmla="*/ 1073753 h 1123950"/>
                <a:gd name="connsiteX179" fmla="*/ 425482 w 1209675"/>
                <a:gd name="connsiteY179" fmla="*/ 1034510 h 1123950"/>
                <a:gd name="connsiteX180" fmla="*/ 432816 w 1209675"/>
                <a:gd name="connsiteY180" fmla="*/ 1032034 h 1123950"/>
                <a:gd name="connsiteX181" fmla="*/ 450913 w 1209675"/>
                <a:gd name="connsiteY181" fmla="*/ 1052894 h 1123950"/>
                <a:gd name="connsiteX182" fmla="*/ 470535 w 1209675"/>
                <a:gd name="connsiteY182" fmla="*/ 1070896 h 1123950"/>
                <a:gd name="connsiteX183" fmla="*/ 480250 w 1209675"/>
                <a:gd name="connsiteY183" fmla="*/ 1074515 h 1123950"/>
                <a:gd name="connsiteX184" fmla="*/ 495776 w 1209675"/>
                <a:gd name="connsiteY184" fmla="*/ 1072039 h 1123950"/>
                <a:gd name="connsiteX185" fmla="*/ 543211 w 1209675"/>
                <a:gd name="connsiteY185" fmla="*/ 1046417 h 1123950"/>
                <a:gd name="connsiteX186" fmla="*/ 615410 w 1209675"/>
                <a:gd name="connsiteY186" fmla="*/ 988886 h 1123950"/>
                <a:gd name="connsiteX187" fmla="*/ 700468 w 1209675"/>
                <a:gd name="connsiteY187" fmla="*/ 909447 h 1123950"/>
                <a:gd name="connsiteX188" fmla="*/ 736854 w 1209675"/>
                <a:gd name="connsiteY188" fmla="*/ 859536 h 1123950"/>
                <a:gd name="connsiteX189" fmla="*/ 745046 w 1209675"/>
                <a:gd name="connsiteY189" fmla="*/ 852964 h 1123950"/>
                <a:gd name="connsiteX190" fmla="*/ 757238 w 1209675"/>
                <a:gd name="connsiteY190" fmla="*/ 860393 h 1123950"/>
                <a:gd name="connsiteX191" fmla="*/ 798862 w 1209675"/>
                <a:gd name="connsiteY191" fmla="*/ 906399 h 1123950"/>
                <a:gd name="connsiteX192" fmla="*/ 836771 w 1209675"/>
                <a:gd name="connsiteY192" fmla="*/ 953738 h 1123950"/>
                <a:gd name="connsiteX193" fmla="*/ 859250 w 1209675"/>
                <a:gd name="connsiteY193" fmla="*/ 986409 h 1123950"/>
                <a:gd name="connsiteX194" fmla="*/ 876300 w 1209675"/>
                <a:gd name="connsiteY194" fmla="*/ 999839 h 1123950"/>
                <a:gd name="connsiteX195" fmla="*/ 890683 w 1209675"/>
                <a:gd name="connsiteY195" fmla="*/ 1002316 h 1123950"/>
                <a:gd name="connsiteX196" fmla="*/ 921734 w 1209675"/>
                <a:gd name="connsiteY196" fmla="*/ 1002697 h 1123950"/>
                <a:gd name="connsiteX197" fmla="*/ 963263 w 1209675"/>
                <a:gd name="connsiteY197" fmla="*/ 992410 h 1123950"/>
                <a:gd name="connsiteX198" fmla="*/ 1017937 w 1209675"/>
                <a:gd name="connsiteY198" fmla="*/ 974027 h 1123950"/>
                <a:gd name="connsiteX199" fmla="*/ 1079754 w 1209675"/>
                <a:gd name="connsiteY199" fmla="*/ 946214 h 1123950"/>
                <a:gd name="connsiteX200" fmla="*/ 1155573 w 1209675"/>
                <a:gd name="connsiteY200" fmla="*/ 910685 h 1123950"/>
                <a:gd name="connsiteX201" fmla="*/ 1196531 w 1209675"/>
                <a:gd name="connsiteY201" fmla="*/ 889064 h 1123950"/>
                <a:gd name="connsiteX202" fmla="*/ 1203865 w 1209675"/>
                <a:gd name="connsiteY202" fmla="*/ 873443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209675" h="1123950">
                  <a:moveTo>
                    <a:pt x="1191958" y="861917"/>
                  </a:moveTo>
                  <a:lnTo>
                    <a:pt x="1167384" y="865251"/>
                  </a:lnTo>
                  <a:lnTo>
                    <a:pt x="1105376" y="872585"/>
                  </a:lnTo>
                  <a:lnTo>
                    <a:pt x="1033081" y="866394"/>
                  </a:lnTo>
                  <a:lnTo>
                    <a:pt x="1000506" y="860203"/>
                  </a:lnTo>
                  <a:lnTo>
                    <a:pt x="967835" y="846773"/>
                  </a:lnTo>
                  <a:lnTo>
                    <a:pt x="919163" y="817436"/>
                  </a:lnTo>
                  <a:lnTo>
                    <a:pt x="823341" y="741426"/>
                  </a:lnTo>
                  <a:lnTo>
                    <a:pt x="821626" y="734092"/>
                  </a:lnTo>
                  <a:lnTo>
                    <a:pt x="858869" y="664940"/>
                  </a:lnTo>
                  <a:lnTo>
                    <a:pt x="891921" y="609886"/>
                  </a:lnTo>
                  <a:lnTo>
                    <a:pt x="914019" y="586550"/>
                  </a:lnTo>
                  <a:lnTo>
                    <a:pt x="920591" y="557022"/>
                  </a:lnTo>
                  <a:lnTo>
                    <a:pt x="925449" y="550069"/>
                  </a:lnTo>
                  <a:lnTo>
                    <a:pt x="917257" y="532448"/>
                  </a:lnTo>
                  <a:lnTo>
                    <a:pt x="886682" y="505587"/>
                  </a:lnTo>
                  <a:lnTo>
                    <a:pt x="857345" y="493300"/>
                  </a:lnTo>
                  <a:lnTo>
                    <a:pt x="837343" y="485870"/>
                  </a:lnTo>
                  <a:lnTo>
                    <a:pt x="818579" y="486728"/>
                  </a:lnTo>
                  <a:lnTo>
                    <a:pt x="807530" y="491585"/>
                  </a:lnTo>
                  <a:lnTo>
                    <a:pt x="797719" y="491585"/>
                  </a:lnTo>
                  <a:lnTo>
                    <a:pt x="798957" y="463772"/>
                  </a:lnTo>
                  <a:lnTo>
                    <a:pt x="802576" y="432530"/>
                  </a:lnTo>
                  <a:lnTo>
                    <a:pt x="836485" y="359950"/>
                  </a:lnTo>
                  <a:lnTo>
                    <a:pt x="868204" y="293561"/>
                  </a:lnTo>
                  <a:lnTo>
                    <a:pt x="886587" y="256794"/>
                  </a:lnTo>
                  <a:lnTo>
                    <a:pt x="914305" y="234410"/>
                  </a:lnTo>
                  <a:lnTo>
                    <a:pt x="935069" y="223742"/>
                  </a:lnTo>
                  <a:lnTo>
                    <a:pt x="951833" y="211836"/>
                  </a:lnTo>
                  <a:lnTo>
                    <a:pt x="990600" y="184118"/>
                  </a:lnTo>
                  <a:lnTo>
                    <a:pt x="1000697" y="170688"/>
                  </a:lnTo>
                  <a:lnTo>
                    <a:pt x="998696" y="153448"/>
                  </a:lnTo>
                  <a:lnTo>
                    <a:pt x="968788" y="115919"/>
                  </a:lnTo>
                  <a:lnTo>
                    <a:pt x="952119" y="111347"/>
                  </a:lnTo>
                  <a:lnTo>
                    <a:pt x="943547" y="106871"/>
                  </a:lnTo>
                  <a:lnTo>
                    <a:pt x="938593" y="87630"/>
                  </a:lnTo>
                  <a:lnTo>
                    <a:pt x="919448" y="63151"/>
                  </a:lnTo>
                  <a:lnTo>
                    <a:pt x="888301" y="39053"/>
                  </a:lnTo>
                  <a:lnTo>
                    <a:pt x="836866" y="11716"/>
                  </a:lnTo>
                  <a:lnTo>
                    <a:pt x="815245" y="7144"/>
                  </a:lnTo>
                  <a:lnTo>
                    <a:pt x="795242" y="18288"/>
                  </a:lnTo>
                  <a:lnTo>
                    <a:pt x="791432" y="45720"/>
                  </a:lnTo>
                  <a:lnTo>
                    <a:pt x="793909" y="90583"/>
                  </a:lnTo>
                  <a:lnTo>
                    <a:pt x="781622" y="142018"/>
                  </a:lnTo>
                  <a:lnTo>
                    <a:pt x="767048" y="198406"/>
                  </a:lnTo>
                  <a:lnTo>
                    <a:pt x="736854" y="227743"/>
                  </a:lnTo>
                  <a:lnTo>
                    <a:pt x="720947" y="234791"/>
                  </a:lnTo>
                  <a:lnTo>
                    <a:pt x="664655" y="273939"/>
                  </a:lnTo>
                  <a:lnTo>
                    <a:pt x="604742" y="318230"/>
                  </a:lnTo>
                  <a:lnTo>
                    <a:pt x="545973" y="353663"/>
                  </a:lnTo>
                  <a:lnTo>
                    <a:pt x="496157" y="382334"/>
                  </a:lnTo>
                  <a:lnTo>
                    <a:pt x="498634" y="399098"/>
                  </a:lnTo>
                  <a:lnTo>
                    <a:pt x="520255" y="411385"/>
                  </a:lnTo>
                  <a:lnTo>
                    <a:pt x="535400" y="417481"/>
                  </a:lnTo>
                  <a:lnTo>
                    <a:pt x="561118" y="424434"/>
                  </a:lnTo>
                  <a:lnTo>
                    <a:pt x="580644" y="427006"/>
                  </a:lnTo>
                  <a:lnTo>
                    <a:pt x="597789" y="428244"/>
                  </a:lnTo>
                  <a:lnTo>
                    <a:pt x="619411" y="417576"/>
                  </a:lnTo>
                  <a:lnTo>
                    <a:pt x="638175" y="407765"/>
                  </a:lnTo>
                  <a:lnTo>
                    <a:pt x="703040" y="349853"/>
                  </a:lnTo>
                  <a:lnTo>
                    <a:pt x="717423" y="342519"/>
                  </a:lnTo>
                  <a:lnTo>
                    <a:pt x="720185" y="347663"/>
                  </a:lnTo>
                  <a:lnTo>
                    <a:pt x="716471" y="363569"/>
                  </a:lnTo>
                  <a:lnTo>
                    <a:pt x="701802" y="414147"/>
                  </a:lnTo>
                  <a:lnTo>
                    <a:pt x="681038" y="483870"/>
                  </a:lnTo>
                  <a:lnTo>
                    <a:pt x="663035" y="521875"/>
                  </a:lnTo>
                  <a:lnTo>
                    <a:pt x="663035" y="537782"/>
                  </a:lnTo>
                  <a:lnTo>
                    <a:pt x="668083" y="557117"/>
                  </a:lnTo>
                  <a:lnTo>
                    <a:pt x="677894" y="570167"/>
                  </a:lnTo>
                  <a:lnTo>
                    <a:pt x="692182" y="588455"/>
                  </a:lnTo>
                  <a:lnTo>
                    <a:pt x="708184" y="593408"/>
                  </a:lnTo>
                  <a:lnTo>
                    <a:pt x="718947" y="588836"/>
                  </a:lnTo>
                  <a:lnTo>
                    <a:pt x="742283" y="570833"/>
                  </a:lnTo>
                  <a:lnTo>
                    <a:pt x="758571" y="559784"/>
                  </a:lnTo>
                  <a:lnTo>
                    <a:pt x="772001" y="564833"/>
                  </a:lnTo>
                  <a:lnTo>
                    <a:pt x="774478" y="575786"/>
                  </a:lnTo>
                  <a:lnTo>
                    <a:pt x="766191" y="603885"/>
                  </a:lnTo>
                  <a:lnTo>
                    <a:pt x="727138" y="675323"/>
                  </a:lnTo>
                  <a:lnTo>
                    <a:pt x="720947" y="674084"/>
                  </a:lnTo>
                  <a:lnTo>
                    <a:pt x="688943" y="645509"/>
                  </a:lnTo>
                  <a:lnTo>
                    <a:pt x="668179" y="635699"/>
                  </a:lnTo>
                  <a:lnTo>
                    <a:pt x="628174" y="616839"/>
                  </a:lnTo>
                  <a:lnTo>
                    <a:pt x="611029" y="611124"/>
                  </a:lnTo>
                  <a:lnTo>
                    <a:pt x="591026" y="618458"/>
                  </a:lnTo>
                  <a:lnTo>
                    <a:pt x="591026" y="638080"/>
                  </a:lnTo>
                  <a:lnTo>
                    <a:pt x="600456" y="656558"/>
                  </a:lnTo>
                  <a:lnTo>
                    <a:pt x="633698" y="703517"/>
                  </a:lnTo>
                  <a:lnTo>
                    <a:pt x="652081" y="733616"/>
                  </a:lnTo>
                  <a:lnTo>
                    <a:pt x="669512" y="759333"/>
                  </a:lnTo>
                  <a:lnTo>
                    <a:pt x="675513" y="771144"/>
                  </a:lnTo>
                  <a:lnTo>
                    <a:pt x="671893" y="779717"/>
                  </a:lnTo>
                  <a:lnTo>
                    <a:pt x="654272" y="817340"/>
                  </a:lnTo>
                  <a:lnTo>
                    <a:pt x="582549" y="909733"/>
                  </a:lnTo>
                  <a:lnTo>
                    <a:pt x="542544" y="944213"/>
                  </a:lnTo>
                  <a:lnTo>
                    <a:pt x="496348" y="974122"/>
                  </a:lnTo>
                  <a:lnTo>
                    <a:pt x="455962" y="985457"/>
                  </a:lnTo>
                  <a:lnTo>
                    <a:pt x="435673" y="979551"/>
                  </a:lnTo>
                  <a:lnTo>
                    <a:pt x="425386" y="965454"/>
                  </a:lnTo>
                  <a:lnTo>
                    <a:pt x="428149" y="769715"/>
                  </a:lnTo>
                  <a:lnTo>
                    <a:pt x="433006" y="640080"/>
                  </a:lnTo>
                  <a:lnTo>
                    <a:pt x="445294" y="531495"/>
                  </a:lnTo>
                  <a:lnTo>
                    <a:pt x="467296" y="421767"/>
                  </a:lnTo>
                  <a:lnTo>
                    <a:pt x="475012" y="357569"/>
                  </a:lnTo>
                  <a:lnTo>
                    <a:pt x="487204" y="323660"/>
                  </a:lnTo>
                  <a:lnTo>
                    <a:pt x="524447" y="288512"/>
                  </a:lnTo>
                  <a:lnTo>
                    <a:pt x="569690" y="250889"/>
                  </a:lnTo>
                  <a:lnTo>
                    <a:pt x="599027" y="226314"/>
                  </a:lnTo>
                  <a:lnTo>
                    <a:pt x="600170" y="204692"/>
                  </a:lnTo>
                  <a:lnTo>
                    <a:pt x="569976" y="165545"/>
                  </a:lnTo>
                  <a:lnTo>
                    <a:pt x="560641" y="164306"/>
                  </a:lnTo>
                  <a:lnTo>
                    <a:pt x="548735" y="175260"/>
                  </a:lnTo>
                  <a:lnTo>
                    <a:pt x="540448" y="170402"/>
                  </a:lnTo>
                  <a:lnTo>
                    <a:pt x="547878" y="157258"/>
                  </a:lnTo>
                  <a:lnTo>
                    <a:pt x="539210" y="137255"/>
                  </a:lnTo>
                  <a:lnTo>
                    <a:pt x="489109" y="84582"/>
                  </a:lnTo>
                  <a:lnTo>
                    <a:pt x="435292" y="51626"/>
                  </a:lnTo>
                  <a:lnTo>
                    <a:pt x="420529" y="55340"/>
                  </a:lnTo>
                  <a:lnTo>
                    <a:pt x="396145" y="76105"/>
                  </a:lnTo>
                  <a:lnTo>
                    <a:pt x="392430" y="115729"/>
                  </a:lnTo>
                  <a:lnTo>
                    <a:pt x="384619" y="187928"/>
                  </a:lnTo>
                  <a:lnTo>
                    <a:pt x="373189" y="242507"/>
                  </a:lnTo>
                  <a:lnTo>
                    <a:pt x="270986" y="311658"/>
                  </a:lnTo>
                  <a:lnTo>
                    <a:pt x="241554" y="315278"/>
                  </a:lnTo>
                  <a:lnTo>
                    <a:pt x="219456" y="329946"/>
                  </a:lnTo>
                  <a:lnTo>
                    <a:pt x="221266" y="340900"/>
                  </a:lnTo>
                  <a:lnTo>
                    <a:pt x="247555" y="379571"/>
                  </a:lnTo>
                  <a:lnTo>
                    <a:pt x="284226" y="416433"/>
                  </a:lnTo>
                  <a:lnTo>
                    <a:pt x="305752" y="421386"/>
                  </a:lnTo>
                  <a:lnTo>
                    <a:pt x="321088" y="417576"/>
                  </a:lnTo>
                  <a:lnTo>
                    <a:pt x="335756" y="397955"/>
                  </a:lnTo>
                  <a:lnTo>
                    <a:pt x="348615" y="397955"/>
                  </a:lnTo>
                  <a:lnTo>
                    <a:pt x="345567" y="412718"/>
                  </a:lnTo>
                  <a:lnTo>
                    <a:pt x="340138" y="431197"/>
                  </a:lnTo>
                  <a:lnTo>
                    <a:pt x="334137" y="495586"/>
                  </a:lnTo>
                  <a:lnTo>
                    <a:pt x="321278" y="532257"/>
                  </a:lnTo>
                  <a:lnTo>
                    <a:pt x="275368" y="581787"/>
                  </a:lnTo>
                  <a:lnTo>
                    <a:pt x="224504" y="636746"/>
                  </a:lnTo>
                  <a:lnTo>
                    <a:pt x="165735" y="706660"/>
                  </a:lnTo>
                  <a:lnTo>
                    <a:pt x="101441" y="780193"/>
                  </a:lnTo>
                  <a:lnTo>
                    <a:pt x="78867" y="802196"/>
                  </a:lnTo>
                  <a:lnTo>
                    <a:pt x="56102" y="810101"/>
                  </a:lnTo>
                  <a:lnTo>
                    <a:pt x="11335" y="843248"/>
                  </a:lnTo>
                  <a:lnTo>
                    <a:pt x="7144" y="857345"/>
                  </a:lnTo>
                  <a:lnTo>
                    <a:pt x="10763" y="866585"/>
                  </a:lnTo>
                  <a:lnTo>
                    <a:pt x="52959" y="908971"/>
                  </a:lnTo>
                  <a:lnTo>
                    <a:pt x="77533" y="918210"/>
                  </a:lnTo>
                  <a:lnTo>
                    <a:pt x="106394" y="923735"/>
                  </a:lnTo>
                  <a:lnTo>
                    <a:pt x="121634" y="915067"/>
                  </a:lnTo>
                  <a:lnTo>
                    <a:pt x="179641" y="864299"/>
                  </a:lnTo>
                  <a:lnTo>
                    <a:pt x="215741" y="822008"/>
                  </a:lnTo>
                  <a:lnTo>
                    <a:pt x="230410" y="782955"/>
                  </a:lnTo>
                  <a:lnTo>
                    <a:pt x="254317" y="745617"/>
                  </a:lnTo>
                  <a:lnTo>
                    <a:pt x="283655" y="694658"/>
                  </a:lnTo>
                  <a:lnTo>
                    <a:pt x="311277" y="646176"/>
                  </a:lnTo>
                  <a:lnTo>
                    <a:pt x="319183" y="637032"/>
                  </a:lnTo>
                  <a:lnTo>
                    <a:pt x="327755" y="639509"/>
                  </a:lnTo>
                  <a:lnTo>
                    <a:pt x="323659" y="669322"/>
                  </a:lnTo>
                  <a:lnTo>
                    <a:pt x="312991" y="755904"/>
                  </a:lnTo>
                  <a:lnTo>
                    <a:pt x="309372" y="954977"/>
                  </a:lnTo>
                  <a:lnTo>
                    <a:pt x="302133" y="975360"/>
                  </a:lnTo>
                  <a:lnTo>
                    <a:pt x="288131" y="988124"/>
                  </a:lnTo>
                  <a:lnTo>
                    <a:pt x="262699" y="989362"/>
                  </a:lnTo>
                  <a:lnTo>
                    <a:pt x="232124" y="989362"/>
                  </a:lnTo>
                  <a:lnTo>
                    <a:pt x="187642" y="979361"/>
                  </a:lnTo>
                  <a:lnTo>
                    <a:pt x="174688" y="981456"/>
                  </a:lnTo>
                  <a:lnTo>
                    <a:pt x="152590" y="996220"/>
                  </a:lnTo>
                  <a:lnTo>
                    <a:pt x="153829" y="1008126"/>
                  </a:lnTo>
                  <a:lnTo>
                    <a:pt x="170974" y="1017842"/>
                  </a:lnTo>
                  <a:lnTo>
                    <a:pt x="195548" y="1028605"/>
                  </a:lnTo>
                  <a:lnTo>
                    <a:pt x="213836" y="1037082"/>
                  </a:lnTo>
                  <a:lnTo>
                    <a:pt x="234315" y="1045274"/>
                  </a:lnTo>
                  <a:lnTo>
                    <a:pt x="273177" y="1067372"/>
                  </a:lnTo>
                  <a:lnTo>
                    <a:pt x="297275" y="1080802"/>
                  </a:lnTo>
                  <a:lnTo>
                    <a:pt x="315563" y="1092994"/>
                  </a:lnTo>
                  <a:lnTo>
                    <a:pt x="336042" y="1108520"/>
                  </a:lnTo>
                  <a:lnTo>
                    <a:pt x="344233" y="1122807"/>
                  </a:lnTo>
                  <a:lnTo>
                    <a:pt x="359759" y="1125284"/>
                  </a:lnTo>
                  <a:lnTo>
                    <a:pt x="385477" y="1111663"/>
                  </a:lnTo>
                  <a:lnTo>
                    <a:pt x="418147" y="1073753"/>
                  </a:lnTo>
                  <a:lnTo>
                    <a:pt x="425482" y="1034510"/>
                  </a:lnTo>
                  <a:lnTo>
                    <a:pt x="432816" y="1032034"/>
                  </a:lnTo>
                  <a:lnTo>
                    <a:pt x="450913" y="1052894"/>
                  </a:lnTo>
                  <a:lnTo>
                    <a:pt x="470535" y="1070896"/>
                  </a:lnTo>
                  <a:lnTo>
                    <a:pt x="480250" y="1074515"/>
                  </a:lnTo>
                  <a:lnTo>
                    <a:pt x="495776" y="1072039"/>
                  </a:lnTo>
                  <a:lnTo>
                    <a:pt x="543211" y="1046417"/>
                  </a:lnTo>
                  <a:lnTo>
                    <a:pt x="615410" y="988886"/>
                  </a:lnTo>
                  <a:lnTo>
                    <a:pt x="700468" y="909447"/>
                  </a:lnTo>
                  <a:lnTo>
                    <a:pt x="736854" y="859536"/>
                  </a:lnTo>
                  <a:lnTo>
                    <a:pt x="745046" y="852964"/>
                  </a:lnTo>
                  <a:lnTo>
                    <a:pt x="757238" y="860393"/>
                  </a:lnTo>
                  <a:lnTo>
                    <a:pt x="798862" y="906399"/>
                  </a:lnTo>
                  <a:lnTo>
                    <a:pt x="836771" y="953738"/>
                  </a:lnTo>
                  <a:lnTo>
                    <a:pt x="859250" y="986409"/>
                  </a:lnTo>
                  <a:lnTo>
                    <a:pt x="876300" y="999839"/>
                  </a:lnTo>
                  <a:lnTo>
                    <a:pt x="890683" y="1002316"/>
                  </a:lnTo>
                  <a:lnTo>
                    <a:pt x="921734" y="1002697"/>
                  </a:lnTo>
                  <a:lnTo>
                    <a:pt x="963263" y="992410"/>
                  </a:lnTo>
                  <a:lnTo>
                    <a:pt x="1017937" y="974027"/>
                  </a:lnTo>
                  <a:lnTo>
                    <a:pt x="1079754" y="946214"/>
                  </a:lnTo>
                  <a:lnTo>
                    <a:pt x="1155573" y="910685"/>
                  </a:lnTo>
                  <a:lnTo>
                    <a:pt x="1196531" y="889064"/>
                  </a:lnTo>
                  <a:lnTo>
                    <a:pt x="1203865" y="87344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3721AAA7-2C19-4E53-B77F-9F7D137DC19E}"/>
                </a:ext>
              </a:extLst>
            </p:cNvPr>
            <p:cNvSpPr/>
            <p:nvPr/>
          </p:nvSpPr>
          <p:spPr>
            <a:xfrm>
              <a:off x="7508653" y="2859310"/>
              <a:ext cx="1028700" cy="1076325"/>
            </a:xfrm>
            <a:custGeom>
              <a:avLst/>
              <a:gdLst>
                <a:gd name="connsiteX0" fmla="*/ 610648 w 1028700"/>
                <a:gd name="connsiteY0" fmla="*/ 545783 h 1076325"/>
                <a:gd name="connsiteX1" fmla="*/ 737330 w 1028700"/>
                <a:gd name="connsiteY1" fmla="*/ 469106 h 1076325"/>
                <a:gd name="connsiteX2" fmla="*/ 789241 w 1028700"/>
                <a:gd name="connsiteY2" fmla="*/ 447484 h 1076325"/>
                <a:gd name="connsiteX3" fmla="*/ 827818 w 1028700"/>
                <a:gd name="connsiteY3" fmla="*/ 432816 h 1076325"/>
                <a:gd name="connsiteX4" fmla="*/ 842486 w 1028700"/>
                <a:gd name="connsiteY4" fmla="*/ 409004 h 1076325"/>
                <a:gd name="connsiteX5" fmla="*/ 838676 w 1028700"/>
                <a:gd name="connsiteY5" fmla="*/ 385667 h 1076325"/>
                <a:gd name="connsiteX6" fmla="*/ 808768 w 1028700"/>
                <a:gd name="connsiteY6" fmla="*/ 358616 h 1076325"/>
                <a:gd name="connsiteX7" fmla="*/ 768382 w 1028700"/>
                <a:gd name="connsiteY7" fmla="*/ 343853 h 1076325"/>
                <a:gd name="connsiteX8" fmla="*/ 734092 w 1028700"/>
                <a:gd name="connsiteY8" fmla="*/ 347567 h 1076325"/>
                <a:gd name="connsiteX9" fmla="*/ 702755 w 1028700"/>
                <a:gd name="connsiteY9" fmla="*/ 362998 h 1076325"/>
                <a:gd name="connsiteX10" fmla="*/ 678942 w 1028700"/>
                <a:gd name="connsiteY10" fmla="*/ 394145 h 1076325"/>
                <a:gd name="connsiteX11" fmla="*/ 604457 w 1028700"/>
                <a:gd name="connsiteY11" fmla="*/ 445865 h 1076325"/>
                <a:gd name="connsiteX12" fmla="*/ 588836 w 1028700"/>
                <a:gd name="connsiteY12" fmla="*/ 452247 h 1076325"/>
                <a:gd name="connsiteX13" fmla="*/ 578930 w 1028700"/>
                <a:gd name="connsiteY13" fmla="*/ 439293 h 1076325"/>
                <a:gd name="connsiteX14" fmla="*/ 586359 w 1028700"/>
                <a:gd name="connsiteY14" fmla="*/ 344424 h 1076325"/>
                <a:gd name="connsiteX15" fmla="*/ 604742 w 1028700"/>
                <a:gd name="connsiteY15" fmla="*/ 258699 h 1076325"/>
                <a:gd name="connsiteX16" fmla="*/ 612743 w 1028700"/>
                <a:gd name="connsiteY16" fmla="*/ 213836 h 1076325"/>
                <a:gd name="connsiteX17" fmla="*/ 623792 w 1028700"/>
                <a:gd name="connsiteY17" fmla="*/ 191834 h 1076325"/>
                <a:gd name="connsiteX18" fmla="*/ 623792 w 1028700"/>
                <a:gd name="connsiteY18" fmla="*/ 163639 h 1076325"/>
                <a:gd name="connsiteX19" fmla="*/ 614553 w 1028700"/>
                <a:gd name="connsiteY19" fmla="*/ 136684 h 1076325"/>
                <a:gd name="connsiteX20" fmla="*/ 585788 w 1028700"/>
                <a:gd name="connsiteY20" fmla="*/ 107061 h 1076325"/>
                <a:gd name="connsiteX21" fmla="*/ 516541 w 1028700"/>
                <a:gd name="connsiteY21" fmla="*/ 52959 h 1076325"/>
                <a:gd name="connsiteX22" fmla="*/ 464344 w 1028700"/>
                <a:gd name="connsiteY22" fmla="*/ 11240 h 1076325"/>
                <a:gd name="connsiteX23" fmla="*/ 444532 w 1028700"/>
                <a:gd name="connsiteY23" fmla="*/ 7144 h 1076325"/>
                <a:gd name="connsiteX24" fmla="*/ 423100 w 1028700"/>
                <a:gd name="connsiteY24" fmla="*/ 29242 h 1076325"/>
                <a:gd name="connsiteX25" fmla="*/ 421291 w 1028700"/>
                <a:gd name="connsiteY25" fmla="*/ 57721 h 1076325"/>
                <a:gd name="connsiteX26" fmla="*/ 424625 w 1028700"/>
                <a:gd name="connsiteY26" fmla="*/ 79534 h 1076325"/>
                <a:gd name="connsiteX27" fmla="*/ 424910 w 1028700"/>
                <a:gd name="connsiteY27" fmla="*/ 95821 h 1076325"/>
                <a:gd name="connsiteX28" fmla="*/ 434816 w 1028700"/>
                <a:gd name="connsiteY28" fmla="*/ 132302 h 1076325"/>
                <a:gd name="connsiteX29" fmla="*/ 438626 w 1028700"/>
                <a:gd name="connsiteY29" fmla="*/ 265557 h 1076325"/>
                <a:gd name="connsiteX30" fmla="*/ 439484 w 1028700"/>
                <a:gd name="connsiteY30" fmla="*/ 350806 h 1076325"/>
                <a:gd name="connsiteX31" fmla="*/ 423863 w 1028700"/>
                <a:gd name="connsiteY31" fmla="*/ 482060 h 1076325"/>
                <a:gd name="connsiteX32" fmla="*/ 415100 w 1028700"/>
                <a:gd name="connsiteY32" fmla="*/ 539877 h 1076325"/>
                <a:gd name="connsiteX33" fmla="*/ 311563 w 1028700"/>
                <a:gd name="connsiteY33" fmla="*/ 601313 h 1076325"/>
                <a:gd name="connsiteX34" fmla="*/ 206216 w 1028700"/>
                <a:gd name="connsiteY34" fmla="*/ 662654 h 1076325"/>
                <a:gd name="connsiteX35" fmla="*/ 137065 w 1028700"/>
                <a:gd name="connsiteY35" fmla="*/ 691420 h 1076325"/>
                <a:gd name="connsiteX36" fmla="*/ 71533 w 1028700"/>
                <a:gd name="connsiteY36" fmla="*/ 702469 h 1076325"/>
                <a:gd name="connsiteX37" fmla="*/ 23146 w 1028700"/>
                <a:gd name="connsiteY37" fmla="*/ 715518 h 1076325"/>
                <a:gd name="connsiteX38" fmla="*/ 10287 w 1028700"/>
                <a:gd name="connsiteY38" fmla="*/ 732092 h 1076325"/>
                <a:gd name="connsiteX39" fmla="*/ 18859 w 1028700"/>
                <a:gd name="connsiteY39" fmla="*/ 754190 h 1076325"/>
                <a:gd name="connsiteX40" fmla="*/ 66104 w 1028700"/>
                <a:gd name="connsiteY40" fmla="*/ 785336 h 1076325"/>
                <a:gd name="connsiteX41" fmla="*/ 111443 w 1028700"/>
                <a:gd name="connsiteY41" fmla="*/ 819626 h 1076325"/>
                <a:gd name="connsiteX42" fmla="*/ 148114 w 1028700"/>
                <a:gd name="connsiteY42" fmla="*/ 841629 h 1076325"/>
                <a:gd name="connsiteX43" fmla="*/ 181833 w 1028700"/>
                <a:gd name="connsiteY43" fmla="*/ 852678 h 1076325"/>
                <a:gd name="connsiteX44" fmla="*/ 205645 w 1028700"/>
                <a:gd name="connsiteY44" fmla="*/ 847154 h 1076325"/>
                <a:gd name="connsiteX45" fmla="*/ 253175 w 1028700"/>
                <a:gd name="connsiteY45" fmla="*/ 805529 h 1076325"/>
                <a:gd name="connsiteX46" fmla="*/ 309182 w 1028700"/>
                <a:gd name="connsiteY46" fmla="*/ 756952 h 1076325"/>
                <a:gd name="connsiteX47" fmla="*/ 355187 w 1028700"/>
                <a:gd name="connsiteY47" fmla="*/ 721138 h 1076325"/>
                <a:gd name="connsiteX48" fmla="*/ 368046 w 1028700"/>
                <a:gd name="connsiteY48" fmla="*/ 717423 h 1076325"/>
                <a:gd name="connsiteX49" fmla="*/ 373666 w 1028700"/>
                <a:gd name="connsiteY49" fmla="*/ 729139 h 1076325"/>
                <a:gd name="connsiteX50" fmla="*/ 372904 w 1028700"/>
                <a:gd name="connsiteY50" fmla="*/ 749332 h 1076325"/>
                <a:gd name="connsiteX51" fmla="*/ 347758 w 1028700"/>
                <a:gd name="connsiteY51" fmla="*/ 796004 h 1076325"/>
                <a:gd name="connsiteX52" fmla="*/ 323850 w 1028700"/>
                <a:gd name="connsiteY52" fmla="*/ 838962 h 1076325"/>
                <a:gd name="connsiteX53" fmla="*/ 221552 w 1028700"/>
                <a:gd name="connsiteY53" fmla="*/ 943547 h 1076325"/>
                <a:gd name="connsiteX54" fmla="*/ 161544 w 1028700"/>
                <a:gd name="connsiteY54" fmla="*/ 982790 h 1076325"/>
                <a:gd name="connsiteX55" fmla="*/ 138113 w 1028700"/>
                <a:gd name="connsiteY55" fmla="*/ 991743 h 1076325"/>
                <a:gd name="connsiteX56" fmla="*/ 63722 w 1028700"/>
                <a:gd name="connsiteY56" fmla="*/ 1028414 h 1076325"/>
                <a:gd name="connsiteX57" fmla="*/ 23908 w 1028700"/>
                <a:gd name="connsiteY57" fmla="*/ 1044321 h 1076325"/>
                <a:gd name="connsiteX58" fmla="*/ 9620 w 1028700"/>
                <a:gd name="connsiteY58" fmla="*/ 1052894 h 1076325"/>
                <a:gd name="connsiteX59" fmla="*/ 7144 w 1028700"/>
                <a:gd name="connsiteY59" fmla="*/ 1063371 h 1076325"/>
                <a:gd name="connsiteX60" fmla="*/ 16288 w 1028700"/>
                <a:gd name="connsiteY60" fmla="*/ 1072325 h 1076325"/>
                <a:gd name="connsiteX61" fmla="*/ 102013 w 1028700"/>
                <a:gd name="connsiteY61" fmla="*/ 1075468 h 1076325"/>
                <a:gd name="connsiteX62" fmla="*/ 171165 w 1028700"/>
                <a:gd name="connsiteY62" fmla="*/ 1070515 h 1076325"/>
                <a:gd name="connsiteX63" fmla="*/ 224409 w 1028700"/>
                <a:gd name="connsiteY63" fmla="*/ 1055942 h 1076325"/>
                <a:gd name="connsiteX64" fmla="*/ 266033 w 1028700"/>
                <a:gd name="connsiteY64" fmla="*/ 1038130 h 1076325"/>
                <a:gd name="connsiteX65" fmla="*/ 307086 w 1028700"/>
                <a:gd name="connsiteY65" fmla="*/ 1014222 h 1076325"/>
                <a:gd name="connsiteX66" fmla="*/ 371666 w 1028700"/>
                <a:gd name="connsiteY66" fmla="*/ 955739 h 1076325"/>
                <a:gd name="connsiteX67" fmla="*/ 431292 w 1028700"/>
                <a:gd name="connsiteY67" fmla="*/ 872109 h 1076325"/>
                <a:gd name="connsiteX68" fmla="*/ 489966 w 1028700"/>
                <a:gd name="connsiteY68" fmla="*/ 747236 h 1076325"/>
                <a:gd name="connsiteX69" fmla="*/ 537115 w 1028700"/>
                <a:gd name="connsiteY69" fmla="*/ 601028 h 1076325"/>
                <a:gd name="connsiteX70" fmla="*/ 548164 w 1028700"/>
                <a:gd name="connsiteY70" fmla="*/ 587026 h 1076325"/>
                <a:gd name="connsiteX71" fmla="*/ 577501 w 1028700"/>
                <a:gd name="connsiteY71" fmla="*/ 569595 h 1076325"/>
                <a:gd name="connsiteX72" fmla="*/ 610648 w 1028700"/>
                <a:gd name="connsiteY72" fmla="*/ 545783 h 1076325"/>
                <a:gd name="connsiteX73" fmla="*/ 1021175 w 1028700"/>
                <a:gd name="connsiteY73" fmla="*/ 918401 h 1076325"/>
                <a:gd name="connsiteX74" fmla="*/ 1001839 w 1028700"/>
                <a:gd name="connsiteY74" fmla="*/ 907066 h 1076325"/>
                <a:gd name="connsiteX75" fmla="*/ 958977 w 1028700"/>
                <a:gd name="connsiteY75" fmla="*/ 904018 h 1076325"/>
                <a:gd name="connsiteX76" fmla="*/ 918877 w 1028700"/>
                <a:gd name="connsiteY76" fmla="*/ 901256 h 1076325"/>
                <a:gd name="connsiteX77" fmla="*/ 874490 w 1028700"/>
                <a:gd name="connsiteY77" fmla="*/ 888397 h 1076325"/>
                <a:gd name="connsiteX78" fmla="*/ 830675 w 1028700"/>
                <a:gd name="connsiteY78" fmla="*/ 872490 h 1076325"/>
                <a:gd name="connsiteX79" fmla="*/ 793814 w 1028700"/>
                <a:gd name="connsiteY79" fmla="*/ 853059 h 1076325"/>
                <a:gd name="connsiteX80" fmla="*/ 742665 w 1028700"/>
                <a:gd name="connsiteY80" fmla="*/ 813245 h 1076325"/>
                <a:gd name="connsiteX81" fmla="*/ 681514 w 1028700"/>
                <a:gd name="connsiteY81" fmla="*/ 751904 h 1076325"/>
                <a:gd name="connsiteX82" fmla="*/ 642175 w 1028700"/>
                <a:gd name="connsiteY82" fmla="*/ 696278 h 1076325"/>
                <a:gd name="connsiteX83" fmla="*/ 621887 w 1028700"/>
                <a:gd name="connsiteY83" fmla="*/ 665321 h 1076325"/>
                <a:gd name="connsiteX84" fmla="*/ 607505 w 1028700"/>
                <a:gd name="connsiteY84" fmla="*/ 649129 h 1076325"/>
                <a:gd name="connsiteX85" fmla="*/ 597408 w 1028700"/>
                <a:gd name="connsiteY85" fmla="*/ 640271 h 1076325"/>
                <a:gd name="connsiteX86" fmla="*/ 585025 w 1028700"/>
                <a:gd name="connsiteY86" fmla="*/ 638366 h 1076325"/>
                <a:gd name="connsiteX87" fmla="*/ 572643 w 1028700"/>
                <a:gd name="connsiteY87" fmla="*/ 640271 h 1076325"/>
                <a:gd name="connsiteX88" fmla="*/ 556927 w 1028700"/>
                <a:gd name="connsiteY88" fmla="*/ 656463 h 1076325"/>
                <a:gd name="connsiteX89" fmla="*/ 557593 w 1028700"/>
                <a:gd name="connsiteY89" fmla="*/ 671798 h 1076325"/>
                <a:gd name="connsiteX90" fmla="*/ 565975 w 1028700"/>
                <a:gd name="connsiteY90" fmla="*/ 688943 h 1076325"/>
                <a:gd name="connsiteX91" fmla="*/ 579215 w 1028700"/>
                <a:gd name="connsiteY91" fmla="*/ 725043 h 1076325"/>
                <a:gd name="connsiteX92" fmla="*/ 593693 w 1028700"/>
                <a:gd name="connsiteY92" fmla="*/ 760381 h 1076325"/>
                <a:gd name="connsiteX93" fmla="*/ 617220 w 1028700"/>
                <a:gd name="connsiteY93" fmla="*/ 813054 h 1076325"/>
                <a:gd name="connsiteX94" fmla="*/ 644557 w 1028700"/>
                <a:gd name="connsiteY94" fmla="*/ 867537 h 1076325"/>
                <a:gd name="connsiteX95" fmla="*/ 662178 w 1028700"/>
                <a:gd name="connsiteY95" fmla="*/ 908495 h 1076325"/>
                <a:gd name="connsiteX96" fmla="*/ 688753 w 1028700"/>
                <a:gd name="connsiteY96" fmla="*/ 962406 h 1076325"/>
                <a:gd name="connsiteX97" fmla="*/ 698849 w 1028700"/>
                <a:gd name="connsiteY97" fmla="*/ 988981 h 1076325"/>
                <a:gd name="connsiteX98" fmla="*/ 708660 w 1028700"/>
                <a:gd name="connsiteY98" fmla="*/ 1006316 h 1076325"/>
                <a:gd name="connsiteX99" fmla="*/ 725805 w 1028700"/>
                <a:gd name="connsiteY99" fmla="*/ 1020985 h 1076325"/>
                <a:gd name="connsiteX100" fmla="*/ 741140 w 1028700"/>
                <a:gd name="connsiteY100" fmla="*/ 1028986 h 1076325"/>
                <a:gd name="connsiteX101" fmla="*/ 757904 w 1028700"/>
                <a:gd name="connsiteY101" fmla="*/ 1040606 h 1076325"/>
                <a:gd name="connsiteX102" fmla="*/ 776574 w 1028700"/>
                <a:gd name="connsiteY102" fmla="*/ 1039940 h 1076325"/>
                <a:gd name="connsiteX103" fmla="*/ 797147 w 1028700"/>
                <a:gd name="connsiteY103" fmla="*/ 1032034 h 1076325"/>
                <a:gd name="connsiteX104" fmla="*/ 828104 w 1028700"/>
                <a:gd name="connsiteY104" fmla="*/ 1015556 h 1076325"/>
                <a:gd name="connsiteX105" fmla="*/ 864489 w 1028700"/>
                <a:gd name="connsiteY105" fmla="*/ 1004792 h 1076325"/>
                <a:gd name="connsiteX106" fmla="*/ 889730 w 1028700"/>
                <a:gd name="connsiteY106" fmla="*/ 993076 h 1076325"/>
                <a:gd name="connsiteX107" fmla="*/ 926306 w 1028700"/>
                <a:gd name="connsiteY107" fmla="*/ 975932 h 1076325"/>
                <a:gd name="connsiteX108" fmla="*/ 962692 w 1028700"/>
                <a:gd name="connsiteY108" fmla="*/ 965454 h 1076325"/>
                <a:gd name="connsiteX109" fmla="*/ 992981 w 1028700"/>
                <a:gd name="connsiteY109" fmla="*/ 954024 h 1076325"/>
                <a:gd name="connsiteX110" fmla="*/ 1011936 w 1028700"/>
                <a:gd name="connsiteY110" fmla="*/ 942975 h 1076325"/>
                <a:gd name="connsiteX111" fmla="*/ 1025557 w 1028700"/>
                <a:gd name="connsiteY111" fmla="*/ 931831 h 1076325"/>
                <a:gd name="connsiteX112" fmla="*/ 1021175 w 1028700"/>
                <a:gd name="connsiteY112" fmla="*/ 918401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1028700" h="1076325">
                  <a:moveTo>
                    <a:pt x="610648" y="545783"/>
                  </a:moveTo>
                  <a:lnTo>
                    <a:pt x="737330" y="469106"/>
                  </a:lnTo>
                  <a:lnTo>
                    <a:pt x="789241" y="447484"/>
                  </a:lnTo>
                  <a:lnTo>
                    <a:pt x="827818" y="432816"/>
                  </a:lnTo>
                  <a:lnTo>
                    <a:pt x="842486" y="409004"/>
                  </a:lnTo>
                  <a:lnTo>
                    <a:pt x="838676" y="385667"/>
                  </a:lnTo>
                  <a:lnTo>
                    <a:pt x="808768" y="358616"/>
                  </a:lnTo>
                  <a:lnTo>
                    <a:pt x="768382" y="343853"/>
                  </a:lnTo>
                  <a:lnTo>
                    <a:pt x="734092" y="347567"/>
                  </a:lnTo>
                  <a:lnTo>
                    <a:pt x="702755" y="362998"/>
                  </a:lnTo>
                  <a:lnTo>
                    <a:pt x="678942" y="394145"/>
                  </a:lnTo>
                  <a:lnTo>
                    <a:pt x="604457" y="445865"/>
                  </a:lnTo>
                  <a:lnTo>
                    <a:pt x="588836" y="452247"/>
                  </a:lnTo>
                  <a:lnTo>
                    <a:pt x="578930" y="439293"/>
                  </a:lnTo>
                  <a:lnTo>
                    <a:pt x="586359" y="344424"/>
                  </a:lnTo>
                  <a:lnTo>
                    <a:pt x="604742" y="258699"/>
                  </a:lnTo>
                  <a:lnTo>
                    <a:pt x="612743" y="213836"/>
                  </a:lnTo>
                  <a:lnTo>
                    <a:pt x="623792" y="191834"/>
                  </a:lnTo>
                  <a:lnTo>
                    <a:pt x="623792" y="163639"/>
                  </a:lnTo>
                  <a:lnTo>
                    <a:pt x="614553" y="136684"/>
                  </a:lnTo>
                  <a:lnTo>
                    <a:pt x="585788" y="107061"/>
                  </a:lnTo>
                  <a:lnTo>
                    <a:pt x="516541" y="52959"/>
                  </a:lnTo>
                  <a:lnTo>
                    <a:pt x="464344" y="11240"/>
                  </a:lnTo>
                  <a:lnTo>
                    <a:pt x="444532" y="7144"/>
                  </a:lnTo>
                  <a:lnTo>
                    <a:pt x="423100" y="29242"/>
                  </a:lnTo>
                  <a:lnTo>
                    <a:pt x="421291" y="57721"/>
                  </a:lnTo>
                  <a:lnTo>
                    <a:pt x="424625" y="79534"/>
                  </a:lnTo>
                  <a:lnTo>
                    <a:pt x="424910" y="95821"/>
                  </a:lnTo>
                  <a:lnTo>
                    <a:pt x="434816" y="132302"/>
                  </a:lnTo>
                  <a:lnTo>
                    <a:pt x="438626" y="265557"/>
                  </a:lnTo>
                  <a:lnTo>
                    <a:pt x="439484" y="350806"/>
                  </a:lnTo>
                  <a:lnTo>
                    <a:pt x="423863" y="482060"/>
                  </a:lnTo>
                  <a:lnTo>
                    <a:pt x="415100" y="539877"/>
                  </a:lnTo>
                  <a:lnTo>
                    <a:pt x="311563" y="601313"/>
                  </a:lnTo>
                  <a:lnTo>
                    <a:pt x="206216" y="662654"/>
                  </a:lnTo>
                  <a:lnTo>
                    <a:pt x="137065" y="691420"/>
                  </a:lnTo>
                  <a:lnTo>
                    <a:pt x="71533" y="702469"/>
                  </a:lnTo>
                  <a:lnTo>
                    <a:pt x="23146" y="715518"/>
                  </a:lnTo>
                  <a:lnTo>
                    <a:pt x="10287" y="732092"/>
                  </a:lnTo>
                  <a:lnTo>
                    <a:pt x="18859" y="754190"/>
                  </a:lnTo>
                  <a:lnTo>
                    <a:pt x="66104" y="785336"/>
                  </a:lnTo>
                  <a:lnTo>
                    <a:pt x="111443" y="819626"/>
                  </a:lnTo>
                  <a:lnTo>
                    <a:pt x="148114" y="841629"/>
                  </a:lnTo>
                  <a:lnTo>
                    <a:pt x="181833" y="852678"/>
                  </a:lnTo>
                  <a:lnTo>
                    <a:pt x="205645" y="847154"/>
                  </a:lnTo>
                  <a:lnTo>
                    <a:pt x="253175" y="805529"/>
                  </a:lnTo>
                  <a:lnTo>
                    <a:pt x="309182" y="756952"/>
                  </a:lnTo>
                  <a:lnTo>
                    <a:pt x="355187" y="721138"/>
                  </a:lnTo>
                  <a:lnTo>
                    <a:pt x="368046" y="717423"/>
                  </a:lnTo>
                  <a:lnTo>
                    <a:pt x="373666" y="729139"/>
                  </a:lnTo>
                  <a:lnTo>
                    <a:pt x="372904" y="749332"/>
                  </a:lnTo>
                  <a:lnTo>
                    <a:pt x="347758" y="796004"/>
                  </a:lnTo>
                  <a:lnTo>
                    <a:pt x="323850" y="838962"/>
                  </a:lnTo>
                  <a:lnTo>
                    <a:pt x="221552" y="943547"/>
                  </a:lnTo>
                  <a:lnTo>
                    <a:pt x="161544" y="982790"/>
                  </a:lnTo>
                  <a:lnTo>
                    <a:pt x="138113" y="991743"/>
                  </a:lnTo>
                  <a:lnTo>
                    <a:pt x="63722" y="1028414"/>
                  </a:lnTo>
                  <a:lnTo>
                    <a:pt x="23908" y="1044321"/>
                  </a:lnTo>
                  <a:lnTo>
                    <a:pt x="9620" y="1052894"/>
                  </a:lnTo>
                  <a:lnTo>
                    <a:pt x="7144" y="1063371"/>
                  </a:lnTo>
                  <a:lnTo>
                    <a:pt x="16288" y="1072325"/>
                  </a:lnTo>
                  <a:lnTo>
                    <a:pt x="102013" y="1075468"/>
                  </a:lnTo>
                  <a:lnTo>
                    <a:pt x="171165" y="1070515"/>
                  </a:lnTo>
                  <a:lnTo>
                    <a:pt x="224409" y="1055942"/>
                  </a:lnTo>
                  <a:lnTo>
                    <a:pt x="266033" y="1038130"/>
                  </a:lnTo>
                  <a:lnTo>
                    <a:pt x="307086" y="1014222"/>
                  </a:lnTo>
                  <a:lnTo>
                    <a:pt x="371666" y="955739"/>
                  </a:lnTo>
                  <a:lnTo>
                    <a:pt x="431292" y="872109"/>
                  </a:lnTo>
                  <a:lnTo>
                    <a:pt x="489966" y="747236"/>
                  </a:lnTo>
                  <a:lnTo>
                    <a:pt x="537115" y="601028"/>
                  </a:lnTo>
                  <a:lnTo>
                    <a:pt x="548164" y="587026"/>
                  </a:lnTo>
                  <a:lnTo>
                    <a:pt x="577501" y="569595"/>
                  </a:lnTo>
                  <a:lnTo>
                    <a:pt x="610648" y="545783"/>
                  </a:lnTo>
                  <a:close/>
                  <a:moveTo>
                    <a:pt x="1021175" y="918401"/>
                  </a:moveTo>
                  <a:lnTo>
                    <a:pt x="1001839" y="907066"/>
                  </a:lnTo>
                  <a:lnTo>
                    <a:pt x="958977" y="904018"/>
                  </a:lnTo>
                  <a:lnTo>
                    <a:pt x="918877" y="901256"/>
                  </a:lnTo>
                  <a:lnTo>
                    <a:pt x="874490" y="888397"/>
                  </a:lnTo>
                  <a:lnTo>
                    <a:pt x="830675" y="872490"/>
                  </a:lnTo>
                  <a:lnTo>
                    <a:pt x="793814" y="853059"/>
                  </a:lnTo>
                  <a:lnTo>
                    <a:pt x="742665" y="813245"/>
                  </a:lnTo>
                  <a:lnTo>
                    <a:pt x="681514" y="751904"/>
                  </a:lnTo>
                  <a:lnTo>
                    <a:pt x="642175" y="696278"/>
                  </a:lnTo>
                  <a:lnTo>
                    <a:pt x="621887" y="665321"/>
                  </a:lnTo>
                  <a:lnTo>
                    <a:pt x="607505" y="649129"/>
                  </a:lnTo>
                  <a:lnTo>
                    <a:pt x="597408" y="640271"/>
                  </a:lnTo>
                  <a:lnTo>
                    <a:pt x="585025" y="638366"/>
                  </a:lnTo>
                  <a:lnTo>
                    <a:pt x="572643" y="640271"/>
                  </a:lnTo>
                  <a:lnTo>
                    <a:pt x="556927" y="656463"/>
                  </a:lnTo>
                  <a:lnTo>
                    <a:pt x="557593" y="671798"/>
                  </a:lnTo>
                  <a:lnTo>
                    <a:pt x="565975" y="688943"/>
                  </a:lnTo>
                  <a:lnTo>
                    <a:pt x="579215" y="725043"/>
                  </a:lnTo>
                  <a:lnTo>
                    <a:pt x="593693" y="760381"/>
                  </a:lnTo>
                  <a:lnTo>
                    <a:pt x="617220" y="813054"/>
                  </a:lnTo>
                  <a:lnTo>
                    <a:pt x="644557" y="867537"/>
                  </a:lnTo>
                  <a:lnTo>
                    <a:pt x="662178" y="908495"/>
                  </a:lnTo>
                  <a:lnTo>
                    <a:pt x="688753" y="962406"/>
                  </a:lnTo>
                  <a:lnTo>
                    <a:pt x="698849" y="988981"/>
                  </a:lnTo>
                  <a:lnTo>
                    <a:pt x="708660" y="1006316"/>
                  </a:lnTo>
                  <a:lnTo>
                    <a:pt x="725805" y="1020985"/>
                  </a:lnTo>
                  <a:lnTo>
                    <a:pt x="741140" y="1028986"/>
                  </a:lnTo>
                  <a:lnTo>
                    <a:pt x="757904" y="1040606"/>
                  </a:lnTo>
                  <a:lnTo>
                    <a:pt x="776574" y="1039940"/>
                  </a:lnTo>
                  <a:lnTo>
                    <a:pt x="797147" y="1032034"/>
                  </a:lnTo>
                  <a:lnTo>
                    <a:pt x="828104" y="1015556"/>
                  </a:lnTo>
                  <a:lnTo>
                    <a:pt x="864489" y="1004792"/>
                  </a:lnTo>
                  <a:lnTo>
                    <a:pt x="889730" y="993076"/>
                  </a:lnTo>
                  <a:lnTo>
                    <a:pt x="926306" y="975932"/>
                  </a:lnTo>
                  <a:lnTo>
                    <a:pt x="962692" y="965454"/>
                  </a:lnTo>
                  <a:lnTo>
                    <a:pt x="992981" y="954024"/>
                  </a:lnTo>
                  <a:lnTo>
                    <a:pt x="1011936" y="942975"/>
                  </a:lnTo>
                  <a:lnTo>
                    <a:pt x="1025557" y="931831"/>
                  </a:lnTo>
                  <a:lnTo>
                    <a:pt x="1021175" y="918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B870E97A-11B7-462F-B199-50BA1AEFDB83}"/>
                </a:ext>
              </a:extLst>
            </p:cNvPr>
            <p:cNvSpPr/>
            <p:nvPr/>
          </p:nvSpPr>
          <p:spPr>
            <a:xfrm>
              <a:off x="8690515" y="2688431"/>
              <a:ext cx="1076325" cy="1457325"/>
            </a:xfrm>
            <a:custGeom>
              <a:avLst/>
              <a:gdLst>
                <a:gd name="connsiteX0" fmla="*/ 1071086 w 1076325"/>
                <a:gd name="connsiteY0" fmla="*/ 190691 h 1457325"/>
                <a:gd name="connsiteX1" fmla="*/ 1056513 w 1076325"/>
                <a:gd name="connsiteY1" fmla="*/ 157163 h 1457325"/>
                <a:gd name="connsiteX2" fmla="*/ 1038606 w 1076325"/>
                <a:gd name="connsiteY2" fmla="*/ 130016 h 1457325"/>
                <a:gd name="connsiteX3" fmla="*/ 1011460 w 1076325"/>
                <a:gd name="connsiteY3" fmla="*/ 104489 h 1457325"/>
                <a:gd name="connsiteX4" fmla="*/ 979361 w 1076325"/>
                <a:gd name="connsiteY4" fmla="*/ 87630 h 1457325"/>
                <a:gd name="connsiteX5" fmla="*/ 944213 w 1076325"/>
                <a:gd name="connsiteY5" fmla="*/ 70676 h 1457325"/>
                <a:gd name="connsiteX6" fmla="*/ 911637 w 1076325"/>
                <a:gd name="connsiteY6" fmla="*/ 63341 h 1457325"/>
                <a:gd name="connsiteX7" fmla="*/ 888682 w 1076325"/>
                <a:gd name="connsiteY7" fmla="*/ 69723 h 1457325"/>
                <a:gd name="connsiteX8" fmla="*/ 839152 w 1076325"/>
                <a:gd name="connsiteY8" fmla="*/ 100013 h 1457325"/>
                <a:gd name="connsiteX9" fmla="*/ 775525 w 1076325"/>
                <a:gd name="connsiteY9" fmla="*/ 130302 h 1457325"/>
                <a:gd name="connsiteX10" fmla="*/ 732187 w 1076325"/>
                <a:gd name="connsiteY10" fmla="*/ 155258 h 1457325"/>
                <a:gd name="connsiteX11" fmla="*/ 685514 w 1076325"/>
                <a:gd name="connsiteY11" fmla="*/ 178499 h 1457325"/>
                <a:gd name="connsiteX12" fmla="*/ 655415 w 1076325"/>
                <a:gd name="connsiteY12" fmla="*/ 209264 h 1457325"/>
                <a:gd name="connsiteX13" fmla="*/ 639509 w 1076325"/>
                <a:gd name="connsiteY13" fmla="*/ 215932 h 1457325"/>
                <a:gd name="connsiteX14" fmla="*/ 625793 w 1076325"/>
                <a:gd name="connsiteY14" fmla="*/ 215265 h 1457325"/>
                <a:gd name="connsiteX15" fmla="*/ 618554 w 1076325"/>
                <a:gd name="connsiteY15" fmla="*/ 205931 h 1457325"/>
                <a:gd name="connsiteX16" fmla="*/ 621792 w 1076325"/>
                <a:gd name="connsiteY16" fmla="*/ 198311 h 1457325"/>
                <a:gd name="connsiteX17" fmla="*/ 635603 w 1076325"/>
                <a:gd name="connsiteY17" fmla="*/ 189167 h 1457325"/>
                <a:gd name="connsiteX18" fmla="*/ 665416 w 1076325"/>
                <a:gd name="connsiteY18" fmla="*/ 155829 h 1457325"/>
                <a:gd name="connsiteX19" fmla="*/ 685419 w 1076325"/>
                <a:gd name="connsiteY19" fmla="*/ 134588 h 1457325"/>
                <a:gd name="connsiteX20" fmla="*/ 696849 w 1076325"/>
                <a:gd name="connsiteY20" fmla="*/ 117920 h 1457325"/>
                <a:gd name="connsiteX21" fmla="*/ 698087 w 1076325"/>
                <a:gd name="connsiteY21" fmla="*/ 104584 h 1457325"/>
                <a:gd name="connsiteX22" fmla="*/ 690848 w 1076325"/>
                <a:gd name="connsiteY22" fmla="*/ 86773 h 1457325"/>
                <a:gd name="connsiteX23" fmla="*/ 666179 w 1076325"/>
                <a:gd name="connsiteY23" fmla="*/ 59627 h 1457325"/>
                <a:gd name="connsiteX24" fmla="*/ 629698 w 1076325"/>
                <a:gd name="connsiteY24" fmla="*/ 30004 h 1457325"/>
                <a:gd name="connsiteX25" fmla="*/ 600837 w 1076325"/>
                <a:gd name="connsiteY25" fmla="*/ 11335 h 1457325"/>
                <a:gd name="connsiteX26" fmla="*/ 579787 w 1076325"/>
                <a:gd name="connsiteY26" fmla="*/ 7144 h 1457325"/>
                <a:gd name="connsiteX27" fmla="*/ 563213 w 1076325"/>
                <a:gd name="connsiteY27" fmla="*/ 10859 h 1457325"/>
                <a:gd name="connsiteX28" fmla="*/ 549021 w 1076325"/>
                <a:gd name="connsiteY28" fmla="*/ 28766 h 1457325"/>
                <a:gd name="connsiteX29" fmla="*/ 545973 w 1076325"/>
                <a:gd name="connsiteY29" fmla="*/ 44196 h 1457325"/>
                <a:gd name="connsiteX30" fmla="*/ 545020 w 1076325"/>
                <a:gd name="connsiteY30" fmla="*/ 72676 h 1457325"/>
                <a:gd name="connsiteX31" fmla="*/ 515207 w 1076325"/>
                <a:gd name="connsiteY31" fmla="*/ 127540 h 1457325"/>
                <a:gd name="connsiteX32" fmla="*/ 497586 w 1076325"/>
                <a:gd name="connsiteY32" fmla="*/ 143161 h 1457325"/>
                <a:gd name="connsiteX33" fmla="*/ 483012 w 1076325"/>
                <a:gd name="connsiteY33" fmla="*/ 144399 h 1457325"/>
                <a:gd name="connsiteX34" fmla="*/ 454533 w 1076325"/>
                <a:gd name="connsiteY34" fmla="*/ 138589 h 1457325"/>
                <a:gd name="connsiteX35" fmla="*/ 402241 w 1076325"/>
                <a:gd name="connsiteY35" fmla="*/ 128492 h 1457325"/>
                <a:gd name="connsiteX36" fmla="*/ 381000 w 1076325"/>
                <a:gd name="connsiteY36" fmla="*/ 126206 h 1457325"/>
                <a:gd name="connsiteX37" fmla="*/ 365855 w 1076325"/>
                <a:gd name="connsiteY37" fmla="*/ 132493 h 1457325"/>
                <a:gd name="connsiteX38" fmla="*/ 357568 w 1076325"/>
                <a:gd name="connsiteY38" fmla="*/ 151733 h 1457325"/>
                <a:gd name="connsiteX39" fmla="*/ 360616 w 1076325"/>
                <a:gd name="connsiteY39" fmla="*/ 169355 h 1457325"/>
                <a:gd name="connsiteX40" fmla="*/ 378523 w 1076325"/>
                <a:gd name="connsiteY40" fmla="*/ 181737 h 1457325"/>
                <a:gd name="connsiteX41" fmla="*/ 413766 w 1076325"/>
                <a:gd name="connsiteY41" fmla="*/ 205550 h 1457325"/>
                <a:gd name="connsiteX42" fmla="*/ 436721 w 1076325"/>
                <a:gd name="connsiteY42" fmla="*/ 225266 h 1457325"/>
                <a:gd name="connsiteX43" fmla="*/ 443484 w 1076325"/>
                <a:gd name="connsiteY43" fmla="*/ 240411 h 1457325"/>
                <a:gd name="connsiteX44" fmla="*/ 436150 w 1076325"/>
                <a:gd name="connsiteY44" fmla="*/ 253270 h 1457325"/>
                <a:gd name="connsiteX45" fmla="*/ 382238 w 1076325"/>
                <a:gd name="connsiteY45" fmla="*/ 301181 h 1457325"/>
                <a:gd name="connsiteX46" fmla="*/ 363950 w 1076325"/>
                <a:gd name="connsiteY46" fmla="*/ 307848 h 1457325"/>
                <a:gd name="connsiteX47" fmla="*/ 354616 w 1076325"/>
                <a:gd name="connsiteY47" fmla="*/ 311563 h 1457325"/>
                <a:gd name="connsiteX48" fmla="*/ 345377 w 1076325"/>
                <a:gd name="connsiteY48" fmla="*/ 308801 h 1457325"/>
                <a:gd name="connsiteX49" fmla="*/ 336899 w 1076325"/>
                <a:gd name="connsiteY49" fmla="*/ 296132 h 1457325"/>
                <a:gd name="connsiteX50" fmla="*/ 326041 w 1076325"/>
                <a:gd name="connsiteY50" fmla="*/ 276987 h 1457325"/>
                <a:gd name="connsiteX51" fmla="*/ 297561 w 1076325"/>
                <a:gd name="connsiteY51" fmla="*/ 236030 h 1457325"/>
                <a:gd name="connsiteX52" fmla="*/ 267748 w 1076325"/>
                <a:gd name="connsiteY52" fmla="*/ 196406 h 1457325"/>
                <a:gd name="connsiteX53" fmla="*/ 235744 w 1076325"/>
                <a:gd name="connsiteY53" fmla="*/ 168878 h 1457325"/>
                <a:gd name="connsiteX54" fmla="*/ 204216 w 1076325"/>
                <a:gd name="connsiteY54" fmla="*/ 141351 h 1457325"/>
                <a:gd name="connsiteX55" fmla="*/ 171164 w 1076325"/>
                <a:gd name="connsiteY55" fmla="*/ 125254 h 1457325"/>
                <a:gd name="connsiteX56" fmla="*/ 142684 w 1076325"/>
                <a:gd name="connsiteY56" fmla="*/ 113348 h 1457325"/>
                <a:gd name="connsiteX57" fmla="*/ 121253 w 1076325"/>
                <a:gd name="connsiteY57" fmla="*/ 113919 h 1457325"/>
                <a:gd name="connsiteX58" fmla="*/ 108871 w 1076325"/>
                <a:gd name="connsiteY58" fmla="*/ 122682 h 1457325"/>
                <a:gd name="connsiteX59" fmla="*/ 105156 w 1076325"/>
                <a:gd name="connsiteY59" fmla="*/ 136779 h 1457325"/>
                <a:gd name="connsiteX60" fmla="*/ 113919 w 1076325"/>
                <a:gd name="connsiteY60" fmla="*/ 151638 h 1457325"/>
                <a:gd name="connsiteX61" fmla="*/ 154305 w 1076325"/>
                <a:gd name="connsiteY61" fmla="*/ 192500 h 1457325"/>
                <a:gd name="connsiteX62" fmla="*/ 201835 w 1076325"/>
                <a:gd name="connsiteY62" fmla="*/ 244697 h 1457325"/>
                <a:gd name="connsiteX63" fmla="*/ 237458 w 1076325"/>
                <a:gd name="connsiteY63" fmla="*/ 310325 h 1457325"/>
                <a:gd name="connsiteX64" fmla="*/ 255841 w 1076325"/>
                <a:gd name="connsiteY64" fmla="*/ 356235 h 1457325"/>
                <a:gd name="connsiteX65" fmla="*/ 263843 w 1076325"/>
                <a:gd name="connsiteY65" fmla="*/ 376809 h 1457325"/>
                <a:gd name="connsiteX66" fmla="*/ 260128 w 1076325"/>
                <a:gd name="connsiteY66" fmla="*/ 384334 h 1457325"/>
                <a:gd name="connsiteX67" fmla="*/ 249460 w 1076325"/>
                <a:gd name="connsiteY67" fmla="*/ 386048 h 1457325"/>
                <a:gd name="connsiteX68" fmla="*/ 241173 w 1076325"/>
                <a:gd name="connsiteY68" fmla="*/ 376428 h 1457325"/>
                <a:gd name="connsiteX69" fmla="*/ 223551 w 1076325"/>
                <a:gd name="connsiteY69" fmla="*/ 353473 h 1457325"/>
                <a:gd name="connsiteX70" fmla="*/ 198025 w 1076325"/>
                <a:gd name="connsiteY70" fmla="*/ 329756 h 1457325"/>
                <a:gd name="connsiteX71" fmla="*/ 167259 w 1076325"/>
                <a:gd name="connsiteY71" fmla="*/ 305562 h 1457325"/>
                <a:gd name="connsiteX72" fmla="*/ 143351 w 1076325"/>
                <a:gd name="connsiteY72" fmla="*/ 290132 h 1457325"/>
                <a:gd name="connsiteX73" fmla="*/ 115157 w 1076325"/>
                <a:gd name="connsiteY73" fmla="*/ 285655 h 1457325"/>
                <a:gd name="connsiteX74" fmla="*/ 99250 w 1076325"/>
                <a:gd name="connsiteY74" fmla="*/ 290608 h 1457325"/>
                <a:gd name="connsiteX75" fmla="*/ 95535 w 1076325"/>
                <a:gd name="connsiteY75" fmla="*/ 306229 h 1457325"/>
                <a:gd name="connsiteX76" fmla="*/ 102298 w 1076325"/>
                <a:gd name="connsiteY76" fmla="*/ 324993 h 1457325"/>
                <a:gd name="connsiteX77" fmla="*/ 148209 w 1076325"/>
                <a:gd name="connsiteY77" fmla="*/ 383286 h 1457325"/>
                <a:gd name="connsiteX78" fmla="*/ 164592 w 1076325"/>
                <a:gd name="connsiteY78" fmla="*/ 421291 h 1457325"/>
                <a:gd name="connsiteX79" fmla="*/ 229457 w 1076325"/>
                <a:gd name="connsiteY79" fmla="*/ 566928 h 1457325"/>
                <a:gd name="connsiteX80" fmla="*/ 232029 w 1076325"/>
                <a:gd name="connsiteY80" fmla="*/ 573405 h 1457325"/>
                <a:gd name="connsiteX81" fmla="*/ 255079 w 1076325"/>
                <a:gd name="connsiteY81" fmla="*/ 606266 h 1457325"/>
                <a:gd name="connsiteX82" fmla="*/ 271939 w 1076325"/>
                <a:gd name="connsiteY82" fmla="*/ 617792 h 1457325"/>
                <a:gd name="connsiteX83" fmla="*/ 284036 w 1076325"/>
                <a:gd name="connsiteY83" fmla="*/ 613505 h 1457325"/>
                <a:gd name="connsiteX84" fmla="*/ 294608 w 1076325"/>
                <a:gd name="connsiteY84" fmla="*/ 602075 h 1457325"/>
                <a:gd name="connsiteX85" fmla="*/ 299751 w 1076325"/>
                <a:gd name="connsiteY85" fmla="*/ 576834 h 1457325"/>
                <a:gd name="connsiteX86" fmla="*/ 296703 w 1076325"/>
                <a:gd name="connsiteY86" fmla="*/ 529114 h 1457325"/>
                <a:gd name="connsiteX87" fmla="*/ 291655 w 1076325"/>
                <a:gd name="connsiteY87" fmla="*/ 516731 h 1457325"/>
                <a:gd name="connsiteX88" fmla="*/ 297656 w 1076325"/>
                <a:gd name="connsiteY88" fmla="*/ 507492 h 1457325"/>
                <a:gd name="connsiteX89" fmla="*/ 308610 w 1076325"/>
                <a:gd name="connsiteY89" fmla="*/ 502634 h 1457325"/>
                <a:gd name="connsiteX90" fmla="*/ 317754 w 1076325"/>
                <a:gd name="connsiteY90" fmla="*/ 506921 h 1457325"/>
                <a:gd name="connsiteX91" fmla="*/ 342043 w 1076325"/>
                <a:gd name="connsiteY91" fmla="*/ 531590 h 1457325"/>
                <a:gd name="connsiteX92" fmla="*/ 373761 w 1076325"/>
                <a:gd name="connsiteY92" fmla="*/ 558641 h 1457325"/>
                <a:gd name="connsiteX93" fmla="*/ 401669 w 1076325"/>
                <a:gd name="connsiteY93" fmla="*/ 568262 h 1457325"/>
                <a:gd name="connsiteX94" fmla="*/ 421386 w 1076325"/>
                <a:gd name="connsiteY94" fmla="*/ 559213 h 1457325"/>
                <a:gd name="connsiteX95" fmla="*/ 437293 w 1076325"/>
                <a:gd name="connsiteY95" fmla="*/ 537496 h 1457325"/>
                <a:gd name="connsiteX96" fmla="*/ 443293 w 1076325"/>
                <a:gd name="connsiteY96" fmla="*/ 503587 h 1457325"/>
                <a:gd name="connsiteX97" fmla="*/ 438340 w 1076325"/>
                <a:gd name="connsiteY97" fmla="*/ 479012 h 1457325"/>
                <a:gd name="connsiteX98" fmla="*/ 424148 w 1076325"/>
                <a:gd name="connsiteY98" fmla="*/ 457391 h 1457325"/>
                <a:gd name="connsiteX99" fmla="*/ 415480 w 1076325"/>
                <a:gd name="connsiteY99" fmla="*/ 437864 h 1457325"/>
                <a:gd name="connsiteX100" fmla="*/ 396240 w 1076325"/>
                <a:gd name="connsiteY100" fmla="*/ 389192 h 1457325"/>
                <a:gd name="connsiteX101" fmla="*/ 385096 w 1076325"/>
                <a:gd name="connsiteY101" fmla="*/ 368522 h 1457325"/>
                <a:gd name="connsiteX102" fmla="*/ 384620 w 1076325"/>
                <a:gd name="connsiteY102" fmla="*/ 359569 h 1457325"/>
                <a:gd name="connsiteX103" fmla="*/ 415576 w 1076325"/>
                <a:gd name="connsiteY103" fmla="*/ 330327 h 1457325"/>
                <a:gd name="connsiteX104" fmla="*/ 473869 w 1076325"/>
                <a:gd name="connsiteY104" fmla="*/ 294037 h 1457325"/>
                <a:gd name="connsiteX105" fmla="*/ 497014 w 1076325"/>
                <a:gd name="connsiteY105" fmla="*/ 285464 h 1457325"/>
                <a:gd name="connsiteX106" fmla="*/ 510349 w 1076325"/>
                <a:gd name="connsiteY106" fmla="*/ 290989 h 1457325"/>
                <a:gd name="connsiteX107" fmla="*/ 510635 w 1076325"/>
                <a:gd name="connsiteY107" fmla="*/ 304895 h 1457325"/>
                <a:gd name="connsiteX108" fmla="*/ 487870 w 1076325"/>
                <a:gd name="connsiteY108" fmla="*/ 335756 h 1457325"/>
                <a:gd name="connsiteX109" fmla="*/ 465487 w 1076325"/>
                <a:gd name="connsiteY109" fmla="*/ 386334 h 1457325"/>
                <a:gd name="connsiteX110" fmla="*/ 463201 w 1076325"/>
                <a:gd name="connsiteY110" fmla="*/ 427768 h 1457325"/>
                <a:gd name="connsiteX111" fmla="*/ 467868 w 1076325"/>
                <a:gd name="connsiteY111" fmla="*/ 449199 h 1457325"/>
                <a:gd name="connsiteX112" fmla="*/ 476155 w 1076325"/>
                <a:gd name="connsiteY112" fmla="*/ 484061 h 1457325"/>
                <a:gd name="connsiteX113" fmla="*/ 513302 w 1076325"/>
                <a:gd name="connsiteY113" fmla="*/ 504444 h 1457325"/>
                <a:gd name="connsiteX114" fmla="*/ 551879 w 1076325"/>
                <a:gd name="connsiteY114" fmla="*/ 513969 h 1457325"/>
                <a:gd name="connsiteX115" fmla="*/ 600075 w 1076325"/>
                <a:gd name="connsiteY115" fmla="*/ 518160 h 1457325"/>
                <a:gd name="connsiteX116" fmla="*/ 629031 w 1076325"/>
                <a:gd name="connsiteY116" fmla="*/ 504254 h 1457325"/>
                <a:gd name="connsiteX117" fmla="*/ 665797 w 1076325"/>
                <a:gd name="connsiteY117" fmla="*/ 473774 h 1457325"/>
                <a:gd name="connsiteX118" fmla="*/ 696563 w 1076325"/>
                <a:gd name="connsiteY118" fmla="*/ 434435 h 1457325"/>
                <a:gd name="connsiteX119" fmla="*/ 706660 w 1076325"/>
                <a:gd name="connsiteY119" fmla="*/ 391097 h 1457325"/>
                <a:gd name="connsiteX120" fmla="*/ 705326 w 1076325"/>
                <a:gd name="connsiteY120" fmla="*/ 364903 h 1457325"/>
                <a:gd name="connsiteX121" fmla="*/ 696182 w 1076325"/>
                <a:gd name="connsiteY121" fmla="*/ 331851 h 1457325"/>
                <a:gd name="connsiteX122" fmla="*/ 682561 w 1076325"/>
                <a:gd name="connsiteY122" fmla="*/ 300704 h 1457325"/>
                <a:gd name="connsiteX123" fmla="*/ 670655 w 1076325"/>
                <a:gd name="connsiteY123" fmla="*/ 280035 h 1457325"/>
                <a:gd name="connsiteX124" fmla="*/ 663511 w 1076325"/>
                <a:gd name="connsiteY124" fmla="*/ 270034 h 1457325"/>
                <a:gd name="connsiteX125" fmla="*/ 666750 w 1076325"/>
                <a:gd name="connsiteY125" fmla="*/ 262509 h 1457325"/>
                <a:gd name="connsiteX126" fmla="*/ 683419 w 1076325"/>
                <a:gd name="connsiteY126" fmla="*/ 252413 h 1457325"/>
                <a:gd name="connsiteX127" fmla="*/ 710184 w 1076325"/>
                <a:gd name="connsiteY127" fmla="*/ 238601 h 1457325"/>
                <a:gd name="connsiteX128" fmla="*/ 734473 w 1076325"/>
                <a:gd name="connsiteY128" fmla="*/ 231267 h 1457325"/>
                <a:gd name="connsiteX129" fmla="*/ 776097 w 1076325"/>
                <a:gd name="connsiteY129" fmla="*/ 211265 h 1457325"/>
                <a:gd name="connsiteX130" fmla="*/ 820388 w 1076325"/>
                <a:gd name="connsiteY130" fmla="*/ 197263 h 1457325"/>
                <a:gd name="connsiteX131" fmla="*/ 841915 w 1076325"/>
                <a:gd name="connsiteY131" fmla="*/ 200978 h 1457325"/>
                <a:gd name="connsiteX132" fmla="*/ 856107 w 1076325"/>
                <a:gd name="connsiteY132" fmla="*/ 213836 h 1457325"/>
                <a:gd name="connsiteX133" fmla="*/ 858393 w 1076325"/>
                <a:gd name="connsiteY133" fmla="*/ 229934 h 1457325"/>
                <a:gd name="connsiteX134" fmla="*/ 848487 w 1076325"/>
                <a:gd name="connsiteY134" fmla="*/ 261176 h 1457325"/>
                <a:gd name="connsiteX135" fmla="*/ 817340 w 1076325"/>
                <a:gd name="connsiteY135" fmla="*/ 315468 h 1457325"/>
                <a:gd name="connsiteX136" fmla="*/ 779430 w 1076325"/>
                <a:gd name="connsiteY136" fmla="*/ 381286 h 1457325"/>
                <a:gd name="connsiteX137" fmla="*/ 743807 w 1076325"/>
                <a:gd name="connsiteY137" fmla="*/ 438626 h 1457325"/>
                <a:gd name="connsiteX138" fmla="*/ 714470 w 1076325"/>
                <a:gd name="connsiteY138" fmla="*/ 485299 h 1457325"/>
                <a:gd name="connsiteX139" fmla="*/ 679609 w 1076325"/>
                <a:gd name="connsiteY139" fmla="*/ 514350 h 1457325"/>
                <a:gd name="connsiteX140" fmla="*/ 633603 w 1076325"/>
                <a:gd name="connsiteY140" fmla="*/ 535115 h 1457325"/>
                <a:gd name="connsiteX141" fmla="*/ 575786 w 1076325"/>
                <a:gd name="connsiteY141" fmla="*/ 565880 h 1457325"/>
                <a:gd name="connsiteX142" fmla="*/ 513397 w 1076325"/>
                <a:gd name="connsiteY142" fmla="*/ 595884 h 1457325"/>
                <a:gd name="connsiteX143" fmla="*/ 450723 w 1076325"/>
                <a:gd name="connsiteY143" fmla="*/ 624364 h 1457325"/>
                <a:gd name="connsiteX144" fmla="*/ 389096 w 1076325"/>
                <a:gd name="connsiteY144" fmla="*/ 653987 h 1457325"/>
                <a:gd name="connsiteX145" fmla="*/ 331279 w 1076325"/>
                <a:gd name="connsiteY145" fmla="*/ 681038 h 1457325"/>
                <a:gd name="connsiteX146" fmla="*/ 300799 w 1076325"/>
                <a:gd name="connsiteY146" fmla="*/ 694658 h 1457325"/>
                <a:gd name="connsiteX147" fmla="*/ 297370 w 1076325"/>
                <a:gd name="connsiteY147" fmla="*/ 707993 h 1457325"/>
                <a:gd name="connsiteX148" fmla="*/ 302895 w 1076325"/>
                <a:gd name="connsiteY148" fmla="*/ 718090 h 1457325"/>
                <a:gd name="connsiteX149" fmla="*/ 336709 w 1076325"/>
                <a:gd name="connsiteY149" fmla="*/ 732187 h 1457325"/>
                <a:gd name="connsiteX150" fmla="*/ 376047 w 1076325"/>
                <a:gd name="connsiteY150" fmla="*/ 741045 h 1457325"/>
                <a:gd name="connsiteX151" fmla="*/ 398526 w 1076325"/>
                <a:gd name="connsiteY151" fmla="*/ 741521 h 1457325"/>
                <a:gd name="connsiteX152" fmla="*/ 411099 w 1076325"/>
                <a:gd name="connsiteY152" fmla="*/ 732663 h 1457325"/>
                <a:gd name="connsiteX153" fmla="*/ 429101 w 1076325"/>
                <a:gd name="connsiteY153" fmla="*/ 726091 h 1457325"/>
                <a:gd name="connsiteX154" fmla="*/ 472821 w 1076325"/>
                <a:gd name="connsiteY154" fmla="*/ 699611 h 1457325"/>
                <a:gd name="connsiteX155" fmla="*/ 514921 w 1076325"/>
                <a:gd name="connsiteY155" fmla="*/ 667512 h 1457325"/>
                <a:gd name="connsiteX156" fmla="*/ 546163 w 1076325"/>
                <a:gd name="connsiteY156" fmla="*/ 652082 h 1457325"/>
                <a:gd name="connsiteX157" fmla="*/ 580644 w 1076325"/>
                <a:gd name="connsiteY157" fmla="*/ 630841 h 1457325"/>
                <a:gd name="connsiteX158" fmla="*/ 612267 w 1076325"/>
                <a:gd name="connsiteY158" fmla="*/ 612458 h 1457325"/>
                <a:gd name="connsiteX159" fmla="*/ 632936 w 1076325"/>
                <a:gd name="connsiteY159" fmla="*/ 601885 h 1457325"/>
                <a:gd name="connsiteX160" fmla="*/ 649510 w 1076325"/>
                <a:gd name="connsiteY160" fmla="*/ 602361 h 1457325"/>
                <a:gd name="connsiteX161" fmla="*/ 658653 w 1076325"/>
                <a:gd name="connsiteY161" fmla="*/ 613982 h 1457325"/>
                <a:gd name="connsiteX162" fmla="*/ 656368 w 1076325"/>
                <a:gd name="connsiteY162" fmla="*/ 627793 h 1457325"/>
                <a:gd name="connsiteX163" fmla="*/ 641699 w 1076325"/>
                <a:gd name="connsiteY163" fmla="*/ 667226 h 1457325"/>
                <a:gd name="connsiteX164" fmla="*/ 627507 w 1076325"/>
                <a:gd name="connsiteY164" fmla="*/ 699802 h 1457325"/>
                <a:gd name="connsiteX165" fmla="*/ 605123 w 1076325"/>
                <a:gd name="connsiteY165" fmla="*/ 736187 h 1457325"/>
                <a:gd name="connsiteX166" fmla="*/ 590455 w 1076325"/>
                <a:gd name="connsiteY166" fmla="*/ 762095 h 1457325"/>
                <a:gd name="connsiteX167" fmla="*/ 572548 w 1076325"/>
                <a:gd name="connsiteY167" fmla="*/ 779812 h 1457325"/>
                <a:gd name="connsiteX168" fmla="*/ 551021 w 1076325"/>
                <a:gd name="connsiteY168" fmla="*/ 794099 h 1457325"/>
                <a:gd name="connsiteX169" fmla="*/ 515207 w 1076325"/>
                <a:gd name="connsiteY169" fmla="*/ 812292 h 1457325"/>
                <a:gd name="connsiteX170" fmla="*/ 469487 w 1076325"/>
                <a:gd name="connsiteY170" fmla="*/ 844296 h 1457325"/>
                <a:gd name="connsiteX171" fmla="*/ 448246 w 1076325"/>
                <a:gd name="connsiteY171" fmla="*/ 851821 h 1457325"/>
                <a:gd name="connsiteX172" fmla="*/ 378143 w 1076325"/>
                <a:gd name="connsiteY172" fmla="*/ 889921 h 1457325"/>
                <a:gd name="connsiteX173" fmla="*/ 264128 w 1076325"/>
                <a:gd name="connsiteY173" fmla="*/ 955738 h 1457325"/>
                <a:gd name="connsiteX174" fmla="*/ 202692 w 1076325"/>
                <a:gd name="connsiteY174" fmla="*/ 989267 h 1457325"/>
                <a:gd name="connsiteX175" fmla="*/ 142494 w 1076325"/>
                <a:gd name="connsiteY175" fmla="*/ 1019080 h 1457325"/>
                <a:gd name="connsiteX176" fmla="*/ 108966 w 1076325"/>
                <a:gd name="connsiteY176" fmla="*/ 1036034 h 1457325"/>
                <a:gd name="connsiteX177" fmla="*/ 85534 w 1076325"/>
                <a:gd name="connsiteY177" fmla="*/ 1042892 h 1457325"/>
                <a:gd name="connsiteX178" fmla="*/ 48292 w 1076325"/>
                <a:gd name="connsiteY178" fmla="*/ 1057180 h 1457325"/>
                <a:gd name="connsiteX179" fmla="*/ 20478 w 1076325"/>
                <a:gd name="connsiteY179" fmla="*/ 1067276 h 1457325"/>
                <a:gd name="connsiteX180" fmla="*/ 7144 w 1076325"/>
                <a:gd name="connsiteY180" fmla="*/ 1077373 h 1457325"/>
                <a:gd name="connsiteX181" fmla="*/ 9906 w 1076325"/>
                <a:gd name="connsiteY181" fmla="*/ 1090517 h 1457325"/>
                <a:gd name="connsiteX182" fmla="*/ 28289 w 1076325"/>
                <a:gd name="connsiteY182" fmla="*/ 1107472 h 1457325"/>
                <a:gd name="connsiteX183" fmla="*/ 90297 w 1076325"/>
                <a:gd name="connsiteY183" fmla="*/ 1148715 h 1457325"/>
                <a:gd name="connsiteX184" fmla="*/ 153638 w 1076325"/>
                <a:gd name="connsiteY184" fmla="*/ 1182053 h 1457325"/>
                <a:gd name="connsiteX185" fmla="*/ 184404 w 1076325"/>
                <a:gd name="connsiteY185" fmla="*/ 1194911 h 1457325"/>
                <a:gd name="connsiteX186" fmla="*/ 213360 w 1076325"/>
                <a:gd name="connsiteY186" fmla="*/ 1193483 h 1457325"/>
                <a:gd name="connsiteX187" fmla="*/ 235172 w 1076325"/>
                <a:gd name="connsiteY187" fmla="*/ 1177290 h 1457325"/>
                <a:gd name="connsiteX188" fmla="*/ 259937 w 1076325"/>
                <a:gd name="connsiteY188" fmla="*/ 1151858 h 1457325"/>
                <a:gd name="connsiteX189" fmla="*/ 310134 w 1076325"/>
                <a:gd name="connsiteY189" fmla="*/ 1100614 h 1457325"/>
                <a:gd name="connsiteX190" fmla="*/ 371760 w 1076325"/>
                <a:gd name="connsiteY190" fmla="*/ 1034987 h 1457325"/>
                <a:gd name="connsiteX191" fmla="*/ 422243 w 1076325"/>
                <a:gd name="connsiteY191" fmla="*/ 987362 h 1457325"/>
                <a:gd name="connsiteX192" fmla="*/ 503301 w 1076325"/>
                <a:gd name="connsiteY192" fmla="*/ 919925 h 1457325"/>
                <a:gd name="connsiteX193" fmla="*/ 529971 w 1076325"/>
                <a:gd name="connsiteY193" fmla="*/ 904304 h 1457325"/>
                <a:gd name="connsiteX194" fmla="*/ 546830 w 1076325"/>
                <a:gd name="connsiteY194" fmla="*/ 901827 h 1457325"/>
                <a:gd name="connsiteX195" fmla="*/ 555403 w 1076325"/>
                <a:gd name="connsiteY195" fmla="*/ 911924 h 1457325"/>
                <a:gd name="connsiteX196" fmla="*/ 555879 w 1076325"/>
                <a:gd name="connsiteY196" fmla="*/ 927545 h 1457325"/>
                <a:gd name="connsiteX197" fmla="*/ 557879 w 1076325"/>
                <a:gd name="connsiteY197" fmla="*/ 954786 h 1457325"/>
                <a:gd name="connsiteX198" fmla="*/ 557879 w 1076325"/>
                <a:gd name="connsiteY198" fmla="*/ 993077 h 1457325"/>
                <a:gd name="connsiteX199" fmla="*/ 561880 w 1076325"/>
                <a:gd name="connsiteY199" fmla="*/ 1075849 h 1457325"/>
                <a:gd name="connsiteX200" fmla="*/ 558260 w 1076325"/>
                <a:gd name="connsiteY200" fmla="*/ 1205579 h 1457325"/>
                <a:gd name="connsiteX201" fmla="*/ 550450 w 1076325"/>
                <a:gd name="connsiteY201" fmla="*/ 1293971 h 1457325"/>
                <a:gd name="connsiteX202" fmla="*/ 534352 w 1076325"/>
                <a:gd name="connsiteY202" fmla="*/ 1314641 h 1457325"/>
                <a:gd name="connsiteX203" fmla="*/ 501777 w 1076325"/>
                <a:gd name="connsiteY203" fmla="*/ 1329595 h 1457325"/>
                <a:gd name="connsiteX204" fmla="*/ 445484 w 1076325"/>
                <a:gd name="connsiteY204" fmla="*/ 1337977 h 1457325"/>
                <a:gd name="connsiteX205" fmla="*/ 351377 w 1076325"/>
                <a:gd name="connsiteY205" fmla="*/ 1338453 h 1457325"/>
                <a:gd name="connsiteX206" fmla="*/ 344043 w 1076325"/>
                <a:gd name="connsiteY206" fmla="*/ 1340644 h 1457325"/>
                <a:gd name="connsiteX207" fmla="*/ 338709 w 1076325"/>
                <a:gd name="connsiteY207" fmla="*/ 1353788 h 1457325"/>
                <a:gd name="connsiteX208" fmla="*/ 352234 w 1076325"/>
                <a:gd name="connsiteY208" fmla="*/ 1365695 h 1457325"/>
                <a:gd name="connsiteX209" fmla="*/ 393573 w 1076325"/>
                <a:gd name="connsiteY209" fmla="*/ 1378553 h 1457325"/>
                <a:gd name="connsiteX210" fmla="*/ 453676 w 1076325"/>
                <a:gd name="connsiteY210" fmla="*/ 1398937 h 1457325"/>
                <a:gd name="connsiteX211" fmla="*/ 514255 w 1076325"/>
                <a:gd name="connsiteY211" fmla="*/ 1426750 h 1457325"/>
                <a:gd name="connsiteX212" fmla="*/ 581120 w 1076325"/>
                <a:gd name="connsiteY212" fmla="*/ 1447419 h 1457325"/>
                <a:gd name="connsiteX213" fmla="*/ 618649 w 1076325"/>
                <a:gd name="connsiteY213" fmla="*/ 1454753 h 1457325"/>
                <a:gd name="connsiteX214" fmla="*/ 651510 w 1076325"/>
                <a:gd name="connsiteY214" fmla="*/ 1438180 h 1457325"/>
                <a:gd name="connsiteX215" fmla="*/ 675513 w 1076325"/>
                <a:gd name="connsiteY215" fmla="*/ 1411700 h 1457325"/>
                <a:gd name="connsiteX216" fmla="*/ 683323 w 1076325"/>
                <a:gd name="connsiteY216" fmla="*/ 1375982 h 1457325"/>
                <a:gd name="connsiteX217" fmla="*/ 688371 w 1076325"/>
                <a:gd name="connsiteY217" fmla="*/ 1337691 h 1457325"/>
                <a:gd name="connsiteX218" fmla="*/ 686562 w 1076325"/>
                <a:gd name="connsiteY218" fmla="*/ 1298353 h 1457325"/>
                <a:gd name="connsiteX219" fmla="*/ 681990 w 1076325"/>
                <a:gd name="connsiteY219" fmla="*/ 1274636 h 1457325"/>
                <a:gd name="connsiteX220" fmla="*/ 675704 w 1076325"/>
                <a:gd name="connsiteY220" fmla="*/ 1248347 h 1457325"/>
                <a:gd name="connsiteX221" fmla="*/ 676275 w 1076325"/>
                <a:gd name="connsiteY221" fmla="*/ 1223105 h 1457325"/>
                <a:gd name="connsiteX222" fmla="*/ 669607 w 1076325"/>
                <a:gd name="connsiteY222" fmla="*/ 1200912 h 1457325"/>
                <a:gd name="connsiteX223" fmla="*/ 673512 w 1076325"/>
                <a:gd name="connsiteY223" fmla="*/ 1183196 h 1457325"/>
                <a:gd name="connsiteX224" fmla="*/ 669227 w 1076325"/>
                <a:gd name="connsiteY224" fmla="*/ 1162336 h 1457325"/>
                <a:gd name="connsiteX225" fmla="*/ 664654 w 1076325"/>
                <a:gd name="connsiteY225" fmla="*/ 1143953 h 1457325"/>
                <a:gd name="connsiteX226" fmla="*/ 668178 w 1076325"/>
                <a:gd name="connsiteY226" fmla="*/ 1108615 h 1457325"/>
                <a:gd name="connsiteX227" fmla="*/ 662559 w 1076325"/>
                <a:gd name="connsiteY227" fmla="*/ 1044035 h 1457325"/>
                <a:gd name="connsiteX228" fmla="*/ 660368 w 1076325"/>
                <a:gd name="connsiteY228" fmla="*/ 901541 h 1457325"/>
                <a:gd name="connsiteX229" fmla="*/ 664845 w 1076325"/>
                <a:gd name="connsiteY229" fmla="*/ 836676 h 1457325"/>
                <a:gd name="connsiteX230" fmla="*/ 682847 w 1076325"/>
                <a:gd name="connsiteY230" fmla="*/ 822484 h 1457325"/>
                <a:gd name="connsiteX231" fmla="*/ 700278 w 1076325"/>
                <a:gd name="connsiteY231" fmla="*/ 814007 h 1457325"/>
                <a:gd name="connsiteX232" fmla="*/ 721233 w 1076325"/>
                <a:gd name="connsiteY232" fmla="*/ 812673 h 1457325"/>
                <a:gd name="connsiteX233" fmla="*/ 733520 w 1076325"/>
                <a:gd name="connsiteY233" fmla="*/ 819531 h 1457325"/>
                <a:gd name="connsiteX234" fmla="*/ 742759 w 1076325"/>
                <a:gd name="connsiteY234" fmla="*/ 836200 h 1457325"/>
                <a:gd name="connsiteX235" fmla="*/ 741045 w 1076325"/>
                <a:gd name="connsiteY235" fmla="*/ 862775 h 1457325"/>
                <a:gd name="connsiteX236" fmla="*/ 739997 w 1076325"/>
                <a:gd name="connsiteY236" fmla="*/ 909066 h 1457325"/>
                <a:gd name="connsiteX237" fmla="*/ 748665 w 1076325"/>
                <a:gd name="connsiteY237" fmla="*/ 916877 h 1457325"/>
                <a:gd name="connsiteX238" fmla="*/ 760762 w 1076325"/>
                <a:gd name="connsiteY238" fmla="*/ 915067 h 1457325"/>
                <a:gd name="connsiteX239" fmla="*/ 769048 w 1076325"/>
                <a:gd name="connsiteY239" fmla="*/ 906780 h 1457325"/>
                <a:gd name="connsiteX240" fmla="*/ 796861 w 1076325"/>
                <a:gd name="connsiteY240" fmla="*/ 889635 h 1457325"/>
                <a:gd name="connsiteX241" fmla="*/ 846772 w 1076325"/>
                <a:gd name="connsiteY241" fmla="*/ 863918 h 1457325"/>
                <a:gd name="connsiteX242" fmla="*/ 878110 w 1076325"/>
                <a:gd name="connsiteY242" fmla="*/ 854774 h 1457325"/>
                <a:gd name="connsiteX243" fmla="*/ 888968 w 1076325"/>
                <a:gd name="connsiteY243" fmla="*/ 846106 h 1457325"/>
                <a:gd name="connsiteX244" fmla="*/ 906875 w 1076325"/>
                <a:gd name="connsiteY244" fmla="*/ 833247 h 1457325"/>
                <a:gd name="connsiteX245" fmla="*/ 925353 w 1076325"/>
                <a:gd name="connsiteY245" fmla="*/ 811054 h 1457325"/>
                <a:gd name="connsiteX246" fmla="*/ 929164 w 1076325"/>
                <a:gd name="connsiteY246" fmla="*/ 793909 h 1457325"/>
                <a:gd name="connsiteX247" fmla="*/ 921544 w 1076325"/>
                <a:gd name="connsiteY247" fmla="*/ 781050 h 1457325"/>
                <a:gd name="connsiteX248" fmla="*/ 889159 w 1076325"/>
                <a:gd name="connsiteY248" fmla="*/ 755809 h 1457325"/>
                <a:gd name="connsiteX249" fmla="*/ 848297 w 1076325"/>
                <a:gd name="connsiteY249" fmla="*/ 729806 h 1457325"/>
                <a:gd name="connsiteX250" fmla="*/ 810197 w 1076325"/>
                <a:gd name="connsiteY250" fmla="*/ 719233 h 1457325"/>
                <a:gd name="connsiteX251" fmla="*/ 775430 w 1076325"/>
                <a:gd name="connsiteY251" fmla="*/ 712851 h 1457325"/>
                <a:gd name="connsiteX252" fmla="*/ 762667 w 1076325"/>
                <a:gd name="connsiteY252" fmla="*/ 716090 h 1457325"/>
                <a:gd name="connsiteX253" fmla="*/ 736473 w 1076325"/>
                <a:gd name="connsiteY253" fmla="*/ 722376 h 1457325"/>
                <a:gd name="connsiteX254" fmla="*/ 725424 w 1076325"/>
                <a:gd name="connsiteY254" fmla="*/ 720566 h 1457325"/>
                <a:gd name="connsiteX255" fmla="*/ 719423 w 1076325"/>
                <a:gd name="connsiteY255" fmla="*/ 711803 h 1457325"/>
                <a:gd name="connsiteX256" fmla="*/ 723995 w 1076325"/>
                <a:gd name="connsiteY256" fmla="*/ 703802 h 1457325"/>
                <a:gd name="connsiteX257" fmla="*/ 756190 w 1076325"/>
                <a:gd name="connsiteY257" fmla="*/ 672560 h 1457325"/>
                <a:gd name="connsiteX258" fmla="*/ 810768 w 1076325"/>
                <a:gd name="connsiteY258" fmla="*/ 630365 h 1457325"/>
                <a:gd name="connsiteX259" fmla="*/ 860488 w 1076325"/>
                <a:gd name="connsiteY259" fmla="*/ 592074 h 1457325"/>
                <a:gd name="connsiteX260" fmla="*/ 878395 w 1076325"/>
                <a:gd name="connsiteY260" fmla="*/ 573977 h 1457325"/>
                <a:gd name="connsiteX261" fmla="*/ 880967 w 1076325"/>
                <a:gd name="connsiteY261" fmla="*/ 557403 h 1457325"/>
                <a:gd name="connsiteX262" fmla="*/ 877824 w 1076325"/>
                <a:gd name="connsiteY262" fmla="*/ 540925 h 1457325"/>
                <a:gd name="connsiteX263" fmla="*/ 848487 w 1076325"/>
                <a:gd name="connsiteY263" fmla="*/ 511588 h 1457325"/>
                <a:gd name="connsiteX264" fmla="*/ 817340 w 1076325"/>
                <a:gd name="connsiteY264" fmla="*/ 486442 h 1457325"/>
                <a:gd name="connsiteX265" fmla="*/ 794956 w 1076325"/>
                <a:gd name="connsiteY265" fmla="*/ 474440 h 1457325"/>
                <a:gd name="connsiteX266" fmla="*/ 789051 w 1076325"/>
                <a:gd name="connsiteY266" fmla="*/ 466916 h 1457325"/>
                <a:gd name="connsiteX267" fmla="*/ 794671 w 1076325"/>
                <a:gd name="connsiteY267" fmla="*/ 456438 h 1457325"/>
                <a:gd name="connsiteX268" fmla="*/ 811244 w 1076325"/>
                <a:gd name="connsiteY268" fmla="*/ 439579 h 1457325"/>
                <a:gd name="connsiteX269" fmla="*/ 860679 w 1076325"/>
                <a:gd name="connsiteY269" fmla="*/ 392621 h 1457325"/>
                <a:gd name="connsiteX270" fmla="*/ 887349 w 1076325"/>
                <a:gd name="connsiteY270" fmla="*/ 371475 h 1457325"/>
                <a:gd name="connsiteX271" fmla="*/ 917067 w 1076325"/>
                <a:gd name="connsiteY271" fmla="*/ 351758 h 1457325"/>
                <a:gd name="connsiteX272" fmla="*/ 953928 w 1076325"/>
                <a:gd name="connsiteY272" fmla="*/ 330613 h 1457325"/>
                <a:gd name="connsiteX273" fmla="*/ 991743 w 1076325"/>
                <a:gd name="connsiteY273" fmla="*/ 311849 h 1457325"/>
                <a:gd name="connsiteX274" fmla="*/ 1024794 w 1076325"/>
                <a:gd name="connsiteY274" fmla="*/ 295942 h 1457325"/>
                <a:gd name="connsiteX275" fmla="*/ 1050036 w 1076325"/>
                <a:gd name="connsiteY275" fmla="*/ 279749 h 1457325"/>
                <a:gd name="connsiteX276" fmla="*/ 1067752 w 1076325"/>
                <a:gd name="connsiteY276" fmla="*/ 251460 h 1457325"/>
                <a:gd name="connsiteX277" fmla="*/ 1071467 w 1076325"/>
                <a:gd name="connsiteY277" fmla="*/ 217932 h 1457325"/>
                <a:gd name="connsiteX278" fmla="*/ 1071086 w 1076325"/>
                <a:gd name="connsiteY278" fmla="*/ 190691 h 1457325"/>
                <a:gd name="connsiteX279" fmla="*/ 625030 w 1076325"/>
                <a:gd name="connsiteY279" fmla="*/ 418624 h 1457325"/>
                <a:gd name="connsiteX280" fmla="*/ 614458 w 1076325"/>
                <a:gd name="connsiteY280" fmla="*/ 428244 h 1457325"/>
                <a:gd name="connsiteX281" fmla="*/ 589312 w 1076325"/>
                <a:gd name="connsiteY281" fmla="*/ 424720 h 1457325"/>
                <a:gd name="connsiteX282" fmla="*/ 567785 w 1076325"/>
                <a:gd name="connsiteY282" fmla="*/ 417767 h 1457325"/>
                <a:gd name="connsiteX283" fmla="*/ 556260 w 1076325"/>
                <a:gd name="connsiteY283" fmla="*/ 400907 h 1457325"/>
                <a:gd name="connsiteX284" fmla="*/ 551688 w 1076325"/>
                <a:gd name="connsiteY284" fmla="*/ 387191 h 1457325"/>
                <a:gd name="connsiteX285" fmla="*/ 557593 w 1076325"/>
                <a:gd name="connsiteY285" fmla="*/ 367379 h 1457325"/>
                <a:gd name="connsiteX286" fmla="*/ 580072 w 1076325"/>
                <a:gd name="connsiteY286" fmla="*/ 337947 h 1457325"/>
                <a:gd name="connsiteX287" fmla="*/ 593407 w 1076325"/>
                <a:gd name="connsiteY287" fmla="*/ 334423 h 1457325"/>
                <a:gd name="connsiteX288" fmla="*/ 604647 w 1076325"/>
                <a:gd name="connsiteY288" fmla="*/ 332137 h 1457325"/>
                <a:gd name="connsiteX289" fmla="*/ 615696 w 1076325"/>
                <a:gd name="connsiteY289" fmla="*/ 341281 h 1457325"/>
                <a:gd name="connsiteX290" fmla="*/ 626745 w 1076325"/>
                <a:gd name="connsiteY290" fmla="*/ 361474 h 1457325"/>
                <a:gd name="connsiteX291" fmla="*/ 629984 w 1076325"/>
                <a:gd name="connsiteY291" fmla="*/ 385191 h 1457325"/>
                <a:gd name="connsiteX292" fmla="*/ 631984 w 1076325"/>
                <a:gd name="connsiteY292" fmla="*/ 404717 h 1457325"/>
                <a:gd name="connsiteX293" fmla="*/ 625030 w 1076325"/>
                <a:gd name="connsiteY293" fmla="*/ 418624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</a:cxnLst>
              <a:rect l="l" t="t" r="r" b="b"/>
              <a:pathLst>
                <a:path w="1076325" h="1457325">
                  <a:moveTo>
                    <a:pt x="1071086" y="190691"/>
                  </a:moveTo>
                  <a:lnTo>
                    <a:pt x="1056513" y="157163"/>
                  </a:lnTo>
                  <a:lnTo>
                    <a:pt x="1038606" y="130016"/>
                  </a:lnTo>
                  <a:lnTo>
                    <a:pt x="1011460" y="104489"/>
                  </a:lnTo>
                  <a:lnTo>
                    <a:pt x="979361" y="87630"/>
                  </a:lnTo>
                  <a:lnTo>
                    <a:pt x="944213" y="70676"/>
                  </a:lnTo>
                  <a:lnTo>
                    <a:pt x="911637" y="63341"/>
                  </a:lnTo>
                  <a:lnTo>
                    <a:pt x="888682" y="69723"/>
                  </a:lnTo>
                  <a:lnTo>
                    <a:pt x="839152" y="100013"/>
                  </a:lnTo>
                  <a:lnTo>
                    <a:pt x="775525" y="130302"/>
                  </a:lnTo>
                  <a:lnTo>
                    <a:pt x="732187" y="155258"/>
                  </a:lnTo>
                  <a:lnTo>
                    <a:pt x="685514" y="178499"/>
                  </a:lnTo>
                  <a:lnTo>
                    <a:pt x="655415" y="209264"/>
                  </a:lnTo>
                  <a:lnTo>
                    <a:pt x="639509" y="215932"/>
                  </a:lnTo>
                  <a:lnTo>
                    <a:pt x="625793" y="215265"/>
                  </a:lnTo>
                  <a:lnTo>
                    <a:pt x="618554" y="205931"/>
                  </a:lnTo>
                  <a:lnTo>
                    <a:pt x="621792" y="198311"/>
                  </a:lnTo>
                  <a:lnTo>
                    <a:pt x="635603" y="189167"/>
                  </a:lnTo>
                  <a:lnTo>
                    <a:pt x="665416" y="155829"/>
                  </a:lnTo>
                  <a:lnTo>
                    <a:pt x="685419" y="134588"/>
                  </a:lnTo>
                  <a:lnTo>
                    <a:pt x="696849" y="117920"/>
                  </a:lnTo>
                  <a:lnTo>
                    <a:pt x="698087" y="104584"/>
                  </a:lnTo>
                  <a:lnTo>
                    <a:pt x="690848" y="86773"/>
                  </a:lnTo>
                  <a:lnTo>
                    <a:pt x="666179" y="59627"/>
                  </a:lnTo>
                  <a:lnTo>
                    <a:pt x="629698" y="30004"/>
                  </a:lnTo>
                  <a:lnTo>
                    <a:pt x="600837" y="11335"/>
                  </a:lnTo>
                  <a:lnTo>
                    <a:pt x="579787" y="7144"/>
                  </a:lnTo>
                  <a:lnTo>
                    <a:pt x="563213" y="10859"/>
                  </a:lnTo>
                  <a:lnTo>
                    <a:pt x="549021" y="28766"/>
                  </a:lnTo>
                  <a:lnTo>
                    <a:pt x="545973" y="44196"/>
                  </a:lnTo>
                  <a:lnTo>
                    <a:pt x="545020" y="72676"/>
                  </a:lnTo>
                  <a:lnTo>
                    <a:pt x="515207" y="127540"/>
                  </a:lnTo>
                  <a:lnTo>
                    <a:pt x="497586" y="143161"/>
                  </a:lnTo>
                  <a:lnTo>
                    <a:pt x="483012" y="144399"/>
                  </a:lnTo>
                  <a:lnTo>
                    <a:pt x="454533" y="138589"/>
                  </a:lnTo>
                  <a:lnTo>
                    <a:pt x="402241" y="128492"/>
                  </a:lnTo>
                  <a:lnTo>
                    <a:pt x="381000" y="126206"/>
                  </a:lnTo>
                  <a:lnTo>
                    <a:pt x="365855" y="132493"/>
                  </a:lnTo>
                  <a:lnTo>
                    <a:pt x="357568" y="151733"/>
                  </a:lnTo>
                  <a:lnTo>
                    <a:pt x="360616" y="169355"/>
                  </a:lnTo>
                  <a:lnTo>
                    <a:pt x="378523" y="181737"/>
                  </a:lnTo>
                  <a:lnTo>
                    <a:pt x="413766" y="205550"/>
                  </a:lnTo>
                  <a:lnTo>
                    <a:pt x="436721" y="225266"/>
                  </a:lnTo>
                  <a:lnTo>
                    <a:pt x="443484" y="240411"/>
                  </a:lnTo>
                  <a:lnTo>
                    <a:pt x="436150" y="253270"/>
                  </a:lnTo>
                  <a:lnTo>
                    <a:pt x="382238" y="301181"/>
                  </a:lnTo>
                  <a:lnTo>
                    <a:pt x="363950" y="307848"/>
                  </a:lnTo>
                  <a:lnTo>
                    <a:pt x="354616" y="311563"/>
                  </a:lnTo>
                  <a:lnTo>
                    <a:pt x="345377" y="308801"/>
                  </a:lnTo>
                  <a:lnTo>
                    <a:pt x="336899" y="296132"/>
                  </a:lnTo>
                  <a:lnTo>
                    <a:pt x="326041" y="276987"/>
                  </a:lnTo>
                  <a:lnTo>
                    <a:pt x="297561" y="236030"/>
                  </a:lnTo>
                  <a:lnTo>
                    <a:pt x="267748" y="196406"/>
                  </a:lnTo>
                  <a:lnTo>
                    <a:pt x="235744" y="168878"/>
                  </a:lnTo>
                  <a:lnTo>
                    <a:pt x="204216" y="141351"/>
                  </a:lnTo>
                  <a:lnTo>
                    <a:pt x="171164" y="125254"/>
                  </a:lnTo>
                  <a:lnTo>
                    <a:pt x="142684" y="113348"/>
                  </a:lnTo>
                  <a:lnTo>
                    <a:pt x="121253" y="113919"/>
                  </a:lnTo>
                  <a:lnTo>
                    <a:pt x="108871" y="122682"/>
                  </a:lnTo>
                  <a:lnTo>
                    <a:pt x="105156" y="136779"/>
                  </a:lnTo>
                  <a:lnTo>
                    <a:pt x="113919" y="151638"/>
                  </a:lnTo>
                  <a:lnTo>
                    <a:pt x="154305" y="192500"/>
                  </a:lnTo>
                  <a:lnTo>
                    <a:pt x="201835" y="244697"/>
                  </a:lnTo>
                  <a:lnTo>
                    <a:pt x="237458" y="310325"/>
                  </a:lnTo>
                  <a:lnTo>
                    <a:pt x="255841" y="356235"/>
                  </a:lnTo>
                  <a:lnTo>
                    <a:pt x="263843" y="376809"/>
                  </a:lnTo>
                  <a:lnTo>
                    <a:pt x="260128" y="384334"/>
                  </a:lnTo>
                  <a:lnTo>
                    <a:pt x="249460" y="386048"/>
                  </a:lnTo>
                  <a:lnTo>
                    <a:pt x="241173" y="376428"/>
                  </a:lnTo>
                  <a:lnTo>
                    <a:pt x="223551" y="353473"/>
                  </a:lnTo>
                  <a:lnTo>
                    <a:pt x="198025" y="329756"/>
                  </a:lnTo>
                  <a:lnTo>
                    <a:pt x="167259" y="305562"/>
                  </a:lnTo>
                  <a:lnTo>
                    <a:pt x="143351" y="290132"/>
                  </a:lnTo>
                  <a:lnTo>
                    <a:pt x="115157" y="285655"/>
                  </a:lnTo>
                  <a:lnTo>
                    <a:pt x="99250" y="290608"/>
                  </a:lnTo>
                  <a:lnTo>
                    <a:pt x="95535" y="306229"/>
                  </a:lnTo>
                  <a:lnTo>
                    <a:pt x="102298" y="324993"/>
                  </a:lnTo>
                  <a:lnTo>
                    <a:pt x="148209" y="383286"/>
                  </a:lnTo>
                  <a:lnTo>
                    <a:pt x="164592" y="421291"/>
                  </a:lnTo>
                  <a:lnTo>
                    <a:pt x="229457" y="566928"/>
                  </a:lnTo>
                  <a:lnTo>
                    <a:pt x="232029" y="573405"/>
                  </a:lnTo>
                  <a:lnTo>
                    <a:pt x="255079" y="606266"/>
                  </a:lnTo>
                  <a:lnTo>
                    <a:pt x="271939" y="617792"/>
                  </a:lnTo>
                  <a:lnTo>
                    <a:pt x="284036" y="613505"/>
                  </a:lnTo>
                  <a:lnTo>
                    <a:pt x="294608" y="602075"/>
                  </a:lnTo>
                  <a:lnTo>
                    <a:pt x="299751" y="576834"/>
                  </a:lnTo>
                  <a:lnTo>
                    <a:pt x="296703" y="529114"/>
                  </a:lnTo>
                  <a:lnTo>
                    <a:pt x="291655" y="516731"/>
                  </a:lnTo>
                  <a:lnTo>
                    <a:pt x="297656" y="507492"/>
                  </a:lnTo>
                  <a:lnTo>
                    <a:pt x="308610" y="502634"/>
                  </a:lnTo>
                  <a:lnTo>
                    <a:pt x="317754" y="506921"/>
                  </a:lnTo>
                  <a:lnTo>
                    <a:pt x="342043" y="531590"/>
                  </a:lnTo>
                  <a:lnTo>
                    <a:pt x="373761" y="558641"/>
                  </a:lnTo>
                  <a:lnTo>
                    <a:pt x="401669" y="568262"/>
                  </a:lnTo>
                  <a:lnTo>
                    <a:pt x="421386" y="559213"/>
                  </a:lnTo>
                  <a:lnTo>
                    <a:pt x="437293" y="537496"/>
                  </a:lnTo>
                  <a:lnTo>
                    <a:pt x="443293" y="503587"/>
                  </a:lnTo>
                  <a:lnTo>
                    <a:pt x="438340" y="479012"/>
                  </a:lnTo>
                  <a:lnTo>
                    <a:pt x="424148" y="457391"/>
                  </a:lnTo>
                  <a:lnTo>
                    <a:pt x="415480" y="437864"/>
                  </a:lnTo>
                  <a:lnTo>
                    <a:pt x="396240" y="389192"/>
                  </a:lnTo>
                  <a:lnTo>
                    <a:pt x="385096" y="368522"/>
                  </a:lnTo>
                  <a:lnTo>
                    <a:pt x="384620" y="359569"/>
                  </a:lnTo>
                  <a:lnTo>
                    <a:pt x="415576" y="330327"/>
                  </a:lnTo>
                  <a:lnTo>
                    <a:pt x="473869" y="294037"/>
                  </a:lnTo>
                  <a:lnTo>
                    <a:pt x="497014" y="285464"/>
                  </a:lnTo>
                  <a:lnTo>
                    <a:pt x="510349" y="290989"/>
                  </a:lnTo>
                  <a:lnTo>
                    <a:pt x="510635" y="304895"/>
                  </a:lnTo>
                  <a:lnTo>
                    <a:pt x="487870" y="335756"/>
                  </a:lnTo>
                  <a:lnTo>
                    <a:pt x="465487" y="386334"/>
                  </a:lnTo>
                  <a:lnTo>
                    <a:pt x="463201" y="427768"/>
                  </a:lnTo>
                  <a:lnTo>
                    <a:pt x="467868" y="449199"/>
                  </a:lnTo>
                  <a:lnTo>
                    <a:pt x="476155" y="484061"/>
                  </a:lnTo>
                  <a:lnTo>
                    <a:pt x="513302" y="504444"/>
                  </a:lnTo>
                  <a:lnTo>
                    <a:pt x="551879" y="513969"/>
                  </a:lnTo>
                  <a:lnTo>
                    <a:pt x="600075" y="518160"/>
                  </a:lnTo>
                  <a:lnTo>
                    <a:pt x="629031" y="504254"/>
                  </a:lnTo>
                  <a:lnTo>
                    <a:pt x="665797" y="473774"/>
                  </a:lnTo>
                  <a:lnTo>
                    <a:pt x="696563" y="434435"/>
                  </a:lnTo>
                  <a:lnTo>
                    <a:pt x="706660" y="391097"/>
                  </a:lnTo>
                  <a:lnTo>
                    <a:pt x="705326" y="364903"/>
                  </a:lnTo>
                  <a:lnTo>
                    <a:pt x="696182" y="331851"/>
                  </a:lnTo>
                  <a:lnTo>
                    <a:pt x="682561" y="300704"/>
                  </a:lnTo>
                  <a:lnTo>
                    <a:pt x="670655" y="280035"/>
                  </a:lnTo>
                  <a:lnTo>
                    <a:pt x="663511" y="270034"/>
                  </a:lnTo>
                  <a:lnTo>
                    <a:pt x="666750" y="262509"/>
                  </a:lnTo>
                  <a:lnTo>
                    <a:pt x="683419" y="252413"/>
                  </a:lnTo>
                  <a:lnTo>
                    <a:pt x="710184" y="238601"/>
                  </a:lnTo>
                  <a:lnTo>
                    <a:pt x="734473" y="231267"/>
                  </a:lnTo>
                  <a:lnTo>
                    <a:pt x="776097" y="211265"/>
                  </a:lnTo>
                  <a:lnTo>
                    <a:pt x="820388" y="197263"/>
                  </a:lnTo>
                  <a:lnTo>
                    <a:pt x="841915" y="200978"/>
                  </a:lnTo>
                  <a:lnTo>
                    <a:pt x="856107" y="213836"/>
                  </a:lnTo>
                  <a:lnTo>
                    <a:pt x="858393" y="229934"/>
                  </a:lnTo>
                  <a:lnTo>
                    <a:pt x="848487" y="261176"/>
                  </a:lnTo>
                  <a:lnTo>
                    <a:pt x="817340" y="315468"/>
                  </a:lnTo>
                  <a:lnTo>
                    <a:pt x="779430" y="381286"/>
                  </a:lnTo>
                  <a:lnTo>
                    <a:pt x="743807" y="438626"/>
                  </a:lnTo>
                  <a:lnTo>
                    <a:pt x="714470" y="485299"/>
                  </a:lnTo>
                  <a:lnTo>
                    <a:pt x="679609" y="514350"/>
                  </a:lnTo>
                  <a:lnTo>
                    <a:pt x="633603" y="535115"/>
                  </a:lnTo>
                  <a:lnTo>
                    <a:pt x="575786" y="565880"/>
                  </a:lnTo>
                  <a:lnTo>
                    <a:pt x="513397" y="595884"/>
                  </a:lnTo>
                  <a:lnTo>
                    <a:pt x="450723" y="624364"/>
                  </a:lnTo>
                  <a:lnTo>
                    <a:pt x="389096" y="653987"/>
                  </a:lnTo>
                  <a:lnTo>
                    <a:pt x="331279" y="681038"/>
                  </a:lnTo>
                  <a:lnTo>
                    <a:pt x="300799" y="694658"/>
                  </a:lnTo>
                  <a:lnTo>
                    <a:pt x="297370" y="707993"/>
                  </a:lnTo>
                  <a:lnTo>
                    <a:pt x="302895" y="718090"/>
                  </a:lnTo>
                  <a:lnTo>
                    <a:pt x="336709" y="732187"/>
                  </a:lnTo>
                  <a:lnTo>
                    <a:pt x="376047" y="741045"/>
                  </a:lnTo>
                  <a:lnTo>
                    <a:pt x="398526" y="741521"/>
                  </a:lnTo>
                  <a:lnTo>
                    <a:pt x="411099" y="732663"/>
                  </a:lnTo>
                  <a:lnTo>
                    <a:pt x="429101" y="726091"/>
                  </a:lnTo>
                  <a:lnTo>
                    <a:pt x="472821" y="699611"/>
                  </a:lnTo>
                  <a:lnTo>
                    <a:pt x="514921" y="667512"/>
                  </a:lnTo>
                  <a:lnTo>
                    <a:pt x="546163" y="652082"/>
                  </a:lnTo>
                  <a:lnTo>
                    <a:pt x="580644" y="630841"/>
                  </a:lnTo>
                  <a:lnTo>
                    <a:pt x="612267" y="612458"/>
                  </a:lnTo>
                  <a:lnTo>
                    <a:pt x="632936" y="601885"/>
                  </a:lnTo>
                  <a:lnTo>
                    <a:pt x="649510" y="602361"/>
                  </a:lnTo>
                  <a:lnTo>
                    <a:pt x="658653" y="613982"/>
                  </a:lnTo>
                  <a:lnTo>
                    <a:pt x="656368" y="627793"/>
                  </a:lnTo>
                  <a:lnTo>
                    <a:pt x="641699" y="667226"/>
                  </a:lnTo>
                  <a:lnTo>
                    <a:pt x="627507" y="699802"/>
                  </a:lnTo>
                  <a:lnTo>
                    <a:pt x="605123" y="736187"/>
                  </a:lnTo>
                  <a:lnTo>
                    <a:pt x="590455" y="762095"/>
                  </a:lnTo>
                  <a:lnTo>
                    <a:pt x="572548" y="779812"/>
                  </a:lnTo>
                  <a:lnTo>
                    <a:pt x="551021" y="794099"/>
                  </a:lnTo>
                  <a:lnTo>
                    <a:pt x="515207" y="812292"/>
                  </a:lnTo>
                  <a:lnTo>
                    <a:pt x="469487" y="844296"/>
                  </a:lnTo>
                  <a:lnTo>
                    <a:pt x="448246" y="851821"/>
                  </a:lnTo>
                  <a:lnTo>
                    <a:pt x="378143" y="889921"/>
                  </a:lnTo>
                  <a:lnTo>
                    <a:pt x="264128" y="955738"/>
                  </a:lnTo>
                  <a:lnTo>
                    <a:pt x="202692" y="989267"/>
                  </a:lnTo>
                  <a:lnTo>
                    <a:pt x="142494" y="1019080"/>
                  </a:lnTo>
                  <a:lnTo>
                    <a:pt x="108966" y="1036034"/>
                  </a:lnTo>
                  <a:lnTo>
                    <a:pt x="85534" y="1042892"/>
                  </a:lnTo>
                  <a:lnTo>
                    <a:pt x="48292" y="1057180"/>
                  </a:lnTo>
                  <a:lnTo>
                    <a:pt x="20478" y="1067276"/>
                  </a:lnTo>
                  <a:lnTo>
                    <a:pt x="7144" y="1077373"/>
                  </a:lnTo>
                  <a:lnTo>
                    <a:pt x="9906" y="1090517"/>
                  </a:lnTo>
                  <a:lnTo>
                    <a:pt x="28289" y="1107472"/>
                  </a:lnTo>
                  <a:lnTo>
                    <a:pt x="90297" y="1148715"/>
                  </a:lnTo>
                  <a:lnTo>
                    <a:pt x="153638" y="1182053"/>
                  </a:lnTo>
                  <a:lnTo>
                    <a:pt x="184404" y="1194911"/>
                  </a:lnTo>
                  <a:lnTo>
                    <a:pt x="213360" y="1193483"/>
                  </a:lnTo>
                  <a:lnTo>
                    <a:pt x="235172" y="1177290"/>
                  </a:lnTo>
                  <a:lnTo>
                    <a:pt x="259937" y="1151858"/>
                  </a:lnTo>
                  <a:lnTo>
                    <a:pt x="310134" y="1100614"/>
                  </a:lnTo>
                  <a:lnTo>
                    <a:pt x="371760" y="1034987"/>
                  </a:lnTo>
                  <a:lnTo>
                    <a:pt x="422243" y="987362"/>
                  </a:lnTo>
                  <a:lnTo>
                    <a:pt x="503301" y="919925"/>
                  </a:lnTo>
                  <a:lnTo>
                    <a:pt x="529971" y="904304"/>
                  </a:lnTo>
                  <a:lnTo>
                    <a:pt x="546830" y="901827"/>
                  </a:lnTo>
                  <a:lnTo>
                    <a:pt x="555403" y="911924"/>
                  </a:lnTo>
                  <a:lnTo>
                    <a:pt x="555879" y="927545"/>
                  </a:lnTo>
                  <a:lnTo>
                    <a:pt x="557879" y="954786"/>
                  </a:lnTo>
                  <a:lnTo>
                    <a:pt x="557879" y="993077"/>
                  </a:lnTo>
                  <a:lnTo>
                    <a:pt x="561880" y="1075849"/>
                  </a:lnTo>
                  <a:lnTo>
                    <a:pt x="558260" y="1205579"/>
                  </a:lnTo>
                  <a:lnTo>
                    <a:pt x="550450" y="1293971"/>
                  </a:lnTo>
                  <a:lnTo>
                    <a:pt x="534352" y="1314641"/>
                  </a:lnTo>
                  <a:lnTo>
                    <a:pt x="501777" y="1329595"/>
                  </a:lnTo>
                  <a:lnTo>
                    <a:pt x="445484" y="1337977"/>
                  </a:lnTo>
                  <a:lnTo>
                    <a:pt x="351377" y="1338453"/>
                  </a:lnTo>
                  <a:lnTo>
                    <a:pt x="344043" y="1340644"/>
                  </a:lnTo>
                  <a:lnTo>
                    <a:pt x="338709" y="1353788"/>
                  </a:lnTo>
                  <a:lnTo>
                    <a:pt x="352234" y="1365695"/>
                  </a:lnTo>
                  <a:lnTo>
                    <a:pt x="393573" y="1378553"/>
                  </a:lnTo>
                  <a:lnTo>
                    <a:pt x="453676" y="1398937"/>
                  </a:lnTo>
                  <a:lnTo>
                    <a:pt x="514255" y="1426750"/>
                  </a:lnTo>
                  <a:lnTo>
                    <a:pt x="581120" y="1447419"/>
                  </a:lnTo>
                  <a:lnTo>
                    <a:pt x="618649" y="1454753"/>
                  </a:lnTo>
                  <a:lnTo>
                    <a:pt x="651510" y="1438180"/>
                  </a:lnTo>
                  <a:lnTo>
                    <a:pt x="675513" y="1411700"/>
                  </a:lnTo>
                  <a:lnTo>
                    <a:pt x="683323" y="1375982"/>
                  </a:lnTo>
                  <a:lnTo>
                    <a:pt x="688371" y="1337691"/>
                  </a:lnTo>
                  <a:lnTo>
                    <a:pt x="686562" y="1298353"/>
                  </a:lnTo>
                  <a:lnTo>
                    <a:pt x="681990" y="1274636"/>
                  </a:lnTo>
                  <a:lnTo>
                    <a:pt x="675704" y="1248347"/>
                  </a:lnTo>
                  <a:lnTo>
                    <a:pt x="676275" y="1223105"/>
                  </a:lnTo>
                  <a:lnTo>
                    <a:pt x="669607" y="1200912"/>
                  </a:lnTo>
                  <a:lnTo>
                    <a:pt x="673512" y="1183196"/>
                  </a:lnTo>
                  <a:lnTo>
                    <a:pt x="669227" y="1162336"/>
                  </a:lnTo>
                  <a:lnTo>
                    <a:pt x="664654" y="1143953"/>
                  </a:lnTo>
                  <a:lnTo>
                    <a:pt x="668178" y="1108615"/>
                  </a:lnTo>
                  <a:lnTo>
                    <a:pt x="662559" y="1044035"/>
                  </a:lnTo>
                  <a:lnTo>
                    <a:pt x="660368" y="901541"/>
                  </a:lnTo>
                  <a:lnTo>
                    <a:pt x="664845" y="836676"/>
                  </a:lnTo>
                  <a:lnTo>
                    <a:pt x="682847" y="822484"/>
                  </a:lnTo>
                  <a:lnTo>
                    <a:pt x="700278" y="814007"/>
                  </a:lnTo>
                  <a:lnTo>
                    <a:pt x="721233" y="812673"/>
                  </a:lnTo>
                  <a:lnTo>
                    <a:pt x="733520" y="819531"/>
                  </a:lnTo>
                  <a:lnTo>
                    <a:pt x="742759" y="836200"/>
                  </a:lnTo>
                  <a:lnTo>
                    <a:pt x="741045" y="862775"/>
                  </a:lnTo>
                  <a:lnTo>
                    <a:pt x="739997" y="909066"/>
                  </a:lnTo>
                  <a:lnTo>
                    <a:pt x="748665" y="916877"/>
                  </a:lnTo>
                  <a:lnTo>
                    <a:pt x="760762" y="915067"/>
                  </a:lnTo>
                  <a:lnTo>
                    <a:pt x="769048" y="906780"/>
                  </a:lnTo>
                  <a:lnTo>
                    <a:pt x="796861" y="889635"/>
                  </a:lnTo>
                  <a:lnTo>
                    <a:pt x="846772" y="863918"/>
                  </a:lnTo>
                  <a:lnTo>
                    <a:pt x="878110" y="854774"/>
                  </a:lnTo>
                  <a:lnTo>
                    <a:pt x="888968" y="846106"/>
                  </a:lnTo>
                  <a:lnTo>
                    <a:pt x="906875" y="833247"/>
                  </a:lnTo>
                  <a:lnTo>
                    <a:pt x="925353" y="811054"/>
                  </a:lnTo>
                  <a:lnTo>
                    <a:pt x="929164" y="793909"/>
                  </a:lnTo>
                  <a:lnTo>
                    <a:pt x="921544" y="781050"/>
                  </a:lnTo>
                  <a:lnTo>
                    <a:pt x="889159" y="755809"/>
                  </a:lnTo>
                  <a:lnTo>
                    <a:pt x="848297" y="729806"/>
                  </a:lnTo>
                  <a:lnTo>
                    <a:pt x="810197" y="719233"/>
                  </a:lnTo>
                  <a:lnTo>
                    <a:pt x="775430" y="712851"/>
                  </a:lnTo>
                  <a:lnTo>
                    <a:pt x="762667" y="716090"/>
                  </a:lnTo>
                  <a:lnTo>
                    <a:pt x="736473" y="722376"/>
                  </a:lnTo>
                  <a:lnTo>
                    <a:pt x="725424" y="720566"/>
                  </a:lnTo>
                  <a:lnTo>
                    <a:pt x="719423" y="711803"/>
                  </a:lnTo>
                  <a:lnTo>
                    <a:pt x="723995" y="703802"/>
                  </a:lnTo>
                  <a:lnTo>
                    <a:pt x="756190" y="672560"/>
                  </a:lnTo>
                  <a:lnTo>
                    <a:pt x="810768" y="630365"/>
                  </a:lnTo>
                  <a:lnTo>
                    <a:pt x="860488" y="592074"/>
                  </a:lnTo>
                  <a:lnTo>
                    <a:pt x="878395" y="573977"/>
                  </a:lnTo>
                  <a:lnTo>
                    <a:pt x="880967" y="557403"/>
                  </a:lnTo>
                  <a:lnTo>
                    <a:pt x="877824" y="540925"/>
                  </a:lnTo>
                  <a:lnTo>
                    <a:pt x="848487" y="511588"/>
                  </a:lnTo>
                  <a:lnTo>
                    <a:pt x="817340" y="486442"/>
                  </a:lnTo>
                  <a:lnTo>
                    <a:pt x="794956" y="474440"/>
                  </a:lnTo>
                  <a:lnTo>
                    <a:pt x="789051" y="466916"/>
                  </a:lnTo>
                  <a:lnTo>
                    <a:pt x="794671" y="456438"/>
                  </a:lnTo>
                  <a:lnTo>
                    <a:pt x="811244" y="439579"/>
                  </a:lnTo>
                  <a:lnTo>
                    <a:pt x="860679" y="392621"/>
                  </a:lnTo>
                  <a:lnTo>
                    <a:pt x="887349" y="371475"/>
                  </a:lnTo>
                  <a:lnTo>
                    <a:pt x="917067" y="351758"/>
                  </a:lnTo>
                  <a:lnTo>
                    <a:pt x="953928" y="330613"/>
                  </a:lnTo>
                  <a:lnTo>
                    <a:pt x="991743" y="311849"/>
                  </a:lnTo>
                  <a:lnTo>
                    <a:pt x="1024794" y="295942"/>
                  </a:lnTo>
                  <a:lnTo>
                    <a:pt x="1050036" y="279749"/>
                  </a:lnTo>
                  <a:lnTo>
                    <a:pt x="1067752" y="251460"/>
                  </a:lnTo>
                  <a:lnTo>
                    <a:pt x="1071467" y="217932"/>
                  </a:lnTo>
                  <a:lnTo>
                    <a:pt x="1071086" y="190691"/>
                  </a:lnTo>
                  <a:close/>
                  <a:moveTo>
                    <a:pt x="625030" y="418624"/>
                  </a:moveTo>
                  <a:lnTo>
                    <a:pt x="614458" y="428244"/>
                  </a:lnTo>
                  <a:lnTo>
                    <a:pt x="589312" y="424720"/>
                  </a:lnTo>
                  <a:lnTo>
                    <a:pt x="567785" y="417767"/>
                  </a:lnTo>
                  <a:lnTo>
                    <a:pt x="556260" y="400907"/>
                  </a:lnTo>
                  <a:lnTo>
                    <a:pt x="551688" y="387191"/>
                  </a:lnTo>
                  <a:lnTo>
                    <a:pt x="557593" y="367379"/>
                  </a:lnTo>
                  <a:lnTo>
                    <a:pt x="580072" y="337947"/>
                  </a:lnTo>
                  <a:lnTo>
                    <a:pt x="593407" y="334423"/>
                  </a:lnTo>
                  <a:lnTo>
                    <a:pt x="604647" y="332137"/>
                  </a:lnTo>
                  <a:lnTo>
                    <a:pt x="615696" y="341281"/>
                  </a:lnTo>
                  <a:lnTo>
                    <a:pt x="626745" y="361474"/>
                  </a:lnTo>
                  <a:lnTo>
                    <a:pt x="629984" y="385191"/>
                  </a:lnTo>
                  <a:lnTo>
                    <a:pt x="631984" y="404717"/>
                  </a:lnTo>
                  <a:lnTo>
                    <a:pt x="625030" y="4186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61" name="矩形 60">
            <a:extLst>
              <a:ext uri="{FF2B5EF4-FFF2-40B4-BE49-F238E27FC236}">
                <a16:creationId xmlns:a16="http://schemas.microsoft.com/office/drawing/2014/main" id="{351A8227-14D1-4D94-8CA1-108B7BC804E8}"/>
              </a:ext>
            </a:extLst>
          </p:cNvPr>
          <p:cNvSpPr/>
          <p:nvPr userDrawn="1"/>
        </p:nvSpPr>
        <p:spPr>
          <a:xfrm>
            <a:off x="8168640" y="6305883"/>
            <a:ext cx="35804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计算机学院 </a:t>
            </a:r>
            <a:r>
              <a:rPr lang="en-US" altLang="zh-CN" sz="1400" dirty="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2023</a:t>
            </a:r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新老生交流会</a:t>
            </a:r>
            <a:endParaRPr lang="en-US" altLang="zh-CN" sz="1400" dirty="0">
              <a:solidFill>
                <a:schemeClr val="tx1"/>
              </a:solidFill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8B687DE7-CECA-420F-8022-F1523953378B}"/>
              </a:ext>
            </a:extLst>
          </p:cNvPr>
          <p:cNvSpPr>
            <a:spLocks/>
          </p:cNvSpPr>
          <p:nvPr userDrawn="1"/>
        </p:nvSpPr>
        <p:spPr>
          <a:xfrm rot="20356648">
            <a:off x="253465" y="3846427"/>
            <a:ext cx="903504" cy="903504"/>
          </a:xfrm>
          <a:prstGeom prst="roundRect">
            <a:avLst>
              <a:gd name="adj" fmla="val 50000"/>
            </a:avLst>
          </a:prstGeom>
          <a:noFill/>
          <a:ln w="12700">
            <a:gradFill>
              <a:gsLst>
                <a:gs pos="0">
                  <a:schemeClr val="accent2"/>
                </a:gs>
                <a:gs pos="100000">
                  <a:schemeClr val="accent2"/>
                </a:gs>
                <a:gs pos="65000">
                  <a:schemeClr val="accent2">
                    <a:alpha val="0"/>
                  </a:schemeClr>
                </a:gs>
                <a:gs pos="35000">
                  <a:schemeClr val="accent2">
                    <a:alpha val="0"/>
                  </a:schemeClr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41CF52DC-C76B-46B9-8D7B-3166225909BF}"/>
              </a:ext>
            </a:extLst>
          </p:cNvPr>
          <p:cNvSpPr>
            <a:spLocks/>
          </p:cNvSpPr>
          <p:nvPr userDrawn="1"/>
        </p:nvSpPr>
        <p:spPr>
          <a:xfrm rot="12938766">
            <a:off x="2348182" y="2699689"/>
            <a:ext cx="540370" cy="540370"/>
          </a:xfrm>
          <a:prstGeom prst="roundRect">
            <a:avLst>
              <a:gd name="adj" fmla="val 50000"/>
            </a:avLst>
          </a:prstGeom>
          <a:noFill/>
          <a:ln w="12700">
            <a:gradFill>
              <a:gsLst>
                <a:gs pos="0">
                  <a:schemeClr val="accent2"/>
                </a:gs>
                <a:gs pos="100000">
                  <a:schemeClr val="accent2"/>
                </a:gs>
                <a:gs pos="65000">
                  <a:schemeClr val="accent2">
                    <a:alpha val="0"/>
                  </a:schemeClr>
                </a:gs>
                <a:gs pos="35000">
                  <a:schemeClr val="accent2">
                    <a:alpha val="0"/>
                  </a:schemeClr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6E50D301-C8BF-454A-B87D-60E92CEFA79E}"/>
              </a:ext>
            </a:extLst>
          </p:cNvPr>
          <p:cNvSpPr>
            <a:spLocks/>
          </p:cNvSpPr>
          <p:nvPr userDrawn="1"/>
        </p:nvSpPr>
        <p:spPr>
          <a:xfrm rot="8392131">
            <a:off x="4591527" y="4169437"/>
            <a:ext cx="540370" cy="540370"/>
          </a:xfrm>
          <a:prstGeom prst="roundRect">
            <a:avLst>
              <a:gd name="adj" fmla="val 50000"/>
            </a:avLst>
          </a:prstGeom>
          <a:noFill/>
          <a:ln w="12700">
            <a:gradFill>
              <a:gsLst>
                <a:gs pos="0">
                  <a:schemeClr val="accent2"/>
                </a:gs>
                <a:gs pos="100000">
                  <a:schemeClr val="accent2"/>
                </a:gs>
                <a:gs pos="65000">
                  <a:schemeClr val="accent2">
                    <a:alpha val="0"/>
                  </a:schemeClr>
                </a:gs>
                <a:gs pos="35000">
                  <a:schemeClr val="accent2">
                    <a:alpha val="0"/>
                  </a:schemeClr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9D1FA706-D04E-4480-BDC6-EFE07D555E18}"/>
              </a:ext>
            </a:extLst>
          </p:cNvPr>
          <p:cNvSpPr>
            <a:spLocks/>
          </p:cNvSpPr>
          <p:nvPr userDrawn="1"/>
        </p:nvSpPr>
        <p:spPr>
          <a:xfrm rot="18970792">
            <a:off x="6916729" y="2100673"/>
            <a:ext cx="540370" cy="540370"/>
          </a:xfrm>
          <a:prstGeom prst="roundRect">
            <a:avLst>
              <a:gd name="adj" fmla="val 50000"/>
            </a:avLst>
          </a:prstGeom>
          <a:noFill/>
          <a:ln w="12700">
            <a:gradFill>
              <a:gsLst>
                <a:gs pos="0">
                  <a:schemeClr val="accent2"/>
                </a:gs>
                <a:gs pos="100000">
                  <a:schemeClr val="accent2"/>
                </a:gs>
                <a:gs pos="65000">
                  <a:schemeClr val="accent2">
                    <a:alpha val="0"/>
                  </a:schemeClr>
                </a:gs>
                <a:gs pos="35000">
                  <a:schemeClr val="accent2">
                    <a:alpha val="0"/>
                  </a:schemeClr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66" name="矩形: 圆角 65">
            <a:extLst>
              <a:ext uri="{FF2B5EF4-FFF2-40B4-BE49-F238E27FC236}">
                <a16:creationId xmlns:a16="http://schemas.microsoft.com/office/drawing/2014/main" id="{57D8F3A1-B720-4E48-858D-D7A00F3BDD5D}"/>
              </a:ext>
            </a:extLst>
          </p:cNvPr>
          <p:cNvSpPr>
            <a:spLocks/>
          </p:cNvSpPr>
          <p:nvPr userDrawn="1"/>
        </p:nvSpPr>
        <p:spPr>
          <a:xfrm rot="18970792">
            <a:off x="8772628" y="3976891"/>
            <a:ext cx="540370" cy="540370"/>
          </a:xfrm>
          <a:prstGeom prst="roundRect">
            <a:avLst>
              <a:gd name="adj" fmla="val 50000"/>
            </a:avLst>
          </a:prstGeom>
          <a:noFill/>
          <a:ln w="12700">
            <a:gradFill>
              <a:gsLst>
                <a:gs pos="0">
                  <a:schemeClr val="accent2"/>
                </a:gs>
                <a:gs pos="100000">
                  <a:schemeClr val="accent2"/>
                </a:gs>
                <a:gs pos="65000">
                  <a:schemeClr val="accent2">
                    <a:alpha val="0"/>
                  </a:schemeClr>
                </a:gs>
                <a:gs pos="35000">
                  <a:schemeClr val="accent2">
                    <a:alpha val="0"/>
                  </a:schemeClr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67" name="等腰三角形 66">
            <a:extLst>
              <a:ext uri="{FF2B5EF4-FFF2-40B4-BE49-F238E27FC236}">
                <a16:creationId xmlns:a16="http://schemas.microsoft.com/office/drawing/2014/main" id="{05FA2B26-DD51-4691-9CA6-592A2809B388}"/>
              </a:ext>
            </a:extLst>
          </p:cNvPr>
          <p:cNvSpPr>
            <a:spLocks/>
          </p:cNvSpPr>
          <p:nvPr userDrawn="1"/>
        </p:nvSpPr>
        <p:spPr>
          <a:xfrm rot="3534835">
            <a:off x="11271133" y="2642440"/>
            <a:ext cx="492284" cy="492284"/>
          </a:xfrm>
          <a:prstGeom prst="triangle">
            <a:avLst/>
          </a:prstGeom>
          <a:noFill/>
          <a:ln w="12700">
            <a:gradFill>
              <a:gsLst>
                <a:gs pos="15000">
                  <a:schemeClr val="accent2"/>
                </a:gs>
                <a:gs pos="70000">
                  <a:schemeClr val="accent2"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10A34487-E317-49AE-87FC-936CCA89C2C0}"/>
              </a:ext>
            </a:extLst>
          </p:cNvPr>
          <p:cNvGrpSpPr/>
          <p:nvPr userDrawn="1"/>
        </p:nvGrpSpPr>
        <p:grpSpPr>
          <a:xfrm>
            <a:off x="11074399" y="306386"/>
            <a:ext cx="674689" cy="674689"/>
            <a:chOff x="11074399" y="306386"/>
            <a:chExt cx="674689" cy="674689"/>
          </a:xfrm>
        </p:grpSpPr>
        <p:sp>
          <p:nvSpPr>
            <p:cNvPr id="69" name="矩形: 圆角 68">
              <a:extLst>
                <a:ext uri="{FF2B5EF4-FFF2-40B4-BE49-F238E27FC236}">
                  <a16:creationId xmlns:a16="http://schemas.microsoft.com/office/drawing/2014/main" id="{E37BECFE-FA14-4AA4-AD45-0FC8DCB02AFD}"/>
                </a:ext>
              </a:extLst>
            </p:cNvPr>
            <p:cNvSpPr/>
            <p:nvPr/>
          </p:nvSpPr>
          <p:spPr>
            <a:xfrm>
              <a:off x="11074399" y="306386"/>
              <a:ext cx="674689" cy="674689"/>
            </a:xfrm>
            <a:prstGeom prst="roundRect">
              <a:avLst>
                <a:gd name="adj" fmla="val 1462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AB54E917-18A2-4D32-AAF3-3D68186C5DE3}"/>
                </a:ext>
              </a:extLst>
            </p:cNvPr>
            <p:cNvSpPr/>
            <p:nvPr userDrawn="1"/>
          </p:nvSpPr>
          <p:spPr>
            <a:xfrm>
              <a:off x="11119939" y="460218"/>
              <a:ext cx="629149" cy="520856"/>
            </a:xfrm>
            <a:custGeom>
              <a:avLst/>
              <a:gdLst>
                <a:gd name="connsiteX0" fmla="*/ 381665 w 629149"/>
                <a:gd name="connsiteY0" fmla="*/ 35 h 520856"/>
                <a:gd name="connsiteX1" fmla="*/ 417475 w 629149"/>
                <a:gd name="connsiteY1" fmla="*/ 1242 h 520856"/>
                <a:gd name="connsiteX2" fmla="*/ 546322 w 629149"/>
                <a:gd name="connsiteY2" fmla="*/ 34966 h 520856"/>
                <a:gd name="connsiteX3" fmla="*/ 558346 w 629149"/>
                <a:gd name="connsiteY3" fmla="*/ 45046 h 520856"/>
                <a:gd name="connsiteX4" fmla="*/ 558459 w 629149"/>
                <a:gd name="connsiteY4" fmla="*/ 45210 h 520856"/>
                <a:gd name="connsiteX5" fmla="*/ 559947 w 629149"/>
                <a:gd name="connsiteY5" fmla="*/ 46627 h 520856"/>
                <a:gd name="connsiteX6" fmla="*/ 560060 w 629149"/>
                <a:gd name="connsiteY6" fmla="*/ 46791 h 520856"/>
                <a:gd name="connsiteX7" fmla="*/ 561548 w 629149"/>
                <a:gd name="connsiteY7" fmla="*/ 48209 h 520856"/>
                <a:gd name="connsiteX8" fmla="*/ 561662 w 629149"/>
                <a:gd name="connsiteY8" fmla="*/ 48373 h 520856"/>
                <a:gd name="connsiteX9" fmla="*/ 563149 w 629149"/>
                <a:gd name="connsiteY9" fmla="*/ 49790 h 520856"/>
                <a:gd name="connsiteX10" fmla="*/ 563262 w 629149"/>
                <a:gd name="connsiteY10" fmla="*/ 49953 h 520856"/>
                <a:gd name="connsiteX11" fmla="*/ 564750 w 629149"/>
                <a:gd name="connsiteY11" fmla="*/ 51371 h 520856"/>
                <a:gd name="connsiteX12" fmla="*/ 564864 w 629149"/>
                <a:gd name="connsiteY12" fmla="*/ 51535 h 520856"/>
                <a:gd name="connsiteX13" fmla="*/ 566352 w 629149"/>
                <a:gd name="connsiteY13" fmla="*/ 52952 h 520856"/>
                <a:gd name="connsiteX14" fmla="*/ 566465 w 629149"/>
                <a:gd name="connsiteY14" fmla="*/ 53116 h 520856"/>
                <a:gd name="connsiteX15" fmla="*/ 567953 w 629149"/>
                <a:gd name="connsiteY15" fmla="*/ 54534 h 520856"/>
                <a:gd name="connsiteX16" fmla="*/ 568066 w 629149"/>
                <a:gd name="connsiteY16" fmla="*/ 54697 h 520856"/>
                <a:gd name="connsiteX17" fmla="*/ 569554 w 629149"/>
                <a:gd name="connsiteY17" fmla="*/ 56115 h 520856"/>
                <a:gd name="connsiteX18" fmla="*/ 569667 w 629149"/>
                <a:gd name="connsiteY18" fmla="*/ 56280 h 520856"/>
                <a:gd name="connsiteX19" fmla="*/ 571155 w 629149"/>
                <a:gd name="connsiteY19" fmla="*/ 57697 h 520856"/>
                <a:gd name="connsiteX20" fmla="*/ 571268 w 629149"/>
                <a:gd name="connsiteY20" fmla="*/ 57861 h 520856"/>
                <a:gd name="connsiteX21" fmla="*/ 572756 w 629149"/>
                <a:gd name="connsiteY21" fmla="*/ 59278 h 520856"/>
                <a:gd name="connsiteX22" fmla="*/ 572869 w 629149"/>
                <a:gd name="connsiteY22" fmla="*/ 59442 h 520856"/>
                <a:gd name="connsiteX23" fmla="*/ 574357 w 629149"/>
                <a:gd name="connsiteY23" fmla="*/ 60860 h 520856"/>
                <a:gd name="connsiteX24" fmla="*/ 574470 w 629149"/>
                <a:gd name="connsiteY24" fmla="*/ 61023 h 520856"/>
                <a:gd name="connsiteX25" fmla="*/ 575958 w 629149"/>
                <a:gd name="connsiteY25" fmla="*/ 62441 h 520856"/>
                <a:gd name="connsiteX26" fmla="*/ 576071 w 629149"/>
                <a:gd name="connsiteY26" fmla="*/ 62605 h 520856"/>
                <a:gd name="connsiteX27" fmla="*/ 577559 w 629149"/>
                <a:gd name="connsiteY27" fmla="*/ 64022 h 520856"/>
                <a:gd name="connsiteX28" fmla="*/ 577672 w 629149"/>
                <a:gd name="connsiteY28" fmla="*/ 64186 h 520856"/>
                <a:gd name="connsiteX29" fmla="*/ 579160 w 629149"/>
                <a:gd name="connsiteY29" fmla="*/ 65604 h 520856"/>
                <a:gd name="connsiteX30" fmla="*/ 579273 w 629149"/>
                <a:gd name="connsiteY30" fmla="*/ 65768 h 520856"/>
                <a:gd name="connsiteX31" fmla="*/ 580761 w 629149"/>
                <a:gd name="connsiteY31" fmla="*/ 67185 h 520856"/>
                <a:gd name="connsiteX32" fmla="*/ 580874 w 629149"/>
                <a:gd name="connsiteY32" fmla="*/ 67349 h 520856"/>
                <a:gd name="connsiteX33" fmla="*/ 582362 w 629149"/>
                <a:gd name="connsiteY33" fmla="*/ 68767 h 520856"/>
                <a:gd name="connsiteX34" fmla="*/ 582475 w 629149"/>
                <a:gd name="connsiteY34" fmla="*/ 68931 h 520856"/>
                <a:gd name="connsiteX35" fmla="*/ 583963 w 629149"/>
                <a:gd name="connsiteY35" fmla="*/ 70348 h 520856"/>
                <a:gd name="connsiteX36" fmla="*/ 584077 w 629149"/>
                <a:gd name="connsiteY36" fmla="*/ 70512 h 520856"/>
                <a:gd name="connsiteX37" fmla="*/ 585564 w 629149"/>
                <a:gd name="connsiteY37" fmla="*/ 71929 h 520856"/>
                <a:gd name="connsiteX38" fmla="*/ 585677 w 629149"/>
                <a:gd name="connsiteY38" fmla="*/ 72093 h 520856"/>
                <a:gd name="connsiteX39" fmla="*/ 587165 w 629149"/>
                <a:gd name="connsiteY39" fmla="*/ 73511 h 520856"/>
                <a:gd name="connsiteX40" fmla="*/ 587278 w 629149"/>
                <a:gd name="connsiteY40" fmla="*/ 73675 h 520856"/>
                <a:gd name="connsiteX41" fmla="*/ 588766 w 629149"/>
                <a:gd name="connsiteY41" fmla="*/ 75092 h 520856"/>
                <a:gd name="connsiteX42" fmla="*/ 588880 w 629149"/>
                <a:gd name="connsiteY42" fmla="*/ 75256 h 520856"/>
                <a:gd name="connsiteX43" fmla="*/ 590368 w 629149"/>
                <a:gd name="connsiteY43" fmla="*/ 76673 h 520856"/>
                <a:gd name="connsiteX44" fmla="*/ 590481 w 629149"/>
                <a:gd name="connsiteY44" fmla="*/ 76837 h 520856"/>
                <a:gd name="connsiteX45" fmla="*/ 591969 w 629149"/>
                <a:gd name="connsiteY45" fmla="*/ 78255 h 520856"/>
                <a:gd name="connsiteX46" fmla="*/ 592082 w 629149"/>
                <a:gd name="connsiteY46" fmla="*/ 78419 h 520856"/>
                <a:gd name="connsiteX47" fmla="*/ 593570 w 629149"/>
                <a:gd name="connsiteY47" fmla="*/ 79836 h 520856"/>
                <a:gd name="connsiteX48" fmla="*/ 593683 w 629149"/>
                <a:gd name="connsiteY48" fmla="*/ 80001 h 520856"/>
                <a:gd name="connsiteX49" fmla="*/ 595171 w 629149"/>
                <a:gd name="connsiteY49" fmla="*/ 81418 h 520856"/>
                <a:gd name="connsiteX50" fmla="*/ 595284 w 629149"/>
                <a:gd name="connsiteY50" fmla="*/ 81582 h 520856"/>
                <a:gd name="connsiteX51" fmla="*/ 596772 w 629149"/>
                <a:gd name="connsiteY51" fmla="*/ 82999 h 520856"/>
                <a:gd name="connsiteX52" fmla="*/ 596885 w 629149"/>
                <a:gd name="connsiteY52" fmla="*/ 83163 h 520856"/>
                <a:gd name="connsiteX53" fmla="*/ 598373 w 629149"/>
                <a:gd name="connsiteY53" fmla="*/ 84581 h 520856"/>
                <a:gd name="connsiteX54" fmla="*/ 598486 w 629149"/>
                <a:gd name="connsiteY54" fmla="*/ 84744 h 520856"/>
                <a:gd name="connsiteX55" fmla="*/ 599974 w 629149"/>
                <a:gd name="connsiteY55" fmla="*/ 86162 h 520856"/>
                <a:gd name="connsiteX56" fmla="*/ 600087 w 629149"/>
                <a:gd name="connsiteY56" fmla="*/ 86326 h 520856"/>
                <a:gd name="connsiteX57" fmla="*/ 601575 w 629149"/>
                <a:gd name="connsiteY57" fmla="*/ 87743 h 520856"/>
                <a:gd name="connsiteX58" fmla="*/ 601688 w 629149"/>
                <a:gd name="connsiteY58" fmla="*/ 87907 h 520856"/>
                <a:gd name="connsiteX59" fmla="*/ 603176 w 629149"/>
                <a:gd name="connsiteY59" fmla="*/ 89325 h 520856"/>
                <a:gd name="connsiteX60" fmla="*/ 603289 w 629149"/>
                <a:gd name="connsiteY60" fmla="*/ 89489 h 520856"/>
                <a:gd name="connsiteX61" fmla="*/ 604777 w 629149"/>
                <a:gd name="connsiteY61" fmla="*/ 90906 h 520856"/>
                <a:gd name="connsiteX62" fmla="*/ 604890 w 629149"/>
                <a:gd name="connsiteY62" fmla="*/ 91070 h 520856"/>
                <a:gd name="connsiteX63" fmla="*/ 606378 w 629149"/>
                <a:gd name="connsiteY63" fmla="*/ 92488 h 520856"/>
                <a:gd name="connsiteX64" fmla="*/ 606492 w 629149"/>
                <a:gd name="connsiteY64" fmla="*/ 92652 h 520856"/>
                <a:gd name="connsiteX65" fmla="*/ 607979 w 629149"/>
                <a:gd name="connsiteY65" fmla="*/ 94069 h 520856"/>
                <a:gd name="connsiteX66" fmla="*/ 608092 w 629149"/>
                <a:gd name="connsiteY66" fmla="*/ 94233 h 520856"/>
                <a:gd name="connsiteX67" fmla="*/ 609580 w 629149"/>
                <a:gd name="connsiteY67" fmla="*/ 95650 h 520856"/>
                <a:gd name="connsiteX68" fmla="*/ 609694 w 629149"/>
                <a:gd name="connsiteY68" fmla="*/ 95814 h 520856"/>
                <a:gd name="connsiteX69" fmla="*/ 611182 w 629149"/>
                <a:gd name="connsiteY69" fmla="*/ 97231 h 520856"/>
                <a:gd name="connsiteX70" fmla="*/ 611295 w 629149"/>
                <a:gd name="connsiteY70" fmla="*/ 97395 h 520856"/>
                <a:gd name="connsiteX71" fmla="*/ 612783 w 629149"/>
                <a:gd name="connsiteY71" fmla="*/ 98813 h 520856"/>
                <a:gd name="connsiteX72" fmla="*/ 612896 w 629149"/>
                <a:gd name="connsiteY72" fmla="*/ 98977 h 520856"/>
                <a:gd name="connsiteX73" fmla="*/ 614384 w 629149"/>
                <a:gd name="connsiteY73" fmla="*/ 100394 h 520856"/>
                <a:gd name="connsiteX74" fmla="*/ 614497 w 629149"/>
                <a:gd name="connsiteY74" fmla="*/ 100559 h 520856"/>
                <a:gd name="connsiteX75" fmla="*/ 615985 w 629149"/>
                <a:gd name="connsiteY75" fmla="*/ 101976 h 520856"/>
                <a:gd name="connsiteX76" fmla="*/ 616098 w 629149"/>
                <a:gd name="connsiteY76" fmla="*/ 102140 h 520856"/>
                <a:gd name="connsiteX77" fmla="*/ 617586 w 629149"/>
                <a:gd name="connsiteY77" fmla="*/ 103558 h 520856"/>
                <a:gd name="connsiteX78" fmla="*/ 617699 w 629149"/>
                <a:gd name="connsiteY78" fmla="*/ 103722 h 520856"/>
                <a:gd name="connsiteX79" fmla="*/ 619187 w 629149"/>
                <a:gd name="connsiteY79" fmla="*/ 105139 h 520856"/>
                <a:gd name="connsiteX80" fmla="*/ 619300 w 629149"/>
                <a:gd name="connsiteY80" fmla="*/ 105303 h 520856"/>
                <a:gd name="connsiteX81" fmla="*/ 620788 w 629149"/>
                <a:gd name="connsiteY81" fmla="*/ 106721 h 520856"/>
                <a:gd name="connsiteX82" fmla="*/ 620901 w 629149"/>
                <a:gd name="connsiteY82" fmla="*/ 106885 h 520856"/>
                <a:gd name="connsiteX83" fmla="*/ 622389 w 629149"/>
                <a:gd name="connsiteY83" fmla="*/ 108303 h 520856"/>
                <a:gd name="connsiteX84" fmla="*/ 622502 w 629149"/>
                <a:gd name="connsiteY84" fmla="*/ 108466 h 520856"/>
                <a:gd name="connsiteX85" fmla="*/ 623990 w 629149"/>
                <a:gd name="connsiteY85" fmla="*/ 109884 h 520856"/>
                <a:gd name="connsiteX86" fmla="*/ 624103 w 629149"/>
                <a:gd name="connsiteY86" fmla="*/ 110048 h 520856"/>
                <a:gd name="connsiteX87" fmla="*/ 625591 w 629149"/>
                <a:gd name="connsiteY87" fmla="*/ 111465 h 520856"/>
                <a:gd name="connsiteX88" fmla="*/ 625705 w 629149"/>
                <a:gd name="connsiteY88" fmla="*/ 111629 h 520856"/>
                <a:gd name="connsiteX89" fmla="*/ 627192 w 629149"/>
                <a:gd name="connsiteY89" fmla="*/ 113046 h 520856"/>
                <a:gd name="connsiteX90" fmla="*/ 627305 w 629149"/>
                <a:gd name="connsiteY90" fmla="*/ 113210 h 520856"/>
                <a:gd name="connsiteX91" fmla="*/ 628793 w 629149"/>
                <a:gd name="connsiteY91" fmla="*/ 114628 h 520856"/>
                <a:gd name="connsiteX92" fmla="*/ 628906 w 629149"/>
                <a:gd name="connsiteY92" fmla="*/ 114792 h 520856"/>
                <a:gd name="connsiteX93" fmla="*/ 629149 w 629149"/>
                <a:gd name="connsiteY93" fmla="*/ 115023 h 520856"/>
                <a:gd name="connsiteX94" fmla="*/ 629149 w 629149"/>
                <a:gd name="connsiteY94" fmla="*/ 422162 h 520856"/>
                <a:gd name="connsiteX95" fmla="*/ 530455 w 629149"/>
                <a:gd name="connsiteY95" fmla="*/ 520856 h 520856"/>
                <a:gd name="connsiteX96" fmla="*/ 236822 w 629149"/>
                <a:gd name="connsiteY96" fmla="*/ 520856 h 520856"/>
                <a:gd name="connsiteX97" fmla="*/ 237480 w 629149"/>
                <a:gd name="connsiteY97" fmla="*/ 520495 h 520856"/>
                <a:gd name="connsiteX98" fmla="*/ 238264 w 629149"/>
                <a:gd name="connsiteY98" fmla="*/ 520077 h 520856"/>
                <a:gd name="connsiteX99" fmla="*/ 233757 w 629149"/>
                <a:gd name="connsiteY99" fmla="*/ 520077 h 520856"/>
                <a:gd name="connsiteX100" fmla="*/ 235879 w 629149"/>
                <a:gd name="connsiteY100" fmla="*/ 518914 h 520856"/>
                <a:gd name="connsiteX101" fmla="*/ 236663 w 629149"/>
                <a:gd name="connsiteY101" fmla="*/ 518496 h 520856"/>
                <a:gd name="connsiteX102" fmla="*/ 232155 w 629149"/>
                <a:gd name="connsiteY102" fmla="*/ 518496 h 520856"/>
                <a:gd name="connsiteX103" fmla="*/ 234278 w 629149"/>
                <a:gd name="connsiteY103" fmla="*/ 517333 h 520856"/>
                <a:gd name="connsiteX104" fmla="*/ 235062 w 629149"/>
                <a:gd name="connsiteY104" fmla="*/ 516914 h 520856"/>
                <a:gd name="connsiteX105" fmla="*/ 230555 w 629149"/>
                <a:gd name="connsiteY105" fmla="*/ 516914 h 520856"/>
                <a:gd name="connsiteX106" fmla="*/ 232677 w 629149"/>
                <a:gd name="connsiteY106" fmla="*/ 515751 h 520856"/>
                <a:gd name="connsiteX107" fmla="*/ 233461 w 629149"/>
                <a:gd name="connsiteY107" fmla="*/ 515333 h 520856"/>
                <a:gd name="connsiteX108" fmla="*/ 228953 w 629149"/>
                <a:gd name="connsiteY108" fmla="*/ 515333 h 520856"/>
                <a:gd name="connsiteX109" fmla="*/ 231076 w 629149"/>
                <a:gd name="connsiteY109" fmla="*/ 514170 h 520856"/>
                <a:gd name="connsiteX110" fmla="*/ 231860 w 629149"/>
                <a:gd name="connsiteY110" fmla="*/ 513751 h 520856"/>
                <a:gd name="connsiteX111" fmla="*/ 227352 w 629149"/>
                <a:gd name="connsiteY111" fmla="*/ 513751 h 520856"/>
                <a:gd name="connsiteX112" fmla="*/ 229475 w 629149"/>
                <a:gd name="connsiteY112" fmla="*/ 512588 h 520856"/>
                <a:gd name="connsiteX113" fmla="*/ 230259 w 629149"/>
                <a:gd name="connsiteY113" fmla="*/ 512170 h 520856"/>
                <a:gd name="connsiteX114" fmla="*/ 225751 w 629149"/>
                <a:gd name="connsiteY114" fmla="*/ 512170 h 520856"/>
                <a:gd name="connsiteX115" fmla="*/ 227874 w 629149"/>
                <a:gd name="connsiteY115" fmla="*/ 511007 h 520856"/>
                <a:gd name="connsiteX116" fmla="*/ 228658 w 629149"/>
                <a:gd name="connsiteY116" fmla="*/ 510589 h 520856"/>
                <a:gd name="connsiteX117" fmla="*/ 224150 w 629149"/>
                <a:gd name="connsiteY117" fmla="*/ 510589 h 520856"/>
                <a:gd name="connsiteX118" fmla="*/ 226272 w 629149"/>
                <a:gd name="connsiteY118" fmla="*/ 509426 h 520856"/>
                <a:gd name="connsiteX119" fmla="*/ 227057 w 629149"/>
                <a:gd name="connsiteY119" fmla="*/ 509007 h 520856"/>
                <a:gd name="connsiteX120" fmla="*/ 222549 w 629149"/>
                <a:gd name="connsiteY120" fmla="*/ 509007 h 520856"/>
                <a:gd name="connsiteX121" fmla="*/ 224671 w 629149"/>
                <a:gd name="connsiteY121" fmla="*/ 507844 h 520856"/>
                <a:gd name="connsiteX122" fmla="*/ 225456 w 629149"/>
                <a:gd name="connsiteY122" fmla="*/ 507426 h 520856"/>
                <a:gd name="connsiteX123" fmla="*/ 220948 w 629149"/>
                <a:gd name="connsiteY123" fmla="*/ 507426 h 520856"/>
                <a:gd name="connsiteX124" fmla="*/ 223070 w 629149"/>
                <a:gd name="connsiteY124" fmla="*/ 506263 h 520856"/>
                <a:gd name="connsiteX125" fmla="*/ 223855 w 629149"/>
                <a:gd name="connsiteY125" fmla="*/ 505844 h 520856"/>
                <a:gd name="connsiteX126" fmla="*/ 219347 w 629149"/>
                <a:gd name="connsiteY126" fmla="*/ 505844 h 520856"/>
                <a:gd name="connsiteX127" fmla="*/ 221469 w 629149"/>
                <a:gd name="connsiteY127" fmla="*/ 504681 h 520856"/>
                <a:gd name="connsiteX128" fmla="*/ 222253 w 629149"/>
                <a:gd name="connsiteY128" fmla="*/ 504263 h 520856"/>
                <a:gd name="connsiteX129" fmla="*/ 217746 w 629149"/>
                <a:gd name="connsiteY129" fmla="*/ 504263 h 520856"/>
                <a:gd name="connsiteX130" fmla="*/ 219868 w 629149"/>
                <a:gd name="connsiteY130" fmla="*/ 503100 h 520856"/>
                <a:gd name="connsiteX131" fmla="*/ 220653 w 629149"/>
                <a:gd name="connsiteY131" fmla="*/ 502681 h 520856"/>
                <a:gd name="connsiteX132" fmla="*/ 216145 w 629149"/>
                <a:gd name="connsiteY132" fmla="*/ 502681 h 520856"/>
                <a:gd name="connsiteX133" fmla="*/ 218267 w 629149"/>
                <a:gd name="connsiteY133" fmla="*/ 501518 h 520856"/>
                <a:gd name="connsiteX134" fmla="*/ 219051 w 629149"/>
                <a:gd name="connsiteY134" fmla="*/ 501100 h 520856"/>
                <a:gd name="connsiteX135" fmla="*/ 214544 w 629149"/>
                <a:gd name="connsiteY135" fmla="*/ 501100 h 520856"/>
                <a:gd name="connsiteX136" fmla="*/ 216666 w 629149"/>
                <a:gd name="connsiteY136" fmla="*/ 499937 h 520856"/>
                <a:gd name="connsiteX137" fmla="*/ 217450 w 629149"/>
                <a:gd name="connsiteY137" fmla="*/ 499518 h 520856"/>
                <a:gd name="connsiteX138" fmla="*/ 212943 w 629149"/>
                <a:gd name="connsiteY138" fmla="*/ 499518 h 520856"/>
                <a:gd name="connsiteX139" fmla="*/ 215065 w 629149"/>
                <a:gd name="connsiteY139" fmla="*/ 498356 h 520856"/>
                <a:gd name="connsiteX140" fmla="*/ 215849 w 629149"/>
                <a:gd name="connsiteY140" fmla="*/ 497937 h 520856"/>
                <a:gd name="connsiteX141" fmla="*/ 211342 w 629149"/>
                <a:gd name="connsiteY141" fmla="*/ 497937 h 520856"/>
                <a:gd name="connsiteX142" fmla="*/ 213464 w 629149"/>
                <a:gd name="connsiteY142" fmla="*/ 496774 h 520856"/>
                <a:gd name="connsiteX143" fmla="*/ 214248 w 629149"/>
                <a:gd name="connsiteY143" fmla="*/ 496356 h 520856"/>
                <a:gd name="connsiteX144" fmla="*/ 209740 w 629149"/>
                <a:gd name="connsiteY144" fmla="*/ 496356 h 520856"/>
                <a:gd name="connsiteX145" fmla="*/ 211863 w 629149"/>
                <a:gd name="connsiteY145" fmla="*/ 495193 h 520856"/>
                <a:gd name="connsiteX146" fmla="*/ 212647 w 629149"/>
                <a:gd name="connsiteY146" fmla="*/ 494774 h 520856"/>
                <a:gd name="connsiteX147" fmla="*/ 208140 w 629149"/>
                <a:gd name="connsiteY147" fmla="*/ 494774 h 520856"/>
                <a:gd name="connsiteX148" fmla="*/ 210262 w 629149"/>
                <a:gd name="connsiteY148" fmla="*/ 493611 h 520856"/>
                <a:gd name="connsiteX149" fmla="*/ 211046 w 629149"/>
                <a:gd name="connsiteY149" fmla="*/ 493193 h 520856"/>
                <a:gd name="connsiteX150" fmla="*/ 206538 w 629149"/>
                <a:gd name="connsiteY150" fmla="*/ 493193 h 520856"/>
                <a:gd name="connsiteX151" fmla="*/ 208661 w 629149"/>
                <a:gd name="connsiteY151" fmla="*/ 492030 h 520856"/>
                <a:gd name="connsiteX152" fmla="*/ 209445 w 629149"/>
                <a:gd name="connsiteY152" fmla="*/ 491611 h 520856"/>
                <a:gd name="connsiteX153" fmla="*/ 204937 w 629149"/>
                <a:gd name="connsiteY153" fmla="*/ 491611 h 520856"/>
                <a:gd name="connsiteX154" fmla="*/ 207060 w 629149"/>
                <a:gd name="connsiteY154" fmla="*/ 490449 h 520856"/>
                <a:gd name="connsiteX155" fmla="*/ 207844 w 629149"/>
                <a:gd name="connsiteY155" fmla="*/ 490030 h 520856"/>
                <a:gd name="connsiteX156" fmla="*/ 203336 w 629149"/>
                <a:gd name="connsiteY156" fmla="*/ 490030 h 520856"/>
                <a:gd name="connsiteX157" fmla="*/ 205459 w 629149"/>
                <a:gd name="connsiteY157" fmla="*/ 488867 h 520856"/>
                <a:gd name="connsiteX158" fmla="*/ 206243 w 629149"/>
                <a:gd name="connsiteY158" fmla="*/ 488449 h 520856"/>
                <a:gd name="connsiteX159" fmla="*/ 201735 w 629149"/>
                <a:gd name="connsiteY159" fmla="*/ 488449 h 520856"/>
                <a:gd name="connsiteX160" fmla="*/ 203857 w 629149"/>
                <a:gd name="connsiteY160" fmla="*/ 487286 h 520856"/>
                <a:gd name="connsiteX161" fmla="*/ 204642 w 629149"/>
                <a:gd name="connsiteY161" fmla="*/ 486867 h 520856"/>
                <a:gd name="connsiteX162" fmla="*/ 200134 w 629149"/>
                <a:gd name="connsiteY162" fmla="*/ 486867 h 520856"/>
                <a:gd name="connsiteX163" fmla="*/ 202256 w 629149"/>
                <a:gd name="connsiteY163" fmla="*/ 485704 h 520856"/>
                <a:gd name="connsiteX164" fmla="*/ 203041 w 629149"/>
                <a:gd name="connsiteY164" fmla="*/ 485286 h 520856"/>
                <a:gd name="connsiteX165" fmla="*/ 198533 w 629149"/>
                <a:gd name="connsiteY165" fmla="*/ 485286 h 520856"/>
                <a:gd name="connsiteX166" fmla="*/ 200655 w 629149"/>
                <a:gd name="connsiteY166" fmla="*/ 484123 h 520856"/>
                <a:gd name="connsiteX167" fmla="*/ 201440 w 629149"/>
                <a:gd name="connsiteY167" fmla="*/ 483704 h 520856"/>
                <a:gd name="connsiteX168" fmla="*/ 196932 w 629149"/>
                <a:gd name="connsiteY168" fmla="*/ 483704 h 520856"/>
                <a:gd name="connsiteX169" fmla="*/ 199054 w 629149"/>
                <a:gd name="connsiteY169" fmla="*/ 482541 h 520856"/>
                <a:gd name="connsiteX170" fmla="*/ 199839 w 629149"/>
                <a:gd name="connsiteY170" fmla="*/ 482123 h 520856"/>
                <a:gd name="connsiteX171" fmla="*/ 195331 w 629149"/>
                <a:gd name="connsiteY171" fmla="*/ 482123 h 520856"/>
                <a:gd name="connsiteX172" fmla="*/ 197453 w 629149"/>
                <a:gd name="connsiteY172" fmla="*/ 480960 h 520856"/>
                <a:gd name="connsiteX173" fmla="*/ 198238 w 629149"/>
                <a:gd name="connsiteY173" fmla="*/ 480541 h 520856"/>
                <a:gd name="connsiteX174" fmla="*/ 193730 w 629149"/>
                <a:gd name="connsiteY174" fmla="*/ 480541 h 520856"/>
                <a:gd name="connsiteX175" fmla="*/ 195852 w 629149"/>
                <a:gd name="connsiteY175" fmla="*/ 479378 h 520856"/>
                <a:gd name="connsiteX176" fmla="*/ 196636 w 629149"/>
                <a:gd name="connsiteY176" fmla="*/ 478960 h 520856"/>
                <a:gd name="connsiteX177" fmla="*/ 192129 w 629149"/>
                <a:gd name="connsiteY177" fmla="*/ 478960 h 520856"/>
                <a:gd name="connsiteX178" fmla="*/ 194251 w 629149"/>
                <a:gd name="connsiteY178" fmla="*/ 477797 h 520856"/>
                <a:gd name="connsiteX179" fmla="*/ 195035 w 629149"/>
                <a:gd name="connsiteY179" fmla="*/ 477379 h 520856"/>
                <a:gd name="connsiteX180" fmla="*/ 190528 w 629149"/>
                <a:gd name="connsiteY180" fmla="*/ 477379 h 520856"/>
                <a:gd name="connsiteX181" fmla="*/ 192650 w 629149"/>
                <a:gd name="connsiteY181" fmla="*/ 476216 h 520856"/>
                <a:gd name="connsiteX182" fmla="*/ 193434 w 629149"/>
                <a:gd name="connsiteY182" fmla="*/ 475797 h 520856"/>
                <a:gd name="connsiteX183" fmla="*/ 188927 w 629149"/>
                <a:gd name="connsiteY183" fmla="*/ 475797 h 520856"/>
                <a:gd name="connsiteX184" fmla="*/ 191049 w 629149"/>
                <a:gd name="connsiteY184" fmla="*/ 474634 h 520856"/>
                <a:gd name="connsiteX185" fmla="*/ 191833 w 629149"/>
                <a:gd name="connsiteY185" fmla="*/ 474216 h 520856"/>
                <a:gd name="connsiteX186" fmla="*/ 187325 w 629149"/>
                <a:gd name="connsiteY186" fmla="*/ 474216 h 520856"/>
                <a:gd name="connsiteX187" fmla="*/ 189448 w 629149"/>
                <a:gd name="connsiteY187" fmla="*/ 473053 h 520856"/>
                <a:gd name="connsiteX188" fmla="*/ 190232 w 629149"/>
                <a:gd name="connsiteY188" fmla="*/ 472634 h 520856"/>
                <a:gd name="connsiteX189" fmla="*/ 185724 w 629149"/>
                <a:gd name="connsiteY189" fmla="*/ 472634 h 520856"/>
                <a:gd name="connsiteX190" fmla="*/ 187847 w 629149"/>
                <a:gd name="connsiteY190" fmla="*/ 471471 h 520856"/>
                <a:gd name="connsiteX191" fmla="*/ 188631 w 629149"/>
                <a:gd name="connsiteY191" fmla="*/ 471053 h 520856"/>
                <a:gd name="connsiteX192" fmla="*/ 184123 w 629149"/>
                <a:gd name="connsiteY192" fmla="*/ 471053 h 520856"/>
                <a:gd name="connsiteX193" fmla="*/ 186246 w 629149"/>
                <a:gd name="connsiteY193" fmla="*/ 469890 h 520856"/>
                <a:gd name="connsiteX194" fmla="*/ 187030 w 629149"/>
                <a:gd name="connsiteY194" fmla="*/ 469472 h 520856"/>
                <a:gd name="connsiteX195" fmla="*/ 182522 w 629149"/>
                <a:gd name="connsiteY195" fmla="*/ 469472 h 520856"/>
                <a:gd name="connsiteX196" fmla="*/ 184645 w 629149"/>
                <a:gd name="connsiteY196" fmla="*/ 468309 h 520856"/>
                <a:gd name="connsiteX197" fmla="*/ 185429 w 629149"/>
                <a:gd name="connsiteY197" fmla="*/ 467890 h 520856"/>
                <a:gd name="connsiteX198" fmla="*/ 180921 w 629149"/>
                <a:gd name="connsiteY198" fmla="*/ 467890 h 520856"/>
                <a:gd name="connsiteX199" fmla="*/ 183044 w 629149"/>
                <a:gd name="connsiteY199" fmla="*/ 466727 h 520856"/>
                <a:gd name="connsiteX200" fmla="*/ 183828 w 629149"/>
                <a:gd name="connsiteY200" fmla="*/ 466309 h 520856"/>
                <a:gd name="connsiteX201" fmla="*/ 179320 w 629149"/>
                <a:gd name="connsiteY201" fmla="*/ 466309 h 520856"/>
                <a:gd name="connsiteX202" fmla="*/ 181442 w 629149"/>
                <a:gd name="connsiteY202" fmla="*/ 465146 h 520856"/>
                <a:gd name="connsiteX203" fmla="*/ 182227 w 629149"/>
                <a:gd name="connsiteY203" fmla="*/ 464727 h 520856"/>
                <a:gd name="connsiteX204" fmla="*/ 177719 w 629149"/>
                <a:gd name="connsiteY204" fmla="*/ 464727 h 520856"/>
                <a:gd name="connsiteX205" fmla="*/ 179841 w 629149"/>
                <a:gd name="connsiteY205" fmla="*/ 463564 h 520856"/>
                <a:gd name="connsiteX206" fmla="*/ 180626 w 629149"/>
                <a:gd name="connsiteY206" fmla="*/ 463146 h 520856"/>
                <a:gd name="connsiteX207" fmla="*/ 176118 w 629149"/>
                <a:gd name="connsiteY207" fmla="*/ 463146 h 520856"/>
                <a:gd name="connsiteX208" fmla="*/ 178240 w 629149"/>
                <a:gd name="connsiteY208" fmla="*/ 461983 h 520856"/>
                <a:gd name="connsiteX209" fmla="*/ 179025 w 629149"/>
                <a:gd name="connsiteY209" fmla="*/ 461564 h 520856"/>
                <a:gd name="connsiteX210" fmla="*/ 174517 w 629149"/>
                <a:gd name="connsiteY210" fmla="*/ 461564 h 520856"/>
                <a:gd name="connsiteX211" fmla="*/ 176639 w 629149"/>
                <a:gd name="connsiteY211" fmla="*/ 460402 h 520856"/>
                <a:gd name="connsiteX212" fmla="*/ 177424 w 629149"/>
                <a:gd name="connsiteY212" fmla="*/ 459983 h 520856"/>
                <a:gd name="connsiteX213" fmla="*/ 172916 w 629149"/>
                <a:gd name="connsiteY213" fmla="*/ 459983 h 520856"/>
                <a:gd name="connsiteX214" fmla="*/ 175038 w 629149"/>
                <a:gd name="connsiteY214" fmla="*/ 458820 h 520856"/>
                <a:gd name="connsiteX215" fmla="*/ 175823 w 629149"/>
                <a:gd name="connsiteY215" fmla="*/ 458401 h 520856"/>
                <a:gd name="connsiteX216" fmla="*/ 171315 w 629149"/>
                <a:gd name="connsiteY216" fmla="*/ 458401 h 520856"/>
                <a:gd name="connsiteX217" fmla="*/ 173437 w 629149"/>
                <a:gd name="connsiteY217" fmla="*/ 457239 h 520856"/>
                <a:gd name="connsiteX218" fmla="*/ 174221 w 629149"/>
                <a:gd name="connsiteY218" fmla="*/ 456820 h 520856"/>
                <a:gd name="connsiteX219" fmla="*/ 169714 w 629149"/>
                <a:gd name="connsiteY219" fmla="*/ 456820 h 520856"/>
                <a:gd name="connsiteX220" fmla="*/ 171836 w 629149"/>
                <a:gd name="connsiteY220" fmla="*/ 455657 h 520856"/>
                <a:gd name="connsiteX221" fmla="*/ 172620 w 629149"/>
                <a:gd name="connsiteY221" fmla="*/ 455239 h 520856"/>
                <a:gd name="connsiteX222" fmla="*/ 168113 w 629149"/>
                <a:gd name="connsiteY222" fmla="*/ 455239 h 520856"/>
                <a:gd name="connsiteX223" fmla="*/ 170235 w 629149"/>
                <a:gd name="connsiteY223" fmla="*/ 454076 h 520856"/>
                <a:gd name="connsiteX224" fmla="*/ 171019 w 629149"/>
                <a:gd name="connsiteY224" fmla="*/ 453657 h 520856"/>
                <a:gd name="connsiteX225" fmla="*/ 166512 w 629149"/>
                <a:gd name="connsiteY225" fmla="*/ 453657 h 520856"/>
                <a:gd name="connsiteX226" fmla="*/ 168634 w 629149"/>
                <a:gd name="connsiteY226" fmla="*/ 452494 h 520856"/>
                <a:gd name="connsiteX227" fmla="*/ 169418 w 629149"/>
                <a:gd name="connsiteY227" fmla="*/ 452076 h 520856"/>
                <a:gd name="connsiteX228" fmla="*/ 164911 w 629149"/>
                <a:gd name="connsiteY228" fmla="*/ 452076 h 520856"/>
                <a:gd name="connsiteX229" fmla="*/ 167033 w 629149"/>
                <a:gd name="connsiteY229" fmla="*/ 450913 h 520856"/>
                <a:gd name="connsiteX230" fmla="*/ 167817 w 629149"/>
                <a:gd name="connsiteY230" fmla="*/ 450494 h 520856"/>
                <a:gd name="connsiteX231" fmla="*/ 163309 w 629149"/>
                <a:gd name="connsiteY231" fmla="*/ 450494 h 520856"/>
                <a:gd name="connsiteX232" fmla="*/ 165432 w 629149"/>
                <a:gd name="connsiteY232" fmla="*/ 449331 h 520856"/>
                <a:gd name="connsiteX233" fmla="*/ 166216 w 629149"/>
                <a:gd name="connsiteY233" fmla="*/ 448913 h 520856"/>
                <a:gd name="connsiteX234" fmla="*/ 161708 w 629149"/>
                <a:gd name="connsiteY234" fmla="*/ 448913 h 520856"/>
                <a:gd name="connsiteX235" fmla="*/ 163831 w 629149"/>
                <a:gd name="connsiteY235" fmla="*/ 447750 h 520856"/>
                <a:gd name="connsiteX236" fmla="*/ 164615 w 629149"/>
                <a:gd name="connsiteY236" fmla="*/ 447332 h 520856"/>
                <a:gd name="connsiteX237" fmla="*/ 160107 w 629149"/>
                <a:gd name="connsiteY237" fmla="*/ 447332 h 520856"/>
                <a:gd name="connsiteX238" fmla="*/ 162230 w 629149"/>
                <a:gd name="connsiteY238" fmla="*/ 446169 h 520856"/>
                <a:gd name="connsiteX239" fmla="*/ 163014 w 629149"/>
                <a:gd name="connsiteY239" fmla="*/ 445750 h 520856"/>
                <a:gd name="connsiteX240" fmla="*/ 158506 w 629149"/>
                <a:gd name="connsiteY240" fmla="*/ 445750 h 520856"/>
                <a:gd name="connsiteX241" fmla="*/ 160628 w 629149"/>
                <a:gd name="connsiteY241" fmla="*/ 444587 h 520856"/>
                <a:gd name="connsiteX242" fmla="*/ 161413 w 629149"/>
                <a:gd name="connsiteY242" fmla="*/ 444169 h 520856"/>
                <a:gd name="connsiteX243" fmla="*/ 156905 w 629149"/>
                <a:gd name="connsiteY243" fmla="*/ 444169 h 520856"/>
                <a:gd name="connsiteX244" fmla="*/ 159027 w 629149"/>
                <a:gd name="connsiteY244" fmla="*/ 443006 h 520856"/>
                <a:gd name="connsiteX245" fmla="*/ 159812 w 629149"/>
                <a:gd name="connsiteY245" fmla="*/ 442587 h 520856"/>
                <a:gd name="connsiteX246" fmla="*/ 155304 w 629149"/>
                <a:gd name="connsiteY246" fmla="*/ 442587 h 520856"/>
                <a:gd name="connsiteX247" fmla="*/ 157426 w 629149"/>
                <a:gd name="connsiteY247" fmla="*/ 441424 h 520856"/>
                <a:gd name="connsiteX248" fmla="*/ 158211 w 629149"/>
                <a:gd name="connsiteY248" fmla="*/ 441006 h 520856"/>
                <a:gd name="connsiteX249" fmla="*/ 153703 w 629149"/>
                <a:gd name="connsiteY249" fmla="*/ 441006 h 520856"/>
                <a:gd name="connsiteX250" fmla="*/ 155825 w 629149"/>
                <a:gd name="connsiteY250" fmla="*/ 439843 h 520856"/>
                <a:gd name="connsiteX251" fmla="*/ 156610 w 629149"/>
                <a:gd name="connsiteY251" fmla="*/ 439425 h 520856"/>
                <a:gd name="connsiteX252" fmla="*/ 152102 w 629149"/>
                <a:gd name="connsiteY252" fmla="*/ 439425 h 520856"/>
                <a:gd name="connsiteX253" fmla="*/ 154224 w 629149"/>
                <a:gd name="connsiteY253" fmla="*/ 438262 h 520856"/>
                <a:gd name="connsiteX254" fmla="*/ 155009 w 629149"/>
                <a:gd name="connsiteY254" fmla="*/ 437843 h 520856"/>
                <a:gd name="connsiteX255" fmla="*/ 150501 w 629149"/>
                <a:gd name="connsiteY255" fmla="*/ 437843 h 520856"/>
                <a:gd name="connsiteX256" fmla="*/ 152623 w 629149"/>
                <a:gd name="connsiteY256" fmla="*/ 436680 h 520856"/>
                <a:gd name="connsiteX257" fmla="*/ 153408 w 629149"/>
                <a:gd name="connsiteY257" fmla="*/ 436262 h 520856"/>
                <a:gd name="connsiteX258" fmla="*/ 148900 w 629149"/>
                <a:gd name="connsiteY258" fmla="*/ 436262 h 520856"/>
                <a:gd name="connsiteX259" fmla="*/ 151022 w 629149"/>
                <a:gd name="connsiteY259" fmla="*/ 435099 h 520856"/>
                <a:gd name="connsiteX260" fmla="*/ 151806 w 629149"/>
                <a:gd name="connsiteY260" fmla="*/ 434680 h 520856"/>
                <a:gd name="connsiteX261" fmla="*/ 147299 w 629149"/>
                <a:gd name="connsiteY261" fmla="*/ 434680 h 520856"/>
                <a:gd name="connsiteX262" fmla="*/ 149421 w 629149"/>
                <a:gd name="connsiteY262" fmla="*/ 433517 h 520856"/>
                <a:gd name="connsiteX263" fmla="*/ 150205 w 629149"/>
                <a:gd name="connsiteY263" fmla="*/ 433099 h 520856"/>
                <a:gd name="connsiteX264" fmla="*/ 145698 w 629149"/>
                <a:gd name="connsiteY264" fmla="*/ 433099 h 520856"/>
                <a:gd name="connsiteX265" fmla="*/ 147820 w 629149"/>
                <a:gd name="connsiteY265" fmla="*/ 431936 h 520856"/>
                <a:gd name="connsiteX266" fmla="*/ 148604 w 629149"/>
                <a:gd name="connsiteY266" fmla="*/ 431517 h 520856"/>
                <a:gd name="connsiteX267" fmla="*/ 144097 w 629149"/>
                <a:gd name="connsiteY267" fmla="*/ 431517 h 520856"/>
                <a:gd name="connsiteX268" fmla="*/ 146219 w 629149"/>
                <a:gd name="connsiteY268" fmla="*/ 430354 h 520856"/>
                <a:gd name="connsiteX269" fmla="*/ 147003 w 629149"/>
                <a:gd name="connsiteY269" fmla="*/ 429936 h 520856"/>
                <a:gd name="connsiteX270" fmla="*/ 142496 w 629149"/>
                <a:gd name="connsiteY270" fmla="*/ 429936 h 520856"/>
                <a:gd name="connsiteX271" fmla="*/ 144618 w 629149"/>
                <a:gd name="connsiteY271" fmla="*/ 428773 h 520856"/>
                <a:gd name="connsiteX272" fmla="*/ 145402 w 629149"/>
                <a:gd name="connsiteY272" fmla="*/ 428355 h 520856"/>
                <a:gd name="connsiteX273" fmla="*/ 140894 w 629149"/>
                <a:gd name="connsiteY273" fmla="*/ 428355 h 520856"/>
                <a:gd name="connsiteX274" fmla="*/ 143017 w 629149"/>
                <a:gd name="connsiteY274" fmla="*/ 427192 h 520856"/>
                <a:gd name="connsiteX275" fmla="*/ 143801 w 629149"/>
                <a:gd name="connsiteY275" fmla="*/ 426773 h 520856"/>
                <a:gd name="connsiteX276" fmla="*/ 139293 w 629149"/>
                <a:gd name="connsiteY276" fmla="*/ 426773 h 520856"/>
                <a:gd name="connsiteX277" fmla="*/ 141416 w 629149"/>
                <a:gd name="connsiteY277" fmla="*/ 425610 h 520856"/>
                <a:gd name="connsiteX278" fmla="*/ 142200 w 629149"/>
                <a:gd name="connsiteY278" fmla="*/ 425192 h 520856"/>
                <a:gd name="connsiteX279" fmla="*/ 137692 w 629149"/>
                <a:gd name="connsiteY279" fmla="*/ 425192 h 520856"/>
                <a:gd name="connsiteX280" fmla="*/ 139815 w 629149"/>
                <a:gd name="connsiteY280" fmla="*/ 424029 h 520856"/>
                <a:gd name="connsiteX281" fmla="*/ 140599 w 629149"/>
                <a:gd name="connsiteY281" fmla="*/ 423610 h 520856"/>
                <a:gd name="connsiteX282" fmla="*/ 136091 w 629149"/>
                <a:gd name="connsiteY282" fmla="*/ 423610 h 520856"/>
                <a:gd name="connsiteX283" fmla="*/ 138213 w 629149"/>
                <a:gd name="connsiteY283" fmla="*/ 422447 h 520856"/>
                <a:gd name="connsiteX284" fmla="*/ 138998 w 629149"/>
                <a:gd name="connsiteY284" fmla="*/ 422029 h 520856"/>
                <a:gd name="connsiteX285" fmla="*/ 134490 w 629149"/>
                <a:gd name="connsiteY285" fmla="*/ 422029 h 520856"/>
                <a:gd name="connsiteX286" fmla="*/ 136612 w 629149"/>
                <a:gd name="connsiteY286" fmla="*/ 420866 h 520856"/>
                <a:gd name="connsiteX287" fmla="*/ 137397 w 629149"/>
                <a:gd name="connsiteY287" fmla="*/ 420447 h 520856"/>
                <a:gd name="connsiteX288" fmla="*/ 132889 w 629149"/>
                <a:gd name="connsiteY288" fmla="*/ 420447 h 520856"/>
                <a:gd name="connsiteX289" fmla="*/ 135011 w 629149"/>
                <a:gd name="connsiteY289" fmla="*/ 419285 h 520856"/>
                <a:gd name="connsiteX290" fmla="*/ 135796 w 629149"/>
                <a:gd name="connsiteY290" fmla="*/ 418866 h 520856"/>
                <a:gd name="connsiteX291" fmla="*/ 131288 w 629149"/>
                <a:gd name="connsiteY291" fmla="*/ 418866 h 520856"/>
                <a:gd name="connsiteX292" fmla="*/ 133410 w 629149"/>
                <a:gd name="connsiteY292" fmla="*/ 417703 h 520856"/>
                <a:gd name="connsiteX293" fmla="*/ 134195 w 629149"/>
                <a:gd name="connsiteY293" fmla="*/ 417285 h 520856"/>
                <a:gd name="connsiteX294" fmla="*/ 129687 w 629149"/>
                <a:gd name="connsiteY294" fmla="*/ 417285 h 520856"/>
                <a:gd name="connsiteX295" fmla="*/ 131809 w 629149"/>
                <a:gd name="connsiteY295" fmla="*/ 416122 h 520856"/>
                <a:gd name="connsiteX296" fmla="*/ 132594 w 629149"/>
                <a:gd name="connsiteY296" fmla="*/ 415703 h 520856"/>
                <a:gd name="connsiteX297" fmla="*/ 128086 w 629149"/>
                <a:gd name="connsiteY297" fmla="*/ 415703 h 520856"/>
                <a:gd name="connsiteX298" fmla="*/ 130208 w 629149"/>
                <a:gd name="connsiteY298" fmla="*/ 414540 h 520856"/>
                <a:gd name="connsiteX299" fmla="*/ 130992 w 629149"/>
                <a:gd name="connsiteY299" fmla="*/ 414122 h 520856"/>
                <a:gd name="connsiteX300" fmla="*/ 126485 w 629149"/>
                <a:gd name="connsiteY300" fmla="*/ 414122 h 520856"/>
                <a:gd name="connsiteX301" fmla="*/ 128607 w 629149"/>
                <a:gd name="connsiteY301" fmla="*/ 412959 h 520856"/>
                <a:gd name="connsiteX302" fmla="*/ 129392 w 629149"/>
                <a:gd name="connsiteY302" fmla="*/ 412540 h 520856"/>
                <a:gd name="connsiteX303" fmla="*/ 124884 w 629149"/>
                <a:gd name="connsiteY303" fmla="*/ 412540 h 520856"/>
                <a:gd name="connsiteX304" fmla="*/ 127006 w 629149"/>
                <a:gd name="connsiteY304" fmla="*/ 411377 h 520856"/>
                <a:gd name="connsiteX305" fmla="*/ 127790 w 629149"/>
                <a:gd name="connsiteY305" fmla="*/ 410959 h 520856"/>
                <a:gd name="connsiteX306" fmla="*/ 123282 w 629149"/>
                <a:gd name="connsiteY306" fmla="*/ 410959 h 520856"/>
                <a:gd name="connsiteX307" fmla="*/ 125405 w 629149"/>
                <a:gd name="connsiteY307" fmla="*/ 409796 h 520856"/>
                <a:gd name="connsiteX308" fmla="*/ 126189 w 629149"/>
                <a:gd name="connsiteY308" fmla="*/ 409377 h 520856"/>
                <a:gd name="connsiteX309" fmla="*/ 121682 w 629149"/>
                <a:gd name="connsiteY309" fmla="*/ 409377 h 520856"/>
                <a:gd name="connsiteX310" fmla="*/ 123804 w 629149"/>
                <a:gd name="connsiteY310" fmla="*/ 408214 h 520856"/>
                <a:gd name="connsiteX311" fmla="*/ 124588 w 629149"/>
                <a:gd name="connsiteY311" fmla="*/ 407796 h 520856"/>
                <a:gd name="connsiteX312" fmla="*/ 120080 w 629149"/>
                <a:gd name="connsiteY312" fmla="*/ 407796 h 520856"/>
                <a:gd name="connsiteX313" fmla="*/ 122203 w 629149"/>
                <a:gd name="connsiteY313" fmla="*/ 406633 h 520856"/>
                <a:gd name="connsiteX314" fmla="*/ 122987 w 629149"/>
                <a:gd name="connsiteY314" fmla="*/ 406215 h 520856"/>
                <a:gd name="connsiteX315" fmla="*/ 118479 w 629149"/>
                <a:gd name="connsiteY315" fmla="*/ 406215 h 520856"/>
                <a:gd name="connsiteX316" fmla="*/ 120602 w 629149"/>
                <a:gd name="connsiteY316" fmla="*/ 405052 h 520856"/>
                <a:gd name="connsiteX317" fmla="*/ 121386 w 629149"/>
                <a:gd name="connsiteY317" fmla="*/ 404633 h 520856"/>
                <a:gd name="connsiteX318" fmla="*/ 116878 w 629149"/>
                <a:gd name="connsiteY318" fmla="*/ 404633 h 520856"/>
                <a:gd name="connsiteX319" fmla="*/ 119001 w 629149"/>
                <a:gd name="connsiteY319" fmla="*/ 403470 h 520856"/>
                <a:gd name="connsiteX320" fmla="*/ 119785 w 629149"/>
                <a:gd name="connsiteY320" fmla="*/ 403052 h 520856"/>
                <a:gd name="connsiteX321" fmla="*/ 115277 w 629149"/>
                <a:gd name="connsiteY321" fmla="*/ 403052 h 520856"/>
                <a:gd name="connsiteX322" fmla="*/ 117400 w 629149"/>
                <a:gd name="connsiteY322" fmla="*/ 401889 h 520856"/>
                <a:gd name="connsiteX323" fmla="*/ 118184 w 629149"/>
                <a:gd name="connsiteY323" fmla="*/ 401470 h 520856"/>
                <a:gd name="connsiteX324" fmla="*/ 113676 w 629149"/>
                <a:gd name="connsiteY324" fmla="*/ 401470 h 520856"/>
                <a:gd name="connsiteX325" fmla="*/ 115799 w 629149"/>
                <a:gd name="connsiteY325" fmla="*/ 400307 h 520856"/>
                <a:gd name="connsiteX326" fmla="*/ 116583 w 629149"/>
                <a:gd name="connsiteY326" fmla="*/ 399889 h 520856"/>
                <a:gd name="connsiteX327" fmla="*/ 112075 w 629149"/>
                <a:gd name="connsiteY327" fmla="*/ 399889 h 520856"/>
                <a:gd name="connsiteX328" fmla="*/ 114197 w 629149"/>
                <a:gd name="connsiteY328" fmla="*/ 398726 h 520856"/>
                <a:gd name="connsiteX329" fmla="*/ 114982 w 629149"/>
                <a:gd name="connsiteY329" fmla="*/ 398308 h 520856"/>
                <a:gd name="connsiteX330" fmla="*/ 110474 w 629149"/>
                <a:gd name="connsiteY330" fmla="*/ 398308 h 520856"/>
                <a:gd name="connsiteX331" fmla="*/ 112596 w 629149"/>
                <a:gd name="connsiteY331" fmla="*/ 397145 h 520856"/>
                <a:gd name="connsiteX332" fmla="*/ 113381 w 629149"/>
                <a:gd name="connsiteY332" fmla="*/ 396726 h 520856"/>
                <a:gd name="connsiteX333" fmla="*/ 108873 w 629149"/>
                <a:gd name="connsiteY333" fmla="*/ 396726 h 520856"/>
                <a:gd name="connsiteX334" fmla="*/ 110995 w 629149"/>
                <a:gd name="connsiteY334" fmla="*/ 395563 h 520856"/>
                <a:gd name="connsiteX335" fmla="*/ 111780 w 629149"/>
                <a:gd name="connsiteY335" fmla="*/ 395145 h 520856"/>
                <a:gd name="connsiteX336" fmla="*/ 107272 w 629149"/>
                <a:gd name="connsiteY336" fmla="*/ 395145 h 520856"/>
                <a:gd name="connsiteX337" fmla="*/ 109394 w 629149"/>
                <a:gd name="connsiteY337" fmla="*/ 393982 h 520856"/>
                <a:gd name="connsiteX338" fmla="*/ 110179 w 629149"/>
                <a:gd name="connsiteY338" fmla="*/ 393563 h 520856"/>
                <a:gd name="connsiteX339" fmla="*/ 105671 w 629149"/>
                <a:gd name="connsiteY339" fmla="*/ 393563 h 520856"/>
                <a:gd name="connsiteX340" fmla="*/ 107793 w 629149"/>
                <a:gd name="connsiteY340" fmla="*/ 392400 h 520856"/>
                <a:gd name="connsiteX341" fmla="*/ 108578 w 629149"/>
                <a:gd name="connsiteY341" fmla="*/ 391982 h 520856"/>
                <a:gd name="connsiteX342" fmla="*/ 104070 w 629149"/>
                <a:gd name="connsiteY342" fmla="*/ 391982 h 520856"/>
                <a:gd name="connsiteX343" fmla="*/ 106192 w 629149"/>
                <a:gd name="connsiteY343" fmla="*/ 390819 h 520856"/>
                <a:gd name="connsiteX344" fmla="*/ 106976 w 629149"/>
                <a:gd name="connsiteY344" fmla="*/ 390400 h 520856"/>
                <a:gd name="connsiteX345" fmla="*/ 102469 w 629149"/>
                <a:gd name="connsiteY345" fmla="*/ 390400 h 520856"/>
                <a:gd name="connsiteX346" fmla="*/ 104591 w 629149"/>
                <a:gd name="connsiteY346" fmla="*/ 389237 h 520856"/>
                <a:gd name="connsiteX347" fmla="*/ 105375 w 629149"/>
                <a:gd name="connsiteY347" fmla="*/ 388819 h 520856"/>
                <a:gd name="connsiteX348" fmla="*/ 100868 w 629149"/>
                <a:gd name="connsiteY348" fmla="*/ 388819 h 520856"/>
                <a:gd name="connsiteX349" fmla="*/ 102990 w 629149"/>
                <a:gd name="connsiteY349" fmla="*/ 387656 h 520856"/>
                <a:gd name="connsiteX350" fmla="*/ 103774 w 629149"/>
                <a:gd name="connsiteY350" fmla="*/ 387237 h 520856"/>
                <a:gd name="connsiteX351" fmla="*/ 99267 w 629149"/>
                <a:gd name="connsiteY351" fmla="*/ 387237 h 520856"/>
                <a:gd name="connsiteX352" fmla="*/ 101389 w 629149"/>
                <a:gd name="connsiteY352" fmla="*/ 386075 h 520856"/>
                <a:gd name="connsiteX353" fmla="*/ 102173 w 629149"/>
                <a:gd name="connsiteY353" fmla="*/ 385656 h 520856"/>
                <a:gd name="connsiteX354" fmla="*/ 97665 w 629149"/>
                <a:gd name="connsiteY354" fmla="*/ 385656 h 520856"/>
                <a:gd name="connsiteX355" fmla="*/ 99788 w 629149"/>
                <a:gd name="connsiteY355" fmla="*/ 384493 h 520856"/>
                <a:gd name="connsiteX356" fmla="*/ 100572 w 629149"/>
                <a:gd name="connsiteY356" fmla="*/ 384075 h 520856"/>
                <a:gd name="connsiteX357" fmla="*/ 96064 w 629149"/>
                <a:gd name="connsiteY357" fmla="*/ 384075 h 520856"/>
                <a:gd name="connsiteX358" fmla="*/ 98187 w 629149"/>
                <a:gd name="connsiteY358" fmla="*/ 382912 h 520856"/>
                <a:gd name="connsiteX359" fmla="*/ 98971 w 629149"/>
                <a:gd name="connsiteY359" fmla="*/ 382493 h 520856"/>
                <a:gd name="connsiteX360" fmla="*/ 94463 w 629149"/>
                <a:gd name="connsiteY360" fmla="*/ 382493 h 520856"/>
                <a:gd name="connsiteX361" fmla="*/ 96586 w 629149"/>
                <a:gd name="connsiteY361" fmla="*/ 381330 h 520856"/>
                <a:gd name="connsiteX362" fmla="*/ 97370 w 629149"/>
                <a:gd name="connsiteY362" fmla="*/ 380912 h 520856"/>
                <a:gd name="connsiteX363" fmla="*/ 92862 w 629149"/>
                <a:gd name="connsiteY363" fmla="*/ 380912 h 520856"/>
                <a:gd name="connsiteX364" fmla="*/ 94984 w 629149"/>
                <a:gd name="connsiteY364" fmla="*/ 379749 h 520856"/>
                <a:gd name="connsiteX365" fmla="*/ 95769 w 629149"/>
                <a:gd name="connsiteY365" fmla="*/ 379330 h 520856"/>
                <a:gd name="connsiteX366" fmla="*/ 91261 w 629149"/>
                <a:gd name="connsiteY366" fmla="*/ 379330 h 520856"/>
                <a:gd name="connsiteX367" fmla="*/ 93383 w 629149"/>
                <a:gd name="connsiteY367" fmla="*/ 378168 h 520856"/>
                <a:gd name="connsiteX368" fmla="*/ 94168 w 629149"/>
                <a:gd name="connsiteY368" fmla="*/ 377749 h 520856"/>
                <a:gd name="connsiteX369" fmla="*/ 89660 w 629149"/>
                <a:gd name="connsiteY369" fmla="*/ 377749 h 520856"/>
                <a:gd name="connsiteX370" fmla="*/ 91782 w 629149"/>
                <a:gd name="connsiteY370" fmla="*/ 376586 h 520856"/>
                <a:gd name="connsiteX371" fmla="*/ 92567 w 629149"/>
                <a:gd name="connsiteY371" fmla="*/ 376168 h 520856"/>
                <a:gd name="connsiteX372" fmla="*/ 88059 w 629149"/>
                <a:gd name="connsiteY372" fmla="*/ 376168 h 520856"/>
                <a:gd name="connsiteX373" fmla="*/ 90181 w 629149"/>
                <a:gd name="connsiteY373" fmla="*/ 375005 h 520856"/>
                <a:gd name="connsiteX374" fmla="*/ 90966 w 629149"/>
                <a:gd name="connsiteY374" fmla="*/ 374586 h 520856"/>
                <a:gd name="connsiteX375" fmla="*/ 86458 w 629149"/>
                <a:gd name="connsiteY375" fmla="*/ 374586 h 520856"/>
                <a:gd name="connsiteX376" fmla="*/ 88580 w 629149"/>
                <a:gd name="connsiteY376" fmla="*/ 373423 h 520856"/>
                <a:gd name="connsiteX377" fmla="*/ 89365 w 629149"/>
                <a:gd name="connsiteY377" fmla="*/ 373005 h 520856"/>
                <a:gd name="connsiteX378" fmla="*/ 84857 w 629149"/>
                <a:gd name="connsiteY378" fmla="*/ 373005 h 520856"/>
                <a:gd name="connsiteX379" fmla="*/ 86979 w 629149"/>
                <a:gd name="connsiteY379" fmla="*/ 371842 h 520856"/>
                <a:gd name="connsiteX380" fmla="*/ 87764 w 629149"/>
                <a:gd name="connsiteY380" fmla="*/ 371423 h 520856"/>
                <a:gd name="connsiteX381" fmla="*/ 83256 w 629149"/>
                <a:gd name="connsiteY381" fmla="*/ 371423 h 520856"/>
                <a:gd name="connsiteX382" fmla="*/ 85378 w 629149"/>
                <a:gd name="connsiteY382" fmla="*/ 370260 h 520856"/>
                <a:gd name="connsiteX383" fmla="*/ 86162 w 629149"/>
                <a:gd name="connsiteY383" fmla="*/ 369842 h 520856"/>
                <a:gd name="connsiteX384" fmla="*/ 81655 w 629149"/>
                <a:gd name="connsiteY384" fmla="*/ 369842 h 520856"/>
                <a:gd name="connsiteX385" fmla="*/ 83777 w 629149"/>
                <a:gd name="connsiteY385" fmla="*/ 368679 h 520856"/>
                <a:gd name="connsiteX386" fmla="*/ 84562 w 629149"/>
                <a:gd name="connsiteY386" fmla="*/ 368260 h 520856"/>
                <a:gd name="connsiteX387" fmla="*/ 80054 w 629149"/>
                <a:gd name="connsiteY387" fmla="*/ 368260 h 520856"/>
                <a:gd name="connsiteX388" fmla="*/ 82176 w 629149"/>
                <a:gd name="connsiteY388" fmla="*/ 367097 h 520856"/>
                <a:gd name="connsiteX389" fmla="*/ 82960 w 629149"/>
                <a:gd name="connsiteY389" fmla="*/ 366679 h 520856"/>
                <a:gd name="connsiteX390" fmla="*/ 78453 w 629149"/>
                <a:gd name="connsiteY390" fmla="*/ 366679 h 520856"/>
                <a:gd name="connsiteX391" fmla="*/ 80575 w 629149"/>
                <a:gd name="connsiteY391" fmla="*/ 365516 h 520856"/>
                <a:gd name="connsiteX392" fmla="*/ 81359 w 629149"/>
                <a:gd name="connsiteY392" fmla="*/ 365098 h 520856"/>
                <a:gd name="connsiteX393" fmla="*/ 76852 w 629149"/>
                <a:gd name="connsiteY393" fmla="*/ 365098 h 520856"/>
                <a:gd name="connsiteX394" fmla="*/ 78974 w 629149"/>
                <a:gd name="connsiteY394" fmla="*/ 363935 h 520856"/>
                <a:gd name="connsiteX395" fmla="*/ 79758 w 629149"/>
                <a:gd name="connsiteY395" fmla="*/ 363516 h 520856"/>
                <a:gd name="connsiteX396" fmla="*/ 75250 w 629149"/>
                <a:gd name="connsiteY396" fmla="*/ 363516 h 520856"/>
                <a:gd name="connsiteX397" fmla="*/ 77373 w 629149"/>
                <a:gd name="connsiteY397" fmla="*/ 362353 h 520856"/>
                <a:gd name="connsiteX398" fmla="*/ 78157 w 629149"/>
                <a:gd name="connsiteY398" fmla="*/ 361935 h 520856"/>
                <a:gd name="connsiteX399" fmla="*/ 73649 w 629149"/>
                <a:gd name="connsiteY399" fmla="*/ 361935 h 520856"/>
                <a:gd name="connsiteX400" fmla="*/ 75772 w 629149"/>
                <a:gd name="connsiteY400" fmla="*/ 360772 h 520856"/>
                <a:gd name="connsiteX401" fmla="*/ 76556 w 629149"/>
                <a:gd name="connsiteY401" fmla="*/ 360353 h 520856"/>
                <a:gd name="connsiteX402" fmla="*/ 72048 w 629149"/>
                <a:gd name="connsiteY402" fmla="*/ 360353 h 520856"/>
                <a:gd name="connsiteX403" fmla="*/ 74171 w 629149"/>
                <a:gd name="connsiteY403" fmla="*/ 359190 h 520856"/>
                <a:gd name="connsiteX404" fmla="*/ 74955 w 629149"/>
                <a:gd name="connsiteY404" fmla="*/ 358772 h 520856"/>
                <a:gd name="connsiteX405" fmla="*/ 70447 w 629149"/>
                <a:gd name="connsiteY405" fmla="*/ 358772 h 520856"/>
                <a:gd name="connsiteX406" fmla="*/ 72569 w 629149"/>
                <a:gd name="connsiteY406" fmla="*/ 357609 h 520856"/>
                <a:gd name="connsiteX407" fmla="*/ 73354 w 629149"/>
                <a:gd name="connsiteY407" fmla="*/ 357191 h 520856"/>
                <a:gd name="connsiteX408" fmla="*/ 68846 w 629149"/>
                <a:gd name="connsiteY408" fmla="*/ 357191 h 520856"/>
                <a:gd name="connsiteX409" fmla="*/ 70968 w 629149"/>
                <a:gd name="connsiteY409" fmla="*/ 356028 h 520856"/>
                <a:gd name="connsiteX410" fmla="*/ 71753 w 629149"/>
                <a:gd name="connsiteY410" fmla="*/ 355609 h 520856"/>
                <a:gd name="connsiteX411" fmla="*/ 67245 w 629149"/>
                <a:gd name="connsiteY411" fmla="*/ 355609 h 520856"/>
                <a:gd name="connsiteX412" fmla="*/ 69367 w 629149"/>
                <a:gd name="connsiteY412" fmla="*/ 354446 h 520856"/>
                <a:gd name="connsiteX413" fmla="*/ 70152 w 629149"/>
                <a:gd name="connsiteY413" fmla="*/ 354028 h 520856"/>
                <a:gd name="connsiteX414" fmla="*/ 65644 w 629149"/>
                <a:gd name="connsiteY414" fmla="*/ 354028 h 520856"/>
                <a:gd name="connsiteX415" fmla="*/ 67766 w 629149"/>
                <a:gd name="connsiteY415" fmla="*/ 352865 h 520856"/>
                <a:gd name="connsiteX416" fmla="*/ 68551 w 629149"/>
                <a:gd name="connsiteY416" fmla="*/ 352446 h 520856"/>
                <a:gd name="connsiteX417" fmla="*/ 64043 w 629149"/>
                <a:gd name="connsiteY417" fmla="*/ 352446 h 520856"/>
                <a:gd name="connsiteX418" fmla="*/ 66165 w 629149"/>
                <a:gd name="connsiteY418" fmla="*/ 351283 h 520856"/>
                <a:gd name="connsiteX419" fmla="*/ 66950 w 629149"/>
                <a:gd name="connsiteY419" fmla="*/ 350865 h 520856"/>
                <a:gd name="connsiteX420" fmla="*/ 62442 w 629149"/>
                <a:gd name="connsiteY420" fmla="*/ 350865 h 520856"/>
                <a:gd name="connsiteX421" fmla="*/ 64564 w 629149"/>
                <a:gd name="connsiteY421" fmla="*/ 349702 h 520856"/>
                <a:gd name="connsiteX422" fmla="*/ 65348 w 629149"/>
                <a:gd name="connsiteY422" fmla="*/ 349283 h 520856"/>
                <a:gd name="connsiteX423" fmla="*/ 60841 w 629149"/>
                <a:gd name="connsiteY423" fmla="*/ 349283 h 520856"/>
                <a:gd name="connsiteX424" fmla="*/ 62963 w 629149"/>
                <a:gd name="connsiteY424" fmla="*/ 348121 h 520856"/>
                <a:gd name="connsiteX425" fmla="*/ 63747 w 629149"/>
                <a:gd name="connsiteY425" fmla="*/ 347702 h 520856"/>
                <a:gd name="connsiteX426" fmla="*/ 59240 w 629149"/>
                <a:gd name="connsiteY426" fmla="*/ 347702 h 520856"/>
                <a:gd name="connsiteX427" fmla="*/ 61362 w 629149"/>
                <a:gd name="connsiteY427" fmla="*/ 346539 h 520856"/>
                <a:gd name="connsiteX428" fmla="*/ 62147 w 629149"/>
                <a:gd name="connsiteY428" fmla="*/ 346120 h 520856"/>
                <a:gd name="connsiteX429" fmla="*/ 57638 w 629149"/>
                <a:gd name="connsiteY429" fmla="*/ 346120 h 520856"/>
                <a:gd name="connsiteX430" fmla="*/ 59761 w 629149"/>
                <a:gd name="connsiteY430" fmla="*/ 344958 h 520856"/>
                <a:gd name="connsiteX431" fmla="*/ 60545 w 629149"/>
                <a:gd name="connsiteY431" fmla="*/ 344539 h 520856"/>
                <a:gd name="connsiteX432" fmla="*/ 56038 w 629149"/>
                <a:gd name="connsiteY432" fmla="*/ 344539 h 520856"/>
                <a:gd name="connsiteX433" fmla="*/ 58160 w 629149"/>
                <a:gd name="connsiteY433" fmla="*/ 343376 h 520856"/>
                <a:gd name="connsiteX434" fmla="*/ 58944 w 629149"/>
                <a:gd name="connsiteY434" fmla="*/ 342958 h 520856"/>
                <a:gd name="connsiteX435" fmla="*/ 54436 w 629149"/>
                <a:gd name="connsiteY435" fmla="*/ 342958 h 520856"/>
                <a:gd name="connsiteX436" fmla="*/ 56559 w 629149"/>
                <a:gd name="connsiteY436" fmla="*/ 341795 h 520856"/>
                <a:gd name="connsiteX437" fmla="*/ 57343 w 629149"/>
                <a:gd name="connsiteY437" fmla="*/ 341376 h 520856"/>
                <a:gd name="connsiteX438" fmla="*/ 52835 w 629149"/>
                <a:gd name="connsiteY438" fmla="*/ 341376 h 520856"/>
                <a:gd name="connsiteX439" fmla="*/ 54958 w 629149"/>
                <a:gd name="connsiteY439" fmla="*/ 340213 h 520856"/>
                <a:gd name="connsiteX440" fmla="*/ 55742 w 629149"/>
                <a:gd name="connsiteY440" fmla="*/ 339795 h 520856"/>
                <a:gd name="connsiteX441" fmla="*/ 51234 w 629149"/>
                <a:gd name="connsiteY441" fmla="*/ 339795 h 520856"/>
                <a:gd name="connsiteX442" fmla="*/ 53357 w 629149"/>
                <a:gd name="connsiteY442" fmla="*/ 338632 h 520856"/>
                <a:gd name="connsiteX443" fmla="*/ 54141 w 629149"/>
                <a:gd name="connsiteY443" fmla="*/ 338213 h 520856"/>
                <a:gd name="connsiteX444" fmla="*/ 49633 w 629149"/>
                <a:gd name="connsiteY444" fmla="*/ 338213 h 520856"/>
                <a:gd name="connsiteX445" fmla="*/ 51756 w 629149"/>
                <a:gd name="connsiteY445" fmla="*/ 337050 h 520856"/>
                <a:gd name="connsiteX446" fmla="*/ 52540 w 629149"/>
                <a:gd name="connsiteY446" fmla="*/ 336632 h 520856"/>
                <a:gd name="connsiteX447" fmla="*/ 48032 w 629149"/>
                <a:gd name="connsiteY447" fmla="*/ 336632 h 520856"/>
                <a:gd name="connsiteX448" fmla="*/ 50155 w 629149"/>
                <a:gd name="connsiteY448" fmla="*/ 335469 h 520856"/>
                <a:gd name="connsiteX449" fmla="*/ 50939 w 629149"/>
                <a:gd name="connsiteY449" fmla="*/ 335051 h 520856"/>
                <a:gd name="connsiteX450" fmla="*/ 46431 w 629149"/>
                <a:gd name="connsiteY450" fmla="*/ 335051 h 520856"/>
                <a:gd name="connsiteX451" fmla="*/ 48553 w 629149"/>
                <a:gd name="connsiteY451" fmla="*/ 333888 h 520856"/>
                <a:gd name="connsiteX452" fmla="*/ 49338 w 629149"/>
                <a:gd name="connsiteY452" fmla="*/ 333469 h 520856"/>
                <a:gd name="connsiteX453" fmla="*/ 44830 w 629149"/>
                <a:gd name="connsiteY453" fmla="*/ 333469 h 520856"/>
                <a:gd name="connsiteX454" fmla="*/ 46952 w 629149"/>
                <a:gd name="connsiteY454" fmla="*/ 332306 h 520856"/>
                <a:gd name="connsiteX455" fmla="*/ 47737 w 629149"/>
                <a:gd name="connsiteY455" fmla="*/ 331888 h 520856"/>
                <a:gd name="connsiteX456" fmla="*/ 43229 w 629149"/>
                <a:gd name="connsiteY456" fmla="*/ 331888 h 520856"/>
                <a:gd name="connsiteX457" fmla="*/ 45351 w 629149"/>
                <a:gd name="connsiteY457" fmla="*/ 330725 h 520856"/>
                <a:gd name="connsiteX458" fmla="*/ 46136 w 629149"/>
                <a:gd name="connsiteY458" fmla="*/ 330306 h 520856"/>
                <a:gd name="connsiteX459" fmla="*/ 41628 w 629149"/>
                <a:gd name="connsiteY459" fmla="*/ 330306 h 520856"/>
                <a:gd name="connsiteX460" fmla="*/ 43750 w 629149"/>
                <a:gd name="connsiteY460" fmla="*/ 329143 h 520856"/>
                <a:gd name="connsiteX461" fmla="*/ 44535 w 629149"/>
                <a:gd name="connsiteY461" fmla="*/ 328725 h 520856"/>
                <a:gd name="connsiteX462" fmla="*/ 40027 w 629149"/>
                <a:gd name="connsiteY462" fmla="*/ 328725 h 520856"/>
                <a:gd name="connsiteX463" fmla="*/ 42149 w 629149"/>
                <a:gd name="connsiteY463" fmla="*/ 327562 h 520856"/>
                <a:gd name="connsiteX464" fmla="*/ 42933 w 629149"/>
                <a:gd name="connsiteY464" fmla="*/ 327144 h 520856"/>
                <a:gd name="connsiteX465" fmla="*/ 38426 w 629149"/>
                <a:gd name="connsiteY465" fmla="*/ 327144 h 520856"/>
                <a:gd name="connsiteX466" fmla="*/ 40548 w 629149"/>
                <a:gd name="connsiteY466" fmla="*/ 325981 h 520856"/>
                <a:gd name="connsiteX467" fmla="*/ 41332 w 629149"/>
                <a:gd name="connsiteY467" fmla="*/ 325562 h 520856"/>
                <a:gd name="connsiteX468" fmla="*/ 36825 w 629149"/>
                <a:gd name="connsiteY468" fmla="*/ 325562 h 520856"/>
                <a:gd name="connsiteX469" fmla="*/ 38947 w 629149"/>
                <a:gd name="connsiteY469" fmla="*/ 324399 h 520856"/>
                <a:gd name="connsiteX470" fmla="*/ 39731 w 629149"/>
                <a:gd name="connsiteY470" fmla="*/ 323981 h 520856"/>
                <a:gd name="connsiteX471" fmla="*/ 35224 w 629149"/>
                <a:gd name="connsiteY471" fmla="*/ 323981 h 520856"/>
                <a:gd name="connsiteX472" fmla="*/ 37346 w 629149"/>
                <a:gd name="connsiteY472" fmla="*/ 322818 h 520856"/>
                <a:gd name="connsiteX473" fmla="*/ 38131 w 629149"/>
                <a:gd name="connsiteY473" fmla="*/ 322399 h 520856"/>
                <a:gd name="connsiteX474" fmla="*/ 33623 w 629149"/>
                <a:gd name="connsiteY474" fmla="*/ 322399 h 520856"/>
                <a:gd name="connsiteX475" fmla="*/ 35745 w 629149"/>
                <a:gd name="connsiteY475" fmla="*/ 321236 h 520856"/>
                <a:gd name="connsiteX476" fmla="*/ 36529 w 629149"/>
                <a:gd name="connsiteY476" fmla="*/ 320818 h 520856"/>
                <a:gd name="connsiteX477" fmla="*/ 32021 w 629149"/>
                <a:gd name="connsiteY477" fmla="*/ 320818 h 520856"/>
                <a:gd name="connsiteX478" fmla="*/ 34144 w 629149"/>
                <a:gd name="connsiteY478" fmla="*/ 319655 h 520856"/>
                <a:gd name="connsiteX479" fmla="*/ 34928 w 629149"/>
                <a:gd name="connsiteY479" fmla="*/ 319236 h 520856"/>
                <a:gd name="connsiteX480" fmla="*/ 30420 w 629149"/>
                <a:gd name="connsiteY480" fmla="*/ 319236 h 520856"/>
                <a:gd name="connsiteX481" fmla="*/ 32543 w 629149"/>
                <a:gd name="connsiteY481" fmla="*/ 318073 h 520856"/>
                <a:gd name="connsiteX482" fmla="*/ 33327 w 629149"/>
                <a:gd name="connsiteY482" fmla="*/ 317655 h 520856"/>
                <a:gd name="connsiteX483" fmla="*/ 28819 w 629149"/>
                <a:gd name="connsiteY483" fmla="*/ 317655 h 520856"/>
                <a:gd name="connsiteX484" fmla="*/ 30942 w 629149"/>
                <a:gd name="connsiteY484" fmla="*/ 316492 h 520856"/>
                <a:gd name="connsiteX485" fmla="*/ 31726 w 629149"/>
                <a:gd name="connsiteY485" fmla="*/ 316074 h 520856"/>
                <a:gd name="connsiteX486" fmla="*/ 27218 w 629149"/>
                <a:gd name="connsiteY486" fmla="*/ 316074 h 520856"/>
                <a:gd name="connsiteX487" fmla="*/ 29340 w 629149"/>
                <a:gd name="connsiteY487" fmla="*/ 314911 h 520856"/>
                <a:gd name="connsiteX488" fmla="*/ 30125 w 629149"/>
                <a:gd name="connsiteY488" fmla="*/ 314492 h 520856"/>
                <a:gd name="connsiteX489" fmla="*/ 25617 w 629149"/>
                <a:gd name="connsiteY489" fmla="*/ 314492 h 520856"/>
                <a:gd name="connsiteX490" fmla="*/ 27740 w 629149"/>
                <a:gd name="connsiteY490" fmla="*/ 313329 h 520856"/>
                <a:gd name="connsiteX491" fmla="*/ 28524 w 629149"/>
                <a:gd name="connsiteY491" fmla="*/ 312911 h 520856"/>
                <a:gd name="connsiteX492" fmla="*/ 24016 w 629149"/>
                <a:gd name="connsiteY492" fmla="*/ 312911 h 520856"/>
                <a:gd name="connsiteX493" fmla="*/ 26138 w 629149"/>
                <a:gd name="connsiteY493" fmla="*/ 311748 h 520856"/>
                <a:gd name="connsiteX494" fmla="*/ 26923 w 629149"/>
                <a:gd name="connsiteY494" fmla="*/ 311329 h 520856"/>
                <a:gd name="connsiteX495" fmla="*/ 22415 w 629149"/>
                <a:gd name="connsiteY495" fmla="*/ 311329 h 520856"/>
                <a:gd name="connsiteX496" fmla="*/ 24537 w 629149"/>
                <a:gd name="connsiteY496" fmla="*/ 310166 h 520856"/>
                <a:gd name="connsiteX497" fmla="*/ 25322 w 629149"/>
                <a:gd name="connsiteY497" fmla="*/ 309748 h 520856"/>
                <a:gd name="connsiteX498" fmla="*/ 20814 w 629149"/>
                <a:gd name="connsiteY498" fmla="*/ 309748 h 520856"/>
                <a:gd name="connsiteX499" fmla="*/ 22936 w 629149"/>
                <a:gd name="connsiteY499" fmla="*/ 308585 h 520856"/>
                <a:gd name="connsiteX500" fmla="*/ 23721 w 629149"/>
                <a:gd name="connsiteY500" fmla="*/ 308166 h 520856"/>
                <a:gd name="connsiteX501" fmla="*/ 19213 w 629149"/>
                <a:gd name="connsiteY501" fmla="*/ 308166 h 520856"/>
                <a:gd name="connsiteX502" fmla="*/ 21335 w 629149"/>
                <a:gd name="connsiteY502" fmla="*/ 307004 h 520856"/>
                <a:gd name="connsiteX503" fmla="*/ 22120 w 629149"/>
                <a:gd name="connsiteY503" fmla="*/ 306585 h 520856"/>
                <a:gd name="connsiteX504" fmla="*/ 17612 w 629149"/>
                <a:gd name="connsiteY504" fmla="*/ 306585 h 520856"/>
                <a:gd name="connsiteX505" fmla="*/ 19734 w 629149"/>
                <a:gd name="connsiteY505" fmla="*/ 305422 h 520856"/>
                <a:gd name="connsiteX506" fmla="*/ 20518 w 629149"/>
                <a:gd name="connsiteY506" fmla="*/ 305004 h 520856"/>
                <a:gd name="connsiteX507" fmla="*/ 16011 w 629149"/>
                <a:gd name="connsiteY507" fmla="*/ 305004 h 520856"/>
                <a:gd name="connsiteX508" fmla="*/ 18133 w 629149"/>
                <a:gd name="connsiteY508" fmla="*/ 303841 h 520856"/>
                <a:gd name="connsiteX509" fmla="*/ 18917 w 629149"/>
                <a:gd name="connsiteY509" fmla="*/ 303422 h 520856"/>
                <a:gd name="connsiteX510" fmla="*/ 14410 w 629149"/>
                <a:gd name="connsiteY510" fmla="*/ 303422 h 520856"/>
                <a:gd name="connsiteX511" fmla="*/ 16532 w 629149"/>
                <a:gd name="connsiteY511" fmla="*/ 302259 h 520856"/>
                <a:gd name="connsiteX512" fmla="*/ 17316 w 629149"/>
                <a:gd name="connsiteY512" fmla="*/ 301841 h 520856"/>
                <a:gd name="connsiteX513" fmla="*/ 12809 w 629149"/>
                <a:gd name="connsiteY513" fmla="*/ 301841 h 520856"/>
                <a:gd name="connsiteX514" fmla="*/ 14931 w 629149"/>
                <a:gd name="connsiteY514" fmla="*/ 300678 h 520856"/>
                <a:gd name="connsiteX515" fmla="*/ 15716 w 629149"/>
                <a:gd name="connsiteY515" fmla="*/ 300259 h 520856"/>
                <a:gd name="connsiteX516" fmla="*/ 11208 w 629149"/>
                <a:gd name="connsiteY516" fmla="*/ 300259 h 520856"/>
                <a:gd name="connsiteX517" fmla="*/ 13330 w 629149"/>
                <a:gd name="connsiteY517" fmla="*/ 299096 h 520856"/>
                <a:gd name="connsiteX518" fmla="*/ 14114 w 629149"/>
                <a:gd name="connsiteY518" fmla="*/ 298678 h 520856"/>
                <a:gd name="connsiteX519" fmla="*/ 9606 w 629149"/>
                <a:gd name="connsiteY519" fmla="*/ 298678 h 520856"/>
                <a:gd name="connsiteX520" fmla="*/ 11729 w 629149"/>
                <a:gd name="connsiteY520" fmla="*/ 297515 h 520856"/>
                <a:gd name="connsiteX521" fmla="*/ 12513 w 629149"/>
                <a:gd name="connsiteY521" fmla="*/ 297096 h 520856"/>
                <a:gd name="connsiteX522" fmla="*/ 8005 w 629149"/>
                <a:gd name="connsiteY522" fmla="*/ 297096 h 520856"/>
                <a:gd name="connsiteX523" fmla="*/ 10128 w 629149"/>
                <a:gd name="connsiteY523" fmla="*/ 295933 h 520856"/>
                <a:gd name="connsiteX524" fmla="*/ 10912 w 629149"/>
                <a:gd name="connsiteY524" fmla="*/ 295515 h 520856"/>
                <a:gd name="connsiteX525" fmla="*/ 6404 w 629149"/>
                <a:gd name="connsiteY525" fmla="*/ 295515 h 520856"/>
                <a:gd name="connsiteX526" fmla="*/ 8527 w 629149"/>
                <a:gd name="connsiteY526" fmla="*/ 294352 h 520856"/>
                <a:gd name="connsiteX527" fmla="*/ 9311 w 629149"/>
                <a:gd name="connsiteY527" fmla="*/ 293934 h 520856"/>
                <a:gd name="connsiteX528" fmla="*/ 4803 w 629149"/>
                <a:gd name="connsiteY528" fmla="*/ 293934 h 520856"/>
                <a:gd name="connsiteX529" fmla="*/ 6925 w 629149"/>
                <a:gd name="connsiteY529" fmla="*/ 292771 h 520856"/>
                <a:gd name="connsiteX530" fmla="*/ 7710 w 629149"/>
                <a:gd name="connsiteY530" fmla="*/ 292352 h 520856"/>
                <a:gd name="connsiteX531" fmla="*/ 3202 w 629149"/>
                <a:gd name="connsiteY531" fmla="*/ 292352 h 520856"/>
                <a:gd name="connsiteX532" fmla="*/ 5325 w 629149"/>
                <a:gd name="connsiteY532" fmla="*/ 291189 h 520856"/>
                <a:gd name="connsiteX533" fmla="*/ 6109 w 629149"/>
                <a:gd name="connsiteY533" fmla="*/ 290771 h 520856"/>
                <a:gd name="connsiteX534" fmla="*/ 1601 w 629149"/>
                <a:gd name="connsiteY534" fmla="*/ 290771 h 520856"/>
                <a:gd name="connsiteX535" fmla="*/ 3723 w 629149"/>
                <a:gd name="connsiteY535" fmla="*/ 289608 h 520856"/>
                <a:gd name="connsiteX536" fmla="*/ 4508 w 629149"/>
                <a:gd name="connsiteY536" fmla="*/ 289189 h 520856"/>
                <a:gd name="connsiteX537" fmla="*/ 0 w 629149"/>
                <a:gd name="connsiteY537" fmla="*/ 289189 h 520856"/>
                <a:gd name="connsiteX538" fmla="*/ 25076 w 629149"/>
                <a:gd name="connsiteY538" fmla="*/ 276419 h 520856"/>
                <a:gd name="connsiteX539" fmla="*/ 48122 w 629149"/>
                <a:gd name="connsiteY539" fmla="*/ 266524 h 520856"/>
                <a:gd name="connsiteX540" fmla="*/ 59934 w 629149"/>
                <a:gd name="connsiteY540" fmla="*/ 267585 h 520856"/>
                <a:gd name="connsiteX541" fmla="*/ 66572 w 629149"/>
                <a:gd name="connsiteY541" fmla="*/ 268131 h 520856"/>
                <a:gd name="connsiteX542" fmla="*/ 66649 w 629149"/>
                <a:gd name="connsiteY542" fmla="*/ 267864 h 520856"/>
                <a:gd name="connsiteX543" fmla="*/ 64589 w 629149"/>
                <a:gd name="connsiteY543" fmla="*/ 267864 h 520856"/>
                <a:gd name="connsiteX544" fmla="*/ 65048 w 629149"/>
                <a:gd name="connsiteY544" fmla="*/ 266282 h 520856"/>
                <a:gd name="connsiteX545" fmla="*/ 62988 w 629149"/>
                <a:gd name="connsiteY545" fmla="*/ 266282 h 520856"/>
                <a:gd name="connsiteX546" fmla="*/ 63447 w 629149"/>
                <a:gd name="connsiteY546" fmla="*/ 264701 h 520856"/>
                <a:gd name="connsiteX547" fmla="*/ 61386 w 629149"/>
                <a:gd name="connsiteY547" fmla="*/ 264701 h 520856"/>
                <a:gd name="connsiteX548" fmla="*/ 61846 w 629149"/>
                <a:gd name="connsiteY548" fmla="*/ 263119 h 520856"/>
                <a:gd name="connsiteX549" fmla="*/ 59785 w 629149"/>
                <a:gd name="connsiteY549" fmla="*/ 263119 h 520856"/>
                <a:gd name="connsiteX550" fmla="*/ 60245 w 629149"/>
                <a:gd name="connsiteY550" fmla="*/ 261538 h 520856"/>
                <a:gd name="connsiteX551" fmla="*/ 58184 w 629149"/>
                <a:gd name="connsiteY551" fmla="*/ 261538 h 520856"/>
                <a:gd name="connsiteX552" fmla="*/ 58644 w 629149"/>
                <a:gd name="connsiteY552" fmla="*/ 259957 h 520856"/>
                <a:gd name="connsiteX553" fmla="*/ 56583 w 629149"/>
                <a:gd name="connsiteY553" fmla="*/ 259957 h 520856"/>
                <a:gd name="connsiteX554" fmla="*/ 57043 w 629149"/>
                <a:gd name="connsiteY554" fmla="*/ 258375 h 520856"/>
                <a:gd name="connsiteX555" fmla="*/ 54982 w 629149"/>
                <a:gd name="connsiteY555" fmla="*/ 258375 h 520856"/>
                <a:gd name="connsiteX556" fmla="*/ 55442 w 629149"/>
                <a:gd name="connsiteY556" fmla="*/ 256794 h 520856"/>
                <a:gd name="connsiteX557" fmla="*/ 53381 w 629149"/>
                <a:gd name="connsiteY557" fmla="*/ 256794 h 520856"/>
                <a:gd name="connsiteX558" fmla="*/ 53841 w 629149"/>
                <a:gd name="connsiteY558" fmla="*/ 255212 h 520856"/>
                <a:gd name="connsiteX559" fmla="*/ 51780 w 629149"/>
                <a:gd name="connsiteY559" fmla="*/ 255212 h 520856"/>
                <a:gd name="connsiteX560" fmla="*/ 82840 w 629149"/>
                <a:gd name="connsiteY560" fmla="*/ 148379 h 520856"/>
                <a:gd name="connsiteX561" fmla="*/ 126141 w 629149"/>
                <a:gd name="connsiteY561" fmla="*/ 148379 h 520856"/>
                <a:gd name="connsiteX562" fmla="*/ 125688 w 629149"/>
                <a:gd name="connsiteY562" fmla="*/ 149960 h 520856"/>
                <a:gd name="connsiteX563" fmla="*/ 127742 w 629149"/>
                <a:gd name="connsiteY563" fmla="*/ 149960 h 520856"/>
                <a:gd name="connsiteX564" fmla="*/ 127289 w 629149"/>
                <a:gd name="connsiteY564" fmla="*/ 151541 h 520856"/>
                <a:gd name="connsiteX565" fmla="*/ 129343 w 629149"/>
                <a:gd name="connsiteY565" fmla="*/ 151541 h 520856"/>
                <a:gd name="connsiteX566" fmla="*/ 128890 w 629149"/>
                <a:gd name="connsiteY566" fmla="*/ 153123 h 520856"/>
                <a:gd name="connsiteX567" fmla="*/ 130944 w 629149"/>
                <a:gd name="connsiteY567" fmla="*/ 153123 h 520856"/>
                <a:gd name="connsiteX568" fmla="*/ 130491 w 629149"/>
                <a:gd name="connsiteY568" fmla="*/ 154704 h 520856"/>
                <a:gd name="connsiteX569" fmla="*/ 132545 w 629149"/>
                <a:gd name="connsiteY569" fmla="*/ 154704 h 520856"/>
                <a:gd name="connsiteX570" fmla="*/ 132092 w 629149"/>
                <a:gd name="connsiteY570" fmla="*/ 156286 h 520856"/>
                <a:gd name="connsiteX571" fmla="*/ 134146 w 629149"/>
                <a:gd name="connsiteY571" fmla="*/ 156286 h 520856"/>
                <a:gd name="connsiteX572" fmla="*/ 133693 w 629149"/>
                <a:gd name="connsiteY572" fmla="*/ 157868 h 520856"/>
                <a:gd name="connsiteX573" fmla="*/ 135747 w 629149"/>
                <a:gd name="connsiteY573" fmla="*/ 157868 h 520856"/>
                <a:gd name="connsiteX574" fmla="*/ 135294 w 629149"/>
                <a:gd name="connsiteY574" fmla="*/ 159449 h 520856"/>
                <a:gd name="connsiteX575" fmla="*/ 137349 w 629149"/>
                <a:gd name="connsiteY575" fmla="*/ 159449 h 520856"/>
                <a:gd name="connsiteX576" fmla="*/ 136895 w 629149"/>
                <a:gd name="connsiteY576" fmla="*/ 161030 h 520856"/>
                <a:gd name="connsiteX577" fmla="*/ 137243 w 629149"/>
                <a:gd name="connsiteY577" fmla="*/ 161030 h 520856"/>
                <a:gd name="connsiteX578" fmla="*/ 140941 w 629149"/>
                <a:gd name="connsiteY578" fmla="*/ 148379 h 520856"/>
                <a:gd name="connsiteX579" fmla="*/ 184074 w 629149"/>
                <a:gd name="connsiteY579" fmla="*/ 148379 h 520856"/>
                <a:gd name="connsiteX580" fmla="*/ 183612 w 629149"/>
                <a:gd name="connsiteY580" fmla="*/ 149960 h 520856"/>
                <a:gd name="connsiteX581" fmla="*/ 185675 w 629149"/>
                <a:gd name="connsiteY581" fmla="*/ 149960 h 520856"/>
                <a:gd name="connsiteX582" fmla="*/ 185213 w 629149"/>
                <a:gd name="connsiteY582" fmla="*/ 151541 h 520856"/>
                <a:gd name="connsiteX583" fmla="*/ 187276 w 629149"/>
                <a:gd name="connsiteY583" fmla="*/ 151541 h 520856"/>
                <a:gd name="connsiteX584" fmla="*/ 186815 w 629149"/>
                <a:gd name="connsiteY584" fmla="*/ 153123 h 520856"/>
                <a:gd name="connsiteX585" fmla="*/ 188877 w 629149"/>
                <a:gd name="connsiteY585" fmla="*/ 153123 h 520856"/>
                <a:gd name="connsiteX586" fmla="*/ 188415 w 629149"/>
                <a:gd name="connsiteY586" fmla="*/ 154704 h 520856"/>
                <a:gd name="connsiteX587" fmla="*/ 190478 w 629149"/>
                <a:gd name="connsiteY587" fmla="*/ 154704 h 520856"/>
                <a:gd name="connsiteX588" fmla="*/ 190017 w 629149"/>
                <a:gd name="connsiteY588" fmla="*/ 156286 h 520856"/>
                <a:gd name="connsiteX589" fmla="*/ 192079 w 629149"/>
                <a:gd name="connsiteY589" fmla="*/ 156286 h 520856"/>
                <a:gd name="connsiteX590" fmla="*/ 191618 w 629149"/>
                <a:gd name="connsiteY590" fmla="*/ 157868 h 520856"/>
                <a:gd name="connsiteX591" fmla="*/ 193680 w 629149"/>
                <a:gd name="connsiteY591" fmla="*/ 157868 h 520856"/>
                <a:gd name="connsiteX592" fmla="*/ 193219 w 629149"/>
                <a:gd name="connsiteY592" fmla="*/ 159449 h 520856"/>
                <a:gd name="connsiteX593" fmla="*/ 194324 w 629149"/>
                <a:gd name="connsiteY593" fmla="*/ 159449 h 520856"/>
                <a:gd name="connsiteX594" fmla="*/ 197542 w 629149"/>
                <a:gd name="connsiteY594" fmla="*/ 148379 h 520856"/>
                <a:gd name="connsiteX595" fmla="*/ 233963 w 629149"/>
                <a:gd name="connsiteY595" fmla="*/ 148379 h 520856"/>
                <a:gd name="connsiteX596" fmla="*/ 232440 w 629149"/>
                <a:gd name="connsiteY596" fmla="*/ 146922 h 520856"/>
                <a:gd name="connsiteX597" fmla="*/ 232378 w 629149"/>
                <a:gd name="connsiteY597" fmla="*/ 146813 h 520856"/>
                <a:gd name="connsiteX598" fmla="*/ 230839 w 629149"/>
                <a:gd name="connsiteY598" fmla="*/ 145340 h 520856"/>
                <a:gd name="connsiteX599" fmla="*/ 230777 w 629149"/>
                <a:gd name="connsiteY599" fmla="*/ 145232 h 520856"/>
                <a:gd name="connsiteX600" fmla="*/ 229238 w 629149"/>
                <a:gd name="connsiteY600" fmla="*/ 143759 h 520856"/>
                <a:gd name="connsiteX601" fmla="*/ 229176 w 629149"/>
                <a:gd name="connsiteY601" fmla="*/ 143650 h 520856"/>
                <a:gd name="connsiteX602" fmla="*/ 227637 w 629149"/>
                <a:gd name="connsiteY602" fmla="*/ 142178 h 520856"/>
                <a:gd name="connsiteX603" fmla="*/ 227575 w 629149"/>
                <a:gd name="connsiteY603" fmla="*/ 142069 h 520856"/>
                <a:gd name="connsiteX604" fmla="*/ 226036 w 629149"/>
                <a:gd name="connsiteY604" fmla="*/ 140596 h 520856"/>
                <a:gd name="connsiteX605" fmla="*/ 225974 w 629149"/>
                <a:gd name="connsiteY605" fmla="*/ 140488 h 520856"/>
                <a:gd name="connsiteX606" fmla="*/ 224435 w 629149"/>
                <a:gd name="connsiteY606" fmla="*/ 139015 h 520856"/>
                <a:gd name="connsiteX607" fmla="*/ 224373 w 629149"/>
                <a:gd name="connsiteY607" fmla="*/ 138906 h 520856"/>
                <a:gd name="connsiteX608" fmla="*/ 222834 w 629149"/>
                <a:gd name="connsiteY608" fmla="*/ 137433 h 520856"/>
                <a:gd name="connsiteX609" fmla="*/ 222772 w 629149"/>
                <a:gd name="connsiteY609" fmla="*/ 137325 h 520856"/>
                <a:gd name="connsiteX610" fmla="*/ 221233 w 629149"/>
                <a:gd name="connsiteY610" fmla="*/ 135852 h 520856"/>
                <a:gd name="connsiteX611" fmla="*/ 221170 w 629149"/>
                <a:gd name="connsiteY611" fmla="*/ 135743 h 520856"/>
                <a:gd name="connsiteX612" fmla="*/ 219632 w 629149"/>
                <a:gd name="connsiteY612" fmla="*/ 134270 h 520856"/>
                <a:gd name="connsiteX613" fmla="*/ 219570 w 629149"/>
                <a:gd name="connsiteY613" fmla="*/ 134162 h 520856"/>
                <a:gd name="connsiteX614" fmla="*/ 218031 w 629149"/>
                <a:gd name="connsiteY614" fmla="*/ 132689 h 520856"/>
                <a:gd name="connsiteX615" fmla="*/ 217968 w 629149"/>
                <a:gd name="connsiteY615" fmla="*/ 132580 h 520856"/>
                <a:gd name="connsiteX616" fmla="*/ 216651 w 629149"/>
                <a:gd name="connsiteY616" fmla="*/ 131319 h 520856"/>
                <a:gd name="connsiteX617" fmla="*/ 215540 w 629149"/>
                <a:gd name="connsiteY617" fmla="*/ 130520 h 520856"/>
                <a:gd name="connsiteX618" fmla="*/ 206823 w 629149"/>
                <a:gd name="connsiteY618" fmla="*/ 121619 h 520856"/>
                <a:gd name="connsiteX619" fmla="*/ 206761 w 629149"/>
                <a:gd name="connsiteY619" fmla="*/ 121511 h 520856"/>
                <a:gd name="connsiteX620" fmla="*/ 205443 w 629149"/>
                <a:gd name="connsiteY620" fmla="*/ 120250 h 520856"/>
                <a:gd name="connsiteX621" fmla="*/ 204332 w 629149"/>
                <a:gd name="connsiteY621" fmla="*/ 119450 h 520856"/>
                <a:gd name="connsiteX622" fmla="*/ 195616 w 629149"/>
                <a:gd name="connsiteY622" fmla="*/ 110550 h 520856"/>
                <a:gd name="connsiteX623" fmla="*/ 195553 w 629149"/>
                <a:gd name="connsiteY623" fmla="*/ 110441 h 520856"/>
                <a:gd name="connsiteX624" fmla="*/ 194236 w 629149"/>
                <a:gd name="connsiteY624" fmla="*/ 109180 h 520856"/>
                <a:gd name="connsiteX625" fmla="*/ 193125 w 629149"/>
                <a:gd name="connsiteY625" fmla="*/ 108381 h 520856"/>
                <a:gd name="connsiteX626" fmla="*/ 184408 w 629149"/>
                <a:gd name="connsiteY626" fmla="*/ 99479 h 520856"/>
                <a:gd name="connsiteX627" fmla="*/ 184346 w 629149"/>
                <a:gd name="connsiteY627" fmla="*/ 99370 h 520856"/>
                <a:gd name="connsiteX628" fmla="*/ 183028 w 629149"/>
                <a:gd name="connsiteY628" fmla="*/ 98109 h 520856"/>
                <a:gd name="connsiteX629" fmla="*/ 181917 w 629149"/>
                <a:gd name="connsiteY629" fmla="*/ 97309 h 520856"/>
                <a:gd name="connsiteX630" fmla="*/ 173201 w 629149"/>
                <a:gd name="connsiteY630" fmla="*/ 88409 h 520856"/>
                <a:gd name="connsiteX631" fmla="*/ 173138 w 629149"/>
                <a:gd name="connsiteY631" fmla="*/ 88300 h 520856"/>
                <a:gd name="connsiteX632" fmla="*/ 171821 w 629149"/>
                <a:gd name="connsiteY632" fmla="*/ 87040 h 520856"/>
                <a:gd name="connsiteX633" fmla="*/ 170710 w 629149"/>
                <a:gd name="connsiteY633" fmla="*/ 86240 h 520856"/>
                <a:gd name="connsiteX634" fmla="*/ 161993 w 629149"/>
                <a:gd name="connsiteY634" fmla="*/ 77339 h 520856"/>
                <a:gd name="connsiteX635" fmla="*/ 161931 w 629149"/>
                <a:gd name="connsiteY635" fmla="*/ 77231 h 520856"/>
                <a:gd name="connsiteX636" fmla="*/ 160392 w 629149"/>
                <a:gd name="connsiteY636" fmla="*/ 75758 h 520856"/>
                <a:gd name="connsiteX637" fmla="*/ 155234 w 629149"/>
                <a:gd name="connsiteY637" fmla="*/ 61839 h 520856"/>
                <a:gd name="connsiteX638" fmla="*/ 211476 w 629149"/>
                <a:gd name="connsiteY638" fmla="*/ 37080 h 520856"/>
                <a:gd name="connsiteX639" fmla="*/ 241605 w 629149"/>
                <a:gd name="connsiteY639" fmla="*/ 16656 h 520856"/>
                <a:gd name="connsiteX640" fmla="*/ 349799 w 629149"/>
                <a:gd name="connsiteY640" fmla="*/ 452 h 520856"/>
                <a:gd name="connsiteX641" fmla="*/ 381665 w 629149"/>
                <a:gd name="connsiteY641" fmla="*/ 35 h 520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</a:cxnLst>
              <a:rect l="l" t="t" r="r" b="b"/>
              <a:pathLst>
                <a:path w="629149" h="520856">
                  <a:moveTo>
                    <a:pt x="381665" y="35"/>
                  </a:moveTo>
                  <a:cubicBezTo>
                    <a:pt x="392945" y="146"/>
                    <a:pt x="404882" y="529"/>
                    <a:pt x="417475" y="1242"/>
                  </a:cubicBezTo>
                  <a:cubicBezTo>
                    <a:pt x="532051" y="16275"/>
                    <a:pt x="546322" y="34966"/>
                    <a:pt x="546322" y="34966"/>
                  </a:cubicBezTo>
                  <a:cubicBezTo>
                    <a:pt x="546322" y="34966"/>
                    <a:pt x="553339" y="39474"/>
                    <a:pt x="558346" y="45046"/>
                  </a:cubicBezTo>
                  <a:lnTo>
                    <a:pt x="558459" y="45210"/>
                  </a:lnTo>
                  <a:lnTo>
                    <a:pt x="559947" y="46627"/>
                  </a:lnTo>
                  <a:lnTo>
                    <a:pt x="560060" y="46791"/>
                  </a:lnTo>
                  <a:lnTo>
                    <a:pt x="561548" y="48209"/>
                  </a:lnTo>
                  <a:lnTo>
                    <a:pt x="561662" y="48373"/>
                  </a:lnTo>
                  <a:lnTo>
                    <a:pt x="563149" y="49790"/>
                  </a:lnTo>
                  <a:lnTo>
                    <a:pt x="563262" y="49953"/>
                  </a:lnTo>
                  <a:lnTo>
                    <a:pt x="564750" y="51371"/>
                  </a:lnTo>
                  <a:lnTo>
                    <a:pt x="564864" y="51535"/>
                  </a:lnTo>
                  <a:lnTo>
                    <a:pt x="566352" y="52952"/>
                  </a:lnTo>
                  <a:lnTo>
                    <a:pt x="566465" y="53116"/>
                  </a:lnTo>
                  <a:lnTo>
                    <a:pt x="567953" y="54534"/>
                  </a:lnTo>
                  <a:lnTo>
                    <a:pt x="568066" y="54697"/>
                  </a:lnTo>
                  <a:lnTo>
                    <a:pt x="569554" y="56115"/>
                  </a:lnTo>
                  <a:lnTo>
                    <a:pt x="569667" y="56280"/>
                  </a:lnTo>
                  <a:lnTo>
                    <a:pt x="571155" y="57697"/>
                  </a:lnTo>
                  <a:lnTo>
                    <a:pt x="571268" y="57861"/>
                  </a:lnTo>
                  <a:lnTo>
                    <a:pt x="572756" y="59278"/>
                  </a:lnTo>
                  <a:lnTo>
                    <a:pt x="572869" y="59442"/>
                  </a:lnTo>
                  <a:lnTo>
                    <a:pt x="574357" y="60860"/>
                  </a:lnTo>
                  <a:lnTo>
                    <a:pt x="574470" y="61023"/>
                  </a:lnTo>
                  <a:lnTo>
                    <a:pt x="575958" y="62441"/>
                  </a:lnTo>
                  <a:lnTo>
                    <a:pt x="576071" y="62605"/>
                  </a:lnTo>
                  <a:lnTo>
                    <a:pt x="577559" y="64022"/>
                  </a:lnTo>
                  <a:lnTo>
                    <a:pt x="577672" y="64186"/>
                  </a:lnTo>
                  <a:lnTo>
                    <a:pt x="579160" y="65604"/>
                  </a:lnTo>
                  <a:lnTo>
                    <a:pt x="579273" y="65768"/>
                  </a:lnTo>
                  <a:lnTo>
                    <a:pt x="580761" y="67185"/>
                  </a:lnTo>
                  <a:lnTo>
                    <a:pt x="580874" y="67349"/>
                  </a:lnTo>
                  <a:lnTo>
                    <a:pt x="582362" y="68767"/>
                  </a:lnTo>
                  <a:lnTo>
                    <a:pt x="582475" y="68931"/>
                  </a:lnTo>
                  <a:lnTo>
                    <a:pt x="583963" y="70348"/>
                  </a:lnTo>
                  <a:lnTo>
                    <a:pt x="584077" y="70512"/>
                  </a:lnTo>
                  <a:lnTo>
                    <a:pt x="585564" y="71929"/>
                  </a:lnTo>
                  <a:lnTo>
                    <a:pt x="585677" y="72093"/>
                  </a:lnTo>
                  <a:lnTo>
                    <a:pt x="587165" y="73511"/>
                  </a:lnTo>
                  <a:lnTo>
                    <a:pt x="587278" y="73675"/>
                  </a:lnTo>
                  <a:lnTo>
                    <a:pt x="588766" y="75092"/>
                  </a:lnTo>
                  <a:lnTo>
                    <a:pt x="588880" y="75256"/>
                  </a:lnTo>
                  <a:lnTo>
                    <a:pt x="590368" y="76673"/>
                  </a:lnTo>
                  <a:lnTo>
                    <a:pt x="590481" y="76837"/>
                  </a:lnTo>
                  <a:lnTo>
                    <a:pt x="591969" y="78255"/>
                  </a:lnTo>
                  <a:lnTo>
                    <a:pt x="592082" y="78419"/>
                  </a:lnTo>
                  <a:lnTo>
                    <a:pt x="593570" y="79836"/>
                  </a:lnTo>
                  <a:lnTo>
                    <a:pt x="593683" y="80001"/>
                  </a:lnTo>
                  <a:lnTo>
                    <a:pt x="595171" y="81418"/>
                  </a:lnTo>
                  <a:lnTo>
                    <a:pt x="595284" y="81582"/>
                  </a:lnTo>
                  <a:lnTo>
                    <a:pt x="596772" y="82999"/>
                  </a:lnTo>
                  <a:lnTo>
                    <a:pt x="596885" y="83163"/>
                  </a:lnTo>
                  <a:lnTo>
                    <a:pt x="598373" y="84581"/>
                  </a:lnTo>
                  <a:lnTo>
                    <a:pt x="598486" y="84744"/>
                  </a:lnTo>
                  <a:lnTo>
                    <a:pt x="599974" y="86162"/>
                  </a:lnTo>
                  <a:lnTo>
                    <a:pt x="600087" y="86326"/>
                  </a:lnTo>
                  <a:lnTo>
                    <a:pt x="601575" y="87743"/>
                  </a:lnTo>
                  <a:lnTo>
                    <a:pt x="601688" y="87907"/>
                  </a:lnTo>
                  <a:lnTo>
                    <a:pt x="603176" y="89325"/>
                  </a:lnTo>
                  <a:lnTo>
                    <a:pt x="603289" y="89489"/>
                  </a:lnTo>
                  <a:lnTo>
                    <a:pt x="604777" y="90906"/>
                  </a:lnTo>
                  <a:lnTo>
                    <a:pt x="604890" y="91070"/>
                  </a:lnTo>
                  <a:lnTo>
                    <a:pt x="606378" y="92488"/>
                  </a:lnTo>
                  <a:lnTo>
                    <a:pt x="606492" y="92652"/>
                  </a:lnTo>
                  <a:lnTo>
                    <a:pt x="607979" y="94069"/>
                  </a:lnTo>
                  <a:lnTo>
                    <a:pt x="608092" y="94233"/>
                  </a:lnTo>
                  <a:lnTo>
                    <a:pt x="609580" y="95650"/>
                  </a:lnTo>
                  <a:lnTo>
                    <a:pt x="609694" y="95814"/>
                  </a:lnTo>
                  <a:lnTo>
                    <a:pt x="611182" y="97231"/>
                  </a:lnTo>
                  <a:lnTo>
                    <a:pt x="611295" y="97395"/>
                  </a:lnTo>
                  <a:lnTo>
                    <a:pt x="612783" y="98813"/>
                  </a:lnTo>
                  <a:lnTo>
                    <a:pt x="612896" y="98977"/>
                  </a:lnTo>
                  <a:lnTo>
                    <a:pt x="614384" y="100394"/>
                  </a:lnTo>
                  <a:lnTo>
                    <a:pt x="614497" y="100559"/>
                  </a:lnTo>
                  <a:lnTo>
                    <a:pt x="615985" y="101976"/>
                  </a:lnTo>
                  <a:lnTo>
                    <a:pt x="616098" y="102140"/>
                  </a:lnTo>
                  <a:lnTo>
                    <a:pt x="617586" y="103558"/>
                  </a:lnTo>
                  <a:lnTo>
                    <a:pt x="617699" y="103722"/>
                  </a:lnTo>
                  <a:lnTo>
                    <a:pt x="619187" y="105139"/>
                  </a:lnTo>
                  <a:lnTo>
                    <a:pt x="619300" y="105303"/>
                  </a:lnTo>
                  <a:lnTo>
                    <a:pt x="620788" y="106721"/>
                  </a:lnTo>
                  <a:lnTo>
                    <a:pt x="620901" y="106885"/>
                  </a:lnTo>
                  <a:lnTo>
                    <a:pt x="622389" y="108303"/>
                  </a:lnTo>
                  <a:lnTo>
                    <a:pt x="622502" y="108466"/>
                  </a:lnTo>
                  <a:lnTo>
                    <a:pt x="623990" y="109884"/>
                  </a:lnTo>
                  <a:lnTo>
                    <a:pt x="624103" y="110048"/>
                  </a:lnTo>
                  <a:lnTo>
                    <a:pt x="625591" y="111465"/>
                  </a:lnTo>
                  <a:lnTo>
                    <a:pt x="625705" y="111629"/>
                  </a:lnTo>
                  <a:lnTo>
                    <a:pt x="627192" y="113046"/>
                  </a:lnTo>
                  <a:lnTo>
                    <a:pt x="627305" y="113210"/>
                  </a:lnTo>
                  <a:lnTo>
                    <a:pt x="628793" y="114628"/>
                  </a:lnTo>
                  <a:lnTo>
                    <a:pt x="628906" y="114792"/>
                  </a:lnTo>
                  <a:lnTo>
                    <a:pt x="629149" y="115023"/>
                  </a:lnTo>
                  <a:lnTo>
                    <a:pt x="629149" y="422162"/>
                  </a:lnTo>
                  <a:cubicBezTo>
                    <a:pt x="629149" y="476669"/>
                    <a:pt x="584962" y="520856"/>
                    <a:pt x="530455" y="520856"/>
                  </a:cubicBezTo>
                  <a:lnTo>
                    <a:pt x="236822" y="520856"/>
                  </a:lnTo>
                  <a:lnTo>
                    <a:pt x="237480" y="520495"/>
                  </a:lnTo>
                  <a:lnTo>
                    <a:pt x="238264" y="520077"/>
                  </a:lnTo>
                  <a:lnTo>
                    <a:pt x="233757" y="520077"/>
                  </a:lnTo>
                  <a:cubicBezTo>
                    <a:pt x="233757" y="520077"/>
                    <a:pt x="234526" y="519649"/>
                    <a:pt x="235879" y="518914"/>
                  </a:cubicBezTo>
                  <a:lnTo>
                    <a:pt x="236663" y="518496"/>
                  </a:lnTo>
                  <a:lnTo>
                    <a:pt x="232155" y="518496"/>
                  </a:lnTo>
                  <a:cubicBezTo>
                    <a:pt x="232155" y="518496"/>
                    <a:pt x="232925" y="518067"/>
                    <a:pt x="234278" y="517333"/>
                  </a:cubicBezTo>
                  <a:lnTo>
                    <a:pt x="235062" y="516914"/>
                  </a:lnTo>
                  <a:lnTo>
                    <a:pt x="230555" y="516914"/>
                  </a:lnTo>
                  <a:cubicBezTo>
                    <a:pt x="230555" y="516914"/>
                    <a:pt x="231324" y="516486"/>
                    <a:pt x="232677" y="515751"/>
                  </a:cubicBezTo>
                  <a:lnTo>
                    <a:pt x="233461" y="515333"/>
                  </a:lnTo>
                  <a:lnTo>
                    <a:pt x="228953" y="515333"/>
                  </a:lnTo>
                  <a:cubicBezTo>
                    <a:pt x="228953" y="515333"/>
                    <a:pt x="229723" y="514905"/>
                    <a:pt x="231076" y="514170"/>
                  </a:cubicBezTo>
                  <a:lnTo>
                    <a:pt x="231860" y="513751"/>
                  </a:lnTo>
                  <a:lnTo>
                    <a:pt x="227352" y="513751"/>
                  </a:lnTo>
                  <a:cubicBezTo>
                    <a:pt x="227352" y="513751"/>
                    <a:pt x="228121" y="513323"/>
                    <a:pt x="229475" y="512588"/>
                  </a:cubicBezTo>
                  <a:lnTo>
                    <a:pt x="230259" y="512170"/>
                  </a:lnTo>
                  <a:lnTo>
                    <a:pt x="225751" y="512170"/>
                  </a:lnTo>
                  <a:cubicBezTo>
                    <a:pt x="225751" y="512170"/>
                    <a:pt x="226520" y="511742"/>
                    <a:pt x="227874" y="511007"/>
                  </a:cubicBezTo>
                  <a:lnTo>
                    <a:pt x="228658" y="510589"/>
                  </a:lnTo>
                  <a:lnTo>
                    <a:pt x="224150" y="510589"/>
                  </a:lnTo>
                  <a:cubicBezTo>
                    <a:pt x="224150" y="510589"/>
                    <a:pt x="224919" y="510160"/>
                    <a:pt x="226272" y="509426"/>
                  </a:cubicBezTo>
                  <a:lnTo>
                    <a:pt x="227057" y="509007"/>
                  </a:lnTo>
                  <a:lnTo>
                    <a:pt x="222549" y="509007"/>
                  </a:lnTo>
                  <a:cubicBezTo>
                    <a:pt x="222549" y="509007"/>
                    <a:pt x="223318" y="508579"/>
                    <a:pt x="224671" y="507844"/>
                  </a:cubicBezTo>
                  <a:lnTo>
                    <a:pt x="225456" y="507426"/>
                  </a:lnTo>
                  <a:lnTo>
                    <a:pt x="220948" y="507426"/>
                  </a:lnTo>
                  <a:cubicBezTo>
                    <a:pt x="220948" y="507426"/>
                    <a:pt x="221717" y="506998"/>
                    <a:pt x="223070" y="506263"/>
                  </a:cubicBezTo>
                  <a:lnTo>
                    <a:pt x="223855" y="505844"/>
                  </a:lnTo>
                  <a:lnTo>
                    <a:pt x="219347" y="505844"/>
                  </a:lnTo>
                  <a:cubicBezTo>
                    <a:pt x="219347" y="505844"/>
                    <a:pt x="220116" y="505416"/>
                    <a:pt x="221469" y="504681"/>
                  </a:cubicBezTo>
                  <a:lnTo>
                    <a:pt x="222253" y="504263"/>
                  </a:lnTo>
                  <a:lnTo>
                    <a:pt x="217746" y="504263"/>
                  </a:lnTo>
                  <a:cubicBezTo>
                    <a:pt x="217746" y="504263"/>
                    <a:pt x="218515" y="503835"/>
                    <a:pt x="219868" y="503100"/>
                  </a:cubicBezTo>
                  <a:lnTo>
                    <a:pt x="220653" y="502681"/>
                  </a:lnTo>
                  <a:lnTo>
                    <a:pt x="216145" y="502681"/>
                  </a:lnTo>
                  <a:cubicBezTo>
                    <a:pt x="216145" y="502681"/>
                    <a:pt x="216914" y="502253"/>
                    <a:pt x="218267" y="501518"/>
                  </a:cubicBezTo>
                  <a:lnTo>
                    <a:pt x="219051" y="501100"/>
                  </a:lnTo>
                  <a:lnTo>
                    <a:pt x="214544" y="501100"/>
                  </a:lnTo>
                  <a:cubicBezTo>
                    <a:pt x="214544" y="501100"/>
                    <a:pt x="215313" y="500672"/>
                    <a:pt x="216666" y="499937"/>
                  </a:cubicBezTo>
                  <a:lnTo>
                    <a:pt x="217450" y="499518"/>
                  </a:lnTo>
                  <a:lnTo>
                    <a:pt x="212943" y="499518"/>
                  </a:lnTo>
                  <a:cubicBezTo>
                    <a:pt x="212943" y="499518"/>
                    <a:pt x="213712" y="499090"/>
                    <a:pt x="215065" y="498356"/>
                  </a:cubicBezTo>
                  <a:lnTo>
                    <a:pt x="215849" y="497937"/>
                  </a:lnTo>
                  <a:lnTo>
                    <a:pt x="211342" y="497937"/>
                  </a:lnTo>
                  <a:cubicBezTo>
                    <a:pt x="211342" y="497937"/>
                    <a:pt x="212111" y="497509"/>
                    <a:pt x="213464" y="496774"/>
                  </a:cubicBezTo>
                  <a:lnTo>
                    <a:pt x="214248" y="496356"/>
                  </a:lnTo>
                  <a:lnTo>
                    <a:pt x="209740" y="496356"/>
                  </a:lnTo>
                  <a:cubicBezTo>
                    <a:pt x="209740" y="496356"/>
                    <a:pt x="210510" y="495928"/>
                    <a:pt x="211863" y="495193"/>
                  </a:cubicBezTo>
                  <a:lnTo>
                    <a:pt x="212647" y="494774"/>
                  </a:lnTo>
                  <a:lnTo>
                    <a:pt x="208140" y="494774"/>
                  </a:lnTo>
                  <a:cubicBezTo>
                    <a:pt x="208140" y="494774"/>
                    <a:pt x="208909" y="494346"/>
                    <a:pt x="210262" y="493611"/>
                  </a:cubicBezTo>
                  <a:lnTo>
                    <a:pt x="211046" y="493193"/>
                  </a:lnTo>
                  <a:lnTo>
                    <a:pt x="206538" y="493193"/>
                  </a:lnTo>
                  <a:cubicBezTo>
                    <a:pt x="206538" y="493193"/>
                    <a:pt x="207308" y="492765"/>
                    <a:pt x="208661" y="492030"/>
                  </a:cubicBezTo>
                  <a:lnTo>
                    <a:pt x="209445" y="491611"/>
                  </a:lnTo>
                  <a:lnTo>
                    <a:pt x="204937" y="491611"/>
                  </a:lnTo>
                  <a:cubicBezTo>
                    <a:pt x="204937" y="491611"/>
                    <a:pt x="205706" y="491183"/>
                    <a:pt x="207060" y="490449"/>
                  </a:cubicBezTo>
                  <a:lnTo>
                    <a:pt x="207844" y="490030"/>
                  </a:lnTo>
                  <a:lnTo>
                    <a:pt x="203336" y="490030"/>
                  </a:lnTo>
                  <a:cubicBezTo>
                    <a:pt x="203336" y="490030"/>
                    <a:pt x="204105" y="489602"/>
                    <a:pt x="205459" y="488867"/>
                  </a:cubicBezTo>
                  <a:lnTo>
                    <a:pt x="206243" y="488449"/>
                  </a:lnTo>
                  <a:lnTo>
                    <a:pt x="201735" y="488449"/>
                  </a:lnTo>
                  <a:cubicBezTo>
                    <a:pt x="201735" y="488449"/>
                    <a:pt x="202504" y="488020"/>
                    <a:pt x="203857" y="487286"/>
                  </a:cubicBezTo>
                  <a:lnTo>
                    <a:pt x="204642" y="486867"/>
                  </a:lnTo>
                  <a:lnTo>
                    <a:pt x="200134" y="486867"/>
                  </a:lnTo>
                  <a:cubicBezTo>
                    <a:pt x="200134" y="486867"/>
                    <a:pt x="200903" y="486439"/>
                    <a:pt x="202256" y="485704"/>
                  </a:cubicBezTo>
                  <a:lnTo>
                    <a:pt x="203041" y="485286"/>
                  </a:lnTo>
                  <a:lnTo>
                    <a:pt x="198533" y="485286"/>
                  </a:lnTo>
                  <a:cubicBezTo>
                    <a:pt x="198533" y="485286"/>
                    <a:pt x="199302" y="484858"/>
                    <a:pt x="200655" y="484123"/>
                  </a:cubicBezTo>
                  <a:lnTo>
                    <a:pt x="201440" y="483704"/>
                  </a:lnTo>
                  <a:lnTo>
                    <a:pt x="196932" y="483704"/>
                  </a:lnTo>
                  <a:cubicBezTo>
                    <a:pt x="196932" y="483704"/>
                    <a:pt x="197701" y="483276"/>
                    <a:pt x="199054" y="482541"/>
                  </a:cubicBezTo>
                  <a:lnTo>
                    <a:pt x="199839" y="482123"/>
                  </a:lnTo>
                  <a:lnTo>
                    <a:pt x="195331" y="482123"/>
                  </a:lnTo>
                  <a:cubicBezTo>
                    <a:pt x="195331" y="482123"/>
                    <a:pt x="196100" y="481695"/>
                    <a:pt x="197453" y="480960"/>
                  </a:cubicBezTo>
                  <a:lnTo>
                    <a:pt x="198238" y="480541"/>
                  </a:lnTo>
                  <a:lnTo>
                    <a:pt x="193730" y="480541"/>
                  </a:lnTo>
                  <a:cubicBezTo>
                    <a:pt x="193730" y="480541"/>
                    <a:pt x="194499" y="480113"/>
                    <a:pt x="195852" y="479378"/>
                  </a:cubicBezTo>
                  <a:lnTo>
                    <a:pt x="196636" y="478960"/>
                  </a:lnTo>
                  <a:lnTo>
                    <a:pt x="192129" y="478960"/>
                  </a:lnTo>
                  <a:cubicBezTo>
                    <a:pt x="192129" y="478960"/>
                    <a:pt x="192898" y="478532"/>
                    <a:pt x="194251" y="477797"/>
                  </a:cubicBezTo>
                  <a:lnTo>
                    <a:pt x="195035" y="477379"/>
                  </a:lnTo>
                  <a:lnTo>
                    <a:pt x="190528" y="477379"/>
                  </a:lnTo>
                  <a:cubicBezTo>
                    <a:pt x="190528" y="477379"/>
                    <a:pt x="191297" y="476950"/>
                    <a:pt x="192650" y="476216"/>
                  </a:cubicBezTo>
                  <a:lnTo>
                    <a:pt x="193434" y="475797"/>
                  </a:lnTo>
                  <a:lnTo>
                    <a:pt x="188927" y="475797"/>
                  </a:lnTo>
                  <a:cubicBezTo>
                    <a:pt x="188927" y="475797"/>
                    <a:pt x="189696" y="475369"/>
                    <a:pt x="191049" y="474634"/>
                  </a:cubicBezTo>
                  <a:lnTo>
                    <a:pt x="191833" y="474216"/>
                  </a:lnTo>
                  <a:lnTo>
                    <a:pt x="187325" y="474216"/>
                  </a:lnTo>
                  <a:cubicBezTo>
                    <a:pt x="187325" y="474216"/>
                    <a:pt x="188095" y="473788"/>
                    <a:pt x="189448" y="473053"/>
                  </a:cubicBezTo>
                  <a:lnTo>
                    <a:pt x="190232" y="472634"/>
                  </a:lnTo>
                  <a:lnTo>
                    <a:pt x="185724" y="472634"/>
                  </a:lnTo>
                  <a:cubicBezTo>
                    <a:pt x="185724" y="472634"/>
                    <a:pt x="186494" y="472206"/>
                    <a:pt x="187847" y="471471"/>
                  </a:cubicBezTo>
                  <a:lnTo>
                    <a:pt x="188631" y="471053"/>
                  </a:lnTo>
                  <a:lnTo>
                    <a:pt x="184123" y="471053"/>
                  </a:lnTo>
                  <a:cubicBezTo>
                    <a:pt x="184123" y="471053"/>
                    <a:pt x="184892" y="470625"/>
                    <a:pt x="186246" y="469890"/>
                  </a:cubicBezTo>
                  <a:lnTo>
                    <a:pt x="187030" y="469472"/>
                  </a:lnTo>
                  <a:lnTo>
                    <a:pt x="182522" y="469472"/>
                  </a:lnTo>
                  <a:cubicBezTo>
                    <a:pt x="182522" y="469472"/>
                    <a:pt x="183291" y="469043"/>
                    <a:pt x="184645" y="468309"/>
                  </a:cubicBezTo>
                  <a:lnTo>
                    <a:pt x="185429" y="467890"/>
                  </a:lnTo>
                  <a:lnTo>
                    <a:pt x="180921" y="467890"/>
                  </a:lnTo>
                  <a:cubicBezTo>
                    <a:pt x="180921" y="467890"/>
                    <a:pt x="181690" y="467462"/>
                    <a:pt x="183044" y="466727"/>
                  </a:cubicBezTo>
                  <a:lnTo>
                    <a:pt x="183828" y="466309"/>
                  </a:lnTo>
                  <a:lnTo>
                    <a:pt x="179320" y="466309"/>
                  </a:lnTo>
                  <a:cubicBezTo>
                    <a:pt x="179320" y="466309"/>
                    <a:pt x="180089" y="465881"/>
                    <a:pt x="181442" y="465146"/>
                  </a:cubicBezTo>
                  <a:lnTo>
                    <a:pt x="182227" y="464727"/>
                  </a:lnTo>
                  <a:lnTo>
                    <a:pt x="177719" y="464727"/>
                  </a:lnTo>
                  <a:cubicBezTo>
                    <a:pt x="177719" y="464727"/>
                    <a:pt x="178488" y="464299"/>
                    <a:pt x="179841" y="463564"/>
                  </a:cubicBezTo>
                  <a:lnTo>
                    <a:pt x="180626" y="463146"/>
                  </a:lnTo>
                  <a:lnTo>
                    <a:pt x="176118" y="463146"/>
                  </a:lnTo>
                  <a:cubicBezTo>
                    <a:pt x="176118" y="463146"/>
                    <a:pt x="176887" y="462718"/>
                    <a:pt x="178240" y="461983"/>
                  </a:cubicBezTo>
                  <a:lnTo>
                    <a:pt x="179025" y="461564"/>
                  </a:lnTo>
                  <a:lnTo>
                    <a:pt x="174517" y="461564"/>
                  </a:lnTo>
                  <a:cubicBezTo>
                    <a:pt x="174517" y="461564"/>
                    <a:pt x="175286" y="461136"/>
                    <a:pt x="176639" y="460402"/>
                  </a:cubicBezTo>
                  <a:lnTo>
                    <a:pt x="177424" y="459983"/>
                  </a:lnTo>
                  <a:lnTo>
                    <a:pt x="172916" y="459983"/>
                  </a:lnTo>
                  <a:cubicBezTo>
                    <a:pt x="172916" y="459983"/>
                    <a:pt x="173685" y="459555"/>
                    <a:pt x="175038" y="458820"/>
                  </a:cubicBezTo>
                  <a:lnTo>
                    <a:pt x="175823" y="458401"/>
                  </a:lnTo>
                  <a:lnTo>
                    <a:pt x="171315" y="458401"/>
                  </a:lnTo>
                  <a:cubicBezTo>
                    <a:pt x="171315" y="458401"/>
                    <a:pt x="172084" y="457973"/>
                    <a:pt x="173437" y="457239"/>
                  </a:cubicBezTo>
                  <a:lnTo>
                    <a:pt x="174221" y="456820"/>
                  </a:lnTo>
                  <a:lnTo>
                    <a:pt x="169714" y="456820"/>
                  </a:lnTo>
                  <a:cubicBezTo>
                    <a:pt x="169714" y="456820"/>
                    <a:pt x="170483" y="456392"/>
                    <a:pt x="171836" y="455657"/>
                  </a:cubicBezTo>
                  <a:lnTo>
                    <a:pt x="172620" y="455239"/>
                  </a:lnTo>
                  <a:lnTo>
                    <a:pt x="168113" y="455239"/>
                  </a:lnTo>
                  <a:cubicBezTo>
                    <a:pt x="168113" y="455239"/>
                    <a:pt x="168882" y="454810"/>
                    <a:pt x="170235" y="454076"/>
                  </a:cubicBezTo>
                  <a:lnTo>
                    <a:pt x="171019" y="453657"/>
                  </a:lnTo>
                  <a:lnTo>
                    <a:pt x="166512" y="453657"/>
                  </a:lnTo>
                  <a:cubicBezTo>
                    <a:pt x="166512" y="453657"/>
                    <a:pt x="167281" y="453229"/>
                    <a:pt x="168634" y="452494"/>
                  </a:cubicBezTo>
                  <a:lnTo>
                    <a:pt x="169418" y="452076"/>
                  </a:lnTo>
                  <a:lnTo>
                    <a:pt x="164911" y="452076"/>
                  </a:lnTo>
                  <a:cubicBezTo>
                    <a:pt x="164911" y="452076"/>
                    <a:pt x="165680" y="451648"/>
                    <a:pt x="167033" y="450913"/>
                  </a:cubicBezTo>
                  <a:lnTo>
                    <a:pt x="167817" y="450494"/>
                  </a:lnTo>
                  <a:lnTo>
                    <a:pt x="163309" y="450494"/>
                  </a:lnTo>
                  <a:cubicBezTo>
                    <a:pt x="163309" y="450494"/>
                    <a:pt x="164079" y="450066"/>
                    <a:pt x="165432" y="449331"/>
                  </a:cubicBezTo>
                  <a:lnTo>
                    <a:pt x="166216" y="448913"/>
                  </a:lnTo>
                  <a:lnTo>
                    <a:pt x="161708" y="448913"/>
                  </a:lnTo>
                  <a:cubicBezTo>
                    <a:pt x="161708" y="448913"/>
                    <a:pt x="162477" y="448485"/>
                    <a:pt x="163831" y="447750"/>
                  </a:cubicBezTo>
                  <a:lnTo>
                    <a:pt x="164615" y="447332"/>
                  </a:lnTo>
                  <a:lnTo>
                    <a:pt x="160107" y="447332"/>
                  </a:lnTo>
                  <a:cubicBezTo>
                    <a:pt x="160107" y="447332"/>
                    <a:pt x="160876" y="446903"/>
                    <a:pt x="162230" y="446169"/>
                  </a:cubicBezTo>
                  <a:lnTo>
                    <a:pt x="163014" y="445750"/>
                  </a:lnTo>
                  <a:lnTo>
                    <a:pt x="158506" y="445750"/>
                  </a:lnTo>
                  <a:cubicBezTo>
                    <a:pt x="158506" y="445750"/>
                    <a:pt x="159275" y="445322"/>
                    <a:pt x="160628" y="444587"/>
                  </a:cubicBezTo>
                  <a:lnTo>
                    <a:pt x="161413" y="444169"/>
                  </a:lnTo>
                  <a:lnTo>
                    <a:pt x="156905" y="444169"/>
                  </a:lnTo>
                  <a:cubicBezTo>
                    <a:pt x="156905" y="444169"/>
                    <a:pt x="157674" y="443741"/>
                    <a:pt x="159027" y="443006"/>
                  </a:cubicBezTo>
                  <a:lnTo>
                    <a:pt x="159812" y="442587"/>
                  </a:lnTo>
                  <a:lnTo>
                    <a:pt x="155304" y="442587"/>
                  </a:lnTo>
                  <a:cubicBezTo>
                    <a:pt x="155304" y="442587"/>
                    <a:pt x="156073" y="442159"/>
                    <a:pt x="157426" y="441424"/>
                  </a:cubicBezTo>
                  <a:lnTo>
                    <a:pt x="158211" y="441006"/>
                  </a:lnTo>
                  <a:lnTo>
                    <a:pt x="153703" y="441006"/>
                  </a:lnTo>
                  <a:cubicBezTo>
                    <a:pt x="153703" y="441006"/>
                    <a:pt x="154472" y="440578"/>
                    <a:pt x="155825" y="439843"/>
                  </a:cubicBezTo>
                  <a:lnTo>
                    <a:pt x="156610" y="439425"/>
                  </a:lnTo>
                  <a:lnTo>
                    <a:pt x="152102" y="439425"/>
                  </a:lnTo>
                  <a:cubicBezTo>
                    <a:pt x="152102" y="439425"/>
                    <a:pt x="152871" y="438996"/>
                    <a:pt x="154224" y="438262"/>
                  </a:cubicBezTo>
                  <a:lnTo>
                    <a:pt x="155009" y="437843"/>
                  </a:lnTo>
                  <a:lnTo>
                    <a:pt x="150501" y="437843"/>
                  </a:lnTo>
                  <a:cubicBezTo>
                    <a:pt x="150501" y="437843"/>
                    <a:pt x="151270" y="437415"/>
                    <a:pt x="152623" y="436680"/>
                  </a:cubicBezTo>
                  <a:lnTo>
                    <a:pt x="153408" y="436262"/>
                  </a:lnTo>
                  <a:lnTo>
                    <a:pt x="148900" y="436262"/>
                  </a:lnTo>
                  <a:cubicBezTo>
                    <a:pt x="148900" y="436262"/>
                    <a:pt x="149669" y="435833"/>
                    <a:pt x="151022" y="435099"/>
                  </a:cubicBezTo>
                  <a:lnTo>
                    <a:pt x="151806" y="434680"/>
                  </a:lnTo>
                  <a:lnTo>
                    <a:pt x="147299" y="434680"/>
                  </a:lnTo>
                  <a:cubicBezTo>
                    <a:pt x="147299" y="434680"/>
                    <a:pt x="148068" y="434252"/>
                    <a:pt x="149421" y="433517"/>
                  </a:cubicBezTo>
                  <a:lnTo>
                    <a:pt x="150205" y="433099"/>
                  </a:lnTo>
                  <a:lnTo>
                    <a:pt x="145698" y="433099"/>
                  </a:lnTo>
                  <a:cubicBezTo>
                    <a:pt x="145698" y="433099"/>
                    <a:pt x="146467" y="432671"/>
                    <a:pt x="147820" y="431936"/>
                  </a:cubicBezTo>
                  <a:lnTo>
                    <a:pt x="148604" y="431517"/>
                  </a:lnTo>
                  <a:lnTo>
                    <a:pt x="144097" y="431517"/>
                  </a:lnTo>
                  <a:cubicBezTo>
                    <a:pt x="144097" y="431517"/>
                    <a:pt x="144866" y="431089"/>
                    <a:pt x="146219" y="430354"/>
                  </a:cubicBezTo>
                  <a:lnTo>
                    <a:pt x="147003" y="429936"/>
                  </a:lnTo>
                  <a:lnTo>
                    <a:pt x="142496" y="429936"/>
                  </a:lnTo>
                  <a:cubicBezTo>
                    <a:pt x="142496" y="429936"/>
                    <a:pt x="143265" y="429508"/>
                    <a:pt x="144618" y="428773"/>
                  </a:cubicBezTo>
                  <a:lnTo>
                    <a:pt x="145402" y="428355"/>
                  </a:lnTo>
                  <a:lnTo>
                    <a:pt x="140894" y="428355"/>
                  </a:lnTo>
                  <a:cubicBezTo>
                    <a:pt x="140894" y="428355"/>
                    <a:pt x="141664" y="427926"/>
                    <a:pt x="143017" y="427192"/>
                  </a:cubicBezTo>
                  <a:lnTo>
                    <a:pt x="143801" y="426773"/>
                  </a:lnTo>
                  <a:lnTo>
                    <a:pt x="139293" y="426773"/>
                  </a:lnTo>
                  <a:cubicBezTo>
                    <a:pt x="139293" y="426773"/>
                    <a:pt x="140062" y="426345"/>
                    <a:pt x="141416" y="425610"/>
                  </a:cubicBezTo>
                  <a:lnTo>
                    <a:pt x="142200" y="425192"/>
                  </a:lnTo>
                  <a:lnTo>
                    <a:pt x="137692" y="425192"/>
                  </a:lnTo>
                  <a:cubicBezTo>
                    <a:pt x="137692" y="425192"/>
                    <a:pt x="138461" y="424764"/>
                    <a:pt x="139815" y="424029"/>
                  </a:cubicBezTo>
                  <a:lnTo>
                    <a:pt x="140599" y="423610"/>
                  </a:lnTo>
                  <a:lnTo>
                    <a:pt x="136091" y="423610"/>
                  </a:lnTo>
                  <a:cubicBezTo>
                    <a:pt x="136091" y="423610"/>
                    <a:pt x="136860" y="423182"/>
                    <a:pt x="138213" y="422447"/>
                  </a:cubicBezTo>
                  <a:lnTo>
                    <a:pt x="138998" y="422029"/>
                  </a:lnTo>
                  <a:lnTo>
                    <a:pt x="134490" y="422029"/>
                  </a:lnTo>
                  <a:cubicBezTo>
                    <a:pt x="134490" y="422029"/>
                    <a:pt x="135259" y="421601"/>
                    <a:pt x="136612" y="420866"/>
                  </a:cubicBezTo>
                  <a:lnTo>
                    <a:pt x="137397" y="420447"/>
                  </a:lnTo>
                  <a:lnTo>
                    <a:pt x="132889" y="420447"/>
                  </a:lnTo>
                  <a:cubicBezTo>
                    <a:pt x="132889" y="420447"/>
                    <a:pt x="133658" y="420019"/>
                    <a:pt x="135011" y="419285"/>
                  </a:cubicBezTo>
                  <a:lnTo>
                    <a:pt x="135796" y="418866"/>
                  </a:lnTo>
                  <a:lnTo>
                    <a:pt x="131288" y="418866"/>
                  </a:lnTo>
                  <a:cubicBezTo>
                    <a:pt x="131288" y="418866"/>
                    <a:pt x="132057" y="418438"/>
                    <a:pt x="133410" y="417703"/>
                  </a:cubicBezTo>
                  <a:lnTo>
                    <a:pt x="134195" y="417285"/>
                  </a:lnTo>
                  <a:lnTo>
                    <a:pt x="129687" y="417285"/>
                  </a:lnTo>
                  <a:cubicBezTo>
                    <a:pt x="129687" y="417285"/>
                    <a:pt x="130456" y="416856"/>
                    <a:pt x="131809" y="416122"/>
                  </a:cubicBezTo>
                  <a:lnTo>
                    <a:pt x="132594" y="415703"/>
                  </a:lnTo>
                  <a:lnTo>
                    <a:pt x="128086" y="415703"/>
                  </a:lnTo>
                  <a:cubicBezTo>
                    <a:pt x="128086" y="415703"/>
                    <a:pt x="128855" y="415275"/>
                    <a:pt x="130208" y="414540"/>
                  </a:cubicBezTo>
                  <a:lnTo>
                    <a:pt x="130992" y="414122"/>
                  </a:lnTo>
                  <a:lnTo>
                    <a:pt x="126485" y="414122"/>
                  </a:lnTo>
                  <a:cubicBezTo>
                    <a:pt x="126485" y="414122"/>
                    <a:pt x="127254" y="413694"/>
                    <a:pt x="128607" y="412959"/>
                  </a:cubicBezTo>
                  <a:lnTo>
                    <a:pt x="129392" y="412540"/>
                  </a:lnTo>
                  <a:lnTo>
                    <a:pt x="124884" y="412540"/>
                  </a:lnTo>
                  <a:cubicBezTo>
                    <a:pt x="124884" y="412540"/>
                    <a:pt x="125653" y="412112"/>
                    <a:pt x="127006" y="411377"/>
                  </a:cubicBezTo>
                  <a:lnTo>
                    <a:pt x="127790" y="410959"/>
                  </a:lnTo>
                  <a:lnTo>
                    <a:pt x="123282" y="410959"/>
                  </a:lnTo>
                  <a:cubicBezTo>
                    <a:pt x="123282" y="410959"/>
                    <a:pt x="124052" y="410531"/>
                    <a:pt x="125405" y="409796"/>
                  </a:cubicBezTo>
                  <a:lnTo>
                    <a:pt x="126189" y="409377"/>
                  </a:lnTo>
                  <a:lnTo>
                    <a:pt x="121682" y="409377"/>
                  </a:lnTo>
                  <a:cubicBezTo>
                    <a:pt x="121682" y="409377"/>
                    <a:pt x="122451" y="408949"/>
                    <a:pt x="123804" y="408214"/>
                  </a:cubicBezTo>
                  <a:lnTo>
                    <a:pt x="124588" y="407796"/>
                  </a:lnTo>
                  <a:lnTo>
                    <a:pt x="120080" y="407796"/>
                  </a:lnTo>
                  <a:cubicBezTo>
                    <a:pt x="120080" y="407796"/>
                    <a:pt x="120850" y="407368"/>
                    <a:pt x="122203" y="406633"/>
                  </a:cubicBezTo>
                  <a:lnTo>
                    <a:pt x="122987" y="406215"/>
                  </a:lnTo>
                  <a:lnTo>
                    <a:pt x="118479" y="406215"/>
                  </a:lnTo>
                  <a:cubicBezTo>
                    <a:pt x="118479" y="406215"/>
                    <a:pt x="119249" y="405786"/>
                    <a:pt x="120602" y="405052"/>
                  </a:cubicBezTo>
                  <a:lnTo>
                    <a:pt x="121386" y="404633"/>
                  </a:lnTo>
                  <a:lnTo>
                    <a:pt x="116878" y="404633"/>
                  </a:lnTo>
                  <a:cubicBezTo>
                    <a:pt x="116878" y="404633"/>
                    <a:pt x="117647" y="404205"/>
                    <a:pt x="119001" y="403470"/>
                  </a:cubicBezTo>
                  <a:lnTo>
                    <a:pt x="119785" y="403052"/>
                  </a:lnTo>
                  <a:lnTo>
                    <a:pt x="115277" y="403052"/>
                  </a:lnTo>
                  <a:cubicBezTo>
                    <a:pt x="115277" y="403052"/>
                    <a:pt x="116046" y="402624"/>
                    <a:pt x="117400" y="401889"/>
                  </a:cubicBezTo>
                  <a:lnTo>
                    <a:pt x="118184" y="401470"/>
                  </a:lnTo>
                  <a:lnTo>
                    <a:pt x="113676" y="401470"/>
                  </a:lnTo>
                  <a:cubicBezTo>
                    <a:pt x="113676" y="401470"/>
                    <a:pt x="114445" y="401042"/>
                    <a:pt x="115799" y="400307"/>
                  </a:cubicBezTo>
                  <a:lnTo>
                    <a:pt x="116583" y="399889"/>
                  </a:lnTo>
                  <a:lnTo>
                    <a:pt x="112075" y="399889"/>
                  </a:lnTo>
                  <a:cubicBezTo>
                    <a:pt x="112075" y="399889"/>
                    <a:pt x="112844" y="399461"/>
                    <a:pt x="114197" y="398726"/>
                  </a:cubicBezTo>
                  <a:lnTo>
                    <a:pt x="114982" y="398308"/>
                  </a:lnTo>
                  <a:lnTo>
                    <a:pt x="110474" y="398308"/>
                  </a:lnTo>
                  <a:cubicBezTo>
                    <a:pt x="110474" y="398308"/>
                    <a:pt x="111243" y="397879"/>
                    <a:pt x="112596" y="397145"/>
                  </a:cubicBezTo>
                  <a:lnTo>
                    <a:pt x="113381" y="396726"/>
                  </a:lnTo>
                  <a:lnTo>
                    <a:pt x="108873" y="396726"/>
                  </a:lnTo>
                  <a:cubicBezTo>
                    <a:pt x="108873" y="396726"/>
                    <a:pt x="109642" y="396298"/>
                    <a:pt x="110995" y="395563"/>
                  </a:cubicBezTo>
                  <a:lnTo>
                    <a:pt x="111780" y="395145"/>
                  </a:lnTo>
                  <a:lnTo>
                    <a:pt x="107272" y="395145"/>
                  </a:lnTo>
                  <a:cubicBezTo>
                    <a:pt x="107272" y="395145"/>
                    <a:pt x="108041" y="394717"/>
                    <a:pt x="109394" y="393982"/>
                  </a:cubicBezTo>
                  <a:lnTo>
                    <a:pt x="110179" y="393563"/>
                  </a:lnTo>
                  <a:lnTo>
                    <a:pt x="105671" y="393563"/>
                  </a:lnTo>
                  <a:cubicBezTo>
                    <a:pt x="105671" y="393563"/>
                    <a:pt x="106440" y="393135"/>
                    <a:pt x="107793" y="392400"/>
                  </a:cubicBezTo>
                  <a:lnTo>
                    <a:pt x="108578" y="391982"/>
                  </a:lnTo>
                  <a:lnTo>
                    <a:pt x="104070" y="391982"/>
                  </a:lnTo>
                  <a:cubicBezTo>
                    <a:pt x="104070" y="391982"/>
                    <a:pt x="104839" y="391554"/>
                    <a:pt x="106192" y="390819"/>
                  </a:cubicBezTo>
                  <a:lnTo>
                    <a:pt x="106976" y="390400"/>
                  </a:lnTo>
                  <a:lnTo>
                    <a:pt x="102469" y="390400"/>
                  </a:lnTo>
                  <a:cubicBezTo>
                    <a:pt x="102469" y="390400"/>
                    <a:pt x="103238" y="389972"/>
                    <a:pt x="104591" y="389237"/>
                  </a:cubicBezTo>
                  <a:lnTo>
                    <a:pt x="105375" y="388819"/>
                  </a:lnTo>
                  <a:lnTo>
                    <a:pt x="100868" y="388819"/>
                  </a:lnTo>
                  <a:cubicBezTo>
                    <a:pt x="100868" y="388819"/>
                    <a:pt x="101637" y="388391"/>
                    <a:pt x="102990" y="387656"/>
                  </a:cubicBezTo>
                  <a:lnTo>
                    <a:pt x="103774" y="387237"/>
                  </a:lnTo>
                  <a:lnTo>
                    <a:pt x="99267" y="387237"/>
                  </a:lnTo>
                  <a:cubicBezTo>
                    <a:pt x="99267" y="387237"/>
                    <a:pt x="100036" y="386809"/>
                    <a:pt x="101389" y="386075"/>
                  </a:cubicBezTo>
                  <a:lnTo>
                    <a:pt x="102173" y="385656"/>
                  </a:lnTo>
                  <a:lnTo>
                    <a:pt x="97665" y="385656"/>
                  </a:lnTo>
                  <a:cubicBezTo>
                    <a:pt x="97665" y="385656"/>
                    <a:pt x="98435" y="385228"/>
                    <a:pt x="99788" y="384493"/>
                  </a:cubicBezTo>
                  <a:lnTo>
                    <a:pt x="100572" y="384075"/>
                  </a:lnTo>
                  <a:lnTo>
                    <a:pt x="96064" y="384075"/>
                  </a:lnTo>
                  <a:cubicBezTo>
                    <a:pt x="96064" y="384075"/>
                    <a:pt x="96833" y="383647"/>
                    <a:pt x="98187" y="382912"/>
                  </a:cubicBezTo>
                  <a:lnTo>
                    <a:pt x="98971" y="382493"/>
                  </a:lnTo>
                  <a:lnTo>
                    <a:pt x="94463" y="382493"/>
                  </a:lnTo>
                  <a:cubicBezTo>
                    <a:pt x="94463" y="382493"/>
                    <a:pt x="95232" y="382065"/>
                    <a:pt x="96586" y="381330"/>
                  </a:cubicBezTo>
                  <a:lnTo>
                    <a:pt x="97370" y="380912"/>
                  </a:lnTo>
                  <a:lnTo>
                    <a:pt x="92862" y="380912"/>
                  </a:lnTo>
                  <a:cubicBezTo>
                    <a:pt x="92862" y="380912"/>
                    <a:pt x="93631" y="380484"/>
                    <a:pt x="94984" y="379749"/>
                  </a:cubicBezTo>
                  <a:lnTo>
                    <a:pt x="95769" y="379330"/>
                  </a:lnTo>
                  <a:lnTo>
                    <a:pt x="91261" y="379330"/>
                  </a:lnTo>
                  <a:cubicBezTo>
                    <a:pt x="91261" y="379330"/>
                    <a:pt x="92030" y="378902"/>
                    <a:pt x="93383" y="378168"/>
                  </a:cubicBezTo>
                  <a:lnTo>
                    <a:pt x="94168" y="377749"/>
                  </a:lnTo>
                  <a:lnTo>
                    <a:pt x="89660" y="377749"/>
                  </a:lnTo>
                  <a:cubicBezTo>
                    <a:pt x="89660" y="377749"/>
                    <a:pt x="90429" y="377321"/>
                    <a:pt x="91782" y="376586"/>
                  </a:cubicBezTo>
                  <a:lnTo>
                    <a:pt x="92567" y="376168"/>
                  </a:lnTo>
                  <a:lnTo>
                    <a:pt x="88059" y="376168"/>
                  </a:lnTo>
                  <a:cubicBezTo>
                    <a:pt x="88059" y="376168"/>
                    <a:pt x="88828" y="375739"/>
                    <a:pt x="90181" y="375005"/>
                  </a:cubicBezTo>
                  <a:lnTo>
                    <a:pt x="90966" y="374586"/>
                  </a:lnTo>
                  <a:lnTo>
                    <a:pt x="86458" y="374586"/>
                  </a:lnTo>
                  <a:cubicBezTo>
                    <a:pt x="86458" y="374586"/>
                    <a:pt x="87227" y="374158"/>
                    <a:pt x="88580" y="373423"/>
                  </a:cubicBezTo>
                  <a:lnTo>
                    <a:pt x="89365" y="373005"/>
                  </a:lnTo>
                  <a:lnTo>
                    <a:pt x="84857" y="373005"/>
                  </a:lnTo>
                  <a:cubicBezTo>
                    <a:pt x="84857" y="373005"/>
                    <a:pt x="85626" y="372577"/>
                    <a:pt x="86979" y="371842"/>
                  </a:cubicBezTo>
                  <a:lnTo>
                    <a:pt x="87764" y="371423"/>
                  </a:lnTo>
                  <a:lnTo>
                    <a:pt x="83256" y="371423"/>
                  </a:lnTo>
                  <a:cubicBezTo>
                    <a:pt x="83256" y="371423"/>
                    <a:pt x="84025" y="370995"/>
                    <a:pt x="85378" y="370260"/>
                  </a:cubicBezTo>
                  <a:lnTo>
                    <a:pt x="86162" y="369842"/>
                  </a:lnTo>
                  <a:lnTo>
                    <a:pt x="81655" y="369842"/>
                  </a:lnTo>
                  <a:cubicBezTo>
                    <a:pt x="81655" y="369842"/>
                    <a:pt x="82424" y="369414"/>
                    <a:pt x="83777" y="368679"/>
                  </a:cubicBezTo>
                  <a:lnTo>
                    <a:pt x="84562" y="368260"/>
                  </a:lnTo>
                  <a:lnTo>
                    <a:pt x="80054" y="368260"/>
                  </a:lnTo>
                  <a:cubicBezTo>
                    <a:pt x="80054" y="368260"/>
                    <a:pt x="80823" y="367832"/>
                    <a:pt x="82176" y="367097"/>
                  </a:cubicBezTo>
                  <a:lnTo>
                    <a:pt x="82960" y="366679"/>
                  </a:lnTo>
                  <a:lnTo>
                    <a:pt x="78453" y="366679"/>
                  </a:lnTo>
                  <a:cubicBezTo>
                    <a:pt x="78453" y="366679"/>
                    <a:pt x="79222" y="366251"/>
                    <a:pt x="80575" y="365516"/>
                  </a:cubicBezTo>
                  <a:lnTo>
                    <a:pt x="81359" y="365098"/>
                  </a:lnTo>
                  <a:lnTo>
                    <a:pt x="76852" y="365098"/>
                  </a:lnTo>
                  <a:cubicBezTo>
                    <a:pt x="76852" y="365098"/>
                    <a:pt x="77621" y="364669"/>
                    <a:pt x="78974" y="363935"/>
                  </a:cubicBezTo>
                  <a:lnTo>
                    <a:pt x="79758" y="363516"/>
                  </a:lnTo>
                  <a:lnTo>
                    <a:pt x="75250" y="363516"/>
                  </a:lnTo>
                  <a:cubicBezTo>
                    <a:pt x="75250" y="363516"/>
                    <a:pt x="76020" y="363088"/>
                    <a:pt x="77373" y="362353"/>
                  </a:cubicBezTo>
                  <a:lnTo>
                    <a:pt x="78157" y="361935"/>
                  </a:lnTo>
                  <a:lnTo>
                    <a:pt x="73649" y="361935"/>
                  </a:lnTo>
                  <a:cubicBezTo>
                    <a:pt x="73649" y="361935"/>
                    <a:pt x="74418" y="361507"/>
                    <a:pt x="75772" y="360772"/>
                  </a:cubicBezTo>
                  <a:lnTo>
                    <a:pt x="76556" y="360353"/>
                  </a:lnTo>
                  <a:lnTo>
                    <a:pt x="72048" y="360353"/>
                  </a:lnTo>
                  <a:cubicBezTo>
                    <a:pt x="72048" y="360353"/>
                    <a:pt x="72817" y="359925"/>
                    <a:pt x="74171" y="359190"/>
                  </a:cubicBezTo>
                  <a:lnTo>
                    <a:pt x="74955" y="358772"/>
                  </a:lnTo>
                  <a:lnTo>
                    <a:pt x="70447" y="358772"/>
                  </a:lnTo>
                  <a:cubicBezTo>
                    <a:pt x="70447" y="358772"/>
                    <a:pt x="71216" y="358344"/>
                    <a:pt x="72569" y="357609"/>
                  </a:cubicBezTo>
                  <a:lnTo>
                    <a:pt x="73354" y="357191"/>
                  </a:lnTo>
                  <a:lnTo>
                    <a:pt x="68846" y="357191"/>
                  </a:lnTo>
                  <a:cubicBezTo>
                    <a:pt x="68846" y="357191"/>
                    <a:pt x="69615" y="356762"/>
                    <a:pt x="70968" y="356028"/>
                  </a:cubicBezTo>
                  <a:lnTo>
                    <a:pt x="71753" y="355609"/>
                  </a:lnTo>
                  <a:lnTo>
                    <a:pt x="67245" y="355609"/>
                  </a:lnTo>
                  <a:cubicBezTo>
                    <a:pt x="67245" y="355609"/>
                    <a:pt x="68014" y="355181"/>
                    <a:pt x="69367" y="354446"/>
                  </a:cubicBezTo>
                  <a:lnTo>
                    <a:pt x="70152" y="354028"/>
                  </a:lnTo>
                  <a:lnTo>
                    <a:pt x="65644" y="354028"/>
                  </a:lnTo>
                  <a:cubicBezTo>
                    <a:pt x="65644" y="354028"/>
                    <a:pt x="66413" y="353600"/>
                    <a:pt x="67766" y="352865"/>
                  </a:cubicBezTo>
                  <a:lnTo>
                    <a:pt x="68551" y="352446"/>
                  </a:lnTo>
                  <a:lnTo>
                    <a:pt x="64043" y="352446"/>
                  </a:lnTo>
                  <a:cubicBezTo>
                    <a:pt x="64043" y="352446"/>
                    <a:pt x="64812" y="352018"/>
                    <a:pt x="66165" y="351283"/>
                  </a:cubicBezTo>
                  <a:lnTo>
                    <a:pt x="66950" y="350865"/>
                  </a:lnTo>
                  <a:lnTo>
                    <a:pt x="62442" y="350865"/>
                  </a:lnTo>
                  <a:cubicBezTo>
                    <a:pt x="62442" y="350865"/>
                    <a:pt x="63211" y="350437"/>
                    <a:pt x="64564" y="349702"/>
                  </a:cubicBezTo>
                  <a:lnTo>
                    <a:pt x="65348" y="349283"/>
                  </a:lnTo>
                  <a:lnTo>
                    <a:pt x="60841" y="349283"/>
                  </a:lnTo>
                  <a:cubicBezTo>
                    <a:pt x="60841" y="349283"/>
                    <a:pt x="61610" y="348855"/>
                    <a:pt x="62963" y="348121"/>
                  </a:cubicBezTo>
                  <a:lnTo>
                    <a:pt x="63747" y="347702"/>
                  </a:lnTo>
                  <a:lnTo>
                    <a:pt x="59240" y="347702"/>
                  </a:lnTo>
                  <a:cubicBezTo>
                    <a:pt x="59240" y="347702"/>
                    <a:pt x="60009" y="347274"/>
                    <a:pt x="61362" y="346539"/>
                  </a:cubicBezTo>
                  <a:lnTo>
                    <a:pt x="62147" y="346120"/>
                  </a:lnTo>
                  <a:lnTo>
                    <a:pt x="57638" y="346120"/>
                  </a:lnTo>
                  <a:cubicBezTo>
                    <a:pt x="57638" y="346120"/>
                    <a:pt x="58408" y="345692"/>
                    <a:pt x="59761" y="344958"/>
                  </a:cubicBezTo>
                  <a:lnTo>
                    <a:pt x="60545" y="344539"/>
                  </a:lnTo>
                  <a:lnTo>
                    <a:pt x="56038" y="344539"/>
                  </a:lnTo>
                  <a:cubicBezTo>
                    <a:pt x="56038" y="344539"/>
                    <a:pt x="56807" y="344111"/>
                    <a:pt x="58160" y="343376"/>
                  </a:cubicBezTo>
                  <a:lnTo>
                    <a:pt x="58944" y="342958"/>
                  </a:lnTo>
                  <a:lnTo>
                    <a:pt x="54436" y="342958"/>
                  </a:lnTo>
                  <a:cubicBezTo>
                    <a:pt x="54436" y="342958"/>
                    <a:pt x="55206" y="342529"/>
                    <a:pt x="56559" y="341795"/>
                  </a:cubicBezTo>
                  <a:lnTo>
                    <a:pt x="57343" y="341376"/>
                  </a:lnTo>
                  <a:lnTo>
                    <a:pt x="52835" y="341376"/>
                  </a:lnTo>
                  <a:cubicBezTo>
                    <a:pt x="52835" y="341376"/>
                    <a:pt x="53605" y="340948"/>
                    <a:pt x="54958" y="340213"/>
                  </a:cubicBezTo>
                  <a:lnTo>
                    <a:pt x="55742" y="339795"/>
                  </a:lnTo>
                  <a:lnTo>
                    <a:pt x="51234" y="339795"/>
                  </a:lnTo>
                  <a:cubicBezTo>
                    <a:pt x="51234" y="339795"/>
                    <a:pt x="52003" y="339367"/>
                    <a:pt x="53357" y="338632"/>
                  </a:cubicBezTo>
                  <a:lnTo>
                    <a:pt x="54141" y="338213"/>
                  </a:lnTo>
                  <a:lnTo>
                    <a:pt x="49633" y="338213"/>
                  </a:lnTo>
                  <a:cubicBezTo>
                    <a:pt x="49633" y="338213"/>
                    <a:pt x="50402" y="337785"/>
                    <a:pt x="51756" y="337050"/>
                  </a:cubicBezTo>
                  <a:lnTo>
                    <a:pt x="52540" y="336632"/>
                  </a:lnTo>
                  <a:lnTo>
                    <a:pt x="48032" y="336632"/>
                  </a:lnTo>
                  <a:cubicBezTo>
                    <a:pt x="48032" y="336632"/>
                    <a:pt x="48801" y="336204"/>
                    <a:pt x="50155" y="335469"/>
                  </a:cubicBezTo>
                  <a:lnTo>
                    <a:pt x="50939" y="335051"/>
                  </a:lnTo>
                  <a:lnTo>
                    <a:pt x="46431" y="335051"/>
                  </a:lnTo>
                  <a:cubicBezTo>
                    <a:pt x="46431" y="335051"/>
                    <a:pt x="47200" y="334622"/>
                    <a:pt x="48553" y="333888"/>
                  </a:cubicBezTo>
                  <a:lnTo>
                    <a:pt x="49338" y="333469"/>
                  </a:lnTo>
                  <a:lnTo>
                    <a:pt x="44830" y="333469"/>
                  </a:lnTo>
                  <a:cubicBezTo>
                    <a:pt x="44830" y="333469"/>
                    <a:pt x="45599" y="333041"/>
                    <a:pt x="46952" y="332306"/>
                  </a:cubicBezTo>
                  <a:lnTo>
                    <a:pt x="47737" y="331888"/>
                  </a:lnTo>
                  <a:lnTo>
                    <a:pt x="43229" y="331888"/>
                  </a:lnTo>
                  <a:cubicBezTo>
                    <a:pt x="43229" y="331888"/>
                    <a:pt x="43998" y="331460"/>
                    <a:pt x="45351" y="330725"/>
                  </a:cubicBezTo>
                  <a:lnTo>
                    <a:pt x="46136" y="330306"/>
                  </a:lnTo>
                  <a:lnTo>
                    <a:pt x="41628" y="330306"/>
                  </a:lnTo>
                  <a:cubicBezTo>
                    <a:pt x="41628" y="330306"/>
                    <a:pt x="42397" y="329878"/>
                    <a:pt x="43750" y="329143"/>
                  </a:cubicBezTo>
                  <a:lnTo>
                    <a:pt x="44535" y="328725"/>
                  </a:lnTo>
                  <a:lnTo>
                    <a:pt x="40027" y="328725"/>
                  </a:lnTo>
                  <a:cubicBezTo>
                    <a:pt x="40027" y="328725"/>
                    <a:pt x="40796" y="328297"/>
                    <a:pt x="42149" y="327562"/>
                  </a:cubicBezTo>
                  <a:lnTo>
                    <a:pt x="42933" y="327144"/>
                  </a:lnTo>
                  <a:lnTo>
                    <a:pt x="38426" y="327144"/>
                  </a:lnTo>
                  <a:cubicBezTo>
                    <a:pt x="38426" y="327144"/>
                    <a:pt x="39195" y="326715"/>
                    <a:pt x="40548" y="325981"/>
                  </a:cubicBezTo>
                  <a:lnTo>
                    <a:pt x="41332" y="325562"/>
                  </a:lnTo>
                  <a:lnTo>
                    <a:pt x="36825" y="325562"/>
                  </a:lnTo>
                  <a:cubicBezTo>
                    <a:pt x="36825" y="325562"/>
                    <a:pt x="37594" y="325134"/>
                    <a:pt x="38947" y="324399"/>
                  </a:cubicBezTo>
                  <a:lnTo>
                    <a:pt x="39731" y="323981"/>
                  </a:lnTo>
                  <a:lnTo>
                    <a:pt x="35224" y="323981"/>
                  </a:lnTo>
                  <a:cubicBezTo>
                    <a:pt x="35224" y="323981"/>
                    <a:pt x="35993" y="323553"/>
                    <a:pt x="37346" y="322818"/>
                  </a:cubicBezTo>
                  <a:lnTo>
                    <a:pt x="38131" y="322399"/>
                  </a:lnTo>
                  <a:lnTo>
                    <a:pt x="33623" y="322399"/>
                  </a:lnTo>
                  <a:cubicBezTo>
                    <a:pt x="33623" y="322399"/>
                    <a:pt x="34392" y="321971"/>
                    <a:pt x="35745" y="321236"/>
                  </a:cubicBezTo>
                  <a:lnTo>
                    <a:pt x="36529" y="320818"/>
                  </a:lnTo>
                  <a:lnTo>
                    <a:pt x="32021" y="320818"/>
                  </a:lnTo>
                  <a:cubicBezTo>
                    <a:pt x="32021" y="320818"/>
                    <a:pt x="32791" y="320390"/>
                    <a:pt x="34144" y="319655"/>
                  </a:cubicBezTo>
                  <a:lnTo>
                    <a:pt x="34928" y="319236"/>
                  </a:lnTo>
                  <a:lnTo>
                    <a:pt x="30420" y="319236"/>
                  </a:lnTo>
                  <a:cubicBezTo>
                    <a:pt x="30420" y="319236"/>
                    <a:pt x="31189" y="318808"/>
                    <a:pt x="32543" y="318073"/>
                  </a:cubicBezTo>
                  <a:lnTo>
                    <a:pt x="33327" y="317655"/>
                  </a:lnTo>
                  <a:lnTo>
                    <a:pt x="28819" y="317655"/>
                  </a:lnTo>
                  <a:cubicBezTo>
                    <a:pt x="28819" y="317655"/>
                    <a:pt x="29588" y="317227"/>
                    <a:pt x="30942" y="316492"/>
                  </a:cubicBezTo>
                  <a:lnTo>
                    <a:pt x="31726" y="316074"/>
                  </a:lnTo>
                  <a:lnTo>
                    <a:pt x="27218" y="316074"/>
                  </a:lnTo>
                  <a:cubicBezTo>
                    <a:pt x="27218" y="316074"/>
                    <a:pt x="27987" y="315645"/>
                    <a:pt x="29340" y="314911"/>
                  </a:cubicBezTo>
                  <a:lnTo>
                    <a:pt x="30125" y="314492"/>
                  </a:lnTo>
                  <a:lnTo>
                    <a:pt x="25617" y="314492"/>
                  </a:lnTo>
                  <a:cubicBezTo>
                    <a:pt x="25617" y="314492"/>
                    <a:pt x="26386" y="314064"/>
                    <a:pt x="27740" y="313329"/>
                  </a:cubicBezTo>
                  <a:lnTo>
                    <a:pt x="28524" y="312911"/>
                  </a:lnTo>
                  <a:lnTo>
                    <a:pt x="24016" y="312911"/>
                  </a:lnTo>
                  <a:cubicBezTo>
                    <a:pt x="24016" y="312911"/>
                    <a:pt x="24785" y="312483"/>
                    <a:pt x="26138" y="311748"/>
                  </a:cubicBezTo>
                  <a:lnTo>
                    <a:pt x="26923" y="311329"/>
                  </a:lnTo>
                  <a:lnTo>
                    <a:pt x="22415" y="311329"/>
                  </a:lnTo>
                  <a:cubicBezTo>
                    <a:pt x="22415" y="311329"/>
                    <a:pt x="23184" y="310901"/>
                    <a:pt x="24537" y="310166"/>
                  </a:cubicBezTo>
                  <a:lnTo>
                    <a:pt x="25322" y="309748"/>
                  </a:lnTo>
                  <a:lnTo>
                    <a:pt x="20814" y="309748"/>
                  </a:lnTo>
                  <a:cubicBezTo>
                    <a:pt x="20814" y="309748"/>
                    <a:pt x="21583" y="309320"/>
                    <a:pt x="22936" y="308585"/>
                  </a:cubicBezTo>
                  <a:lnTo>
                    <a:pt x="23721" y="308166"/>
                  </a:lnTo>
                  <a:lnTo>
                    <a:pt x="19213" y="308166"/>
                  </a:lnTo>
                  <a:cubicBezTo>
                    <a:pt x="19213" y="308166"/>
                    <a:pt x="19982" y="307738"/>
                    <a:pt x="21335" y="307004"/>
                  </a:cubicBezTo>
                  <a:lnTo>
                    <a:pt x="22120" y="306585"/>
                  </a:lnTo>
                  <a:lnTo>
                    <a:pt x="17612" y="306585"/>
                  </a:lnTo>
                  <a:cubicBezTo>
                    <a:pt x="17612" y="306585"/>
                    <a:pt x="18381" y="306157"/>
                    <a:pt x="19734" y="305422"/>
                  </a:cubicBezTo>
                  <a:lnTo>
                    <a:pt x="20518" y="305004"/>
                  </a:lnTo>
                  <a:lnTo>
                    <a:pt x="16011" y="305004"/>
                  </a:lnTo>
                  <a:cubicBezTo>
                    <a:pt x="16011" y="305004"/>
                    <a:pt x="16780" y="304575"/>
                    <a:pt x="18133" y="303841"/>
                  </a:cubicBezTo>
                  <a:lnTo>
                    <a:pt x="18917" y="303422"/>
                  </a:lnTo>
                  <a:lnTo>
                    <a:pt x="14410" y="303422"/>
                  </a:lnTo>
                  <a:cubicBezTo>
                    <a:pt x="14410" y="303422"/>
                    <a:pt x="15179" y="302994"/>
                    <a:pt x="16532" y="302259"/>
                  </a:cubicBezTo>
                  <a:lnTo>
                    <a:pt x="17316" y="301841"/>
                  </a:lnTo>
                  <a:lnTo>
                    <a:pt x="12809" y="301841"/>
                  </a:lnTo>
                  <a:cubicBezTo>
                    <a:pt x="12809" y="301841"/>
                    <a:pt x="13578" y="301413"/>
                    <a:pt x="14931" y="300678"/>
                  </a:cubicBezTo>
                  <a:lnTo>
                    <a:pt x="15716" y="300259"/>
                  </a:lnTo>
                  <a:lnTo>
                    <a:pt x="11208" y="300259"/>
                  </a:lnTo>
                  <a:cubicBezTo>
                    <a:pt x="11208" y="300259"/>
                    <a:pt x="11977" y="299831"/>
                    <a:pt x="13330" y="299096"/>
                  </a:cubicBezTo>
                  <a:lnTo>
                    <a:pt x="14114" y="298678"/>
                  </a:lnTo>
                  <a:lnTo>
                    <a:pt x="9606" y="298678"/>
                  </a:lnTo>
                  <a:cubicBezTo>
                    <a:pt x="9606" y="298678"/>
                    <a:pt x="10376" y="298250"/>
                    <a:pt x="11729" y="297515"/>
                  </a:cubicBezTo>
                  <a:lnTo>
                    <a:pt x="12513" y="297096"/>
                  </a:lnTo>
                  <a:lnTo>
                    <a:pt x="8005" y="297096"/>
                  </a:lnTo>
                  <a:cubicBezTo>
                    <a:pt x="8005" y="297096"/>
                    <a:pt x="8774" y="296668"/>
                    <a:pt x="10128" y="295933"/>
                  </a:cubicBezTo>
                  <a:lnTo>
                    <a:pt x="10912" y="295515"/>
                  </a:lnTo>
                  <a:lnTo>
                    <a:pt x="6404" y="295515"/>
                  </a:lnTo>
                  <a:cubicBezTo>
                    <a:pt x="6404" y="295515"/>
                    <a:pt x="7173" y="295087"/>
                    <a:pt x="8527" y="294352"/>
                  </a:cubicBezTo>
                  <a:lnTo>
                    <a:pt x="9311" y="293934"/>
                  </a:lnTo>
                  <a:lnTo>
                    <a:pt x="4803" y="293934"/>
                  </a:lnTo>
                  <a:cubicBezTo>
                    <a:pt x="4803" y="293934"/>
                    <a:pt x="5572" y="293505"/>
                    <a:pt x="6925" y="292771"/>
                  </a:cubicBezTo>
                  <a:lnTo>
                    <a:pt x="7710" y="292352"/>
                  </a:lnTo>
                  <a:lnTo>
                    <a:pt x="3202" y="292352"/>
                  </a:lnTo>
                  <a:cubicBezTo>
                    <a:pt x="3202" y="292352"/>
                    <a:pt x="3971" y="291924"/>
                    <a:pt x="5325" y="291189"/>
                  </a:cubicBezTo>
                  <a:lnTo>
                    <a:pt x="6109" y="290771"/>
                  </a:lnTo>
                  <a:lnTo>
                    <a:pt x="1601" y="290771"/>
                  </a:lnTo>
                  <a:cubicBezTo>
                    <a:pt x="1601" y="290771"/>
                    <a:pt x="2370" y="290343"/>
                    <a:pt x="3723" y="289608"/>
                  </a:cubicBezTo>
                  <a:lnTo>
                    <a:pt x="4508" y="289189"/>
                  </a:lnTo>
                  <a:lnTo>
                    <a:pt x="0" y="289189"/>
                  </a:lnTo>
                  <a:cubicBezTo>
                    <a:pt x="0" y="289189"/>
                    <a:pt x="12306" y="282339"/>
                    <a:pt x="25076" y="276419"/>
                  </a:cubicBezTo>
                  <a:cubicBezTo>
                    <a:pt x="36261" y="271239"/>
                    <a:pt x="48122" y="266524"/>
                    <a:pt x="48122" y="266524"/>
                  </a:cubicBezTo>
                  <a:cubicBezTo>
                    <a:pt x="48122" y="266524"/>
                    <a:pt x="52630" y="266964"/>
                    <a:pt x="59934" y="267585"/>
                  </a:cubicBezTo>
                  <a:lnTo>
                    <a:pt x="66572" y="268131"/>
                  </a:lnTo>
                  <a:lnTo>
                    <a:pt x="66649" y="267864"/>
                  </a:lnTo>
                  <a:lnTo>
                    <a:pt x="64589" y="267864"/>
                  </a:lnTo>
                  <a:lnTo>
                    <a:pt x="65048" y="266282"/>
                  </a:lnTo>
                  <a:lnTo>
                    <a:pt x="62988" y="266282"/>
                  </a:lnTo>
                  <a:lnTo>
                    <a:pt x="63447" y="264701"/>
                  </a:lnTo>
                  <a:lnTo>
                    <a:pt x="61386" y="264701"/>
                  </a:lnTo>
                  <a:lnTo>
                    <a:pt x="61846" y="263119"/>
                  </a:lnTo>
                  <a:lnTo>
                    <a:pt x="59785" y="263119"/>
                  </a:lnTo>
                  <a:lnTo>
                    <a:pt x="60245" y="261538"/>
                  </a:lnTo>
                  <a:lnTo>
                    <a:pt x="58184" y="261538"/>
                  </a:lnTo>
                  <a:lnTo>
                    <a:pt x="58644" y="259957"/>
                  </a:lnTo>
                  <a:lnTo>
                    <a:pt x="56583" y="259957"/>
                  </a:lnTo>
                  <a:lnTo>
                    <a:pt x="57043" y="258375"/>
                  </a:lnTo>
                  <a:lnTo>
                    <a:pt x="54982" y="258375"/>
                  </a:lnTo>
                  <a:lnTo>
                    <a:pt x="55442" y="256794"/>
                  </a:lnTo>
                  <a:lnTo>
                    <a:pt x="53381" y="256794"/>
                  </a:lnTo>
                  <a:lnTo>
                    <a:pt x="53841" y="255212"/>
                  </a:lnTo>
                  <a:lnTo>
                    <a:pt x="51780" y="255212"/>
                  </a:lnTo>
                  <a:lnTo>
                    <a:pt x="82840" y="148379"/>
                  </a:lnTo>
                  <a:lnTo>
                    <a:pt x="126141" y="148379"/>
                  </a:lnTo>
                  <a:lnTo>
                    <a:pt x="125688" y="149960"/>
                  </a:lnTo>
                  <a:lnTo>
                    <a:pt x="127742" y="149960"/>
                  </a:lnTo>
                  <a:lnTo>
                    <a:pt x="127289" y="151541"/>
                  </a:lnTo>
                  <a:lnTo>
                    <a:pt x="129343" y="151541"/>
                  </a:lnTo>
                  <a:lnTo>
                    <a:pt x="128890" y="153123"/>
                  </a:lnTo>
                  <a:lnTo>
                    <a:pt x="130944" y="153123"/>
                  </a:lnTo>
                  <a:lnTo>
                    <a:pt x="130491" y="154704"/>
                  </a:lnTo>
                  <a:lnTo>
                    <a:pt x="132545" y="154704"/>
                  </a:lnTo>
                  <a:lnTo>
                    <a:pt x="132092" y="156286"/>
                  </a:lnTo>
                  <a:lnTo>
                    <a:pt x="134146" y="156286"/>
                  </a:lnTo>
                  <a:lnTo>
                    <a:pt x="133693" y="157868"/>
                  </a:lnTo>
                  <a:lnTo>
                    <a:pt x="135747" y="157868"/>
                  </a:lnTo>
                  <a:lnTo>
                    <a:pt x="135294" y="159449"/>
                  </a:lnTo>
                  <a:lnTo>
                    <a:pt x="137349" y="159449"/>
                  </a:lnTo>
                  <a:lnTo>
                    <a:pt x="136895" y="161030"/>
                  </a:lnTo>
                  <a:lnTo>
                    <a:pt x="137243" y="161030"/>
                  </a:lnTo>
                  <a:lnTo>
                    <a:pt x="140941" y="148379"/>
                  </a:lnTo>
                  <a:lnTo>
                    <a:pt x="184074" y="148379"/>
                  </a:lnTo>
                  <a:lnTo>
                    <a:pt x="183612" y="149960"/>
                  </a:lnTo>
                  <a:lnTo>
                    <a:pt x="185675" y="149960"/>
                  </a:lnTo>
                  <a:lnTo>
                    <a:pt x="185213" y="151541"/>
                  </a:lnTo>
                  <a:lnTo>
                    <a:pt x="187276" y="151541"/>
                  </a:lnTo>
                  <a:lnTo>
                    <a:pt x="186815" y="153123"/>
                  </a:lnTo>
                  <a:lnTo>
                    <a:pt x="188877" y="153123"/>
                  </a:lnTo>
                  <a:lnTo>
                    <a:pt x="188415" y="154704"/>
                  </a:lnTo>
                  <a:lnTo>
                    <a:pt x="190478" y="154704"/>
                  </a:lnTo>
                  <a:lnTo>
                    <a:pt x="190017" y="156286"/>
                  </a:lnTo>
                  <a:lnTo>
                    <a:pt x="192079" y="156286"/>
                  </a:lnTo>
                  <a:lnTo>
                    <a:pt x="191618" y="157868"/>
                  </a:lnTo>
                  <a:lnTo>
                    <a:pt x="193680" y="157868"/>
                  </a:lnTo>
                  <a:lnTo>
                    <a:pt x="193219" y="159449"/>
                  </a:lnTo>
                  <a:lnTo>
                    <a:pt x="194324" y="159449"/>
                  </a:lnTo>
                  <a:lnTo>
                    <a:pt x="197542" y="148379"/>
                  </a:lnTo>
                  <a:lnTo>
                    <a:pt x="233963" y="148379"/>
                  </a:lnTo>
                  <a:lnTo>
                    <a:pt x="232440" y="146922"/>
                  </a:lnTo>
                  <a:lnTo>
                    <a:pt x="232378" y="146813"/>
                  </a:lnTo>
                  <a:lnTo>
                    <a:pt x="230839" y="145340"/>
                  </a:lnTo>
                  <a:lnTo>
                    <a:pt x="230777" y="145232"/>
                  </a:lnTo>
                  <a:lnTo>
                    <a:pt x="229238" y="143759"/>
                  </a:lnTo>
                  <a:lnTo>
                    <a:pt x="229176" y="143650"/>
                  </a:lnTo>
                  <a:lnTo>
                    <a:pt x="227637" y="142178"/>
                  </a:lnTo>
                  <a:lnTo>
                    <a:pt x="227575" y="142069"/>
                  </a:lnTo>
                  <a:lnTo>
                    <a:pt x="226036" y="140596"/>
                  </a:lnTo>
                  <a:lnTo>
                    <a:pt x="225974" y="140488"/>
                  </a:lnTo>
                  <a:lnTo>
                    <a:pt x="224435" y="139015"/>
                  </a:lnTo>
                  <a:lnTo>
                    <a:pt x="224373" y="138906"/>
                  </a:lnTo>
                  <a:lnTo>
                    <a:pt x="222834" y="137433"/>
                  </a:lnTo>
                  <a:lnTo>
                    <a:pt x="222772" y="137325"/>
                  </a:lnTo>
                  <a:lnTo>
                    <a:pt x="221233" y="135852"/>
                  </a:lnTo>
                  <a:lnTo>
                    <a:pt x="221170" y="135743"/>
                  </a:lnTo>
                  <a:lnTo>
                    <a:pt x="219632" y="134270"/>
                  </a:lnTo>
                  <a:lnTo>
                    <a:pt x="219570" y="134162"/>
                  </a:lnTo>
                  <a:lnTo>
                    <a:pt x="218031" y="132689"/>
                  </a:lnTo>
                  <a:lnTo>
                    <a:pt x="217968" y="132580"/>
                  </a:lnTo>
                  <a:lnTo>
                    <a:pt x="216651" y="131319"/>
                  </a:lnTo>
                  <a:lnTo>
                    <a:pt x="215540" y="130520"/>
                  </a:lnTo>
                  <a:cubicBezTo>
                    <a:pt x="212308" y="127840"/>
                    <a:pt x="209246" y="124845"/>
                    <a:pt x="206823" y="121619"/>
                  </a:cubicBezTo>
                  <a:lnTo>
                    <a:pt x="206761" y="121511"/>
                  </a:lnTo>
                  <a:lnTo>
                    <a:pt x="205443" y="120250"/>
                  </a:lnTo>
                  <a:lnTo>
                    <a:pt x="204332" y="119450"/>
                  </a:lnTo>
                  <a:cubicBezTo>
                    <a:pt x="201101" y="116771"/>
                    <a:pt x="198038" y="113775"/>
                    <a:pt x="195616" y="110550"/>
                  </a:cubicBezTo>
                  <a:lnTo>
                    <a:pt x="195553" y="110441"/>
                  </a:lnTo>
                  <a:lnTo>
                    <a:pt x="194236" y="109180"/>
                  </a:lnTo>
                  <a:lnTo>
                    <a:pt x="193125" y="108381"/>
                  </a:lnTo>
                  <a:cubicBezTo>
                    <a:pt x="189893" y="105701"/>
                    <a:pt x="186831" y="102705"/>
                    <a:pt x="184408" y="99479"/>
                  </a:cubicBezTo>
                  <a:lnTo>
                    <a:pt x="184346" y="99370"/>
                  </a:lnTo>
                  <a:lnTo>
                    <a:pt x="183028" y="98109"/>
                  </a:lnTo>
                  <a:lnTo>
                    <a:pt x="181917" y="97309"/>
                  </a:lnTo>
                  <a:cubicBezTo>
                    <a:pt x="178686" y="94630"/>
                    <a:pt x="175623" y="91635"/>
                    <a:pt x="173201" y="88409"/>
                  </a:cubicBezTo>
                  <a:lnTo>
                    <a:pt x="173138" y="88300"/>
                  </a:lnTo>
                  <a:lnTo>
                    <a:pt x="171821" y="87040"/>
                  </a:lnTo>
                  <a:lnTo>
                    <a:pt x="170710" y="86240"/>
                  </a:lnTo>
                  <a:cubicBezTo>
                    <a:pt x="167478" y="83561"/>
                    <a:pt x="164416" y="80565"/>
                    <a:pt x="161993" y="77339"/>
                  </a:cubicBezTo>
                  <a:lnTo>
                    <a:pt x="161931" y="77231"/>
                  </a:lnTo>
                  <a:lnTo>
                    <a:pt x="160392" y="75758"/>
                  </a:lnTo>
                  <a:cubicBezTo>
                    <a:pt x="157162" y="71458"/>
                    <a:pt x="155070" y="66750"/>
                    <a:pt x="155234" y="61839"/>
                  </a:cubicBezTo>
                  <a:cubicBezTo>
                    <a:pt x="160288" y="32260"/>
                    <a:pt x="211476" y="37080"/>
                    <a:pt x="211476" y="37080"/>
                  </a:cubicBezTo>
                  <a:cubicBezTo>
                    <a:pt x="211476" y="37080"/>
                    <a:pt x="226445" y="21984"/>
                    <a:pt x="241605" y="16656"/>
                  </a:cubicBezTo>
                  <a:cubicBezTo>
                    <a:pt x="253910" y="12438"/>
                    <a:pt x="290014" y="2666"/>
                    <a:pt x="349799" y="452"/>
                  </a:cubicBezTo>
                  <a:cubicBezTo>
                    <a:pt x="359764" y="83"/>
                    <a:pt x="370386" y="-77"/>
                    <a:pt x="381665" y="3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1" name="Freeform 193">
              <a:extLst>
                <a:ext uri="{FF2B5EF4-FFF2-40B4-BE49-F238E27FC236}">
                  <a16:creationId xmlns:a16="http://schemas.microsoft.com/office/drawing/2014/main" id="{F1CCDD42-8545-405A-AE15-DC0494B1B702}"/>
                </a:ext>
              </a:extLst>
            </p:cNvPr>
            <p:cNvSpPr/>
            <p:nvPr/>
          </p:nvSpPr>
          <p:spPr>
            <a:xfrm>
              <a:off x="11119938" y="460218"/>
              <a:ext cx="564757" cy="289361"/>
            </a:xfrm>
            <a:custGeom>
              <a:avLst/>
              <a:gdLst>
                <a:gd name="connsiteX0" fmla="*/ 466741 w 1334378"/>
                <a:gd name="connsiteY0" fmla="*/ 350580 h 683688"/>
                <a:gd name="connsiteX1" fmla="*/ 568902 w 1334378"/>
                <a:gd name="connsiteY1" fmla="*/ 350580 h 683688"/>
                <a:gd name="connsiteX2" fmla="*/ 506007 w 1334378"/>
                <a:gd name="connsiteY2" fmla="*/ 572086 h 683688"/>
                <a:gd name="connsiteX3" fmla="*/ 539078 w 1334378"/>
                <a:gd name="connsiteY3" fmla="*/ 572086 h 683688"/>
                <a:gd name="connsiteX4" fmla="*/ 604071 w 1334378"/>
                <a:gd name="connsiteY4" fmla="*/ 350580 h 683688"/>
                <a:gd name="connsiteX5" fmla="*/ 705982 w 1334378"/>
                <a:gd name="connsiteY5" fmla="*/ 350580 h 683688"/>
                <a:gd name="connsiteX6" fmla="*/ 632347 w 1334378"/>
                <a:gd name="connsiteY6" fmla="*/ 603009 h 683688"/>
                <a:gd name="connsiteX7" fmla="*/ 393356 w 1334378"/>
                <a:gd name="connsiteY7" fmla="*/ 603009 h 683688"/>
                <a:gd name="connsiteX8" fmla="*/ 195729 w 1334378"/>
                <a:gd name="connsiteY8" fmla="*/ 350580 h 683688"/>
                <a:gd name="connsiteX9" fmla="*/ 298039 w 1334378"/>
                <a:gd name="connsiteY9" fmla="*/ 350580 h 683688"/>
                <a:gd name="connsiteX10" fmla="*/ 253728 w 1334378"/>
                <a:gd name="connsiteY10" fmla="*/ 505244 h 683688"/>
                <a:gd name="connsiteX11" fmla="*/ 287798 w 1334378"/>
                <a:gd name="connsiteY11" fmla="*/ 505244 h 683688"/>
                <a:gd name="connsiteX12" fmla="*/ 333009 w 1334378"/>
                <a:gd name="connsiteY12" fmla="*/ 350580 h 683688"/>
                <a:gd name="connsiteX13" fmla="*/ 434919 w 1334378"/>
                <a:gd name="connsiteY13" fmla="*/ 350580 h 683688"/>
                <a:gd name="connsiteX14" fmla="*/ 361284 w 1334378"/>
                <a:gd name="connsiteY14" fmla="*/ 603009 h 683688"/>
                <a:gd name="connsiteX15" fmla="*/ 259773 w 1334378"/>
                <a:gd name="connsiteY15" fmla="*/ 603009 h 683688"/>
                <a:gd name="connsiteX16" fmla="*/ 278856 w 1334378"/>
                <a:gd name="connsiteY16" fmla="*/ 536167 h 683688"/>
                <a:gd name="connsiteX17" fmla="*/ 244886 w 1334378"/>
                <a:gd name="connsiteY17" fmla="*/ 536167 h 683688"/>
                <a:gd name="connsiteX18" fmla="*/ 225103 w 1334378"/>
                <a:gd name="connsiteY18" fmla="*/ 603009 h 683688"/>
                <a:gd name="connsiteX19" fmla="*/ 122343 w 1334378"/>
                <a:gd name="connsiteY19" fmla="*/ 603009 h 683688"/>
                <a:gd name="connsiteX20" fmla="*/ 901778 w 1334378"/>
                <a:gd name="connsiteY20" fmla="*/ 82 h 683688"/>
                <a:gd name="connsiteX21" fmla="*/ 986387 w 1334378"/>
                <a:gd name="connsiteY21" fmla="*/ 2934 h 683688"/>
                <a:gd name="connsiteX22" fmla="*/ 1290820 w 1334378"/>
                <a:gd name="connsiteY22" fmla="*/ 82614 h 683688"/>
                <a:gd name="connsiteX23" fmla="*/ 1328687 w 1334378"/>
                <a:gd name="connsiteY23" fmla="*/ 120132 h 683688"/>
                <a:gd name="connsiteX24" fmla="*/ 1333682 w 1334378"/>
                <a:gd name="connsiteY24" fmla="*/ 165941 h 683688"/>
                <a:gd name="connsiteX25" fmla="*/ 1326538 w 1334378"/>
                <a:gd name="connsiteY25" fmla="*/ 196115 h 683688"/>
                <a:gd name="connsiteX26" fmla="*/ 1313100 w 1334378"/>
                <a:gd name="connsiteY26" fmla="*/ 225739 h 683688"/>
                <a:gd name="connsiteX27" fmla="*/ 1263094 w 1334378"/>
                <a:gd name="connsiteY27" fmla="*/ 284288 h 683688"/>
                <a:gd name="connsiteX28" fmla="*/ 1195753 w 1334378"/>
                <a:gd name="connsiteY28" fmla="*/ 354277 h 683688"/>
                <a:gd name="connsiteX29" fmla="*/ 1123117 w 1334378"/>
                <a:gd name="connsiteY29" fmla="*/ 354277 h 683688"/>
                <a:gd name="connsiteX30" fmla="*/ 1027101 w 1334378"/>
                <a:gd name="connsiteY30" fmla="*/ 683688 h 683688"/>
                <a:gd name="connsiteX31" fmla="*/ 905258 w 1334378"/>
                <a:gd name="connsiteY31" fmla="*/ 683688 h 683688"/>
                <a:gd name="connsiteX32" fmla="*/ 1000724 w 1334378"/>
                <a:gd name="connsiteY32" fmla="*/ 351929 h 683688"/>
                <a:gd name="connsiteX33" fmla="*/ 893768 w 1334378"/>
                <a:gd name="connsiteY33" fmla="*/ 351929 h 683688"/>
                <a:gd name="connsiteX34" fmla="*/ 911352 w 1334378"/>
                <a:gd name="connsiteY34" fmla="*/ 325852 h 683688"/>
                <a:gd name="connsiteX35" fmla="*/ 926889 w 1334378"/>
                <a:gd name="connsiteY35" fmla="*/ 307518 h 683688"/>
                <a:gd name="connsiteX36" fmla="*/ 957761 w 1334378"/>
                <a:gd name="connsiteY36" fmla="*/ 285887 h 683688"/>
                <a:gd name="connsiteX37" fmla="*/ 991782 w 1334378"/>
                <a:gd name="connsiteY37" fmla="*/ 277094 h 683688"/>
                <a:gd name="connsiteX38" fmla="*/ 1193855 w 1334378"/>
                <a:gd name="connsiteY38" fmla="*/ 275595 h 683688"/>
                <a:gd name="connsiteX39" fmla="*/ 1214387 w 1334378"/>
                <a:gd name="connsiteY39" fmla="*/ 266104 h 683688"/>
                <a:gd name="connsiteX40" fmla="*/ 1199150 w 1334378"/>
                <a:gd name="connsiteY40" fmla="*/ 250817 h 683688"/>
                <a:gd name="connsiteX41" fmla="*/ 866891 w 1334378"/>
                <a:gd name="connsiteY41" fmla="*/ 139564 h 683688"/>
                <a:gd name="connsiteX42" fmla="*/ 534832 w 1334378"/>
                <a:gd name="connsiteY42" fmla="*/ 95503 h 683688"/>
                <a:gd name="connsiteX43" fmla="*/ 498563 w 1334378"/>
                <a:gd name="connsiteY43" fmla="*/ 118034 h 683688"/>
                <a:gd name="connsiteX44" fmla="*/ 507706 w 1334378"/>
                <a:gd name="connsiteY44" fmla="*/ 153253 h 683688"/>
                <a:gd name="connsiteX45" fmla="*/ 738054 w 1334378"/>
                <a:gd name="connsiteY45" fmla="*/ 312063 h 683688"/>
                <a:gd name="connsiteX46" fmla="*/ 806094 w 1334378"/>
                <a:gd name="connsiteY46" fmla="*/ 384001 h 683688"/>
                <a:gd name="connsiteX47" fmla="*/ 932184 w 1334378"/>
                <a:gd name="connsiteY47" fmla="*/ 503945 h 683688"/>
                <a:gd name="connsiteX48" fmla="*/ 911152 w 1334378"/>
                <a:gd name="connsiteY48" fmla="*/ 590470 h 683688"/>
                <a:gd name="connsiteX49" fmla="*/ 832022 w 1334378"/>
                <a:gd name="connsiteY49" fmla="*/ 683288 h 683688"/>
                <a:gd name="connsiteX50" fmla="*/ 0 w 1334378"/>
                <a:gd name="connsiteY50" fmla="*/ 683288 h 683688"/>
                <a:gd name="connsiteX51" fmla="*/ 59248 w 1334378"/>
                <a:gd name="connsiteY51" fmla="*/ 653114 h 683688"/>
                <a:gd name="connsiteX52" fmla="*/ 113700 w 1334378"/>
                <a:gd name="connsiteY52" fmla="*/ 629735 h 683688"/>
                <a:gd name="connsiteX53" fmla="*/ 264269 w 1334378"/>
                <a:gd name="connsiteY53" fmla="*/ 640326 h 683688"/>
                <a:gd name="connsiteX54" fmla="*/ 409591 w 1334378"/>
                <a:gd name="connsiteY54" fmla="*/ 642324 h 683688"/>
                <a:gd name="connsiteX55" fmla="*/ 542575 w 1334378"/>
                <a:gd name="connsiteY55" fmla="*/ 631184 h 683688"/>
                <a:gd name="connsiteX56" fmla="*/ 637792 w 1334378"/>
                <a:gd name="connsiteY56" fmla="*/ 609703 h 683688"/>
                <a:gd name="connsiteX57" fmla="*/ 783864 w 1334378"/>
                <a:gd name="connsiteY57" fmla="*/ 443598 h 683688"/>
                <a:gd name="connsiteX58" fmla="*/ 698289 w 1334378"/>
                <a:gd name="connsiteY58" fmla="*/ 333445 h 683688"/>
                <a:gd name="connsiteX59" fmla="*/ 570850 w 1334378"/>
                <a:gd name="connsiteY59" fmla="*/ 283389 h 683688"/>
                <a:gd name="connsiteX60" fmla="*/ 448957 w 1334378"/>
                <a:gd name="connsiteY60" fmla="*/ 231284 h 683688"/>
                <a:gd name="connsiteX61" fmla="*/ 366779 w 1334378"/>
                <a:gd name="connsiteY61" fmla="*/ 146109 h 683688"/>
                <a:gd name="connsiteX62" fmla="*/ 499663 w 1334378"/>
                <a:gd name="connsiteY62" fmla="*/ 87610 h 683688"/>
                <a:gd name="connsiteX63" fmla="*/ 570850 w 1334378"/>
                <a:gd name="connsiteY63" fmla="*/ 39352 h 683688"/>
                <a:gd name="connsiteX64" fmla="*/ 826487 w 1334378"/>
                <a:gd name="connsiteY64" fmla="*/ 1066 h 683688"/>
                <a:gd name="connsiteX65" fmla="*/ 901778 w 1334378"/>
                <a:gd name="connsiteY65" fmla="*/ 82 h 683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334378" h="683688">
                  <a:moveTo>
                    <a:pt x="466741" y="350580"/>
                  </a:moveTo>
                  <a:lnTo>
                    <a:pt x="568902" y="350580"/>
                  </a:lnTo>
                  <a:lnTo>
                    <a:pt x="506007" y="572086"/>
                  </a:lnTo>
                  <a:lnTo>
                    <a:pt x="539078" y="572086"/>
                  </a:lnTo>
                  <a:lnTo>
                    <a:pt x="604071" y="350580"/>
                  </a:lnTo>
                  <a:lnTo>
                    <a:pt x="705982" y="350580"/>
                  </a:lnTo>
                  <a:lnTo>
                    <a:pt x="632347" y="603009"/>
                  </a:lnTo>
                  <a:lnTo>
                    <a:pt x="393356" y="603009"/>
                  </a:lnTo>
                  <a:close/>
                  <a:moveTo>
                    <a:pt x="195729" y="350580"/>
                  </a:moveTo>
                  <a:lnTo>
                    <a:pt x="298039" y="350580"/>
                  </a:lnTo>
                  <a:lnTo>
                    <a:pt x="253728" y="505244"/>
                  </a:lnTo>
                  <a:lnTo>
                    <a:pt x="287798" y="505244"/>
                  </a:lnTo>
                  <a:lnTo>
                    <a:pt x="333009" y="350580"/>
                  </a:lnTo>
                  <a:lnTo>
                    <a:pt x="434919" y="350580"/>
                  </a:lnTo>
                  <a:lnTo>
                    <a:pt x="361284" y="603009"/>
                  </a:lnTo>
                  <a:lnTo>
                    <a:pt x="259773" y="603009"/>
                  </a:lnTo>
                  <a:lnTo>
                    <a:pt x="278856" y="536167"/>
                  </a:lnTo>
                  <a:lnTo>
                    <a:pt x="244886" y="536167"/>
                  </a:lnTo>
                  <a:lnTo>
                    <a:pt x="225103" y="603009"/>
                  </a:lnTo>
                  <a:lnTo>
                    <a:pt x="122343" y="603009"/>
                  </a:lnTo>
                  <a:close/>
                  <a:moveTo>
                    <a:pt x="901778" y="82"/>
                  </a:moveTo>
                  <a:cubicBezTo>
                    <a:pt x="928428" y="345"/>
                    <a:pt x="956632" y="1248"/>
                    <a:pt x="986387" y="2934"/>
                  </a:cubicBezTo>
                  <a:cubicBezTo>
                    <a:pt x="1257100" y="38453"/>
                    <a:pt x="1290820" y="82614"/>
                    <a:pt x="1290820" y="82614"/>
                  </a:cubicBezTo>
                  <a:cubicBezTo>
                    <a:pt x="1290820" y="82614"/>
                    <a:pt x="1320294" y="101548"/>
                    <a:pt x="1328687" y="120132"/>
                  </a:cubicBezTo>
                  <a:cubicBezTo>
                    <a:pt x="1337129" y="138765"/>
                    <a:pt x="1333682" y="165941"/>
                    <a:pt x="1333682" y="165941"/>
                  </a:cubicBezTo>
                  <a:cubicBezTo>
                    <a:pt x="1333682" y="165941"/>
                    <a:pt x="1331534" y="181178"/>
                    <a:pt x="1326538" y="196115"/>
                  </a:cubicBezTo>
                  <a:cubicBezTo>
                    <a:pt x="1321443" y="211252"/>
                    <a:pt x="1313100" y="225739"/>
                    <a:pt x="1313100" y="225739"/>
                  </a:cubicBezTo>
                  <a:cubicBezTo>
                    <a:pt x="1313100" y="225739"/>
                    <a:pt x="1290020" y="255013"/>
                    <a:pt x="1263094" y="284288"/>
                  </a:cubicBezTo>
                  <a:cubicBezTo>
                    <a:pt x="1231472" y="318658"/>
                    <a:pt x="1195753" y="354277"/>
                    <a:pt x="1195753" y="354277"/>
                  </a:cubicBezTo>
                  <a:lnTo>
                    <a:pt x="1123117" y="354277"/>
                  </a:lnTo>
                  <a:lnTo>
                    <a:pt x="1027101" y="683688"/>
                  </a:lnTo>
                  <a:lnTo>
                    <a:pt x="905258" y="683688"/>
                  </a:lnTo>
                  <a:lnTo>
                    <a:pt x="1000724" y="351929"/>
                  </a:lnTo>
                  <a:lnTo>
                    <a:pt x="893768" y="351929"/>
                  </a:lnTo>
                  <a:cubicBezTo>
                    <a:pt x="893768" y="351929"/>
                    <a:pt x="902360" y="337891"/>
                    <a:pt x="911352" y="325852"/>
                  </a:cubicBezTo>
                  <a:cubicBezTo>
                    <a:pt x="918796" y="315910"/>
                    <a:pt x="926889" y="307518"/>
                    <a:pt x="926889" y="307518"/>
                  </a:cubicBezTo>
                  <a:cubicBezTo>
                    <a:pt x="926889" y="307518"/>
                    <a:pt x="940277" y="294080"/>
                    <a:pt x="957761" y="285887"/>
                  </a:cubicBezTo>
                  <a:cubicBezTo>
                    <a:pt x="972499" y="278992"/>
                    <a:pt x="991782" y="277094"/>
                    <a:pt x="991782" y="277094"/>
                  </a:cubicBezTo>
                  <a:lnTo>
                    <a:pt x="1193855" y="275595"/>
                  </a:lnTo>
                  <a:cubicBezTo>
                    <a:pt x="1193855" y="275595"/>
                    <a:pt x="1212338" y="276045"/>
                    <a:pt x="1214387" y="266104"/>
                  </a:cubicBezTo>
                  <a:cubicBezTo>
                    <a:pt x="1215735" y="258860"/>
                    <a:pt x="1199150" y="250817"/>
                    <a:pt x="1199150" y="250817"/>
                  </a:cubicBezTo>
                  <a:cubicBezTo>
                    <a:pt x="1199150" y="250817"/>
                    <a:pt x="1113825" y="197614"/>
                    <a:pt x="866891" y="139564"/>
                  </a:cubicBezTo>
                  <a:cubicBezTo>
                    <a:pt x="618808" y="86211"/>
                    <a:pt x="534832" y="95503"/>
                    <a:pt x="534832" y="95503"/>
                  </a:cubicBezTo>
                  <a:cubicBezTo>
                    <a:pt x="534832" y="95503"/>
                    <a:pt x="506556" y="99949"/>
                    <a:pt x="498563" y="118034"/>
                  </a:cubicBezTo>
                  <a:cubicBezTo>
                    <a:pt x="490671" y="136517"/>
                    <a:pt x="507706" y="153253"/>
                    <a:pt x="507706" y="153253"/>
                  </a:cubicBezTo>
                  <a:lnTo>
                    <a:pt x="738054" y="312063"/>
                  </a:lnTo>
                  <a:lnTo>
                    <a:pt x="806094" y="384001"/>
                  </a:lnTo>
                  <a:lnTo>
                    <a:pt x="932184" y="503945"/>
                  </a:lnTo>
                  <a:cubicBezTo>
                    <a:pt x="932184" y="503945"/>
                    <a:pt x="934482" y="548656"/>
                    <a:pt x="911152" y="590470"/>
                  </a:cubicBezTo>
                  <a:cubicBezTo>
                    <a:pt x="884625" y="637978"/>
                    <a:pt x="832022" y="683288"/>
                    <a:pt x="832022" y="683288"/>
                  </a:cubicBezTo>
                  <a:lnTo>
                    <a:pt x="0" y="683288"/>
                  </a:lnTo>
                  <a:cubicBezTo>
                    <a:pt x="0" y="683288"/>
                    <a:pt x="29075" y="667102"/>
                    <a:pt x="59248" y="653114"/>
                  </a:cubicBezTo>
                  <a:cubicBezTo>
                    <a:pt x="85675" y="640875"/>
                    <a:pt x="113700" y="629735"/>
                    <a:pt x="113700" y="629735"/>
                  </a:cubicBezTo>
                  <a:cubicBezTo>
                    <a:pt x="113700" y="629735"/>
                    <a:pt x="189434" y="637128"/>
                    <a:pt x="264269" y="640326"/>
                  </a:cubicBezTo>
                  <a:cubicBezTo>
                    <a:pt x="337355" y="643423"/>
                    <a:pt x="409591" y="642324"/>
                    <a:pt x="409591" y="642324"/>
                  </a:cubicBezTo>
                  <a:cubicBezTo>
                    <a:pt x="409591" y="642324"/>
                    <a:pt x="481229" y="639976"/>
                    <a:pt x="542575" y="631184"/>
                  </a:cubicBezTo>
                  <a:cubicBezTo>
                    <a:pt x="594580" y="623790"/>
                    <a:pt x="637792" y="609703"/>
                    <a:pt x="637792" y="609703"/>
                  </a:cubicBezTo>
                  <a:cubicBezTo>
                    <a:pt x="637792" y="609703"/>
                    <a:pt x="768827" y="573434"/>
                    <a:pt x="783864" y="443598"/>
                  </a:cubicBezTo>
                  <a:cubicBezTo>
                    <a:pt x="777719" y="363469"/>
                    <a:pt x="698289" y="333445"/>
                    <a:pt x="698289" y="333445"/>
                  </a:cubicBezTo>
                  <a:cubicBezTo>
                    <a:pt x="698289" y="333445"/>
                    <a:pt x="633795" y="309166"/>
                    <a:pt x="570850" y="283389"/>
                  </a:cubicBezTo>
                  <a:cubicBezTo>
                    <a:pt x="509154" y="258111"/>
                    <a:pt x="448957" y="231284"/>
                    <a:pt x="448957" y="231284"/>
                  </a:cubicBezTo>
                  <a:cubicBezTo>
                    <a:pt x="448957" y="231284"/>
                    <a:pt x="365230" y="192518"/>
                    <a:pt x="366779" y="146109"/>
                  </a:cubicBezTo>
                  <a:cubicBezTo>
                    <a:pt x="378719" y="76220"/>
                    <a:pt x="499663" y="87610"/>
                    <a:pt x="499663" y="87610"/>
                  </a:cubicBezTo>
                  <a:cubicBezTo>
                    <a:pt x="499663" y="87610"/>
                    <a:pt x="535032" y="51941"/>
                    <a:pt x="570850" y="39352"/>
                  </a:cubicBezTo>
                  <a:cubicBezTo>
                    <a:pt x="599925" y="29386"/>
                    <a:pt x="685228" y="6297"/>
                    <a:pt x="826487" y="1066"/>
                  </a:cubicBezTo>
                  <a:cubicBezTo>
                    <a:pt x="850030" y="194"/>
                    <a:pt x="875127" y="-182"/>
                    <a:pt x="901778" y="8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6880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并列关系页面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792B5F94-3740-4230-9486-24B597A03463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93065"/>
            <a:ext cx="11306175" cy="0"/>
          </a:xfrm>
          <a:prstGeom prst="line">
            <a:avLst/>
          </a:prstGeom>
          <a:ln w="12700" cap="rnd">
            <a:gradFill>
              <a:gsLst>
                <a:gs pos="0">
                  <a:schemeClr val="accent2"/>
                </a:gs>
                <a:gs pos="100000">
                  <a:schemeClr val="accent2"/>
                </a:gs>
                <a:gs pos="59621">
                  <a:schemeClr val="accent2">
                    <a:alpha val="0"/>
                  </a:schemeClr>
                </a:gs>
                <a:gs pos="40000">
                  <a:schemeClr val="accent2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图形 13">
            <a:extLst>
              <a:ext uri="{FF2B5EF4-FFF2-40B4-BE49-F238E27FC236}">
                <a16:creationId xmlns:a16="http://schemas.microsoft.com/office/drawing/2014/main" id="{BEB4A53E-ABF4-4BE4-8ACF-6F9BD2BB0050}"/>
              </a:ext>
            </a:extLst>
          </p:cNvPr>
          <p:cNvGrpSpPr/>
          <p:nvPr userDrawn="1"/>
        </p:nvGrpSpPr>
        <p:grpSpPr>
          <a:xfrm>
            <a:off x="442913" y="6380936"/>
            <a:ext cx="1050303" cy="210061"/>
            <a:chOff x="2428875" y="2695575"/>
            <a:chExt cx="7334250" cy="1466850"/>
          </a:xfrm>
          <a:solidFill>
            <a:schemeClr val="accent1">
              <a:lumMod val="75000"/>
            </a:schemeClr>
          </a:solidFill>
        </p:grpSpPr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88B12583-E40E-4987-9B3B-A4A13447FB4B}"/>
                </a:ext>
              </a:extLst>
            </p:cNvPr>
            <p:cNvSpPr/>
            <p:nvPr/>
          </p:nvSpPr>
          <p:spPr>
            <a:xfrm>
              <a:off x="2421731" y="2721769"/>
              <a:ext cx="1114425" cy="1438275"/>
            </a:xfrm>
            <a:custGeom>
              <a:avLst/>
              <a:gdLst>
                <a:gd name="connsiteX0" fmla="*/ 1107472 w 1114425"/>
                <a:gd name="connsiteY0" fmla="*/ 601313 h 1438275"/>
                <a:gd name="connsiteX1" fmla="*/ 1096232 w 1114425"/>
                <a:gd name="connsiteY1" fmla="*/ 574548 h 1438275"/>
                <a:gd name="connsiteX2" fmla="*/ 1067467 w 1114425"/>
                <a:gd name="connsiteY2" fmla="*/ 544449 h 1438275"/>
                <a:gd name="connsiteX3" fmla="*/ 1041749 w 1114425"/>
                <a:gd name="connsiteY3" fmla="*/ 527876 h 1438275"/>
                <a:gd name="connsiteX4" fmla="*/ 1020318 w 1114425"/>
                <a:gd name="connsiteY4" fmla="*/ 523875 h 1438275"/>
                <a:gd name="connsiteX5" fmla="*/ 991648 w 1114425"/>
                <a:gd name="connsiteY5" fmla="*/ 528352 h 1438275"/>
                <a:gd name="connsiteX6" fmla="*/ 949738 w 1114425"/>
                <a:gd name="connsiteY6" fmla="*/ 549783 h 1438275"/>
                <a:gd name="connsiteX7" fmla="*/ 883730 w 1114425"/>
                <a:gd name="connsiteY7" fmla="*/ 586359 h 1438275"/>
                <a:gd name="connsiteX8" fmla="*/ 847535 w 1114425"/>
                <a:gd name="connsiteY8" fmla="*/ 602456 h 1438275"/>
                <a:gd name="connsiteX9" fmla="*/ 837724 w 1114425"/>
                <a:gd name="connsiteY9" fmla="*/ 605219 h 1438275"/>
                <a:gd name="connsiteX10" fmla="*/ 831723 w 1114425"/>
                <a:gd name="connsiteY10" fmla="*/ 595789 h 1438275"/>
                <a:gd name="connsiteX11" fmla="*/ 835914 w 1114425"/>
                <a:gd name="connsiteY11" fmla="*/ 585216 h 1438275"/>
                <a:gd name="connsiteX12" fmla="*/ 895731 w 1114425"/>
                <a:gd name="connsiteY12" fmla="*/ 508730 h 1438275"/>
                <a:gd name="connsiteX13" fmla="*/ 912305 w 1114425"/>
                <a:gd name="connsiteY13" fmla="*/ 496443 h 1438275"/>
                <a:gd name="connsiteX14" fmla="*/ 938022 w 1114425"/>
                <a:gd name="connsiteY14" fmla="*/ 486918 h 1438275"/>
                <a:gd name="connsiteX15" fmla="*/ 958691 w 1114425"/>
                <a:gd name="connsiteY15" fmla="*/ 473774 h 1438275"/>
                <a:gd name="connsiteX16" fmla="*/ 990410 w 1114425"/>
                <a:gd name="connsiteY16" fmla="*/ 452152 h 1438275"/>
                <a:gd name="connsiteX17" fmla="*/ 1006793 w 1114425"/>
                <a:gd name="connsiteY17" fmla="*/ 427958 h 1438275"/>
                <a:gd name="connsiteX18" fmla="*/ 1006793 w 1114425"/>
                <a:gd name="connsiteY18" fmla="*/ 415100 h 1438275"/>
                <a:gd name="connsiteX19" fmla="*/ 992886 w 1114425"/>
                <a:gd name="connsiteY19" fmla="*/ 399479 h 1438275"/>
                <a:gd name="connsiteX20" fmla="*/ 973169 w 1114425"/>
                <a:gd name="connsiteY20" fmla="*/ 387953 h 1438275"/>
                <a:gd name="connsiteX21" fmla="*/ 953738 w 1114425"/>
                <a:gd name="connsiteY21" fmla="*/ 383000 h 1438275"/>
                <a:gd name="connsiteX22" fmla="*/ 944309 w 1114425"/>
                <a:gd name="connsiteY22" fmla="*/ 374809 h 1438275"/>
                <a:gd name="connsiteX23" fmla="*/ 915829 w 1114425"/>
                <a:gd name="connsiteY23" fmla="*/ 348329 h 1438275"/>
                <a:gd name="connsiteX24" fmla="*/ 885730 w 1114425"/>
                <a:gd name="connsiteY24" fmla="*/ 324517 h 1438275"/>
                <a:gd name="connsiteX25" fmla="*/ 865346 w 1114425"/>
                <a:gd name="connsiteY25" fmla="*/ 323183 h 1438275"/>
                <a:gd name="connsiteX26" fmla="*/ 854488 w 1114425"/>
                <a:gd name="connsiteY26" fmla="*/ 331946 h 1438275"/>
                <a:gd name="connsiteX27" fmla="*/ 843629 w 1114425"/>
                <a:gd name="connsiteY27" fmla="*/ 346139 h 1438275"/>
                <a:gd name="connsiteX28" fmla="*/ 841820 w 1114425"/>
                <a:gd name="connsiteY28" fmla="*/ 381191 h 1438275"/>
                <a:gd name="connsiteX29" fmla="*/ 837248 w 1114425"/>
                <a:gd name="connsiteY29" fmla="*/ 406241 h 1438275"/>
                <a:gd name="connsiteX30" fmla="*/ 820769 w 1114425"/>
                <a:gd name="connsiteY30" fmla="*/ 442341 h 1438275"/>
                <a:gd name="connsiteX31" fmla="*/ 798862 w 1114425"/>
                <a:gd name="connsiteY31" fmla="*/ 465773 h 1438275"/>
                <a:gd name="connsiteX32" fmla="*/ 767239 w 1114425"/>
                <a:gd name="connsiteY32" fmla="*/ 480727 h 1438275"/>
                <a:gd name="connsiteX33" fmla="*/ 742950 w 1114425"/>
                <a:gd name="connsiteY33" fmla="*/ 489775 h 1438275"/>
                <a:gd name="connsiteX34" fmla="*/ 732377 w 1114425"/>
                <a:gd name="connsiteY34" fmla="*/ 490252 h 1438275"/>
                <a:gd name="connsiteX35" fmla="*/ 716947 w 1114425"/>
                <a:gd name="connsiteY35" fmla="*/ 476917 h 1438275"/>
                <a:gd name="connsiteX36" fmla="*/ 693896 w 1114425"/>
                <a:gd name="connsiteY36" fmla="*/ 447770 h 1438275"/>
                <a:gd name="connsiteX37" fmla="*/ 674561 w 1114425"/>
                <a:gd name="connsiteY37" fmla="*/ 431292 h 1438275"/>
                <a:gd name="connsiteX38" fmla="*/ 674656 w 1114425"/>
                <a:gd name="connsiteY38" fmla="*/ 424434 h 1438275"/>
                <a:gd name="connsiteX39" fmla="*/ 717613 w 1114425"/>
                <a:gd name="connsiteY39" fmla="*/ 380048 h 1438275"/>
                <a:gd name="connsiteX40" fmla="*/ 764858 w 1114425"/>
                <a:gd name="connsiteY40" fmla="*/ 326993 h 1438275"/>
                <a:gd name="connsiteX41" fmla="*/ 776764 w 1114425"/>
                <a:gd name="connsiteY41" fmla="*/ 323469 h 1438275"/>
                <a:gd name="connsiteX42" fmla="*/ 840867 w 1114425"/>
                <a:gd name="connsiteY42" fmla="*/ 311182 h 1438275"/>
                <a:gd name="connsiteX43" fmla="*/ 890302 w 1114425"/>
                <a:gd name="connsiteY43" fmla="*/ 290989 h 1438275"/>
                <a:gd name="connsiteX44" fmla="*/ 960692 w 1114425"/>
                <a:gd name="connsiteY44" fmla="*/ 246507 h 1438275"/>
                <a:gd name="connsiteX45" fmla="*/ 989552 w 1114425"/>
                <a:gd name="connsiteY45" fmla="*/ 208407 h 1438275"/>
                <a:gd name="connsiteX46" fmla="*/ 993743 w 1114425"/>
                <a:gd name="connsiteY46" fmla="*/ 179165 h 1438275"/>
                <a:gd name="connsiteX47" fmla="*/ 989171 w 1114425"/>
                <a:gd name="connsiteY47" fmla="*/ 153353 h 1438275"/>
                <a:gd name="connsiteX48" fmla="*/ 916877 w 1114425"/>
                <a:gd name="connsiteY48" fmla="*/ 70771 h 1438275"/>
                <a:gd name="connsiteX49" fmla="*/ 877348 w 1114425"/>
                <a:gd name="connsiteY49" fmla="*/ 39053 h 1438275"/>
                <a:gd name="connsiteX50" fmla="*/ 858774 w 1114425"/>
                <a:gd name="connsiteY50" fmla="*/ 34766 h 1438275"/>
                <a:gd name="connsiteX51" fmla="*/ 839629 w 1114425"/>
                <a:gd name="connsiteY51" fmla="*/ 45911 h 1438275"/>
                <a:gd name="connsiteX52" fmla="*/ 804005 w 1114425"/>
                <a:gd name="connsiteY52" fmla="*/ 86011 h 1438275"/>
                <a:gd name="connsiteX53" fmla="*/ 780193 w 1114425"/>
                <a:gd name="connsiteY53" fmla="*/ 121349 h 1438275"/>
                <a:gd name="connsiteX54" fmla="*/ 757809 w 1114425"/>
                <a:gd name="connsiteY54" fmla="*/ 177737 h 1438275"/>
                <a:gd name="connsiteX55" fmla="*/ 736283 w 1114425"/>
                <a:gd name="connsiteY55" fmla="*/ 230505 h 1438275"/>
                <a:gd name="connsiteX56" fmla="*/ 717518 w 1114425"/>
                <a:gd name="connsiteY56" fmla="*/ 255746 h 1438275"/>
                <a:gd name="connsiteX57" fmla="*/ 685133 w 1114425"/>
                <a:gd name="connsiteY57" fmla="*/ 268129 h 1438275"/>
                <a:gd name="connsiteX58" fmla="*/ 656273 w 1114425"/>
                <a:gd name="connsiteY58" fmla="*/ 268796 h 1438275"/>
                <a:gd name="connsiteX59" fmla="*/ 649605 w 1114425"/>
                <a:gd name="connsiteY59" fmla="*/ 266510 h 1438275"/>
                <a:gd name="connsiteX60" fmla="*/ 651415 w 1114425"/>
                <a:gd name="connsiteY60" fmla="*/ 249650 h 1438275"/>
                <a:gd name="connsiteX61" fmla="*/ 664274 w 1114425"/>
                <a:gd name="connsiteY61" fmla="*/ 216503 h 1438275"/>
                <a:gd name="connsiteX62" fmla="*/ 667988 w 1114425"/>
                <a:gd name="connsiteY62" fmla="*/ 168497 h 1438275"/>
                <a:gd name="connsiteX63" fmla="*/ 671703 w 1114425"/>
                <a:gd name="connsiteY63" fmla="*/ 157448 h 1438275"/>
                <a:gd name="connsiteX64" fmla="*/ 673703 w 1114425"/>
                <a:gd name="connsiteY64" fmla="*/ 111538 h 1438275"/>
                <a:gd name="connsiteX65" fmla="*/ 669893 w 1114425"/>
                <a:gd name="connsiteY65" fmla="*/ 93631 h 1438275"/>
                <a:gd name="connsiteX66" fmla="*/ 604647 w 1114425"/>
                <a:gd name="connsiteY66" fmla="*/ 43720 h 1438275"/>
                <a:gd name="connsiteX67" fmla="*/ 542544 w 1114425"/>
                <a:gd name="connsiteY67" fmla="*/ 11144 h 1438275"/>
                <a:gd name="connsiteX68" fmla="*/ 509016 w 1114425"/>
                <a:gd name="connsiteY68" fmla="*/ 7144 h 1438275"/>
                <a:gd name="connsiteX69" fmla="*/ 491681 w 1114425"/>
                <a:gd name="connsiteY69" fmla="*/ 14764 h 1438275"/>
                <a:gd name="connsiteX70" fmla="*/ 486156 w 1114425"/>
                <a:gd name="connsiteY70" fmla="*/ 46863 h 1438275"/>
                <a:gd name="connsiteX71" fmla="*/ 495300 w 1114425"/>
                <a:gd name="connsiteY71" fmla="*/ 65913 h 1438275"/>
                <a:gd name="connsiteX72" fmla="*/ 571310 w 1114425"/>
                <a:gd name="connsiteY72" fmla="*/ 169450 h 1438275"/>
                <a:gd name="connsiteX73" fmla="*/ 595694 w 1114425"/>
                <a:gd name="connsiteY73" fmla="*/ 225647 h 1438275"/>
                <a:gd name="connsiteX74" fmla="*/ 627126 w 1114425"/>
                <a:gd name="connsiteY74" fmla="*/ 258509 h 1438275"/>
                <a:gd name="connsiteX75" fmla="*/ 626840 w 1114425"/>
                <a:gd name="connsiteY75" fmla="*/ 268415 h 1438275"/>
                <a:gd name="connsiteX76" fmla="*/ 620459 w 1114425"/>
                <a:gd name="connsiteY76" fmla="*/ 272129 h 1438275"/>
                <a:gd name="connsiteX77" fmla="*/ 610267 w 1114425"/>
                <a:gd name="connsiteY77" fmla="*/ 277368 h 1438275"/>
                <a:gd name="connsiteX78" fmla="*/ 543782 w 1114425"/>
                <a:gd name="connsiteY78" fmla="*/ 278035 h 1438275"/>
                <a:gd name="connsiteX79" fmla="*/ 501587 w 1114425"/>
                <a:gd name="connsiteY79" fmla="*/ 278987 h 1438275"/>
                <a:gd name="connsiteX80" fmla="*/ 481679 w 1114425"/>
                <a:gd name="connsiteY80" fmla="*/ 277178 h 1438275"/>
                <a:gd name="connsiteX81" fmla="*/ 451390 w 1114425"/>
                <a:gd name="connsiteY81" fmla="*/ 280130 h 1438275"/>
                <a:gd name="connsiteX82" fmla="*/ 425387 w 1114425"/>
                <a:gd name="connsiteY82" fmla="*/ 278130 h 1438275"/>
                <a:gd name="connsiteX83" fmla="*/ 409766 w 1114425"/>
                <a:gd name="connsiteY83" fmla="*/ 279559 h 1438275"/>
                <a:gd name="connsiteX84" fmla="*/ 387572 w 1114425"/>
                <a:gd name="connsiteY84" fmla="*/ 275654 h 1438275"/>
                <a:gd name="connsiteX85" fmla="*/ 360902 w 1114425"/>
                <a:gd name="connsiteY85" fmla="*/ 278416 h 1438275"/>
                <a:gd name="connsiteX86" fmla="*/ 301371 w 1114425"/>
                <a:gd name="connsiteY86" fmla="*/ 277559 h 1438275"/>
                <a:gd name="connsiteX87" fmla="*/ 286036 w 1114425"/>
                <a:gd name="connsiteY87" fmla="*/ 287084 h 1438275"/>
                <a:gd name="connsiteX88" fmla="*/ 276511 w 1114425"/>
                <a:gd name="connsiteY88" fmla="*/ 306800 h 1438275"/>
                <a:gd name="connsiteX89" fmla="*/ 284798 w 1114425"/>
                <a:gd name="connsiteY89" fmla="*/ 327946 h 1438275"/>
                <a:gd name="connsiteX90" fmla="*/ 318707 w 1114425"/>
                <a:gd name="connsiteY90" fmla="*/ 367379 h 1438275"/>
                <a:gd name="connsiteX91" fmla="*/ 354521 w 1114425"/>
                <a:gd name="connsiteY91" fmla="*/ 400717 h 1438275"/>
                <a:gd name="connsiteX92" fmla="*/ 373285 w 1114425"/>
                <a:gd name="connsiteY92" fmla="*/ 413290 h 1438275"/>
                <a:gd name="connsiteX93" fmla="*/ 396907 w 1114425"/>
                <a:gd name="connsiteY93" fmla="*/ 413575 h 1438275"/>
                <a:gd name="connsiteX94" fmla="*/ 425672 w 1114425"/>
                <a:gd name="connsiteY94" fmla="*/ 399955 h 1438275"/>
                <a:gd name="connsiteX95" fmla="*/ 501682 w 1114425"/>
                <a:gd name="connsiteY95" fmla="*/ 374142 h 1438275"/>
                <a:gd name="connsiteX96" fmla="*/ 601694 w 1114425"/>
                <a:gd name="connsiteY96" fmla="*/ 349187 h 1438275"/>
                <a:gd name="connsiteX97" fmla="*/ 651510 w 1114425"/>
                <a:gd name="connsiteY97" fmla="*/ 341662 h 1438275"/>
                <a:gd name="connsiteX98" fmla="*/ 669893 w 1114425"/>
                <a:gd name="connsiteY98" fmla="*/ 341567 h 1438275"/>
                <a:gd name="connsiteX99" fmla="*/ 680180 w 1114425"/>
                <a:gd name="connsiteY99" fmla="*/ 353092 h 1438275"/>
                <a:gd name="connsiteX100" fmla="*/ 676942 w 1114425"/>
                <a:gd name="connsiteY100" fmla="*/ 362236 h 1438275"/>
                <a:gd name="connsiteX101" fmla="*/ 644366 w 1114425"/>
                <a:gd name="connsiteY101" fmla="*/ 413004 h 1438275"/>
                <a:gd name="connsiteX102" fmla="*/ 635603 w 1114425"/>
                <a:gd name="connsiteY102" fmla="*/ 415766 h 1438275"/>
                <a:gd name="connsiteX103" fmla="*/ 625126 w 1114425"/>
                <a:gd name="connsiteY103" fmla="*/ 411956 h 1438275"/>
                <a:gd name="connsiteX104" fmla="*/ 608171 w 1114425"/>
                <a:gd name="connsiteY104" fmla="*/ 402812 h 1438275"/>
                <a:gd name="connsiteX105" fmla="*/ 594646 w 1114425"/>
                <a:gd name="connsiteY105" fmla="*/ 398336 h 1438275"/>
                <a:gd name="connsiteX106" fmla="*/ 585121 w 1114425"/>
                <a:gd name="connsiteY106" fmla="*/ 396145 h 1438275"/>
                <a:gd name="connsiteX107" fmla="*/ 577406 w 1114425"/>
                <a:gd name="connsiteY107" fmla="*/ 401479 h 1438275"/>
                <a:gd name="connsiteX108" fmla="*/ 555784 w 1114425"/>
                <a:gd name="connsiteY108" fmla="*/ 420529 h 1438275"/>
                <a:gd name="connsiteX109" fmla="*/ 552831 w 1114425"/>
                <a:gd name="connsiteY109" fmla="*/ 438722 h 1438275"/>
                <a:gd name="connsiteX110" fmla="*/ 563213 w 1114425"/>
                <a:gd name="connsiteY110" fmla="*/ 478155 h 1438275"/>
                <a:gd name="connsiteX111" fmla="*/ 571976 w 1114425"/>
                <a:gd name="connsiteY111" fmla="*/ 504444 h 1438275"/>
                <a:gd name="connsiteX112" fmla="*/ 569690 w 1114425"/>
                <a:gd name="connsiteY112" fmla="*/ 540925 h 1438275"/>
                <a:gd name="connsiteX113" fmla="*/ 560642 w 1114425"/>
                <a:gd name="connsiteY113" fmla="*/ 545973 h 1438275"/>
                <a:gd name="connsiteX114" fmla="*/ 551498 w 1114425"/>
                <a:gd name="connsiteY114" fmla="*/ 540163 h 1438275"/>
                <a:gd name="connsiteX115" fmla="*/ 535400 w 1114425"/>
                <a:gd name="connsiteY115" fmla="*/ 526828 h 1438275"/>
                <a:gd name="connsiteX116" fmla="*/ 519494 w 1114425"/>
                <a:gd name="connsiteY116" fmla="*/ 514160 h 1438275"/>
                <a:gd name="connsiteX117" fmla="*/ 504063 w 1114425"/>
                <a:gd name="connsiteY117" fmla="*/ 506063 h 1438275"/>
                <a:gd name="connsiteX118" fmla="*/ 494633 w 1114425"/>
                <a:gd name="connsiteY118" fmla="*/ 512350 h 1438275"/>
                <a:gd name="connsiteX119" fmla="*/ 480632 w 1114425"/>
                <a:gd name="connsiteY119" fmla="*/ 538163 h 1438275"/>
                <a:gd name="connsiteX120" fmla="*/ 469011 w 1114425"/>
                <a:gd name="connsiteY120" fmla="*/ 545783 h 1438275"/>
                <a:gd name="connsiteX121" fmla="*/ 462153 w 1114425"/>
                <a:gd name="connsiteY121" fmla="*/ 541782 h 1438275"/>
                <a:gd name="connsiteX122" fmla="*/ 452533 w 1114425"/>
                <a:gd name="connsiteY122" fmla="*/ 534924 h 1438275"/>
                <a:gd name="connsiteX123" fmla="*/ 430911 w 1114425"/>
                <a:gd name="connsiteY123" fmla="*/ 512445 h 1438275"/>
                <a:gd name="connsiteX124" fmla="*/ 399098 w 1114425"/>
                <a:gd name="connsiteY124" fmla="*/ 484918 h 1438275"/>
                <a:gd name="connsiteX125" fmla="*/ 359664 w 1114425"/>
                <a:gd name="connsiteY125" fmla="*/ 455105 h 1438275"/>
                <a:gd name="connsiteX126" fmla="*/ 341281 w 1114425"/>
                <a:gd name="connsiteY126" fmla="*/ 439484 h 1438275"/>
                <a:gd name="connsiteX127" fmla="*/ 325088 w 1114425"/>
                <a:gd name="connsiteY127" fmla="*/ 430530 h 1438275"/>
                <a:gd name="connsiteX128" fmla="*/ 315087 w 1114425"/>
                <a:gd name="connsiteY128" fmla="*/ 432816 h 1438275"/>
                <a:gd name="connsiteX129" fmla="*/ 304895 w 1114425"/>
                <a:gd name="connsiteY129" fmla="*/ 445199 h 1438275"/>
                <a:gd name="connsiteX130" fmla="*/ 303467 w 1114425"/>
                <a:gd name="connsiteY130" fmla="*/ 463582 h 1438275"/>
                <a:gd name="connsiteX131" fmla="*/ 310706 w 1114425"/>
                <a:gd name="connsiteY131" fmla="*/ 490061 h 1438275"/>
                <a:gd name="connsiteX132" fmla="*/ 329756 w 1114425"/>
                <a:gd name="connsiteY132" fmla="*/ 544830 h 1438275"/>
                <a:gd name="connsiteX133" fmla="*/ 339662 w 1114425"/>
                <a:gd name="connsiteY133" fmla="*/ 581406 h 1438275"/>
                <a:gd name="connsiteX134" fmla="*/ 337375 w 1114425"/>
                <a:gd name="connsiteY134" fmla="*/ 588740 h 1438275"/>
                <a:gd name="connsiteX135" fmla="*/ 318992 w 1114425"/>
                <a:gd name="connsiteY135" fmla="*/ 603409 h 1438275"/>
                <a:gd name="connsiteX136" fmla="*/ 286703 w 1114425"/>
                <a:gd name="connsiteY136" fmla="*/ 615791 h 1438275"/>
                <a:gd name="connsiteX137" fmla="*/ 284893 w 1114425"/>
                <a:gd name="connsiteY137" fmla="*/ 628650 h 1438275"/>
                <a:gd name="connsiteX138" fmla="*/ 302324 w 1114425"/>
                <a:gd name="connsiteY138" fmla="*/ 641985 h 1438275"/>
                <a:gd name="connsiteX139" fmla="*/ 344615 w 1114425"/>
                <a:gd name="connsiteY139" fmla="*/ 678561 h 1438275"/>
                <a:gd name="connsiteX140" fmla="*/ 395764 w 1114425"/>
                <a:gd name="connsiteY140" fmla="*/ 729901 h 1438275"/>
                <a:gd name="connsiteX141" fmla="*/ 415385 w 1114425"/>
                <a:gd name="connsiteY141" fmla="*/ 731139 h 1438275"/>
                <a:gd name="connsiteX142" fmla="*/ 465392 w 1114425"/>
                <a:gd name="connsiteY142" fmla="*/ 693039 h 1438275"/>
                <a:gd name="connsiteX143" fmla="*/ 504349 w 1114425"/>
                <a:gd name="connsiteY143" fmla="*/ 648653 h 1438275"/>
                <a:gd name="connsiteX144" fmla="*/ 546545 w 1114425"/>
                <a:gd name="connsiteY144" fmla="*/ 616077 h 1438275"/>
                <a:gd name="connsiteX145" fmla="*/ 562261 w 1114425"/>
                <a:gd name="connsiteY145" fmla="*/ 610553 h 1438275"/>
                <a:gd name="connsiteX146" fmla="*/ 572643 w 1114425"/>
                <a:gd name="connsiteY146" fmla="*/ 620649 h 1438275"/>
                <a:gd name="connsiteX147" fmla="*/ 576358 w 1114425"/>
                <a:gd name="connsiteY147" fmla="*/ 645700 h 1438275"/>
                <a:gd name="connsiteX148" fmla="*/ 572072 w 1114425"/>
                <a:gd name="connsiteY148" fmla="*/ 700564 h 1438275"/>
                <a:gd name="connsiteX149" fmla="*/ 561975 w 1114425"/>
                <a:gd name="connsiteY149" fmla="*/ 708851 h 1438275"/>
                <a:gd name="connsiteX150" fmla="*/ 540830 w 1114425"/>
                <a:gd name="connsiteY150" fmla="*/ 714185 h 1438275"/>
                <a:gd name="connsiteX151" fmla="*/ 517208 w 1114425"/>
                <a:gd name="connsiteY151" fmla="*/ 722376 h 1438275"/>
                <a:gd name="connsiteX152" fmla="*/ 466154 w 1114425"/>
                <a:gd name="connsiteY152" fmla="*/ 737521 h 1438275"/>
                <a:gd name="connsiteX153" fmla="*/ 400812 w 1114425"/>
                <a:gd name="connsiteY153" fmla="*/ 757523 h 1438275"/>
                <a:gd name="connsiteX154" fmla="*/ 345758 w 1114425"/>
                <a:gd name="connsiteY154" fmla="*/ 772668 h 1438275"/>
                <a:gd name="connsiteX155" fmla="*/ 302133 w 1114425"/>
                <a:gd name="connsiteY155" fmla="*/ 781336 h 1438275"/>
                <a:gd name="connsiteX156" fmla="*/ 251174 w 1114425"/>
                <a:gd name="connsiteY156" fmla="*/ 793242 h 1438275"/>
                <a:gd name="connsiteX157" fmla="*/ 197168 w 1114425"/>
                <a:gd name="connsiteY157" fmla="*/ 804291 h 1438275"/>
                <a:gd name="connsiteX158" fmla="*/ 144399 w 1114425"/>
                <a:gd name="connsiteY158" fmla="*/ 816959 h 1438275"/>
                <a:gd name="connsiteX159" fmla="*/ 93250 w 1114425"/>
                <a:gd name="connsiteY159" fmla="*/ 826103 h 1438275"/>
                <a:gd name="connsiteX160" fmla="*/ 35147 w 1114425"/>
                <a:gd name="connsiteY160" fmla="*/ 835057 h 1438275"/>
                <a:gd name="connsiteX161" fmla="*/ 13145 w 1114425"/>
                <a:gd name="connsiteY161" fmla="*/ 839724 h 1438275"/>
                <a:gd name="connsiteX162" fmla="*/ 9430 w 1114425"/>
                <a:gd name="connsiteY162" fmla="*/ 853916 h 1438275"/>
                <a:gd name="connsiteX163" fmla="*/ 7144 w 1114425"/>
                <a:gd name="connsiteY163" fmla="*/ 875824 h 1438275"/>
                <a:gd name="connsiteX164" fmla="*/ 20765 w 1114425"/>
                <a:gd name="connsiteY164" fmla="*/ 889159 h 1438275"/>
                <a:gd name="connsiteX165" fmla="*/ 104394 w 1114425"/>
                <a:gd name="connsiteY165" fmla="*/ 936308 h 1438275"/>
                <a:gd name="connsiteX166" fmla="*/ 147352 w 1114425"/>
                <a:gd name="connsiteY166" fmla="*/ 948119 h 1438275"/>
                <a:gd name="connsiteX167" fmla="*/ 171450 w 1114425"/>
                <a:gd name="connsiteY167" fmla="*/ 950309 h 1438275"/>
                <a:gd name="connsiteX168" fmla="*/ 195358 w 1114425"/>
                <a:gd name="connsiteY168" fmla="*/ 948023 h 1438275"/>
                <a:gd name="connsiteX169" fmla="*/ 235172 w 1114425"/>
                <a:gd name="connsiteY169" fmla="*/ 927354 h 1438275"/>
                <a:gd name="connsiteX170" fmla="*/ 289179 w 1114425"/>
                <a:gd name="connsiteY170" fmla="*/ 896779 h 1438275"/>
                <a:gd name="connsiteX171" fmla="*/ 331089 w 1114425"/>
                <a:gd name="connsiteY171" fmla="*/ 874395 h 1438275"/>
                <a:gd name="connsiteX172" fmla="*/ 375571 w 1114425"/>
                <a:gd name="connsiteY172" fmla="*/ 855440 h 1438275"/>
                <a:gd name="connsiteX173" fmla="*/ 466725 w 1114425"/>
                <a:gd name="connsiteY173" fmla="*/ 812483 h 1438275"/>
                <a:gd name="connsiteX174" fmla="*/ 529114 w 1114425"/>
                <a:gd name="connsiteY174" fmla="*/ 788099 h 1438275"/>
                <a:gd name="connsiteX175" fmla="*/ 553307 w 1114425"/>
                <a:gd name="connsiteY175" fmla="*/ 774478 h 1438275"/>
                <a:gd name="connsiteX176" fmla="*/ 571691 w 1114425"/>
                <a:gd name="connsiteY176" fmla="*/ 772192 h 1438275"/>
                <a:gd name="connsiteX177" fmla="*/ 579501 w 1114425"/>
                <a:gd name="connsiteY177" fmla="*/ 779526 h 1438275"/>
                <a:gd name="connsiteX178" fmla="*/ 581501 w 1114425"/>
                <a:gd name="connsiteY178" fmla="*/ 811435 h 1438275"/>
                <a:gd name="connsiteX179" fmla="*/ 575501 w 1114425"/>
                <a:gd name="connsiteY179" fmla="*/ 824865 h 1438275"/>
                <a:gd name="connsiteX180" fmla="*/ 553498 w 1114425"/>
                <a:gd name="connsiteY180" fmla="*/ 848678 h 1438275"/>
                <a:gd name="connsiteX181" fmla="*/ 521970 w 1114425"/>
                <a:gd name="connsiteY181" fmla="*/ 863822 h 1438275"/>
                <a:gd name="connsiteX182" fmla="*/ 487394 w 1114425"/>
                <a:gd name="connsiteY182" fmla="*/ 881634 h 1438275"/>
                <a:gd name="connsiteX183" fmla="*/ 435578 w 1114425"/>
                <a:gd name="connsiteY183" fmla="*/ 911066 h 1438275"/>
                <a:gd name="connsiteX184" fmla="*/ 359855 w 1114425"/>
                <a:gd name="connsiteY184" fmla="*/ 956882 h 1438275"/>
                <a:gd name="connsiteX185" fmla="*/ 281369 w 1114425"/>
                <a:gd name="connsiteY185" fmla="*/ 1020223 h 1438275"/>
                <a:gd name="connsiteX186" fmla="*/ 234696 w 1114425"/>
                <a:gd name="connsiteY186" fmla="*/ 1061847 h 1438275"/>
                <a:gd name="connsiteX187" fmla="*/ 205454 w 1114425"/>
                <a:gd name="connsiteY187" fmla="*/ 1090327 h 1438275"/>
                <a:gd name="connsiteX188" fmla="*/ 205454 w 1114425"/>
                <a:gd name="connsiteY188" fmla="*/ 1103948 h 1438275"/>
                <a:gd name="connsiteX189" fmla="*/ 222790 w 1114425"/>
                <a:gd name="connsiteY189" fmla="*/ 1119569 h 1438275"/>
                <a:gd name="connsiteX190" fmla="*/ 248222 w 1114425"/>
                <a:gd name="connsiteY190" fmla="*/ 1132713 h 1438275"/>
                <a:gd name="connsiteX191" fmla="*/ 269367 w 1114425"/>
                <a:gd name="connsiteY191" fmla="*/ 1137190 h 1438275"/>
                <a:gd name="connsiteX192" fmla="*/ 302705 w 1114425"/>
                <a:gd name="connsiteY192" fmla="*/ 1132237 h 1438275"/>
                <a:gd name="connsiteX193" fmla="*/ 381953 w 1114425"/>
                <a:gd name="connsiteY193" fmla="*/ 1108043 h 1438275"/>
                <a:gd name="connsiteX194" fmla="*/ 469011 w 1114425"/>
                <a:gd name="connsiteY194" fmla="*/ 1072706 h 1438275"/>
                <a:gd name="connsiteX195" fmla="*/ 568452 w 1114425"/>
                <a:gd name="connsiteY195" fmla="*/ 1037368 h 1438275"/>
                <a:gd name="connsiteX196" fmla="*/ 579501 w 1114425"/>
                <a:gd name="connsiteY196" fmla="*/ 1039654 h 1438275"/>
                <a:gd name="connsiteX197" fmla="*/ 581216 w 1114425"/>
                <a:gd name="connsiteY197" fmla="*/ 1051941 h 1438275"/>
                <a:gd name="connsiteX198" fmla="*/ 573119 w 1114425"/>
                <a:gd name="connsiteY198" fmla="*/ 1062228 h 1438275"/>
                <a:gd name="connsiteX199" fmla="*/ 568071 w 1114425"/>
                <a:gd name="connsiteY199" fmla="*/ 1076897 h 1438275"/>
                <a:gd name="connsiteX200" fmla="*/ 577787 w 1114425"/>
                <a:gd name="connsiteY200" fmla="*/ 1085564 h 1438275"/>
                <a:gd name="connsiteX201" fmla="*/ 577787 w 1114425"/>
                <a:gd name="connsiteY201" fmla="*/ 1096899 h 1438275"/>
                <a:gd name="connsiteX202" fmla="*/ 575215 w 1114425"/>
                <a:gd name="connsiteY202" fmla="*/ 1126617 h 1438275"/>
                <a:gd name="connsiteX203" fmla="*/ 577120 w 1114425"/>
                <a:gd name="connsiteY203" fmla="*/ 1148715 h 1438275"/>
                <a:gd name="connsiteX204" fmla="*/ 575501 w 1114425"/>
                <a:gd name="connsiteY204" fmla="*/ 1167098 h 1438275"/>
                <a:gd name="connsiteX205" fmla="*/ 576644 w 1114425"/>
                <a:gd name="connsiteY205" fmla="*/ 1192530 h 1438275"/>
                <a:gd name="connsiteX206" fmla="*/ 575691 w 1114425"/>
                <a:gd name="connsiteY206" fmla="*/ 1217105 h 1438275"/>
                <a:gd name="connsiteX207" fmla="*/ 574167 w 1114425"/>
                <a:gd name="connsiteY207" fmla="*/ 1257586 h 1438275"/>
                <a:gd name="connsiteX208" fmla="*/ 579692 w 1114425"/>
                <a:gd name="connsiteY208" fmla="*/ 1280351 h 1438275"/>
                <a:gd name="connsiteX209" fmla="*/ 579025 w 1114425"/>
                <a:gd name="connsiteY209" fmla="*/ 1291114 h 1438275"/>
                <a:gd name="connsiteX210" fmla="*/ 575596 w 1114425"/>
                <a:gd name="connsiteY210" fmla="*/ 1314069 h 1438275"/>
                <a:gd name="connsiteX211" fmla="*/ 573881 w 1114425"/>
                <a:gd name="connsiteY211" fmla="*/ 1356360 h 1438275"/>
                <a:gd name="connsiteX212" fmla="*/ 581216 w 1114425"/>
                <a:gd name="connsiteY212" fmla="*/ 1379696 h 1438275"/>
                <a:gd name="connsiteX213" fmla="*/ 583978 w 1114425"/>
                <a:gd name="connsiteY213" fmla="*/ 1400937 h 1438275"/>
                <a:gd name="connsiteX214" fmla="*/ 607505 w 1114425"/>
                <a:gd name="connsiteY214" fmla="*/ 1425131 h 1438275"/>
                <a:gd name="connsiteX215" fmla="*/ 623697 w 1114425"/>
                <a:gd name="connsiteY215" fmla="*/ 1436751 h 1438275"/>
                <a:gd name="connsiteX216" fmla="*/ 635318 w 1114425"/>
                <a:gd name="connsiteY216" fmla="*/ 1434275 h 1438275"/>
                <a:gd name="connsiteX217" fmla="*/ 676275 w 1114425"/>
                <a:gd name="connsiteY217" fmla="*/ 1393317 h 1438275"/>
                <a:gd name="connsiteX218" fmla="*/ 692658 w 1114425"/>
                <a:gd name="connsiteY218" fmla="*/ 1366933 h 1438275"/>
                <a:gd name="connsiteX219" fmla="*/ 699992 w 1114425"/>
                <a:gd name="connsiteY219" fmla="*/ 1344263 h 1438275"/>
                <a:gd name="connsiteX220" fmla="*/ 704564 w 1114425"/>
                <a:gd name="connsiteY220" fmla="*/ 1325499 h 1438275"/>
                <a:gd name="connsiteX221" fmla="*/ 710946 w 1114425"/>
                <a:gd name="connsiteY221" fmla="*/ 1309973 h 1438275"/>
                <a:gd name="connsiteX222" fmla="*/ 712184 w 1114425"/>
                <a:gd name="connsiteY222" fmla="*/ 1275398 h 1438275"/>
                <a:gd name="connsiteX223" fmla="*/ 715899 w 1114425"/>
                <a:gd name="connsiteY223" fmla="*/ 1262539 h 1438275"/>
                <a:gd name="connsiteX224" fmla="*/ 719328 w 1114425"/>
                <a:gd name="connsiteY224" fmla="*/ 1240536 h 1438275"/>
                <a:gd name="connsiteX225" fmla="*/ 717423 w 1114425"/>
                <a:gd name="connsiteY225" fmla="*/ 1143572 h 1438275"/>
                <a:gd name="connsiteX226" fmla="*/ 714661 w 1114425"/>
                <a:gd name="connsiteY226" fmla="*/ 1127379 h 1438275"/>
                <a:gd name="connsiteX227" fmla="*/ 716471 w 1114425"/>
                <a:gd name="connsiteY227" fmla="*/ 1106805 h 1438275"/>
                <a:gd name="connsiteX228" fmla="*/ 719233 w 1114425"/>
                <a:gd name="connsiteY228" fmla="*/ 1018223 h 1438275"/>
                <a:gd name="connsiteX229" fmla="*/ 720757 w 1114425"/>
                <a:gd name="connsiteY229" fmla="*/ 992315 h 1438275"/>
                <a:gd name="connsiteX230" fmla="*/ 735711 w 1114425"/>
                <a:gd name="connsiteY230" fmla="*/ 981742 h 1438275"/>
                <a:gd name="connsiteX231" fmla="*/ 761429 w 1114425"/>
                <a:gd name="connsiteY231" fmla="*/ 970121 h 1438275"/>
                <a:gd name="connsiteX232" fmla="*/ 791718 w 1114425"/>
                <a:gd name="connsiteY232" fmla="*/ 961835 h 1438275"/>
                <a:gd name="connsiteX233" fmla="*/ 869442 w 1114425"/>
                <a:gd name="connsiteY233" fmla="*/ 935546 h 1438275"/>
                <a:gd name="connsiteX234" fmla="*/ 904589 w 1114425"/>
                <a:gd name="connsiteY234" fmla="*/ 920877 h 1438275"/>
                <a:gd name="connsiteX235" fmla="*/ 924687 w 1114425"/>
                <a:gd name="connsiteY235" fmla="*/ 903732 h 1438275"/>
                <a:gd name="connsiteX236" fmla="*/ 930497 w 1114425"/>
                <a:gd name="connsiteY236" fmla="*/ 885635 h 1438275"/>
                <a:gd name="connsiteX237" fmla="*/ 925640 w 1114425"/>
                <a:gd name="connsiteY237" fmla="*/ 870204 h 1438275"/>
                <a:gd name="connsiteX238" fmla="*/ 873919 w 1114425"/>
                <a:gd name="connsiteY238" fmla="*/ 838486 h 1438275"/>
                <a:gd name="connsiteX239" fmla="*/ 818579 w 1114425"/>
                <a:gd name="connsiteY239" fmla="*/ 803053 h 1438275"/>
                <a:gd name="connsiteX240" fmla="*/ 799719 w 1114425"/>
                <a:gd name="connsiteY240" fmla="*/ 791623 h 1438275"/>
                <a:gd name="connsiteX241" fmla="*/ 790956 w 1114425"/>
                <a:gd name="connsiteY241" fmla="*/ 782574 h 1438275"/>
                <a:gd name="connsiteX242" fmla="*/ 792956 w 1114425"/>
                <a:gd name="connsiteY242" fmla="*/ 771811 h 1438275"/>
                <a:gd name="connsiteX243" fmla="*/ 824579 w 1114425"/>
                <a:gd name="connsiteY243" fmla="*/ 754952 h 1438275"/>
                <a:gd name="connsiteX244" fmla="*/ 861441 w 1114425"/>
                <a:gd name="connsiteY244" fmla="*/ 738283 h 1438275"/>
                <a:gd name="connsiteX245" fmla="*/ 936403 w 1114425"/>
                <a:gd name="connsiteY245" fmla="*/ 705898 h 1438275"/>
                <a:gd name="connsiteX246" fmla="*/ 1006126 w 1114425"/>
                <a:gd name="connsiteY246" fmla="*/ 673894 h 1438275"/>
                <a:gd name="connsiteX247" fmla="*/ 1071182 w 1114425"/>
                <a:gd name="connsiteY247" fmla="*/ 644652 h 1438275"/>
                <a:gd name="connsiteX248" fmla="*/ 1094899 w 1114425"/>
                <a:gd name="connsiteY248" fmla="*/ 634270 h 1438275"/>
                <a:gd name="connsiteX249" fmla="*/ 1109091 w 1114425"/>
                <a:gd name="connsiteY249" fmla="*/ 618173 h 1438275"/>
                <a:gd name="connsiteX250" fmla="*/ 1107472 w 1114425"/>
                <a:gd name="connsiteY250" fmla="*/ 601313 h 1438275"/>
                <a:gd name="connsiteX251" fmla="*/ 824198 w 1114425"/>
                <a:gd name="connsiteY251" fmla="*/ 212979 h 1438275"/>
                <a:gd name="connsiteX252" fmla="*/ 848582 w 1114425"/>
                <a:gd name="connsiteY252" fmla="*/ 173165 h 1438275"/>
                <a:gd name="connsiteX253" fmla="*/ 856869 w 1114425"/>
                <a:gd name="connsiteY253" fmla="*/ 159830 h 1438275"/>
                <a:gd name="connsiteX254" fmla="*/ 868394 w 1114425"/>
                <a:gd name="connsiteY254" fmla="*/ 152972 h 1438275"/>
                <a:gd name="connsiteX255" fmla="*/ 877157 w 1114425"/>
                <a:gd name="connsiteY255" fmla="*/ 156591 h 1438275"/>
                <a:gd name="connsiteX256" fmla="*/ 888778 w 1114425"/>
                <a:gd name="connsiteY256" fmla="*/ 167831 h 1438275"/>
                <a:gd name="connsiteX257" fmla="*/ 894302 w 1114425"/>
                <a:gd name="connsiteY257" fmla="*/ 184404 h 1438275"/>
                <a:gd name="connsiteX258" fmla="*/ 892016 w 1114425"/>
                <a:gd name="connsiteY258" fmla="*/ 199644 h 1438275"/>
                <a:gd name="connsiteX259" fmla="*/ 874109 w 1114425"/>
                <a:gd name="connsiteY259" fmla="*/ 220885 h 1438275"/>
                <a:gd name="connsiteX260" fmla="*/ 851535 w 1114425"/>
                <a:gd name="connsiteY260" fmla="*/ 231743 h 1438275"/>
                <a:gd name="connsiteX261" fmla="*/ 838390 w 1114425"/>
                <a:gd name="connsiteY261" fmla="*/ 235839 h 1438275"/>
                <a:gd name="connsiteX262" fmla="*/ 824865 w 1114425"/>
                <a:gd name="connsiteY262" fmla="*/ 231267 h 1438275"/>
                <a:gd name="connsiteX263" fmla="*/ 821912 w 1114425"/>
                <a:gd name="connsiteY263" fmla="*/ 224409 h 1438275"/>
                <a:gd name="connsiteX264" fmla="*/ 824198 w 1114425"/>
                <a:gd name="connsiteY264" fmla="*/ 212979 h 1438275"/>
                <a:gd name="connsiteX265" fmla="*/ 582073 w 1114425"/>
                <a:gd name="connsiteY265" fmla="*/ 925640 h 1438275"/>
                <a:gd name="connsiteX266" fmla="*/ 577501 w 1114425"/>
                <a:gd name="connsiteY266" fmla="*/ 940784 h 1438275"/>
                <a:gd name="connsiteX267" fmla="*/ 557784 w 1114425"/>
                <a:gd name="connsiteY267" fmla="*/ 953357 h 1438275"/>
                <a:gd name="connsiteX268" fmla="*/ 502444 w 1114425"/>
                <a:gd name="connsiteY268" fmla="*/ 974979 h 1438275"/>
                <a:gd name="connsiteX269" fmla="*/ 436436 w 1114425"/>
                <a:gd name="connsiteY269" fmla="*/ 996506 h 1438275"/>
                <a:gd name="connsiteX270" fmla="*/ 387953 w 1114425"/>
                <a:gd name="connsiteY270" fmla="*/ 1013174 h 1438275"/>
                <a:gd name="connsiteX271" fmla="*/ 370523 w 1114425"/>
                <a:gd name="connsiteY271" fmla="*/ 1012222 h 1438275"/>
                <a:gd name="connsiteX272" fmla="*/ 370618 w 1114425"/>
                <a:gd name="connsiteY272" fmla="*/ 1006983 h 1438275"/>
                <a:gd name="connsiteX273" fmla="*/ 397478 w 1114425"/>
                <a:gd name="connsiteY273" fmla="*/ 985552 h 1438275"/>
                <a:gd name="connsiteX274" fmla="*/ 455295 w 1114425"/>
                <a:gd name="connsiteY274" fmla="*/ 955262 h 1438275"/>
                <a:gd name="connsiteX275" fmla="*/ 491966 w 1114425"/>
                <a:gd name="connsiteY275" fmla="*/ 933260 h 1438275"/>
                <a:gd name="connsiteX276" fmla="*/ 535877 w 1114425"/>
                <a:gd name="connsiteY276" fmla="*/ 909066 h 1438275"/>
                <a:gd name="connsiteX277" fmla="*/ 560642 w 1114425"/>
                <a:gd name="connsiteY277" fmla="*/ 892588 h 1438275"/>
                <a:gd name="connsiteX278" fmla="*/ 570357 w 1114425"/>
                <a:gd name="connsiteY278" fmla="*/ 887063 h 1438275"/>
                <a:gd name="connsiteX279" fmla="*/ 577120 w 1114425"/>
                <a:gd name="connsiteY279" fmla="*/ 890016 h 1438275"/>
                <a:gd name="connsiteX280" fmla="*/ 583502 w 1114425"/>
                <a:gd name="connsiteY280" fmla="*/ 899541 h 1438275"/>
                <a:gd name="connsiteX281" fmla="*/ 582073 w 1114425"/>
                <a:gd name="connsiteY281" fmla="*/ 925640 h 1438275"/>
                <a:gd name="connsiteX282" fmla="*/ 709803 w 1114425"/>
                <a:gd name="connsiteY282" fmla="*/ 633889 h 1438275"/>
                <a:gd name="connsiteX283" fmla="*/ 713137 w 1114425"/>
                <a:gd name="connsiteY283" fmla="*/ 587121 h 1438275"/>
                <a:gd name="connsiteX284" fmla="*/ 715423 w 1114425"/>
                <a:gd name="connsiteY284" fmla="*/ 557308 h 1438275"/>
                <a:gd name="connsiteX285" fmla="*/ 715137 w 1114425"/>
                <a:gd name="connsiteY285" fmla="*/ 532638 h 1438275"/>
                <a:gd name="connsiteX286" fmla="*/ 719233 w 1114425"/>
                <a:gd name="connsiteY286" fmla="*/ 519303 h 1438275"/>
                <a:gd name="connsiteX287" fmla="*/ 729520 w 1114425"/>
                <a:gd name="connsiteY287" fmla="*/ 508540 h 1438275"/>
                <a:gd name="connsiteX288" fmla="*/ 741331 w 1114425"/>
                <a:gd name="connsiteY288" fmla="*/ 508540 h 1438275"/>
                <a:gd name="connsiteX289" fmla="*/ 750856 w 1114425"/>
                <a:gd name="connsiteY289" fmla="*/ 513398 h 1438275"/>
                <a:gd name="connsiteX290" fmla="*/ 763905 w 1114425"/>
                <a:gd name="connsiteY290" fmla="*/ 514922 h 1438275"/>
                <a:gd name="connsiteX291" fmla="*/ 787908 w 1114425"/>
                <a:gd name="connsiteY291" fmla="*/ 517970 h 1438275"/>
                <a:gd name="connsiteX292" fmla="*/ 794766 w 1114425"/>
                <a:gd name="connsiteY292" fmla="*/ 521684 h 1438275"/>
                <a:gd name="connsiteX293" fmla="*/ 801148 w 1114425"/>
                <a:gd name="connsiteY293" fmla="*/ 531686 h 1438275"/>
                <a:gd name="connsiteX294" fmla="*/ 797909 w 1114425"/>
                <a:gd name="connsiteY294" fmla="*/ 548164 h 1438275"/>
                <a:gd name="connsiteX295" fmla="*/ 795623 w 1114425"/>
                <a:gd name="connsiteY295" fmla="*/ 572453 h 1438275"/>
                <a:gd name="connsiteX296" fmla="*/ 789051 w 1114425"/>
                <a:gd name="connsiteY296" fmla="*/ 600075 h 1438275"/>
                <a:gd name="connsiteX297" fmla="*/ 777145 w 1114425"/>
                <a:gd name="connsiteY297" fmla="*/ 623888 h 1438275"/>
                <a:gd name="connsiteX298" fmla="*/ 762000 w 1114425"/>
                <a:gd name="connsiteY298" fmla="*/ 642080 h 1438275"/>
                <a:gd name="connsiteX299" fmla="*/ 737235 w 1114425"/>
                <a:gd name="connsiteY299" fmla="*/ 651701 h 1438275"/>
                <a:gd name="connsiteX300" fmla="*/ 722281 w 1114425"/>
                <a:gd name="connsiteY300" fmla="*/ 654939 h 1438275"/>
                <a:gd name="connsiteX301" fmla="*/ 714470 w 1114425"/>
                <a:gd name="connsiteY301" fmla="*/ 648653 h 1438275"/>
                <a:gd name="connsiteX302" fmla="*/ 709803 w 1114425"/>
                <a:gd name="connsiteY302" fmla="*/ 633889 h 1438275"/>
                <a:gd name="connsiteX303" fmla="*/ 767715 w 1114425"/>
                <a:gd name="connsiteY303" fmla="*/ 875824 h 1438275"/>
                <a:gd name="connsiteX304" fmla="*/ 745808 w 1114425"/>
                <a:gd name="connsiteY304" fmla="*/ 894017 h 1438275"/>
                <a:gd name="connsiteX305" fmla="*/ 723424 w 1114425"/>
                <a:gd name="connsiteY305" fmla="*/ 894017 h 1438275"/>
                <a:gd name="connsiteX306" fmla="*/ 723138 w 1114425"/>
                <a:gd name="connsiteY306" fmla="*/ 890873 h 1438275"/>
                <a:gd name="connsiteX307" fmla="*/ 716280 w 1114425"/>
                <a:gd name="connsiteY307" fmla="*/ 876586 h 1438275"/>
                <a:gd name="connsiteX308" fmla="*/ 714470 w 1114425"/>
                <a:gd name="connsiteY308" fmla="*/ 858203 h 1438275"/>
                <a:gd name="connsiteX309" fmla="*/ 720281 w 1114425"/>
                <a:gd name="connsiteY309" fmla="*/ 847725 h 1438275"/>
                <a:gd name="connsiteX310" fmla="*/ 713994 w 1114425"/>
                <a:gd name="connsiteY310" fmla="*/ 833723 h 1438275"/>
                <a:gd name="connsiteX311" fmla="*/ 714756 w 1114425"/>
                <a:gd name="connsiteY311" fmla="*/ 823627 h 1438275"/>
                <a:gd name="connsiteX312" fmla="*/ 724567 w 1114425"/>
                <a:gd name="connsiteY312" fmla="*/ 813245 h 1438275"/>
                <a:gd name="connsiteX313" fmla="*/ 729044 w 1114425"/>
                <a:gd name="connsiteY313" fmla="*/ 810197 h 1438275"/>
                <a:gd name="connsiteX314" fmla="*/ 740093 w 1114425"/>
                <a:gd name="connsiteY314" fmla="*/ 822960 h 1438275"/>
                <a:gd name="connsiteX315" fmla="*/ 753713 w 1114425"/>
                <a:gd name="connsiteY315" fmla="*/ 842963 h 1438275"/>
                <a:gd name="connsiteX316" fmla="*/ 767906 w 1114425"/>
                <a:gd name="connsiteY316" fmla="*/ 864870 h 1438275"/>
                <a:gd name="connsiteX317" fmla="*/ 767715 w 1114425"/>
                <a:gd name="connsiteY317" fmla="*/ 875824 h 1438275"/>
                <a:gd name="connsiteX318" fmla="*/ 898588 w 1114425"/>
                <a:gd name="connsiteY318" fmla="*/ 665893 h 1438275"/>
                <a:gd name="connsiteX319" fmla="*/ 877062 w 1114425"/>
                <a:gd name="connsiteY319" fmla="*/ 681514 h 1438275"/>
                <a:gd name="connsiteX320" fmla="*/ 853250 w 1114425"/>
                <a:gd name="connsiteY320" fmla="*/ 689324 h 1438275"/>
                <a:gd name="connsiteX321" fmla="*/ 827532 w 1114425"/>
                <a:gd name="connsiteY321" fmla="*/ 708279 h 1438275"/>
                <a:gd name="connsiteX322" fmla="*/ 795814 w 1114425"/>
                <a:gd name="connsiteY322" fmla="*/ 723424 h 1438275"/>
                <a:gd name="connsiteX323" fmla="*/ 760762 w 1114425"/>
                <a:gd name="connsiteY323" fmla="*/ 747903 h 1438275"/>
                <a:gd name="connsiteX324" fmla="*/ 746093 w 1114425"/>
                <a:gd name="connsiteY324" fmla="*/ 749713 h 1438275"/>
                <a:gd name="connsiteX325" fmla="*/ 728377 w 1114425"/>
                <a:gd name="connsiteY325" fmla="*/ 742664 h 1438275"/>
                <a:gd name="connsiteX326" fmla="*/ 717804 w 1114425"/>
                <a:gd name="connsiteY326" fmla="*/ 733901 h 1438275"/>
                <a:gd name="connsiteX327" fmla="*/ 713232 w 1114425"/>
                <a:gd name="connsiteY327" fmla="*/ 726281 h 1438275"/>
                <a:gd name="connsiteX328" fmla="*/ 722471 w 1114425"/>
                <a:gd name="connsiteY328" fmla="*/ 716661 h 1438275"/>
                <a:gd name="connsiteX329" fmla="*/ 747141 w 1114425"/>
                <a:gd name="connsiteY329" fmla="*/ 703040 h 1438275"/>
                <a:gd name="connsiteX330" fmla="*/ 791147 w 1114425"/>
                <a:gd name="connsiteY330" fmla="*/ 689705 h 1438275"/>
                <a:gd name="connsiteX331" fmla="*/ 829056 w 1114425"/>
                <a:gd name="connsiteY331" fmla="*/ 674846 h 1438275"/>
                <a:gd name="connsiteX332" fmla="*/ 864203 w 1114425"/>
                <a:gd name="connsiteY332" fmla="*/ 656463 h 1438275"/>
                <a:gd name="connsiteX333" fmla="*/ 892683 w 1114425"/>
                <a:gd name="connsiteY333" fmla="*/ 651415 h 1438275"/>
                <a:gd name="connsiteX334" fmla="*/ 902780 w 1114425"/>
                <a:gd name="connsiteY334" fmla="*/ 655796 h 1438275"/>
                <a:gd name="connsiteX335" fmla="*/ 898588 w 1114425"/>
                <a:gd name="connsiteY335" fmla="*/ 665893 h 1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1114425" h="1438275">
                  <a:moveTo>
                    <a:pt x="1107472" y="601313"/>
                  </a:moveTo>
                  <a:lnTo>
                    <a:pt x="1096232" y="574548"/>
                  </a:lnTo>
                  <a:lnTo>
                    <a:pt x="1067467" y="544449"/>
                  </a:lnTo>
                  <a:lnTo>
                    <a:pt x="1041749" y="527876"/>
                  </a:lnTo>
                  <a:lnTo>
                    <a:pt x="1020318" y="523875"/>
                  </a:lnTo>
                  <a:lnTo>
                    <a:pt x="991648" y="528352"/>
                  </a:lnTo>
                  <a:lnTo>
                    <a:pt x="949738" y="549783"/>
                  </a:lnTo>
                  <a:lnTo>
                    <a:pt x="883730" y="586359"/>
                  </a:lnTo>
                  <a:lnTo>
                    <a:pt x="847535" y="602456"/>
                  </a:lnTo>
                  <a:lnTo>
                    <a:pt x="837724" y="605219"/>
                  </a:lnTo>
                  <a:lnTo>
                    <a:pt x="831723" y="595789"/>
                  </a:lnTo>
                  <a:lnTo>
                    <a:pt x="835914" y="585216"/>
                  </a:lnTo>
                  <a:lnTo>
                    <a:pt x="895731" y="508730"/>
                  </a:lnTo>
                  <a:lnTo>
                    <a:pt x="912305" y="496443"/>
                  </a:lnTo>
                  <a:lnTo>
                    <a:pt x="938022" y="486918"/>
                  </a:lnTo>
                  <a:lnTo>
                    <a:pt x="958691" y="473774"/>
                  </a:lnTo>
                  <a:lnTo>
                    <a:pt x="990410" y="452152"/>
                  </a:lnTo>
                  <a:lnTo>
                    <a:pt x="1006793" y="427958"/>
                  </a:lnTo>
                  <a:lnTo>
                    <a:pt x="1006793" y="415100"/>
                  </a:lnTo>
                  <a:lnTo>
                    <a:pt x="992886" y="399479"/>
                  </a:lnTo>
                  <a:lnTo>
                    <a:pt x="973169" y="387953"/>
                  </a:lnTo>
                  <a:lnTo>
                    <a:pt x="953738" y="383000"/>
                  </a:lnTo>
                  <a:lnTo>
                    <a:pt x="944309" y="374809"/>
                  </a:lnTo>
                  <a:lnTo>
                    <a:pt x="915829" y="348329"/>
                  </a:lnTo>
                  <a:lnTo>
                    <a:pt x="885730" y="324517"/>
                  </a:lnTo>
                  <a:lnTo>
                    <a:pt x="865346" y="323183"/>
                  </a:lnTo>
                  <a:lnTo>
                    <a:pt x="854488" y="331946"/>
                  </a:lnTo>
                  <a:lnTo>
                    <a:pt x="843629" y="346139"/>
                  </a:lnTo>
                  <a:lnTo>
                    <a:pt x="841820" y="381191"/>
                  </a:lnTo>
                  <a:lnTo>
                    <a:pt x="837248" y="406241"/>
                  </a:lnTo>
                  <a:lnTo>
                    <a:pt x="820769" y="442341"/>
                  </a:lnTo>
                  <a:lnTo>
                    <a:pt x="798862" y="465773"/>
                  </a:lnTo>
                  <a:lnTo>
                    <a:pt x="767239" y="480727"/>
                  </a:lnTo>
                  <a:lnTo>
                    <a:pt x="742950" y="489775"/>
                  </a:lnTo>
                  <a:lnTo>
                    <a:pt x="732377" y="490252"/>
                  </a:lnTo>
                  <a:lnTo>
                    <a:pt x="716947" y="476917"/>
                  </a:lnTo>
                  <a:lnTo>
                    <a:pt x="693896" y="447770"/>
                  </a:lnTo>
                  <a:lnTo>
                    <a:pt x="674561" y="431292"/>
                  </a:lnTo>
                  <a:lnTo>
                    <a:pt x="674656" y="424434"/>
                  </a:lnTo>
                  <a:lnTo>
                    <a:pt x="717613" y="380048"/>
                  </a:lnTo>
                  <a:lnTo>
                    <a:pt x="764858" y="326993"/>
                  </a:lnTo>
                  <a:lnTo>
                    <a:pt x="776764" y="323469"/>
                  </a:lnTo>
                  <a:lnTo>
                    <a:pt x="840867" y="311182"/>
                  </a:lnTo>
                  <a:lnTo>
                    <a:pt x="890302" y="290989"/>
                  </a:lnTo>
                  <a:lnTo>
                    <a:pt x="960692" y="246507"/>
                  </a:lnTo>
                  <a:lnTo>
                    <a:pt x="989552" y="208407"/>
                  </a:lnTo>
                  <a:lnTo>
                    <a:pt x="993743" y="179165"/>
                  </a:lnTo>
                  <a:lnTo>
                    <a:pt x="989171" y="153353"/>
                  </a:lnTo>
                  <a:lnTo>
                    <a:pt x="916877" y="70771"/>
                  </a:lnTo>
                  <a:lnTo>
                    <a:pt x="877348" y="39053"/>
                  </a:lnTo>
                  <a:lnTo>
                    <a:pt x="858774" y="34766"/>
                  </a:lnTo>
                  <a:lnTo>
                    <a:pt x="839629" y="45911"/>
                  </a:lnTo>
                  <a:lnTo>
                    <a:pt x="804005" y="86011"/>
                  </a:lnTo>
                  <a:lnTo>
                    <a:pt x="780193" y="121349"/>
                  </a:lnTo>
                  <a:lnTo>
                    <a:pt x="757809" y="177737"/>
                  </a:lnTo>
                  <a:lnTo>
                    <a:pt x="736283" y="230505"/>
                  </a:lnTo>
                  <a:lnTo>
                    <a:pt x="717518" y="255746"/>
                  </a:lnTo>
                  <a:lnTo>
                    <a:pt x="685133" y="268129"/>
                  </a:lnTo>
                  <a:lnTo>
                    <a:pt x="656273" y="268796"/>
                  </a:lnTo>
                  <a:lnTo>
                    <a:pt x="649605" y="266510"/>
                  </a:lnTo>
                  <a:lnTo>
                    <a:pt x="651415" y="249650"/>
                  </a:lnTo>
                  <a:lnTo>
                    <a:pt x="664274" y="216503"/>
                  </a:lnTo>
                  <a:lnTo>
                    <a:pt x="667988" y="168497"/>
                  </a:lnTo>
                  <a:lnTo>
                    <a:pt x="671703" y="157448"/>
                  </a:lnTo>
                  <a:cubicBezTo>
                    <a:pt x="671703" y="157448"/>
                    <a:pt x="673227" y="117062"/>
                    <a:pt x="673703" y="111538"/>
                  </a:cubicBezTo>
                  <a:cubicBezTo>
                    <a:pt x="674180" y="106013"/>
                    <a:pt x="669893" y="93631"/>
                    <a:pt x="669893" y="93631"/>
                  </a:cubicBezTo>
                  <a:cubicBezTo>
                    <a:pt x="669893" y="93631"/>
                    <a:pt x="627983" y="59341"/>
                    <a:pt x="604647" y="43720"/>
                  </a:cubicBezTo>
                  <a:cubicBezTo>
                    <a:pt x="581311" y="28099"/>
                    <a:pt x="542544" y="11144"/>
                    <a:pt x="542544" y="11144"/>
                  </a:cubicBezTo>
                  <a:cubicBezTo>
                    <a:pt x="542544" y="11144"/>
                    <a:pt x="515874" y="7144"/>
                    <a:pt x="509016" y="7144"/>
                  </a:cubicBezTo>
                  <a:cubicBezTo>
                    <a:pt x="502158" y="7144"/>
                    <a:pt x="491681" y="14764"/>
                    <a:pt x="491681" y="14764"/>
                  </a:cubicBezTo>
                  <a:lnTo>
                    <a:pt x="486156" y="46863"/>
                  </a:lnTo>
                  <a:lnTo>
                    <a:pt x="495300" y="65913"/>
                  </a:lnTo>
                  <a:cubicBezTo>
                    <a:pt x="495300" y="65913"/>
                    <a:pt x="564452" y="155353"/>
                    <a:pt x="571310" y="169450"/>
                  </a:cubicBezTo>
                  <a:cubicBezTo>
                    <a:pt x="578168" y="183547"/>
                    <a:pt x="586645" y="210503"/>
                    <a:pt x="595694" y="225647"/>
                  </a:cubicBezTo>
                  <a:cubicBezTo>
                    <a:pt x="604742" y="240792"/>
                    <a:pt x="627126" y="258509"/>
                    <a:pt x="627126" y="258509"/>
                  </a:cubicBezTo>
                  <a:lnTo>
                    <a:pt x="626840" y="268415"/>
                  </a:lnTo>
                  <a:lnTo>
                    <a:pt x="620459" y="272129"/>
                  </a:lnTo>
                  <a:lnTo>
                    <a:pt x="610267" y="277368"/>
                  </a:lnTo>
                  <a:lnTo>
                    <a:pt x="543782" y="278035"/>
                  </a:lnTo>
                  <a:lnTo>
                    <a:pt x="501587" y="278987"/>
                  </a:lnTo>
                  <a:lnTo>
                    <a:pt x="481679" y="277178"/>
                  </a:lnTo>
                  <a:lnTo>
                    <a:pt x="451390" y="280130"/>
                  </a:lnTo>
                  <a:lnTo>
                    <a:pt x="425387" y="278130"/>
                  </a:lnTo>
                  <a:lnTo>
                    <a:pt x="409766" y="279559"/>
                  </a:lnTo>
                  <a:lnTo>
                    <a:pt x="387572" y="275654"/>
                  </a:lnTo>
                  <a:lnTo>
                    <a:pt x="360902" y="278416"/>
                  </a:lnTo>
                  <a:lnTo>
                    <a:pt x="301371" y="277559"/>
                  </a:lnTo>
                  <a:lnTo>
                    <a:pt x="286036" y="287084"/>
                  </a:lnTo>
                  <a:lnTo>
                    <a:pt x="276511" y="306800"/>
                  </a:lnTo>
                  <a:lnTo>
                    <a:pt x="284798" y="327946"/>
                  </a:lnTo>
                  <a:lnTo>
                    <a:pt x="318707" y="367379"/>
                  </a:lnTo>
                  <a:lnTo>
                    <a:pt x="354521" y="400717"/>
                  </a:lnTo>
                  <a:lnTo>
                    <a:pt x="373285" y="413290"/>
                  </a:lnTo>
                  <a:lnTo>
                    <a:pt x="396907" y="413575"/>
                  </a:lnTo>
                  <a:lnTo>
                    <a:pt x="425672" y="399955"/>
                  </a:lnTo>
                  <a:lnTo>
                    <a:pt x="501682" y="374142"/>
                  </a:lnTo>
                  <a:lnTo>
                    <a:pt x="601694" y="349187"/>
                  </a:lnTo>
                  <a:lnTo>
                    <a:pt x="651510" y="341662"/>
                  </a:lnTo>
                  <a:lnTo>
                    <a:pt x="669893" y="341567"/>
                  </a:lnTo>
                  <a:lnTo>
                    <a:pt x="680180" y="353092"/>
                  </a:lnTo>
                  <a:lnTo>
                    <a:pt x="676942" y="362236"/>
                  </a:lnTo>
                  <a:lnTo>
                    <a:pt x="644366" y="413004"/>
                  </a:lnTo>
                  <a:lnTo>
                    <a:pt x="635603" y="415766"/>
                  </a:lnTo>
                  <a:lnTo>
                    <a:pt x="625126" y="411956"/>
                  </a:lnTo>
                  <a:lnTo>
                    <a:pt x="608171" y="402812"/>
                  </a:lnTo>
                  <a:lnTo>
                    <a:pt x="594646" y="398336"/>
                  </a:lnTo>
                  <a:lnTo>
                    <a:pt x="585121" y="396145"/>
                  </a:lnTo>
                  <a:lnTo>
                    <a:pt x="577406" y="401479"/>
                  </a:lnTo>
                  <a:lnTo>
                    <a:pt x="555784" y="420529"/>
                  </a:lnTo>
                  <a:lnTo>
                    <a:pt x="552831" y="438722"/>
                  </a:lnTo>
                  <a:lnTo>
                    <a:pt x="563213" y="478155"/>
                  </a:lnTo>
                  <a:lnTo>
                    <a:pt x="571976" y="504444"/>
                  </a:lnTo>
                  <a:lnTo>
                    <a:pt x="569690" y="540925"/>
                  </a:lnTo>
                  <a:lnTo>
                    <a:pt x="560642" y="545973"/>
                  </a:lnTo>
                  <a:lnTo>
                    <a:pt x="551498" y="540163"/>
                  </a:lnTo>
                  <a:lnTo>
                    <a:pt x="535400" y="526828"/>
                  </a:lnTo>
                  <a:lnTo>
                    <a:pt x="519494" y="514160"/>
                  </a:lnTo>
                  <a:lnTo>
                    <a:pt x="504063" y="506063"/>
                  </a:lnTo>
                  <a:lnTo>
                    <a:pt x="494633" y="512350"/>
                  </a:lnTo>
                  <a:lnTo>
                    <a:pt x="480632" y="538163"/>
                  </a:lnTo>
                  <a:lnTo>
                    <a:pt x="469011" y="545783"/>
                  </a:lnTo>
                  <a:lnTo>
                    <a:pt x="462153" y="541782"/>
                  </a:lnTo>
                  <a:lnTo>
                    <a:pt x="452533" y="534924"/>
                  </a:lnTo>
                  <a:lnTo>
                    <a:pt x="430911" y="512445"/>
                  </a:lnTo>
                  <a:lnTo>
                    <a:pt x="399098" y="484918"/>
                  </a:lnTo>
                  <a:lnTo>
                    <a:pt x="359664" y="455105"/>
                  </a:lnTo>
                  <a:lnTo>
                    <a:pt x="341281" y="439484"/>
                  </a:lnTo>
                  <a:lnTo>
                    <a:pt x="325088" y="430530"/>
                  </a:lnTo>
                  <a:lnTo>
                    <a:pt x="315087" y="432816"/>
                  </a:lnTo>
                  <a:lnTo>
                    <a:pt x="304895" y="445199"/>
                  </a:lnTo>
                  <a:lnTo>
                    <a:pt x="303467" y="463582"/>
                  </a:lnTo>
                  <a:lnTo>
                    <a:pt x="310706" y="490061"/>
                  </a:lnTo>
                  <a:lnTo>
                    <a:pt x="329756" y="544830"/>
                  </a:lnTo>
                  <a:lnTo>
                    <a:pt x="339662" y="581406"/>
                  </a:lnTo>
                  <a:lnTo>
                    <a:pt x="337375" y="588740"/>
                  </a:lnTo>
                  <a:lnTo>
                    <a:pt x="318992" y="603409"/>
                  </a:lnTo>
                  <a:lnTo>
                    <a:pt x="286703" y="615791"/>
                  </a:lnTo>
                  <a:lnTo>
                    <a:pt x="284893" y="628650"/>
                  </a:lnTo>
                  <a:lnTo>
                    <a:pt x="302324" y="641985"/>
                  </a:lnTo>
                  <a:lnTo>
                    <a:pt x="344615" y="678561"/>
                  </a:lnTo>
                  <a:lnTo>
                    <a:pt x="395764" y="729901"/>
                  </a:lnTo>
                  <a:lnTo>
                    <a:pt x="415385" y="731139"/>
                  </a:lnTo>
                  <a:lnTo>
                    <a:pt x="465392" y="693039"/>
                  </a:lnTo>
                  <a:lnTo>
                    <a:pt x="504349" y="648653"/>
                  </a:lnTo>
                  <a:lnTo>
                    <a:pt x="546545" y="616077"/>
                  </a:lnTo>
                  <a:lnTo>
                    <a:pt x="562261" y="610553"/>
                  </a:lnTo>
                  <a:lnTo>
                    <a:pt x="572643" y="620649"/>
                  </a:lnTo>
                  <a:lnTo>
                    <a:pt x="576358" y="645700"/>
                  </a:lnTo>
                  <a:lnTo>
                    <a:pt x="572072" y="700564"/>
                  </a:lnTo>
                  <a:lnTo>
                    <a:pt x="561975" y="708851"/>
                  </a:lnTo>
                  <a:lnTo>
                    <a:pt x="540830" y="714185"/>
                  </a:lnTo>
                  <a:lnTo>
                    <a:pt x="517208" y="722376"/>
                  </a:lnTo>
                  <a:lnTo>
                    <a:pt x="466154" y="737521"/>
                  </a:lnTo>
                  <a:lnTo>
                    <a:pt x="400812" y="757523"/>
                  </a:lnTo>
                  <a:lnTo>
                    <a:pt x="345758" y="772668"/>
                  </a:lnTo>
                  <a:lnTo>
                    <a:pt x="302133" y="781336"/>
                  </a:lnTo>
                  <a:lnTo>
                    <a:pt x="251174" y="793242"/>
                  </a:lnTo>
                  <a:lnTo>
                    <a:pt x="197168" y="804291"/>
                  </a:lnTo>
                  <a:lnTo>
                    <a:pt x="144399" y="816959"/>
                  </a:lnTo>
                  <a:lnTo>
                    <a:pt x="93250" y="826103"/>
                  </a:lnTo>
                  <a:lnTo>
                    <a:pt x="35147" y="835057"/>
                  </a:lnTo>
                  <a:lnTo>
                    <a:pt x="13145" y="839724"/>
                  </a:lnTo>
                  <a:lnTo>
                    <a:pt x="9430" y="853916"/>
                  </a:lnTo>
                  <a:lnTo>
                    <a:pt x="7144" y="875824"/>
                  </a:lnTo>
                  <a:lnTo>
                    <a:pt x="20765" y="889159"/>
                  </a:lnTo>
                  <a:lnTo>
                    <a:pt x="104394" y="936308"/>
                  </a:lnTo>
                  <a:lnTo>
                    <a:pt x="147352" y="948119"/>
                  </a:lnTo>
                  <a:lnTo>
                    <a:pt x="171450" y="950309"/>
                  </a:lnTo>
                  <a:lnTo>
                    <a:pt x="195358" y="948023"/>
                  </a:lnTo>
                  <a:lnTo>
                    <a:pt x="235172" y="927354"/>
                  </a:lnTo>
                  <a:lnTo>
                    <a:pt x="289179" y="896779"/>
                  </a:lnTo>
                  <a:lnTo>
                    <a:pt x="331089" y="874395"/>
                  </a:lnTo>
                  <a:lnTo>
                    <a:pt x="375571" y="855440"/>
                  </a:lnTo>
                  <a:lnTo>
                    <a:pt x="466725" y="812483"/>
                  </a:lnTo>
                  <a:lnTo>
                    <a:pt x="529114" y="788099"/>
                  </a:lnTo>
                  <a:lnTo>
                    <a:pt x="553307" y="774478"/>
                  </a:lnTo>
                  <a:lnTo>
                    <a:pt x="571691" y="772192"/>
                  </a:lnTo>
                  <a:lnTo>
                    <a:pt x="579501" y="779526"/>
                  </a:lnTo>
                  <a:lnTo>
                    <a:pt x="581501" y="811435"/>
                  </a:lnTo>
                  <a:lnTo>
                    <a:pt x="575501" y="824865"/>
                  </a:lnTo>
                  <a:lnTo>
                    <a:pt x="553498" y="848678"/>
                  </a:lnTo>
                  <a:lnTo>
                    <a:pt x="521970" y="863822"/>
                  </a:lnTo>
                  <a:lnTo>
                    <a:pt x="487394" y="881634"/>
                  </a:lnTo>
                  <a:lnTo>
                    <a:pt x="435578" y="911066"/>
                  </a:lnTo>
                  <a:lnTo>
                    <a:pt x="359855" y="956882"/>
                  </a:lnTo>
                  <a:lnTo>
                    <a:pt x="281369" y="1020223"/>
                  </a:lnTo>
                  <a:lnTo>
                    <a:pt x="234696" y="1061847"/>
                  </a:lnTo>
                  <a:lnTo>
                    <a:pt x="205454" y="1090327"/>
                  </a:lnTo>
                  <a:lnTo>
                    <a:pt x="205454" y="1103948"/>
                  </a:lnTo>
                  <a:lnTo>
                    <a:pt x="222790" y="1119569"/>
                  </a:lnTo>
                  <a:lnTo>
                    <a:pt x="248222" y="1132713"/>
                  </a:lnTo>
                  <a:lnTo>
                    <a:pt x="269367" y="1137190"/>
                  </a:lnTo>
                  <a:lnTo>
                    <a:pt x="302705" y="1132237"/>
                  </a:lnTo>
                  <a:lnTo>
                    <a:pt x="381953" y="1108043"/>
                  </a:lnTo>
                  <a:lnTo>
                    <a:pt x="469011" y="1072706"/>
                  </a:lnTo>
                  <a:lnTo>
                    <a:pt x="568452" y="1037368"/>
                  </a:lnTo>
                  <a:lnTo>
                    <a:pt x="579501" y="1039654"/>
                  </a:lnTo>
                  <a:lnTo>
                    <a:pt x="581216" y="1051941"/>
                  </a:lnTo>
                  <a:lnTo>
                    <a:pt x="573119" y="1062228"/>
                  </a:lnTo>
                  <a:lnTo>
                    <a:pt x="568071" y="1076897"/>
                  </a:lnTo>
                  <a:lnTo>
                    <a:pt x="577787" y="1085564"/>
                  </a:lnTo>
                  <a:lnTo>
                    <a:pt x="577787" y="1096899"/>
                  </a:lnTo>
                  <a:lnTo>
                    <a:pt x="575215" y="1126617"/>
                  </a:lnTo>
                  <a:lnTo>
                    <a:pt x="577120" y="1148715"/>
                  </a:lnTo>
                  <a:cubicBezTo>
                    <a:pt x="577120" y="1148715"/>
                    <a:pt x="575501" y="1163384"/>
                    <a:pt x="575501" y="1167098"/>
                  </a:cubicBezTo>
                  <a:cubicBezTo>
                    <a:pt x="575501" y="1170813"/>
                    <a:pt x="576644" y="1192530"/>
                    <a:pt x="576644" y="1192530"/>
                  </a:cubicBezTo>
                  <a:lnTo>
                    <a:pt x="575691" y="1217105"/>
                  </a:lnTo>
                  <a:lnTo>
                    <a:pt x="574167" y="1257586"/>
                  </a:lnTo>
                  <a:lnTo>
                    <a:pt x="579692" y="1280351"/>
                  </a:lnTo>
                  <a:lnTo>
                    <a:pt x="579025" y="1291114"/>
                  </a:lnTo>
                  <a:lnTo>
                    <a:pt x="575596" y="1314069"/>
                  </a:lnTo>
                  <a:lnTo>
                    <a:pt x="573881" y="1356360"/>
                  </a:lnTo>
                  <a:lnTo>
                    <a:pt x="581216" y="1379696"/>
                  </a:lnTo>
                  <a:lnTo>
                    <a:pt x="583978" y="1400937"/>
                  </a:lnTo>
                  <a:lnTo>
                    <a:pt x="607505" y="1425131"/>
                  </a:lnTo>
                  <a:lnTo>
                    <a:pt x="623697" y="1436751"/>
                  </a:lnTo>
                  <a:lnTo>
                    <a:pt x="635318" y="1434275"/>
                  </a:lnTo>
                  <a:lnTo>
                    <a:pt x="676275" y="1393317"/>
                  </a:lnTo>
                  <a:lnTo>
                    <a:pt x="692658" y="1366933"/>
                  </a:lnTo>
                  <a:lnTo>
                    <a:pt x="699992" y="1344263"/>
                  </a:lnTo>
                  <a:lnTo>
                    <a:pt x="704564" y="1325499"/>
                  </a:lnTo>
                  <a:lnTo>
                    <a:pt x="710946" y="1309973"/>
                  </a:lnTo>
                  <a:lnTo>
                    <a:pt x="712184" y="1275398"/>
                  </a:lnTo>
                  <a:lnTo>
                    <a:pt x="715899" y="1262539"/>
                  </a:lnTo>
                  <a:lnTo>
                    <a:pt x="719328" y="1240536"/>
                  </a:lnTo>
                  <a:lnTo>
                    <a:pt x="717423" y="1143572"/>
                  </a:lnTo>
                  <a:lnTo>
                    <a:pt x="714661" y="1127379"/>
                  </a:lnTo>
                  <a:lnTo>
                    <a:pt x="716471" y="1106805"/>
                  </a:lnTo>
                  <a:lnTo>
                    <a:pt x="719233" y="1018223"/>
                  </a:lnTo>
                  <a:lnTo>
                    <a:pt x="720757" y="992315"/>
                  </a:lnTo>
                  <a:lnTo>
                    <a:pt x="735711" y="981742"/>
                  </a:lnTo>
                  <a:lnTo>
                    <a:pt x="761429" y="970121"/>
                  </a:lnTo>
                  <a:lnTo>
                    <a:pt x="791718" y="961835"/>
                  </a:lnTo>
                  <a:lnTo>
                    <a:pt x="869442" y="935546"/>
                  </a:lnTo>
                  <a:lnTo>
                    <a:pt x="904589" y="920877"/>
                  </a:lnTo>
                  <a:lnTo>
                    <a:pt x="924687" y="903732"/>
                  </a:lnTo>
                  <a:lnTo>
                    <a:pt x="930497" y="885635"/>
                  </a:lnTo>
                  <a:lnTo>
                    <a:pt x="925640" y="870204"/>
                  </a:lnTo>
                  <a:lnTo>
                    <a:pt x="873919" y="838486"/>
                  </a:lnTo>
                  <a:lnTo>
                    <a:pt x="818579" y="803053"/>
                  </a:lnTo>
                  <a:lnTo>
                    <a:pt x="799719" y="791623"/>
                  </a:lnTo>
                  <a:lnTo>
                    <a:pt x="790956" y="782574"/>
                  </a:lnTo>
                  <a:lnTo>
                    <a:pt x="792956" y="771811"/>
                  </a:lnTo>
                  <a:cubicBezTo>
                    <a:pt x="792956" y="771811"/>
                    <a:pt x="808387" y="762857"/>
                    <a:pt x="824579" y="754952"/>
                  </a:cubicBezTo>
                  <a:cubicBezTo>
                    <a:pt x="842582" y="746188"/>
                    <a:pt x="861441" y="738283"/>
                    <a:pt x="861441" y="738283"/>
                  </a:cubicBezTo>
                  <a:lnTo>
                    <a:pt x="936403" y="705898"/>
                  </a:lnTo>
                  <a:lnTo>
                    <a:pt x="1006126" y="673894"/>
                  </a:lnTo>
                  <a:lnTo>
                    <a:pt x="1071182" y="644652"/>
                  </a:lnTo>
                  <a:lnTo>
                    <a:pt x="1094899" y="634270"/>
                  </a:lnTo>
                  <a:lnTo>
                    <a:pt x="1109091" y="618173"/>
                  </a:lnTo>
                  <a:lnTo>
                    <a:pt x="1107472" y="601313"/>
                  </a:lnTo>
                  <a:close/>
                  <a:moveTo>
                    <a:pt x="824198" y="212979"/>
                  </a:moveTo>
                  <a:lnTo>
                    <a:pt x="848582" y="173165"/>
                  </a:lnTo>
                  <a:lnTo>
                    <a:pt x="856869" y="159830"/>
                  </a:lnTo>
                  <a:lnTo>
                    <a:pt x="868394" y="152972"/>
                  </a:lnTo>
                  <a:lnTo>
                    <a:pt x="877157" y="156591"/>
                  </a:lnTo>
                  <a:lnTo>
                    <a:pt x="888778" y="167831"/>
                  </a:lnTo>
                  <a:lnTo>
                    <a:pt x="894302" y="184404"/>
                  </a:lnTo>
                  <a:lnTo>
                    <a:pt x="892016" y="199644"/>
                  </a:lnTo>
                  <a:lnTo>
                    <a:pt x="874109" y="220885"/>
                  </a:lnTo>
                  <a:lnTo>
                    <a:pt x="851535" y="231743"/>
                  </a:lnTo>
                  <a:lnTo>
                    <a:pt x="838390" y="235839"/>
                  </a:lnTo>
                  <a:lnTo>
                    <a:pt x="824865" y="231267"/>
                  </a:lnTo>
                  <a:lnTo>
                    <a:pt x="821912" y="224409"/>
                  </a:lnTo>
                  <a:lnTo>
                    <a:pt x="824198" y="212979"/>
                  </a:lnTo>
                  <a:close/>
                  <a:moveTo>
                    <a:pt x="582073" y="925640"/>
                  </a:moveTo>
                  <a:lnTo>
                    <a:pt x="577501" y="940784"/>
                  </a:lnTo>
                  <a:lnTo>
                    <a:pt x="557784" y="953357"/>
                  </a:lnTo>
                  <a:lnTo>
                    <a:pt x="502444" y="974979"/>
                  </a:lnTo>
                  <a:lnTo>
                    <a:pt x="436436" y="996506"/>
                  </a:lnTo>
                  <a:lnTo>
                    <a:pt x="387953" y="1013174"/>
                  </a:lnTo>
                  <a:lnTo>
                    <a:pt x="370523" y="1012222"/>
                  </a:lnTo>
                  <a:lnTo>
                    <a:pt x="370618" y="1006983"/>
                  </a:lnTo>
                  <a:lnTo>
                    <a:pt x="397478" y="985552"/>
                  </a:lnTo>
                  <a:lnTo>
                    <a:pt x="455295" y="955262"/>
                  </a:lnTo>
                  <a:lnTo>
                    <a:pt x="491966" y="933260"/>
                  </a:lnTo>
                  <a:lnTo>
                    <a:pt x="535877" y="909066"/>
                  </a:lnTo>
                  <a:lnTo>
                    <a:pt x="560642" y="892588"/>
                  </a:lnTo>
                  <a:lnTo>
                    <a:pt x="570357" y="887063"/>
                  </a:lnTo>
                  <a:lnTo>
                    <a:pt x="577120" y="890016"/>
                  </a:lnTo>
                  <a:lnTo>
                    <a:pt x="583502" y="899541"/>
                  </a:lnTo>
                  <a:lnTo>
                    <a:pt x="582073" y="925640"/>
                  </a:lnTo>
                  <a:close/>
                  <a:moveTo>
                    <a:pt x="709803" y="633889"/>
                  </a:moveTo>
                  <a:lnTo>
                    <a:pt x="713137" y="587121"/>
                  </a:lnTo>
                  <a:lnTo>
                    <a:pt x="715423" y="557308"/>
                  </a:lnTo>
                  <a:lnTo>
                    <a:pt x="715137" y="532638"/>
                  </a:lnTo>
                  <a:lnTo>
                    <a:pt x="719233" y="519303"/>
                  </a:lnTo>
                  <a:lnTo>
                    <a:pt x="729520" y="508540"/>
                  </a:lnTo>
                  <a:lnTo>
                    <a:pt x="741331" y="508540"/>
                  </a:lnTo>
                  <a:lnTo>
                    <a:pt x="750856" y="513398"/>
                  </a:lnTo>
                  <a:lnTo>
                    <a:pt x="763905" y="514922"/>
                  </a:lnTo>
                  <a:lnTo>
                    <a:pt x="787908" y="517970"/>
                  </a:lnTo>
                  <a:lnTo>
                    <a:pt x="794766" y="521684"/>
                  </a:lnTo>
                  <a:lnTo>
                    <a:pt x="801148" y="531686"/>
                  </a:lnTo>
                  <a:lnTo>
                    <a:pt x="797909" y="548164"/>
                  </a:lnTo>
                  <a:lnTo>
                    <a:pt x="795623" y="572453"/>
                  </a:lnTo>
                  <a:lnTo>
                    <a:pt x="789051" y="600075"/>
                  </a:lnTo>
                  <a:lnTo>
                    <a:pt x="777145" y="623888"/>
                  </a:lnTo>
                  <a:lnTo>
                    <a:pt x="762000" y="642080"/>
                  </a:lnTo>
                  <a:lnTo>
                    <a:pt x="737235" y="651701"/>
                  </a:lnTo>
                  <a:lnTo>
                    <a:pt x="722281" y="654939"/>
                  </a:lnTo>
                  <a:lnTo>
                    <a:pt x="714470" y="648653"/>
                  </a:lnTo>
                  <a:lnTo>
                    <a:pt x="709803" y="633889"/>
                  </a:lnTo>
                  <a:close/>
                  <a:moveTo>
                    <a:pt x="767715" y="875824"/>
                  </a:moveTo>
                  <a:lnTo>
                    <a:pt x="745808" y="894017"/>
                  </a:lnTo>
                  <a:lnTo>
                    <a:pt x="723424" y="894017"/>
                  </a:lnTo>
                  <a:lnTo>
                    <a:pt x="723138" y="890873"/>
                  </a:lnTo>
                  <a:lnTo>
                    <a:pt x="716280" y="876586"/>
                  </a:lnTo>
                  <a:lnTo>
                    <a:pt x="714470" y="858203"/>
                  </a:lnTo>
                  <a:lnTo>
                    <a:pt x="720281" y="847725"/>
                  </a:lnTo>
                  <a:lnTo>
                    <a:pt x="713994" y="833723"/>
                  </a:lnTo>
                  <a:lnTo>
                    <a:pt x="714756" y="823627"/>
                  </a:lnTo>
                  <a:lnTo>
                    <a:pt x="724567" y="813245"/>
                  </a:lnTo>
                  <a:lnTo>
                    <a:pt x="729044" y="810197"/>
                  </a:lnTo>
                  <a:lnTo>
                    <a:pt x="740093" y="822960"/>
                  </a:lnTo>
                  <a:lnTo>
                    <a:pt x="753713" y="842963"/>
                  </a:lnTo>
                  <a:lnTo>
                    <a:pt x="767906" y="864870"/>
                  </a:lnTo>
                  <a:lnTo>
                    <a:pt x="767715" y="875824"/>
                  </a:lnTo>
                  <a:close/>
                  <a:moveTo>
                    <a:pt x="898588" y="665893"/>
                  </a:moveTo>
                  <a:lnTo>
                    <a:pt x="877062" y="681514"/>
                  </a:lnTo>
                  <a:lnTo>
                    <a:pt x="853250" y="689324"/>
                  </a:lnTo>
                  <a:lnTo>
                    <a:pt x="827532" y="708279"/>
                  </a:lnTo>
                  <a:lnTo>
                    <a:pt x="795814" y="723424"/>
                  </a:lnTo>
                  <a:lnTo>
                    <a:pt x="760762" y="747903"/>
                  </a:lnTo>
                  <a:lnTo>
                    <a:pt x="746093" y="749713"/>
                  </a:lnTo>
                  <a:lnTo>
                    <a:pt x="728377" y="742664"/>
                  </a:lnTo>
                  <a:lnTo>
                    <a:pt x="717804" y="733901"/>
                  </a:lnTo>
                  <a:lnTo>
                    <a:pt x="713232" y="726281"/>
                  </a:lnTo>
                  <a:lnTo>
                    <a:pt x="722471" y="716661"/>
                  </a:lnTo>
                  <a:lnTo>
                    <a:pt x="747141" y="703040"/>
                  </a:lnTo>
                  <a:lnTo>
                    <a:pt x="791147" y="689705"/>
                  </a:lnTo>
                  <a:lnTo>
                    <a:pt x="829056" y="674846"/>
                  </a:lnTo>
                  <a:lnTo>
                    <a:pt x="864203" y="656463"/>
                  </a:lnTo>
                  <a:lnTo>
                    <a:pt x="892683" y="651415"/>
                  </a:lnTo>
                  <a:lnTo>
                    <a:pt x="902780" y="655796"/>
                  </a:lnTo>
                  <a:lnTo>
                    <a:pt x="898588" y="6658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EB51E2D8-5F34-4AEA-A7DE-83B47387511D}"/>
                </a:ext>
              </a:extLst>
            </p:cNvPr>
            <p:cNvSpPr/>
            <p:nvPr/>
          </p:nvSpPr>
          <p:spPr>
            <a:xfrm>
              <a:off x="3725894" y="2822829"/>
              <a:ext cx="857250" cy="1276350"/>
            </a:xfrm>
            <a:custGeom>
              <a:avLst/>
              <a:gdLst>
                <a:gd name="connsiteX0" fmla="*/ 844487 w 857250"/>
                <a:gd name="connsiteY0" fmla="*/ 199454 h 1276350"/>
                <a:gd name="connsiteX1" fmla="*/ 823627 w 857250"/>
                <a:gd name="connsiteY1" fmla="*/ 178975 h 1276350"/>
                <a:gd name="connsiteX2" fmla="*/ 792099 w 857250"/>
                <a:gd name="connsiteY2" fmla="*/ 167926 h 1276350"/>
                <a:gd name="connsiteX3" fmla="*/ 766477 w 857250"/>
                <a:gd name="connsiteY3" fmla="*/ 167926 h 1276350"/>
                <a:gd name="connsiteX4" fmla="*/ 710470 w 857250"/>
                <a:gd name="connsiteY4" fmla="*/ 170212 h 1276350"/>
                <a:gd name="connsiteX5" fmla="*/ 671417 w 857250"/>
                <a:gd name="connsiteY5" fmla="*/ 185547 h 1276350"/>
                <a:gd name="connsiteX6" fmla="*/ 616649 w 857250"/>
                <a:gd name="connsiteY6" fmla="*/ 219456 h 1276350"/>
                <a:gd name="connsiteX7" fmla="*/ 567880 w 857250"/>
                <a:gd name="connsiteY7" fmla="*/ 250984 h 1276350"/>
                <a:gd name="connsiteX8" fmla="*/ 517112 w 857250"/>
                <a:gd name="connsiteY8" fmla="*/ 286798 h 1276350"/>
                <a:gd name="connsiteX9" fmla="*/ 489490 w 857250"/>
                <a:gd name="connsiteY9" fmla="*/ 307086 h 1276350"/>
                <a:gd name="connsiteX10" fmla="*/ 480727 w 857250"/>
                <a:gd name="connsiteY10" fmla="*/ 307086 h 1276350"/>
                <a:gd name="connsiteX11" fmla="*/ 473488 w 857250"/>
                <a:gd name="connsiteY11" fmla="*/ 297275 h 1276350"/>
                <a:gd name="connsiteX12" fmla="*/ 475202 w 857250"/>
                <a:gd name="connsiteY12" fmla="*/ 259461 h 1276350"/>
                <a:gd name="connsiteX13" fmla="*/ 481965 w 857250"/>
                <a:gd name="connsiteY13" fmla="*/ 235268 h 1276350"/>
                <a:gd name="connsiteX14" fmla="*/ 482727 w 857250"/>
                <a:gd name="connsiteY14" fmla="*/ 210598 h 1276350"/>
                <a:gd name="connsiteX15" fmla="*/ 479965 w 857250"/>
                <a:gd name="connsiteY15" fmla="*/ 190405 h 1276350"/>
                <a:gd name="connsiteX16" fmla="*/ 487775 w 857250"/>
                <a:gd name="connsiteY16" fmla="*/ 158306 h 1276350"/>
                <a:gd name="connsiteX17" fmla="*/ 499872 w 857250"/>
                <a:gd name="connsiteY17" fmla="*/ 118777 h 1276350"/>
                <a:gd name="connsiteX18" fmla="*/ 499396 w 857250"/>
                <a:gd name="connsiteY18" fmla="*/ 87344 h 1276350"/>
                <a:gd name="connsiteX19" fmla="*/ 477488 w 857250"/>
                <a:gd name="connsiteY19" fmla="*/ 65151 h 1276350"/>
                <a:gd name="connsiteX20" fmla="*/ 440341 w 857250"/>
                <a:gd name="connsiteY20" fmla="*/ 40386 h 1276350"/>
                <a:gd name="connsiteX21" fmla="*/ 406813 w 857250"/>
                <a:gd name="connsiteY21" fmla="*/ 23336 h 1276350"/>
                <a:gd name="connsiteX22" fmla="*/ 377285 w 857250"/>
                <a:gd name="connsiteY22" fmla="*/ 7144 h 1276350"/>
                <a:gd name="connsiteX23" fmla="*/ 360140 w 857250"/>
                <a:gd name="connsiteY23" fmla="*/ 10192 h 1276350"/>
                <a:gd name="connsiteX24" fmla="*/ 330137 w 857250"/>
                <a:gd name="connsiteY24" fmla="*/ 36671 h 1276350"/>
                <a:gd name="connsiteX25" fmla="*/ 286988 w 857250"/>
                <a:gd name="connsiteY25" fmla="*/ 83820 h 1276350"/>
                <a:gd name="connsiteX26" fmla="*/ 286321 w 857250"/>
                <a:gd name="connsiteY26" fmla="*/ 93345 h 1276350"/>
                <a:gd name="connsiteX27" fmla="*/ 292417 w 857250"/>
                <a:gd name="connsiteY27" fmla="*/ 118872 h 1276350"/>
                <a:gd name="connsiteX28" fmla="*/ 306991 w 857250"/>
                <a:gd name="connsiteY28" fmla="*/ 149638 h 1276350"/>
                <a:gd name="connsiteX29" fmla="*/ 326708 w 857250"/>
                <a:gd name="connsiteY29" fmla="*/ 193072 h 1276350"/>
                <a:gd name="connsiteX30" fmla="*/ 335661 w 857250"/>
                <a:gd name="connsiteY30" fmla="*/ 218504 h 1276350"/>
                <a:gd name="connsiteX31" fmla="*/ 342043 w 857250"/>
                <a:gd name="connsiteY31" fmla="*/ 290798 h 1276350"/>
                <a:gd name="connsiteX32" fmla="*/ 349853 w 857250"/>
                <a:gd name="connsiteY32" fmla="*/ 372428 h 1276350"/>
                <a:gd name="connsiteX33" fmla="*/ 352520 w 857250"/>
                <a:gd name="connsiteY33" fmla="*/ 393859 h 1276350"/>
                <a:gd name="connsiteX34" fmla="*/ 350806 w 857250"/>
                <a:gd name="connsiteY34" fmla="*/ 415481 h 1276350"/>
                <a:gd name="connsiteX35" fmla="*/ 217456 w 857250"/>
                <a:gd name="connsiteY35" fmla="*/ 539877 h 1276350"/>
                <a:gd name="connsiteX36" fmla="*/ 205454 w 857250"/>
                <a:gd name="connsiteY36" fmla="*/ 541115 h 1276350"/>
                <a:gd name="connsiteX37" fmla="*/ 195644 w 857250"/>
                <a:gd name="connsiteY37" fmla="*/ 529114 h 1276350"/>
                <a:gd name="connsiteX38" fmla="*/ 177927 w 857250"/>
                <a:gd name="connsiteY38" fmla="*/ 488347 h 1276350"/>
                <a:gd name="connsiteX39" fmla="*/ 160496 w 857250"/>
                <a:gd name="connsiteY39" fmla="*/ 440627 h 1276350"/>
                <a:gd name="connsiteX40" fmla="*/ 152209 w 857250"/>
                <a:gd name="connsiteY40" fmla="*/ 408527 h 1276350"/>
                <a:gd name="connsiteX41" fmla="*/ 133826 w 857250"/>
                <a:gd name="connsiteY41" fmla="*/ 381000 h 1276350"/>
                <a:gd name="connsiteX42" fmla="*/ 127445 w 857250"/>
                <a:gd name="connsiteY42" fmla="*/ 357664 h 1276350"/>
                <a:gd name="connsiteX43" fmla="*/ 103823 w 857250"/>
                <a:gd name="connsiteY43" fmla="*/ 350901 h 1276350"/>
                <a:gd name="connsiteX44" fmla="*/ 87344 w 857250"/>
                <a:gd name="connsiteY44" fmla="*/ 361950 h 1276350"/>
                <a:gd name="connsiteX45" fmla="*/ 68961 w 857250"/>
                <a:gd name="connsiteY45" fmla="*/ 402717 h 1276350"/>
                <a:gd name="connsiteX46" fmla="*/ 51149 w 857250"/>
                <a:gd name="connsiteY46" fmla="*/ 450152 h 1276350"/>
                <a:gd name="connsiteX47" fmla="*/ 40100 w 857250"/>
                <a:gd name="connsiteY47" fmla="*/ 495490 h 1276350"/>
                <a:gd name="connsiteX48" fmla="*/ 21717 w 857250"/>
                <a:gd name="connsiteY48" fmla="*/ 552450 h 1276350"/>
                <a:gd name="connsiteX49" fmla="*/ 10668 w 857250"/>
                <a:gd name="connsiteY49" fmla="*/ 590741 h 1276350"/>
                <a:gd name="connsiteX50" fmla="*/ 7144 w 857250"/>
                <a:gd name="connsiteY50" fmla="*/ 622840 h 1276350"/>
                <a:gd name="connsiteX51" fmla="*/ 15430 w 857250"/>
                <a:gd name="connsiteY51" fmla="*/ 655987 h 1276350"/>
                <a:gd name="connsiteX52" fmla="*/ 43910 w 857250"/>
                <a:gd name="connsiteY52" fmla="*/ 684467 h 1276350"/>
                <a:gd name="connsiteX53" fmla="*/ 79438 w 857250"/>
                <a:gd name="connsiteY53" fmla="*/ 711422 h 1276350"/>
                <a:gd name="connsiteX54" fmla="*/ 117062 w 857250"/>
                <a:gd name="connsiteY54" fmla="*/ 733139 h 1276350"/>
                <a:gd name="connsiteX55" fmla="*/ 139065 w 857250"/>
                <a:gd name="connsiteY55" fmla="*/ 739521 h 1276350"/>
                <a:gd name="connsiteX56" fmla="*/ 165354 w 857250"/>
                <a:gd name="connsiteY56" fmla="*/ 732187 h 1276350"/>
                <a:gd name="connsiteX57" fmla="*/ 192024 w 857250"/>
                <a:gd name="connsiteY57" fmla="*/ 695516 h 1276350"/>
                <a:gd name="connsiteX58" fmla="*/ 229648 w 857250"/>
                <a:gd name="connsiteY58" fmla="*/ 646652 h 1276350"/>
                <a:gd name="connsiteX59" fmla="*/ 267271 w 857250"/>
                <a:gd name="connsiteY59" fmla="*/ 598265 h 1276350"/>
                <a:gd name="connsiteX60" fmla="*/ 320230 w 857250"/>
                <a:gd name="connsiteY60" fmla="*/ 544068 h 1276350"/>
                <a:gd name="connsiteX61" fmla="*/ 329375 w 857250"/>
                <a:gd name="connsiteY61" fmla="*/ 533972 h 1276350"/>
                <a:gd name="connsiteX62" fmla="*/ 338233 w 857250"/>
                <a:gd name="connsiteY62" fmla="*/ 532543 h 1276350"/>
                <a:gd name="connsiteX63" fmla="*/ 346996 w 857250"/>
                <a:gd name="connsiteY63" fmla="*/ 539687 h 1276350"/>
                <a:gd name="connsiteX64" fmla="*/ 348901 w 857250"/>
                <a:gd name="connsiteY64" fmla="*/ 634079 h 1276350"/>
                <a:gd name="connsiteX65" fmla="*/ 338804 w 857250"/>
                <a:gd name="connsiteY65" fmla="*/ 911352 h 1276350"/>
                <a:gd name="connsiteX66" fmla="*/ 331375 w 857250"/>
                <a:gd name="connsiteY66" fmla="*/ 954215 h 1276350"/>
                <a:gd name="connsiteX67" fmla="*/ 322802 w 857250"/>
                <a:gd name="connsiteY67" fmla="*/ 1015365 h 1276350"/>
                <a:gd name="connsiteX68" fmla="*/ 315468 w 857250"/>
                <a:gd name="connsiteY68" fmla="*/ 1086041 h 1276350"/>
                <a:gd name="connsiteX69" fmla="*/ 317849 w 857250"/>
                <a:gd name="connsiteY69" fmla="*/ 1125093 h 1276350"/>
                <a:gd name="connsiteX70" fmla="*/ 327279 w 857250"/>
                <a:gd name="connsiteY70" fmla="*/ 1162241 h 1276350"/>
                <a:gd name="connsiteX71" fmla="*/ 329755 w 857250"/>
                <a:gd name="connsiteY71" fmla="*/ 1180624 h 1276350"/>
                <a:gd name="connsiteX72" fmla="*/ 343281 w 857250"/>
                <a:gd name="connsiteY72" fmla="*/ 1202627 h 1276350"/>
                <a:gd name="connsiteX73" fmla="*/ 354711 w 857250"/>
                <a:gd name="connsiteY73" fmla="*/ 1226249 h 1276350"/>
                <a:gd name="connsiteX74" fmla="*/ 389858 w 857250"/>
                <a:gd name="connsiteY74" fmla="*/ 1265396 h 1276350"/>
                <a:gd name="connsiteX75" fmla="*/ 405479 w 857250"/>
                <a:gd name="connsiteY75" fmla="*/ 1272731 h 1276350"/>
                <a:gd name="connsiteX76" fmla="*/ 421100 w 857250"/>
                <a:gd name="connsiteY76" fmla="*/ 1271492 h 1276350"/>
                <a:gd name="connsiteX77" fmla="*/ 447580 w 857250"/>
                <a:gd name="connsiteY77" fmla="*/ 1254347 h 1276350"/>
                <a:gd name="connsiteX78" fmla="*/ 462439 w 857250"/>
                <a:gd name="connsiteY78" fmla="*/ 1219200 h 1276350"/>
                <a:gd name="connsiteX79" fmla="*/ 470154 w 857250"/>
                <a:gd name="connsiteY79" fmla="*/ 1176052 h 1276350"/>
                <a:gd name="connsiteX80" fmla="*/ 468916 w 857250"/>
                <a:gd name="connsiteY80" fmla="*/ 1066800 h 1276350"/>
                <a:gd name="connsiteX81" fmla="*/ 464058 w 857250"/>
                <a:gd name="connsiteY81" fmla="*/ 1045940 h 1276350"/>
                <a:gd name="connsiteX82" fmla="*/ 464058 w 857250"/>
                <a:gd name="connsiteY82" fmla="*/ 938213 h 1276350"/>
                <a:gd name="connsiteX83" fmla="*/ 461582 w 857250"/>
                <a:gd name="connsiteY83" fmla="*/ 928021 h 1276350"/>
                <a:gd name="connsiteX84" fmla="*/ 459772 w 857250"/>
                <a:gd name="connsiteY84" fmla="*/ 851630 h 1276350"/>
                <a:gd name="connsiteX85" fmla="*/ 457486 w 857250"/>
                <a:gd name="connsiteY85" fmla="*/ 839248 h 1276350"/>
                <a:gd name="connsiteX86" fmla="*/ 454057 w 857250"/>
                <a:gd name="connsiteY86" fmla="*/ 835724 h 1276350"/>
                <a:gd name="connsiteX87" fmla="*/ 453485 w 857250"/>
                <a:gd name="connsiteY87" fmla="*/ 828866 h 1276350"/>
                <a:gd name="connsiteX88" fmla="*/ 457867 w 857250"/>
                <a:gd name="connsiteY88" fmla="*/ 812673 h 1276350"/>
                <a:gd name="connsiteX89" fmla="*/ 455771 w 857250"/>
                <a:gd name="connsiteY89" fmla="*/ 656082 h 1276350"/>
                <a:gd name="connsiteX90" fmla="*/ 461010 w 857250"/>
                <a:gd name="connsiteY90" fmla="*/ 645795 h 1276350"/>
                <a:gd name="connsiteX91" fmla="*/ 472345 w 857250"/>
                <a:gd name="connsiteY91" fmla="*/ 636842 h 1276350"/>
                <a:gd name="connsiteX92" fmla="*/ 483775 w 857250"/>
                <a:gd name="connsiteY92" fmla="*/ 640080 h 1276350"/>
                <a:gd name="connsiteX93" fmla="*/ 495395 w 857250"/>
                <a:gd name="connsiteY93" fmla="*/ 641033 h 1276350"/>
                <a:gd name="connsiteX94" fmla="*/ 520637 w 857250"/>
                <a:gd name="connsiteY94" fmla="*/ 639604 h 1276350"/>
                <a:gd name="connsiteX95" fmla="*/ 545687 w 857250"/>
                <a:gd name="connsiteY95" fmla="*/ 628364 h 1276350"/>
                <a:gd name="connsiteX96" fmla="*/ 598837 w 857250"/>
                <a:gd name="connsiteY96" fmla="*/ 603314 h 1276350"/>
                <a:gd name="connsiteX97" fmla="*/ 642271 w 857250"/>
                <a:gd name="connsiteY97" fmla="*/ 587121 h 1276350"/>
                <a:gd name="connsiteX98" fmla="*/ 659416 w 857250"/>
                <a:gd name="connsiteY98" fmla="*/ 579311 h 1276350"/>
                <a:gd name="connsiteX99" fmla="*/ 695611 w 857250"/>
                <a:gd name="connsiteY99" fmla="*/ 539020 h 1276350"/>
                <a:gd name="connsiteX100" fmla="*/ 697421 w 857250"/>
                <a:gd name="connsiteY100" fmla="*/ 521113 h 1276350"/>
                <a:gd name="connsiteX101" fmla="*/ 683800 w 857250"/>
                <a:gd name="connsiteY101" fmla="*/ 506063 h 1276350"/>
                <a:gd name="connsiteX102" fmla="*/ 640651 w 857250"/>
                <a:gd name="connsiteY102" fmla="*/ 474536 h 1276350"/>
                <a:gd name="connsiteX103" fmla="*/ 634270 w 857250"/>
                <a:gd name="connsiteY103" fmla="*/ 465868 h 1276350"/>
                <a:gd name="connsiteX104" fmla="*/ 635508 w 857250"/>
                <a:gd name="connsiteY104" fmla="*/ 443103 h 1276350"/>
                <a:gd name="connsiteX105" fmla="*/ 651129 w 857250"/>
                <a:gd name="connsiteY105" fmla="*/ 411194 h 1276350"/>
                <a:gd name="connsiteX106" fmla="*/ 691515 w 857250"/>
                <a:gd name="connsiteY106" fmla="*/ 366713 h 1276350"/>
                <a:gd name="connsiteX107" fmla="*/ 733997 w 857250"/>
                <a:gd name="connsiteY107" fmla="*/ 330899 h 1276350"/>
                <a:gd name="connsiteX108" fmla="*/ 778002 w 857250"/>
                <a:gd name="connsiteY108" fmla="*/ 308801 h 1276350"/>
                <a:gd name="connsiteX109" fmla="*/ 801910 w 857250"/>
                <a:gd name="connsiteY109" fmla="*/ 296799 h 1276350"/>
                <a:gd name="connsiteX110" fmla="*/ 833057 w 857250"/>
                <a:gd name="connsiteY110" fmla="*/ 272891 h 1276350"/>
                <a:gd name="connsiteX111" fmla="*/ 849440 w 857250"/>
                <a:gd name="connsiteY111" fmla="*/ 246697 h 1276350"/>
                <a:gd name="connsiteX112" fmla="*/ 852678 w 857250"/>
                <a:gd name="connsiteY112" fmla="*/ 226695 h 1276350"/>
                <a:gd name="connsiteX113" fmla="*/ 844487 w 857250"/>
                <a:gd name="connsiteY113" fmla="*/ 199454 h 1276350"/>
                <a:gd name="connsiteX114" fmla="*/ 583501 w 857250"/>
                <a:gd name="connsiteY114" fmla="*/ 382619 h 1276350"/>
                <a:gd name="connsiteX115" fmla="*/ 569214 w 857250"/>
                <a:gd name="connsiteY115" fmla="*/ 432626 h 1276350"/>
                <a:gd name="connsiteX116" fmla="*/ 561023 w 857250"/>
                <a:gd name="connsiteY116" fmla="*/ 469678 h 1276350"/>
                <a:gd name="connsiteX117" fmla="*/ 550164 w 857250"/>
                <a:gd name="connsiteY117" fmla="*/ 500825 h 1276350"/>
                <a:gd name="connsiteX118" fmla="*/ 526733 w 857250"/>
                <a:gd name="connsiteY118" fmla="*/ 522256 h 1276350"/>
                <a:gd name="connsiteX119" fmla="*/ 497872 w 857250"/>
                <a:gd name="connsiteY119" fmla="*/ 539210 h 1276350"/>
                <a:gd name="connsiteX120" fmla="*/ 478631 w 857250"/>
                <a:gd name="connsiteY120" fmla="*/ 549307 h 1276350"/>
                <a:gd name="connsiteX121" fmla="*/ 472345 w 857250"/>
                <a:gd name="connsiteY121" fmla="*/ 549783 h 1276350"/>
                <a:gd name="connsiteX122" fmla="*/ 459867 w 857250"/>
                <a:gd name="connsiteY122" fmla="*/ 538353 h 1276350"/>
                <a:gd name="connsiteX123" fmla="*/ 458534 w 857250"/>
                <a:gd name="connsiteY123" fmla="*/ 525018 h 1276350"/>
                <a:gd name="connsiteX124" fmla="*/ 462629 w 857250"/>
                <a:gd name="connsiteY124" fmla="*/ 489299 h 1276350"/>
                <a:gd name="connsiteX125" fmla="*/ 459962 w 857250"/>
                <a:gd name="connsiteY125" fmla="*/ 454724 h 1276350"/>
                <a:gd name="connsiteX126" fmla="*/ 459581 w 857250"/>
                <a:gd name="connsiteY126" fmla="*/ 432245 h 1276350"/>
                <a:gd name="connsiteX127" fmla="*/ 466344 w 857250"/>
                <a:gd name="connsiteY127" fmla="*/ 414814 h 1276350"/>
                <a:gd name="connsiteX128" fmla="*/ 502634 w 857250"/>
                <a:gd name="connsiteY128" fmla="*/ 380429 h 1276350"/>
                <a:gd name="connsiteX129" fmla="*/ 549402 w 857250"/>
                <a:gd name="connsiteY129" fmla="*/ 348425 h 1276350"/>
                <a:gd name="connsiteX130" fmla="*/ 574929 w 857250"/>
                <a:gd name="connsiteY130" fmla="*/ 331565 h 1276350"/>
                <a:gd name="connsiteX131" fmla="*/ 588074 w 857250"/>
                <a:gd name="connsiteY131" fmla="*/ 330613 h 1276350"/>
                <a:gd name="connsiteX132" fmla="*/ 592074 w 857250"/>
                <a:gd name="connsiteY132" fmla="*/ 343757 h 1276350"/>
                <a:gd name="connsiteX133" fmla="*/ 583501 w 857250"/>
                <a:gd name="connsiteY133" fmla="*/ 382619 h 127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857250" h="1276350">
                  <a:moveTo>
                    <a:pt x="844487" y="199454"/>
                  </a:moveTo>
                  <a:lnTo>
                    <a:pt x="823627" y="178975"/>
                  </a:lnTo>
                  <a:lnTo>
                    <a:pt x="792099" y="167926"/>
                  </a:lnTo>
                  <a:lnTo>
                    <a:pt x="766477" y="167926"/>
                  </a:lnTo>
                  <a:lnTo>
                    <a:pt x="710470" y="170212"/>
                  </a:lnTo>
                  <a:lnTo>
                    <a:pt x="671417" y="185547"/>
                  </a:lnTo>
                  <a:lnTo>
                    <a:pt x="616649" y="219456"/>
                  </a:lnTo>
                  <a:lnTo>
                    <a:pt x="567880" y="250984"/>
                  </a:lnTo>
                  <a:lnTo>
                    <a:pt x="517112" y="286798"/>
                  </a:lnTo>
                  <a:lnTo>
                    <a:pt x="489490" y="307086"/>
                  </a:lnTo>
                  <a:lnTo>
                    <a:pt x="480727" y="307086"/>
                  </a:lnTo>
                  <a:lnTo>
                    <a:pt x="473488" y="297275"/>
                  </a:lnTo>
                  <a:lnTo>
                    <a:pt x="475202" y="259461"/>
                  </a:lnTo>
                  <a:lnTo>
                    <a:pt x="481965" y="235268"/>
                  </a:lnTo>
                  <a:lnTo>
                    <a:pt x="482727" y="210598"/>
                  </a:lnTo>
                  <a:lnTo>
                    <a:pt x="479965" y="190405"/>
                  </a:lnTo>
                  <a:lnTo>
                    <a:pt x="487775" y="158306"/>
                  </a:lnTo>
                  <a:lnTo>
                    <a:pt x="499872" y="118777"/>
                  </a:lnTo>
                  <a:lnTo>
                    <a:pt x="499396" y="87344"/>
                  </a:lnTo>
                  <a:lnTo>
                    <a:pt x="477488" y="65151"/>
                  </a:lnTo>
                  <a:lnTo>
                    <a:pt x="440341" y="40386"/>
                  </a:lnTo>
                  <a:lnTo>
                    <a:pt x="406813" y="23336"/>
                  </a:lnTo>
                  <a:lnTo>
                    <a:pt x="377285" y="7144"/>
                  </a:lnTo>
                  <a:lnTo>
                    <a:pt x="360140" y="10192"/>
                  </a:lnTo>
                  <a:lnTo>
                    <a:pt x="330137" y="36671"/>
                  </a:lnTo>
                  <a:lnTo>
                    <a:pt x="286988" y="83820"/>
                  </a:lnTo>
                  <a:lnTo>
                    <a:pt x="286321" y="93345"/>
                  </a:lnTo>
                  <a:lnTo>
                    <a:pt x="292417" y="118872"/>
                  </a:lnTo>
                  <a:lnTo>
                    <a:pt x="306991" y="149638"/>
                  </a:lnTo>
                  <a:lnTo>
                    <a:pt x="326708" y="193072"/>
                  </a:lnTo>
                  <a:lnTo>
                    <a:pt x="335661" y="218504"/>
                  </a:lnTo>
                  <a:lnTo>
                    <a:pt x="342043" y="290798"/>
                  </a:lnTo>
                  <a:lnTo>
                    <a:pt x="349853" y="372428"/>
                  </a:lnTo>
                  <a:lnTo>
                    <a:pt x="352520" y="393859"/>
                  </a:lnTo>
                  <a:lnTo>
                    <a:pt x="350806" y="415481"/>
                  </a:lnTo>
                  <a:lnTo>
                    <a:pt x="217456" y="539877"/>
                  </a:lnTo>
                  <a:lnTo>
                    <a:pt x="205454" y="541115"/>
                  </a:lnTo>
                  <a:lnTo>
                    <a:pt x="195644" y="529114"/>
                  </a:lnTo>
                  <a:lnTo>
                    <a:pt x="177927" y="488347"/>
                  </a:lnTo>
                  <a:lnTo>
                    <a:pt x="160496" y="440627"/>
                  </a:lnTo>
                  <a:lnTo>
                    <a:pt x="152209" y="408527"/>
                  </a:lnTo>
                  <a:lnTo>
                    <a:pt x="133826" y="381000"/>
                  </a:lnTo>
                  <a:lnTo>
                    <a:pt x="127445" y="357664"/>
                  </a:lnTo>
                  <a:lnTo>
                    <a:pt x="103823" y="350901"/>
                  </a:lnTo>
                  <a:lnTo>
                    <a:pt x="87344" y="361950"/>
                  </a:lnTo>
                  <a:lnTo>
                    <a:pt x="68961" y="402717"/>
                  </a:lnTo>
                  <a:lnTo>
                    <a:pt x="51149" y="450152"/>
                  </a:lnTo>
                  <a:lnTo>
                    <a:pt x="40100" y="495490"/>
                  </a:lnTo>
                  <a:lnTo>
                    <a:pt x="21717" y="552450"/>
                  </a:lnTo>
                  <a:lnTo>
                    <a:pt x="10668" y="590741"/>
                  </a:lnTo>
                  <a:lnTo>
                    <a:pt x="7144" y="622840"/>
                  </a:lnTo>
                  <a:lnTo>
                    <a:pt x="15430" y="655987"/>
                  </a:lnTo>
                  <a:lnTo>
                    <a:pt x="43910" y="684467"/>
                  </a:lnTo>
                  <a:lnTo>
                    <a:pt x="79438" y="711422"/>
                  </a:lnTo>
                  <a:lnTo>
                    <a:pt x="117062" y="733139"/>
                  </a:lnTo>
                  <a:lnTo>
                    <a:pt x="139065" y="739521"/>
                  </a:lnTo>
                  <a:lnTo>
                    <a:pt x="165354" y="732187"/>
                  </a:lnTo>
                  <a:lnTo>
                    <a:pt x="192024" y="695516"/>
                  </a:lnTo>
                  <a:lnTo>
                    <a:pt x="229648" y="646652"/>
                  </a:lnTo>
                  <a:lnTo>
                    <a:pt x="267271" y="598265"/>
                  </a:lnTo>
                  <a:lnTo>
                    <a:pt x="320230" y="544068"/>
                  </a:lnTo>
                  <a:lnTo>
                    <a:pt x="329375" y="533972"/>
                  </a:lnTo>
                  <a:lnTo>
                    <a:pt x="338233" y="532543"/>
                  </a:lnTo>
                  <a:lnTo>
                    <a:pt x="346996" y="539687"/>
                  </a:lnTo>
                  <a:lnTo>
                    <a:pt x="348901" y="634079"/>
                  </a:lnTo>
                  <a:lnTo>
                    <a:pt x="338804" y="911352"/>
                  </a:lnTo>
                  <a:lnTo>
                    <a:pt x="331375" y="954215"/>
                  </a:lnTo>
                  <a:lnTo>
                    <a:pt x="322802" y="1015365"/>
                  </a:lnTo>
                  <a:lnTo>
                    <a:pt x="315468" y="1086041"/>
                  </a:lnTo>
                  <a:lnTo>
                    <a:pt x="317849" y="1125093"/>
                  </a:lnTo>
                  <a:lnTo>
                    <a:pt x="327279" y="1162241"/>
                  </a:lnTo>
                  <a:lnTo>
                    <a:pt x="329755" y="1180624"/>
                  </a:lnTo>
                  <a:lnTo>
                    <a:pt x="343281" y="1202627"/>
                  </a:lnTo>
                  <a:lnTo>
                    <a:pt x="354711" y="1226249"/>
                  </a:lnTo>
                  <a:lnTo>
                    <a:pt x="389858" y="1265396"/>
                  </a:lnTo>
                  <a:lnTo>
                    <a:pt x="405479" y="1272731"/>
                  </a:lnTo>
                  <a:lnTo>
                    <a:pt x="421100" y="1271492"/>
                  </a:lnTo>
                  <a:lnTo>
                    <a:pt x="447580" y="1254347"/>
                  </a:lnTo>
                  <a:lnTo>
                    <a:pt x="462439" y="1219200"/>
                  </a:lnTo>
                  <a:lnTo>
                    <a:pt x="470154" y="1176052"/>
                  </a:lnTo>
                  <a:lnTo>
                    <a:pt x="468916" y="1066800"/>
                  </a:lnTo>
                  <a:lnTo>
                    <a:pt x="464058" y="1045940"/>
                  </a:lnTo>
                  <a:lnTo>
                    <a:pt x="464058" y="938213"/>
                  </a:lnTo>
                  <a:lnTo>
                    <a:pt x="461582" y="928021"/>
                  </a:lnTo>
                  <a:lnTo>
                    <a:pt x="459772" y="851630"/>
                  </a:lnTo>
                  <a:lnTo>
                    <a:pt x="457486" y="839248"/>
                  </a:lnTo>
                  <a:lnTo>
                    <a:pt x="454057" y="835724"/>
                  </a:lnTo>
                  <a:lnTo>
                    <a:pt x="453485" y="828866"/>
                  </a:lnTo>
                  <a:lnTo>
                    <a:pt x="457867" y="812673"/>
                  </a:lnTo>
                  <a:lnTo>
                    <a:pt x="455771" y="656082"/>
                  </a:lnTo>
                  <a:lnTo>
                    <a:pt x="461010" y="645795"/>
                  </a:lnTo>
                  <a:lnTo>
                    <a:pt x="472345" y="636842"/>
                  </a:lnTo>
                  <a:lnTo>
                    <a:pt x="483775" y="640080"/>
                  </a:lnTo>
                  <a:lnTo>
                    <a:pt x="495395" y="641033"/>
                  </a:lnTo>
                  <a:lnTo>
                    <a:pt x="520637" y="639604"/>
                  </a:lnTo>
                  <a:lnTo>
                    <a:pt x="545687" y="628364"/>
                  </a:lnTo>
                  <a:lnTo>
                    <a:pt x="598837" y="603314"/>
                  </a:lnTo>
                  <a:lnTo>
                    <a:pt x="642271" y="587121"/>
                  </a:lnTo>
                  <a:lnTo>
                    <a:pt x="659416" y="579311"/>
                  </a:lnTo>
                  <a:lnTo>
                    <a:pt x="695611" y="539020"/>
                  </a:lnTo>
                  <a:lnTo>
                    <a:pt x="697421" y="521113"/>
                  </a:lnTo>
                  <a:lnTo>
                    <a:pt x="683800" y="506063"/>
                  </a:lnTo>
                  <a:lnTo>
                    <a:pt x="640651" y="474536"/>
                  </a:lnTo>
                  <a:lnTo>
                    <a:pt x="634270" y="465868"/>
                  </a:lnTo>
                  <a:lnTo>
                    <a:pt x="635508" y="443103"/>
                  </a:lnTo>
                  <a:lnTo>
                    <a:pt x="651129" y="411194"/>
                  </a:lnTo>
                  <a:lnTo>
                    <a:pt x="691515" y="366713"/>
                  </a:lnTo>
                  <a:lnTo>
                    <a:pt x="733997" y="330899"/>
                  </a:lnTo>
                  <a:lnTo>
                    <a:pt x="778002" y="308801"/>
                  </a:lnTo>
                  <a:lnTo>
                    <a:pt x="801910" y="296799"/>
                  </a:lnTo>
                  <a:lnTo>
                    <a:pt x="833057" y="272891"/>
                  </a:lnTo>
                  <a:lnTo>
                    <a:pt x="849440" y="246697"/>
                  </a:lnTo>
                  <a:lnTo>
                    <a:pt x="852678" y="226695"/>
                  </a:lnTo>
                  <a:lnTo>
                    <a:pt x="844487" y="199454"/>
                  </a:lnTo>
                  <a:close/>
                  <a:moveTo>
                    <a:pt x="583501" y="382619"/>
                  </a:moveTo>
                  <a:lnTo>
                    <a:pt x="569214" y="432626"/>
                  </a:lnTo>
                  <a:lnTo>
                    <a:pt x="561023" y="469678"/>
                  </a:lnTo>
                  <a:lnTo>
                    <a:pt x="550164" y="500825"/>
                  </a:lnTo>
                  <a:lnTo>
                    <a:pt x="526733" y="522256"/>
                  </a:lnTo>
                  <a:lnTo>
                    <a:pt x="497872" y="539210"/>
                  </a:lnTo>
                  <a:lnTo>
                    <a:pt x="478631" y="549307"/>
                  </a:lnTo>
                  <a:lnTo>
                    <a:pt x="472345" y="549783"/>
                  </a:lnTo>
                  <a:lnTo>
                    <a:pt x="459867" y="538353"/>
                  </a:lnTo>
                  <a:lnTo>
                    <a:pt x="458534" y="525018"/>
                  </a:lnTo>
                  <a:lnTo>
                    <a:pt x="462629" y="489299"/>
                  </a:lnTo>
                  <a:lnTo>
                    <a:pt x="459962" y="454724"/>
                  </a:lnTo>
                  <a:lnTo>
                    <a:pt x="459581" y="432245"/>
                  </a:lnTo>
                  <a:lnTo>
                    <a:pt x="466344" y="414814"/>
                  </a:lnTo>
                  <a:lnTo>
                    <a:pt x="502634" y="380429"/>
                  </a:lnTo>
                  <a:lnTo>
                    <a:pt x="549402" y="348425"/>
                  </a:lnTo>
                  <a:lnTo>
                    <a:pt x="574929" y="331565"/>
                  </a:lnTo>
                  <a:lnTo>
                    <a:pt x="588074" y="330613"/>
                  </a:lnTo>
                  <a:lnTo>
                    <a:pt x="592074" y="343757"/>
                  </a:lnTo>
                  <a:lnTo>
                    <a:pt x="583501" y="3826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646CB2FA-9F84-45BA-84D7-40A735824FE4}"/>
                </a:ext>
              </a:extLst>
            </p:cNvPr>
            <p:cNvSpPr/>
            <p:nvPr/>
          </p:nvSpPr>
          <p:spPr>
            <a:xfrm>
              <a:off x="4767643" y="2769679"/>
              <a:ext cx="1076325" cy="1304925"/>
            </a:xfrm>
            <a:custGeom>
              <a:avLst/>
              <a:gdLst>
                <a:gd name="connsiteX0" fmla="*/ 175165 w 1076325"/>
                <a:gd name="connsiteY0" fmla="*/ 328517 h 1304925"/>
                <a:gd name="connsiteX1" fmla="*/ 193453 w 1076325"/>
                <a:gd name="connsiteY1" fmla="*/ 321564 h 1304925"/>
                <a:gd name="connsiteX2" fmla="*/ 225647 w 1076325"/>
                <a:gd name="connsiteY2" fmla="*/ 317849 h 1304925"/>
                <a:gd name="connsiteX3" fmla="*/ 262318 w 1076325"/>
                <a:gd name="connsiteY3" fmla="*/ 297085 h 1304925"/>
                <a:gd name="connsiteX4" fmla="*/ 325946 w 1076325"/>
                <a:gd name="connsiteY4" fmla="*/ 264795 h 1304925"/>
                <a:gd name="connsiteX5" fmla="*/ 411575 w 1076325"/>
                <a:gd name="connsiteY5" fmla="*/ 222314 h 1304925"/>
                <a:gd name="connsiteX6" fmla="*/ 443389 w 1076325"/>
                <a:gd name="connsiteY6" fmla="*/ 214979 h 1304925"/>
                <a:gd name="connsiteX7" fmla="*/ 489775 w 1076325"/>
                <a:gd name="connsiteY7" fmla="*/ 206407 h 1304925"/>
                <a:gd name="connsiteX8" fmla="*/ 514255 w 1076325"/>
                <a:gd name="connsiteY8" fmla="*/ 201454 h 1304925"/>
                <a:gd name="connsiteX9" fmla="*/ 538639 w 1076325"/>
                <a:gd name="connsiteY9" fmla="*/ 195263 h 1304925"/>
                <a:gd name="connsiteX10" fmla="*/ 555784 w 1076325"/>
                <a:gd name="connsiteY10" fmla="*/ 178499 h 1304925"/>
                <a:gd name="connsiteX11" fmla="*/ 574548 w 1076325"/>
                <a:gd name="connsiteY11" fmla="*/ 147828 h 1304925"/>
                <a:gd name="connsiteX12" fmla="*/ 578930 w 1076325"/>
                <a:gd name="connsiteY12" fmla="*/ 103442 h 1304925"/>
                <a:gd name="connsiteX13" fmla="*/ 571214 w 1076325"/>
                <a:gd name="connsiteY13" fmla="*/ 73533 h 1304925"/>
                <a:gd name="connsiteX14" fmla="*/ 555403 w 1076325"/>
                <a:gd name="connsiteY14" fmla="*/ 44196 h 1304925"/>
                <a:gd name="connsiteX15" fmla="*/ 527685 w 1076325"/>
                <a:gd name="connsiteY15" fmla="*/ 13240 h 1304925"/>
                <a:gd name="connsiteX16" fmla="*/ 510921 w 1076325"/>
                <a:gd name="connsiteY16" fmla="*/ 7144 h 1304925"/>
                <a:gd name="connsiteX17" fmla="*/ 488442 w 1076325"/>
                <a:gd name="connsiteY17" fmla="*/ 22670 h 1304925"/>
                <a:gd name="connsiteX18" fmla="*/ 485489 w 1076325"/>
                <a:gd name="connsiteY18" fmla="*/ 47625 h 1304925"/>
                <a:gd name="connsiteX19" fmla="*/ 374809 w 1076325"/>
                <a:gd name="connsiteY19" fmla="*/ 126302 h 1304925"/>
                <a:gd name="connsiteX20" fmla="*/ 305943 w 1076325"/>
                <a:gd name="connsiteY20" fmla="*/ 177641 h 1304925"/>
                <a:gd name="connsiteX21" fmla="*/ 242697 w 1076325"/>
                <a:gd name="connsiteY21" fmla="*/ 238411 h 1304925"/>
                <a:gd name="connsiteX22" fmla="*/ 185166 w 1076325"/>
                <a:gd name="connsiteY22" fmla="*/ 298323 h 1304925"/>
                <a:gd name="connsiteX23" fmla="*/ 156686 w 1076325"/>
                <a:gd name="connsiteY23" fmla="*/ 320802 h 1304925"/>
                <a:gd name="connsiteX24" fmla="*/ 156686 w 1076325"/>
                <a:gd name="connsiteY24" fmla="*/ 328136 h 1304925"/>
                <a:gd name="connsiteX25" fmla="*/ 163640 w 1076325"/>
                <a:gd name="connsiteY25" fmla="*/ 330613 h 1304925"/>
                <a:gd name="connsiteX26" fmla="*/ 175165 w 1076325"/>
                <a:gd name="connsiteY26" fmla="*/ 328517 h 1304925"/>
                <a:gd name="connsiteX27" fmla="*/ 582454 w 1076325"/>
                <a:gd name="connsiteY27" fmla="*/ 534924 h 1304925"/>
                <a:gd name="connsiteX28" fmla="*/ 551307 w 1076325"/>
                <a:gd name="connsiteY28" fmla="*/ 571310 h 1304925"/>
                <a:gd name="connsiteX29" fmla="*/ 520541 w 1076325"/>
                <a:gd name="connsiteY29" fmla="*/ 608838 h 1304925"/>
                <a:gd name="connsiteX30" fmla="*/ 473297 w 1076325"/>
                <a:gd name="connsiteY30" fmla="*/ 651701 h 1304925"/>
                <a:gd name="connsiteX31" fmla="*/ 461200 w 1076325"/>
                <a:gd name="connsiteY31" fmla="*/ 665512 h 1304925"/>
                <a:gd name="connsiteX32" fmla="*/ 450914 w 1076325"/>
                <a:gd name="connsiteY32" fmla="*/ 662464 h 1304925"/>
                <a:gd name="connsiteX33" fmla="*/ 446342 w 1076325"/>
                <a:gd name="connsiteY33" fmla="*/ 653129 h 1304925"/>
                <a:gd name="connsiteX34" fmla="*/ 454724 w 1076325"/>
                <a:gd name="connsiteY34" fmla="*/ 620459 h 1304925"/>
                <a:gd name="connsiteX35" fmla="*/ 469106 w 1076325"/>
                <a:gd name="connsiteY35" fmla="*/ 557403 h 1304925"/>
                <a:gd name="connsiteX36" fmla="*/ 489109 w 1076325"/>
                <a:gd name="connsiteY36" fmla="*/ 501968 h 1304925"/>
                <a:gd name="connsiteX37" fmla="*/ 520446 w 1076325"/>
                <a:gd name="connsiteY37" fmla="*/ 451485 h 1304925"/>
                <a:gd name="connsiteX38" fmla="*/ 533781 w 1076325"/>
                <a:gd name="connsiteY38" fmla="*/ 428530 h 1304925"/>
                <a:gd name="connsiteX39" fmla="*/ 532257 w 1076325"/>
                <a:gd name="connsiteY39" fmla="*/ 408813 h 1304925"/>
                <a:gd name="connsiteX40" fmla="*/ 513112 w 1076325"/>
                <a:gd name="connsiteY40" fmla="*/ 380524 h 1304925"/>
                <a:gd name="connsiteX41" fmla="*/ 498920 w 1076325"/>
                <a:gd name="connsiteY41" fmla="*/ 365474 h 1304925"/>
                <a:gd name="connsiteX42" fmla="*/ 489395 w 1076325"/>
                <a:gd name="connsiteY42" fmla="*/ 347853 h 1304925"/>
                <a:gd name="connsiteX43" fmla="*/ 459676 w 1076325"/>
                <a:gd name="connsiteY43" fmla="*/ 327089 h 1304925"/>
                <a:gd name="connsiteX44" fmla="*/ 433959 w 1076325"/>
                <a:gd name="connsiteY44" fmla="*/ 313277 h 1304925"/>
                <a:gd name="connsiteX45" fmla="*/ 419195 w 1076325"/>
                <a:gd name="connsiteY45" fmla="*/ 311087 h 1304925"/>
                <a:gd name="connsiteX46" fmla="*/ 393859 w 1076325"/>
                <a:gd name="connsiteY46" fmla="*/ 326136 h 1304925"/>
                <a:gd name="connsiteX47" fmla="*/ 380143 w 1076325"/>
                <a:gd name="connsiteY47" fmla="*/ 359283 h 1304925"/>
                <a:gd name="connsiteX48" fmla="*/ 369856 w 1076325"/>
                <a:gd name="connsiteY48" fmla="*/ 392811 h 1304925"/>
                <a:gd name="connsiteX49" fmla="*/ 355187 w 1076325"/>
                <a:gd name="connsiteY49" fmla="*/ 414814 h 1304925"/>
                <a:gd name="connsiteX50" fmla="*/ 313563 w 1076325"/>
                <a:gd name="connsiteY50" fmla="*/ 455200 h 1304925"/>
                <a:gd name="connsiteX51" fmla="*/ 234410 w 1076325"/>
                <a:gd name="connsiteY51" fmla="*/ 512731 h 1304925"/>
                <a:gd name="connsiteX52" fmla="*/ 153257 w 1076325"/>
                <a:gd name="connsiteY52" fmla="*/ 565309 h 1304925"/>
                <a:gd name="connsiteX53" fmla="*/ 74962 w 1076325"/>
                <a:gd name="connsiteY53" fmla="*/ 609791 h 1304925"/>
                <a:gd name="connsiteX54" fmla="*/ 18193 w 1076325"/>
                <a:gd name="connsiteY54" fmla="*/ 644843 h 1304925"/>
                <a:gd name="connsiteX55" fmla="*/ 7144 w 1076325"/>
                <a:gd name="connsiteY55" fmla="*/ 655511 h 1304925"/>
                <a:gd name="connsiteX56" fmla="*/ 12002 w 1076325"/>
                <a:gd name="connsiteY56" fmla="*/ 663797 h 1304925"/>
                <a:gd name="connsiteX57" fmla="*/ 26765 w 1076325"/>
                <a:gd name="connsiteY57" fmla="*/ 676085 h 1304925"/>
                <a:gd name="connsiteX58" fmla="*/ 47054 w 1076325"/>
                <a:gd name="connsiteY58" fmla="*/ 690753 h 1304925"/>
                <a:gd name="connsiteX59" fmla="*/ 63818 w 1076325"/>
                <a:gd name="connsiteY59" fmla="*/ 698087 h 1304925"/>
                <a:gd name="connsiteX60" fmla="*/ 82296 w 1076325"/>
                <a:gd name="connsiteY60" fmla="*/ 705421 h 1304925"/>
                <a:gd name="connsiteX61" fmla="*/ 101537 w 1076325"/>
                <a:gd name="connsiteY61" fmla="*/ 702945 h 1304925"/>
                <a:gd name="connsiteX62" fmla="*/ 114967 w 1076325"/>
                <a:gd name="connsiteY62" fmla="*/ 702945 h 1304925"/>
                <a:gd name="connsiteX63" fmla="*/ 128492 w 1076325"/>
                <a:gd name="connsiteY63" fmla="*/ 710756 h 1304925"/>
                <a:gd name="connsiteX64" fmla="*/ 146495 w 1076325"/>
                <a:gd name="connsiteY64" fmla="*/ 707041 h 1304925"/>
                <a:gd name="connsiteX65" fmla="*/ 175832 w 1076325"/>
                <a:gd name="connsiteY65" fmla="*/ 692372 h 1304925"/>
                <a:gd name="connsiteX66" fmla="*/ 239459 w 1076325"/>
                <a:gd name="connsiteY66" fmla="*/ 635222 h 1304925"/>
                <a:gd name="connsiteX67" fmla="*/ 281083 w 1076325"/>
                <a:gd name="connsiteY67" fmla="*/ 590264 h 1304925"/>
                <a:gd name="connsiteX68" fmla="*/ 336042 w 1076325"/>
                <a:gd name="connsiteY68" fmla="*/ 539306 h 1304925"/>
                <a:gd name="connsiteX69" fmla="*/ 347948 w 1076325"/>
                <a:gd name="connsiteY69" fmla="*/ 534829 h 1304925"/>
                <a:gd name="connsiteX70" fmla="*/ 354521 w 1076325"/>
                <a:gd name="connsiteY70" fmla="*/ 542735 h 1304925"/>
                <a:gd name="connsiteX71" fmla="*/ 350425 w 1076325"/>
                <a:gd name="connsiteY71" fmla="*/ 617887 h 1304925"/>
                <a:gd name="connsiteX72" fmla="*/ 343091 w 1076325"/>
                <a:gd name="connsiteY72" fmla="*/ 639985 h 1304925"/>
                <a:gd name="connsiteX73" fmla="*/ 344329 w 1076325"/>
                <a:gd name="connsiteY73" fmla="*/ 676370 h 1304925"/>
                <a:gd name="connsiteX74" fmla="*/ 341948 w 1076325"/>
                <a:gd name="connsiteY74" fmla="*/ 775430 h 1304925"/>
                <a:gd name="connsiteX75" fmla="*/ 317468 w 1076325"/>
                <a:gd name="connsiteY75" fmla="*/ 804767 h 1304925"/>
                <a:gd name="connsiteX76" fmla="*/ 301847 w 1076325"/>
                <a:gd name="connsiteY76" fmla="*/ 802291 h 1304925"/>
                <a:gd name="connsiteX77" fmla="*/ 303848 w 1076325"/>
                <a:gd name="connsiteY77" fmla="*/ 791813 h 1304925"/>
                <a:gd name="connsiteX78" fmla="*/ 311182 w 1076325"/>
                <a:gd name="connsiteY78" fmla="*/ 784289 h 1304925"/>
                <a:gd name="connsiteX79" fmla="*/ 308039 w 1076325"/>
                <a:gd name="connsiteY79" fmla="*/ 759143 h 1304925"/>
                <a:gd name="connsiteX80" fmla="*/ 296990 w 1076325"/>
                <a:gd name="connsiteY80" fmla="*/ 730853 h 1304925"/>
                <a:gd name="connsiteX81" fmla="*/ 286417 w 1076325"/>
                <a:gd name="connsiteY81" fmla="*/ 727139 h 1304925"/>
                <a:gd name="connsiteX82" fmla="*/ 273558 w 1076325"/>
                <a:gd name="connsiteY82" fmla="*/ 731711 h 1304925"/>
                <a:gd name="connsiteX83" fmla="*/ 245364 w 1076325"/>
                <a:gd name="connsiteY83" fmla="*/ 771144 h 1304925"/>
                <a:gd name="connsiteX84" fmla="*/ 209741 w 1076325"/>
                <a:gd name="connsiteY84" fmla="*/ 815054 h 1304925"/>
                <a:gd name="connsiteX85" fmla="*/ 184214 w 1076325"/>
                <a:gd name="connsiteY85" fmla="*/ 846677 h 1304925"/>
                <a:gd name="connsiteX86" fmla="*/ 176403 w 1076325"/>
                <a:gd name="connsiteY86" fmla="*/ 871157 h 1304925"/>
                <a:gd name="connsiteX87" fmla="*/ 173926 w 1076325"/>
                <a:gd name="connsiteY87" fmla="*/ 897731 h 1304925"/>
                <a:gd name="connsiteX88" fmla="*/ 182690 w 1076325"/>
                <a:gd name="connsiteY88" fmla="*/ 929259 h 1304925"/>
                <a:gd name="connsiteX89" fmla="*/ 185928 w 1076325"/>
                <a:gd name="connsiteY89" fmla="*/ 949166 h 1304925"/>
                <a:gd name="connsiteX90" fmla="*/ 187738 w 1076325"/>
                <a:gd name="connsiteY90" fmla="*/ 964311 h 1304925"/>
                <a:gd name="connsiteX91" fmla="*/ 197644 w 1076325"/>
                <a:gd name="connsiteY91" fmla="*/ 982504 h 1304925"/>
                <a:gd name="connsiteX92" fmla="*/ 206407 w 1076325"/>
                <a:gd name="connsiteY92" fmla="*/ 989838 h 1304925"/>
                <a:gd name="connsiteX93" fmla="*/ 220980 w 1076325"/>
                <a:gd name="connsiteY93" fmla="*/ 988124 h 1304925"/>
                <a:gd name="connsiteX94" fmla="*/ 235934 w 1076325"/>
                <a:gd name="connsiteY94" fmla="*/ 977265 h 1304925"/>
                <a:gd name="connsiteX95" fmla="*/ 278035 w 1076325"/>
                <a:gd name="connsiteY95" fmla="*/ 937355 h 1304925"/>
                <a:gd name="connsiteX96" fmla="*/ 320612 w 1076325"/>
                <a:gd name="connsiteY96" fmla="*/ 895064 h 1304925"/>
                <a:gd name="connsiteX97" fmla="*/ 331946 w 1076325"/>
                <a:gd name="connsiteY97" fmla="*/ 892016 h 1304925"/>
                <a:gd name="connsiteX98" fmla="*/ 336995 w 1076325"/>
                <a:gd name="connsiteY98" fmla="*/ 898779 h 1304925"/>
                <a:gd name="connsiteX99" fmla="*/ 338614 w 1076325"/>
                <a:gd name="connsiteY99" fmla="*/ 928973 h 1304925"/>
                <a:gd name="connsiteX100" fmla="*/ 339090 w 1076325"/>
                <a:gd name="connsiteY100" fmla="*/ 961263 h 1304925"/>
                <a:gd name="connsiteX101" fmla="*/ 346329 w 1076325"/>
                <a:gd name="connsiteY101" fmla="*/ 971360 h 1304925"/>
                <a:gd name="connsiteX102" fmla="*/ 372047 w 1076325"/>
                <a:gd name="connsiteY102" fmla="*/ 984980 h 1304925"/>
                <a:gd name="connsiteX103" fmla="*/ 386239 w 1076325"/>
                <a:gd name="connsiteY103" fmla="*/ 993743 h 1304925"/>
                <a:gd name="connsiteX104" fmla="*/ 408432 w 1076325"/>
                <a:gd name="connsiteY104" fmla="*/ 993172 h 1304925"/>
                <a:gd name="connsiteX105" fmla="*/ 427006 w 1076325"/>
                <a:gd name="connsiteY105" fmla="*/ 987171 h 1304925"/>
                <a:gd name="connsiteX106" fmla="*/ 443103 w 1076325"/>
                <a:gd name="connsiteY106" fmla="*/ 974312 h 1304925"/>
                <a:gd name="connsiteX107" fmla="*/ 449866 w 1076325"/>
                <a:gd name="connsiteY107" fmla="*/ 962501 h 1304925"/>
                <a:gd name="connsiteX108" fmla="*/ 444341 w 1076325"/>
                <a:gd name="connsiteY108" fmla="*/ 943070 h 1304925"/>
                <a:gd name="connsiteX109" fmla="*/ 441103 w 1076325"/>
                <a:gd name="connsiteY109" fmla="*/ 925640 h 1304925"/>
                <a:gd name="connsiteX110" fmla="*/ 442436 w 1076325"/>
                <a:gd name="connsiteY110" fmla="*/ 907733 h 1304925"/>
                <a:gd name="connsiteX111" fmla="*/ 444817 w 1076325"/>
                <a:gd name="connsiteY111" fmla="*/ 889635 h 1304925"/>
                <a:gd name="connsiteX112" fmla="*/ 441579 w 1076325"/>
                <a:gd name="connsiteY112" fmla="*/ 861632 h 1304925"/>
                <a:gd name="connsiteX113" fmla="*/ 440246 w 1076325"/>
                <a:gd name="connsiteY113" fmla="*/ 825818 h 1304925"/>
                <a:gd name="connsiteX114" fmla="*/ 443293 w 1076325"/>
                <a:gd name="connsiteY114" fmla="*/ 801053 h 1304925"/>
                <a:gd name="connsiteX115" fmla="*/ 451199 w 1076325"/>
                <a:gd name="connsiteY115" fmla="*/ 779621 h 1304925"/>
                <a:gd name="connsiteX116" fmla="*/ 472631 w 1076325"/>
                <a:gd name="connsiteY116" fmla="*/ 751618 h 1304925"/>
                <a:gd name="connsiteX117" fmla="*/ 522923 w 1076325"/>
                <a:gd name="connsiteY117" fmla="*/ 685991 h 1304925"/>
                <a:gd name="connsiteX118" fmla="*/ 565595 w 1076325"/>
                <a:gd name="connsiteY118" fmla="*/ 622554 h 1304925"/>
                <a:gd name="connsiteX119" fmla="*/ 593598 w 1076325"/>
                <a:gd name="connsiteY119" fmla="*/ 573024 h 1304925"/>
                <a:gd name="connsiteX120" fmla="*/ 598170 w 1076325"/>
                <a:gd name="connsiteY120" fmla="*/ 554831 h 1304925"/>
                <a:gd name="connsiteX121" fmla="*/ 590836 w 1076325"/>
                <a:gd name="connsiteY121" fmla="*/ 533400 h 1304925"/>
                <a:gd name="connsiteX122" fmla="*/ 582454 w 1076325"/>
                <a:gd name="connsiteY122" fmla="*/ 534924 h 1304925"/>
                <a:gd name="connsiteX123" fmla="*/ 1065085 w 1076325"/>
                <a:gd name="connsiteY123" fmla="*/ 491490 h 1304925"/>
                <a:gd name="connsiteX124" fmla="*/ 1041940 w 1076325"/>
                <a:gd name="connsiteY124" fmla="*/ 452057 h 1304925"/>
                <a:gd name="connsiteX125" fmla="*/ 1022223 w 1076325"/>
                <a:gd name="connsiteY125" fmla="*/ 425006 h 1304925"/>
                <a:gd name="connsiteX126" fmla="*/ 1020890 w 1076325"/>
                <a:gd name="connsiteY126" fmla="*/ 376428 h 1304925"/>
                <a:gd name="connsiteX127" fmla="*/ 1007745 w 1076325"/>
                <a:gd name="connsiteY127" fmla="*/ 366713 h 1304925"/>
                <a:gd name="connsiteX128" fmla="*/ 998792 w 1076325"/>
                <a:gd name="connsiteY128" fmla="*/ 374428 h 1304925"/>
                <a:gd name="connsiteX129" fmla="*/ 996029 w 1076325"/>
                <a:gd name="connsiteY129" fmla="*/ 421386 h 1304925"/>
                <a:gd name="connsiteX130" fmla="*/ 982123 w 1076325"/>
                <a:gd name="connsiteY130" fmla="*/ 458534 h 1304925"/>
                <a:gd name="connsiteX131" fmla="*/ 964216 w 1076325"/>
                <a:gd name="connsiteY131" fmla="*/ 496157 h 1304925"/>
                <a:gd name="connsiteX132" fmla="*/ 939546 w 1076325"/>
                <a:gd name="connsiteY132" fmla="*/ 523113 h 1304925"/>
                <a:gd name="connsiteX133" fmla="*/ 929831 w 1076325"/>
                <a:gd name="connsiteY133" fmla="*/ 529971 h 1304925"/>
                <a:gd name="connsiteX134" fmla="*/ 923354 w 1076325"/>
                <a:gd name="connsiteY134" fmla="*/ 523970 h 1304925"/>
                <a:gd name="connsiteX135" fmla="*/ 921639 w 1076325"/>
                <a:gd name="connsiteY135" fmla="*/ 506825 h 1304925"/>
                <a:gd name="connsiteX136" fmla="*/ 924116 w 1076325"/>
                <a:gd name="connsiteY136" fmla="*/ 457962 h 1304925"/>
                <a:gd name="connsiteX137" fmla="*/ 934593 w 1076325"/>
                <a:gd name="connsiteY137" fmla="*/ 387096 h 1304925"/>
                <a:gd name="connsiteX138" fmla="*/ 940975 w 1076325"/>
                <a:gd name="connsiteY138" fmla="*/ 329089 h 1304925"/>
                <a:gd name="connsiteX139" fmla="*/ 956120 w 1076325"/>
                <a:gd name="connsiteY139" fmla="*/ 270796 h 1304925"/>
                <a:gd name="connsiteX140" fmla="*/ 966788 w 1076325"/>
                <a:gd name="connsiteY140" fmla="*/ 190119 h 1304925"/>
                <a:gd name="connsiteX141" fmla="*/ 958596 w 1076325"/>
                <a:gd name="connsiteY141" fmla="*/ 151257 h 1304925"/>
                <a:gd name="connsiteX142" fmla="*/ 937355 w 1076325"/>
                <a:gd name="connsiteY142" fmla="*/ 115062 h 1304925"/>
                <a:gd name="connsiteX143" fmla="*/ 905066 w 1076325"/>
                <a:gd name="connsiteY143" fmla="*/ 85058 h 1304925"/>
                <a:gd name="connsiteX144" fmla="*/ 873252 w 1076325"/>
                <a:gd name="connsiteY144" fmla="*/ 73628 h 1304925"/>
                <a:gd name="connsiteX145" fmla="*/ 842867 w 1076325"/>
                <a:gd name="connsiteY145" fmla="*/ 62008 h 1304925"/>
                <a:gd name="connsiteX146" fmla="*/ 814864 w 1076325"/>
                <a:gd name="connsiteY146" fmla="*/ 55626 h 1304925"/>
                <a:gd name="connsiteX147" fmla="*/ 797433 w 1076325"/>
                <a:gd name="connsiteY147" fmla="*/ 71533 h 1304925"/>
                <a:gd name="connsiteX148" fmla="*/ 786860 w 1076325"/>
                <a:gd name="connsiteY148" fmla="*/ 95060 h 1304925"/>
                <a:gd name="connsiteX149" fmla="*/ 784670 w 1076325"/>
                <a:gd name="connsiteY149" fmla="*/ 132112 h 1304925"/>
                <a:gd name="connsiteX150" fmla="*/ 790670 w 1076325"/>
                <a:gd name="connsiteY150" fmla="*/ 166497 h 1304925"/>
                <a:gd name="connsiteX151" fmla="*/ 798481 w 1076325"/>
                <a:gd name="connsiteY151" fmla="*/ 201740 h 1304925"/>
                <a:gd name="connsiteX152" fmla="*/ 806291 w 1076325"/>
                <a:gd name="connsiteY152" fmla="*/ 245364 h 1304925"/>
                <a:gd name="connsiteX153" fmla="*/ 807815 w 1076325"/>
                <a:gd name="connsiteY153" fmla="*/ 312611 h 1304925"/>
                <a:gd name="connsiteX154" fmla="*/ 812006 w 1076325"/>
                <a:gd name="connsiteY154" fmla="*/ 389858 h 1304925"/>
                <a:gd name="connsiteX155" fmla="*/ 807434 w 1076325"/>
                <a:gd name="connsiteY155" fmla="*/ 425196 h 1304925"/>
                <a:gd name="connsiteX156" fmla="*/ 806196 w 1076325"/>
                <a:gd name="connsiteY156" fmla="*/ 552260 h 1304925"/>
                <a:gd name="connsiteX157" fmla="*/ 807149 w 1076325"/>
                <a:gd name="connsiteY157" fmla="*/ 615601 h 1304925"/>
                <a:gd name="connsiteX158" fmla="*/ 803339 w 1076325"/>
                <a:gd name="connsiteY158" fmla="*/ 647414 h 1304925"/>
                <a:gd name="connsiteX159" fmla="*/ 795433 w 1076325"/>
                <a:gd name="connsiteY159" fmla="*/ 657225 h 1304925"/>
                <a:gd name="connsiteX160" fmla="*/ 735044 w 1076325"/>
                <a:gd name="connsiteY160" fmla="*/ 698183 h 1304925"/>
                <a:gd name="connsiteX161" fmla="*/ 717328 w 1076325"/>
                <a:gd name="connsiteY161" fmla="*/ 707993 h 1304925"/>
                <a:gd name="connsiteX162" fmla="*/ 711613 w 1076325"/>
                <a:gd name="connsiteY162" fmla="*/ 704755 h 1304925"/>
                <a:gd name="connsiteX163" fmla="*/ 711137 w 1076325"/>
                <a:gd name="connsiteY163" fmla="*/ 695992 h 1304925"/>
                <a:gd name="connsiteX164" fmla="*/ 723233 w 1076325"/>
                <a:gd name="connsiteY164" fmla="*/ 676085 h 1304925"/>
                <a:gd name="connsiteX165" fmla="*/ 734282 w 1076325"/>
                <a:gd name="connsiteY165" fmla="*/ 656082 h 1304925"/>
                <a:gd name="connsiteX166" fmla="*/ 736092 w 1076325"/>
                <a:gd name="connsiteY166" fmla="*/ 619792 h 1304925"/>
                <a:gd name="connsiteX167" fmla="*/ 731520 w 1076325"/>
                <a:gd name="connsiteY167" fmla="*/ 591026 h 1304925"/>
                <a:gd name="connsiteX168" fmla="*/ 709232 w 1076325"/>
                <a:gd name="connsiteY168" fmla="*/ 554450 h 1304925"/>
                <a:gd name="connsiteX169" fmla="*/ 692468 w 1076325"/>
                <a:gd name="connsiteY169" fmla="*/ 527209 h 1304925"/>
                <a:gd name="connsiteX170" fmla="*/ 680657 w 1076325"/>
                <a:gd name="connsiteY170" fmla="*/ 503015 h 1304925"/>
                <a:gd name="connsiteX171" fmla="*/ 682276 w 1076325"/>
                <a:gd name="connsiteY171" fmla="*/ 480632 h 1304925"/>
                <a:gd name="connsiteX172" fmla="*/ 695134 w 1076325"/>
                <a:gd name="connsiteY172" fmla="*/ 449771 h 1304925"/>
                <a:gd name="connsiteX173" fmla="*/ 712184 w 1076325"/>
                <a:gd name="connsiteY173" fmla="*/ 403574 h 1304925"/>
                <a:gd name="connsiteX174" fmla="*/ 720566 w 1076325"/>
                <a:gd name="connsiteY174" fmla="*/ 362903 h 1304925"/>
                <a:gd name="connsiteX175" fmla="*/ 716471 w 1076325"/>
                <a:gd name="connsiteY175" fmla="*/ 324993 h 1304925"/>
                <a:gd name="connsiteX176" fmla="*/ 697421 w 1076325"/>
                <a:gd name="connsiteY176" fmla="*/ 292989 h 1304925"/>
                <a:gd name="connsiteX177" fmla="*/ 657416 w 1076325"/>
                <a:gd name="connsiteY177" fmla="*/ 250793 h 1304925"/>
                <a:gd name="connsiteX178" fmla="*/ 622554 w 1076325"/>
                <a:gd name="connsiteY178" fmla="*/ 225076 h 1304925"/>
                <a:gd name="connsiteX179" fmla="*/ 594265 w 1076325"/>
                <a:gd name="connsiteY179" fmla="*/ 211550 h 1304925"/>
                <a:gd name="connsiteX180" fmla="*/ 570833 w 1076325"/>
                <a:gd name="connsiteY180" fmla="*/ 213836 h 1304925"/>
                <a:gd name="connsiteX181" fmla="*/ 556927 w 1076325"/>
                <a:gd name="connsiteY181" fmla="*/ 226124 h 1304925"/>
                <a:gd name="connsiteX182" fmla="*/ 556355 w 1076325"/>
                <a:gd name="connsiteY182" fmla="*/ 249555 h 1304925"/>
                <a:gd name="connsiteX183" fmla="*/ 557593 w 1076325"/>
                <a:gd name="connsiteY183" fmla="*/ 261557 h 1304925"/>
                <a:gd name="connsiteX184" fmla="*/ 563690 w 1076325"/>
                <a:gd name="connsiteY184" fmla="*/ 280511 h 1304925"/>
                <a:gd name="connsiteX185" fmla="*/ 586645 w 1076325"/>
                <a:gd name="connsiteY185" fmla="*/ 329565 h 1304925"/>
                <a:gd name="connsiteX186" fmla="*/ 624268 w 1076325"/>
                <a:gd name="connsiteY186" fmla="*/ 383286 h 1304925"/>
                <a:gd name="connsiteX187" fmla="*/ 647414 w 1076325"/>
                <a:gd name="connsiteY187" fmla="*/ 413480 h 1304925"/>
                <a:gd name="connsiteX188" fmla="*/ 651605 w 1076325"/>
                <a:gd name="connsiteY188" fmla="*/ 431387 h 1304925"/>
                <a:gd name="connsiteX189" fmla="*/ 642938 w 1076325"/>
                <a:gd name="connsiteY189" fmla="*/ 477298 h 1304925"/>
                <a:gd name="connsiteX190" fmla="*/ 632365 w 1076325"/>
                <a:gd name="connsiteY190" fmla="*/ 500729 h 1304925"/>
                <a:gd name="connsiteX191" fmla="*/ 627793 w 1076325"/>
                <a:gd name="connsiteY191" fmla="*/ 526352 h 1304925"/>
                <a:gd name="connsiteX192" fmla="*/ 637508 w 1076325"/>
                <a:gd name="connsiteY192" fmla="*/ 561308 h 1304925"/>
                <a:gd name="connsiteX193" fmla="*/ 644843 w 1076325"/>
                <a:gd name="connsiteY193" fmla="*/ 598456 h 1304925"/>
                <a:gd name="connsiteX194" fmla="*/ 653225 w 1076325"/>
                <a:gd name="connsiteY194" fmla="*/ 633317 h 1304925"/>
                <a:gd name="connsiteX195" fmla="*/ 662273 w 1076325"/>
                <a:gd name="connsiteY195" fmla="*/ 667798 h 1304925"/>
                <a:gd name="connsiteX196" fmla="*/ 659321 w 1076325"/>
                <a:gd name="connsiteY196" fmla="*/ 701707 h 1304925"/>
                <a:gd name="connsiteX197" fmla="*/ 652082 w 1076325"/>
                <a:gd name="connsiteY197" fmla="*/ 729710 h 1304925"/>
                <a:gd name="connsiteX198" fmla="*/ 623507 w 1076325"/>
                <a:gd name="connsiteY198" fmla="*/ 782098 h 1304925"/>
                <a:gd name="connsiteX199" fmla="*/ 610457 w 1076325"/>
                <a:gd name="connsiteY199" fmla="*/ 809339 h 1304925"/>
                <a:gd name="connsiteX200" fmla="*/ 609886 w 1076325"/>
                <a:gd name="connsiteY200" fmla="*/ 826199 h 1304925"/>
                <a:gd name="connsiteX201" fmla="*/ 624268 w 1076325"/>
                <a:gd name="connsiteY201" fmla="*/ 844582 h 1304925"/>
                <a:gd name="connsiteX202" fmla="*/ 642461 w 1076325"/>
                <a:gd name="connsiteY202" fmla="*/ 852583 h 1304925"/>
                <a:gd name="connsiteX203" fmla="*/ 670179 w 1076325"/>
                <a:gd name="connsiteY203" fmla="*/ 853154 h 1304925"/>
                <a:gd name="connsiteX204" fmla="*/ 705041 w 1076325"/>
                <a:gd name="connsiteY204" fmla="*/ 842010 h 1304925"/>
                <a:gd name="connsiteX205" fmla="*/ 759047 w 1076325"/>
                <a:gd name="connsiteY205" fmla="*/ 800576 h 1304925"/>
                <a:gd name="connsiteX206" fmla="*/ 791909 w 1076325"/>
                <a:gd name="connsiteY206" fmla="*/ 767715 h 1304925"/>
                <a:gd name="connsiteX207" fmla="*/ 801053 w 1076325"/>
                <a:gd name="connsiteY207" fmla="*/ 766382 h 1304925"/>
                <a:gd name="connsiteX208" fmla="*/ 802291 w 1076325"/>
                <a:gd name="connsiteY208" fmla="*/ 776478 h 1304925"/>
                <a:gd name="connsiteX209" fmla="*/ 800481 w 1076325"/>
                <a:gd name="connsiteY209" fmla="*/ 902303 h 1304925"/>
                <a:gd name="connsiteX210" fmla="*/ 799529 w 1076325"/>
                <a:gd name="connsiteY210" fmla="*/ 1050608 h 1304925"/>
                <a:gd name="connsiteX211" fmla="*/ 798481 w 1076325"/>
                <a:gd name="connsiteY211" fmla="*/ 1238822 h 1304925"/>
                <a:gd name="connsiteX212" fmla="*/ 798957 w 1076325"/>
                <a:gd name="connsiteY212" fmla="*/ 1288352 h 1304925"/>
                <a:gd name="connsiteX213" fmla="*/ 808958 w 1076325"/>
                <a:gd name="connsiteY213" fmla="*/ 1301687 h 1304925"/>
                <a:gd name="connsiteX214" fmla="*/ 836485 w 1076325"/>
                <a:gd name="connsiteY214" fmla="*/ 1306068 h 1304925"/>
                <a:gd name="connsiteX215" fmla="*/ 845534 w 1076325"/>
                <a:gd name="connsiteY215" fmla="*/ 1303211 h 1304925"/>
                <a:gd name="connsiteX216" fmla="*/ 867537 w 1076325"/>
                <a:gd name="connsiteY216" fmla="*/ 1281017 h 1304925"/>
                <a:gd name="connsiteX217" fmla="*/ 889730 w 1076325"/>
                <a:gd name="connsiteY217" fmla="*/ 1246632 h 1304925"/>
                <a:gd name="connsiteX218" fmla="*/ 894017 w 1076325"/>
                <a:gd name="connsiteY218" fmla="*/ 1222153 h 1304925"/>
                <a:gd name="connsiteX219" fmla="*/ 900398 w 1076325"/>
                <a:gd name="connsiteY219" fmla="*/ 1199388 h 1304925"/>
                <a:gd name="connsiteX220" fmla="*/ 908209 w 1076325"/>
                <a:gd name="connsiteY220" fmla="*/ 1161002 h 1304925"/>
                <a:gd name="connsiteX221" fmla="*/ 912114 w 1076325"/>
                <a:gd name="connsiteY221" fmla="*/ 1127284 h 1304925"/>
                <a:gd name="connsiteX222" fmla="*/ 915829 w 1076325"/>
                <a:gd name="connsiteY222" fmla="*/ 1098233 h 1304925"/>
                <a:gd name="connsiteX223" fmla="*/ 919067 w 1076325"/>
                <a:gd name="connsiteY223" fmla="*/ 1072991 h 1304925"/>
                <a:gd name="connsiteX224" fmla="*/ 914019 w 1076325"/>
                <a:gd name="connsiteY224" fmla="*/ 1063847 h 1304925"/>
                <a:gd name="connsiteX225" fmla="*/ 914305 w 1076325"/>
                <a:gd name="connsiteY225" fmla="*/ 1023271 h 1304925"/>
                <a:gd name="connsiteX226" fmla="*/ 917258 w 1076325"/>
                <a:gd name="connsiteY226" fmla="*/ 992696 h 1304925"/>
                <a:gd name="connsiteX227" fmla="*/ 916972 w 1076325"/>
                <a:gd name="connsiteY227" fmla="*/ 964692 h 1304925"/>
                <a:gd name="connsiteX228" fmla="*/ 913733 w 1076325"/>
                <a:gd name="connsiteY228" fmla="*/ 934307 h 1304925"/>
                <a:gd name="connsiteX229" fmla="*/ 915067 w 1076325"/>
                <a:gd name="connsiteY229" fmla="*/ 908114 h 1304925"/>
                <a:gd name="connsiteX230" fmla="*/ 915067 w 1076325"/>
                <a:gd name="connsiteY230" fmla="*/ 892302 h 1304925"/>
                <a:gd name="connsiteX231" fmla="*/ 915353 w 1076325"/>
                <a:gd name="connsiteY231" fmla="*/ 830104 h 1304925"/>
                <a:gd name="connsiteX232" fmla="*/ 918115 w 1076325"/>
                <a:gd name="connsiteY232" fmla="*/ 808196 h 1304925"/>
                <a:gd name="connsiteX233" fmla="*/ 918401 w 1076325"/>
                <a:gd name="connsiteY233" fmla="*/ 713518 h 1304925"/>
                <a:gd name="connsiteX234" fmla="*/ 922687 w 1076325"/>
                <a:gd name="connsiteY234" fmla="*/ 677323 h 1304925"/>
                <a:gd name="connsiteX235" fmla="*/ 929735 w 1076325"/>
                <a:gd name="connsiteY235" fmla="*/ 659892 h 1304925"/>
                <a:gd name="connsiteX236" fmla="*/ 966597 w 1076325"/>
                <a:gd name="connsiteY236" fmla="*/ 630650 h 1304925"/>
                <a:gd name="connsiteX237" fmla="*/ 1057180 w 1076325"/>
                <a:gd name="connsiteY237" fmla="*/ 547783 h 1304925"/>
                <a:gd name="connsiteX238" fmla="*/ 1071277 w 1076325"/>
                <a:gd name="connsiteY238" fmla="*/ 527114 h 1304925"/>
                <a:gd name="connsiteX239" fmla="*/ 1073277 w 1076325"/>
                <a:gd name="connsiteY239" fmla="*/ 511493 h 1304925"/>
                <a:gd name="connsiteX240" fmla="*/ 1065085 w 1076325"/>
                <a:gd name="connsiteY240" fmla="*/ 491490 h 130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076325" h="1304925">
                  <a:moveTo>
                    <a:pt x="175165" y="328517"/>
                  </a:moveTo>
                  <a:lnTo>
                    <a:pt x="193453" y="321564"/>
                  </a:lnTo>
                  <a:lnTo>
                    <a:pt x="225647" y="317849"/>
                  </a:lnTo>
                  <a:lnTo>
                    <a:pt x="262318" y="297085"/>
                  </a:lnTo>
                  <a:lnTo>
                    <a:pt x="325946" y="264795"/>
                  </a:lnTo>
                  <a:lnTo>
                    <a:pt x="411575" y="222314"/>
                  </a:lnTo>
                  <a:lnTo>
                    <a:pt x="443389" y="214979"/>
                  </a:lnTo>
                  <a:lnTo>
                    <a:pt x="489775" y="206407"/>
                  </a:lnTo>
                  <a:lnTo>
                    <a:pt x="514255" y="201454"/>
                  </a:lnTo>
                  <a:lnTo>
                    <a:pt x="538639" y="195263"/>
                  </a:lnTo>
                  <a:lnTo>
                    <a:pt x="555784" y="178499"/>
                  </a:lnTo>
                  <a:lnTo>
                    <a:pt x="574548" y="147828"/>
                  </a:lnTo>
                  <a:lnTo>
                    <a:pt x="578930" y="103442"/>
                  </a:lnTo>
                  <a:lnTo>
                    <a:pt x="571214" y="73533"/>
                  </a:lnTo>
                  <a:lnTo>
                    <a:pt x="555403" y="44196"/>
                  </a:lnTo>
                  <a:lnTo>
                    <a:pt x="527685" y="13240"/>
                  </a:lnTo>
                  <a:lnTo>
                    <a:pt x="510921" y="7144"/>
                  </a:lnTo>
                  <a:lnTo>
                    <a:pt x="488442" y="22670"/>
                  </a:lnTo>
                  <a:lnTo>
                    <a:pt x="485489" y="47625"/>
                  </a:lnTo>
                  <a:lnTo>
                    <a:pt x="374809" y="126302"/>
                  </a:lnTo>
                  <a:lnTo>
                    <a:pt x="305943" y="177641"/>
                  </a:lnTo>
                  <a:lnTo>
                    <a:pt x="242697" y="238411"/>
                  </a:lnTo>
                  <a:lnTo>
                    <a:pt x="185166" y="298323"/>
                  </a:lnTo>
                  <a:lnTo>
                    <a:pt x="156686" y="320802"/>
                  </a:lnTo>
                  <a:lnTo>
                    <a:pt x="156686" y="328136"/>
                  </a:lnTo>
                  <a:lnTo>
                    <a:pt x="163640" y="330613"/>
                  </a:lnTo>
                  <a:lnTo>
                    <a:pt x="175165" y="328517"/>
                  </a:lnTo>
                  <a:close/>
                  <a:moveTo>
                    <a:pt x="582454" y="534924"/>
                  </a:moveTo>
                  <a:lnTo>
                    <a:pt x="551307" y="571310"/>
                  </a:lnTo>
                  <a:lnTo>
                    <a:pt x="520541" y="608838"/>
                  </a:lnTo>
                  <a:lnTo>
                    <a:pt x="473297" y="651701"/>
                  </a:lnTo>
                  <a:lnTo>
                    <a:pt x="461200" y="665512"/>
                  </a:lnTo>
                  <a:lnTo>
                    <a:pt x="450914" y="662464"/>
                  </a:lnTo>
                  <a:lnTo>
                    <a:pt x="446342" y="653129"/>
                  </a:lnTo>
                  <a:lnTo>
                    <a:pt x="454724" y="620459"/>
                  </a:lnTo>
                  <a:lnTo>
                    <a:pt x="469106" y="557403"/>
                  </a:lnTo>
                  <a:lnTo>
                    <a:pt x="489109" y="501968"/>
                  </a:lnTo>
                  <a:lnTo>
                    <a:pt x="520446" y="451485"/>
                  </a:lnTo>
                  <a:lnTo>
                    <a:pt x="533781" y="428530"/>
                  </a:lnTo>
                  <a:lnTo>
                    <a:pt x="532257" y="408813"/>
                  </a:lnTo>
                  <a:lnTo>
                    <a:pt x="513112" y="380524"/>
                  </a:lnTo>
                  <a:lnTo>
                    <a:pt x="498920" y="365474"/>
                  </a:lnTo>
                  <a:lnTo>
                    <a:pt x="489395" y="347853"/>
                  </a:lnTo>
                  <a:lnTo>
                    <a:pt x="459676" y="327089"/>
                  </a:lnTo>
                  <a:lnTo>
                    <a:pt x="433959" y="313277"/>
                  </a:lnTo>
                  <a:lnTo>
                    <a:pt x="419195" y="311087"/>
                  </a:lnTo>
                  <a:lnTo>
                    <a:pt x="393859" y="326136"/>
                  </a:lnTo>
                  <a:lnTo>
                    <a:pt x="380143" y="359283"/>
                  </a:lnTo>
                  <a:lnTo>
                    <a:pt x="369856" y="392811"/>
                  </a:lnTo>
                  <a:lnTo>
                    <a:pt x="355187" y="414814"/>
                  </a:lnTo>
                  <a:lnTo>
                    <a:pt x="313563" y="455200"/>
                  </a:lnTo>
                  <a:lnTo>
                    <a:pt x="234410" y="512731"/>
                  </a:lnTo>
                  <a:lnTo>
                    <a:pt x="153257" y="565309"/>
                  </a:lnTo>
                  <a:lnTo>
                    <a:pt x="74962" y="609791"/>
                  </a:lnTo>
                  <a:lnTo>
                    <a:pt x="18193" y="644843"/>
                  </a:lnTo>
                  <a:lnTo>
                    <a:pt x="7144" y="655511"/>
                  </a:lnTo>
                  <a:lnTo>
                    <a:pt x="12002" y="663797"/>
                  </a:lnTo>
                  <a:lnTo>
                    <a:pt x="26765" y="676085"/>
                  </a:lnTo>
                  <a:lnTo>
                    <a:pt x="47054" y="690753"/>
                  </a:lnTo>
                  <a:lnTo>
                    <a:pt x="63818" y="698087"/>
                  </a:lnTo>
                  <a:lnTo>
                    <a:pt x="82296" y="705421"/>
                  </a:lnTo>
                  <a:lnTo>
                    <a:pt x="101537" y="702945"/>
                  </a:lnTo>
                  <a:lnTo>
                    <a:pt x="114967" y="702945"/>
                  </a:lnTo>
                  <a:lnTo>
                    <a:pt x="128492" y="710756"/>
                  </a:lnTo>
                  <a:lnTo>
                    <a:pt x="146495" y="707041"/>
                  </a:lnTo>
                  <a:lnTo>
                    <a:pt x="175832" y="692372"/>
                  </a:lnTo>
                  <a:lnTo>
                    <a:pt x="239459" y="635222"/>
                  </a:lnTo>
                  <a:lnTo>
                    <a:pt x="281083" y="590264"/>
                  </a:lnTo>
                  <a:lnTo>
                    <a:pt x="336042" y="539306"/>
                  </a:lnTo>
                  <a:lnTo>
                    <a:pt x="347948" y="534829"/>
                  </a:lnTo>
                  <a:lnTo>
                    <a:pt x="354521" y="542735"/>
                  </a:lnTo>
                  <a:lnTo>
                    <a:pt x="350425" y="617887"/>
                  </a:lnTo>
                  <a:lnTo>
                    <a:pt x="343091" y="639985"/>
                  </a:lnTo>
                  <a:lnTo>
                    <a:pt x="344329" y="676370"/>
                  </a:lnTo>
                  <a:lnTo>
                    <a:pt x="341948" y="775430"/>
                  </a:lnTo>
                  <a:lnTo>
                    <a:pt x="317468" y="804767"/>
                  </a:lnTo>
                  <a:lnTo>
                    <a:pt x="301847" y="802291"/>
                  </a:lnTo>
                  <a:lnTo>
                    <a:pt x="303848" y="791813"/>
                  </a:lnTo>
                  <a:lnTo>
                    <a:pt x="311182" y="784289"/>
                  </a:lnTo>
                  <a:lnTo>
                    <a:pt x="308039" y="759143"/>
                  </a:lnTo>
                  <a:lnTo>
                    <a:pt x="296990" y="730853"/>
                  </a:lnTo>
                  <a:lnTo>
                    <a:pt x="286417" y="727139"/>
                  </a:lnTo>
                  <a:lnTo>
                    <a:pt x="273558" y="731711"/>
                  </a:lnTo>
                  <a:lnTo>
                    <a:pt x="245364" y="771144"/>
                  </a:lnTo>
                  <a:lnTo>
                    <a:pt x="209741" y="815054"/>
                  </a:lnTo>
                  <a:lnTo>
                    <a:pt x="184214" y="846677"/>
                  </a:lnTo>
                  <a:lnTo>
                    <a:pt x="176403" y="871157"/>
                  </a:lnTo>
                  <a:lnTo>
                    <a:pt x="173926" y="897731"/>
                  </a:lnTo>
                  <a:lnTo>
                    <a:pt x="182690" y="929259"/>
                  </a:lnTo>
                  <a:lnTo>
                    <a:pt x="185928" y="949166"/>
                  </a:lnTo>
                  <a:lnTo>
                    <a:pt x="187738" y="964311"/>
                  </a:lnTo>
                  <a:lnTo>
                    <a:pt x="197644" y="982504"/>
                  </a:lnTo>
                  <a:lnTo>
                    <a:pt x="206407" y="989838"/>
                  </a:lnTo>
                  <a:lnTo>
                    <a:pt x="220980" y="988124"/>
                  </a:lnTo>
                  <a:lnTo>
                    <a:pt x="235934" y="977265"/>
                  </a:lnTo>
                  <a:lnTo>
                    <a:pt x="278035" y="937355"/>
                  </a:lnTo>
                  <a:lnTo>
                    <a:pt x="320612" y="895064"/>
                  </a:lnTo>
                  <a:lnTo>
                    <a:pt x="331946" y="892016"/>
                  </a:lnTo>
                  <a:lnTo>
                    <a:pt x="336995" y="898779"/>
                  </a:lnTo>
                  <a:lnTo>
                    <a:pt x="338614" y="928973"/>
                  </a:lnTo>
                  <a:lnTo>
                    <a:pt x="339090" y="961263"/>
                  </a:lnTo>
                  <a:lnTo>
                    <a:pt x="346329" y="971360"/>
                  </a:lnTo>
                  <a:lnTo>
                    <a:pt x="372047" y="984980"/>
                  </a:lnTo>
                  <a:lnTo>
                    <a:pt x="386239" y="993743"/>
                  </a:lnTo>
                  <a:lnTo>
                    <a:pt x="408432" y="993172"/>
                  </a:lnTo>
                  <a:lnTo>
                    <a:pt x="427006" y="987171"/>
                  </a:lnTo>
                  <a:lnTo>
                    <a:pt x="443103" y="974312"/>
                  </a:lnTo>
                  <a:lnTo>
                    <a:pt x="449866" y="962501"/>
                  </a:lnTo>
                  <a:lnTo>
                    <a:pt x="444341" y="943070"/>
                  </a:lnTo>
                  <a:lnTo>
                    <a:pt x="441103" y="925640"/>
                  </a:lnTo>
                  <a:lnTo>
                    <a:pt x="442436" y="907733"/>
                  </a:lnTo>
                  <a:lnTo>
                    <a:pt x="444817" y="889635"/>
                  </a:lnTo>
                  <a:lnTo>
                    <a:pt x="441579" y="861632"/>
                  </a:lnTo>
                  <a:lnTo>
                    <a:pt x="440246" y="825818"/>
                  </a:lnTo>
                  <a:lnTo>
                    <a:pt x="443293" y="801053"/>
                  </a:lnTo>
                  <a:lnTo>
                    <a:pt x="451199" y="779621"/>
                  </a:lnTo>
                  <a:lnTo>
                    <a:pt x="472631" y="751618"/>
                  </a:lnTo>
                  <a:lnTo>
                    <a:pt x="522923" y="685991"/>
                  </a:lnTo>
                  <a:lnTo>
                    <a:pt x="565595" y="622554"/>
                  </a:lnTo>
                  <a:lnTo>
                    <a:pt x="593598" y="573024"/>
                  </a:lnTo>
                  <a:lnTo>
                    <a:pt x="598170" y="554831"/>
                  </a:lnTo>
                  <a:lnTo>
                    <a:pt x="590836" y="533400"/>
                  </a:lnTo>
                  <a:lnTo>
                    <a:pt x="582454" y="534924"/>
                  </a:lnTo>
                  <a:close/>
                  <a:moveTo>
                    <a:pt x="1065085" y="491490"/>
                  </a:moveTo>
                  <a:lnTo>
                    <a:pt x="1041940" y="452057"/>
                  </a:lnTo>
                  <a:lnTo>
                    <a:pt x="1022223" y="425006"/>
                  </a:lnTo>
                  <a:lnTo>
                    <a:pt x="1020890" y="376428"/>
                  </a:lnTo>
                  <a:lnTo>
                    <a:pt x="1007745" y="366713"/>
                  </a:lnTo>
                  <a:lnTo>
                    <a:pt x="998792" y="374428"/>
                  </a:lnTo>
                  <a:lnTo>
                    <a:pt x="996029" y="421386"/>
                  </a:lnTo>
                  <a:lnTo>
                    <a:pt x="982123" y="458534"/>
                  </a:lnTo>
                  <a:lnTo>
                    <a:pt x="964216" y="496157"/>
                  </a:lnTo>
                  <a:lnTo>
                    <a:pt x="939546" y="523113"/>
                  </a:lnTo>
                  <a:lnTo>
                    <a:pt x="929831" y="529971"/>
                  </a:lnTo>
                  <a:lnTo>
                    <a:pt x="923354" y="523970"/>
                  </a:lnTo>
                  <a:lnTo>
                    <a:pt x="921639" y="506825"/>
                  </a:lnTo>
                  <a:lnTo>
                    <a:pt x="924116" y="457962"/>
                  </a:lnTo>
                  <a:lnTo>
                    <a:pt x="934593" y="387096"/>
                  </a:lnTo>
                  <a:lnTo>
                    <a:pt x="940975" y="329089"/>
                  </a:lnTo>
                  <a:lnTo>
                    <a:pt x="956120" y="270796"/>
                  </a:lnTo>
                  <a:lnTo>
                    <a:pt x="966788" y="190119"/>
                  </a:lnTo>
                  <a:lnTo>
                    <a:pt x="958596" y="151257"/>
                  </a:lnTo>
                  <a:lnTo>
                    <a:pt x="937355" y="115062"/>
                  </a:lnTo>
                  <a:lnTo>
                    <a:pt x="905066" y="85058"/>
                  </a:lnTo>
                  <a:lnTo>
                    <a:pt x="873252" y="73628"/>
                  </a:lnTo>
                  <a:lnTo>
                    <a:pt x="842867" y="62008"/>
                  </a:lnTo>
                  <a:lnTo>
                    <a:pt x="814864" y="55626"/>
                  </a:lnTo>
                  <a:lnTo>
                    <a:pt x="797433" y="71533"/>
                  </a:lnTo>
                  <a:lnTo>
                    <a:pt x="786860" y="95060"/>
                  </a:lnTo>
                  <a:lnTo>
                    <a:pt x="784670" y="132112"/>
                  </a:lnTo>
                  <a:lnTo>
                    <a:pt x="790670" y="166497"/>
                  </a:lnTo>
                  <a:lnTo>
                    <a:pt x="798481" y="201740"/>
                  </a:lnTo>
                  <a:lnTo>
                    <a:pt x="806291" y="245364"/>
                  </a:lnTo>
                  <a:lnTo>
                    <a:pt x="807815" y="312611"/>
                  </a:lnTo>
                  <a:lnTo>
                    <a:pt x="812006" y="389858"/>
                  </a:lnTo>
                  <a:lnTo>
                    <a:pt x="807434" y="425196"/>
                  </a:lnTo>
                  <a:lnTo>
                    <a:pt x="806196" y="552260"/>
                  </a:lnTo>
                  <a:lnTo>
                    <a:pt x="807149" y="615601"/>
                  </a:lnTo>
                  <a:lnTo>
                    <a:pt x="803339" y="647414"/>
                  </a:lnTo>
                  <a:lnTo>
                    <a:pt x="795433" y="657225"/>
                  </a:lnTo>
                  <a:lnTo>
                    <a:pt x="735044" y="698183"/>
                  </a:lnTo>
                  <a:lnTo>
                    <a:pt x="717328" y="707993"/>
                  </a:lnTo>
                  <a:lnTo>
                    <a:pt x="711613" y="704755"/>
                  </a:lnTo>
                  <a:lnTo>
                    <a:pt x="711137" y="695992"/>
                  </a:lnTo>
                  <a:lnTo>
                    <a:pt x="723233" y="676085"/>
                  </a:lnTo>
                  <a:lnTo>
                    <a:pt x="734282" y="656082"/>
                  </a:lnTo>
                  <a:lnTo>
                    <a:pt x="736092" y="619792"/>
                  </a:lnTo>
                  <a:lnTo>
                    <a:pt x="731520" y="591026"/>
                  </a:lnTo>
                  <a:lnTo>
                    <a:pt x="709232" y="554450"/>
                  </a:lnTo>
                  <a:lnTo>
                    <a:pt x="692468" y="527209"/>
                  </a:lnTo>
                  <a:lnTo>
                    <a:pt x="680657" y="503015"/>
                  </a:lnTo>
                  <a:lnTo>
                    <a:pt x="682276" y="480632"/>
                  </a:lnTo>
                  <a:lnTo>
                    <a:pt x="695134" y="449771"/>
                  </a:lnTo>
                  <a:lnTo>
                    <a:pt x="712184" y="403574"/>
                  </a:lnTo>
                  <a:lnTo>
                    <a:pt x="720566" y="362903"/>
                  </a:lnTo>
                  <a:lnTo>
                    <a:pt x="716471" y="324993"/>
                  </a:lnTo>
                  <a:lnTo>
                    <a:pt x="697421" y="292989"/>
                  </a:lnTo>
                  <a:lnTo>
                    <a:pt x="657416" y="250793"/>
                  </a:lnTo>
                  <a:lnTo>
                    <a:pt x="622554" y="225076"/>
                  </a:lnTo>
                  <a:lnTo>
                    <a:pt x="594265" y="211550"/>
                  </a:lnTo>
                  <a:lnTo>
                    <a:pt x="570833" y="213836"/>
                  </a:lnTo>
                  <a:lnTo>
                    <a:pt x="556927" y="226124"/>
                  </a:lnTo>
                  <a:lnTo>
                    <a:pt x="556355" y="249555"/>
                  </a:lnTo>
                  <a:lnTo>
                    <a:pt x="557593" y="261557"/>
                  </a:lnTo>
                  <a:lnTo>
                    <a:pt x="563690" y="280511"/>
                  </a:lnTo>
                  <a:lnTo>
                    <a:pt x="586645" y="329565"/>
                  </a:lnTo>
                  <a:lnTo>
                    <a:pt x="624268" y="383286"/>
                  </a:lnTo>
                  <a:lnTo>
                    <a:pt x="647414" y="413480"/>
                  </a:lnTo>
                  <a:lnTo>
                    <a:pt x="651605" y="431387"/>
                  </a:lnTo>
                  <a:lnTo>
                    <a:pt x="642938" y="477298"/>
                  </a:lnTo>
                  <a:lnTo>
                    <a:pt x="632365" y="500729"/>
                  </a:lnTo>
                  <a:lnTo>
                    <a:pt x="627793" y="526352"/>
                  </a:lnTo>
                  <a:lnTo>
                    <a:pt x="637508" y="561308"/>
                  </a:lnTo>
                  <a:lnTo>
                    <a:pt x="644843" y="598456"/>
                  </a:lnTo>
                  <a:lnTo>
                    <a:pt x="653225" y="633317"/>
                  </a:lnTo>
                  <a:lnTo>
                    <a:pt x="662273" y="667798"/>
                  </a:lnTo>
                  <a:lnTo>
                    <a:pt x="659321" y="701707"/>
                  </a:lnTo>
                  <a:lnTo>
                    <a:pt x="652082" y="729710"/>
                  </a:lnTo>
                  <a:lnTo>
                    <a:pt x="623507" y="782098"/>
                  </a:lnTo>
                  <a:lnTo>
                    <a:pt x="610457" y="809339"/>
                  </a:lnTo>
                  <a:lnTo>
                    <a:pt x="609886" y="826199"/>
                  </a:lnTo>
                  <a:lnTo>
                    <a:pt x="624268" y="844582"/>
                  </a:lnTo>
                  <a:lnTo>
                    <a:pt x="642461" y="852583"/>
                  </a:lnTo>
                  <a:lnTo>
                    <a:pt x="670179" y="853154"/>
                  </a:lnTo>
                  <a:lnTo>
                    <a:pt x="705041" y="842010"/>
                  </a:lnTo>
                  <a:lnTo>
                    <a:pt x="759047" y="800576"/>
                  </a:lnTo>
                  <a:lnTo>
                    <a:pt x="791909" y="767715"/>
                  </a:lnTo>
                  <a:lnTo>
                    <a:pt x="801053" y="766382"/>
                  </a:lnTo>
                  <a:lnTo>
                    <a:pt x="802291" y="776478"/>
                  </a:lnTo>
                  <a:lnTo>
                    <a:pt x="800481" y="902303"/>
                  </a:lnTo>
                  <a:lnTo>
                    <a:pt x="799529" y="1050608"/>
                  </a:lnTo>
                  <a:lnTo>
                    <a:pt x="798481" y="1238822"/>
                  </a:lnTo>
                  <a:lnTo>
                    <a:pt x="798957" y="1288352"/>
                  </a:lnTo>
                  <a:lnTo>
                    <a:pt x="808958" y="1301687"/>
                  </a:lnTo>
                  <a:lnTo>
                    <a:pt x="836485" y="1306068"/>
                  </a:lnTo>
                  <a:lnTo>
                    <a:pt x="845534" y="1303211"/>
                  </a:lnTo>
                  <a:lnTo>
                    <a:pt x="867537" y="1281017"/>
                  </a:lnTo>
                  <a:lnTo>
                    <a:pt x="889730" y="1246632"/>
                  </a:lnTo>
                  <a:lnTo>
                    <a:pt x="894017" y="1222153"/>
                  </a:lnTo>
                  <a:lnTo>
                    <a:pt x="900398" y="1199388"/>
                  </a:lnTo>
                  <a:lnTo>
                    <a:pt x="908209" y="1161002"/>
                  </a:lnTo>
                  <a:lnTo>
                    <a:pt x="912114" y="1127284"/>
                  </a:lnTo>
                  <a:lnTo>
                    <a:pt x="915829" y="1098233"/>
                  </a:lnTo>
                  <a:lnTo>
                    <a:pt x="919067" y="1072991"/>
                  </a:lnTo>
                  <a:lnTo>
                    <a:pt x="914019" y="1063847"/>
                  </a:lnTo>
                  <a:lnTo>
                    <a:pt x="914305" y="1023271"/>
                  </a:lnTo>
                  <a:lnTo>
                    <a:pt x="917258" y="992696"/>
                  </a:lnTo>
                  <a:lnTo>
                    <a:pt x="916972" y="964692"/>
                  </a:lnTo>
                  <a:lnTo>
                    <a:pt x="913733" y="934307"/>
                  </a:lnTo>
                  <a:lnTo>
                    <a:pt x="915067" y="908114"/>
                  </a:lnTo>
                  <a:lnTo>
                    <a:pt x="915067" y="892302"/>
                  </a:lnTo>
                  <a:lnTo>
                    <a:pt x="915353" y="830104"/>
                  </a:lnTo>
                  <a:lnTo>
                    <a:pt x="918115" y="808196"/>
                  </a:lnTo>
                  <a:lnTo>
                    <a:pt x="918401" y="713518"/>
                  </a:lnTo>
                  <a:lnTo>
                    <a:pt x="922687" y="677323"/>
                  </a:lnTo>
                  <a:lnTo>
                    <a:pt x="929735" y="659892"/>
                  </a:lnTo>
                  <a:lnTo>
                    <a:pt x="966597" y="630650"/>
                  </a:lnTo>
                  <a:lnTo>
                    <a:pt x="1057180" y="547783"/>
                  </a:lnTo>
                  <a:lnTo>
                    <a:pt x="1071277" y="527114"/>
                  </a:lnTo>
                  <a:lnTo>
                    <a:pt x="1073277" y="511493"/>
                  </a:lnTo>
                  <a:lnTo>
                    <a:pt x="1065085" y="4914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133A24FC-E419-4EC4-9D3D-1F12F2EDB744}"/>
                </a:ext>
              </a:extLst>
            </p:cNvPr>
            <p:cNvSpPr/>
            <p:nvPr/>
          </p:nvSpPr>
          <p:spPr>
            <a:xfrm>
              <a:off x="6085999" y="2786348"/>
              <a:ext cx="1209675" cy="1123950"/>
            </a:xfrm>
            <a:custGeom>
              <a:avLst/>
              <a:gdLst>
                <a:gd name="connsiteX0" fmla="*/ 1191958 w 1209675"/>
                <a:gd name="connsiteY0" fmla="*/ 861917 h 1123950"/>
                <a:gd name="connsiteX1" fmla="*/ 1167384 w 1209675"/>
                <a:gd name="connsiteY1" fmla="*/ 865251 h 1123950"/>
                <a:gd name="connsiteX2" fmla="*/ 1105376 w 1209675"/>
                <a:gd name="connsiteY2" fmla="*/ 872585 h 1123950"/>
                <a:gd name="connsiteX3" fmla="*/ 1033081 w 1209675"/>
                <a:gd name="connsiteY3" fmla="*/ 866394 h 1123950"/>
                <a:gd name="connsiteX4" fmla="*/ 1000506 w 1209675"/>
                <a:gd name="connsiteY4" fmla="*/ 860203 h 1123950"/>
                <a:gd name="connsiteX5" fmla="*/ 967835 w 1209675"/>
                <a:gd name="connsiteY5" fmla="*/ 846773 h 1123950"/>
                <a:gd name="connsiteX6" fmla="*/ 919163 w 1209675"/>
                <a:gd name="connsiteY6" fmla="*/ 817436 h 1123950"/>
                <a:gd name="connsiteX7" fmla="*/ 823341 w 1209675"/>
                <a:gd name="connsiteY7" fmla="*/ 741426 h 1123950"/>
                <a:gd name="connsiteX8" fmla="*/ 821626 w 1209675"/>
                <a:gd name="connsiteY8" fmla="*/ 734092 h 1123950"/>
                <a:gd name="connsiteX9" fmla="*/ 858869 w 1209675"/>
                <a:gd name="connsiteY9" fmla="*/ 664940 h 1123950"/>
                <a:gd name="connsiteX10" fmla="*/ 891921 w 1209675"/>
                <a:gd name="connsiteY10" fmla="*/ 609886 h 1123950"/>
                <a:gd name="connsiteX11" fmla="*/ 914019 w 1209675"/>
                <a:gd name="connsiteY11" fmla="*/ 586550 h 1123950"/>
                <a:gd name="connsiteX12" fmla="*/ 920591 w 1209675"/>
                <a:gd name="connsiteY12" fmla="*/ 557022 h 1123950"/>
                <a:gd name="connsiteX13" fmla="*/ 925449 w 1209675"/>
                <a:gd name="connsiteY13" fmla="*/ 550069 h 1123950"/>
                <a:gd name="connsiteX14" fmla="*/ 917257 w 1209675"/>
                <a:gd name="connsiteY14" fmla="*/ 532448 h 1123950"/>
                <a:gd name="connsiteX15" fmla="*/ 886682 w 1209675"/>
                <a:gd name="connsiteY15" fmla="*/ 505587 h 1123950"/>
                <a:gd name="connsiteX16" fmla="*/ 857345 w 1209675"/>
                <a:gd name="connsiteY16" fmla="*/ 493300 h 1123950"/>
                <a:gd name="connsiteX17" fmla="*/ 837343 w 1209675"/>
                <a:gd name="connsiteY17" fmla="*/ 485870 h 1123950"/>
                <a:gd name="connsiteX18" fmla="*/ 818579 w 1209675"/>
                <a:gd name="connsiteY18" fmla="*/ 486728 h 1123950"/>
                <a:gd name="connsiteX19" fmla="*/ 807530 w 1209675"/>
                <a:gd name="connsiteY19" fmla="*/ 491585 h 1123950"/>
                <a:gd name="connsiteX20" fmla="*/ 797719 w 1209675"/>
                <a:gd name="connsiteY20" fmla="*/ 491585 h 1123950"/>
                <a:gd name="connsiteX21" fmla="*/ 798957 w 1209675"/>
                <a:gd name="connsiteY21" fmla="*/ 463772 h 1123950"/>
                <a:gd name="connsiteX22" fmla="*/ 802576 w 1209675"/>
                <a:gd name="connsiteY22" fmla="*/ 432530 h 1123950"/>
                <a:gd name="connsiteX23" fmla="*/ 836485 w 1209675"/>
                <a:gd name="connsiteY23" fmla="*/ 359950 h 1123950"/>
                <a:gd name="connsiteX24" fmla="*/ 868204 w 1209675"/>
                <a:gd name="connsiteY24" fmla="*/ 293561 h 1123950"/>
                <a:gd name="connsiteX25" fmla="*/ 886587 w 1209675"/>
                <a:gd name="connsiteY25" fmla="*/ 256794 h 1123950"/>
                <a:gd name="connsiteX26" fmla="*/ 914305 w 1209675"/>
                <a:gd name="connsiteY26" fmla="*/ 234410 h 1123950"/>
                <a:gd name="connsiteX27" fmla="*/ 935069 w 1209675"/>
                <a:gd name="connsiteY27" fmla="*/ 223742 h 1123950"/>
                <a:gd name="connsiteX28" fmla="*/ 951833 w 1209675"/>
                <a:gd name="connsiteY28" fmla="*/ 211836 h 1123950"/>
                <a:gd name="connsiteX29" fmla="*/ 990600 w 1209675"/>
                <a:gd name="connsiteY29" fmla="*/ 184118 h 1123950"/>
                <a:gd name="connsiteX30" fmla="*/ 1000697 w 1209675"/>
                <a:gd name="connsiteY30" fmla="*/ 170688 h 1123950"/>
                <a:gd name="connsiteX31" fmla="*/ 998696 w 1209675"/>
                <a:gd name="connsiteY31" fmla="*/ 153448 h 1123950"/>
                <a:gd name="connsiteX32" fmla="*/ 968788 w 1209675"/>
                <a:gd name="connsiteY32" fmla="*/ 115919 h 1123950"/>
                <a:gd name="connsiteX33" fmla="*/ 952119 w 1209675"/>
                <a:gd name="connsiteY33" fmla="*/ 111347 h 1123950"/>
                <a:gd name="connsiteX34" fmla="*/ 943547 w 1209675"/>
                <a:gd name="connsiteY34" fmla="*/ 106871 h 1123950"/>
                <a:gd name="connsiteX35" fmla="*/ 938593 w 1209675"/>
                <a:gd name="connsiteY35" fmla="*/ 87630 h 1123950"/>
                <a:gd name="connsiteX36" fmla="*/ 919448 w 1209675"/>
                <a:gd name="connsiteY36" fmla="*/ 63151 h 1123950"/>
                <a:gd name="connsiteX37" fmla="*/ 888301 w 1209675"/>
                <a:gd name="connsiteY37" fmla="*/ 39053 h 1123950"/>
                <a:gd name="connsiteX38" fmla="*/ 836866 w 1209675"/>
                <a:gd name="connsiteY38" fmla="*/ 11716 h 1123950"/>
                <a:gd name="connsiteX39" fmla="*/ 815245 w 1209675"/>
                <a:gd name="connsiteY39" fmla="*/ 7144 h 1123950"/>
                <a:gd name="connsiteX40" fmla="*/ 795242 w 1209675"/>
                <a:gd name="connsiteY40" fmla="*/ 18288 h 1123950"/>
                <a:gd name="connsiteX41" fmla="*/ 791432 w 1209675"/>
                <a:gd name="connsiteY41" fmla="*/ 45720 h 1123950"/>
                <a:gd name="connsiteX42" fmla="*/ 793909 w 1209675"/>
                <a:gd name="connsiteY42" fmla="*/ 90583 h 1123950"/>
                <a:gd name="connsiteX43" fmla="*/ 781622 w 1209675"/>
                <a:gd name="connsiteY43" fmla="*/ 142018 h 1123950"/>
                <a:gd name="connsiteX44" fmla="*/ 767048 w 1209675"/>
                <a:gd name="connsiteY44" fmla="*/ 198406 h 1123950"/>
                <a:gd name="connsiteX45" fmla="*/ 736854 w 1209675"/>
                <a:gd name="connsiteY45" fmla="*/ 227743 h 1123950"/>
                <a:gd name="connsiteX46" fmla="*/ 720947 w 1209675"/>
                <a:gd name="connsiteY46" fmla="*/ 234791 h 1123950"/>
                <a:gd name="connsiteX47" fmla="*/ 664655 w 1209675"/>
                <a:gd name="connsiteY47" fmla="*/ 273939 h 1123950"/>
                <a:gd name="connsiteX48" fmla="*/ 604742 w 1209675"/>
                <a:gd name="connsiteY48" fmla="*/ 318230 h 1123950"/>
                <a:gd name="connsiteX49" fmla="*/ 545973 w 1209675"/>
                <a:gd name="connsiteY49" fmla="*/ 353663 h 1123950"/>
                <a:gd name="connsiteX50" fmla="*/ 496157 w 1209675"/>
                <a:gd name="connsiteY50" fmla="*/ 382334 h 1123950"/>
                <a:gd name="connsiteX51" fmla="*/ 498634 w 1209675"/>
                <a:gd name="connsiteY51" fmla="*/ 399098 h 1123950"/>
                <a:gd name="connsiteX52" fmla="*/ 520255 w 1209675"/>
                <a:gd name="connsiteY52" fmla="*/ 411385 h 1123950"/>
                <a:gd name="connsiteX53" fmla="*/ 535400 w 1209675"/>
                <a:gd name="connsiteY53" fmla="*/ 417481 h 1123950"/>
                <a:gd name="connsiteX54" fmla="*/ 561118 w 1209675"/>
                <a:gd name="connsiteY54" fmla="*/ 424434 h 1123950"/>
                <a:gd name="connsiteX55" fmla="*/ 580644 w 1209675"/>
                <a:gd name="connsiteY55" fmla="*/ 427006 h 1123950"/>
                <a:gd name="connsiteX56" fmla="*/ 597789 w 1209675"/>
                <a:gd name="connsiteY56" fmla="*/ 428244 h 1123950"/>
                <a:gd name="connsiteX57" fmla="*/ 619411 w 1209675"/>
                <a:gd name="connsiteY57" fmla="*/ 417576 h 1123950"/>
                <a:gd name="connsiteX58" fmla="*/ 638175 w 1209675"/>
                <a:gd name="connsiteY58" fmla="*/ 407765 h 1123950"/>
                <a:gd name="connsiteX59" fmla="*/ 703040 w 1209675"/>
                <a:gd name="connsiteY59" fmla="*/ 349853 h 1123950"/>
                <a:gd name="connsiteX60" fmla="*/ 717423 w 1209675"/>
                <a:gd name="connsiteY60" fmla="*/ 342519 h 1123950"/>
                <a:gd name="connsiteX61" fmla="*/ 720185 w 1209675"/>
                <a:gd name="connsiteY61" fmla="*/ 347663 h 1123950"/>
                <a:gd name="connsiteX62" fmla="*/ 716471 w 1209675"/>
                <a:gd name="connsiteY62" fmla="*/ 363569 h 1123950"/>
                <a:gd name="connsiteX63" fmla="*/ 701802 w 1209675"/>
                <a:gd name="connsiteY63" fmla="*/ 414147 h 1123950"/>
                <a:gd name="connsiteX64" fmla="*/ 681038 w 1209675"/>
                <a:gd name="connsiteY64" fmla="*/ 483870 h 1123950"/>
                <a:gd name="connsiteX65" fmla="*/ 663035 w 1209675"/>
                <a:gd name="connsiteY65" fmla="*/ 521875 h 1123950"/>
                <a:gd name="connsiteX66" fmla="*/ 663035 w 1209675"/>
                <a:gd name="connsiteY66" fmla="*/ 537782 h 1123950"/>
                <a:gd name="connsiteX67" fmla="*/ 668083 w 1209675"/>
                <a:gd name="connsiteY67" fmla="*/ 557117 h 1123950"/>
                <a:gd name="connsiteX68" fmla="*/ 677894 w 1209675"/>
                <a:gd name="connsiteY68" fmla="*/ 570167 h 1123950"/>
                <a:gd name="connsiteX69" fmla="*/ 692182 w 1209675"/>
                <a:gd name="connsiteY69" fmla="*/ 588455 h 1123950"/>
                <a:gd name="connsiteX70" fmla="*/ 708184 w 1209675"/>
                <a:gd name="connsiteY70" fmla="*/ 593408 h 1123950"/>
                <a:gd name="connsiteX71" fmla="*/ 718947 w 1209675"/>
                <a:gd name="connsiteY71" fmla="*/ 588836 h 1123950"/>
                <a:gd name="connsiteX72" fmla="*/ 742283 w 1209675"/>
                <a:gd name="connsiteY72" fmla="*/ 570833 h 1123950"/>
                <a:gd name="connsiteX73" fmla="*/ 758571 w 1209675"/>
                <a:gd name="connsiteY73" fmla="*/ 559784 h 1123950"/>
                <a:gd name="connsiteX74" fmla="*/ 772001 w 1209675"/>
                <a:gd name="connsiteY74" fmla="*/ 564833 h 1123950"/>
                <a:gd name="connsiteX75" fmla="*/ 774478 w 1209675"/>
                <a:gd name="connsiteY75" fmla="*/ 575786 h 1123950"/>
                <a:gd name="connsiteX76" fmla="*/ 766191 w 1209675"/>
                <a:gd name="connsiteY76" fmla="*/ 603885 h 1123950"/>
                <a:gd name="connsiteX77" fmla="*/ 727138 w 1209675"/>
                <a:gd name="connsiteY77" fmla="*/ 675323 h 1123950"/>
                <a:gd name="connsiteX78" fmla="*/ 720947 w 1209675"/>
                <a:gd name="connsiteY78" fmla="*/ 674084 h 1123950"/>
                <a:gd name="connsiteX79" fmla="*/ 688943 w 1209675"/>
                <a:gd name="connsiteY79" fmla="*/ 645509 h 1123950"/>
                <a:gd name="connsiteX80" fmla="*/ 668179 w 1209675"/>
                <a:gd name="connsiteY80" fmla="*/ 635699 h 1123950"/>
                <a:gd name="connsiteX81" fmla="*/ 628174 w 1209675"/>
                <a:gd name="connsiteY81" fmla="*/ 616839 h 1123950"/>
                <a:gd name="connsiteX82" fmla="*/ 611029 w 1209675"/>
                <a:gd name="connsiteY82" fmla="*/ 611124 h 1123950"/>
                <a:gd name="connsiteX83" fmla="*/ 591026 w 1209675"/>
                <a:gd name="connsiteY83" fmla="*/ 618458 h 1123950"/>
                <a:gd name="connsiteX84" fmla="*/ 591026 w 1209675"/>
                <a:gd name="connsiteY84" fmla="*/ 638080 h 1123950"/>
                <a:gd name="connsiteX85" fmla="*/ 600456 w 1209675"/>
                <a:gd name="connsiteY85" fmla="*/ 656558 h 1123950"/>
                <a:gd name="connsiteX86" fmla="*/ 633698 w 1209675"/>
                <a:gd name="connsiteY86" fmla="*/ 703517 h 1123950"/>
                <a:gd name="connsiteX87" fmla="*/ 652081 w 1209675"/>
                <a:gd name="connsiteY87" fmla="*/ 733616 h 1123950"/>
                <a:gd name="connsiteX88" fmla="*/ 669512 w 1209675"/>
                <a:gd name="connsiteY88" fmla="*/ 759333 h 1123950"/>
                <a:gd name="connsiteX89" fmla="*/ 675513 w 1209675"/>
                <a:gd name="connsiteY89" fmla="*/ 771144 h 1123950"/>
                <a:gd name="connsiteX90" fmla="*/ 671893 w 1209675"/>
                <a:gd name="connsiteY90" fmla="*/ 779717 h 1123950"/>
                <a:gd name="connsiteX91" fmla="*/ 654272 w 1209675"/>
                <a:gd name="connsiteY91" fmla="*/ 817340 h 1123950"/>
                <a:gd name="connsiteX92" fmla="*/ 582549 w 1209675"/>
                <a:gd name="connsiteY92" fmla="*/ 909733 h 1123950"/>
                <a:gd name="connsiteX93" fmla="*/ 542544 w 1209675"/>
                <a:gd name="connsiteY93" fmla="*/ 944213 h 1123950"/>
                <a:gd name="connsiteX94" fmla="*/ 496348 w 1209675"/>
                <a:gd name="connsiteY94" fmla="*/ 974122 h 1123950"/>
                <a:gd name="connsiteX95" fmla="*/ 455962 w 1209675"/>
                <a:gd name="connsiteY95" fmla="*/ 985457 h 1123950"/>
                <a:gd name="connsiteX96" fmla="*/ 435673 w 1209675"/>
                <a:gd name="connsiteY96" fmla="*/ 979551 h 1123950"/>
                <a:gd name="connsiteX97" fmla="*/ 425386 w 1209675"/>
                <a:gd name="connsiteY97" fmla="*/ 965454 h 1123950"/>
                <a:gd name="connsiteX98" fmla="*/ 428149 w 1209675"/>
                <a:gd name="connsiteY98" fmla="*/ 769715 h 1123950"/>
                <a:gd name="connsiteX99" fmla="*/ 433006 w 1209675"/>
                <a:gd name="connsiteY99" fmla="*/ 640080 h 1123950"/>
                <a:gd name="connsiteX100" fmla="*/ 445294 w 1209675"/>
                <a:gd name="connsiteY100" fmla="*/ 531495 h 1123950"/>
                <a:gd name="connsiteX101" fmla="*/ 467296 w 1209675"/>
                <a:gd name="connsiteY101" fmla="*/ 421767 h 1123950"/>
                <a:gd name="connsiteX102" fmla="*/ 475012 w 1209675"/>
                <a:gd name="connsiteY102" fmla="*/ 357569 h 1123950"/>
                <a:gd name="connsiteX103" fmla="*/ 487204 w 1209675"/>
                <a:gd name="connsiteY103" fmla="*/ 323660 h 1123950"/>
                <a:gd name="connsiteX104" fmla="*/ 524447 w 1209675"/>
                <a:gd name="connsiteY104" fmla="*/ 288512 h 1123950"/>
                <a:gd name="connsiteX105" fmla="*/ 569690 w 1209675"/>
                <a:gd name="connsiteY105" fmla="*/ 250889 h 1123950"/>
                <a:gd name="connsiteX106" fmla="*/ 599027 w 1209675"/>
                <a:gd name="connsiteY106" fmla="*/ 226314 h 1123950"/>
                <a:gd name="connsiteX107" fmla="*/ 600170 w 1209675"/>
                <a:gd name="connsiteY107" fmla="*/ 204692 h 1123950"/>
                <a:gd name="connsiteX108" fmla="*/ 569976 w 1209675"/>
                <a:gd name="connsiteY108" fmla="*/ 165545 h 1123950"/>
                <a:gd name="connsiteX109" fmla="*/ 560641 w 1209675"/>
                <a:gd name="connsiteY109" fmla="*/ 164306 h 1123950"/>
                <a:gd name="connsiteX110" fmla="*/ 548735 w 1209675"/>
                <a:gd name="connsiteY110" fmla="*/ 175260 h 1123950"/>
                <a:gd name="connsiteX111" fmla="*/ 540448 w 1209675"/>
                <a:gd name="connsiteY111" fmla="*/ 170402 h 1123950"/>
                <a:gd name="connsiteX112" fmla="*/ 547878 w 1209675"/>
                <a:gd name="connsiteY112" fmla="*/ 157258 h 1123950"/>
                <a:gd name="connsiteX113" fmla="*/ 539210 w 1209675"/>
                <a:gd name="connsiteY113" fmla="*/ 137255 h 1123950"/>
                <a:gd name="connsiteX114" fmla="*/ 489109 w 1209675"/>
                <a:gd name="connsiteY114" fmla="*/ 84582 h 1123950"/>
                <a:gd name="connsiteX115" fmla="*/ 435292 w 1209675"/>
                <a:gd name="connsiteY115" fmla="*/ 51626 h 1123950"/>
                <a:gd name="connsiteX116" fmla="*/ 420529 w 1209675"/>
                <a:gd name="connsiteY116" fmla="*/ 55340 h 1123950"/>
                <a:gd name="connsiteX117" fmla="*/ 396145 w 1209675"/>
                <a:gd name="connsiteY117" fmla="*/ 76105 h 1123950"/>
                <a:gd name="connsiteX118" fmla="*/ 392430 w 1209675"/>
                <a:gd name="connsiteY118" fmla="*/ 115729 h 1123950"/>
                <a:gd name="connsiteX119" fmla="*/ 384619 w 1209675"/>
                <a:gd name="connsiteY119" fmla="*/ 187928 h 1123950"/>
                <a:gd name="connsiteX120" fmla="*/ 373189 w 1209675"/>
                <a:gd name="connsiteY120" fmla="*/ 242507 h 1123950"/>
                <a:gd name="connsiteX121" fmla="*/ 270986 w 1209675"/>
                <a:gd name="connsiteY121" fmla="*/ 311658 h 1123950"/>
                <a:gd name="connsiteX122" fmla="*/ 241554 w 1209675"/>
                <a:gd name="connsiteY122" fmla="*/ 315278 h 1123950"/>
                <a:gd name="connsiteX123" fmla="*/ 219456 w 1209675"/>
                <a:gd name="connsiteY123" fmla="*/ 329946 h 1123950"/>
                <a:gd name="connsiteX124" fmla="*/ 221266 w 1209675"/>
                <a:gd name="connsiteY124" fmla="*/ 340900 h 1123950"/>
                <a:gd name="connsiteX125" fmla="*/ 247555 w 1209675"/>
                <a:gd name="connsiteY125" fmla="*/ 379571 h 1123950"/>
                <a:gd name="connsiteX126" fmla="*/ 284226 w 1209675"/>
                <a:gd name="connsiteY126" fmla="*/ 416433 h 1123950"/>
                <a:gd name="connsiteX127" fmla="*/ 305752 w 1209675"/>
                <a:gd name="connsiteY127" fmla="*/ 421386 h 1123950"/>
                <a:gd name="connsiteX128" fmla="*/ 321088 w 1209675"/>
                <a:gd name="connsiteY128" fmla="*/ 417576 h 1123950"/>
                <a:gd name="connsiteX129" fmla="*/ 335756 w 1209675"/>
                <a:gd name="connsiteY129" fmla="*/ 397955 h 1123950"/>
                <a:gd name="connsiteX130" fmla="*/ 348615 w 1209675"/>
                <a:gd name="connsiteY130" fmla="*/ 397955 h 1123950"/>
                <a:gd name="connsiteX131" fmla="*/ 345567 w 1209675"/>
                <a:gd name="connsiteY131" fmla="*/ 412718 h 1123950"/>
                <a:gd name="connsiteX132" fmla="*/ 340138 w 1209675"/>
                <a:gd name="connsiteY132" fmla="*/ 431197 h 1123950"/>
                <a:gd name="connsiteX133" fmla="*/ 334137 w 1209675"/>
                <a:gd name="connsiteY133" fmla="*/ 495586 h 1123950"/>
                <a:gd name="connsiteX134" fmla="*/ 321278 w 1209675"/>
                <a:gd name="connsiteY134" fmla="*/ 532257 h 1123950"/>
                <a:gd name="connsiteX135" fmla="*/ 275368 w 1209675"/>
                <a:gd name="connsiteY135" fmla="*/ 581787 h 1123950"/>
                <a:gd name="connsiteX136" fmla="*/ 224504 w 1209675"/>
                <a:gd name="connsiteY136" fmla="*/ 636746 h 1123950"/>
                <a:gd name="connsiteX137" fmla="*/ 165735 w 1209675"/>
                <a:gd name="connsiteY137" fmla="*/ 706660 h 1123950"/>
                <a:gd name="connsiteX138" fmla="*/ 101441 w 1209675"/>
                <a:gd name="connsiteY138" fmla="*/ 780193 h 1123950"/>
                <a:gd name="connsiteX139" fmla="*/ 78867 w 1209675"/>
                <a:gd name="connsiteY139" fmla="*/ 802196 h 1123950"/>
                <a:gd name="connsiteX140" fmla="*/ 56102 w 1209675"/>
                <a:gd name="connsiteY140" fmla="*/ 810101 h 1123950"/>
                <a:gd name="connsiteX141" fmla="*/ 11335 w 1209675"/>
                <a:gd name="connsiteY141" fmla="*/ 843248 h 1123950"/>
                <a:gd name="connsiteX142" fmla="*/ 7144 w 1209675"/>
                <a:gd name="connsiteY142" fmla="*/ 857345 h 1123950"/>
                <a:gd name="connsiteX143" fmla="*/ 10763 w 1209675"/>
                <a:gd name="connsiteY143" fmla="*/ 866585 h 1123950"/>
                <a:gd name="connsiteX144" fmla="*/ 52959 w 1209675"/>
                <a:gd name="connsiteY144" fmla="*/ 908971 h 1123950"/>
                <a:gd name="connsiteX145" fmla="*/ 77533 w 1209675"/>
                <a:gd name="connsiteY145" fmla="*/ 918210 h 1123950"/>
                <a:gd name="connsiteX146" fmla="*/ 106394 w 1209675"/>
                <a:gd name="connsiteY146" fmla="*/ 923735 h 1123950"/>
                <a:gd name="connsiteX147" fmla="*/ 121634 w 1209675"/>
                <a:gd name="connsiteY147" fmla="*/ 915067 h 1123950"/>
                <a:gd name="connsiteX148" fmla="*/ 179641 w 1209675"/>
                <a:gd name="connsiteY148" fmla="*/ 864299 h 1123950"/>
                <a:gd name="connsiteX149" fmla="*/ 215741 w 1209675"/>
                <a:gd name="connsiteY149" fmla="*/ 822008 h 1123950"/>
                <a:gd name="connsiteX150" fmla="*/ 230410 w 1209675"/>
                <a:gd name="connsiteY150" fmla="*/ 782955 h 1123950"/>
                <a:gd name="connsiteX151" fmla="*/ 254317 w 1209675"/>
                <a:gd name="connsiteY151" fmla="*/ 745617 h 1123950"/>
                <a:gd name="connsiteX152" fmla="*/ 283655 w 1209675"/>
                <a:gd name="connsiteY152" fmla="*/ 694658 h 1123950"/>
                <a:gd name="connsiteX153" fmla="*/ 311277 w 1209675"/>
                <a:gd name="connsiteY153" fmla="*/ 646176 h 1123950"/>
                <a:gd name="connsiteX154" fmla="*/ 319183 w 1209675"/>
                <a:gd name="connsiteY154" fmla="*/ 637032 h 1123950"/>
                <a:gd name="connsiteX155" fmla="*/ 327755 w 1209675"/>
                <a:gd name="connsiteY155" fmla="*/ 639509 h 1123950"/>
                <a:gd name="connsiteX156" fmla="*/ 323659 w 1209675"/>
                <a:gd name="connsiteY156" fmla="*/ 669322 h 1123950"/>
                <a:gd name="connsiteX157" fmla="*/ 312991 w 1209675"/>
                <a:gd name="connsiteY157" fmla="*/ 755904 h 1123950"/>
                <a:gd name="connsiteX158" fmla="*/ 309372 w 1209675"/>
                <a:gd name="connsiteY158" fmla="*/ 954977 h 1123950"/>
                <a:gd name="connsiteX159" fmla="*/ 302133 w 1209675"/>
                <a:gd name="connsiteY159" fmla="*/ 975360 h 1123950"/>
                <a:gd name="connsiteX160" fmla="*/ 288131 w 1209675"/>
                <a:gd name="connsiteY160" fmla="*/ 988124 h 1123950"/>
                <a:gd name="connsiteX161" fmla="*/ 262699 w 1209675"/>
                <a:gd name="connsiteY161" fmla="*/ 989362 h 1123950"/>
                <a:gd name="connsiteX162" fmla="*/ 232124 w 1209675"/>
                <a:gd name="connsiteY162" fmla="*/ 989362 h 1123950"/>
                <a:gd name="connsiteX163" fmla="*/ 187642 w 1209675"/>
                <a:gd name="connsiteY163" fmla="*/ 979361 h 1123950"/>
                <a:gd name="connsiteX164" fmla="*/ 174688 w 1209675"/>
                <a:gd name="connsiteY164" fmla="*/ 981456 h 1123950"/>
                <a:gd name="connsiteX165" fmla="*/ 152590 w 1209675"/>
                <a:gd name="connsiteY165" fmla="*/ 996220 h 1123950"/>
                <a:gd name="connsiteX166" fmla="*/ 153829 w 1209675"/>
                <a:gd name="connsiteY166" fmla="*/ 1008126 h 1123950"/>
                <a:gd name="connsiteX167" fmla="*/ 170974 w 1209675"/>
                <a:gd name="connsiteY167" fmla="*/ 1017842 h 1123950"/>
                <a:gd name="connsiteX168" fmla="*/ 195548 w 1209675"/>
                <a:gd name="connsiteY168" fmla="*/ 1028605 h 1123950"/>
                <a:gd name="connsiteX169" fmla="*/ 213836 w 1209675"/>
                <a:gd name="connsiteY169" fmla="*/ 1037082 h 1123950"/>
                <a:gd name="connsiteX170" fmla="*/ 234315 w 1209675"/>
                <a:gd name="connsiteY170" fmla="*/ 1045274 h 1123950"/>
                <a:gd name="connsiteX171" fmla="*/ 273177 w 1209675"/>
                <a:gd name="connsiteY171" fmla="*/ 1067372 h 1123950"/>
                <a:gd name="connsiteX172" fmla="*/ 297275 w 1209675"/>
                <a:gd name="connsiteY172" fmla="*/ 1080802 h 1123950"/>
                <a:gd name="connsiteX173" fmla="*/ 315563 w 1209675"/>
                <a:gd name="connsiteY173" fmla="*/ 1092994 h 1123950"/>
                <a:gd name="connsiteX174" fmla="*/ 336042 w 1209675"/>
                <a:gd name="connsiteY174" fmla="*/ 1108520 h 1123950"/>
                <a:gd name="connsiteX175" fmla="*/ 344233 w 1209675"/>
                <a:gd name="connsiteY175" fmla="*/ 1122807 h 1123950"/>
                <a:gd name="connsiteX176" fmla="*/ 359759 w 1209675"/>
                <a:gd name="connsiteY176" fmla="*/ 1125284 h 1123950"/>
                <a:gd name="connsiteX177" fmla="*/ 385477 w 1209675"/>
                <a:gd name="connsiteY177" fmla="*/ 1111663 h 1123950"/>
                <a:gd name="connsiteX178" fmla="*/ 418147 w 1209675"/>
                <a:gd name="connsiteY178" fmla="*/ 1073753 h 1123950"/>
                <a:gd name="connsiteX179" fmla="*/ 425482 w 1209675"/>
                <a:gd name="connsiteY179" fmla="*/ 1034510 h 1123950"/>
                <a:gd name="connsiteX180" fmla="*/ 432816 w 1209675"/>
                <a:gd name="connsiteY180" fmla="*/ 1032034 h 1123950"/>
                <a:gd name="connsiteX181" fmla="*/ 450913 w 1209675"/>
                <a:gd name="connsiteY181" fmla="*/ 1052894 h 1123950"/>
                <a:gd name="connsiteX182" fmla="*/ 470535 w 1209675"/>
                <a:gd name="connsiteY182" fmla="*/ 1070896 h 1123950"/>
                <a:gd name="connsiteX183" fmla="*/ 480250 w 1209675"/>
                <a:gd name="connsiteY183" fmla="*/ 1074515 h 1123950"/>
                <a:gd name="connsiteX184" fmla="*/ 495776 w 1209675"/>
                <a:gd name="connsiteY184" fmla="*/ 1072039 h 1123950"/>
                <a:gd name="connsiteX185" fmla="*/ 543211 w 1209675"/>
                <a:gd name="connsiteY185" fmla="*/ 1046417 h 1123950"/>
                <a:gd name="connsiteX186" fmla="*/ 615410 w 1209675"/>
                <a:gd name="connsiteY186" fmla="*/ 988886 h 1123950"/>
                <a:gd name="connsiteX187" fmla="*/ 700468 w 1209675"/>
                <a:gd name="connsiteY187" fmla="*/ 909447 h 1123950"/>
                <a:gd name="connsiteX188" fmla="*/ 736854 w 1209675"/>
                <a:gd name="connsiteY188" fmla="*/ 859536 h 1123950"/>
                <a:gd name="connsiteX189" fmla="*/ 745046 w 1209675"/>
                <a:gd name="connsiteY189" fmla="*/ 852964 h 1123950"/>
                <a:gd name="connsiteX190" fmla="*/ 757238 w 1209675"/>
                <a:gd name="connsiteY190" fmla="*/ 860393 h 1123950"/>
                <a:gd name="connsiteX191" fmla="*/ 798862 w 1209675"/>
                <a:gd name="connsiteY191" fmla="*/ 906399 h 1123950"/>
                <a:gd name="connsiteX192" fmla="*/ 836771 w 1209675"/>
                <a:gd name="connsiteY192" fmla="*/ 953738 h 1123950"/>
                <a:gd name="connsiteX193" fmla="*/ 859250 w 1209675"/>
                <a:gd name="connsiteY193" fmla="*/ 986409 h 1123950"/>
                <a:gd name="connsiteX194" fmla="*/ 876300 w 1209675"/>
                <a:gd name="connsiteY194" fmla="*/ 999839 h 1123950"/>
                <a:gd name="connsiteX195" fmla="*/ 890683 w 1209675"/>
                <a:gd name="connsiteY195" fmla="*/ 1002316 h 1123950"/>
                <a:gd name="connsiteX196" fmla="*/ 921734 w 1209675"/>
                <a:gd name="connsiteY196" fmla="*/ 1002697 h 1123950"/>
                <a:gd name="connsiteX197" fmla="*/ 963263 w 1209675"/>
                <a:gd name="connsiteY197" fmla="*/ 992410 h 1123950"/>
                <a:gd name="connsiteX198" fmla="*/ 1017937 w 1209675"/>
                <a:gd name="connsiteY198" fmla="*/ 974027 h 1123950"/>
                <a:gd name="connsiteX199" fmla="*/ 1079754 w 1209675"/>
                <a:gd name="connsiteY199" fmla="*/ 946214 h 1123950"/>
                <a:gd name="connsiteX200" fmla="*/ 1155573 w 1209675"/>
                <a:gd name="connsiteY200" fmla="*/ 910685 h 1123950"/>
                <a:gd name="connsiteX201" fmla="*/ 1196531 w 1209675"/>
                <a:gd name="connsiteY201" fmla="*/ 889064 h 1123950"/>
                <a:gd name="connsiteX202" fmla="*/ 1203865 w 1209675"/>
                <a:gd name="connsiteY202" fmla="*/ 873443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209675" h="1123950">
                  <a:moveTo>
                    <a:pt x="1191958" y="861917"/>
                  </a:moveTo>
                  <a:lnTo>
                    <a:pt x="1167384" y="865251"/>
                  </a:lnTo>
                  <a:lnTo>
                    <a:pt x="1105376" y="872585"/>
                  </a:lnTo>
                  <a:lnTo>
                    <a:pt x="1033081" y="866394"/>
                  </a:lnTo>
                  <a:lnTo>
                    <a:pt x="1000506" y="860203"/>
                  </a:lnTo>
                  <a:lnTo>
                    <a:pt x="967835" y="846773"/>
                  </a:lnTo>
                  <a:lnTo>
                    <a:pt x="919163" y="817436"/>
                  </a:lnTo>
                  <a:lnTo>
                    <a:pt x="823341" y="741426"/>
                  </a:lnTo>
                  <a:lnTo>
                    <a:pt x="821626" y="734092"/>
                  </a:lnTo>
                  <a:lnTo>
                    <a:pt x="858869" y="664940"/>
                  </a:lnTo>
                  <a:lnTo>
                    <a:pt x="891921" y="609886"/>
                  </a:lnTo>
                  <a:lnTo>
                    <a:pt x="914019" y="586550"/>
                  </a:lnTo>
                  <a:lnTo>
                    <a:pt x="920591" y="557022"/>
                  </a:lnTo>
                  <a:lnTo>
                    <a:pt x="925449" y="550069"/>
                  </a:lnTo>
                  <a:lnTo>
                    <a:pt x="917257" y="532448"/>
                  </a:lnTo>
                  <a:lnTo>
                    <a:pt x="886682" y="505587"/>
                  </a:lnTo>
                  <a:lnTo>
                    <a:pt x="857345" y="493300"/>
                  </a:lnTo>
                  <a:lnTo>
                    <a:pt x="837343" y="485870"/>
                  </a:lnTo>
                  <a:lnTo>
                    <a:pt x="818579" y="486728"/>
                  </a:lnTo>
                  <a:lnTo>
                    <a:pt x="807530" y="491585"/>
                  </a:lnTo>
                  <a:lnTo>
                    <a:pt x="797719" y="491585"/>
                  </a:lnTo>
                  <a:lnTo>
                    <a:pt x="798957" y="463772"/>
                  </a:lnTo>
                  <a:lnTo>
                    <a:pt x="802576" y="432530"/>
                  </a:lnTo>
                  <a:lnTo>
                    <a:pt x="836485" y="359950"/>
                  </a:lnTo>
                  <a:lnTo>
                    <a:pt x="868204" y="293561"/>
                  </a:lnTo>
                  <a:lnTo>
                    <a:pt x="886587" y="256794"/>
                  </a:lnTo>
                  <a:lnTo>
                    <a:pt x="914305" y="234410"/>
                  </a:lnTo>
                  <a:lnTo>
                    <a:pt x="935069" y="223742"/>
                  </a:lnTo>
                  <a:lnTo>
                    <a:pt x="951833" y="211836"/>
                  </a:lnTo>
                  <a:lnTo>
                    <a:pt x="990600" y="184118"/>
                  </a:lnTo>
                  <a:lnTo>
                    <a:pt x="1000697" y="170688"/>
                  </a:lnTo>
                  <a:lnTo>
                    <a:pt x="998696" y="153448"/>
                  </a:lnTo>
                  <a:lnTo>
                    <a:pt x="968788" y="115919"/>
                  </a:lnTo>
                  <a:lnTo>
                    <a:pt x="952119" y="111347"/>
                  </a:lnTo>
                  <a:lnTo>
                    <a:pt x="943547" y="106871"/>
                  </a:lnTo>
                  <a:lnTo>
                    <a:pt x="938593" y="87630"/>
                  </a:lnTo>
                  <a:lnTo>
                    <a:pt x="919448" y="63151"/>
                  </a:lnTo>
                  <a:lnTo>
                    <a:pt x="888301" y="39053"/>
                  </a:lnTo>
                  <a:lnTo>
                    <a:pt x="836866" y="11716"/>
                  </a:lnTo>
                  <a:lnTo>
                    <a:pt x="815245" y="7144"/>
                  </a:lnTo>
                  <a:lnTo>
                    <a:pt x="795242" y="18288"/>
                  </a:lnTo>
                  <a:lnTo>
                    <a:pt x="791432" y="45720"/>
                  </a:lnTo>
                  <a:lnTo>
                    <a:pt x="793909" y="90583"/>
                  </a:lnTo>
                  <a:lnTo>
                    <a:pt x="781622" y="142018"/>
                  </a:lnTo>
                  <a:lnTo>
                    <a:pt x="767048" y="198406"/>
                  </a:lnTo>
                  <a:lnTo>
                    <a:pt x="736854" y="227743"/>
                  </a:lnTo>
                  <a:lnTo>
                    <a:pt x="720947" y="234791"/>
                  </a:lnTo>
                  <a:lnTo>
                    <a:pt x="664655" y="273939"/>
                  </a:lnTo>
                  <a:lnTo>
                    <a:pt x="604742" y="318230"/>
                  </a:lnTo>
                  <a:lnTo>
                    <a:pt x="545973" y="353663"/>
                  </a:lnTo>
                  <a:lnTo>
                    <a:pt x="496157" y="382334"/>
                  </a:lnTo>
                  <a:lnTo>
                    <a:pt x="498634" y="399098"/>
                  </a:lnTo>
                  <a:lnTo>
                    <a:pt x="520255" y="411385"/>
                  </a:lnTo>
                  <a:lnTo>
                    <a:pt x="535400" y="417481"/>
                  </a:lnTo>
                  <a:lnTo>
                    <a:pt x="561118" y="424434"/>
                  </a:lnTo>
                  <a:lnTo>
                    <a:pt x="580644" y="427006"/>
                  </a:lnTo>
                  <a:lnTo>
                    <a:pt x="597789" y="428244"/>
                  </a:lnTo>
                  <a:lnTo>
                    <a:pt x="619411" y="417576"/>
                  </a:lnTo>
                  <a:lnTo>
                    <a:pt x="638175" y="407765"/>
                  </a:lnTo>
                  <a:lnTo>
                    <a:pt x="703040" y="349853"/>
                  </a:lnTo>
                  <a:lnTo>
                    <a:pt x="717423" y="342519"/>
                  </a:lnTo>
                  <a:lnTo>
                    <a:pt x="720185" y="347663"/>
                  </a:lnTo>
                  <a:lnTo>
                    <a:pt x="716471" y="363569"/>
                  </a:lnTo>
                  <a:lnTo>
                    <a:pt x="701802" y="414147"/>
                  </a:lnTo>
                  <a:lnTo>
                    <a:pt x="681038" y="483870"/>
                  </a:lnTo>
                  <a:lnTo>
                    <a:pt x="663035" y="521875"/>
                  </a:lnTo>
                  <a:lnTo>
                    <a:pt x="663035" y="537782"/>
                  </a:lnTo>
                  <a:lnTo>
                    <a:pt x="668083" y="557117"/>
                  </a:lnTo>
                  <a:lnTo>
                    <a:pt x="677894" y="570167"/>
                  </a:lnTo>
                  <a:lnTo>
                    <a:pt x="692182" y="588455"/>
                  </a:lnTo>
                  <a:lnTo>
                    <a:pt x="708184" y="593408"/>
                  </a:lnTo>
                  <a:lnTo>
                    <a:pt x="718947" y="588836"/>
                  </a:lnTo>
                  <a:lnTo>
                    <a:pt x="742283" y="570833"/>
                  </a:lnTo>
                  <a:lnTo>
                    <a:pt x="758571" y="559784"/>
                  </a:lnTo>
                  <a:lnTo>
                    <a:pt x="772001" y="564833"/>
                  </a:lnTo>
                  <a:lnTo>
                    <a:pt x="774478" y="575786"/>
                  </a:lnTo>
                  <a:lnTo>
                    <a:pt x="766191" y="603885"/>
                  </a:lnTo>
                  <a:lnTo>
                    <a:pt x="727138" y="675323"/>
                  </a:lnTo>
                  <a:lnTo>
                    <a:pt x="720947" y="674084"/>
                  </a:lnTo>
                  <a:lnTo>
                    <a:pt x="688943" y="645509"/>
                  </a:lnTo>
                  <a:lnTo>
                    <a:pt x="668179" y="635699"/>
                  </a:lnTo>
                  <a:lnTo>
                    <a:pt x="628174" y="616839"/>
                  </a:lnTo>
                  <a:lnTo>
                    <a:pt x="611029" y="611124"/>
                  </a:lnTo>
                  <a:lnTo>
                    <a:pt x="591026" y="618458"/>
                  </a:lnTo>
                  <a:lnTo>
                    <a:pt x="591026" y="638080"/>
                  </a:lnTo>
                  <a:lnTo>
                    <a:pt x="600456" y="656558"/>
                  </a:lnTo>
                  <a:lnTo>
                    <a:pt x="633698" y="703517"/>
                  </a:lnTo>
                  <a:lnTo>
                    <a:pt x="652081" y="733616"/>
                  </a:lnTo>
                  <a:lnTo>
                    <a:pt x="669512" y="759333"/>
                  </a:lnTo>
                  <a:lnTo>
                    <a:pt x="675513" y="771144"/>
                  </a:lnTo>
                  <a:lnTo>
                    <a:pt x="671893" y="779717"/>
                  </a:lnTo>
                  <a:lnTo>
                    <a:pt x="654272" y="817340"/>
                  </a:lnTo>
                  <a:lnTo>
                    <a:pt x="582549" y="909733"/>
                  </a:lnTo>
                  <a:lnTo>
                    <a:pt x="542544" y="944213"/>
                  </a:lnTo>
                  <a:lnTo>
                    <a:pt x="496348" y="974122"/>
                  </a:lnTo>
                  <a:lnTo>
                    <a:pt x="455962" y="985457"/>
                  </a:lnTo>
                  <a:lnTo>
                    <a:pt x="435673" y="979551"/>
                  </a:lnTo>
                  <a:lnTo>
                    <a:pt x="425386" y="965454"/>
                  </a:lnTo>
                  <a:lnTo>
                    <a:pt x="428149" y="769715"/>
                  </a:lnTo>
                  <a:lnTo>
                    <a:pt x="433006" y="640080"/>
                  </a:lnTo>
                  <a:lnTo>
                    <a:pt x="445294" y="531495"/>
                  </a:lnTo>
                  <a:lnTo>
                    <a:pt x="467296" y="421767"/>
                  </a:lnTo>
                  <a:lnTo>
                    <a:pt x="475012" y="357569"/>
                  </a:lnTo>
                  <a:lnTo>
                    <a:pt x="487204" y="323660"/>
                  </a:lnTo>
                  <a:lnTo>
                    <a:pt x="524447" y="288512"/>
                  </a:lnTo>
                  <a:lnTo>
                    <a:pt x="569690" y="250889"/>
                  </a:lnTo>
                  <a:lnTo>
                    <a:pt x="599027" y="226314"/>
                  </a:lnTo>
                  <a:lnTo>
                    <a:pt x="600170" y="204692"/>
                  </a:lnTo>
                  <a:lnTo>
                    <a:pt x="569976" y="165545"/>
                  </a:lnTo>
                  <a:lnTo>
                    <a:pt x="560641" y="164306"/>
                  </a:lnTo>
                  <a:lnTo>
                    <a:pt x="548735" y="175260"/>
                  </a:lnTo>
                  <a:lnTo>
                    <a:pt x="540448" y="170402"/>
                  </a:lnTo>
                  <a:lnTo>
                    <a:pt x="547878" y="157258"/>
                  </a:lnTo>
                  <a:lnTo>
                    <a:pt x="539210" y="137255"/>
                  </a:lnTo>
                  <a:lnTo>
                    <a:pt x="489109" y="84582"/>
                  </a:lnTo>
                  <a:lnTo>
                    <a:pt x="435292" y="51626"/>
                  </a:lnTo>
                  <a:lnTo>
                    <a:pt x="420529" y="55340"/>
                  </a:lnTo>
                  <a:lnTo>
                    <a:pt x="396145" y="76105"/>
                  </a:lnTo>
                  <a:lnTo>
                    <a:pt x="392430" y="115729"/>
                  </a:lnTo>
                  <a:lnTo>
                    <a:pt x="384619" y="187928"/>
                  </a:lnTo>
                  <a:lnTo>
                    <a:pt x="373189" y="242507"/>
                  </a:lnTo>
                  <a:lnTo>
                    <a:pt x="270986" y="311658"/>
                  </a:lnTo>
                  <a:lnTo>
                    <a:pt x="241554" y="315278"/>
                  </a:lnTo>
                  <a:lnTo>
                    <a:pt x="219456" y="329946"/>
                  </a:lnTo>
                  <a:lnTo>
                    <a:pt x="221266" y="340900"/>
                  </a:lnTo>
                  <a:lnTo>
                    <a:pt x="247555" y="379571"/>
                  </a:lnTo>
                  <a:lnTo>
                    <a:pt x="284226" y="416433"/>
                  </a:lnTo>
                  <a:lnTo>
                    <a:pt x="305752" y="421386"/>
                  </a:lnTo>
                  <a:lnTo>
                    <a:pt x="321088" y="417576"/>
                  </a:lnTo>
                  <a:lnTo>
                    <a:pt x="335756" y="397955"/>
                  </a:lnTo>
                  <a:lnTo>
                    <a:pt x="348615" y="397955"/>
                  </a:lnTo>
                  <a:lnTo>
                    <a:pt x="345567" y="412718"/>
                  </a:lnTo>
                  <a:lnTo>
                    <a:pt x="340138" y="431197"/>
                  </a:lnTo>
                  <a:lnTo>
                    <a:pt x="334137" y="495586"/>
                  </a:lnTo>
                  <a:lnTo>
                    <a:pt x="321278" y="532257"/>
                  </a:lnTo>
                  <a:lnTo>
                    <a:pt x="275368" y="581787"/>
                  </a:lnTo>
                  <a:lnTo>
                    <a:pt x="224504" y="636746"/>
                  </a:lnTo>
                  <a:lnTo>
                    <a:pt x="165735" y="706660"/>
                  </a:lnTo>
                  <a:lnTo>
                    <a:pt x="101441" y="780193"/>
                  </a:lnTo>
                  <a:lnTo>
                    <a:pt x="78867" y="802196"/>
                  </a:lnTo>
                  <a:lnTo>
                    <a:pt x="56102" y="810101"/>
                  </a:lnTo>
                  <a:lnTo>
                    <a:pt x="11335" y="843248"/>
                  </a:lnTo>
                  <a:lnTo>
                    <a:pt x="7144" y="857345"/>
                  </a:lnTo>
                  <a:lnTo>
                    <a:pt x="10763" y="866585"/>
                  </a:lnTo>
                  <a:lnTo>
                    <a:pt x="52959" y="908971"/>
                  </a:lnTo>
                  <a:lnTo>
                    <a:pt x="77533" y="918210"/>
                  </a:lnTo>
                  <a:lnTo>
                    <a:pt x="106394" y="923735"/>
                  </a:lnTo>
                  <a:lnTo>
                    <a:pt x="121634" y="915067"/>
                  </a:lnTo>
                  <a:lnTo>
                    <a:pt x="179641" y="864299"/>
                  </a:lnTo>
                  <a:lnTo>
                    <a:pt x="215741" y="822008"/>
                  </a:lnTo>
                  <a:lnTo>
                    <a:pt x="230410" y="782955"/>
                  </a:lnTo>
                  <a:lnTo>
                    <a:pt x="254317" y="745617"/>
                  </a:lnTo>
                  <a:lnTo>
                    <a:pt x="283655" y="694658"/>
                  </a:lnTo>
                  <a:lnTo>
                    <a:pt x="311277" y="646176"/>
                  </a:lnTo>
                  <a:lnTo>
                    <a:pt x="319183" y="637032"/>
                  </a:lnTo>
                  <a:lnTo>
                    <a:pt x="327755" y="639509"/>
                  </a:lnTo>
                  <a:lnTo>
                    <a:pt x="323659" y="669322"/>
                  </a:lnTo>
                  <a:lnTo>
                    <a:pt x="312991" y="755904"/>
                  </a:lnTo>
                  <a:lnTo>
                    <a:pt x="309372" y="954977"/>
                  </a:lnTo>
                  <a:lnTo>
                    <a:pt x="302133" y="975360"/>
                  </a:lnTo>
                  <a:lnTo>
                    <a:pt x="288131" y="988124"/>
                  </a:lnTo>
                  <a:lnTo>
                    <a:pt x="262699" y="989362"/>
                  </a:lnTo>
                  <a:lnTo>
                    <a:pt x="232124" y="989362"/>
                  </a:lnTo>
                  <a:lnTo>
                    <a:pt x="187642" y="979361"/>
                  </a:lnTo>
                  <a:lnTo>
                    <a:pt x="174688" y="981456"/>
                  </a:lnTo>
                  <a:lnTo>
                    <a:pt x="152590" y="996220"/>
                  </a:lnTo>
                  <a:lnTo>
                    <a:pt x="153829" y="1008126"/>
                  </a:lnTo>
                  <a:lnTo>
                    <a:pt x="170974" y="1017842"/>
                  </a:lnTo>
                  <a:lnTo>
                    <a:pt x="195548" y="1028605"/>
                  </a:lnTo>
                  <a:lnTo>
                    <a:pt x="213836" y="1037082"/>
                  </a:lnTo>
                  <a:lnTo>
                    <a:pt x="234315" y="1045274"/>
                  </a:lnTo>
                  <a:lnTo>
                    <a:pt x="273177" y="1067372"/>
                  </a:lnTo>
                  <a:lnTo>
                    <a:pt x="297275" y="1080802"/>
                  </a:lnTo>
                  <a:lnTo>
                    <a:pt x="315563" y="1092994"/>
                  </a:lnTo>
                  <a:lnTo>
                    <a:pt x="336042" y="1108520"/>
                  </a:lnTo>
                  <a:lnTo>
                    <a:pt x="344233" y="1122807"/>
                  </a:lnTo>
                  <a:lnTo>
                    <a:pt x="359759" y="1125284"/>
                  </a:lnTo>
                  <a:lnTo>
                    <a:pt x="385477" y="1111663"/>
                  </a:lnTo>
                  <a:lnTo>
                    <a:pt x="418147" y="1073753"/>
                  </a:lnTo>
                  <a:lnTo>
                    <a:pt x="425482" y="1034510"/>
                  </a:lnTo>
                  <a:lnTo>
                    <a:pt x="432816" y="1032034"/>
                  </a:lnTo>
                  <a:lnTo>
                    <a:pt x="450913" y="1052894"/>
                  </a:lnTo>
                  <a:lnTo>
                    <a:pt x="470535" y="1070896"/>
                  </a:lnTo>
                  <a:lnTo>
                    <a:pt x="480250" y="1074515"/>
                  </a:lnTo>
                  <a:lnTo>
                    <a:pt x="495776" y="1072039"/>
                  </a:lnTo>
                  <a:lnTo>
                    <a:pt x="543211" y="1046417"/>
                  </a:lnTo>
                  <a:lnTo>
                    <a:pt x="615410" y="988886"/>
                  </a:lnTo>
                  <a:lnTo>
                    <a:pt x="700468" y="909447"/>
                  </a:lnTo>
                  <a:lnTo>
                    <a:pt x="736854" y="859536"/>
                  </a:lnTo>
                  <a:lnTo>
                    <a:pt x="745046" y="852964"/>
                  </a:lnTo>
                  <a:lnTo>
                    <a:pt x="757238" y="860393"/>
                  </a:lnTo>
                  <a:lnTo>
                    <a:pt x="798862" y="906399"/>
                  </a:lnTo>
                  <a:lnTo>
                    <a:pt x="836771" y="953738"/>
                  </a:lnTo>
                  <a:lnTo>
                    <a:pt x="859250" y="986409"/>
                  </a:lnTo>
                  <a:lnTo>
                    <a:pt x="876300" y="999839"/>
                  </a:lnTo>
                  <a:lnTo>
                    <a:pt x="890683" y="1002316"/>
                  </a:lnTo>
                  <a:lnTo>
                    <a:pt x="921734" y="1002697"/>
                  </a:lnTo>
                  <a:lnTo>
                    <a:pt x="963263" y="992410"/>
                  </a:lnTo>
                  <a:lnTo>
                    <a:pt x="1017937" y="974027"/>
                  </a:lnTo>
                  <a:lnTo>
                    <a:pt x="1079754" y="946214"/>
                  </a:lnTo>
                  <a:lnTo>
                    <a:pt x="1155573" y="910685"/>
                  </a:lnTo>
                  <a:lnTo>
                    <a:pt x="1196531" y="889064"/>
                  </a:lnTo>
                  <a:lnTo>
                    <a:pt x="1203865" y="87344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5FBD1E38-D7A3-479B-85C8-20A4FB663E92}"/>
                </a:ext>
              </a:extLst>
            </p:cNvPr>
            <p:cNvSpPr/>
            <p:nvPr/>
          </p:nvSpPr>
          <p:spPr>
            <a:xfrm>
              <a:off x="7508653" y="2859310"/>
              <a:ext cx="1028700" cy="1076325"/>
            </a:xfrm>
            <a:custGeom>
              <a:avLst/>
              <a:gdLst>
                <a:gd name="connsiteX0" fmla="*/ 610648 w 1028700"/>
                <a:gd name="connsiteY0" fmla="*/ 545783 h 1076325"/>
                <a:gd name="connsiteX1" fmla="*/ 737330 w 1028700"/>
                <a:gd name="connsiteY1" fmla="*/ 469106 h 1076325"/>
                <a:gd name="connsiteX2" fmla="*/ 789241 w 1028700"/>
                <a:gd name="connsiteY2" fmla="*/ 447484 h 1076325"/>
                <a:gd name="connsiteX3" fmla="*/ 827818 w 1028700"/>
                <a:gd name="connsiteY3" fmla="*/ 432816 h 1076325"/>
                <a:gd name="connsiteX4" fmla="*/ 842486 w 1028700"/>
                <a:gd name="connsiteY4" fmla="*/ 409004 h 1076325"/>
                <a:gd name="connsiteX5" fmla="*/ 838676 w 1028700"/>
                <a:gd name="connsiteY5" fmla="*/ 385667 h 1076325"/>
                <a:gd name="connsiteX6" fmla="*/ 808768 w 1028700"/>
                <a:gd name="connsiteY6" fmla="*/ 358616 h 1076325"/>
                <a:gd name="connsiteX7" fmla="*/ 768382 w 1028700"/>
                <a:gd name="connsiteY7" fmla="*/ 343853 h 1076325"/>
                <a:gd name="connsiteX8" fmla="*/ 734092 w 1028700"/>
                <a:gd name="connsiteY8" fmla="*/ 347567 h 1076325"/>
                <a:gd name="connsiteX9" fmla="*/ 702755 w 1028700"/>
                <a:gd name="connsiteY9" fmla="*/ 362998 h 1076325"/>
                <a:gd name="connsiteX10" fmla="*/ 678942 w 1028700"/>
                <a:gd name="connsiteY10" fmla="*/ 394145 h 1076325"/>
                <a:gd name="connsiteX11" fmla="*/ 604457 w 1028700"/>
                <a:gd name="connsiteY11" fmla="*/ 445865 h 1076325"/>
                <a:gd name="connsiteX12" fmla="*/ 588836 w 1028700"/>
                <a:gd name="connsiteY12" fmla="*/ 452247 h 1076325"/>
                <a:gd name="connsiteX13" fmla="*/ 578930 w 1028700"/>
                <a:gd name="connsiteY13" fmla="*/ 439293 h 1076325"/>
                <a:gd name="connsiteX14" fmla="*/ 586359 w 1028700"/>
                <a:gd name="connsiteY14" fmla="*/ 344424 h 1076325"/>
                <a:gd name="connsiteX15" fmla="*/ 604742 w 1028700"/>
                <a:gd name="connsiteY15" fmla="*/ 258699 h 1076325"/>
                <a:gd name="connsiteX16" fmla="*/ 612743 w 1028700"/>
                <a:gd name="connsiteY16" fmla="*/ 213836 h 1076325"/>
                <a:gd name="connsiteX17" fmla="*/ 623792 w 1028700"/>
                <a:gd name="connsiteY17" fmla="*/ 191834 h 1076325"/>
                <a:gd name="connsiteX18" fmla="*/ 623792 w 1028700"/>
                <a:gd name="connsiteY18" fmla="*/ 163639 h 1076325"/>
                <a:gd name="connsiteX19" fmla="*/ 614553 w 1028700"/>
                <a:gd name="connsiteY19" fmla="*/ 136684 h 1076325"/>
                <a:gd name="connsiteX20" fmla="*/ 585788 w 1028700"/>
                <a:gd name="connsiteY20" fmla="*/ 107061 h 1076325"/>
                <a:gd name="connsiteX21" fmla="*/ 516541 w 1028700"/>
                <a:gd name="connsiteY21" fmla="*/ 52959 h 1076325"/>
                <a:gd name="connsiteX22" fmla="*/ 464344 w 1028700"/>
                <a:gd name="connsiteY22" fmla="*/ 11240 h 1076325"/>
                <a:gd name="connsiteX23" fmla="*/ 444532 w 1028700"/>
                <a:gd name="connsiteY23" fmla="*/ 7144 h 1076325"/>
                <a:gd name="connsiteX24" fmla="*/ 423100 w 1028700"/>
                <a:gd name="connsiteY24" fmla="*/ 29242 h 1076325"/>
                <a:gd name="connsiteX25" fmla="*/ 421291 w 1028700"/>
                <a:gd name="connsiteY25" fmla="*/ 57721 h 1076325"/>
                <a:gd name="connsiteX26" fmla="*/ 424625 w 1028700"/>
                <a:gd name="connsiteY26" fmla="*/ 79534 h 1076325"/>
                <a:gd name="connsiteX27" fmla="*/ 424910 w 1028700"/>
                <a:gd name="connsiteY27" fmla="*/ 95821 h 1076325"/>
                <a:gd name="connsiteX28" fmla="*/ 434816 w 1028700"/>
                <a:gd name="connsiteY28" fmla="*/ 132302 h 1076325"/>
                <a:gd name="connsiteX29" fmla="*/ 438626 w 1028700"/>
                <a:gd name="connsiteY29" fmla="*/ 265557 h 1076325"/>
                <a:gd name="connsiteX30" fmla="*/ 439484 w 1028700"/>
                <a:gd name="connsiteY30" fmla="*/ 350806 h 1076325"/>
                <a:gd name="connsiteX31" fmla="*/ 423863 w 1028700"/>
                <a:gd name="connsiteY31" fmla="*/ 482060 h 1076325"/>
                <a:gd name="connsiteX32" fmla="*/ 415100 w 1028700"/>
                <a:gd name="connsiteY32" fmla="*/ 539877 h 1076325"/>
                <a:gd name="connsiteX33" fmla="*/ 311563 w 1028700"/>
                <a:gd name="connsiteY33" fmla="*/ 601313 h 1076325"/>
                <a:gd name="connsiteX34" fmla="*/ 206216 w 1028700"/>
                <a:gd name="connsiteY34" fmla="*/ 662654 h 1076325"/>
                <a:gd name="connsiteX35" fmla="*/ 137065 w 1028700"/>
                <a:gd name="connsiteY35" fmla="*/ 691420 h 1076325"/>
                <a:gd name="connsiteX36" fmla="*/ 71533 w 1028700"/>
                <a:gd name="connsiteY36" fmla="*/ 702469 h 1076325"/>
                <a:gd name="connsiteX37" fmla="*/ 23146 w 1028700"/>
                <a:gd name="connsiteY37" fmla="*/ 715518 h 1076325"/>
                <a:gd name="connsiteX38" fmla="*/ 10287 w 1028700"/>
                <a:gd name="connsiteY38" fmla="*/ 732092 h 1076325"/>
                <a:gd name="connsiteX39" fmla="*/ 18859 w 1028700"/>
                <a:gd name="connsiteY39" fmla="*/ 754190 h 1076325"/>
                <a:gd name="connsiteX40" fmla="*/ 66104 w 1028700"/>
                <a:gd name="connsiteY40" fmla="*/ 785336 h 1076325"/>
                <a:gd name="connsiteX41" fmla="*/ 111443 w 1028700"/>
                <a:gd name="connsiteY41" fmla="*/ 819626 h 1076325"/>
                <a:gd name="connsiteX42" fmla="*/ 148114 w 1028700"/>
                <a:gd name="connsiteY42" fmla="*/ 841629 h 1076325"/>
                <a:gd name="connsiteX43" fmla="*/ 181833 w 1028700"/>
                <a:gd name="connsiteY43" fmla="*/ 852678 h 1076325"/>
                <a:gd name="connsiteX44" fmla="*/ 205645 w 1028700"/>
                <a:gd name="connsiteY44" fmla="*/ 847154 h 1076325"/>
                <a:gd name="connsiteX45" fmla="*/ 253175 w 1028700"/>
                <a:gd name="connsiteY45" fmla="*/ 805529 h 1076325"/>
                <a:gd name="connsiteX46" fmla="*/ 309182 w 1028700"/>
                <a:gd name="connsiteY46" fmla="*/ 756952 h 1076325"/>
                <a:gd name="connsiteX47" fmla="*/ 355187 w 1028700"/>
                <a:gd name="connsiteY47" fmla="*/ 721138 h 1076325"/>
                <a:gd name="connsiteX48" fmla="*/ 368046 w 1028700"/>
                <a:gd name="connsiteY48" fmla="*/ 717423 h 1076325"/>
                <a:gd name="connsiteX49" fmla="*/ 373666 w 1028700"/>
                <a:gd name="connsiteY49" fmla="*/ 729139 h 1076325"/>
                <a:gd name="connsiteX50" fmla="*/ 372904 w 1028700"/>
                <a:gd name="connsiteY50" fmla="*/ 749332 h 1076325"/>
                <a:gd name="connsiteX51" fmla="*/ 347758 w 1028700"/>
                <a:gd name="connsiteY51" fmla="*/ 796004 h 1076325"/>
                <a:gd name="connsiteX52" fmla="*/ 323850 w 1028700"/>
                <a:gd name="connsiteY52" fmla="*/ 838962 h 1076325"/>
                <a:gd name="connsiteX53" fmla="*/ 221552 w 1028700"/>
                <a:gd name="connsiteY53" fmla="*/ 943547 h 1076325"/>
                <a:gd name="connsiteX54" fmla="*/ 161544 w 1028700"/>
                <a:gd name="connsiteY54" fmla="*/ 982790 h 1076325"/>
                <a:gd name="connsiteX55" fmla="*/ 138113 w 1028700"/>
                <a:gd name="connsiteY55" fmla="*/ 991743 h 1076325"/>
                <a:gd name="connsiteX56" fmla="*/ 63722 w 1028700"/>
                <a:gd name="connsiteY56" fmla="*/ 1028414 h 1076325"/>
                <a:gd name="connsiteX57" fmla="*/ 23908 w 1028700"/>
                <a:gd name="connsiteY57" fmla="*/ 1044321 h 1076325"/>
                <a:gd name="connsiteX58" fmla="*/ 9620 w 1028700"/>
                <a:gd name="connsiteY58" fmla="*/ 1052894 h 1076325"/>
                <a:gd name="connsiteX59" fmla="*/ 7144 w 1028700"/>
                <a:gd name="connsiteY59" fmla="*/ 1063371 h 1076325"/>
                <a:gd name="connsiteX60" fmla="*/ 16288 w 1028700"/>
                <a:gd name="connsiteY60" fmla="*/ 1072325 h 1076325"/>
                <a:gd name="connsiteX61" fmla="*/ 102013 w 1028700"/>
                <a:gd name="connsiteY61" fmla="*/ 1075468 h 1076325"/>
                <a:gd name="connsiteX62" fmla="*/ 171165 w 1028700"/>
                <a:gd name="connsiteY62" fmla="*/ 1070515 h 1076325"/>
                <a:gd name="connsiteX63" fmla="*/ 224409 w 1028700"/>
                <a:gd name="connsiteY63" fmla="*/ 1055942 h 1076325"/>
                <a:gd name="connsiteX64" fmla="*/ 266033 w 1028700"/>
                <a:gd name="connsiteY64" fmla="*/ 1038130 h 1076325"/>
                <a:gd name="connsiteX65" fmla="*/ 307086 w 1028700"/>
                <a:gd name="connsiteY65" fmla="*/ 1014222 h 1076325"/>
                <a:gd name="connsiteX66" fmla="*/ 371666 w 1028700"/>
                <a:gd name="connsiteY66" fmla="*/ 955739 h 1076325"/>
                <a:gd name="connsiteX67" fmla="*/ 431292 w 1028700"/>
                <a:gd name="connsiteY67" fmla="*/ 872109 h 1076325"/>
                <a:gd name="connsiteX68" fmla="*/ 489966 w 1028700"/>
                <a:gd name="connsiteY68" fmla="*/ 747236 h 1076325"/>
                <a:gd name="connsiteX69" fmla="*/ 537115 w 1028700"/>
                <a:gd name="connsiteY69" fmla="*/ 601028 h 1076325"/>
                <a:gd name="connsiteX70" fmla="*/ 548164 w 1028700"/>
                <a:gd name="connsiteY70" fmla="*/ 587026 h 1076325"/>
                <a:gd name="connsiteX71" fmla="*/ 577501 w 1028700"/>
                <a:gd name="connsiteY71" fmla="*/ 569595 h 1076325"/>
                <a:gd name="connsiteX72" fmla="*/ 610648 w 1028700"/>
                <a:gd name="connsiteY72" fmla="*/ 545783 h 1076325"/>
                <a:gd name="connsiteX73" fmla="*/ 1021175 w 1028700"/>
                <a:gd name="connsiteY73" fmla="*/ 918401 h 1076325"/>
                <a:gd name="connsiteX74" fmla="*/ 1001839 w 1028700"/>
                <a:gd name="connsiteY74" fmla="*/ 907066 h 1076325"/>
                <a:gd name="connsiteX75" fmla="*/ 958977 w 1028700"/>
                <a:gd name="connsiteY75" fmla="*/ 904018 h 1076325"/>
                <a:gd name="connsiteX76" fmla="*/ 918877 w 1028700"/>
                <a:gd name="connsiteY76" fmla="*/ 901256 h 1076325"/>
                <a:gd name="connsiteX77" fmla="*/ 874490 w 1028700"/>
                <a:gd name="connsiteY77" fmla="*/ 888397 h 1076325"/>
                <a:gd name="connsiteX78" fmla="*/ 830675 w 1028700"/>
                <a:gd name="connsiteY78" fmla="*/ 872490 h 1076325"/>
                <a:gd name="connsiteX79" fmla="*/ 793814 w 1028700"/>
                <a:gd name="connsiteY79" fmla="*/ 853059 h 1076325"/>
                <a:gd name="connsiteX80" fmla="*/ 742665 w 1028700"/>
                <a:gd name="connsiteY80" fmla="*/ 813245 h 1076325"/>
                <a:gd name="connsiteX81" fmla="*/ 681514 w 1028700"/>
                <a:gd name="connsiteY81" fmla="*/ 751904 h 1076325"/>
                <a:gd name="connsiteX82" fmla="*/ 642175 w 1028700"/>
                <a:gd name="connsiteY82" fmla="*/ 696278 h 1076325"/>
                <a:gd name="connsiteX83" fmla="*/ 621887 w 1028700"/>
                <a:gd name="connsiteY83" fmla="*/ 665321 h 1076325"/>
                <a:gd name="connsiteX84" fmla="*/ 607505 w 1028700"/>
                <a:gd name="connsiteY84" fmla="*/ 649129 h 1076325"/>
                <a:gd name="connsiteX85" fmla="*/ 597408 w 1028700"/>
                <a:gd name="connsiteY85" fmla="*/ 640271 h 1076325"/>
                <a:gd name="connsiteX86" fmla="*/ 585025 w 1028700"/>
                <a:gd name="connsiteY86" fmla="*/ 638366 h 1076325"/>
                <a:gd name="connsiteX87" fmla="*/ 572643 w 1028700"/>
                <a:gd name="connsiteY87" fmla="*/ 640271 h 1076325"/>
                <a:gd name="connsiteX88" fmla="*/ 556927 w 1028700"/>
                <a:gd name="connsiteY88" fmla="*/ 656463 h 1076325"/>
                <a:gd name="connsiteX89" fmla="*/ 557593 w 1028700"/>
                <a:gd name="connsiteY89" fmla="*/ 671798 h 1076325"/>
                <a:gd name="connsiteX90" fmla="*/ 565975 w 1028700"/>
                <a:gd name="connsiteY90" fmla="*/ 688943 h 1076325"/>
                <a:gd name="connsiteX91" fmla="*/ 579215 w 1028700"/>
                <a:gd name="connsiteY91" fmla="*/ 725043 h 1076325"/>
                <a:gd name="connsiteX92" fmla="*/ 593693 w 1028700"/>
                <a:gd name="connsiteY92" fmla="*/ 760381 h 1076325"/>
                <a:gd name="connsiteX93" fmla="*/ 617220 w 1028700"/>
                <a:gd name="connsiteY93" fmla="*/ 813054 h 1076325"/>
                <a:gd name="connsiteX94" fmla="*/ 644557 w 1028700"/>
                <a:gd name="connsiteY94" fmla="*/ 867537 h 1076325"/>
                <a:gd name="connsiteX95" fmla="*/ 662178 w 1028700"/>
                <a:gd name="connsiteY95" fmla="*/ 908495 h 1076325"/>
                <a:gd name="connsiteX96" fmla="*/ 688753 w 1028700"/>
                <a:gd name="connsiteY96" fmla="*/ 962406 h 1076325"/>
                <a:gd name="connsiteX97" fmla="*/ 698849 w 1028700"/>
                <a:gd name="connsiteY97" fmla="*/ 988981 h 1076325"/>
                <a:gd name="connsiteX98" fmla="*/ 708660 w 1028700"/>
                <a:gd name="connsiteY98" fmla="*/ 1006316 h 1076325"/>
                <a:gd name="connsiteX99" fmla="*/ 725805 w 1028700"/>
                <a:gd name="connsiteY99" fmla="*/ 1020985 h 1076325"/>
                <a:gd name="connsiteX100" fmla="*/ 741140 w 1028700"/>
                <a:gd name="connsiteY100" fmla="*/ 1028986 h 1076325"/>
                <a:gd name="connsiteX101" fmla="*/ 757904 w 1028700"/>
                <a:gd name="connsiteY101" fmla="*/ 1040606 h 1076325"/>
                <a:gd name="connsiteX102" fmla="*/ 776574 w 1028700"/>
                <a:gd name="connsiteY102" fmla="*/ 1039940 h 1076325"/>
                <a:gd name="connsiteX103" fmla="*/ 797147 w 1028700"/>
                <a:gd name="connsiteY103" fmla="*/ 1032034 h 1076325"/>
                <a:gd name="connsiteX104" fmla="*/ 828104 w 1028700"/>
                <a:gd name="connsiteY104" fmla="*/ 1015556 h 1076325"/>
                <a:gd name="connsiteX105" fmla="*/ 864489 w 1028700"/>
                <a:gd name="connsiteY105" fmla="*/ 1004792 h 1076325"/>
                <a:gd name="connsiteX106" fmla="*/ 889730 w 1028700"/>
                <a:gd name="connsiteY106" fmla="*/ 993076 h 1076325"/>
                <a:gd name="connsiteX107" fmla="*/ 926306 w 1028700"/>
                <a:gd name="connsiteY107" fmla="*/ 975932 h 1076325"/>
                <a:gd name="connsiteX108" fmla="*/ 962692 w 1028700"/>
                <a:gd name="connsiteY108" fmla="*/ 965454 h 1076325"/>
                <a:gd name="connsiteX109" fmla="*/ 992981 w 1028700"/>
                <a:gd name="connsiteY109" fmla="*/ 954024 h 1076325"/>
                <a:gd name="connsiteX110" fmla="*/ 1011936 w 1028700"/>
                <a:gd name="connsiteY110" fmla="*/ 942975 h 1076325"/>
                <a:gd name="connsiteX111" fmla="*/ 1025557 w 1028700"/>
                <a:gd name="connsiteY111" fmla="*/ 931831 h 1076325"/>
                <a:gd name="connsiteX112" fmla="*/ 1021175 w 1028700"/>
                <a:gd name="connsiteY112" fmla="*/ 918401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1028700" h="1076325">
                  <a:moveTo>
                    <a:pt x="610648" y="545783"/>
                  </a:moveTo>
                  <a:lnTo>
                    <a:pt x="737330" y="469106"/>
                  </a:lnTo>
                  <a:lnTo>
                    <a:pt x="789241" y="447484"/>
                  </a:lnTo>
                  <a:lnTo>
                    <a:pt x="827818" y="432816"/>
                  </a:lnTo>
                  <a:lnTo>
                    <a:pt x="842486" y="409004"/>
                  </a:lnTo>
                  <a:lnTo>
                    <a:pt x="838676" y="385667"/>
                  </a:lnTo>
                  <a:lnTo>
                    <a:pt x="808768" y="358616"/>
                  </a:lnTo>
                  <a:lnTo>
                    <a:pt x="768382" y="343853"/>
                  </a:lnTo>
                  <a:lnTo>
                    <a:pt x="734092" y="347567"/>
                  </a:lnTo>
                  <a:lnTo>
                    <a:pt x="702755" y="362998"/>
                  </a:lnTo>
                  <a:lnTo>
                    <a:pt x="678942" y="394145"/>
                  </a:lnTo>
                  <a:lnTo>
                    <a:pt x="604457" y="445865"/>
                  </a:lnTo>
                  <a:lnTo>
                    <a:pt x="588836" y="452247"/>
                  </a:lnTo>
                  <a:lnTo>
                    <a:pt x="578930" y="439293"/>
                  </a:lnTo>
                  <a:lnTo>
                    <a:pt x="586359" y="344424"/>
                  </a:lnTo>
                  <a:lnTo>
                    <a:pt x="604742" y="258699"/>
                  </a:lnTo>
                  <a:lnTo>
                    <a:pt x="612743" y="213836"/>
                  </a:lnTo>
                  <a:lnTo>
                    <a:pt x="623792" y="191834"/>
                  </a:lnTo>
                  <a:lnTo>
                    <a:pt x="623792" y="163639"/>
                  </a:lnTo>
                  <a:lnTo>
                    <a:pt x="614553" y="136684"/>
                  </a:lnTo>
                  <a:lnTo>
                    <a:pt x="585788" y="107061"/>
                  </a:lnTo>
                  <a:lnTo>
                    <a:pt x="516541" y="52959"/>
                  </a:lnTo>
                  <a:lnTo>
                    <a:pt x="464344" y="11240"/>
                  </a:lnTo>
                  <a:lnTo>
                    <a:pt x="444532" y="7144"/>
                  </a:lnTo>
                  <a:lnTo>
                    <a:pt x="423100" y="29242"/>
                  </a:lnTo>
                  <a:lnTo>
                    <a:pt x="421291" y="57721"/>
                  </a:lnTo>
                  <a:lnTo>
                    <a:pt x="424625" y="79534"/>
                  </a:lnTo>
                  <a:lnTo>
                    <a:pt x="424910" y="95821"/>
                  </a:lnTo>
                  <a:lnTo>
                    <a:pt x="434816" y="132302"/>
                  </a:lnTo>
                  <a:lnTo>
                    <a:pt x="438626" y="265557"/>
                  </a:lnTo>
                  <a:lnTo>
                    <a:pt x="439484" y="350806"/>
                  </a:lnTo>
                  <a:lnTo>
                    <a:pt x="423863" y="482060"/>
                  </a:lnTo>
                  <a:lnTo>
                    <a:pt x="415100" y="539877"/>
                  </a:lnTo>
                  <a:lnTo>
                    <a:pt x="311563" y="601313"/>
                  </a:lnTo>
                  <a:lnTo>
                    <a:pt x="206216" y="662654"/>
                  </a:lnTo>
                  <a:lnTo>
                    <a:pt x="137065" y="691420"/>
                  </a:lnTo>
                  <a:lnTo>
                    <a:pt x="71533" y="702469"/>
                  </a:lnTo>
                  <a:lnTo>
                    <a:pt x="23146" y="715518"/>
                  </a:lnTo>
                  <a:lnTo>
                    <a:pt x="10287" y="732092"/>
                  </a:lnTo>
                  <a:lnTo>
                    <a:pt x="18859" y="754190"/>
                  </a:lnTo>
                  <a:lnTo>
                    <a:pt x="66104" y="785336"/>
                  </a:lnTo>
                  <a:lnTo>
                    <a:pt x="111443" y="819626"/>
                  </a:lnTo>
                  <a:lnTo>
                    <a:pt x="148114" y="841629"/>
                  </a:lnTo>
                  <a:lnTo>
                    <a:pt x="181833" y="852678"/>
                  </a:lnTo>
                  <a:lnTo>
                    <a:pt x="205645" y="847154"/>
                  </a:lnTo>
                  <a:lnTo>
                    <a:pt x="253175" y="805529"/>
                  </a:lnTo>
                  <a:lnTo>
                    <a:pt x="309182" y="756952"/>
                  </a:lnTo>
                  <a:lnTo>
                    <a:pt x="355187" y="721138"/>
                  </a:lnTo>
                  <a:lnTo>
                    <a:pt x="368046" y="717423"/>
                  </a:lnTo>
                  <a:lnTo>
                    <a:pt x="373666" y="729139"/>
                  </a:lnTo>
                  <a:lnTo>
                    <a:pt x="372904" y="749332"/>
                  </a:lnTo>
                  <a:lnTo>
                    <a:pt x="347758" y="796004"/>
                  </a:lnTo>
                  <a:lnTo>
                    <a:pt x="323850" y="838962"/>
                  </a:lnTo>
                  <a:lnTo>
                    <a:pt x="221552" y="943547"/>
                  </a:lnTo>
                  <a:lnTo>
                    <a:pt x="161544" y="982790"/>
                  </a:lnTo>
                  <a:lnTo>
                    <a:pt x="138113" y="991743"/>
                  </a:lnTo>
                  <a:lnTo>
                    <a:pt x="63722" y="1028414"/>
                  </a:lnTo>
                  <a:lnTo>
                    <a:pt x="23908" y="1044321"/>
                  </a:lnTo>
                  <a:lnTo>
                    <a:pt x="9620" y="1052894"/>
                  </a:lnTo>
                  <a:lnTo>
                    <a:pt x="7144" y="1063371"/>
                  </a:lnTo>
                  <a:lnTo>
                    <a:pt x="16288" y="1072325"/>
                  </a:lnTo>
                  <a:lnTo>
                    <a:pt x="102013" y="1075468"/>
                  </a:lnTo>
                  <a:lnTo>
                    <a:pt x="171165" y="1070515"/>
                  </a:lnTo>
                  <a:lnTo>
                    <a:pt x="224409" y="1055942"/>
                  </a:lnTo>
                  <a:lnTo>
                    <a:pt x="266033" y="1038130"/>
                  </a:lnTo>
                  <a:lnTo>
                    <a:pt x="307086" y="1014222"/>
                  </a:lnTo>
                  <a:lnTo>
                    <a:pt x="371666" y="955739"/>
                  </a:lnTo>
                  <a:lnTo>
                    <a:pt x="431292" y="872109"/>
                  </a:lnTo>
                  <a:lnTo>
                    <a:pt x="489966" y="747236"/>
                  </a:lnTo>
                  <a:lnTo>
                    <a:pt x="537115" y="601028"/>
                  </a:lnTo>
                  <a:lnTo>
                    <a:pt x="548164" y="587026"/>
                  </a:lnTo>
                  <a:lnTo>
                    <a:pt x="577501" y="569595"/>
                  </a:lnTo>
                  <a:lnTo>
                    <a:pt x="610648" y="545783"/>
                  </a:lnTo>
                  <a:close/>
                  <a:moveTo>
                    <a:pt x="1021175" y="918401"/>
                  </a:moveTo>
                  <a:lnTo>
                    <a:pt x="1001839" y="907066"/>
                  </a:lnTo>
                  <a:lnTo>
                    <a:pt x="958977" y="904018"/>
                  </a:lnTo>
                  <a:lnTo>
                    <a:pt x="918877" y="901256"/>
                  </a:lnTo>
                  <a:lnTo>
                    <a:pt x="874490" y="888397"/>
                  </a:lnTo>
                  <a:lnTo>
                    <a:pt x="830675" y="872490"/>
                  </a:lnTo>
                  <a:lnTo>
                    <a:pt x="793814" y="853059"/>
                  </a:lnTo>
                  <a:lnTo>
                    <a:pt x="742665" y="813245"/>
                  </a:lnTo>
                  <a:lnTo>
                    <a:pt x="681514" y="751904"/>
                  </a:lnTo>
                  <a:lnTo>
                    <a:pt x="642175" y="696278"/>
                  </a:lnTo>
                  <a:lnTo>
                    <a:pt x="621887" y="665321"/>
                  </a:lnTo>
                  <a:lnTo>
                    <a:pt x="607505" y="649129"/>
                  </a:lnTo>
                  <a:lnTo>
                    <a:pt x="597408" y="640271"/>
                  </a:lnTo>
                  <a:lnTo>
                    <a:pt x="585025" y="638366"/>
                  </a:lnTo>
                  <a:lnTo>
                    <a:pt x="572643" y="640271"/>
                  </a:lnTo>
                  <a:lnTo>
                    <a:pt x="556927" y="656463"/>
                  </a:lnTo>
                  <a:lnTo>
                    <a:pt x="557593" y="671798"/>
                  </a:lnTo>
                  <a:lnTo>
                    <a:pt x="565975" y="688943"/>
                  </a:lnTo>
                  <a:lnTo>
                    <a:pt x="579215" y="725043"/>
                  </a:lnTo>
                  <a:lnTo>
                    <a:pt x="593693" y="760381"/>
                  </a:lnTo>
                  <a:lnTo>
                    <a:pt x="617220" y="813054"/>
                  </a:lnTo>
                  <a:lnTo>
                    <a:pt x="644557" y="867537"/>
                  </a:lnTo>
                  <a:lnTo>
                    <a:pt x="662178" y="908495"/>
                  </a:lnTo>
                  <a:lnTo>
                    <a:pt x="688753" y="962406"/>
                  </a:lnTo>
                  <a:lnTo>
                    <a:pt x="698849" y="988981"/>
                  </a:lnTo>
                  <a:lnTo>
                    <a:pt x="708660" y="1006316"/>
                  </a:lnTo>
                  <a:lnTo>
                    <a:pt x="725805" y="1020985"/>
                  </a:lnTo>
                  <a:lnTo>
                    <a:pt x="741140" y="1028986"/>
                  </a:lnTo>
                  <a:lnTo>
                    <a:pt x="757904" y="1040606"/>
                  </a:lnTo>
                  <a:lnTo>
                    <a:pt x="776574" y="1039940"/>
                  </a:lnTo>
                  <a:lnTo>
                    <a:pt x="797147" y="1032034"/>
                  </a:lnTo>
                  <a:lnTo>
                    <a:pt x="828104" y="1015556"/>
                  </a:lnTo>
                  <a:lnTo>
                    <a:pt x="864489" y="1004792"/>
                  </a:lnTo>
                  <a:lnTo>
                    <a:pt x="889730" y="993076"/>
                  </a:lnTo>
                  <a:lnTo>
                    <a:pt x="926306" y="975932"/>
                  </a:lnTo>
                  <a:lnTo>
                    <a:pt x="962692" y="965454"/>
                  </a:lnTo>
                  <a:lnTo>
                    <a:pt x="992981" y="954024"/>
                  </a:lnTo>
                  <a:lnTo>
                    <a:pt x="1011936" y="942975"/>
                  </a:lnTo>
                  <a:lnTo>
                    <a:pt x="1025557" y="931831"/>
                  </a:lnTo>
                  <a:lnTo>
                    <a:pt x="1021175" y="918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E9261B85-D0C9-4D0C-945E-5F56C88C286D}"/>
                </a:ext>
              </a:extLst>
            </p:cNvPr>
            <p:cNvSpPr/>
            <p:nvPr/>
          </p:nvSpPr>
          <p:spPr>
            <a:xfrm>
              <a:off x="8690515" y="2688431"/>
              <a:ext cx="1076325" cy="1457325"/>
            </a:xfrm>
            <a:custGeom>
              <a:avLst/>
              <a:gdLst>
                <a:gd name="connsiteX0" fmla="*/ 1071086 w 1076325"/>
                <a:gd name="connsiteY0" fmla="*/ 190691 h 1457325"/>
                <a:gd name="connsiteX1" fmla="*/ 1056513 w 1076325"/>
                <a:gd name="connsiteY1" fmla="*/ 157163 h 1457325"/>
                <a:gd name="connsiteX2" fmla="*/ 1038606 w 1076325"/>
                <a:gd name="connsiteY2" fmla="*/ 130016 h 1457325"/>
                <a:gd name="connsiteX3" fmla="*/ 1011460 w 1076325"/>
                <a:gd name="connsiteY3" fmla="*/ 104489 h 1457325"/>
                <a:gd name="connsiteX4" fmla="*/ 979361 w 1076325"/>
                <a:gd name="connsiteY4" fmla="*/ 87630 h 1457325"/>
                <a:gd name="connsiteX5" fmla="*/ 944213 w 1076325"/>
                <a:gd name="connsiteY5" fmla="*/ 70676 h 1457325"/>
                <a:gd name="connsiteX6" fmla="*/ 911637 w 1076325"/>
                <a:gd name="connsiteY6" fmla="*/ 63341 h 1457325"/>
                <a:gd name="connsiteX7" fmla="*/ 888682 w 1076325"/>
                <a:gd name="connsiteY7" fmla="*/ 69723 h 1457325"/>
                <a:gd name="connsiteX8" fmla="*/ 839152 w 1076325"/>
                <a:gd name="connsiteY8" fmla="*/ 100013 h 1457325"/>
                <a:gd name="connsiteX9" fmla="*/ 775525 w 1076325"/>
                <a:gd name="connsiteY9" fmla="*/ 130302 h 1457325"/>
                <a:gd name="connsiteX10" fmla="*/ 732187 w 1076325"/>
                <a:gd name="connsiteY10" fmla="*/ 155258 h 1457325"/>
                <a:gd name="connsiteX11" fmla="*/ 685514 w 1076325"/>
                <a:gd name="connsiteY11" fmla="*/ 178499 h 1457325"/>
                <a:gd name="connsiteX12" fmla="*/ 655415 w 1076325"/>
                <a:gd name="connsiteY12" fmla="*/ 209264 h 1457325"/>
                <a:gd name="connsiteX13" fmla="*/ 639509 w 1076325"/>
                <a:gd name="connsiteY13" fmla="*/ 215932 h 1457325"/>
                <a:gd name="connsiteX14" fmla="*/ 625793 w 1076325"/>
                <a:gd name="connsiteY14" fmla="*/ 215265 h 1457325"/>
                <a:gd name="connsiteX15" fmla="*/ 618554 w 1076325"/>
                <a:gd name="connsiteY15" fmla="*/ 205931 h 1457325"/>
                <a:gd name="connsiteX16" fmla="*/ 621792 w 1076325"/>
                <a:gd name="connsiteY16" fmla="*/ 198311 h 1457325"/>
                <a:gd name="connsiteX17" fmla="*/ 635603 w 1076325"/>
                <a:gd name="connsiteY17" fmla="*/ 189167 h 1457325"/>
                <a:gd name="connsiteX18" fmla="*/ 665416 w 1076325"/>
                <a:gd name="connsiteY18" fmla="*/ 155829 h 1457325"/>
                <a:gd name="connsiteX19" fmla="*/ 685419 w 1076325"/>
                <a:gd name="connsiteY19" fmla="*/ 134588 h 1457325"/>
                <a:gd name="connsiteX20" fmla="*/ 696849 w 1076325"/>
                <a:gd name="connsiteY20" fmla="*/ 117920 h 1457325"/>
                <a:gd name="connsiteX21" fmla="*/ 698087 w 1076325"/>
                <a:gd name="connsiteY21" fmla="*/ 104584 h 1457325"/>
                <a:gd name="connsiteX22" fmla="*/ 690848 w 1076325"/>
                <a:gd name="connsiteY22" fmla="*/ 86773 h 1457325"/>
                <a:gd name="connsiteX23" fmla="*/ 666179 w 1076325"/>
                <a:gd name="connsiteY23" fmla="*/ 59627 h 1457325"/>
                <a:gd name="connsiteX24" fmla="*/ 629698 w 1076325"/>
                <a:gd name="connsiteY24" fmla="*/ 30004 h 1457325"/>
                <a:gd name="connsiteX25" fmla="*/ 600837 w 1076325"/>
                <a:gd name="connsiteY25" fmla="*/ 11335 h 1457325"/>
                <a:gd name="connsiteX26" fmla="*/ 579787 w 1076325"/>
                <a:gd name="connsiteY26" fmla="*/ 7144 h 1457325"/>
                <a:gd name="connsiteX27" fmla="*/ 563213 w 1076325"/>
                <a:gd name="connsiteY27" fmla="*/ 10859 h 1457325"/>
                <a:gd name="connsiteX28" fmla="*/ 549021 w 1076325"/>
                <a:gd name="connsiteY28" fmla="*/ 28766 h 1457325"/>
                <a:gd name="connsiteX29" fmla="*/ 545973 w 1076325"/>
                <a:gd name="connsiteY29" fmla="*/ 44196 h 1457325"/>
                <a:gd name="connsiteX30" fmla="*/ 545020 w 1076325"/>
                <a:gd name="connsiteY30" fmla="*/ 72676 h 1457325"/>
                <a:gd name="connsiteX31" fmla="*/ 515207 w 1076325"/>
                <a:gd name="connsiteY31" fmla="*/ 127540 h 1457325"/>
                <a:gd name="connsiteX32" fmla="*/ 497586 w 1076325"/>
                <a:gd name="connsiteY32" fmla="*/ 143161 h 1457325"/>
                <a:gd name="connsiteX33" fmla="*/ 483012 w 1076325"/>
                <a:gd name="connsiteY33" fmla="*/ 144399 h 1457325"/>
                <a:gd name="connsiteX34" fmla="*/ 454533 w 1076325"/>
                <a:gd name="connsiteY34" fmla="*/ 138589 h 1457325"/>
                <a:gd name="connsiteX35" fmla="*/ 402241 w 1076325"/>
                <a:gd name="connsiteY35" fmla="*/ 128492 h 1457325"/>
                <a:gd name="connsiteX36" fmla="*/ 381000 w 1076325"/>
                <a:gd name="connsiteY36" fmla="*/ 126206 h 1457325"/>
                <a:gd name="connsiteX37" fmla="*/ 365855 w 1076325"/>
                <a:gd name="connsiteY37" fmla="*/ 132493 h 1457325"/>
                <a:gd name="connsiteX38" fmla="*/ 357568 w 1076325"/>
                <a:gd name="connsiteY38" fmla="*/ 151733 h 1457325"/>
                <a:gd name="connsiteX39" fmla="*/ 360616 w 1076325"/>
                <a:gd name="connsiteY39" fmla="*/ 169355 h 1457325"/>
                <a:gd name="connsiteX40" fmla="*/ 378523 w 1076325"/>
                <a:gd name="connsiteY40" fmla="*/ 181737 h 1457325"/>
                <a:gd name="connsiteX41" fmla="*/ 413766 w 1076325"/>
                <a:gd name="connsiteY41" fmla="*/ 205550 h 1457325"/>
                <a:gd name="connsiteX42" fmla="*/ 436721 w 1076325"/>
                <a:gd name="connsiteY42" fmla="*/ 225266 h 1457325"/>
                <a:gd name="connsiteX43" fmla="*/ 443484 w 1076325"/>
                <a:gd name="connsiteY43" fmla="*/ 240411 h 1457325"/>
                <a:gd name="connsiteX44" fmla="*/ 436150 w 1076325"/>
                <a:gd name="connsiteY44" fmla="*/ 253270 h 1457325"/>
                <a:gd name="connsiteX45" fmla="*/ 382238 w 1076325"/>
                <a:gd name="connsiteY45" fmla="*/ 301181 h 1457325"/>
                <a:gd name="connsiteX46" fmla="*/ 363950 w 1076325"/>
                <a:gd name="connsiteY46" fmla="*/ 307848 h 1457325"/>
                <a:gd name="connsiteX47" fmla="*/ 354616 w 1076325"/>
                <a:gd name="connsiteY47" fmla="*/ 311563 h 1457325"/>
                <a:gd name="connsiteX48" fmla="*/ 345377 w 1076325"/>
                <a:gd name="connsiteY48" fmla="*/ 308801 h 1457325"/>
                <a:gd name="connsiteX49" fmla="*/ 336899 w 1076325"/>
                <a:gd name="connsiteY49" fmla="*/ 296132 h 1457325"/>
                <a:gd name="connsiteX50" fmla="*/ 326041 w 1076325"/>
                <a:gd name="connsiteY50" fmla="*/ 276987 h 1457325"/>
                <a:gd name="connsiteX51" fmla="*/ 297561 w 1076325"/>
                <a:gd name="connsiteY51" fmla="*/ 236030 h 1457325"/>
                <a:gd name="connsiteX52" fmla="*/ 267748 w 1076325"/>
                <a:gd name="connsiteY52" fmla="*/ 196406 h 1457325"/>
                <a:gd name="connsiteX53" fmla="*/ 235744 w 1076325"/>
                <a:gd name="connsiteY53" fmla="*/ 168878 h 1457325"/>
                <a:gd name="connsiteX54" fmla="*/ 204216 w 1076325"/>
                <a:gd name="connsiteY54" fmla="*/ 141351 h 1457325"/>
                <a:gd name="connsiteX55" fmla="*/ 171164 w 1076325"/>
                <a:gd name="connsiteY55" fmla="*/ 125254 h 1457325"/>
                <a:gd name="connsiteX56" fmla="*/ 142684 w 1076325"/>
                <a:gd name="connsiteY56" fmla="*/ 113348 h 1457325"/>
                <a:gd name="connsiteX57" fmla="*/ 121253 w 1076325"/>
                <a:gd name="connsiteY57" fmla="*/ 113919 h 1457325"/>
                <a:gd name="connsiteX58" fmla="*/ 108871 w 1076325"/>
                <a:gd name="connsiteY58" fmla="*/ 122682 h 1457325"/>
                <a:gd name="connsiteX59" fmla="*/ 105156 w 1076325"/>
                <a:gd name="connsiteY59" fmla="*/ 136779 h 1457325"/>
                <a:gd name="connsiteX60" fmla="*/ 113919 w 1076325"/>
                <a:gd name="connsiteY60" fmla="*/ 151638 h 1457325"/>
                <a:gd name="connsiteX61" fmla="*/ 154305 w 1076325"/>
                <a:gd name="connsiteY61" fmla="*/ 192500 h 1457325"/>
                <a:gd name="connsiteX62" fmla="*/ 201835 w 1076325"/>
                <a:gd name="connsiteY62" fmla="*/ 244697 h 1457325"/>
                <a:gd name="connsiteX63" fmla="*/ 237458 w 1076325"/>
                <a:gd name="connsiteY63" fmla="*/ 310325 h 1457325"/>
                <a:gd name="connsiteX64" fmla="*/ 255841 w 1076325"/>
                <a:gd name="connsiteY64" fmla="*/ 356235 h 1457325"/>
                <a:gd name="connsiteX65" fmla="*/ 263843 w 1076325"/>
                <a:gd name="connsiteY65" fmla="*/ 376809 h 1457325"/>
                <a:gd name="connsiteX66" fmla="*/ 260128 w 1076325"/>
                <a:gd name="connsiteY66" fmla="*/ 384334 h 1457325"/>
                <a:gd name="connsiteX67" fmla="*/ 249460 w 1076325"/>
                <a:gd name="connsiteY67" fmla="*/ 386048 h 1457325"/>
                <a:gd name="connsiteX68" fmla="*/ 241173 w 1076325"/>
                <a:gd name="connsiteY68" fmla="*/ 376428 h 1457325"/>
                <a:gd name="connsiteX69" fmla="*/ 223551 w 1076325"/>
                <a:gd name="connsiteY69" fmla="*/ 353473 h 1457325"/>
                <a:gd name="connsiteX70" fmla="*/ 198025 w 1076325"/>
                <a:gd name="connsiteY70" fmla="*/ 329756 h 1457325"/>
                <a:gd name="connsiteX71" fmla="*/ 167259 w 1076325"/>
                <a:gd name="connsiteY71" fmla="*/ 305562 h 1457325"/>
                <a:gd name="connsiteX72" fmla="*/ 143351 w 1076325"/>
                <a:gd name="connsiteY72" fmla="*/ 290132 h 1457325"/>
                <a:gd name="connsiteX73" fmla="*/ 115157 w 1076325"/>
                <a:gd name="connsiteY73" fmla="*/ 285655 h 1457325"/>
                <a:gd name="connsiteX74" fmla="*/ 99250 w 1076325"/>
                <a:gd name="connsiteY74" fmla="*/ 290608 h 1457325"/>
                <a:gd name="connsiteX75" fmla="*/ 95535 w 1076325"/>
                <a:gd name="connsiteY75" fmla="*/ 306229 h 1457325"/>
                <a:gd name="connsiteX76" fmla="*/ 102298 w 1076325"/>
                <a:gd name="connsiteY76" fmla="*/ 324993 h 1457325"/>
                <a:gd name="connsiteX77" fmla="*/ 148209 w 1076325"/>
                <a:gd name="connsiteY77" fmla="*/ 383286 h 1457325"/>
                <a:gd name="connsiteX78" fmla="*/ 164592 w 1076325"/>
                <a:gd name="connsiteY78" fmla="*/ 421291 h 1457325"/>
                <a:gd name="connsiteX79" fmla="*/ 229457 w 1076325"/>
                <a:gd name="connsiteY79" fmla="*/ 566928 h 1457325"/>
                <a:gd name="connsiteX80" fmla="*/ 232029 w 1076325"/>
                <a:gd name="connsiteY80" fmla="*/ 573405 h 1457325"/>
                <a:gd name="connsiteX81" fmla="*/ 255079 w 1076325"/>
                <a:gd name="connsiteY81" fmla="*/ 606266 h 1457325"/>
                <a:gd name="connsiteX82" fmla="*/ 271939 w 1076325"/>
                <a:gd name="connsiteY82" fmla="*/ 617792 h 1457325"/>
                <a:gd name="connsiteX83" fmla="*/ 284036 w 1076325"/>
                <a:gd name="connsiteY83" fmla="*/ 613505 h 1457325"/>
                <a:gd name="connsiteX84" fmla="*/ 294608 w 1076325"/>
                <a:gd name="connsiteY84" fmla="*/ 602075 h 1457325"/>
                <a:gd name="connsiteX85" fmla="*/ 299751 w 1076325"/>
                <a:gd name="connsiteY85" fmla="*/ 576834 h 1457325"/>
                <a:gd name="connsiteX86" fmla="*/ 296703 w 1076325"/>
                <a:gd name="connsiteY86" fmla="*/ 529114 h 1457325"/>
                <a:gd name="connsiteX87" fmla="*/ 291655 w 1076325"/>
                <a:gd name="connsiteY87" fmla="*/ 516731 h 1457325"/>
                <a:gd name="connsiteX88" fmla="*/ 297656 w 1076325"/>
                <a:gd name="connsiteY88" fmla="*/ 507492 h 1457325"/>
                <a:gd name="connsiteX89" fmla="*/ 308610 w 1076325"/>
                <a:gd name="connsiteY89" fmla="*/ 502634 h 1457325"/>
                <a:gd name="connsiteX90" fmla="*/ 317754 w 1076325"/>
                <a:gd name="connsiteY90" fmla="*/ 506921 h 1457325"/>
                <a:gd name="connsiteX91" fmla="*/ 342043 w 1076325"/>
                <a:gd name="connsiteY91" fmla="*/ 531590 h 1457325"/>
                <a:gd name="connsiteX92" fmla="*/ 373761 w 1076325"/>
                <a:gd name="connsiteY92" fmla="*/ 558641 h 1457325"/>
                <a:gd name="connsiteX93" fmla="*/ 401669 w 1076325"/>
                <a:gd name="connsiteY93" fmla="*/ 568262 h 1457325"/>
                <a:gd name="connsiteX94" fmla="*/ 421386 w 1076325"/>
                <a:gd name="connsiteY94" fmla="*/ 559213 h 1457325"/>
                <a:gd name="connsiteX95" fmla="*/ 437293 w 1076325"/>
                <a:gd name="connsiteY95" fmla="*/ 537496 h 1457325"/>
                <a:gd name="connsiteX96" fmla="*/ 443293 w 1076325"/>
                <a:gd name="connsiteY96" fmla="*/ 503587 h 1457325"/>
                <a:gd name="connsiteX97" fmla="*/ 438340 w 1076325"/>
                <a:gd name="connsiteY97" fmla="*/ 479012 h 1457325"/>
                <a:gd name="connsiteX98" fmla="*/ 424148 w 1076325"/>
                <a:gd name="connsiteY98" fmla="*/ 457391 h 1457325"/>
                <a:gd name="connsiteX99" fmla="*/ 415480 w 1076325"/>
                <a:gd name="connsiteY99" fmla="*/ 437864 h 1457325"/>
                <a:gd name="connsiteX100" fmla="*/ 396240 w 1076325"/>
                <a:gd name="connsiteY100" fmla="*/ 389192 h 1457325"/>
                <a:gd name="connsiteX101" fmla="*/ 385096 w 1076325"/>
                <a:gd name="connsiteY101" fmla="*/ 368522 h 1457325"/>
                <a:gd name="connsiteX102" fmla="*/ 384620 w 1076325"/>
                <a:gd name="connsiteY102" fmla="*/ 359569 h 1457325"/>
                <a:gd name="connsiteX103" fmla="*/ 415576 w 1076325"/>
                <a:gd name="connsiteY103" fmla="*/ 330327 h 1457325"/>
                <a:gd name="connsiteX104" fmla="*/ 473869 w 1076325"/>
                <a:gd name="connsiteY104" fmla="*/ 294037 h 1457325"/>
                <a:gd name="connsiteX105" fmla="*/ 497014 w 1076325"/>
                <a:gd name="connsiteY105" fmla="*/ 285464 h 1457325"/>
                <a:gd name="connsiteX106" fmla="*/ 510349 w 1076325"/>
                <a:gd name="connsiteY106" fmla="*/ 290989 h 1457325"/>
                <a:gd name="connsiteX107" fmla="*/ 510635 w 1076325"/>
                <a:gd name="connsiteY107" fmla="*/ 304895 h 1457325"/>
                <a:gd name="connsiteX108" fmla="*/ 487870 w 1076325"/>
                <a:gd name="connsiteY108" fmla="*/ 335756 h 1457325"/>
                <a:gd name="connsiteX109" fmla="*/ 465487 w 1076325"/>
                <a:gd name="connsiteY109" fmla="*/ 386334 h 1457325"/>
                <a:gd name="connsiteX110" fmla="*/ 463201 w 1076325"/>
                <a:gd name="connsiteY110" fmla="*/ 427768 h 1457325"/>
                <a:gd name="connsiteX111" fmla="*/ 467868 w 1076325"/>
                <a:gd name="connsiteY111" fmla="*/ 449199 h 1457325"/>
                <a:gd name="connsiteX112" fmla="*/ 476155 w 1076325"/>
                <a:gd name="connsiteY112" fmla="*/ 484061 h 1457325"/>
                <a:gd name="connsiteX113" fmla="*/ 513302 w 1076325"/>
                <a:gd name="connsiteY113" fmla="*/ 504444 h 1457325"/>
                <a:gd name="connsiteX114" fmla="*/ 551879 w 1076325"/>
                <a:gd name="connsiteY114" fmla="*/ 513969 h 1457325"/>
                <a:gd name="connsiteX115" fmla="*/ 600075 w 1076325"/>
                <a:gd name="connsiteY115" fmla="*/ 518160 h 1457325"/>
                <a:gd name="connsiteX116" fmla="*/ 629031 w 1076325"/>
                <a:gd name="connsiteY116" fmla="*/ 504254 h 1457325"/>
                <a:gd name="connsiteX117" fmla="*/ 665797 w 1076325"/>
                <a:gd name="connsiteY117" fmla="*/ 473774 h 1457325"/>
                <a:gd name="connsiteX118" fmla="*/ 696563 w 1076325"/>
                <a:gd name="connsiteY118" fmla="*/ 434435 h 1457325"/>
                <a:gd name="connsiteX119" fmla="*/ 706660 w 1076325"/>
                <a:gd name="connsiteY119" fmla="*/ 391097 h 1457325"/>
                <a:gd name="connsiteX120" fmla="*/ 705326 w 1076325"/>
                <a:gd name="connsiteY120" fmla="*/ 364903 h 1457325"/>
                <a:gd name="connsiteX121" fmla="*/ 696182 w 1076325"/>
                <a:gd name="connsiteY121" fmla="*/ 331851 h 1457325"/>
                <a:gd name="connsiteX122" fmla="*/ 682561 w 1076325"/>
                <a:gd name="connsiteY122" fmla="*/ 300704 h 1457325"/>
                <a:gd name="connsiteX123" fmla="*/ 670655 w 1076325"/>
                <a:gd name="connsiteY123" fmla="*/ 280035 h 1457325"/>
                <a:gd name="connsiteX124" fmla="*/ 663511 w 1076325"/>
                <a:gd name="connsiteY124" fmla="*/ 270034 h 1457325"/>
                <a:gd name="connsiteX125" fmla="*/ 666750 w 1076325"/>
                <a:gd name="connsiteY125" fmla="*/ 262509 h 1457325"/>
                <a:gd name="connsiteX126" fmla="*/ 683419 w 1076325"/>
                <a:gd name="connsiteY126" fmla="*/ 252413 h 1457325"/>
                <a:gd name="connsiteX127" fmla="*/ 710184 w 1076325"/>
                <a:gd name="connsiteY127" fmla="*/ 238601 h 1457325"/>
                <a:gd name="connsiteX128" fmla="*/ 734473 w 1076325"/>
                <a:gd name="connsiteY128" fmla="*/ 231267 h 1457325"/>
                <a:gd name="connsiteX129" fmla="*/ 776097 w 1076325"/>
                <a:gd name="connsiteY129" fmla="*/ 211265 h 1457325"/>
                <a:gd name="connsiteX130" fmla="*/ 820388 w 1076325"/>
                <a:gd name="connsiteY130" fmla="*/ 197263 h 1457325"/>
                <a:gd name="connsiteX131" fmla="*/ 841915 w 1076325"/>
                <a:gd name="connsiteY131" fmla="*/ 200978 h 1457325"/>
                <a:gd name="connsiteX132" fmla="*/ 856107 w 1076325"/>
                <a:gd name="connsiteY132" fmla="*/ 213836 h 1457325"/>
                <a:gd name="connsiteX133" fmla="*/ 858393 w 1076325"/>
                <a:gd name="connsiteY133" fmla="*/ 229934 h 1457325"/>
                <a:gd name="connsiteX134" fmla="*/ 848487 w 1076325"/>
                <a:gd name="connsiteY134" fmla="*/ 261176 h 1457325"/>
                <a:gd name="connsiteX135" fmla="*/ 817340 w 1076325"/>
                <a:gd name="connsiteY135" fmla="*/ 315468 h 1457325"/>
                <a:gd name="connsiteX136" fmla="*/ 779430 w 1076325"/>
                <a:gd name="connsiteY136" fmla="*/ 381286 h 1457325"/>
                <a:gd name="connsiteX137" fmla="*/ 743807 w 1076325"/>
                <a:gd name="connsiteY137" fmla="*/ 438626 h 1457325"/>
                <a:gd name="connsiteX138" fmla="*/ 714470 w 1076325"/>
                <a:gd name="connsiteY138" fmla="*/ 485299 h 1457325"/>
                <a:gd name="connsiteX139" fmla="*/ 679609 w 1076325"/>
                <a:gd name="connsiteY139" fmla="*/ 514350 h 1457325"/>
                <a:gd name="connsiteX140" fmla="*/ 633603 w 1076325"/>
                <a:gd name="connsiteY140" fmla="*/ 535115 h 1457325"/>
                <a:gd name="connsiteX141" fmla="*/ 575786 w 1076325"/>
                <a:gd name="connsiteY141" fmla="*/ 565880 h 1457325"/>
                <a:gd name="connsiteX142" fmla="*/ 513397 w 1076325"/>
                <a:gd name="connsiteY142" fmla="*/ 595884 h 1457325"/>
                <a:gd name="connsiteX143" fmla="*/ 450723 w 1076325"/>
                <a:gd name="connsiteY143" fmla="*/ 624364 h 1457325"/>
                <a:gd name="connsiteX144" fmla="*/ 389096 w 1076325"/>
                <a:gd name="connsiteY144" fmla="*/ 653987 h 1457325"/>
                <a:gd name="connsiteX145" fmla="*/ 331279 w 1076325"/>
                <a:gd name="connsiteY145" fmla="*/ 681038 h 1457325"/>
                <a:gd name="connsiteX146" fmla="*/ 300799 w 1076325"/>
                <a:gd name="connsiteY146" fmla="*/ 694658 h 1457325"/>
                <a:gd name="connsiteX147" fmla="*/ 297370 w 1076325"/>
                <a:gd name="connsiteY147" fmla="*/ 707993 h 1457325"/>
                <a:gd name="connsiteX148" fmla="*/ 302895 w 1076325"/>
                <a:gd name="connsiteY148" fmla="*/ 718090 h 1457325"/>
                <a:gd name="connsiteX149" fmla="*/ 336709 w 1076325"/>
                <a:gd name="connsiteY149" fmla="*/ 732187 h 1457325"/>
                <a:gd name="connsiteX150" fmla="*/ 376047 w 1076325"/>
                <a:gd name="connsiteY150" fmla="*/ 741045 h 1457325"/>
                <a:gd name="connsiteX151" fmla="*/ 398526 w 1076325"/>
                <a:gd name="connsiteY151" fmla="*/ 741521 h 1457325"/>
                <a:gd name="connsiteX152" fmla="*/ 411099 w 1076325"/>
                <a:gd name="connsiteY152" fmla="*/ 732663 h 1457325"/>
                <a:gd name="connsiteX153" fmla="*/ 429101 w 1076325"/>
                <a:gd name="connsiteY153" fmla="*/ 726091 h 1457325"/>
                <a:gd name="connsiteX154" fmla="*/ 472821 w 1076325"/>
                <a:gd name="connsiteY154" fmla="*/ 699611 h 1457325"/>
                <a:gd name="connsiteX155" fmla="*/ 514921 w 1076325"/>
                <a:gd name="connsiteY155" fmla="*/ 667512 h 1457325"/>
                <a:gd name="connsiteX156" fmla="*/ 546163 w 1076325"/>
                <a:gd name="connsiteY156" fmla="*/ 652082 h 1457325"/>
                <a:gd name="connsiteX157" fmla="*/ 580644 w 1076325"/>
                <a:gd name="connsiteY157" fmla="*/ 630841 h 1457325"/>
                <a:gd name="connsiteX158" fmla="*/ 612267 w 1076325"/>
                <a:gd name="connsiteY158" fmla="*/ 612458 h 1457325"/>
                <a:gd name="connsiteX159" fmla="*/ 632936 w 1076325"/>
                <a:gd name="connsiteY159" fmla="*/ 601885 h 1457325"/>
                <a:gd name="connsiteX160" fmla="*/ 649510 w 1076325"/>
                <a:gd name="connsiteY160" fmla="*/ 602361 h 1457325"/>
                <a:gd name="connsiteX161" fmla="*/ 658653 w 1076325"/>
                <a:gd name="connsiteY161" fmla="*/ 613982 h 1457325"/>
                <a:gd name="connsiteX162" fmla="*/ 656368 w 1076325"/>
                <a:gd name="connsiteY162" fmla="*/ 627793 h 1457325"/>
                <a:gd name="connsiteX163" fmla="*/ 641699 w 1076325"/>
                <a:gd name="connsiteY163" fmla="*/ 667226 h 1457325"/>
                <a:gd name="connsiteX164" fmla="*/ 627507 w 1076325"/>
                <a:gd name="connsiteY164" fmla="*/ 699802 h 1457325"/>
                <a:gd name="connsiteX165" fmla="*/ 605123 w 1076325"/>
                <a:gd name="connsiteY165" fmla="*/ 736187 h 1457325"/>
                <a:gd name="connsiteX166" fmla="*/ 590455 w 1076325"/>
                <a:gd name="connsiteY166" fmla="*/ 762095 h 1457325"/>
                <a:gd name="connsiteX167" fmla="*/ 572548 w 1076325"/>
                <a:gd name="connsiteY167" fmla="*/ 779812 h 1457325"/>
                <a:gd name="connsiteX168" fmla="*/ 551021 w 1076325"/>
                <a:gd name="connsiteY168" fmla="*/ 794099 h 1457325"/>
                <a:gd name="connsiteX169" fmla="*/ 515207 w 1076325"/>
                <a:gd name="connsiteY169" fmla="*/ 812292 h 1457325"/>
                <a:gd name="connsiteX170" fmla="*/ 469487 w 1076325"/>
                <a:gd name="connsiteY170" fmla="*/ 844296 h 1457325"/>
                <a:gd name="connsiteX171" fmla="*/ 448246 w 1076325"/>
                <a:gd name="connsiteY171" fmla="*/ 851821 h 1457325"/>
                <a:gd name="connsiteX172" fmla="*/ 378143 w 1076325"/>
                <a:gd name="connsiteY172" fmla="*/ 889921 h 1457325"/>
                <a:gd name="connsiteX173" fmla="*/ 264128 w 1076325"/>
                <a:gd name="connsiteY173" fmla="*/ 955738 h 1457325"/>
                <a:gd name="connsiteX174" fmla="*/ 202692 w 1076325"/>
                <a:gd name="connsiteY174" fmla="*/ 989267 h 1457325"/>
                <a:gd name="connsiteX175" fmla="*/ 142494 w 1076325"/>
                <a:gd name="connsiteY175" fmla="*/ 1019080 h 1457325"/>
                <a:gd name="connsiteX176" fmla="*/ 108966 w 1076325"/>
                <a:gd name="connsiteY176" fmla="*/ 1036034 h 1457325"/>
                <a:gd name="connsiteX177" fmla="*/ 85534 w 1076325"/>
                <a:gd name="connsiteY177" fmla="*/ 1042892 h 1457325"/>
                <a:gd name="connsiteX178" fmla="*/ 48292 w 1076325"/>
                <a:gd name="connsiteY178" fmla="*/ 1057180 h 1457325"/>
                <a:gd name="connsiteX179" fmla="*/ 20478 w 1076325"/>
                <a:gd name="connsiteY179" fmla="*/ 1067276 h 1457325"/>
                <a:gd name="connsiteX180" fmla="*/ 7144 w 1076325"/>
                <a:gd name="connsiteY180" fmla="*/ 1077373 h 1457325"/>
                <a:gd name="connsiteX181" fmla="*/ 9906 w 1076325"/>
                <a:gd name="connsiteY181" fmla="*/ 1090517 h 1457325"/>
                <a:gd name="connsiteX182" fmla="*/ 28289 w 1076325"/>
                <a:gd name="connsiteY182" fmla="*/ 1107472 h 1457325"/>
                <a:gd name="connsiteX183" fmla="*/ 90297 w 1076325"/>
                <a:gd name="connsiteY183" fmla="*/ 1148715 h 1457325"/>
                <a:gd name="connsiteX184" fmla="*/ 153638 w 1076325"/>
                <a:gd name="connsiteY184" fmla="*/ 1182053 h 1457325"/>
                <a:gd name="connsiteX185" fmla="*/ 184404 w 1076325"/>
                <a:gd name="connsiteY185" fmla="*/ 1194911 h 1457325"/>
                <a:gd name="connsiteX186" fmla="*/ 213360 w 1076325"/>
                <a:gd name="connsiteY186" fmla="*/ 1193483 h 1457325"/>
                <a:gd name="connsiteX187" fmla="*/ 235172 w 1076325"/>
                <a:gd name="connsiteY187" fmla="*/ 1177290 h 1457325"/>
                <a:gd name="connsiteX188" fmla="*/ 259937 w 1076325"/>
                <a:gd name="connsiteY188" fmla="*/ 1151858 h 1457325"/>
                <a:gd name="connsiteX189" fmla="*/ 310134 w 1076325"/>
                <a:gd name="connsiteY189" fmla="*/ 1100614 h 1457325"/>
                <a:gd name="connsiteX190" fmla="*/ 371760 w 1076325"/>
                <a:gd name="connsiteY190" fmla="*/ 1034987 h 1457325"/>
                <a:gd name="connsiteX191" fmla="*/ 422243 w 1076325"/>
                <a:gd name="connsiteY191" fmla="*/ 987362 h 1457325"/>
                <a:gd name="connsiteX192" fmla="*/ 503301 w 1076325"/>
                <a:gd name="connsiteY192" fmla="*/ 919925 h 1457325"/>
                <a:gd name="connsiteX193" fmla="*/ 529971 w 1076325"/>
                <a:gd name="connsiteY193" fmla="*/ 904304 h 1457325"/>
                <a:gd name="connsiteX194" fmla="*/ 546830 w 1076325"/>
                <a:gd name="connsiteY194" fmla="*/ 901827 h 1457325"/>
                <a:gd name="connsiteX195" fmla="*/ 555403 w 1076325"/>
                <a:gd name="connsiteY195" fmla="*/ 911924 h 1457325"/>
                <a:gd name="connsiteX196" fmla="*/ 555879 w 1076325"/>
                <a:gd name="connsiteY196" fmla="*/ 927545 h 1457325"/>
                <a:gd name="connsiteX197" fmla="*/ 557879 w 1076325"/>
                <a:gd name="connsiteY197" fmla="*/ 954786 h 1457325"/>
                <a:gd name="connsiteX198" fmla="*/ 557879 w 1076325"/>
                <a:gd name="connsiteY198" fmla="*/ 993077 h 1457325"/>
                <a:gd name="connsiteX199" fmla="*/ 561880 w 1076325"/>
                <a:gd name="connsiteY199" fmla="*/ 1075849 h 1457325"/>
                <a:gd name="connsiteX200" fmla="*/ 558260 w 1076325"/>
                <a:gd name="connsiteY200" fmla="*/ 1205579 h 1457325"/>
                <a:gd name="connsiteX201" fmla="*/ 550450 w 1076325"/>
                <a:gd name="connsiteY201" fmla="*/ 1293971 h 1457325"/>
                <a:gd name="connsiteX202" fmla="*/ 534352 w 1076325"/>
                <a:gd name="connsiteY202" fmla="*/ 1314641 h 1457325"/>
                <a:gd name="connsiteX203" fmla="*/ 501777 w 1076325"/>
                <a:gd name="connsiteY203" fmla="*/ 1329595 h 1457325"/>
                <a:gd name="connsiteX204" fmla="*/ 445484 w 1076325"/>
                <a:gd name="connsiteY204" fmla="*/ 1337977 h 1457325"/>
                <a:gd name="connsiteX205" fmla="*/ 351377 w 1076325"/>
                <a:gd name="connsiteY205" fmla="*/ 1338453 h 1457325"/>
                <a:gd name="connsiteX206" fmla="*/ 344043 w 1076325"/>
                <a:gd name="connsiteY206" fmla="*/ 1340644 h 1457325"/>
                <a:gd name="connsiteX207" fmla="*/ 338709 w 1076325"/>
                <a:gd name="connsiteY207" fmla="*/ 1353788 h 1457325"/>
                <a:gd name="connsiteX208" fmla="*/ 352234 w 1076325"/>
                <a:gd name="connsiteY208" fmla="*/ 1365695 h 1457325"/>
                <a:gd name="connsiteX209" fmla="*/ 393573 w 1076325"/>
                <a:gd name="connsiteY209" fmla="*/ 1378553 h 1457325"/>
                <a:gd name="connsiteX210" fmla="*/ 453676 w 1076325"/>
                <a:gd name="connsiteY210" fmla="*/ 1398937 h 1457325"/>
                <a:gd name="connsiteX211" fmla="*/ 514255 w 1076325"/>
                <a:gd name="connsiteY211" fmla="*/ 1426750 h 1457325"/>
                <a:gd name="connsiteX212" fmla="*/ 581120 w 1076325"/>
                <a:gd name="connsiteY212" fmla="*/ 1447419 h 1457325"/>
                <a:gd name="connsiteX213" fmla="*/ 618649 w 1076325"/>
                <a:gd name="connsiteY213" fmla="*/ 1454753 h 1457325"/>
                <a:gd name="connsiteX214" fmla="*/ 651510 w 1076325"/>
                <a:gd name="connsiteY214" fmla="*/ 1438180 h 1457325"/>
                <a:gd name="connsiteX215" fmla="*/ 675513 w 1076325"/>
                <a:gd name="connsiteY215" fmla="*/ 1411700 h 1457325"/>
                <a:gd name="connsiteX216" fmla="*/ 683323 w 1076325"/>
                <a:gd name="connsiteY216" fmla="*/ 1375982 h 1457325"/>
                <a:gd name="connsiteX217" fmla="*/ 688371 w 1076325"/>
                <a:gd name="connsiteY217" fmla="*/ 1337691 h 1457325"/>
                <a:gd name="connsiteX218" fmla="*/ 686562 w 1076325"/>
                <a:gd name="connsiteY218" fmla="*/ 1298353 h 1457325"/>
                <a:gd name="connsiteX219" fmla="*/ 681990 w 1076325"/>
                <a:gd name="connsiteY219" fmla="*/ 1274636 h 1457325"/>
                <a:gd name="connsiteX220" fmla="*/ 675704 w 1076325"/>
                <a:gd name="connsiteY220" fmla="*/ 1248347 h 1457325"/>
                <a:gd name="connsiteX221" fmla="*/ 676275 w 1076325"/>
                <a:gd name="connsiteY221" fmla="*/ 1223105 h 1457325"/>
                <a:gd name="connsiteX222" fmla="*/ 669607 w 1076325"/>
                <a:gd name="connsiteY222" fmla="*/ 1200912 h 1457325"/>
                <a:gd name="connsiteX223" fmla="*/ 673512 w 1076325"/>
                <a:gd name="connsiteY223" fmla="*/ 1183196 h 1457325"/>
                <a:gd name="connsiteX224" fmla="*/ 669227 w 1076325"/>
                <a:gd name="connsiteY224" fmla="*/ 1162336 h 1457325"/>
                <a:gd name="connsiteX225" fmla="*/ 664654 w 1076325"/>
                <a:gd name="connsiteY225" fmla="*/ 1143953 h 1457325"/>
                <a:gd name="connsiteX226" fmla="*/ 668178 w 1076325"/>
                <a:gd name="connsiteY226" fmla="*/ 1108615 h 1457325"/>
                <a:gd name="connsiteX227" fmla="*/ 662559 w 1076325"/>
                <a:gd name="connsiteY227" fmla="*/ 1044035 h 1457325"/>
                <a:gd name="connsiteX228" fmla="*/ 660368 w 1076325"/>
                <a:gd name="connsiteY228" fmla="*/ 901541 h 1457325"/>
                <a:gd name="connsiteX229" fmla="*/ 664845 w 1076325"/>
                <a:gd name="connsiteY229" fmla="*/ 836676 h 1457325"/>
                <a:gd name="connsiteX230" fmla="*/ 682847 w 1076325"/>
                <a:gd name="connsiteY230" fmla="*/ 822484 h 1457325"/>
                <a:gd name="connsiteX231" fmla="*/ 700278 w 1076325"/>
                <a:gd name="connsiteY231" fmla="*/ 814007 h 1457325"/>
                <a:gd name="connsiteX232" fmla="*/ 721233 w 1076325"/>
                <a:gd name="connsiteY232" fmla="*/ 812673 h 1457325"/>
                <a:gd name="connsiteX233" fmla="*/ 733520 w 1076325"/>
                <a:gd name="connsiteY233" fmla="*/ 819531 h 1457325"/>
                <a:gd name="connsiteX234" fmla="*/ 742759 w 1076325"/>
                <a:gd name="connsiteY234" fmla="*/ 836200 h 1457325"/>
                <a:gd name="connsiteX235" fmla="*/ 741045 w 1076325"/>
                <a:gd name="connsiteY235" fmla="*/ 862775 h 1457325"/>
                <a:gd name="connsiteX236" fmla="*/ 739997 w 1076325"/>
                <a:gd name="connsiteY236" fmla="*/ 909066 h 1457325"/>
                <a:gd name="connsiteX237" fmla="*/ 748665 w 1076325"/>
                <a:gd name="connsiteY237" fmla="*/ 916877 h 1457325"/>
                <a:gd name="connsiteX238" fmla="*/ 760762 w 1076325"/>
                <a:gd name="connsiteY238" fmla="*/ 915067 h 1457325"/>
                <a:gd name="connsiteX239" fmla="*/ 769048 w 1076325"/>
                <a:gd name="connsiteY239" fmla="*/ 906780 h 1457325"/>
                <a:gd name="connsiteX240" fmla="*/ 796861 w 1076325"/>
                <a:gd name="connsiteY240" fmla="*/ 889635 h 1457325"/>
                <a:gd name="connsiteX241" fmla="*/ 846772 w 1076325"/>
                <a:gd name="connsiteY241" fmla="*/ 863918 h 1457325"/>
                <a:gd name="connsiteX242" fmla="*/ 878110 w 1076325"/>
                <a:gd name="connsiteY242" fmla="*/ 854774 h 1457325"/>
                <a:gd name="connsiteX243" fmla="*/ 888968 w 1076325"/>
                <a:gd name="connsiteY243" fmla="*/ 846106 h 1457325"/>
                <a:gd name="connsiteX244" fmla="*/ 906875 w 1076325"/>
                <a:gd name="connsiteY244" fmla="*/ 833247 h 1457325"/>
                <a:gd name="connsiteX245" fmla="*/ 925353 w 1076325"/>
                <a:gd name="connsiteY245" fmla="*/ 811054 h 1457325"/>
                <a:gd name="connsiteX246" fmla="*/ 929164 w 1076325"/>
                <a:gd name="connsiteY246" fmla="*/ 793909 h 1457325"/>
                <a:gd name="connsiteX247" fmla="*/ 921544 w 1076325"/>
                <a:gd name="connsiteY247" fmla="*/ 781050 h 1457325"/>
                <a:gd name="connsiteX248" fmla="*/ 889159 w 1076325"/>
                <a:gd name="connsiteY248" fmla="*/ 755809 h 1457325"/>
                <a:gd name="connsiteX249" fmla="*/ 848297 w 1076325"/>
                <a:gd name="connsiteY249" fmla="*/ 729806 h 1457325"/>
                <a:gd name="connsiteX250" fmla="*/ 810197 w 1076325"/>
                <a:gd name="connsiteY250" fmla="*/ 719233 h 1457325"/>
                <a:gd name="connsiteX251" fmla="*/ 775430 w 1076325"/>
                <a:gd name="connsiteY251" fmla="*/ 712851 h 1457325"/>
                <a:gd name="connsiteX252" fmla="*/ 762667 w 1076325"/>
                <a:gd name="connsiteY252" fmla="*/ 716090 h 1457325"/>
                <a:gd name="connsiteX253" fmla="*/ 736473 w 1076325"/>
                <a:gd name="connsiteY253" fmla="*/ 722376 h 1457325"/>
                <a:gd name="connsiteX254" fmla="*/ 725424 w 1076325"/>
                <a:gd name="connsiteY254" fmla="*/ 720566 h 1457325"/>
                <a:gd name="connsiteX255" fmla="*/ 719423 w 1076325"/>
                <a:gd name="connsiteY255" fmla="*/ 711803 h 1457325"/>
                <a:gd name="connsiteX256" fmla="*/ 723995 w 1076325"/>
                <a:gd name="connsiteY256" fmla="*/ 703802 h 1457325"/>
                <a:gd name="connsiteX257" fmla="*/ 756190 w 1076325"/>
                <a:gd name="connsiteY257" fmla="*/ 672560 h 1457325"/>
                <a:gd name="connsiteX258" fmla="*/ 810768 w 1076325"/>
                <a:gd name="connsiteY258" fmla="*/ 630365 h 1457325"/>
                <a:gd name="connsiteX259" fmla="*/ 860488 w 1076325"/>
                <a:gd name="connsiteY259" fmla="*/ 592074 h 1457325"/>
                <a:gd name="connsiteX260" fmla="*/ 878395 w 1076325"/>
                <a:gd name="connsiteY260" fmla="*/ 573977 h 1457325"/>
                <a:gd name="connsiteX261" fmla="*/ 880967 w 1076325"/>
                <a:gd name="connsiteY261" fmla="*/ 557403 h 1457325"/>
                <a:gd name="connsiteX262" fmla="*/ 877824 w 1076325"/>
                <a:gd name="connsiteY262" fmla="*/ 540925 h 1457325"/>
                <a:gd name="connsiteX263" fmla="*/ 848487 w 1076325"/>
                <a:gd name="connsiteY263" fmla="*/ 511588 h 1457325"/>
                <a:gd name="connsiteX264" fmla="*/ 817340 w 1076325"/>
                <a:gd name="connsiteY264" fmla="*/ 486442 h 1457325"/>
                <a:gd name="connsiteX265" fmla="*/ 794956 w 1076325"/>
                <a:gd name="connsiteY265" fmla="*/ 474440 h 1457325"/>
                <a:gd name="connsiteX266" fmla="*/ 789051 w 1076325"/>
                <a:gd name="connsiteY266" fmla="*/ 466916 h 1457325"/>
                <a:gd name="connsiteX267" fmla="*/ 794671 w 1076325"/>
                <a:gd name="connsiteY267" fmla="*/ 456438 h 1457325"/>
                <a:gd name="connsiteX268" fmla="*/ 811244 w 1076325"/>
                <a:gd name="connsiteY268" fmla="*/ 439579 h 1457325"/>
                <a:gd name="connsiteX269" fmla="*/ 860679 w 1076325"/>
                <a:gd name="connsiteY269" fmla="*/ 392621 h 1457325"/>
                <a:gd name="connsiteX270" fmla="*/ 887349 w 1076325"/>
                <a:gd name="connsiteY270" fmla="*/ 371475 h 1457325"/>
                <a:gd name="connsiteX271" fmla="*/ 917067 w 1076325"/>
                <a:gd name="connsiteY271" fmla="*/ 351758 h 1457325"/>
                <a:gd name="connsiteX272" fmla="*/ 953928 w 1076325"/>
                <a:gd name="connsiteY272" fmla="*/ 330613 h 1457325"/>
                <a:gd name="connsiteX273" fmla="*/ 991743 w 1076325"/>
                <a:gd name="connsiteY273" fmla="*/ 311849 h 1457325"/>
                <a:gd name="connsiteX274" fmla="*/ 1024794 w 1076325"/>
                <a:gd name="connsiteY274" fmla="*/ 295942 h 1457325"/>
                <a:gd name="connsiteX275" fmla="*/ 1050036 w 1076325"/>
                <a:gd name="connsiteY275" fmla="*/ 279749 h 1457325"/>
                <a:gd name="connsiteX276" fmla="*/ 1067752 w 1076325"/>
                <a:gd name="connsiteY276" fmla="*/ 251460 h 1457325"/>
                <a:gd name="connsiteX277" fmla="*/ 1071467 w 1076325"/>
                <a:gd name="connsiteY277" fmla="*/ 217932 h 1457325"/>
                <a:gd name="connsiteX278" fmla="*/ 1071086 w 1076325"/>
                <a:gd name="connsiteY278" fmla="*/ 190691 h 1457325"/>
                <a:gd name="connsiteX279" fmla="*/ 625030 w 1076325"/>
                <a:gd name="connsiteY279" fmla="*/ 418624 h 1457325"/>
                <a:gd name="connsiteX280" fmla="*/ 614458 w 1076325"/>
                <a:gd name="connsiteY280" fmla="*/ 428244 h 1457325"/>
                <a:gd name="connsiteX281" fmla="*/ 589312 w 1076325"/>
                <a:gd name="connsiteY281" fmla="*/ 424720 h 1457325"/>
                <a:gd name="connsiteX282" fmla="*/ 567785 w 1076325"/>
                <a:gd name="connsiteY282" fmla="*/ 417767 h 1457325"/>
                <a:gd name="connsiteX283" fmla="*/ 556260 w 1076325"/>
                <a:gd name="connsiteY283" fmla="*/ 400907 h 1457325"/>
                <a:gd name="connsiteX284" fmla="*/ 551688 w 1076325"/>
                <a:gd name="connsiteY284" fmla="*/ 387191 h 1457325"/>
                <a:gd name="connsiteX285" fmla="*/ 557593 w 1076325"/>
                <a:gd name="connsiteY285" fmla="*/ 367379 h 1457325"/>
                <a:gd name="connsiteX286" fmla="*/ 580072 w 1076325"/>
                <a:gd name="connsiteY286" fmla="*/ 337947 h 1457325"/>
                <a:gd name="connsiteX287" fmla="*/ 593407 w 1076325"/>
                <a:gd name="connsiteY287" fmla="*/ 334423 h 1457325"/>
                <a:gd name="connsiteX288" fmla="*/ 604647 w 1076325"/>
                <a:gd name="connsiteY288" fmla="*/ 332137 h 1457325"/>
                <a:gd name="connsiteX289" fmla="*/ 615696 w 1076325"/>
                <a:gd name="connsiteY289" fmla="*/ 341281 h 1457325"/>
                <a:gd name="connsiteX290" fmla="*/ 626745 w 1076325"/>
                <a:gd name="connsiteY290" fmla="*/ 361474 h 1457325"/>
                <a:gd name="connsiteX291" fmla="*/ 629984 w 1076325"/>
                <a:gd name="connsiteY291" fmla="*/ 385191 h 1457325"/>
                <a:gd name="connsiteX292" fmla="*/ 631984 w 1076325"/>
                <a:gd name="connsiteY292" fmla="*/ 404717 h 1457325"/>
                <a:gd name="connsiteX293" fmla="*/ 625030 w 1076325"/>
                <a:gd name="connsiteY293" fmla="*/ 418624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</a:cxnLst>
              <a:rect l="l" t="t" r="r" b="b"/>
              <a:pathLst>
                <a:path w="1076325" h="1457325">
                  <a:moveTo>
                    <a:pt x="1071086" y="190691"/>
                  </a:moveTo>
                  <a:lnTo>
                    <a:pt x="1056513" y="157163"/>
                  </a:lnTo>
                  <a:lnTo>
                    <a:pt x="1038606" y="130016"/>
                  </a:lnTo>
                  <a:lnTo>
                    <a:pt x="1011460" y="104489"/>
                  </a:lnTo>
                  <a:lnTo>
                    <a:pt x="979361" y="87630"/>
                  </a:lnTo>
                  <a:lnTo>
                    <a:pt x="944213" y="70676"/>
                  </a:lnTo>
                  <a:lnTo>
                    <a:pt x="911637" y="63341"/>
                  </a:lnTo>
                  <a:lnTo>
                    <a:pt x="888682" y="69723"/>
                  </a:lnTo>
                  <a:lnTo>
                    <a:pt x="839152" y="100013"/>
                  </a:lnTo>
                  <a:lnTo>
                    <a:pt x="775525" y="130302"/>
                  </a:lnTo>
                  <a:lnTo>
                    <a:pt x="732187" y="155258"/>
                  </a:lnTo>
                  <a:lnTo>
                    <a:pt x="685514" y="178499"/>
                  </a:lnTo>
                  <a:lnTo>
                    <a:pt x="655415" y="209264"/>
                  </a:lnTo>
                  <a:lnTo>
                    <a:pt x="639509" y="215932"/>
                  </a:lnTo>
                  <a:lnTo>
                    <a:pt x="625793" y="215265"/>
                  </a:lnTo>
                  <a:lnTo>
                    <a:pt x="618554" y="205931"/>
                  </a:lnTo>
                  <a:lnTo>
                    <a:pt x="621792" y="198311"/>
                  </a:lnTo>
                  <a:lnTo>
                    <a:pt x="635603" y="189167"/>
                  </a:lnTo>
                  <a:lnTo>
                    <a:pt x="665416" y="155829"/>
                  </a:lnTo>
                  <a:lnTo>
                    <a:pt x="685419" y="134588"/>
                  </a:lnTo>
                  <a:lnTo>
                    <a:pt x="696849" y="117920"/>
                  </a:lnTo>
                  <a:lnTo>
                    <a:pt x="698087" y="104584"/>
                  </a:lnTo>
                  <a:lnTo>
                    <a:pt x="690848" y="86773"/>
                  </a:lnTo>
                  <a:lnTo>
                    <a:pt x="666179" y="59627"/>
                  </a:lnTo>
                  <a:lnTo>
                    <a:pt x="629698" y="30004"/>
                  </a:lnTo>
                  <a:lnTo>
                    <a:pt x="600837" y="11335"/>
                  </a:lnTo>
                  <a:lnTo>
                    <a:pt x="579787" y="7144"/>
                  </a:lnTo>
                  <a:lnTo>
                    <a:pt x="563213" y="10859"/>
                  </a:lnTo>
                  <a:lnTo>
                    <a:pt x="549021" y="28766"/>
                  </a:lnTo>
                  <a:lnTo>
                    <a:pt x="545973" y="44196"/>
                  </a:lnTo>
                  <a:lnTo>
                    <a:pt x="545020" y="72676"/>
                  </a:lnTo>
                  <a:lnTo>
                    <a:pt x="515207" y="127540"/>
                  </a:lnTo>
                  <a:lnTo>
                    <a:pt x="497586" y="143161"/>
                  </a:lnTo>
                  <a:lnTo>
                    <a:pt x="483012" y="144399"/>
                  </a:lnTo>
                  <a:lnTo>
                    <a:pt x="454533" y="138589"/>
                  </a:lnTo>
                  <a:lnTo>
                    <a:pt x="402241" y="128492"/>
                  </a:lnTo>
                  <a:lnTo>
                    <a:pt x="381000" y="126206"/>
                  </a:lnTo>
                  <a:lnTo>
                    <a:pt x="365855" y="132493"/>
                  </a:lnTo>
                  <a:lnTo>
                    <a:pt x="357568" y="151733"/>
                  </a:lnTo>
                  <a:lnTo>
                    <a:pt x="360616" y="169355"/>
                  </a:lnTo>
                  <a:lnTo>
                    <a:pt x="378523" y="181737"/>
                  </a:lnTo>
                  <a:lnTo>
                    <a:pt x="413766" y="205550"/>
                  </a:lnTo>
                  <a:lnTo>
                    <a:pt x="436721" y="225266"/>
                  </a:lnTo>
                  <a:lnTo>
                    <a:pt x="443484" y="240411"/>
                  </a:lnTo>
                  <a:lnTo>
                    <a:pt x="436150" y="253270"/>
                  </a:lnTo>
                  <a:lnTo>
                    <a:pt x="382238" y="301181"/>
                  </a:lnTo>
                  <a:lnTo>
                    <a:pt x="363950" y="307848"/>
                  </a:lnTo>
                  <a:lnTo>
                    <a:pt x="354616" y="311563"/>
                  </a:lnTo>
                  <a:lnTo>
                    <a:pt x="345377" y="308801"/>
                  </a:lnTo>
                  <a:lnTo>
                    <a:pt x="336899" y="296132"/>
                  </a:lnTo>
                  <a:lnTo>
                    <a:pt x="326041" y="276987"/>
                  </a:lnTo>
                  <a:lnTo>
                    <a:pt x="297561" y="236030"/>
                  </a:lnTo>
                  <a:lnTo>
                    <a:pt x="267748" y="196406"/>
                  </a:lnTo>
                  <a:lnTo>
                    <a:pt x="235744" y="168878"/>
                  </a:lnTo>
                  <a:lnTo>
                    <a:pt x="204216" y="141351"/>
                  </a:lnTo>
                  <a:lnTo>
                    <a:pt x="171164" y="125254"/>
                  </a:lnTo>
                  <a:lnTo>
                    <a:pt x="142684" y="113348"/>
                  </a:lnTo>
                  <a:lnTo>
                    <a:pt x="121253" y="113919"/>
                  </a:lnTo>
                  <a:lnTo>
                    <a:pt x="108871" y="122682"/>
                  </a:lnTo>
                  <a:lnTo>
                    <a:pt x="105156" y="136779"/>
                  </a:lnTo>
                  <a:lnTo>
                    <a:pt x="113919" y="151638"/>
                  </a:lnTo>
                  <a:lnTo>
                    <a:pt x="154305" y="192500"/>
                  </a:lnTo>
                  <a:lnTo>
                    <a:pt x="201835" y="244697"/>
                  </a:lnTo>
                  <a:lnTo>
                    <a:pt x="237458" y="310325"/>
                  </a:lnTo>
                  <a:lnTo>
                    <a:pt x="255841" y="356235"/>
                  </a:lnTo>
                  <a:lnTo>
                    <a:pt x="263843" y="376809"/>
                  </a:lnTo>
                  <a:lnTo>
                    <a:pt x="260128" y="384334"/>
                  </a:lnTo>
                  <a:lnTo>
                    <a:pt x="249460" y="386048"/>
                  </a:lnTo>
                  <a:lnTo>
                    <a:pt x="241173" y="376428"/>
                  </a:lnTo>
                  <a:lnTo>
                    <a:pt x="223551" y="353473"/>
                  </a:lnTo>
                  <a:lnTo>
                    <a:pt x="198025" y="329756"/>
                  </a:lnTo>
                  <a:lnTo>
                    <a:pt x="167259" y="305562"/>
                  </a:lnTo>
                  <a:lnTo>
                    <a:pt x="143351" y="290132"/>
                  </a:lnTo>
                  <a:lnTo>
                    <a:pt x="115157" y="285655"/>
                  </a:lnTo>
                  <a:lnTo>
                    <a:pt x="99250" y="290608"/>
                  </a:lnTo>
                  <a:lnTo>
                    <a:pt x="95535" y="306229"/>
                  </a:lnTo>
                  <a:lnTo>
                    <a:pt x="102298" y="324993"/>
                  </a:lnTo>
                  <a:lnTo>
                    <a:pt x="148209" y="383286"/>
                  </a:lnTo>
                  <a:lnTo>
                    <a:pt x="164592" y="421291"/>
                  </a:lnTo>
                  <a:lnTo>
                    <a:pt x="229457" y="566928"/>
                  </a:lnTo>
                  <a:lnTo>
                    <a:pt x="232029" y="573405"/>
                  </a:lnTo>
                  <a:lnTo>
                    <a:pt x="255079" y="606266"/>
                  </a:lnTo>
                  <a:lnTo>
                    <a:pt x="271939" y="617792"/>
                  </a:lnTo>
                  <a:lnTo>
                    <a:pt x="284036" y="613505"/>
                  </a:lnTo>
                  <a:lnTo>
                    <a:pt x="294608" y="602075"/>
                  </a:lnTo>
                  <a:lnTo>
                    <a:pt x="299751" y="576834"/>
                  </a:lnTo>
                  <a:lnTo>
                    <a:pt x="296703" y="529114"/>
                  </a:lnTo>
                  <a:lnTo>
                    <a:pt x="291655" y="516731"/>
                  </a:lnTo>
                  <a:lnTo>
                    <a:pt x="297656" y="507492"/>
                  </a:lnTo>
                  <a:lnTo>
                    <a:pt x="308610" y="502634"/>
                  </a:lnTo>
                  <a:lnTo>
                    <a:pt x="317754" y="506921"/>
                  </a:lnTo>
                  <a:lnTo>
                    <a:pt x="342043" y="531590"/>
                  </a:lnTo>
                  <a:lnTo>
                    <a:pt x="373761" y="558641"/>
                  </a:lnTo>
                  <a:lnTo>
                    <a:pt x="401669" y="568262"/>
                  </a:lnTo>
                  <a:lnTo>
                    <a:pt x="421386" y="559213"/>
                  </a:lnTo>
                  <a:lnTo>
                    <a:pt x="437293" y="537496"/>
                  </a:lnTo>
                  <a:lnTo>
                    <a:pt x="443293" y="503587"/>
                  </a:lnTo>
                  <a:lnTo>
                    <a:pt x="438340" y="479012"/>
                  </a:lnTo>
                  <a:lnTo>
                    <a:pt x="424148" y="457391"/>
                  </a:lnTo>
                  <a:lnTo>
                    <a:pt x="415480" y="437864"/>
                  </a:lnTo>
                  <a:lnTo>
                    <a:pt x="396240" y="389192"/>
                  </a:lnTo>
                  <a:lnTo>
                    <a:pt x="385096" y="368522"/>
                  </a:lnTo>
                  <a:lnTo>
                    <a:pt x="384620" y="359569"/>
                  </a:lnTo>
                  <a:lnTo>
                    <a:pt x="415576" y="330327"/>
                  </a:lnTo>
                  <a:lnTo>
                    <a:pt x="473869" y="294037"/>
                  </a:lnTo>
                  <a:lnTo>
                    <a:pt x="497014" y="285464"/>
                  </a:lnTo>
                  <a:lnTo>
                    <a:pt x="510349" y="290989"/>
                  </a:lnTo>
                  <a:lnTo>
                    <a:pt x="510635" y="304895"/>
                  </a:lnTo>
                  <a:lnTo>
                    <a:pt x="487870" y="335756"/>
                  </a:lnTo>
                  <a:lnTo>
                    <a:pt x="465487" y="386334"/>
                  </a:lnTo>
                  <a:lnTo>
                    <a:pt x="463201" y="427768"/>
                  </a:lnTo>
                  <a:lnTo>
                    <a:pt x="467868" y="449199"/>
                  </a:lnTo>
                  <a:lnTo>
                    <a:pt x="476155" y="484061"/>
                  </a:lnTo>
                  <a:lnTo>
                    <a:pt x="513302" y="504444"/>
                  </a:lnTo>
                  <a:lnTo>
                    <a:pt x="551879" y="513969"/>
                  </a:lnTo>
                  <a:lnTo>
                    <a:pt x="600075" y="518160"/>
                  </a:lnTo>
                  <a:lnTo>
                    <a:pt x="629031" y="504254"/>
                  </a:lnTo>
                  <a:lnTo>
                    <a:pt x="665797" y="473774"/>
                  </a:lnTo>
                  <a:lnTo>
                    <a:pt x="696563" y="434435"/>
                  </a:lnTo>
                  <a:lnTo>
                    <a:pt x="706660" y="391097"/>
                  </a:lnTo>
                  <a:lnTo>
                    <a:pt x="705326" y="364903"/>
                  </a:lnTo>
                  <a:lnTo>
                    <a:pt x="696182" y="331851"/>
                  </a:lnTo>
                  <a:lnTo>
                    <a:pt x="682561" y="300704"/>
                  </a:lnTo>
                  <a:lnTo>
                    <a:pt x="670655" y="280035"/>
                  </a:lnTo>
                  <a:lnTo>
                    <a:pt x="663511" y="270034"/>
                  </a:lnTo>
                  <a:lnTo>
                    <a:pt x="666750" y="262509"/>
                  </a:lnTo>
                  <a:lnTo>
                    <a:pt x="683419" y="252413"/>
                  </a:lnTo>
                  <a:lnTo>
                    <a:pt x="710184" y="238601"/>
                  </a:lnTo>
                  <a:lnTo>
                    <a:pt x="734473" y="231267"/>
                  </a:lnTo>
                  <a:lnTo>
                    <a:pt x="776097" y="211265"/>
                  </a:lnTo>
                  <a:lnTo>
                    <a:pt x="820388" y="197263"/>
                  </a:lnTo>
                  <a:lnTo>
                    <a:pt x="841915" y="200978"/>
                  </a:lnTo>
                  <a:lnTo>
                    <a:pt x="856107" y="213836"/>
                  </a:lnTo>
                  <a:lnTo>
                    <a:pt x="858393" y="229934"/>
                  </a:lnTo>
                  <a:lnTo>
                    <a:pt x="848487" y="261176"/>
                  </a:lnTo>
                  <a:lnTo>
                    <a:pt x="817340" y="315468"/>
                  </a:lnTo>
                  <a:lnTo>
                    <a:pt x="779430" y="381286"/>
                  </a:lnTo>
                  <a:lnTo>
                    <a:pt x="743807" y="438626"/>
                  </a:lnTo>
                  <a:lnTo>
                    <a:pt x="714470" y="485299"/>
                  </a:lnTo>
                  <a:lnTo>
                    <a:pt x="679609" y="514350"/>
                  </a:lnTo>
                  <a:lnTo>
                    <a:pt x="633603" y="535115"/>
                  </a:lnTo>
                  <a:lnTo>
                    <a:pt x="575786" y="565880"/>
                  </a:lnTo>
                  <a:lnTo>
                    <a:pt x="513397" y="595884"/>
                  </a:lnTo>
                  <a:lnTo>
                    <a:pt x="450723" y="624364"/>
                  </a:lnTo>
                  <a:lnTo>
                    <a:pt x="389096" y="653987"/>
                  </a:lnTo>
                  <a:lnTo>
                    <a:pt x="331279" y="681038"/>
                  </a:lnTo>
                  <a:lnTo>
                    <a:pt x="300799" y="694658"/>
                  </a:lnTo>
                  <a:lnTo>
                    <a:pt x="297370" y="707993"/>
                  </a:lnTo>
                  <a:lnTo>
                    <a:pt x="302895" y="718090"/>
                  </a:lnTo>
                  <a:lnTo>
                    <a:pt x="336709" y="732187"/>
                  </a:lnTo>
                  <a:lnTo>
                    <a:pt x="376047" y="741045"/>
                  </a:lnTo>
                  <a:lnTo>
                    <a:pt x="398526" y="741521"/>
                  </a:lnTo>
                  <a:lnTo>
                    <a:pt x="411099" y="732663"/>
                  </a:lnTo>
                  <a:lnTo>
                    <a:pt x="429101" y="726091"/>
                  </a:lnTo>
                  <a:lnTo>
                    <a:pt x="472821" y="699611"/>
                  </a:lnTo>
                  <a:lnTo>
                    <a:pt x="514921" y="667512"/>
                  </a:lnTo>
                  <a:lnTo>
                    <a:pt x="546163" y="652082"/>
                  </a:lnTo>
                  <a:lnTo>
                    <a:pt x="580644" y="630841"/>
                  </a:lnTo>
                  <a:lnTo>
                    <a:pt x="612267" y="612458"/>
                  </a:lnTo>
                  <a:lnTo>
                    <a:pt x="632936" y="601885"/>
                  </a:lnTo>
                  <a:lnTo>
                    <a:pt x="649510" y="602361"/>
                  </a:lnTo>
                  <a:lnTo>
                    <a:pt x="658653" y="613982"/>
                  </a:lnTo>
                  <a:lnTo>
                    <a:pt x="656368" y="627793"/>
                  </a:lnTo>
                  <a:lnTo>
                    <a:pt x="641699" y="667226"/>
                  </a:lnTo>
                  <a:lnTo>
                    <a:pt x="627507" y="699802"/>
                  </a:lnTo>
                  <a:lnTo>
                    <a:pt x="605123" y="736187"/>
                  </a:lnTo>
                  <a:lnTo>
                    <a:pt x="590455" y="762095"/>
                  </a:lnTo>
                  <a:lnTo>
                    <a:pt x="572548" y="779812"/>
                  </a:lnTo>
                  <a:lnTo>
                    <a:pt x="551021" y="794099"/>
                  </a:lnTo>
                  <a:lnTo>
                    <a:pt x="515207" y="812292"/>
                  </a:lnTo>
                  <a:lnTo>
                    <a:pt x="469487" y="844296"/>
                  </a:lnTo>
                  <a:lnTo>
                    <a:pt x="448246" y="851821"/>
                  </a:lnTo>
                  <a:lnTo>
                    <a:pt x="378143" y="889921"/>
                  </a:lnTo>
                  <a:lnTo>
                    <a:pt x="264128" y="955738"/>
                  </a:lnTo>
                  <a:lnTo>
                    <a:pt x="202692" y="989267"/>
                  </a:lnTo>
                  <a:lnTo>
                    <a:pt x="142494" y="1019080"/>
                  </a:lnTo>
                  <a:lnTo>
                    <a:pt x="108966" y="1036034"/>
                  </a:lnTo>
                  <a:lnTo>
                    <a:pt x="85534" y="1042892"/>
                  </a:lnTo>
                  <a:lnTo>
                    <a:pt x="48292" y="1057180"/>
                  </a:lnTo>
                  <a:lnTo>
                    <a:pt x="20478" y="1067276"/>
                  </a:lnTo>
                  <a:lnTo>
                    <a:pt x="7144" y="1077373"/>
                  </a:lnTo>
                  <a:lnTo>
                    <a:pt x="9906" y="1090517"/>
                  </a:lnTo>
                  <a:lnTo>
                    <a:pt x="28289" y="1107472"/>
                  </a:lnTo>
                  <a:lnTo>
                    <a:pt x="90297" y="1148715"/>
                  </a:lnTo>
                  <a:lnTo>
                    <a:pt x="153638" y="1182053"/>
                  </a:lnTo>
                  <a:lnTo>
                    <a:pt x="184404" y="1194911"/>
                  </a:lnTo>
                  <a:lnTo>
                    <a:pt x="213360" y="1193483"/>
                  </a:lnTo>
                  <a:lnTo>
                    <a:pt x="235172" y="1177290"/>
                  </a:lnTo>
                  <a:lnTo>
                    <a:pt x="259937" y="1151858"/>
                  </a:lnTo>
                  <a:lnTo>
                    <a:pt x="310134" y="1100614"/>
                  </a:lnTo>
                  <a:lnTo>
                    <a:pt x="371760" y="1034987"/>
                  </a:lnTo>
                  <a:lnTo>
                    <a:pt x="422243" y="987362"/>
                  </a:lnTo>
                  <a:lnTo>
                    <a:pt x="503301" y="919925"/>
                  </a:lnTo>
                  <a:lnTo>
                    <a:pt x="529971" y="904304"/>
                  </a:lnTo>
                  <a:lnTo>
                    <a:pt x="546830" y="901827"/>
                  </a:lnTo>
                  <a:lnTo>
                    <a:pt x="555403" y="911924"/>
                  </a:lnTo>
                  <a:lnTo>
                    <a:pt x="555879" y="927545"/>
                  </a:lnTo>
                  <a:lnTo>
                    <a:pt x="557879" y="954786"/>
                  </a:lnTo>
                  <a:lnTo>
                    <a:pt x="557879" y="993077"/>
                  </a:lnTo>
                  <a:lnTo>
                    <a:pt x="561880" y="1075849"/>
                  </a:lnTo>
                  <a:lnTo>
                    <a:pt x="558260" y="1205579"/>
                  </a:lnTo>
                  <a:lnTo>
                    <a:pt x="550450" y="1293971"/>
                  </a:lnTo>
                  <a:lnTo>
                    <a:pt x="534352" y="1314641"/>
                  </a:lnTo>
                  <a:lnTo>
                    <a:pt x="501777" y="1329595"/>
                  </a:lnTo>
                  <a:lnTo>
                    <a:pt x="445484" y="1337977"/>
                  </a:lnTo>
                  <a:lnTo>
                    <a:pt x="351377" y="1338453"/>
                  </a:lnTo>
                  <a:lnTo>
                    <a:pt x="344043" y="1340644"/>
                  </a:lnTo>
                  <a:lnTo>
                    <a:pt x="338709" y="1353788"/>
                  </a:lnTo>
                  <a:lnTo>
                    <a:pt x="352234" y="1365695"/>
                  </a:lnTo>
                  <a:lnTo>
                    <a:pt x="393573" y="1378553"/>
                  </a:lnTo>
                  <a:lnTo>
                    <a:pt x="453676" y="1398937"/>
                  </a:lnTo>
                  <a:lnTo>
                    <a:pt x="514255" y="1426750"/>
                  </a:lnTo>
                  <a:lnTo>
                    <a:pt x="581120" y="1447419"/>
                  </a:lnTo>
                  <a:lnTo>
                    <a:pt x="618649" y="1454753"/>
                  </a:lnTo>
                  <a:lnTo>
                    <a:pt x="651510" y="1438180"/>
                  </a:lnTo>
                  <a:lnTo>
                    <a:pt x="675513" y="1411700"/>
                  </a:lnTo>
                  <a:lnTo>
                    <a:pt x="683323" y="1375982"/>
                  </a:lnTo>
                  <a:lnTo>
                    <a:pt x="688371" y="1337691"/>
                  </a:lnTo>
                  <a:lnTo>
                    <a:pt x="686562" y="1298353"/>
                  </a:lnTo>
                  <a:lnTo>
                    <a:pt x="681990" y="1274636"/>
                  </a:lnTo>
                  <a:lnTo>
                    <a:pt x="675704" y="1248347"/>
                  </a:lnTo>
                  <a:lnTo>
                    <a:pt x="676275" y="1223105"/>
                  </a:lnTo>
                  <a:lnTo>
                    <a:pt x="669607" y="1200912"/>
                  </a:lnTo>
                  <a:lnTo>
                    <a:pt x="673512" y="1183196"/>
                  </a:lnTo>
                  <a:lnTo>
                    <a:pt x="669227" y="1162336"/>
                  </a:lnTo>
                  <a:lnTo>
                    <a:pt x="664654" y="1143953"/>
                  </a:lnTo>
                  <a:lnTo>
                    <a:pt x="668178" y="1108615"/>
                  </a:lnTo>
                  <a:lnTo>
                    <a:pt x="662559" y="1044035"/>
                  </a:lnTo>
                  <a:lnTo>
                    <a:pt x="660368" y="901541"/>
                  </a:lnTo>
                  <a:lnTo>
                    <a:pt x="664845" y="836676"/>
                  </a:lnTo>
                  <a:lnTo>
                    <a:pt x="682847" y="822484"/>
                  </a:lnTo>
                  <a:lnTo>
                    <a:pt x="700278" y="814007"/>
                  </a:lnTo>
                  <a:lnTo>
                    <a:pt x="721233" y="812673"/>
                  </a:lnTo>
                  <a:lnTo>
                    <a:pt x="733520" y="819531"/>
                  </a:lnTo>
                  <a:lnTo>
                    <a:pt x="742759" y="836200"/>
                  </a:lnTo>
                  <a:lnTo>
                    <a:pt x="741045" y="862775"/>
                  </a:lnTo>
                  <a:lnTo>
                    <a:pt x="739997" y="909066"/>
                  </a:lnTo>
                  <a:lnTo>
                    <a:pt x="748665" y="916877"/>
                  </a:lnTo>
                  <a:lnTo>
                    <a:pt x="760762" y="915067"/>
                  </a:lnTo>
                  <a:lnTo>
                    <a:pt x="769048" y="906780"/>
                  </a:lnTo>
                  <a:lnTo>
                    <a:pt x="796861" y="889635"/>
                  </a:lnTo>
                  <a:lnTo>
                    <a:pt x="846772" y="863918"/>
                  </a:lnTo>
                  <a:lnTo>
                    <a:pt x="878110" y="854774"/>
                  </a:lnTo>
                  <a:lnTo>
                    <a:pt x="888968" y="846106"/>
                  </a:lnTo>
                  <a:lnTo>
                    <a:pt x="906875" y="833247"/>
                  </a:lnTo>
                  <a:lnTo>
                    <a:pt x="925353" y="811054"/>
                  </a:lnTo>
                  <a:lnTo>
                    <a:pt x="929164" y="793909"/>
                  </a:lnTo>
                  <a:lnTo>
                    <a:pt x="921544" y="781050"/>
                  </a:lnTo>
                  <a:lnTo>
                    <a:pt x="889159" y="755809"/>
                  </a:lnTo>
                  <a:lnTo>
                    <a:pt x="848297" y="729806"/>
                  </a:lnTo>
                  <a:lnTo>
                    <a:pt x="810197" y="719233"/>
                  </a:lnTo>
                  <a:lnTo>
                    <a:pt x="775430" y="712851"/>
                  </a:lnTo>
                  <a:lnTo>
                    <a:pt x="762667" y="716090"/>
                  </a:lnTo>
                  <a:lnTo>
                    <a:pt x="736473" y="722376"/>
                  </a:lnTo>
                  <a:lnTo>
                    <a:pt x="725424" y="720566"/>
                  </a:lnTo>
                  <a:lnTo>
                    <a:pt x="719423" y="711803"/>
                  </a:lnTo>
                  <a:lnTo>
                    <a:pt x="723995" y="703802"/>
                  </a:lnTo>
                  <a:lnTo>
                    <a:pt x="756190" y="672560"/>
                  </a:lnTo>
                  <a:lnTo>
                    <a:pt x="810768" y="630365"/>
                  </a:lnTo>
                  <a:lnTo>
                    <a:pt x="860488" y="592074"/>
                  </a:lnTo>
                  <a:lnTo>
                    <a:pt x="878395" y="573977"/>
                  </a:lnTo>
                  <a:lnTo>
                    <a:pt x="880967" y="557403"/>
                  </a:lnTo>
                  <a:lnTo>
                    <a:pt x="877824" y="540925"/>
                  </a:lnTo>
                  <a:lnTo>
                    <a:pt x="848487" y="511588"/>
                  </a:lnTo>
                  <a:lnTo>
                    <a:pt x="817340" y="486442"/>
                  </a:lnTo>
                  <a:lnTo>
                    <a:pt x="794956" y="474440"/>
                  </a:lnTo>
                  <a:lnTo>
                    <a:pt x="789051" y="466916"/>
                  </a:lnTo>
                  <a:lnTo>
                    <a:pt x="794671" y="456438"/>
                  </a:lnTo>
                  <a:lnTo>
                    <a:pt x="811244" y="439579"/>
                  </a:lnTo>
                  <a:lnTo>
                    <a:pt x="860679" y="392621"/>
                  </a:lnTo>
                  <a:lnTo>
                    <a:pt x="887349" y="371475"/>
                  </a:lnTo>
                  <a:lnTo>
                    <a:pt x="917067" y="351758"/>
                  </a:lnTo>
                  <a:lnTo>
                    <a:pt x="953928" y="330613"/>
                  </a:lnTo>
                  <a:lnTo>
                    <a:pt x="991743" y="311849"/>
                  </a:lnTo>
                  <a:lnTo>
                    <a:pt x="1024794" y="295942"/>
                  </a:lnTo>
                  <a:lnTo>
                    <a:pt x="1050036" y="279749"/>
                  </a:lnTo>
                  <a:lnTo>
                    <a:pt x="1067752" y="251460"/>
                  </a:lnTo>
                  <a:lnTo>
                    <a:pt x="1071467" y="217932"/>
                  </a:lnTo>
                  <a:lnTo>
                    <a:pt x="1071086" y="190691"/>
                  </a:lnTo>
                  <a:close/>
                  <a:moveTo>
                    <a:pt x="625030" y="418624"/>
                  </a:moveTo>
                  <a:lnTo>
                    <a:pt x="614458" y="428244"/>
                  </a:lnTo>
                  <a:lnTo>
                    <a:pt x="589312" y="424720"/>
                  </a:lnTo>
                  <a:lnTo>
                    <a:pt x="567785" y="417767"/>
                  </a:lnTo>
                  <a:lnTo>
                    <a:pt x="556260" y="400907"/>
                  </a:lnTo>
                  <a:lnTo>
                    <a:pt x="551688" y="387191"/>
                  </a:lnTo>
                  <a:lnTo>
                    <a:pt x="557593" y="367379"/>
                  </a:lnTo>
                  <a:lnTo>
                    <a:pt x="580072" y="337947"/>
                  </a:lnTo>
                  <a:lnTo>
                    <a:pt x="593407" y="334423"/>
                  </a:lnTo>
                  <a:lnTo>
                    <a:pt x="604647" y="332137"/>
                  </a:lnTo>
                  <a:lnTo>
                    <a:pt x="615696" y="341281"/>
                  </a:lnTo>
                  <a:lnTo>
                    <a:pt x="626745" y="361474"/>
                  </a:lnTo>
                  <a:lnTo>
                    <a:pt x="629984" y="385191"/>
                  </a:lnTo>
                  <a:lnTo>
                    <a:pt x="631984" y="404717"/>
                  </a:lnTo>
                  <a:lnTo>
                    <a:pt x="625030" y="4186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41" name="矩形 40">
            <a:extLst>
              <a:ext uri="{FF2B5EF4-FFF2-40B4-BE49-F238E27FC236}">
                <a16:creationId xmlns:a16="http://schemas.microsoft.com/office/drawing/2014/main" id="{EF33E2D7-5A71-42C5-9986-5C656C70099E}"/>
              </a:ext>
            </a:extLst>
          </p:cNvPr>
          <p:cNvSpPr/>
          <p:nvPr userDrawn="1"/>
        </p:nvSpPr>
        <p:spPr>
          <a:xfrm>
            <a:off x="8168640" y="6305883"/>
            <a:ext cx="35804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计算机学院 </a:t>
            </a:r>
            <a:r>
              <a:rPr lang="en-US" altLang="zh-CN" sz="1400" dirty="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2023</a:t>
            </a:r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新老生交流会</a:t>
            </a:r>
            <a:endParaRPr lang="en-US" altLang="zh-CN" sz="1400" dirty="0">
              <a:solidFill>
                <a:schemeClr val="tx1"/>
              </a:solidFill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0AD1999-8D49-4715-9515-50BBF9819CEC}"/>
              </a:ext>
            </a:extLst>
          </p:cNvPr>
          <p:cNvSpPr>
            <a:spLocks/>
          </p:cNvSpPr>
          <p:nvPr userDrawn="1"/>
        </p:nvSpPr>
        <p:spPr>
          <a:xfrm>
            <a:off x="442913" y="1328714"/>
            <a:ext cx="11306173" cy="21925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239B0C2D-7C80-4EC5-B831-AE8EA1D4106E}"/>
              </a:ext>
            </a:extLst>
          </p:cNvPr>
          <p:cNvSpPr/>
          <p:nvPr userDrawn="1"/>
        </p:nvSpPr>
        <p:spPr>
          <a:xfrm>
            <a:off x="734072" y="1671010"/>
            <a:ext cx="1485418" cy="1685107"/>
          </a:xfrm>
          <a:custGeom>
            <a:avLst/>
            <a:gdLst>
              <a:gd name="connsiteX0" fmla="*/ 1281125 w 2812178"/>
              <a:gd name="connsiteY0" fmla="*/ 2724776 h 3190227"/>
              <a:gd name="connsiteX1" fmla="*/ 1274362 w 2812178"/>
              <a:gd name="connsiteY1" fmla="*/ 2725538 h 3190227"/>
              <a:gd name="connsiteX2" fmla="*/ 1227118 w 2812178"/>
              <a:gd name="connsiteY2" fmla="*/ 2740873 h 3190227"/>
              <a:gd name="connsiteX3" fmla="*/ 1182541 w 2812178"/>
              <a:gd name="connsiteY3" fmla="*/ 2735063 h 3190227"/>
              <a:gd name="connsiteX4" fmla="*/ 1163110 w 2812178"/>
              <a:gd name="connsiteY4" fmla="*/ 2744112 h 3190227"/>
              <a:gd name="connsiteX5" fmla="*/ 1156538 w 2812178"/>
              <a:gd name="connsiteY5" fmla="*/ 2749255 h 3190227"/>
              <a:gd name="connsiteX6" fmla="*/ 1151490 w 2812178"/>
              <a:gd name="connsiteY6" fmla="*/ 2742778 h 3190227"/>
              <a:gd name="connsiteX7" fmla="*/ 1146156 w 2812178"/>
              <a:gd name="connsiteY7" fmla="*/ 2730777 h 3190227"/>
              <a:gd name="connsiteX8" fmla="*/ 1111675 w 2812178"/>
              <a:gd name="connsiteY8" fmla="*/ 2741730 h 3190227"/>
              <a:gd name="connsiteX9" fmla="*/ 1093197 w 2812178"/>
              <a:gd name="connsiteY9" fmla="*/ 2746398 h 3190227"/>
              <a:gd name="connsiteX10" fmla="*/ 1070813 w 2812178"/>
              <a:gd name="connsiteY10" fmla="*/ 2777259 h 3190227"/>
              <a:gd name="connsiteX11" fmla="*/ 1059669 w 2812178"/>
              <a:gd name="connsiteY11" fmla="*/ 2804691 h 3190227"/>
              <a:gd name="connsiteX12" fmla="*/ 1101960 w 2812178"/>
              <a:gd name="connsiteY12" fmla="*/ 2813644 h 3190227"/>
              <a:gd name="connsiteX13" fmla="*/ 1135869 w 2812178"/>
              <a:gd name="connsiteY13" fmla="*/ 2755732 h 3190227"/>
              <a:gd name="connsiteX14" fmla="*/ 1137202 w 2812178"/>
              <a:gd name="connsiteY14" fmla="*/ 2775259 h 3190227"/>
              <a:gd name="connsiteX15" fmla="*/ 1156157 w 2812178"/>
              <a:gd name="connsiteY15" fmla="*/ 2771639 h 3190227"/>
              <a:gd name="connsiteX16" fmla="*/ 1181017 w 2812178"/>
              <a:gd name="connsiteY16" fmla="*/ 2763162 h 3190227"/>
              <a:gd name="connsiteX17" fmla="*/ 1273505 w 2812178"/>
              <a:gd name="connsiteY17" fmla="*/ 2732968 h 3190227"/>
              <a:gd name="connsiteX18" fmla="*/ 1281125 w 2812178"/>
              <a:gd name="connsiteY18" fmla="*/ 2724776 h 3190227"/>
              <a:gd name="connsiteX19" fmla="*/ 887457 w 2812178"/>
              <a:gd name="connsiteY19" fmla="*/ 2647339 h 3190227"/>
              <a:gd name="connsiteX20" fmla="*/ 923938 w 2812178"/>
              <a:gd name="connsiteY20" fmla="*/ 2656102 h 3190227"/>
              <a:gd name="connsiteX21" fmla="*/ 927462 w 2812178"/>
              <a:gd name="connsiteY21" fmla="*/ 2724396 h 3190227"/>
              <a:gd name="connsiteX22" fmla="*/ 917175 w 2812178"/>
              <a:gd name="connsiteY22" fmla="*/ 2753923 h 3190227"/>
              <a:gd name="connsiteX23" fmla="*/ 912889 w 2812178"/>
              <a:gd name="connsiteY23" fmla="*/ 2758877 h 3190227"/>
              <a:gd name="connsiteX24" fmla="*/ 914032 w 2812178"/>
              <a:gd name="connsiteY24" fmla="*/ 2751447 h 3190227"/>
              <a:gd name="connsiteX25" fmla="*/ 903936 w 2812178"/>
              <a:gd name="connsiteY25" fmla="*/ 2751352 h 3190227"/>
              <a:gd name="connsiteX26" fmla="*/ 834784 w 2812178"/>
              <a:gd name="connsiteY26" fmla="*/ 2792500 h 3190227"/>
              <a:gd name="connsiteX27" fmla="*/ 805542 w 2812178"/>
              <a:gd name="connsiteY27" fmla="*/ 2821456 h 3190227"/>
              <a:gd name="connsiteX28" fmla="*/ 754679 w 2812178"/>
              <a:gd name="connsiteY28" fmla="*/ 2841553 h 3190227"/>
              <a:gd name="connsiteX29" fmla="*/ 744011 w 2812178"/>
              <a:gd name="connsiteY29" fmla="*/ 2828314 h 3190227"/>
              <a:gd name="connsiteX30" fmla="*/ 736010 w 2812178"/>
              <a:gd name="connsiteY30" fmla="*/ 2812312 h 3190227"/>
              <a:gd name="connsiteX31" fmla="*/ 759060 w 2812178"/>
              <a:gd name="connsiteY31" fmla="*/ 2797262 h 3190227"/>
              <a:gd name="connsiteX32" fmla="*/ 770967 w 2812178"/>
              <a:gd name="connsiteY32" fmla="*/ 2797072 h 3190227"/>
              <a:gd name="connsiteX33" fmla="*/ 783159 w 2812178"/>
              <a:gd name="connsiteY33" fmla="*/ 2798119 h 3190227"/>
              <a:gd name="connsiteX34" fmla="*/ 777729 w 2812178"/>
              <a:gd name="connsiteY34" fmla="*/ 2786309 h 3190227"/>
              <a:gd name="connsiteX35" fmla="*/ 769062 w 2812178"/>
              <a:gd name="connsiteY35" fmla="*/ 2783070 h 3190227"/>
              <a:gd name="connsiteX36" fmla="*/ 791350 w 2812178"/>
              <a:gd name="connsiteY36" fmla="*/ 2772307 h 3190227"/>
              <a:gd name="connsiteX37" fmla="*/ 873075 w 2812178"/>
              <a:gd name="connsiteY37" fmla="*/ 2670675 h 3190227"/>
              <a:gd name="connsiteX38" fmla="*/ 878313 w 2812178"/>
              <a:gd name="connsiteY38" fmla="*/ 2663341 h 3190227"/>
              <a:gd name="connsiteX39" fmla="*/ 887457 w 2812178"/>
              <a:gd name="connsiteY39" fmla="*/ 2647339 h 3190227"/>
              <a:gd name="connsiteX40" fmla="*/ 1017473 w 2812178"/>
              <a:gd name="connsiteY40" fmla="*/ 2539230 h 3190227"/>
              <a:gd name="connsiteX41" fmla="*/ 1039380 w 2812178"/>
              <a:gd name="connsiteY41" fmla="*/ 2556851 h 3190227"/>
              <a:gd name="connsiteX42" fmla="*/ 1066241 w 2812178"/>
              <a:gd name="connsiteY42" fmla="*/ 2607333 h 3190227"/>
              <a:gd name="connsiteX43" fmla="*/ 1039285 w 2812178"/>
              <a:gd name="connsiteY43" fmla="*/ 2610096 h 3190227"/>
              <a:gd name="connsiteX44" fmla="*/ 1008710 w 2812178"/>
              <a:gd name="connsiteY44" fmla="*/ 2601618 h 3190227"/>
              <a:gd name="connsiteX45" fmla="*/ 997280 w 2812178"/>
              <a:gd name="connsiteY45" fmla="*/ 2624574 h 3190227"/>
              <a:gd name="connsiteX46" fmla="*/ 1004233 w 2812178"/>
              <a:gd name="connsiteY46" fmla="*/ 2630956 h 3190227"/>
              <a:gd name="connsiteX47" fmla="*/ 1008138 w 2812178"/>
              <a:gd name="connsiteY47" fmla="*/ 2654101 h 3190227"/>
              <a:gd name="connsiteX48" fmla="*/ 979563 w 2812178"/>
              <a:gd name="connsiteY48" fmla="*/ 2647243 h 3190227"/>
              <a:gd name="connsiteX49" fmla="*/ 974706 w 2812178"/>
              <a:gd name="connsiteY49" fmla="*/ 2623621 h 3190227"/>
              <a:gd name="connsiteX50" fmla="*/ 989184 w 2812178"/>
              <a:gd name="connsiteY50" fmla="*/ 2611715 h 3190227"/>
              <a:gd name="connsiteX51" fmla="*/ 991755 w 2812178"/>
              <a:gd name="connsiteY51" fmla="*/ 2605524 h 3190227"/>
              <a:gd name="connsiteX52" fmla="*/ 1017473 w 2812178"/>
              <a:gd name="connsiteY52" fmla="*/ 2539230 h 3190227"/>
              <a:gd name="connsiteX53" fmla="*/ 1597355 w 2812178"/>
              <a:gd name="connsiteY53" fmla="*/ 2388734 h 3190227"/>
              <a:gd name="connsiteX54" fmla="*/ 1604785 w 2812178"/>
              <a:gd name="connsiteY54" fmla="*/ 2390353 h 3190227"/>
              <a:gd name="connsiteX55" fmla="*/ 1644790 w 2812178"/>
              <a:gd name="connsiteY55" fmla="*/ 2427882 h 3190227"/>
              <a:gd name="connsiteX56" fmla="*/ 1657363 w 2812178"/>
              <a:gd name="connsiteY56" fmla="*/ 2429311 h 3190227"/>
              <a:gd name="connsiteX57" fmla="*/ 1683747 w 2812178"/>
              <a:gd name="connsiteY57" fmla="*/ 2425405 h 3190227"/>
              <a:gd name="connsiteX58" fmla="*/ 1720037 w 2812178"/>
              <a:gd name="connsiteY58" fmla="*/ 2439026 h 3190227"/>
              <a:gd name="connsiteX59" fmla="*/ 1765376 w 2812178"/>
              <a:gd name="connsiteY59" fmla="*/ 2443312 h 3190227"/>
              <a:gd name="connsiteX60" fmla="*/ 1787188 w 2812178"/>
              <a:gd name="connsiteY60" fmla="*/ 2445122 h 3190227"/>
              <a:gd name="connsiteX61" fmla="*/ 1801857 w 2812178"/>
              <a:gd name="connsiteY61" fmla="*/ 2436359 h 3190227"/>
              <a:gd name="connsiteX62" fmla="*/ 1820526 w 2812178"/>
              <a:gd name="connsiteY62" fmla="*/ 2427406 h 3190227"/>
              <a:gd name="connsiteX63" fmla="*/ 1828622 w 2812178"/>
              <a:gd name="connsiteY63" fmla="*/ 2441026 h 3190227"/>
              <a:gd name="connsiteX64" fmla="*/ 1853006 w 2812178"/>
              <a:gd name="connsiteY64" fmla="*/ 2461600 h 3190227"/>
              <a:gd name="connsiteX65" fmla="*/ 1858721 w 2812178"/>
              <a:gd name="connsiteY65" fmla="*/ 2450361 h 3190227"/>
              <a:gd name="connsiteX66" fmla="*/ 1861674 w 2812178"/>
              <a:gd name="connsiteY66" fmla="*/ 2433502 h 3190227"/>
              <a:gd name="connsiteX67" fmla="*/ 1871294 w 2812178"/>
              <a:gd name="connsiteY67" fmla="*/ 2428263 h 3190227"/>
              <a:gd name="connsiteX68" fmla="*/ 1873485 w 2812178"/>
              <a:gd name="connsiteY68" fmla="*/ 2437026 h 3190227"/>
              <a:gd name="connsiteX69" fmla="*/ 1891106 w 2812178"/>
              <a:gd name="connsiteY69" fmla="*/ 2465220 h 3190227"/>
              <a:gd name="connsiteX70" fmla="*/ 1891201 w 2812178"/>
              <a:gd name="connsiteY70" fmla="*/ 2470744 h 3190227"/>
              <a:gd name="connsiteX71" fmla="*/ 1910156 w 2812178"/>
              <a:gd name="connsiteY71" fmla="*/ 2504368 h 3190227"/>
              <a:gd name="connsiteX72" fmla="*/ 1920348 w 2812178"/>
              <a:gd name="connsiteY72" fmla="*/ 2510940 h 3190227"/>
              <a:gd name="connsiteX73" fmla="*/ 1921110 w 2812178"/>
              <a:gd name="connsiteY73" fmla="*/ 2484079 h 3190227"/>
              <a:gd name="connsiteX74" fmla="*/ 1925682 w 2812178"/>
              <a:gd name="connsiteY74" fmla="*/ 2474364 h 3190227"/>
              <a:gd name="connsiteX75" fmla="*/ 1935397 w 2812178"/>
              <a:gd name="connsiteY75" fmla="*/ 2482269 h 3190227"/>
              <a:gd name="connsiteX76" fmla="*/ 1935302 w 2812178"/>
              <a:gd name="connsiteY76" fmla="*/ 2497986 h 3190227"/>
              <a:gd name="connsiteX77" fmla="*/ 1950828 w 2812178"/>
              <a:gd name="connsiteY77" fmla="*/ 2532371 h 3190227"/>
              <a:gd name="connsiteX78" fmla="*/ 1957019 w 2812178"/>
              <a:gd name="connsiteY78" fmla="*/ 2554945 h 3190227"/>
              <a:gd name="connsiteX79" fmla="*/ 1931016 w 2812178"/>
              <a:gd name="connsiteY79" fmla="*/ 2615524 h 3190227"/>
              <a:gd name="connsiteX80" fmla="*/ 1905203 w 2812178"/>
              <a:gd name="connsiteY80" fmla="*/ 2626764 h 3190227"/>
              <a:gd name="connsiteX81" fmla="*/ 1828717 w 2812178"/>
              <a:gd name="connsiteY81" fmla="*/ 2601808 h 3190227"/>
              <a:gd name="connsiteX82" fmla="*/ 1708988 w 2812178"/>
              <a:gd name="connsiteY82" fmla="*/ 2573233 h 3190227"/>
              <a:gd name="connsiteX83" fmla="*/ 1604499 w 2812178"/>
              <a:gd name="connsiteY83" fmla="*/ 2558374 h 3190227"/>
              <a:gd name="connsiteX84" fmla="*/ 1638217 w 2812178"/>
              <a:gd name="connsiteY84" fmla="*/ 2591617 h 3190227"/>
              <a:gd name="connsiteX85" fmla="*/ 1698415 w 2812178"/>
              <a:gd name="connsiteY85" fmla="*/ 2647338 h 3190227"/>
              <a:gd name="connsiteX86" fmla="*/ 1697272 w 2812178"/>
              <a:gd name="connsiteY86" fmla="*/ 2670484 h 3190227"/>
              <a:gd name="connsiteX87" fmla="*/ 1632026 w 2812178"/>
              <a:gd name="connsiteY87" fmla="*/ 2622954 h 3190227"/>
              <a:gd name="connsiteX88" fmla="*/ 1646790 w 2812178"/>
              <a:gd name="connsiteY88" fmla="*/ 2647052 h 3190227"/>
              <a:gd name="connsiteX89" fmla="*/ 1611452 w 2812178"/>
              <a:gd name="connsiteY89" fmla="*/ 2643433 h 3190227"/>
              <a:gd name="connsiteX90" fmla="*/ 1567256 w 2812178"/>
              <a:gd name="connsiteY90" fmla="*/ 2636098 h 3190227"/>
              <a:gd name="connsiteX91" fmla="*/ 1510297 w 2812178"/>
              <a:gd name="connsiteY91" fmla="*/ 2672198 h 3190227"/>
              <a:gd name="connsiteX92" fmla="*/ 1503439 w 2812178"/>
              <a:gd name="connsiteY92" fmla="*/ 2682390 h 3190227"/>
              <a:gd name="connsiteX93" fmla="*/ 1499724 w 2812178"/>
              <a:gd name="connsiteY93" fmla="*/ 2704869 h 3190227"/>
              <a:gd name="connsiteX94" fmla="*/ 1509725 w 2812178"/>
              <a:gd name="connsiteY94" fmla="*/ 2706869 h 3190227"/>
              <a:gd name="connsiteX95" fmla="*/ 1522679 w 2812178"/>
              <a:gd name="connsiteY95" fmla="*/ 2688391 h 3190227"/>
              <a:gd name="connsiteX96" fmla="*/ 1532109 w 2812178"/>
              <a:gd name="connsiteY96" fmla="*/ 2677246 h 3190227"/>
              <a:gd name="connsiteX97" fmla="*/ 1548968 w 2812178"/>
              <a:gd name="connsiteY97" fmla="*/ 2663721 h 3190227"/>
              <a:gd name="connsiteX98" fmla="*/ 1561922 w 2812178"/>
              <a:gd name="connsiteY98" fmla="*/ 2652481 h 3190227"/>
              <a:gd name="connsiteX99" fmla="*/ 1653838 w 2812178"/>
              <a:gd name="connsiteY99" fmla="*/ 2681533 h 3190227"/>
              <a:gd name="connsiteX100" fmla="*/ 1676413 w 2812178"/>
              <a:gd name="connsiteY100" fmla="*/ 2681628 h 3190227"/>
              <a:gd name="connsiteX101" fmla="*/ 1685842 w 2812178"/>
              <a:gd name="connsiteY101" fmla="*/ 2683152 h 3190227"/>
              <a:gd name="connsiteX102" fmla="*/ 1710607 w 2812178"/>
              <a:gd name="connsiteY102" fmla="*/ 2702773 h 3190227"/>
              <a:gd name="connsiteX103" fmla="*/ 1716227 w 2812178"/>
              <a:gd name="connsiteY103" fmla="*/ 2706202 h 3190227"/>
              <a:gd name="connsiteX104" fmla="*/ 1749184 w 2812178"/>
              <a:gd name="connsiteY104" fmla="*/ 2716680 h 3190227"/>
              <a:gd name="connsiteX105" fmla="*/ 1755184 w 2812178"/>
              <a:gd name="connsiteY105" fmla="*/ 2716203 h 3190227"/>
              <a:gd name="connsiteX106" fmla="*/ 1769948 w 2812178"/>
              <a:gd name="connsiteY106" fmla="*/ 2716680 h 3190227"/>
              <a:gd name="connsiteX107" fmla="*/ 1780426 w 2812178"/>
              <a:gd name="connsiteY107" fmla="*/ 2717823 h 3190227"/>
              <a:gd name="connsiteX108" fmla="*/ 1791760 w 2812178"/>
              <a:gd name="connsiteY108" fmla="*/ 2687057 h 3190227"/>
              <a:gd name="connsiteX109" fmla="*/ 1797475 w 2812178"/>
              <a:gd name="connsiteY109" fmla="*/ 2678389 h 3190227"/>
              <a:gd name="connsiteX110" fmla="*/ 1825669 w 2812178"/>
              <a:gd name="connsiteY110" fmla="*/ 2683533 h 3190227"/>
              <a:gd name="connsiteX111" fmla="*/ 1857197 w 2812178"/>
              <a:gd name="connsiteY111" fmla="*/ 2711727 h 3190227"/>
              <a:gd name="connsiteX112" fmla="*/ 1867103 w 2812178"/>
              <a:gd name="connsiteY112" fmla="*/ 2724871 h 3190227"/>
              <a:gd name="connsiteX113" fmla="*/ 1877962 w 2812178"/>
              <a:gd name="connsiteY113" fmla="*/ 2711155 h 3190227"/>
              <a:gd name="connsiteX114" fmla="*/ 1873104 w 2812178"/>
              <a:gd name="connsiteY114" fmla="*/ 2693534 h 3190227"/>
              <a:gd name="connsiteX115" fmla="*/ 1857007 w 2812178"/>
              <a:gd name="connsiteY115" fmla="*/ 2680961 h 3190227"/>
              <a:gd name="connsiteX116" fmla="*/ 1853959 w 2812178"/>
              <a:gd name="connsiteY116" fmla="*/ 2673532 h 3190227"/>
              <a:gd name="connsiteX117" fmla="*/ 1862055 w 2812178"/>
              <a:gd name="connsiteY117" fmla="*/ 2670388 h 3190227"/>
              <a:gd name="connsiteX118" fmla="*/ 1927968 w 2812178"/>
              <a:gd name="connsiteY118" fmla="*/ 2739635 h 3190227"/>
              <a:gd name="connsiteX119" fmla="*/ 1914728 w 2812178"/>
              <a:gd name="connsiteY119" fmla="*/ 2788308 h 3190227"/>
              <a:gd name="connsiteX120" fmla="*/ 1908727 w 2812178"/>
              <a:gd name="connsiteY120" fmla="*/ 2816978 h 3190227"/>
              <a:gd name="connsiteX121" fmla="*/ 1875580 w 2812178"/>
              <a:gd name="connsiteY121" fmla="*/ 2840124 h 3190227"/>
              <a:gd name="connsiteX122" fmla="*/ 1704130 w 2812178"/>
              <a:gd name="connsiteY122" fmla="*/ 2838409 h 3190227"/>
              <a:gd name="connsiteX123" fmla="*/ 1657553 w 2812178"/>
              <a:gd name="connsiteY123" fmla="*/ 2838886 h 3190227"/>
              <a:gd name="connsiteX124" fmla="*/ 1639551 w 2812178"/>
              <a:gd name="connsiteY124" fmla="*/ 2851935 h 3190227"/>
              <a:gd name="connsiteX125" fmla="*/ 1646218 w 2812178"/>
              <a:gd name="connsiteY125" fmla="*/ 2862888 h 3190227"/>
              <a:gd name="connsiteX126" fmla="*/ 1644790 w 2812178"/>
              <a:gd name="connsiteY126" fmla="*/ 2882224 h 3190227"/>
              <a:gd name="connsiteX127" fmla="*/ 1648314 w 2812178"/>
              <a:gd name="connsiteY127" fmla="*/ 2913466 h 3190227"/>
              <a:gd name="connsiteX128" fmla="*/ 1657839 w 2812178"/>
              <a:gd name="connsiteY128" fmla="*/ 2920896 h 3190227"/>
              <a:gd name="connsiteX129" fmla="*/ 1672317 w 2812178"/>
              <a:gd name="connsiteY129" fmla="*/ 2910133 h 3190227"/>
              <a:gd name="connsiteX130" fmla="*/ 1690795 w 2812178"/>
              <a:gd name="connsiteY130" fmla="*/ 2910990 h 3190227"/>
              <a:gd name="connsiteX131" fmla="*/ 1707464 w 2812178"/>
              <a:gd name="connsiteY131" fmla="*/ 2920705 h 3190227"/>
              <a:gd name="connsiteX132" fmla="*/ 1741564 w 2812178"/>
              <a:gd name="connsiteY132" fmla="*/ 2933278 h 3190227"/>
              <a:gd name="connsiteX133" fmla="*/ 1755946 w 2812178"/>
              <a:gd name="connsiteY133" fmla="*/ 2931087 h 3190227"/>
              <a:gd name="connsiteX134" fmla="*/ 1793094 w 2812178"/>
              <a:gd name="connsiteY134" fmla="*/ 2928611 h 3190227"/>
              <a:gd name="connsiteX135" fmla="*/ 1826146 w 2812178"/>
              <a:gd name="connsiteY135" fmla="*/ 2942613 h 3190227"/>
              <a:gd name="connsiteX136" fmla="*/ 1837099 w 2812178"/>
              <a:gd name="connsiteY136" fmla="*/ 2930992 h 3190227"/>
              <a:gd name="connsiteX137" fmla="*/ 1850244 w 2812178"/>
              <a:gd name="connsiteY137" fmla="*/ 2929754 h 3190227"/>
              <a:gd name="connsiteX138" fmla="*/ 1857197 w 2812178"/>
              <a:gd name="connsiteY138" fmla="*/ 2926039 h 3190227"/>
              <a:gd name="connsiteX139" fmla="*/ 1855864 w 2812178"/>
              <a:gd name="connsiteY139" fmla="*/ 2915276 h 3190227"/>
              <a:gd name="connsiteX140" fmla="*/ 1857483 w 2812178"/>
              <a:gd name="connsiteY140" fmla="*/ 2901179 h 3190227"/>
              <a:gd name="connsiteX141" fmla="*/ 1896726 w 2812178"/>
              <a:gd name="connsiteY141" fmla="*/ 2882129 h 3190227"/>
              <a:gd name="connsiteX142" fmla="*/ 1903679 w 2812178"/>
              <a:gd name="connsiteY142" fmla="*/ 2890892 h 3190227"/>
              <a:gd name="connsiteX143" fmla="*/ 1906632 w 2812178"/>
              <a:gd name="connsiteY143" fmla="*/ 2927563 h 3190227"/>
              <a:gd name="connsiteX144" fmla="*/ 1854149 w 2812178"/>
              <a:gd name="connsiteY144" fmla="*/ 3034529 h 3190227"/>
              <a:gd name="connsiteX145" fmla="*/ 1818430 w 2812178"/>
              <a:gd name="connsiteY145" fmla="*/ 3061199 h 3190227"/>
              <a:gd name="connsiteX146" fmla="*/ 1783378 w 2812178"/>
              <a:gd name="connsiteY146" fmla="*/ 3119206 h 3190227"/>
              <a:gd name="connsiteX147" fmla="*/ 1803571 w 2812178"/>
              <a:gd name="connsiteY147" fmla="*/ 3147019 h 3190227"/>
              <a:gd name="connsiteX148" fmla="*/ 1644409 w 2812178"/>
              <a:gd name="connsiteY148" fmla="*/ 3152353 h 3190227"/>
              <a:gd name="connsiteX149" fmla="*/ 1487341 w 2812178"/>
              <a:gd name="connsiteY149" fmla="*/ 3158735 h 3190227"/>
              <a:gd name="connsiteX150" fmla="*/ 1416571 w 2812178"/>
              <a:gd name="connsiteY150" fmla="*/ 3161402 h 3190227"/>
              <a:gd name="connsiteX151" fmla="*/ 1257313 w 2812178"/>
              <a:gd name="connsiteY151" fmla="*/ 3166450 h 3190227"/>
              <a:gd name="connsiteX152" fmla="*/ 1176160 w 2812178"/>
              <a:gd name="connsiteY152" fmla="*/ 3171403 h 3190227"/>
              <a:gd name="connsiteX153" fmla="*/ 1040143 w 2812178"/>
              <a:gd name="connsiteY153" fmla="*/ 3176261 h 3190227"/>
              <a:gd name="connsiteX154" fmla="*/ 905840 w 2812178"/>
              <a:gd name="connsiteY154" fmla="*/ 3182167 h 3190227"/>
              <a:gd name="connsiteX155" fmla="*/ 883266 w 2812178"/>
              <a:gd name="connsiteY155" fmla="*/ 3178928 h 3190227"/>
              <a:gd name="connsiteX156" fmla="*/ 906602 w 2812178"/>
              <a:gd name="connsiteY156" fmla="*/ 3172832 h 3190227"/>
              <a:gd name="connsiteX157" fmla="*/ 869740 w 2812178"/>
              <a:gd name="connsiteY157" fmla="*/ 3175785 h 3190227"/>
              <a:gd name="connsiteX158" fmla="*/ 853929 w 2812178"/>
              <a:gd name="connsiteY158" fmla="*/ 3181976 h 3190227"/>
              <a:gd name="connsiteX159" fmla="*/ 728675 w 2812178"/>
              <a:gd name="connsiteY159" fmla="*/ 3189977 h 3190227"/>
              <a:gd name="connsiteX160" fmla="*/ 710197 w 2812178"/>
              <a:gd name="connsiteY160" fmla="*/ 3183405 h 3190227"/>
              <a:gd name="connsiteX161" fmla="*/ 708482 w 2812178"/>
              <a:gd name="connsiteY161" fmla="*/ 3172070 h 3190227"/>
              <a:gd name="connsiteX162" fmla="*/ 716864 w 2812178"/>
              <a:gd name="connsiteY162" fmla="*/ 3177499 h 3190227"/>
              <a:gd name="connsiteX163" fmla="*/ 733247 w 2812178"/>
              <a:gd name="connsiteY163" fmla="*/ 3182357 h 3190227"/>
              <a:gd name="connsiteX164" fmla="*/ 855072 w 2812178"/>
              <a:gd name="connsiteY164" fmla="*/ 3173689 h 3190227"/>
              <a:gd name="connsiteX165" fmla="*/ 811638 w 2812178"/>
              <a:gd name="connsiteY165" fmla="*/ 3158163 h 3190227"/>
              <a:gd name="connsiteX166" fmla="*/ 829164 w 2812178"/>
              <a:gd name="connsiteY166" fmla="*/ 3141685 h 3190227"/>
              <a:gd name="connsiteX167" fmla="*/ 814686 w 2812178"/>
              <a:gd name="connsiteY167" fmla="*/ 3144352 h 3190227"/>
              <a:gd name="connsiteX168" fmla="*/ 822592 w 2812178"/>
              <a:gd name="connsiteY168" fmla="*/ 3105109 h 3190227"/>
              <a:gd name="connsiteX169" fmla="*/ 776395 w 2812178"/>
              <a:gd name="connsiteY169" fmla="*/ 3101966 h 3190227"/>
              <a:gd name="connsiteX170" fmla="*/ 768871 w 2812178"/>
              <a:gd name="connsiteY170" fmla="*/ 3088250 h 3190227"/>
              <a:gd name="connsiteX171" fmla="*/ 761346 w 2812178"/>
              <a:gd name="connsiteY171" fmla="*/ 3071105 h 3190227"/>
              <a:gd name="connsiteX172" fmla="*/ 745249 w 2812178"/>
              <a:gd name="connsiteY172" fmla="*/ 3060818 h 3190227"/>
              <a:gd name="connsiteX173" fmla="*/ 742963 w 2812178"/>
              <a:gd name="connsiteY173" fmla="*/ 3024623 h 3190227"/>
              <a:gd name="connsiteX174" fmla="*/ 746582 w 2812178"/>
              <a:gd name="connsiteY174" fmla="*/ 3010526 h 3190227"/>
              <a:gd name="connsiteX175" fmla="*/ 724008 w 2812178"/>
              <a:gd name="connsiteY175" fmla="*/ 2984713 h 3190227"/>
              <a:gd name="connsiteX176" fmla="*/ 680860 w 2812178"/>
              <a:gd name="connsiteY176" fmla="*/ 2980808 h 3190227"/>
              <a:gd name="connsiteX177" fmla="*/ 665524 w 2812178"/>
              <a:gd name="connsiteY177" fmla="*/ 2974617 h 3190227"/>
              <a:gd name="connsiteX178" fmla="*/ 675430 w 2812178"/>
              <a:gd name="connsiteY178" fmla="*/ 2965568 h 3190227"/>
              <a:gd name="connsiteX179" fmla="*/ 688099 w 2812178"/>
              <a:gd name="connsiteY179" fmla="*/ 2937564 h 3190227"/>
              <a:gd name="connsiteX180" fmla="*/ 699243 w 2812178"/>
              <a:gd name="connsiteY180" fmla="*/ 2933564 h 3190227"/>
              <a:gd name="connsiteX181" fmla="*/ 709625 w 2812178"/>
              <a:gd name="connsiteY181" fmla="*/ 2932040 h 3190227"/>
              <a:gd name="connsiteX182" fmla="*/ 749821 w 2812178"/>
              <a:gd name="connsiteY182" fmla="*/ 2910609 h 3190227"/>
              <a:gd name="connsiteX183" fmla="*/ 768204 w 2812178"/>
              <a:gd name="connsiteY183" fmla="*/ 2902512 h 3190227"/>
              <a:gd name="connsiteX184" fmla="*/ 804018 w 2812178"/>
              <a:gd name="connsiteY184" fmla="*/ 2880986 h 3190227"/>
              <a:gd name="connsiteX185" fmla="*/ 814305 w 2812178"/>
              <a:gd name="connsiteY185" fmla="*/ 2869461 h 3190227"/>
              <a:gd name="connsiteX186" fmla="*/ 874884 w 2812178"/>
              <a:gd name="connsiteY186" fmla="*/ 2849077 h 3190227"/>
              <a:gd name="connsiteX187" fmla="*/ 929938 w 2812178"/>
              <a:gd name="connsiteY187" fmla="*/ 2842124 h 3190227"/>
              <a:gd name="connsiteX188" fmla="*/ 942797 w 2812178"/>
              <a:gd name="connsiteY188" fmla="*/ 2843553 h 3190227"/>
              <a:gd name="connsiteX189" fmla="*/ 965848 w 2812178"/>
              <a:gd name="connsiteY189" fmla="*/ 2849553 h 3190227"/>
              <a:gd name="connsiteX190" fmla="*/ 973277 w 2812178"/>
              <a:gd name="connsiteY190" fmla="*/ 2846125 h 3190227"/>
              <a:gd name="connsiteX191" fmla="*/ 998995 w 2812178"/>
              <a:gd name="connsiteY191" fmla="*/ 2804595 h 3190227"/>
              <a:gd name="connsiteX192" fmla="*/ 1003090 w 2812178"/>
              <a:gd name="connsiteY192" fmla="*/ 2795833 h 3190227"/>
              <a:gd name="connsiteX193" fmla="*/ 992899 w 2812178"/>
              <a:gd name="connsiteY193" fmla="*/ 2794023 h 3190227"/>
              <a:gd name="connsiteX194" fmla="*/ 927557 w 2812178"/>
              <a:gd name="connsiteY194" fmla="*/ 2797833 h 3190227"/>
              <a:gd name="connsiteX195" fmla="*/ 957847 w 2812178"/>
              <a:gd name="connsiteY195" fmla="*/ 2777544 h 3190227"/>
              <a:gd name="connsiteX196" fmla="*/ 973753 w 2812178"/>
              <a:gd name="connsiteY196" fmla="*/ 2762114 h 3190227"/>
              <a:gd name="connsiteX197" fmla="*/ 976516 w 2812178"/>
              <a:gd name="connsiteY197" fmla="*/ 2756589 h 3190227"/>
              <a:gd name="connsiteX198" fmla="*/ 980230 w 2812178"/>
              <a:gd name="connsiteY198" fmla="*/ 2743636 h 3190227"/>
              <a:gd name="connsiteX199" fmla="*/ 1057478 w 2812178"/>
              <a:gd name="connsiteY199" fmla="*/ 2701440 h 3190227"/>
              <a:gd name="connsiteX200" fmla="*/ 1110628 w 2812178"/>
              <a:gd name="connsiteY200" fmla="*/ 2666483 h 3190227"/>
              <a:gd name="connsiteX201" fmla="*/ 1133583 w 2812178"/>
              <a:gd name="connsiteY201" fmla="*/ 2659053 h 3190227"/>
              <a:gd name="connsiteX202" fmla="*/ 1142917 w 2812178"/>
              <a:gd name="connsiteY202" fmla="*/ 2675532 h 3190227"/>
              <a:gd name="connsiteX203" fmla="*/ 1187971 w 2812178"/>
              <a:gd name="connsiteY203" fmla="*/ 2628097 h 3190227"/>
              <a:gd name="connsiteX204" fmla="*/ 1174255 w 2812178"/>
              <a:gd name="connsiteY204" fmla="*/ 2618572 h 3190227"/>
              <a:gd name="connsiteX205" fmla="*/ 1186256 w 2812178"/>
              <a:gd name="connsiteY205" fmla="*/ 2610667 h 3190227"/>
              <a:gd name="connsiteX206" fmla="*/ 1217593 w 2812178"/>
              <a:gd name="connsiteY206" fmla="*/ 2591236 h 3190227"/>
              <a:gd name="connsiteX207" fmla="*/ 1246454 w 2812178"/>
              <a:gd name="connsiteY207" fmla="*/ 2570661 h 3190227"/>
              <a:gd name="connsiteX208" fmla="*/ 1323607 w 2812178"/>
              <a:gd name="connsiteY208" fmla="*/ 2522370 h 3190227"/>
              <a:gd name="connsiteX209" fmla="*/ 1345609 w 2812178"/>
              <a:gd name="connsiteY209" fmla="*/ 2513893 h 3190227"/>
              <a:gd name="connsiteX210" fmla="*/ 1385805 w 2812178"/>
              <a:gd name="connsiteY210" fmla="*/ 2507701 h 3190227"/>
              <a:gd name="connsiteX211" fmla="*/ 1416856 w 2812178"/>
              <a:gd name="connsiteY211" fmla="*/ 2470268 h 3190227"/>
              <a:gd name="connsiteX212" fmla="*/ 1421143 w 2812178"/>
              <a:gd name="connsiteY212" fmla="*/ 2463696 h 3190227"/>
              <a:gd name="connsiteX213" fmla="*/ 1426953 w 2812178"/>
              <a:gd name="connsiteY213" fmla="*/ 2469506 h 3190227"/>
              <a:gd name="connsiteX214" fmla="*/ 1439812 w 2812178"/>
              <a:gd name="connsiteY214" fmla="*/ 2482555 h 3190227"/>
              <a:gd name="connsiteX215" fmla="*/ 1443717 w 2812178"/>
              <a:gd name="connsiteY215" fmla="*/ 2489223 h 3190227"/>
              <a:gd name="connsiteX216" fmla="*/ 1443241 w 2812178"/>
              <a:gd name="connsiteY216" fmla="*/ 2501891 h 3190227"/>
              <a:gd name="connsiteX217" fmla="*/ 1459433 w 2812178"/>
              <a:gd name="connsiteY217" fmla="*/ 2499891 h 3190227"/>
              <a:gd name="connsiteX218" fmla="*/ 1497438 w 2812178"/>
              <a:gd name="connsiteY218" fmla="*/ 2475507 h 3190227"/>
              <a:gd name="connsiteX219" fmla="*/ 1546492 w 2812178"/>
              <a:gd name="connsiteY219" fmla="*/ 2473983 h 3190227"/>
              <a:gd name="connsiteX220" fmla="*/ 1532014 w 2812178"/>
              <a:gd name="connsiteY220" fmla="*/ 2462172 h 3190227"/>
              <a:gd name="connsiteX221" fmla="*/ 1490675 w 2812178"/>
              <a:gd name="connsiteY221" fmla="*/ 2432930 h 3190227"/>
              <a:gd name="connsiteX222" fmla="*/ 1465243 w 2812178"/>
              <a:gd name="connsiteY222" fmla="*/ 2461124 h 3190227"/>
              <a:gd name="connsiteX223" fmla="*/ 1459814 w 2812178"/>
              <a:gd name="connsiteY223" fmla="*/ 2448551 h 3190227"/>
              <a:gd name="connsiteX224" fmla="*/ 1544872 w 2812178"/>
              <a:gd name="connsiteY224" fmla="*/ 2400736 h 3190227"/>
              <a:gd name="connsiteX225" fmla="*/ 1597355 w 2812178"/>
              <a:gd name="connsiteY225" fmla="*/ 2388734 h 3190227"/>
              <a:gd name="connsiteX226" fmla="*/ 1304176 w 2812178"/>
              <a:gd name="connsiteY226" fmla="*/ 2355707 h 3190227"/>
              <a:gd name="connsiteX227" fmla="*/ 1312367 w 2812178"/>
              <a:gd name="connsiteY227" fmla="*/ 2357017 h 3190227"/>
              <a:gd name="connsiteX228" fmla="*/ 1308176 w 2812178"/>
              <a:gd name="connsiteY228" fmla="*/ 2384734 h 3190227"/>
              <a:gd name="connsiteX229" fmla="*/ 1301318 w 2812178"/>
              <a:gd name="connsiteY229" fmla="*/ 2401117 h 3190227"/>
              <a:gd name="connsiteX230" fmla="*/ 1283411 w 2812178"/>
              <a:gd name="connsiteY230" fmla="*/ 2422263 h 3190227"/>
              <a:gd name="connsiteX231" fmla="*/ 1281602 w 2812178"/>
              <a:gd name="connsiteY231" fmla="*/ 2441408 h 3190227"/>
              <a:gd name="connsiteX232" fmla="*/ 1286745 w 2812178"/>
              <a:gd name="connsiteY232" fmla="*/ 2445790 h 3190227"/>
              <a:gd name="connsiteX233" fmla="*/ 1309891 w 2812178"/>
              <a:gd name="connsiteY233" fmla="*/ 2464363 h 3190227"/>
              <a:gd name="connsiteX234" fmla="*/ 1288174 w 2812178"/>
              <a:gd name="connsiteY234" fmla="*/ 2482080 h 3190227"/>
              <a:gd name="connsiteX235" fmla="*/ 1276839 w 2812178"/>
              <a:gd name="connsiteY235" fmla="*/ 2513608 h 3190227"/>
              <a:gd name="connsiteX236" fmla="*/ 1266457 w 2812178"/>
              <a:gd name="connsiteY236" fmla="*/ 2528943 h 3190227"/>
              <a:gd name="connsiteX237" fmla="*/ 1197210 w 2812178"/>
              <a:gd name="connsiteY237" fmla="*/ 2564376 h 3190227"/>
              <a:gd name="connsiteX238" fmla="*/ 1178065 w 2812178"/>
              <a:gd name="connsiteY238" fmla="*/ 2587807 h 3190227"/>
              <a:gd name="connsiteX239" fmla="*/ 1169873 w 2812178"/>
              <a:gd name="connsiteY239" fmla="*/ 2593141 h 3190227"/>
              <a:gd name="connsiteX240" fmla="*/ 1162349 w 2812178"/>
              <a:gd name="connsiteY240" fmla="*/ 2599904 h 3190227"/>
              <a:gd name="connsiteX241" fmla="*/ 1154348 w 2812178"/>
              <a:gd name="connsiteY241" fmla="*/ 2610667 h 3190227"/>
              <a:gd name="connsiteX242" fmla="*/ 1147585 w 2812178"/>
              <a:gd name="connsiteY242" fmla="*/ 2598761 h 3190227"/>
              <a:gd name="connsiteX243" fmla="*/ 1156538 w 2812178"/>
              <a:gd name="connsiteY243" fmla="*/ 2557994 h 3190227"/>
              <a:gd name="connsiteX244" fmla="*/ 1161301 w 2812178"/>
              <a:gd name="connsiteY244" fmla="*/ 2518275 h 3190227"/>
              <a:gd name="connsiteX245" fmla="*/ 1210355 w 2812178"/>
              <a:gd name="connsiteY245" fmla="*/ 2520751 h 3190227"/>
              <a:gd name="connsiteX246" fmla="*/ 1218260 w 2812178"/>
              <a:gd name="connsiteY246" fmla="*/ 2513893 h 3190227"/>
              <a:gd name="connsiteX247" fmla="*/ 1231310 w 2812178"/>
              <a:gd name="connsiteY247" fmla="*/ 2493510 h 3190227"/>
              <a:gd name="connsiteX248" fmla="*/ 1234167 w 2812178"/>
              <a:gd name="connsiteY248" fmla="*/ 2469031 h 3190227"/>
              <a:gd name="connsiteX249" fmla="*/ 1237025 w 2812178"/>
              <a:gd name="connsiteY249" fmla="*/ 2457315 h 3190227"/>
              <a:gd name="connsiteX250" fmla="*/ 1258932 w 2812178"/>
              <a:gd name="connsiteY250" fmla="*/ 2422644 h 3190227"/>
              <a:gd name="connsiteX251" fmla="*/ 1273029 w 2812178"/>
              <a:gd name="connsiteY251" fmla="*/ 2377400 h 3190227"/>
              <a:gd name="connsiteX252" fmla="*/ 1293698 w 2812178"/>
              <a:gd name="connsiteY252" fmla="*/ 2357683 h 3190227"/>
              <a:gd name="connsiteX253" fmla="*/ 1304176 w 2812178"/>
              <a:gd name="connsiteY253" fmla="*/ 2355707 h 3190227"/>
              <a:gd name="connsiteX254" fmla="*/ 1255312 w 2812178"/>
              <a:gd name="connsiteY254" fmla="*/ 2320441 h 3190227"/>
              <a:gd name="connsiteX255" fmla="*/ 1264075 w 2812178"/>
              <a:gd name="connsiteY255" fmla="*/ 2324727 h 3190227"/>
              <a:gd name="connsiteX256" fmla="*/ 1259789 w 2812178"/>
              <a:gd name="connsiteY256" fmla="*/ 2333204 h 3190227"/>
              <a:gd name="connsiteX257" fmla="*/ 1213212 w 2812178"/>
              <a:gd name="connsiteY257" fmla="*/ 2388354 h 3190227"/>
              <a:gd name="connsiteX258" fmla="*/ 1191304 w 2812178"/>
              <a:gd name="connsiteY258" fmla="*/ 2422358 h 3190227"/>
              <a:gd name="connsiteX259" fmla="*/ 1162634 w 2812178"/>
              <a:gd name="connsiteY259" fmla="*/ 2415500 h 3190227"/>
              <a:gd name="connsiteX260" fmla="*/ 1195495 w 2812178"/>
              <a:gd name="connsiteY260" fmla="*/ 2358255 h 3190227"/>
              <a:gd name="connsiteX261" fmla="*/ 1193495 w 2812178"/>
              <a:gd name="connsiteY261" fmla="*/ 2350349 h 3190227"/>
              <a:gd name="connsiteX262" fmla="*/ 1211021 w 2812178"/>
              <a:gd name="connsiteY262" fmla="*/ 2330061 h 3190227"/>
              <a:gd name="connsiteX263" fmla="*/ 1232928 w 2812178"/>
              <a:gd name="connsiteY263" fmla="*/ 2323584 h 3190227"/>
              <a:gd name="connsiteX264" fmla="*/ 1255312 w 2812178"/>
              <a:gd name="connsiteY264" fmla="*/ 2320441 h 3190227"/>
              <a:gd name="connsiteX265" fmla="*/ 1875390 w 2812178"/>
              <a:gd name="connsiteY265" fmla="*/ 2194139 h 3190227"/>
              <a:gd name="connsiteX266" fmla="*/ 1885677 w 2812178"/>
              <a:gd name="connsiteY266" fmla="*/ 2200711 h 3190227"/>
              <a:gd name="connsiteX267" fmla="*/ 1898059 w 2812178"/>
              <a:gd name="connsiteY267" fmla="*/ 2216904 h 3190227"/>
              <a:gd name="connsiteX268" fmla="*/ 1918633 w 2812178"/>
              <a:gd name="connsiteY268" fmla="*/ 2220809 h 3190227"/>
              <a:gd name="connsiteX269" fmla="*/ 1943589 w 2812178"/>
              <a:gd name="connsiteY269" fmla="*/ 2235763 h 3190227"/>
              <a:gd name="connsiteX270" fmla="*/ 1946256 w 2812178"/>
              <a:gd name="connsiteY270" fmla="*/ 2317202 h 3190227"/>
              <a:gd name="connsiteX271" fmla="*/ 1938445 w 2812178"/>
              <a:gd name="connsiteY271" fmla="*/ 2372256 h 3190227"/>
              <a:gd name="connsiteX272" fmla="*/ 1947304 w 2812178"/>
              <a:gd name="connsiteY272" fmla="*/ 2365970 h 3190227"/>
              <a:gd name="connsiteX273" fmla="*/ 1958829 w 2812178"/>
              <a:gd name="connsiteY273" fmla="*/ 2364160 h 3190227"/>
              <a:gd name="connsiteX274" fmla="*/ 1953781 w 2812178"/>
              <a:gd name="connsiteY274" fmla="*/ 2374257 h 3190227"/>
              <a:gd name="connsiteX275" fmla="*/ 1921491 w 2812178"/>
              <a:gd name="connsiteY275" fmla="*/ 2379210 h 3190227"/>
              <a:gd name="connsiteX276" fmla="*/ 1781378 w 2812178"/>
              <a:gd name="connsiteY276" fmla="*/ 2340729 h 3190227"/>
              <a:gd name="connsiteX277" fmla="*/ 1615453 w 2812178"/>
              <a:gd name="connsiteY277" fmla="*/ 2299676 h 3190227"/>
              <a:gd name="connsiteX278" fmla="*/ 1578972 w 2812178"/>
              <a:gd name="connsiteY278" fmla="*/ 2277102 h 3190227"/>
              <a:gd name="connsiteX279" fmla="*/ 1576210 w 2812178"/>
              <a:gd name="connsiteY279" fmla="*/ 2263481 h 3190227"/>
              <a:gd name="connsiteX280" fmla="*/ 1589545 w 2812178"/>
              <a:gd name="connsiteY280" fmla="*/ 2264624 h 3190227"/>
              <a:gd name="connsiteX281" fmla="*/ 1604689 w 2812178"/>
              <a:gd name="connsiteY281" fmla="*/ 2269482 h 3190227"/>
              <a:gd name="connsiteX282" fmla="*/ 1650600 w 2812178"/>
              <a:gd name="connsiteY282" fmla="*/ 2254527 h 3190227"/>
              <a:gd name="connsiteX283" fmla="*/ 1680032 w 2812178"/>
              <a:gd name="connsiteY283" fmla="*/ 2229858 h 3190227"/>
              <a:gd name="connsiteX284" fmla="*/ 1689462 w 2812178"/>
              <a:gd name="connsiteY284" fmla="*/ 2215951 h 3190227"/>
              <a:gd name="connsiteX285" fmla="*/ 1695082 w 2812178"/>
              <a:gd name="connsiteY285" fmla="*/ 2262147 h 3190227"/>
              <a:gd name="connsiteX286" fmla="*/ 1697844 w 2812178"/>
              <a:gd name="connsiteY286" fmla="*/ 2272339 h 3190227"/>
              <a:gd name="connsiteX287" fmla="*/ 1709655 w 2812178"/>
              <a:gd name="connsiteY287" fmla="*/ 2266529 h 3190227"/>
              <a:gd name="connsiteX288" fmla="*/ 1718704 w 2812178"/>
              <a:gd name="connsiteY288" fmla="*/ 2233763 h 3190227"/>
              <a:gd name="connsiteX289" fmla="*/ 1741278 w 2812178"/>
              <a:gd name="connsiteY289" fmla="*/ 2214141 h 3190227"/>
              <a:gd name="connsiteX290" fmla="*/ 1774901 w 2812178"/>
              <a:gd name="connsiteY290" fmla="*/ 2213284 h 3190227"/>
              <a:gd name="connsiteX291" fmla="*/ 1796523 w 2812178"/>
              <a:gd name="connsiteY291" fmla="*/ 2218047 h 3190227"/>
              <a:gd name="connsiteX292" fmla="*/ 1813763 w 2812178"/>
              <a:gd name="connsiteY292" fmla="*/ 2213094 h 3190227"/>
              <a:gd name="connsiteX293" fmla="*/ 1845862 w 2812178"/>
              <a:gd name="connsiteY293" fmla="*/ 2212522 h 3190227"/>
              <a:gd name="connsiteX294" fmla="*/ 1868913 w 2812178"/>
              <a:gd name="connsiteY294" fmla="*/ 2202616 h 3190227"/>
              <a:gd name="connsiteX295" fmla="*/ 1875390 w 2812178"/>
              <a:gd name="connsiteY295" fmla="*/ 2194139 h 3190227"/>
              <a:gd name="connsiteX296" fmla="*/ 1718508 w 2812178"/>
              <a:gd name="connsiteY296" fmla="*/ 2011518 h 3190227"/>
              <a:gd name="connsiteX297" fmla="*/ 1708702 w 2812178"/>
              <a:gd name="connsiteY297" fmla="*/ 2013926 h 3190227"/>
              <a:gd name="connsiteX298" fmla="*/ 1685747 w 2812178"/>
              <a:gd name="connsiteY298" fmla="*/ 2018498 h 3190227"/>
              <a:gd name="connsiteX299" fmla="*/ 1694415 w 2812178"/>
              <a:gd name="connsiteY299" fmla="*/ 2045263 h 3190227"/>
              <a:gd name="connsiteX300" fmla="*/ 1713274 w 2812178"/>
              <a:gd name="connsiteY300" fmla="*/ 2061170 h 3190227"/>
              <a:gd name="connsiteX301" fmla="*/ 1741944 w 2812178"/>
              <a:gd name="connsiteY301" fmla="*/ 2047550 h 3190227"/>
              <a:gd name="connsiteX302" fmla="*/ 1739658 w 2812178"/>
              <a:gd name="connsiteY302" fmla="*/ 2028690 h 3190227"/>
              <a:gd name="connsiteX303" fmla="*/ 1718508 w 2812178"/>
              <a:gd name="connsiteY303" fmla="*/ 2011518 h 3190227"/>
              <a:gd name="connsiteX304" fmla="*/ 1397806 w 2812178"/>
              <a:gd name="connsiteY304" fmla="*/ 1996781 h 3190227"/>
              <a:gd name="connsiteX305" fmla="*/ 1400950 w 2812178"/>
              <a:gd name="connsiteY305" fmla="*/ 2008497 h 3190227"/>
              <a:gd name="connsiteX306" fmla="*/ 1419714 w 2812178"/>
              <a:gd name="connsiteY306" fmla="*/ 2042978 h 3190227"/>
              <a:gd name="connsiteX307" fmla="*/ 1439335 w 2812178"/>
              <a:gd name="connsiteY307" fmla="*/ 2050312 h 3190227"/>
              <a:gd name="connsiteX308" fmla="*/ 1449337 w 2812178"/>
              <a:gd name="connsiteY308" fmla="*/ 2053741 h 3190227"/>
              <a:gd name="connsiteX309" fmla="*/ 1439335 w 2812178"/>
              <a:gd name="connsiteY309" fmla="*/ 2063456 h 3190227"/>
              <a:gd name="connsiteX310" fmla="*/ 1407808 w 2812178"/>
              <a:gd name="connsiteY310" fmla="*/ 2065647 h 3190227"/>
              <a:gd name="connsiteX311" fmla="*/ 1393520 w 2812178"/>
              <a:gd name="connsiteY311" fmla="*/ 2054503 h 3190227"/>
              <a:gd name="connsiteX312" fmla="*/ 1376089 w 2812178"/>
              <a:gd name="connsiteY312" fmla="*/ 2026690 h 3190227"/>
              <a:gd name="connsiteX313" fmla="*/ 1376470 w 2812178"/>
              <a:gd name="connsiteY313" fmla="*/ 2015736 h 3190227"/>
              <a:gd name="connsiteX314" fmla="*/ 1388377 w 2812178"/>
              <a:gd name="connsiteY314" fmla="*/ 2006878 h 3190227"/>
              <a:gd name="connsiteX315" fmla="*/ 1397806 w 2812178"/>
              <a:gd name="connsiteY315" fmla="*/ 1996781 h 3190227"/>
              <a:gd name="connsiteX316" fmla="*/ 1185090 w 2812178"/>
              <a:gd name="connsiteY316" fmla="*/ 1920259 h 3190227"/>
              <a:gd name="connsiteX317" fmla="*/ 1194353 w 2812178"/>
              <a:gd name="connsiteY317" fmla="*/ 1931534 h 3190227"/>
              <a:gd name="connsiteX318" fmla="*/ 1193877 w 2812178"/>
              <a:gd name="connsiteY318" fmla="*/ 1967634 h 3190227"/>
              <a:gd name="connsiteX319" fmla="*/ 1180065 w 2812178"/>
              <a:gd name="connsiteY319" fmla="*/ 2044405 h 3190227"/>
              <a:gd name="connsiteX320" fmla="*/ 1223880 w 2812178"/>
              <a:gd name="connsiteY320" fmla="*/ 2073171 h 3190227"/>
              <a:gd name="connsiteX321" fmla="*/ 1242073 w 2812178"/>
              <a:gd name="connsiteY321" fmla="*/ 2080600 h 3190227"/>
              <a:gd name="connsiteX322" fmla="*/ 1229405 w 2812178"/>
              <a:gd name="connsiteY322" fmla="*/ 2095269 h 3190227"/>
              <a:gd name="connsiteX323" fmla="*/ 1094817 w 2812178"/>
              <a:gd name="connsiteY323" fmla="*/ 2164516 h 3190227"/>
              <a:gd name="connsiteX324" fmla="*/ 1057002 w 2812178"/>
              <a:gd name="connsiteY324" fmla="*/ 2176803 h 3190227"/>
              <a:gd name="connsiteX325" fmla="*/ 1010235 w 2812178"/>
              <a:gd name="connsiteY325" fmla="*/ 2176993 h 3190227"/>
              <a:gd name="connsiteX326" fmla="*/ 997471 w 2812178"/>
              <a:gd name="connsiteY326" fmla="*/ 2185185 h 3190227"/>
              <a:gd name="connsiteX327" fmla="*/ 986327 w 2812178"/>
              <a:gd name="connsiteY327" fmla="*/ 2192138 h 3190227"/>
              <a:gd name="connsiteX328" fmla="*/ 967086 w 2812178"/>
              <a:gd name="connsiteY328" fmla="*/ 2216522 h 3190227"/>
              <a:gd name="connsiteX329" fmla="*/ 968896 w 2812178"/>
              <a:gd name="connsiteY329" fmla="*/ 2239287 h 3190227"/>
              <a:gd name="connsiteX330" fmla="*/ 953561 w 2812178"/>
              <a:gd name="connsiteY330" fmla="*/ 2251574 h 3190227"/>
              <a:gd name="connsiteX331" fmla="*/ 952037 w 2812178"/>
              <a:gd name="connsiteY331" fmla="*/ 2238144 h 3190227"/>
              <a:gd name="connsiteX332" fmla="*/ 933749 w 2812178"/>
              <a:gd name="connsiteY332" fmla="*/ 2182899 h 3190227"/>
              <a:gd name="connsiteX333" fmla="*/ 897840 w 2812178"/>
              <a:gd name="connsiteY333" fmla="*/ 2153848 h 3190227"/>
              <a:gd name="connsiteX334" fmla="*/ 886695 w 2812178"/>
              <a:gd name="connsiteY334" fmla="*/ 2147180 h 3190227"/>
              <a:gd name="connsiteX335" fmla="*/ 884981 w 2812178"/>
              <a:gd name="connsiteY335" fmla="*/ 2157658 h 3190227"/>
              <a:gd name="connsiteX336" fmla="*/ 863835 w 2812178"/>
              <a:gd name="connsiteY336" fmla="*/ 2171564 h 3190227"/>
              <a:gd name="connsiteX337" fmla="*/ 856882 w 2812178"/>
              <a:gd name="connsiteY337" fmla="*/ 2163278 h 3190227"/>
              <a:gd name="connsiteX338" fmla="*/ 852596 w 2812178"/>
              <a:gd name="connsiteY338" fmla="*/ 2160039 h 3190227"/>
              <a:gd name="connsiteX339" fmla="*/ 835832 w 2812178"/>
              <a:gd name="connsiteY339" fmla="*/ 2137274 h 3190227"/>
              <a:gd name="connsiteX340" fmla="*/ 820497 w 2812178"/>
              <a:gd name="connsiteY340" fmla="*/ 2139179 h 3190227"/>
              <a:gd name="connsiteX341" fmla="*/ 825831 w 2812178"/>
              <a:gd name="connsiteY341" fmla="*/ 2119272 h 3190227"/>
              <a:gd name="connsiteX342" fmla="*/ 843738 w 2812178"/>
              <a:gd name="connsiteY342" fmla="*/ 2087554 h 3190227"/>
              <a:gd name="connsiteX343" fmla="*/ 845547 w 2812178"/>
              <a:gd name="connsiteY343" fmla="*/ 2113843 h 3190227"/>
              <a:gd name="connsiteX344" fmla="*/ 856406 w 2812178"/>
              <a:gd name="connsiteY344" fmla="*/ 2134703 h 3190227"/>
              <a:gd name="connsiteX345" fmla="*/ 871455 w 2812178"/>
              <a:gd name="connsiteY345" fmla="*/ 2136322 h 3190227"/>
              <a:gd name="connsiteX346" fmla="*/ 874027 w 2812178"/>
              <a:gd name="connsiteY346" fmla="*/ 2123749 h 3190227"/>
              <a:gd name="connsiteX347" fmla="*/ 873646 w 2812178"/>
              <a:gd name="connsiteY347" fmla="*/ 2092412 h 3190227"/>
              <a:gd name="connsiteX348" fmla="*/ 885171 w 2812178"/>
              <a:gd name="connsiteY348" fmla="*/ 2118891 h 3190227"/>
              <a:gd name="connsiteX349" fmla="*/ 890505 w 2812178"/>
              <a:gd name="connsiteY349" fmla="*/ 2105270 h 3190227"/>
              <a:gd name="connsiteX350" fmla="*/ 906603 w 2812178"/>
              <a:gd name="connsiteY350" fmla="*/ 2112319 h 3190227"/>
              <a:gd name="connsiteX351" fmla="*/ 925748 w 2812178"/>
              <a:gd name="connsiteY351" fmla="*/ 2116891 h 3190227"/>
              <a:gd name="connsiteX352" fmla="*/ 932892 w 2812178"/>
              <a:gd name="connsiteY352" fmla="*/ 2100793 h 3190227"/>
              <a:gd name="connsiteX353" fmla="*/ 928224 w 2812178"/>
              <a:gd name="connsiteY353" fmla="*/ 2021831 h 3190227"/>
              <a:gd name="connsiteX354" fmla="*/ 940321 w 2812178"/>
              <a:gd name="connsiteY354" fmla="*/ 1994685 h 3190227"/>
              <a:gd name="connsiteX355" fmla="*/ 967372 w 2812178"/>
              <a:gd name="connsiteY355" fmla="*/ 2110890 h 3190227"/>
              <a:gd name="connsiteX356" fmla="*/ 971944 w 2812178"/>
              <a:gd name="connsiteY356" fmla="*/ 2121177 h 3190227"/>
              <a:gd name="connsiteX357" fmla="*/ 977469 w 2812178"/>
              <a:gd name="connsiteY357" fmla="*/ 2123939 h 3190227"/>
              <a:gd name="connsiteX358" fmla="*/ 979755 w 2812178"/>
              <a:gd name="connsiteY358" fmla="*/ 2116700 h 3190227"/>
              <a:gd name="connsiteX359" fmla="*/ 971849 w 2812178"/>
              <a:gd name="connsiteY359" fmla="*/ 2093078 h 3190227"/>
              <a:gd name="connsiteX360" fmla="*/ 975183 w 2812178"/>
              <a:gd name="connsiteY360" fmla="*/ 2058883 h 3190227"/>
              <a:gd name="connsiteX361" fmla="*/ 996138 w 2812178"/>
              <a:gd name="connsiteY361" fmla="*/ 2095555 h 3190227"/>
              <a:gd name="connsiteX362" fmla="*/ 1006234 w 2812178"/>
              <a:gd name="connsiteY362" fmla="*/ 2098793 h 3190227"/>
              <a:gd name="connsiteX363" fmla="*/ 1006901 w 2812178"/>
              <a:gd name="connsiteY363" fmla="*/ 2088697 h 3190227"/>
              <a:gd name="connsiteX364" fmla="*/ 1009282 w 2812178"/>
              <a:gd name="connsiteY364" fmla="*/ 2069933 h 3190227"/>
              <a:gd name="connsiteX365" fmla="*/ 1024808 w 2812178"/>
              <a:gd name="connsiteY365" fmla="*/ 2038500 h 3190227"/>
              <a:gd name="connsiteX366" fmla="*/ 1032618 w 2812178"/>
              <a:gd name="connsiteY366" fmla="*/ 2099079 h 3190227"/>
              <a:gd name="connsiteX367" fmla="*/ 1030428 w 2812178"/>
              <a:gd name="connsiteY367" fmla="*/ 2112414 h 3190227"/>
              <a:gd name="connsiteX368" fmla="*/ 1044620 w 2812178"/>
              <a:gd name="connsiteY368" fmla="*/ 2124225 h 3190227"/>
              <a:gd name="connsiteX369" fmla="*/ 1050430 w 2812178"/>
              <a:gd name="connsiteY369" fmla="*/ 2111842 h 3190227"/>
              <a:gd name="connsiteX370" fmla="*/ 1048716 w 2812178"/>
              <a:gd name="connsiteY370" fmla="*/ 2096031 h 3190227"/>
              <a:gd name="connsiteX371" fmla="*/ 1051859 w 2812178"/>
              <a:gd name="connsiteY371" fmla="*/ 2038214 h 3190227"/>
              <a:gd name="connsiteX372" fmla="*/ 1049573 w 2812178"/>
              <a:gd name="connsiteY372" fmla="*/ 2012116 h 3190227"/>
              <a:gd name="connsiteX373" fmla="*/ 1049478 w 2812178"/>
              <a:gd name="connsiteY373" fmla="*/ 1980969 h 3190227"/>
              <a:gd name="connsiteX374" fmla="*/ 1056621 w 2812178"/>
              <a:gd name="connsiteY374" fmla="*/ 1973921 h 3190227"/>
              <a:gd name="connsiteX375" fmla="*/ 1074624 w 2812178"/>
              <a:gd name="connsiteY375" fmla="*/ 1958776 h 3190227"/>
              <a:gd name="connsiteX376" fmla="*/ 1091769 w 2812178"/>
              <a:gd name="connsiteY376" fmla="*/ 1920485 h 3190227"/>
              <a:gd name="connsiteX377" fmla="*/ 1096150 w 2812178"/>
              <a:gd name="connsiteY377" fmla="*/ 1941726 h 3190227"/>
              <a:gd name="connsiteX378" fmla="*/ 1085196 w 2812178"/>
              <a:gd name="connsiteY378" fmla="*/ 2036024 h 3190227"/>
              <a:gd name="connsiteX379" fmla="*/ 1084720 w 2812178"/>
              <a:gd name="connsiteY379" fmla="*/ 2040596 h 3190227"/>
              <a:gd name="connsiteX380" fmla="*/ 1100151 w 2812178"/>
              <a:gd name="connsiteY380" fmla="*/ 2063551 h 3190227"/>
              <a:gd name="connsiteX381" fmla="*/ 1111295 w 2812178"/>
              <a:gd name="connsiteY381" fmla="*/ 2085554 h 3190227"/>
              <a:gd name="connsiteX382" fmla="*/ 1119486 w 2812178"/>
              <a:gd name="connsiteY382" fmla="*/ 2095745 h 3190227"/>
              <a:gd name="connsiteX383" fmla="*/ 1119772 w 2812178"/>
              <a:gd name="connsiteY383" fmla="*/ 2081839 h 3190227"/>
              <a:gd name="connsiteX384" fmla="*/ 1123392 w 2812178"/>
              <a:gd name="connsiteY384" fmla="*/ 2030975 h 3190227"/>
              <a:gd name="connsiteX385" fmla="*/ 1123392 w 2812178"/>
              <a:gd name="connsiteY385" fmla="*/ 1999733 h 3190227"/>
              <a:gd name="connsiteX386" fmla="*/ 1122725 w 2812178"/>
              <a:gd name="connsiteY386" fmla="*/ 1993161 h 3190227"/>
              <a:gd name="connsiteX387" fmla="*/ 1169397 w 2812178"/>
              <a:gd name="connsiteY387" fmla="*/ 1923057 h 3190227"/>
              <a:gd name="connsiteX388" fmla="*/ 1185090 w 2812178"/>
              <a:gd name="connsiteY388" fmla="*/ 1920259 h 3190227"/>
              <a:gd name="connsiteX389" fmla="*/ 1249693 w 2812178"/>
              <a:gd name="connsiteY389" fmla="*/ 1886386 h 3190227"/>
              <a:gd name="connsiteX390" fmla="*/ 1268457 w 2812178"/>
              <a:gd name="connsiteY390" fmla="*/ 1896387 h 3190227"/>
              <a:gd name="connsiteX391" fmla="*/ 1279411 w 2812178"/>
              <a:gd name="connsiteY391" fmla="*/ 1942488 h 3190227"/>
              <a:gd name="connsiteX392" fmla="*/ 1284840 w 2812178"/>
              <a:gd name="connsiteY392" fmla="*/ 1952965 h 3190227"/>
              <a:gd name="connsiteX393" fmla="*/ 1290841 w 2812178"/>
              <a:gd name="connsiteY393" fmla="*/ 1944393 h 3190227"/>
              <a:gd name="connsiteX394" fmla="*/ 1298080 w 2812178"/>
              <a:gd name="connsiteY394" fmla="*/ 1926390 h 3190227"/>
              <a:gd name="connsiteX395" fmla="*/ 1310463 w 2812178"/>
              <a:gd name="connsiteY395" fmla="*/ 1946298 h 3190227"/>
              <a:gd name="connsiteX396" fmla="*/ 1301985 w 2812178"/>
              <a:gd name="connsiteY396" fmla="*/ 1983636 h 3190227"/>
              <a:gd name="connsiteX397" fmla="*/ 1302652 w 2812178"/>
              <a:gd name="connsiteY397" fmla="*/ 1991161 h 3190227"/>
              <a:gd name="connsiteX398" fmla="*/ 1309891 w 2812178"/>
              <a:gd name="connsiteY398" fmla="*/ 2018021 h 3190227"/>
              <a:gd name="connsiteX399" fmla="*/ 1306843 w 2812178"/>
              <a:gd name="connsiteY399" fmla="*/ 2023355 h 3190227"/>
              <a:gd name="connsiteX400" fmla="*/ 1302652 w 2812178"/>
              <a:gd name="connsiteY400" fmla="*/ 2023641 h 3190227"/>
              <a:gd name="connsiteX401" fmla="*/ 1286460 w 2812178"/>
              <a:gd name="connsiteY401" fmla="*/ 2012306 h 3190227"/>
              <a:gd name="connsiteX402" fmla="*/ 1286555 w 2812178"/>
              <a:gd name="connsiteY402" fmla="*/ 1965443 h 3190227"/>
              <a:gd name="connsiteX403" fmla="*/ 1272553 w 2812178"/>
              <a:gd name="connsiteY403" fmla="*/ 1987636 h 3190227"/>
              <a:gd name="connsiteX404" fmla="*/ 1246455 w 2812178"/>
              <a:gd name="connsiteY404" fmla="*/ 1970491 h 3190227"/>
              <a:gd name="connsiteX405" fmla="*/ 1269505 w 2812178"/>
              <a:gd name="connsiteY405" fmla="*/ 1931153 h 3190227"/>
              <a:gd name="connsiteX406" fmla="*/ 1264266 w 2812178"/>
              <a:gd name="connsiteY406" fmla="*/ 1918104 h 3190227"/>
              <a:gd name="connsiteX407" fmla="*/ 1252170 w 2812178"/>
              <a:gd name="connsiteY407" fmla="*/ 1922961 h 3190227"/>
              <a:gd name="connsiteX408" fmla="*/ 1245216 w 2812178"/>
              <a:gd name="connsiteY408" fmla="*/ 1942011 h 3190227"/>
              <a:gd name="connsiteX409" fmla="*/ 1241787 w 2812178"/>
              <a:gd name="connsiteY409" fmla="*/ 1917913 h 3190227"/>
              <a:gd name="connsiteX410" fmla="*/ 1245026 w 2812178"/>
              <a:gd name="connsiteY410" fmla="*/ 1902578 h 3190227"/>
              <a:gd name="connsiteX411" fmla="*/ 1249693 w 2812178"/>
              <a:gd name="connsiteY411" fmla="*/ 1886386 h 3190227"/>
              <a:gd name="connsiteX412" fmla="*/ 2406742 w 2812178"/>
              <a:gd name="connsiteY412" fmla="*/ 1866372 h 3190227"/>
              <a:gd name="connsiteX413" fmla="*/ 2401170 w 2812178"/>
              <a:gd name="connsiteY413" fmla="*/ 1868956 h 3190227"/>
              <a:gd name="connsiteX414" fmla="*/ 2408599 w 2812178"/>
              <a:gd name="connsiteY414" fmla="*/ 1878671 h 3190227"/>
              <a:gd name="connsiteX415" fmla="*/ 2421553 w 2812178"/>
              <a:gd name="connsiteY415" fmla="*/ 1882767 h 3190227"/>
              <a:gd name="connsiteX416" fmla="*/ 2472321 w 2812178"/>
              <a:gd name="connsiteY416" fmla="*/ 1925344 h 3190227"/>
              <a:gd name="connsiteX417" fmla="*/ 2471750 w 2812178"/>
              <a:gd name="connsiteY417" fmla="*/ 1938107 h 3190227"/>
              <a:gd name="connsiteX418" fmla="*/ 2481275 w 2812178"/>
              <a:gd name="connsiteY418" fmla="*/ 2009354 h 3190227"/>
              <a:gd name="connsiteX419" fmla="*/ 2512803 w 2812178"/>
              <a:gd name="connsiteY419" fmla="*/ 2031452 h 3190227"/>
              <a:gd name="connsiteX420" fmla="*/ 2513565 w 2812178"/>
              <a:gd name="connsiteY420" fmla="*/ 2026118 h 3190227"/>
              <a:gd name="connsiteX421" fmla="*/ 2529186 w 2812178"/>
              <a:gd name="connsiteY421" fmla="*/ 1983923 h 3190227"/>
              <a:gd name="connsiteX422" fmla="*/ 2531948 w 2812178"/>
              <a:gd name="connsiteY422" fmla="*/ 1971731 h 3190227"/>
              <a:gd name="connsiteX423" fmla="*/ 2522042 w 2812178"/>
              <a:gd name="connsiteY423" fmla="*/ 1964873 h 3190227"/>
              <a:gd name="connsiteX424" fmla="*/ 2509183 w 2812178"/>
              <a:gd name="connsiteY424" fmla="*/ 1969445 h 3190227"/>
              <a:gd name="connsiteX425" fmla="*/ 2494610 w 2812178"/>
              <a:gd name="connsiteY425" fmla="*/ 1967540 h 3190227"/>
              <a:gd name="connsiteX426" fmla="*/ 2502420 w 2812178"/>
              <a:gd name="connsiteY426" fmla="*/ 1956681 h 3190227"/>
              <a:gd name="connsiteX427" fmla="*/ 2508612 w 2812178"/>
              <a:gd name="connsiteY427" fmla="*/ 1946489 h 3190227"/>
              <a:gd name="connsiteX428" fmla="*/ 2497182 w 2812178"/>
              <a:gd name="connsiteY428" fmla="*/ 1945061 h 3190227"/>
              <a:gd name="connsiteX429" fmla="*/ 2489847 w 2812178"/>
              <a:gd name="connsiteY429" fmla="*/ 1943251 h 3190227"/>
              <a:gd name="connsiteX430" fmla="*/ 2475370 w 2812178"/>
              <a:gd name="connsiteY430" fmla="*/ 1909342 h 3190227"/>
              <a:gd name="connsiteX431" fmla="*/ 2520518 w 2812178"/>
              <a:gd name="connsiteY431" fmla="*/ 1917438 h 3190227"/>
              <a:gd name="connsiteX432" fmla="*/ 2566428 w 2812178"/>
              <a:gd name="connsiteY432" fmla="*/ 1931345 h 3190227"/>
              <a:gd name="connsiteX433" fmla="*/ 2585383 w 2812178"/>
              <a:gd name="connsiteY433" fmla="*/ 1930868 h 3190227"/>
              <a:gd name="connsiteX434" fmla="*/ 2593861 w 2812178"/>
              <a:gd name="connsiteY434" fmla="*/ 1908770 h 3190227"/>
              <a:gd name="connsiteX435" fmla="*/ 2577573 w 2812178"/>
              <a:gd name="connsiteY435" fmla="*/ 1898674 h 3190227"/>
              <a:gd name="connsiteX436" fmla="*/ 2546045 w 2812178"/>
              <a:gd name="connsiteY436" fmla="*/ 1902198 h 3190227"/>
              <a:gd name="connsiteX437" fmla="*/ 2500706 w 2812178"/>
              <a:gd name="connsiteY437" fmla="*/ 1896769 h 3190227"/>
              <a:gd name="connsiteX438" fmla="*/ 2436984 w 2812178"/>
              <a:gd name="connsiteY438" fmla="*/ 1873433 h 3190227"/>
              <a:gd name="connsiteX439" fmla="*/ 2412600 w 2812178"/>
              <a:gd name="connsiteY439" fmla="*/ 1870004 h 3190227"/>
              <a:gd name="connsiteX440" fmla="*/ 2406742 w 2812178"/>
              <a:gd name="connsiteY440" fmla="*/ 1866372 h 3190227"/>
              <a:gd name="connsiteX441" fmla="*/ 657560 w 2812178"/>
              <a:gd name="connsiteY441" fmla="*/ 1833022 h 3190227"/>
              <a:gd name="connsiteX442" fmla="*/ 662286 w 2812178"/>
              <a:gd name="connsiteY442" fmla="*/ 1837713 h 3190227"/>
              <a:gd name="connsiteX443" fmla="*/ 689051 w 2812178"/>
              <a:gd name="connsiteY443" fmla="*/ 1843523 h 3190227"/>
              <a:gd name="connsiteX444" fmla="*/ 735914 w 2812178"/>
              <a:gd name="connsiteY444" fmla="*/ 1838666 h 3190227"/>
              <a:gd name="connsiteX445" fmla="*/ 750964 w 2812178"/>
              <a:gd name="connsiteY445" fmla="*/ 1875527 h 3190227"/>
              <a:gd name="connsiteX446" fmla="*/ 762394 w 2812178"/>
              <a:gd name="connsiteY446" fmla="*/ 1903245 h 3190227"/>
              <a:gd name="connsiteX447" fmla="*/ 769442 w 2812178"/>
              <a:gd name="connsiteY447" fmla="*/ 1916009 h 3190227"/>
              <a:gd name="connsiteX448" fmla="*/ 753917 w 2812178"/>
              <a:gd name="connsiteY448" fmla="*/ 1923152 h 3190227"/>
              <a:gd name="connsiteX449" fmla="*/ 748106 w 2812178"/>
              <a:gd name="connsiteY449" fmla="*/ 1914104 h 3190227"/>
              <a:gd name="connsiteX450" fmla="*/ 706387 w 2812178"/>
              <a:gd name="connsiteY450" fmla="*/ 1881052 h 3190227"/>
              <a:gd name="connsiteX451" fmla="*/ 650856 w 2812178"/>
              <a:gd name="connsiteY451" fmla="*/ 1855430 h 3190227"/>
              <a:gd name="connsiteX452" fmla="*/ 640950 w 2812178"/>
              <a:gd name="connsiteY452" fmla="*/ 1847809 h 3190227"/>
              <a:gd name="connsiteX453" fmla="*/ 650761 w 2812178"/>
              <a:gd name="connsiteY453" fmla="*/ 1833331 h 3190227"/>
              <a:gd name="connsiteX454" fmla="*/ 657560 w 2812178"/>
              <a:gd name="connsiteY454" fmla="*/ 1833022 h 3190227"/>
              <a:gd name="connsiteX455" fmla="*/ 1027950 w 2812178"/>
              <a:gd name="connsiteY455" fmla="*/ 1803233 h 3190227"/>
              <a:gd name="connsiteX456" fmla="*/ 1028903 w 2812178"/>
              <a:gd name="connsiteY456" fmla="*/ 1804376 h 3190227"/>
              <a:gd name="connsiteX457" fmla="*/ 1027900 w 2812178"/>
              <a:gd name="connsiteY457" fmla="*/ 1803426 h 3190227"/>
              <a:gd name="connsiteX458" fmla="*/ 1008710 w 2812178"/>
              <a:gd name="connsiteY458" fmla="*/ 1612543 h 3190227"/>
              <a:gd name="connsiteX459" fmla="*/ 998233 w 2812178"/>
              <a:gd name="connsiteY459" fmla="*/ 1679980 h 3190227"/>
              <a:gd name="connsiteX460" fmla="*/ 996708 w 2812178"/>
              <a:gd name="connsiteY460" fmla="*/ 1754846 h 3190227"/>
              <a:gd name="connsiteX461" fmla="*/ 1006912 w 2812178"/>
              <a:gd name="connsiteY461" fmla="*/ 1783540 h 3190227"/>
              <a:gd name="connsiteX462" fmla="*/ 1027900 w 2812178"/>
              <a:gd name="connsiteY462" fmla="*/ 1803426 h 3190227"/>
              <a:gd name="connsiteX463" fmla="*/ 1020831 w 2812178"/>
              <a:gd name="connsiteY463" fmla="*/ 1830487 h 3190227"/>
              <a:gd name="connsiteX464" fmla="*/ 1000709 w 2812178"/>
              <a:gd name="connsiteY464" fmla="*/ 1849811 h 3190227"/>
              <a:gd name="connsiteX465" fmla="*/ 969277 w 2812178"/>
              <a:gd name="connsiteY465" fmla="*/ 1868289 h 3190227"/>
              <a:gd name="connsiteX466" fmla="*/ 848881 w 2812178"/>
              <a:gd name="connsiteY466" fmla="*/ 1958015 h 3190227"/>
              <a:gd name="connsiteX467" fmla="*/ 820115 w 2812178"/>
              <a:gd name="connsiteY467" fmla="*/ 2014783 h 3190227"/>
              <a:gd name="connsiteX468" fmla="*/ 834879 w 2812178"/>
              <a:gd name="connsiteY468" fmla="*/ 1899341 h 3190227"/>
              <a:gd name="connsiteX469" fmla="*/ 957180 w 2812178"/>
              <a:gd name="connsiteY469" fmla="*/ 1715508 h 3190227"/>
              <a:gd name="connsiteX470" fmla="*/ 962800 w 2812178"/>
              <a:gd name="connsiteY470" fmla="*/ 1703221 h 3190227"/>
              <a:gd name="connsiteX471" fmla="*/ 1008710 w 2812178"/>
              <a:gd name="connsiteY471" fmla="*/ 1612543 h 3190227"/>
              <a:gd name="connsiteX472" fmla="*/ 1319034 w 2812178"/>
              <a:gd name="connsiteY472" fmla="*/ 1556250 h 3190227"/>
              <a:gd name="connsiteX473" fmla="*/ 1305604 w 2812178"/>
              <a:gd name="connsiteY473" fmla="*/ 1573586 h 3190227"/>
              <a:gd name="connsiteX474" fmla="*/ 1327893 w 2812178"/>
              <a:gd name="connsiteY474" fmla="*/ 1607780 h 3190227"/>
              <a:gd name="connsiteX475" fmla="*/ 1348848 w 2812178"/>
              <a:gd name="connsiteY475" fmla="*/ 1622830 h 3190227"/>
              <a:gd name="connsiteX476" fmla="*/ 1355515 w 2812178"/>
              <a:gd name="connsiteY476" fmla="*/ 1600732 h 3190227"/>
              <a:gd name="connsiteX477" fmla="*/ 1359706 w 2812178"/>
              <a:gd name="connsiteY477" fmla="*/ 1596731 h 3190227"/>
              <a:gd name="connsiteX478" fmla="*/ 1385709 w 2812178"/>
              <a:gd name="connsiteY478" fmla="*/ 1640546 h 3190227"/>
              <a:gd name="connsiteX479" fmla="*/ 1392663 w 2812178"/>
              <a:gd name="connsiteY479" fmla="*/ 1675217 h 3190227"/>
              <a:gd name="connsiteX480" fmla="*/ 1393139 w 2812178"/>
              <a:gd name="connsiteY480" fmla="*/ 1704459 h 3190227"/>
              <a:gd name="connsiteX481" fmla="*/ 1403997 w 2812178"/>
              <a:gd name="connsiteY481" fmla="*/ 1713984 h 3190227"/>
              <a:gd name="connsiteX482" fmla="*/ 1406664 w 2812178"/>
              <a:gd name="connsiteY482" fmla="*/ 1700268 h 3190227"/>
              <a:gd name="connsiteX483" fmla="*/ 1405236 w 2812178"/>
              <a:gd name="connsiteY483" fmla="*/ 1660549 h 3190227"/>
              <a:gd name="connsiteX484" fmla="*/ 1419999 w 2812178"/>
              <a:gd name="connsiteY484" fmla="*/ 1689314 h 3190227"/>
              <a:gd name="connsiteX485" fmla="*/ 1394663 w 2812178"/>
              <a:gd name="connsiteY485" fmla="*/ 1611209 h 3190227"/>
              <a:gd name="connsiteX486" fmla="*/ 1330179 w 2812178"/>
              <a:gd name="connsiteY486" fmla="*/ 1558346 h 3190227"/>
              <a:gd name="connsiteX487" fmla="*/ 1319034 w 2812178"/>
              <a:gd name="connsiteY487" fmla="*/ 1556250 h 3190227"/>
              <a:gd name="connsiteX488" fmla="*/ 1412760 w 2812178"/>
              <a:gd name="connsiteY488" fmla="*/ 1507387 h 3190227"/>
              <a:gd name="connsiteX489" fmla="*/ 1401426 w 2812178"/>
              <a:gd name="connsiteY489" fmla="*/ 1516150 h 3190227"/>
              <a:gd name="connsiteX490" fmla="*/ 1405712 w 2812178"/>
              <a:gd name="connsiteY490" fmla="*/ 1538915 h 3190227"/>
              <a:gd name="connsiteX491" fmla="*/ 1410474 w 2812178"/>
              <a:gd name="connsiteY491" fmla="*/ 1536152 h 3190227"/>
              <a:gd name="connsiteX492" fmla="*/ 1417428 w 2812178"/>
              <a:gd name="connsiteY492" fmla="*/ 1529390 h 3190227"/>
              <a:gd name="connsiteX493" fmla="*/ 1418094 w 2812178"/>
              <a:gd name="connsiteY493" fmla="*/ 1540629 h 3190227"/>
              <a:gd name="connsiteX494" fmla="*/ 1411141 w 2812178"/>
              <a:gd name="connsiteY494" fmla="*/ 1567204 h 3190227"/>
              <a:gd name="connsiteX495" fmla="*/ 1433620 w 2812178"/>
              <a:gd name="connsiteY495" fmla="*/ 1592445 h 3190227"/>
              <a:gd name="connsiteX496" fmla="*/ 1456194 w 2812178"/>
              <a:gd name="connsiteY496" fmla="*/ 1600732 h 3190227"/>
              <a:gd name="connsiteX497" fmla="*/ 1518774 w 2812178"/>
              <a:gd name="connsiteY497" fmla="*/ 1618925 h 3190227"/>
              <a:gd name="connsiteX498" fmla="*/ 1585544 w 2812178"/>
              <a:gd name="connsiteY498" fmla="*/ 1651310 h 3190227"/>
              <a:gd name="connsiteX499" fmla="*/ 1589640 w 2812178"/>
              <a:gd name="connsiteY499" fmla="*/ 1650357 h 3190227"/>
              <a:gd name="connsiteX500" fmla="*/ 1604403 w 2812178"/>
              <a:gd name="connsiteY500" fmla="*/ 1656453 h 3190227"/>
              <a:gd name="connsiteX501" fmla="*/ 1642789 w 2812178"/>
              <a:gd name="connsiteY501" fmla="*/ 1692743 h 3190227"/>
              <a:gd name="connsiteX502" fmla="*/ 1664411 w 2812178"/>
              <a:gd name="connsiteY502" fmla="*/ 1723414 h 3190227"/>
              <a:gd name="connsiteX503" fmla="*/ 1682127 w 2812178"/>
              <a:gd name="connsiteY503" fmla="*/ 1758561 h 3190227"/>
              <a:gd name="connsiteX504" fmla="*/ 1706797 w 2812178"/>
              <a:gd name="connsiteY504" fmla="*/ 1752560 h 3190227"/>
              <a:gd name="connsiteX505" fmla="*/ 1731372 w 2812178"/>
              <a:gd name="connsiteY505" fmla="*/ 1718842 h 3190227"/>
              <a:gd name="connsiteX506" fmla="*/ 1706416 w 2812178"/>
              <a:gd name="connsiteY506" fmla="*/ 1685219 h 3190227"/>
              <a:gd name="connsiteX507" fmla="*/ 1698606 w 2812178"/>
              <a:gd name="connsiteY507" fmla="*/ 1678741 h 3190227"/>
              <a:gd name="connsiteX508" fmla="*/ 1704416 w 2812178"/>
              <a:gd name="connsiteY508" fmla="*/ 1669598 h 3190227"/>
              <a:gd name="connsiteX509" fmla="*/ 1728800 w 2812178"/>
              <a:gd name="connsiteY509" fmla="*/ 1667312 h 3190227"/>
              <a:gd name="connsiteX510" fmla="*/ 1756899 w 2812178"/>
              <a:gd name="connsiteY510" fmla="*/ 1666835 h 3190227"/>
              <a:gd name="connsiteX511" fmla="*/ 1748612 w 2812178"/>
              <a:gd name="connsiteY511" fmla="*/ 1662454 h 3190227"/>
              <a:gd name="connsiteX512" fmla="*/ 1688700 w 2812178"/>
              <a:gd name="connsiteY512" fmla="*/ 1640165 h 3190227"/>
              <a:gd name="connsiteX513" fmla="*/ 1642884 w 2812178"/>
              <a:gd name="connsiteY513" fmla="*/ 1624258 h 3190227"/>
              <a:gd name="connsiteX514" fmla="*/ 1621834 w 2812178"/>
              <a:gd name="connsiteY514" fmla="*/ 1606161 h 3190227"/>
              <a:gd name="connsiteX515" fmla="*/ 1601260 w 2812178"/>
              <a:gd name="connsiteY515" fmla="*/ 1577015 h 3190227"/>
              <a:gd name="connsiteX516" fmla="*/ 1596783 w 2812178"/>
              <a:gd name="connsiteY516" fmla="*/ 1577586 h 3190227"/>
              <a:gd name="connsiteX517" fmla="*/ 1562398 w 2812178"/>
              <a:gd name="connsiteY517" fmla="*/ 1571395 h 3190227"/>
              <a:gd name="connsiteX518" fmla="*/ 1519631 w 2812178"/>
              <a:gd name="connsiteY518" fmla="*/ 1557869 h 3190227"/>
              <a:gd name="connsiteX519" fmla="*/ 1525536 w 2812178"/>
              <a:gd name="connsiteY519" fmla="*/ 1565204 h 3190227"/>
              <a:gd name="connsiteX520" fmla="*/ 1537443 w 2812178"/>
              <a:gd name="connsiteY520" fmla="*/ 1574729 h 3190227"/>
              <a:gd name="connsiteX521" fmla="*/ 1531823 w 2812178"/>
              <a:gd name="connsiteY521" fmla="*/ 1580253 h 3190227"/>
              <a:gd name="connsiteX522" fmla="*/ 1511820 w 2812178"/>
              <a:gd name="connsiteY522" fmla="*/ 1574348 h 3190227"/>
              <a:gd name="connsiteX523" fmla="*/ 1507248 w 2812178"/>
              <a:gd name="connsiteY523" fmla="*/ 1559298 h 3190227"/>
              <a:gd name="connsiteX524" fmla="*/ 1496199 w 2812178"/>
              <a:gd name="connsiteY524" fmla="*/ 1550249 h 3190227"/>
              <a:gd name="connsiteX525" fmla="*/ 1473720 w 2812178"/>
              <a:gd name="connsiteY525" fmla="*/ 1543201 h 3190227"/>
              <a:gd name="connsiteX526" fmla="*/ 1451051 w 2812178"/>
              <a:gd name="connsiteY526" fmla="*/ 1529485 h 3190227"/>
              <a:gd name="connsiteX527" fmla="*/ 1412760 w 2812178"/>
              <a:gd name="connsiteY527" fmla="*/ 1507387 h 3190227"/>
              <a:gd name="connsiteX528" fmla="*/ 2325601 w 2812178"/>
              <a:gd name="connsiteY528" fmla="*/ 1440200 h 3190227"/>
              <a:gd name="connsiteX529" fmla="*/ 2317445 w 2812178"/>
              <a:gd name="connsiteY529" fmla="*/ 1442331 h 3190227"/>
              <a:gd name="connsiteX530" fmla="*/ 2316969 w 2812178"/>
              <a:gd name="connsiteY530" fmla="*/ 1459762 h 3190227"/>
              <a:gd name="connsiteX531" fmla="*/ 2336114 w 2812178"/>
              <a:gd name="connsiteY531" fmla="*/ 1490242 h 3190227"/>
              <a:gd name="connsiteX532" fmla="*/ 2347353 w 2812178"/>
              <a:gd name="connsiteY532" fmla="*/ 1505101 h 3190227"/>
              <a:gd name="connsiteX533" fmla="*/ 2360879 w 2812178"/>
              <a:gd name="connsiteY533" fmla="*/ 1485956 h 3190227"/>
              <a:gd name="connsiteX534" fmla="*/ 2362212 w 2812178"/>
              <a:gd name="connsiteY534" fmla="*/ 1475764 h 3190227"/>
              <a:gd name="connsiteX535" fmla="*/ 2333542 w 2812178"/>
              <a:gd name="connsiteY535" fmla="*/ 1444141 h 3190227"/>
              <a:gd name="connsiteX536" fmla="*/ 2325601 w 2812178"/>
              <a:gd name="connsiteY536" fmla="*/ 1440200 h 3190227"/>
              <a:gd name="connsiteX537" fmla="*/ 2161711 w 2812178"/>
              <a:gd name="connsiteY537" fmla="*/ 1376704 h 3190227"/>
              <a:gd name="connsiteX538" fmla="*/ 2119801 w 2812178"/>
              <a:gd name="connsiteY538" fmla="*/ 1385753 h 3190227"/>
              <a:gd name="connsiteX539" fmla="*/ 2140280 w 2812178"/>
              <a:gd name="connsiteY539" fmla="*/ 1410327 h 3190227"/>
              <a:gd name="connsiteX540" fmla="*/ 2157520 w 2812178"/>
              <a:gd name="connsiteY540" fmla="*/ 1431282 h 3190227"/>
              <a:gd name="connsiteX541" fmla="*/ 2164854 w 2812178"/>
              <a:gd name="connsiteY541" fmla="*/ 1441569 h 3190227"/>
              <a:gd name="connsiteX542" fmla="*/ 2170760 w 2812178"/>
              <a:gd name="connsiteY542" fmla="*/ 1434235 h 3190227"/>
              <a:gd name="connsiteX543" fmla="*/ 2180380 w 2812178"/>
              <a:gd name="connsiteY543" fmla="*/ 1433758 h 3190227"/>
              <a:gd name="connsiteX544" fmla="*/ 2206288 w 2812178"/>
              <a:gd name="connsiteY544" fmla="*/ 1431282 h 3190227"/>
              <a:gd name="connsiteX545" fmla="*/ 2220004 w 2812178"/>
              <a:gd name="connsiteY545" fmla="*/ 1413185 h 3190227"/>
              <a:gd name="connsiteX546" fmla="*/ 2211432 w 2812178"/>
              <a:gd name="connsiteY546" fmla="*/ 1391944 h 3190227"/>
              <a:gd name="connsiteX547" fmla="*/ 2171903 w 2812178"/>
              <a:gd name="connsiteY547" fmla="*/ 1377275 h 3190227"/>
              <a:gd name="connsiteX548" fmla="*/ 2161711 w 2812178"/>
              <a:gd name="connsiteY548" fmla="*/ 1376704 h 3190227"/>
              <a:gd name="connsiteX549" fmla="*/ 1371220 w 2812178"/>
              <a:gd name="connsiteY549" fmla="*/ 1330543 h 3190227"/>
              <a:gd name="connsiteX550" fmla="*/ 1352181 w 2812178"/>
              <a:gd name="connsiteY550" fmla="*/ 1331079 h 3190227"/>
              <a:gd name="connsiteX551" fmla="*/ 1323511 w 2812178"/>
              <a:gd name="connsiteY551" fmla="*/ 1334794 h 3190227"/>
              <a:gd name="connsiteX552" fmla="*/ 1307223 w 2812178"/>
              <a:gd name="connsiteY552" fmla="*/ 1334699 h 3190227"/>
              <a:gd name="connsiteX553" fmla="*/ 1308652 w 2812178"/>
              <a:gd name="connsiteY553" fmla="*/ 1355654 h 3190227"/>
              <a:gd name="connsiteX554" fmla="*/ 1311414 w 2812178"/>
              <a:gd name="connsiteY554" fmla="*/ 1372894 h 3190227"/>
              <a:gd name="connsiteX555" fmla="*/ 1318177 w 2812178"/>
              <a:gd name="connsiteY555" fmla="*/ 1384610 h 3190227"/>
              <a:gd name="connsiteX556" fmla="*/ 1353991 w 2812178"/>
              <a:gd name="connsiteY556" fmla="*/ 1415375 h 3190227"/>
              <a:gd name="connsiteX557" fmla="*/ 1381137 w 2812178"/>
              <a:gd name="connsiteY557" fmla="*/ 1456809 h 3190227"/>
              <a:gd name="connsiteX558" fmla="*/ 1394949 w 2812178"/>
              <a:gd name="connsiteY558" fmla="*/ 1459762 h 3190227"/>
              <a:gd name="connsiteX559" fmla="*/ 1416189 w 2812178"/>
              <a:gd name="connsiteY559" fmla="*/ 1480526 h 3190227"/>
              <a:gd name="connsiteX560" fmla="*/ 1414856 w 2812178"/>
              <a:gd name="connsiteY560" fmla="*/ 1493004 h 3190227"/>
              <a:gd name="connsiteX561" fmla="*/ 1423143 w 2812178"/>
              <a:gd name="connsiteY561" fmla="*/ 1492718 h 3190227"/>
              <a:gd name="connsiteX562" fmla="*/ 1432287 w 2812178"/>
              <a:gd name="connsiteY562" fmla="*/ 1473097 h 3190227"/>
              <a:gd name="connsiteX563" fmla="*/ 1445907 w 2812178"/>
              <a:gd name="connsiteY563" fmla="*/ 1461000 h 3190227"/>
              <a:gd name="connsiteX564" fmla="*/ 1457814 w 2812178"/>
              <a:gd name="connsiteY564" fmla="*/ 1450618 h 3190227"/>
              <a:gd name="connsiteX565" fmla="*/ 1446288 w 2812178"/>
              <a:gd name="connsiteY565" fmla="*/ 1432044 h 3190227"/>
              <a:gd name="connsiteX566" fmla="*/ 1447146 w 2812178"/>
              <a:gd name="connsiteY566" fmla="*/ 1430044 h 3190227"/>
              <a:gd name="connsiteX567" fmla="*/ 1445336 w 2812178"/>
              <a:gd name="connsiteY567" fmla="*/ 1398897 h 3190227"/>
              <a:gd name="connsiteX568" fmla="*/ 1426762 w 2812178"/>
              <a:gd name="connsiteY568" fmla="*/ 1374132 h 3190227"/>
              <a:gd name="connsiteX569" fmla="*/ 1427905 w 2812178"/>
              <a:gd name="connsiteY569" fmla="*/ 1369846 h 3190227"/>
              <a:gd name="connsiteX570" fmla="*/ 1407141 w 2812178"/>
              <a:gd name="connsiteY570" fmla="*/ 1349367 h 3190227"/>
              <a:gd name="connsiteX571" fmla="*/ 1386186 w 2812178"/>
              <a:gd name="connsiteY571" fmla="*/ 1341937 h 3190227"/>
              <a:gd name="connsiteX572" fmla="*/ 1371220 w 2812178"/>
              <a:gd name="connsiteY572" fmla="*/ 1330543 h 3190227"/>
              <a:gd name="connsiteX573" fmla="*/ 1483722 w 2812178"/>
              <a:gd name="connsiteY573" fmla="*/ 1297361 h 3190227"/>
              <a:gd name="connsiteX574" fmla="*/ 1477626 w 2812178"/>
              <a:gd name="connsiteY574" fmla="*/ 1299551 h 3190227"/>
              <a:gd name="connsiteX575" fmla="*/ 1678603 w 2812178"/>
              <a:gd name="connsiteY575" fmla="*/ 1298027 h 3190227"/>
              <a:gd name="connsiteX576" fmla="*/ 1587735 w 2812178"/>
              <a:gd name="connsiteY576" fmla="*/ 1304314 h 3190227"/>
              <a:gd name="connsiteX577" fmla="*/ 1483722 w 2812178"/>
              <a:gd name="connsiteY577" fmla="*/ 1297361 h 3190227"/>
              <a:gd name="connsiteX578" fmla="*/ 108039 w 2812178"/>
              <a:gd name="connsiteY578" fmla="*/ 1182989 h 3190227"/>
              <a:gd name="connsiteX579" fmla="*/ 113837 w 2812178"/>
              <a:gd name="connsiteY579" fmla="*/ 1185060 h 3190227"/>
              <a:gd name="connsiteX580" fmla="*/ 115075 w 2812178"/>
              <a:gd name="connsiteY580" fmla="*/ 1197729 h 3190227"/>
              <a:gd name="connsiteX581" fmla="*/ 69831 w 2812178"/>
              <a:gd name="connsiteY581" fmla="*/ 1234305 h 3190227"/>
              <a:gd name="connsiteX582" fmla="*/ 61640 w 2812178"/>
              <a:gd name="connsiteY582" fmla="*/ 1234305 h 3190227"/>
              <a:gd name="connsiteX583" fmla="*/ 33255 w 2812178"/>
              <a:gd name="connsiteY583" fmla="*/ 1229256 h 3190227"/>
              <a:gd name="connsiteX584" fmla="*/ 27921 w 2812178"/>
              <a:gd name="connsiteY584" fmla="*/ 1223160 h 3190227"/>
              <a:gd name="connsiteX585" fmla="*/ 32970 w 2812178"/>
              <a:gd name="connsiteY585" fmla="*/ 1217636 h 3190227"/>
              <a:gd name="connsiteX586" fmla="*/ 37351 w 2812178"/>
              <a:gd name="connsiteY586" fmla="*/ 1217350 h 3190227"/>
              <a:gd name="connsiteX587" fmla="*/ 102312 w 2812178"/>
              <a:gd name="connsiteY587" fmla="*/ 1185918 h 3190227"/>
              <a:gd name="connsiteX588" fmla="*/ 108039 w 2812178"/>
              <a:gd name="connsiteY588" fmla="*/ 1182989 h 3190227"/>
              <a:gd name="connsiteX589" fmla="*/ 1148633 w 2812178"/>
              <a:gd name="connsiteY589" fmla="*/ 750530 h 3190227"/>
              <a:gd name="connsiteX590" fmla="*/ 1156253 w 2812178"/>
              <a:gd name="connsiteY590" fmla="*/ 758245 h 3190227"/>
              <a:gd name="connsiteX591" fmla="*/ 1170731 w 2812178"/>
              <a:gd name="connsiteY591" fmla="*/ 767008 h 3190227"/>
              <a:gd name="connsiteX592" fmla="*/ 1175684 w 2812178"/>
              <a:gd name="connsiteY592" fmla="*/ 773485 h 3190227"/>
              <a:gd name="connsiteX593" fmla="*/ 1202830 w 2812178"/>
              <a:gd name="connsiteY593" fmla="*/ 781582 h 3190227"/>
              <a:gd name="connsiteX594" fmla="*/ 1226357 w 2812178"/>
              <a:gd name="connsiteY594" fmla="*/ 774724 h 3190227"/>
              <a:gd name="connsiteX595" fmla="*/ 1235977 w 2812178"/>
              <a:gd name="connsiteY595" fmla="*/ 778248 h 3190227"/>
              <a:gd name="connsiteX596" fmla="*/ 1230833 w 2812178"/>
              <a:gd name="connsiteY596" fmla="*/ 789202 h 3190227"/>
              <a:gd name="connsiteX597" fmla="*/ 1208069 w 2812178"/>
              <a:gd name="connsiteY597" fmla="*/ 817777 h 3190227"/>
              <a:gd name="connsiteX598" fmla="*/ 1183113 w 2812178"/>
              <a:gd name="connsiteY598" fmla="*/ 851495 h 3190227"/>
              <a:gd name="connsiteX599" fmla="*/ 1186352 w 2812178"/>
              <a:gd name="connsiteY599" fmla="*/ 882070 h 3190227"/>
              <a:gd name="connsiteX600" fmla="*/ 1188162 w 2812178"/>
              <a:gd name="connsiteY600" fmla="*/ 888547 h 3190227"/>
              <a:gd name="connsiteX601" fmla="*/ 1183399 w 2812178"/>
              <a:gd name="connsiteY601" fmla="*/ 917980 h 3190227"/>
              <a:gd name="connsiteX602" fmla="*/ 1161587 w 2812178"/>
              <a:gd name="connsiteY602" fmla="*/ 867878 h 3190227"/>
              <a:gd name="connsiteX603" fmla="*/ 1136822 w 2812178"/>
              <a:gd name="connsiteY603" fmla="*/ 805680 h 3190227"/>
              <a:gd name="connsiteX604" fmla="*/ 1119867 w 2812178"/>
              <a:gd name="connsiteY604" fmla="*/ 849876 h 3190227"/>
              <a:gd name="connsiteX605" fmla="*/ 1089768 w 2812178"/>
              <a:gd name="connsiteY605" fmla="*/ 870450 h 3190227"/>
              <a:gd name="connsiteX606" fmla="*/ 1086054 w 2812178"/>
              <a:gd name="connsiteY606" fmla="*/ 868354 h 3190227"/>
              <a:gd name="connsiteX607" fmla="*/ 1087387 w 2812178"/>
              <a:gd name="connsiteY607" fmla="*/ 862258 h 3190227"/>
              <a:gd name="connsiteX608" fmla="*/ 1107104 w 2812178"/>
              <a:gd name="connsiteY608" fmla="*/ 846923 h 3190227"/>
              <a:gd name="connsiteX609" fmla="*/ 1100532 w 2812178"/>
              <a:gd name="connsiteY609" fmla="*/ 817967 h 3190227"/>
              <a:gd name="connsiteX610" fmla="*/ 1069956 w 2812178"/>
              <a:gd name="connsiteY610" fmla="*/ 811871 h 3190227"/>
              <a:gd name="connsiteX611" fmla="*/ 1053764 w 2812178"/>
              <a:gd name="connsiteY611" fmla="*/ 805680 h 3190227"/>
              <a:gd name="connsiteX612" fmla="*/ 1053383 w 2812178"/>
              <a:gd name="connsiteY612" fmla="*/ 800155 h 3190227"/>
              <a:gd name="connsiteX613" fmla="*/ 1095388 w 2812178"/>
              <a:gd name="connsiteY613" fmla="*/ 771104 h 3190227"/>
              <a:gd name="connsiteX614" fmla="*/ 1135965 w 2812178"/>
              <a:gd name="connsiteY614" fmla="*/ 765580 h 3190227"/>
              <a:gd name="connsiteX615" fmla="*/ 1145775 w 2812178"/>
              <a:gd name="connsiteY615" fmla="*/ 759007 h 3190227"/>
              <a:gd name="connsiteX616" fmla="*/ 1148633 w 2812178"/>
              <a:gd name="connsiteY616" fmla="*/ 750530 h 3190227"/>
              <a:gd name="connsiteX617" fmla="*/ 842690 w 2812178"/>
              <a:gd name="connsiteY617" fmla="*/ 649565 h 3190227"/>
              <a:gd name="connsiteX618" fmla="*/ 848595 w 2812178"/>
              <a:gd name="connsiteY618" fmla="*/ 658518 h 3190227"/>
              <a:gd name="connsiteX619" fmla="*/ 870312 w 2812178"/>
              <a:gd name="connsiteY619" fmla="*/ 670805 h 3190227"/>
              <a:gd name="connsiteX620" fmla="*/ 884505 w 2812178"/>
              <a:gd name="connsiteY620" fmla="*/ 673282 h 3190227"/>
              <a:gd name="connsiteX621" fmla="*/ 881457 w 2812178"/>
              <a:gd name="connsiteY621" fmla="*/ 698904 h 3190227"/>
              <a:gd name="connsiteX622" fmla="*/ 870408 w 2812178"/>
              <a:gd name="connsiteY622" fmla="*/ 701285 h 3190227"/>
              <a:gd name="connsiteX623" fmla="*/ 804209 w 2812178"/>
              <a:gd name="connsiteY623" fmla="*/ 729670 h 3190227"/>
              <a:gd name="connsiteX624" fmla="*/ 757441 w 2812178"/>
              <a:gd name="connsiteY624" fmla="*/ 750530 h 3190227"/>
              <a:gd name="connsiteX625" fmla="*/ 743439 w 2812178"/>
              <a:gd name="connsiteY625" fmla="*/ 747196 h 3190227"/>
              <a:gd name="connsiteX626" fmla="*/ 735819 w 2812178"/>
              <a:gd name="connsiteY626" fmla="*/ 740243 h 3190227"/>
              <a:gd name="connsiteX627" fmla="*/ 744582 w 2812178"/>
              <a:gd name="connsiteY627" fmla="*/ 731670 h 3190227"/>
              <a:gd name="connsiteX628" fmla="*/ 829545 w 2812178"/>
              <a:gd name="connsiteY628" fmla="*/ 696142 h 3190227"/>
              <a:gd name="connsiteX629" fmla="*/ 837546 w 2812178"/>
              <a:gd name="connsiteY629" fmla="*/ 679187 h 3190227"/>
              <a:gd name="connsiteX630" fmla="*/ 834784 w 2812178"/>
              <a:gd name="connsiteY630" fmla="*/ 658994 h 3190227"/>
              <a:gd name="connsiteX631" fmla="*/ 842690 w 2812178"/>
              <a:gd name="connsiteY631" fmla="*/ 649565 h 3190227"/>
              <a:gd name="connsiteX632" fmla="*/ 1290745 w 2812178"/>
              <a:gd name="connsiteY632" fmla="*/ 572794 h 3190227"/>
              <a:gd name="connsiteX633" fmla="*/ 1276458 w 2812178"/>
              <a:gd name="connsiteY633" fmla="*/ 585176 h 3190227"/>
              <a:gd name="connsiteX634" fmla="*/ 1277791 w 2812178"/>
              <a:gd name="connsiteY634" fmla="*/ 615275 h 3190227"/>
              <a:gd name="connsiteX635" fmla="*/ 1293412 w 2812178"/>
              <a:gd name="connsiteY635" fmla="*/ 650803 h 3190227"/>
              <a:gd name="connsiteX636" fmla="*/ 1275886 w 2812178"/>
              <a:gd name="connsiteY636" fmla="*/ 694904 h 3190227"/>
              <a:gd name="connsiteX637" fmla="*/ 1272743 w 2812178"/>
              <a:gd name="connsiteY637" fmla="*/ 700810 h 3190227"/>
              <a:gd name="connsiteX638" fmla="*/ 1179874 w 2812178"/>
              <a:gd name="connsiteY638" fmla="*/ 732242 h 3190227"/>
              <a:gd name="connsiteX639" fmla="*/ 1171778 w 2812178"/>
              <a:gd name="connsiteY639" fmla="*/ 716907 h 3190227"/>
              <a:gd name="connsiteX640" fmla="*/ 1187589 w 2812178"/>
              <a:gd name="connsiteY640" fmla="*/ 705668 h 3190227"/>
              <a:gd name="connsiteX641" fmla="*/ 1204258 w 2812178"/>
              <a:gd name="connsiteY641" fmla="*/ 675949 h 3190227"/>
              <a:gd name="connsiteX642" fmla="*/ 1186732 w 2812178"/>
              <a:gd name="connsiteY642" fmla="*/ 664138 h 3190227"/>
              <a:gd name="connsiteX643" fmla="*/ 1182351 w 2812178"/>
              <a:gd name="connsiteY643" fmla="*/ 673759 h 3190227"/>
              <a:gd name="connsiteX644" fmla="*/ 1176826 w 2812178"/>
              <a:gd name="connsiteY644" fmla="*/ 691570 h 3190227"/>
              <a:gd name="connsiteX645" fmla="*/ 1165206 w 2812178"/>
              <a:gd name="connsiteY645" fmla="*/ 674140 h 3190227"/>
              <a:gd name="connsiteX646" fmla="*/ 1161491 w 2812178"/>
              <a:gd name="connsiteY646" fmla="*/ 709763 h 3190227"/>
              <a:gd name="connsiteX647" fmla="*/ 1144822 w 2812178"/>
              <a:gd name="connsiteY647" fmla="*/ 739100 h 3190227"/>
              <a:gd name="connsiteX648" fmla="*/ 1150442 w 2812178"/>
              <a:gd name="connsiteY648" fmla="*/ 710525 h 3190227"/>
              <a:gd name="connsiteX649" fmla="*/ 1148918 w 2812178"/>
              <a:gd name="connsiteY649" fmla="*/ 664424 h 3190227"/>
              <a:gd name="connsiteX650" fmla="*/ 1067670 w 2812178"/>
              <a:gd name="connsiteY650" fmla="*/ 671759 h 3190227"/>
              <a:gd name="connsiteX651" fmla="*/ 1040904 w 2812178"/>
              <a:gd name="connsiteY651" fmla="*/ 676521 h 3190227"/>
              <a:gd name="connsiteX652" fmla="*/ 1032808 w 2812178"/>
              <a:gd name="connsiteY652" fmla="*/ 684998 h 3190227"/>
              <a:gd name="connsiteX653" fmla="*/ 1041476 w 2812178"/>
              <a:gd name="connsiteY653" fmla="*/ 717669 h 3190227"/>
              <a:gd name="connsiteX654" fmla="*/ 1055001 w 2812178"/>
              <a:gd name="connsiteY654" fmla="*/ 722146 h 3190227"/>
              <a:gd name="connsiteX655" fmla="*/ 1082719 w 2812178"/>
              <a:gd name="connsiteY655" fmla="*/ 727099 h 3190227"/>
              <a:gd name="connsiteX656" fmla="*/ 1068051 w 2812178"/>
              <a:gd name="connsiteY656" fmla="*/ 746625 h 3190227"/>
              <a:gd name="connsiteX657" fmla="*/ 1064050 w 2812178"/>
              <a:gd name="connsiteY657" fmla="*/ 748816 h 3190227"/>
              <a:gd name="connsiteX658" fmla="*/ 1047762 w 2812178"/>
              <a:gd name="connsiteY658" fmla="*/ 776057 h 3190227"/>
              <a:gd name="connsiteX659" fmla="*/ 1038142 w 2812178"/>
              <a:gd name="connsiteY659" fmla="*/ 862639 h 3190227"/>
              <a:gd name="connsiteX660" fmla="*/ 1049858 w 2812178"/>
              <a:gd name="connsiteY660" fmla="*/ 916265 h 3190227"/>
              <a:gd name="connsiteX661" fmla="*/ 1062240 w 2812178"/>
              <a:gd name="connsiteY661" fmla="*/ 919694 h 3190227"/>
              <a:gd name="connsiteX662" fmla="*/ 1086815 w 2812178"/>
              <a:gd name="connsiteY662" fmla="*/ 922076 h 3190227"/>
              <a:gd name="connsiteX663" fmla="*/ 1129106 w 2812178"/>
              <a:gd name="connsiteY663" fmla="*/ 957223 h 3190227"/>
              <a:gd name="connsiteX664" fmla="*/ 1134154 w 2812178"/>
              <a:gd name="connsiteY664" fmla="*/ 956556 h 3190227"/>
              <a:gd name="connsiteX665" fmla="*/ 1146918 w 2812178"/>
              <a:gd name="connsiteY665" fmla="*/ 962747 h 3190227"/>
              <a:gd name="connsiteX666" fmla="*/ 1150156 w 2812178"/>
              <a:gd name="connsiteY666" fmla="*/ 946364 h 3190227"/>
              <a:gd name="connsiteX667" fmla="*/ 1153204 w 2812178"/>
              <a:gd name="connsiteY667" fmla="*/ 930648 h 3190227"/>
              <a:gd name="connsiteX668" fmla="*/ 1157395 w 2812178"/>
              <a:gd name="connsiteY668" fmla="*/ 921313 h 3190227"/>
              <a:gd name="connsiteX669" fmla="*/ 1164825 w 2812178"/>
              <a:gd name="connsiteY669" fmla="*/ 928362 h 3190227"/>
              <a:gd name="connsiteX670" fmla="*/ 1199305 w 2812178"/>
              <a:gd name="connsiteY670" fmla="*/ 934172 h 3190227"/>
              <a:gd name="connsiteX671" fmla="*/ 1215688 w 2812178"/>
              <a:gd name="connsiteY671" fmla="*/ 908074 h 3190227"/>
              <a:gd name="connsiteX672" fmla="*/ 1234071 w 2812178"/>
              <a:gd name="connsiteY672" fmla="*/ 899311 h 3190227"/>
              <a:gd name="connsiteX673" fmla="*/ 1275410 w 2812178"/>
              <a:gd name="connsiteY673" fmla="*/ 899692 h 3190227"/>
              <a:gd name="connsiteX674" fmla="*/ 1251121 w 2812178"/>
              <a:gd name="connsiteY674" fmla="*/ 889595 h 3190227"/>
              <a:gd name="connsiteX675" fmla="*/ 1259217 w 2812178"/>
              <a:gd name="connsiteY675" fmla="*/ 881213 h 3190227"/>
              <a:gd name="connsiteX676" fmla="*/ 1298365 w 2812178"/>
              <a:gd name="connsiteY676" fmla="*/ 872069 h 3190227"/>
              <a:gd name="connsiteX677" fmla="*/ 1327416 w 2812178"/>
              <a:gd name="connsiteY677" fmla="*/ 848447 h 3190227"/>
              <a:gd name="connsiteX678" fmla="*/ 1336560 w 2812178"/>
              <a:gd name="connsiteY678" fmla="*/ 837589 h 3190227"/>
              <a:gd name="connsiteX679" fmla="*/ 1347514 w 2812178"/>
              <a:gd name="connsiteY679" fmla="*/ 847685 h 3190227"/>
              <a:gd name="connsiteX680" fmla="*/ 1356087 w 2812178"/>
              <a:gd name="connsiteY680" fmla="*/ 872164 h 3190227"/>
              <a:gd name="connsiteX681" fmla="*/ 1370279 w 2812178"/>
              <a:gd name="connsiteY681" fmla="*/ 845971 h 3190227"/>
              <a:gd name="connsiteX682" fmla="*/ 1373517 w 2812178"/>
              <a:gd name="connsiteY682" fmla="*/ 837493 h 3190227"/>
              <a:gd name="connsiteX683" fmla="*/ 1379899 w 2812178"/>
              <a:gd name="connsiteY683" fmla="*/ 798822 h 3190227"/>
              <a:gd name="connsiteX684" fmla="*/ 1382947 w 2812178"/>
              <a:gd name="connsiteY684" fmla="*/ 765103 h 3190227"/>
              <a:gd name="connsiteX685" fmla="*/ 1387614 w 2812178"/>
              <a:gd name="connsiteY685" fmla="*/ 745863 h 3190227"/>
              <a:gd name="connsiteX686" fmla="*/ 1416666 w 2812178"/>
              <a:gd name="connsiteY686" fmla="*/ 766818 h 3190227"/>
              <a:gd name="connsiteX687" fmla="*/ 1421619 w 2812178"/>
              <a:gd name="connsiteY687" fmla="*/ 742910 h 3190227"/>
              <a:gd name="connsiteX688" fmla="*/ 1414570 w 2812178"/>
              <a:gd name="connsiteY688" fmla="*/ 731004 h 3190227"/>
              <a:gd name="connsiteX689" fmla="*/ 1388757 w 2812178"/>
              <a:gd name="connsiteY689" fmla="*/ 729575 h 3190227"/>
              <a:gd name="connsiteX690" fmla="*/ 1379613 w 2812178"/>
              <a:gd name="connsiteY690" fmla="*/ 720431 h 3190227"/>
              <a:gd name="connsiteX691" fmla="*/ 1391043 w 2812178"/>
              <a:gd name="connsiteY691" fmla="*/ 716621 h 3190227"/>
              <a:gd name="connsiteX692" fmla="*/ 1408474 w 2812178"/>
              <a:gd name="connsiteY692" fmla="*/ 721955 h 3190227"/>
              <a:gd name="connsiteX693" fmla="*/ 1424952 w 2812178"/>
              <a:gd name="connsiteY693" fmla="*/ 717859 h 3190227"/>
              <a:gd name="connsiteX694" fmla="*/ 1451908 w 2812178"/>
              <a:gd name="connsiteY694" fmla="*/ 726051 h 3190227"/>
              <a:gd name="connsiteX695" fmla="*/ 1463148 w 2812178"/>
              <a:gd name="connsiteY695" fmla="*/ 738529 h 3190227"/>
              <a:gd name="connsiteX696" fmla="*/ 1474101 w 2812178"/>
              <a:gd name="connsiteY696" fmla="*/ 717669 h 3190227"/>
              <a:gd name="connsiteX697" fmla="*/ 1448765 w 2812178"/>
              <a:gd name="connsiteY697" fmla="*/ 701667 h 3190227"/>
              <a:gd name="connsiteX698" fmla="*/ 1361421 w 2812178"/>
              <a:gd name="connsiteY698" fmla="*/ 704810 h 3190227"/>
              <a:gd name="connsiteX699" fmla="*/ 1393139 w 2812178"/>
              <a:gd name="connsiteY699" fmla="*/ 688618 h 3190227"/>
              <a:gd name="connsiteX700" fmla="*/ 1404474 w 2812178"/>
              <a:gd name="connsiteY700" fmla="*/ 680331 h 3190227"/>
              <a:gd name="connsiteX701" fmla="*/ 1390948 w 2812178"/>
              <a:gd name="connsiteY701" fmla="*/ 670997 h 3190227"/>
              <a:gd name="connsiteX702" fmla="*/ 1379613 w 2812178"/>
              <a:gd name="connsiteY702" fmla="*/ 672330 h 3190227"/>
              <a:gd name="connsiteX703" fmla="*/ 1341704 w 2812178"/>
              <a:gd name="connsiteY703" fmla="*/ 675283 h 3190227"/>
              <a:gd name="connsiteX704" fmla="*/ 1393139 w 2812178"/>
              <a:gd name="connsiteY704" fmla="*/ 640802 h 3190227"/>
              <a:gd name="connsiteX705" fmla="*/ 1401807 w 2812178"/>
              <a:gd name="connsiteY705" fmla="*/ 630706 h 3190227"/>
              <a:gd name="connsiteX706" fmla="*/ 1396568 w 2812178"/>
              <a:gd name="connsiteY706" fmla="*/ 622895 h 3190227"/>
              <a:gd name="connsiteX707" fmla="*/ 1355325 w 2812178"/>
              <a:gd name="connsiteY707" fmla="*/ 632611 h 3190227"/>
              <a:gd name="connsiteX708" fmla="*/ 1347705 w 2812178"/>
              <a:gd name="connsiteY708" fmla="*/ 643374 h 3190227"/>
              <a:gd name="connsiteX709" fmla="*/ 1338275 w 2812178"/>
              <a:gd name="connsiteY709" fmla="*/ 656233 h 3190227"/>
              <a:gd name="connsiteX710" fmla="*/ 1312176 w 2812178"/>
              <a:gd name="connsiteY710" fmla="*/ 660138 h 3190227"/>
              <a:gd name="connsiteX711" fmla="*/ 1322178 w 2812178"/>
              <a:gd name="connsiteY711" fmla="*/ 646422 h 3190227"/>
              <a:gd name="connsiteX712" fmla="*/ 1335894 w 2812178"/>
              <a:gd name="connsiteY712" fmla="*/ 638993 h 3190227"/>
              <a:gd name="connsiteX713" fmla="*/ 1321130 w 2812178"/>
              <a:gd name="connsiteY713" fmla="*/ 632706 h 3190227"/>
              <a:gd name="connsiteX714" fmla="*/ 1310081 w 2812178"/>
              <a:gd name="connsiteY714" fmla="*/ 625562 h 3190227"/>
              <a:gd name="connsiteX715" fmla="*/ 1290745 w 2812178"/>
              <a:gd name="connsiteY715" fmla="*/ 572794 h 3190227"/>
              <a:gd name="connsiteX716" fmla="*/ 843976 w 2812178"/>
              <a:gd name="connsiteY716" fmla="*/ 534074 h 3190227"/>
              <a:gd name="connsiteX717" fmla="*/ 851357 w 2812178"/>
              <a:gd name="connsiteY717" fmla="*/ 542599 h 3190227"/>
              <a:gd name="connsiteX718" fmla="*/ 857644 w 2812178"/>
              <a:gd name="connsiteY718" fmla="*/ 561840 h 3190227"/>
              <a:gd name="connsiteX719" fmla="*/ 865740 w 2812178"/>
              <a:gd name="connsiteY719" fmla="*/ 575461 h 3190227"/>
              <a:gd name="connsiteX720" fmla="*/ 871550 w 2812178"/>
              <a:gd name="connsiteY720" fmla="*/ 593177 h 3190227"/>
              <a:gd name="connsiteX721" fmla="*/ 824687 w 2812178"/>
              <a:gd name="connsiteY721" fmla="*/ 621276 h 3190227"/>
              <a:gd name="connsiteX722" fmla="*/ 774490 w 2812178"/>
              <a:gd name="connsiteY722" fmla="*/ 635754 h 3190227"/>
              <a:gd name="connsiteX723" fmla="*/ 754202 w 2812178"/>
              <a:gd name="connsiteY723" fmla="*/ 636802 h 3190227"/>
              <a:gd name="connsiteX724" fmla="*/ 747630 w 2812178"/>
              <a:gd name="connsiteY724" fmla="*/ 629086 h 3190227"/>
              <a:gd name="connsiteX725" fmla="*/ 786301 w 2812178"/>
              <a:gd name="connsiteY725" fmla="*/ 596225 h 3190227"/>
              <a:gd name="connsiteX726" fmla="*/ 814781 w 2812178"/>
              <a:gd name="connsiteY726" fmla="*/ 579842 h 3190227"/>
              <a:gd name="connsiteX727" fmla="*/ 837736 w 2812178"/>
              <a:gd name="connsiteY727" fmla="*/ 543266 h 3190227"/>
              <a:gd name="connsiteX728" fmla="*/ 843976 w 2812178"/>
              <a:gd name="connsiteY728" fmla="*/ 534074 h 3190227"/>
              <a:gd name="connsiteX729" fmla="*/ 1675043 w 2812178"/>
              <a:gd name="connsiteY729" fmla="*/ 287187 h 3190227"/>
              <a:gd name="connsiteX730" fmla="*/ 1654695 w 2812178"/>
              <a:gd name="connsiteY730" fmla="*/ 302855 h 3190227"/>
              <a:gd name="connsiteX731" fmla="*/ 1659839 w 2812178"/>
              <a:gd name="connsiteY731" fmla="*/ 318286 h 3190227"/>
              <a:gd name="connsiteX732" fmla="*/ 1685271 w 2812178"/>
              <a:gd name="connsiteY732" fmla="*/ 325239 h 3190227"/>
              <a:gd name="connsiteX733" fmla="*/ 1722037 w 2812178"/>
              <a:gd name="connsiteY733" fmla="*/ 303236 h 3190227"/>
              <a:gd name="connsiteX734" fmla="*/ 1723466 w 2812178"/>
              <a:gd name="connsiteY734" fmla="*/ 295045 h 3190227"/>
              <a:gd name="connsiteX735" fmla="*/ 1715655 w 2812178"/>
              <a:gd name="connsiteY735" fmla="*/ 293902 h 3190227"/>
              <a:gd name="connsiteX736" fmla="*/ 1699749 w 2812178"/>
              <a:gd name="connsiteY736" fmla="*/ 292378 h 3190227"/>
              <a:gd name="connsiteX737" fmla="*/ 1675043 w 2812178"/>
              <a:gd name="connsiteY737" fmla="*/ 287187 h 3190227"/>
              <a:gd name="connsiteX738" fmla="*/ 798017 w 2812178"/>
              <a:gd name="connsiteY738" fmla="*/ 281614 h 3190227"/>
              <a:gd name="connsiteX739" fmla="*/ 810305 w 2812178"/>
              <a:gd name="connsiteY739" fmla="*/ 289329 h 3190227"/>
              <a:gd name="connsiteX740" fmla="*/ 789635 w 2812178"/>
              <a:gd name="connsiteY740" fmla="*/ 331239 h 3190227"/>
              <a:gd name="connsiteX741" fmla="*/ 773252 w 2812178"/>
              <a:gd name="connsiteY741" fmla="*/ 343050 h 3190227"/>
              <a:gd name="connsiteX742" fmla="*/ 748297 w 2812178"/>
              <a:gd name="connsiteY742" fmla="*/ 346289 h 3190227"/>
              <a:gd name="connsiteX743" fmla="*/ 737153 w 2812178"/>
              <a:gd name="connsiteY743" fmla="*/ 333716 h 3190227"/>
              <a:gd name="connsiteX744" fmla="*/ 747916 w 2812178"/>
              <a:gd name="connsiteY744" fmla="*/ 320476 h 3190227"/>
              <a:gd name="connsiteX745" fmla="*/ 762775 w 2812178"/>
              <a:gd name="connsiteY745" fmla="*/ 315999 h 3190227"/>
              <a:gd name="connsiteX746" fmla="*/ 773443 w 2812178"/>
              <a:gd name="connsiteY746" fmla="*/ 308379 h 3190227"/>
              <a:gd name="connsiteX747" fmla="*/ 798017 w 2812178"/>
              <a:gd name="connsiteY747" fmla="*/ 281614 h 3190227"/>
              <a:gd name="connsiteX748" fmla="*/ 893267 w 2812178"/>
              <a:gd name="connsiteY748" fmla="*/ 164837 h 3190227"/>
              <a:gd name="connsiteX749" fmla="*/ 905174 w 2812178"/>
              <a:gd name="connsiteY749" fmla="*/ 173981 h 3190227"/>
              <a:gd name="connsiteX750" fmla="*/ 925176 w 2812178"/>
              <a:gd name="connsiteY750" fmla="*/ 217796 h 3190227"/>
              <a:gd name="connsiteX751" fmla="*/ 926986 w 2812178"/>
              <a:gd name="connsiteY751" fmla="*/ 226559 h 3190227"/>
              <a:gd name="connsiteX752" fmla="*/ 911841 w 2812178"/>
              <a:gd name="connsiteY752" fmla="*/ 329143 h 3190227"/>
              <a:gd name="connsiteX753" fmla="*/ 897268 w 2812178"/>
              <a:gd name="connsiteY753" fmla="*/ 330572 h 3190227"/>
              <a:gd name="connsiteX754" fmla="*/ 901173 w 2812178"/>
              <a:gd name="connsiteY754" fmla="*/ 314856 h 3190227"/>
              <a:gd name="connsiteX755" fmla="*/ 906221 w 2812178"/>
              <a:gd name="connsiteY755" fmla="*/ 306569 h 3190227"/>
              <a:gd name="connsiteX756" fmla="*/ 895934 w 2812178"/>
              <a:gd name="connsiteY756" fmla="*/ 307807 h 3190227"/>
              <a:gd name="connsiteX757" fmla="*/ 888124 w 2812178"/>
              <a:gd name="connsiteY757" fmla="*/ 315618 h 3190227"/>
              <a:gd name="connsiteX758" fmla="*/ 878694 w 2812178"/>
              <a:gd name="connsiteY758" fmla="*/ 316285 h 3190227"/>
              <a:gd name="connsiteX759" fmla="*/ 848786 w 2812178"/>
              <a:gd name="connsiteY759" fmla="*/ 276661 h 3190227"/>
              <a:gd name="connsiteX760" fmla="*/ 862406 w 2812178"/>
              <a:gd name="connsiteY760" fmla="*/ 256944 h 3190227"/>
              <a:gd name="connsiteX761" fmla="*/ 880885 w 2812178"/>
              <a:gd name="connsiteY761" fmla="*/ 254848 h 3190227"/>
              <a:gd name="connsiteX762" fmla="*/ 819353 w 2812178"/>
              <a:gd name="connsiteY762" fmla="*/ 248657 h 3190227"/>
              <a:gd name="connsiteX763" fmla="*/ 758108 w 2812178"/>
              <a:gd name="connsiteY763" fmla="*/ 275232 h 3190227"/>
              <a:gd name="connsiteX764" fmla="*/ 717912 w 2812178"/>
              <a:gd name="connsiteY764" fmla="*/ 311713 h 3190227"/>
              <a:gd name="connsiteX765" fmla="*/ 698195 w 2812178"/>
              <a:gd name="connsiteY765" fmla="*/ 341812 h 3190227"/>
              <a:gd name="connsiteX766" fmla="*/ 684098 w 2812178"/>
              <a:gd name="connsiteY766" fmla="*/ 345336 h 3190227"/>
              <a:gd name="connsiteX767" fmla="*/ 683717 w 2812178"/>
              <a:gd name="connsiteY767" fmla="*/ 333144 h 3190227"/>
              <a:gd name="connsiteX768" fmla="*/ 692004 w 2812178"/>
              <a:gd name="connsiteY768" fmla="*/ 293996 h 3190227"/>
              <a:gd name="connsiteX769" fmla="*/ 710292 w 2812178"/>
              <a:gd name="connsiteY769" fmla="*/ 285043 h 3190227"/>
              <a:gd name="connsiteX770" fmla="*/ 718007 w 2812178"/>
              <a:gd name="connsiteY770" fmla="*/ 279804 h 3190227"/>
              <a:gd name="connsiteX771" fmla="*/ 716102 w 2812178"/>
              <a:gd name="connsiteY771" fmla="*/ 265612 h 3190227"/>
              <a:gd name="connsiteX772" fmla="*/ 724770 w 2812178"/>
              <a:gd name="connsiteY772" fmla="*/ 224178 h 3190227"/>
              <a:gd name="connsiteX773" fmla="*/ 753821 w 2812178"/>
              <a:gd name="connsiteY773" fmla="*/ 253801 h 3190227"/>
              <a:gd name="connsiteX774" fmla="*/ 771443 w 2812178"/>
              <a:gd name="connsiteY774" fmla="*/ 236751 h 3190227"/>
              <a:gd name="connsiteX775" fmla="*/ 778205 w 2812178"/>
              <a:gd name="connsiteY775" fmla="*/ 209224 h 3190227"/>
              <a:gd name="connsiteX776" fmla="*/ 779348 w 2812178"/>
              <a:gd name="connsiteY776" fmla="*/ 197127 h 3190227"/>
              <a:gd name="connsiteX777" fmla="*/ 802875 w 2812178"/>
              <a:gd name="connsiteY777" fmla="*/ 196079 h 3190227"/>
              <a:gd name="connsiteX778" fmla="*/ 871646 w 2812178"/>
              <a:gd name="connsiteY778" fmla="*/ 201794 h 3190227"/>
              <a:gd name="connsiteX779" fmla="*/ 883838 w 2812178"/>
              <a:gd name="connsiteY779" fmla="*/ 178744 h 3190227"/>
              <a:gd name="connsiteX780" fmla="*/ 893267 w 2812178"/>
              <a:gd name="connsiteY780" fmla="*/ 164837 h 3190227"/>
              <a:gd name="connsiteX781" fmla="*/ 1142346 w 2812178"/>
              <a:gd name="connsiteY781" fmla="*/ 109973 h 3190227"/>
              <a:gd name="connsiteX782" fmla="*/ 1153015 w 2812178"/>
              <a:gd name="connsiteY782" fmla="*/ 119498 h 3190227"/>
              <a:gd name="connsiteX783" fmla="*/ 1146728 w 2812178"/>
              <a:gd name="connsiteY783" fmla="*/ 193793 h 3190227"/>
              <a:gd name="connsiteX784" fmla="*/ 1104532 w 2812178"/>
              <a:gd name="connsiteY784" fmla="*/ 252563 h 3190227"/>
              <a:gd name="connsiteX785" fmla="*/ 1096246 w 2812178"/>
              <a:gd name="connsiteY785" fmla="*/ 253325 h 3190227"/>
              <a:gd name="connsiteX786" fmla="*/ 1085958 w 2812178"/>
              <a:gd name="connsiteY786" fmla="*/ 262373 h 3190227"/>
              <a:gd name="connsiteX787" fmla="*/ 1059288 w 2812178"/>
              <a:gd name="connsiteY787" fmla="*/ 286472 h 3190227"/>
              <a:gd name="connsiteX788" fmla="*/ 1004234 w 2812178"/>
              <a:gd name="connsiteY788" fmla="*/ 299997 h 3190227"/>
              <a:gd name="connsiteX789" fmla="*/ 990613 w 2812178"/>
              <a:gd name="connsiteY789" fmla="*/ 290758 h 3190227"/>
              <a:gd name="connsiteX790" fmla="*/ 985470 w 2812178"/>
              <a:gd name="connsiteY790" fmla="*/ 210938 h 3190227"/>
              <a:gd name="connsiteX791" fmla="*/ 1016807 w 2812178"/>
              <a:gd name="connsiteY791" fmla="*/ 137501 h 3190227"/>
              <a:gd name="connsiteX792" fmla="*/ 1088054 w 2812178"/>
              <a:gd name="connsiteY792" fmla="*/ 111021 h 3190227"/>
              <a:gd name="connsiteX793" fmla="*/ 1142346 w 2812178"/>
              <a:gd name="connsiteY793" fmla="*/ 109973 h 3190227"/>
              <a:gd name="connsiteX794" fmla="*/ 1324940 w 2812178"/>
              <a:gd name="connsiteY794" fmla="*/ 115 h 3190227"/>
              <a:gd name="connsiteX795" fmla="*/ 1336370 w 2812178"/>
              <a:gd name="connsiteY795" fmla="*/ 4437 h 3190227"/>
              <a:gd name="connsiteX796" fmla="*/ 1389138 w 2812178"/>
              <a:gd name="connsiteY796" fmla="*/ 50157 h 3190227"/>
              <a:gd name="connsiteX797" fmla="*/ 1419999 w 2812178"/>
              <a:gd name="connsiteY797" fmla="*/ 57777 h 3190227"/>
              <a:gd name="connsiteX798" fmla="*/ 1465434 w 2812178"/>
              <a:gd name="connsiteY798" fmla="*/ 43013 h 3190227"/>
              <a:gd name="connsiteX799" fmla="*/ 1487341 w 2812178"/>
              <a:gd name="connsiteY799" fmla="*/ 40441 h 3190227"/>
              <a:gd name="connsiteX800" fmla="*/ 1510582 w 2812178"/>
              <a:gd name="connsiteY800" fmla="*/ 35393 h 3190227"/>
              <a:gd name="connsiteX801" fmla="*/ 1529346 w 2812178"/>
              <a:gd name="connsiteY801" fmla="*/ 32917 h 3190227"/>
              <a:gd name="connsiteX802" fmla="*/ 1541919 w 2812178"/>
              <a:gd name="connsiteY802" fmla="*/ 43108 h 3190227"/>
              <a:gd name="connsiteX803" fmla="*/ 1528299 w 2812178"/>
              <a:gd name="connsiteY803" fmla="*/ 48347 h 3190227"/>
              <a:gd name="connsiteX804" fmla="*/ 1509725 w 2812178"/>
              <a:gd name="connsiteY804" fmla="*/ 63873 h 3190227"/>
              <a:gd name="connsiteX805" fmla="*/ 1508963 w 2812178"/>
              <a:gd name="connsiteY805" fmla="*/ 65968 h 3190227"/>
              <a:gd name="connsiteX806" fmla="*/ 1451622 w 2812178"/>
              <a:gd name="connsiteY806" fmla="*/ 128738 h 3190227"/>
              <a:gd name="connsiteX807" fmla="*/ 1416856 w 2812178"/>
              <a:gd name="connsiteY807" fmla="*/ 135025 h 3190227"/>
              <a:gd name="connsiteX808" fmla="*/ 1459719 w 2812178"/>
              <a:gd name="connsiteY808" fmla="*/ 175506 h 3190227"/>
              <a:gd name="connsiteX809" fmla="*/ 1466005 w 2812178"/>
              <a:gd name="connsiteY809" fmla="*/ 175696 h 3190227"/>
              <a:gd name="connsiteX810" fmla="*/ 1492675 w 2812178"/>
              <a:gd name="connsiteY810" fmla="*/ 172458 h 3190227"/>
              <a:gd name="connsiteX811" fmla="*/ 1498390 w 2812178"/>
              <a:gd name="connsiteY811" fmla="*/ 171029 h 3190227"/>
              <a:gd name="connsiteX812" fmla="*/ 1495914 w 2812178"/>
              <a:gd name="connsiteY812" fmla="*/ 162838 h 3190227"/>
              <a:gd name="connsiteX813" fmla="*/ 1502486 w 2812178"/>
              <a:gd name="connsiteY813" fmla="*/ 146550 h 3190227"/>
              <a:gd name="connsiteX814" fmla="*/ 1518964 w 2812178"/>
              <a:gd name="connsiteY814" fmla="*/ 135215 h 3190227"/>
              <a:gd name="connsiteX815" fmla="*/ 1501248 w 2812178"/>
              <a:gd name="connsiteY815" fmla="*/ 130167 h 3190227"/>
              <a:gd name="connsiteX816" fmla="*/ 1490580 w 2812178"/>
              <a:gd name="connsiteY816" fmla="*/ 126262 h 3190227"/>
              <a:gd name="connsiteX817" fmla="*/ 1516011 w 2812178"/>
              <a:gd name="connsiteY817" fmla="*/ 109402 h 3190227"/>
              <a:gd name="connsiteX818" fmla="*/ 1530299 w 2812178"/>
              <a:gd name="connsiteY818" fmla="*/ 112641 h 3190227"/>
              <a:gd name="connsiteX819" fmla="*/ 1539443 w 2812178"/>
              <a:gd name="connsiteY819" fmla="*/ 122833 h 3190227"/>
              <a:gd name="connsiteX820" fmla="*/ 1568304 w 2812178"/>
              <a:gd name="connsiteY820" fmla="*/ 131977 h 3190227"/>
              <a:gd name="connsiteX821" fmla="*/ 1566208 w 2812178"/>
              <a:gd name="connsiteY821" fmla="*/ 109593 h 3190227"/>
              <a:gd name="connsiteX822" fmla="*/ 1565922 w 2812178"/>
              <a:gd name="connsiteY822" fmla="*/ 71398 h 3190227"/>
              <a:gd name="connsiteX823" fmla="*/ 1563732 w 2812178"/>
              <a:gd name="connsiteY823" fmla="*/ 53872 h 3190227"/>
              <a:gd name="connsiteX824" fmla="*/ 1560493 w 2812178"/>
              <a:gd name="connsiteY824" fmla="*/ 37584 h 3190227"/>
              <a:gd name="connsiteX825" fmla="*/ 1577352 w 2812178"/>
              <a:gd name="connsiteY825" fmla="*/ 40727 h 3190227"/>
              <a:gd name="connsiteX826" fmla="*/ 1607737 w 2812178"/>
              <a:gd name="connsiteY826" fmla="*/ 78827 h 3190227"/>
              <a:gd name="connsiteX827" fmla="*/ 1618786 w 2812178"/>
              <a:gd name="connsiteY827" fmla="*/ 104449 h 3190227"/>
              <a:gd name="connsiteX828" fmla="*/ 1627644 w 2812178"/>
              <a:gd name="connsiteY828" fmla="*/ 119880 h 3190227"/>
              <a:gd name="connsiteX829" fmla="*/ 1677174 w 2812178"/>
              <a:gd name="connsiteY829" fmla="*/ 204271 h 3190227"/>
              <a:gd name="connsiteX830" fmla="*/ 1699844 w 2812178"/>
              <a:gd name="connsiteY830" fmla="*/ 232846 h 3190227"/>
              <a:gd name="connsiteX831" fmla="*/ 1783378 w 2812178"/>
              <a:gd name="connsiteY831" fmla="*/ 252373 h 3190227"/>
              <a:gd name="connsiteX832" fmla="*/ 1800809 w 2812178"/>
              <a:gd name="connsiteY832" fmla="*/ 256183 h 3190227"/>
              <a:gd name="connsiteX833" fmla="*/ 1858721 w 2812178"/>
              <a:gd name="connsiteY833" fmla="*/ 246658 h 3190227"/>
              <a:gd name="connsiteX834" fmla="*/ 1894725 w 2812178"/>
              <a:gd name="connsiteY834" fmla="*/ 229132 h 3190227"/>
              <a:gd name="connsiteX835" fmla="*/ 1892725 w 2812178"/>
              <a:gd name="connsiteY835" fmla="*/ 254182 h 3190227"/>
              <a:gd name="connsiteX836" fmla="*/ 1922824 w 2812178"/>
              <a:gd name="connsiteY836" fmla="*/ 251515 h 3190227"/>
              <a:gd name="connsiteX837" fmla="*/ 1942446 w 2812178"/>
              <a:gd name="connsiteY837" fmla="*/ 236752 h 3190227"/>
              <a:gd name="connsiteX838" fmla="*/ 1966925 w 2812178"/>
              <a:gd name="connsiteY838" fmla="*/ 239133 h 3190227"/>
              <a:gd name="connsiteX839" fmla="*/ 2012359 w 2812178"/>
              <a:gd name="connsiteY839" fmla="*/ 237514 h 3190227"/>
              <a:gd name="connsiteX840" fmla="*/ 2057317 w 2812178"/>
              <a:gd name="connsiteY840" fmla="*/ 258278 h 3190227"/>
              <a:gd name="connsiteX841" fmla="*/ 2069033 w 2812178"/>
              <a:gd name="connsiteY841" fmla="*/ 292187 h 3190227"/>
              <a:gd name="connsiteX842" fmla="*/ 2079225 w 2812178"/>
              <a:gd name="connsiteY842" fmla="*/ 322000 h 3190227"/>
              <a:gd name="connsiteX843" fmla="*/ 2112943 w 2812178"/>
              <a:gd name="connsiteY843" fmla="*/ 343908 h 3190227"/>
              <a:gd name="connsiteX844" fmla="*/ 2151900 w 2812178"/>
              <a:gd name="connsiteY844" fmla="*/ 355528 h 3190227"/>
              <a:gd name="connsiteX845" fmla="*/ 2173046 w 2812178"/>
              <a:gd name="connsiteY845" fmla="*/ 367530 h 3190227"/>
              <a:gd name="connsiteX846" fmla="*/ 2199525 w 2812178"/>
              <a:gd name="connsiteY846" fmla="*/ 400201 h 3190227"/>
              <a:gd name="connsiteX847" fmla="*/ 2199430 w 2812178"/>
              <a:gd name="connsiteY847" fmla="*/ 411535 h 3190227"/>
              <a:gd name="connsiteX848" fmla="*/ 2205145 w 2812178"/>
              <a:gd name="connsiteY848" fmla="*/ 417441 h 3190227"/>
              <a:gd name="connsiteX849" fmla="*/ 2211051 w 2812178"/>
              <a:gd name="connsiteY849" fmla="*/ 411726 h 3190227"/>
              <a:gd name="connsiteX850" fmla="*/ 2211622 w 2812178"/>
              <a:gd name="connsiteY850" fmla="*/ 384389 h 3190227"/>
              <a:gd name="connsiteX851" fmla="*/ 2229910 w 2812178"/>
              <a:gd name="connsiteY851" fmla="*/ 371721 h 3190227"/>
              <a:gd name="connsiteX852" fmla="*/ 2241626 w 2812178"/>
              <a:gd name="connsiteY852" fmla="*/ 378769 h 3190227"/>
              <a:gd name="connsiteX853" fmla="*/ 2309253 w 2812178"/>
              <a:gd name="connsiteY853" fmla="*/ 436015 h 3190227"/>
              <a:gd name="connsiteX854" fmla="*/ 2337924 w 2812178"/>
              <a:gd name="connsiteY854" fmla="*/ 458398 h 3190227"/>
              <a:gd name="connsiteX855" fmla="*/ 2374404 w 2812178"/>
              <a:gd name="connsiteY855" fmla="*/ 506119 h 3190227"/>
              <a:gd name="connsiteX856" fmla="*/ 2381643 w 2812178"/>
              <a:gd name="connsiteY856" fmla="*/ 514501 h 3190227"/>
              <a:gd name="connsiteX857" fmla="*/ 2390121 w 2812178"/>
              <a:gd name="connsiteY857" fmla="*/ 537837 h 3190227"/>
              <a:gd name="connsiteX858" fmla="*/ 2378310 w 2812178"/>
              <a:gd name="connsiteY858" fmla="*/ 584319 h 3190227"/>
              <a:gd name="connsiteX859" fmla="*/ 2334876 w 2812178"/>
              <a:gd name="connsiteY859" fmla="*/ 635182 h 3190227"/>
              <a:gd name="connsiteX860" fmla="*/ 2316492 w 2812178"/>
              <a:gd name="connsiteY860" fmla="*/ 666424 h 3190227"/>
              <a:gd name="connsiteX861" fmla="*/ 2276678 w 2812178"/>
              <a:gd name="connsiteY861" fmla="*/ 724718 h 3190227"/>
              <a:gd name="connsiteX862" fmla="*/ 2264010 w 2812178"/>
              <a:gd name="connsiteY862" fmla="*/ 734052 h 3190227"/>
              <a:gd name="connsiteX863" fmla="*/ 2240673 w 2812178"/>
              <a:gd name="connsiteY863" fmla="*/ 825111 h 3190227"/>
              <a:gd name="connsiteX864" fmla="*/ 2254770 w 2812178"/>
              <a:gd name="connsiteY864" fmla="*/ 841684 h 3190227"/>
              <a:gd name="connsiteX865" fmla="*/ 2347353 w 2812178"/>
              <a:gd name="connsiteY865" fmla="*/ 885690 h 3190227"/>
              <a:gd name="connsiteX866" fmla="*/ 2365546 w 2812178"/>
              <a:gd name="connsiteY866" fmla="*/ 913503 h 3190227"/>
              <a:gd name="connsiteX867" fmla="*/ 2381262 w 2812178"/>
              <a:gd name="connsiteY867" fmla="*/ 926647 h 3190227"/>
              <a:gd name="connsiteX868" fmla="*/ 2389930 w 2812178"/>
              <a:gd name="connsiteY868" fmla="*/ 934934 h 3190227"/>
              <a:gd name="connsiteX869" fmla="*/ 2407551 w 2812178"/>
              <a:gd name="connsiteY869" fmla="*/ 1005514 h 3190227"/>
              <a:gd name="connsiteX870" fmla="*/ 2419362 w 2812178"/>
              <a:gd name="connsiteY870" fmla="*/ 1036757 h 3190227"/>
              <a:gd name="connsiteX871" fmla="*/ 2442794 w 2812178"/>
              <a:gd name="connsiteY871" fmla="*/ 1076952 h 3190227"/>
              <a:gd name="connsiteX872" fmla="*/ 2456320 w 2812178"/>
              <a:gd name="connsiteY872" fmla="*/ 1078095 h 3190227"/>
              <a:gd name="connsiteX873" fmla="*/ 2463558 w 2812178"/>
              <a:gd name="connsiteY873" fmla="*/ 1081048 h 3190227"/>
              <a:gd name="connsiteX874" fmla="*/ 2469273 w 2812178"/>
              <a:gd name="connsiteY874" fmla="*/ 1100764 h 3190227"/>
              <a:gd name="connsiteX875" fmla="*/ 2476989 w 2812178"/>
              <a:gd name="connsiteY875" fmla="*/ 1103432 h 3190227"/>
              <a:gd name="connsiteX876" fmla="*/ 2491943 w 2812178"/>
              <a:gd name="connsiteY876" fmla="*/ 1105146 h 3190227"/>
              <a:gd name="connsiteX877" fmla="*/ 2509374 w 2812178"/>
              <a:gd name="connsiteY877" fmla="*/ 1122005 h 3190227"/>
              <a:gd name="connsiteX878" fmla="*/ 2551760 w 2812178"/>
              <a:gd name="connsiteY878" fmla="*/ 1171440 h 3190227"/>
              <a:gd name="connsiteX879" fmla="*/ 2525376 w 2812178"/>
              <a:gd name="connsiteY879" fmla="*/ 1254117 h 3190227"/>
              <a:gd name="connsiteX880" fmla="*/ 2466702 w 2812178"/>
              <a:gd name="connsiteY880" fmla="*/ 1308124 h 3190227"/>
              <a:gd name="connsiteX881" fmla="*/ 2459653 w 2812178"/>
              <a:gd name="connsiteY881" fmla="*/ 1390515 h 3190227"/>
              <a:gd name="connsiteX882" fmla="*/ 2500896 w 2812178"/>
              <a:gd name="connsiteY882" fmla="*/ 1469001 h 3190227"/>
              <a:gd name="connsiteX883" fmla="*/ 2520804 w 2812178"/>
              <a:gd name="connsiteY883" fmla="*/ 1511768 h 3190227"/>
              <a:gd name="connsiteX884" fmla="*/ 2536329 w 2812178"/>
              <a:gd name="connsiteY884" fmla="*/ 1570061 h 3190227"/>
              <a:gd name="connsiteX885" fmla="*/ 2557189 w 2812178"/>
              <a:gd name="connsiteY885" fmla="*/ 1630069 h 3190227"/>
              <a:gd name="connsiteX886" fmla="*/ 2574620 w 2812178"/>
              <a:gd name="connsiteY886" fmla="*/ 1686171 h 3190227"/>
              <a:gd name="connsiteX887" fmla="*/ 2580906 w 2812178"/>
              <a:gd name="connsiteY887" fmla="*/ 1668169 h 3190227"/>
              <a:gd name="connsiteX888" fmla="*/ 2582621 w 2812178"/>
              <a:gd name="connsiteY888" fmla="*/ 1647976 h 3190227"/>
              <a:gd name="connsiteX889" fmla="*/ 2593765 w 2812178"/>
              <a:gd name="connsiteY889" fmla="*/ 1641785 h 3190227"/>
              <a:gd name="connsiteX890" fmla="*/ 2601576 w 2812178"/>
              <a:gd name="connsiteY890" fmla="*/ 1648452 h 3190227"/>
              <a:gd name="connsiteX891" fmla="*/ 2606433 w 2812178"/>
              <a:gd name="connsiteY891" fmla="*/ 1683599 h 3190227"/>
              <a:gd name="connsiteX892" fmla="*/ 2615958 w 2812178"/>
              <a:gd name="connsiteY892" fmla="*/ 1693982 h 3190227"/>
              <a:gd name="connsiteX893" fmla="*/ 2661202 w 2812178"/>
              <a:gd name="connsiteY893" fmla="*/ 1674265 h 3190227"/>
              <a:gd name="connsiteX894" fmla="*/ 2665774 w 2812178"/>
              <a:gd name="connsiteY894" fmla="*/ 1653405 h 3190227"/>
              <a:gd name="connsiteX895" fmla="*/ 2675680 w 2812178"/>
              <a:gd name="connsiteY895" fmla="*/ 1638546 h 3190227"/>
              <a:gd name="connsiteX896" fmla="*/ 2688063 w 2812178"/>
              <a:gd name="connsiteY896" fmla="*/ 1649024 h 3190227"/>
              <a:gd name="connsiteX897" fmla="*/ 2697492 w 2812178"/>
              <a:gd name="connsiteY897" fmla="*/ 1705031 h 3190227"/>
              <a:gd name="connsiteX898" fmla="*/ 2687967 w 2812178"/>
              <a:gd name="connsiteY898" fmla="*/ 1722080 h 3190227"/>
              <a:gd name="connsiteX899" fmla="*/ 2707113 w 2812178"/>
              <a:gd name="connsiteY899" fmla="*/ 1709412 h 3190227"/>
              <a:gd name="connsiteX900" fmla="*/ 2701112 w 2812178"/>
              <a:gd name="connsiteY900" fmla="*/ 1685314 h 3190227"/>
              <a:gd name="connsiteX901" fmla="*/ 2710732 w 2812178"/>
              <a:gd name="connsiteY901" fmla="*/ 1670264 h 3190227"/>
              <a:gd name="connsiteX902" fmla="*/ 2714447 w 2812178"/>
              <a:gd name="connsiteY902" fmla="*/ 1681980 h 3190227"/>
              <a:gd name="connsiteX903" fmla="*/ 2721972 w 2812178"/>
              <a:gd name="connsiteY903" fmla="*/ 1689695 h 3190227"/>
              <a:gd name="connsiteX904" fmla="*/ 2734830 w 2812178"/>
              <a:gd name="connsiteY904" fmla="*/ 1679599 h 3190227"/>
              <a:gd name="connsiteX905" fmla="*/ 2734830 w 2812178"/>
              <a:gd name="connsiteY905" fmla="*/ 1654262 h 3190227"/>
              <a:gd name="connsiteX906" fmla="*/ 2756071 w 2812178"/>
              <a:gd name="connsiteY906" fmla="*/ 1724271 h 3190227"/>
              <a:gd name="connsiteX907" fmla="*/ 2760548 w 2812178"/>
              <a:gd name="connsiteY907" fmla="*/ 1718937 h 3190227"/>
              <a:gd name="connsiteX908" fmla="*/ 2781217 w 2812178"/>
              <a:gd name="connsiteY908" fmla="*/ 1695506 h 3190227"/>
              <a:gd name="connsiteX909" fmla="*/ 2810935 w 2812178"/>
              <a:gd name="connsiteY909" fmla="*/ 1730367 h 3190227"/>
              <a:gd name="connsiteX910" fmla="*/ 2798362 w 2812178"/>
              <a:gd name="connsiteY910" fmla="*/ 1787612 h 3190227"/>
              <a:gd name="connsiteX911" fmla="*/ 2784741 w 2812178"/>
              <a:gd name="connsiteY911" fmla="*/ 1816092 h 3190227"/>
              <a:gd name="connsiteX912" fmla="*/ 2763215 w 2812178"/>
              <a:gd name="connsiteY912" fmla="*/ 1822569 h 3190227"/>
              <a:gd name="connsiteX913" fmla="*/ 2743308 w 2812178"/>
              <a:gd name="connsiteY913" fmla="*/ 1830189 h 3190227"/>
              <a:gd name="connsiteX914" fmla="*/ 2697016 w 2812178"/>
              <a:gd name="connsiteY914" fmla="*/ 1859240 h 3190227"/>
              <a:gd name="connsiteX915" fmla="*/ 2667489 w 2812178"/>
              <a:gd name="connsiteY915" fmla="*/ 1901531 h 3190227"/>
              <a:gd name="connsiteX916" fmla="*/ 2648439 w 2812178"/>
              <a:gd name="connsiteY916" fmla="*/ 1859145 h 3190227"/>
              <a:gd name="connsiteX917" fmla="*/ 2641771 w 2812178"/>
              <a:gd name="connsiteY917" fmla="*/ 1853144 h 3190227"/>
              <a:gd name="connsiteX918" fmla="*/ 2632341 w 2812178"/>
              <a:gd name="connsiteY918" fmla="*/ 1848001 h 3190227"/>
              <a:gd name="connsiteX919" fmla="*/ 2643390 w 2812178"/>
              <a:gd name="connsiteY919" fmla="*/ 1842381 h 3190227"/>
              <a:gd name="connsiteX920" fmla="*/ 2654154 w 2812178"/>
              <a:gd name="connsiteY920" fmla="*/ 1837333 h 3190227"/>
              <a:gd name="connsiteX921" fmla="*/ 2619387 w 2812178"/>
              <a:gd name="connsiteY921" fmla="*/ 1846191 h 3190227"/>
              <a:gd name="connsiteX922" fmla="*/ 2625103 w 2812178"/>
              <a:gd name="connsiteY922" fmla="*/ 1873909 h 3190227"/>
              <a:gd name="connsiteX923" fmla="*/ 2648629 w 2812178"/>
              <a:gd name="connsiteY923" fmla="*/ 1910485 h 3190227"/>
              <a:gd name="connsiteX924" fmla="*/ 2606719 w 2812178"/>
              <a:gd name="connsiteY924" fmla="*/ 1908485 h 3190227"/>
              <a:gd name="connsiteX925" fmla="*/ 2619387 w 2812178"/>
              <a:gd name="connsiteY925" fmla="*/ 1930773 h 3190227"/>
              <a:gd name="connsiteX926" fmla="*/ 2620149 w 2812178"/>
              <a:gd name="connsiteY926" fmla="*/ 1960777 h 3190227"/>
              <a:gd name="connsiteX927" fmla="*/ 2620530 w 2812178"/>
              <a:gd name="connsiteY927" fmla="*/ 1968397 h 3190227"/>
              <a:gd name="connsiteX928" fmla="*/ 2628722 w 2812178"/>
              <a:gd name="connsiteY928" fmla="*/ 1968587 h 3190227"/>
              <a:gd name="connsiteX929" fmla="*/ 2647010 w 2812178"/>
              <a:gd name="connsiteY929" fmla="*/ 1948871 h 3190227"/>
              <a:gd name="connsiteX930" fmla="*/ 2661583 w 2812178"/>
              <a:gd name="connsiteY930" fmla="*/ 1929725 h 3190227"/>
              <a:gd name="connsiteX931" fmla="*/ 2673394 w 2812178"/>
              <a:gd name="connsiteY931" fmla="*/ 1922200 h 3190227"/>
              <a:gd name="connsiteX932" fmla="*/ 2679300 w 2812178"/>
              <a:gd name="connsiteY932" fmla="*/ 1931440 h 3190227"/>
              <a:gd name="connsiteX933" fmla="*/ 2671775 w 2812178"/>
              <a:gd name="connsiteY933" fmla="*/ 1945632 h 3190227"/>
              <a:gd name="connsiteX934" fmla="*/ 2671013 w 2812178"/>
              <a:gd name="connsiteY934" fmla="*/ 1957729 h 3190227"/>
              <a:gd name="connsiteX935" fmla="*/ 2682538 w 2812178"/>
              <a:gd name="connsiteY935" fmla="*/ 2015260 h 3190227"/>
              <a:gd name="connsiteX936" fmla="*/ 2588622 w 2812178"/>
              <a:gd name="connsiteY936" fmla="*/ 2132036 h 3190227"/>
              <a:gd name="connsiteX937" fmla="*/ 2485752 w 2812178"/>
              <a:gd name="connsiteY937" fmla="*/ 2165850 h 3190227"/>
              <a:gd name="connsiteX938" fmla="*/ 2450509 w 2812178"/>
              <a:gd name="connsiteY938" fmla="*/ 2176613 h 3190227"/>
              <a:gd name="connsiteX939" fmla="*/ 2385549 w 2812178"/>
              <a:gd name="connsiteY939" fmla="*/ 2239669 h 3190227"/>
              <a:gd name="connsiteX940" fmla="*/ 2353354 w 2812178"/>
              <a:gd name="connsiteY940" fmla="*/ 2264720 h 3190227"/>
              <a:gd name="connsiteX941" fmla="*/ 2340400 w 2812178"/>
              <a:gd name="connsiteY941" fmla="*/ 2266148 h 3190227"/>
              <a:gd name="connsiteX942" fmla="*/ 2292108 w 2812178"/>
              <a:gd name="connsiteY942" fmla="*/ 2232525 h 3190227"/>
              <a:gd name="connsiteX943" fmla="*/ 2180666 w 2812178"/>
              <a:gd name="connsiteY943" fmla="*/ 2177090 h 3190227"/>
              <a:gd name="connsiteX944" fmla="*/ 2128659 w 2812178"/>
              <a:gd name="connsiteY944" fmla="*/ 2176328 h 3190227"/>
              <a:gd name="connsiteX945" fmla="*/ 2070843 w 2812178"/>
              <a:gd name="connsiteY945" fmla="*/ 2156611 h 3190227"/>
              <a:gd name="connsiteX946" fmla="*/ 2020551 w 2812178"/>
              <a:gd name="connsiteY946" fmla="*/ 2134894 h 3190227"/>
              <a:gd name="connsiteX947" fmla="*/ 2011121 w 2812178"/>
              <a:gd name="connsiteY947" fmla="*/ 2128703 h 3190227"/>
              <a:gd name="connsiteX948" fmla="*/ 2009692 w 2812178"/>
              <a:gd name="connsiteY948" fmla="*/ 2124607 h 3190227"/>
              <a:gd name="connsiteX949" fmla="*/ 2018265 w 2812178"/>
              <a:gd name="connsiteY949" fmla="*/ 2093079 h 3190227"/>
              <a:gd name="connsiteX950" fmla="*/ 2034743 w 2812178"/>
              <a:gd name="connsiteY950" fmla="*/ 2088507 h 3190227"/>
              <a:gd name="connsiteX951" fmla="*/ 2033790 w 2812178"/>
              <a:gd name="connsiteY951" fmla="*/ 2104509 h 3190227"/>
              <a:gd name="connsiteX952" fmla="*/ 2032743 w 2812178"/>
              <a:gd name="connsiteY952" fmla="*/ 2111272 h 3190227"/>
              <a:gd name="connsiteX953" fmla="*/ 2045220 w 2812178"/>
              <a:gd name="connsiteY953" fmla="*/ 2064409 h 3190227"/>
              <a:gd name="connsiteX954" fmla="*/ 2010454 w 2812178"/>
              <a:gd name="connsiteY954" fmla="*/ 2047645 h 3190227"/>
              <a:gd name="connsiteX955" fmla="*/ 2005120 w 2812178"/>
              <a:gd name="connsiteY955" fmla="*/ 2056122 h 3190227"/>
              <a:gd name="connsiteX956" fmla="*/ 1996167 w 2812178"/>
              <a:gd name="connsiteY956" fmla="*/ 2078696 h 3190227"/>
              <a:gd name="connsiteX957" fmla="*/ 1978164 w 2812178"/>
              <a:gd name="connsiteY957" fmla="*/ 2139085 h 3190227"/>
              <a:gd name="connsiteX958" fmla="*/ 1949970 w 2812178"/>
              <a:gd name="connsiteY958" fmla="*/ 2165374 h 3190227"/>
              <a:gd name="connsiteX959" fmla="*/ 1939779 w 2812178"/>
              <a:gd name="connsiteY959" fmla="*/ 2152134 h 3190227"/>
              <a:gd name="connsiteX960" fmla="*/ 1880438 w 2812178"/>
              <a:gd name="connsiteY960" fmla="*/ 2103176 h 3190227"/>
              <a:gd name="connsiteX961" fmla="*/ 1871484 w 2812178"/>
              <a:gd name="connsiteY961" fmla="*/ 2101556 h 3190227"/>
              <a:gd name="connsiteX962" fmla="*/ 1740992 w 2812178"/>
              <a:gd name="connsiteY962" fmla="*/ 2084602 h 3190227"/>
              <a:gd name="connsiteX963" fmla="*/ 1627454 w 2812178"/>
              <a:gd name="connsiteY963" fmla="*/ 2073934 h 3190227"/>
              <a:gd name="connsiteX964" fmla="*/ 1575257 w 2812178"/>
              <a:gd name="connsiteY964" fmla="*/ 2074124 h 3190227"/>
              <a:gd name="connsiteX965" fmla="*/ 1555254 w 2812178"/>
              <a:gd name="connsiteY965" fmla="*/ 2072029 h 3190227"/>
              <a:gd name="connsiteX966" fmla="*/ 1498390 w 2812178"/>
              <a:gd name="connsiteY966" fmla="*/ 2058122 h 3190227"/>
              <a:gd name="connsiteX967" fmla="*/ 1486103 w 2812178"/>
              <a:gd name="connsiteY967" fmla="*/ 2054884 h 3190227"/>
              <a:gd name="connsiteX968" fmla="*/ 1492675 w 2812178"/>
              <a:gd name="connsiteY968" fmla="*/ 2044692 h 3190227"/>
              <a:gd name="connsiteX969" fmla="*/ 1499438 w 2812178"/>
              <a:gd name="connsiteY969" fmla="*/ 2023737 h 3190227"/>
              <a:gd name="connsiteX970" fmla="*/ 1493342 w 2812178"/>
              <a:gd name="connsiteY970" fmla="*/ 1983351 h 3190227"/>
              <a:gd name="connsiteX971" fmla="*/ 1476102 w 2812178"/>
              <a:gd name="connsiteY971" fmla="*/ 1977731 h 3190227"/>
              <a:gd name="connsiteX972" fmla="*/ 1456861 w 2812178"/>
              <a:gd name="connsiteY972" fmla="*/ 1973159 h 3190227"/>
              <a:gd name="connsiteX973" fmla="*/ 1462195 w 2812178"/>
              <a:gd name="connsiteY973" fmla="*/ 1989542 h 3190227"/>
              <a:gd name="connsiteX974" fmla="*/ 1449432 w 2812178"/>
              <a:gd name="connsiteY974" fmla="*/ 1988495 h 3190227"/>
              <a:gd name="connsiteX975" fmla="*/ 1434382 w 2812178"/>
              <a:gd name="connsiteY975" fmla="*/ 1967540 h 3190227"/>
              <a:gd name="connsiteX976" fmla="*/ 1433430 w 2812178"/>
              <a:gd name="connsiteY976" fmla="*/ 1938298 h 3190227"/>
              <a:gd name="connsiteX977" fmla="*/ 1440288 w 2812178"/>
              <a:gd name="connsiteY977" fmla="*/ 1923153 h 3190227"/>
              <a:gd name="connsiteX978" fmla="*/ 1446955 w 2812178"/>
              <a:gd name="connsiteY978" fmla="*/ 1933154 h 3190227"/>
              <a:gd name="connsiteX979" fmla="*/ 1461243 w 2812178"/>
              <a:gd name="connsiteY979" fmla="*/ 1939250 h 3190227"/>
              <a:gd name="connsiteX980" fmla="*/ 1471149 w 2812178"/>
              <a:gd name="connsiteY980" fmla="*/ 1920772 h 3190227"/>
              <a:gd name="connsiteX981" fmla="*/ 1495914 w 2812178"/>
              <a:gd name="connsiteY981" fmla="*/ 1948013 h 3190227"/>
              <a:gd name="connsiteX982" fmla="*/ 1517345 w 2812178"/>
              <a:gd name="connsiteY982" fmla="*/ 1980303 h 3190227"/>
              <a:gd name="connsiteX983" fmla="*/ 1523155 w 2812178"/>
              <a:gd name="connsiteY983" fmla="*/ 2012879 h 3190227"/>
              <a:gd name="connsiteX984" fmla="*/ 1524679 w 2812178"/>
              <a:gd name="connsiteY984" fmla="*/ 2016974 h 3190227"/>
              <a:gd name="connsiteX985" fmla="*/ 1540776 w 2812178"/>
              <a:gd name="connsiteY985" fmla="*/ 2049740 h 3190227"/>
              <a:gd name="connsiteX986" fmla="*/ 1550397 w 2812178"/>
              <a:gd name="connsiteY986" fmla="*/ 2053836 h 3190227"/>
              <a:gd name="connsiteX987" fmla="*/ 1553635 w 2812178"/>
              <a:gd name="connsiteY987" fmla="*/ 2042216 h 3190227"/>
              <a:gd name="connsiteX988" fmla="*/ 1554873 w 2812178"/>
              <a:gd name="connsiteY988" fmla="*/ 2029357 h 3190227"/>
              <a:gd name="connsiteX989" fmla="*/ 1558588 w 2812178"/>
              <a:gd name="connsiteY989" fmla="*/ 2029738 h 3190227"/>
              <a:gd name="connsiteX990" fmla="*/ 1572971 w 2812178"/>
              <a:gd name="connsiteY990" fmla="*/ 2049931 h 3190227"/>
              <a:gd name="connsiteX991" fmla="*/ 1583163 w 2812178"/>
              <a:gd name="connsiteY991" fmla="*/ 2027737 h 3190227"/>
              <a:gd name="connsiteX992" fmla="*/ 1612404 w 2812178"/>
              <a:gd name="connsiteY992" fmla="*/ 2011831 h 3190227"/>
              <a:gd name="connsiteX993" fmla="*/ 1636693 w 2812178"/>
              <a:gd name="connsiteY993" fmla="*/ 1995353 h 3190227"/>
              <a:gd name="connsiteX994" fmla="*/ 1614024 w 2812178"/>
              <a:gd name="connsiteY994" fmla="*/ 1991352 h 3190227"/>
              <a:gd name="connsiteX995" fmla="*/ 1586306 w 2812178"/>
              <a:gd name="connsiteY995" fmla="*/ 1969254 h 3190227"/>
              <a:gd name="connsiteX996" fmla="*/ 1577543 w 2812178"/>
              <a:gd name="connsiteY996" fmla="*/ 1982684 h 3190227"/>
              <a:gd name="connsiteX997" fmla="*/ 1566208 w 2812178"/>
              <a:gd name="connsiteY997" fmla="*/ 1966016 h 3190227"/>
              <a:gd name="connsiteX998" fmla="*/ 1550587 w 2812178"/>
              <a:gd name="connsiteY998" fmla="*/ 1979255 h 3190227"/>
              <a:gd name="connsiteX999" fmla="*/ 1529251 w 2812178"/>
              <a:gd name="connsiteY999" fmla="*/ 1945441 h 3190227"/>
              <a:gd name="connsiteX1000" fmla="*/ 1545729 w 2812178"/>
              <a:gd name="connsiteY1000" fmla="*/ 1949252 h 3190227"/>
              <a:gd name="connsiteX1001" fmla="*/ 1547158 w 2812178"/>
              <a:gd name="connsiteY1001" fmla="*/ 1934392 h 3190227"/>
              <a:gd name="connsiteX1002" fmla="*/ 1581639 w 2812178"/>
              <a:gd name="connsiteY1002" fmla="*/ 1920486 h 3190227"/>
              <a:gd name="connsiteX1003" fmla="*/ 1624311 w 2812178"/>
              <a:gd name="connsiteY1003" fmla="*/ 1937726 h 3190227"/>
              <a:gd name="connsiteX1004" fmla="*/ 1667554 w 2812178"/>
              <a:gd name="connsiteY1004" fmla="*/ 1955252 h 3190227"/>
              <a:gd name="connsiteX1005" fmla="*/ 1677365 w 2812178"/>
              <a:gd name="connsiteY1005" fmla="*/ 1939441 h 3190227"/>
              <a:gd name="connsiteX1006" fmla="*/ 1642884 w 2812178"/>
              <a:gd name="connsiteY1006" fmla="*/ 1890958 h 3190227"/>
              <a:gd name="connsiteX1007" fmla="*/ 1556493 w 2812178"/>
              <a:gd name="connsiteY1007" fmla="*/ 1824760 h 3190227"/>
              <a:gd name="connsiteX1008" fmla="*/ 1545539 w 2812178"/>
              <a:gd name="connsiteY1008" fmla="*/ 1807900 h 3190227"/>
              <a:gd name="connsiteX1009" fmla="*/ 1523631 w 2812178"/>
              <a:gd name="connsiteY1009" fmla="*/ 1783612 h 3190227"/>
              <a:gd name="connsiteX1010" fmla="*/ 1511630 w 2812178"/>
              <a:gd name="connsiteY1010" fmla="*/ 1773611 h 3190227"/>
              <a:gd name="connsiteX1011" fmla="*/ 1461433 w 2812178"/>
              <a:gd name="connsiteY1011" fmla="*/ 1770277 h 3190227"/>
              <a:gd name="connsiteX1012" fmla="*/ 1427143 w 2812178"/>
              <a:gd name="connsiteY1012" fmla="*/ 1770277 h 3190227"/>
              <a:gd name="connsiteX1013" fmla="*/ 1407522 w 2812178"/>
              <a:gd name="connsiteY1013" fmla="*/ 1773706 h 3190227"/>
              <a:gd name="connsiteX1014" fmla="*/ 1370374 w 2812178"/>
              <a:gd name="connsiteY1014" fmla="*/ 1795994 h 3190227"/>
              <a:gd name="connsiteX1015" fmla="*/ 1284554 w 2812178"/>
              <a:gd name="connsiteY1015" fmla="*/ 1828951 h 3190227"/>
              <a:gd name="connsiteX1016" fmla="*/ 1261408 w 2812178"/>
              <a:gd name="connsiteY1016" fmla="*/ 1836095 h 3190227"/>
              <a:gd name="connsiteX1017" fmla="*/ 1195686 w 2812178"/>
              <a:gd name="connsiteY1017" fmla="*/ 1844572 h 3190227"/>
              <a:gd name="connsiteX1018" fmla="*/ 1183398 w 2812178"/>
              <a:gd name="connsiteY1018" fmla="*/ 1842000 h 3190227"/>
              <a:gd name="connsiteX1019" fmla="*/ 1158538 w 2812178"/>
              <a:gd name="connsiteY1019" fmla="*/ 1825903 h 3190227"/>
              <a:gd name="connsiteX1020" fmla="*/ 1137774 w 2812178"/>
              <a:gd name="connsiteY1020" fmla="*/ 1825617 h 3190227"/>
              <a:gd name="connsiteX1021" fmla="*/ 1101864 w 2812178"/>
              <a:gd name="connsiteY1021" fmla="*/ 1824283 h 3190227"/>
              <a:gd name="connsiteX1022" fmla="*/ 1082719 w 2812178"/>
              <a:gd name="connsiteY1022" fmla="*/ 1819997 h 3190227"/>
              <a:gd name="connsiteX1023" fmla="*/ 1028617 w 2812178"/>
              <a:gd name="connsiteY1023" fmla="*/ 1802471 h 3190227"/>
              <a:gd name="connsiteX1024" fmla="*/ 1028903 w 2812178"/>
              <a:gd name="connsiteY1024" fmla="*/ 1804376 h 3190227"/>
              <a:gd name="connsiteX1025" fmla="*/ 1016044 w 2812178"/>
              <a:gd name="connsiteY1025" fmla="*/ 1782945 h 3190227"/>
              <a:gd name="connsiteX1026" fmla="*/ 1017568 w 2812178"/>
              <a:gd name="connsiteY1026" fmla="*/ 1746560 h 3190227"/>
              <a:gd name="connsiteX1027" fmla="*/ 1024331 w 2812178"/>
              <a:gd name="connsiteY1027" fmla="*/ 1744274 h 3190227"/>
              <a:gd name="connsiteX1028" fmla="*/ 1057287 w 2812178"/>
              <a:gd name="connsiteY1028" fmla="*/ 1719223 h 3190227"/>
              <a:gd name="connsiteX1029" fmla="*/ 1071384 w 2812178"/>
              <a:gd name="connsiteY1029" fmla="*/ 1681790 h 3190227"/>
              <a:gd name="connsiteX1030" fmla="*/ 1083672 w 2812178"/>
              <a:gd name="connsiteY1030" fmla="*/ 1723985 h 3190227"/>
              <a:gd name="connsiteX1031" fmla="*/ 1094816 w 2812178"/>
              <a:gd name="connsiteY1031" fmla="*/ 1725033 h 3190227"/>
              <a:gd name="connsiteX1032" fmla="*/ 1111104 w 2812178"/>
              <a:gd name="connsiteY1032" fmla="*/ 1721033 h 3190227"/>
              <a:gd name="connsiteX1033" fmla="*/ 1111961 w 2812178"/>
              <a:gd name="connsiteY1033" fmla="*/ 1729319 h 3190227"/>
              <a:gd name="connsiteX1034" fmla="*/ 1105674 w 2812178"/>
              <a:gd name="connsiteY1034" fmla="*/ 1747893 h 3190227"/>
              <a:gd name="connsiteX1035" fmla="*/ 1109580 w 2812178"/>
              <a:gd name="connsiteY1035" fmla="*/ 1759895 h 3190227"/>
              <a:gd name="connsiteX1036" fmla="*/ 1117866 w 2812178"/>
              <a:gd name="connsiteY1036" fmla="*/ 1751227 h 3190227"/>
              <a:gd name="connsiteX1037" fmla="*/ 1128820 w 2812178"/>
              <a:gd name="connsiteY1037" fmla="*/ 1740845 h 3190227"/>
              <a:gd name="connsiteX1038" fmla="*/ 1135678 w 2812178"/>
              <a:gd name="connsiteY1038" fmla="*/ 1708364 h 3190227"/>
              <a:gd name="connsiteX1039" fmla="*/ 1123296 w 2812178"/>
              <a:gd name="connsiteY1039" fmla="*/ 1670360 h 3190227"/>
              <a:gd name="connsiteX1040" fmla="*/ 1130344 w 2812178"/>
              <a:gd name="connsiteY1040" fmla="*/ 1666359 h 3190227"/>
              <a:gd name="connsiteX1041" fmla="*/ 1134916 w 2812178"/>
              <a:gd name="connsiteY1041" fmla="*/ 1664263 h 3190227"/>
              <a:gd name="connsiteX1042" fmla="*/ 1150442 w 2812178"/>
              <a:gd name="connsiteY1042" fmla="*/ 1624544 h 3190227"/>
              <a:gd name="connsiteX1043" fmla="*/ 1156252 w 2812178"/>
              <a:gd name="connsiteY1043" fmla="*/ 1628926 h 3190227"/>
              <a:gd name="connsiteX1044" fmla="*/ 1161491 w 2812178"/>
              <a:gd name="connsiteY1044" fmla="*/ 1697029 h 3190227"/>
              <a:gd name="connsiteX1045" fmla="*/ 1169301 w 2812178"/>
              <a:gd name="connsiteY1045" fmla="*/ 1710079 h 3190227"/>
              <a:gd name="connsiteX1046" fmla="*/ 1183684 w 2812178"/>
              <a:gd name="connsiteY1046" fmla="*/ 1700935 h 3190227"/>
              <a:gd name="connsiteX1047" fmla="*/ 1186256 w 2812178"/>
              <a:gd name="connsiteY1047" fmla="*/ 1673122 h 3190227"/>
              <a:gd name="connsiteX1048" fmla="*/ 1184922 w 2812178"/>
              <a:gd name="connsiteY1048" fmla="*/ 1611114 h 3190227"/>
              <a:gd name="connsiteX1049" fmla="*/ 1186065 w 2812178"/>
              <a:gd name="connsiteY1049" fmla="*/ 1602827 h 3190227"/>
              <a:gd name="connsiteX1050" fmla="*/ 1183684 w 2812178"/>
              <a:gd name="connsiteY1050" fmla="*/ 1560632 h 3190227"/>
              <a:gd name="connsiteX1051" fmla="*/ 1193495 w 2812178"/>
              <a:gd name="connsiteY1051" fmla="*/ 1553297 h 3190227"/>
              <a:gd name="connsiteX1052" fmla="*/ 1249692 w 2812178"/>
              <a:gd name="connsiteY1052" fmla="*/ 1523008 h 3190227"/>
              <a:gd name="connsiteX1053" fmla="*/ 1264361 w 2812178"/>
              <a:gd name="connsiteY1053" fmla="*/ 1527104 h 3190227"/>
              <a:gd name="connsiteX1054" fmla="*/ 1287126 w 2812178"/>
              <a:gd name="connsiteY1054" fmla="*/ 1569490 h 3190227"/>
              <a:gd name="connsiteX1055" fmla="*/ 1295508 w 2812178"/>
              <a:gd name="connsiteY1055" fmla="*/ 1553488 h 3190227"/>
              <a:gd name="connsiteX1056" fmla="*/ 1293031 w 2812178"/>
              <a:gd name="connsiteY1056" fmla="*/ 1539772 h 3190227"/>
              <a:gd name="connsiteX1057" fmla="*/ 1271124 w 2812178"/>
              <a:gd name="connsiteY1057" fmla="*/ 1485575 h 3190227"/>
              <a:gd name="connsiteX1058" fmla="*/ 1263980 w 2812178"/>
              <a:gd name="connsiteY1058" fmla="*/ 1471001 h 3190227"/>
              <a:gd name="connsiteX1059" fmla="*/ 1243311 w 2812178"/>
              <a:gd name="connsiteY1059" fmla="*/ 1447094 h 3190227"/>
              <a:gd name="connsiteX1060" fmla="*/ 1230261 w 2812178"/>
              <a:gd name="connsiteY1060" fmla="*/ 1440426 h 3190227"/>
              <a:gd name="connsiteX1061" fmla="*/ 1233119 w 2812178"/>
              <a:gd name="connsiteY1061" fmla="*/ 1456047 h 3190227"/>
              <a:gd name="connsiteX1062" fmla="*/ 1241025 w 2812178"/>
              <a:gd name="connsiteY1062" fmla="*/ 1469858 h 3190227"/>
              <a:gd name="connsiteX1063" fmla="*/ 1231881 w 2812178"/>
              <a:gd name="connsiteY1063" fmla="*/ 1479669 h 3190227"/>
              <a:gd name="connsiteX1064" fmla="*/ 1165968 w 2812178"/>
              <a:gd name="connsiteY1064" fmla="*/ 1479669 h 3190227"/>
              <a:gd name="connsiteX1065" fmla="*/ 1159014 w 2812178"/>
              <a:gd name="connsiteY1065" fmla="*/ 1469573 h 3190227"/>
              <a:gd name="connsiteX1066" fmla="*/ 1162062 w 2812178"/>
              <a:gd name="connsiteY1066" fmla="*/ 1452332 h 3190227"/>
              <a:gd name="connsiteX1067" fmla="*/ 1156824 w 2812178"/>
              <a:gd name="connsiteY1067" fmla="*/ 1447570 h 3190227"/>
              <a:gd name="connsiteX1068" fmla="*/ 1150728 w 2812178"/>
              <a:gd name="connsiteY1068" fmla="*/ 1453761 h 3190227"/>
              <a:gd name="connsiteX1069" fmla="*/ 1152728 w 2812178"/>
              <a:gd name="connsiteY1069" fmla="*/ 1441760 h 3190227"/>
              <a:gd name="connsiteX1070" fmla="*/ 1161967 w 2812178"/>
              <a:gd name="connsiteY1070" fmla="*/ 1431663 h 3190227"/>
              <a:gd name="connsiteX1071" fmla="*/ 1164158 w 2812178"/>
              <a:gd name="connsiteY1071" fmla="*/ 1423471 h 3190227"/>
              <a:gd name="connsiteX1072" fmla="*/ 1160729 w 2812178"/>
              <a:gd name="connsiteY1072" fmla="*/ 1357273 h 3190227"/>
              <a:gd name="connsiteX1073" fmla="*/ 1158633 w 2812178"/>
              <a:gd name="connsiteY1073" fmla="*/ 1264118 h 3190227"/>
              <a:gd name="connsiteX1074" fmla="*/ 1159586 w 2812178"/>
              <a:gd name="connsiteY1074" fmla="*/ 1235353 h 3190227"/>
              <a:gd name="connsiteX1075" fmla="*/ 1168539 w 2812178"/>
              <a:gd name="connsiteY1075" fmla="*/ 1186585 h 3190227"/>
              <a:gd name="connsiteX1076" fmla="*/ 1172349 w 2812178"/>
              <a:gd name="connsiteY1076" fmla="*/ 1181918 h 3190227"/>
              <a:gd name="connsiteX1077" fmla="*/ 1182732 w 2812178"/>
              <a:gd name="connsiteY1077" fmla="*/ 1219637 h 3190227"/>
              <a:gd name="connsiteX1078" fmla="*/ 1188447 w 2812178"/>
              <a:gd name="connsiteY1078" fmla="*/ 1196014 h 3190227"/>
              <a:gd name="connsiteX1079" fmla="*/ 1178255 w 2812178"/>
              <a:gd name="connsiteY1079" fmla="*/ 1126006 h 3190227"/>
              <a:gd name="connsiteX1080" fmla="*/ 1182446 w 2812178"/>
              <a:gd name="connsiteY1080" fmla="*/ 1120958 h 3190227"/>
              <a:gd name="connsiteX1081" fmla="*/ 1189113 w 2812178"/>
              <a:gd name="connsiteY1081" fmla="*/ 1114671 h 3190227"/>
              <a:gd name="connsiteX1082" fmla="*/ 1180731 w 2812178"/>
              <a:gd name="connsiteY1082" fmla="*/ 1109242 h 3190227"/>
              <a:gd name="connsiteX1083" fmla="*/ 1159205 w 2812178"/>
              <a:gd name="connsiteY1083" fmla="*/ 1095431 h 3190227"/>
              <a:gd name="connsiteX1084" fmla="*/ 1152156 w 2812178"/>
              <a:gd name="connsiteY1084" fmla="*/ 1072189 h 3190227"/>
              <a:gd name="connsiteX1085" fmla="*/ 1152537 w 2812178"/>
              <a:gd name="connsiteY1085" fmla="*/ 1063331 h 3190227"/>
              <a:gd name="connsiteX1086" fmla="*/ 1140917 w 2812178"/>
              <a:gd name="connsiteY1086" fmla="*/ 1051616 h 3190227"/>
              <a:gd name="connsiteX1087" fmla="*/ 1136726 w 2812178"/>
              <a:gd name="connsiteY1087" fmla="*/ 1066856 h 3190227"/>
              <a:gd name="connsiteX1088" fmla="*/ 1140345 w 2812178"/>
              <a:gd name="connsiteY1088" fmla="*/ 1075237 h 3190227"/>
              <a:gd name="connsiteX1089" fmla="*/ 1137869 w 2812178"/>
              <a:gd name="connsiteY1089" fmla="*/ 1084762 h 3190227"/>
              <a:gd name="connsiteX1090" fmla="*/ 1125772 w 2812178"/>
              <a:gd name="connsiteY1090" fmla="*/ 1081238 h 3190227"/>
              <a:gd name="connsiteX1091" fmla="*/ 1119390 w 2812178"/>
              <a:gd name="connsiteY1091" fmla="*/ 1065236 h 3190227"/>
              <a:gd name="connsiteX1092" fmla="*/ 1115866 w 2812178"/>
              <a:gd name="connsiteY1092" fmla="*/ 1070189 h 3190227"/>
              <a:gd name="connsiteX1093" fmla="*/ 1108722 w 2812178"/>
              <a:gd name="connsiteY1093" fmla="*/ 1097336 h 3190227"/>
              <a:gd name="connsiteX1094" fmla="*/ 1054144 w 2812178"/>
              <a:gd name="connsiteY1094" fmla="*/ 1119148 h 3190227"/>
              <a:gd name="connsiteX1095" fmla="*/ 1040714 w 2812178"/>
              <a:gd name="connsiteY1095" fmla="*/ 1100193 h 3190227"/>
              <a:gd name="connsiteX1096" fmla="*/ 1038618 w 2812178"/>
              <a:gd name="connsiteY1096" fmla="*/ 1115433 h 3190227"/>
              <a:gd name="connsiteX1097" fmla="*/ 1061669 w 2812178"/>
              <a:gd name="connsiteY1097" fmla="*/ 1151152 h 3190227"/>
              <a:gd name="connsiteX1098" fmla="*/ 1062431 w 2812178"/>
              <a:gd name="connsiteY1098" fmla="*/ 1172869 h 3190227"/>
              <a:gd name="connsiteX1099" fmla="*/ 1038523 w 2812178"/>
              <a:gd name="connsiteY1099" fmla="*/ 1352415 h 3190227"/>
              <a:gd name="connsiteX1100" fmla="*/ 989755 w 2812178"/>
              <a:gd name="connsiteY1100" fmla="*/ 1462619 h 3190227"/>
              <a:gd name="connsiteX1101" fmla="*/ 982326 w 2812178"/>
              <a:gd name="connsiteY1101" fmla="*/ 1483955 h 3190227"/>
              <a:gd name="connsiteX1102" fmla="*/ 975182 w 2812178"/>
              <a:gd name="connsiteY1102" fmla="*/ 1550249 h 3190227"/>
              <a:gd name="connsiteX1103" fmla="*/ 968419 w 2812178"/>
              <a:gd name="connsiteY1103" fmla="*/ 1559488 h 3190227"/>
              <a:gd name="connsiteX1104" fmla="*/ 942892 w 2812178"/>
              <a:gd name="connsiteY1104" fmla="*/ 1585682 h 3190227"/>
              <a:gd name="connsiteX1105" fmla="*/ 941082 w 2812178"/>
              <a:gd name="connsiteY1105" fmla="*/ 1592254 h 3190227"/>
              <a:gd name="connsiteX1106" fmla="*/ 859644 w 2812178"/>
              <a:gd name="connsiteY1106" fmla="*/ 1686742 h 3190227"/>
              <a:gd name="connsiteX1107" fmla="*/ 855643 w 2812178"/>
              <a:gd name="connsiteY1107" fmla="*/ 1683599 h 3190227"/>
              <a:gd name="connsiteX1108" fmla="*/ 873645 w 2812178"/>
              <a:gd name="connsiteY1108" fmla="*/ 1657310 h 3190227"/>
              <a:gd name="connsiteX1109" fmla="*/ 872693 w 2812178"/>
              <a:gd name="connsiteY1109" fmla="*/ 1647119 h 3190227"/>
              <a:gd name="connsiteX1110" fmla="*/ 848309 w 2812178"/>
              <a:gd name="connsiteY1110" fmla="*/ 1646166 h 3190227"/>
              <a:gd name="connsiteX1111" fmla="*/ 842594 w 2812178"/>
              <a:gd name="connsiteY1111" fmla="*/ 1652453 h 3190227"/>
              <a:gd name="connsiteX1112" fmla="*/ 824115 w 2812178"/>
              <a:gd name="connsiteY1112" fmla="*/ 1664930 h 3190227"/>
              <a:gd name="connsiteX1113" fmla="*/ 819258 w 2812178"/>
              <a:gd name="connsiteY1113" fmla="*/ 1670645 h 3190227"/>
              <a:gd name="connsiteX1114" fmla="*/ 805732 w 2812178"/>
              <a:gd name="connsiteY1114" fmla="*/ 1698458 h 3190227"/>
              <a:gd name="connsiteX1115" fmla="*/ 798779 w 2812178"/>
              <a:gd name="connsiteY1115" fmla="*/ 1705412 h 3190227"/>
              <a:gd name="connsiteX1116" fmla="*/ 796302 w 2812178"/>
              <a:gd name="connsiteY1116" fmla="*/ 1720747 h 3190227"/>
              <a:gd name="connsiteX1117" fmla="*/ 751059 w 2812178"/>
              <a:gd name="connsiteY1117" fmla="*/ 1759323 h 3190227"/>
              <a:gd name="connsiteX1118" fmla="*/ 739438 w 2812178"/>
              <a:gd name="connsiteY1118" fmla="*/ 1778373 h 3190227"/>
              <a:gd name="connsiteX1119" fmla="*/ 752011 w 2812178"/>
              <a:gd name="connsiteY1119" fmla="*/ 1787993 h 3190227"/>
              <a:gd name="connsiteX1120" fmla="*/ 751916 w 2812178"/>
              <a:gd name="connsiteY1120" fmla="*/ 1795613 h 3190227"/>
              <a:gd name="connsiteX1121" fmla="*/ 738962 w 2812178"/>
              <a:gd name="connsiteY1121" fmla="*/ 1806758 h 3190227"/>
              <a:gd name="connsiteX1122" fmla="*/ 732675 w 2812178"/>
              <a:gd name="connsiteY1122" fmla="*/ 1801138 h 3190227"/>
              <a:gd name="connsiteX1123" fmla="*/ 680288 w 2812178"/>
              <a:gd name="connsiteY1123" fmla="*/ 1753417 h 3190227"/>
              <a:gd name="connsiteX1124" fmla="*/ 664857 w 2812178"/>
              <a:gd name="connsiteY1124" fmla="*/ 1765705 h 3190227"/>
              <a:gd name="connsiteX1125" fmla="*/ 666667 w 2812178"/>
              <a:gd name="connsiteY1125" fmla="*/ 1772277 h 3190227"/>
              <a:gd name="connsiteX1126" fmla="*/ 657714 w 2812178"/>
              <a:gd name="connsiteY1126" fmla="*/ 1785517 h 3190227"/>
              <a:gd name="connsiteX1127" fmla="*/ 645522 w 2812178"/>
              <a:gd name="connsiteY1127" fmla="*/ 1775801 h 3190227"/>
              <a:gd name="connsiteX1128" fmla="*/ 632568 w 2812178"/>
              <a:gd name="connsiteY1128" fmla="*/ 1752941 h 3190227"/>
              <a:gd name="connsiteX1129" fmla="*/ 629139 w 2812178"/>
              <a:gd name="connsiteY1129" fmla="*/ 1766562 h 3190227"/>
              <a:gd name="connsiteX1130" fmla="*/ 630948 w 2812178"/>
              <a:gd name="connsiteY1130" fmla="*/ 1843905 h 3190227"/>
              <a:gd name="connsiteX1131" fmla="*/ 619614 w 2812178"/>
              <a:gd name="connsiteY1131" fmla="*/ 1857240 h 3190227"/>
              <a:gd name="connsiteX1132" fmla="*/ 577418 w 2812178"/>
              <a:gd name="connsiteY1132" fmla="*/ 1866670 h 3190227"/>
              <a:gd name="connsiteX1133" fmla="*/ 535508 w 2812178"/>
              <a:gd name="connsiteY1133" fmla="*/ 1965825 h 3190227"/>
              <a:gd name="connsiteX1134" fmla="*/ 565893 w 2812178"/>
              <a:gd name="connsiteY1134" fmla="*/ 2002687 h 3190227"/>
              <a:gd name="connsiteX1135" fmla="*/ 587514 w 2812178"/>
              <a:gd name="connsiteY1135" fmla="*/ 1996305 h 3190227"/>
              <a:gd name="connsiteX1136" fmla="*/ 607422 w 2812178"/>
              <a:gd name="connsiteY1136" fmla="*/ 1979827 h 3190227"/>
              <a:gd name="connsiteX1137" fmla="*/ 615804 w 2812178"/>
              <a:gd name="connsiteY1137" fmla="*/ 1989161 h 3190227"/>
              <a:gd name="connsiteX1138" fmla="*/ 628186 w 2812178"/>
              <a:gd name="connsiteY1138" fmla="*/ 1993162 h 3190227"/>
              <a:gd name="connsiteX1139" fmla="*/ 625995 w 2812178"/>
              <a:gd name="connsiteY1139" fmla="*/ 1981065 h 3190227"/>
              <a:gd name="connsiteX1140" fmla="*/ 626948 w 2812178"/>
              <a:gd name="connsiteY1140" fmla="*/ 1971159 h 3190227"/>
              <a:gd name="connsiteX1141" fmla="*/ 623043 w 2812178"/>
              <a:gd name="connsiteY1141" fmla="*/ 1902388 h 3190227"/>
              <a:gd name="connsiteX1142" fmla="*/ 621423 w 2812178"/>
              <a:gd name="connsiteY1142" fmla="*/ 1898198 h 3190227"/>
              <a:gd name="connsiteX1143" fmla="*/ 622376 w 2812178"/>
              <a:gd name="connsiteY1143" fmla="*/ 1894673 h 3190227"/>
              <a:gd name="connsiteX1144" fmla="*/ 642759 w 2812178"/>
              <a:gd name="connsiteY1144" fmla="*/ 1915247 h 3190227"/>
              <a:gd name="connsiteX1145" fmla="*/ 668953 w 2812178"/>
              <a:gd name="connsiteY1145" fmla="*/ 1949537 h 3190227"/>
              <a:gd name="connsiteX1146" fmla="*/ 683622 w 2812178"/>
              <a:gd name="connsiteY1146" fmla="*/ 1994019 h 3190227"/>
              <a:gd name="connsiteX1147" fmla="*/ 656571 w 2812178"/>
              <a:gd name="connsiteY1147" fmla="*/ 2018784 h 3190227"/>
              <a:gd name="connsiteX1148" fmla="*/ 646665 w 2812178"/>
              <a:gd name="connsiteY1148" fmla="*/ 2028785 h 3190227"/>
              <a:gd name="connsiteX1149" fmla="*/ 648379 w 2812178"/>
              <a:gd name="connsiteY1149" fmla="*/ 2040025 h 3190227"/>
              <a:gd name="connsiteX1150" fmla="*/ 616947 w 2812178"/>
              <a:gd name="connsiteY1150" fmla="*/ 2058789 h 3190227"/>
              <a:gd name="connsiteX1151" fmla="*/ 648855 w 2812178"/>
              <a:gd name="connsiteY1151" fmla="*/ 2097937 h 3190227"/>
              <a:gd name="connsiteX1152" fmla="*/ 652189 w 2812178"/>
              <a:gd name="connsiteY1152" fmla="*/ 2133656 h 3190227"/>
              <a:gd name="connsiteX1153" fmla="*/ 657809 w 2812178"/>
              <a:gd name="connsiteY1153" fmla="*/ 2147372 h 3190227"/>
              <a:gd name="connsiteX1154" fmla="*/ 691813 w 2812178"/>
              <a:gd name="connsiteY1154" fmla="*/ 2191949 h 3190227"/>
              <a:gd name="connsiteX1155" fmla="*/ 693718 w 2812178"/>
              <a:gd name="connsiteY1155" fmla="*/ 2211761 h 3190227"/>
              <a:gd name="connsiteX1156" fmla="*/ 692575 w 2812178"/>
              <a:gd name="connsiteY1156" fmla="*/ 2296247 h 3190227"/>
              <a:gd name="connsiteX1157" fmla="*/ 681240 w 2812178"/>
              <a:gd name="connsiteY1157" fmla="*/ 2307582 h 3190227"/>
              <a:gd name="connsiteX1158" fmla="*/ 590943 w 2812178"/>
              <a:gd name="connsiteY1158" fmla="*/ 2291390 h 3190227"/>
              <a:gd name="connsiteX1159" fmla="*/ 488740 w 2812178"/>
              <a:gd name="connsiteY1159" fmla="*/ 2271197 h 3190227"/>
              <a:gd name="connsiteX1160" fmla="*/ 441972 w 2812178"/>
              <a:gd name="connsiteY1160" fmla="*/ 2239955 h 3190227"/>
              <a:gd name="connsiteX1161" fmla="*/ 439115 w 2812178"/>
              <a:gd name="connsiteY1161" fmla="*/ 2236526 h 3190227"/>
              <a:gd name="connsiteX1162" fmla="*/ 433495 w 2812178"/>
              <a:gd name="connsiteY1162" fmla="*/ 2190615 h 3190227"/>
              <a:gd name="connsiteX1163" fmla="*/ 417684 w 2812178"/>
              <a:gd name="connsiteY1163" fmla="*/ 2128417 h 3190227"/>
              <a:gd name="connsiteX1164" fmla="*/ 406254 w 2812178"/>
              <a:gd name="connsiteY1164" fmla="*/ 2129369 h 3190227"/>
              <a:gd name="connsiteX1165" fmla="*/ 399205 w 2812178"/>
              <a:gd name="connsiteY1165" fmla="*/ 2182328 h 3190227"/>
              <a:gd name="connsiteX1166" fmla="*/ 370440 w 2812178"/>
              <a:gd name="connsiteY1166" fmla="*/ 2155658 h 3190227"/>
              <a:gd name="connsiteX1167" fmla="*/ 331863 w 2812178"/>
              <a:gd name="connsiteY1167" fmla="*/ 2099366 h 3190227"/>
              <a:gd name="connsiteX1168" fmla="*/ 317481 w 2812178"/>
              <a:gd name="connsiteY1168" fmla="*/ 2085554 h 3190227"/>
              <a:gd name="connsiteX1169" fmla="*/ 246996 w 2812178"/>
              <a:gd name="connsiteY1169" fmla="*/ 2068314 h 3190227"/>
              <a:gd name="connsiteX1170" fmla="*/ 233661 w 2812178"/>
              <a:gd name="connsiteY1170" fmla="*/ 2063075 h 3190227"/>
              <a:gd name="connsiteX1171" fmla="*/ 240423 w 2812178"/>
              <a:gd name="connsiteY1171" fmla="*/ 2051360 h 3190227"/>
              <a:gd name="connsiteX1172" fmla="*/ 238423 w 2812178"/>
              <a:gd name="connsiteY1172" fmla="*/ 2028976 h 3190227"/>
              <a:gd name="connsiteX1173" fmla="*/ 241566 w 2812178"/>
              <a:gd name="connsiteY1173" fmla="*/ 2013260 h 3190227"/>
              <a:gd name="connsiteX1174" fmla="*/ 310623 w 2812178"/>
              <a:gd name="connsiteY1174" fmla="*/ 1950109 h 3190227"/>
              <a:gd name="connsiteX1175" fmla="*/ 335769 w 2812178"/>
              <a:gd name="connsiteY1175" fmla="*/ 1935916 h 3190227"/>
              <a:gd name="connsiteX1176" fmla="*/ 340722 w 2812178"/>
              <a:gd name="connsiteY1176" fmla="*/ 1927630 h 3190227"/>
              <a:gd name="connsiteX1177" fmla="*/ 330720 w 2812178"/>
              <a:gd name="connsiteY1177" fmla="*/ 1927058 h 3190227"/>
              <a:gd name="connsiteX1178" fmla="*/ 323577 w 2812178"/>
              <a:gd name="connsiteY1178" fmla="*/ 1932678 h 3190227"/>
              <a:gd name="connsiteX1179" fmla="*/ 314909 w 2812178"/>
              <a:gd name="connsiteY1179" fmla="*/ 1933345 h 3190227"/>
              <a:gd name="connsiteX1180" fmla="*/ 315004 w 2812178"/>
              <a:gd name="connsiteY1180" fmla="*/ 1924106 h 3190227"/>
              <a:gd name="connsiteX1181" fmla="*/ 314909 w 2812178"/>
              <a:gd name="connsiteY1181" fmla="*/ 1905817 h 3190227"/>
              <a:gd name="connsiteX1182" fmla="*/ 295097 w 2812178"/>
              <a:gd name="connsiteY1182" fmla="*/ 1906389 h 3190227"/>
              <a:gd name="connsiteX1183" fmla="*/ 271284 w 2812178"/>
              <a:gd name="connsiteY1183" fmla="*/ 1913628 h 3190227"/>
              <a:gd name="connsiteX1184" fmla="*/ 303860 w 2812178"/>
              <a:gd name="connsiteY1184" fmla="*/ 1872290 h 3190227"/>
              <a:gd name="connsiteX1185" fmla="*/ 370535 w 2812178"/>
              <a:gd name="connsiteY1185" fmla="*/ 1804376 h 3190227"/>
              <a:gd name="connsiteX1186" fmla="*/ 393966 w 2812178"/>
              <a:gd name="connsiteY1186" fmla="*/ 1771325 h 3190227"/>
              <a:gd name="connsiteX1187" fmla="*/ 422446 w 2812178"/>
              <a:gd name="connsiteY1187" fmla="*/ 1722937 h 3190227"/>
              <a:gd name="connsiteX1188" fmla="*/ 427590 w 2812178"/>
              <a:gd name="connsiteY1188" fmla="*/ 1703792 h 3190227"/>
              <a:gd name="connsiteX1189" fmla="*/ 471024 w 2812178"/>
              <a:gd name="connsiteY1189" fmla="*/ 1656644 h 3190227"/>
              <a:gd name="connsiteX1190" fmla="*/ 499027 w 2812178"/>
              <a:gd name="connsiteY1190" fmla="*/ 1644071 h 3190227"/>
              <a:gd name="connsiteX1191" fmla="*/ 400253 w 2812178"/>
              <a:gd name="connsiteY1191" fmla="*/ 1679027 h 3190227"/>
              <a:gd name="connsiteX1192" fmla="*/ 371297 w 2812178"/>
              <a:gd name="connsiteY1192" fmla="*/ 1665121 h 3190227"/>
              <a:gd name="connsiteX1193" fmla="*/ 358533 w 2812178"/>
              <a:gd name="connsiteY1193" fmla="*/ 1591683 h 3190227"/>
              <a:gd name="connsiteX1194" fmla="*/ 316433 w 2812178"/>
              <a:gd name="connsiteY1194" fmla="*/ 1576062 h 3190227"/>
              <a:gd name="connsiteX1195" fmla="*/ 264236 w 2812178"/>
              <a:gd name="connsiteY1195" fmla="*/ 1592445 h 3190227"/>
              <a:gd name="connsiteX1196" fmla="*/ 201276 w 2812178"/>
              <a:gd name="connsiteY1196" fmla="*/ 1618639 h 3190227"/>
              <a:gd name="connsiteX1197" fmla="*/ 145745 w 2812178"/>
              <a:gd name="connsiteY1197" fmla="*/ 1617782 h 3190227"/>
              <a:gd name="connsiteX1198" fmla="*/ 79546 w 2812178"/>
              <a:gd name="connsiteY1198" fmla="*/ 1589778 h 3190227"/>
              <a:gd name="connsiteX1199" fmla="*/ 5823 w 2812178"/>
              <a:gd name="connsiteY1199" fmla="*/ 1501958 h 3190227"/>
              <a:gd name="connsiteX1200" fmla="*/ 1917 w 2812178"/>
              <a:gd name="connsiteY1200" fmla="*/ 1404231 h 3190227"/>
              <a:gd name="connsiteX1201" fmla="*/ 8394 w 2812178"/>
              <a:gd name="connsiteY1201" fmla="*/ 1345271 h 3190227"/>
              <a:gd name="connsiteX1202" fmla="*/ 43637 w 2812178"/>
              <a:gd name="connsiteY1202" fmla="*/ 1302599 h 3190227"/>
              <a:gd name="connsiteX1203" fmla="*/ 81261 w 2812178"/>
              <a:gd name="connsiteY1203" fmla="*/ 1274500 h 3190227"/>
              <a:gd name="connsiteX1204" fmla="*/ 149841 w 2812178"/>
              <a:gd name="connsiteY1204" fmla="*/ 1211445 h 3190227"/>
              <a:gd name="connsiteX1205" fmla="*/ 172129 w 2812178"/>
              <a:gd name="connsiteY1205" fmla="*/ 1186489 h 3190227"/>
              <a:gd name="connsiteX1206" fmla="*/ 132981 w 2812178"/>
              <a:gd name="connsiteY1206" fmla="*/ 1199634 h 3190227"/>
              <a:gd name="connsiteX1207" fmla="*/ 138506 w 2812178"/>
              <a:gd name="connsiteY1207" fmla="*/ 1181632 h 3190227"/>
              <a:gd name="connsiteX1208" fmla="*/ 145078 w 2812178"/>
              <a:gd name="connsiteY1208" fmla="*/ 1170773 h 3190227"/>
              <a:gd name="connsiteX1209" fmla="*/ 151746 w 2812178"/>
              <a:gd name="connsiteY1209" fmla="*/ 1115528 h 3190227"/>
              <a:gd name="connsiteX1210" fmla="*/ 137649 w 2812178"/>
              <a:gd name="connsiteY1210" fmla="*/ 1077619 h 3190227"/>
              <a:gd name="connsiteX1211" fmla="*/ 132410 w 2812178"/>
              <a:gd name="connsiteY1211" fmla="*/ 1072094 h 3190227"/>
              <a:gd name="connsiteX1212" fmla="*/ 116503 w 2812178"/>
              <a:gd name="connsiteY1212" fmla="*/ 1080000 h 3190227"/>
              <a:gd name="connsiteX1213" fmla="*/ 109169 w 2812178"/>
              <a:gd name="connsiteY1213" fmla="*/ 1097240 h 3190227"/>
              <a:gd name="connsiteX1214" fmla="*/ 103740 w 2812178"/>
              <a:gd name="connsiteY1214" fmla="*/ 1075047 h 3190227"/>
              <a:gd name="connsiteX1215" fmla="*/ 122885 w 2812178"/>
              <a:gd name="connsiteY1215" fmla="*/ 1026660 h 3190227"/>
              <a:gd name="connsiteX1216" fmla="*/ 187083 w 2812178"/>
              <a:gd name="connsiteY1216" fmla="*/ 966081 h 3190227"/>
              <a:gd name="connsiteX1217" fmla="*/ 190608 w 2812178"/>
              <a:gd name="connsiteY1217" fmla="*/ 940268 h 3190227"/>
              <a:gd name="connsiteX1218" fmla="*/ 173844 w 2812178"/>
              <a:gd name="connsiteY1218" fmla="*/ 937792 h 3190227"/>
              <a:gd name="connsiteX1219" fmla="*/ 167462 w 2812178"/>
              <a:gd name="connsiteY1219" fmla="*/ 937220 h 3190227"/>
              <a:gd name="connsiteX1220" fmla="*/ 145364 w 2812178"/>
              <a:gd name="connsiteY1220" fmla="*/ 918932 h 3190227"/>
              <a:gd name="connsiteX1221" fmla="*/ 156603 w 2812178"/>
              <a:gd name="connsiteY1221" fmla="*/ 916456 h 3190227"/>
              <a:gd name="connsiteX1222" fmla="*/ 170510 w 2812178"/>
              <a:gd name="connsiteY1222" fmla="*/ 925886 h 3190227"/>
              <a:gd name="connsiteX1223" fmla="*/ 169653 w 2812178"/>
              <a:gd name="connsiteY1223" fmla="*/ 904645 h 3190227"/>
              <a:gd name="connsiteX1224" fmla="*/ 185274 w 2812178"/>
              <a:gd name="connsiteY1224" fmla="*/ 870736 h 3190227"/>
              <a:gd name="connsiteX1225" fmla="*/ 193465 w 2812178"/>
              <a:gd name="connsiteY1225" fmla="*/ 869783 h 3190227"/>
              <a:gd name="connsiteX1226" fmla="*/ 199180 w 2812178"/>
              <a:gd name="connsiteY1226" fmla="*/ 889786 h 3190227"/>
              <a:gd name="connsiteX1227" fmla="*/ 219564 w 2812178"/>
              <a:gd name="connsiteY1227" fmla="*/ 847685 h 3190227"/>
              <a:gd name="connsiteX1228" fmla="*/ 248615 w 2812178"/>
              <a:gd name="connsiteY1228" fmla="*/ 812824 h 3190227"/>
              <a:gd name="connsiteX1229" fmla="*/ 272999 w 2812178"/>
              <a:gd name="connsiteY1229" fmla="*/ 773581 h 3190227"/>
              <a:gd name="connsiteX1230" fmla="*/ 263188 w 2812178"/>
              <a:gd name="connsiteY1230" fmla="*/ 765675 h 3190227"/>
              <a:gd name="connsiteX1231" fmla="*/ 251282 w 2812178"/>
              <a:gd name="connsiteY1231" fmla="*/ 765199 h 3190227"/>
              <a:gd name="connsiteX1232" fmla="*/ 261664 w 2812178"/>
              <a:gd name="connsiteY1232" fmla="*/ 757007 h 3190227"/>
              <a:gd name="connsiteX1233" fmla="*/ 301574 w 2812178"/>
              <a:gd name="connsiteY1233" fmla="*/ 737005 h 3190227"/>
              <a:gd name="connsiteX1234" fmla="*/ 315671 w 2812178"/>
              <a:gd name="connsiteY1234" fmla="*/ 734528 h 3190227"/>
              <a:gd name="connsiteX1235" fmla="*/ 350818 w 2812178"/>
              <a:gd name="connsiteY1235" fmla="*/ 726432 h 3190227"/>
              <a:gd name="connsiteX1236" fmla="*/ 382251 w 2812178"/>
              <a:gd name="connsiteY1236" fmla="*/ 709097 h 3190227"/>
              <a:gd name="connsiteX1237" fmla="*/ 396633 w 2812178"/>
              <a:gd name="connsiteY1237" fmla="*/ 698905 h 3190227"/>
              <a:gd name="connsiteX1238" fmla="*/ 417017 w 2812178"/>
              <a:gd name="connsiteY1238" fmla="*/ 686618 h 3190227"/>
              <a:gd name="connsiteX1239" fmla="*/ 430828 w 2812178"/>
              <a:gd name="connsiteY1239" fmla="*/ 674235 h 3190227"/>
              <a:gd name="connsiteX1240" fmla="*/ 442544 w 2812178"/>
              <a:gd name="connsiteY1240" fmla="*/ 652518 h 3190227"/>
              <a:gd name="connsiteX1241" fmla="*/ 446449 w 2812178"/>
              <a:gd name="connsiteY1241" fmla="*/ 654328 h 3190227"/>
              <a:gd name="connsiteX1242" fmla="*/ 452259 w 2812178"/>
              <a:gd name="connsiteY1242" fmla="*/ 671854 h 3190227"/>
              <a:gd name="connsiteX1243" fmla="*/ 465594 w 2812178"/>
              <a:gd name="connsiteY1243" fmla="*/ 658138 h 3190227"/>
              <a:gd name="connsiteX1244" fmla="*/ 483025 w 2812178"/>
              <a:gd name="connsiteY1244" fmla="*/ 613942 h 3190227"/>
              <a:gd name="connsiteX1245" fmla="*/ 423684 w 2812178"/>
              <a:gd name="connsiteY1245" fmla="*/ 641850 h 3190227"/>
              <a:gd name="connsiteX1246" fmla="*/ 396538 w 2812178"/>
              <a:gd name="connsiteY1246" fmla="*/ 635278 h 3190227"/>
              <a:gd name="connsiteX1247" fmla="*/ 381774 w 2812178"/>
              <a:gd name="connsiteY1247" fmla="*/ 659090 h 3190227"/>
              <a:gd name="connsiteX1248" fmla="*/ 364344 w 2812178"/>
              <a:gd name="connsiteY1248" fmla="*/ 659186 h 3190227"/>
              <a:gd name="connsiteX1249" fmla="*/ 360057 w 2812178"/>
              <a:gd name="connsiteY1249" fmla="*/ 644993 h 3190227"/>
              <a:gd name="connsiteX1250" fmla="*/ 365772 w 2812178"/>
              <a:gd name="connsiteY1250" fmla="*/ 625372 h 3190227"/>
              <a:gd name="connsiteX1251" fmla="*/ 356343 w 2812178"/>
              <a:gd name="connsiteY1251" fmla="*/ 598892 h 3190227"/>
              <a:gd name="connsiteX1252" fmla="*/ 358819 w 2812178"/>
              <a:gd name="connsiteY1252" fmla="*/ 589081 h 3190227"/>
              <a:gd name="connsiteX1253" fmla="*/ 403682 w 2812178"/>
              <a:gd name="connsiteY1253" fmla="*/ 546124 h 3190227"/>
              <a:gd name="connsiteX1254" fmla="*/ 427685 w 2812178"/>
              <a:gd name="connsiteY1254" fmla="*/ 499642 h 3190227"/>
              <a:gd name="connsiteX1255" fmla="*/ 432066 w 2812178"/>
              <a:gd name="connsiteY1255" fmla="*/ 495260 h 3190227"/>
              <a:gd name="connsiteX1256" fmla="*/ 450640 w 2812178"/>
              <a:gd name="connsiteY1256" fmla="*/ 462304 h 3190227"/>
              <a:gd name="connsiteX1257" fmla="*/ 471405 w 2812178"/>
              <a:gd name="connsiteY1257" fmla="*/ 427156 h 3190227"/>
              <a:gd name="connsiteX1258" fmla="*/ 483692 w 2812178"/>
              <a:gd name="connsiteY1258" fmla="*/ 421251 h 3190227"/>
              <a:gd name="connsiteX1259" fmla="*/ 507314 w 2812178"/>
              <a:gd name="connsiteY1259" fmla="*/ 409535 h 3190227"/>
              <a:gd name="connsiteX1260" fmla="*/ 519887 w 2812178"/>
              <a:gd name="connsiteY1260" fmla="*/ 430109 h 3190227"/>
              <a:gd name="connsiteX1261" fmla="*/ 540080 w 2812178"/>
              <a:gd name="connsiteY1261" fmla="*/ 431633 h 3190227"/>
              <a:gd name="connsiteX1262" fmla="*/ 563892 w 2812178"/>
              <a:gd name="connsiteY1262" fmla="*/ 401820 h 3190227"/>
              <a:gd name="connsiteX1263" fmla="*/ 606088 w 2812178"/>
              <a:gd name="connsiteY1263" fmla="*/ 375721 h 3190227"/>
              <a:gd name="connsiteX1264" fmla="*/ 626091 w 2812178"/>
              <a:gd name="connsiteY1264" fmla="*/ 361815 h 3190227"/>
              <a:gd name="connsiteX1265" fmla="*/ 644664 w 2812178"/>
              <a:gd name="connsiteY1265" fmla="*/ 341812 h 3190227"/>
              <a:gd name="connsiteX1266" fmla="*/ 669048 w 2812178"/>
              <a:gd name="connsiteY1266" fmla="*/ 334954 h 3190227"/>
              <a:gd name="connsiteX1267" fmla="*/ 670382 w 2812178"/>
              <a:gd name="connsiteY1267" fmla="*/ 361339 h 3190227"/>
              <a:gd name="connsiteX1268" fmla="*/ 650094 w 2812178"/>
              <a:gd name="connsiteY1268" fmla="*/ 388961 h 3190227"/>
              <a:gd name="connsiteX1269" fmla="*/ 642378 w 2812178"/>
              <a:gd name="connsiteY1269" fmla="*/ 407630 h 3190227"/>
              <a:gd name="connsiteX1270" fmla="*/ 646665 w 2812178"/>
              <a:gd name="connsiteY1270" fmla="*/ 417060 h 3190227"/>
              <a:gd name="connsiteX1271" fmla="*/ 656571 w 2812178"/>
              <a:gd name="connsiteY1271" fmla="*/ 413059 h 3190227"/>
              <a:gd name="connsiteX1272" fmla="*/ 660285 w 2812178"/>
              <a:gd name="connsiteY1272" fmla="*/ 407440 h 3190227"/>
              <a:gd name="connsiteX1273" fmla="*/ 685717 w 2812178"/>
              <a:gd name="connsiteY1273" fmla="*/ 388866 h 3190227"/>
              <a:gd name="connsiteX1274" fmla="*/ 701243 w 2812178"/>
              <a:gd name="connsiteY1274" fmla="*/ 376769 h 3190227"/>
              <a:gd name="connsiteX1275" fmla="*/ 718864 w 2812178"/>
              <a:gd name="connsiteY1275" fmla="*/ 382008 h 3190227"/>
              <a:gd name="connsiteX1276" fmla="*/ 721722 w 2812178"/>
              <a:gd name="connsiteY1276" fmla="*/ 395343 h 3190227"/>
              <a:gd name="connsiteX1277" fmla="*/ 748963 w 2812178"/>
              <a:gd name="connsiteY1277" fmla="*/ 413250 h 3190227"/>
              <a:gd name="connsiteX1278" fmla="*/ 775824 w 2812178"/>
              <a:gd name="connsiteY1278" fmla="*/ 411440 h 3190227"/>
              <a:gd name="connsiteX1279" fmla="*/ 793826 w 2812178"/>
              <a:gd name="connsiteY1279" fmla="*/ 400201 h 3190227"/>
              <a:gd name="connsiteX1280" fmla="*/ 799446 w 2812178"/>
              <a:gd name="connsiteY1280" fmla="*/ 387818 h 3190227"/>
              <a:gd name="connsiteX1281" fmla="*/ 817638 w 2812178"/>
              <a:gd name="connsiteY1281" fmla="*/ 376674 h 3190227"/>
              <a:gd name="connsiteX1282" fmla="*/ 829068 w 2812178"/>
              <a:gd name="connsiteY1282" fmla="*/ 386485 h 3190227"/>
              <a:gd name="connsiteX1283" fmla="*/ 818305 w 2812178"/>
              <a:gd name="connsiteY1283" fmla="*/ 402487 h 3190227"/>
              <a:gd name="connsiteX1284" fmla="*/ 739819 w 2812178"/>
              <a:gd name="connsiteY1284" fmla="*/ 468400 h 3190227"/>
              <a:gd name="connsiteX1285" fmla="*/ 571893 w 2812178"/>
              <a:gd name="connsiteY1285" fmla="*/ 688713 h 3190227"/>
              <a:gd name="connsiteX1286" fmla="*/ 551700 w 2812178"/>
              <a:gd name="connsiteY1286" fmla="*/ 871498 h 3190227"/>
              <a:gd name="connsiteX1287" fmla="*/ 555510 w 2812178"/>
              <a:gd name="connsiteY1287" fmla="*/ 900835 h 3190227"/>
              <a:gd name="connsiteX1288" fmla="*/ 570465 w 2812178"/>
              <a:gd name="connsiteY1288" fmla="*/ 968843 h 3190227"/>
              <a:gd name="connsiteX1289" fmla="*/ 574465 w 2812178"/>
              <a:gd name="connsiteY1289" fmla="*/ 1047901 h 3190227"/>
              <a:gd name="connsiteX1290" fmla="*/ 578466 w 2812178"/>
              <a:gd name="connsiteY1290" fmla="*/ 1188585 h 3190227"/>
              <a:gd name="connsiteX1291" fmla="*/ 580847 w 2812178"/>
              <a:gd name="connsiteY1291" fmla="*/ 1247735 h 3190227"/>
              <a:gd name="connsiteX1292" fmla="*/ 593229 w 2812178"/>
              <a:gd name="connsiteY1292" fmla="*/ 1264023 h 3190227"/>
              <a:gd name="connsiteX1293" fmla="*/ 595611 w 2812178"/>
              <a:gd name="connsiteY1293" fmla="*/ 1271738 h 3190227"/>
              <a:gd name="connsiteX1294" fmla="*/ 588943 w 2812178"/>
              <a:gd name="connsiteY1294" fmla="*/ 1283168 h 3190227"/>
              <a:gd name="connsiteX1295" fmla="*/ 579704 w 2812178"/>
              <a:gd name="connsiteY1295" fmla="*/ 1351462 h 3190227"/>
              <a:gd name="connsiteX1296" fmla="*/ 583514 w 2812178"/>
              <a:gd name="connsiteY1296" fmla="*/ 1406993 h 3190227"/>
              <a:gd name="connsiteX1297" fmla="*/ 582085 w 2812178"/>
              <a:gd name="connsiteY1297" fmla="*/ 1431187 h 3190227"/>
              <a:gd name="connsiteX1298" fmla="*/ 574179 w 2812178"/>
              <a:gd name="connsiteY1298" fmla="*/ 1550154 h 3190227"/>
              <a:gd name="connsiteX1299" fmla="*/ 587324 w 2812178"/>
              <a:gd name="connsiteY1299" fmla="*/ 1619687 h 3190227"/>
              <a:gd name="connsiteX1300" fmla="*/ 646284 w 2812178"/>
              <a:gd name="connsiteY1300" fmla="*/ 1734939 h 3190227"/>
              <a:gd name="connsiteX1301" fmla="*/ 663810 w 2812178"/>
              <a:gd name="connsiteY1301" fmla="*/ 1735606 h 3190227"/>
              <a:gd name="connsiteX1302" fmla="*/ 669620 w 2812178"/>
              <a:gd name="connsiteY1302" fmla="*/ 1713698 h 3190227"/>
              <a:gd name="connsiteX1303" fmla="*/ 667143 w 2812178"/>
              <a:gd name="connsiteY1303" fmla="*/ 1668931 h 3190227"/>
              <a:gd name="connsiteX1304" fmla="*/ 668382 w 2812178"/>
              <a:gd name="connsiteY1304" fmla="*/ 1651500 h 3190227"/>
              <a:gd name="connsiteX1305" fmla="*/ 680383 w 2812178"/>
              <a:gd name="connsiteY1305" fmla="*/ 1629402 h 3190227"/>
              <a:gd name="connsiteX1306" fmla="*/ 700100 w 2812178"/>
              <a:gd name="connsiteY1306" fmla="*/ 1634260 h 3190227"/>
              <a:gd name="connsiteX1307" fmla="*/ 709434 w 2812178"/>
              <a:gd name="connsiteY1307" fmla="*/ 1644166 h 3190227"/>
              <a:gd name="connsiteX1308" fmla="*/ 717626 w 2812178"/>
              <a:gd name="connsiteY1308" fmla="*/ 1646357 h 3190227"/>
              <a:gd name="connsiteX1309" fmla="*/ 720293 w 2812178"/>
              <a:gd name="connsiteY1309" fmla="*/ 1636546 h 3190227"/>
              <a:gd name="connsiteX1310" fmla="*/ 730961 w 2812178"/>
              <a:gd name="connsiteY1310" fmla="*/ 1589587 h 3190227"/>
              <a:gd name="connsiteX1311" fmla="*/ 785539 w 2812178"/>
              <a:gd name="connsiteY1311" fmla="*/ 1571490 h 3190227"/>
              <a:gd name="connsiteX1312" fmla="*/ 796683 w 2812178"/>
              <a:gd name="connsiteY1312" fmla="*/ 1583777 h 3190227"/>
              <a:gd name="connsiteX1313" fmla="*/ 800398 w 2812178"/>
              <a:gd name="connsiteY1313" fmla="*/ 1593683 h 3190227"/>
              <a:gd name="connsiteX1314" fmla="*/ 808304 w 2812178"/>
              <a:gd name="connsiteY1314" fmla="*/ 1585682 h 3190227"/>
              <a:gd name="connsiteX1315" fmla="*/ 814019 w 2812178"/>
              <a:gd name="connsiteY1315" fmla="*/ 1582063 h 3190227"/>
              <a:gd name="connsiteX1316" fmla="*/ 829354 w 2812178"/>
              <a:gd name="connsiteY1316" fmla="*/ 1561394 h 3190227"/>
              <a:gd name="connsiteX1317" fmla="*/ 805637 w 2812178"/>
              <a:gd name="connsiteY1317" fmla="*/ 1552154 h 3190227"/>
              <a:gd name="connsiteX1318" fmla="*/ 789349 w 2812178"/>
              <a:gd name="connsiteY1318" fmla="*/ 1530437 h 3190227"/>
              <a:gd name="connsiteX1319" fmla="*/ 842118 w 2812178"/>
              <a:gd name="connsiteY1319" fmla="*/ 1483384 h 3190227"/>
              <a:gd name="connsiteX1320" fmla="*/ 848118 w 2812178"/>
              <a:gd name="connsiteY1320" fmla="*/ 1478145 h 3190227"/>
              <a:gd name="connsiteX1321" fmla="*/ 842213 w 2812178"/>
              <a:gd name="connsiteY1321" fmla="*/ 1473383 h 3190227"/>
              <a:gd name="connsiteX1322" fmla="*/ 780396 w 2812178"/>
              <a:gd name="connsiteY1322" fmla="*/ 1473954 h 3190227"/>
              <a:gd name="connsiteX1323" fmla="*/ 766489 w 2812178"/>
              <a:gd name="connsiteY1323" fmla="*/ 1470144 h 3190227"/>
              <a:gd name="connsiteX1324" fmla="*/ 771252 w 2812178"/>
              <a:gd name="connsiteY1324" fmla="*/ 1458714 h 3190227"/>
              <a:gd name="connsiteX1325" fmla="*/ 782586 w 2812178"/>
              <a:gd name="connsiteY1325" fmla="*/ 1435473 h 3190227"/>
              <a:gd name="connsiteX1326" fmla="*/ 818400 w 2812178"/>
              <a:gd name="connsiteY1326" fmla="*/ 1419090 h 3190227"/>
              <a:gd name="connsiteX1327" fmla="*/ 912793 w 2812178"/>
              <a:gd name="connsiteY1327" fmla="*/ 1377847 h 3190227"/>
              <a:gd name="connsiteX1328" fmla="*/ 917746 w 2812178"/>
              <a:gd name="connsiteY1328" fmla="*/ 1369750 h 3190227"/>
              <a:gd name="connsiteX1329" fmla="*/ 878313 w 2812178"/>
              <a:gd name="connsiteY1329" fmla="*/ 1384705 h 3190227"/>
              <a:gd name="connsiteX1330" fmla="*/ 852119 w 2812178"/>
              <a:gd name="connsiteY1330" fmla="*/ 1390896 h 3190227"/>
              <a:gd name="connsiteX1331" fmla="*/ 795540 w 2812178"/>
              <a:gd name="connsiteY1331" fmla="*/ 1396706 h 3190227"/>
              <a:gd name="connsiteX1332" fmla="*/ 769728 w 2812178"/>
              <a:gd name="connsiteY1332" fmla="*/ 1394135 h 3190227"/>
              <a:gd name="connsiteX1333" fmla="*/ 749820 w 2812178"/>
              <a:gd name="connsiteY1333" fmla="*/ 1407660 h 3190227"/>
              <a:gd name="connsiteX1334" fmla="*/ 738200 w 2812178"/>
              <a:gd name="connsiteY1334" fmla="*/ 1438045 h 3190227"/>
              <a:gd name="connsiteX1335" fmla="*/ 670001 w 2812178"/>
              <a:gd name="connsiteY1335" fmla="*/ 1475764 h 3190227"/>
              <a:gd name="connsiteX1336" fmla="*/ 609136 w 2812178"/>
              <a:gd name="connsiteY1336" fmla="*/ 1496528 h 3190227"/>
              <a:gd name="connsiteX1337" fmla="*/ 627519 w 2812178"/>
              <a:gd name="connsiteY1337" fmla="*/ 1449379 h 3190227"/>
              <a:gd name="connsiteX1338" fmla="*/ 634568 w 2812178"/>
              <a:gd name="connsiteY1338" fmla="*/ 1444141 h 3190227"/>
              <a:gd name="connsiteX1339" fmla="*/ 662952 w 2812178"/>
              <a:gd name="connsiteY1339" fmla="*/ 1427853 h 3190227"/>
              <a:gd name="connsiteX1340" fmla="*/ 684574 w 2812178"/>
              <a:gd name="connsiteY1340" fmla="*/ 1406422 h 3190227"/>
              <a:gd name="connsiteX1341" fmla="*/ 688670 w 2812178"/>
              <a:gd name="connsiteY1341" fmla="*/ 1374608 h 3190227"/>
              <a:gd name="connsiteX1342" fmla="*/ 677621 w 2812178"/>
              <a:gd name="connsiteY1342" fmla="*/ 1393182 h 3190227"/>
              <a:gd name="connsiteX1343" fmla="*/ 655523 w 2812178"/>
              <a:gd name="connsiteY1343" fmla="*/ 1412137 h 3190227"/>
              <a:gd name="connsiteX1344" fmla="*/ 619804 w 2812178"/>
              <a:gd name="connsiteY1344" fmla="*/ 1424710 h 3190227"/>
              <a:gd name="connsiteX1345" fmla="*/ 610374 w 2812178"/>
              <a:gd name="connsiteY1345" fmla="*/ 1427282 h 3190227"/>
              <a:gd name="connsiteX1346" fmla="*/ 609708 w 2812178"/>
              <a:gd name="connsiteY1346" fmla="*/ 1416518 h 3190227"/>
              <a:gd name="connsiteX1347" fmla="*/ 636473 w 2812178"/>
              <a:gd name="connsiteY1347" fmla="*/ 1390420 h 3190227"/>
              <a:gd name="connsiteX1348" fmla="*/ 646569 w 2812178"/>
              <a:gd name="connsiteY1348" fmla="*/ 1378037 h 3190227"/>
              <a:gd name="connsiteX1349" fmla="*/ 629043 w 2812178"/>
              <a:gd name="connsiteY1349" fmla="*/ 1363083 h 3190227"/>
              <a:gd name="connsiteX1350" fmla="*/ 620185 w 2812178"/>
              <a:gd name="connsiteY1350" fmla="*/ 1370703 h 3190227"/>
              <a:gd name="connsiteX1351" fmla="*/ 603707 w 2812178"/>
              <a:gd name="connsiteY1351" fmla="*/ 1380514 h 3190227"/>
              <a:gd name="connsiteX1352" fmla="*/ 613041 w 2812178"/>
              <a:gd name="connsiteY1352" fmla="*/ 1346414 h 3190227"/>
              <a:gd name="connsiteX1353" fmla="*/ 608565 w 2812178"/>
              <a:gd name="connsiteY1353" fmla="*/ 1327460 h 3190227"/>
              <a:gd name="connsiteX1354" fmla="*/ 609327 w 2812178"/>
              <a:gd name="connsiteY1354" fmla="*/ 1306409 h 3190227"/>
              <a:gd name="connsiteX1355" fmla="*/ 624567 w 2812178"/>
              <a:gd name="connsiteY1355" fmla="*/ 1302313 h 3190227"/>
              <a:gd name="connsiteX1356" fmla="*/ 630472 w 2812178"/>
              <a:gd name="connsiteY1356" fmla="*/ 1296408 h 3190227"/>
              <a:gd name="connsiteX1357" fmla="*/ 616470 w 2812178"/>
              <a:gd name="connsiteY1357" fmla="*/ 1262023 h 3190227"/>
              <a:gd name="connsiteX1358" fmla="*/ 606850 w 2812178"/>
              <a:gd name="connsiteY1358" fmla="*/ 1244687 h 3190227"/>
              <a:gd name="connsiteX1359" fmla="*/ 605612 w 2812178"/>
              <a:gd name="connsiteY1359" fmla="*/ 1210397 h 3190227"/>
              <a:gd name="connsiteX1360" fmla="*/ 615327 w 2812178"/>
              <a:gd name="connsiteY1360" fmla="*/ 1191728 h 3190227"/>
              <a:gd name="connsiteX1361" fmla="*/ 629043 w 2812178"/>
              <a:gd name="connsiteY1361" fmla="*/ 1173916 h 3190227"/>
              <a:gd name="connsiteX1362" fmla="*/ 632853 w 2812178"/>
              <a:gd name="connsiteY1362" fmla="*/ 1149152 h 3190227"/>
              <a:gd name="connsiteX1363" fmla="*/ 621423 w 2812178"/>
              <a:gd name="connsiteY1363" fmla="*/ 1160105 h 3190227"/>
              <a:gd name="connsiteX1364" fmla="*/ 606945 w 2812178"/>
              <a:gd name="connsiteY1364" fmla="*/ 1181822 h 3190227"/>
              <a:gd name="connsiteX1365" fmla="*/ 591515 w 2812178"/>
              <a:gd name="connsiteY1365" fmla="*/ 1163439 h 3190227"/>
              <a:gd name="connsiteX1366" fmla="*/ 589134 w 2812178"/>
              <a:gd name="connsiteY1366" fmla="*/ 1157153 h 3190227"/>
              <a:gd name="connsiteX1367" fmla="*/ 583800 w 2812178"/>
              <a:gd name="connsiteY1367" fmla="*/ 1168583 h 3190227"/>
              <a:gd name="connsiteX1368" fmla="*/ 581799 w 2812178"/>
              <a:gd name="connsiteY1368" fmla="*/ 1165344 h 3190227"/>
              <a:gd name="connsiteX1369" fmla="*/ 586943 w 2812178"/>
              <a:gd name="connsiteY1369" fmla="*/ 1107527 h 3190227"/>
              <a:gd name="connsiteX1370" fmla="*/ 587991 w 2812178"/>
              <a:gd name="connsiteY1370" fmla="*/ 1096764 h 3190227"/>
              <a:gd name="connsiteX1371" fmla="*/ 597516 w 2812178"/>
              <a:gd name="connsiteY1371" fmla="*/ 1029041 h 3190227"/>
              <a:gd name="connsiteX1372" fmla="*/ 593420 w 2812178"/>
              <a:gd name="connsiteY1372" fmla="*/ 1081714 h 3190227"/>
              <a:gd name="connsiteX1373" fmla="*/ 611422 w 2812178"/>
              <a:gd name="connsiteY1373" fmla="*/ 1055902 h 3190227"/>
              <a:gd name="connsiteX1374" fmla="*/ 617804 w 2812178"/>
              <a:gd name="connsiteY1374" fmla="*/ 1036376 h 3190227"/>
              <a:gd name="connsiteX1375" fmla="*/ 628091 w 2812178"/>
              <a:gd name="connsiteY1375" fmla="*/ 1021612 h 3190227"/>
              <a:gd name="connsiteX1376" fmla="*/ 647046 w 2812178"/>
              <a:gd name="connsiteY1376" fmla="*/ 1016373 h 3190227"/>
              <a:gd name="connsiteX1377" fmla="*/ 656856 w 2812178"/>
              <a:gd name="connsiteY1377" fmla="*/ 989322 h 3190227"/>
              <a:gd name="connsiteX1378" fmla="*/ 658571 w 2812178"/>
              <a:gd name="connsiteY1378" fmla="*/ 985417 h 3190227"/>
              <a:gd name="connsiteX1379" fmla="*/ 679907 w 2812178"/>
              <a:gd name="connsiteY1379" fmla="*/ 960366 h 3190227"/>
              <a:gd name="connsiteX1380" fmla="*/ 702576 w 2812178"/>
              <a:gd name="connsiteY1380" fmla="*/ 952651 h 3190227"/>
              <a:gd name="connsiteX1381" fmla="*/ 711530 w 2812178"/>
              <a:gd name="connsiteY1381" fmla="*/ 948460 h 3190227"/>
              <a:gd name="connsiteX1382" fmla="*/ 726579 w 2812178"/>
              <a:gd name="connsiteY1382" fmla="*/ 929219 h 3190227"/>
              <a:gd name="connsiteX1383" fmla="*/ 740676 w 2812178"/>
              <a:gd name="connsiteY1383" fmla="*/ 928838 h 3190227"/>
              <a:gd name="connsiteX1384" fmla="*/ 753726 w 2812178"/>
              <a:gd name="connsiteY1384" fmla="*/ 928172 h 3190227"/>
              <a:gd name="connsiteX1385" fmla="*/ 755821 w 2812178"/>
              <a:gd name="connsiteY1385" fmla="*/ 956175 h 3190227"/>
              <a:gd name="connsiteX1386" fmla="*/ 799541 w 2812178"/>
              <a:gd name="connsiteY1386" fmla="*/ 925219 h 3190227"/>
              <a:gd name="connsiteX1387" fmla="*/ 815352 w 2812178"/>
              <a:gd name="connsiteY1387" fmla="*/ 922933 h 3190227"/>
              <a:gd name="connsiteX1388" fmla="*/ 866597 w 2812178"/>
              <a:gd name="connsiteY1388" fmla="*/ 908931 h 3190227"/>
              <a:gd name="connsiteX1389" fmla="*/ 882789 w 2812178"/>
              <a:gd name="connsiteY1389" fmla="*/ 905502 h 3190227"/>
              <a:gd name="connsiteX1390" fmla="*/ 890124 w 2812178"/>
              <a:gd name="connsiteY1390" fmla="*/ 898930 h 3190227"/>
              <a:gd name="connsiteX1391" fmla="*/ 889171 w 2812178"/>
              <a:gd name="connsiteY1391" fmla="*/ 885118 h 3190227"/>
              <a:gd name="connsiteX1392" fmla="*/ 889933 w 2812178"/>
              <a:gd name="connsiteY1392" fmla="*/ 852734 h 3190227"/>
              <a:gd name="connsiteX1393" fmla="*/ 921461 w 2812178"/>
              <a:gd name="connsiteY1393" fmla="*/ 845209 h 3190227"/>
              <a:gd name="connsiteX1394" fmla="*/ 974325 w 2812178"/>
              <a:gd name="connsiteY1394" fmla="*/ 866068 h 3190227"/>
              <a:gd name="connsiteX1395" fmla="*/ 1001185 w 2812178"/>
              <a:gd name="connsiteY1395" fmla="*/ 857496 h 3190227"/>
              <a:gd name="connsiteX1396" fmla="*/ 1003566 w 2812178"/>
              <a:gd name="connsiteY1396" fmla="*/ 837208 h 3190227"/>
              <a:gd name="connsiteX1397" fmla="*/ 1020616 w 2812178"/>
              <a:gd name="connsiteY1397" fmla="*/ 842447 h 3190227"/>
              <a:gd name="connsiteX1398" fmla="*/ 1022712 w 2812178"/>
              <a:gd name="connsiteY1398" fmla="*/ 821682 h 3190227"/>
              <a:gd name="connsiteX1399" fmla="*/ 983278 w 2812178"/>
              <a:gd name="connsiteY1399" fmla="*/ 805870 h 3190227"/>
              <a:gd name="connsiteX1400" fmla="*/ 960799 w 2812178"/>
              <a:gd name="connsiteY1400" fmla="*/ 795679 h 3190227"/>
              <a:gd name="connsiteX1401" fmla="*/ 947750 w 2812178"/>
              <a:gd name="connsiteY1401" fmla="*/ 787678 h 3190227"/>
              <a:gd name="connsiteX1402" fmla="*/ 916984 w 2812178"/>
              <a:gd name="connsiteY1402" fmla="*/ 773486 h 3190227"/>
              <a:gd name="connsiteX1403" fmla="*/ 929557 w 2812178"/>
              <a:gd name="connsiteY1403" fmla="*/ 747673 h 3190227"/>
              <a:gd name="connsiteX1404" fmla="*/ 949750 w 2812178"/>
              <a:gd name="connsiteY1404" fmla="*/ 753197 h 3190227"/>
              <a:gd name="connsiteX1405" fmla="*/ 959466 w 2812178"/>
              <a:gd name="connsiteY1405" fmla="*/ 758626 h 3190227"/>
              <a:gd name="connsiteX1406" fmla="*/ 976230 w 2812178"/>
              <a:gd name="connsiteY1406" fmla="*/ 723955 h 3190227"/>
              <a:gd name="connsiteX1407" fmla="*/ 970229 w 2812178"/>
              <a:gd name="connsiteY1407" fmla="*/ 690999 h 3190227"/>
              <a:gd name="connsiteX1408" fmla="*/ 966419 w 2812178"/>
              <a:gd name="connsiteY1408" fmla="*/ 673854 h 3190227"/>
              <a:gd name="connsiteX1409" fmla="*/ 981373 w 2812178"/>
              <a:gd name="connsiteY1409" fmla="*/ 673759 h 3190227"/>
              <a:gd name="connsiteX1410" fmla="*/ 990708 w 2812178"/>
              <a:gd name="connsiteY1410" fmla="*/ 674330 h 3190227"/>
              <a:gd name="connsiteX1411" fmla="*/ 1017568 w 2812178"/>
              <a:gd name="connsiteY1411" fmla="*/ 626038 h 3190227"/>
              <a:gd name="connsiteX1412" fmla="*/ 1025950 w 2812178"/>
              <a:gd name="connsiteY1412" fmla="*/ 591368 h 3190227"/>
              <a:gd name="connsiteX1413" fmla="*/ 1034999 w 2812178"/>
              <a:gd name="connsiteY1413" fmla="*/ 625562 h 3190227"/>
              <a:gd name="connsiteX1414" fmla="*/ 1035951 w 2812178"/>
              <a:gd name="connsiteY1414" fmla="*/ 643660 h 3190227"/>
              <a:gd name="connsiteX1415" fmla="*/ 1054430 w 2812178"/>
              <a:gd name="connsiteY1415" fmla="*/ 652804 h 3190227"/>
              <a:gd name="connsiteX1416" fmla="*/ 1086053 w 2812178"/>
              <a:gd name="connsiteY1416" fmla="*/ 644612 h 3190227"/>
              <a:gd name="connsiteX1417" fmla="*/ 1121486 w 2812178"/>
              <a:gd name="connsiteY1417" fmla="*/ 609655 h 3190227"/>
              <a:gd name="connsiteX1418" fmla="*/ 1134726 w 2812178"/>
              <a:gd name="connsiteY1418" fmla="*/ 567174 h 3190227"/>
              <a:gd name="connsiteX1419" fmla="*/ 1137202 w 2812178"/>
              <a:gd name="connsiteY1419" fmla="*/ 556982 h 3190227"/>
              <a:gd name="connsiteX1420" fmla="*/ 1126725 w 2812178"/>
              <a:gd name="connsiteY1420" fmla="*/ 555839 h 3190227"/>
              <a:gd name="connsiteX1421" fmla="*/ 991946 w 2812178"/>
              <a:gd name="connsiteY1421" fmla="*/ 568031 h 3190227"/>
              <a:gd name="connsiteX1422" fmla="*/ 969276 w 2812178"/>
              <a:gd name="connsiteY1422" fmla="*/ 570222 h 3190227"/>
              <a:gd name="connsiteX1423" fmla="*/ 957846 w 2812178"/>
              <a:gd name="connsiteY1423" fmla="*/ 566888 h 3190227"/>
              <a:gd name="connsiteX1424" fmla="*/ 968038 w 2812178"/>
              <a:gd name="connsiteY1424" fmla="*/ 554506 h 3190227"/>
              <a:gd name="connsiteX1425" fmla="*/ 1034237 w 2812178"/>
              <a:gd name="connsiteY1425" fmla="*/ 553077 h 3190227"/>
              <a:gd name="connsiteX1426" fmla="*/ 1046905 w 2812178"/>
              <a:gd name="connsiteY1426" fmla="*/ 550696 h 3190227"/>
              <a:gd name="connsiteX1427" fmla="*/ 1057002 w 2812178"/>
              <a:gd name="connsiteY1427" fmla="*/ 547076 h 3190227"/>
              <a:gd name="connsiteX1428" fmla="*/ 1143298 w 2812178"/>
              <a:gd name="connsiteY1428" fmla="*/ 531360 h 3190227"/>
              <a:gd name="connsiteX1429" fmla="*/ 1195876 w 2812178"/>
              <a:gd name="connsiteY1429" fmla="*/ 525550 h 3190227"/>
              <a:gd name="connsiteX1430" fmla="*/ 1205687 w 2812178"/>
              <a:gd name="connsiteY1430" fmla="*/ 513739 h 3190227"/>
              <a:gd name="connsiteX1431" fmla="*/ 1222356 w 2812178"/>
              <a:gd name="connsiteY1431" fmla="*/ 493831 h 3190227"/>
              <a:gd name="connsiteX1432" fmla="*/ 1246930 w 2812178"/>
              <a:gd name="connsiteY1432" fmla="*/ 486021 h 3190227"/>
              <a:gd name="connsiteX1433" fmla="*/ 1267314 w 2812178"/>
              <a:gd name="connsiteY1433" fmla="*/ 489450 h 3190227"/>
              <a:gd name="connsiteX1434" fmla="*/ 1334179 w 2812178"/>
              <a:gd name="connsiteY1434" fmla="*/ 456303 h 3190227"/>
              <a:gd name="connsiteX1435" fmla="*/ 1342180 w 2812178"/>
              <a:gd name="connsiteY1435" fmla="*/ 435824 h 3190227"/>
              <a:gd name="connsiteX1436" fmla="*/ 1354372 w 2812178"/>
              <a:gd name="connsiteY1436" fmla="*/ 424775 h 3190227"/>
              <a:gd name="connsiteX1437" fmla="*/ 1362087 w 2812178"/>
              <a:gd name="connsiteY1437" fmla="*/ 437158 h 3190227"/>
              <a:gd name="connsiteX1438" fmla="*/ 1378470 w 2812178"/>
              <a:gd name="connsiteY1438" fmla="*/ 455446 h 3190227"/>
              <a:gd name="connsiteX1439" fmla="*/ 1388567 w 2812178"/>
              <a:gd name="connsiteY1439" fmla="*/ 466685 h 3190227"/>
              <a:gd name="connsiteX1440" fmla="*/ 1388603 w 2812178"/>
              <a:gd name="connsiteY1440" fmla="*/ 474389 h 3190227"/>
              <a:gd name="connsiteX1441" fmla="*/ 1395130 w 2812178"/>
              <a:gd name="connsiteY1441" fmla="*/ 476673 h 3190227"/>
              <a:gd name="connsiteX1442" fmla="*/ 1395044 w 2812178"/>
              <a:gd name="connsiteY1442" fmla="*/ 477544 h 3190227"/>
              <a:gd name="connsiteX1443" fmla="*/ 1395265 w 2812178"/>
              <a:gd name="connsiteY1443" fmla="*/ 477397 h 3190227"/>
              <a:gd name="connsiteX1444" fmla="*/ 1384769 w 2812178"/>
              <a:gd name="connsiteY1444" fmla="*/ 489617 h 3190227"/>
              <a:gd name="connsiteX1445" fmla="*/ 1367040 w 2812178"/>
              <a:gd name="connsiteY1445" fmla="*/ 491926 h 3190227"/>
              <a:gd name="connsiteX1446" fmla="*/ 1302080 w 2812178"/>
              <a:gd name="connsiteY1446" fmla="*/ 486211 h 3190227"/>
              <a:gd name="connsiteX1447" fmla="*/ 1271886 w 2812178"/>
              <a:gd name="connsiteY1447" fmla="*/ 494784 h 3190227"/>
              <a:gd name="connsiteX1448" fmla="*/ 1267504 w 2812178"/>
              <a:gd name="connsiteY1448" fmla="*/ 503356 h 3190227"/>
              <a:gd name="connsiteX1449" fmla="*/ 1274934 w 2812178"/>
              <a:gd name="connsiteY1449" fmla="*/ 511357 h 3190227"/>
              <a:gd name="connsiteX1450" fmla="*/ 1292174 w 2812178"/>
              <a:gd name="connsiteY1450" fmla="*/ 507547 h 3190227"/>
              <a:gd name="connsiteX1451" fmla="*/ 1307604 w 2812178"/>
              <a:gd name="connsiteY1451" fmla="*/ 500499 h 3190227"/>
              <a:gd name="connsiteX1452" fmla="*/ 1392758 w 2812178"/>
              <a:gd name="connsiteY1452" fmla="*/ 506119 h 3190227"/>
              <a:gd name="connsiteX1453" fmla="*/ 1406664 w 2812178"/>
              <a:gd name="connsiteY1453" fmla="*/ 496975 h 3190227"/>
              <a:gd name="connsiteX1454" fmla="*/ 1406569 w 2812178"/>
              <a:gd name="connsiteY1454" fmla="*/ 474972 h 3190227"/>
              <a:gd name="connsiteX1455" fmla="*/ 1400985 w 2812178"/>
              <a:gd name="connsiteY1455" fmla="*/ 473579 h 3190227"/>
              <a:gd name="connsiteX1456" fmla="*/ 1395265 w 2812178"/>
              <a:gd name="connsiteY1456" fmla="*/ 477397 h 3190227"/>
              <a:gd name="connsiteX1457" fmla="*/ 1395711 w 2812178"/>
              <a:gd name="connsiteY1457" fmla="*/ 476877 h 3190227"/>
              <a:gd name="connsiteX1458" fmla="*/ 1395130 w 2812178"/>
              <a:gd name="connsiteY1458" fmla="*/ 476673 h 3190227"/>
              <a:gd name="connsiteX1459" fmla="*/ 1396377 w 2812178"/>
              <a:gd name="connsiteY1459" fmla="*/ 463923 h 3190227"/>
              <a:gd name="connsiteX1460" fmla="*/ 1433620 w 2812178"/>
              <a:gd name="connsiteY1460" fmla="*/ 428395 h 3190227"/>
              <a:gd name="connsiteX1461" fmla="*/ 1498200 w 2812178"/>
              <a:gd name="connsiteY1461" fmla="*/ 427442 h 3190227"/>
              <a:gd name="connsiteX1462" fmla="*/ 1532394 w 2812178"/>
              <a:gd name="connsiteY1462" fmla="*/ 430585 h 3190227"/>
              <a:gd name="connsiteX1463" fmla="*/ 1538586 w 2812178"/>
              <a:gd name="connsiteY1463" fmla="*/ 396391 h 3190227"/>
              <a:gd name="connsiteX1464" fmla="*/ 1539919 w 2812178"/>
              <a:gd name="connsiteY1464" fmla="*/ 392009 h 3190227"/>
              <a:gd name="connsiteX1465" fmla="*/ 1545063 w 2812178"/>
              <a:gd name="connsiteY1465" fmla="*/ 375150 h 3190227"/>
              <a:gd name="connsiteX1466" fmla="*/ 1557064 w 2812178"/>
              <a:gd name="connsiteY1466" fmla="*/ 389342 h 3190227"/>
              <a:gd name="connsiteX1467" fmla="*/ 1562970 w 2812178"/>
              <a:gd name="connsiteY1467" fmla="*/ 394200 h 3190227"/>
              <a:gd name="connsiteX1468" fmla="*/ 1571352 w 2812178"/>
              <a:gd name="connsiteY1468" fmla="*/ 387723 h 3190227"/>
              <a:gd name="connsiteX1469" fmla="*/ 1585830 w 2812178"/>
              <a:gd name="connsiteY1469" fmla="*/ 382389 h 3190227"/>
              <a:gd name="connsiteX1470" fmla="*/ 1634979 w 2812178"/>
              <a:gd name="connsiteY1470" fmla="*/ 428490 h 3190227"/>
              <a:gd name="connsiteX1471" fmla="*/ 1668697 w 2812178"/>
              <a:gd name="connsiteY1471" fmla="*/ 458684 h 3190227"/>
              <a:gd name="connsiteX1472" fmla="*/ 1698320 w 2812178"/>
              <a:gd name="connsiteY1472" fmla="*/ 457636 h 3190227"/>
              <a:gd name="connsiteX1473" fmla="*/ 1712036 w 2812178"/>
              <a:gd name="connsiteY1473" fmla="*/ 461065 h 3190227"/>
              <a:gd name="connsiteX1474" fmla="*/ 1727752 w 2812178"/>
              <a:gd name="connsiteY1474" fmla="*/ 476782 h 3190227"/>
              <a:gd name="connsiteX1475" fmla="*/ 1749850 w 2812178"/>
              <a:gd name="connsiteY1475" fmla="*/ 470971 h 3190227"/>
              <a:gd name="connsiteX1476" fmla="*/ 1763947 w 2812178"/>
              <a:gd name="connsiteY1476" fmla="*/ 464875 h 3190227"/>
              <a:gd name="connsiteX1477" fmla="*/ 1798999 w 2812178"/>
              <a:gd name="connsiteY1477" fmla="*/ 480401 h 3190227"/>
              <a:gd name="connsiteX1478" fmla="*/ 1814049 w 2812178"/>
              <a:gd name="connsiteY1478" fmla="*/ 482782 h 3190227"/>
              <a:gd name="connsiteX1479" fmla="*/ 1815477 w 2812178"/>
              <a:gd name="connsiteY1479" fmla="*/ 460303 h 3190227"/>
              <a:gd name="connsiteX1480" fmla="*/ 1804238 w 2812178"/>
              <a:gd name="connsiteY1480" fmla="*/ 449159 h 3190227"/>
              <a:gd name="connsiteX1481" fmla="*/ 1736706 w 2812178"/>
              <a:gd name="connsiteY1481" fmla="*/ 400391 h 3190227"/>
              <a:gd name="connsiteX1482" fmla="*/ 1600689 w 2812178"/>
              <a:gd name="connsiteY1482" fmla="*/ 342955 h 3190227"/>
              <a:gd name="connsiteX1483" fmla="*/ 1495247 w 2812178"/>
              <a:gd name="connsiteY1483" fmla="*/ 305808 h 3190227"/>
              <a:gd name="connsiteX1484" fmla="*/ 1473054 w 2812178"/>
              <a:gd name="connsiteY1484" fmla="*/ 301045 h 3190227"/>
              <a:gd name="connsiteX1485" fmla="*/ 1425143 w 2812178"/>
              <a:gd name="connsiteY1485" fmla="*/ 287425 h 3190227"/>
              <a:gd name="connsiteX1486" fmla="*/ 1398854 w 2812178"/>
              <a:gd name="connsiteY1486" fmla="*/ 281329 h 3190227"/>
              <a:gd name="connsiteX1487" fmla="*/ 1256169 w 2812178"/>
              <a:gd name="connsiteY1487" fmla="*/ 275233 h 3190227"/>
              <a:gd name="connsiteX1488" fmla="*/ 1240263 w 2812178"/>
              <a:gd name="connsiteY1488" fmla="*/ 269137 h 3190227"/>
              <a:gd name="connsiteX1489" fmla="*/ 1223499 w 2812178"/>
              <a:gd name="connsiteY1489" fmla="*/ 266755 h 3190227"/>
              <a:gd name="connsiteX1490" fmla="*/ 1211783 w 2812178"/>
              <a:gd name="connsiteY1490" fmla="*/ 265327 h 3190227"/>
              <a:gd name="connsiteX1491" fmla="*/ 1211116 w 2812178"/>
              <a:gd name="connsiteY1491" fmla="*/ 253801 h 3190227"/>
              <a:gd name="connsiteX1492" fmla="*/ 1288745 w 2812178"/>
              <a:gd name="connsiteY1492" fmla="*/ 174458 h 3190227"/>
              <a:gd name="connsiteX1493" fmla="*/ 1344180 w 2812178"/>
              <a:gd name="connsiteY1493" fmla="*/ 183126 h 3190227"/>
              <a:gd name="connsiteX1494" fmla="*/ 1373232 w 2812178"/>
              <a:gd name="connsiteY1494" fmla="*/ 193413 h 3190227"/>
              <a:gd name="connsiteX1495" fmla="*/ 1377042 w 2812178"/>
              <a:gd name="connsiteY1495" fmla="*/ 189793 h 3190227"/>
              <a:gd name="connsiteX1496" fmla="*/ 1389519 w 2812178"/>
              <a:gd name="connsiteY1496" fmla="*/ 175125 h 3190227"/>
              <a:gd name="connsiteX1497" fmla="*/ 1396758 w 2812178"/>
              <a:gd name="connsiteY1497" fmla="*/ 160266 h 3190227"/>
              <a:gd name="connsiteX1498" fmla="*/ 1383804 w 2812178"/>
              <a:gd name="connsiteY1498" fmla="*/ 154360 h 3190227"/>
              <a:gd name="connsiteX1499" fmla="*/ 1343704 w 2812178"/>
              <a:gd name="connsiteY1499" fmla="*/ 139787 h 3190227"/>
              <a:gd name="connsiteX1500" fmla="*/ 1298460 w 2812178"/>
              <a:gd name="connsiteY1500" fmla="*/ 149598 h 3190227"/>
              <a:gd name="connsiteX1501" fmla="*/ 1288745 w 2812178"/>
              <a:gd name="connsiteY1501" fmla="*/ 158647 h 3190227"/>
              <a:gd name="connsiteX1502" fmla="*/ 1216260 w 2812178"/>
              <a:gd name="connsiteY1502" fmla="*/ 205510 h 3190227"/>
              <a:gd name="connsiteX1503" fmla="*/ 1204830 w 2812178"/>
              <a:gd name="connsiteY1503" fmla="*/ 200842 h 3190227"/>
              <a:gd name="connsiteX1504" fmla="*/ 1219784 w 2812178"/>
              <a:gd name="connsiteY1504" fmla="*/ 151693 h 3190227"/>
              <a:gd name="connsiteX1505" fmla="*/ 1245787 w 2812178"/>
              <a:gd name="connsiteY1505" fmla="*/ 119975 h 3190227"/>
              <a:gd name="connsiteX1506" fmla="*/ 1279410 w 2812178"/>
              <a:gd name="connsiteY1506" fmla="*/ 63682 h 3190227"/>
              <a:gd name="connsiteX1507" fmla="*/ 1279791 w 2812178"/>
              <a:gd name="connsiteY1507" fmla="*/ 46252 h 3190227"/>
              <a:gd name="connsiteX1508" fmla="*/ 1288745 w 2812178"/>
              <a:gd name="connsiteY1508" fmla="*/ 24535 h 3190227"/>
              <a:gd name="connsiteX1509" fmla="*/ 1314653 w 2812178"/>
              <a:gd name="connsiteY1509" fmla="*/ 7009 h 3190227"/>
              <a:gd name="connsiteX1510" fmla="*/ 1324940 w 2812178"/>
              <a:gd name="connsiteY1510" fmla="*/ 115 h 3190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</a:cxnLst>
            <a:rect l="l" t="t" r="r" b="b"/>
            <a:pathLst>
              <a:path w="2812178" h="3190227">
                <a:moveTo>
                  <a:pt x="1281125" y="2724776"/>
                </a:moveTo>
                <a:cubicBezTo>
                  <a:pt x="1277791" y="2722490"/>
                  <a:pt x="1276172" y="2724490"/>
                  <a:pt x="1274362" y="2725538"/>
                </a:cubicBezTo>
                <a:cubicBezTo>
                  <a:pt x="1259789" y="2734111"/>
                  <a:pt x="1242739" y="2736016"/>
                  <a:pt x="1227118" y="2740873"/>
                </a:cubicBezTo>
                <a:cubicBezTo>
                  <a:pt x="1214164" y="2744969"/>
                  <a:pt x="1197591" y="2736968"/>
                  <a:pt x="1182541" y="2735063"/>
                </a:cubicBezTo>
                <a:cubicBezTo>
                  <a:pt x="1174636" y="2734015"/>
                  <a:pt x="1163587" y="2727729"/>
                  <a:pt x="1163110" y="2744112"/>
                </a:cubicBezTo>
                <a:cubicBezTo>
                  <a:pt x="1163015" y="2747160"/>
                  <a:pt x="1159777" y="2749351"/>
                  <a:pt x="1156538" y="2749255"/>
                </a:cubicBezTo>
                <a:cubicBezTo>
                  <a:pt x="1152728" y="2749160"/>
                  <a:pt x="1152823" y="2745350"/>
                  <a:pt x="1151490" y="2742778"/>
                </a:cubicBezTo>
                <a:cubicBezTo>
                  <a:pt x="1149585" y="2739063"/>
                  <a:pt x="1153585" y="2733253"/>
                  <a:pt x="1146156" y="2730777"/>
                </a:cubicBezTo>
                <a:cubicBezTo>
                  <a:pt x="1136726" y="2738683"/>
                  <a:pt x="1129678" y="2756209"/>
                  <a:pt x="1111675" y="2741730"/>
                </a:cubicBezTo>
                <a:cubicBezTo>
                  <a:pt x="1108723" y="2739349"/>
                  <a:pt x="1099579" y="2744683"/>
                  <a:pt x="1093197" y="2746398"/>
                </a:cubicBezTo>
                <a:cubicBezTo>
                  <a:pt x="1099388" y="2766495"/>
                  <a:pt x="1079671" y="2768115"/>
                  <a:pt x="1070813" y="2777259"/>
                </a:cubicBezTo>
                <a:cubicBezTo>
                  <a:pt x="1061383" y="2786974"/>
                  <a:pt x="1059002" y="2791070"/>
                  <a:pt x="1059669" y="2804691"/>
                </a:cubicBezTo>
                <a:cubicBezTo>
                  <a:pt x="1078624" y="2778211"/>
                  <a:pt x="1079862" y="2778497"/>
                  <a:pt x="1101960" y="2813644"/>
                </a:cubicBezTo>
                <a:cubicBezTo>
                  <a:pt x="1090149" y="2777926"/>
                  <a:pt x="1125487" y="2776116"/>
                  <a:pt x="1135869" y="2755732"/>
                </a:cubicBezTo>
                <a:cubicBezTo>
                  <a:pt x="1144060" y="2764400"/>
                  <a:pt x="1127106" y="2769353"/>
                  <a:pt x="1137202" y="2775259"/>
                </a:cubicBezTo>
                <a:cubicBezTo>
                  <a:pt x="1143965" y="2779164"/>
                  <a:pt x="1150252" y="2775449"/>
                  <a:pt x="1156157" y="2771639"/>
                </a:cubicBezTo>
                <a:cubicBezTo>
                  <a:pt x="1163682" y="2766877"/>
                  <a:pt x="1170635" y="2762209"/>
                  <a:pt x="1181017" y="2763162"/>
                </a:cubicBezTo>
                <a:cubicBezTo>
                  <a:pt x="1215784" y="2766114"/>
                  <a:pt x="1244549" y="2748874"/>
                  <a:pt x="1273505" y="2732968"/>
                </a:cubicBezTo>
                <a:cubicBezTo>
                  <a:pt x="1276553" y="2731253"/>
                  <a:pt x="1278553" y="2727634"/>
                  <a:pt x="1281125" y="2724776"/>
                </a:cubicBezTo>
                <a:close/>
                <a:moveTo>
                  <a:pt x="887457" y="2647339"/>
                </a:moveTo>
                <a:cubicBezTo>
                  <a:pt x="899840" y="2648291"/>
                  <a:pt x="913746" y="2647053"/>
                  <a:pt x="923938" y="2656102"/>
                </a:cubicBezTo>
                <a:cubicBezTo>
                  <a:pt x="944512" y="2674199"/>
                  <a:pt x="946322" y="2704012"/>
                  <a:pt x="927462" y="2724396"/>
                </a:cubicBezTo>
                <a:cubicBezTo>
                  <a:pt x="919271" y="2733254"/>
                  <a:pt x="920509" y="2744113"/>
                  <a:pt x="917175" y="2753923"/>
                </a:cubicBezTo>
                <a:cubicBezTo>
                  <a:pt x="916509" y="2755828"/>
                  <a:pt x="914318" y="2757257"/>
                  <a:pt x="912889" y="2758877"/>
                </a:cubicBezTo>
                <a:cubicBezTo>
                  <a:pt x="909460" y="2755733"/>
                  <a:pt x="915080" y="2753828"/>
                  <a:pt x="914032" y="2751447"/>
                </a:cubicBezTo>
                <a:cubicBezTo>
                  <a:pt x="910984" y="2744208"/>
                  <a:pt x="906698" y="2748209"/>
                  <a:pt x="903936" y="2751352"/>
                </a:cubicBezTo>
                <a:cubicBezTo>
                  <a:pt x="885171" y="2772402"/>
                  <a:pt x="861645" y="2785737"/>
                  <a:pt x="834784" y="2792500"/>
                </a:cubicBezTo>
                <a:cubicBezTo>
                  <a:pt x="818782" y="2796500"/>
                  <a:pt x="817639" y="2813360"/>
                  <a:pt x="805542" y="2821456"/>
                </a:cubicBezTo>
                <a:cubicBezTo>
                  <a:pt x="789636" y="2832028"/>
                  <a:pt x="771252" y="2834029"/>
                  <a:pt x="754679" y="2841553"/>
                </a:cubicBezTo>
                <a:cubicBezTo>
                  <a:pt x="748773" y="2844316"/>
                  <a:pt x="736867" y="2836029"/>
                  <a:pt x="744011" y="2828314"/>
                </a:cubicBezTo>
                <a:cubicBezTo>
                  <a:pt x="758203" y="2813074"/>
                  <a:pt x="739248" y="2817169"/>
                  <a:pt x="736010" y="2812312"/>
                </a:cubicBezTo>
                <a:cubicBezTo>
                  <a:pt x="742392" y="2804501"/>
                  <a:pt x="751536" y="2802025"/>
                  <a:pt x="759060" y="2797262"/>
                </a:cubicBezTo>
                <a:cubicBezTo>
                  <a:pt x="762680" y="2794976"/>
                  <a:pt x="768585" y="2791738"/>
                  <a:pt x="770967" y="2797072"/>
                </a:cubicBezTo>
                <a:cubicBezTo>
                  <a:pt x="775158" y="2806216"/>
                  <a:pt x="778777" y="2804692"/>
                  <a:pt x="783159" y="2798119"/>
                </a:cubicBezTo>
                <a:cubicBezTo>
                  <a:pt x="787350" y="2791738"/>
                  <a:pt x="783635" y="2788404"/>
                  <a:pt x="777729" y="2786309"/>
                </a:cubicBezTo>
                <a:cubicBezTo>
                  <a:pt x="775634" y="2785546"/>
                  <a:pt x="773634" y="2784785"/>
                  <a:pt x="769062" y="2783070"/>
                </a:cubicBezTo>
                <a:cubicBezTo>
                  <a:pt x="777920" y="2779546"/>
                  <a:pt x="786302" y="2780498"/>
                  <a:pt x="791350" y="2772307"/>
                </a:cubicBezTo>
                <a:cubicBezTo>
                  <a:pt x="814115" y="2734969"/>
                  <a:pt x="848310" y="2706489"/>
                  <a:pt x="873075" y="2670675"/>
                </a:cubicBezTo>
                <a:cubicBezTo>
                  <a:pt x="874789" y="2668198"/>
                  <a:pt x="876313" y="2665531"/>
                  <a:pt x="878313" y="2663341"/>
                </a:cubicBezTo>
                <a:cubicBezTo>
                  <a:pt x="882600" y="2658483"/>
                  <a:pt x="877551" y="2646672"/>
                  <a:pt x="887457" y="2647339"/>
                </a:cubicBezTo>
                <a:close/>
                <a:moveTo>
                  <a:pt x="1017473" y="2539230"/>
                </a:moveTo>
                <a:cubicBezTo>
                  <a:pt x="1019568" y="2550565"/>
                  <a:pt x="1028903" y="2553422"/>
                  <a:pt x="1039380" y="2556851"/>
                </a:cubicBezTo>
                <a:cubicBezTo>
                  <a:pt x="1061859" y="2564185"/>
                  <a:pt x="1072146" y="2585140"/>
                  <a:pt x="1066241" y="2607333"/>
                </a:cubicBezTo>
                <a:cubicBezTo>
                  <a:pt x="1064717" y="2612953"/>
                  <a:pt x="1042047" y="2616477"/>
                  <a:pt x="1039285" y="2610096"/>
                </a:cubicBezTo>
                <a:cubicBezTo>
                  <a:pt x="1031951" y="2592856"/>
                  <a:pt x="1015758" y="2614668"/>
                  <a:pt x="1008710" y="2601618"/>
                </a:cubicBezTo>
                <a:cubicBezTo>
                  <a:pt x="1002709" y="2608000"/>
                  <a:pt x="1005186" y="2618478"/>
                  <a:pt x="997280" y="2624574"/>
                </a:cubicBezTo>
                <a:cubicBezTo>
                  <a:pt x="994899" y="2626383"/>
                  <a:pt x="1000899" y="2629146"/>
                  <a:pt x="1004233" y="2630956"/>
                </a:cubicBezTo>
                <a:cubicBezTo>
                  <a:pt x="1012425" y="2635527"/>
                  <a:pt x="1014806" y="2653244"/>
                  <a:pt x="1008138" y="2654101"/>
                </a:cubicBezTo>
                <a:cubicBezTo>
                  <a:pt x="998804" y="2655244"/>
                  <a:pt x="987088" y="2652673"/>
                  <a:pt x="979563" y="2647243"/>
                </a:cubicBezTo>
                <a:cubicBezTo>
                  <a:pt x="973944" y="2643243"/>
                  <a:pt x="972991" y="2632289"/>
                  <a:pt x="974706" y="2623621"/>
                </a:cubicBezTo>
                <a:cubicBezTo>
                  <a:pt x="976325" y="2615715"/>
                  <a:pt x="977754" y="2608572"/>
                  <a:pt x="989184" y="2611715"/>
                </a:cubicBezTo>
                <a:cubicBezTo>
                  <a:pt x="994518" y="2613144"/>
                  <a:pt x="991851" y="2607905"/>
                  <a:pt x="991755" y="2605524"/>
                </a:cubicBezTo>
                <a:cubicBezTo>
                  <a:pt x="990231" y="2580664"/>
                  <a:pt x="992422" y="2556851"/>
                  <a:pt x="1017473" y="2539230"/>
                </a:cubicBezTo>
                <a:close/>
                <a:moveTo>
                  <a:pt x="1597355" y="2388734"/>
                </a:moveTo>
                <a:cubicBezTo>
                  <a:pt x="1599832" y="2386734"/>
                  <a:pt x="1602022" y="2387496"/>
                  <a:pt x="1604785" y="2390353"/>
                </a:cubicBezTo>
                <a:cubicBezTo>
                  <a:pt x="1617834" y="2403212"/>
                  <a:pt x="1631740" y="2415118"/>
                  <a:pt x="1644790" y="2427882"/>
                </a:cubicBezTo>
                <a:cubicBezTo>
                  <a:pt x="1649266" y="2432263"/>
                  <a:pt x="1653076" y="2436073"/>
                  <a:pt x="1657363" y="2429311"/>
                </a:cubicBezTo>
                <a:cubicBezTo>
                  <a:pt x="1664983" y="2417499"/>
                  <a:pt x="1674793" y="2422452"/>
                  <a:pt x="1683747" y="2425405"/>
                </a:cubicBezTo>
                <a:cubicBezTo>
                  <a:pt x="1696034" y="2429406"/>
                  <a:pt x="1707655" y="2435407"/>
                  <a:pt x="1720037" y="2439026"/>
                </a:cubicBezTo>
                <a:cubicBezTo>
                  <a:pt x="1734515" y="2443312"/>
                  <a:pt x="1747660" y="2460267"/>
                  <a:pt x="1765376" y="2443312"/>
                </a:cubicBezTo>
                <a:cubicBezTo>
                  <a:pt x="1768996" y="2439883"/>
                  <a:pt x="1780711" y="2442169"/>
                  <a:pt x="1787188" y="2445122"/>
                </a:cubicBezTo>
                <a:cubicBezTo>
                  <a:pt x="1797952" y="2449980"/>
                  <a:pt x="1801000" y="2445884"/>
                  <a:pt x="1801857" y="2436359"/>
                </a:cubicBezTo>
                <a:cubicBezTo>
                  <a:pt x="1803095" y="2422738"/>
                  <a:pt x="1812430" y="2426929"/>
                  <a:pt x="1820526" y="2427406"/>
                </a:cubicBezTo>
                <a:cubicBezTo>
                  <a:pt x="1830432" y="2427977"/>
                  <a:pt x="1831003" y="2432073"/>
                  <a:pt x="1828622" y="2441026"/>
                </a:cubicBezTo>
                <a:cubicBezTo>
                  <a:pt x="1826527" y="2448932"/>
                  <a:pt x="1845291" y="2463791"/>
                  <a:pt x="1853006" y="2461600"/>
                </a:cubicBezTo>
                <a:cubicBezTo>
                  <a:pt x="1858816" y="2459981"/>
                  <a:pt x="1858150" y="2454647"/>
                  <a:pt x="1858721" y="2450361"/>
                </a:cubicBezTo>
                <a:cubicBezTo>
                  <a:pt x="1859483" y="2444646"/>
                  <a:pt x="1855102" y="2438073"/>
                  <a:pt x="1861674" y="2433502"/>
                </a:cubicBezTo>
                <a:cubicBezTo>
                  <a:pt x="1864722" y="2431406"/>
                  <a:pt x="1868341" y="2427882"/>
                  <a:pt x="1871294" y="2428263"/>
                </a:cubicBezTo>
                <a:cubicBezTo>
                  <a:pt x="1877485" y="2428930"/>
                  <a:pt x="1871485" y="2435026"/>
                  <a:pt x="1873485" y="2437026"/>
                </a:cubicBezTo>
                <a:cubicBezTo>
                  <a:pt x="1881581" y="2445027"/>
                  <a:pt x="1869103" y="2465791"/>
                  <a:pt x="1891106" y="2465220"/>
                </a:cubicBezTo>
                <a:cubicBezTo>
                  <a:pt x="1893487" y="2465125"/>
                  <a:pt x="1891582" y="2468649"/>
                  <a:pt x="1891201" y="2470744"/>
                </a:cubicBezTo>
                <a:cubicBezTo>
                  <a:pt x="1887106" y="2495224"/>
                  <a:pt x="1887201" y="2495128"/>
                  <a:pt x="1910156" y="2504368"/>
                </a:cubicBezTo>
                <a:cubicBezTo>
                  <a:pt x="1913585" y="2505701"/>
                  <a:pt x="1916443" y="2508368"/>
                  <a:pt x="1920348" y="2510940"/>
                </a:cubicBezTo>
                <a:cubicBezTo>
                  <a:pt x="1925491" y="2501510"/>
                  <a:pt x="1920157" y="2492652"/>
                  <a:pt x="1921110" y="2484079"/>
                </a:cubicBezTo>
                <a:cubicBezTo>
                  <a:pt x="1921491" y="2480364"/>
                  <a:pt x="1921586" y="2475316"/>
                  <a:pt x="1925682" y="2474364"/>
                </a:cubicBezTo>
                <a:cubicBezTo>
                  <a:pt x="1930921" y="2473221"/>
                  <a:pt x="1933492" y="2478078"/>
                  <a:pt x="1935397" y="2482269"/>
                </a:cubicBezTo>
                <a:cubicBezTo>
                  <a:pt x="1937779" y="2487413"/>
                  <a:pt x="1934921" y="2492842"/>
                  <a:pt x="1935302" y="2497986"/>
                </a:cubicBezTo>
                <a:cubicBezTo>
                  <a:pt x="1936255" y="2511226"/>
                  <a:pt x="1938541" y="2523513"/>
                  <a:pt x="1950828" y="2532371"/>
                </a:cubicBezTo>
                <a:cubicBezTo>
                  <a:pt x="1957781" y="2537419"/>
                  <a:pt x="1960639" y="2546087"/>
                  <a:pt x="1957019" y="2554945"/>
                </a:cubicBezTo>
                <a:cubicBezTo>
                  <a:pt x="1948637" y="2575234"/>
                  <a:pt x="1940731" y="2595808"/>
                  <a:pt x="1931016" y="2615524"/>
                </a:cubicBezTo>
                <a:cubicBezTo>
                  <a:pt x="1926253" y="2625240"/>
                  <a:pt x="1916919" y="2634669"/>
                  <a:pt x="1905203" y="2626764"/>
                </a:cubicBezTo>
                <a:cubicBezTo>
                  <a:pt x="1881867" y="2610952"/>
                  <a:pt x="1855197" y="2606952"/>
                  <a:pt x="1828717" y="2601808"/>
                </a:cubicBezTo>
                <a:cubicBezTo>
                  <a:pt x="1788427" y="2593903"/>
                  <a:pt x="1749946" y="2578567"/>
                  <a:pt x="1708988" y="2573233"/>
                </a:cubicBezTo>
                <a:cubicBezTo>
                  <a:pt x="1674317" y="2568661"/>
                  <a:pt x="1639837" y="2562184"/>
                  <a:pt x="1604499" y="2558374"/>
                </a:cubicBezTo>
                <a:cubicBezTo>
                  <a:pt x="1616977" y="2568852"/>
                  <a:pt x="1629264" y="2580186"/>
                  <a:pt x="1638217" y="2591617"/>
                </a:cubicBezTo>
                <a:cubicBezTo>
                  <a:pt x="1655743" y="2613714"/>
                  <a:pt x="1679365" y="2627811"/>
                  <a:pt x="1698415" y="2647338"/>
                </a:cubicBezTo>
                <a:cubicBezTo>
                  <a:pt x="1706416" y="2655529"/>
                  <a:pt x="1687843" y="2661244"/>
                  <a:pt x="1697272" y="2670484"/>
                </a:cubicBezTo>
                <a:cubicBezTo>
                  <a:pt x="1682223" y="2644766"/>
                  <a:pt x="1659934" y="2631717"/>
                  <a:pt x="1632026" y="2622954"/>
                </a:cubicBezTo>
                <a:cubicBezTo>
                  <a:pt x="1636789" y="2631621"/>
                  <a:pt x="1646123" y="2634669"/>
                  <a:pt x="1646790" y="2647052"/>
                </a:cubicBezTo>
                <a:cubicBezTo>
                  <a:pt x="1634312" y="2638384"/>
                  <a:pt x="1623358" y="2640385"/>
                  <a:pt x="1611452" y="2643433"/>
                </a:cubicBezTo>
                <a:cubicBezTo>
                  <a:pt x="1596307" y="2647338"/>
                  <a:pt x="1581353" y="2642575"/>
                  <a:pt x="1567256" y="2636098"/>
                </a:cubicBezTo>
                <a:cubicBezTo>
                  <a:pt x="1540491" y="2623906"/>
                  <a:pt x="1511725" y="2641909"/>
                  <a:pt x="1510297" y="2672198"/>
                </a:cubicBezTo>
                <a:cubicBezTo>
                  <a:pt x="1510011" y="2677722"/>
                  <a:pt x="1507630" y="2679723"/>
                  <a:pt x="1503439" y="2682390"/>
                </a:cubicBezTo>
                <a:cubicBezTo>
                  <a:pt x="1494390" y="2688105"/>
                  <a:pt x="1498486" y="2697344"/>
                  <a:pt x="1499724" y="2704869"/>
                </a:cubicBezTo>
                <a:cubicBezTo>
                  <a:pt x="1500391" y="2709060"/>
                  <a:pt x="1506201" y="2707917"/>
                  <a:pt x="1509725" y="2706869"/>
                </a:cubicBezTo>
                <a:cubicBezTo>
                  <a:pt x="1518774" y="2704107"/>
                  <a:pt x="1524679" y="2696201"/>
                  <a:pt x="1522679" y="2688391"/>
                </a:cubicBezTo>
                <a:cubicBezTo>
                  <a:pt x="1519822" y="2677532"/>
                  <a:pt x="1515631" y="2671912"/>
                  <a:pt x="1532109" y="2677246"/>
                </a:cubicBezTo>
                <a:cubicBezTo>
                  <a:pt x="1539157" y="2679532"/>
                  <a:pt x="1544491" y="2669626"/>
                  <a:pt x="1548968" y="2663721"/>
                </a:cubicBezTo>
                <a:cubicBezTo>
                  <a:pt x="1552588" y="2658863"/>
                  <a:pt x="1554683" y="2652291"/>
                  <a:pt x="1561922" y="2652481"/>
                </a:cubicBezTo>
                <a:cubicBezTo>
                  <a:pt x="1595355" y="2653148"/>
                  <a:pt x="1631359" y="2645242"/>
                  <a:pt x="1653838" y="2681533"/>
                </a:cubicBezTo>
                <a:cubicBezTo>
                  <a:pt x="1660315" y="2692010"/>
                  <a:pt x="1668316" y="2703821"/>
                  <a:pt x="1676413" y="2681628"/>
                </a:cubicBezTo>
                <a:cubicBezTo>
                  <a:pt x="1679365" y="2673532"/>
                  <a:pt x="1683747" y="2679913"/>
                  <a:pt x="1685842" y="2683152"/>
                </a:cubicBezTo>
                <a:cubicBezTo>
                  <a:pt x="1691938" y="2692582"/>
                  <a:pt x="1701463" y="2697344"/>
                  <a:pt x="1710607" y="2702773"/>
                </a:cubicBezTo>
                <a:cubicBezTo>
                  <a:pt x="1712512" y="2703916"/>
                  <a:pt x="1715656" y="2706583"/>
                  <a:pt x="1716227" y="2706202"/>
                </a:cubicBezTo>
                <a:cubicBezTo>
                  <a:pt x="1732991" y="2692201"/>
                  <a:pt x="1740897" y="2704297"/>
                  <a:pt x="1749184" y="2716680"/>
                </a:cubicBezTo>
                <a:cubicBezTo>
                  <a:pt x="1750517" y="2718680"/>
                  <a:pt x="1754041" y="2718299"/>
                  <a:pt x="1755184" y="2716203"/>
                </a:cubicBezTo>
                <a:cubicBezTo>
                  <a:pt x="1760614" y="2706012"/>
                  <a:pt x="1765186" y="2701821"/>
                  <a:pt x="1769948" y="2716680"/>
                </a:cubicBezTo>
                <a:cubicBezTo>
                  <a:pt x="1772139" y="2723443"/>
                  <a:pt x="1776139" y="2720585"/>
                  <a:pt x="1780426" y="2717823"/>
                </a:cubicBezTo>
                <a:cubicBezTo>
                  <a:pt x="1791951" y="2710203"/>
                  <a:pt x="1789855" y="2698011"/>
                  <a:pt x="1791760" y="2687057"/>
                </a:cubicBezTo>
                <a:cubicBezTo>
                  <a:pt x="1792427" y="2683342"/>
                  <a:pt x="1795380" y="2674579"/>
                  <a:pt x="1797475" y="2678389"/>
                </a:cubicBezTo>
                <a:cubicBezTo>
                  <a:pt x="1805762" y="2693344"/>
                  <a:pt x="1816716" y="2680961"/>
                  <a:pt x="1825669" y="2683533"/>
                </a:cubicBezTo>
                <a:cubicBezTo>
                  <a:pt x="1840624" y="2687819"/>
                  <a:pt x="1849482" y="2698963"/>
                  <a:pt x="1857197" y="2711727"/>
                </a:cubicBezTo>
                <a:cubicBezTo>
                  <a:pt x="1860055" y="2716489"/>
                  <a:pt x="1859007" y="2725919"/>
                  <a:pt x="1867103" y="2724871"/>
                </a:cubicBezTo>
                <a:cubicBezTo>
                  <a:pt x="1873199" y="2724109"/>
                  <a:pt x="1876152" y="2717156"/>
                  <a:pt x="1877962" y="2711155"/>
                </a:cubicBezTo>
                <a:cubicBezTo>
                  <a:pt x="1879962" y="2704488"/>
                  <a:pt x="1881391" y="2698011"/>
                  <a:pt x="1873104" y="2693534"/>
                </a:cubicBezTo>
                <a:cubicBezTo>
                  <a:pt x="1867198" y="2690295"/>
                  <a:pt x="1862150" y="2685438"/>
                  <a:pt x="1857007" y="2680961"/>
                </a:cubicBezTo>
                <a:cubicBezTo>
                  <a:pt x="1854911" y="2679151"/>
                  <a:pt x="1851673" y="2676389"/>
                  <a:pt x="1853959" y="2673532"/>
                </a:cubicBezTo>
                <a:cubicBezTo>
                  <a:pt x="1855578" y="2671531"/>
                  <a:pt x="1859483" y="2670007"/>
                  <a:pt x="1862055" y="2670388"/>
                </a:cubicBezTo>
                <a:cubicBezTo>
                  <a:pt x="1899012" y="2675627"/>
                  <a:pt x="1929873" y="2693344"/>
                  <a:pt x="1927968" y="2739635"/>
                </a:cubicBezTo>
                <a:cubicBezTo>
                  <a:pt x="1927206" y="2757066"/>
                  <a:pt x="1927111" y="2773830"/>
                  <a:pt x="1914728" y="2788308"/>
                </a:cubicBezTo>
                <a:cubicBezTo>
                  <a:pt x="1908061" y="2796118"/>
                  <a:pt x="1912347" y="2807548"/>
                  <a:pt x="1908727" y="2816978"/>
                </a:cubicBezTo>
                <a:cubicBezTo>
                  <a:pt x="1901774" y="2835457"/>
                  <a:pt x="1892630" y="2837933"/>
                  <a:pt x="1875580" y="2840124"/>
                </a:cubicBezTo>
                <a:cubicBezTo>
                  <a:pt x="1818240" y="2847363"/>
                  <a:pt x="1761471" y="2822503"/>
                  <a:pt x="1704130" y="2838409"/>
                </a:cubicBezTo>
                <a:cubicBezTo>
                  <a:pt x="1689081" y="2842600"/>
                  <a:pt x="1674222" y="2847649"/>
                  <a:pt x="1657553" y="2838886"/>
                </a:cubicBezTo>
                <a:cubicBezTo>
                  <a:pt x="1646885" y="2833266"/>
                  <a:pt x="1649362" y="2853840"/>
                  <a:pt x="1639551" y="2851935"/>
                </a:cubicBezTo>
                <a:cubicBezTo>
                  <a:pt x="1636884" y="2860888"/>
                  <a:pt x="1662601" y="2843934"/>
                  <a:pt x="1646218" y="2862888"/>
                </a:cubicBezTo>
                <a:cubicBezTo>
                  <a:pt x="1640980" y="2868889"/>
                  <a:pt x="1642218" y="2875557"/>
                  <a:pt x="1644790" y="2882224"/>
                </a:cubicBezTo>
                <a:cubicBezTo>
                  <a:pt x="1648504" y="2892226"/>
                  <a:pt x="1656886" y="2901084"/>
                  <a:pt x="1648314" y="2913466"/>
                </a:cubicBezTo>
                <a:cubicBezTo>
                  <a:pt x="1645552" y="2917467"/>
                  <a:pt x="1650886" y="2924229"/>
                  <a:pt x="1657839" y="2920896"/>
                </a:cubicBezTo>
                <a:cubicBezTo>
                  <a:pt x="1663173" y="2918324"/>
                  <a:pt x="1668126" y="2914324"/>
                  <a:pt x="1672317" y="2910133"/>
                </a:cubicBezTo>
                <a:cubicBezTo>
                  <a:pt x="1679175" y="2903179"/>
                  <a:pt x="1684890" y="2902322"/>
                  <a:pt x="1690795" y="2910990"/>
                </a:cubicBezTo>
                <a:cubicBezTo>
                  <a:pt x="1694701" y="2916800"/>
                  <a:pt x="1699558" y="2922420"/>
                  <a:pt x="1707464" y="2920705"/>
                </a:cubicBezTo>
                <a:cubicBezTo>
                  <a:pt x="1721752" y="2917467"/>
                  <a:pt x="1732515" y="2921944"/>
                  <a:pt x="1741564" y="2933278"/>
                </a:cubicBezTo>
                <a:cubicBezTo>
                  <a:pt x="1746517" y="2939470"/>
                  <a:pt x="1750612" y="2936993"/>
                  <a:pt x="1755946" y="2931087"/>
                </a:cubicBezTo>
                <a:cubicBezTo>
                  <a:pt x="1768805" y="2916895"/>
                  <a:pt x="1774234" y="2919943"/>
                  <a:pt x="1793094" y="2928611"/>
                </a:cubicBezTo>
                <a:cubicBezTo>
                  <a:pt x="1803667" y="2933469"/>
                  <a:pt x="1814620" y="2939565"/>
                  <a:pt x="1826146" y="2942613"/>
                </a:cubicBezTo>
                <a:cubicBezTo>
                  <a:pt x="1835194" y="2944994"/>
                  <a:pt x="1832623" y="2933754"/>
                  <a:pt x="1837099" y="2930992"/>
                </a:cubicBezTo>
                <a:cubicBezTo>
                  <a:pt x="1840433" y="2928992"/>
                  <a:pt x="1843291" y="2909561"/>
                  <a:pt x="1850244" y="2929754"/>
                </a:cubicBezTo>
                <a:cubicBezTo>
                  <a:pt x="1852149" y="2935469"/>
                  <a:pt x="1855768" y="2928611"/>
                  <a:pt x="1857197" y="2926039"/>
                </a:cubicBezTo>
                <a:cubicBezTo>
                  <a:pt x="1859102" y="2922420"/>
                  <a:pt x="1858340" y="2918419"/>
                  <a:pt x="1855864" y="2915276"/>
                </a:cubicBezTo>
                <a:cubicBezTo>
                  <a:pt x="1851673" y="2909847"/>
                  <a:pt x="1853006" y="2903751"/>
                  <a:pt x="1857483" y="2901179"/>
                </a:cubicBezTo>
                <a:cubicBezTo>
                  <a:pt x="1870056" y="2893940"/>
                  <a:pt x="1883200" y="2887463"/>
                  <a:pt x="1896726" y="2882129"/>
                </a:cubicBezTo>
                <a:cubicBezTo>
                  <a:pt x="1903203" y="2879557"/>
                  <a:pt x="1907299" y="2883653"/>
                  <a:pt x="1903679" y="2890892"/>
                </a:cubicBezTo>
                <a:cubicBezTo>
                  <a:pt x="1897012" y="2903941"/>
                  <a:pt x="1901012" y="2915086"/>
                  <a:pt x="1906632" y="2927563"/>
                </a:cubicBezTo>
                <a:cubicBezTo>
                  <a:pt x="1924634" y="2967187"/>
                  <a:pt x="1896440" y="3024909"/>
                  <a:pt x="1854149" y="3034529"/>
                </a:cubicBezTo>
                <a:cubicBezTo>
                  <a:pt x="1837576" y="3038339"/>
                  <a:pt x="1826050" y="3049769"/>
                  <a:pt x="1818430" y="3061199"/>
                </a:cubicBezTo>
                <a:cubicBezTo>
                  <a:pt x="1805953" y="3079773"/>
                  <a:pt x="1784045" y="3093203"/>
                  <a:pt x="1783378" y="3119206"/>
                </a:cubicBezTo>
                <a:cubicBezTo>
                  <a:pt x="1783474" y="3137494"/>
                  <a:pt x="1783093" y="3137494"/>
                  <a:pt x="1803571" y="3147019"/>
                </a:cubicBezTo>
                <a:cubicBezTo>
                  <a:pt x="1747850" y="3156449"/>
                  <a:pt x="1696034" y="3150448"/>
                  <a:pt x="1644409" y="3152353"/>
                </a:cubicBezTo>
                <a:cubicBezTo>
                  <a:pt x="1592021" y="3154258"/>
                  <a:pt x="1539729" y="3156639"/>
                  <a:pt x="1487341" y="3158735"/>
                </a:cubicBezTo>
                <a:cubicBezTo>
                  <a:pt x="1463719" y="3159687"/>
                  <a:pt x="1440193" y="3160450"/>
                  <a:pt x="1416571" y="3161402"/>
                </a:cubicBezTo>
                <a:cubicBezTo>
                  <a:pt x="1363421" y="3163593"/>
                  <a:pt x="1310176" y="3169403"/>
                  <a:pt x="1257313" y="3166450"/>
                </a:cubicBezTo>
                <a:cubicBezTo>
                  <a:pt x="1229214" y="3164831"/>
                  <a:pt x="1202734" y="3174546"/>
                  <a:pt x="1176160" y="3171403"/>
                </a:cubicBezTo>
                <a:cubicBezTo>
                  <a:pt x="1130344" y="3166069"/>
                  <a:pt x="1085767" y="3177309"/>
                  <a:pt x="1040143" y="3176261"/>
                </a:cubicBezTo>
                <a:cubicBezTo>
                  <a:pt x="995661" y="3175213"/>
                  <a:pt x="950417" y="3175309"/>
                  <a:pt x="905840" y="3182167"/>
                </a:cubicBezTo>
                <a:cubicBezTo>
                  <a:pt x="898696" y="3183310"/>
                  <a:pt x="890886" y="3185214"/>
                  <a:pt x="883266" y="3178928"/>
                </a:cubicBezTo>
                <a:cubicBezTo>
                  <a:pt x="890219" y="3172070"/>
                  <a:pt x="899554" y="3176261"/>
                  <a:pt x="906602" y="3172832"/>
                </a:cubicBezTo>
                <a:cubicBezTo>
                  <a:pt x="889076" y="3162259"/>
                  <a:pt x="881075" y="3162069"/>
                  <a:pt x="869740" y="3175785"/>
                </a:cubicBezTo>
                <a:cubicBezTo>
                  <a:pt x="864692" y="3181881"/>
                  <a:pt x="859549" y="3181690"/>
                  <a:pt x="853929" y="3181976"/>
                </a:cubicBezTo>
                <a:cubicBezTo>
                  <a:pt x="812114" y="3183500"/>
                  <a:pt x="770299" y="3184929"/>
                  <a:pt x="728675" y="3189977"/>
                </a:cubicBezTo>
                <a:cubicBezTo>
                  <a:pt x="721722" y="3190834"/>
                  <a:pt x="714769" y="3189691"/>
                  <a:pt x="710197" y="3183405"/>
                </a:cubicBezTo>
                <a:cubicBezTo>
                  <a:pt x="707815" y="3180071"/>
                  <a:pt x="702481" y="3176261"/>
                  <a:pt x="708482" y="3172070"/>
                </a:cubicBezTo>
                <a:cubicBezTo>
                  <a:pt x="714769" y="3167784"/>
                  <a:pt x="714864" y="3173403"/>
                  <a:pt x="716864" y="3177499"/>
                </a:cubicBezTo>
                <a:cubicBezTo>
                  <a:pt x="720198" y="3184071"/>
                  <a:pt x="727437" y="3183214"/>
                  <a:pt x="733247" y="3182357"/>
                </a:cubicBezTo>
                <a:cubicBezTo>
                  <a:pt x="773062" y="3176356"/>
                  <a:pt x="813733" y="3183786"/>
                  <a:pt x="855072" y="3173689"/>
                </a:cubicBezTo>
                <a:cubicBezTo>
                  <a:pt x="843261" y="3159307"/>
                  <a:pt x="825640" y="3163783"/>
                  <a:pt x="811638" y="3158163"/>
                </a:cubicBezTo>
                <a:cubicBezTo>
                  <a:pt x="815257" y="3149972"/>
                  <a:pt x="828783" y="3153115"/>
                  <a:pt x="829164" y="3141685"/>
                </a:cubicBezTo>
                <a:cubicBezTo>
                  <a:pt x="823354" y="3136542"/>
                  <a:pt x="814019" y="3146067"/>
                  <a:pt x="814686" y="3144352"/>
                </a:cubicBezTo>
                <a:cubicBezTo>
                  <a:pt x="819353" y="3131303"/>
                  <a:pt x="794112" y="3116349"/>
                  <a:pt x="822592" y="3105109"/>
                </a:cubicBezTo>
                <a:cubicBezTo>
                  <a:pt x="803637" y="3104633"/>
                  <a:pt x="789635" y="3110062"/>
                  <a:pt x="776395" y="3101966"/>
                </a:cubicBezTo>
                <a:cubicBezTo>
                  <a:pt x="770871" y="3098537"/>
                  <a:pt x="764680" y="3095584"/>
                  <a:pt x="768871" y="3088250"/>
                </a:cubicBezTo>
                <a:cubicBezTo>
                  <a:pt x="774490" y="3078439"/>
                  <a:pt x="768871" y="3073677"/>
                  <a:pt x="761346" y="3071105"/>
                </a:cubicBezTo>
                <a:cubicBezTo>
                  <a:pt x="754678" y="3068819"/>
                  <a:pt x="744106" y="3064914"/>
                  <a:pt x="745249" y="3060818"/>
                </a:cubicBezTo>
                <a:cubicBezTo>
                  <a:pt x="748773" y="3047959"/>
                  <a:pt x="735914" y="3037005"/>
                  <a:pt x="742963" y="3024623"/>
                </a:cubicBezTo>
                <a:cubicBezTo>
                  <a:pt x="745439" y="3020337"/>
                  <a:pt x="751249" y="3016336"/>
                  <a:pt x="746582" y="3010526"/>
                </a:cubicBezTo>
                <a:cubicBezTo>
                  <a:pt x="739438" y="3001572"/>
                  <a:pt x="733152" y="2990904"/>
                  <a:pt x="724008" y="2984713"/>
                </a:cubicBezTo>
                <a:cubicBezTo>
                  <a:pt x="711340" y="2976141"/>
                  <a:pt x="696481" y="2972712"/>
                  <a:pt x="680860" y="2980808"/>
                </a:cubicBezTo>
                <a:cubicBezTo>
                  <a:pt x="675145" y="2983761"/>
                  <a:pt x="667810" y="2980903"/>
                  <a:pt x="665524" y="2974617"/>
                </a:cubicBezTo>
                <a:cubicBezTo>
                  <a:pt x="662572" y="2966425"/>
                  <a:pt x="671716" y="2968235"/>
                  <a:pt x="675430" y="2965568"/>
                </a:cubicBezTo>
                <a:cubicBezTo>
                  <a:pt x="685051" y="2958615"/>
                  <a:pt x="685717" y="2947852"/>
                  <a:pt x="688099" y="2937564"/>
                </a:cubicBezTo>
                <a:cubicBezTo>
                  <a:pt x="689623" y="2931087"/>
                  <a:pt x="690956" y="2922039"/>
                  <a:pt x="699243" y="2933564"/>
                </a:cubicBezTo>
                <a:cubicBezTo>
                  <a:pt x="703529" y="2939565"/>
                  <a:pt x="706958" y="2936136"/>
                  <a:pt x="709625" y="2932040"/>
                </a:cubicBezTo>
                <a:cubicBezTo>
                  <a:pt x="719150" y="2917562"/>
                  <a:pt x="732390" y="2910609"/>
                  <a:pt x="749821" y="2910609"/>
                </a:cubicBezTo>
                <a:cubicBezTo>
                  <a:pt x="756583" y="2910609"/>
                  <a:pt x="762298" y="2906418"/>
                  <a:pt x="768204" y="2902512"/>
                </a:cubicBezTo>
                <a:cubicBezTo>
                  <a:pt x="779634" y="2894797"/>
                  <a:pt x="787730" y="2881558"/>
                  <a:pt x="804018" y="2880986"/>
                </a:cubicBezTo>
                <a:cubicBezTo>
                  <a:pt x="809066" y="2880795"/>
                  <a:pt x="811352" y="2873937"/>
                  <a:pt x="814305" y="2869461"/>
                </a:cubicBezTo>
                <a:cubicBezTo>
                  <a:pt x="831450" y="2842600"/>
                  <a:pt x="845166" y="2839267"/>
                  <a:pt x="874884" y="2849077"/>
                </a:cubicBezTo>
                <a:cubicBezTo>
                  <a:pt x="893267" y="2855173"/>
                  <a:pt x="913270" y="2851363"/>
                  <a:pt x="929938" y="2842124"/>
                </a:cubicBezTo>
                <a:cubicBezTo>
                  <a:pt x="937177" y="2838124"/>
                  <a:pt x="937749" y="2838600"/>
                  <a:pt x="942797" y="2843553"/>
                </a:cubicBezTo>
                <a:cubicBezTo>
                  <a:pt x="948607" y="2849268"/>
                  <a:pt x="957370" y="2849458"/>
                  <a:pt x="965848" y="2849553"/>
                </a:cubicBezTo>
                <a:cubicBezTo>
                  <a:pt x="969848" y="2849649"/>
                  <a:pt x="972706" y="2852411"/>
                  <a:pt x="973277" y="2846125"/>
                </a:cubicBezTo>
                <a:cubicBezTo>
                  <a:pt x="974896" y="2828027"/>
                  <a:pt x="989565" y="2817930"/>
                  <a:pt x="998995" y="2804595"/>
                </a:cubicBezTo>
                <a:cubicBezTo>
                  <a:pt x="1000995" y="2801738"/>
                  <a:pt x="1006234" y="2800500"/>
                  <a:pt x="1003090" y="2795833"/>
                </a:cubicBezTo>
                <a:cubicBezTo>
                  <a:pt x="1000614" y="2792213"/>
                  <a:pt x="995947" y="2791356"/>
                  <a:pt x="992899" y="2794023"/>
                </a:cubicBezTo>
                <a:cubicBezTo>
                  <a:pt x="973849" y="2810692"/>
                  <a:pt x="953179" y="2800786"/>
                  <a:pt x="927557" y="2797833"/>
                </a:cubicBezTo>
                <a:cubicBezTo>
                  <a:pt x="944131" y="2794785"/>
                  <a:pt x="952894" y="2789165"/>
                  <a:pt x="957847" y="2777544"/>
                </a:cubicBezTo>
                <a:cubicBezTo>
                  <a:pt x="960704" y="2770877"/>
                  <a:pt x="965276" y="2764114"/>
                  <a:pt x="973753" y="2762114"/>
                </a:cubicBezTo>
                <a:cubicBezTo>
                  <a:pt x="976325" y="2761543"/>
                  <a:pt x="980992" y="2758971"/>
                  <a:pt x="976516" y="2756589"/>
                </a:cubicBezTo>
                <a:cubicBezTo>
                  <a:pt x="956989" y="2746017"/>
                  <a:pt x="975849" y="2745826"/>
                  <a:pt x="980230" y="2743636"/>
                </a:cubicBezTo>
                <a:cubicBezTo>
                  <a:pt x="1006615" y="2730682"/>
                  <a:pt x="1030713" y="2714013"/>
                  <a:pt x="1057478" y="2701440"/>
                </a:cubicBezTo>
                <a:cubicBezTo>
                  <a:pt x="1075671" y="2692867"/>
                  <a:pt x="1101007" y="2691153"/>
                  <a:pt x="1110628" y="2666483"/>
                </a:cubicBezTo>
                <a:cubicBezTo>
                  <a:pt x="1113866" y="2658196"/>
                  <a:pt x="1125582" y="2660101"/>
                  <a:pt x="1133583" y="2659053"/>
                </a:cubicBezTo>
                <a:cubicBezTo>
                  <a:pt x="1147394" y="2657244"/>
                  <a:pt x="1148632" y="2660292"/>
                  <a:pt x="1142917" y="2675532"/>
                </a:cubicBezTo>
                <a:cubicBezTo>
                  <a:pt x="1160634" y="2661244"/>
                  <a:pt x="1159491" y="2629907"/>
                  <a:pt x="1187971" y="2628097"/>
                </a:cubicBezTo>
                <a:cubicBezTo>
                  <a:pt x="1185494" y="2616667"/>
                  <a:pt x="1173588" y="2629431"/>
                  <a:pt x="1174255" y="2618572"/>
                </a:cubicBezTo>
                <a:cubicBezTo>
                  <a:pt x="1174636" y="2612953"/>
                  <a:pt x="1179874" y="2610190"/>
                  <a:pt x="1186256" y="2610667"/>
                </a:cubicBezTo>
                <a:cubicBezTo>
                  <a:pt x="1201401" y="2612000"/>
                  <a:pt x="1209497" y="2600570"/>
                  <a:pt x="1217593" y="2591236"/>
                </a:cubicBezTo>
                <a:cubicBezTo>
                  <a:pt x="1225880" y="2581711"/>
                  <a:pt x="1236262" y="2577043"/>
                  <a:pt x="1246454" y="2570661"/>
                </a:cubicBezTo>
                <a:cubicBezTo>
                  <a:pt x="1272076" y="2554564"/>
                  <a:pt x="1304938" y="2549707"/>
                  <a:pt x="1323607" y="2522370"/>
                </a:cubicBezTo>
                <a:cubicBezTo>
                  <a:pt x="1328560" y="2515131"/>
                  <a:pt x="1336180" y="2512559"/>
                  <a:pt x="1345609" y="2513893"/>
                </a:cubicBezTo>
                <a:cubicBezTo>
                  <a:pt x="1359421" y="2515893"/>
                  <a:pt x="1373327" y="2512559"/>
                  <a:pt x="1385805" y="2507701"/>
                </a:cubicBezTo>
                <a:cubicBezTo>
                  <a:pt x="1402093" y="2501319"/>
                  <a:pt x="1416475" y="2490937"/>
                  <a:pt x="1416856" y="2470268"/>
                </a:cubicBezTo>
                <a:cubicBezTo>
                  <a:pt x="1416952" y="2467125"/>
                  <a:pt x="1417047" y="2463791"/>
                  <a:pt x="1421143" y="2463696"/>
                </a:cubicBezTo>
                <a:cubicBezTo>
                  <a:pt x="1424572" y="2463601"/>
                  <a:pt x="1427048" y="2466172"/>
                  <a:pt x="1426953" y="2469506"/>
                </a:cubicBezTo>
                <a:cubicBezTo>
                  <a:pt x="1426858" y="2478364"/>
                  <a:pt x="1428572" y="2484555"/>
                  <a:pt x="1439812" y="2482555"/>
                </a:cubicBezTo>
                <a:cubicBezTo>
                  <a:pt x="1444193" y="2481793"/>
                  <a:pt x="1447622" y="2485032"/>
                  <a:pt x="1443717" y="2489223"/>
                </a:cubicBezTo>
                <a:cubicBezTo>
                  <a:pt x="1439526" y="2493795"/>
                  <a:pt x="1436668" y="2497319"/>
                  <a:pt x="1443241" y="2501891"/>
                </a:cubicBezTo>
                <a:cubicBezTo>
                  <a:pt x="1449432" y="2506177"/>
                  <a:pt x="1453623" y="2502939"/>
                  <a:pt x="1459433" y="2499891"/>
                </a:cubicBezTo>
                <a:cubicBezTo>
                  <a:pt x="1472959" y="2493033"/>
                  <a:pt x="1482007" y="2479984"/>
                  <a:pt x="1497438" y="2475507"/>
                </a:cubicBezTo>
                <a:cubicBezTo>
                  <a:pt x="1513059" y="2470935"/>
                  <a:pt x="1528204" y="2468458"/>
                  <a:pt x="1546492" y="2473983"/>
                </a:cubicBezTo>
                <a:cubicBezTo>
                  <a:pt x="1543158" y="2464077"/>
                  <a:pt x="1537824" y="2461124"/>
                  <a:pt x="1532014" y="2462172"/>
                </a:cubicBezTo>
                <a:cubicBezTo>
                  <a:pt x="1509249" y="2466458"/>
                  <a:pt x="1495152" y="2458457"/>
                  <a:pt x="1490675" y="2432930"/>
                </a:cubicBezTo>
                <a:cubicBezTo>
                  <a:pt x="1488770" y="2449980"/>
                  <a:pt x="1487246" y="2464744"/>
                  <a:pt x="1465243" y="2461124"/>
                </a:cubicBezTo>
                <a:cubicBezTo>
                  <a:pt x="1454290" y="2459314"/>
                  <a:pt x="1453528" y="2456266"/>
                  <a:pt x="1459814" y="2448551"/>
                </a:cubicBezTo>
                <a:cubicBezTo>
                  <a:pt x="1481912" y="2421500"/>
                  <a:pt x="1510582" y="2406069"/>
                  <a:pt x="1544872" y="2400736"/>
                </a:cubicBezTo>
                <a:cubicBezTo>
                  <a:pt x="1562684" y="2397973"/>
                  <a:pt x="1581734" y="2401307"/>
                  <a:pt x="1597355" y="2388734"/>
                </a:cubicBezTo>
                <a:close/>
                <a:moveTo>
                  <a:pt x="1304176" y="2355707"/>
                </a:moveTo>
                <a:cubicBezTo>
                  <a:pt x="1307653" y="2354445"/>
                  <a:pt x="1310748" y="2353731"/>
                  <a:pt x="1312367" y="2357017"/>
                </a:cubicBezTo>
                <a:cubicBezTo>
                  <a:pt x="1316558" y="2365494"/>
                  <a:pt x="1315320" y="2376924"/>
                  <a:pt x="1308176" y="2384734"/>
                </a:cubicBezTo>
                <a:cubicBezTo>
                  <a:pt x="1303509" y="2389783"/>
                  <a:pt x="1302271" y="2395402"/>
                  <a:pt x="1301318" y="2401117"/>
                </a:cubicBezTo>
                <a:cubicBezTo>
                  <a:pt x="1299509" y="2412071"/>
                  <a:pt x="1296937" y="2419310"/>
                  <a:pt x="1283411" y="2422263"/>
                </a:cubicBezTo>
                <a:cubicBezTo>
                  <a:pt x="1268933" y="2425406"/>
                  <a:pt x="1269124" y="2432359"/>
                  <a:pt x="1281602" y="2441408"/>
                </a:cubicBezTo>
                <a:cubicBezTo>
                  <a:pt x="1283411" y="2442742"/>
                  <a:pt x="1285602" y="2443980"/>
                  <a:pt x="1286745" y="2445790"/>
                </a:cubicBezTo>
                <a:cubicBezTo>
                  <a:pt x="1292746" y="2454743"/>
                  <a:pt x="1309034" y="2455505"/>
                  <a:pt x="1309891" y="2464363"/>
                </a:cubicBezTo>
                <a:cubicBezTo>
                  <a:pt x="1310843" y="2474365"/>
                  <a:pt x="1294460" y="2474555"/>
                  <a:pt x="1288174" y="2482080"/>
                </a:cubicBezTo>
                <a:cubicBezTo>
                  <a:pt x="1280649" y="2491033"/>
                  <a:pt x="1273220" y="2499701"/>
                  <a:pt x="1276839" y="2513608"/>
                </a:cubicBezTo>
                <a:cubicBezTo>
                  <a:pt x="1278173" y="2518656"/>
                  <a:pt x="1282745" y="2532753"/>
                  <a:pt x="1266457" y="2528943"/>
                </a:cubicBezTo>
                <a:cubicBezTo>
                  <a:pt x="1249598" y="2552565"/>
                  <a:pt x="1215593" y="2542183"/>
                  <a:pt x="1197210" y="2564376"/>
                </a:cubicBezTo>
                <a:cubicBezTo>
                  <a:pt x="1190828" y="2572091"/>
                  <a:pt x="1179303" y="2575425"/>
                  <a:pt x="1178065" y="2587807"/>
                </a:cubicBezTo>
                <a:cubicBezTo>
                  <a:pt x="1177684" y="2591808"/>
                  <a:pt x="1173969" y="2595332"/>
                  <a:pt x="1169873" y="2593141"/>
                </a:cubicBezTo>
                <a:cubicBezTo>
                  <a:pt x="1160444" y="2588379"/>
                  <a:pt x="1161396" y="2594189"/>
                  <a:pt x="1162349" y="2599904"/>
                </a:cubicBezTo>
                <a:cubicBezTo>
                  <a:pt x="1163492" y="2606571"/>
                  <a:pt x="1160920" y="2610762"/>
                  <a:pt x="1154348" y="2610667"/>
                </a:cubicBezTo>
                <a:cubicBezTo>
                  <a:pt x="1146251" y="2610667"/>
                  <a:pt x="1147490" y="2603714"/>
                  <a:pt x="1147585" y="2598761"/>
                </a:cubicBezTo>
                <a:cubicBezTo>
                  <a:pt x="1147966" y="2584664"/>
                  <a:pt x="1146061" y="2570662"/>
                  <a:pt x="1156538" y="2557994"/>
                </a:cubicBezTo>
                <a:cubicBezTo>
                  <a:pt x="1164539" y="2548469"/>
                  <a:pt x="1170445" y="2536086"/>
                  <a:pt x="1161301" y="2518275"/>
                </a:cubicBezTo>
                <a:cubicBezTo>
                  <a:pt x="1180922" y="2523609"/>
                  <a:pt x="1195019" y="2530467"/>
                  <a:pt x="1210355" y="2520751"/>
                </a:cubicBezTo>
                <a:cubicBezTo>
                  <a:pt x="1213593" y="2518656"/>
                  <a:pt x="1218260" y="2520466"/>
                  <a:pt x="1218260" y="2513893"/>
                </a:cubicBezTo>
                <a:cubicBezTo>
                  <a:pt x="1218260" y="2504654"/>
                  <a:pt x="1225499" y="2499701"/>
                  <a:pt x="1231310" y="2493510"/>
                </a:cubicBezTo>
                <a:cubicBezTo>
                  <a:pt x="1237691" y="2486747"/>
                  <a:pt x="1250264" y="2479699"/>
                  <a:pt x="1234167" y="2469031"/>
                </a:cubicBezTo>
                <a:cubicBezTo>
                  <a:pt x="1229214" y="2465697"/>
                  <a:pt x="1234739" y="2460934"/>
                  <a:pt x="1237025" y="2457315"/>
                </a:cubicBezTo>
                <a:cubicBezTo>
                  <a:pt x="1244264" y="2445694"/>
                  <a:pt x="1251884" y="2434360"/>
                  <a:pt x="1258932" y="2422644"/>
                </a:cubicBezTo>
                <a:cubicBezTo>
                  <a:pt x="1267409" y="2408737"/>
                  <a:pt x="1270934" y="2393593"/>
                  <a:pt x="1273029" y="2377400"/>
                </a:cubicBezTo>
                <a:cubicBezTo>
                  <a:pt x="1274363" y="2367208"/>
                  <a:pt x="1274077" y="2351016"/>
                  <a:pt x="1293698" y="2357683"/>
                </a:cubicBezTo>
                <a:cubicBezTo>
                  <a:pt x="1296842" y="2358779"/>
                  <a:pt x="1300700" y="2356969"/>
                  <a:pt x="1304176" y="2355707"/>
                </a:cubicBezTo>
                <a:close/>
                <a:moveTo>
                  <a:pt x="1255312" y="2320441"/>
                </a:moveTo>
                <a:cubicBezTo>
                  <a:pt x="1259217" y="2319012"/>
                  <a:pt x="1262837" y="2319964"/>
                  <a:pt x="1264075" y="2324727"/>
                </a:cubicBezTo>
                <a:cubicBezTo>
                  <a:pt x="1265123" y="2328822"/>
                  <a:pt x="1264456" y="2330918"/>
                  <a:pt x="1259789" y="2333204"/>
                </a:cubicBezTo>
                <a:cubicBezTo>
                  <a:pt x="1236357" y="2344634"/>
                  <a:pt x="1230357" y="2371304"/>
                  <a:pt x="1213212" y="2388354"/>
                </a:cubicBezTo>
                <a:cubicBezTo>
                  <a:pt x="1220832" y="2408642"/>
                  <a:pt x="1197781" y="2410261"/>
                  <a:pt x="1191304" y="2422358"/>
                </a:cubicBezTo>
                <a:cubicBezTo>
                  <a:pt x="1186256" y="2431883"/>
                  <a:pt x="1172730" y="2426835"/>
                  <a:pt x="1162634" y="2415500"/>
                </a:cubicBezTo>
                <a:cubicBezTo>
                  <a:pt x="1197686" y="2411785"/>
                  <a:pt x="1209592" y="2389211"/>
                  <a:pt x="1195495" y="2358255"/>
                </a:cubicBezTo>
                <a:cubicBezTo>
                  <a:pt x="1194257" y="2355588"/>
                  <a:pt x="1191399" y="2353111"/>
                  <a:pt x="1193495" y="2350349"/>
                </a:cubicBezTo>
                <a:cubicBezTo>
                  <a:pt x="1198829" y="2343205"/>
                  <a:pt x="1207496" y="2339110"/>
                  <a:pt x="1211021" y="2330061"/>
                </a:cubicBezTo>
                <a:cubicBezTo>
                  <a:pt x="1215212" y="2319202"/>
                  <a:pt x="1225308" y="2324441"/>
                  <a:pt x="1232928" y="2323584"/>
                </a:cubicBezTo>
                <a:cubicBezTo>
                  <a:pt x="1240453" y="2322822"/>
                  <a:pt x="1247978" y="2323012"/>
                  <a:pt x="1255312" y="2320441"/>
                </a:cubicBezTo>
                <a:close/>
                <a:moveTo>
                  <a:pt x="1875390" y="2194139"/>
                </a:moveTo>
                <a:cubicBezTo>
                  <a:pt x="1881295" y="2192139"/>
                  <a:pt x="1883105" y="2197187"/>
                  <a:pt x="1885677" y="2200711"/>
                </a:cubicBezTo>
                <a:cubicBezTo>
                  <a:pt x="1889677" y="2206236"/>
                  <a:pt x="1892059" y="2212903"/>
                  <a:pt x="1898059" y="2216904"/>
                </a:cubicBezTo>
                <a:cubicBezTo>
                  <a:pt x="1904155" y="2221095"/>
                  <a:pt x="1906441" y="2231001"/>
                  <a:pt x="1918633" y="2220809"/>
                </a:cubicBezTo>
                <a:cubicBezTo>
                  <a:pt x="1927968" y="2212998"/>
                  <a:pt x="1939684" y="2222904"/>
                  <a:pt x="1943589" y="2235763"/>
                </a:cubicBezTo>
                <a:cubicBezTo>
                  <a:pt x="1951876" y="2262624"/>
                  <a:pt x="1948256" y="2290056"/>
                  <a:pt x="1946256" y="2317202"/>
                </a:cubicBezTo>
                <a:cubicBezTo>
                  <a:pt x="1944827" y="2335109"/>
                  <a:pt x="1941208" y="2353016"/>
                  <a:pt x="1938445" y="2372256"/>
                </a:cubicBezTo>
                <a:cubicBezTo>
                  <a:pt x="1944732" y="2371399"/>
                  <a:pt x="1945399" y="2368065"/>
                  <a:pt x="1947304" y="2365970"/>
                </a:cubicBezTo>
                <a:cubicBezTo>
                  <a:pt x="1950542" y="2362255"/>
                  <a:pt x="1955114" y="2359493"/>
                  <a:pt x="1958829" y="2364160"/>
                </a:cubicBezTo>
                <a:cubicBezTo>
                  <a:pt x="1962925" y="2369399"/>
                  <a:pt x="1957686" y="2372542"/>
                  <a:pt x="1953781" y="2374257"/>
                </a:cubicBezTo>
                <a:cubicBezTo>
                  <a:pt x="1943494" y="2378638"/>
                  <a:pt x="1932349" y="2385591"/>
                  <a:pt x="1921491" y="2379210"/>
                </a:cubicBezTo>
                <a:cubicBezTo>
                  <a:pt x="1878247" y="2353683"/>
                  <a:pt x="1828241" y="2351968"/>
                  <a:pt x="1781378" y="2340729"/>
                </a:cubicBezTo>
                <a:cubicBezTo>
                  <a:pt x="1725943" y="2327489"/>
                  <a:pt x="1670412" y="2314630"/>
                  <a:pt x="1615453" y="2299676"/>
                </a:cubicBezTo>
                <a:cubicBezTo>
                  <a:pt x="1601165" y="2295771"/>
                  <a:pt x="1590973" y="2284817"/>
                  <a:pt x="1578972" y="2277102"/>
                </a:cubicBezTo>
                <a:cubicBezTo>
                  <a:pt x="1574686" y="2274339"/>
                  <a:pt x="1571257" y="2268910"/>
                  <a:pt x="1576210" y="2263481"/>
                </a:cubicBezTo>
                <a:cubicBezTo>
                  <a:pt x="1580877" y="2258242"/>
                  <a:pt x="1585735" y="2259576"/>
                  <a:pt x="1589545" y="2264624"/>
                </a:cubicBezTo>
                <a:cubicBezTo>
                  <a:pt x="1593640" y="2270053"/>
                  <a:pt x="1600403" y="2274816"/>
                  <a:pt x="1604689" y="2269482"/>
                </a:cubicBezTo>
                <a:cubicBezTo>
                  <a:pt x="1617167" y="2254051"/>
                  <a:pt x="1634598" y="2254242"/>
                  <a:pt x="1650600" y="2254527"/>
                </a:cubicBezTo>
                <a:cubicBezTo>
                  <a:pt x="1669364" y="2254813"/>
                  <a:pt x="1671269" y="2239097"/>
                  <a:pt x="1680032" y="2229858"/>
                </a:cubicBezTo>
                <a:cubicBezTo>
                  <a:pt x="1683556" y="2226143"/>
                  <a:pt x="1682223" y="2219380"/>
                  <a:pt x="1689462" y="2215951"/>
                </a:cubicBezTo>
                <a:cubicBezTo>
                  <a:pt x="1697749" y="2231001"/>
                  <a:pt x="1696225" y="2246526"/>
                  <a:pt x="1695082" y="2262147"/>
                </a:cubicBezTo>
                <a:cubicBezTo>
                  <a:pt x="1694796" y="2265576"/>
                  <a:pt x="1689081" y="2271387"/>
                  <a:pt x="1697844" y="2272339"/>
                </a:cubicBezTo>
                <a:cubicBezTo>
                  <a:pt x="1702797" y="2272911"/>
                  <a:pt x="1708131" y="2275006"/>
                  <a:pt x="1709655" y="2266529"/>
                </a:cubicBezTo>
                <a:cubicBezTo>
                  <a:pt x="1711655" y="2255385"/>
                  <a:pt x="1718037" y="2245574"/>
                  <a:pt x="1718704" y="2233763"/>
                </a:cubicBezTo>
                <a:cubicBezTo>
                  <a:pt x="1719466" y="2220237"/>
                  <a:pt x="1728705" y="2210808"/>
                  <a:pt x="1741278" y="2214141"/>
                </a:cubicBezTo>
                <a:cubicBezTo>
                  <a:pt x="1753470" y="2217380"/>
                  <a:pt x="1763566" y="2215951"/>
                  <a:pt x="1774901" y="2213284"/>
                </a:cubicBezTo>
                <a:cubicBezTo>
                  <a:pt x="1782426" y="2211570"/>
                  <a:pt x="1790998" y="2212617"/>
                  <a:pt x="1796523" y="2218047"/>
                </a:cubicBezTo>
                <a:cubicBezTo>
                  <a:pt x="1806715" y="2228143"/>
                  <a:pt x="1807858" y="2225000"/>
                  <a:pt x="1813763" y="2213094"/>
                </a:cubicBezTo>
                <a:cubicBezTo>
                  <a:pt x="1820621" y="2199187"/>
                  <a:pt x="1837766" y="2208045"/>
                  <a:pt x="1845862" y="2212522"/>
                </a:cubicBezTo>
                <a:cubicBezTo>
                  <a:pt x="1861102" y="2220904"/>
                  <a:pt x="1867675" y="2221190"/>
                  <a:pt x="1868913" y="2202616"/>
                </a:cubicBezTo>
                <a:cubicBezTo>
                  <a:pt x="1869199" y="2198425"/>
                  <a:pt x="1871580" y="2195377"/>
                  <a:pt x="1875390" y="2194139"/>
                </a:cubicBezTo>
                <a:close/>
                <a:moveTo>
                  <a:pt x="1718508" y="2011518"/>
                </a:moveTo>
                <a:cubicBezTo>
                  <a:pt x="1715721" y="2010985"/>
                  <a:pt x="1712536" y="2011569"/>
                  <a:pt x="1708702" y="2013926"/>
                </a:cubicBezTo>
                <a:cubicBezTo>
                  <a:pt x="1699749" y="2015641"/>
                  <a:pt x="1689843" y="2005830"/>
                  <a:pt x="1685747" y="2018498"/>
                </a:cubicBezTo>
                <a:cubicBezTo>
                  <a:pt x="1682413" y="2028881"/>
                  <a:pt x="1688128" y="2037834"/>
                  <a:pt x="1694415" y="2045263"/>
                </a:cubicBezTo>
                <a:cubicBezTo>
                  <a:pt x="1699653" y="2051455"/>
                  <a:pt x="1706226" y="2057075"/>
                  <a:pt x="1713274" y="2061170"/>
                </a:cubicBezTo>
                <a:cubicBezTo>
                  <a:pt x="1726323" y="2068695"/>
                  <a:pt x="1739373" y="2062408"/>
                  <a:pt x="1741944" y="2047550"/>
                </a:cubicBezTo>
                <a:cubicBezTo>
                  <a:pt x="1742992" y="2041263"/>
                  <a:pt x="1746612" y="2032119"/>
                  <a:pt x="1739658" y="2028690"/>
                </a:cubicBezTo>
                <a:cubicBezTo>
                  <a:pt x="1731657" y="2024761"/>
                  <a:pt x="1726871" y="2013116"/>
                  <a:pt x="1718508" y="2011518"/>
                </a:cubicBezTo>
                <a:close/>
                <a:moveTo>
                  <a:pt x="1397806" y="1996781"/>
                </a:moveTo>
                <a:cubicBezTo>
                  <a:pt x="1403521" y="1998210"/>
                  <a:pt x="1398949" y="2005163"/>
                  <a:pt x="1400950" y="2008497"/>
                </a:cubicBezTo>
                <a:cubicBezTo>
                  <a:pt x="1407712" y="2019737"/>
                  <a:pt x="1414666" y="2030595"/>
                  <a:pt x="1419714" y="2042978"/>
                </a:cubicBezTo>
                <a:cubicBezTo>
                  <a:pt x="1422571" y="2050121"/>
                  <a:pt x="1431144" y="2052312"/>
                  <a:pt x="1439335" y="2050312"/>
                </a:cubicBezTo>
                <a:cubicBezTo>
                  <a:pt x="1443622" y="2049264"/>
                  <a:pt x="1448956" y="2046216"/>
                  <a:pt x="1449337" y="2053741"/>
                </a:cubicBezTo>
                <a:cubicBezTo>
                  <a:pt x="1449622" y="2059741"/>
                  <a:pt x="1445812" y="2063552"/>
                  <a:pt x="1439335" y="2063456"/>
                </a:cubicBezTo>
                <a:cubicBezTo>
                  <a:pt x="1428763" y="2063552"/>
                  <a:pt x="1418190" y="2062694"/>
                  <a:pt x="1407808" y="2065647"/>
                </a:cubicBezTo>
                <a:cubicBezTo>
                  <a:pt x="1399045" y="2067076"/>
                  <a:pt x="1396568" y="2061361"/>
                  <a:pt x="1393520" y="2054503"/>
                </a:cubicBezTo>
                <a:cubicBezTo>
                  <a:pt x="1389139" y="2044502"/>
                  <a:pt x="1386472" y="2033167"/>
                  <a:pt x="1376089" y="2026690"/>
                </a:cubicBezTo>
                <a:cubicBezTo>
                  <a:pt x="1370184" y="2023070"/>
                  <a:pt x="1373232" y="2018784"/>
                  <a:pt x="1376470" y="2015736"/>
                </a:cubicBezTo>
                <a:cubicBezTo>
                  <a:pt x="1380090" y="2012402"/>
                  <a:pt x="1386853" y="2013736"/>
                  <a:pt x="1388377" y="2006878"/>
                </a:cubicBezTo>
                <a:cubicBezTo>
                  <a:pt x="1389520" y="2001925"/>
                  <a:pt x="1390567" y="1994971"/>
                  <a:pt x="1397806" y="1996781"/>
                </a:cubicBezTo>
                <a:close/>
                <a:moveTo>
                  <a:pt x="1185090" y="1920259"/>
                </a:moveTo>
                <a:cubicBezTo>
                  <a:pt x="1189186" y="1921699"/>
                  <a:pt x="1192210" y="1925486"/>
                  <a:pt x="1194353" y="1931534"/>
                </a:cubicBezTo>
                <a:cubicBezTo>
                  <a:pt x="1198449" y="1943059"/>
                  <a:pt x="1203973" y="1952394"/>
                  <a:pt x="1193877" y="1967634"/>
                </a:cubicBezTo>
                <a:cubicBezTo>
                  <a:pt x="1179589" y="1989351"/>
                  <a:pt x="1174827" y="2017069"/>
                  <a:pt x="1180065" y="2044405"/>
                </a:cubicBezTo>
                <a:cubicBezTo>
                  <a:pt x="1184256" y="2066313"/>
                  <a:pt x="1201592" y="2077838"/>
                  <a:pt x="1223880" y="2073171"/>
                </a:cubicBezTo>
                <a:cubicBezTo>
                  <a:pt x="1232453" y="2071361"/>
                  <a:pt x="1239406" y="2071075"/>
                  <a:pt x="1242073" y="2080600"/>
                </a:cubicBezTo>
                <a:cubicBezTo>
                  <a:pt x="1245026" y="2090983"/>
                  <a:pt x="1237501" y="2093459"/>
                  <a:pt x="1229405" y="2095269"/>
                </a:cubicBezTo>
                <a:cubicBezTo>
                  <a:pt x="1178541" y="2106699"/>
                  <a:pt x="1136631" y="2135369"/>
                  <a:pt x="1094817" y="2164516"/>
                </a:cubicBezTo>
                <a:cubicBezTo>
                  <a:pt x="1083958" y="2172041"/>
                  <a:pt x="1074814" y="2182423"/>
                  <a:pt x="1057002" y="2176803"/>
                </a:cubicBezTo>
                <a:cubicBezTo>
                  <a:pt x="1042810" y="2172326"/>
                  <a:pt x="1025951" y="2176898"/>
                  <a:pt x="1010235" y="2176993"/>
                </a:cubicBezTo>
                <a:cubicBezTo>
                  <a:pt x="1003853" y="2176993"/>
                  <a:pt x="1000614" y="2180804"/>
                  <a:pt x="997471" y="2185185"/>
                </a:cubicBezTo>
                <a:cubicBezTo>
                  <a:pt x="994709" y="2189090"/>
                  <a:pt x="991280" y="2191471"/>
                  <a:pt x="986327" y="2192138"/>
                </a:cubicBezTo>
                <a:cubicBezTo>
                  <a:pt x="965372" y="2194900"/>
                  <a:pt x="964705" y="2195948"/>
                  <a:pt x="967086" y="2216522"/>
                </a:cubicBezTo>
                <a:cubicBezTo>
                  <a:pt x="967944" y="2224047"/>
                  <a:pt x="968610" y="2231667"/>
                  <a:pt x="968896" y="2239287"/>
                </a:cubicBezTo>
                <a:cubicBezTo>
                  <a:pt x="969372" y="2250050"/>
                  <a:pt x="960895" y="2252527"/>
                  <a:pt x="953561" y="2251574"/>
                </a:cubicBezTo>
                <a:cubicBezTo>
                  <a:pt x="941178" y="2249955"/>
                  <a:pt x="950989" y="2241763"/>
                  <a:pt x="952037" y="2238144"/>
                </a:cubicBezTo>
                <a:cubicBezTo>
                  <a:pt x="958704" y="2215093"/>
                  <a:pt x="959276" y="2193472"/>
                  <a:pt x="933749" y="2182899"/>
                </a:cubicBezTo>
                <a:cubicBezTo>
                  <a:pt x="918128" y="2176422"/>
                  <a:pt x="906507" y="2167659"/>
                  <a:pt x="897840" y="2153848"/>
                </a:cubicBezTo>
                <a:cubicBezTo>
                  <a:pt x="895268" y="2149657"/>
                  <a:pt x="891363" y="2146228"/>
                  <a:pt x="886695" y="2147180"/>
                </a:cubicBezTo>
                <a:cubicBezTo>
                  <a:pt x="878504" y="2148800"/>
                  <a:pt x="886314" y="2154514"/>
                  <a:pt x="884981" y="2157658"/>
                </a:cubicBezTo>
                <a:cubicBezTo>
                  <a:pt x="881171" y="2166516"/>
                  <a:pt x="869550" y="2164135"/>
                  <a:pt x="863835" y="2171564"/>
                </a:cubicBezTo>
                <a:cubicBezTo>
                  <a:pt x="862311" y="2173564"/>
                  <a:pt x="852310" y="2172707"/>
                  <a:pt x="856882" y="2163278"/>
                </a:cubicBezTo>
                <a:cubicBezTo>
                  <a:pt x="858311" y="2160325"/>
                  <a:pt x="854596" y="2160229"/>
                  <a:pt x="852596" y="2160039"/>
                </a:cubicBezTo>
                <a:cubicBezTo>
                  <a:pt x="830688" y="2157467"/>
                  <a:pt x="830688" y="2157467"/>
                  <a:pt x="835832" y="2137274"/>
                </a:cubicBezTo>
                <a:cubicBezTo>
                  <a:pt x="830307" y="2137084"/>
                  <a:pt x="823545" y="2146513"/>
                  <a:pt x="820497" y="2139179"/>
                </a:cubicBezTo>
                <a:cubicBezTo>
                  <a:pt x="818306" y="2133845"/>
                  <a:pt x="822306" y="2120225"/>
                  <a:pt x="825831" y="2119272"/>
                </a:cubicBezTo>
                <a:cubicBezTo>
                  <a:pt x="842880" y="2114795"/>
                  <a:pt x="839356" y="2099650"/>
                  <a:pt x="843738" y="2087554"/>
                </a:cubicBezTo>
                <a:cubicBezTo>
                  <a:pt x="848691" y="2097174"/>
                  <a:pt x="845262" y="2105556"/>
                  <a:pt x="845547" y="2113843"/>
                </a:cubicBezTo>
                <a:cubicBezTo>
                  <a:pt x="845928" y="2122510"/>
                  <a:pt x="847167" y="2130797"/>
                  <a:pt x="856406" y="2134703"/>
                </a:cubicBezTo>
                <a:cubicBezTo>
                  <a:pt x="861264" y="2136798"/>
                  <a:pt x="866407" y="2140037"/>
                  <a:pt x="871455" y="2136322"/>
                </a:cubicBezTo>
                <a:cubicBezTo>
                  <a:pt x="875551" y="2133274"/>
                  <a:pt x="874789" y="2128511"/>
                  <a:pt x="874027" y="2123749"/>
                </a:cubicBezTo>
                <a:cubicBezTo>
                  <a:pt x="872503" y="2114986"/>
                  <a:pt x="870884" y="2106032"/>
                  <a:pt x="873646" y="2092412"/>
                </a:cubicBezTo>
                <a:cubicBezTo>
                  <a:pt x="878980" y="2103175"/>
                  <a:pt x="875646" y="2113081"/>
                  <a:pt x="885171" y="2118891"/>
                </a:cubicBezTo>
                <a:cubicBezTo>
                  <a:pt x="891458" y="2116986"/>
                  <a:pt x="884124" y="2106604"/>
                  <a:pt x="890505" y="2105270"/>
                </a:cubicBezTo>
                <a:cubicBezTo>
                  <a:pt x="896982" y="2103937"/>
                  <a:pt x="902031" y="2108318"/>
                  <a:pt x="906603" y="2112319"/>
                </a:cubicBezTo>
                <a:cubicBezTo>
                  <a:pt x="912318" y="2117367"/>
                  <a:pt x="918604" y="2117081"/>
                  <a:pt x="925748" y="2116891"/>
                </a:cubicBezTo>
                <a:cubicBezTo>
                  <a:pt x="940512" y="2116414"/>
                  <a:pt x="941559" y="2110414"/>
                  <a:pt x="932892" y="2100793"/>
                </a:cubicBezTo>
                <a:cubicBezTo>
                  <a:pt x="910032" y="2075647"/>
                  <a:pt x="919271" y="2048501"/>
                  <a:pt x="928224" y="2021831"/>
                </a:cubicBezTo>
                <a:cubicBezTo>
                  <a:pt x="931177" y="2012783"/>
                  <a:pt x="937083" y="2004686"/>
                  <a:pt x="940321" y="1994685"/>
                </a:cubicBezTo>
                <a:cubicBezTo>
                  <a:pt x="932892" y="2037643"/>
                  <a:pt x="964134" y="2070885"/>
                  <a:pt x="967372" y="2110890"/>
                </a:cubicBezTo>
                <a:cubicBezTo>
                  <a:pt x="967658" y="2114414"/>
                  <a:pt x="969849" y="2118034"/>
                  <a:pt x="971944" y="2121177"/>
                </a:cubicBezTo>
                <a:cubicBezTo>
                  <a:pt x="972992" y="2122701"/>
                  <a:pt x="975849" y="2124416"/>
                  <a:pt x="977469" y="2123939"/>
                </a:cubicBezTo>
                <a:cubicBezTo>
                  <a:pt x="981279" y="2122987"/>
                  <a:pt x="980707" y="2119653"/>
                  <a:pt x="979755" y="2116700"/>
                </a:cubicBezTo>
                <a:cubicBezTo>
                  <a:pt x="977088" y="2108795"/>
                  <a:pt x="973659" y="2101079"/>
                  <a:pt x="971849" y="2093078"/>
                </a:cubicBezTo>
                <a:cubicBezTo>
                  <a:pt x="969372" y="2082410"/>
                  <a:pt x="967086" y="2071266"/>
                  <a:pt x="975183" y="2058883"/>
                </a:cubicBezTo>
                <a:cubicBezTo>
                  <a:pt x="982993" y="2072218"/>
                  <a:pt x="984898" y="2086792"/>
                  <a:pt x="996138" y="2095555"/>
                </a:cubicBezTo>
                <a:cubicBezTo>
                  <a:pt x="999186" y="2097936"/>
                  <a:pt x="1002519" y="2100984"/>
                  <a:pt x="1006234" y="2098793"/>
                </a:cubicBezTo>
                <a:cubicBezTo>
                  <a:pt x="1010330" y="2096412"/>
                  <a:pt x="1008901" y="2091935"/>
                  <a:pt x="1006901" y="2088697"/>
                </a:cubicBezTo>
                <a:cubicBezTo>
                  <a:pt x="1002424" y="2081553"/>
                  <a:pt x="1004996" y="2075838"/>
                  <a:pt x="1009282" y="2069933"/>
                </a:cubicBezTo>
                <a:cubicBezTo>
                  <a:pt x="1016140" y="2060693"/>
                  <a:pt x="1020617" y="2050311"/>
                  <a:pt x="1024808" y="2038500"/>
                </a:cubicBezTo>
                <a:cubicBezTo>
                  <a:pt x="1026999" y="2058979"/>
                  <a:pt x="1036143" y="2078029"/>
                  <a:pt x="1032618" y="2099079"/>
                </a:cubicBezTo>
                <a:cubicBezTo>
                  <a:pt x="1031856" y="2103556"/>
                  <a:pt x="1030428" y="2108033"/>
                  <a:pt x="1030428" y="2112414"/>
                </a:cubicBezTo>
                <a:cubicBezTo>
                  <a:pt x="1030523" y="2121367"/>
                  <a:pt x="1038143" y="2124130"/>
                  <a:pt x="1044620" y="2124225"/>
                </a:cubicBezTo>
                <a:cubicBezTo>
                  <a:pt x="1052145" y="2124320"/>
                  <a:pt x="1050716" y="2116891"/>
                  <a:pt x="1050430" y="2111842"/>
                </a:cubicBezTo>
                <a:cubicBezTo>
                  <a:pt x="1050144" y="2106508"/>
                  <a:pt x="1048525" y="2101270"/>
                  <a:pt x="1048716" y="2096031"/>
                </a:cubicBezTo>
                <a:cubicBezTo>
                  <a:pt x="1049192" y="2076791"/>
                  <a:pt x="1043096" y="2057645"/>
                  <a:pt x="1051859" y="2038214"/>
                </a:cubicBezTo>
                <a:cubicBezTo>
                  <a:pt x="1054907" y="2031451"/>
                  <a:pt x="1055288" y="2020974"/>
                  <a:pt x="1049573" y="2012116"/>
                </a:cubicBezTo>
                <a:cubicBezTo>
                  <a:pt x="1043382" y="2002496"/>
                  <a:pt x="1047763" y="1991446"/>
                  <a:pt x="1049478" y="1980969"/>
                </a:cubicBezTo>
                <a:cubicBezTo>
                  <a:pt x="1050144" y="1976968"/>
                  <a:pt x="1053097" y="1972111"/>
                  <a:pt x="1056621" y="1973921"/>
                </a:cubicBezTo>
                <a:cubicBezTo>
                  <a:pt x="1075862" y="1983826"/>
                  <a:pt x="1071385" y="1967158"/>
                  <a:pt x="1074624" y="1958776"/>
                </a:cubicBezTo>
                <a:cubicBezTo>
                  <a:pt x="1079386" y="1946203"/>
                  <a:pt x="1082339" y="1932677"/>
                  <a:pt x="1091769" y="1920485"/>
                </a:cubicBezTo>
                <a:cubicBezTo>
                  <a:pt x="1099103" y="1927248"/>
                  <a:pt x="1097198" y="1935154"/>
                  <a:pt x="1096150" y="1941726"/>
                </a:cubicBezTo>
                <a:cubicBezTo>
                  <a:pt x="1091197" y="1973063"/>
                  <a:pt x="1087863" y="2004496"/>
                  <a:pt x="1085196" y="2036024"/>
                </a:cubicBezTo>
                <a:cubicBezTo>
                  <a:pt x="1085101" y="2037547"/>
                  <a:pt x="1084720" y="2039071"/>
                  <a:pt x="1084720" y="2040596"/>
                </a:cubicBezTo>
                <a:cubicBezTo>
                  <a:pt x="1084530" y="2051073"/>
                  <a:pt x="1088054" y="2053740"/>
                  <a:pt x="1100151" y="2063551"/>
                </a:cubicBezTo>
                <a:cubicBezTo>
                  <a:pt x="1105961" y="2068313"/>
                  <a:pt x="1107390" y="2078219"/>
                  <a:pt x="1111295" y="2085554"/>
                </a:cubicBezTo>
                <a:cubicBezTo>
                  <a:pt x="1113390" y="2089459"/>
                  <a:pt x="1111485" y="2098793"/>
                  <a:pt x="1119486" y="2095745"/>
                </a:cubicBezTo>
                <a:cubicBezTo>
                  <a:pt x="1126249" y="2093174"/>
                  <a:pt x="1121868" y="2086125"/>
                  <a:pt x="1119772" y="2081839"/>
                </a:cubicBezTo>
                <a:cubicBezTo>
                  <a:pt x="1110819" y="2064122"/>
                  <a:pt x="1123011" y="2047930"/>
                  <a:pt x="1123392" y="2030975"/>
                </a:cubicBezTo>
                <a:cubicBezTo>
                  <a:pt x="1123677" y="2020498"/>
                  <a:pt x="1128440" y="2010306"/>
                  <a:pt x="1123392" y="1999733"/>
                </a:cubicBezTo>
                <a:cubicBezTo>
                  <a:pt x="1122439" y="1997828"/>
                  <a:pt x="1121772" y="1994685"/>
                  <a:pt x="1122725" y="1993161"/>
                </a:cubicBezTo>
                <a:cubicBezTo>
                  <a:pt x="1137679" y="1969444"/>
                  <a:pt x="1140537" y="1938106"/>
                  <a:pt x="1169397" y="1923057"/>
                </a:cubicBezTo>
                <a:cubicBezTo>
                  <a:pt x="1175827" y="1919723"/>
                  <a:pt x="1180994" y="1918818"/>
                  <a:pt x="1185090" y="1920259"/>
                </a:cubicBezTo>
                <a:close/>
                <a:moveTo>
                  <a:pt x="1249693" y="1886386"/>
                </a:moveTo>
                <a:cubicBezTo>
                  <a:pt x="1258075" y="1884576"/>
                  <a:pt x="1264838" y="1889338"/>
                  <a:pt x="1268457" y="1896387"/>
                </a:cubicBezTo>
                <a:cubicBezTo>
                  <a:pt x="1275792" y="1910770"/>
                  <a:pt x="1280078" y="1926010"/>
                  <a:pt x="1279411" y="1942488"/>
                </a:cubicBezTo>
                <a:cubicBezTo>
                  <a:pt x="1279221" y="1946584"/>
                  <a:pt x="1278363" y="1952870"/>
                  <a:pt x="1284840" y="1952965"/>
                </a:cubicBezTo>
                <a:cubicBezTo>
                  <a:pt x="1289031" y="1953061"/>
                  <a:pt x="1289127" y="1947631"/>
                  <a:pt x="1290841" y="1944393"/>
                </a:cubicBezTo>
                <a:cubicBezTo>
                  <a:pt x="1293984" y="1938392"/>
                  <a:pt x="1286460" y="1925724"/>
                  <a:pt x="1298080" y="1926390"/>
                </a:cubicBezTo>
                <a:cubicBezTo>
                  <a:pt x="1306081" y="1926867"/>
                  <a:pt x="1309986" y="1938964"/>
                  <a:pt x="1310463" y="1946298"/>
                </a:cubicBezTo>
                <a:cubicBezTo>
                  <a:pt x="1311415" y="1958966"/>
                  <a:pt x="1318940" y="1974397"/>
                  <a:pt x="1301985" y="1983636"/>
                </a:cubicBezTo>
                <a:cubicBezTo>
                  <a:pt x="1298652" y="1985445"/>
                  <a:pt x="1299604" y="1989541"/>
                  <a:pt x="1302652" y="1991161"/>
                </a:cubicBezTo>
                <a:cubicBezTo>
                  <a:pt x="1314844" y="1997542"/>
                  <a:pt x="1305891" y="2009449"/>
                  <a:pt x="1309891" y="2018021"/>
                </a:cubicBezTo>
                <a:cubicBezTo>
                  <a:pt x="1310367" y="2019164"/>
                  <a:pt x="1308272" y="2021926"/>
                  <a:pt x="1306843" y="2023355"/>
                </a:cubicBezTo>
                <a:cubicBezTo>
                  <a:pt x="1306081" y="2024117"/>
                  <a:pt x="1304081" y="2023545"/>
                  <a:pt x="1302652" y="2023641"/>
                </a:cubicBezTo>
                <a:cubicBezTo>
                  <a:pt x="1305224" y="2008686"/>
                  <a:pt x="1285221" y="2027070"/>
                  <a:pt x="1286460" y="2012306"/>
                </a:cubicBezTo>
                <a:cubicBezTo>
                  <a:pt x="1287507" y="1998114"/>
                  <a:pt x="1286555" y="1983731"/>
                  <a:pt x="1286555" y="1965443"/>
                </a:cubicBezTo>
                <a:cubicBezTo>
                  <a:pt x="1277030" y="1972396"/>
                  <a:pt x="1278459" y="1980397"/>
                  <a:pt x="1272553" y="1987636"/>
                </a:cubicBezTo>
                <a:cubicBezTo>
                  <a:pt x="1271791" y="1972396"/>
                  <a:pt x="1270839" y="1958871"/>
                  <a:pt x="1246455" y="1970491"/>
                </a:cubicBezTo>
                <a:cubicBezTo>
                  <a:pt x="1260647" y="1955918"/>
                  <a:pt x="1254456" y="1938868"/>
                  <a:pt x="1269505" y="1931153"/>
                </a:cubicBezTo>
                <a:cubicBezTo>
                  <a:pt x="1273506" y="1929057"/>
                  <a:pt x="1268838" y="1921342"/>
                  <a:pt x="1264266" y="1918104"/>
                </a:cubicBezTo>
                <a:cubicBezTo>
                  <a:pt x="1258075" y="1913818"/>
                  <a:pt x="1254456" y="1917056"/>
                  <a:pt x="1252170" y="1922961"/>
                </a:cubicBezTo>
                <a:cubicBezTo>
                  <a:pt x="1249979" y="1928581"/>
                  <a:pt x="1248074" y="1934201"/>
                  <a:pt x="1245216" y="1942011"/>
                </a:cubicBezTo>
                <a:cubicBezTo>
                  <a:pt x="1237882" y="1933344"/>
                  <a:pt x="1240835" y="1925343"/>
                  <a:pt x="1241787" y="1917913"/>
                </a:cubicBezTo>
                <a:cubicBezTo>
                  <a:pt x="1242454" y="1912770"/>
                  <a:pt x="1246645" y="1908007"/>
                  <a:pt x="1245026" y="1902578"/>
                </a:cubicBezTo>
                <a:cubicBezTo>
                  <a:pt x="1243026" y="1895815"/>
                  <a:pt x="1239406" y="1888672"/>
                  <a:pt x="1249693" y="1886386"/>
                </a:cubicBezTo>
                <a:close/>
                <a:moveTo>
                  <a:pt x="2406742" y="1866372"/>
                </a:moveTo>
                <a:cubicBezTo>
                  <a:pt x="2404647" y="1865670"/>
                  <a:pt x="2402599" y="1866003"/>
                  <a:pt x="2401170" y="1868956"/>
                </a:cubicBezTo>
                <a:cubicBezTo>
                  <a:pt x="2398788" y="1873909"/>
                  <a:pt x="2404503" y="1876766"/>
                  <a:pt x="2408599" y="1878671"/>
                </a:cubicBezTo>
                <a:cubicBezTo>
                  <a:pt x="2412695" y="1880481"/>
                  <a:pt x="2417267" y="1882862"/>
                  <a:pt x="2421553" y="1882767"/>
                </a:cubicBezTo>
                <a:cubicBezTo>
                  <a:pt x="2451176" y="1882196"/>
                  <a:pt x="2459367" y="1906484"/>
                  <a:pt x="2472321" y="1925344"/>
                </a:cubicBezTo>
                <a:cubicBezTo>
                  <a:pt x="2475465" y="1929821"/>
                  <a:pt x="2473655" y="1933821"/>
                  <a:pt x="2471750" y="1938107"/>
                </a:cubicBezTo>
                <a:cubicBezTo>
                  <a:pt x="2460987" y="1963634"/>
                  <a:pt x="2468416" y="1987447"/>
                  <a:pt x="2481275" y="2009354"/>
                </a:cubicBezTo>
                <a:cubicBezTo>
                  <a:pt x="2487752" y="2020308"/>
                  <a:pt x="2496610" y="2032214"/>
                  <a:pt x="2512803" y="2031452"/>
                </a:cubicBezTo>
                <a:cubicBezTo>
                  <a:pt x="2513184" y="2028976"/>
                  <a:pt x="2513660" y="2027547"/>
                  <a:pt x="2513565" y="2026118"/>
                </a:cubicBezTo>
                <a:cubicBezTo>
                  <a:pt x="2512041" y="2009640"/>
                  <a:pt x="2499944" y="1989542"/>
                  <a:pt x="2529186" y="1983923"/>
                </a:cubicBezTo>
                <a:cubicBezTo>
                  <a:pt x="2533758" y="1983065"/>
                  <a:pt x="2532805" y="1976112"/>
                  <a:pt x="2531948" y="1971731"/>
                </a:cubicBezTo>
                <a:cubicBezTo>
                  <a:pt x="2530900" y="1966587"/>
                  <a:pt x="2527281" y="1963729"/>
                  <a:pt x="2522042" y="1964873"/>
                </a:cubicBezTo>
                <a:cubicBezTo>
                  <a:pt x="2517661" y="1965825"/>
                  <a:pt x="2513470" y="1968016"/>
                  <a:pt x="2509183" y="1969445"/>
                </a:cubicBezTo>
                <a:cubicBezTo>
                  <a:pt x="2504040" y="1971159"/>
                  <a:pt x="2497563" y="1972778"/>
                  <a:pt x="2494610" y="1967540"/>
                </a:cubicBezTo>
                <a:cubicBezTo>
                  <a:pt x="2490800" y="1960682"/>
                  <a:pt x="2497563" y="1958681"/>
                  <a:pt x="2502420" y="1956681"/>
                </a:cubicBezTo>
                <a:cubicBezTo>
                  <a:pt x="2507088" y="1954681"/>
                  <a:pt x="2510993" y="1951537"/>
                  <a:pt x="2508612" y="1946489"/>
                </a:cubicBezTo>
                <a:cubicBezTo>
                  <a:pt x="2506326" y="1941441"/>
                  <a:pt x="2500801" y="1941536"/>
                  <a:pt x="2497182" y="1945061"/>
                </a:cubicBezTo>
                <a:cubicBezTo>
                  <a:pt x="2492800" y="1949442"/>
                  <a:pt x="2488990" y="1946870"/>
                  <a:pt x="2489847" y="1943251"/>
                </a:cubicBezTo>
                <a:cubicBezTo>
                  <a:pt x="2493467" y="1928678"/>
                  <a:pt x="2478798" y="1922582"/>
                  <a:pt x="2475370" y="1909342"/>
                </a:cubicBezTo>
                <a:cubicBezTo>
                  <a:pt x="2492895" y="1904484"/>
                  <a:pt x="2505468" y="1918676"/>
                  <a:pt x="2520518" y="1917438"/>
                </a:cubicBezTo>
                <a:cubicBezTo>
                  <a:pt x="2537949" y="1916009"/>
                  <a:pt x="2553665" y="1917438"/>
                  <a:pt x="2566428" y="1931345"/>
                </a:cubicBezTo>
                <a:cubicBezTo>
                  <a:pt x="2572048" y="1937345"/>
                  <a:pt x="2580525" y="1934869"/>
                  <a:pt x="2585383" y="1930868"/>
                </a:cubicBezTo>
                <a:cubicBezTo>
                  <a:pt x="2591479" y="1925725"/>
                  <a:pt x="2595956" y="1917438"/>
                  <a:pt x="2593861" y="1908770"/>
                </a:cubicBezTo>
                <a:cubicBezTo>
                  <a:pt x="2592051" y="1901246"/>
                  <a:pt x="2584812" y="1898960"/>
                  <a:pt x="2577573" y="1898674"/>
                </a:cubicBezTo>
                <a:cubicBezTo>
                  <a:pt x="2566905" y="1898198"/>
                  <a:pt x="2555665" y="1897721"/>
                  <a:pt x="2546045" y="1902198"/>
                </a:cubicBezTo>
                <a:cubicBezTo>
                  <a:pt x="2529281" y="1909913"/>
                  <a:pt x="2514136" y="1905913"/>
                  <a:pt x="2500706" y="1896769"/>
                </a:cubicBezTo>
                <a:cubicBezTo>
                  <a:pt x="2481180" y="1883434"/>
                  <a:pt x="2459082" y="1878862"/>
                  <a:pt x="2436984" y="1873433"/>
                </a:cubicBezTo>
                <a:cubicBezTo>
                  <a:pt x="2428887" y="1871432"/>
                  <a:pt x="2420220" y="1875719"/>
                  <a:pt x="2412600" y="1870004"/>
                </a:cubicBezTo>
                <a:cubicBezTo>
                  <a:pt x="2410981" y="1868813"/>
                  <a:pt x="2408837" y="1867075"/>
                  <a:pt x="2406742" y="1866372"/>
                </a:cubicBezTo>
                <a:close/>
                <a:moveTo>
                  <a:pt x="657560" y="1833022"/>
                </a:moveTo>
                <a:cubicBezTo>
                  <a:pt x="659524" y="1833998"/>
                  <a:pt x="661143" y="1835808"/>
                  <a:pt x="662286" y="1837713"/>
                </a:cubicBezTo>
                <a:cubicBezTo>
                  <a:pt x="669335" y="1849334"/>
                  <a:pt x="678764" y="1849619"/>
                  <a:pt x="689051" y="1843523"/>
                </a:cubicBezTo>
                <a:cubicBezTo>
                  <a:pt x="703910" y="1834760"/>
                  <a:pt x="721055" y="1849810"/>
                  <a:pt x="735914" y="1838666"/>
                </a:cubicBezTo>
                <a:cubicBezTo>
                  <a:pt x="738105" y="1837046"/>
                  <a:pt x="752012" y="1866574"/>
                  <a:pt x="750964" y="1875527"/>
                </a:cubicBezTo>
                <a:cubicBezTo>
                  <a:pt x="736391" y="1890291"/>
                  <a:pt x="753917" y="1894863"/>
                  <a:pt x="762394" y="1903245"/>
                </a:cubicBezTo>
                <a:cubicBezTo>
                  <a:pt x="765918" y="1906769"/>
                  <a:pt x="772586" y="1911246"/>
                  <a:pt x="769442" y="1916009"/>
                </a:cubicBezTo>
                <a:cubicBezTo>
                  <a:pt x="766680" y="1920104"/>
                  <a:pt x="759441" y="1922581"/>
                  <a:pt x="753917" y="1923152"/>
                </a:cubicBezTo>
                <a:cubicBezTo>
                  <a:pt x="747249" y="1923914"/>
                  <a:pt x="748964" y="1914770"/>
                  <a:pt x="748106" y="1914104"/>
                </a:cubicBezTo>
                <a:cubicBezTo>
                  <a:pt x="734962" y="1902293"/>
                  <a:pt x="720770" y="1891529"/>
                  <a:pt x="706387" y="1881052"/>
                </a:cubicBezTo>
                <a:cubicBezTo>
                  <a:pt x="689623" y="1868764"/>
                  <a:pt x="669716" y="1863145"/>
                  <a:pt x="650856" y="1855430"/>
                </a:cubicBezTo>
                <a:cubicBezTo>
                  <a:pt x="646951" y="1853810"/>
                  <a:pt x="640664" y="1853620"/>
                  <a:pt x="640950" y="1847809"/>
                </a:cubicBezTo>
                <a:cubicBezTo>
                  <a:pt x="641236" y="1841618"/>
                  <a:pt x="645332" y="1836475"/>
                  <a:pt x="650761" y="1833331"/>
                </a:cubicBezTo>
                <a:cubicBezTo>
                  <a:pt x="653285" y="1831903"/>
                  <a:pt x="655595" y="1832046"/>
                  <a:pt x="657560" y="1833022"/>
                </a:cubicBezTo>
                <a:close/>
                <a:moveTo>
                  <a:pt x="1027950" y="1803233"/>
                </a:moveTo>
                <a:lnTo>
                  <a:pt x="1028903" y="1804376"/>
                </a:lnTo>
                <a:lnTo>
                  <a:pt x="1027900" y="1803426"/>
                </a:lnTo>
                <a:close/>
                <a:moveTo>
                  <a:pt x="1008710" y="1612543"/>
                </a:moveTo>
                <a:cubicBezTo>
                  <a:pt x="1011377" y="1636736"/>
                  <a:pt x="1000995" y="1657787"/>
                  <a:pt x="998233" y="1679980"/>
                </a:cubicBezTo>
                <a:cubicBezTo>
                  <a:pt x="995089" y="1705126"/>
                  <a:pt x="993184" y="1729700"/>
                  <a:pt x="996708" y="1754846"/>
                </a:cubicBezTo>
                <a:cubicBezTo>
                  <a:pt x="998137" y="1765800"/>
                  <a:pt x="1001543" y="1775325"/>
                  <a:pt x="1006912" y="1783540"/>
                </a:cubicBezTo>
                <a:lnTo>
                  <a:pt x="1027900" y="1803426"/>
                </a:lnTo>
                <a:lnTo>
                  <a:pt x="1020831" y="1830487"/>
                </a:lnTo>
                <a:cubicBezTo>
                  <a:pt x="1015687" y="1837952"/>
                  <a:pt x="1008377" y="1844096"/>
                  <a:pt x="1000709" y="1849811"/>
                </a:cubicBezTo>
                <a:cubicBezTo>
                  <a:pt x="990993" y="1857049"/>
                  <a:pt x="979944" y="1862574"/>
                  <a:pt x="969277" y="1868289"/>
                </a:cubicBezTo>
                <a:cubicBezTo>
                  <a:pt x="924604" y="1892102"/>
                  <a:pt x="888028" y="1926868"/>
                  <a:pt x="848881" y="1958015"/>
                </a:cubicBezTo>
                <a:cubicBezTo>
                  <a:pt x="832116" y="1971349"/>
                  <a:pt x="829640" y="1993352"/>
                  <a:pt x="820115" y="2014783"/>
                </a:cubicBezTo>
                <a:cubicBezTo>
                  <a:pt x="799922" y="1970587"/>
                  <a:pt x="810209" y="1934012"/>
                  <a:pt x="834879" y="1899341"/>
                </a:cubicBezTo>
                <a:cubicBezTo>
                  <a:pt x="877646" y="1839428"/>
                  <a:pt x="913460" y="1774849"/>
                  <a:pt x="957180" y="1715508"/>
                </a:cubicBezTo>
                <a:cubicBezTo>
                  <a:pt x="959847" y="1711888"/>
                  <a:pt x="962323" y="1707412"/>
                  <a:pt x="962800" y="1703221"/>
                </a:cubicBezTo>
                <a:cubicBezTo>
                  <a:pt x="966324" y="1667502"/>
                  <a:pt x="985660" y="1639975"/>
                  <a:pt x="1008710" y="1612543"/>
                </a:cubicBezTo>
                <a:close/>
                <a:moveTo>
                  <a:pt x="1319034" y="1556250"/>
                </a:moveTo>
                <a:cubicBezTo>
                  <a:pt x="1304461" y="1555393"/>
                  <a:pt x="1300746" y="1560155"/>
                  <a:pt x="1305604" y="1573586"/>
                </a:cubicBezTo>
                <a:cubicBezTo>
                  <a:pt x="1310367" y="1586635"/>
                  <a:pt x="1318558" y="1597588"/>
                  <a:pt x="1327893" y="1607780"/>
                </a:cubicBezTo>
                <a:cubicBezTo>
                  <a:pt x="1333989" y="1614543"/>
                  <a:pt x="1340085" y="1624925"/>
                  <a:pt x="1348848" y="1622830"/>
                </a:cubicBezTo>
                <a:cubicBezTo>
                  <a:pt x="1358277" y="1620639"/>
                  <a:pt x="1353039" y="1608352"/>
                  <a:pt x="1355515" y="1600732"/>
                </a:cubicBezTo>
                <a:cubicBezTo>
                  <a:pt x="1355896" y="1599589"/>
                  <a:pt x="1357515" y="1598732"/>
                  <a:pt x="1359706" y="1596731"/>
                </a:cubicBezTo>
                <a:cubicBezTo>
                  <a:pt x="1373327" y="1608447"/>
                  <a:pt x="1381518" y="1623306"/>
                  <a:pt x="1385709" y="1640546"/>
                </a:cubicBezTo>
                <a:cubicBezTo>
                  <a:pt x="1388567" y="1652262"/>
                  <a:pt x="1398663" y="1665787"/>
                  <a:pt x="1392663" y="1675217"/>
                </a:cubicBezTo>
                <a:cubicBezTo>
                  <a:pt x="1385138" y="1687124"/>
                  <a:pt x="1391234" y="1695125"/>
                  <a:pt x="1393139" y="1704459"/>
                </a:cubicBezTo>
                <a:cubicBezTo>
                  <a:pt x="1394091" y="1709317"/>
                  <a:pt x="1398092" y="1715699"/>
                  <a:pt x="1403997" y="1713984"/>
                </a:cubicBezTo>
                <a:cubicBezTo>
                  <a:pt x="1410951" y="1711984"/>
                  <a:pt x="1407617" y="1705126"/>
                  <a:pt x="1406664" y="1700268"/>
                </a:cubicBezTo>
                <a:cubicBezTo>
                  <a:pt x="1404093" y="1687504"/>
                  <a:pt x="1396854" y="1674836"/>
                  <a:pt x="1405236" y="1660549"/>
                </a:cubicBezTo>
                <a:cubicBezTo>
                  <a:pt x="1415904" y="1667597"/>
                  <a:pt x="1409903" y="1680646"/>
                  <a:pt x="1419999" y="1689314"/>
                </a:cubicBezTo>
                <a:cubicBezTo>
                  <a:pt x="1423428" y="1657977"/>
                  <a:pt x="1409998" y="1633783"/>
                  <a:pt x="1394663" y="1611209"/>
                </a:cubicBezTo>
                <a:cubicBezTo>
                  <a:pt x="1378661" y="1587587"/>
                  <a:pt x="1352753" y="1574633"/>
                  <a:pt x="1330179" y="1558346"/>
                </a:cubicBezTo>
                <a:cubicBezTo>
                  <a:pt x="1327416" y="1556345"/>
                  <a:pt x="1322844" y="1556536"/>
                  <a:pt x="1319034" y="1556250"/>
                </a:cubicBezTo>
                <a:close/>
                <a:moveTo>
                  <a:pt x="1412760" y="1507387"/>
                </a:moveTo>
                <a:cubicBezTo>
                  <a:pt x="1403521" y="1503862"/>
                  <a:pt x="1403140" y="1509863"/>
                  <a:pt x="1401426" y="1516150"/>
                </a:cubicBezTo>
                <a:cubicBezTo>
                  <a:pt x="1399140" y="1524722"/>
                  <a:pt x="1397901" y="1532723"/>
                  <a:pt x="1405712" y="1538915"/>
                </a:cubicBezTo>
                <a:cubicBezTo>
                  <a:pt x="1407903" y="1540629"/>
                  <a:pt x="1410284" y="1538819"/>
                  <a:pt x="1410474" y="1536152"/>
                </a:cubicBezTo>
                <a:cubicBezTo>
                  <a:pt x="1410855" y="1531580"/>
                  <a:pt x="1409903" y="1525770"/>
                  <a:pt x="1417428" y="1529390"/>
                </a:cubicBezTo>
                <a:cubicBezTo>
                  <a:pt x="1423619" y="1532437"/>
                  <a:pt x="1419618" y="1536438"/>
                  <a:pt x="1418094" y="1540629"/>
                </a:cubicBezTo>
                <a:cubicBezTo>
                  <a:pt x="1414951" y="1549583"/>
                  <a:pt x="1407712" y="1562822"/>
                  <a:pt x="1411141" y="1567204"/>
                </a:cubicBezTo>
                <a:cubicBezTo>
                  <a:pt x="1417904" y="1575776"/>
                  <a:pt x="1423714" y="1586158"/>
                  <a:pt x="1433620" y="1592445"/>
                </a:cubicBezTo>
                <a:cubicBezTo>
                  <a:pt x="1440669" y="1596922"/>
                  <a:pt x="1446574" y="1602541"/>
                  <a:pt x="1456194" y="1600732"/>
                </a:cubicBezTo>
                <a:cubicBezTo>
                  <a:pt x="1480007" y="1596350"/>
                  <a:pt x="1502581" y="1603970"/>
                  <a:pt x="1518774" y="1618925"/>
                </a:cubicBezTo>
                <a:cubicBezTo>
                  <a:pt x="1538490" y="1637212"/>
                  <a:pt x="1570494" y="1626259"/>
                  <a:pt x="1585544" y="1651310"/>
                </a:cubicBezTo>
                <a:cubicBezTo>
                  <a:pt x="1585830" y="1651691"/>
                  <a:pt x="1588687" y="1651214"/>
                  <a:pt x="1589640" y="1650357"/>
                </a:cubicBezTo>
                <a:cubicBezTo>
                  <a:pt x="1598688" y="1642642"/>
                  <a:pt x="1600879" y="1650357"/>
                  <a:pt x="1604403" y="1656453"/>
                </a:cubicBezTo>
                <a:cubicBezTo>
                  <a:pt x="1613643" y="1672265"/>
                  <a:pt x="1624787" y="1687314"/>
                  <a:pt x="1642789" y="1692743"/>
                </a:cubicBezTo>
                <a:cubicBezTo>
                  <a:pt x="1659458" y="1697791"/>
                  <a:pt x="1666697" y="1704650"/>
                  <a:pt x="1664411" y="1723414"/>
                </a:cubicBezTo>
                <a:cubicBezTo>
                  <a:pt x="1662696" y="1737130"/>
                  <a:pt x="1671174" y="1749798"/>
                  <a:pt x="1682127" y="1758561"/>
                </a:cubicBezTo>
                <a:cubicBezTo>
                  <a:pt x="1691748" y="1766276"/>
                  <a:pt x="1698606" y="1755132"/>
                  <a:pt x="1706797" y="1752560"/>
                </a:cubicBezTo>
                <a:cubicBezTo>
                  <a:pt x="1723085" y="1747512"/>
                  <a:pt x="1737087" y="1744845"/>
                  <a:pt x="1731372" y="1718842"/>
                </a:cubicBezTo>
                <a:cubicBezTo>
                  <a:pt x="1725942" y="1693982"/>
                  <a:pt x="1730991" y="1692743"/>
                  <a:pt x="1706416" y="1685219"/>
                </a:cubicBezTo>
                <a:cubicBezTo>
                  <a:pt x="1702511" y="1684075"/>
                  <a:pt x="1698987" y="1683313"/>
                  <a:pt x="1698606" y="1678741"/>
                </a:cubicBezTo>
                <a:cubicBezTo>
                  <a:pt x="1698320" y="1674550"/>
                  <a:pt x="1700987" y="1671598"/>
                  <a:pt x="1704416" y="1669598"/>
                </a:cubicBezTo>
                <a:cubicBezTo>
                  <a:pt x="1712131" y="1665025"/>
                  <a:pt x="1720418" y="1666073"/>
                  <a:pt x="1728800" y="1667312"/>
                </a:cubicBezTo>
                <a:cubicBezTo>
                  <a:pt x="1738134" y="1668740"/>
                  <a:pt x="1747564" y="1671788"/>
                  <a:pt x="1756899" y="1666835"/>
                </a:cubicBezTo>
                <a:cubicBezTo>
                  <a:pt x="1754898" y="1661596"/>
                  <a:pt x="1751374" y="1663025"/>
                  <a:pt x="1748612" y="1662454"/>
                </a:cubicBezTo>
                <a:cubicBezTo>
                  <a:pt x="1727562" y="1658167"/>
                  <a:pt x="1706511" y="1656834"/>
                  <a:pt x="1688700" y="1640165"/>
                </a:cubicBezTo>
                <a:cubicBezTo>
                  <a:pt x="1677460" y="1629688"/>
                  <a:pt x="1660982" y="1622639"/>
                  <a:pt x="1642884" y="1624258"/>
                </a:cubicBezTo>
                <a:cubicBezTo>
                  <a:pt x="1631359" y="1625306"/>
                  <a:pt x="1625930" y="1617115"/>
                  <a:pt x="1621834" y="1606161"/>
                </a:cubicBezTo>
                <a:cubicBezTo>
                  <a:pt x="1617643" y="1595207"/>
                  <a:pt x="1599736" y="1592826"/>
                  <a:pt x="1601260" y="1577015"/>
                </a:cubicBezTo>
                <a:cubicBezTo>
                  <a:pt x="1599736" y="1577205"/>
                  <a:pt x="1598117" y="1577110"/>
                  <a:pt x="1596783" y="1577586"/>
                </a:cubicBezTo>
                <a:cubicBezTo>
                  <a:pt x="1584020" y="1582634"/>
                  <a:pt x="1573638" y="1576729"/>
                  <a:pt x="1562398" y="1571395"/>
                </a:cubicBezTo>
                <a:cubicBezTo>
                  <a:pt x="1548873" y="1565299"/>
                  <a:pt x="1534680" y="1560536"/>
                  <a:pt x="1519631" y="1557869"/>
                </a:cubicBezTo>
                <a:cubicBezTo>
                  <a:pt x="1519345" y="1563775"/>
                  <a:pt x="1523060" y="1563965"/>
                  <a:pt x="1525536" y="1565204"/>
                </a:cubicBezTo>
                <a:cubicBezTo>
                  <a:pt x="1530204" y="1567585"/>
                  <a:pt x="1536204" y="1568633"/>
                  <a:pt x="1537443" y="1574729"/>
                </a:cubicBezTo>
                <a:cubicBezTo>
                  <a:pt x="1538205" y="1578348"/>
                  <a:pt x="1535061" y="1580062"/>
                  <a:pt x="1531823" y="1580253"/>
                </a:cubicBezTo>
                <a:cubicBezTo>
                  <a:pt x="1524489" y="1580634"/>
                  <a:pt x="1516773" y="1583396"/>
                  <a:pt x="1511820" y="1574348"/>
                </a:cubicBezTo>
                <a:cubicBezTo>
                  <a:pt x="1509153" y="1569490"/>
                  <a:pt x="1508487" y="1564441"/>
                  <a:pt x="1507248" y="1559298"/>
                </a:cubicBezTo>
                <a:cubicBezTo>
                  <a:pt x="1505915" y="1553774"/>
                  <a:pt x="1500105" y="1547678"/>
                  <a:pt x="1496199" y="1550249"/>
                </a:cubicBezTo>
                <a:cubicBezTo>
                  <a:pt x="1484293" y="1558060"/>
                  <a:pt x="1481055" y="1549487"/>
                  <a:pt x="1473720" y="1543201"/>
                </a:cubicBezTo>
                <a:cubicBezTo>
                  <a:pt x="1467434" y="1537771"/>
                  <a:pt x="1455909" y="1538248"/>
                  <a:pt x="1451051" y="1529485"/>
                </a:cubicBezTo>
                <a:cubicBezTo>
                  <a:pt x="1442574" y="1514150"/>
                  <a:pt x="1426667" y="1512721"/>
                  <a:pt x="1412760" y="1507387"/>
                </a:cubicBezTo>
                <a:close/>
                <a:moveTo>
                  <a:pt x="2325601" y="1440200"/>
                </a:moveTo>
                <a:cubicBezTo>
                  <a:pt x="2322970" y="1439164"/>
                  <a:pt x="2320303" y="1439140"/>
                  <a:pt x="2317445" y="1442331"/>
                </a:cubicBezTo>
                <a:cubicBezTo>
                  <a:pt x="2312873" y="1447475"/>
                  <a:pt x="2315921" y="1453952"/>
                  <a:pt x="2316969" y="1459762"/>
                </a:cubicBezTo>
                <a:cubicBezTo>
                  <a:pt x="2319255" y="1472335"/>
                  <a:pt x="2329732" y="1480050"/>
                  <a:pt x="2336114" y="1490242"/>
                </a:cubicBezTo>
                <a:cubicBezTo>
                  <a:pt x="2339448" y="1495671"/>
                  <a:pt x="2339352" y="1506529"/>
                  <a:pt x="2347353" y="1505101"/>
                </a:cubicBezTo>
                <a:cubicBezTo>
                  <a:pt x="2355354" y="1503672"/>
                  <a:pt x="2358307" y="1493766"/>
                  <a:pt x="2360879" y="1485956"/>
                </a:cubicBezTo>
                <a:cubicBezTo>
                  <a:pt x="2361927" y="1482431"/>
                  <a:pt x="2361831" y="1478526"/>
                  <a:pt x="2362212" y="1475764"/>
                </a:cubicBezTo>
                <a:cubicBezTo>
                  <a:pt x="2362593" y="1455380"/>
                  <a:pt x="2359355" y="1452142"/>
                  <a:pt x="2333542" y="1444141"/>
                </a:cubicBezTo>
                <a:cubicBezTo>
                  <a:pt x="2330828" y="1443284"/>
                  <a:pt x="2328232" y="1441236"/>
                  <a:pt x="2325601" y="1440200"/>
                </a:cubicBezTo>
                <a:close/>
                <a:moveTo>
                  <a:pt x="2161711" y="1376704"/>
                </a:moveTo>
                <a:cubicBezTo>
                  <a:pt x="2148948" y="1383276"/>
                  <a:pt x="2134755" y="1381276"/>
                  <a:pt x="2119801" y="1385753"/>
                </a:cubicBezTo>
                <a:cubicBezTo>
                  <a:pt x="2132374" y="1389848"/>
                  <a:pt x="2125802" y="1410232"/>
                  <a:pt x="2140280" y="1410327"/>
                </a:cubicBezTo>
                <a:cubicBezTo>
                  <a:pt x="2156187" y="1410422"/>
                  <a:pt x="2163426" y="1414042"/>
                  <a:pt x="2157520" y="1431282"/>
                </a:cubicBezTo>
                <a:cubicBezTo>
                  <a:pt x="2156187" y="1435187"/>
                  <a:pt x="2159997" y="1440521"/>
                  <a:pt x="2164854" y="1441569"/>
                </a:cubicBezTo>
                <a:cubicBezTo>
                  <a:pt x="2170379" y="1442807"/>
                  <a:pt x="2169903" y="1437950"/>
                  <a:pt x="2170760" y="1434235"/>
                </a:cubicBezTo>
                <a:cubicBezTo>
                  <a:pt x="2173332" y="1423281"/>
                  <a:pt x="2176761" y="1429853"/>
                  <a:pt x="2180380" y="1433758"/>
                </a:cubicBezTo>
                <a:cubicBezTo>
                  <a:pt x="2190096" y="1444427"/>
                  <a:pt x="2198478" y="1442426"/>
                  <a:pt x="2206288" y="1431282"/>
                </a:cubicBezTo>
                <a:cubicBezTo>
                  <a:pt x="2210574" y="1425091"/>
                  <a:pt x="2215908" y="1419471"/>
                  <a:pt x="2220004" y="1413185"/>
                </a:cubicBezTo>
                <a:cubicBezTo>
                  <a:pt x="2228958" y="1399564"/>
                  <a:pt x="2226957" y="1394135"/>
                  <a:pt x="2211432" y="1391944"/>
                </a:cubicBezTo>
                <a:cubicBezTo>
                  <a:pt x="2197049" y="1389848"/>
                  <a:pt x="2182952" y="1387753"/>
                  <a:pt x="2171903" y="1377275"/>
                </a:cubicBezTo>
                <a:cubicBezTo>
                  <a:pt x="2168379" y="1373941"/>
                  <a:pt x="2165331" y="1374894"/>
                  <a:pt x="2161711" y="1376704"/>
                </a:cubicBezTo>
                <a:close/>
                <a:moveTo>
                  <a:pt x="1371220" y="1330543"/>
                </a:moveTo>
                <a:cubicBezTo>
                  <a:pt x="1365469" y="1329174"/>
                  <a:pt x="1359039" y="1329793"/>
                  <a:pt x="1352181" y="1331079"/>
                </a:cubicBezTo>
                <a:cubicBezTo>
                  <a:pt x="1342847" y="1332889"/>
                  <a:pt x="1333989" y="1339747"/>
                  <a:pt x="1323511" y="1334794"/>
                </a:cubicBezTo>
                <a:cubicBezTo>
                  <a:pt x="1318272" y="1332317"/>
                  <a:pt x="1312272" y="1327841"/>
                  <a:pt x="1307223" y="1334699"/>
                </a:cubicBezTo>
                <a:cubicBezTo>
                  <a:pt x="1301985" y="1341747"/>
                  <a:pt x="1303413" y="1348986"/>
                  <a:pt x="1308652" y="1355654"/>
                </a:cubicBezTo>
                <a:cubicBezTo>
                  <a:pt x="1312748" y="1360892"/>
                  <a:pt x="1318749" y="1364988"/>
                  <a:pt x="1311414" y="1372894"/>
                </a:cubicBezTo>
                <a:cubicBezTo>
                  <a:pt x="1302842" y="1382038"/>
                  <a:pt x="1306938" y="1383848"/>
                  <a:pt x="1318177" y="1384610"/>
                </a:cubicBezTo>
                <a:cubicBezTo>
                  <a:pt x="1344276" y="1386324"/>
                  <a:pt x="1345704" y="1388991"/>
                  <a:pt x="1353991" y="1415375"/>
                </a:cubicBezTo>
                <a:cubicBezTo>
                  <a:pt x="1359039" y="1431568"/>
                  <a:pt x="1369707" y="1444522"/>
                  <a:pt x="1381137" y="1456809"/>
                </a:cubicBezTo>
                <a:cubicBezTo>
                  <a:pt x="1385233" y="1461191"/>
                  <a:pt x="1388757" y="1461381"/>
                  <a:pt x="1394949" y="1459762"/>
                </a:cubicBezTo>
                <a:cubicBezTo>
                  <a:pt x="1414665" y="1454809"/>
                  <a:pt x="1419047" y="1459476"/>
                  <a:pt x="1416189" y="1480526"/>
                </a:cubicBezTo>
                <a:cubicBezTo>
                  <a:pt x="1416285" y="1484527"/>
                  <a:pt x="1411236" y="1488718"/>
                  <a:pt x="1414856" y="1493004"/>
                </a:cubicBezTo>
                <a:cubicBezTo>
                  <a:pt x="1417047" y="1495576"/>
                  <a:pt x="1420571" y="1494337"/>
                  <a:pt x="1423143" y="1492718"/>
                </a:cubicBezTo>
                <a:cubicBezTo>
                  <a:pt x="1430477" y="1488241"/>
                  <a:pt x="1433049" y="1480717"/>
                  <a:pt x="1432287" y="1473097"/>
                </a:cubicBezTo>
                <a:cubicBezTo>
                  <a:pt x="1431144" y="1461476"/>
                  <a:pt x="1450860" y="1473668"/>
                  <a:pt x="1445907" y="1461000"/>
                </a:cubicBezTo>
                <a:cubicBezTo>
                  <a:pt x="1439430" y="1444427"/>
                  <a:pt x="1457242" y="1458619"/>
                  <a:pt x="1457814" y="1450618"/>
                </a:cubicBezTo>
                <a:cubicBezTo>
                  <a:pt x="1458480" y="1441188"/>
                  <a:pt x="1449908" y="1438331"/>
                  <a:pt x="1446288" y="1432044"/>
                </a:cubicBezTo>
                <a:cubicBezTo>
                  <a:pt x="1446098" y="1431663"/>
                  <a:pt x="1446860" y="1430806"/>
                  <a:pt x="1447146" y="1430044"/>
                </a:cubicBezTo>
                <a:cubicBezTo>
                  <a:pt x="1454670" y="1410613"/>
                  <a:pt x="1455432" y="1409946"/>
                  <a:pt x="1445336" y="1398897"/>
                </a:cubicBezTo>
                <a:cubicBezTo>
                  <a:pt x="1438287" y="1391182"/>
                  <a:pt x="1446860" y="1371751"/>
                  <a:pt x="1426762" y="1374132"/>
                </a:cubicBezTo>
                <a:cubicBezTo>
                  <a:pt x="1427143" y="1372703"/>
                  <a:pt x="1427905" y="1371275"/>
                  <a:pt x="1427905" y="1369846"/>
                </a:cubicBezTo>
                <a:cubicBezTo>
                  <a:pt x="1428096" y="1355749"/>
                  <a:pt x="1420285" y="1346605"/>
                  <a:pt x="1407141" y="1349367"/>
                </a:cubicBezTo>
                <a:cubicBezTo>
                  <a:pt x="1397139" y="1351558"/>
                  <a:pt x="1391234" y="1350129"/>
                  <a:pt x="1386186" y="1341937"/>
                </a:cubicBezTo>
                <a:cubicBezTo>
                  <a:pt x="1382043" y="1335270"/>
                  <a:pt x="1376971" y="1331913"/>
                  <a:pt x="1371220" y="1330543"/>
                </a:cubicBezTo>
                <a:close/>
                <a:moveTo>
                  <a:pt x="1483722" y="1297361"/>
                </a:moveTo>
                <a:cubicBezTo>
                  <a:pt x="1482198" y="1296789"/>
                  <a:pt x="1480007" y="1298694"/>
                  <a:pt x="1477626" y="1299551"/>
                </a:cubicBezTo>
                <a:cubicBezTo>
                  <a:pt x="1536109" y="1336508"/>
                  <a:pt x="1627073" y="1336318"/>
                  <a:pt x="1678603" y="1298027"/>
                </a:cubicBezTo>
                <a:cubicBezTo>
                  <a:pt x="1647171" y="1300028"/>
                  <a:pt x="1620024" y="1311267"/>
                  <a:pt x="1587735" y="1304314"/>
                </a:cubicBezTo>
                <a:cubicBezTo>
                  <a:pt x="1554969" y="1297265"/>
                  <a:pt x="1518202" y="1308791"/>
                  <a:pt x="1483722" y="1297361"/>
                </a:cubicBezTo>
                <a:close/>
                <a:moveTo>
                  <a:pt x="108039" y="1182989"/>
                </a:moveTo>
                <a:cubicBezTo>
                  <a:pt x="109932" y="1182132"/>
                  <a:pt x="111837" y="1182108"/>
                  <a:pt x="113837" y="1185060"/>
                </a:cubicBezTo>
                <a:cubicBezTo>
                  <a:pt x="116409" y="1188870"/>
                  <a:pt x="118695" y="1194585"/>
                  <a:pt x="115075" y="1197729"/>
                </a:cubicBezTo>
                <a:cubicBezTo>
                  <a:pt x="100407" y="1210397"/>
                  <a:pt x="85167" y="1222303"/>
                  <a:pt x="69831" y="1234305"/>
                </a:cubicBezTo>
                <a:cubicBezTo>
                  <a:pt x="68498" y="1235257"/>
                  <a:pt x="65545" y="1234305"/>
                  <a:pt x="61640" y="1234305"/>
                </a:cubicBezTo>
                <a:cubicBezTo>
                  <a:pt x="52591" y="1237257"/>
                  <a:pt x="44590" y="1224399"/>
                  <a:pt x="33255" y="1229256"/>
                </a:cubicBezTo>
                <a:cubicBezTo>
                  <a:pt x="30207" y="1230495"/>
                  <a:pt x="28493" y="1226208"/>
                  <a:pt x="27921" y="1223160"/>
                </a:cubicBezTo>
                <a:cubicBezTo>
                  <a:pt x="27159" y="1219255"/>
                  <a:pt x="29636" y="1217922"/>
                  <a:pt x="32970" y="1217636"/>
                </a:cubicBezTo>
                <a:cubicBezTo>
                  <a:pt x="34494" y="1217445"/>
                  <a:pt x="36875" y="1218017"/>
                  <a:pt x="37351" y="1217350"/>
                </a:cubicBezTo>
                <a:cubicBezTo>
                  <a:pt x="52401" y="1192966"/>
                  <a:pt x="77832" y="1190490"/>
                  <a:pt x="102312" y="1185918"/>
                </a:cubicBezTo>
                <a:cubicBezTo>
                  <a:pt x="104265" y="1185537"/>
                  <a:pt x="106146" y="1183846"/>
                  <a:pt x="108039" y="1182989"/>
                </a:cubicBezTo>
                <a:close/>
                <a:moveTo>
                  <a:pt x="1148633" y="750530"/>
                </a:moveTo>
                <a:cubicBezTo>
                  <a:pt x="1152729" y="750340"/>
                  <a:pt x="1154062" y="755293"/>
                  <a:pt x="1156253" y="758245"/>
                </a:cubicBezTo>
                <a:cubicBezTo>
                  <a:pt x="1159872" y="763008"/>
                  <a:pt x="1156158" y="779391"/>
                  <a:pt x="1170731" y="767008"/>
                </a:cubicBezTo>
                <a:cubicBezTo>
                  <a:pt x="1172064" y="765865"/>
                  <a:pt x="1174541" y="770533"/>
                  <a:pt x="1175684" y="773485"/>
                </a:cubicBezTo>
                <a:cubicBezTo>
                  <a:pt x="1183780" y="794250"/>
                  <a:pt x="1183875" y="794155"/>
                  <a:pt x="1202830" y="781582"/>
                </a:cubicBezTo>
                <a:cubicBezTo>
                  <a:pt x="1209974" y="776819"/>
                  <a:pt x="1218356" y="775962"/>
                  <a:pt x="1226357" y="774724"/>
                </a:cubicBezTo>
                <a:cubicBezTo>
                  <a:pt x="1229691" y="774247"/>
                  <a:pt x="1234739" y="773485"/>
                  <a:pt x="1235977" y="778248"/>
                </a:cubicBezTo>
                <a:cubicBezTo>
                  <a:pt x="1237025" y="782629"/>
                  <a:pt x="1236453" y="787487"/>
                  <a:pt x="1230833" y="789202"/>
                </a:cubicBezTo>
                <a:cubicBezTo>
                  <a:pt x="1216451" y="793488"/>
                  <a:pt x="1211593" y="802822"/>
                  <a:pt x="1208069" y="817777"/>
                </a:cubicBezTo>
                <a:cubicBezTo>
                  <a:pt x="1205116" y="830254"/>
                  <a:pt x="1191591" y="840160"/>
                  <a:pt x="1183113" y="851495"/>
                </a:cubicBezTo>
                <a:cubicBezTo>
                  <a:pt x="1174922" y="862449"/>
                  <a:pt x="1163778" y="874069"/>
                  <a:pt x="1186352" y="882070"/>
                </a:cubicBezTo>
                <a:cubicBezTo>
                  <a:pt x="1189019" y="883023"/>
                  <a:pt x="1191972" y="885499"/>
                  <a:pt x="1188162" y="888547"/>
                </a:cubicBezTo>
                <a:cubicBezTo>
                  <a:pt x="1179875" y="895215"/>
                  <a:pt x="1181970" y="904645"/>
                  <a:pt x="1183399" y="917980"/>
                </a:cubicBezTo>
                <a:cubicBezTo>
                  <a:pt x="1168254" y="900930"/>
                  <a:pt x="1161777" y="885785"/>
                  <a:pt x="1161587" y="867878"/>
                </a:cubicBezTo>
                <a:cubicBezTo>
                  <a:pt x="1161396" y="844256"/>
                  <a:pt x="1154253" y="823492"/>
                  <a:pt x="1136822" y="805680"/>
                </a:cubicBezTo>
                <a:cubicBezTo>
                  <a:pt x="1128916" y="820444"/>
                  <a:pt x="1116724" y="832064"/>
                  <a:pt x="1119867" y="849876"/>
                </a:cubicBezTo>
                <a:cubicBezTo>
                  <a:pt x="1120248" y="852162"/>
                  <a:pt x="1092626" y="870831"/>
                  <a:pt x="1089768" y="870450"/>
                </a:cubicBezTo>
                <a:cubicBezTo>
                  <a:pt x="1088435" y="870259"/>
                  <a:pt x="1086625" y="869497"/>
                  <a:pt x="1086054" y="868354"/>
                </a:cubicBezTo>
                <a:cubicBezTo>
                  <a:pt x="1084815" y="866164"/>
                  <a:pt x="1085482" y="863782"/>
                  <a:pt x="1087387" y="862258"/>
                </a:cubicBezTo>
                <a:cubicBezTo>
                  <a:pt x="1093959" y="857115"/>
                  <a:pt x="1101008" y="852543"/>
                  <a:pt x="1107104" y="846923"/>
                </a:cubicBezTo>
                <a:cubicBezTo>
                  <a:pt x="1121106" y="834160"/>
                  <a:pt x="1118724" y="821968"/>
                  <a:pt x="1100532" y="817967"/>
                </a:cubicBezTo>
                <a:cubicBezTo>
                  <a:pt x="1090626" y="815776"/>
                  <a:pt x="1081672" y="808537"/>
                  <a:pt x="1069956" y="811871"/>
                </a:cubicBezTo>
                <a:cubicBezTo>
                  <a:pt x="1067480" y="812538"/>
                  <a:pt x="1061574" y="803299"/>
                  <a:pt x="1053764" y="805680"/>
                </a:cubicBezTo>
                <a:cubicBezTo>
                  <a:pt x="1052430" y="806061"/>
                  <a:pt x="1051573" y="800917"/>
                  <a:pt x="1053383" y="800155"/>
                </a:cubicBezTo>
                <a:cubicBezTo>
                  <a:pt x="1069385" y="792726"/>
                  <a:pt x="1078053" y="770723"/>
                  <a:pt x="1095388" y="771104"/>
                </a:cubicBezTo>
                <a:cubicBezTo>
                  <a:pt x="1109961" y="771485"/>
                  <a:pt x="1122344" y="765675"/>
                  <a:pt x="1135965" y="765580"/>
                </a:cubicBezTo>
                <a:cubicBezTo>
                  <a:pt x="1140632" y="765580"/>
                  <a:pt x="1145490" y="765389"/>
                  <a:pt x="1145775" y="759007"/>
                </a:cubicBezTo>
                <a:cubicBezTo>
                  <a:pt x="1145966" y="755769"/>
                  <a:pt x="1142346" y="750816"/>
                  <a:pt x="1148633" y="750530"/>
                </a:cubicBezTo>
                <a:close/>
                <a:moveTo>
                  <a:pt x="842690" y="649565"/>
                </a:moveTo>
                <a:cubicBezTo>
                  <a:pt x="849738" y="648707"/>
                  <a:pt x="848024" y="653946"/>
                  <a:pt x="848595" y="658518"/>
                </a:cubicBezTo>
                <a:cubicBezTo>
                  <a:pt x="850881" y="676997"/>
                  <a:pt x="851739" y="676997"/>
                  <a:pt x="870312" y="670805"/>
                </a:cubicBezTo>
                <a:cubicBezTo>
                  <a:pt x="874884" y="669281"/>
                  <a:pt x="884028" y="663852"/>
                  <a:pt x="884505" y="673282"/>
                </a:cubicBezTo>
                <a:cubicBezTo>
                  <a:pt x="884886" y="681473"/>
                  <a:pt x="895458" y="692427"/>
                  <a:pt x="881457" y="698904"/>
                </a:cubicBezTo>
                <a:cubicBezTo>
                  <a:pt x="878123" y="700428"/>
                  <a:pt x="874122" y="700619"/>
                  <a:pt x="870408" y="701285"/>
                </a:cubicBezTo>
                <a:cubicBezTo>
                  <a:pt x="846309" y="705857"/>
                  <a:pt x="823830" y="713382"/>
                  <a:pt x="804209" y="729670"/>
                </a:cubicBezTo>
                <a:cubicBezTo>
                  <a:pt x="790969" y="740719"/>
                  <a:pt x="774396" y="747577"/>
                  <a:pt x="757441" y="750530"/>
                </a:cubicBezTo>
                <a:cubicBezTo>
                  <a:pt x="752298" y="749291"/>
                  <a:pt x="747821" y="748339"/>
                  <a:pt x="743439" y="747196"/>
                </a:cubicBezTo>
                <a:cubicBezTo>
                  <a:pt x="739725" y="746243"/>
                  <a:pt x="735724" y="745100"/>
                  <a:pt x="735819" y="740243"/>
                </a:cubicBezTo>
                <a:cubicBezTo>
                  <a:pt x="735915" y="734813"/>
                  <a:pt x="739820" y="731289"/>
                  <a:pt x="744582" y="731670"/>
                </a:cubicBezTo>
                <a:cubicBezTo>
                  <a:pt x="779158" y="734432"/>
                  <a:pt x="801542" y="708620"/>
                  <a:pt x="829545" y="696142"/>
                </a:cubicBezTo>
                <a:cubicBezTo>
                  <a:pt x="837737" y="692522"/>
                  <a:pt x="838023" y="686045"/>
                  <a:pt x="837546" y="679187"/>
                </a:cubicBezTo>
                <a:cubicBezTo>
                  <a:pt x="837070" y="672425"/>
                  <a:pt x="835356" y="665757"/>
                  <a:pt x="834784" y="658994"/>
                </a:cubicBezTo>
                <a:cubicBezTo>
                  <a:pt x="834308" y="653565"/>
                  <a:pt x="837927" y="650136"/>
                  <a:pt x="842690" y="649565"/>
                </a:cubicBezTo>
                <a:close/>
                <a:moveTo>
                  <a:pt x="1290745" y="572794"/>
                </a:moveTo>
                <a:cubicBezTo>
                  <a:pt x="1285411" y="577366"/>
                  <a:pt x="1281030" y="581366"/>
                  <a:pt x="1276458" y="585176"/>
                </a:cubicBezTo>
                <a:cubicBezTo>
                  <a:pt x="1258360" y="600321"/>
                  <a:pt x="1258455" y="602798"/>
                  <a:pt x="1277791" y="615275"/>
                </a:cubicBezTo>
                <a:cubicBezTo>
                  <a:pt x="1290459" y="623467"/>
                  <a:pt x="1301413" y="645279"/>
                  <a:pt x="1293412" y="650803"/>
                </a:cubicBezTo>
                <a:cubicBezTo>
                  <a:pt x="1275981" y="662805"/>
                  <a:pt x="1284268" y="681569"/>
                  <a:pt x="1275886" y="694904"/>
                </a:cubicBezTo>
                <a:cubicBezTo>
                  <a:pt x="1274743" y="696809"/>
                  <a:pt x="1274267" y="699286"/>
                  <a:pt x="1272743" y="700810"/>
                </a:cubicBezTo>
                <a:cubicBezTo>
                  <a:pt x="1246930" y="726241"/>
                  <a:pt x="1215307" y="734909"/>
                  <a:pt x="1179874" y="732242"/>
                </a:cubicBezTo>
                <a:cubicBezTo>
                  <a:pt x="1168539" y="731385"/>
                  <a:pt x="1167587" y="725765"/>
                  <a:pt x="1171778" y="716907"/>
                </a:cubicBezTo>
                <a:cubicBezTo>
                  <a:pt x="1175016" y="710049"/>
                  <a:pt x="1180065" y="707096"/>
                  <a:pt x="1187589" y="705668"/>
                </a:cubicBezTo>
                <a:cubicBezTo>
                  <a:pt x="1202639" y="702715"/>
                  <a:pt x="1209021" y="689570"/>
                  <a:pt x="1204258" y="675949"/>
                </a:cubicBezTo>
                <a:cubicBezTo>
                  <a:pt x="1201115" y="666996"/>
                  <a:pt x="1187589" y="675187"/>
                  <a:pt x="1186732" y="664138"/>
                </a:cubicBezTo>
                <a:cubicBezTo>
                  <a:pt x="1182446" y="666043"/>
                  <a:pt x="1183303" y="670234"/>
                  <a:pt x="1182351" y="673759"/>
                </a:cubicBezTo>
                <a:cubicBezTo>
                  <a:pt x="1180636" y="679950"/>
                  <a:pt x="1184827" y="690523"/>
                  <a:pt x="1176826" y="691570"/>
                </a:cubicBezTo>
                <a:cubicBezTo>
                  <a:pt x="1165872" y="693095"/>
                  <a:pt x="1173492" y="678426"/>
                  <a:pt x="1165206" y="674140"/>
                </a:cubicBezTo>
                <a:cubicBezTo>
                  <a:pt x="1161300" y="685951"/>
                  <a:pt x="1160919" y="697762"/>
                  <a:pt x="1161491" y="709763"/>
                </a:cubicBezTo>
                <a:cubicBezTo>
                  <a:pt x="1162539" y="732814"/>
                  <a:pt x="1162348" y="733099"/>
                  <a:pt x="1144822" y="739100"/>
                </a:cubicBezTo>
                <a:cubicBezTo>
                  <a:pt x="1153014" y="729099"/>
                  <a:pt x="1156919" y="715955"/>
                  <a:pt x="1150442" y="710525"/>
                </a:cubicBezTo>
                <a:cubicBezTo>
                  <a:pt x="1130535" y="693761"/>
                  <a:pt x="1146727" y="678331"/>
                  <a:pt x="1148918" y="664424"/>
                </a:cubicBezTo>
                <a:cubicBezTo>
                  <a:pt x="1120914" y="657471"/>
                  <a:pt x="1096149" y="678045"/>
                  <a:pt x="1067670" y="671759"/>
                </a:cubicBezTo>
                <a:cubicBezTo>
                  <a:pt x="1059478" y="669949"/>
                  <a:pt x="1049763" y="674426"/>
                  <a:pt x="1040904" y="676521"/>
                </a:cubicBezTo>
                <a:cubicBezTo>
                  <a:pt x="1036523" y="677569"/>
                  <a:pt x="1030141" y="679664"/>
                  <a:pt x="1032808" y="684998"/>
                </a:cubicBezTo>
                <a:cubicBezTo>
                  <a:pt x="1037952" y="695380"/>
                  <a:pt x="1034046" y="707763"/>
                  <a:pt x="1041476" y="717669"/>
                </a:cubicBezTo>
                <a:cubicBezTo>
                  <a:pt x="1045476" y="723098"/>
                  <a:pt x="1046715" y="727670"/>
                  <a:pt x="1055001" y="722146"/>
                </a:cubicBezTo>
                <a:cubicBezTo>
                  <a:pt x="1064812" y="715478"/>
                  <a:pt x="1078814" y="720431"/>
                  <a:pt x="1082719" y="727099"/>
                </a:cubicBezTo>
                <a:cubicBezTo>
                  <a:pt x="1088339" y="736624"/>
                  <a:pt x="1073575" y="740148"/>
                  <a:pt x="1068051" y="746625"/>
                </a:cubicBezTo>
                <a:cubicBezTo>
                  <a:pt x="1067098" y="747673"/>
                  <a:pt x="1065479" y="748339"/>
                  <a:pt x="1064050" y="748816"/>
                </a:cubicBezTo>
                <a:cubicBezTo>
                  <a:pt x="1050620" y="753102"/>
                  <a:pt x="1047096" y="764627"/>
                  <a:pt x="1047762" y="776057"/>
                </a:cubicBezTo>
                <a:cubicBezTo>
                  <a:pt x="1049382" y="805680"/>
                  <a:pt x="1041857" y="833779"/>
                  <a:pt x="1038142" y="862639"/>
                </a:cubicBezTo>
                <a:cubicBezTo>
                  <a:pt x="1035856" y="880070"/>
                  <a:pt x="1035570" y="900644"/>
                  <a:pt x="1049858" y="916265"/>
                </a:cubicBezTo>
                <a:cubicBezTo>
                  <a:pt x="1053477" y="920266"/>
                  <a:pt x="1057192" y="926457"/>
                  <a:pt x="1062240" y="919694"/>
                </a:cubicBezTo>
                <a:cubicBezTo>
                  <a:pt x="1072432" y="906169"/>
                  <a:pt x="1084243" y="915599"/>
                  <a:pt x="1086815" y="922076"/>
                </a:cubicBezTo>
                <a:cubicBezTo>
                  <a:pt x="1094816" y="942459"/>
                  <a:pt x="1119390" y="940554"/>
                  <a:pt x="1129106" y="957223"/>
                </a:cubicBezTo>
                <a:cubicBezTo>
                  <a:pt x="1130535" y="959699"/>
                  <a:pt x="1132059" y="957794"/>
                  <a:pt x="1134154" y="956556"/>
                </a:cubicBezTo>
                <a:cubicBezTo>
                  <a:pt x="1140822" y="952555"/>
                  <a:pt x="1141012" y="952936"/>
                  <a:pt x="1146918" y="962747"/>
                </a:cubicBezTo>
                <a:cubicBezTo>
                  <a:pt x="1148346" y="955318"/>
                  <a:pt x="1149299" y="950841"/>
                  <a:pt x="1150156" y="946364"/>
                </a:cubicBezTo>
                <a:cubicBezTo>
                  <a:pt x="1151204" y="941126"/>
                  <a:pt x="1152252" y="935887"/>
                  <a:pt x="1153204" y="930648"/>
                </a:cubicBezTo>
                <a:cubicBezTo>
                  <a:pt x="1153871" y="927124"/>
                  <a:pt x="1152347" y="922076"/>
                  <a:pt x="1157395" y="921313"/>
                </a:cubicBezTo>
                <a:cubicBezTo>
                  <a:pt x="1161967" y="920551"/>
                  <a:pt x="1162920" y="925124"/>
                  <a:pt x="1164825" y="928362"/>
                </a:cubicBezTo>
                <a:cubicBezTo>
                  <a:pt x="1173969" y="943793"/>
                  <a:pt x="1185589" y="945507"/>
                  <a:pt x="1199305" y="934172"/>
                </a:cubicBezTo>
                <a:cubicBezTo>
                  <a:pt x="1207687" y="927219"/>
                  <a:pt x="1214450" y="919694"/>
                  <a:pt x="1215688" y="908074"/>
                </a:cubicBezTo>
                <a:cubicBezTo>
                  <a:pt x="1216926" y="896168"/>
                  <a:pt x="1222070" y="893310"/>
                  <a:pt x="1234071" y="899311"/>
                </a:cubicBezTo>
                <a:cubicBezTo>
                  <a:pt x="1246930" y="905788"/>
                  <a:pt x="1261408" y="908074"/>
                  <a:pt x="1275410" y="899692"/>
                </a:cubicBezTo>
                <a:cubicBezTo>
                  <a:pt x="1270362" y="887881"/>
                  <a:pt x="1258551" y="896168"/>
                  <a:pt x="1251121" y="889595"/>
                </a:cubicBezTo>
                <a:cubicBezTo>
                  <a:pt x="1254264" y="886261"/>
                  <a:pt x="1256931" y="881023"/>
                  <a:pt x="1259217" y="881213"/>
                </a:cubicBezTo>
                <a:cubicBezTo>
                  <a:pt x="1273314" y="882356"/>
                  <a:pt x="1284840" y="873403"/>
                  <a:pt x="1298365" y="872069"/>
                </a:cubicBezTo>
                <a:cubicBezTo>
                  <a:pt x="1312748" y="870736"/>
                  <a:pt x="1324464" y="864259"/>
                  <a:pt x="1327416" y="848447"/>
                </a:cubicBezTo>
                <a:cubicBezTo>
                  <a:pt x="1328464" y="842732"/>
                  <a:pt x="1329702" y="837589"/>
                  <a:pt x="1336560" y="837589"/>
                </a:cubicBezTo>
                <a:cubicBezTo>
                  <a:pt x="1342942" y="837589"/>
                  <a:pt x="1344942" y="842732"/>
                  <a:pt x="1347514" y="847685"/>
                </a:cubicBezTo>
                <a:cubicBezTo>
                  <a:pt x="1351705" y="855972"/>
                  <a:pt x="1344276" y="872164"/>
                  <a:pt x="1356087" y="872164"/>
                </a:cubicBezTo>
                <a:cubicBezTo>
                  <a:pt x="1364373" y="872164"/>
                  <a:pt x="1363897" y="854353"/>
                  <a:pt x="1370279" y="845971"/>
                </a:cubicBezTo>
                <a:cubicBezTo>
                  <a:pt x="1371993" y="843685"/>
                  <a:pt x="1371993" y="840065"/>
                  <a:pt x="1373517" y="837493"/>
                </a:cubicBezTo>
                <a:cubicBezTo>
                  <a:pt x="1384757" y="817872"/>
                  <a:pt x="1385614" y="817586"/>
                  <a:pt x="1379899" y="798822"/>
                </a:cubicBezTo>
                <a:cubicBezTo>
                  <a:pt x="1376184" y="786630"/>
                  <a:pt x="1374470" y="776248"/>
                  <a:pt x="1382947" y="765103"/>
                </a:cubicBezTo>
                <a:cubicBezTo>
                  <a:pt x="1386471" y="760532"/>
                  <a:pt x="1386090" y="752911"/>
                  <a:pt x="1387614" y="745863"/>
                </a:cubicBezTo>
                <a:cubicBezTo>
                  <a:pt x="1395139" y="755959"/>
                  <a:pt x="1395139" y="755959"/>
                  <a:pt x="1416666" y="766818"/>
                </a:cubicBezTo>
                <a:cubicBezTo>
                  <a:pt x="1416094" y="758150"/>
                  <a:pt x="1417713" y="750530"/>
                  <a:pt x="1421619" y="742910"/>
                </a:cubicBezTo>
                <a:cubicBezTo>
                  <a:pt x="1424095" y="738053"/>
                  <a:pt x="1418761" y="726337"/>
                  <a:pt x="1414570" y="731004"/>
                </a:cubicBezTo>
                <a:cubicBezTo>
                  <a:pt x="1403712" y="743005"/>
                  <a:pt x="1397997" y="724146"/>
                  <a:pt x="1388757" y="729575"/>
                </a:cubicBezTo>
                <a:cubicBezTo>
                  <a:pt x="1383233" y="732814"/>
                  <a:pt x="1378566" y="726051"/>
                  <a:pt x="1379613" y="720431"/>
                </a:cubicBezTo>
                <a:cubicBezTo>
                  <a:pt x="1380661" y="714621"/>
                  <a:pt x="1386757" y="715669"/>
                  <a:pt x="1391043" y="716621"/>
                </a:cubicBezTo>
                <a:cubicBezTo>
                  <a:pt x="1396949" y="717859"/>
                  <a:pt x="1402569" y="720431"/>
                  <a:pt x="1408474" y="721955"/>
                </a:cubicBezTo>
                <a:cubicBezTo>
                  <a:pt x="1414475" y="723479"/>
                  <a:pt x="1419523" y="722908"/>
                  <a:pt x="1424952" y="717859"/>
                </a:cubicBezTo>
                <a:cubicBezTo>
                  <a:pt x="1436668" y="706811"/>
                  <a:pt x="1448003" y="710335"/>
                  <a:pt x="1451908" y="726051"/>
                </a:cubicBezTo>
                <a:cubicBezTo>
                  <a:pt x="1453623" y="732814"/>
                  <a:pt x="1450289" y="743291"/>
                  <a:pt x="1463148" y="738529"/>
                </a:cubicBezTo>
                <a:cubicBezTo>
                  <a:pt x="1472196" y="735195"/>
                  <a:pt x="1481245" y="733004"/>
                  <a:pt x="1474101" y="717669"/>
                </a:cubicBezTo>
                <a:cubicBezTo>
                  <a:pt x="1468101" y="704715"/>
                  <a:pt x="1461338" y="701572"/>
                  <a:pt x="1448765" y="701667"/>
                </a:cubicBezTo>
                <a:cubicBezTo>
                  <a:pt x="1421047" y="702048"/>
                  <a:pt x="1393425" y="699857"/>
                  <a:pt x="1361421" y="704810"/>
                </a:cubicBezTo>
                <a:cubicBezTo>
                  <a:pt x="1372184" y="691285"/>
                  <a:pt x="1383328" y="691475"/>
                  <a:pt x="1393139" y="688618"/>
                </a:cubicBezTo>
                <a:cubicBezTo>
                  <a:pt x="1397997" y="687189"/>
                  <a:pt x="1405331" y="687761"/>
                  <a:pt x="1404474" y="680331"/>
                </a:cubicBezTo>
                <a:cubicBezTo>
                  <a:pt x="1403712" y="673378"/>
                  <a:pt x="1397806" y="670616"/>
                  <a:pt x="1390948" y="670997"/>
                </a:cubicBezTo>
                <a:cubicBezTo>
                  <a:pt x="1387138" y="671187"/>
                  <a:pt x="1383423" y="672044"/>
                  <a:pt x="1379613" y="672330"/>
                </a:cubicBezTo>
                <a:cubicBezTo>
                  <a:pt x="1368183" y="673282"/>
                  <a:pt x="1356658" y="674140"/>
                  <a:pt x="1341704" y="675283"/>
                </a:cubicBezTo>
                <a:cubicBezTo>
                  <a:pt x="1361230" y="662614"/>
                  <a:pt x="1369231" y="640421"/>
                  <a:pt x="1393139" y="640802"/>
                </a:cubicBezTo>
                <a:cubicBezTo>
                  <a:pt x="1395996" y="640897"/>
                  <a:pt x="1399330" y="634516"/>
                  <a:pt x="1401807" y="630706"/>
                </a:cubicBezTo>
                <a:cubicBezTo>
                  <a:pt x="1406283" y="624038"/>
                  <a:pt x="1399711" y="620800"/>
                  <a:pt x="1396568" y="622895"/>
                </a:cubicBezTo>
                <a:cubicBezTo>
                  <a:pt x="1383709" y="631277"/>
                  <a:pt x="1368850" y="628610"/>
                  <a:pt x="1355325" y="632611"/>
                </a:cubicBezTo>
                <a:cubicBezTo>
                  <a:pt x="1350086" y="634135"/>
                  <a:pt x="1343418" y="636897"/>
                  <a:pt x="1347705" y="643374"/>
                </a:cubicBezTo>
                <a:cubicBezTo>
                  <a:pt x="1357230" y="657757"/>
                  <a:pt x="1349705" y="659186"/>
                  <a:pt x="1338275" y="656233"/>
                </a:cubicBezTo>
                <a:cubicBezTo>
                  <a:pt x="1328940" y="653851"/>
                  <a:pt x="1320939" y="659471"/>
                  <a:pt x="1312176" y="660138"/>
                </a:cubicBezTo>
                <a:cubicBezTo>
                  <a:pt x="1310938" y="650803"/>
                  <a:pt x="1315510" y="647374"/>
                  <a:pt x="1322178" y="646422"/>
                </a:cubicBezTo>
                <a:cubicBezTo>
                  <a:pt x="1327988" y="645565"/>
                  <a:pt x="1336370" y="647755"/>
                  <a:pt x="1335894" y="638993"/>
                </a:cubicBezTo>
                <a:cubicBezTo>
                  <a:pt x="1335417" y="630230"/>
                  <a:pt x="1326464" y="633849"/>
                  <a:pt x="1321130" y="632706"/>
                </a:cubicBezTo>
                <a:cubicBezTo>
                  <a:pt x="1316272" y="631658"/>
                  <a:pt x="1313700" y="628039"/>
                  <a:pt x="1310081" y="625562"/>
                </a:cubicBezTo>
                <a:cubicBezTo>
                  <a:pt x="1291507" y="612703"/>
                  <a:pt x="1292650" y="592796"/>
                  <a:pt x="1290745" y="572794"/>
                </a:cubicBezTo>
                <a:close/>
                <a:moveTo>
                  <a:pt x="843976" y="534074"/>
                </a:moveTo>
                <a:cubicBezTo>
                  <a:pt x="846214" y="532455"/>
                  <a:pt x="848643" y="533789"/>
                  <a:pt x="851357" y="542599"/>
                </a:cubicBezTo>
                <a:cubicBezTo>
                  <a:pt x="874789" y="542123"/>
                  <a:pt x="862501" y="553077"/>
                  <a:pt x="857644" y="561840"/>
                </a:cubicBezTo>
                <a:cubicBezTo>
                  <a:pt x="851738" y="572698"/>
                  <a:pt x="851929" y="572984"/>
                  <a:pt x="865740" y="575461"/>
                </a:cubicBezTo>
                <a:cubicBezTo>
                  <a:pt x="881361" y="578318"/>
                  <a:pt x="881837" y="580318"/>
                  <a:pt x="871550" y="593177"/>
                </a:cubicBezTo>
                <a:cubicBezTo>
                  <a:pt x="859358" y="608322"/>
                  <a:pt x="846214" y="619561"/>
                  <a:pt x="824687" y="621276"/>
                </a:cubicBezTo>
                <a:cubicBezTo>
                  <a:pt x="807733" y="622609"/>
                  <a:pt x="791254" y="630801"/>
                  <a:pt x="774490" y="635754"/>
                </a:cubicBezTo>
                <a:cubicBezTo>
                  <a:pt x="767823" y="637754"/>
                  <a:pt x="761060" y="638326"/>
                  <a:pt x="754202" y="636802"/>
                </a:cubicBezTo>
                <a:cubicBezTo>
                  <a:pt x="750202" y="635944"/>
                  <a:pt x="747249" y="633849"/>
                  <a:pt x="747630" y="629086"/>
                </a:cubicBezTo>
                <a:cubicBezTo>
                  <a:pt x="749154" y="611941"/>
                  <a:pt x="766013" y="596416"/>
                  <a:pt x="786301" y="596225"/>
                </a:cubicBezTo>
                <a:cubicBezTo>
                  <a:pt x="804018" y="609941"/>
                  <a:pt x="807733" y="592320"/>
                  <a:pt x="814781" y="579842"/>
                </a:cubicBezTo>
                <a:cubicBezTo>
                  <a:pt x="821925" y="567364"/>
                  <a:pt x="829926" y="555268"/>
                  <a:pt x="837736" y="543266"/>
                </a:cubicBezTo>
                <a:cubicBezTo>
                  <a:pt x="839689" y="540266"/>
                  <a:pt x="841737" y="535694"/>
                  <a:pt x="843976" y="534074"/>
                </a:cubicBezTo>
                <a:close/>
                <a:moveTo>
                  <a:pt x="1675043" y="287187"/>
                </a:moveTo>
                <a:cubicBezTo>
                  <a:pt x="1666078" y="289330"/>
                  <a:pt x="1657839" y="294950"/>
                  <a:pt x="1654695" y="302855"/>
                </a:cubicBezTo>
                <a:cubicBezTo>
                  <a:pt x="1651933" y="309713"/>
                  <a:pt x="1653933" y="314571"/>
                  <a:pt x="1659839" y="318286"/>
                </a:cubicBezTo>
                <a:cubicBezTo>
                  <a:pt x="1666221" y="322286"/>
                  <a:pt x="1673269" y="324858"/>
                  <a:pt x="1685271" y="325239"/>
                </a:cubicBezTo>
                <a:cubicBezTo>
                  <a:pt x="1698606" y="325239"/>
                  <a:pt x="1708607" y="310856"/>
                  <a:pt x="1722037" y="303236"/>
                </a:cubicBezTo>
                <a:cubicBezTo>
                  <a:pt x="1724418" y="301903"/>
                  <a:pt x="1725180" y="297902"/>
                  <a:pt x="1723466" y="295045"/>
                </a:cubicBezTo>
                <a:cubicBezTo>
                  <a:pt x="1721561" y="291806"/>
                  <a:pt x="1718418" y="292092"/>
                  <a:pt x="1715655" y="293902"/>
                </a:cubicBezTo>
                <a:cubicBezTo>
                  <a:pt x="1709845" y="297616"/>
                  <a:pt x="1705273" y="297807"/>
                  <a:pt x="1699749" y="292378"/>
                </a:cubicBezTo>
                <a:cubicBezTo>
                  <a:pt x="1693701" y="286377"/>
                  <a:pt x="1684009" y="285044"/>
                  <a:pt x="1675043" y="287187"/>
                </a:cubicBezTo>
                <a:close/>
                <a:moveTo>
                  <a:pt x="798017" y="281614"/>
                </a:moveTo>
                <a:cubicBezTo>
                  <a:pt x="805637" y="281804"/>
                  <a:pt x="809162" y="284186"/>
                  <a:pt x="810305" y="289329"/>
                </a:cubicBezTo>
                <a:cubicBezTo>
                  <a:pt x="812114" y="297330"/>
                  <a:pt x="797636" y="328382"/>
                  <a:pt x="789635" y="331239"/>
                </a:cubicBezTo>
                <a:cubicBezTo>
                  <a:pt x="782682" y="333716"/>
                  <a:pt x="778301" y="338668"/>
                  <a:pt x="773252" y="343050"/>
                </a:cubicBezTo>
                <a:cubicBezTo>
                  <a:pt x="765537" y="349813"/>
                  <a:pt x="757536" y="350670"/>
                  <a:pt x="748297" y="346289"/>
                </a:cubicBezTo>
                <a:cubicBezTo>
                  <a:pt x="742487" y="343621"/>
                  <a:pt x="736962" y="340859"/>
                  <a:pt x="737153" y="333716"/>
                </a:cubicBezTo>
                <a:cubicBezTo>
                  <a:pt x="737343" y="327048"/>
                  <a:pt x="741629" y="322667"/>
                  <a:pt x="747916" y="320476"/>
                </a:cubicBezTo>
                <a:cubicBezTo>
                  <a:pt x="752964" y="318761"/>
                  <a:pt x="759060" y="314475"/>
                  <a:pt x="762775" y="315999"/>
                </a:cubicBezTo>
                <a:cubicBezTo>
                  <a:pt x="772300" y="319904"/>
                  <a:pt x="771538" y="314570"/>
                  <a:pt x="773443" y="308379"/>
                </a:cubicBezTo>
                <a:cubicBezTo>
                  <a:pt x="777443" y="294949"/>
                  <a:pt x="784587" y="283614"/>
                  <a:pt x="798017" y="281614"/>
                </a:cubicBezTo>
                <a:close/>
                <a:moveTo>
                  <a:pt x="893267" y="164837"/>
                </a:moveTo>
                <a:cubicBezTo>
                  <a:pt x="899649" y="163885"/>
                  <a:pt x="902221" y="169790"/>
                  <a:pt x="905174" y="173981"/>
                </a:cubicBezTo>
                <a:cubicBezTo>
                  <a:pt x="914603" y="187316"/>
                  <a:pt x="926891" y="199222"/>
                  <a:pt x="925176" y="217796"/>
                </a:cubicBezTo>
                <a:cubicBezTo>
                  <a:pt x="924890" y="220654"/>
                  <a:pt x="925462" y="224178"/>
                  <a:pt x="926986" y="226559"/>
                </a:cubicBezTo>
                <a:cubicBezTo>
                  <a:pt x="950322" y="261992"/>
                  <a:pt x="944321" y="303331"/>
                  <a:pt x="911841" y="329143"/>
                </a:cubicBezTo>
                <a:cubicBezTo>
                  <a:pt x="907555" y="332477"/>
                  <a:pt x="900602" y="334858"/>
                  <a:pt x="897268" y="330572"/>
                </a:cubicBezTo>
                <a:cubicBezTo>
                  <a:pt x="893553" y="325810"/>
                  <a:pt x="896601" y="318856"/>
                  <a:pt x="901173" y="314856"/>
                </a:cubicBezTo>
                <a:cubicBezTo>
                  <a:pt x="904031" y="312379"/>
                  <a:pt x="911746" y="313332"/>
                  <a:pt x="906221" y="306569"/>
                </a:cubicBezTo>
                <a:cubicBezTo>
                  <a:pt x="903173" y="302854"/>
                  <a:pt x="899268" y="306379"/>
                  <a:pt x="895934" y="307807"/>
                </a:cubicBezTo>
                <a:cubicBezTo>
                  <a:pt x="892220" y="309331"/>
                  <a:pt x="890029" y="312094"/>
                  <a:pt x="888124" y="315618"/>
                </a:cubicBezTo>
                <a:cubicBezTo>
                  <a:pt x="885552" y="320380"/>
                  <a:pt x="880599" y="319142"/>
                  <a:pt x="878694" y="316285"/>
                </a:cubicBezTo>
                <a:cubicBezTo>
                  <a:pt x="869455" y="302473"/>
                  <a:pt x="852881" y="293710"/>
                  <a:pt x="848786" y="276661"/>
                </a:cubicBezTo>
                <a:cubicBezTo>
                  <a:pt x="846595" y="267421"/>
                  <a:pt x="847643" y="258087"/>
                  <a:pt x="862406" y="256944"/>
                </a:cubicBezTo>
                <a:cubicBezTo>
                  <a:pt x="867740" y="256563"/>
                  <a:pt x="873932" y="258754"/>
                  <a:pt x="880885" y="254848"/>
                </a:cubicBezTo>
                <a:cubicBezTo>
                  <a:pt x="861073" y="231322"/>
                  <a:pt x="834974" y="232846"/>
                  <a:pt x="819353" y="248657"/>
                </a:cubicBezTo>
                <a:cubicBezTo>
                  <a:pt x="800780" y="267421"/>
                  <a:pt x="779920" y="268945"/>
                  <a:pt x="758108" y="275232"/>
                </a:cubicBezTo>
                <a:cubicBezTo>
                  <a:pt x="740486" y="280280"/>
                  <a:pt x="720103" y="285233"/>
                  <a:pt x="717912" y="311713"/>
                </a:cubicBezTo>
                <a:cubicBezTo>
                  <a:pt x="717055" y="322285"/>
                  <a:pt x="705434" y="332096"/>
                  <a:pt x="698195" y="341812"/>
                </a:cubicBezTo>
                <a:cubicBezTo>
                  <a:pt x="694862" y="346384"/>
                  <a:pt x="689242" y="348574"/>
                  <a:pt x="684098" y="345336"/>
                </a:cubicBezTo>
                <a:cubicBezTo>
                  <a:pt x="679050" y="342097"/>
                  <a:pt x="682289" y="337430"/>
                  <a:pt x="683717" y="333144"/>
                </a:cubicBezTo>
                <a:cubicBezTo>
                  <a:pt x="687813" y="320476"/>
                  <a:pt x="693623" y="308665"/>
                  <a:pt x="692004" y="293996"/>
                </a:cubicBezTo>
                <a:cubicBezTo>
                  <a:pt x="690480" y="280852"/>
                  <a:pt x="697719" y="277804"/>
                  <a:pt x="710292" y="285043"/>
                </a:cubicBezTo>
                <a:cubicBezTo>
                  <a:pt x="718103" y="289519"/>
                  <a:pt x="718198" y="283423"/>
                  <a:pt x="718007" y="279804"/>
                </a:cubicBezTo>
                <a:cubicBezTo>
                  <a:pt x="717817" y="274946"/>
                  <a:pt x="710768" y="267421"/>
                  <a:pt x="716102" y="265612"/>
                </a:cubicBezTo>
                <a:cubicBezTo>
                  <a:pt x="741344" y="257230"/>
                  <a:pt x="731057" y="240847"/>
                  <a:pt x="724770" y="224178"/>
                </a:cubicBezTo>
                <a:cubicBezTo>
                  <a:pt x="745058" y="224273"/>
                  <a:pt x="748297" y="239418"/>
                  <a:pt x="753821" y="253801"/>
                </a:cubicBezTo>
                <a:cubicBezTo>
                  <a:pt x="759632" y="245514"/>
                  <a:pt x="765632" y="241323"/>
                  <a:pt x="771443" y="236751"/>
                </a:cubicBezTo>
                <a:cubicBezTo>
                  <a:pt x="780301" y="229798"/>
                  <a:pt x="794112" y="223130"/>
                  <a:pt x="778205" y="209224"/>
                </a:cubicBezTo>
                <a:cubicBezTo>
                  <a:pt x="774395" y="205890"/>
                  <a:pt x="775253" y="199794"/>
                  <a:pt x="779348" y="197127"/>
                </a:cubicBezTo>
                <a:cubicBezTo>
                  <a:pt x="786587" y="192364"/>
                  <a:pt x="795827" y="191412"/>
                  <a:pt x="802875" y="196079"/>
                </a:cubicBezTo>
                <a:cubicBezTo>
                  <a:pt x="824973" y="210748"/>
                  <a:pt x="848690" y="206176"/>
                  <a:pt x="871646" y="201794"/>
                </a:cubicBezTo>
                <a:cubicBezTo>
                  <a:pt x="880504" y="200080"/>
                  <a:pt x="882409" y="187983"/>
                  <a:pt x="883838" y="178744"/>
                </a:cubicBezTo>
                <a:cubicBezTo>
                  <a:pt x="884790" y="172552"/>
                  <a:pt x="885838" y="165980"/>
                  <a:pt x="893267" y="164837"/>
                </a:cubicBezTo>
                <a:close/>
                <a:moveTo>
                  <a:pt x="1142346" y="109973"/>
                </a:moveTo>
                <a:cubicBezTo>
                  <a:pt x="1148061" y="110640"/>
                  <a:pt x="1156920" y="109878"/>
                  <a:pt x="1153015" y="119498"/>
                </a:cubicBezTo>
                <a:cubicBezTo>
                  <a:pt x="1143013" y="143787"/>
                  <a:pt x="1143013" y="168076"/>
                  <a:pt x="1146728" y="193793"/>
                </a:cubicBezTo>
                <a:cubicBezTo>
                  <a:pt x="1150824" y="221702"/>
                  <a:pt x="1131202" y="246562"/>
                  <a:pt x="1104532" y="252563"/>
                </a:cubicBezTo>
                <a:cubicBezTo>
                  <a:pt x="1101675" y="253229"/>
                  <a:pt x="1098913" y="255325"/>
                  <a:pt x="1096246" y="253325"/>
                </a:cubicBezTo>
                <a:cubicBezTo>
                  <a:pt x="1078243" y="240085"/>
                  <a:pt x="1086911" y="256563"/>
                  <a:pt x="1085958" y="262373"/>
                </a:cubicBezTo>
                <a:cubicBezTo>
                  <a:pt x="1086244" y="280471"/>
                  <a:pt x="1070909" y="285233"/>
                  <a:pt x="1059288" y="286472"/>
                </a:cubicBezTo>
                <a:cubicBezTo>
                  <a:pt x="1040048" y="288567"/>
                  <a:pt x="1022236" y="294568"/>
                  <a:pt x="1004234" y="299997"/>
                </a:cubicBezTo>
                <a:cubicBezTo>
                  <a:pt x="993471" y="303236"/>
                  <a:pt x="993947" y="300092"/>
                  <a:pt x="990613" y="290758"/>
                </a:cubicBezTo>
                <a:cubicBezTo>
                  <a:pt x="981183" y="264183"/>
                  <a:pt x="975945" y="237989"/>
                  <a:pt x="985470" y="210938"/>
                </a:cubicBezTo>
                <a:cubicBezTo>
                  <a:pt x="994233" y="185792"/>
                  <a:pt x="1000519" y="159598"/>
                  <a:pt x="1016807" y="137501"/>
                </a:cubicBezTo>
                <a:cubicBezTo>
                  <a:pt x="1035000" y="112831"/>
                  <a:pt x="1057860" y="103211"/>
                  <a:pt x="1088054" y="111021"/>
                </a:cubicBezTo>
                <a:cubicBezTo>
                  <a:pt x="1106151" y="115688"/>
                  <a:pt x="1124249" y="107783"/>
                  <a:pt x="1142346" y="109973"/>
                </a:cubicBezTo>
                <a:close/>
                <a:moveTo>
                  <a:pt x="1324940" y="115"/>
                </a:moveTo>
                <a:cubicBezTo>
                  <a:pt x="1328655" y="-421"/>
                  <a:pt x="1332560" y="913"/>
                  <a:pt x="1336370" y="4437"/>
                </a:cubicBezTo>
                <a:cubicBezTo>
                  <a:pt x="1353420" y="20344"/>
                  <a:pt x="1376089" y="29392"/>
                  <a:pt x="1389138" y="50157"/>
                </a:cubicBezTo>
                <a:cubicBezTo>
                  <a:pt x="1396473" y="61873"/>
                  <a:pt x="1408665" y="60920"/>
                  <a:pt x="1419999" y="57777"/>
                </a:cubicBezTo>
                <a:cubicBezTo>
                  <a:pt x="1435335" y="53586"/>
                  <a:pt x="1450860" y="49204"/>
                  <a:pt x="1465434" y="43013"/>
                </a:cubicBezTo>
                <a:cubicBezTo>
                  <a:pt x="1472958" y="39870"/>
                  <a:pt x="1479626" y="38536"/>
                  <a:pt x="1487341" y="40441"/>
                </a:cubicBezTo>
                <a:cubicBezTo>
                  <a:pt x="1495914" y="42537"/>
                  <a:pt x="1504105" y="42632"/>
                  <a:pt x="1510582" y="35393"/>
                </a:cubicBezTo>
                <a:cubicBezTo>
                  <a:pt x="1516297" y="29011"/>
                  <a:pt x="1522584" y="30631"/>
                  <a:pt x="1529346" y="32917"/>
                </a:cubicBezTo>
                <a:cubicBezTo>
                  <a:pt x="1534966" y="34822"/>
                  <a:pt x="1543253" y="35107"/>
                  <a:pt x="1541919" y="43108"/>
                </a:cubicBezTo>
                <a:cubicBezTo>
                  <a:pt x="1540967" y="49014"/>
                  <a:pt x="1533633" y="48061"/>
                  <a:pt x="1528299" y="48347"/>
                </a:cubicBezTo>
                <a:cubicBezTo>
                  <a:pt x="1518393" y="48919"/>
                  <a:pt x="1508010" y="49300"/>
                  <a:pt x="1509725" y="63873"/>
                </a:cubicBezTo>
                <a:cubicBezTo>
                  <a:pt x="1509820" y="64540"/>
                  <a:pt x="1509344" y="65397"/>
                  <a:pt x="1508963" y="65968"/>
                </a:cubicBezTo>
                <a:cubicBezTo>
                  <a:pt x="1491342" y="88257"/>
                  <a:pt x="1477530" y="113974"/>
                  <a:pt x="1451622" y="128738"/>
                </a:cubicBezTo>
                <a:cubicBezTo>
                  <a:pt x="1441050" y="134739"/>
                  <a:pt x="1430858" y="141121"/>
                  <a:pt x="1416856" y="135025"/>
                </a:cubicBezTo>
                <a:cubicBezTo>
                  <a:pt x="1426762" y="154932"/>
                  <a:pt x="1443431" y="165028"/>
                  <a:pt x="1459719" y="175506"/>
                </a:cubicBezTo>
                <a:cubicBezTo>
                  <a:pt x="1461338" y="176554"/>
                  <a:pt x="1465624" y="176554"/>
                  <a:pt x="1466005" y="175696"/>
                </a:cubicBezTo>
                <a:cubicBezTo>
                  <a:pt x="1473435" y="160837"/>
                  <a:pt x="1482483" y="163409"/>
                  <a:pt x="1492675" y="172458"/>
                </a:cubicBezTo>
                <a:cubicBezTo>
                  <a:pt x="1494390" y="173982"/>
                  <a:pt x="1497342" y="173601"/>
                  <a:pt x="1498390" y="171029"/>
                </a:cubicBezTo>
                <a:cubicBezTo>
                  <a:pt x="1499819" y="167791"/>
                  <a:pt x="1498200" y="164933"/>
                  <a:pt x="1495914" y="162838"/>
                </a:cubicBezTo>
                <a:cubicBezTo>
                  <a:pt x="1483626" y="151408"/>
                  <a:pt x="1491056" y="149312"/>
                  <a:pt x="1502486" y="146550"/>
                </a:cubicBezTo>
                <a:cubicBezTo>
                  <a:pt x="1508772" y="145026"/>
                  <a:pt x="1520774" y="146074"/>
                  <a:pt x="1518964" y="135215"/>
                </a:cubicBezTo>
                <a:cubicBezTo>
                  <a:pt x="1517440" y="126547"/>
                  <a:pt x="1507629" y="130643"/>
                  <a:pt x="1501248" y="130167"/>
                </a:cubicBezTo>
                <a:cubicBezTo>
                  <a:pt x="1497723" y="129881"/>
                  <a:pt x="1493628" y="131881"/>
                  <a:pt x="1490580" y="126262"/>
                </a:cubicBezTo>
                <a:cubicBezTo>
                  <a:pt x="1496676" y="117594"/>
                  <a:pt x="1507820" y="115403"/>
                  <a:pt x="1516011" y="109402"/>
                </a:cubicBezTo>
                <a:cubicBezTo>
                  <a:pt x="1520869" y="105783"/>
                  <a:pt x="1526298" y="108450"/>
                  <a:pt x="1530299" y="112641"/>
                </a:cubicBezTo>
                <a:cubicBezTo>
                  <a:pt x="1533442" y="115975"/>
                  <a:pt x="1535919" y="119975"/>
                  <a:pt x="1539443" y="122833"/>
                </a:cubicBezTo>
                <a:cubicBezTo>
                  <a:pt x="1547920" y="129786"/>
                  <a:pt x="1559731" y="135977"/>
                  <a:pt x="1568304" y="131977"/>
                </a:cubicBezTo>
                <a:cubicBezTo>
                  <a:pt x="1576876" y="127976"/>
                  <a:pt x="1566589" y="117403"/>
                  <a:pt x="1566208" y="109593"/>
                </a:cubicBezTo>
                <a:cubicBezTo>
                  <a:pt x="1565637" y="96925"/>
                  <a:pt x="1560303" y="84161"/>
                  <a:pt x="1565922" y="71398"/>
                </a:cubicBezTo>
                <a:cubicBezTo>
                  <a:pt x="1568685" y="65206"/>
                  <a:pt x="1565732" y="59587"/>
                  <a:pt x="1563732" y="53872"/>
                </a:cubicBezTo>
                <a:cubicBezTo>
                  <a:pt x="1561827" y="48538"/>
                  <a:pt x="1554778" y="42727"/>
                  <a:pt x="1560493" y="37584"/>
                </a:cubicBezTo>
                <a:cubicBezTo>
                  <a:pt x="1565541" y="33107"/>
                  <a:pt x="1571542" y="40537"/>
                  <a:pt x="1577352" y="40727"/>
                </a:cubicBezTo>
                <a:cubicBezTo>
                  <a:pt x="1602403" y="41775"/>
                  <a:pt x="1608309" y="57491"/>
                  <a:pt x="1607737" y="78827"/>
                </a:cubicBezTo>
                <a:cubicBezTo>
                  <a:pt x="1607451" y="88924"/>
                  <a:pt x="1608594" y="98353"/>
                  <a:pt x="1618786" y="104449"/>
                </a:cubicBezTo>
                <a:cubicBezTo>
                  <a:pt x="1624120" y="107593"/>
                  <a:pt x="1626216" y="113784"/>
                  <a:pt x="1627644" y="119880"/>
                </a:cubicBezTo>
                <a:cubicBezTo>
                  <a:pt x="1635360" y="153122"/>
                  <a:pt x="1649647" y="182650"/>
                  <a:pt x="1677174" y="204271"/>
                </a:cubicBezTo>
                <a:cubicBezTo>
                  <a:pt x="1686890" y="211891"/>
                  <a:pt x="1686509" y="225036"/>
                  <a:pt x="1699844" y="232846"/>
                </a:cubicBezTo>
                <a:cubicBezTo>
                  <a:pt x="1726609" y="248467"/>
                  <a:pt x="1752803" y="257135"/>
                  <a:pt x="1783378" y="252373"/>
                </a:cubicBezTo>
                <a:cubicBezTo>
                  <a:pt x="1789569" y="251420"/>
                  <a:pt x="1795856" y="252277"/>
                  <a:pt x="1800809" y="256183"/>
                </a:cubicBezTo>
                <a:cubicBezTo>
                  <a:pt x="1823574" y="273994"/>
                  <a:pt x="1841671" y="260088"/>
                  <a:pt x="1858721" y="246658"/>
                </a:cubicBezTo>
                <a:cubicBezTo>
                  <a:pt x="1874628" y="234180"/>
                  <a:pt x="1873961" y="233323"/>
                  <a:pt x="1894725" y="229132"/>
                </a:cubicBezTo>
                <a:cubicBezTo>
                  <a:pt x="1892535" y="237799"/>
                  <a:pt x="1879485" y="246372"/>
                  <a:pt x="1892725" y="254182"/>
                </a:cubicBezTo>
                <a:cubicBezTo>
                  <a:pt x="1902917" y="260183"/>
                  <a:pt x="1913109" y="263993"/>
                  <a:pt x="1922824" y="251515"/>
                </a:cubicBezTo>
                <a:cubicBezTo>
                  <a:pt x="1927682" y="245324"/>
                  <a:pt x="1936635" y="243800"/>
                  <a:pt x="1942446" y="236752"/>
                </a:cubicBezTo>
                <a:cubicBezTo>
                  <a:pt x="1949970" y="227703"/>
                  <a:pt x="1959495" y="234085"/>
                  <a:pt x="1966925" y="239133"/>
                </a:cubicBezTo>
                <a:cubicBezTo>
                  <a:pt x="1982736" y="249896"/>
                  <a:pt x="1995500" y="255135"/>
                  <a:pt x="2012359" y="237514"/>
                </a:cubicBezTo>
                <a:cubicBezTo>
                  <a:pt x="2027218" y="221988"/>
                  <a:pt x="2055222" y="236180"/>
                  <a:pt x="2057317" y="258278"/>
                </a:cubicBezTo>
                <a:cubicBezTo>
                  <a:pt x="2058555" y="270565"/>
                  <a:pt x="2060746" y="282186"/>
                  <a:pt x="2069033" y="292187"/>
                </a:cubicBezTo>
                <a:cubicBezTo>
                  <a:pt x="2076081" y="300664"/>
                  <a:pt x="2077891" y="311332"/>
                  <a:pt x="2079225" y="322000"/>
                </a:cubicBezTo>
                <a:cubicBezTo>
                  <a:pt x="2082177" y="345337"/>
                  <a:pt x="2091321" y="350575"/>
                  <a:pt x="2112943" y="343908"/>
                </a:cubicBezTo>
                <a:cubicBezTo>
                  <a:pt x="2127707" y="339336"/>
                  <a:pt x="2142471" y="340574"/>
                  <a:pt x="2151900" y="355528"/>
                </a:cubicBezTo>
                <a:cubicBezTo>
                  <a:pt x="2156949" y="363529"/>
                  <a:pt x="2165426" y="365244"/>
                  <a:pt x="2173046" y="367530"/>
                </a:cubicBezTo>
                <a:cubicBezTo>
                  <a:pt x="2193334" y="373531"/>
                  <a:pt x="2198668" y="379436"/>
                  <a:pt x="2199525" y="400201"/>
                </a:cubicBezTo>
                <a:cubicBezTo>
                  <a:pt x="2199621" y="404011"/>
                  <a:pt x="2199049" y="407821"/>
                  <a:pt x="2199430" y="411535"/>
                </a:cubicBezTo>
                <a:cubicBezTo>
                  <a:pt x="2199716" y="414679"/>
                  <a:pt x="2201526" y="417441"/>
                  <a:pt x="2205145" y="417441"/>
                </a:cubicBezTo>
                <a:cubicBezTo>
                  <a:pt x="2208669" y="417441"/>
                  <a:pt x="2210955" y="414869"/>
                  <a:pt x="2211051" y="411726"/>
                </a:cubicBezTo>
                <a:cubicBezTo>
                  <a:pt x="2211527" y="402677"/>
                  <a:pt x="2211813" y="393533"/>
                  <a:pt x="2211622" y="384389"/>
                </a:cubicBezTo>
                <a:cubicBezTo>
                  <a:pt x="2211241" y="368197"/>
                  <a:pt x="2215146" y="365339"/>
                  <a:pt x="2229910" y="371721"/>
                </a:cubicBezTo>
                <a:cubicBezTo>
                  <a:pt x="2234101" y="373531"/>
                  <a:pt x="2238292" y="375817"/>
                  <a:pt x="2241626" y="378769"/>
                </a:cubicBezTo>
                <a:cubicBezTo>
                  <a:pt x="2263819" y="398200"/>
                  <a:pt x="2291537" y="411059"/>
                  <a:pt x="2309253" y="436015"/>
                </a:cubicBezTo>
                <a:cubicBezTo>
                  <a:pt x="2316397" y="446111"/>
                  <a:pt x="2328970" y="450112"/>
                  <a:pt x="2337924" y="458398"/>
                </a:cubicBezTo>
                <a:cubicBezTo>
                  <a:pt x="2352783" y="472114"/>
                  <a:pt x="2371071" y="483354"/>
                  <a:pt x="2374404" y="506119"/>
                </a:cubicBezTo>
                <a:cubicBezTo>
                  <a:pt x="2374976" y="509929"/>
                  <a:pt x="2377929" y="512786"/>
                  <a:pt x="2381643" y="514501"/>
                </a:cubicBezTo>
                <a:cubicBezTo>
                  <a:pt x="2392407" y="519454"/>
                  <a:pt x="2392311" y="528598"/>
                  <a:pt x="2390121" y="537837"/>
                </a:cubicBezTo>
                <a:cubicBezTo>
                  <a:pt x="2386501" y="553363"/>
                  <a:pt x="2382120" y="568793"/>
                  <a:pt x="2378310" y="584319"/>
                </a:cubicBezTo>
                <a:cubicBezTo>
                  <a:pt x="2372404" y="608608"/>
                  <a:pt x="2353545" y="622133"/>
                  <a:pt x="2334876" y="635182"/>
                </a:cubicBezTo>
                <a:cubicBezTo>
                  <a:pt x="2323446" y="643184"/>
                  <a:pt x="2317350" y="651280"/>
                  <a:pt x="2316492" y="666424"/>
                </a:cubicBezTo>
                <a:cubicBezTo>
                  <a:pt x="2314968" y="692713"/>
                  <a:pt x="2304872" y="715288"/>
                  <a:pt x="2276678" y="724718"/>
                </a:cubicBezTo>
                <a:cubicBezTo>
                  <a:pt x="2271915" y="726337"/>
                  <a:pt x="2266772" y="729956"/>
                  <a:pt x="2264010" y="734052"/>
                </a:cubicBezTo>
                <a:cubicBezTo>
                  <a:pt x="2245531" y="761484"/>
                  <a:pt x="2243436" y="793583"/>
                  <a:pt x="2240673" y="825111"/>
                </a:cubicBezTo>
                <a:cubicBezTo>
                  <a:pt x="2240007" y="832826"/>
                  <a:pt x="2247436" y="838446"/>
                  <a:pt x="2254770" y="841684"/>
                </a:cubicBezTo>
                <a:cubicBezTo>
                  <a:pt x="2286203" y="855210"/>
                  <a:pt x="2313921" y="876641"/>
                  <a:pt x="2347353" y="885690"/>
                </a:cubicBezTo>
                <a:cubicBezTo>
                  <a:pt x="2362212" y="889786"/>
                  <a:pt x="2364022" y="900454"/>
                  <a:pt x="2365546" y="913503"/>
                </a:cubicBezTo>
                <a:cubicBezTo>
                  <a:pt x="2366213" y="919694"/>
                  <a:pt x="2359831" y="941221"/>
                  <a:pt x="2381262" y="926647"/>
                </a:cubicBezTo>
                <a:cubicBezTo>
                  <a:pt x="2385453" y="923790"/>
                  <a:pt x="2388787" y="930934"/>
                  <a:pt x="2389930" y="934934"/>
                </a:cubicBezTo>
                <a:cubicBezTo>
                  <a:pt x="2396217" y="958366"/>
                  <a:pt x="2408028" y="980368"/>
                  <a:pt x="2407551" y="1005514"/>
                </a:cubicBezTo>
                <a:cubicBezTo>
                  <a:pt x="2407266" y="1017326"/>
                  <a:pt x="2410885" y="1028279"/>
                  <a:pt x="2419362" y="1036757"/>
                </a:cubicBezTo>
                <a:cubicBezTo>
                  <a:pt x="2430792" y="1048091"/>
                  <a:pt x="2427173" y="1067999"/>
                  <a:pt x="2442794" y="1076952"/>
                </a:cubicBezTo>
                <a:cubicBezTo>
                  <a:pt x="2447461" y="1079619"/>
                  <a:pt x="2450033" y="1088573"/>
                  <a:pt x="2456320" y="1078095"/>
                </a:cubicBezTo>
                <a:cubicBezTo>
                  <a:pt x="2459939" y="1071999"/>
                  <a:pt x="2462511" y="1077619"/>
                  <a:pt x="2463558" y="1081048"/>
                </a:cubicBezTo>
                <a:cubicBezTo>
                  <a:pt x="2465749" y="1087525"/>
                  <a:pt x="2467178" y="1094287"/>
                  <a:pt x="2469273" y="1100764"/>
                </a:cubicBezTo>
                <a:cubicBezTo>
                  <a:pt x="2470607" y="1104860"/>
                  <a:pt x="2474703" y="1108289"/>
                  <a:pt x="2476989" y="1103432"/>
                </a:cubicBezTo>
                <a:cubicBezTo>
                  <a:pt x="2484418" y="1087430"/>
                  <a:pt x="2488514" y="1097621"/>
                  <a:pt x="2491943" y="1105146"/>
                </a:cubicBezTo>
                <a:cubicBezTo>
                  <a:pt x="2495658" y="1113337"/>
                  <a:pt x="2502420" y="1117052"/>
                  <a:pt x="2509374" y="1122005"/>
                </a:cubicBezTo>
                <a:cubicBezTo>
                  <a:pt x="2527376" y="1134769"/>
                  <a:pt x="2542902" y="1150771"/>
                  <a:pt x="2551760" y="1171440"/>
                </a:cubicBezTo>
                <a:cubicBezTo>
                  <a:pt x="2566428" y="1205921"/>
                  <a:pt x="2548617" y="1232686"/>
                  <a:pt x="2525376" y="1254117"/>
                </a:cubicBezTo>
                <a:cubicBezTo>
                  <a:pt x="2505849" y="1272024"/>
                  <a:pt x="2487466" y="1291265"/>
                  <a:pt x="2466702" y="1308124"/>
                </a:cubicBezTo>
                <a:cubicBezTo>
                  <a:pt x="2435650" y="1333460"/>
                  <a:pt x="2436031" y="1358035"/>
                  <a:pt x="2459653" y="1390515"/>
                </a:cubicBezTo>
                <a:cubicBezTo>
                  <a:pt x="2476989" y="1414328"/>
                  <a:pt x="2490038" y="1441379"/>
                  <a:pt x="2500896" y="1469001"/>
                </a:cubicBezTo>
                <a:cubicBezTo>
                  <a:pt x="2506707" y="1483765"/>
                  <a:pt x="2512422" y="1498052"/>
                  <a:pt x="2520804" y="1511768"/>
                </a:cubicBezTo>
                <a:cubicBezTo>
                  <a:pt x="2531376" y="1529199"/>
                  <a:pt x="2538044" y="1548154"/>
                  <a:pt x="2536329" y="1570061"/>
                </a:cubicBezTo>
                <a:cubicBezTo>
                  <a:pt x="2534710" y="1592159"/>
                  <a:pt x="2537949" y="1613400"/>
                  <a:pt x="2557189" y="1630069"/>
                </a:cubicBezTo>
                <a:cubicBezTo>
                  <a:pt x="2573191" y="1643975"/>
                  <a:pt x="2572524" y="1665978"/>
                  <a:pt x="2574620" y="1686171"/>
                </a:cubicBezTo>
                <a:cubicBezTo>
                  <a:pt x="2584716" y="1681885"/>
                  <a:pt x="2581954" y="1674646"/>
                  <a:pt x="2580906" y="1668169"/>
                </a:cubicBezTo>
                <a:cubicBezTo>
                  <a:pt x="2579763" y="1661216"/>
                  <a:pt x="2579668" y="1654453"/>
                  <a:pt x="2582621" y="1647976"/>
                </a:cubicBezTo>
                <a:cubicBezTo>
                  <a:pt x="2584716" y="1643213"/>
                  <a:pt x="2588812" y="1641404"/>
                  <a:pt x="2593765" y="1641785"/>
                </a:cubicBezTo>
                <a:cubicBezTo>
                  <a:pt x="2597956" y="1642166"/>
                  <a:pt x="2602528" y="1644928"/>
                  <a:pt x="2601576" y="1648452"/>
                </a:cubicBezTo>
                <a:cubicBezTo>
                  <a:pt x="2598242" y="1661025"/>
                  <a:pt x="2611482" y="1670741"/>
                  <a:pt x="2606433" y="1683599"/>
                </a:cubicBezTo>
                <a:cubicBezTo>
                  <a:pt x="2603290" y="1691600"/>
                  <a:pt x="2608338" y="1695029"/>
                  <a:pt x="2615958" y="1693982"/>
                </a:cubicBezTo>
                <a:cubicBezTo>
                  <a:pt x="2632818" y="1691696"/>
                  <a:pt x="2646629" y="1681790"/>
                  <a:pt x="2661202" y="1674265"/>
                </a:cubicBezTo>
                <a:cubicBezTo>
                  <a:pt x="2668346" y="1670550"/>
                  <a:pt x="2667489" y="1661311"/>
                  <a:pt x="2665774" y="1653405"/>
                </a:cubicBezTo>
                <a:cubicBezTo>
                  <a:pt x="2664060" y="1645404"/>
                  <a:pt x="2667203" y="1639689"/>
                  <a:pt x="2675680" y="1638546"/>
                </a:cubicBezTo>
                <a:cubicBezTo>
                  <a:pt x="2683014" y="1637594"/>
                  <a:pt x="2685396" y="1642546"/>
                  <a:pt x="2688063" y="1649024"/>
                </a:cubicBezTo>
                <a:cubicBezTo>
                  <a:pt x="2695397" y="1667121"/>
                  <a:pt x="2693873" y="1686457"/>
                  <a:pt x="2697492" y="1705031"/>
                </a:cubicBezTo>
                <a:cubicBezTo>
                  <a:pt x="2699112" y="1713222"/>
                  <a:pt x="2688825" y="1715127"/>
                  <a:pt x="2687967" y="1722080"/>
                </a:cubicBezTo>
                <a:cubicBezTo>
                  <a:pt x="2707398" y="1729129"/>
                  <a:pt x="2706922" y="1729129"/>
                  <a:pt x="2707113" y="1709412"/>
                </a:cubicBezTo>
                <a:cubicBezTo>
                  <a:pt x="2707208" y="1700554"/>
                  <a:pt x="2703017" y="1693315"/>
                  <a:pt x="2701112" y="1685314"/>
                </a:cubicBezTo>
                <a:cubicBezTo>
                  <a:pt x="2699207" y="1677408"/>
                  <a:pt x="2702826" y="1670550"/>
                  <a:pt x="2710732" y="1670264"/>
                </a:cubicBezTo>
                <a:cubicBezTo>
                  <a:pt x="2719781" y="1669979"/>
                  <a:pt x="2715685" y="1677027"/>
                  <a:pt x="2714447" y="1681980"/>
                </a:cubicBezTo>
                <a:cubicBezTo>
                  <a:pt x="2712828" y="1688266"/>
                  <a:pt x="2716923" y="1691029"/>
                  <a:pt x="2721972" y="1689695"/>
                </a:cubicBezTo>
                <a:cubicBezTo>
                  <a:pt x="2727306" y="1688362"/>
                  <a:pt x="2734926" y="1688457"/>
                  <a:pt x="2734830" y="1679599"/>
                </a:cubicBezTo>
                <a:cubicBezTo>
                  <a:pt x="2734830" y="1671312"/>
                  <a:pt x="2734830" y="1663025"/>
                  <a:pt x="2734830" y="1654262"/>
                </a:cubicBezTo>
                <a:cubicBezTo>
                  <a:pt x="2746451" y="1660739"/>
                  <a:pt x="2746451" y="1660739"/>
                  <a:pt x="2756071" y="1724271"/>
                </a:cubicBezTo>
                <a:cubicBezTo>
                  <a:pt x="2757786" y="1722175"/>
                  <a:pt x="2759119" y="1720461"/>
                  <a:pt x="2760548" y="1718937"/>
                </a:cubicBezTo>
                <a:cubicBezTo>
                  <a:pt x="2767787" y="1711317"/>
                  <a:pt x="2765691" y="1694839"/>
                  <a:pt x="2781217" y="1695506"/>
                </a:cubicBezTo>
                <a:cubicBezTo>
                  <a:pt x="2790647" y="1695887"/>
                  <a:pt x="2810840" y="1719223"/>
                  <a:pt x="2810935" y="1730367"/>
                </a:cubicBezTo>
                <a:cubicBezTo>
                  <a:pt x="2811030" y="1750084"/>
                  <a:pt x="2817888" y="1770944"/>
                  <a:pt x="2798362" y="1787612"/>
                </a:cubicBezTo>
                <a:cubicBezTo>
                  <a:pt x="2791028" y="1793899"/>
                  <a:pt x="2788266" y="1805900"/>
                  <a:pt x="2784741" y="1816092"/>
                </a:cubicBezTo>
                <a:cubicBezTo>
                  <a:pt x="2781408" y="1825712"/>
                  <a:pt x="2775693" y="1834475"/>
                  <a:pt x="2763215" y="1822569"/>
                </a:cubicBezTo>
                <a:cubicBezTo>
                  <a:pt x="2753499" y="1813235"/>
                  <a:pt x="2747499" y="1819712"/>
                  <a:pt x="2743308" y="1830189"/>
                </a:cubicBezTo>
                <a:cubicBezTo>
                  <a:pt x="2735497" y="1849620"/>
                  <a:pt x="2717686" y="1860479"/>
                  <a:pt x="2697016" y="1859240"/>
                </a:cubicBezTo>
                <a:cubicBezTo>
                  <a:pt x="2675966" y="1858002"/>
                  <a:pt x="2666346" y="1870004"/>
                  <a:pt x="2667489" y="1901531"/>
                </a:cubicBezTo>
                <a:cubicBezTo>
                  <a:pt x="2659869" y="1884482"/>
                  <a:pt x="2641390" y="1878481"/>
                  <a:pt x="2648439" y="1859145"/>
                </a:cubicBezTo>
                <a:cubicBezTo>
                  <a:pt x="2650344" y="1853811"/>
                  <a:pt x="2645772" y="1853049"/>
                  <a:pt x="2641771" y="1853144"/>
                </a:cubicBezTo>
                <a:cubicBezTo>
                  <a:pt x="2637485" y="1853240"/>
                  <a:pt x="2631294" y="1855145"/>
                  <a:pt x="2632341" y="1848001"/>
                </a:cubicBezTo>
                <a:cubicBezTo>
                  <a:pt x="2633008" y="1843238"/>
                  <a:pt x="2638342" y="1841810"/>
                  <a:pt x="2643390" y="1842381"/>
                </a:cubicBezTo>
                <a:cubicBezTo>
                  <a:pt x="2647010" y="1842762"/>
                  <a:pt x="2651011" y="1844191"/>
                  <a:pt x="2654154" y="1837333"/>
                </a:cubicBezTo>
                <a:cubicBezTo>
                  <a:pt x="2640057" y="1832570"/>
                  <a:pt x="2628531" y="1836666"/>
                  <a:pt x="2619387" y="1846191"/>
                </a:cubicBezTo>
                <a:cubicBezTo>
                  <a:pt x="2608815" y="1857145"/>
                  <a:pt x="2619387" y="1865336"/>
                  <a:pt x="2625103" y="1873909"/>
                </a:cubicBezTo>
                <a:cubicBezTo>
                  <a:pt x="2632627" y="1885244"/>
                  <a:pt x="2639866" y="1896864"/>
                  <a:pt x="2648629" y="1910485"/>
                </a:cubicBezTo>
                <a:cubicBezTo>
                  <a:pt x="2633484" y="1909723"/>
                  <a:pt x="2620340" y="1909151"/>
                  <a:pt x="2606719" y="1908485"/>
                </a:cubicBezTo>
                <a:cubicBezTo>
                  <a:pt x="2607005" y="1919343"/>
                  <a:pt x="2615387" y="1923820"/>
                  <a:pt x="2619387" y="1930773"/>
                </a:cubicBezTo>
                <a:cubicBezTo>
                  <a:pt x="2625388" y="1941060"/>
                  <a:pt x="2635675" y="1950109"/>
                  <a:pt x="2620149" y="1960777"/>
                </a:cubicBezTo>
                <a:cubicBezTo>
                  <a:pt x="2617101" y="1962872"/>
                  <a:pt x="2617959" y="1966016"/>
                  <a:pt x="2620530" y="1968397"/>
                </a:cubicBezTo>
                <a:cubicBezTo>
                  <a:pt x="2623197" y="1970969"/>
                  <a:pt x="2626341" y="1970683"/>
                  <a:pt x="2628722" y="1968587"/>
                </a:cubicBezTo>
                <a:cubicBezTo>
                  <a:pt x="2635580" y="1962587"/>
                  <a:pt x="2645010" y="1957443"/>
                  <a:pt x="2647010" y="1948871"/>
                </a:cubicBezTo>
                <a:cubicBezTo>
                  <a:pt x="2649201" y="1939441"/>
                  <a:pt x="2656535" y="1935916"/>
                  <a:pt x="2661583" y="1929725"/>
                </a:cubicBezTo>
                <a:cubicBezTo>
                  <a:pt x="2664726" y="1925915"/>
                  <a:pt x="2666155" y="1919057"/>
                  <a:pt x="2673394" y="1922200"/>
                </a:cubicBezTo>
                <a:cubicBezTo>
                  <a:pt x="2677109" y="1923820"/>
                  <a:pt x="2678823" y="1927535"/>
                  <a:pt x="2679300" y="1931440"/>
                </a:cubicBezTo>
                <a:cubicBezTo>
                  <a:pt x="2680062" y="1937726"/>
                  <a:pt x="2679966" y="1943727"/>
                  <a:pt x="2671775" y="1945632"/>
                </a:cubicBezTo>
                <a:cubicBezTo>
                  <a:pt x="2658535" y="1948680"/>
                  <a:pt x="2662726" y="1952204"/>
                  <a:pt x="2671013" y="1957729"/>
                </a:cubicBezTo>
                <a:cubicBezTo>
                  <a:pt x="2690730" y="1970873"/>
                  <a:pt x="2695111" y="1994686"/>
                  <a:pt x="2682538" y="2015260"/>
                </a:cubicBezTo>
                <a:cubicBezTo>
                  <a:pt x="2656249" y="2058217"/>
                  <a:pt x="2623959" y="2097461"/>
                  <a:pt x="2588622" y="2132036"/>
                </a:cubicBezTo>
                <a:cubicBezTo>
                  <a:pt x="2562999" y="2157182"/>
                  <a:pt x="2525280" y="2171089"/>
                  <a:pt x="2485752" y="2165850"/>
                </a:cubicBezTo>
                <a:cubicBezTo>
                  <a:pt x="2471845" y="2164040"/>
                  <a:pt x="2461844" y="2168517"/>
                  <a:pt x="2450509" y="2176613"/>
                </a:cubicBezTo>
                <a:cubicBezTo>
                  <a:pt x="2425458" y="2194425"/>
                  <a:pt x="2402598" y="2213761"/>
                  <a:pt x="2385549" y="2239669"/>
                </a:cubicBezTo>
                <a:cubicBezTo>
                  <a:pt x="2377738" y="2251575"/>
                  <a:pt x="2364689" y="2257100"/>
                  <a:pt x="2353354" y="2264720"/>
                </a:cubicBezTo>
                <a:cubicBezTo>
                  <a:pt x="2349544" y="2267291"/>
                  <a:pt x="2344591" y="2269101"/>
                  <a:pt x="2340400" y="2266148"/>
                </a:cubicBezTo>
                <a:cubicBezTo>
                  <a:pt x="2324303" y="2254909"/>
                  <a:pt x="2303348" y="2250146"/>
                  <a:pt x="2292108" y="2232525"/>
                </a:cubicBezTo>
                <a:cubicBezTo>
                  <a:pt x="2266010" y="2191377"/>
                  <a:pt x="2225433" y="2180519"/>
                  <a:pt x="2180666" y="2177090"/>
                </a:cubicBezTo>
                <a:cubicBezTo>
                  <a:pt x="2163235" y="2175756"/>
                  <a:pt x="2146090" y="2175470"/>
                  <a:pt x="2128659" y="2176328"/>
                </a:cubicBezTo>
                <a:cubicBezTo>
                  <a:pt x="2107323" y="2177375"/>
                  <a:pt x="2089988" y="2163564"/>
                  <a:pt x="2070843" y="2156611"/>
                </a:cubicBezTo>
                <a:cubicBezTo>
                  <a:pt x="2053698" y="2150324"/>
                  <a:pt x="2037219" y="2142323"/>
                  <a:pt x="2020551" y="2134894"/>
                </a:cubicBezTo>
                <a:cubicBezTo>
                  <a:pt x="2017122" y="2133370"/>
                  <a:pt x="2014074" y="2131084"/>
                  <a:pt x="2011121" y="2128703"/>
                </a:cubicBezTo>
                <a:cubicBezTo>
                  <a:pt x="2010168" y="2127941"/>
                  <a:pt x="2010168" y="2126036"/>
                  <a:pt x="2009692" y="2124607"/>
                </a:cubicBezTo>
                <a:cubicBezTo>
                  <a:pt x="2031314" y="2118797"/>
                  <a:pt x="2011407" y="2101937"/>
                  <a:pt x="2018265" y="2093079"/>
                </a:cubicBezTo>
                <a:cubicBezTo>
                  <a:pt x="2021313" y="2089269"/>
                  <a:pt x="2029599" y="2085364"/>
                  <a:pt x="2034743" y="2088507"/>
                </a:cubicBezTo>
                <a:cubicBezTo>
                  <a:pt x="2041887" y="2092889"/>
                  <a:pt x="2035695" y="2099175"/>
                  <a:pt x="2033790" y="2104509"/>
                </a:cubicBezTo>
                <a:cubicBezTo>
                  <a:pt x="2033124" y="2106414"/>
                  <a:pt x="2033124" y="2108700"/>
                  <a:pt x="2032743" y="2111272"/>
                </a:cubicBezTo>
                <a:cubicBezTo>
                  <a:pt x="2047030" y="2101747"/>
                  <a:pt x="2052364" y="2080887"/>
                  <a:pt x="2045220" y="2064409"/>
                </a:cubicBezTo>
                <a:cubicBezTo>
                  <a:pt x="2042268" y="2057741"/>
                  <a:pt x="2018360" y="2046216"/>
                  <a:pt x="2010454" y="2047645"/>
                </a:cubicBezTo>
                <a:cubicBezTo>
                  <a:pt x="2005596" y="2048502"/>
                  <a:pt x="2004453" y="2052121"/>
                  <a:pt x="2005120" y="2056122"/>
                </a:cubicBezTo>
                <a:cubicBezTo>
                  <a:pt x="2006644" y="2065552"/>
                  <a:pt x="2001977" y="2073077"/>
                  <a:pt x="1996167" y="2078696"/>
                </a:cubicBezTo>
                <a:cubicBezTo>
                  <a:pt x="1978545" y="2095651"/>
                  <a:pt x="1978069" y="2117273"/>
                  <a:pt x="1978164" y="2139085"/>
                </a:cubicBezTo>
                <a:cubicBezTo>
                  <a:pt x="1978260" y="2155087"/>
                  <a:pt x="1965782" y="2167184"/>
                  <a:pt x="1949970" y="2165374"/>
                </a:cubicBezTo>
                <a:cubicBezTo>
                  <a:pt x="1941874" y="2164421"/>
                  <a:pt x="1940541" y="2157754"/>
                  <a:pt x="1939779" y="2152134"/>
                </a:cubicBezTo>
                <a:cubicBezTo>
                  <a:pt x="1934826" y="2117558"/>
                  <a:pt x="1909203" y="2108605"/>
                  <a:pt x="1880438" y="2103176"/>
                </a:cubicBezTo>
                <a:cubicBezTo>
                  <a:pt x="1877485" y="2102604"/>
                  <a:pt x="1874342" y="2102509"/>
                  <a:pt x="1871484" y="2101556"/>
                </a:cubicBezTo>
                <a:cubicBezTo>
                  <a:pt x="1829098" y="2086792"/>
                  <a:pt x="1785664" y="2084411"/>
                  <a:pt x="1740992" y="2084602"/>
                </a:cubicBezTo>
                <a:cubicBezTo>
                  <a:pt x="1703178" y="2084792"/>
                  <a:pt x="1665363" y="2077458"/>
                  <a:pt x="1627454" y="2073934"/>
                </a:cubicBezTo>
                <a:cubicBezTo>
                  <a:pt x="1610118" y="2072315"/>
                  <a:pt x="1592688" y="2069266"/>
                  <a:pt x="1575257" y="2074124"/>
                </a:cubicBezTo>
                <a:cubicBezTo>
                  <a:pt x="1568685" y="2075934"/>
                  <a:pt x="1561350" y="2076125"/>
                  <a:pt x="1555254" y="2072029"/>
                </a:cubicBezTo>
                <a:cubicBezTo>
                  <a:pt x="1537919" y="2060504"/>
                  <a:pt x="1518297" y="2058884"/>
                  <a:pt x="1498390" y="2058122"/>
                </a:cubicBezTo>
                <a:cubicBezTo>
                  <a:pt x="1494009" y="2057932"/>
                  <a:pt x="1488389" y="2059837"/>
                  <a:pt x="1486103" y="2054884"/>
                </a:cubicBezTo>
                <a:cubicBezTo>
                  <a:pt x="1483436" y="2049264"/>
                  <a:pt x="1488865" y="2046692"/>
                  <a:pt x="1492675" y="2044692"/>
                </a:cubicBezTo>
                <a:cubicBezTo>
                  <a:pt x="1502200" y="2039834"/>
                  <a:pt x="1503724" y="2032595"/>
                  <a:pt x="1499438" y="2023737"/>
                </a:cubicBezTo>
                <a:cubicBezTo>
                  <a:pt x="1493247" y="2010783"/>
                  <a:pt x="1497533" y="1996496"/>
                  <a:pt x="1493342" y="1983351"/>
                </a:cubicBezTo>
                <a:cubicBezTo>
                  <a:pt x="1488675" y="1968683"/>
                  <a:pt x="1488770" y="1968492"/>
                  <a:pt x="1476102" y="1977731"/>
                </a:cubicBezTo>
                <a:cubicBezTo>
                  <a:pt x="1472196" y="1980589"/>
                  <a:pt x="1472196" y="1980589"/>
                  <a:pt x="1456861" y="1973159"/>
                </a:cubicBezTo>
                <a:cubicBezTo>
                  <a:pt x="1453432" y="1980303"/>
                  <a:pt x="1463338" y="1983065"/>
                  <a:pt x="1462195" y="1989542"/>
                </a:cubicBezTo>
                <a:cubicBezTo>
                  <a:pt x="1457814" y="1992971"/>
                  <a:pt x="1453718" y="1988685"/>
                  <a:pt x="1449432" y="1988495"/>
                </a:cubicBezTo>
                <a:cubicBezTo>
                  <a:pt x="1427238" y="1987542"/>
                  <a:pt x="1428381" y="1987637"/>
                  <a:pt x="1434382" y="1967540"/>
                </a:cubicBezTo>
                <a:cubicBezTo>
                  <a:pt x="1437049" y="1958681"/>
                  <a:pt x="1433525" y="1948108"/>
                  <a:pt x="1433430" y="1938298"/>
                </a:cubicBezTo>
                <a:cubicBezTo>
                  <a:pt x="1433334" y="1932392"/>
                  <a:pt x="1432572" y="1924963"/>
                  <a:pt x="1440288" y="1923153"/>
                </a:cubicBezTo>
                <a:cubicBezTo>
                  <a:pt x="1450384" y="1920772"/>
                  <a:pt x="1443907" y="1930868"/>
                  <a:pt x="1446955" y="1933154"/>
                </a:cubicBezTo>
                <a:cubicBezTo>
                  <a:pt x="1451051" y="1936202"/>
                  <a:pt x="1456480" y="1939441"/>
                  <a:pt x="1461243" y="1939250"/>
                </a:cubicBezTo>
                <a:cubicBezTo>
                  <a:pt x="1471053" y="1938869"/>
                  <a:pt x="1466577" y="1928392"/>
                  <a:pt x="1471149" y="1920772"/>
                </a:cubicBezTo>
                <a:cubicBezTo>
                  <a:pt x="1471053" y="1939631"/>
                  <a:pt x="1484769" y="1943917"/>
                  <a:pt x="1495914" y="1948013"/>
                </a:cubicBezTo>
                <a:cubicBezTo>
                  <a:pt x="1512106" y="1953919"/>
                  <a:pt x="1518107" y="1963444"/>
                  <a:pt x="1517345" y="1980303"/>
                </a:cubicBezTo>
                <a:cubicBezTo>
                  <a:pt x="1516869" y="1991162"/>
                  <a:pt x="1514011" y="2003354"/>
                  <a:pt x="1523155" y="2012879"/>
                </a:cubicBezTo>
                <a:cubicBezTo>
                  <a:pt x="1524108" y="2013926"/>
                  <a:pt x="1525155" y="2016403"/>
                  <a:pt x="1524679" y="2016974"/>
                </a:cubicBezTo>
                <a:cubicBezTo>
                  <a:pt x="1506201" y="2039453"/>
                  <a:pt x="1537347" y="2037834"/>
                  <a:pt x="1540776" y="2049740"/>
                </a:cubicBezTo>
                <a:cubicBezTo>
                  <a:pt x="1541729" y="2052979"/>
                  <a:pt x="1546301" y="2055360"/>
                  <a:pt x="1550397" y="2053836"/>
                </a:cubicBezTo>
                <a:cubicBezTo>
                  <a:pt x="1556302" y="2051645"/>
                  <a:pt x="1554588" y="2046597"/>
                  <a:pt x="1553635" y="2042216"/>
                </a:cubicBezTo>
                <a:cubicBezTo>
                  <a:pt x="1552683" y="2037739"/>
                  <a:pt x="1550968" y="2033262"/>
                  <a:pt x="1554873" y="2029357"/>
                </a:cubicBezTo>
                <a:cubicBezTo>
                  <a:pt x="1556302" y="2028119"/>
                  <a:pt x="1557826" y="2028119"/>
                  <a:pt x="1558588" y="2029738"/>
                </a:cubicBezTo>
                <a:cubicBezTo>
                  <a:pt x="1562112" y="2037548"/>
                  <a:pt x="1560684" y="2050788"/>
                  <a:pt x="1572971" y="2049931"/>
                </a:cubicBezTo>
                <a:cubicBezTo>
                  <a:pt x="1586020" y="2049074"/>
                  <a:pt x="1580972" y="2035643"/>
                  <a:pt x="1583163" y="2027737"/>
                </a:cubicBezTo>
                <a:cubicBezTo>
                  <a:pt x="1588211" y="2009069"/>
                  <a:pt x="1595450" y="2003258"/>
                  <a:pt x="1612404" y="2011831"/>
                </a:cubicBezTo>
                <a:cubicBezTo>
                  <a:pt x="1630788" y="2021070"/>
                  <a:pt x="1632597" y="2009926"/>
                  <a:pt x="1636693" y="1995353"/>
                </a:cubicBezTo>
                <a:cubicBezTo>
                  <a:pt x="1626025" y="2004211"/>
                  <a:pt x="1618405" y="2007163"/>
                  <a:pt x="1614024" y="1991352"/>
                </a:cubicBezTo>
                <a:cubicBezTo>
                  <a:pt x="1610404" y="1978303"/>
                  <a:pt x="1596783" y="1973636"/>
                  <a:pt x="1586306" y="1969254"/>
                </a:cubicBezTo>
                <a:cubicBezTo>
                  <a:pt x="1570875" y="1962872"/>
                  <a:pt x="1585734" y="1981160"/>
                  <a:pt x="1577543" y="1982684"/>
                </a:cubicBezTo>
                <a:cubicBezTo>
                  <a:pt x="1570971" y="1979255"/>
                  <a:pt x="1571256" y="1971064"/>
                  <a:pt x="1566208" y="1966016"/>
                </a:cubicBezTo>
                <a:cubicBezTo>
                  <a:pt x="1557636" y="1966016"/>
                  <a:pt x="1559541" y="1977350"/>
                  <a:pt x="1550587" y="1979255"/>
                </a:cubicBezTo>
                <a:cubicBezTo>
                  <a:pt x="1546206" y="1967635"/>
                  <a:pt x="1539919" y="1956205"/>
                  <a:pt x="1529251" y="1945441"/>
                </a:cubicBezTo>
                <a:cubicBezTo>
                  <a:pt x="1537538" y="1941155"/>
                  <a:pt x="1540014" y="1951728"/>
                  <a:pt x="1545729" y="1949252"/>
                </a:cubicBezTo>
                <a:cubicBezTo>
                  <a:pt x="1555731" y="1944870"/>
                  <a:pt x="1546491" y="1934107"/>
                  <a:pt x="1547158" y="1934392"/>
                </a:cubicBezTo>
                <a:cubicBezTo>
                  <a:pt x="1562493" y="1939060"/>
                  <a:pt x="1567542" y="1920010"/>
                  <a:pt x="1581639" y="1920486"/>
                </a:cubicBezTo>
                <a:cubicBezTo>
                  <a:pt x="1598593" y="1921058"/>
                  <a:pt x="1614119" y="1924963"/>
                  <a:pt x="1624311" y="1937726"/>
                </a:cubicBezTo>
                <a:cubicBezTo>
                  <a:pt x="1635931" y="1952300"/>
                  <a:pt x="1653457" y="1949156"/>
                  <a:pt x="1667554" y="1955252"/>
                </a:cubicBezTo>
                <a:cubicBezTo>
                  <a:pt x="1675746" y="1958777"/>
                  <a:pt x="1678603" y="1948108"/>
                  <a:pt x="1677365" y="1939441"/>
                </a:cubicBezTo>
                <a:cubicBezTo>
                  <a:pt x="1674126" y="1917343"/>
                  <a:pt x="1660982" y="1902103"/>
                  <a:pt x="1642884" y="1890958"/>
                </a:cubicBezTo>
                <a:cubicBezTo>
                  <a:pt x="1611833" y="1871813"/>
                  <a:pt x="1585639" y="1846382"/>
                  <a:pt x="1556493" y="1824760"/>
                </a:cubicBezTo>
                <a:cubicBezTo>
                  <a:pt x="1551159" y="1820759"/>
                  <a:pt x="1548206" y="1814568"/>
                  <a:pt x="1545539" y="1807900"/>
                </a:cubicBezTo>
                <a:cubicBezTo>
                  <a:pt x="1541443" y="1797518"/>
                  <a:pt x="1536109" y="1787422"/>
                  <a:pt x="1523631" y="1783612"/>
                </a:cubicBezTo>
                <a:cubicBezTo>
                  <a:pt x="1518964" y="1782183"/>
                  <a:pt x="1515059" y="1778087"/>
                  <a:pt x="1511630" y="1773611"/>
                </a:cubicBezTo>
                <a:cubicBezTo>
                  <a:pt x="1496199" y="1753227"/>
                  <a:pt x="1478197" y="1751703"/>
                  <a:pt x="1461433" y="1770277"/>
                </a:cubicBezTo>
                <a:cubicBezTo>
                  <a:pt x="1449336" y="1783612"/>
                  <a:pt x="1436954" y="1776468"/>
                  <a:pt x="1427143" y="1770277"/>
                </a:cubicBezTo>
                <a:cubicBezTo>
                  <a:pt x="1417523" y="1764181"/>
                  <a:pt x="1411998" y="1763800"/>
                  <a:pt x="1407522" y="1773706"/>
                </a:cubicBezTo>
                <a:cubicBezTo>
                  <a:pt x="1400187" y="1789994"/>
                  <a:pt x="1385043" y="1795518"/>
                  <a:pt x="1370374" y="1795994"/>
                </a:cubicBezTo>
                <a:cubicBezTo>
                  <a:pt x="1337418" y="1796947"/>
                  <a:pt x="1312081" y="1815330"/>
                  <a:pt x="1284554" y="1828951"/>
                </a:cubicBezTo>
                <a:cubicBezTo>
                  <a:pt x="1276934" y="1832666"/>
                  <a:pt x="1270552" y="1836095"/>
                  <a:pt x="1261408" y="1836095"/>
                </a:cubicBezTo>
                <a:cubicBezTo>
                  <a:pt x="1239215" y="1835999"/>
                  <a:pt x="1216545" y="1834571"/>
                  <a:pt x="1195686" y="1844572"/>
                </a:cubicBezTo>
                <a:cubicBezTo>
                  <a:pt x="1190352" y="1847144"/>
                  <a:pt x="1187208" y="1844572"/>
                  <a:pt x="1183398" y="1842000"/>
                </a:cubicBezTo>
                <a:cubicBezTo>
                  <a:pt x="1175112" y="1836571"/>
                  <a:pt x="1166444" y="1831713"/>
                  <a:pt x="1158538" y="1825903"/>
                </a:cubicBezTo>
                <a:cubicBezTo>
                  <a:pt x="1151299" y="1820569"/>
                  <a:pt x="1142631" y="1819521"/>
                  <a:pt x="1137774" y="1825617"/>
                </a:cubicBezTo>
                <a:cubicBezTo>
                  <a:pt x="1124439" y="1842191"/>
                  <a:pt x="1112913" y="1831999"/>
                  <a:pt x="1101864" y="1824283"/>
                </a:cubicBezTo>
                <a:cubicBezTo>
                  <a:pt x="1095483" y="1819807"/>
                  <a:pt x="1088434" y="1817711"/>
                  <a:pt x="1082719" y="1819997"/>
                </a:cubicBezTo>
                <a:cubicBezTo>
                  <a:pt x="1059288" y="1829332"/>
                  <a:pt x="1044048" y="1816283"/>
                  <a:pt x="1028617" y="1802471"/>
                </a:cubicBezTo>
                <a:lnTo>
                  <a:pt x="1028903" y="1804376"/>
                </a:lnTo>
                <a:cubicBezTo>
                  <a:pt x="1024712" y="1797233"/>
                  <a:pt x="1021283" y="1789327"/>
                  <a:pt x="1016044" y="1782945"/>
                </a:cubicBezTo>
                <a:cubicBezTo>
                  <a:pt x="1005281" y="1769896"/>
                  <a:pt x="1011472" y="1758561"/>
                  <a:pt x="1017568" y="1746560"/>
                </a:cubicBezTo>
                <a:cubicBezTo>
                  <a:pt x="1019568" y="1742654"/>
                  <a:pt x="1021092" y="1743797"/>
                  <a:pt x="1024331" y="1744274"/>
                </a:cubicBezTo>
                <a:cubicBezTo>
                  <a:pt x="1055287" y="1748941"/>
                  <a:pt x="1054716" y="1748083"/>
                  <a:pt x="1057287" y="1719223"/>
                </a:cubicBezTo>
                <a:cubicBezTo>
                  <a:pt x="1058430" y="1706554"/>
                  <a:pt x="1066336" y="1694553"/>
                  <a:pt x="1071384" y="1681790"/>
                </a:cubicBezTo>
                <a:cubicBezTo>
                  <a:pt x="1075671" y="1696553"/>
                  <a:pt x="1079100" y="1710460"/>
                  <a:pt x="1083672" y="1723985"/>
                </a:cubicBezTo>
                <a:cubicBezTo>
                  <a:pt x="1085767" y="1730081"/>
                  <a:pt x="1089482" y="1736844"/>
                  <a:pt x="1094816" y="1725033"/>
                </a:cubicBezTo>
                <a:cubicBezTo>
                  <a:pt x="1097959" y="1718080"/>
                  <a:pt x="1105389" y="1719794"/>
                  <a:pt x="1111104" y="1721033"/>
                </a:cubicBezTo>
                <a:cubicBezTo>
                  <a:pt x="1116533" y="1722271"/>
                  <a:pt x="1123772" y="1724366"/>
                  <a:pt x="1111961" y="1729319"/>
                </a:cubicBezTo>
                <a:cubicBezTo>
                  <a:pt x="1104817" y="1732367"/>
                  <a:pt x="1107675" y="1741607"/>
                  <a:pt x="1105674" y="1747893"/>
                </a:cubicBezTo>
                <a:cubicBezTo>
                  <a:pt x="1104341" y="1752275"/>
                  <a:pt x="1105103" y="1758561"/>
                  <a:pt x="1109580" y="1759895"/>
                </a:cubicBezTo>
                <a:cubicBezTo>
                  <a:pt x="1115390" y="1761704"/>
                  <a:pt x="1116819" y="1755323"/>
                  <a:pt x="1117866" y="1751227"/>
                </a:cubicBezTo>
                <a:cubicBezTo>
                  <a:pt x="1119390" y="1745131"/>
                  <a:pt x="1123962" y="1743416"/>
                  <a:pt x="1128820" y="1740845"/>
                </a:cubicBezTo>
                <a:cubicBezTo>
                  <a:pt x="1144536" y="1732462"/>
                  <a:pt x="1147489" y="1722461"/>
                  <a:pt x="1135678" y="1708364"/>
                </a:cubicBezTo>
                <a:cubicBezTo>
                  <a:pt x="1125963" y="1696744"/>
                  <a:pt x="1124439" y="1683885"/>
                  <a:pt x="1123296" y="1670360"/>
                </a:cubicBezTo>
                <a:cubicBezTo>
                  <a:pt x="1122819" y="1664645"/>
                  <a:pt x="1120914" y="1655215"/>
                  <a:pt x="1130344" y="1666359"/>
                </a:cubicBezTo>
                <a:cubicBezTo>
                  <a:pt x="1134440" y="1671217"/>
                  <a:pt x="1134916" y="1667216"/>
                  <a:pt x="1134916" y="1664263"/>
                </a:cubicBezTo>
                <a:cubicBezTo>
                  <a:pt x="1135011" y="1648547"/>
                  <a:pt x="1148346" y="1638641"/>
                  <a:pt x="1150442" y="1624544"/>
                </a:cubicBezTo>
                <a:cubicBezTo>
                  <a:pt x="1155109" y="1624640"/>
                  <a:pt x="1157109" y="1627021"/>
                  <a:pt x="1156252" y="1628926"/>
                </a:cubicBezTo>
                <a:cubicBezTo>
                  <a:pt x="1145965" y="1652643"/>
                  <a:pt x="1158633" y="1674455"/>
                  <a:pt x="1161491" y="1697029"/>
                </a:cubicBezTo>
                <a:cubicBezTo>
                  <a:pt x="1162158" y="1702649"/>
                  <a:pt x="1164063" y="1708650"/>
                  <a:pt x="1169301" y="1710079"/>
                </a:cubicBezTo>
                <a:cubicBezTo>
                  <a:pt x="1175969" y="1711888"/>
                  <a:pt x="1180350" y="1705888"/>
                  <a:pt x="1183684" y="1700935"/>
                </a:cubicBezTo>
                <a:cubicBezTo>
                  <a:pt x="1189590" y="1692267"/>
                  <a:pt x="1189590" y="1683695"/>
                  <a:pt x="1186256" y="1673122"/>
                </a:cubicBezTo>
                <a:cubicBezTo>
                  <a:pt x="1179969" y="1653024"/>
                  <a:pt x="1173207" y="1631974"/>
                  <a:pt x="1184922" y="1611114"/>
                </a:cubicBezTo>
                <a:cubicBezTo>
                  <a:pt x="1186446" y="1608447"/>
                  <a:pt x="1188447" y="1603875"/>
                  <a:pt x="1186065" y="1602827"/>
                </a:cubicBezTo>
                <a:cubicBezTo>
                  <a:pt x="1158157" y="1590540"/>
                  <a:pt x="1195495" y="1574348"/>
                  <a:pt x="1183684" y="1560632"/>
                </a:cubicBezTo>
                <a:cubicBezTo>
                  <a:pt x="1182351" y="1559108"/>
                  <a:pt x="1188542" y="1554631"/>
                  <a:pt x="1193495" y="1553297"/>
                </a:cubicBezTo>
                <a:cubicBezTo>
                  <a:pt x="1214355" y="1547392"/>
                  <a:pt x="1237405" y="1546344"/>
                  <a:pt x="1249692" y="1523008"/>
                </a:cubicBezTo>
                <a:cubicBezTo>
                  <a:pt x="1254645" y="1513578"/>
                  <a:pt x="1260646" y="1520055"/>
                  <a:pt x="1264361" y="1527104"/>
                </a:cubicBezTo>
                <a:cubicBezTo>
                  <a:pt x="1271695" y="1541200"/>
                  <a:pt x="1276743" y="1556536"/>
                  <a:pt x="1287126" y="1569490"/>
                </a:cubicBezTo>
                <a:cubicBezTo>
                  <a:pt x="1296841" y="1567585"/>
                  <a:pt x="1287030" y="1557203"/>
                  <a:pt x="1295508" y="1553488"/>
                </a:cubicBezTo>
                <a:cubicBezTo>
                  <a:pt x="1304842" y="1549487"/>
                  <a:pt x="1297698" y="1541962"/>
                  <a:pt x="1293031" y="1539772"/>
                </a:cubicBezTo>
                <a:cubicBezTo>
                  <a:pt x="1268457" y="1528437"/>
                  <a:pt x="1270266" y="1505958"/>
                  <a:pt x="1271124" y="1485575"/>
                </a:cubicBezTo>
                <a:cubicBezTo>
                  <a:pt x="1271409" y="1477288"/>
                  <a:pt x="1271600" y="1474621"/>
                  <a:pt x="1263980" y="1471001"/>
                </a:cubicBezTo>
                <a:cubicBezTo>
                  <a:pt x="1254169" y="1466334"/>
                  <a:pt x="1250454" y="1454904"/>
                  <a:pt x="1243311" y="1447094"/>
                </a:cubicBezTo>
                <a:cubicBezTo>
                  <a:pt x="1239786" y="1443283"/>
                  <a:pt x="1234929" y="1436997"/>
                  <a:pt x="1230261" y="1440426"/>
                </a:cubicBezTo>
                <a:cubicBezTo>
                  <a:pt x="1223403" y="1445379"/>
                  <a:pt x="1230738" y="1451094"/>
                  <a:pt x="1233119" y="1456047"/>
                </a:cubicBezTo>
                <a:cubicBezTo>
                  <a:pt x="1235405" y="1460810"/>
                  <a:pt x="1239405" y="1464905"/>
                  <a:pt x="1241025" y="1469858"/>
                </a:cubicBezTo>
                <a:cubicBezTo>
                  <a:pt x="1243406" y="1477383"/>
                  <a:pt x="1240834" y="1481669"/>
                  <a:pt x="1231881" y="1479669"/>
                </a:cubicBezTo>
                <a:cubicBezTo>
                  <a:pt x="1217117" y="1476335"/>
                  <a:pt x="1182160" y="1476907"/>
                  <a:pt x="1165968" y="1479669"/>
                </a:cubicBezTo>
                <a:cubicBezTo>
                  <a:pt x="1157776" y="1481098"/>
                  <a:pt x="1153490" y="1477954"/>
                  <a:pt x="1159014" y="1469573"/>
                </a:cubicBezTo>
                <a:cubicBezTo>
                  <a:pt x="1162539" y="1464143"/>
                  <a:pt x="1164348" y="1458619"/>
                  <a:pt x="1162062" y="1452332"/>
                </a:cubicBezTo>
                <a:cubicBezTo>
                  <a:pt x="1161205" y="1449856"/>
                  <a:pt x="1161586" y="1445570"/>
                  <a:pt x="1156824" y="1447570"/>
                </a:cubicBezTo>
                <a:cubicBezTo>
                  <a:pt x="1153871" y="1448808"/>
                  <a:pt x="1156157" y="1457381"/>
                  <a:pt x="1150728" y="1453761"/>
                </a:cubicBezTo>
                <a:cubicBezTo>
                  <a:pt x="1146441" y="1450904"/>
                  <a:pt x="1149775" y="1445379"/>
                  <a:pt x="1152728" y="1441760"/>
                </a:cubicBezTo>
                <a:cubicBezTo>
                  <a:pt x="1155585" y="1438235"/>
                  <a:pt x="1158824" y="1434997"/>
                  <a:pt x="1161967" y="1431663"/>
                </a:cubicBezTo>
                <a:cubicBezTo>
                  <a:pt x="1164158" y="1429282"/>
                  <a:pt x="1165872" y="1426615"/>
                  <a:pt x="1164158" y="1423471"/>
                </a:cubicBezTo>
                <a:cubicBezTo>
                  <a:pt x="1154347" y="1405469"/>
                  <a:pt x="1153585" y="1386800"/>
                  <a:pt x="1160729" y="1357273"/>
                </a:cubicBezTo>
                <a:cubicBezTo>
                  <a:pt x="1168349" y="1326126"/>
                  <a:pt x="1171397" y="1295075"/>
                  <a:pt x="1158633" y="1264118"/>
                </a:cubicBezTo>
                <a:cubicBezTo>
                  <a:pt x="1154919" y="1255070"/>
                  <a:pt x="1153966" y="1241258"/>
                  <a:pt x="1159586" y="1235353"/>
                </a:cubicBezTo>
                <a:cubicBezTo>
                  <a:pt x="1173969" y="1220017"/>
                  <a:pt x="1170254" y="1203635"/>
                  <a:pt x="1168539" y="1186585"/>
                </a:cubicBezTo>
                <a:cubicBezTo>
                  <a:pt x="1168444" y="1185632"/>
                  <a:pt x="1170254" y="1184394"/>
                  <a:pt x="1172349" y="1181918"/>
                </a:cubicBezTo>
                <a:cubicBezTo>
                  <a:pt x="1179969" y="1193443"/>
                  <a:pt x="1173873" y="1208016"/>
                  <a:pt x="1182732" y="1219637"/>
                </a:cubicBezTo>
                <a:cubicBezTo>
                  <a:pt x="1187018" y="1211826"/>
                  <a:pt x="1190066" y="1203444"/>
                  <a:pt x="1188447" y="1196014"/>
                </a:cubicBezTo>
                <a:cubicBezTo>
                  <a:pt x="1183398" y="1172869"/>
                  <a:pt x="1194543" y="1147532"/>
                  <a:pt x="1178255" y="1126006"/>
                </a:cubicBezTo>
                <a:cubicBezTo>
                  <a:pt x="1174445" y="1120958"/>
                  <a:pt x="1177207" y="1119624"/>
                  <a:pt x="1182446" y="1120958"/>
                </a:cubicBezTo>
                <a:cubicBezTo>
                  <a:pt x="1187589" y="1122196"/>
                  <a:pt x="1189590" y="1119053"/>
                  <a:pt x="1189113" y="1114671"/>
                </a:cubicBezTo>
                <a:cubicBezTo>
                  <a:pt x="1188637" y="1109813"/>
                  <a:pt x="1184351" y="1108099"/>
                  <a:pt x="1180731" y="1109242"/>
                </a:cubicBezTo>
                <a:cubicBezTo>
                  <a:pt x="1166634" y="1113528"/>
                  <a:pt x="1166063" y="1100669"/>
                  <a:pt x="1159205" y="1095431"/>
                </a:cubicBezTo>
                <a:cubicBezTo>
                  <a:pt x="1148537" y="1087334"/>
                  <a:pt x="1148537" y="1082000"/>
                  <a:pt x="1152156" y="1072189"/>
                </a:cubicBezTo>
                <a:cubicBezTo>
                  <a:pt x="1153109" y="1069523"/>
                  <a:pt x="1153395" y="1065998"/>
                  <a:pt x="1152537" y="1063331"/>
                </a:cubicBezTo>
                <a:cubicBezTo>
                  <a:pt x="1150728" y="1057521"/>
                  <a:pt x="1148251" y="1049996"/>
                  <a:pt x="1140917" y="1051616"/>
                </a:cubicBezTo>
                <a:cubicBezTo>
                  <a:pt x="1132916" y="1053425"/>
                  <a:pt x="1135011" y="1060950"/>
                  <a:pt x="1136726" y="1066856"/>
                </a:cubicBezTo>
                <a:cubicBezTo>
                  <a:pt x="1137583" y="1069713"/>
                  <a:pt x="1139202" y="1072380"/>
                  <a:pt x="1140345" y="1075237"/>
                </a:cubicBezTo>
                <a:cubicBezTo>
                  <a:pt x="1141869" y="1078952"/>
                  <a:pt x="1142536" y="1082953"/>
                  <a:pt x="1137869" y="1084762"/>
                </a:cubicBezTo>
                <a:cubicBezTo>
                  <a:pt x="1133297" y="1086572"/>
                  <a:pt x="1128915" y="1085525"/>
                  <a:pt x="1125772" y="1081238"/>
                </a:cubicBezTo>
                <a:cubicBezTo>
                  <a:pt x="1122343" y="1076381"/>
                  <a:pt x="1125582" y="1068761"/>
                  <a:pt x="1119390" y="1065236"/>
                </a:cubicBezTo>
                <a:cubicBezTo>
                  <a:pt x="1116342" y="1065808"/>
                  <a:pt x="1116342" y="1068189"/>
                  <a:pt x="1115866" y="1070189"/>
                </a:cubicBezTo>
                <a:cubicBezTo>
                  <a:pt x="1113961" y="1079429"/>
                  <a:pt x="1119581" y="1091430"/>
                  <a:pt x="1108722" y="1097336"/>
                </a:cubicBezTo>
                <a:cubicBezTo>
                  <a:pt x="1091482" y="1106765"/>
                  <a:pt x="1073956" y="1117052"/>
                  <a:pt x="1054144" y="1119148"/>
                </a:cubicBezTo>
                <a:cubicBezTo>
                  <a:pt x="1042809" y="1120386"/>
                  <a:pt x="1049001" y="1104384"/>
                  <a:pt x="1040714" y="1100193"/>
                </a:cubicBezTo>
                <a:cubicBezTo>
                  <a:pt x="1033951" y="1104384"/>
                  <a:pt x="1034427" y="1110956"/>
                  <a:pt x="1038618" y="1115433"/>
                </a:cubicBezTo>
                <a:cubicBezTo>
                  <a:pt x="1048334" y="1125911"/>
                  <a:pt x="1043286" y="1145532"/>
                  <a:pt x="1061669" y="1151152"/>
                </a:cubicBezTo>
                <a:cubicBezTo>
                  <a:pt x="1063955" y="1151819"/>
                  <a:pt x="1062050" y="1165344"/>
                  <a:pt x="1062431" y="1172869"/>
                </a:cubicBezTo>
                <a:cubicBezTo>
                  <a:pt x="1065288" y="1234210"/>
                  <a:pt x="1058811" y="1293932"/>
                  <a:pt x="1038523" y="1352415"/>
                </a:cubicBezTo>
                <a:cubicBezTo>
                  <a:pt x="1025283" y="1390706"/>
                  <a:pt x="1011567" y="1428234"/>
                  <a:pt x="989755" y="1462619"/>
                </a:cubicBezTo>
                <a:cubicBezTo>
                  <a:pt x="985755" y="1468906"/>
                  <a:pt x="981849" y="1477002"/>
                  <a:pt x="982326" y="1483955"/>
                </a:cubicBezTo>
                <a:cubicBezTo>
                  <a:pt x="983945" y="1506625"/>
                  <a:pt x="973277" y="1527770"/>
                  <a:pt x="975182" y="1550249"/>
                </a:cubicBezTo>
                <a:cubicBezTo>
                  <a:pt x="975658" y="1556060"/>
                  <a:pt x="974039" y="1558631"/>
                  <a:pt x="968419" y="1559488"/>
                </a:cubicBezTo>
                <a:cubicBezTo>
                  <a:pt x="953465" y="1561775"/>
                  <a:pt x="947845" y="1573490"/>
                  <a:pt x="942892" y="1585682"/>
                </a:cubicBezTo>
                <a:cubicBezTo>
                  <a:pt x="942035" y="1587778"/>
                  <a:pt x="942416" y="1590635"/>
                  <a:pt x="941082" y="1592254"/>
                </a:cubicBezTo>
                <a:cubicBezTo>
                  <a:pt x="914031" y="1623878"/>
                  <a:pt x="886885" y="1655310"/>
                  <a:pt x="859644" y="1686742"/>
                </a:cubicBezTo>
                <a:cubicBezTo>
                  <a:pt x="858310" y="1685695"/>
                  <a:pt x="856977" y="1684647"/>
                  <a:pt x="855643" y="1683599"/>
                </a:cubicBezTo>
                <a:cubicBezTo>
                  <a:pt x="861644" y="1674836"/>
                  <a:pt x="867835" y="1666264"/>
                  <a:pt x="873645" y="1657310"/>
                </a:cubicBezTo>
                <a:cubicBezTo>
                  <a:pt x="875931" y="1653881"/>
                  <a:pt x="875741" y="1647785"/>
                  <a:pt x="872693" y="1647119"/>
                </a:cubicBezTo>
                <a:cubicBezTo>
                  <a:pt x="864787" y="1645499"/>
                  <a:pt x="856405" y="1645690"/>
                  <a:pt x="848309" y="1646166"/>
                </a:cubicBezTo>
                <a:cubicBezTo>
                  <a:pt x="846213" y="1646261"/>
                  <a:pt x="842880" y="1650071"/>
                  <a:pt x="842594" y="1652453"/>
                </a:cubicBezTo>
                <a:cubicBezTo>
                  <a:pt x="841070" y="1667216"/>
                  <a:pt x="841356" y="1667216"/>
                  <a:pt x="824115" y="1664930"/>
                </a:cubicBezTo>
                <a:cubicBezTo>
                  <a:pt x="817543" y="1664073"/>
                  <a:pt x="816781" y="1664359"/>
                  <a:pt x="819258" y="1670645"/>
                </a:cubicBezTo>
                <a:cubicBezTo>
                  <a:pt x="824973" y="1685219"/>
                  <a:pt x="818400" y="1693220"/>
                  <a:pt x="805732" y="1698458"/>
                </a:cubicBezTo>
                <a:cubicBezTo>
                  <a:pt x="802208" y="1699887"/>
                  <a:pt x="793159" y="1701316"/>
                  <a:pt x="798779" y="1705412"/>
                </a:cubicBezTo>
                <a:cubicBezTo>
                  <a:pt x="812400" y="1715413"/>
                  <a:pt x="798969" y="1714841"/>
                  <a:pt x="796302" y="1720747"/>
                </a:cubicBezTo>
                <a:cubicBezTo>
                  <a:pt x="787063" y="1741702"/>
                  <a:pt x="764489" y="1744845"/>
                  <a:pt x="751059" y="1759323"/>
                </a:cubicBezTo>
                <a:cubicBezTo>
                  <a:pt x="745915" y="1764848"/>
                  <a:pt x="739819" y="1769991"/>
                  <a:pt x="739438" y="1778373"/>
                </a:cubicBezTo>
                <a:cubicBezTo>
                  <a:pt x="738962" y="1787422"/>
                  <a:pt x="743153" y="1789994"/>
                  <a:pt x="752011" y="1787993"/>
                </a:cubicBezTo>
                <a:cubicBezTo>
                  <a:pt x="753916" y="1787612"/>
                  <a:pt x="753345" y="1793137"/>
                  <a:pt x="751916" y="1795613"/>
                </a:cubicBezTo>
                <a:cubicBezTo>
                  <a:pt x="748868" y="1800757"/>
                  <a:pt x="746487" y="1807043"/>
                  <a:pt x="738962" y="1806758"/>
                </a:cubicBezTo>
                <a:cubicBezTo>
                  <a:pt x="735628" y="1806662"/>
                  <a:pt x="733056" y="1804281"/>
                  <a:pt x="732675" y="1801138"/>
                </a:cubicBezTo>
                <a:cubicBezTo>
                  <a:pt x="729151" y="1770086"/>
                  <a:pt x="700671" y="1765705"/>
                  <a:pt x="680288" y="1753417"/>
                </a:cubicBezTo>
                <a:cubicBezTo>
                  <a:pt x="669906" y="1747131"/>
                  <a:pt x="662571" y="1752275"/>
                  <a:pt x="664857" y="1765705"/>
                </a:cubicBezTo>
                <a:cubicBezTo>
                  <a:pt x="665238" y="1767896"/>
                  <a:pt x="666477" y="1770086"/>
                  <a:pt x="666667" y="1772277"/>
                </a:cubicBezTo>
                <a:cubicBezTo>
                  <a:pt x="667239" y="1778945"/>
                  <a:pt x="665524" y="1784469"/>
                  <a:pt x="657714" y="1785517"/>
                </a:cubicBezTo>
                <a:cubicBezTo>
                  <a:pt x="650379" y="1786469"/>
                  <a:pt x="646188" y="1783612"/>
                  <a:pt x="645522" y="1775801"/>
                </a:cubicBezTo>
                <a:cubicBezTo>
                  <a:pt x="644760" y="1766371"/>
                  <a:pt x="641426" y="1758085"/>
                  <a:pt x="632568" y="1752941"/>
                </a:cubicBezTo>
                <a:cubicBezTo>
                  <a:pt x="625138" y="1755894"/>
                  <a:pt x="627900" y="1762181"/>
                  <a:pt x="629139" y="1766562"/>
                </a:cubicBezTo>
                <a:cubicBezTo>
                  <a:pt x="636092" y="1792279"/>
                  <a:pt x="630758" y="1818092"/>
                  <a:pt x="630948" y="1843905"/>
                </a:cubicBezTo>
                <a:cubicBezTo>
                  <a:pt x="631044" y="1852192"/>
                  <a:pt x="628472" y="1857335"/>
                  <a:pt x="619614" y="1857240"/>
                </a:cubicBezTo>
                <a:cubicBezTo>
                  <a:pt x="604755" y="1857050"/>
                  <a:pt x="591324" y="1862955"/>
                  <a:pt x="577418" y="1866670"/>
                </a:cubicBezTo>
                <a:cubicBezTo>
                  <a:pt x="528174" y="1879719"/>
                  <a:pt x="511029" y="1921248"/>
                  <a:pt x="535508" y="1965825"/>
                </a:cubicBezTo>
                <a:cubicBezTo>
                  <a:pt x="543318" y="1980208"/>
                  <a:pt x="554939" y="1991257"/>
                  <a:pt x="565893" y="2002687"/>
                </a:cubicBezTo>
                <a:cubicBezTo>
                  <a:pt x="574560" y="2011736"/>
                  <a:pt x="585609" y="2008116"/>
                  <a:pt x="587514" y="1996305"/>
                </a:cubicBezTo>
                <a:cubicBezTo>
                  <a:pt x="589419" y="1984494"/>
                  <a:pt x="601040" y="1985542"/>
                  <a:pt x="607422" y="1979827"/>
                </a:cubicBezTo>
                <a:cubicBezTo>
                  <a:pt x="613613" y="1974302"/>
                  <a:pt x="612756" y="1985828"/>
                  <a:pt x="615804" y="1989161"/>
                </a:cubicBezTo>
                <a:cubicBezTo>
                  <a:pt x="619328" y="1992971"/>
                  <a:pt x="621804" y="1999162"/>
                  <a:pt x="628186" y="1993162"/>
                </a:cubicBezTo>
                <a:cubicBezTo>
                  <a:pt x="633520" y="1988209"/>
                  <a:pt x="639330" y="1983541"/>
                  <a:pt x="625995" y="1981065"/>
                </a:cubicBezTo>
                <a:cubicBezTo>
                  <a:pt x="622662" y="1980494"/>
                  <a:pt x="624376" y="1973826"/>
                  <a:pt x="626948" y="1971159"/>
                </a:cubicBezTo>
                <a:cubicBezTo>
                  <a:pt x="650856" y="1946680"/>
                  <a:pt x="639330" y="1924487"/>
                  <a:pt x="623043" y="1902388"/>
                </a:cubicBezTo>
                <a:cubicBezTo>
                  <a:pt x="622185" y="1901246"/>
                  <a:pt x="621804" y="1899626"/>
                  <a:pt x="621423" y="1898198"/>
                </a:cubicBezTo>
                <a:cubicBezTo>
                  <a:pt x="621233" y="1897626"/>
                  <a:pt x="621709" y="1896864"/>
                  <a:pt x="622376" y="1894673"/>
                </a:cubicBezTo>
                <a:cubicBezTo>
                  <a:pt x="631234" y="1900007"/>
                  <a:pt x="637616" y="1907341"/>
                  <a:pt x="642759" y="1915247"/>
                </a:cubicBezTo>
                <a:cubicBezTo>
                  <a:pt x="650760" y="1927344"/>
                  <a:pt x="659047" y="1938869"/>
                  <a:pt x="668953" y="1949537"/>
                </a:cubicBezTo>
                <a:cubicBezTo>
                  <a:pt x="680193" y="1961539"/>
                  <a:pt x="684193" y="1977636"/>
                  <a:pt x="683622" y="1994019"/>
                </a:cubicBezTo>
                <a:cubicBezTo>
                  <a:pt x="682955" y="2010783"/>
                  <a:pt x="673144" y="2020213"/>
                  <a:pt x="656571" y="2018784"/>
                </a:cubicBezTo>
                <a:cubicBezTo>
                  <a:pt x="647046" y="2017927"/>
                  <a:pt x="645998" y="2021641"/>
                  <a:pt x="646665" y="2028785"/>
                </a:cubicBezTo>
                <a:cubicBezTo>
                  <a:pt x="647046" y="2032595"/>
                  <a:pt x="648379" y="2036310"/>
                  <a:pt x="648379" y="2040025"/>
                </a:cubicBezTo>
                <a:cubicBezTo>
                  <a:pt x="648665" y="2066504"/>
                  <a:pt x="648570" y="2066504"/>
                  <a:pt x="616947" y="2058789"/>
                </a:cubicBezTo>
                <a:cubicBezTo>
                  <a:pt x="629520" y="2074410"/>
                  <a:pt x="638568" y="2086697"/>
                  <a:pt x="648855" y="2097937"/>
                </a:cubicBezTo>
                <a:cubicBezTo>
                  <a:pt x="659333" y="2109367"/>
                  <a:pt x="669144" y="2119273"/>
                  <a:pt x="652189" y="2133656"/>
                </a:cubicBezTo>
                <a:cubicBezTo>
                  <a:pt x="644093" y="2140514"/>
                  <a:pt x="649141" y="2145848"/>
                  <a:pt x="657809" y="2147372"/>
                </a:cubicBezTo>
                <a:cubicBezTo>
                  <a:pt x="675240" y="2150420"/>
                  <a:pt x="694385" y="2174708"/>
                  <a:pt x="691813" y="2191949"/>
                </a:cubicBezTo>
                <a:cubicBezTo>
                  <a:pt x="690765" y="2198997"/>
                  <a:pt x="692004" y="2204998"/>
                  <a:pt x="693718" y="2211761"/>
                </a:cubicBezTo>
                <a:cubicBezTo>
                  <a:pt x="700671" y="2239859"/>
                  <a:pt x="702481" y="2268244"/>
                  <a:pt x="692575" y="2296247"/>
                </a:cubicBezTo>
                <a:cubicBezTo>
                  <a:pt x="690670" y="2301677"/>
                  <a:pt x="690003" y="2309201"/>
                  <a:pt x="681240" y="2307582"/>
                </a:cubicBezTo>
                <a:cubicBezTo>
                  <a:pt x="651046" y="2302153"/>
                  <a:pt x="616661" y="2312726"/>
                  <a:pt x="590943" y="2291390"/>
                </a:cubicBezTo>
                <a:cubicBezTo>
                  <a:pt x="559511" y="2265386"/>
                  <a:pt x="522744" y="2277864"/>
                  <a:pt x="488740" y="2271197"/>
                </a:cubicBezTo>
                <a:cubicBezTo>
                  <a:pt x="468261" y="2267196"/>
                  <a:pt x="447211" y="2266053"/>
                  <a:pt x="441972" y="2239955"/>
                </a:cubicBezTo>
                <a:cubicBezTo>
                  <a:pt x="441687" y="2238621"/>
                  <a:pt x="440353" y="2237288"/>
                  <a:pt x="439115" y="2236526"/>
                </a:cubicBezTo>
                <a:cubicBezTo>
                  <a:pt x="417493" y="2223572"/>
                  <a:pt x="419017" y="2209856"/>
                  <a:pt x="433495" y="2190615"/>
                </a:cubicBezTo>
                <a:cubicBezTo>
                  <a:pt x="445592" y="2174613"/>
                  <a:pt x="433114" y="2134799"/>
                  <a:pt x="417684" y="2128417"/>
                </a:cubicBezTo>
                <a:cubicBezTo>
                  <a:pt x="413493" y="2126702"/>
                  <a:pt x="407397" y="2123464"/>
                  <a:pt x="406254" y="2129369"/>
                </a:cubicBezTo>
                <a:cubicBezTo>
                  <a:pt x="403015" y="2146133"/>
                  <a:pt x="383489" y="2159659"/>
                  <a:pt x="399205" y="2182328"/>
                </a:cubicBezTo>
                <a:cubicBezTo>
                  <a:pt x="383298" y="2175851"/>
                  <a:pt x="375012" y="2164612"/>
                  <a:pt x="370440" y="2155658"/>
                </a:cubicBezTo>
                <a:cubicBezTo>
                  <a:pt x="359867" y="2134894"/>
                  <a:pt x="341388" y="2120321"/>
                  <a:pt x="331863" y="2099366"/>
                </a:cubicBezTo>
                <a:cubicBezTo>
                  <a:pt x="328911" y="2092889"/>
                  <a:pt x="324148" y="2086316"/>
                  <a:pt x="317481" y="2085554"/>
                </a:cubicBezTo>
                <a:cubicBezTo>
                  <a:pt x="293097" y="2082983"/>
                  <a:pt x="272427" y="2066123"/>
                  <a:pt x="246996" y="2068314"/>
                </a:cubicBezTo>
                <a:cubicBezTo>
                  <a:pt x="242043" y="2068790"/>
                  <a:pt x="235280" y="2070124"/>
                  <a:pt x="233661" y="2063075"/>
                </a:cubicBezTo>
                <a:cubicBezTo>
                  <a:pt x="232518" y="2058027"/>
                  <a:pt x="234042" y="2054693"/>
                  <a:pt x="240423" y="2051360"/>
                </a:cubicBezTo>
                <a:cubicBezTo>
                  <a:pt x="252520" y="2044883"/>
                  <a:pt x="241852" y="2034786"/>
                  <a:pt x="238423" y="2028976"/>
                </a:cubicBezTo>
                <a:cubicBezTo>
                  <a:pt x="233565" y="2020879"/>
                  <a:pt x="233280" y="2016974"/>
                  <a:pt x="241566" y="2013260"/>
                </a:cubicBezTo>
                <a:cubicBezTo>
                  <a:pt x="271665" y="1999925"/>
                  <a:pt x="297002" y="1981637"/>
                  <a:pt x="310623" y="1950109"/>
                </a:cubicBezTo>
                <a:cubicBezTo>
                  <a:pt x="315099" y="1939727"/>
                  <a:pt x="327101" y="1940298"/>
                  <a:pt x="335769" y="1935916"/>
                </a:cubicBezTo>
                <a:cubicBezTo>
                  <a:pt x="339007" y="1934297"/>
                  <a:pt x="343674" y="1932297"/>
                  <a:pt x="340722" y="1927630"/>
                </a:cubicBezTo>
                <a:cubicBezTo>
                  <a:pt x="338340" y="1923915"/>
                  <a:pt x="334245" y="1924296"/>
                  <a:pt x="330720" y="1927058"/>
                </a:cubicBezTo>
                <a:cubicBezTo>
                  <a:pt x="328339" y="1928963"/>
                  <a:pt x="326053" y="1931059"/>
                  <a:pt x="323577" y="1932678"/>
                </a:cubicBezTo>
                <a:cubicBezTo>
                  <a:pt x="320910" y="1934392"/>
                  <a:pt x="317766" y="1935154"/>
                  <a:pt x="314909" y="1933345"/>
                </a:cubicBezTo>
                <a:cubicBezTo>
                  <a:pt x="310051" y="1930202"/>
                  <a:pt x="314337" y="1927439"/>
                  <a:pt x="315004" y="1924106"/>
                </a:cubicBezTo>
                <a:cubicBezTo>
                  <a:pt x="316147" y="1918105"/>
                  <a:pt x="321005" y="1910294"/>
                  <a:pt x="314909" y="1905817"/>
                </a:cubicBezTo>
                <a:cubicBezTo>
                  <a:pt x="309480" y="1901817"/>
                  <a:pt x="301669" y="1903817"/>
                  <a:pt x="295097" y="1906389"/>
                </a:cubicBezTo>
                <a:cubicBezTo>
                  <a:pt x="287667" y="1909246"/>
                  <a:pt x="281381" y="1916009"/>
                  <a:pt x="271284" y="1913628"/>
                </a:cubicBezTo>
                <a:cubicBezTo>
                  <a:pt x="278238" y="1895912"/>
                  <a:pt x="293192" y="1885720"/>
                  <a:pt x="303860" y="1872290"/>
                </a:cubicBezTo>
                <a:cubicBezTo>
                  <a:pt x="323672" y="1847429"/>
                  <a:pt x="345103" y="1823807"/>
                  <a:pt x="370535" y="1804376"/>
                </a:cubicBezTo>
                <a:cubicBezTo>
                  <a:pt x="381870" y="1795708"/>
                  <a:pt x="389109" y="1784469"/>
                  <a:pt x="393966" y="1771325"/>
                </a:cubicBezTo>
                <a:cubicBezTo>
                  <a:pt x="400634" y="1753513"/>
                  <a:pt x="406254" y="1735320"/>
                  <a:pt x="422446" y="1722937"/>
                </a:cubicBezTo>
                <a:cubicBezTo>
                  <a:pt x="428256" y="1718461"/>
                  <a:pt x="427113" y="1710746"/>
                  <a:pt x="427590" y="1703792"/>
                </a:cubicBezTo>
                <a:cubicBezTo>
                  <a:pt x="429495" y="1675503"/>
                  <a:pt x="442925" y="1660930"/>
                  <a:pt x="471024" y="1656644"/>
                </a:cubicBezTo>
                <a:cubicBezTo>
                  <a:pt x="486359" y="1654262"/>
                  <a:pt x="486454" y="1654643"/>
                  <a:pt x="499027" y="1644071"/>
                </a:cubicBezTo>
                <a:cubicBezTo>
                  <a:pt x="462642" y="1652262"/>
                  <a:pt x="428828" y="1657501"/>
                  <a:pt x="400253" y="1679027"/>
                </a:cubicBezTo>
                <a:cubicBezTo>
                  <a:pt x="385013" y="1690457"/>
                  <a:pt x="371487" y="1683980"/>
                  <a:pt x="371297" y="1665121"/>
                </a:cubicBezTo>
                <a:cubicBezTo>
                  <a:pt x="371011" y="1639784"/>
                  <a:pt x="368820" y="1615115"/>
                  <a:pt x="358533" y="1591683"/>
                </a:cubicBezTo>
                <a:cubicBezTo>
                  <a:pt x="348627" y="1569299"/>
                  <a:pt x="338245" y="1565299"/>
                  <a:pt x="316433" y="1576062"/>
                </a:cubicBezTo>
                <a:cubicBezTo>
                  <a:pt x="299859" y="1584254"/>
                  <a:pt x="281381" y="1586349"/>
                  <a:pt x="264236" y="1592445"/>
                </a:cubicBezTo>
                <a:cubicBezTo>
                  <a:pt x="242805" y="1600065"/>
                  <a:pt x="220992" y="1605971"/>
                  <a:pt x="201276" y="1618639"/>
                </a:cubicBezTo>
                <a:cubicBezTo>
                  <a:pt x="184131" y="1629592"/>
                  <a:pt x="163842" y="1620544"/>
                  <a:pt x="145745" y="1617782"/>
                </a:cubicBezTo>
                <a:cubicBezTo>
                  <a:pt x="121742" y="1614162"/>
                  <a:pt x="95262" y="1605018"/>
                  <a:pt x="79546" y="1589778"/>
                </a:cubicBezTo>
                <a:cubicBezTo>
                  <a:pt x="52400" y="1563394"/>
                  <a:pt x="17538" y="1540820"/>
                  <a:pt x="5823" y="1501958"/>
                </a:cubicBezTo>
                <a:cubicBezTo>
                  <a:pt x="-3798" y="1470335"/>
                  <a:pt x="1251" y="1436902"/>
                  <a:pt x="1917" y="1404231"/>
                </a:cubicBezTo>
                <a:cubicBezTo>
                  <a:pt x="2298" y="1384514"/>
                  <a:pt x="6108" y="1364893"/>
                  <a:pt x="8394" y="1345271"/>
                </a:cubicBezTo>
                <a:cubicBezTo>
                  <a:pt x="10966" y="1323459"/>
                  <a:pt x="22206" y="1309362"/>
                  <a:pt x="43637" y="1302599"/>
                </a:cubicBezTo>
                <a:cubicBezTo>
                  <a:pt x="59067" y="1297741"/>
                  <a:pt x="72117" y="1286978"/>
                  <a:pt x="81261" y="1274500"/>
                </a:cubicBezTo>
                <a:cubicBezTo>
                  <a:pt x="100120" y="1248783"/>
                  <a:pt x="126314" y="1231829"/>
                  <a:pt x="149841" y="1211445"/>
                </a:cubicBezTo>
                <a:cubicBezTo>
                  <a:pt x="157937" y="1204397"/>
                  <a:pt x="170319" y="1200968"/>
                  <a:pt x="172129" y="1186489"/>
                </a:cubicBezTo>
                <a:cubicBezTo>
                  <a:pt x="157556" y="1186585"/>
                  <a:pt x="149650" y="1203539"/>
                  <a:pt x="132981" y="1199634"/>
                </a:cubicBezTo>
                <a:cubicBezTo>
                  <a:pt x="138792" y="1194681"/>
                  <a:pt x="151746" y="1191443"/>
                  <a:pt x="138506" y="1181632"/>
                </a:cubicBezTo>
                <a:cubicBezTo>
                  <a:pt x="136125" y="1179917"/>
                  <a:pt x="142221" y="1174298"/>
                  <a:pt x="145078" y="1170773"/>
                </a:cubicBezTo>
                <a:cubicBezTo>
                  <a:pt x="158985" y="1153914"/>
                  <a:pt x="166128" y="1138484"/>
                  <a:pt x="151746" y="1115528"/>
                </a:cubicBezTo>
                <a:cubicBezTo>
                  <a:pt x="145745" y="1105908"/>
                  <a:pt x="133077" y="1093526"/>
                  <a:pt x="137649" y="1077619"/>
                </a:cubicBezTo>
                <a:cubicBezTo>
                  <a:pt x="138696" y="1073999"/>
                  <a:pt x="135839" y="1072189"/>
                  <a:pt x="132410" y="1072094"/>
                </a:cubicBezTo>
                <a:cubicBezTo>
                  <a:pt x="125742" y="1071999"/>
                  <a:pt x="121647" y="1076762"/>
                  <a:pt x="116503" y="1080000"/>
                </a:cubicBezTo>
                <a:cubicBezTo>
                  <a:pt x="109264" y="1084667"/>
                  <a:pt x="119265" y="1098955"/>
                  <a:pt x="109169" y="1097240"/>
                </a:cubicBezTo>
                <a:cubicBezTo>
                  <a:pt x="98882" y="1095526"/>
                  <a:pt x="105168" y="1082667"/>
                  <a:pt x="103740" y="1075047"/>
                </a:cubicBezTo>
                <a:cubicBezTo>
                  <a:pt x="98310" y="1045710"/>
                  <a:pt x="99453" y="1046282"/>
                  <a:pt x="122885" y="1026660"/>
                </a:cubicBezTo>
                <a:cubicBezTo>
                  <a:pt x="145364" y="1007801"/>
                  <a:pt x="164223" y="984750"/>
                  <a:pt x="187083" y="966081"/>
                </a:cubicBezTo>
                <a:cubicBezTo>
                  <a:pt x="195561" y="959128"/>
                  <a:pt x="192513" y="948460"/>
                  <a:pt x="190608" y="940268"/>
                </a:cubicBezTo>
                <a:cubicBezTo>
                  <a:pt x="188131" y="929695"/>
                  <a:pt x="179940" y="936649"/>
                  <a:pt x="173844" y="937792"/>
                </a:cubicBezTo>
                <a:cubicBezTo>
                  <a:pt x="171748" y="938173"/>
                  <a:pt x="168891" y="938363"/>
                  <a:pt x="167462" y="937220"/>
                </a:cubicBezTo>
                <a:cubicBezTo>
                  <a:pt x="159747" y="931315"/>
                  <a:pt x="146793" y="928648"/>
                  <a:pt x="145364" y="918932"/>
                </a:cubicBezTo>
                <a:cubicBezTo>
                  <a:pt x="143745" y="907597"/>
                  <a:pt x="151936" y="913217"/>
                  <a:pt x="156603" y="916456"/>
                </a:cubicBezTo>
                <a:cubicBezTo>
                  <a:pt x="160794" y="919409"/>
                  <a:pt x="162985" y="925028"/>
                  <a:pt x="170510" y="925886"/>
                </a:cubicBezTo>
                <a:cubicBezTo>
                  <a:pt x="174034" y="918837"/>
                  <a:pt x="170796" y="911407"/>
                  <a:pt x="169653" y="904645"/>
                </a:cubicBezTo>
                <a:cubicBezTo>
                  <a:pt x="166986" y="889309"/>
                  <a:pt x="178511" y="881213"/>
                  <a:pt x="185274" y="870736"/>
                </a:cubicBezTo>
                <a:cubicBezTo>
                  <a:pt x="187179" y="867783"/>
                  <a:pt x="190322" y="868355"/>
                  <a:pt x="193465" y="869783"/>
                </a:cubicBezTo>
                <a:cubicBezTo>
                  <a:pt x="202133" y="873879"/>
                  <a:pt x="195751" y="882070"/>
                  <a:pt x="199180" y="889786"/>
                </a:cubicBezTo>
                <a:cubicBezTo>
                  <a:pt x="211182" y="877308"/>
                  <a:pt x="214515" y="861687"/>
                  <a:pt x="219564" y="847685"/>
                </a:cubicBezTo>
                <a:cubicBezTo>
                  <a:pt x="225183" y="831969"/>
                  <a:pt x="236518" y="819968"/>
                  <a:pt x="248615" y="812824"/>
                </a:cubicBezTo>
                <a:cubicBezTo>
                  <a:pt x="265093" y="803013"/>
                  <a:pt x="266903" y="787487"/>
                  <a:pt x="272999" y="773581"/>
                </a:cubicBezTo>
                <a:cubicBezTo>
                  <a:pt x="275952" y="766818"/>
                  <a:pt x="272142" y="761484"/>
                  <a:pt x="263188" y="765675"/>
                </a:cubicBezTo>
                <a:cubicBezTo>
                  <a:pt x="259092" y="767580"/>
                  <a:pt x="252996" y="770437"/>
                  <a:pt x="251282" y="765199"/>
                </a:cubicBezTo>
                <a:cubicBezTo>
                  <a:pt x="248710" y="757103"/>
                  <a:pt x="257473" y="758626"/>
                  <a:pt x="261664" y="757007"/>
                </a:cubicBezTo>
                <a:cubicBezTo>
                  <a:pt x="275761" y="751864"/>
                  <a:pt x="290049" y="746720"/>
                  <a:pt x="301574" y="737005"/>
                </a:cubicBezTo>
                <a:cubicBezTo>
                  <a:pt x="306527" y="732814"/>
                  <a:pt x="310337" y="731861"/>
                  <a:pt x="315671" y="734528"/>
                </a:cubicBezTo>
                <a:cubicBezTo>
                  <a:pt x="329577" y="741482"/>
                  <a:pt x="341007" y="735766"/>
                  <a:pt x="350818" y="726432"/>
                </a:cubicBezTo>
                <a:cubicBezTo>
                  <a:pt x="359962" y="717764"/>
                  <a:pt x="369678" y="711287"/>
                  <a:pt x="382251" y="709097"/>
                </a:cubicBezTo>
                <a:cubicBezTo>
                  <a:pt x="388442" y="708049"/>
                  <a:pt x="394728" y="704810"/>
                  <a:pt x="396633" y="698905"/>
                </a:cubicBezTo>
                <a:cubicBezTo>
                  <a:pt x="400062" y="688237"/>
                  <a:pt x="406063" y="684903"/>
                  <a:pt x="417017" y="686618"/>
                </a:cubicBezTo>
                <a:cubicBezTo>
                  <a:pt x="425113" y="687856"/>
                  <a:pt x="429114" y="681379"/>
                  <a:pt x="430828" y="674235"/>
                </a:cubicBezTo>
                <a:cubicBezTo>
                  <a:pt x="432828" y="665853"/>
                  <a:pt x="436924" y="658805"/>
                  <a:pt x="442544" y="652518"/>
                </a:cubicBezTo>
                <a:cubicBezTo>
                  <a:pt x="444068" y="653185"/>
                  <a:pt x="445878" y="653375"/>
                  <a:pt x="446449" y="654328"/>
                </a:cubicBezTo>
                <a:cubicBezTo>
                  <a:pt x="449878" y="659852"/>
                  <a:pt x="444163" y="670425"/>
                  <a:pt x="452259" y="671854"/>
                </a:cubicBezTo>
                <a:cubicBezTo>
                  <a:pt x="459117" y="673092"/>
                  <a:pt x="463118" y="664234"/>
                  <a:pt x="465594" y="658138"/>
                </a:cubicBezTo>
                <a:cubicBezTo>
                  <a:pt x="471309" y="644041"/>
                  <a:pt x="486835" y="633944"/>
                  <a:pt x="483025" y="613942"/>
                </a:cubicBezTo>
                <a:cubicBezTo>
                  <a:pt x="470071" y="639183"/>
                  <a:pt x="442544" y="630230"/>
                  <a:pt x="423684" y="641850"/>
                </a:cubicBezTo>
                <a:cubicBezTo>
                  <a:pt x="415493" y="646898"/>
                  <a:pt x="404634" y="633754"/>
                  <a:pt x="396538" y="635278"/>
                </a:cubicBezTo>
                <a:cubicBezTo>
                  <a:pt x="387394" y="636992"/>
                  <a:pt x="391776" y="653756"/>
                  <a:pt x="381774" y="659090"/>
                </a:cubicBezTo>
                <a:cubicBezTo>
                  <a:pt x="375964" y="662234"/>
                  <a:pt x="370059" y="662424"/>
                  <a:pt x="364344" y="659186"/>
                </a:cubicBezTo>
                <a:cubicBezTo>
                  <a:pt x="358724" y="655947"/>
                  <a:pt x="358724" y="650327"/>
                  <a:pt x="360057" y="644993"/>
                </a:cubicBezTo>
                <a:cubicBezTo>
                  <a:pt x="361677" y="638326"/>
                  <a:pt x="365391" y="631944"/>
                  <a:pt x="365772" y="625372"/>
                </a:cubicBezTo>
                <a:cubicBezTo>
                  <a:pt x="366344" y="615847"/>
                  <a:pt x="380060" y="601178"/>
                  <a:pt x="356343" y="598892"/>
                </a:cubicBezTo>
                <a:cubicBezTo>
                  <a:pt x="351294" y="598416"/>
                  <a:pt x="354914" y="589367"/>
                  <a:pt x="358819" y="589081"/>
                </a:cubicBezTo>
                <a:cubicBezTo>
                  <a:pt x="385775" y="586796"/>
                  <a:pt x="392442" y="565078"/>
                  <a:pt x="403682" y="546124"/>
                </a:cubicBezTo>
                <a:cubicBezTo>
                  <a:pt x="412540" y="530979"/>
                  <a:pt x="430447" y="520978"/>
                  <a:pt x="427685" y="499642"/>
                </a:cubicBezTo>
                <a:cubicBezTo>
                  <a:pt x="427494" y="498308"/>
                  <a:pt x="430352" y="495546"/>
                  <a:pt x="432066" y="495260"/>
                </a:cubicBezTo>
                <a:cubicBezTo>
                  <a:pt x="452069" y="492022"/>
                  <a:pt x="452259" y="475162"/>
                  <a:pt x="450640" y="462304"/>
                </a:cubicBezTo>
                <a:cubicBezTo>
                  <a:pt x="448354" y="443444"/>
                  <a:pt x="455212" y="433538"/>
                  <a:pt x="471405" y="427156"/>
                </a:cubicBezTo>
                <a:cubicBezTo>
                  <a:pt x="475596" y="425537"/>
                  <a:pt x="479501" y="422775"/>
                  <a:pt x="483692" y="421251"/>
                </a:cubicBezTo>
                <a:cubicBezTo>
                  <a:pt x="492264" y="418203"/>
                  <a:pt x="498456" y="407535"/>
                  <a:pt x="507314" y="409535"/>
                </a:cubicBezTo>
                <a:cubicBezTo>
                  <a:pt x="515696" y="411440"/>
                  <a:pt x="515029" y="423537"/>
                  <a:pt x="519887" y="430109"/>
                </a:cubicBezTo>
                <a:cubicBezTo>
                  <a:pt x="525697" y="437824"/>
                  <a:pt x="530460" y="445159"/>
                  <a:pt x="540080" y="431633"/>
                </a:cubicBezTo>
                <a:cubicBezTo>
                  <a:pt x="547319" y="421441"/>
                  <a:pt x="555891" y="411726"/>
                  <a:pt x="563892" y="401820"/>
                </a:cubicBezTo>
                <a:cubicBezTo>
                  <a:pt x="574560" y="388675"/>
                  <a:pt x="584847" y="373721"/>
                  <a:pt x="606088" y="375721"/>
                </a:cubicBezTo>
                <a:cubicBezTo>
                  <a:pt x="615232" y="376579"/>
                  <a:pt x="620090" y="367435"/>
                  <a:pt x="626091" y="361815"/>
                </a:cubicBezTo>
                <a:cubicBezTo>
                  <a:pt x="632758" y="355624"/>
                  <a:pt x="640092" y="349432"/>
                  <a:pt x="644664" y="341812"/>
                </a:cubicBezTo>
                <a:cubicBezTo>
                  <a:pt x="651237" y="330763"/>
                  <a:pt x="660095" y="328096"/>
                  <a:pt x="669048" y="334954"/>
                </a:cubicBezTo>
                <a:cubicBezTo>
                  <a:pt x="678002" y="341717"/>
                  <a:pt x="676668" y="352290"/>
                  <a:pt x="670382" y="361339"/>
                </a:cubicBezTo>
                <a:cubicBezTo>
                  <a:pt x="663810" y="370673"/>
                  <a:pt x="656856" y="379817"/>
                  <a:pt x="650094" y="388961"/>
                </a:cubicBezTo>
                <a:cubicBezTo>
                  <a:pt x="645998" y="394581"/>
                  <a:pt x="642188" y="400296"/>
                  <a:pt x="642378" y="407630"/>
                </a:cubicBezTo>
                <a:cubicBezTo>
                  <a:pt x="642474" y="411440"/>
                  <a:pt x="641997" y="415631"/>
                  <a:pt x="646665" y="417060"/>
                </a:cubicBezTo>
                <a:cubicBezTo>
                  <a:pt x="650856" y="418298"/>
                  <a:pt x="653999" y="416012"/>
                  <a:pt x="656571" y="413059"/>
                </a:cubicBezTo>
                <a:cubicBezTo>
                  <a:pt x="658095" y="411345"/>
                  <a:pt x="659904" y="409440"/>
                  <a:pt x="660285" y="407440"/>
                </a:cubicBezTo>
                <a:cubicBezTo>
                  <a:pt x="663048" y="393438"/>
                  <a:pt x="663429" y="377626"/>
                  <a:pt x="685717" y="388866"/>
                </a:cubicBezTo>
                <a:cubicBezTo>
                  <a:pt x="688194" y="390104"/>
                  <a:pt x="696099" y="381246"/>
                  <a:pt x="701243" y="376769"/>
                </a:cubicBezTo>
                <a:cubicBezTo>
                  <a:pt x="710101" y="369054"/>
                  <a:pt x="716102" y="369911"/>
                  <a:pt x="718864" y="382008"/>
                </a:cubicBezTo>
                <a:cubicBezTo>
                  <a:pt x="719912" y="386485"/>
                  <a:pt x="721817" y="390961"/>
                  <a:pt x="721722" y="395343"/>
                </a:cubicBezTo>
                <a:cubicBezTo>
                  <a:pt x="721341" y="416203"/>
                  <a:pt x="734104" y="415726"/>
                  <a:pt x="748963" y="413250"/>
                </a:cubicBezTo>
                <a:cubicBezTo>
                  <a:pt x="757726" y="411821"/>
                  <a:pt x="766108" y="408392"/>
                  <a:pt x="775824" y="411440"/>
                </a:cubicBezTo>
                <a:cubicBezTo>
                  <a:pt x="784206" y="414107"/>
                  <a:pt x="789540" y="406487"/>
                  <a:pt x="793826" y="400201"/>
                </a:cubicBezTo>
                <a:cubicBezTo>
                  <a:pt x="796302" y="396486"/>
                  <a:pt x="797350" y="391819"/>
                  <a:pt x="799446" y="387818"/>
                </a:cubicBezTo>
                <a:cubicBezTo>
                  <a:pt x="803256" y="380579"/>
                  <a:pt x="809066" y="375626"/>
                  <a:pt x="817638" y="376674"/>
                </a:cubicBezTo>
                <a:cubicBezTo>
                  <a:pt x="823068" y="377341"/>
                  <a:pt x="828021" y="380674"/>
                  <a:pt x="829068" y="386485"/>
                </a:cubicBezTo>
                <a:cubicBezTo>
                  <a:pt x="830688" y="394867"/>
                  <a:pt x="823353" y="398200"/>
                  <a:pt x="818305" y="402487"/>
                </a:cubicBezTo>
                <a:cubicBezTo>
                  <a:pt x="792111" y="424489"/>
                  <a:pt x="763727" y="444301"/>
                  <a:pt x="739819" y="468400"/>
                </a:cubicBezTo>
                <a:cubicBezTo>
                  <a:pt x="674478" y="534503"/>
                  <a:pt x="611422" y="602226"/>
                  <a:pt x="571893" y="688713"/>
                </a:cubicBezTo>
                <a:cubicBezTo>
                  <a:pt x="544652" y="748339"/>
                  <a:pt x="540937" y="808728"/>
                  <a:pt x="551700" y="871498"/>
                </a:cubicBezTo>
                <a:cubicBezTo>
                  <a:pt x="553415" y="881309"/>
                  <a:pt x="555701" y="890929"/>
                  <a:pt x="555510" y="900835"/>
                </a:cubicBezTo>
                <a:cubicBezTo>
                  <a:pt x="555225" y="924647"/>
                  <a:pt x="564559" y="946459"/>
                  <a:pt x="570465" y="968843"/>
                </a:cubicBezTo>
                <a:cubicBezTo>
                  <a:pt x="577418" y="995037"/>
                  <a:pt x="577227" y="1021231"/>
                  <a:pt x="574465" y="1047901"/>
                </a:cubicBezTo>
                <a:cubicBezTo>
                  <a:pt x="569607" y="1094954"/>
                  <a:pt x="567893" y="1142008"/>
                  <a:pt x="578466" y="1188585"/>
                </a:cubicBezTo>
                <a:cubicBezTo>
                  <a:pt x="582942" y="1208302"/>
                  <a:pt x="578085" y="1228209"/>
                  <a:pt x="580847" y="1247735"/>
                </a:cubicBezTo>
                <a:cubicBezTo>
                  <a:pt x="581895" y="1254784"/>
                  <a:pt x="578370" y="1266119"/>
                  <a:pt x="593229" y="1264023"/>
                </a:cubicBezTo>
                <a:cubicBezTo>
                  <a:pt x="599325" y="1263166"/>
                  <a:pt x="598087" y="1268404"/>
                  <a:pt x="595611" y="1271738"/>
                </a:cubicBezTo>
                <a:cubicBezTo>
                  <a:pt x="592944" y="1275358"/>
                  <a:pt x="587324" y="1279454"/>
                  <a:pt x="588943" y="1283168"/>
                </a:cubicBezTo>
                <a:cubicBezTo>
                  <a:pt x="600087" y="1308219"/>
                  <a:pt x="575132" y="1328317"/>
                  <a:pt x="579704" y="1351462"/>
                </a:cubicBezTo>
                <a:cubicBezTo>
                  <a:pt x="583419" y="1370132"/>
                  <a:pt x="577894" y="1389086"/>
                  <a:pt x="583514" y="1406993"/>
                </a:cubicBezTo>
                <a:cubicBezTo>
                  <a:pt x="586371" y="1415947"/>
                  <a:pt x="584752" y="1423471"/>
                  <a:pt x="582085" y="1431187"/>
                </a:cubicBezTo>
                <a:cubicBezTo>
                  <a:pt x="568560" y="1470144"/>
                  <a:pt x="564654" y="1509482"/>
                  <a:pt x="574179" y="1550154"/>
                </a:cubicBezTo>
                <a:cubicBezTo>
                  <a:pt x="579513" y="1573109"/>
                  <a:pt x="581323" y="1596922"/>
                  <a:pt x="587324" y="1619687"/>
                </a:cubicBezTo>
                <a:cubicBezTo>
                  <a:pt x="598659" y="1662168"/>
                  <a:pt x="623519" y="1698173"/>
                  <a:pt x="646284" y="1734939"/>
                </a:cubicBezTo>
                <a:cubicBezTo>
                  <a:pt x="651999" y="1744178"/>
                  <a:pt x="657809" y="1738082"/>
                  <a:pt x="663810" y="1735606"/>
                </a:cubicBezTo>
                <a:cubicBezTo>
                  <a:pt x="675335" y="1730843"/>
                  <a:pt x="672287" y="1719413"/>
                  <a:pt x="669620" y="1713698"/>
                </a:cubicBezTo>
                <a:cubicBezTo>
                  <a:pt x="662476" y="1698554"/>
                  <a:pt x="662381" y="1683885"/>
                  <a:pt x="667143" y="1668931"/>
                </a:cubicBezTo>
                <a:cubicBezTo>
                  <a:pt x="669048" y="1662930"/>
                  <a:pt x="670763" y="1657787"/>
                  <a:pt x="668382" y="1651500"/>
                </a:cubicBezTo>
                <a:cubicBezTo>
                  <a:pt x="664000" y="1639975"/>
                  <a:pt x="673906" y="1635212"/>
                  <a:pt x="680383" y="1629402"/>
                </a:cubicBezTo>
                <a:cubicBezTo>
                  <a:pt x="688670" y="1621973"/>
                  <a:pt x="694290" y="1630259"/>
                  <a:pt x="700100" y="1634260"/>
                </a:cubicBezTo>
                <a:cubicBezTo>
                  <a:pt x="703719" y="1636832"/>
                  <a:pt x="706196" y="1640927"/>
                  <a:pt x="709434" y="1644166"/>
                </a:cubicBezTo>
                <a:cubicBezTo>
                  <a:pt x="711625" y="1646357"/>
                  <a:pt x="714483" y="1648166"/>
                  <a:pt x="717626" y="1646357"/>
                </a:cubicBezTo>
                <a:cubicBezTo>
                  <a:pt x="721531" y="1644071"/>
                  <a:pt x="722579" y="1639499"/>
                  <a:pt x="720293" y="1636546"/>
                </a:cubicBezTo>
                <a:cubicBezTo>
                  <a:pt x="704577" y="1616162"/>
                  <a:pt x="720388" y="1604637"/>
                  <a:pt x="730961" y="1589587"/>
                </a:cubicBezTo>
                <a:cubicBezTo>
                  <a:pt x="745629" y="1568918"/>
                  <a:pt x="764489" y="1569204"/>
                  <a:pt x="785539" y="1571490"/>
                </a:cubicBezTo>
                <a:cubicBezTo>
                  <a:pt x="793540" y="1572347"/>
                  <a:pt x="798684" y="1574348"/>
                  <a:pt x="796683" y="1583777"/>
                </a:cubicBezTo>
                <a:cubicBezTo>
                  <a:pt x="795826" y="1587683"/>
                  <a:pt x="796398" y="1592254"/>
                  <a:pt x="800398" y="1593683"/>
                </a:cubicBezTo>
                <a:cubicBezTo>
                  <a:pt x="807637" y="1596350"/>
                  <a:pt x="805161" y="1587968"/>
                  <a:pt x="808304" y="1585682"/>
                </a:cubicBezTo>
                <a:cubicBezTo>
                  <a:pt x="810114" y="1584349"/>
                  <a:pt x="811923" y="1582349"/>
                  <a:pt x="814019" y="1582063"/>
                </a:cubicBezTo>
                <a:cubicBezTo>
                  <a:pt x="826497" y="1580348"/>
                  <a:pt x="832497" y="1570633"/>
                  <a:pt x="829354" y="1561394"/>
                </a:cubicBezTo>
                <a:cubicBezTo>
                  <a:pt x="826878" y="1554059"/>
                  <a:pt x="814590" y="1552250"/>
                  <a:pt x="805637" y="1552154"/>
                </a:cubicBezTo>
                <a:cubicBezTo>
                  <a:pt x="782396" y="1551964"/>
                  <a:pt x="781920" y="1552059"/>
                  <a:pt x="789349" y="1530437"/>
                </a:cubicBezTo>
                <a:cubicBezTo>
                  <a:pt x="798017" y="1505101"/>
                  <a:pt x="807828" y="1480336"/>
                  <a:pt x="842118" y="1483384"/>
                </a:cubicBezTo>
                <a:cubicBezTo>
                  <a:pt x="845642" y="1483670"/>
                  <a:pt x="847928" y="1481574"/>
                  <a:pt x="848118" y="1478145"/>
                </a:cubicBezTo>
                <a:cubicBezTo>
                  <a:pt x="848309" y="1474145"/>
                  <a:pt x="844975" y="1474525"/>
                  <a:pt x="842213" y="1473383"/>
                </a:cubicBezTo>
                <a:cubicBezTo>
                  <a:pt x="821448" y="1465000"/>
                  <a:pt x="801065" y="1464429"/>
                  <a:pt x="780396" y="1473954"/>
                </a:cubicBezTo>
                <a:cubicBezTo>
                  <a:pt x="776205" y="1475859"/>
                  <a:pt x="769347" y="1476716"/>
                  <a:pt x="766489" y="1470144"/>
                </a:cubicBezTo>
                <a:cubicBezTo>
                  <a:pt x="764298" y="1465096"/>
                  <a:pt x="767061" y="1460714"/>
                  <a:pt x="771252" y="1458714"/>
                </a:cubicBezTo>
                <a:cubicBezTo>
                  <a:pt x="782110" y="1453571"/>
                  <a:pt x="777633" y="1435854"/>
                  <a:pt x="782586" y="1435473"/>
                </a:cubicBezTo>
                <a:cubicBezTo>
                  <a:pt x="796969" y="1434140"/>
                  <a:pt x="806780" y="1424138"/>
                  <a:pt x="818400" y="1419090"/>
                </a:cubicBezTo>
                <a:cubicBezTo>
                  <a:pt x="849833" y="1405469"/>
                  <a:pt x="885266" y="1400326"/>
                  <a:pt x="912793" y="1377847"/>
                </a:cubicBezTo>
                <a:cubicBezTo>
                  <a:pt x="914984" y="1376037"/>
                  <a:pt x="918413" y="1375275"/>
                  <a:pt x="917746" y="1369750"/>
                </a:cubicBezTo>
                <a:cubicBezTo>
                  <a:pt x="902792" y="1370036"/>
                  <a:pt x="890886" y="1378895"/>
                  <a:pt x="878313" y="1384705"/>
                </a:cubicBezTo>
                <a:cubicBezTo>
                  <a:pt x="869740" y="1388610"/>
                  <a:pt x="861549" y="1391944"/>
                  <a:pt x="852119" y="1390896"/>
                </a:cubicBezTo>
                <a:cubicBezTo>
                  <a:pt x="832783" y="1388705"/>
                  <a:pt x="814114" y="1392801"/>
                  <a:pt x="795540" y="1396706"/>
                </a:cubicBezTo>
                <a:cubicBezTo>
                  <a:pt x="786111" y="1398707"/>
                  <a:pt x="778776" y="1398707"/>
                  <a:pt x="769728" y="1394135"/>
                </a:cubicBezTo>
                <a:cubicBezTo>
                  <a:pt x="754583" y="1386515"/>
                  <a:pt x="745725" y="1392420"/>
                  <a:pt x="749820" y="1407660"/>
                </a:cubicBezTo>
                <a:cubicBezTo>
                  <a:pt x="753726" y="1422424"/>
                  <a:pt x="747630" y="1428425"/>
                  <a:pt x="738200" y="1438045"/>
                </a:cubicBezTo>
                <a:cubicBezTo>
                  <a:pt x="718769" y="1457952"/>
                  <a:pt x="695909" y="1467001"/>
                  <a:pt x="670001" y="1475764"/>
                </a:cubicBezTo>
                <a:cubicBezTo>
                  <a:pt x="651237" y="1482050"/>
                  <a:pt x="630758" y="1484146"/>
                  <a:pt x="609136" y="1496528"/>
                </a:cubicBezTo>
                <a:cubicBezTo>
                  <a:pt x="619328" y="1479383"/>
                  <a:pt x="609898" y="1460048"/>
                  <a:pt x="627519" y="1449379"/>
                </a:cubicBezTo>
                <a:cubicBezTo>
                  <a:pt x="630091" y="1447856"/>
                  <a:pt x="632758" y="1443665"/>
                  <a:pt x="634568" y="1444141"/>
                </a:cubicBezTo>
                <a:cubicBezTo>
                  <a:pt x="649522" y="1447856"/>
                  <a:pt x="656475" y="1438997"/>
                  <a:pt x="662952" y="1427853"/>
                </a:cubicBezTo>
                <a:cubicBezTo>
                  <a:pt x="668096" y="1419090"/>
                  <a:pt x="686955" y="1425281"/>
                  <a:pt x="684574" y="1406422"/>
                </a:cubicBezTo>
                <a:cubicBezTo>
                  <a:pt x="683336" y="1396516"/>
                  <a:pt x="688098" y="1385943"/>
                  <a:pt x="688670" y="1374608"/>
                </a:cubicBezTo>
                <a:cubicBezTo>
                  <a:pt x="682669" y="1379180"/>
                  <a:pt x="678954" y="1385562"/>
                  <a:pt x="677621" y="1393182"/>
                </a:cubicBezTo>
                <a:cubicBezTo>
                  <a:pt x="675430" y="1405850"/>
                  <a:pt x="667048" y="1411089"/>
                  <a:pt x="655523" y="1412137"/>
                </a:cubicBezTo>
                <a:cubicBezTo>
                  <a:pt x="642474" y="1413375"/>
                  <a:pt x="631139" y="1418995"/>
                  <a:pt x="619804" y="1424710"/>
                </a:cubicBezTo>
                <a:cubicBezTo>
                  <a:pt x="616756" y="1426234"/>
                  <a:pt x="614470" y="1431282"/>
                  <a:pt x="610374" y="1427282"/>
                </a:cubicBezTo>
                <a:cubicBezTo>
                  <a:pt x="607326" y="1424329"/>
                  <a:pt x="607898" y="1419757"/>
                  <a:pt x="609708" y="1416518"/>
                </a:cubicBezTo>
                <a:cubicBezTo>
                  <a:pt x="615899" y="1405088"/>
                  <a:pt x="622471" y="1393849"/>
                  <a:pt x="636473" y="1390420"/>
                </a:cubicBezTo>
                <a:cubicBezTo>
                  <a:pt x="643045" y="1388800"/>
                  <a:pt x="647808" y="1386133"/>
                  <a:pt x="646569" y="1378037"/>
                </a:cubicBezTo>
                <a:cubicBezTo>
                  <a:pt x="644950" y="1367750"/>
                  <a:pt x="636854" y="1366512"/>
                  <a:pt x="629043" y="1363083"/>
                </a:cubicBezTo>
                <a:cubicBezTo>
                  <a:pt x="618375" y="1358416"/>
                  <a:pt x="622281" y="1367846"/>
                  <a:pt x="620185" y="1370703"/>
                </a:cubicBezTo>
                <a:cubicBezTo>
                  <a:pt x="616470" y="1375942"/>
                  <a:pt x="613041" y="1380514"/>
                  <a:pt x="603707" y="1380514"/>
                </a:cubicBezTo>
                <a:cubicBezTo>
                  <a:pt x="609517" y="1369274"/>
                  <a:pt x="606850" y="1357082"/>
                  <a:pt x="613041" y="1346414"/>
                </a:cubicBezTo>
                <a:cubicBezTo>
                  <a:pt x="617137" y="1339271"/>
                  <a:pt x="612089" y="1333079"/>
                  <a:pt x="608565" y="1327460"/>
                </a:cubicBezTo>
                <a:cubicBezTo>
                  <a:pt x="603802" y="1319935"/>
                  <a:pt x="606469" y="1314029"/>
                  <a:pt x="609327" y="1306409"/>
                </a:cubicBezTo>
                <a:cubicBezTo>
                  <a:pt x="613327" y="1295837"/>
                  <a:pt x="617518" y="1298408"/>
                  <a:pt x="624567" y="1302313"/>
                </a:cubicBezTo>
                <a:cubicBezTo>
                  <a:pt x="630472" y="1305552"/>
                  <a:pt x="629805" y="1299646"/>
                  <a:pt x="630472" y="1296408"/>
                </a:cubicBezTo>
                <a:cubicBezTo>
                  <a:pt x="633234" y="1281930"/>
                  <a:pt x="631901" y="1268404"/>
                  <a:pt x="616470" y="1262023"/>
                </a:cubicBezTo>
                <a:cubicBezTo>
                  <a:pt x="607612" y="1258308"/>
                  <a:pt x="602850" y="1250688"/>
                  <a:pt x="606850" y="1244687"/>
                </a:cubicBezTo>
                <a:cubicBezTo>
                  <a:pt x="615423" y="1231829"/>
                  <a:pt x="609136" y="1221923"/>
                  <a:pt x="605612" y="1210397"/>
                </a:cubicBezTo>
                <a:cubicBezTo>
                  <a:pt x="603231" y="1202682"/>
                  <a:pt x="598182" y="1191633"/>
                  <a:pt x="615327" y="1191728"/>
                </a:cubicBezTo>
                <a:cubicBezTo>
                  <a:pt x="625614" y="1191824"/>
                  <a:pt x="629329" y="1181537"/>
                  <a:pt x="629043" y="1173916"/>
                </a:cubicBezTo>
                <a:cubicBezTo>
                  <a:pt x="628758" y="1165344"/>
                  <a:pt x="632187" y="1157914"/>
                  <a:pt x="632853" y="1149152"/>
                </a:cubicBezTo>
                <a:cubicBezTo>
                  <a:pt x="624948" y="1149247"/>
                  <a:pt x="621900" y="1152866"/>
                  <a:pt x="621423" y="1160105"/>
                </a:cubicBezTo>
                <a:cubicBezTo>
                  <a:pt x="620757" y="1169916"/>
                  <a:pt x="621138" y="1180679"/>
                  <a:pt x="606945" y="1181822"/>
                </a:cubicBezTo>
                <a:cubicBezTo>
                  <a:pt x="593039" y="1182965"/>
                  <a:pt x="597420" y="1168964"/>
                  <a:pt x="591515" y="1163439"/>
                </a:cubicBezTo>
                <a:cubicBezTo>
                  <a:pt x="590086" y="1162106"/>
                  <a:pt x="589991" y="1159343"/>
                  <a:pt x="589134" y="1157153"/>
                </a:cubicBezTo>
                <a:cubicBezTo>
                  <a:pt x="584085" y="1159724"/>
                  <a:pt x="589038" y="1166392"/>
                  <a:pt x="583800" y="1168583"/>
                </a:cubicBezTo>
                <a:cubicBezTo>
                  <a:pt x="583133" y="1167535"/>
                  <a:pt x="581990" y="1166487"/>
                  <a:pt x="581799" y="1165344"/>
                </a:cubicBezTo>
                <a:cubicBezTo>
                  <a:pt x="578942" y="1145627"/>
                  <a:pt x="576084" y="1126006"/>
                  <a:pt x="586943" y="1107527"/>
                </a:cubicBezTo>
                <a:cubicBezTo>
                  <a:pt x="588848" y="1104384"/>
                  <a:pt x="590372" y="1100669"/>
                  <a:pt x="587991" y="1096764"/>
                </a:cubicBezTo>
                <a:cubicBezTo>
                  <a:pt x="573703" y="1073047"/>
                  <a:pt x="589229" y="1054283"/>
                  <a:pt x="597516" y="1029041"/>
                </a:cubicBezTo>
                <a:cubicBezTo>
                  <a:pt x="601421" y="1050473"/>
                  <a:pt x="596754" y="1065712"/>
                  <a:pt x="593420" y="1081714"/>
                </a:cubicBezTo>
                <a:cubicBezTo>
                  <a:pt x="602659" y="1075237"/>
                  <a:pt x="607898" y="1066189"/>
                  <a:pt x="611422" y="1055902"/>
                </a:cubicBezTo>
                <a:cubicBezTo>
                  <a:pt x="613708" y="1049425"/>
                  <a:pt x="615708" y="1042853"/>
                  <a:pt x="617804" y="1036376"/>
                </a:cubicBezTo>
                <a:cubicBezTo>
                  <a:pt x="619804" y="1030375"/>
                  <a:pt x="626281" y="1026851"/>
                  <a:pt x="628091" y="1021612"/>
                </a:cubicBezTo>
                <a:cubicBezTo>
                  <a:pt x="632472" y="1009229"/>
                  <a:pt x="648570" y="1041328"/>
                  <a:pt x="647046" y="1016373"/>
                </a:cubicBezTo>
                <a:cubicBezTo>
                  <a:pt x="646379" y="1005134"/>
                  <a:pt x="657904" y="999895"/>
                  <a:pt x="656856" y="989322"/>
                </a:cubicBezTo>
                <a:cubicBezTo>
                  <a:pt x="656761" y="987988"/>
                  <a:pt x="658285" y="985322"/>
                  <a:pt x="658571" y="985417"/>
                </a:cubicBezTo>
                <a:cubicBezTo>
                  <a:pt x="681812" y="990370"/>
                  <a:pt x="672477" y="968272"/>
                  <a:pt x="679907" y="960366"/>
                </a:cubicBezTo>
                <a:cubicBezTo>
                  <a:pt x="685527" y="954365"/>
                  <a:pt x="686765" y="931601"/>
                  <a:pt x="702576" y="952651"/>
                </a:cubicBezTo>
                <a:cubicBezTo>
                  <a:pt x="704672" y="955413"/>
                  <a:pt x="709911" y="952365"/>
                  <a:pt x="711530" y="948460"/>
                </a:cubicBezTo>
                <a:cubicBezTo>
                  <a:pt x="714768" y="940745"/>
                  <a:pt x="723722" y="937982"/>
                  <a:pt x="726579" y="929219"/>
                </a:cubicBezTo>
                <a:cubicBezTo>
                  <a:pt x="728865" y="922171"/>
                  <a:pt x="736676" y="917503"/>
                  <a:pt x="740676" y="928838"/>
                </a:cubicBezTo>
                <a:cubicBezTo>
                  <a:pt x="747725" y="948936"/>
                  <a:pt x="748487" y="922933"/>
                  <a:pt x="753726" y="928172"/>
                </a:cubicBezTo>
                <a:cubicBezTo>
                  <a:pt x="756964" y="936744"/>
                  <a:pt x="751821" y="946936"/>
                  <a:pt x="755821" y="956175"/>
                </a:cubicBezTo>
                <a:cubicBezTo>
                  <a:pt x="775157" y="953032"/>
                  <a:pt x="779538" y="928934"/>
                  <a:pt x="799541" y="925219"/>
                </a:cubicBezTo>
                <a:cubicBezTo>
                  <a:pt x="804684" y="924266"/>
                  <a:pt x="809161" y="920075"/>
                  <a:pt x="815352" y="922933"/>
                </a:cubicBezTo>
                <a:cubicBezTo>
                  <a:pt x="836212" y="932362"/>
                  <a:pt x="851738" y="922552"/>
                  <a:pt x="866597" y="908931"/>
                </a:cubicBezTo>
                <a:cubicBezTo>
                  <a:pt x="870312" y="905502"/>
                  <a:pt x="873455" y="890167"/>
                  <a:pt x="882789" y="905502"/>
                </a:cubicBezTo>
                <a:cubicBezTo>
                  <a:pt x="884123" y="907788"/>
                  <a:pt x="889076" y="902359"/>
                  <a:pt x="890124" y="898930"/>
                </a:cubicBezTo>
                <a:cubicBezTo>
                  <a:pt x="891457" y="894548"/>
                  <a:pt x="895077" y="890834"/>
                  <a:pt x="889171" y="885118"/>
                </a:cubicBezTo>
                <a:cubicBezTo>
                  <a:pt x="876693" y="873307"/>
                  <a:pt x="877455" y="862068"/>
                  <a:pt x="889933" y="852734"/>
                </a:cubicBezTo>
                <a:cubicBezTo>
                  <a:pt x="898982" y="845971"/>
                  <a:pt x="906983" y="839208"/>
                  <a:pt x="921461" y="845209"/>
                </a:cubicBezTo>
                <a:cubicBezTo>
                  <a:pt x="938796" y="852448"/>
                  <a:pt x="958799" y="852448"/>
                  <a:pt x="974325" y="866068"/>
                </a:cubicBezTo>
                <a:cubicBezTo>
                  <a:pt x="984326" y="874832"/>
                  <a:pt x="996994" y="870450"/>
                  <a:pt x="1001185" y="857496"/>
                </a:cubicBezTo>
                <a:cubicBezTo>
                  <a:pt x="1003185" y="851209"/>
                  <a:pt x="1002900" y="844066"/>
                  <a:pt x="1003566" y="837208"/>
                </a:cubicBezTo>
                <a:cubicBezTo>
                  <a:pt x="1010520" y="835207"/>
                  <a:pt x="1012615" y="849495"/>
                  <a:pt x="1020616" y="842447"/>
                </a:cubicBezTo>
                <a:cubicBezTo>
                  <a:pt x="1027474" y="836351"/>
                  <a:pt x="1026141" y="829397"/>
                  <a:pt x="1022712" y="821682"/>
                </a:cubicBezTo>
                <a:cubicBezTo>
                  <a:pt x="1013663" y="801203"/>
                  <a:pt x="1003947" y="797107"/>
                  <a:pt x="983278" y="805870"/>
                </a:cubicBezTo>
                <a:cubicBezTo>
                  <a:pt x="973563" y="810061"/>
                  <a:pt x="959085" y="804156"/>
                  <a:pt x="960799" y="795679"/>
                </a:cubicBezTo>
                <a:cubicBezTo>
                  <a:pt x="964704" y="777010"/>
                  <a:pt x="957656" y="782630"/>
                  <a:pt x="947750" y="787678"/>
                </a:cubicBezTo>
                <a:cubicBezTo>
                  <a:pt x="930129" y="796441"/>
                  <a:pt x="916508" y="790249"/>
                  <a:pt x="916984" y="773486"/>
                </a:cubicBezTo>
                <a:cubicBezTo>
                  <a:pt x="917270" y="763770"/>
                  <a:pt x="922794" y="754245"/>
                  <a:pt x="929557" y="747673"/>
                </a:cubicBezTo>
                <a:cubicBezTo>
                  <a:pt x="936987" y="740529"/>
                  <a:pt x="942511" y="752149"/>
                  <a:pt x="949750" y="753197"/>
                </a:cubicBezTo>
                <a:cubicBezTo>
                  <a:pt x="953274" y="753674"/>
                  <a:pt x="954703" y="759103"/>
                  <a:pt x="959466" y="758626"/>
                </a:cubicBezTo>
                <a:cubicBezTo>
                  <a:pt x="963371" y="746244"/>
                  <a:pt x="969848" y="735100"/>
                  <a:pt x="976230" y="723955"/>
                </a:cubicBezTo>
                <a:cubicBezTo>
                  <a:pt x="983278" y="711573"/>
                  <a:pt x="993756" y="698714"/>
                  <a:pt x="970229" y="690999"/>
                </a:cubicBezTo>
                <a:cubicBezTo>
                  <a:pt x="963466" y="688808"/>
                  <a:pt x="961371" y="681474"/>
                  <a:pt x="966419" y="673854"/>
                </a:cubicBezTo>
                <a:cubicBezTo>
                  <a:pt x="971848" y="665662"/>
                  <a:pt x="976039" y="665282"/>
                  <a:pt x="981373" y="673759"/>
                </a:cubicBezTo>
                <a:cubicBezTo>
                  <a:pt x="983564" y="677283"/>
                  <a:pt x="988517" y="678712"/>
                  <a:pt x="990708" y="674330"/>
                </a:cubicBezTo>
                <a:cubicBezTo>
                  <a:pt x="999090" y="658043"/>
                  <a:pt x="1019283" y="648899"/>
                  <a:pt x="1017568" y="626038"/>
                </a:cubicBezTo>
                <a:cubicBezTo>
                  <a:pt x="1016711" y="614609"/>
                  <a:pt x="1027855" y="604417"/>
                  <a:pt x="1025950" y="591368"/>
                </a:cubicBezTo>
                <a:cubicBezTo>
                  <a:pt x="1033951" y="601654"/>
                  <a:pt x="1038237" y="612322"/>
                  <a:pt x="1034999" y="625562"/>
                </a:cubicBezTo>
                <a:cubicBezTo>
                  <a:pt x="1033665" y="631182"/>
                  <a:pt x="1034999" y="637659"/>
                  <a:pt x="1035951" y="643660"/>
                </a:cubicBezTo>
                <a:cubicBezTo>
                  <a:pt x="1037761" y="654899"/>
                  <a:pt x="1043190" y="660614"/>
                  <a:pt x="1054430" y="652804"/>
                </a:cubicBezTo>
                <a:cubicBezTo>
                  <a:pt x="1064050" y="646136"/>
                  <a:pt x="1073670" y="643279"/>
                  <a:pt x="1086053" y="644612"/>
                </a:cubicBezTo>
                <a:cubicBezTo>
                  <a:pt x="1101674" y="646327"/>
                  <a:pt x="1120914" y="627562"/>
                  <a:pt x="1121486" y="609655"/>
                </a:cubicBezTo>
                <a:cubicBezTo>
                  <a:pt x="1121962" y="593749"/>
                  <a:pt x="1125486" y="579937"/>
                  <a:pt x="1134726" y="567174"/>
                </a:cubicBezTo>
                <a:cubicBezTo>
                  <a:pt x="1136821" y="564317"/>
                  <a:pt x="1139964" y="560697"/>
                  <a:pt x="1137202" y="556982"/>
                </a:cubicBezTo>
                <a:cubicBezTo>
                  <a:pt x="1134535" y="553363"/>
                  <a:pt x="1130154" y="554410"/>
                  <a:pt x="1126725" y="555839"/>
                </a:cubicBezTo>
                <a:cubicBezTo>
                  <a:pt x="1083100" y="574223"/>
                  <a:pt x="1037380" y="569650"/>
                  <a:pt x="991946" y="568031"/>
                </a:cubicBezTo>
                <a:cubicBezTo>
                  <a:pt x="984421" y="567746"/>
                  <a:pt x="976801" y="569460"/>
                  <a:pt x="969276" y="570222"/>
                </a:cubicBezTo>
                <a:cubicBezTo>
                  <a:pt x="964990" y="570603"/>
                  <a:pt x="958704" y="572889"/>
                  <a:pt x="957846" y="566888"/>
                </a:cubicBezTo>
                <a:cubicBezTo>
                  <a:pt x="956894" y="560316"/>
                  <a:pt x="962799" y="552791"/>
                  <a:pt x="968038" y="554506"/>
                </a:cubicBezTo>
                <a:cubicBezTo>
                  <a:pt x="990517" y="561745"/>
                  <a:pt x="1011853" y="540599"/>
                  <a:pt x="1034237" y="553077"/>
                </a:cubicBezTo>
                <a:cubicBezTo>
                  <a:pt x="1038237" y="555268"/>
                  <a:pt x="1043286" y="554315"/>
                  <a:pt x="1046905" y="550696"/>
                </a:cubicBezTo>
                <a:cubicBezTo>
                  <a:pt x="1049763" y="547933"/>
                  <a:pt x="1053763" y="544981"/>
                  <a:pt x="1057002" y="547076"/>
                </a:cubicBezTo>
                <a:cubicBezTo>
                  <a:pt x="1090720" y="569460"/>
                  <a:pt x="1114723" y="537075"/>
                  <a:pt x="1143298" y="531360"/>
                </a:cubicBezTo>
                <a:cubicBezTo>
                  <a:pt x="1160824" y="527836"/>
                  <a:pt x="1177493" y="520597"/>
                  <a:pt x="1195876" y="525550"/>
                </a:cubicBezTo>
                <a:cubicBezTo>
                  <a:pt x="1207782" y="528788"/>
                  <a:pt x="1207116" y="520025"/>
                  <a:pt x="1205687" y="513739"/>
                </a:cubicBezTo>
                <a:cubicBezTo>
                  <a:pt x="1202067" y="498499"/>
                  <a:pt x="1210164" y="496689"/>
                  <a:pt x="1222356" y="493831"/>
                </a:cubicBezTo>
                <a:cubicBezTo>
                  <a:pt x="1230261" y="491926"/>
                  <a:pt x="1240167" y="494784"/>
                  <a:pt x="1246930" y="486021"/>
                </a:cubicBezTo>
                <a:cubicBezTo>
                  <a:pt x="1253502" y="477448"/>
                  <a:pt x="1256836" y="493546"/>
                  <a:pt x="1267314" y="489450"/>
                </a:cubicBezTo>
                <a:cubicBezTo>
                  <a:pt x="1290745" y="480211"/>
                  <a:pt x="1312176" y="467923"/>
                  <a:pt x="1334179" y="456303"/>
                </a:cubicBezTo>
                <a:cubicBezTo>
                  <a:pt x="1342180" y="452112"/>
                  <a:pt x="1339704" y="442777"/>
                  <a:pt x="1342180" y="435824"/>
                </a:cubicBezTo>
                <a:cubicBezTo>
                  <a:pt x="1344180" y="430014"/>
                  <a:pt x="1346371" y="423442"/>
                  <a:pt x="1354372" y="424775"/>
                </a:cubicBezTo>
                <a:cubicBezTo>
                  <a:pt x="1360754" y="425918"/>
                  <a:pt x="1362183" y="431538"/>
                  <a:pt x="1362087" y="437158"/>
                </a:cubicBezTo>
                <a:cubicBezTo>
                  <a:pt x="1361897" y="448397"/>
                  <a:pt x="1363897" y="457160"/>
                  <a:pt x="1378470" y="455446"/>
                </a:cubicBezTo>
                <a:cubicBezTo>
                  <a:pt x="1386567" y="454493"/>
                  <a:pt x="1389710" y="459351"/>
                  <a:pt x="1388567" y="466685"/>
                </a:cubicBezTo>
                <a:cubicBezTo>
                  <a:pt x="1388091" y="469733"/>
                  <a:pt x="1387757" y="472495"/>
                  <a:pt x="1388603" y="474389"/>
                </a:cubicBezTo>
                <a:lnTo>
                  <a:pt x="1395130" y="476673"/>
                </a:lnTo>
                <a:lnTo>
                  <a:pt x="1395044" y="477544"/>
                </a:lnTo>
                <a:lnTo>
                  <a:pt x="1395265" y="477397"/>
                </a:lnTo>
                <a:lnTo>
                  <a:pt x="1384769" y="489617"/>
                </a:lnTo>
                <a:cubicBezTo>
                  <a:pt x="1380090" y="491903"/>
                  <a:pt x="1374279" y="492450"/>
                  <a:pt x="1367040" y="491926"/>
                </a:cubicBezTo>
                <a:cubicBezTo>
                  <a:pt x="1345323" y="490212"/>
                  <a:pt x="1323702" y="490117"/>
                  <a:pt x="1302080" y="486211"/>
                </a:cubicBezTo>
                <a:cubicBezTo>
                  <a:pt x="1292079" y="484402"/>
                  <a:pt x="1281506" y="490212"/>
                  <a:pt x="1271886" y="494784"/>
                </a:cubicBezTo>
                <a:cubicBezTo>
                  <a:pt x="1268171" y="496498"/>
                  <a:pt x="1264742" y="499546"/>
                  <a:pt x="1267504" y="503356"/>
                </a:cubicBezTo>
                <a:cubicBezTo>
                  <a:pt x="1269600" y="506214"/>
                  <a:pt x="1267885" y="514977"/>
                  <a:pt x="1274934" y="511357"/>
                </a:cubicBezTo>
                <a:cubicBezTo>
                  <a:pt x="1280649" y="508405"/>
                  <a:pt x="1288173" y="518501"/>
                  <a:pt x="1292174" y="507547"/>
                </a:cubicBezTo>
                <a:cubicBezTo>
                  <a:pt x="1294555" y="501166"/>
                  <a:pt x="1301413" y="499356"/>
                  <a:pt x="1307604" y="500499"/>
                </a:cubicBezTo>
                <a:cubicBezTo>
                  <a:pt x="1335798" y="505738"/>
                  <a:pt x="1364469" y="502785"/>
                  <a:pt x="1392758" y="506119"/>
                </a:cubicBezTo>
                <a:cubicBezTo>
                  <a:pt x="1400378" y="506976"/>
                  <a:pt x="1404569" y="502785"/>
                  <a:pt x="1406664" y="496975"/>
                </a:cubicBezTo>
                <a:cubicBezTo>
                  <a:pt x="1409236" y="489831"/>
                  <a:pt x="1410855" y="481449"/>
                  <a:pt x="1406569" y="474972"/>
                </a:cubicBezTo>
                <a:cubicBezTo>
                  <a:pt x="1404998" y="472591"/>
                  <a:pt x="1403021" y="472638"/>
                  <a:pt x="1400985" y="473579"/>
                </a:cubicBezTo>
                <a:lnTo>
                  <a:pt x="1395265" y="477397"/>
                </a:lnTo>
                <a:lnTo>
                  <a:pt x="1395711" y="476877"/>
                </a:lnTo>
                <a:lnTo>
                  <a:pt x="1395130" y="476673"/>
                </a:lnTo>
                <a:lnTo>
                  <a:pt x="1396377" y="463923"/>
                </a:lnTo>
                <a:cubicBezTo>
                  <a:pt x="1400092" y="434491"/>
                  <a:pt x="1405617" y="426299"/>
                  <a:pt x="1433620" y="428395"/>
                </a:cubicBezTo>
                <a:cubicBezTo>
                  <a:pt x="1455242" y="430014"/>
                  <a:pt x="1476006" y="421441"/>
                  <a:pt x="1498200" y="427442"/>
                </a:cubicBezTo>
                <a:cubicBezTo>
                  <a:pt x="1508487" y="430204"/>
                  <a:pt x="1521631" y="441444"/>
                  <a:pt x="1532394" y="430585"/>
                </a:cubicBezTo>
                <a:cubicBezTo>
                  <a:pt x="1541253" y="421727"/>
                  <a:pt x="1533347" y="407344"/>
                  <a:pt x="1538586" y="396391"/>
                </a:cubicBezTo>
                <a:cubicBezTo>
                  <a:pt x="1539252" y="395057"/>
                  <a:pt x="1539252" y="393343"/>
                  <a:pt x="1539919" y="392009"/>
                </a:cubicBezTo>
                <a:cubicBezTo>
                  <a:pt x="1543062" y="386675"/>
                  <a:pt x="1534490" y="376483"/>
                  <a:pt x="1545063" y="375150"/>
                </a:cubicBezTo>
                <a:cubicBezTo>
                  <a:pt x="1552968" y="374197"/>
                  <a:pt x="1555921" y="382103"/>
                  <a:pt x="1557064" y="389342"/>
                </a:cubicBezTo>
                <a:cubicBezTo>
                  <a:pt x="1557636" y="392771"/>
                  <a:pt x="1559255" y="395152"/>
                  <a:pt x="1562970" y="394200"/>
                </a:cubicBezTo>
                <a:cubicBezTo>
                  <a:pt x="1566684" y="393343"/>
                  <a:pt x="1571637" y="392009"/>
                  <a:pt x="1571352" y="387723"/>
                </a:cubicBezTo>
                <a:cubicBezTo>
                  <a:pt x="1569828" y="368197"/>
                  <a:pt x="1580305" y="379150"/>
                  <a:pt x="1585830" y="382389"/>
                </a:cubicBezTo>
                <a:cubicBezTo>
                  <a:pt x="1605546" y="394009"/>
                  <a:pt x="1621644" y="410107"/>
                  <a:pt x="1634979" y="428490"/>
                </a:cubicBezTo>
                <a:cubicBezTo>
                  <a:pt x="1644218" y="441158"/>
                  <a:pt x="1655743" y="450397"/>
                  <a:pt x="1668697" y="458684"/>
                </a:cubicBezTo>
                <a:cubicBezTo>
                  <a:pt x="1679270" y="465447"/>
                  <a:pt x="1688414" y="470305"/>
                  <a:pt x="1698320" y="457636"/>
                </a:cubicBezTo>
                <a:cubicBezTo>
                  <a:pt x="1704130" y="450207"/>
                  <a:pt x="1708893" y="454779"/>
                  <a:pt x="1712036" y="461065"/>
                </a:cubicBezTo>
                <a:cubicBezTo>
                  <a:pt x="1715560" y="468114"/>
                  <a:pt x="1721370" y="472305"/>
                  <a:pt x="1727752" y="476782"/>
                </a:cubicBezTo>
                <a:cubicBezTo>
                  <a:pt x="1738515" y="484402"/>
                  <a:pt x="1746326" y="490402"/>
                  <a:pt x="1749850" y="470971"/>
                </a:cubicBezTo>
                <a:cubicBezTo>
                  <a:pt x="1750993" y="464590"/>
                  <a:pt x="1756327" y="461256"/>
                  <a:pt x="1763947" y="464875"/>
                </a:cubicBezTo>
                <a:cubicBezTo>
                  <a:pt x="1775472" y="470400"/>
                  <a:pt x="1787474" y="474877"/>
                  <a:pt x="1798999" y="480401"/>
                </a:cubicBezTo>
                <a:cubicBezTo>
                  <a:pt x="1804047" y="482878"/>
                  <a:pt x="1808619" y="490688"/>
                  <a:pt x="1814049" y="482782"/>
                </a:cubicBezTo>
                <a:cubicBezTo>
                  <a:pt x="1818621" y="476210"/>
                  <a:pt x="1823955" y="468400"/>
                  <a:pt x="1815477" y="460303"/>
                </a:cubicBezTo>
                <a:cubicBezTo>
                  <a:pt x="1811667" y="456589"/>
                  <a:pt x="1808715" y="450874"/>
                  <a:pt x="1804238" y="449159"/>
                </a:cubicBezTo>
                <a:cubicBezTo>
                  <a:pt x="1777377" y="438682"/>
                  <a:pt x="1761280" y="413536"/>
                  <a:pt x="1736706" y="400391"/>
                </a:cubicBezTo>
                <a:cubicBezTo>
                  <a:pt x="1693176" y="377245"/>
                  <a:pt x="1648599" y="356100"/>
                  <a:pt x="1600689" y="342955"/>
                </a:cubicBezTo>
                <a:cubicBezTo>
                  <a:pt x="1564684" y="333145"/>
                  <a:pt x="1530108" y="319143"/>
                  <a:pt x="1495247" y="305808"/>
                </a:cubicBezTo>
                <a:cubicBezTo>
                  <a:pt x="1488294" y="303141"/>
                  <a:pt x="1480483" y="302188"/>
                  <a:pt x="1473054" y="301045"/>
                </a:cubicBezTo>
                <a:cubicBezTo>
                  <a:pt x="1456480" y="298569"/>
                  <a:pt x="1440002" y="296569"/>
                  <a:pt x="1425143" y="287425"/>
                </a:cubicBezTo>
                <a:cubicBezTo>
                  <a:pt x="1417428" y="282662"/>
                  <a:pt x="1407998" y="281614"/>
                  <a:pt x="1398854" y="281329"/>
                </a:cubicBezTo>
                <a:cubicBezTo>
                  <a:pt x="1351229" y="279900"/>
                  <a:pt x="1303985" y="271232"/>
                  <a:pt x="1256169" y="275233"/>
                </a:cubicBezTo>
                <a:cubicBezTo>
                  <a:pt x="1250264" y="275709"/>
                  <a:pt x="1243501" y="275995"/>
                  <a:pt x="1240263" y="269137"/>
                </a:cubicBezTo>
                <a:cubicBezTo>
                  <a:pt x="1235786" y="259516"/>
                  <a:pt x="1231404" y="254182"/>
                  <a:pt x="1223499" y="266755"/>
                </a:cubicBezTo>
                <a:cubicBezTo>
                  <a:pt x="1219784" y="272661"/>
                  <a:pt x="1215402" y="267327"/>
                  <a:pt x="1211783" y="265327"/>
                </a:cubicBezTo>
                <a:cubicBezTo>
                  <a:pt x="1205877" y="262088"/>
                  <a:pt x="1208640" y="257611"/>
                  <a:pt x="1211116" y="253801"/>
                </a:cubicBezTo>
                <a:cubicBezTo>
                  <a:pt x="1231500" y="221988"/>
                  <a:pt x="1252455" y="191127"/>
                  <a:pt x="1288745" y="174458"/>
                </a:cubicBezTo>
                <a:cubicBezTo>
                  <a:pt x="1305223" y="166838"/>
                  <a:pt x="1330941" y="168743"/>
                  <a:pt x="1344180" y="183126"/>
                </a:cubicBezTo>
                <a:cubicBezTo>
                  <a:pt x="1352562" y="192270"/>
                  <a:pt x="1365231" y="185126"/>
                  <a:pt x="1373232" y="193413"/>
                </a:cubicBezTo>
                <a:cubicBezTo>
                  <a:pt x="1374756" y="195032"/>
                  <a:pt x="1377327" y="192365"/>
                  <a:pt x="1377042" y="189793"/>
                </a:cubicBezTo>
                <a:cubicBezTo>
                  <a:pt x="1375803" y="180173"/>
                  <a:pt x="1380090" y="176649"/>
                  <a:pt x="1389519" y="175125"/>
                </a:cubicBezTo>
                <a:cubicBezTo>
                  <a:pt x="1396187" y="174077"/>
                  <a:pt x="1398378" y="166648"/>
                  <a:pt x="1396758" y="160266"/>
                </a:cubicBezTo>
                <a:cubicBezTo>
                  <a:pt x="1395139" y="153884"/>
                  <a:pt x="1389615" y="153694"/>
                  <a:pt x="1383804" y="154360"/>
                </a:cubicBezTo>
                <a:cubicBezTo>
                  <a:pt x="1368088" y="156361"/>
                  <a:pt x="1355420" y="154551"/>
                  <a:pt x="1343704" y="139787"/>
                </a:cubicBezTo>
                <a:cubicBezTo>
                  <a:pt x="1330750" y="123499"/>
                  <a:pt x="1307414" y="129976"/>
                  <a:pt x="1298460" y="149598"/>
                </a:cubicBezTo>
                <a:cubicBezTo>
                  <a:pt x="1296365" y="154170"/>
                  <a:pt x="1292936" y="156646"/>
                  <a:pt x="1288745" y="158647"/>
                </a:cubicBezTo>
                <a:cubicBezTo>
                  <a:pt x="1262551" y="171124"/>
                  <a:pt x="1238548" y="187031"/>
                  <a:pt x="1216260" y="205510"/>
                </a:cubicBezTo>
                <a:cubicBezTo>
                  <a:pt x="1208449" y="211987"/>
                  <a:pt x="1205401" y="209034"/>
                  <a:pt x="1204830" y="200842"/>
                </a:cubicBezTo>
                <a:cubicBezTo>
                  <a:pt x="1203496" y="182650"/>
                  <a:pt x="1211021" y="166648"/>
                  <a:pt x="1219784" y="151693"/>
                </a:cubicBezTo>
                <a:cubicBezTo>
                  <a:pt x="1226737" y="139978"/>
                  <a:pt x="1235786" y="129500"/>
                  <a:pt x="1245787" y="119975"/>
                </a:cubicBezTo>
                <a:cubicBezTo>
                  <a:pt x="1262265" y="104449"/>
                  <a:pt x="1271886" y="84637"/>
                  <a:pt x="1279410" y="63682"/>
                </a:cubicBezTo>
                <a:cubicBezTo>
                  <a:pt x="1281506" y="57967"/>
                  <a:pt x="1284173" y="51871"/>
                  <a:pt x="1279791" y="46252"/>
                </a:cubicBezTo>
                <a:cubicBezTo>
                  <a:pt x="1270076" y="33679"/>
                  <a:pt x="1278648" y="27678"/>
                  <a:pt x="1288745" y="24535"/>
                </a:cubicBezTo>
                <a:cubicBezTo>
                  <a:pt x="1299508" y="21201"/>
                  <a:pt x="1307890" y="15867"/>
                  <a:pt x="1314653" y="7009"/>
                </a:cubicBezTo>
                <a:cubicBezTo>
                  <a:pt x="1317701" y="3056"/>
                  <a:pt x="1321226" y="651"/>
                  <a:pt x="1324940" y="11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6B8D76BB-FBB2-4B09-91B2-E2C66ED9A1D8}"/>
              </a:ext>
            </a:extLst>
          </p:cNvPr>
          <p:cNvSpPr>
            <a:spLocks/>
          </p:cNvSpPr>
          <p:nvPr userDrawn="1"/>
        </p:nvSpPr>
        <p:spPr>
          <a:xfrm>
            <a:off x="442913" y="3806363"/>
            <a:ext cx="11306173" cy="21390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+mn-ea"/>
              <a:ea typeface="+mn-ea"/>
              <a:cs typeface="阿里巴巴普惠体" panose="00020600040101010101" pitchFamily="18" charset="-122"/>
            </a:endParaRPr>
          </a:p>
        </p:txBody>
      </p:sp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C1A2B66D-0D95-4B9D-BAF2-B828F935E7D2}"/>
              </a:ext>
            </a:extLst>
          </p:cNvPr>
          <p:cNvSpPr/>
          <p:nvPr userDrawn="1"/>
        </p:nvSpPr>
        <p:spPr>
          <a:xfrm>
            <a:off x="9958864" y="4095214"/>
            <a:ext cx="1485418" cy="1685107"/>
          </a:xfrm>
          <a:custGeom>
            <a:avLst/>
            <a:gdLst>
              <a:gd name="connsiteX0" fmla="*/ 1281125 w 2812178"/>
              <a:gd name="connsiteY0" fmla="*/ 2724776 h 3190227"/>
              <a:gd name="connsiteX1" fmla="*/ 1274362 w 2812178"/>
              <a:gd name="connsiteY1" fmla="*/ 2725538 h 3190227"/>
              <a:gd name="connsiteX2" fmla="*/ 1227118 w 2812178"/>
              <a:gd name="connsiteY2" fmla="*/ 2740873 h 3190227"/>
              <a:gd name="connsiteX3" fmla="*/ 1182541 w 2812178"/>
              <a:gd name="connsiteY3" fmla="*/ 2735063 h 3190227"/>
              <a:gd name="connsiteX4" fmla="*/ 1163110 w 2812178"/>
              <a:gd name="connsiteY4" fmla="*/ 2744112 h 3190227"/>
              <a:gd name="connsiteX5" fmla="*/ 1156538 w 2812178"/>
              <a:gd name="connsiteY5" fmla="*/ 2749255 h 3190227"/>
              <a:gd name="connsiteX6" fmla="*/ 1151490 w 2812178"/>
              <a:gd name="connsiteY6" fmla="*/ 2742778 h 3190227"/>
              <a:gd name="connsiteX7" fmla="*/ 1146156 w 2812178"/>
              <a:gd name="connsiteY7" fmla="*/ 2730777 h 3190227"/>
              <a:gd name="connsiteX8" fmla="*/ 1111675 w 2812178"/>
              <a:gd name="connsiteY8" fmla="*/ 2741730 h 3190227"/>
              <a:gd name="connsiteX9" fmla="*/ 1093197 w 2812178"/>
              <a:gd name="connsiteY9" fmla="*/ 2746398 h 3190227"/>
              <a:gd name="connsiteX10" fmla="*/ 1070813 w 2812178"/>
              <a:gd name="connsiteY10" fmla="*/ 2777259 h 3190227"/>
              <a:gd name="connsiteX11" fmla="*/ 1059669 w 2812178"/>
              <a:gd name="connsiteY11" fmla="*/ 2804691 h 3190227"/>
              <a:gd name="connsiteX12" fmla="*/ 1101960 w 2812178"/>
              <a:gd name="connsiteY12" fmla="*/ 2813644 h 3190227"/>
              <a:gd name="connsiteX13" fmla="*/ 1135869 w 2812178"/>
              <a:gd name="connsiteY13" fmla="*/ 2755732 h 3190227"/>
              <a:gd name="connsiteX14" fmla="*/ 1137202 w 2812178"/>
              <a:gd name="connsiteY14" fmla="*/ 2775259 h 3190227"/>
              <a:gd name="connsiteX15" fmla="*/ 1156157 w 2812178"/>
              <a:gd name="connsiteY15" fmla="*/ 2771639 h 3190227"/>
              <a:gd name="connsiteX16" fmla="*/ 1181017 w 2812178"/>
              <a:gd name="connsiteY16" fmla="*/ 2763162 h 3190227"/>
              <a:gd name="connsiteX17" fmla="*/ 1273505 w 2812178"/>
              <a:gd name="connsiteY17" fmla="*/ 2732968 h 3190227"/>
              <a:gd name="connsiteX18" fmla="*/ 1281125 w 2812178"/>
              <a:gd name="connsiteY18" fmla="*/ 2724776 h 3190227"/>
              <a:gd name="connsiteX19" fmla="*/ 887457 w 2812178"/>
              <a:gd name="connsiteY19" fmla="*/ 2647339 h 3190227"/>
              <a:gd name="connsiteX20" fmla="*/ 923938 w 2812178"/>
              <a:gd name="connsiteY20" fmla="*/ 2656102 h 3190227"/>
              <a:gd name="connsiteX21" fmla="*/ 927462 w 2812178"/>
              <a:gd name="connsiteY21" fmla="*/ 2724396 h 3190227"/>
              <a:gd name="connsiteX22" fmla="*/ 917175 w 2812178"/>
              <a:gd name="connsiteY22" fmla="*/ 2753923 h 3190227"/>
              <a:gd name="connsiteX23" fmla="*/ 912889 w 2812178"/>
              <a:gd name="connsiteY23" fmla="*/ 2758877 h 3190227"/>
              <a:gd name="connsiteX24" fmla="*/ 914032 w 2812178"/>
              <a:gd name="connsiteY24" fmla="*/ 2751447 h 3190227"/>
              <a:gd name="connsiteX25" fmla="*/ 903936 w 2812178"/>
              <a:gd name="connsiteY25" fmla="*/ 2751352 h 3190227"/>
              <a:gd name="connsiteX26" fmla="*/ 834784 w 2812178"/>
              <a:gd name="connsiteY26" fmla="*/ 2792500 h 3190227"/>
              <a:gd name="connsiteX27" fmla="*/ 805542 w 2812178"/>
              <a:gd name="connsiteY27" fmla="*/ 2821456 h 3190227"/>
              <a:gd name="connsiteX28" fmla="*/ 754679 w 2812178"/>
              <a:gd name="connsiteY28" fmla="*/ 2841553 h 3190227"/>
              <a:gd name="connsiteX29" fmla="*/ 744011 w 2812178"/>
              <a:gd name="connsiteY29" fmla="*/ 2828314 h 3190227"/>
              <a:gd name="connsiteX30" fmla="*/ 736010 w 2812178"/>
              <a:gd name="connsiteY30" fmla="*/ 2812312 h 3190227"/>
              <a:gd name="connsiteX31" fmla="*/ 759060 w 2812178"/>
              <a:gd name="connsiteY31" fmla="*/ 2797262 h 3190227"/>
              <a:gd name="connsiteX32" fmla="*/ 770967 w 2812178"/>
              <a:gd name="connsiteY32" fmla="*/ 2797072 h 3190227"/>
              <a:gd name="connsiteX33" fmla="*/ 783159 w 2812178"/>
              <a:gd name="connsiteY33" fmla="*/ 2798119 h 3190227"/>
              <a:gd name="connsiteX34" fmla="*/ 777729 w 2812178"/>
              <a:gd name="connsiteY34" fmla="*/ 2786309 h 3190227"/>
              <a:gd name="connsiteX35" fmla="*/ 769062 w 2812178"/>
              <a:gd name="connsiteY35" fmla="*/ 2783070 h 3190227"/>
              <a:gd name="connsiteX36" fmla="*/ 791350 w 2812178"/>
              <a:gd name="connsiteY36" fmla="*/ 2772307 h 3190227"/>
              <a:gd name="connsiteX37" fmla="*/ 873075 w 2812178"/>
              <a:gd name="connsiteY37" fmla="*/ 2670675 h 3190227"/>
              <a:gd name="connsiteX38" fmla="*/ 878313 w 2812178"/>
              <a:gd name="connsiteY38" fmla="*/ 2663341 h 3190227"/>
              <a:gd name="connsiteX39" fmla="*/ 887457 w 2812178"/>
              <a:gd name="connsiteY39" fmla="*/ 2647339 h 3190227"/>
              <a:gd name="connsiteX40" fmla="*/ 1017473 w 2812178"/>
              <a:gd name="connsiteY40" fmla="*/ 2539230 h 3190227"/>
              <a:gd name="connsiteX41" fmla="*/ 1039380 w 2812178"/>
              <a:gd name="connsiteY41" fmla="*/ 2556851 h 3190227"/>
              <a:gd name="connsiteX42" fmla="*/ 1066241 w 2812178"/>
              <a:gd name="connsiteY42" fmla="*/ 2607333 h 3190227"/>
              <a:gd name="connsiteX43" fmla="*/ 1039285 w 2812178"/>
              <a:gd name="connsiteY43" fmla="*/ 2610096 h 3190227"/>
              <a:gd name="connsiteX44" fmla="*/ 1008710 w 2812178"/>
              <a:gd name="connsiteY44" fmla="*/ 2601618 h 3190227"/>
              <a:gd name="connsiteX45" fmla="*/ 997280 w 2812178"/>
              <a:gd name="connsiteY45" fmla="*/ 2624574 h 3190227"/>
              <a:gd name="connsiteX46" fmla="*/ 1004233 w 2812178"/>
              <a:gd name="connsiteY46" fmla="*/ 2630956 h 3190227"/>
              <a:gd name="connsiteX47" fmla="*/ 1008138 w 2812178"/>
              <a:gd name="connsiteY47" fmla="*/ 2654101 h 3190227"/>
              <a:gd name="connsiteX48" fmla="*/ 979563 w 2812178"/>
              <a:gd name="connsiteY48" fmla="*/ 2647243 h 3190227"/>
              <a:gd name="connsiteX49" fmla="*/ 974706 w 2812178"/>
              <a:gd name="connsiteY49" fmla="*/ 2623621 h 3190227"/>
              <a:gd name="connsiteX50" fmla="*/ 989184 w 2812178"/>
              <a:gd name="connsiteY50" fmla="*/ 2611715 h 3190227"/>
              <a:gd name="connsiteX51" fmla="*/ 991755 w 2812178"/>
              <a:gd name="connsiteY51" fmla="*/ 2605524 h 3190227"/>
              <a:gd name="connsiteX52" fmla="*/ 1017473 w 2812178"/>
              <a:gd name="connsiteY52" fmla="*/ 2539230 h 3190227"/>
              <a:gd name="connsiteX53" fmla="*/ 1597355 w 2812178"/>
              <a:gd name="connsiteY53" fmla="*/ 2388734 h 3190227"/>
              <a:gd name="connsiteX54" fmla="*/ 1604785 w 2812178"/>
              <a:gd name="connsiteY54" fmla="*/ 2390353 h 3190227"/>
              <a:gd name="connsiteX55" fmla="*/ 1644790 w 2812178"/>
              <a:gd name="connsiteY55" fmla="*/ 2427882 h 3190227"/>
              <a:gd name="connsiteX56" fmla="*/ 1657363 w 2812178"/>
              <a:gd name="connsiteY56" fmla="*/ 2429311 h 3190227"/>
              <a:gd name="connsiteX57" fmla="*/ 1683747 w 2812178"/>
              <a:gd name="connsiteY57" fmla="*/ 2425405 h 3190227"/>
              <a:gd name="connsiteX58" fmla="*/ 1720037 w 2812178"/>
              <a:gd name="connsiteY58" fmla="*/ 2439026 h 3190227"/>
              <a:gd name="connsiteX59" fmla="*/ 1765376 w 2812178"/>
              <a:gd name="connsiteY59" fmla="*/ 2443312 h 3190227"/>
              <a:gd name="connsiteX60" fmla="*/ 1787188 w 2812178"/>
              <a:gd name="connsiteY60" fmla="*/ 2445122 h 3190227"/>
              <a:gd name="connsiteX61" fmla="*/ 1801857 w 2812178"/>
              <a:gd name="connsiteY61" fmla="*/ 2436359 h 3190227"/>
              <a:gd name="connsiteX62" fmla="*/ 1820526 w 2812178"/>
              <a:gd name="connsiteY62" fmla="*/ 2427406 h 3190227"/>
              <a:gd name="connsiteX63" fmla="*/ 1828622 w 2812178"/>
              <a:gd name="connsiteY63" fmla="*/ 2441026 h 3190227"/>
              <a:gd name="connsiteX64" fmla="*/ 1853006 w 2812178"/>
              <a:gd name="connsiteY64" fmla="*/ 2461600 h 3190227"/>
              <a:gd name="connsiteX65" fmla="*/ 1858721 w 2812178"/>
              <a:gd name="connsiteY65" fmla="*/ 2450361 h 3190227"/>
              <a:gd name="connsiteX66" fmla="*/ 1861674 w 2812178"/>
              <a:gd name="connsiteY66" fmla="*/ 2433502 h 3190227"/>
              <a:gd name="connsiteX67" fmla="*/ 1871294 w 2812178"/>
              <a:gd name="connsiteY67" fmla="*/ 2428263 h 3190227"/>
              <a:gd name="connsiteX68" fmla="*/ 1873485 w 2812178"/>
              <a:gd name="connsiteY68" fmla="*/ 2437026 h 3190227"/>
              <a:gd name="connsiteX69" fmla="*/ 1891106 w 2812178"/>
              <a:gd name="connsiteY69" fmla="*/ 2465220 h 3190227"/>
              <a:gd name="connsiteX70" fmla="*/ 1891201 w 2812178"/>
              <a:gd name="connsiteY70" fmla="*/ 2470744 h 3190227"/>
              <a:gd name="connsiteX71" fmla="*/ 1910156 w 2812178"/>
              <a:gd name="connsiteY71" fmla="*/ 2504368 h 3190227"/>
              <a:gd name="connsiteX72" fmla="*/ 1920348 w 2812178"/>
              <a:gd name="connsiteY72" fmla="*/ 2510940 h 3190227"/>
              <a:gd name="connsiteX73" fmla="*/ 1921110 w 2812178"/>
              <a:gd name="connsiteY73" fmla="*/ 2484079 h 3190227"/>
              <a:gd name="connsiteX74" fmla="*/ 1925682 w 2812178"/>
              <a:gd name="connsiteY74" fmla="*/ 2474364 h 3190227"/>
              <a:gd name="connsiteX75" fmla="*/ 1935397 w 2812178"/>
              <a:gd name="connsiteY75" fmla="*/ 2482269 h 3190227"/>
              <a:gd name="connsiteX76" fmla="*/ 1935302 w 2812178"/>
              <a:gd name="connsiteY76" fmla="*/ 2497986 h 3190227"/>
              <a:gd name="connsiteX77" fmla="*/ 1950828 w 2812178"/>
              <a:gd name="connsiteY77" fmla="*/ 2532371 h 3190227"/>
              <a:gd name="connsiteX78" fmla="*/ 1957019 w 2812178"/>
              <a:gd name="connsiteY78" fmla="*/ 2554945 h 3190227"/>
              <a:gd name="connsiteX79" fmla="*/ 1931016 w 2812178"/>
              <a:gd name="connsiteY79" fmla="*/ 2615524 h 3190227"/>
              <a:gd name="connsiteX80" fmla="*/ 1905203 w 2812178"/>
              <a:gd name="connsiteY80" fmla="*/ 2626764 h 3190227"/>
              <a:gd name="connsiteX81" fmla="*/ 1828717 w 2812178"/>
              <a:gd name="connsiteY81" fmla="*/ 2601808 h 3190227"/>
              <a:gd name="connsiteX82" fmla="*/ 1708988 w 2812178"/>
              <a:gd name="connsiteY82" fmla="*/ 2573233 h 3190227"/>
              <a:gd name="connsiteX83" fmla="*/ 1604499 w 2812178"/>
              <a:gd name="connsiteY83" fmla="*/ 2558374 h 3190227"/>
              <a:gd name="connsiteX84" fmla="*/ 1638217 w 2812178"/>
              <a:gd name="connsiteY84" fmla="*/ 2591617 h 3190227"/>
              <a:gd name="connsiteX85" fmla="*/ 1698415 w 2812178"/>
              <a:gd name="connsiteY85" fmla="*/ 2647338 h 3190227"/>
              <a:gd name="connsiteX86" fmla="*/ 1697272 w 2812178"/>
              <a:gd name="connsiteY86" fmla="*/ 2670484 h 3190227"/>
              <a:gd name="connsiteX87" fmla="*/ 1632026 w 2812178"/>
              <a:gd name="connsiteY87" fmla="*/ 2622954 h 3190227"/>
              <a:gd name="connsiteX88" fmla="*/ 1646790 w 2812178"/>
              <a:gd name="connsiteY88" fmla="*/ 2647052 h 3190227"/>
              <a:gd name="connsiteX89" fmla="*/ 1611452 w 2812178"/>
              <a:gd name="connsiteY89" fmla="*/ 2643433 h 3190227"/>
              <a:gd name="connsiteX90" fmla="*/ 1567256 w 2812178"/>
              <a:gd name="connsiteY90" fmla="*/ 2636098 h 3190227"/>
              <a:gd name="connsiteX91" fmla="*/ 1510297 w 2812178"/>
              <a:gd name="connsiteY91" fmla="*/ 2672198 h 3190227"/>
              <a:gd name="connsiteX92" fmla="*/ 1503439 w 2812178"/>
              <a:gd name="connsiteY92" fmla="*/ 2682390 h 3190227"/>
              <a:gd name="connsiteX93" fmla="*/ 1499724 w 2812178"/>
              <a:gd name="connsiteY93" fmla="*/ 2704869 h 3190227"/>
              <a:gd name="connsiteX94" fmla="*/ 1509725 w 2812178"/>
              <a:gd name="connsiteY94" fmla="*/ 2706869 h 3190227"/>
              <a:gd name="connsiteX95" fmla="*/ 1522679 w 2812178"/>
              <a:gd name="connsiteY95" fmla="*/ 2688391 h 3190227"/>
              <a:gd name="connsiteX96" fmla="*/ 1532109 w 2812178"/>
              <a:gd name="connsiteY96" fmla="*/ 2677246 h 3190227"/>
              <a:gd name="connsiteX97" fmla="*/ 1548968 w 2812178"/>
              <a:gd name="connsiteY97" fmla="*/ 2663721 h 3190227"/>
              <a:gd name="connsiteX98" fmla="*/ 1561922 w 2812178"/>
              <a:gd name="connsiteY98" fmla="*/ 2652481 h 3190227"/>
              <a:gd name="connsiteX99" fmla="*/ 1653838 w 2812178"/>
              <a:gd name="connsiteY99" fmla="*/ 2681533 h 3190227"/>
              <a:gd name="connsiteX100" fmla="*/ 1676413 w 2812178"/>
              <a:gd name="connsiteY100" fmla="*/ 2681628 h 3190227"/>
              <a:gd name="connsiteX101" fmla="*/ 1685842 w 2812178"/>
              <a:gd name="connsiteY101" fmla="*/ 2683152 h 3190227"/>
              <a:gd name="connsiteX102" fmla="*/ 1710607 w 2812178"/>
              <a:gd name="connsiteY102" fmla="*/ 2702773 h 3190227"/>
              <a:gd name="connsiteX103" fmla="*/ 1716227 w 2812178"/>
              <a:gd name="connsiteY103" fmla="*/ 2706202 h 3190227"/>
              <a:gd name="connsiteX104" fmla="*/ 1749184 w 2812178"/>
              <a:gd name="connsiteY104" fmla="*/ 2716680 h 3190227"/>
              <a:gd name="connsiteX105" fmla="*/ 1755184 w 2812178"/>
              <a:gd name="connsiteY105" fmla="*/ 2716203 h 3190227"/>
              <a:gd name="connsiteX106" fmla="*/ 1769948 w 2812178"/>
              <a:gd name="connsiteY106" fmla="*/ 2716680 h 3190227"/>
              <a:gd name="connsiteX107" fmla="*/ 1780426 w 2812178"/>
              <a:gd name="connsiteY107" fmla="*/ 2717823 h 3190227"/>
              <a:gd name="connsiteX108" fmla="*/ 1791760 w 2812178"/>
              <a:gd name="connsiteY108" fmla="*/ 2687057 h 3190227"/>
              <a:gd name="connsiteX109" fmla="*/ 1797475 w 2812178"/>
              <a:gd name="connsiteY109" fmla="*/ 2678389 h 3190227"/>
              <a:gd name="connsiteX110" fmla="*/ 1825669 w 2812178"/>
              <a:gd name="connsiteY110" fmla="*/ 2683533 h 3190227"/>
              <a:gd name="connsiteX111" fmla="*/ 1857197 w 2812178"/>
              <a:gd name="connsiteY111" fmla="*/ 2711727 h 3190227"/>
              <a:gd name="connsiteX112" fmla="*/ 1867103 w 2812178"/>
              <a:gd name="connsiteY112" fmla="*/ 2724871 h 3190227"/>
              <a:gd name="connsiteX113" fmla="*/ 1877962 w 2812178"/>
              <a:gd name="connsiteY113" fmla="*/ 2711155 h 3190227"/>
              <a:gd name="connsiteX114" fmla="*/ 1873104 w 2812178"/>
              <a:gd name="connsiteY114" fmla="*/ 2693534 h 3190227"/>
              <a:gd name="connsiteX115" fmla="*/ 1857007 w 2812178"/>
              <a:gd name="connsiteY115" fmla="*/ 2680961 h 3190227"/>
              <a:gd name="connsiteX116" fmla="*/ 1853959 w 2812178"/>
              <a:gd name="connsiteY116" fmla="*/ 2673532 h 3190227"/>
              <a:gd name="connsiteX117" fmla="*/ 1862055 w 2812178"/>
              <a:gd name="connsiteY117" fmla="*/ 2670388 h 3190227"/>
              <a:gd name="connsiteX118" fmla="*/ 1927968 w 2812178"/>
              <a:gd name="connsiteY118" fmla="*/ 2739635 h 3190227"/>
              <a:gd name="connsiteX119" fmla="*/ 1914728 w 2812178"/>
              <a:gd name="connsiteY119" fmla="*/ 2788308 h 3190227"/>
              <a:gd name="connsiteX120" fmla="*/ 1908727 w 2812178"/>
              <a:gd name="connsiteY120" fmla="*/ 2816978 h 3190227"/>
              <a:gd name="connsiteX121" fmla="*/ 1875580 w 2812178"/>
              <a:gd name="connsiteY121" fmla="*/ 2840124 h 3190227"/>
              <a:gd name="connsiteX122" fmla="*/ 1704130 w 2812178"/>
              <a:gd name="connsiteY122" fmla="*/ 2838409 h 3190227"/>
              <a:gd name="connsiteX123" fmla="*/ 1657553 w 2812178"/>
              <a:gd name="connsiteY123" fmla="*/ 2838886 h 3190227"/>
              <a:gd name="connsiteX124" fmla="*/ 1639551 w 2812178"/>
              <a:gd name="connsiteY124" fmla="*/ 2851935 h 3190227"/>
              <a:gd name="connsiteX125" fmla="*/ 1646218 w 2812178"/>
              <a:gd name="connsiteY125" fmla="*/ 2862888 h 3190227"/>
              <a:gd name="connsiteX126" fmla="*/ 1644790 w 2812178"/>
              <a:gd name="connsiteY126" fmla="*/ 2882224 h 3190227"/>
              <a:gd name="connsiteX127" fmla="*/ 1648314 w 2812178"/>
              <a:gd name="connsiteY127" fmla="*/ 2913466 h 3190227"/>
              <a:gd name="connsiteX128" fmla="*/ 1657839 w 2812178"/>
              <a:gd name="connsiteY128" fmla="*/ 2920896 h 3190227"/>
              <a:gd name="connsiteX129" fmla="*/ 1672317 w 2812178"/>
              <a:gd name="connsiteY129" fmla="*/ 2910133 h 3190227"/>
              <a:gd name="connsiteX130" fmla="*/ 1690795 w 2812178"/>
              <a:gd name="connsiteY130" fmla="*/ 2910990 h 3190227"/>
              <a:gd name="connsiteX131" fmla="*/ 1707464 w 2812178"/>
              <a:gd name="connsiteY131" fmla="*/ 2920705 h 3190227"/>
              <a:gd name="connsiteX132" fmla="*/ 1741564 w 2812178"/>
              <a:gd name="connsiteY132" fmla="*/ 2933278 h 3190227"/>
              <a:gd name="connsiteX133" fmla="*/ 1755946 w 2812178"/>
              <a:gd name="connsiteY133" fmla="*/ 2931087 h 3190227"/>
              <a:gd name="connsiteX134" fmla="*/ 1793094 w 2812178"/>
              <a:gd name="connsiteY134" fmla="*/ 2928611 h 3190227"/>
              <a:gd name="connsiteX135" fmla="*/ 1826146 w 2812178"/>
              <a:gd name="connsiteY135" fmla="*/ 2942613 h 3190227"/>
              <a:gd name="connsiteX136" fmla="*/ 1837099 w 2812178"/>
              <a:gd name="connsiteY136" fmla="*/ 2930992 h 3190227"/>
              <a:gd name="connsiteX137" fmla="*/ 1850244 w 2812178"/>
              <a:gd name="connsiteY137" fmla="*/ 2929754 h 3190227"/>
              <a:gd name="connsiteX138" fmla="*/ 1857197 w 2812178"/>
              <a:gd name="connsiteY138" fmla="*/ 2926039 h 3190227"/>
              <a:gd name="connsiteX139" fmla="*/ 1855864 w 2812178"/>
              <a:gd name="connsiteY139" fmla="*/ 2915276 h 3190227"/>
              <a:gd name="connsiteX140" fmla="*/ 1857483 w 2812178"/>
              <a:gd name="connsiteY140" fmla="*/ 2901179 h 3190227"/>
              <a:gd name="connsiteX141" fmla="*/ 1896726 w 2812178"/>
              <a:gd name="connsiteY141" fmla="*/ 2882129 h 3190227"/>
              <a:gd name="connsiteX142" fmla="*/ 1903679 w 2812178"/>
              <a:gd name="connsiteY142" fmla="*/ 2890892 h 3190227"/>
              <a:gd name="connsiteX143" fmla="*/ 1906632 w 2812178"/>
              <a:gd name="connsiteY143" fmla="*/ 2927563 h 3190227"/>
              <a:gd name="connsiteX144" fmla="*/ 1854149 w 2812178"/>
              <a:gd name="connsiteY144" fmla="*/ 3034529 h 3190227"/>
              <a:gd name="connsiteX145" fmla="*/ 1818430 w 2812178"/>
              <a:gd name="connsiteY145" fmla="*/ 3061199 h 3190227"/>
              <a:gd name="connsiteX146" fmla="*/ 1783378 w 2812178"/>
              <a:gd name="connsiteY146" fmla="*/ 3119206 h 3190227"/>
              <a:gd name="connsiteX147" fmla="*/ 1803571 w 2812178"/>
              <a:gd name="connsiteY147" fmla="*/ 3147019 h 3190227"/>
              <a:gd name="connsiteX148" fmla="*/ 1644409 w 2812178"/>
              <a:gd name="connsiteY148" fmla="*/ 3152353 h 3190227"/>
              <a:gd name="connsiteX149" fmla="*/ 1487341 w 2812178"/>
              <a:gd name="connsiteY149" fmla="*/ 3158735 h 3190227"/>
              <a:gd name="connsiteX150" fmla="*/ 1416571 w 2812178"/>
              <a:gd name="connsiteY150" fmla="*/ 3161402 h 3190227"/>
              <a:gd name="connsiteX151" fmla="*/ 1257313 w 2812178"/>
              <a:gd name="connsiteY151" fmla="*/ 3166450 h 3190227"/>
              <a:gd name="connsiteX152" fmla="*/ 1176160 w 2812178"/>
              <a:gd name="connsiteY152" fmla="*/ 3171403 h 3190227"/>
              <a:gd name="connsiteX153" fmla="*/ 1040143 w 2812178"/>
              <a:gd name="connsiteY153" fmla="*/ 3176261 h 3190227"/>
              <a:gd name="connsiteX154" fmla="*/ 905840 w 2812178"/>
              <a:gd name="connsiteY154" fmla="*/ 3182167 h 3190227"/>
              <a:gd name="connsiteX155" fmla="*/ 883266 w 2812178"/>
              <a:gd name="connsiteY155" fmla="*/ 3178928 h 3190227"/>
              <a:gd name="connsiteX156" fmla="*/ 906602 w 2812178"/>
              <a:gd name="connsiteY156" fmla="*/ 3172832 h 3190227"/>
              <a:gd name="connsiteX157" fmla="*/ 869740 w 2812178"/>
              <a:gd name="connsiteY157" fmla="*/ 3175785 h 3190227"/>
              <a:gd name="connsiteX158" fmla="*/ 853929 w 2812178"/>
              <a:gd name="connsiteY158" fmla="*/ 3181976 h 3190227"/>
              <a:gd name="connsiteX159" fmla="*/ 728675 w 2812178"/>
              <a:gd name="connsiteY159" fmla="*/ 3189977 h 3190227"/>
              <a:gd name="connsiteX160" fmla="*/ 710197 w 2812178"/>
              <a:gd name="connsiteY160" fmla="*/ 3183405 h 3190227"/>
              <a:gd name="connsiteX161" fmla="*/ 708482 w 2812178"/>
              <a:gd name="connsiteY161" fmla="*/ 3172070 h 3190227"/>
              <a:gd name="connsiteX162" fmla="*/ 716864 w 2812178"/>
              <a:gd name="connsiteY162" fmla="*/ 3177499 h 3190227"/>
              <a:gd name="connsiteX163" fmla="*/ 733247 w 2812178"/>
              <a:gd name="connsiteY163" fmla="*/ 3182357 h 3190227"/>
              <a:gd name="connsiteX164" fmla="*/ 855072 w 2812178"/>
              <a:gd name="connsiteY164" fmla="*/ 3173689 h 3190227"/>
              <a:gd name="connsiteX165" fmla="*/ 811638 w 2812178"/>
              <a:gd name="connsiteY165" fmla="*/ 3158163 h 3190227"/>
              <a:gd name="connsiteX166" fmla="*/ 829164 w 2812178"/>
              <a:gd name="connsiteY166" fmla="*/ 3141685 h 3190227"/>
              <a:gd name="connsiteX167" fmla="*/ 814686 w 2812178"/>
              <a:gd name="connsiteY167" fmla="*/ 3144352 h 3190227"/>
              <a:gd name="connsiteX168" fmla="*/ 822592 w 2812178"/>
              <a:gd name="connsiteY168" fmla="*/ 3105109 h 3190227"/>
              <a:gd name="connsiteX169" fmla="*/ 776395 w 2812178"/>
              <a:gd name="connsiteY169" fmla="*/ 3101966 h 3190227"/>
              <a:gd name="connsiteX170" fmla="*/ 768871 w 2812178"/>
              <a:gd name="connsiteY170" fmla="*/ 3088250 h 3190227"/>
              <a:gd name="connsiteX171" fmla="*/ 761346 w 2812178"/>
              <a:gd name="connsiteY171" fmla="*/ 3071105 h 3190227"/>
              <a:gd name="connsiteX172" fmla="*/ 745249 w 2812178"/>
              <a:gd name="connsiteY172" fmla="*/ 3060818 h 3190227"/>
              <a:gd name="connsiteX173" fmla="*/ 742963 w 2812178"/>
              <a:gd name="connsiteY173" fmla="*/ 3024623 h 3190227"/>
              <a:gd name="connsiteX174" fmla="*/ 746582 w 2812178"/>
              <a:gd name="connsiteY174" fmla="*/ 3010526 h 3190227"/>
              <a:gd name="connsiteX175" fmla="*/ 724008 w 2812178"/>
              <a:gd name="connsiteY175" fmla="*/ 2984713 h 3190227"/>
              <a:gd name="connsiteX176" fmla="*/ 680860 w 2812178"/>
              <a:gd name="connsiteY176" fmla="*/ 2980808 h 3190227"/>
              <a:gd name="connsiteX177" fmla="*/ 665524 w 2812178"/>
              <a:gd name="connsiteY177" fmla="*/ 2974617 h 3190227"/>
              <a:gd name="connsiteX178" fmla="*/ 675430 w 2812178"/>
              <a:gd name="connsiteY178" fmla="*/ 2965568 h 3190227"/>
              <a:gd name="connsiteX179" fmla="*/ 688099 w 2812178"/>
              <a:gd name="connsiteY179" fmla="*/ 2937564 h 3190227"/>
              <a:gd name="connsiteX180" fmla="*/ 699243 w 2812178"/>
              <a:gd name="connsiteY180" fmla="*/ 2933564 h 3190227"/>
              <a:gd name="connsiteX181" fmla="*/ 709625 w 2812178"/>
              <a:gd name="connsiteY181" fmla="*/ 2932040 h 3190227"/>
              <a:gd name="connsiteX182" fmla="*/ 749821 w 2812178"/>
              <a:gd name="connsiteY182" fmla="*/ 2910609 h 3190227"/>
              <a:gd name="connsiteX183" fmla="*/ 768204 w 2812178"/>
              <a:gd name="connsiteY183" fmla="*/ 2902512 h 3190227"/>
              <a:gd name="connsiteX184" fmla="*/ 804018 w 2812178"/>
              <a:gd name="connsiteY184" fmla="*/ 2880986 h 3190227"/>
              <a:gd name="connsiteX185" fmla="*/ 814305 w 2812178"/>
              <a:gd name="connsiteY185" fmla="*/ 2869461 h 3190227"/>
              <a:gd name="connsiteX186" fmla="*/ 874884 w 2812178"/>
              <a:gd name="connsiteY186" fmla="*/ 2849077 h 3190227"/>
              <a:gd name="connsiteX187" fmla="*/ 929938 w 2812178"/>
              <a:gd name="connsiteY187" fmla="*/ 2842124 h 3190227"/>
              <a:gd name="connsiteX188" fmla="*/ 942797 w 2812178"/>
              <a:gd name="connsiteY188" fmla="*/ 2843553 h 3190227"/>
              <a:gd name="connsiteX189" fmla="*/ 965848 w 2812178"/>
              <a:gd name="connsiteY189" fmla="*/ 2849553 h 3190227"/>
              <a:gd name="connsiteX190" fmla="*/ 973277 w 2812178"/>
              <a:gd name="connsiteY190" fmla="*/ 2846125 h 3190227"/>
              <a:gd name="connsiteX191" fmla="*/ 998995 w 2812178"/>
              <a:gd name="connsiteY191" fmla="*/ 2804595 h 3190227"/>
              <a:gd name="connsiteX192" fmla="*/ 1003090 w 2812178"/>
              <a:gd name="connsiteY192" fmla="*/ 2795833 h 3190227"/>
              <a:gd name="connsiteX193" fmla="*/ 992899 w 2812178"/>
              <a:gd name="connsiteY193" fmla="*/ 2794023 h 3190227"/>
              <a:gd name="connsiteX194" fmla="*/ 927557 w 2812178"/>
              <a:gd name="connsiteY194" fmla="*/ 2797833 h 3190227"/>
              <a:gd name="connsiteX195" fmla="*/ 957847 w 2812178"/>
              <a:gd name="connsiteY195" fmla="*/ 2777544 h 3190227"/>
              <a:gd name="connsiteX196" fmla="*/ 973753 w 2812178"/>
              <a:gd name="connsiteY196" fmla="*/ 2762114 h 3190227"/>
              <a:gd name="connsiteX197" fmla="*/ 976516 w 2812178"/>
              <a:gd name="connsiteY197" fmla="*/ 2756589 h 3190227"/>
              <a:gd name="connsiteX198" fmla="*/ 980230 w 2812178"/>
              <a:gd name="connsiteY198" fmla="*/ 2743636 h 3190227"/>
              <a:gd name="connsiteX199" fmla="*/ 1057478 w 2812178"/>
              <a:gd name="connsiteY199" fmla="*/ 2701440 h 3190227"/>
              <a:gd name="connsiteX200" fmla="*/ 1110628 w 2812178"/>
              <a:gd name="connsiteY200" fmla="*/ 2666483 h 3190227"/>
              <a:gd name="connsiteX201" fmla="*/ 1133583 w 2812178"/>
              <a:gd name="connsiteY201" fmla="*/ 2659053 h 3190227"/>
              <a:gd name="connsiteX202" fmla="*/ 1142917 w 2812178"/>
              <a:gd name="connsiteY202" fmla="*/ 2675532 h 3190227"/>
              <a:gd name="connsiteX203" fmla="*/ 1187971 w 2812178"/>
              <a:gd name="connsiteY203" fmla="*/ 2628097 h 3190227"/>
              <a:gd name="connsiteX204" fmla="*/ 1174255 w 2812178"/>
              <a:gd name="connsiteY204" fmla="*/ 2618572 h 3190227"/>
              <a:gd name="connsiteX205" fmla="*/ 1186256 w 2812178"/>
              <a:gd name="connsiteY205" fmla="*/ 2610667 h 3190227"/>
              <a:gd name="connsiteX206" fmla="*/ 1217593 w 2812178"/>
              <a:gd name="connsiteY206" fmla="*/ 2591236 h 3190227"/>
              <a:gd name="connsiteX207" fmla="*/ 1246454 w 2812178"/>
              <a:gd name="connsiteY207" fmla="*/ 2570661 h 3190227"/>
              <a:gd name="connsiteX208" fmla="*/ 1323607 w 2812178"/>
              <a:gd name="connsiteY208" fmla="*/ 2522370 h 3190227"/>
              <a:gd name="connsiteX209" fmla="*/ 1345609 w 2812178"/>
              <a:gd name="connsiteY209" fmla="*/ 2513893 h 3190227"/>
              <a:gd name="connsiteX210" fmla="*/ 1385805 w 2812178"/>
              <a:gd name="connsiteY210" fmla="*/ 2507701 h 3190227"/>
              <a:gd name="connsiteX211" fmla="*/ 1416856 w 2812178"/>
              <a:gd name="connsiteY211" fmla="*/ 2470268 h 3190227"/>
              <a:gd name="connsiteX212" fmla="*/ 1421143 w 2812178"/>
              <a:gd name="connsiteY212" fmla="*/ 2463696 h 3190227"/>
              <a:gd name="connsiteX213" fmla="*/ 1426953 w 2812178"/>
              <a:gd name="connsiteY213" fmla="*/ 2469506 h 3190227"/>
              <a:gd name="connsiteX214" fmla="*/ 1439812 w 2812178"/>
              <a:gd name="connsiteY214" fmla="*/ 2482555 h 3190227"/>
              <a:gd name="connsiteX215" fmla="*/ 1443717 w 2812178"/>
              <a:gd name="connsiteY215" fmla="*/ 2489223 h 3190227"/>
              <a:gd name="connsiteX216" fmla="*/ 1443241 w 2812178"/>
              <a:gd name="connsiteY216" fmla="*/ 2501891 h 3190227"/>
              <a:gd name="connsiteX217" fmla="*/ 1459433 w 2812178"/>
              <a:gd name="connsiteY217" fmla="*/ 2499891 h 3190227"/>
              <a:gd name="connsiteX218" fmla="*/ 1497438 w 2812178"/>
              <a:gd name="connsiteY218" fmla="*/ 2475507 h 3190227"/>
              <a:gd name="connsiteX219" fmla="*/ 1546492 w 2812178"/>
              <a:gd name="connsiteY219" fmla="*/ 2473983 h 3190227"/>
              <a:gd name="connsiteX220" fmla="*/ 1532014 w 2812178"/>
              <a:gd name="connsiteY220" fmla="*/ 2462172 h 3190227"/>
              <a:gd name="connsiteX221" fmla="*/ 1490675 w 2812178"/>
              <a:gd name="connsiteY221" fmla="*/ 2432930 h 3190227"/>
              <a:gd name="connsiteX222" fmla="*/ 1465243 w 2812178"/>
              <a:gd name="connsiteY222" fmla="*/ 2461124 h 3190227"/>
              <a:gd name="connsiteX223" fmla="*/ 1459814 w 2812178"/>
              <a:gd name="connsiteY223" fmla="*/ 2448551 h 3190227"/>
              <a:gd name="connsiteX224" fmla="*/ 1544872 w 2812178"/>
              <a:gd name="connsiteY224" fmla="*/ 2400736 h 3190227"/>
              <a:gd name="connsiteX225" fmla="*/ 1597355 w 2812178"/>
              <a:gd name="connsiteY225" fmla="*/ 2388734 h 3190227"/>
              <a:gd name="connsiteX226" fmla="*/ 1304176 w 2812178"/>
              <a:gd name="connsiteY226" fmla="*/ 2355707 h 3190227"/>
              <a:gd name="connsiteX227" fmla="*/ 1312367 w 2812178"/>
              <a:gd name="connsiteY227" fmla="*/ 2357017 h 3190227"/>
              <a:gd name="connsiteX228" fmla="*/ 1308176 w 2812178"/>
              <a:gd name="connsiteY228" fmla="*/ 2384734 h 3190227"/>
              <a:gd name="connsiteX229" fmla="*/ 1301318 w 2812178"/>
              <a:gd name="connsiteY229" fmla="*/ 2401117 h 3190227"/>
              <a:gd name="connsiteX230" fmla="*/ 1283411 w 2812178"/>
              <a:gd name="connsiteY230" fmla="*/ 2422263 h 3190227"/>
              <a:gd name="connsiteX231" fmla="*/ 1281602 w 2812178"/>
              <a:gd name="connsiteY231" fmla="*/ 2441408 h 3190227"/>
              <a:gd name="connsiteX232" fmla="*/ 1286745 w 2812178"/>
              <a:gd name="connsiteY232" fmla="*/ 2445790 h 3190227"/>
              <a:gd name="connsiteX233" fmla="*/ 1309891 w 2812178"/>
              <a:gd name="connsiteY233" fmla="*/ 2464363 h 3190227"/>
              <a:gd name="connsiteX234" fmla="*/ 1288174 w 2812178"/>
              <a:gd name="connsiteY234" fmla="*/ 2482080 h 3190227"/>
              <a:gd name="connsiteX235" fmla="*/ 1276839 w 2812178"/>
              <a:gd name="connsiteY235" fmla="*/ 2513608 h 3190227"/>
              <a:gd name="connsiteX236" fmla="*/ 1266457 w 2812178"/>
              <a:gd name="connsiteY236" fmla="*/ 2528943 h 3190227"/>
              <a:gd name="connsiteX237" fmla="*/ 1197210 w 2812178"/>
              <a:gd name="connsiteY237" fmla="*/ 2564376 h 3190227"/>
              <a:gd name="connsiteX238" fmla="*/ 1178065 w 2812178"/>
              <a:gd name="connsiteY238" fmla="*/ 2587807 h 3190227"/>
              <a:gd name="connsiteX239" fmla="*/ 1169873 w 2812178"/>
              <a:gd name="connsiteY239" fmla="*/ 2593141 h 3190227"/>
              <a:gd name="connsiteX240" fmla="*/ 1162349 w 2812178"/>
              <a:gd name="connsiteY240" fmla="*/ 2599904 h 3190227"/>
              <a:gd name="connsiteX241" fmla="*/ 1154348 w 2812178"/>
              <a:gd name="connsiteY241" fmla="*/ 2610667 h 3190227"/>
              <a:gd name="connsiteX242" fmla="*/ 1147585 w 2812178"/>
              <a:gd name="connsiteY242" fmla="*/ 2598761 h 3190227"/>
              <a:gd name="connsiteX243" fmla="*/ 1156538 w 2812178"/>
              <a:gd name="connsiteY243" fmla="*/ 2557994 h 3190227"/>
              <a:gd name="connsiteX244" fmla="*/ 1161301 w 2812178"/>
              <a:gd name="connsiteY244" fmla="*/ 2518275 h 3190227"/>
              <a:gd name="connsiteX245" fmla="*/ 1210355 w 2812178"/>
              <a:gd name="connsiteY245" fmla="*/ 2520751 h 3190227"/>
              <a:gd name="connsiteX246" fmla="*/ 1218260 w 2812178"/>
              <a:gd name="connsiteY246" fmla="*/ 2513893 h 3190227"/>
              <a:gd name="connsiteX247" fmla="*/ 1231310 w 2812178"/>
              <a:gd name="connsiteY247" fmla="*/ 2493510 h 3190227"/>
              <a:gd name="connsiteX248" fmla="*/ 1234167 w 2812178"/>
              <a:gd name="connsiteY248" fmla="*/ 2469031 h 3190227"/>
              <a:gd name="connsiteX249" fmla="*/ 1237025 w 2812178"/>
              <a:gd name="connsiteY249" fmla="*/ 2457315 h 3190227"/>
              <a:gd name="connsiteX250" fmla="*/ 1258932 w 2812178"/>
              <a:gd name="connsiteY250" fmla="*/ 2422644 h 3190227"/>
              <a:gd name="connsiteX251" fmla="*/ 1273029 w 2812178"/>
              <a:gd name="connsiteY251" fmla="*/ 2377400 h 3190227"/>
              <a:gd name="connsiteX252" fmla="*/ 1293698 w 2812178"/>
              <a:gd name="connsiteY252" fmla="*/ 2357683 h 3190227"/>
              <a:gd name="connsiteX253" fmla="*/ 1304176 w 2812178"/>
              <a:gd name="connsiteY253" fmla="*/ 2355707 h 3190227"/>
              <a:gd name="connsiteX254" fmla="*/ 1255312 w 2812178"/>
              <a:gd name="connsiteY254" fmla="*/ 2320441 h 3190227"/>
              <a:gd name="connsiteX255" fmla="*/ 1264075 w 2812178"/>
              <a:gd name="connsiteY255" fmla="*/ 2324727 h 3190227"/>
              <a:gd name="connsiteX256" fmla="*/ 1259789 w 2812178"/>
              <a:gd name="connsiteY256" fmla="*/ 2333204 h 3190227"/>
              <a:gd name="connsiteX257" fmla="*/ 1213212 w 2812178"/>
              <a:gd name="connsiteY257" fmla="*/ 2388354 h 3190227"/>
              <a:gd name="connsiteX258" fmla="*/ 1191304 w 2812178"/>
              <a:gd name="connsiteY258" fmla="*/ 2422358 h 3190227"/>
              <a:gd name="connsiteX259" fmla="*/ 1162634 w 2812178"/>
              <a:gd name="connsiteY259" fmla="*/ 2415500 h 3190227"/>
              <a:gd name="connsiteX260" fmla="*/ 1195495 w 2812178"/>
              <a:gd name="connsiteY260" fmla="*/ 2358255 h 3190227"/>
              <a:gd name="connsiteX261" fmla="*/ 1193495 w 2812178"/>
              <a:gd name="connsiteY261" fmla="*/ 2350349 h 3190227"/>
              <a:gd name="connsiteX262" fmla="*/ 1211021 w 2812178"/>
              <a:gd name="connsiteY262" fmla="*/ 2330061 h 3190227"/>
              <a:gd name="connsiteX263" fmla="*/ 1232928 w 2812178"/>
              <a:gd name="connsiteY263" fmla="*/ 2323584 h 3190227"/>
              <a:gd name="connsiteX264" fmla="*/ 1255312 w 2812178"/>
              <a:gd name="connsiteY264" fmla="*/ 2320441 h 3190227"/>
              <a:gd name="connsiteX265" fmla="*/ 1875390 w 2812178"/>
              <a:gd name="connsiteY265" fmla="*/ 2194139 h 3190227"/>
              <a:gd name="connsiteX266" fmla="*/ 1885677 w 2812178"/>
              <a:gd name="connsiteY266" fmla="*/ 2200711 h 3190227"/>
              <a:gd name="connsiteX267" fmla="*/ 1898059 w 2812178"/>
              <a:gd name="connsiteY267" fmla="*/ 2216904 h 3190227"/>
              <a:gd name="connsiteX268" fmla="*/ 1918633 w 2812178"/>
              <a:gd name="connsiteY268" fmla="*/ 2220809 h 3190227"/>
              <a:gd name="connsiteX269" fmla="*/ 1943589 w 2812178"/>
              <a:gd name="connsiteY269" fmla="*/ 2235763 h 3190227"/>
              <a:gd name="connsiteX270" fmla="*/ 1946256 w 2812178"/>
              <a:gd name="connsiteY270" fmla="*/ 2317202 h 3190227"/>
              <a:gd name="connsiteX271" fmla="*/ 1938445 w 2812178"/>
              <a:gd name="connsiteY271" fmla="*/ 2372256 h 3190227"/>
              <a:gd name="connsiteX272" fmla="*/ 1947304 w 2812178"/>
              <a:gd name="connsiteY272" fmla="*/ 2365970 h 3190227"/>
              <a:gd name="connsiteX273" fmla="*/ 1958829 w 2812178"/>
              <a:gd name="connsiteY273" fmla="*/ 2364160 h 3190227"/>
              <a:gd name="connsiteX274" fmla="*/ 1953781 w 2812178"/>
              <a:gd name="connsiteY274" fmla="*/ 2374257 h 3190227"/>
              <a:gd name="connsiteX275" fmla="*/ 1921491 w 2812178"/>
              <a:gd name="connsiteY275" fmla="*/ 2379210 h 3190227"/>
              <a:gd name="connsiteX276" fmla="*/ 1781378 w 2812178"/>
              <a:gd name="connsiteY276" fmla="*/ 2340729 h 3190227"/>
              <a:gd name="connsiteX277" fmla="*/ 1615453 w 2812178"/>
              <a:gd name="connsiteY277" fmla="*/ 2299676 h 3190227"/>
              <a:gd name="connsiteX278" fmla="*/ 1578972 w 2812178"/>
              <a:gd name="connsiteY278" fmla="*/ 2277102 h 3190227"/>
              <a:gd name="connsiteX279" fmla="*/ 1576210 w 2812178"/>
              <a:gd name="connsiteY279" fmla="*/ 2263481 h 3190227"/>
              <a:gd name="connsiteX280" fmla="*/ 1589545 w 2812178"/>
              <a:gd name="connsiteY280" fmla="*/ 2264624 h 3190227"/>
              <a:gd name="connsiteX281" fmla="*/ 1604689 w 2812178"/>
              <a:gd name="connsiteY281" fmla="*/ 2269482 h 3190227"/>
              <a:gd name="connsiteX282" fmla="*/ 1650600 w 2812178"/>
              <a:gd name="connsiteY282" fmla="*/ 2254527 h 3190227"/>
              <a:gd name="connsiteX283" fmla="*/ 1680032 w 2812178"/>
              <a:gd name="connsiteY283" fmla="*/ 2229858 h 3190227"/>
              <a:gd name="connsiteX284" fmla="*/ 1689462 w 2812178"/>
              <a:gd name="connsiteY284" fmla="*/ 2215951 h 3190227"/>
              <a:gd name="connsiteX285" fmla="*/ 1695082 w 2812178"/>
              <a:gd name="connsiteY285" fmla="*/ 2262147 h 3190227"/>
              <a:gd name="connsiteX286" fmla="*/ 1697844 w 2812178"/>
              <a:gd name="connsiteY286" fmla="*/ 2272339 h 3190227"/>
              <a:gd name="connsiteX287" fmla="*/ 1709655 w 2812178"/>
              <a:gd name="connsiteY287" fmla="*/ 2266529 h 3190227"/>
              <a:gd name="connsiteX288" fmla="*/ 1718704 w 2812178"/>
              <a:gd name="connsiteY288" fmla="*/ 2233763 h 3190227"/>
              <a:gd name="connsiteX289" fmla="*/ 1741278 w 2812178"/>
              <a:gd name="connsiteY289" fmla="*/ 2214141 h 3190227"/>
              <a:gd name="connsiteX290" fmla="*/ 1774901 w 2812178"/>
              <a:gd name="connsiteY290" fmla="*/ 2213284 h 3190227"/>
              <a:gd name="connsiteX291" fmla="*/ 1796523 w 2812178"/>
              <a:gd name="connsiteY291" fmla="*/ 2218047 h 3190227"/>
              <a:gd name="connsiteX292" fmla="*/ 1813763 w 2812178"/>
              <a:gd name="connsiteY292" fmla="*/ 2213094 h 3190227"/>
              <a:gd name="connsiteX293" fmla="*/ 1845862 w 2812178"/>
              <a:gd name="connsiteY293" fmla="*/ 2212522 h 3190227"/>
              <a:gd name="connsiteX294" fmla="*/ 1868913 w 2812178"/>
              <a:gd name="connsiteY294" fmla="*/ 2202616 h 3190227"/>
              <a:gd name="connsiteX295" fmla="*/ 1875390 w 2812178"/>
              <a:gd name="connsiteY295" fmla="*/ 2194139 h 3190227"/>
              <a:gd name="connsiteX296" fmla="*/ 1718508 w 2812178"/>
              <a:gd name="connsiteY296" fmla="*/ 2011518 h 3190227"/>
              <a:gd name="connsiteX297" fmla="*/ 1708702 w 2812178"/>
              <a:gd name="connsiteY297" fmla="*/ 2013926 h 3190227"/>
              <a:gd name="connsiteX298" fmla="*/ 1685747 w 2812178"/>
              <a:gd name="connsiteY298" fmla="*/ 2018498 h 3190227"/>
              <a:gd name="connsiteX299" fmla="*/ 1694415 w 2812178"/>
              <a:gd name="connsiteY299" fmla="*/ 2045263 h 3190227"/>
              <a:gd name="connsiteX300" fmla="*/ 1713274 w 2812178"/>
              <a:gd name="connsiteY300" fmla="*/ 2061170 h 3190227"/>
              <a:gd name="connsiteX301" fmla="*/ 1741944 w 2812178"/>
              <a:gd name="connsiteY301" fmla="*/ 2047550 h 3190227"/>
              <a:gd name="connsiteX302" fmla="*/ 1739658 w 2812178"/>
              <a:gd name="connsiteY302" fmla="*/ 2028690 h 3190227"/>
              <a:gd name="connsiteX303" fmla="*/ 1718508 w 2812178"/>
              <a:gd name="connsiteY303" fmla="*/ 2011518 h 3190227"/>
              <a:gd name="connsiteX304" fmla="*/ 1397806 w 2812178"/>
              <a:gd name="connsiteY304" fmla="*/ 1996781 h 3190227"/>
              <a:gd name="connsiteX305" fmla="*/ 1400950 w 2812178"/>
              <a:gd name="connsiteY305" fmla="*/ 2008497 h 3190227"/>
              <a:gd name="connsiteX306" fmla="*/ 1419714 w 2812178"/>
              <a:gd name="connsiteY306" fmla="*/ 2042978 h 3190227"/>
              <a:gd name="connsiteX307" fmla="*/ 1439335 w 2812178"/>
              <a:gd name="connsiteY307" fmla="*/ 2050312 h 3190227"/>
              <a:gd name="connsiteX308" fmla="*/ 1449337 w 2812178"/>
              <a:gd name="connsiteY308" fmla="*/ 2053741 h 3190227"/>
              <a:gd name="connsiteX309" fmla="*/ 1439335 w 2812178"/>
              <a:gd name="connsiteY309" fmla="*/ 2063456 h 3190227"/>
              <a:gd name="connsiteX310" fmla="*/ 1407808 w 2812178"/>
              <a:gd name="connsiteY310" fmla="*/ 2065647 h 3190227"/>
              <a:gd name="connsiteX311" fmla="*/ 1393520 w 2812178"/>
              <a:gd name="connsiteY311" fmla="*/ 2054503 h 3190227"/>
              <a:gd name="connsiteX312" fmla="*/ 1376089 w 2812178"/>
              <a:gd name="connsiteY312" fmla="*/ 2026690 h 3190227"/>
              <a:gd name="connsiteX313" fmla="*/ 1376470 w 2812178"/>
              <a:gd name="connsiteY313" fmla="*/ 2015736 h 3190227"/>
              <a:gd name="connsiteX314" fmla="*/ 1388377 w 2812178"/>
              <a:gd name="connsiteY314" fmla="*/ 2006878 h 3190227"/>
              <a:gd name="connsiteX315" fmla="*/ 1397806 w 2812178"/>
              <a:gd name="connsiteY315" fmla="*/ 1996781 h 3190227"/>
              <a:gd name="connsiteX316" fmla="*/ 1185090 w 2812178"/>
              <a:gd name="connsiteY316" fmla="*/ 1920259 h 3190227"/>
              <a:gd name="connsiteX317" fmla="*/ 1194353 w 2812178"/>
              <a:gd name="connsiteY317" fmla="*/ 1931534 h 3190227"/>
              <a:gd name="connsiteX318" fmla="*/ 1193877 w 2812178"/>
              <a:gd name="connsiteY318" fmla="*/ 1967634 h 3190227"/>
              <a:gd name="connsiteX319" fmla="*/ 1180065 w 2812178"/>
              <a:gd name="connsiteY319" fmla="*/ 2044405 h 3190227"/>
              <a:gd name="connsiteX320" fmla="*/ 1223880 w 2812178"/>
              <a:gd name="connsiteY320" fmla="*/ 2073171 h 3190227"/>
              <a:gd name="connsiteX321" fmla="*/ 1242073 w 2812178"/>
              <a:gd name="connsiteY321" fmla="*/ 2080600 h 3190227"/>
              <a:gd name="connsiteX322" fmla="*/ 1229405 w 2812178"/>
              <a:gd name="connsiteY322" fmla="*/ 2095269 h 3190227"/>
              <a:gd name="connsiteX323" fmla="*/ 1094817 w 2812178"/>
              <a:gd name="connsiteY323" fmla="*/ 2164516 h 3190227"/>
              <a:gd name="connsiteX324" fmla="*/ 1057002 w 2812178"/>
              <a:gd name="connsiteY324" fmla="*/ 2176803 h 3190227"/>
              <a:gd name="connsiteX325" fmla="*/ 1010235 w 2812178"/>
              <a:gd name="connsiteY325" fmla="*/ 2176993 h 3190227"/>
              <a:gd name="connsiteX326" fmla="*/ 997471 w 2812178"/>
              <a:gd name="connsiteY326" fmla="*/ 2185185 h 3190227"/>
              <a:gd name="connsiteX327" fmla="*/ 986327 w 2812178"/>
              <a:gd name="connsiteY327" fmla="*/ 2192138 h 3190227"/>
              <a:gd name="connsiteX328" fmla="*/ 967086 w 2812178"/>
              <a:gd name="connsiteY328" fmla="*/ 2216522 h 3190227"/>
              <a:gd name="connsiteX329" fmla="*/ 968896 w 2812178"/>
              <a:gd name="connsiteY329" fmla="*/ 2239287 h 3190227"/>
              <a:gd name="connsiteX330" fmla="*/ 953561 w 2812178"/>
              <a:gd name="connsiteY330" fmla="*/ 2251574 h 3190227"/>
              <a:gd name="connsiteX331" fmla="*/ 952037 w 2812178"/>
              <a:gd name="connsiteY331" fmla="*/ 2238144 h 3190227"/>
              <a:gd name="connsiteX332" fmla="*/ 933749 w 2812178"/>
              <a:gd name="connsiteY332" fmla="*/ 2182899 h 3190227"/>
              <a:gd name="connsiteX333" fmla="*/ 897840 w 2812178"/>
              <a:gd name="connsiteY333" fmla="*/ 2153848 h 3190227"/>
              <a:gd name="connsiteX334" fmla="*/ 886695 w 2812178"/>
              <a:gd name="connsiteY334" fmla="*/ 2147180 h 3190227"/>
              <a:gd name="connsiteX335" fmla="*/ 884981 w 2812178"/>
              <a:gd name="connsiteY335" fmla="*/ 2157658 h 3190227"/>
              <a:gd name="connsiteX336" fmla="*/ 863835 w 2812178"/>
              <a:gd name="connsiteY336" fmla="*/ 2171564 h 3190227"/>
              <a:gd name="connsiteX337" fmla="*/ 856882 w 2812178"/>
              <a:gd name="connsiteY337" fmla="*/ 2163278 h 3190227"/>
              <a:gd name="connsiteX338" fmla="*/ 852596 w 2812178"/>
              <a:gd name="connsiteY338" fmla="*/ 2160039 h 3190227"/>
              <a:gd name="connsiteX339" fmla="*/ 835832 w 2812178"/>
              <a:gd name="connsiteY339" fmla="*/ 2137274 h 3190227"/>
              <a:gd name="connsiteX340" fmla="*/ 820497 w 2812178"/>
              <a:gd name="connsiteY340" fmla="*/ 2139179 h 3190227"/>
              <a:gd name="connsiteX341" fmla="*/ 825831 w 2812178"/>
              <a:gd name="connsiteY341" fmla="*/ 2119272 h 3190227"/>
              <a:gd name="connsiteX342" fmla="*/ 843738 w 2812178"/>
              <a:gd name="connsiteY342" fmla="*/ 2087554 h 3190227"/>
              <a:gd name="connsiteX343" fmla="*/ 845547 w 2812178"/>
              <a:gd name="connsiteY343" fmla="*/ 2113843 h 3190227"/>
              <a:gd name="connsiteX344" fmla="*/ 856406 w 2812178"/>
              <a:gd name="connsiteY344" fmla="*/ 2134703 h 3190227"/>
              <a:gd name="connsiteX345" fmla="*/ 871455 w 2812178"/>
              <a:gd name="connsiteY345" fmla="*/ 2136322 h 3190227"/>
              <a:gd name="connsiteX346" fmla="*/ 874027 w 2812178"/>
              <a:gd name="connsiteY346" fmla="*/ 2123749 h 3190227"/>
              <a:gd name="connsiteX347" fmla="*/ 873646 w 2812178"/>
              <a:gd name="connsiteY347" fmla="*/ 2092412 h 3190227"/>
              <a:gd name="connsiteX348" fmla="*/ 885171 w 2812178"/>
              <a:gd name="connsiteY348" fmla="*/ 2118891 h 3190227"/>
              <a:gd name="connsiteX349" fmla="*/ 890505 w 2812178"/>
              <a:gd name="connsiteY349" fmla="*/ 2105270 h 3190227"/>
              <a:gd name="connsiteX350" fmla="*/ 906603 w 2812178"/>
              <a:gd name="connsiteY350" fmla="*/ 2112319 h 3190227"/>
              <a:gd name="connsiteX351" fmla="*/ 925748 w 2812178"/>
              <a:gd name="connsiteY351" fmla="*/ 2116891 h 3190227"/>
              <a:gd name="connsiteX352" fmla="*/ 932892 w 2812178"/>
              <a:gd name="connsiteY352" fmla="*/ 2100793 h 3190227"/>
              <a:gd name="connsiteX353" fmla="*/ 928224 w 2812178"/>
              <a:gd name="connsiteY353" fmla="*/ 2021831 h 3190227"/>
              <a:gd name="connsiteX354" fmla="*/ 940321 w 2812178"/>
              <a:gd name="connsiteY354" fmla="*/ 1994685 h 3190227"/>
              <a:gd name="connsiteX355" fmla="*/ 967372 w 2812178"/>
              <a:gd name="connsiteY355" fmla="*/ 2110890 h 3190227"/>
              <a:gd name="connsiteX356" fmla="*/ 971944 w 2812178"/>
              <a:gd name="connsiteY356" fmla="*/ 2121177 h 3190227"/>
              <a:gd name="connsiteX357" fmla="*/ 977469 w 2812178"/>
              <a:gd name="connsiteY357" fmla="*/ 2123939 h 3190227"/>
              <a:gd name="connsiteX358" fmla="*/ 979755 w 2812178"/>
              <a:gd name="connsiteY358" fmla="*/ 2116700 h 3190227"/>
              <a:gd name="connsiteX359" fmla="*/ 971849 w 2812178"/>
              <a:gd name="connsiteY359" fmla="*/ 2093078 h 3190227"/>
              <a:gd name="connsiteX360" fmla="*/ 975183 w 2812178"/>
              <a:gd name="connsiteY360" fmla="*/ 2058883 h 3190227"/>
              <a:gd name="connsiteX361" fmla="*/ 996138 w 2812178"/>
              <a:gd name="connsiteY361" fmla="*/ 2095555 h 3190227"/>
              <a:gd name="connsiteX362" fmla="*/ 1006234 w 2812178"/>
              <a:gd name="connsiteY362" fmla="*/ 2098793 h 3190227"/>
              <a:gd name="connsiteX363" fmla="*/ 1006901 w 2812178"/>
              <a:gd name="connsiteY363" fmla="*/ 2088697 h 3190227"/>
              <a:gd name="connsiteX364" fmla="*/ 1009282 w 2812178"/>
              <a:gd name="connsiteY364" fmla="*/ 2069933 h 3190227"/>
              <a:gd name="connsiteX365" fmla="*/ 1024808 w 2812178"/>
              <a:gd name="connsiteY365" fmla="*/ 2038500 h 3190227"/>
              <a:gd name="connsiteX366" fmla="*/ 1032618 w 2812178"/>
              <a:gd name="connsiteY366" fmla="*/ 2099079 h 3190227"/>
              <a:gd name="connsiteX367" fmla="*/ 1030428 w 2812178"/>
              <a:gd name="connsiteY367" fmla="*/ 2112414 h 3190227"/>
              <a:gd name="connsiteX368" fmla="*/ 1044620 w 2812178"/>
              <a:gd name="connsiteY368" fmla="*/ 2124225 h 3190227"/>
              <a:gd name="connsiteX369" fmla="*/ 1050430 w 2812178"/>
              <a:gd name="connsiteY369" fmla="*/ 2111842 h 3190227"/>
              <a:gd name="connsiteX370" fmla="*/ 1048716 w 2812178"/>
              <a:gd name="connsiteY370" fmla="*/ 2096031 h 3190227"/>
              <a:gd name="connsiteX371" fmla="*/ 1051859 w 2812178"/>
              <a:gd name="connsiteY371" fmla="*/ 2038214 h 3190227"/>
              <a:gd name="connsiteX372" fmla="*/ 1049573 w 2812178"/>
              <a:gd name="connsiteY372" fmla="*/ 2012116 h 3190227"/>
              <a:gd name="connsiteX373" fmla="*/ 1049478 w 2812178"/>
              <a:gd name="connsiteY373" fmla="*/ 1980969 h 3190227"/>
              <a:gd name="connsiteX374" fmla="*/ 1056621 w 2812178"/>
              <a:gd name="connsiteY374" fmla="*/ 1973921 h 3190227"/>
              <a:gd name="connsiteX375" fmla="*/ 1074624 w 2812178"/>
              <a:gd name="connsiteY375" fmla="*/ 1958776 h 3190227"/>
              <a:gd name="connsiteX376" fmla="*/ 1091769 w 2812178"/>
              <a:gd name="connsiteY376" fmla="*/ 1920485 h 3190227"/>
              <a:gd name="connsiteX377" fmla="*/ 1096150 w 2812178"/>
              <a:gd name="connsiteY377" fmla="*/ 1941726 h 3190227"/>
              <a:gd name="connsiteX378" fmla="*/ 1085196 w 2812178"/>
              <a:gd name="connsiteY378" fmla="*/ 2036024 h 3190227"/>
              <a:gd name="connsiteX379" fmla="*/ 1084720 w 2812178"/>
              <a:gd name="connsiteY379" fmla="*/ 2040596 h 3190227"/>
              <a:gd name="connsiteX380" fmla="*/ 1100151 w 2812178"/>
              <a:gd name="connsiteY380" fmla="*/ 2063551 h 3190227"/>
              <a:gd name="connsiteX381" fmla="*/ 1111295 w 2812178"/>
              <a:gd name="connsiteY381" fmla="*/ 2085554 h 3190227"/>
              <a:gd name="connsiteX382" fmla="*/ 1119486 w 2812178"/>
              <a:gd name="connsiteY382" fmla="*/ 2095745 h 3190227"/>
              <a:gd name="connsiteX383" fmla="*/ 1119772 w 2812178"/>
              <a:gd name="connsiteY383" fmla="*/ 2081839 h 3190227"/>
              <a:gd name="connsiteX384" fmla="*/ 1123392 w 2812178"/>
              <a:gd name="connsiteY384" fmla="*/ 2030975 h 3190227"/>
              <a:gd name="connsiteX385" fmla="*/ 1123392 w 2812178"/>
              <a:gd name="connsiteY385" fmla="*/ 1999733 h 3190227"/>
              <a:gd name="connsiteX386" fmla="*/ 1122725 w 2812178"/>
              <a:gd name="connsiteY386" fmla="*/ 1993161 h 3190227"/>
              <a:gd name="connsiteX387" fmla="*/ 1169397 w 2812178"/>
              <a:gd name="connsiteY387" fmla="*/ 1923057 h 3190227"/>
              <a:gd name="connsiteX388" fmla="*/ 1185090 w 2812178"/>
              <a:gd name="connsiteY388" fmla="*/ 1920259 h 3190227"/>
              <a:gd name="connsiteX389" fmla="*/ 1249693 w 2812178"/>
              <a:gd name="connsiteY389" fmla="*/ 1886386 h 3190227"/>
              <a:gd name="connsiteX390" fmla="*/ 1268457 w 2812178"/>
              <a:gd name="connsiteY390" fmla="*/ 1896387 h 3190227"/>
              <a:gd name="connsiteX391" fmla="*/ 1279411 w 2812178"/>
              <a:gd name="connsiteY391" fmla="*/ 1942488 h 3190227"/>
              <a:gd name="connsiteX392" fmla="*/ 1284840 w 2812178"/>
              <a:gd name="connsiteY392" fmla="*/ 1952965 h 3190227"/>
              <a:gd name="connsiteX393" fmla="*/ 1290841 w 2812178"/>
              <a:gd name="connsiteY393" fmla="*/ 1944393 h 3190227"/>
              <a:gd name="connsiteX394" fmla="*/ 1298080 w 2812178"/>
              <a:gd name="connsiteY394" fmla="*/ 1926390 h 3190227"/>
              <a:gd name="connsiteX395" fmla="*/ 1310463 w 2812178"/>
              <a:gd name="connsiteY395" fmla="*/ 1946298 h 3190227"/>
              <a:gd name="connsiteX396" fmla="*/ 1301985 w 2812178"/>
              <a:gd name="connsiteY396" fmla="*/ 1983636 h 3190227"/>
              <a:gd name="connsiteX397" fmla="*/ 1302652 w 2812178"/>
              <a:gd name="connsiteY397" fmla="*/ 1991161 h 3190227"/>
              <a:gd name="connsiteX398" fmla="*/ 1309891 w 2812178"/>
              <a:gd name="connsiteY398" fmla="*/ 2018021 h 3190227"/>
              <a:gd name="connsiteX399" fmla="*/ 1306843 w 2812178"/>
              <a:gd name="connsiteY399" fmla="*/ 2023355 h 3190227"/>
              <a:gd name="connsiteX400" fmla="*/ 1302652 w 2812178"/>
              <a:gd name="connsiteY400" fmla="*/ 2023641 h 3190227"/>
              <a:gd name="connsiteX401" fmla="*/ 1286460 w 2812178"/>
              <a:gd name="connsiteY401" fmla="*/ 2012306 h 3190227"/>
              <a:gd name="connsiteX402" fmla="*/ 1286555 w 2812178"/>
              <a:gd name="connsiteY402" fmla="*/ 1965443 h 3190227"/>
              <a:gd name="connsiteX403" fmla="*/ 1272553 w 2812178"/>
              <a:gd name="connsiteY403" fmla="*/ 1987636 h 3190227"/>
              <a:gd name="connsiteX404" fmla="*/ 1246455 w 2812178"/>
              <a:gd name="connsiteY404" fmla="*/ 1970491 h 3190227"/>
              <a:gd name="connsiteX405" fmla="*/ 1269505 w 2812178"/>
              <a:gd name="connsiteY405" fmla="*/ 1931153 h 3190227"/>
              <a:gd name="connsiteX406" fmla="*/ 1264266 w 2812178"/>
              <a:gd name="connsiteY406" fmla="*/ 1918104 h 3190227"/>
              <a:gd name="connsiteX407" fmla="*/ 1252170 w 2812178"/>
              <a:gd name="connsiteY407" fmla="*/ 1922961 h 3190227"/>
              <a:gd name="connsiteX408" fmla="*/ 1245216 w 2812178"/>
              <a:gd name="connsiteY408" fmla="*/ 1942011 h 3190227"/>
              <a:gd name="connsiteX409" fmla="*/ 1241787 w 2812178"/>
              <a:gd name="connsiteY409" fmla="*/ 1917913 h 3190227"/>
              <a:gd name="connsiteX410" fmla="*/ 1245026 w 2812178"/>
              <a:gd name="connsiteY410" fmla="*/ 1902578 h 3190227"/>
              <a:gd name="connsiteX411" fmla="*/ 1249693 w 2812178"/>
              <a:gd name="connsiteY411" fmla="*/ 1886386 h 3190227"/>
              <a:gd name="connsiteX412" fmla="*/ 2406742 w 2812178"/>
              <a:gd name="connsiteY412" fmla="*/ 1866372 h 3190227"/>
              <a:gd name="connsiteX413" fmla="*/ 2401170 w 2812178"/>
              <a:gd name="connsiteY413" fmla="*/ 1868956 h 3190227"/>
              <a:gd name="connsiteX414" fmla="*/ 2408599 w 2812178"/>
              <a:gd name="connsiteY414" fmla="*/ 1878671 h 3190227"/>
              <a:gd name="connsiteX415" fmla="*/ 2421553 w 2812178"/>
              <a:gd name="connsiteY415" fmla="*/ 1882767 h 3190227"/>
              <a:gd name="connsiteX416" fmla="*/ 2472321 w 2812178"/>
              <a:gd name="connsiteY416" fmla="*/ 1925344 h 3190227"/>
              <a:gd name="connsiteX417" fmla="*/ 2471750 w 2812178"/>
              <a:gd name="connsiteY417" fmla="*/ 1938107 h 3190227"/>
              <a:gd name="connsiteX418" fmla="*/ 2481275 w 2812178"/>
              <a:gd name="connsiteY418" fmla="*/ 2009354 h 3190227"/>
              <a:gd name="connsiteX419" fmla="*/ 2512803 w 2812178"/>
              <a:gd name="connsiteY419" fmla="*/ 2031452 h 3190227"/>
              <a:gd name="connsiteX420" fmla="*/ 2513565 w 2812178"/>
              <a:gd name="connsiteY420" fmla="*/ 2026118 h 3190227"/>
              <a:gd name="connsiteX421" fmla="*/ 2529186 w 2812178"/>
              <a:gd name="connsiteY421" fmla="*/ 1983923 h 3190227"/>
              <a:gd name="connsiteX422" fmla="*/ 2531948 w 2812178"/>
              <a:gd name="connsiteY422" fmla="*/ 1971731 h 3190227"/>
              <a:gd name="connsiteX423" fmla="*/ 2522042 w 2812178"/>
              <a:gd name="connsiteY423" fmla="*/ 1964873 h 3190227"/>
              <a:gd name="connsiteX424" fmla="*/ 2509183 w 2812178"/>
              <a:gd name="connsiteY424" fmla="*/ 1969445 h 3190227"/>
              <a:gd name="connsiteX425" fmla="*/ 2494610 w 2812178"/>
              <a:gd name="connsiteY425" fmla="*/ 1967540 h 3190227"/>
              <a:gd name="connsiteX426" fmla="*/ 2502420 w 2812178"/>
              <a:gd name="connsiteY426" fmla="*/ 1956681 h 3190227"/>
              <a:gd name="connsiteX427" fmla="*/ 2508612 w 2812178"/>
              <a:gd name="connsiteY427" fmla="*/ 1946489 h 3190227"/>
              <a:gd name="connsiteX428" fmla="*/ 2497182 w 2812178"/>
              <a:gd name="connsiteY428" fmla="*/ 1945061 h 3190227"/>
              <a:gd name="connsiteX429" fmla="*/ 2489847 w 2812178"/>
              <a:gd name="connsiteY429" fmla="*/ 1943251 h 3190227"/>
              <a:gd name="connsiteX430" fmla="*/ 2475370 w 2812178"/>
              <a:gd name="connsiteY430" fmla="*/ 1909342 h 3190227"/>
              <a:gd name="connsiteX431" fmla="*/ 2520518 w 2812178"/>
              <a:gd name="connsiteY431" fmla="*/ 1917438 h 3190227"/>
              <a:gd name="connsiteX432" fmla="*/ 2566428 w 2812178"/>
              <a:gd name="connsiteY432" fmla="*/ 1931345 h 3190227"/>
              <a:gd name="connsiteX433" fmla="*/ 2585383 w 2812178"/>
              <a:gd name="connsiteY433" fmla="*/ 1930868 h 3190227"/>
              <a:gd name="connsiteX434" fmla="*/ 2593861 w 2812178"/>
              <a:gd name="connsiteY434" fmla="*/ 1908770 h 3190227"/>
              <a:gd name="connsiteX435" fmla="*/ 2577573 w 2812178"/>
              <a:gd name="connsiteY435" fmla="*/ 1898674 h 3190227"/>
              <a:gd name="connsiteX436" fmla="*/ 2546045 w 2812178"/>
              <a:gd name="connsiteY436" fmla="*/ 1902198 h 3190227"/>
              <a:gd name="connsiteX437" fmla="*/ 2500706 w 2812178"/>
              <a:gd name="connsiteY437" fmla="*/ 1896769 h 3190227"/>
              <a:gd name="connsiteX438" fmla="*/ 2436984 w 2812178"/>
              <a:gd name="connsiteY438" fmla="*/ 1873433 h 3190227"/>
              <a:gd name="connsiteX439" fmla="*/ 2412600 w 2812178"/>
              <a:gd name="connsiteY439" fmla="*/ 1870004 h 3190227"/>
              <a:gd name="connsiteX440" fmla="*/ 2406742 w 2812178"/>
              <a:gd name="connsiteY440" fmla="*/ 1866372 h 3190227"/>
              <a:gd name="connsiteX441" fmla="*/ 657560 w 2812178"/>
              <a:gd name="connsiteY441" fmla="*/ 1833022 h 3190227"/>
              <a:gd name="connsiteX442" fmla="*/ 662286 w 2812178"/>
              <a:gd name="connsiteY442" fmla="*/ 1837713 h 3190227"/>
              <a:gd name="connsiteX443" fmla="*/ 689051 w 2812178"/>
              <a:gd name="connsiteY443" fmla="*/ 1843523 h 3190227"/>
              <a:gd name="connsiteX444" fmla="*/ 735914 w 2812178"/>
              <a:gd name="connsiteY444" fmla="*/ 1838666 h 3190227"/>
              <a:gd name="connsiteX445" fmla="*/ 750964 w 2812178"/>
              <a:gd name="connsiteY445" fmla="*/ 1875527 h 3190227"/>
              <a:gd name="connsiteX446" fmla="*/ 762394 w 2812178"/>
              <a:gd name="connsiteY446" fmla="*/ 1903245 h 3190227"/>
              <a:gd name="connsiteX447" fmla="*/ 769442 w 2812178"/>
              <a:gd name="connsiteY447" fmla="*/ 1916009 h 3190227"/>
              <a:gd name="connsiteX448" fmla="*/ 753917 w 2812178"/>
              <a:gd name="connsiteY448" fmla="*/ 1923152 h 3190227"/>
              <a:gd name="connsiteX449" fmla="*/ 748106 w 2812178"/>
              <a:gd name="connsiteY449" fmla="*/ 1914104 h 3190227"/>
              <a:gd name="connsiteX450" fmla="*/ 706387 w 2812178"/>
              <a:gd name="connsiteY450" fmla="*/ 1881052 h 3190227"/>
              <a:gd name="connsiteX451" fmla="*/ 650856 w 2812178"/>
              <a:gd name="connsiteY451" fmla="*/ 1855430 h 3190227"/>
              <a:gd name="connsiteX452" fmla="*/ 640950 w 2812178"/>
              <a:gd name="connsiteY452" fmla="*/ 1847809 h 3190227"/>
              <a:gd name="connsiteX453" fmla="*/ 650761 w 2812178"/>
              <a:gd name="connsiteY453" fmla="*/ 1833331 h 3190227"/>
              <a:gd name="connsiteX454" fmla="*/ 657560 w 2812178"/>
              <a:gd name="connsiteY454" fmla="*/ 1833022 h 3190227"/>
              <a:gd name="connsiteX455" fmla="*/ 1027950 w 2812178"/>
              <a:gd name="connsiteY455" fmla="*/ 1803233 h 3190227"/>
              <a:gd name="connsiteX456" fmla="*/ 1028903 w 2812178"/>
              <a:gd name="connsiteY456" fmla="*/ 1804376 h 3190227"/>
              <a:gd name="connsiteX457" fmla="*/ 1027900 w 2812178"/>
              <a:gd name="connsiteY457" fmla="*/ 1803426 h 3190227"/>
              <a:gd name="connsiteX458" fmla="*/ 1008710 w 2812178"/>
              <a:gd name="connsiteY458" fmla="*/ 1612543 h 3190227"/>
              <a:gd name="connsiteX459" fmla="*/ 998233 w 2812178"/>
              <a:gd name="connsiteY459" fmla="*/ 1679980 h 3190227"/>
              <a:gd name="connsiteX460" fmla="*/ 996708 w 2812178"/>
              <a:gd name="connsiteY460" fmla="*/ 1754846 h 3190227"/>
              <a:gd name="connsiteX461" fmla="*/ 1006912 w 2812178"/>
              <a:gd name="connsiteY461" fmla="*/ 1783540 h 3190227"/>
              <a:gd name="connsiteX462" fmla="*/ 1027900 w 2812178"/>
              <a:gd name="connsiteY462" fmla="*/ 1803426 h 3190227"/>
              <a:gd name="connsiteX463" fmla="*/ 1020831 w 2812178"/>
              <a:gd name="connsiteY463" fmla="*/ 1830487 h 3190227"/>
              <a:gd name="connsiteX464" fmla="*/ 1000709 w 2812178"/>
              <a:gd name="connsiteY464" fmla="*/ 1849811 h 3190227"/>
              <a:gd name="connsiteX465" fmla="*/ 969277 w 2812178"/>
              <a:gd name="connsiteY465" fmla="*/ 1868289 h 3190227"/>
              <a:gd name="connsiteX466" fmla="*/ 848881 w 2812178"/>
              <a:gd name="connsiteY466" fmla="*/ 1958015 h 3190227"/>
              <a:gd name="connsiteX467" fmla="*/ 820115 w 2812178"/>
              <a:gd name="connsiteY467" fmla="*/ 2014783 h 3190227"/>
              <a:gd name="connsiteX468" fmla="*/ 834879 w 2812178"/>
              <a:gd name="connsiteY468" fmla="*/ 1899341 h 3190227"/>
              <a:gd name="connsiteX469" fmla="*/ 957180 w 2812178"/>
              <a:gd name="connsiteY469" fmla="*/ 1715508 h 3190227"/>
              <a:gd name="connsiteX470" fmla="*/ 962800 w 2812178"/>
              <a:gd name="connsiteY470" fmla="*/ 1703221 h 3190227"/>
              <a:gd name="connsiteX471" fmla="*/ 1008710 w 2812178"/>
              <a:gd name="connsiteY471" fmla="*/ 1612543 h 3190227"/>
              <a:gd name="connsiteX472" fmla="*/ 1319034 w 2812178"/>
              <a:gd name="connsiteY472" fmla="*/ 1556250 h 3190227"/>
              <a:gd name="connsiteX473" fmla="*/ 1305604 w 2812178"/>
              <a:gd name="connsiteY473" fmla="*/ 1573586 h 3190227"/>
              <a:gd name="connsiteX474" fmla="*/ 1327893 w 2812178"/>
              <a:gd name="connsiteY474" fmla="*/ 1607780 h 3190227"/>
              <a:gd name="connsiteX475" fmla="*/ 1348848 w 2812178"/>
              <a:gd name="connsiteY475" fmla="*/ 1622830 h 3190227"/>
              <a:gd name="connsiteX476" fmla="*/ 1355515 w 2812178"/>
              <a:gd name="connsiteY476" fmla="*/ 1600732 h 3190227"/>
              <a:gd name="connsiteX477" fmla="*/ 1359706 w 2812178"/>
              <a:gd name="connsiteY477" fmla="*/ 1596731 h 3190227"/>
              <a:gd name="connsiteX478" fmla="*/ 1385709 w 2812178"/>
              <a:gd name="connsiteY478" fmla="*/ 1640546 h 3190227"/>
              <a:gd name="connsiteX479" fmla="*/ 1392663 w 2812178"/>
              <a:gd name="connsiteY479" fmla="*/ 1675217 h 3190227"/>
              <a:gd name="connsiteX480" fmla="*/ 1393139 w 2812178"/>
              <a:gd name="connsiteY480" fmla="*/ 1704459 h 3190227"/>
              <a:gd name="connsiteX481" fmla="*/ 1403997 w 2812178"/>
              <a:gd name="connsiteY481" fmla="*/ 1713984 h 3190227"/>
              <a:gd name="connsiteX482" fmla="*/ 1406664 w 2812178"/>
              <a:gd name="connsiteY482" fmla="*/ 1700268 h 3190227"/>
              <a:gd name="connsiteX483" fmla="*/ 1405236 w 2812178"/>
              <a:gd name="connsiteY483" fmla="*/ 1660549 h 3190227"/>
              <a:gd name="connsiteX484" fmla="*/ 1419999 w 2812178"/>
              <a:gd name="connsiteY484" fmla="*/ 1689314 h 3190227"/>
              <a:gd name="connsiteX485" fmla="*/ 1394663 w 2812178"/>
              <a:gd name="connsiteY485" fmla="*/ 1611209 h 3190227"/>
              <a:gd name="connsiteX486" fmla="*/ 1330179 w 2812178"/>
              <a:gd name="connsiteY486" fmla="*/ 1558346 h 3190227"/>
              <a:gd name="connsiteX487" fmla="*/ 1319034 w 2812178"/>
              <a:gd name="connsiteY487" fmla="*/ 1556250 h 3190227"/>
              <a:gd name="connsiteX488" fmla="*/ 1412760 w 2812178"/>
              <a:gd name="connsiteY488" fmla="*/ 1507387 h 3190227"/>
              <a:gd name="connsiteX489" fmla="*/ 1401426 w 2812178"/>
              <a:gd name="connsiteY489" fmla="*/ 1516150 h 3190227"/>
              <a:gd name="connsiteX490" fmla="*/ 1405712 w 2812178"/>
              <a:gd name="connsiteY490" fmla="*/ 1538915 h 3190227"/>
              <a:gd name="connsiteX491" fmla="*/ 1410474 w 2812178"/>
              <a:gd name="connsiteY491" fmla="*/ 1536152 h 3190227"/>
              <a:gd name="connsiteX492" fmla="*/ 1417428 w 2812178"/>
              <a:gd name="connsiteY492" fmla="*/ 1529390 h 3190227"/>
              <a:gd name="connsiteX493" fmla="*/ 1418094 w 2812178"/>
              <a:gd name="connsiteY493" fmla="*/ 1540629 h 3190227"/>
              <a:gd name="connsiteX494" fmla="*/ 1411141 w 2812178"/>
              <a:gd name="connsiteY494" fmla="*/ 1567204 h 3190227"/>
              <a:gd name="connsiteX495" fmla="*/ 1433620 w 2812178"/>
              <a:gd name="connsiteY495" fmla="*/ 1592445 h 3190227"/>
              <a:gd name="connsiteX496" fmla="*/ 1456194 w 2812178"/>
              <a:gd name="connsiteY496" fmla="*/ 1600732 h 3190227"/>
              <a:gd name="connsiteX497" fmla="*/ 1518774 w 2812178"/>
              <a:gd name="connsiteY497" fmla="*/ 1618925 h 3190227"/>
              <a:gd name="connsiteX498" fmla="*/ 1585544 w 2812178"/>
              <a:gd name="connsiteY498" fmla="*/ 1651310 h 3190227"/>
              <a:gd name="connsiteX499" fmla="*/ 1589640 w 2812178"/>
              <a:gd name="connsiteY499" fmla="*/ 1650357 h 3190227"/>
              <a:gd name="connsiteX500" fmla="*/ 1604403 w 2812178"/>
              <a:gd name="connsiteY500" fmla="*/ 1656453 h 3190227"/>
              <a:gd name="connsiteX501" fmla="*/ 1642789 w 2812178"/>
              <a:gd name="connsiteY501" fmla="*/ 1692743 h 3190227"/>
              <a:gd name="connsiteX502" fmla="*/ 1664411 w 2812178"/>
              <a:gd name="connsiteY502" fmla="*/ 1723414 h 3190227"/>
              <a:gd name="connsiteX503" fmla="*/ 1682127 w 2812178"/>
              <a:gd name="connsiteY503" fmla="*/ 1758561 h 3190227"/>
              <a:gd name="connsiteX504" fmla="*/ 1706797 w 2812178"/>
              <a:gd name="connsiteY504" fmla="*/ 1752560 h 3190227"/>
              <a:gd name="connsiteX505" fmla="*/ 1731372 w 2812178"/>
              <a:gd name="connsiteY505" fmla="*/ 1718842 h 3190227"/>
              <a:gd name="connsiteX506" fmla="*/ 1706416 w 2812178"/>
              <a:gd name="connsiteY506" fmla="*/ 1685219 h 3190227"/>
              <a:gd name="connsiteX507" fmla="*/ 1698606 w 2812178"/>
              <a:gd name="connsiteY507" fmla="*/ 1678741 h 3190227"/>
              <a:gd name="connsiteX508" fmla="*/ 1704416 w 2812178"/>
              <a:gd name="connsiteY508" fmla="*/ 1669598 h 3190227"/>
              <a:gd name="connsiteX509" fmla="*/ 1728800 w 2812178"/>
              <a:gd name="connsiteY509" fmla="*/ 1667312 h 3190227"/>
              <a:gd name="connsiteX510" fmla="*/ 1756899 w 2812178"/>
              <a:gd name="connsiteY510" fmla="*/ 1666835 h 3190227"/>
              <a:gd name="connsiteX511" fmla="*/ 1748612 w 2812178"/>
              <a:gd name="connsiteY511" fmla="*/ 1662454 h 3190227"/>
              <a:gd name="connsiteX512" fmla="*/ 1688700 w 2812178"/>
              <a:gd name="connsiteY512" fmla="*/ 1640165 h 3190227"/>
              <a:gd name="connsiteX513" fmla="*/ 1642884 w 2812178"/>
              <a:gd name="connsiteY513" fmla="*/ 1624258 h 3190227"/>
              <a:gd name="connsiteX514" fmla="*/ 1621834 w 2812178"/>
              <a:gd name="connsiteY514" fmla="*/ 1606161 h 3190227"/>
              <a:gd name="connsiteX515" fmla="*/ 1601260 w 2812178"/>
              <a:gd name="connsiteY515" fmla="*/ 1577015 h 3190227"/>
              <a:gd name="connsiteX516" fmla="*/ 1596783 w 2812178"/>
              <a:gd name="connsiteY516" fmla="*/ 1577586 h 3190227"/>
              <a:gd name="connsiteX517" fmla="*/ 1562398 w 2812178"/>
              <a:gd name="connsiteY517" fmla="*/ 1571395 h 3190227"/>
              <a:gd name="connsiteX518" fmla="*/ 1519631 w 2812178"/>
              <a:gd name="connsiteY518" fmla="*/ 1557869 h 3190227"/>
              <a:gd name="connsiteX519" fmla="*/ 1525536 w 2812178"/>
              <a:gd name="connsiteY519" fmla="*/ 1565204 h 3190227"/>
              <a:gd name="connsiteX520" fmla="*/ 1537443 w 2812178"/>
              <a:gd name="connsiteY520" fmla="*/ 1574729 h 3190227"/>
              <a:gd name="connsiteX521" fmla="*/ 1531823 w 2812178"/>
              <a:gd name="connsiteY521" fmla="*/ 1580253 h 3190227"/>
              <a:gd name="connsiteX522" fmla="*/ 1511820 w 2812178"/>
              <a:gd name="connsiteY522" fmla="*/ 1574348 h 3190227"/>
              <a:gd name="connsiteX523" fmla="*/ 1507248 w 2812178"/>
              <a:gd name="connsiteY523" fmla="*/ 1559298 h 3190227"/>
              <a:gd name="connsiteX524" fmla="*/ 1496199 w 2812178"/>
              <a:gd name="connsiteY524" fmla="*/ 1550249 h 3190227"/>
              <a:gd name="connsiteX525" fmla="*/ 1473720 w 2812178"/>
              <a:gd name="connsiteY525" fmla="*/ 1543201 h 3190227"/>
              <a:gd name="connsiteX526" fmla="*/ 1451051 w 2812178"/>
              <a:gd name="connsiteY526" fmla="*/ 1529485 h 3190227"/>
              <a:gd name="connsiteX527" fmla="*/ 1412760 w 2812178"/>
              <a:gd name="connsiteY527" fmla="*/ 1507387 h 3190227"/>
              <a:gd name="connsiteX528" fmla="*/ 2325601 w 2812178"/>
              <a:gd name="connsiteY528" fmla="*/ 1440200 h 3190227"/>
              <a:gd name="connsiteX529" fmla="*/ 2317445 w 2812178"/>
              <a:gd name="connsiteY529" fmla="*/ 1442331 h 3190227"/>
              <a:gd name="connsiteX530" fmla="*/ 2316969 w 2812178"/>
              <a:gd name="connsiteY530" fmla="*/ 1459762 h 3190227"/>
              <a:gd name="connsiteX531" fmla="*/ 2336114 w 2812178"/>
              <a:gd name="connsiteY531" fmla="*/ 1490242 h 3190227"/>
              <a:gd name="connsiteX532" fmla="*/ 2347353 w 2812178"/>
              <a:gd name="connsiteY532" fmla="*/ 1505101 h 3190227"/>
              <a:gd name="connsiteX533" fmla="*/ 2360879 w 2812178"/>
              <a:gd name="connsiteY533" fmla="*/ 1485956 h 3190227"/>
              <a:gd name="connsiteX534" fmla="*/ 2362212 w 2812178"/>
              <a:gd name="connsiteY534" fmla="*/ 1475764 h 3190227"/>
              <a:gd name="connsiteX535" fmla="*/ 2333542 w 2812178"/>
              <a:gd name="connsiteY535" fmla="*/ 1444141 h 3190227"/>
              <a:gd name="connsiteX536" fmla="*/ 2325601 w 2812178"/>
              <a:gd name="connsiteY536" fmla="*/ 1440200 h 3190227"/>
              <a:gd name="connsiteX537" fmla="*/ 2161711 w 2812178"/>
              <a:gd name="connsiteY537" fmla="*/ 1376704 h 3190227"/>
              <a:gd name="connsiteX538" fmla="*/ 2119801 w 2812178"/>
              <a:gd name="connsiteY538" fmla="*/ 1385753 h 3190227"/>
              <a:gd name="connsiteX539" fmla="*/ 2140280 w 2812178"/>
              <a:gd name="connsiteY539" fmla="*/ 1410327 h 3190227"/>
              <a:gd name="connsiteX540" fmla="*/ 2157520 w 2812178"/>
              <a:gd name="connsiteY540" fmla="*/ 1431282 h 3190227"/>
              <a:gd name="connsiteX541" fmla="*/ 2164854 w 2812178"/>
              <a:gd name="connsiteY541" fmla="*/ 1441569 h 3190227"/>
              <a:gd name="connsiteX542" fmla="*/ 2170760 w 2812178"/>
              <a:gd name="connsiteY542" fmla="*/ 1434235 h 3190227"/>
              <a:gd name="connsiteX543" fmla="*/ 2180380 w 2812178"/>
              <a:gd name="connsiteY543" fmla="*/ 1433758 h 3190227"/>
              <a:gd name="connsiteX544" fmla="*/ 2206288 w 2812178"/>
              <a:gd name="connsiteY544" fmla="*/ 1431282 h 3190227"/>
              <a:gd name="connsiteX545" fmla="*/ 2220004 w 2812178"/>
              <a:gd name="connsiteY545" fmla="*/ 1413185 h 3190227"/>
              <a:gd name="connsiteX546" fmla="*/ 2211432 w 2812178"/>
              <a:gd name="connsiteY546" fmla="*/ 1391944 h 3190227"/>
              <a:gd name="connsiteX547" fmla="*/ 2171903 w 2812178"/>
              <a:gd name="connsiteY547" fmla="*/ 1377275 h 3190227"/>
              <a:gd name="connsiteX548" fmla="*/ 2161711 w 2812178"/>
              <a:gd name="connsiteY548" fmla="*/ 1376704 h 3190227"/>
              <a:gd name="connsiteX549" fmla="*/ 1371220 w 2812178"/>
              <a:gd name="connsiteY549" fmla="*/ 1330543 h 3190227"/>
              <a:gd name="connsiteX550" fmla="*/ 1352181 w 2812178"/>
              <a:gd name="connsiteY550" fmla="*/ 1331079 h 3190227"/>
              <a:gd name="connsiteX551" fmla="*/ 1323511 w 2812178"/>
              <a:gd name="connsiteY551" fmla="*/ 1334794 h 3190227"/>
              <a:gd name="connsiteX552" fmla="*/ 1307223 w 2812178"/>
              <a:gd name="connsiteY552" fmla="*/ 1334699 h 3190227"/>
              <a:gd name="connsiteX553" fmla="*/ 1308652 w 2812178"/>
              <a:gd name="connsiteY553" fmla="*/ 1355654 h 3190227"/>
              <a:gd name="connsiteX554" fmla="*/ 1311414 w 2812178"/>
              <a:gd name="connsiteY554" fmla="*/ 1372894 h 3190227"/>
              <a:gd name="connsiteX555" fmla="*/ 1318177 w 2812178"/>
              <a:gd name="connsiteY555" fmla="*/ 1384610 h 3190227"/>
              <a:gd name="connsiteX556" fmla="*/ 1353991 w 2812178"/>
              <a:gd name="connsiteY556" fmla="*/ 1415375 h 3190227"/>
              <a:gd name="connsiteX557" fmla="*/ 1381137 w 2812178"/>
              <a:gd name="connsiteY557" fmla="*/ 1456809 h 3190227"/>
              <a:gd name="connsiteX558" fmla="*/ 1394949 w 2812178"/>
              <a:gd name="connsiteY558" fmla="*/ 1459762 h 3190227"/>
              <a:gd name="connsiteX559" fmla="*/ 1416189 w 2812178"/>
              <a:gd name="connsiteY559" fmla="*/ 1480526 h 3190227"/>
              <a:gd name="connsiteX560" fmla="*/ 1414856 w 2812178"/>
              <a:gd name="connsiteY560" fmla="*/ 1493004 h 3190227"/>
              <a:gd name="connsiteX561" fmla="*/ 1423143 w 2812178"/>
              <a:gd name="connsiteY561" fmla="*/ 1492718 h 3190227"/>
              <a:gd name="connsiteX562" fmla="*/ 1432287 w 2812178"/>
              <a:gd name="connsiteY562" fmla="*/ 1473097 h 3190227"/>
              <a:gd name="connsiteX563" fmla="*/ 1445907 w 2812178"/>
              <a:gd name="connsiteY563" fmla="*/ 1461000 h 3190227"/>
              <a:gd name="connsiteX564" fmla="*/ 1457814 w 2812178"/>
              <a:gd name="connsiteY564" fmla="*/ 1450618 h 3190227"/>
              <a:gd name="connsiteX565" fmla="*/ 1446288 w 2812178"/>
              <a:gd name="connsiteY565" fmla="*/ 1432044 h 3190227"/>
              <a:gd name="connsiteX566" fmla="*/ 1447146 w 2812178"/>
              <a:gd name="connsiteY566" fmla="*/ 1430044 h 3190227"/>
              <a:gd name="connsiteX567" fmla="*/ 1445336 w 2812178"/>
              <a:gd name="connsiteY567" fmla="*/ 1398897 h 3190227"/>
              <a:gd name="connsiteX568" fmla="*/ 1426762 w 2812178"/>
              <a:gd name="connsiteY568" fmla="*/ 1374132 h 3190227"/>
              <a:gd name="connsiteX569" fmla="*/ 1427905 w 2812178"/>
              <a:gd name="connsiteY569" fmla="*/ 1369846 h 3190227"/>
              <a:gd name="connsiteX570" fmla="*/ 1407141 w 2812178"/>
              <a:gd name="connsiteY570" fmla="*/ 1349367 h 3190227"/>
              <a:gd name="connsiteX571" fmla="*/ 1386186 w 2812178"/>
              <a:gd name="connsiteY571" fmla="*/ 1341937 h 3190227"/>
              <a:gd name="connsiteX572" fmla="*/ 1371220 w 2812178"/>
              <a:gd name="connsiteY572" fmla="*/ 1330543 h 3190227"/>
              <a:gd name="connsiteX573" fmla="*/ 1483722 w 2812178"/>
              <a:gd name="connsiteY573" fmla="*/ 1297361 h 3190227"/>
              <a:gd name="connsiteX574" fmla="*/ 1477626 w 2812178"/>
              <a:gd name="connsiteY574" fmla="*/ 1299551 h 3190227"/>
              <a:gd name="connsiteX575" fmla="*/ 1678603 w 2812178"/>
              <a:gd name="connsiteY575" fmla="*/ 1298027 h 3190227"/>
              <a:gd name="connsiteX576" fmla="*/ 1587735 w 2812178"/>
              <a:gd name="connsiteY576" fmla="*/ 1304314 h 3190227"/>
              <a:gd name="connsiteX577" fmla="*/ 1483722 w 2812178"/>
              <a:gd name="connsiteY577" fmla="*/ 1297361 h 3190227"/>
              <a:gd name="connsiteX578" fmla="*/ 108039 w 2812178"/>
              <a:gd name="connsiteY578" fmla="*/ 1182989 h 3190227"/>
              <a:gd name="connsiteX579" fmla="*/ 113837 w 2812178"/>
              <a:gd name="connsiteY579" fmla="*/ 1185060 h 3190227"/>
              <a:gd name="connsiteX580" fmla="*/ 115075 w 2812178"/>
              <a:gd name="connsiteY580" fmla="*/ 1197729 h 3190227"/>
              <a:gd name="connsiteX581" fmla="*/ 69831 w 2812178"/>
              <a:gd name="connsiteY581" fmla="*/ 1234305 h 3190227"/>
              <a:gd name="connsiteX582" fmla="*/ 61640 w 2812178"/>
              <a:gd name="connsiteY582" fmla="*/ 1234305 h 3190227"/>
              <a:gd name="connsiteX583" fmla="*/ 33255 w 2812178"/>
              <a:gd name="connsiteY583" fmla="*/ 1229256 h 3190227"/>
              <a:gd name="connsiteX584" fmla="*/ 27921 w 2812178"/>
              <a:gd name="connsiteY584" fmla="*/ 1223160 h 3190227"/>
              <a:gd name="connsiteX585" fmla="*/ 32970 w 2812178"/>
              <a:gd name="connsiteY585" fmla="*/ 1217636 h 3190227"/>
              <a:gd name="connsiteX586" fmla="*/ 37351 w 2812178"/>
              <a:gd name="connsiteY586" fmla="*/ 1217350 h 3190227"/>
              <a:gd name="connsiteX587" fmla="*/ 102312 w 2812178"/>
              <a:gd name="connsiteY587" fmla="*/ 1185918 h 3190227"/>
              <a:gd name="connsiteX588" fmla="*/ 108039 w 2812178"/>
              <a:gd name="connsiteY588" fmla="*/ 1182989 h 3190227"/>
              <a:gd name="connsiteX589" fmla="*/ 1148633 w 2812178"/>
              <a:gd name="connsiteY589" fmla="*/ 750530 h 3190227"/>
              <a:gd name="connsiteX590" fmla="*/ 1156253 w 2812178"/>
              <a:gd name="connsiteY590" fmla="*/ 758245 h 3190227"/>
              <a:gd name="connsiteX591" fmla="*/ 1170731 w 2812178"/>
              <a:gd name="connsiteY591" fmla="*/ 767008 h 3190227"/>
              <a:gd name="connsiteX592" fmla="*/ 1175684 w 2812178"/>
              <a:gd name="connsiteY592" fmla="*/ 773485 h 3190227"/>
              <a:gd name="connsiteX593" fmla="*/ 1202830 w 2812178"/>
              <a:gd name="connsiteY593" fmla="*/ 781582 h 3190227"/>
              <a:gd name="connsiteX594" fmla="*/ 1226357 w 2812178"/>
              <a:gd name="connsiteY594" fmla="*/ 774724 h 3190227"/>
              <a:gd name="connsiteX595" fmla="*/ 1235977 w 2812178"/>
              <a:gd name="connsiteY595" fmla="*/ 778248 h 3190227"/>
              <a:gd name="connsiteX596" fmla="*/ 1230833 w 2812178"/>
              <a:gd name="connsiteY596" fmla="*/ 789202 h 3190227"/>
              <a:gd name="connsiteX597" fmla="*/ 1208069 w 2812178"/>
              <a:gd name="connsiteY597" fmla="*/ 817777 h 3190227"/>
              <a:gd name="connsiteX598" fmla="*/ 1183113 w 2812178"/>
              <a:gd name="connsiteY598" fmla="*/ 851495 h 3190227"/>
              <a:gd name="connsiteX599" fmla="*/ 1186352 w 2812178"/>
              <a:gd name="connsiteY599" fmla="*/ 882070 h 3190227"/>
              <a:gd name="connsiteX600" fmla="*/ 1188162 w 2812178"/>
              <a:gd name="connsiteY600" fmla="*/ 888547 h 3190227"/>
              <a:gd name="connsiteX601" fmla="*/ 1183399 w 2812178"/>
              <a:gd name="connsiteY601" fmla="*/ 917980 h 3190227"/>
              <a:gd name="connsiteX602" fmla="*/ 1161587 w 2812178"/>
              <a:gd name="connsiteY602" fmla="*/ 867878 h 3190227"/>
              <a:gd name="connsiteX603" fmla="*/ 1136822 w 2812178"/>
              <a:gd name="connsiteY603" fmla="*/ 805680 h 3190227"/>
              <a:gd name="connsiteX604" fmla="*/ 1119867 w 2812178"/>
              <a:gd name="connsiteY604" fmla="*/ 849876 h 3190227"/>
              <a:gd name="connsiteX605" fmla="*/ 1089768 w 2812178"/>
              <a:gd name="connsiteY605" fmla="*/ 870450 h 3190227"/>
              <a:gd name="connsiteX606" fmla="*/ 1086054 w 2812178"/>
              <a:gd name="connsiteY606" fmla="*/ 868354 h 3190227"/>
              <a:gd name="connsiteX607" fmla="*/ 1087387 w 2812178"/>
              <a:gd name="connsiteY607" fmla="*/ 862258 h 3190227"/>
              <a:gd name="connsiteX608" fmla="*/ 1107104 w 2812178"/>
              <a:gd name="connsiteY608" fmla="*/ 846923 h 3190227"/>
              <a:gd name="connsiteX609" fmla="*/ 1100532 w 2812178"/>
              <a:gd name="connsiteY609" fmla="*/ 817967 h 3190227"/>
              <a:gd name="connsiteX610" fmla="*/ 1069956 w 2812178"/>
              <a:gd name="connsiteY610" fmla="*/ 811871 h 3190227"/>
              <a:gd name="connsiteX611" fmla="*/ 1053764 w 2812178"/>
              <a:gd name="connsiteY611" fmla="*/ 805680 h 3190227"/>
              <a:gd name="connsiteX612" fmla="*/ 1053383 w 2812178"/>
              <a:gd name="connsiteY612" fmla="*/ 800155 h 3190227"/>
              <a:gd name="connsiteX613" fmla="*/ 1095388 w 2812178"/>
              <a:gd name="connsiteY613" fmla="*/ 771104 h 3190227"/>
              <a:gd name="connsiteX614" fmla="*/ 1135965 w 2812178"/>
              <a:gd name="connsiteY614" fmla="*/ 765580 h 3190227"/>
              <a:gd name="connsiteX615" fmla="*/ 1145775 w 2812178"/>
              <a:gd name="connsiteY615" fmla="*/ 759007 h 3190227"/>
              <a:gd name="connsiteX616" fmla="*/ 1148633 w 2812178"/>
              <a:gd name="connsiteY616" fmla="*/ 750530 h 3190227"/>
              <a:gd name="connsiteX617" fmla="*/ 842690 w 2812178"/>
              <a:gd name="connsiteY617" fmla="*/ 649565 h 3190227"/>
              <a:gd name="connsiteX618" fmla="*/ 848595 w 2812178"/>
              <a:gd name="connsiteY618" fmla="*/ 658518 h 3190227"/>
              <a:gd name="connsiteX619" fmla="*/ 870312 w 2812178"/>
              <a:gd name="connsiteY619" fmla="*/ 670805 h 3190227"/>
              <a:gd name="connsiteX620" fmla="*/ 884505 w 2812178"/>
              <a:gd name="connsiteY620" fmla="*/ 673282 h 3190227"/>
              <a:gd name="connsiteX621" fmla="*/ 881457 w 2812178"/>
              <a:gd name="connsiteY621" fmla="*/ 698904 h 3190227"/>
              <a:gd name="connsiteX622" fmla="*/ 870408 w 2812178"/>
              <a:gd name="connsiteY622" fmla="*/ 701285 h 3190227"/>
              <a:gd name="connsiteX623" fmla="*/ 804209 w 2812178"/>
              <a:gd name="connsiteY623" fmla="*/ 729670 h 3190227"/>
              <a:gd name="connsiteX624" fmla="*/ 757441 w 2812178"/>
              <a:gd name="connsiteY624" fmla="*/ 750530 h 3190227"/>
              <a:gd name="connsiteX625" fmla="*/ 743439 w 2812178"/>
              <a:gd name="connsiteY625" fmla="*/ 747196 h 3190227"/>
              <a:gd name="connsiteX626" fmla="*/ 735819 w 2812178"/>
              <a:gd name="connsiteY626" fmla="*/ 740243 h 3190227"/>
              <a:gd name="connsiteX627" fmla="*/ 744582 w 2812178"/>
              <a:gd name="connsiteY627" fmla="*/ 731670 h 3190227"/>
              <a:gd name="connsiteX628" fmla="*/ 829545 w 2812178"/>
              <a:gd name="connsiteY628" fmla="*/ 696142 h 3190227"/>
              <a:gd name="connsiteX629" fmla="*/ 837546 w 2812178"/>
              <a:gd name="connsiteY629" fmla="*/ 679187 h 3190227"/>
              <a:gd name="connsiteX630" fmla="*/ 834784 w 2812178"/>
              <a:gd name="connsiteY630" fmla="*/ 658994 h 3190227"/>
              <a:gd name="connsiteX631" fmla="*/ 842690 w 2812178"/>
              <a:gd name="connsiteY631" fmla="*/ 649565 h 3190227"/>
              <a:gd name="connsiteX632" fmla="*/ 1290745 w 2812178"/>
              <a:gd name="connsiteY632" fmla="*/ 572794 h 3190227"/>
              <a:gd name="connsiteX633" fmla="*/ 1276458 w 2812178"/>
              <a:gd name="connsiteY633" fmla="*/ 585176 h 3190227"/>
              <a:gd name="connsiteX634" fmla="*/ 1277791 w 2812178"/>
              <a:gd name="connsiteY634" fmla="*/ 615275 h 3190227"/>
              <a:gd name="connsiteX635" fmla="*/ 1293412 w 2812178"/>
              <a:gd name="connsiteY635" fmla="*/ 650803 h 3190227"/>
              <a:gd name="connsiteX636" fmla="*/ 1275886 w 2812178"/>
              <a:gd name="connsiteY636" fmla="*/ 694904 h 3190227"/>
              <a:gd name="connsiteX637" fmla="*/ 1272743 w 2812178"/>
              <a:gd name="connsiteY637" fmla="*/ 700810 h 3190227"/>
              <a:gd name="connsiteX638" fmla="*/ 1179874 w 2812178"/>
              <a:gd name="connsiteY638" fmla="*/ 732242 h 3190227"/>
              <a:gd name="connsiteX639" fmla="*/ 1171778 w 2812178"/>
              <a:gd name="connsiteY639" fmla="*/ 716907 h 3190227"/>
              <a:gd name="connsiteX640" fmla="*/ 1187589 w 2812178"/>
              <a:gd name="connsiteY640" fmla="*/ 705668 h 3190227"/>
              <a:gd name="connsiteX641" fmla="*/ 1204258 w 2812178"/>
              <a:gd name="connsiteY641" fmla="*/ 675949 h 3190227"/>
              <a:gd name="connsiteX642" fmla="*/ 1186732 w 2812178"/>
              <a:gd name="connsiteY642" fmla="*/ 664138 h 3190227"/>
              <a:gd name="connsiteX643" fmla="*/ 1182351 w 2812178"/>
              <a:gd name="connsiteY643" fmla="*/ 673759 h 3190227"/>
              <a:gd name="connsiteX644" fmla="*/ 1176826 w 2812178"/>
              <a:gd name="connsiteY644" fmla="*/ 691570 h 3190227"/>
              <a:gd name="connsiteX645" fmla="*/ 1165206 w 2812178"/>
              <a:gd name="connsiteY645" fmla="*/ 674140 h 3190227"/>
              <a:gd name="connsiteX646" fmla="*/ 1161491 w 2812178"/>
              <a:gd name="connsiteY646" fmla="*/ 709763 h 3190227"/>
              <a:gd name="connsiteX647" fmla="*/ 1144822 w 2812178"/>
              <a:gd name="connsiteY647" fmla="*/ 739100 h 3190227"/>
              <a:gd name="connsiteX648" fmla="*/ 1150442 w 2812178"/>
              <a:gd name="connsiteY648" fmla="*/ 710525 h 3190227"/>
              <a:gd name="connsiteX649" fmla="*/ 1148918 w 2812178"/>
              <a:gd name="connsiteY649" fmla="*/ 664424 h 3190227"/>
              <a:gd name="connsiteX650" fmla="*/ 1067670 w 2812178"/>
              <a:gd name="connsiteY650" fmla="*/ 671759 h 3190227"/>
              <a:gd name="connsiteX651" fmla="*/ 1040904 w 2812178"/>
              <a:gd name="connsiteY651" fmla="*/ 676521 h 3190227"/>
              <a:gd name="connsiteX652" fmla="*/ 1032808 w 2812178"/>
              <a:gd name="connsiteY652" fmla="*/ 684998 h 3190227"/>
              <a:gd name="connsiteX653" fmla="*/ 1041476 w 2812178"/>
              <a:gd name="connsiteY653" fmla="*/ 717669 h 3190227"/>
              <a:gd name="connsiteX654" fmla="*/ 1055001 w 2812178"/>
              <a:gd name="connsiteY654" fmla="*/ 722146 h 3190227"/>
              <a:gd name="connsiteX655" fmla="*/ 1082719 w 2812178"/>
              <a:gd name="connsiteY655" fmla="*/ 727099 h 3190227"/>
              <a:gd name="connsiteX656" fmla="*/ 1068051 w 2812178"/>
              <a:gd name="connsiteY656" fmla="*/ 746625 h 3190227"/>
              <a:gd name="connsiteX657" fmla="*/ 1064050 w 2812178"/>
              <a:gd name="connsiteY657" fmla="*/ 748816 h 3190227"/>
              <a:gd name="connsiteX658" fmla="*/ 1047762 w 2812178"/>
              <a:gd name="connsiteY658" fmla="*/ 776057 h 3190227"/>
              <a:gd name="connsiteX659" fmla="*/ 1038142 w 2812178"/>
              <a:gd name="connsiteY659" fmla="*/ 862639 h 3190227"/>
              <a:gd name="connsiteX660" fmla="*/ 1049858 w 2812178"/>
              <a:gd name="connsiteY660" fmla="*/ 916265 h 3190227"/>
              <a:gd name="connsiteX661" fmla="*/ 1062240 w 2812178"/>
              <a:gd name="connsiteY661" fmla="*/ 919694 h 3190227"/>
              <a:gd name="connsiteX662" fmla="*/ 1086815 w 2812178"/>
              <a:gd name="connsiteY662" fmla="*/ 922076 h 3190227"/>
              <a:gd name="connsiteX663" fmla="*/ 1129106 w 2812178"/>
              <a:gd name="connsiteY663" fmla="*/ 957223 h 3190227"/>
              <a:gd name="connsiteX664" fmla="*/ 1134154 w 2812178"/>
              <a:gd name="connsiteY664" fmla="*/ 956556 h 3190227"/>
              <a:gd name="connsiteX665" fmla="*/ 1146918 w 2812178"/>
              <a:gd name="connsiteY665" fmla="*/ 962747 h 3190227"/>
              <a:gd name="connsiteX666" fmla="*/ 1150156 w 2812178"/>
              <a:gd name="connsiteY666" fmla="*/ 946364 h 3190227"/>
              <a:gd name="connsiteX667" fmla="*/ 1153204 w 2812178"/>
              <a:gd name="connsiteY667" fmla="*/ 930648 h 3190227"/>
              <a:gd name="connsiteX668" fmla="*/ 1157395 w 2812178"/>
              <a:gd name="connsiteY668" fmla="*/ 921313 h 3190227"/>
              <a:gd name="connsiteX669" fmla="*/ 1164825 w 2812178"/>
              <a:gd name="connsiteY669" fmla="*/ 928362 h 3190227"/>
              <a:gd name="connsiteX670" fmla="*/ 1199305 w 2812178"/>
              <a:gd name="connsiteY670" fmla="*/ 934172 h 3190227"/>
              <a:gd name="connsiteX671" fmla="*/ 1215688 w 2812178"/>
              <a:gd name="connsiteY671" fmla="*/ 908074 h 3190227"/>
              <a:gd name="connsiteX672" fmla="*/ 1234071 w 2812178"/>
              <a:gd name="connsiteY672" fmla="*/ 899311 h 3190227"/>
              <a:gd name="connsiteX673" fmla="*/ 1275410 w 2812178"/>
              <a:gd name="connsiteY673" fmla="*/ 899692 h 3190227"/>
              <a:gd name="connsiteX674" fmla="*/ 1251121 w 2812178"/>
              <a:gd name="connsiteY674" fmla="*/ 889595 h 3190227"/>
              <a:gd name="connsiteX675" fmla="*/ 1259217 w 2812178"/>
              <a:gd name="connsiteY675" fmla="*/ 881213 h 3190227"/>
              <a:gd name="connsiteX676" fmla="*/ 1298365 w 2812178"/>
              <a:gd name="connsiteY676" fmla="*/ 872069 h 3190227"/>
              <a:gd name="connsiteX677" fmla="*/ 1327416 w 2812178"/>
              <a:gd name="connsiteY677" fmla="*/ 848447 h 3190227"/>
              <a:gd name="connsiteX678" fmla="*/ 1336560 w 2812178"/>
              <a:gd name="connsiteY678" fmla="*/ 837589 h 3190227"/>
              <a:gd name="connsiteX679" fmla="*/ 1347514 w 2812178"/>
              <a:gd name="connsiteY679" fmla="*/ 847685 h 3190227"/>
              <a:gd name="connsiteX680" fmla="*/ 1356087 w 2812178"/>
              <a:gd name="connsiteY680" fmla="*/ 872164 h 3190227"/>
              <a:gd name="connsiteX681" fmla="*/ 1370279 w 2812178"/>
              <a:gd name="connsiteY681" fmla="*/ 845971 h 3190227"/>
              <a:gd name="connsiteX682" fmla="*/ 1373517 w 2812178"/>
              <a:gd name="connsiteY682" fmla="*/ 837493 h 3190227"/>
              <a:gd name="connsiteX683" fmla="*/ 1379899 w 2812178"/>
              <a:gd name="connsiteY683" fmla="*/ 798822 h 3190227"/>
              <a:gd name="connsiteX684" fmla="*/ 1382947 w 2812178"/>
              <a:gd name="connsiteY684" fmla="*/ 765103 h 3190227"/>
              <a:gd name="connsiteX685" fmla="*/ 1387614 w 2812178"/>
              <a:gd name="connsiteY685" fmla="*/ 745863 h 3190227"/>
              <a:gd name="connsiteX686" fmla="*/ 1416666 w 2812178"/>
              <a:gd name="connsiteY686" fmla="*/ 766818 h 3190227"/>
              <a:gd name="connsiteX687" fmla="*/ 1421619 w 2812178"/>
              <a:gd name="connsiteY687" fmla="*/ 742910 h 3190227"/>
              <a:gd name="connsiteX688" fmla="*/ 1414570 w 2812178"/>
              <a:gd name="connsiteY688" fmla="*/ 731004 h 3190227"/>
              <a:gd name="connsiteX689" fmla="*/ 1388757 w 2812178"/>
              <a:gd name="connsiteY689" fmla="*/ 729575 h 3190227"/>
              <a:gd name="connsiteX690" fmla="*/ 1379613 w 2812178"/>
              <a:gd name="connsiteY690" fmla="*/ 720431 h 3190227"/>
              <a:gd name="connsiteX691" fmla="*/ 1391043 w 2812178"/>
              <a:gd name="connsiteY691" fmla="*/ 716621 h 3190227"/>
              <a:gd name="connsiteX692" fmla="*/ 1408474 w 2812178"/>
              <a:gd name="connsiteY692" fmla="*/ 721955 h 3190227"/>
              <a:gd name="connsiteX693" fmla="*/ 1424952 w 2812178"/>
              <a:gd name="connsiteY693" fmla="*/ 717859 h 3190227"/>
              <a:gd name="connsiteX694" fmla="*/ 1451908 w 2812178"/>
              <a:gd name="connsiteY694" fmla="*/ 726051 h 3190227"/>
              <a:gd name="connsiteX695" fmla="*/ 1463148 w 2812178"/>
              <a:gd name="connsiteY695" fmla="*/ 738529 h 3190227"/>
              <a:gd name="connsiteX696" fmla="*/ 1474101 w 2812178"/>
              <a:gd name="connsiteY696" fmla="*/ 717669 h 3190227"/>
              <a:gd name="connsiteX697" fmla="*/ 1448765 w 2812178"/>
              <a:gd name="connsiteY697" fmla="*/ 701667 h 3190227"/>
              <a:gd name="connsiteX698" fmla="*/ 1361421 w 2812178"/>
              <a:gd name="connsiteY698" fmla="*/ 704810 h 3190227"/>
              <a:gd name="connsiteX699" fmla="*/ 1393139 w 2812178"/>
              <a:gd name="connsiteY699" fmla="*/ 688618 h 3190227"/>
              <a:gd name="connsiteX700" fmla="*/ 1404474 w 2812178"/>
              <a:gd name="connsiteY700" fmla="*/ 680331 h 3190227"/>
              <a:gd name="connsiteX701" fmla="*/ 1390948 w 2812178"/>
              <a:gd name="connsiteY701" fmla="*/ 670997 h 3190227"/>
              <a:gd name="connsiteX702" fmla="*/ 1379613 w 2812178"/>
              <a:gd name="connsiteY702" fmla="*/ 672330 h 3190227"/>
              <a:gd name="connsiteX703" fmla="*/ 1341704 w 2812178"/>
              <a:gd name="connsiteY703" fmla="*/ 675283 h 3190227"/>
              <a:gd name="connsiteX704" fmla="*/ 1393139 w 2812178"/>
              <a:gd name="connsiteY704" fmla="*/ 640802 h 3190227"/>
              <a:gd name="connsiteX705" fmla="*/ 1401807 w 2812178"/>
              <a:gd name="connsiteY705" fmla="*/ 630706 h 3190227"/>
              <a:gd name="connsiteX706" fmla="*/ 1396568 w 2812178"/>
              <a:gd name="connsiteY706" fmla="*/ 622895 h 3190227"/>
              <a:gd name="connsiteX707" fmla="*/ 1355325 w 2812178"/>
              <a:gd name="connsiteY707" fmla="*/ 632611 h 3190227"/>
              <a:gd name="connsiteX708" fmla="*/ 1347705 w 2812178"/>
              <a:gd name="connsiteY708" fmla="*/ 643374 h 3190227"/>
              <a:gd name="connsiteX709" fmla="*/ 1338275 w 2812178"/>
              <a:gd name="connsiteY709" fmla="*/ 656233 h 3190227"/>
              <a:gd name="connsiteX710" fmla="*/ 1312176 w 2812178"/>
              <a:gd name="connsiteY710" fmla="*/ 660138 h 3190227"/>
              <a:gd name="connsiteX711" fmla="*/ 1322178 w 2812178"/>
              <a:gd name="connsiteY711" fmla="*/ 646422 h 3190227"/>
              <a:gd name="connsiteX712" fmla="*/ 1335894 w 2812178"/>
              <a:gd name="connsiteY712" fmla="*/ 638993 h 3190227"/>
              <a:gd name="connsiteX713" fmla="*/ 1321130 w 2812178"/>
              <a:gd name="connsiteY713" fmla="*/ 632706 h 3190227"/>
              <a:gd name="connsiteX714" fmla="*/ 1310081 w 2812178"/>
              <a:gd name="connsiteY714" fmla="*/ 625562 h 3190227"/>
              <a:gd name="connsiteX715" fmla="*/ 1290745 w 2812178"/>
              <a:gd name="connsiteY715" fmla="*/ 572794 h 3190227"/>
              <a:gd name="connsiteX716" fmla="*/ 843976 w 2812178"/>
              <a:gd name="connsiteY716" fmla="*/ 534074 h 3190227"/>
              <a:gd name="connsiteX717" fmla="*/ 851357 w 2812178"/>
              <a:gd name="connsiteY717" fmla="*/ 542599 h 3190227"/>
              <a:gd name="connsiteX718" fmla="*/ 857644 w 2812178"/>
              <a:gd name="connsiteY718" fmla="*/ 561840 h 3190227"/>
              <a:gd name="connsiteX719" fmla="*/ 865740 w 2812178"/>
              <a:gd name="connsiteY719" fmla="*/ 575461 h 3190227"/>
              <a:gd name="connsiteX720" fmla="*/ 871550 w 2812178"/>
              <a:gd name="connsiteY720" fmla="*/ 593177 h 3190227"/>
              <a:gd name="connsiteX721" fmla="*/ 824687 w 2812178"/>
              <a:gd name="connsiteY721" fmla="*/ 621276 h 3190227"/>
              <a:gd name="connsiteX722" fmla="*/ 774490 w 2812178"/>
              <a:gd name="connsiteY722" fmla="*/ 635754 h 3190227"/>
              <a:gd name="connsiteX723" fmla="*/ 754202 w 2812178"/>
              <a:gd name="connsiteY723" fmla="*/ 636802 h 3190227"/>
              <a:gd name="connsiteX724" fmla="*/ 747630 w 2812178"/>
              <a:gd name="connsiteY724" fmla="*/ 629086 h 3190227"/>
              <a:gd name="connsiteX725" fmla="*/ 786301 w 2812178"/>
              <a:gd name="connsiteY725" fmla="*/ 596225 h 3190227"/>
              <a:gd name="connsiteX726" fmla="*/ 814781 w 2812178"/>
              <a:gd name="connsiteY726" fmla="*/ 579842 h 3190227"/>
              <a:gd name="connsiteX727" fmla="*/ 837736 w 2812178"/>
              <a:gd name="connsiteY727" fmla="*/ 543266 h 3190227"/>
              <a:gd name="connsiteX728" fmla="*/ 843976 w 2812178"/>
              <a:gd name="connsiteY728" fmla="*/ 534074 h 3190227"/>
              <a:gd name="connsiteX729" fmla="*/ 1675043 w 2812178"/>
              <a:gd name="connsiteY729" fmla="*/ 287187 h 3190227"/>
              <a:gd name="connsiteX730" fmla="*/ 1654695 w 2812178"/>
              <a:gd name="connsiteY730" fmla="*/ 302855 h 3190227"/>
              <a:gd name="connsiteX731" fmla="*/ 1659839 w 2812178"/>
              <a:gd name="connsiteY731" fmla="*/ 318286 h 3190227"/>
              <a:gd name="connsiteX732" fmla="*/ 1685271 w 2812178"/>
              <a:gd name="connsiteY732" fmla="*/ 325239 h 3190227"/>
              <a:gd name="connsiteX733" fmla="*/ 1722037 w 2812178"/>
              <a:gd name="connsiteY733" fmla="*/ 303236 h 3190227"/>
              <a:gd name="connsiteX734" fmla="*/ 1723466 w 2812178"/>
              <a:gd name="connsiteY734" fmla="*/ 295045 h 3190227"/>
              <a:gd name="connsiteX735" fmla="*/ 1715655 w 2812178"/>
              <a:gd name="connsiteY735" fmla="*/ 293902 h 3190227"/>
              <a:gd name="connsiteX736" fmla="*/ 1699749 w 2812178"/>
              <a:gd name="connsiteY736" fmla="*/ 292378 h 3190227"/>
              <a:gd name="connsiteX737" fmla="*/ 1675043 w 2812178"/>
              <a:gd name="connsiteY737" fmla="*/ 287187 h 3190227"/>
              <a:gd name="connsiteX738" fmla="*/ 798017 w 2812178"/>
              <a:gd name="connsiteY738" fmla="*/ 281614 h 3190227"/>
              <a:gd name="connsiteX739" fmla="*/ 810305 w 2812178"/>
              <a:gd name="connsiteY739" fmla="*/ 289329 h 3190227"/>
              <a:gd name="connsiteX740" fmla="*/ 789635 w 2812178"/>
              <a:gd name="connsiteY740" fmla="*/ 331239 h 3190227"/>
              <a:gd name="connsiteX741" fmla="*/ 773252 w 2812178"/>
              <a:gd name="connsiteY741" fmla="*/ 343050 h 3190227"/>
              <a:gd name="connsiteX742" fmla="*/ 748297 w 2812178"/>
              <a:gd name="connsiteY742" fmla="*/ 346289 h 3190227"/>
              <a:gd name="connsiteX743" fmla="*/ 737153 w 2812178"/>
              <a:gd name="connsiteY743" fmla="*/ 333716 h 3190227"/>
              <a:gd name="connsiteX744" fmla="*/ 747916 w 2812178"/>
              <a:gd name="connsiteY744" fmla="*/ 320476 h 3190227"/>
              <a:gd name="connsiteX745" fmla="*/ 762775 w 2812178"/>
              <a:gd name="connsiteY745" fmla="*/ 315999 h 3190227"/>
              <a:gd name="connsiteX746" fmla="*/ 773443 w 2812178"/>
              <a:gd name="connsiteY746" fmla="*/ 308379 h 3190227"/>
              <a:gd name="connsiteX747" fmla="*/ 798017 w 2812178"/>
              <a:gd name="connsiteY747" fmla="*/ 281614 h 3190227"/>
              <a:gd name="connsiteX748" fmla="*/ 893267 w 2812178"/>
              <a:gd name="connsiteY748" fmla="*/ 164837 h 3190227"/>
              <a:gd name="connsiteX749" fmla="*/ 905174 w 2812178"/>
              <a:gd name="connsiteY749" fmla="*/ 173981 h 3190227"/>
              <a:gd name="connsiteX750" fmla="*/ 925176 w 2812178"/>
              <a:gd name="connsiteY750" fmla="*/ 217796 h 3190227"/>
              <a:gd name="connsiteX751" fmla="*/ 926986 w 2812178"/>
              <a:gd name="connsiteY751" fmla="*/ 226559 h 3190227"/>
              <a:gd name="connsiteX752" fmla="*/ 911841 w 2812178"/>
              <a:gd name="connsiteY752" fmla="*/ 329143 h 3190227"/>
              <a:gd name="connsiteX753" fmla="*/ 897268 w 2812178"/>
              <a:gd name="connsiteY753" fmla="*/ 330572 h 3190227"/>
              <a:gd name="connsiteX754" fmla="*/ 901173 w 2812178"/>
              <a:gd name="connsiteY754" fmla="*/ 314856 h 3190227"/>
              <a:gd name="connsiteX755" fmla="*/ 906221 w 2812178"/>
              <a:gd name="connsiteY755" fmla="*/ 306569 h 3190227"/>
              <a:gd name="connsiteX756" fmla="*/ 895934 w 2812178"/>
              <a:gd name="connsiteY756" fmla="*/ 307807 h 3190227"/>
              <a:gd name="connsiteX757" fmla="*/ 888124 w 2812178"/>
              <a:gd name="connsiteY757" fmla="*/ 315618 h 3190227"/>
              <a:gd name="connsiteX758" fmla="*/ 878694 w 2812178"/>
              <a:gd name="connsiteY758" fmla="*/ 316285 h 3190227"/>
              <a:gd name="connsiteX759" fmla="*/ 848786 w 2812178"/>
              <a:gd name="connsiteY759" fmla="*/ 276661 h 3190227"/>
              <a:gd name="connsiteX760" fmla="*/ 862406 w 2812178"/>
              <a:gd name="connsiteY760" fmla="*/ 256944 h 3190227"/>
              <a:gd name="connsiteX761" fmla="*/ 880885 w 2812178"/>
              <a:gd name="connsiteY761" fmla="*/ 254848 h 3190227"/>
              <a:gd name="connsiteX762" fmla="*/ 819353 w 2812178"/>
              <a:gd name="connsiteY762" fmla="*/ 248657 h 3190227"/>
              <a:gd name="connsiteX763" fmla="*/ 758108 w 2812178"/>
              <a:gd name="connsiteY763" fmla="*/ 275232 h 3190227"/>
              <a:gd name="connsiteX764" fmla="*/ 717912 w 2812178"/>
              <a:gd name="connsiteY764" fmla="*/ 311713 h 3190227"/>
              <a:gd name="connsiteX765" fmla="*/ 698195 w 2812178"/>
              <a:gd name="connsiteY765" fmla="*/ 341812 h 3190227"/>
              <a:gd name="connsiteX766" fmla="*/ 684098 w 2812178"/>
              <a:gd name="connsiteY766" fmla="*/ 345336 h 3190227"/>
              <a:gd name="connsiteX767" fmla="*/ 683717 w 2812178"/>
              <a:gd name="connsiteY767" fmla="*/ 333144 h 3190227"/>
              <a:gd name="connsiteX768" fmla="*/ 692004 w 2812178"/>
              <a:gd name="connsiteY768" fmla="*/ 293996 h 3190227"/>
              <a:gd name="connsiteX769" fmla="*/ 710292 w 2812178"/>
              <a:gd name="connsiteY769" fmla="*/ 285043 h 3190227"/>
              <a:gd name="connsiteX770" fmla="*/ 718007 w 2812178"/>
              <a:gd name="connsiteY770" fmla="*/ 279804 h 3190227"/>
              <a:gd name="connsiteX771" fmla="*/ 716102 w 2812178"/>
              <a:gd name="connsiteY771" fmla="*/ 265612 h 3190227"/>
              <a:gd name="connsiteX772" fmla="*/ 724770 w 2812178"/>
              <a:gd name="connsiteY772" fmla="*/ 224178 h 3190227"/>
              <a:gd name="connsiteX773" fmla="*/ 753821 w 2812178"/>
              <a:gd name="connsiteY773" fmla="*/ 253801 h 3190227"/>
              <a:gd name="connsiteX774" fmla="*/ 771443 w 2812178"/>
              <a:gd name="connsiteY774" fmla="*/ 236751 h 3190227"/>
              <a:gd name="connsiteX775" fmla="*/ 778205 w 2812178"/>
              <a:gd name="connsiteY775" fmla="*/ 209224 h 3190227"/>
              <a:gd name="connsiteX776" fmla="*/ 779348 w 2812178"/>
              <a:gd name="connsiteY776" fmla="*/ 197127 h 3190227"/>
              <a:gd name="connsiteX777" fmla="*/ 802875 w 2812178"/>
              <a:gd name="connsiteY777" fmla="*/ 196079 h 3190227"/>
              <a:gd name="connsiteX778" fmla="*/ 871646 w 2812178"/>
              <a:gd name="connsiteY778" fmla="*/ 201794 h 3190227"/>
              <a:gd name="connsiteX779" fmla="*/ 883838 w 2812178"/>
              <a:gd name="connsiteY779" fmla="*/ 178744 h 3190227"/>
              <a:gd name="connsiteX780" fmla="*/ 893267 w 2812178"/>
              <a:gd name="connsiteY780" fmla="*/ 164837 h 3190227"/>
              <a:gd name="connsiteX781" fmla="*/ 1142346 w 2812178"/>
              <a:gd name="connsiteY781" fmla="*/ 109973 h 3190227"/>
              <a:gd name="connsiteX782" fmla="*/ 1153015 w 2812178"/>
              <a:gd name="connsiteY782" fmla="*/ 119498 h 3190227"/>
              <a:gd name="connsiteX783" fmla="*/ 1146728 w 2812178"/>
              <a:gd name="connsiteY783" fmla="*/ 193793 h 3190227"/>
              <a:gd name="connsiteX784" fmla="*/ 1104532 w 2812178"/>
              <a:gd name="connsiteY784" fmla="*/ 252563 h 3190227"/>
              <a:gd name="connsiteX785" fmla="*/ 1096246 w 2812178"/>
              <a:gd name="connsiteY785" fmla="*/ 253325 h 3190227"/>
              <a:gd name="connsiteX786" fmla="*/ 1085958 w 2812178"/>
              <a:gd name="connsiteY786" fmla="*/ 262373 h 3190227"/>
              <a:gd name="connsiteX787" fmla="*/ 1059288 w 2812178"/>
              <a:gd name="connsiteY787" fmla="*/ 286472 h 3190227"/>
              <a:gd name="connsiteX788" fmla="*/ 1004234 w 2812178"/>
              <a:gd name="connsiteY788" fmla="*/ 299997 h 3190227"/>
              <a:gd name="connsiteX789" fmla="*/ 990613 w 2812178"/>
              <a:gd name="connsiteY789" fmla="*/ 290758 h 3190227"/>
              <a:gd name="connsiteX790" fmla="*/ 985470 w 2812178"/>
              <a:gd name="connsiteY790" fmla="*/ 210938 h 3190227"/>
              <a:gd name="connsiteX791" fmla="*/ 1016807 w 2812178"/>
              <a:gd name="connsiteY791" fmla="*/ 137501 h 3190227"/>
              <a:gd name="connsiteX792" fmla="*/ 1088054 w 2812178"/>
              <a:gd name="connsiteY792" fmla="*/ 111021 h 3190227"/>
              <a:gd name="connsiteX793" fmla="*/ 1142346 w 2812178"/>
              <a:gd name="connsiteY793" fmla="*/ 109973 h 3190227"/>
              <a:gd name="connsiteX794" fmla="*/ 1324940 w 2812178"/>
              <a:gd name="connsiteY794" fmla="*/ 115 h 3190227"/>
              <a:gd name="connsiteX795" fmla="*/ 1336370 w 2812178"/>
              <a:gd name="connsiteY795" fmla="*/ 4437 h 3190227"/>
              <a:gd name="connsiteX796" fmla="*/ 1389138 w 2812178"/>
              <a:gd name="connsiteY796" fmla="*/ 50157 h 3190227"/>
              <a:gd name="connsiteX797" fmla="*/ 1419999 w 2812178"/>
              <a:gd name="connsiteY797" fmla="*/ 57777 h 3190227"/>
              <a:gd name="connsiteX798" fmla="*/ 1465434 w 2812178"/>
              <a:gd name="connsiteY798" fmla="*/ 43013 h 3190227"/>
              <a:gd name="connsiteX799" fmla="*/ 1487341 w 2812178"/>
              <a:gd name="connsiteY799" fmla="*/ 40441 h 3190227"/>
              <a:gd name="connsiteX800" fmla="*/ 1510582 w 2812178"/>
              <a:gd name="connsiteY800" fmla="*/ 35393 h 3190227"/>
              <a:gd name="connsiteX801" fmla="*/ 1529346 w 2812178"/>
              <a:gd name="connsiteY801" fmla="*/ 32917 h 3190227"/>
              <a:gd name="connsiteX802" fmla="*/ 1541919 w 2812178"/>
              <a:gd name="connsiteY802" fmla="*/ 43108 h 3190227"/>
              <a:gd name="connsiteX803" fmla="*/ 1528299 w 2812178"/>
              <a:gd name="connsiteY803" fmla="*/ 48347 h 3190227"/>
              <a:gd name="connsiteX804" fmla="*/ 1509725 w 2812178"/>
              <a:gd name="connsiteY804" fmla="*/ 63873 h 3190227"/>
              <a:gd name="connsiteX805" fmla="*/ 1508963 w 2812178"/>
              <a:gd name="connsiteY805" fmla="*/ 65968 h 3190227"/>
              <a:gd name="connsiteX806" fmla="*/ 1451622 w 2812178"/>
              <a:gd name="connsiteY806" fmla="*/ 128738 h 3190227"/>
              <a:gd name="connsiteX807" fmla="*/ 1416856 w 2812178"/>
              <a:gd name="connsiteY807" fmla="*/ 135025 h 3190227"/>
              <a:gd name="connsiteX808" fmla="*/ 1459719 w 2812178"/>
              <a:gd name="connsiteY808" fmla="*/ 175506 h 3190227"/>
              <a:gd name="connsiteX809" fmla="*/ 1466005 w 2812178"/>
              <a:gd name="connsiteY809" fmla="*/ 175696 h 3190227"/>
              <a:gd name="connsiteX810" fmla="*/ 1492675 w 2812178"/>
              <a:gd name="connsiteY810" fmla="*/ 172458 h 3190227"/>
              <a:gd name="connsiteX811" fmla="*/ 1498390 w 2812178"/>
              <a:gd name="connsiteY811" fmla="*/ 171029 h 3190227"/>
              <a:gd name="connsiteX812" fmla="*/ 1495914 w 2812178"/>
              <a:gd name="connsiteY812" fmla="*/ 162838 h 3190227"/>
              <a:gd name="connsiteX813" fmla="*/ 1502486 w 2812178"/>
              <a:gd name="connsiteY813" fmla="*/ 146550 h 3190227"/>
              <a:gd name="connsiteX814" fmla="*/ 1518964 w 2812178"/>
              <a:gd name="connsiteY814" fmla="*/ 135215 h 3190227"/>
              <a:gd name="connsiteX815" fmla="*/ 1501248 w 2812178"/>
              <a:gd name="connsiteY815" fmla="*/ 130167 h 3190227"/>
              <a:gd name="connsiteX816" fmla="*/ 1490580 w 2812178"/>
              <a:gd name="connsiteY816" fmla="*/ 126262 h 3190227"/>
              <a:gd name="connsiteX817" fmla="*/ 1516011 w 2812178"/>
              <a:gd name="connsiteY817" fmla="*/ 109402 h 3190227"/>
              <a:gd name="connsiteX818" fmla="*/ 1530299 w 2812178"/>
              <a:gd name="connsiteY818" fmla="*/ 112641 h 3190227"/>
              <a:gd name="connsiteX819" fmla="*/ 1539443 w 2812178"/>
              <a:gd name="connsiteY819" fmla="*/ 122833 h 3190227"/>
              <a:gd name="connsiteX820" fmla="*/ 1568304 w 2812178"/>
              <a:gd name="connsiteY820" fmla="*/ 131977 h 3190227"/>
              <a:gd name="connsiteX821" fmla="*/ 1566208 w 2812178"/>
              <a:gd name="connsiteY821" fmla="*/ 109593 h 3190227"/>
              <a:gd name="connsiteX822" fmla="*/ 1565922 w 2812178"/>
              <a:gd name="connsiteY822" fmla="*/ 71398 h 3190227"/>
              <a:gd name="connsiteX823" fmla="*/ 1563732 w 2812178"/>
              <a:gd name="connsiteY823" fmla="*/ 53872 h 3190227"/>
              <a:gd name="connsiteX824" fmla="*/ 1560493 w 2812178"/>
              <a:gd name="connsiteY824" fmla="*/ 37584 h 3190227"/>
              <a:gd name="connsiteX825" fmla="*/ 1577352 w 2812178"/>
              <a:gd name="connsiteY825" fmla="*/ 40727 h 3190227"/>
              <a:gd name="connsiteX826" fmla="*/ 1607737 w 2812178"/>
              <a:gd name="connsiteY826" fmla="*/ 78827 h 3190227"/>
              <a:gd name="connsiteX827" fmla="*/ 1618786 w 2812178"/>
              <a:gd name="connsiteY827" fmla="*/ 104449 h 3190227"/>
              <a:gd name="connsiteX828" fmla="*/ 1627644 w 2812178"/>
              <a:gd name="connsiteY828" fmla="*/ 119880 h 3190227"/>
              <a:gd name="connsiteX829" fmla="*/ 1677174 w 2812178"/>
              <a:gd name="connsiteY829" fmla="*/ 204271 h 3190227"/>
              <a:gd name="connsiteX830" fmla="*/ 1699844 w 2812178"/>
              <a:gd name="connsiteY830" fmla="*/ 232846 h 3190227"/>
              <a:gd name="connsiteX831" fmla="*/ 1783378 w 2812178"/>
              <a:gd name="connsiteY831" fmla="*/ 252373 h 3190227"/>
              <a:gd name="connsiteX832" fmla="*/ 1800809 w 2812178"/>
              <a:gd name="connsiteY832" fmla="*/ 256183 h 3190227"/>
              <a:gd name="connsiteX833" fmla="*/ 1858721 w 2812178"/>
              <a:gd name="connsiteY833" fmla="*/ 246658 h 3190227"/>
              <a:gd name="connsiteX834" fmla="*/ 1894725 w 2812178"/>
              <a:gd name="connsiteY834" fmla="*/ 229132 h 3190227"/>
              <a:gd name="connsiteX835" fmla="*/ 1892725 w 2812178"/>
              <a:gd name="connsiteY835" fmla="*/ 254182 h 3190227"/>
              <a:gd name="connsiteX836" fmla="*/ 1922824 w 2812178"/>
              <a:gd name="connsiteY836" fmla="*/ 251515 h 3190227"/>
              <a:gd name="connsiteX837" fmla="*/ 1942446 w 2812178"/>
              <a:gd name="connsiteY837" fmla="*/ 236752 h 3190227"/>
              <a:gd name="connsiteX838" fmla="*/ 1966925 w 2812178"/>
              <a:gd name="connsiteY838" fmla="*/ 239133 h 3190227"/>
              <a:gd name="connsiteX839" fmla="*/ 2012359 w 2812178"/>
              <a:gd name="connsiteY839" fmla="*/ 237514 h 3190227"/>
              <a:gd name="connsiteX840" fmla="*/ 2057317 w 2812178"/>
              <a:gd name="connsiteY840" fmla="*/ 258278 h 3190227"/>
              <a:gd name="connsiteX841" fmla="*/ 2069033 w 2812178"/>
              <a:gd name="connsiteY841" fmla="*/ 292187 h 3190227"/>
              <a:gd name="connsiteX842" fmla="*/ 2079225 w 2812178"/>
              <a:gd name="connsiteY842" fmla="*/ 322000 h 3190227"/>
              <a:gd name="connsiteX843" fmla="*/ 2112943 w 2812178"/>
              <a:gd name="connsiteY843" fmla="*/ 343908 h 3190227"/>
              <a:gd name="connsiteX844" fmla="*/ 2151900 w 2812178"/>
              <a:gd name="connsiteY844" fmla="*/ 355528 h 3190227"/>
              <a:gd name="connsiteX845" fmla="*/ 2173046 w 2812178"/>
              <a:gd name="connsiteY845" fmla="*/ 367530 h 3190227"/>
              <a:gd name="connsiteX846" fmla="*/ 2199525 w 2812178"/>
              <a:gd name="connsiteY846" fmla="*/ 400201 h 3190227"/>
              <a:gd name="connsiteX847" fmla="*/ 2199430 w 2812178"/>
              <a:gd name="connsiteY847" fmla="*/ 411535 h 3190227"/>
              <a:gd name="connsiteX848" fmla="*/ 2205145 w 2812178"/>
              <a:gd name="connsiteY848" fmla="*/ 417441 h 3190227"/>
              <a:gd name="connsiteX849" fmla="*/ 2211051 w 2812178"/>
              <a:gd name="connsiteY849" fmla="*/ 411726 h 3190227"/>
              <a:gd name="connsiteX850" fmla="*/ 2211622 w 2812178"/>
              <a:gd name="connsiteY850" fmla="*/ 384389 h 3190227"/>
              <a:gd name="connsiteX851" fmla="*/ 2229910 w 2812178"/>
              <a:gd name="connsiteY851" fmla="*/ 371721 h 3190227"/>
              <a:gd name="connsiteX852" fmla="*/ 2241626 w 2812178"/>
              <a:gd name="connsiteY852" fmla="*/ 378769 h 3190227"/>
              <a:gd name="connsiteX853" fmla="*/ 2309253 w 2812178"/>
              <a:gd name="connsiteY853" fmla="*/ 436015 h 3190227"/>
              <a:gd name="connsiteX854" fmla="*/ 2337924 w 2812178"/>
              <a:gd name="connsiteY854" fmla="*/ 458398 h 3190227"/>
              <a:gd name="connsiteX855" fmla="*/ 2374404 w 2812178"/>
              <a:gd name="connsiteY855" fmla="*/ 506119 h 3190227"/>
              <a:gd name="connsiteX856" fmla="*/ 2381643 w 2812178"/>
              <a:gd name="connsiteY856" fmla="*/ 514501 h 3190227"/>
              <a:gd name="connsiteX857" fmla="*/ 2390121 w 2812178"/>
              <a:gd name="connsiteY857" fmla="*/ 537837 h 3190227"/>
              <a:gd name="connsiteX858" fmla="*/ 2378310 w 2812178"/>
              <a:gd name="connsiteY858" fmla="*/ 584319 h 3190227"/>
              <a:gd name="connsiteX859" fmla="*/ 2334876 w 2812178"/>
              <a:gd name="connsiteY859" fmla="*/ 635182 h 3190227"/>
              <a:gd name="connsiteX860" fmla="*/ 2316492 w 2812178"/>
              <a:gd name="connsiteY860" fmla="*/ 666424 h 3190227"/>
              <a:gd name="connsiteX861" fmla="*/ 2276678 w 2812178"/>
              <a:gd name="connsiteY861" fmla="*/ 724718 h 3190227"/>
              <a:gd name="connsiteX862" fmla="*/ 2264010 w 2812178"/>
              <a:gd name="connsiteY862" fmla="*/ 734052 h 3190227"/>
              <a:gd name="connsiteX863" fmla="*/ 2240673 w 2812178"/>
              <a:gd name="connsiteY863" fmla="*/ 825111 h 3190227"/>
              <a:gd name="connsiteX864" fmla="*/ 2254770 w 2812178"/>
              <a:gd name="connsiteY864" fmla="*/ 841684 h 3190227"/>
              <a:gd name="connsiteX865" fmla="*/ 2347353 w 2812178"/>
              <a:gd name="connsiteY865" fmla="*/ 885690 h 3190227"/>
              <a:gd name="connsiteX866" fmla="*/ 2365546 w 2812178"/>
              <a:gd name="connsiteY866" fmla="*/ 913503 h 3190227"/>
              <a:gd name="connsiteX867" fmla="*/ 2381262 w 2812178"/>
              <a:gd name="connsiteY867" fmla="*/ 926647 h 3190227"/>
              <a:gd name="connsiteX868" fmla="*/ 2389930 w 2812178"/>
              <a:gd name="connsiteY868" fmla="*/ 934934 h 3190227"/>
              <a:gd name="connsiteX869" fmla="*/ 2407551 w 2812178"/>
              <a:gd name="connsiteY869" fmla="*/ 1005514 h 3190227"/>
              <a:gd name="connsiteX870" fmla="*/ 2419362 w 2812178"/>
              <a:gd name="connsiteY870" fmla="*/ 1036757 h 3190227"/>
              <a:gd name="connsiteX871" fmla="*/ 2442794 w 2812178"/>
              <a:gd name="connsiteY871" fmla="*/ 1076952 h 3190227"/>
              <a:gd name="connsiteX872" fmla="*/ 2456320 w 2812178"/>
              <a:gd name="connsiteY872" fmla="*/ 1078095 h 3190227"/>
              <a:gd name="connsiteX873" fmla="*/ 2463558 w 2812178"/>
              <a:gd name="connsiteY873" fmla="*/ 1081048 h 3190227"/>
              <a:gd name="connsiteX874" fmla="*/ 2469273 w 2812178"/>
              <a:gd name="connsiteY874" fmla="*/ 1100764 h 3190227"/>
              <a:gd name="connsiteX875" fmla="*/ 2476989 w 2812178"/>
              <a:gd name="connsiteY875" fmla="*/ 1103432 h 3190227"/>
              <a:gd name="connsiteX876" fmla="*/ 2491943 w 2812178"/>
              <a:gd name="connsiteY876" fmla="*/ 1105146 h 3190227"/>
              <a:gd name="connsiteX877" fmla="*/ 2509374 w 2812178"/>
              <a:gd name="connsiteY877" fmla="*/ 1122005 h 3190227"/>
              <a:gd name="connsiteX878" fmla="*/ 2551760 w 2812178"/>
              <a:gd name="connsiteY878" fmla="*/ 1171440 h 3190227"/>
              <a:gd name="connsiteX879" fmla="*/ 2525376 w 2812178"/>
              <a:gd name="connsiteY879" fmla="*/ 1254117 h 3190227"/>
              <a:gd name="connsiteX880" fmla="*/ 2466702 w 2812178"/>
              <a:gd name="connsiteY880" fmla="*/ 1308124 h 3190227"/>
              <a:gd name="connsiteX881" fmla="*/ 2459653 w 2812178"/>
              <a:gd name="connsiteY881" fmla="*/ 1390515 h 3190227"/>
              <a:gd name="connsiteX882" fmla="*/ 2500896 w 2812178"/>
              <a:gd name="connsiteY882" fmla="*/ 1469001 h 3190227"/>
              <a:gd name="connsiteX883" fmla="*/ 2520804 w 2812178"/>
              <a:gd name="connsiteY883" fmla="*/ 1511768 h 3190227"/>
              <a:gd name="connsiteX884" fmla="*/ 2536329 w 2812178"/>
              <a:gd name="connsiteY884" fmla="*/ 1570061 h 3190227"/>
              <a:gd name="connsiteX885" fmla="*/ 2557189 w 2812178"/>
              <a:gd name="connsiteY885" fmla="*/ 1630069 h 3190227"/>
              <a:gd name="connsiteX886" fmla="*/ 2574620 w 2812178"/>
              <a:gd name="connsiteY886" fmla="*/ 1686171 h 3190227"/>
              <a:gd name="connsiteX887" fmla="*/ 2580906 w 2812178"/>
              <a:gd name="connsiteY887" fmla="*/ 1668169 h 3190227"/>
              <a:gd name="connsiteX888" fmla="*/ 2582621 w 2812178"/>
              <a:gd name="connsiteY888" fmla="*/ 1647976 h 3190227"/>
              <a:gd name="connsiteX889" fmla="*/ 2593765 w 2812178"/>
              <a:gd name="connsiteY889" fmla="*/ 1641785 h 3190227"/>
              <a:gd name="connsiteX890" fmla="*/ 2601576 w 2812178"/>
              <a:gd name="connsiteY890" fmla="*/ 1648452 h 3190227"/>
              <a:gd name="connsiteX891" fmla="*/ 2606433 w 2812178"/>
              <a:gd name="connsiteY891" fmla="*/ 1683599 h 3190227"/>
              <a:gd name="connsiteX892" fmla="*/ 2615958 w 2812178"/>
              <a:gd name="connsiteY892" fmla="*/ 1693982 h 3190227"/>
              <a:gd name="connsiteX893" fmla="*/ 2661202 w 2812178"/>
              <a:gd name="connsiteY893" fmla="*/ 1674265 h 3190227"/>
              <a:gd name="connsiteX894" fmla="*/ 2665774 w 2812178"/>
              <a:gd name="connsiteY894" fmla="*/ 1653405 h 3190227"/>
              <a:gd name="connsiteX895" fmla="*/ 2675680 w 2812178"/>
              <a:gd name="connsiteY895" fmla="*/ 1638546 h 3190227"/>
              <a:gd name="connsiteX896" fmla="*/ 2688063 w 2812178"/>
              <a:gd name="connsiteY896" fmla="*/ 1649024 h 3190227"/>
              <a:gd name="connsiteX897" fmla="*/ 2697492 w 2812178"/>
              <a:gd name="connsiteY897" fmla="*/ 1705031 h 3190227"/>
              <a:gd name="connsiteX898" fmla="*/ 2687967 w 2812178"/>
              <a:gd name="connsiteY898" fmla="*/ 1722080 h 3190227"/>
              <a:gd name="connsiteX899" fmla="*/ 2707113 w 2812178"/>
              <a:gd name="connsiteY899" fmla="*/ 1709412 h 3190227"/>
              <a:gd name="connsiteX900" fmla="*/ 2701112 w 2812178"/>
              <a:gd name="connsiteY900" fmla="*/ 1685314 h 3190227"/>
              <a:gd name="connsiteX901" fmla="*/ 2710732 w 2812178"/>
              <a:gd name="connsiteY901" fmla="*/ 1670264 h 3190227"/>
              <a:gd name="connsiteX902" fmla="*/ 2714447 w 2812178"/>
              <a:gd name="connsiteY902" fmla="*/ 1681980 h 3190227"/>
              <a:gd name="connsiteX903" fmla="*/ 2721972 w 2812178"/>
              <a:gd name="connsiteY903" fmla="*/ 1689695 h 3190227"/>
              <a:gd name="connsiteX904" fmla="*/ 2734830 w 2812178"/>
              <a:gd name="connsiteY904" fmla="*/ 1679599 h 3190227"/>
              <a:gd name="connsiteX905" fmla="*/ 2734830 w 2812178"/>
              <a:gd name="connsiteY905" fmla="*/ 1654262 h 3190227"/>
              <a:gd name="connsiteX906" fmla="*/ 2756071 w 2812178"/>
              <a:gd name="connsiteY906" fmla="*/ 1724271 h 3190227"/>
              <a:gd name="connsiteX907" fmla="*/ 2760548 w 2812178"/>
              <a:gd name="connsiteY907" fmla="*/ 1718937 h 3190227"/>
              <a:gd name="connsiteX908" fmla="*/ 2781217 w 2812178"/>
              <a:gd name="connsiteY908" fmla="*/ 1695506 h 3190227"/>
              <a:gd name="connsiteX909" fmla="*/ 2810935 w 2812178"/>
              <a:gd name="connsiteY909" fmla="*/ 1730367 h 3190227"/>
              <a:gd name="connsiteX910" fmla="*/ 2798362 w 2812178"/>
              <a:gd name="connsiteY910" fmla="*/ 1787612 h 3190227"/>
              <a:gd name="connsiteX911" fmla="*/ 2784741 w 2812178"/>
              <a:gd name="connsiteY911" fmla="*/ 1816092 h 3190227"/>
              <a:gd name="connsiteX912" fmla="*/ 2763215 w 2812178"/>
              <a:gd name="connsiteY912" fmla="*/ 1822569 h 3190227"/>
              <a:gd name="connsiteX913" fmla="*/ 2743308 w 2812178"/>
              <a:gd name="connsiteY913" fmla="*/ 1830189 h 3190227"/>
              <a:gd name="connsiteX914" fmla="*/ 2697016 w 2812178"/>
              <a:gd name="connsiteY914" fmla="*/ 1859240 h 3190227"/>
              <a:gd name="connsiteX915" fmla="*/ 2667489 w 2812178"/>
              <a:gd name="connsiteY915" fmla="*/ 1901531 h 3190227"/>
              <a:gd name="connsiteX916" fmla="*/ 2648439 w 2812178"/>
              <a:gd name="connsiteY916" fmla="*/ 1859145 h 3190227"/>
              <a:gd name="connsiteX917" fmla="*/ 2641771 w 2812178"/>
              <a:gd name="connsiteY917" fmla="*/ 1853144 h 3190227"/>
              <a:gd name="connsiteX918" fmla="*/ 2632341 w 2812178"/>
              <a:gd name="connsiteY918" fmla="*/ 1848001 h 3190227"/>
              <a:gd name="connsiteX919" fmla="*/ 2643390 w 2812178"/>
              <a:gd name="connsiteY919" fmla="*/ 1842381 h 3190227"/>
              <a:gd name="connsiteX920" fmla="*/ 2654154 w 2812178"/>
              <a:gd name="connsiteY920" fmla="*/ 1837333 h 3190227"/>
              <a:gd name="connsiteX921" fmla="*/ 2619387 w 2812178"/>
              <a:gd name="connsiteY921" fmla="*/ 1846191 h 3190227"/>
              <a:gd name="connsiteX922" fmla="*/ 2625103 w 2812178"/>
              <a:gd name="connsiteY922" fmla="*/ 1873909 h 3190227"/>
              <a:gd name="connsiteX923" fmla="*/ 2648629 w 2812178"/>
              <a:gd name="connsiteY923" fmla="*/ 1910485 h 3190227"/>
              <a:gd name="connsiteX924" fmla="*/ 2606719 w 2812178"/>
              <a:gd name="connsiteY924" fmla="*/ 1908485 h 3190227"/>
              <a:gd name="connsiteX925" fmla="*/ 2619387 w 2812178"/>
              <a:gd name="connsiteY925" fmla="*/ 1930773 h 3190227"/>
              <a:gd name="connsiteX926" fmla="*/ 2620149 w 2812178"/>
              <a:gd name="connsiteY926" fmla="*/ 1960777 h 3190227"/>
              <a:gd name="connsiteX927" fmla="*/ 2620530 w 2812178"/>
              <a:gd name="connsiteY927" fmla="*/ 1968397 h 3190227"/>
              <a:gd name="connsiteX928" fmla="*/ 2628722 w 2812178"/>
              <a:gd name="connsiteY928" fmla="*/ 1968587 h 3190227"/>
              <a:gd name="connsiteX929" fmla="*/ 2647010 w 2812178"/>
              <a:gd name="connsiteY929" fmla="*/ 1948871 h 3190227"/>
              <a:gd name="connsiteX930" fmla="*/ 2661583 w 2812178"/>
              <a:gd name="connsiteY930" fmla="*/ 1929725 h 3190227"/>
              <a:gd name="connsiteX931" fmla="*/ 2673394 w 2812178"/>
              <a:gd name="connsiteY931" fmla="*/ 1922200 h 3190227"/>
              <a:gd name="connsiteX932" fmla="*/ 2679300 w 2812178"/>
              <a:gd name="connsiteY932" fmla="*/ 1931440 h 3190227"/>
              <a:gd name="connsiteX933" fmla="*/ 2671775 w 2812178"/>
              <a:gd name="connsiteY933" fmla="*/ 1945632 h 3190227"/>
              <a:gd name="connsiteX934" fmla="*/ 2671013 w 2812178"/>
              <a:gd name="connsiteY934" fmla="*/ 1957729 h 3190227"/>
              <a:gd name="connsiteX935" fmla="*/ 2682538 w 2812178"/>
              <a:gd name="connsiteY935" fmla="*/ 2015260 h 3190227"/>
              <a:gd name="connsiteX936" fmla="*/ 2588622 w 2812178"/>
              <a:gd name="connsiteY936" fmla="*/ 2132036 h 3190227"/>
              <a:gd name="connsiteX937" fmla="*/ 2485752 w 2812178"/>
              <a:gd name="connsiteY937" fmla="*/ 2165850 h 3190227"/>
              <a:gd name="connsiteX938" fmla="*/ 2450509 w 2812178"/>
              <a:gd name="connsiteY938" fmla="*/ 2176613 h 3190227"/>
              <a:gd name="connsiteX939" fmla="*/ 2385549 w 2812178"/>
              <a:gd name="connsiteY939" fmla="*/ 2239669 h 3190227"/>
              <a:gd name="connsiteX940" fmla="*/ 2353354 w 2812178"/>
              <a:gd name="connsiteY940" fmla="*/ 2264720 h 3190227"/>
              <a:gd name="connsiteX941" fmla="*/ 2340400 w 2812178"/>
              <a:gd name="connsiteY941" fmla="*/ 2266148 h 3190227"/>
              <a:gd name="connsiteX942" fmla="*/ 2292108 w 2812178"/>
              <a:gd name="connsiteY942" fmla="*/ 2232525 h 3190227"/>
              <a:gd name="connsiteX943" fmla="*/ 2180666 w 2812178"/>
              <a:gd name="connsiteY943" fmla="*/ 2177090 h 3190227"/>
              <a:gd name="connsiteX944" fmla="*/ 2128659 w 2812178"/>
              <a:gd name="connsiteY944" fmla="*/ 2176328 h 3190227"/>
              <a:gd name="connsiteX945" fmla="*/ 2070843 w 2812178"/>
              <a:gd name="connsiteY945" fmla="*/ 2156611 h 3190227"/>
              <a:gd name="connsiteX946" fmla="*/ 2020551 w 2812178"/>
              <a:gd name="connsiteY946" fmla="*/ 2134894 h 3190227"/>
              <a:gd name="connsiteX947" fmla="*/ 2011121 w 2812178"/>
              <a:gd name="connsiteY947" fmla="*/ 2128703 h 3190227"/>
              <a:gd name="connsiteX948" fmla="*/ 2009692 w 2812178"/>
              <a:gd name="connsiteY948" fmla="*/ 2124607 h 3190227"/>
              <a:gd name="connsiteX949" fmla="*/ 2018265 w 2812178"/>
              <a:gd name="connsiteY949" fmla="*/ 2093079 h 3190227"/>
              <a:gd name="connsiteX950" fmla="*/ 2034743 w 2812178"/>
              <a:gd name="connsiteY950" fmla="*/ 2088507 h 3190227"/>
              <a:gd name="connsiteX951" fmla="*/ 2033790 w 2812178"/>
              <a:gd name="connsiteY951" fmla="*/ 2104509 h 3190227"/>
              <a:gd name="connsiteX952" fmla="*/ 2032743 w 2812178"/>
              <a:gd name="connsiteY952" fmla="*/ 2111272 h 3190227"/>
              <a:gd name="connsiteX953" fmla="*/ 2045220 w 2812178"/>
              <a:gd name="connsiteY953" fmla="*/ 2064409 h 3190227"/>
              <a:gd name="connsiteX954" fmla="*/ 2010454 w 2812178"/>
              <a:gd name="connsiteY954" fmla="*/ 2047645 h 3190227"/>
              <a:gd name="connsiteX955" fmla="*/ 2005120 w 2812178"/>
              <a:gd name="connsiteY955" fmla="*/ 2056122 h 3190227"/>
              <a:gd name="connsiteX956" fmla="*/ 1996167 w 2812178"/>
              <a:gd name="connsiteY956" fmla="*/ 2078696 h 3190227"/>
              <a:gd name="connsiteX957" fmla="*/ 1978164 w 2812178"/>
              <a:gd name="connsiteY957" fmla="*/ 2139085 h 3190227"/>
              <a:gd name="connsiteX958" fmla="*/ 1949970 w 2812178"/>
              <a:gd name="connsiteY958" fmla="*/ 2165374 h 3190227"/>
              <a:gd name="connsiteX959" fmla="*/ 1939779 w 2812178"/>
              <a:gd name="connsiteY959" fmla="*/ 2152134 h 3190227"/>
              <a:gd name="connsiteX960" fmla="*/ 1880438 w 2812178"/>
              <a:gd name="connsiteY960" fmla="*/ 2103176 h 3190227"/>
              <a:gd name="connsiteX961" fmla="*/ 1871484 w 2812178"/>
              <a:gd name="connsiteY961" fmla="*/ 2101556 h 3190227"/>
              <a:gd name="connsiteX962" fmla="*/ 1740992 w 2812178"/>
              <a:gd name="connsiteY962" fmla="*/ 2084602 h 3190227"/>
              <a:gd name="connsiteX963" fmla="*/ 1627454 w 2812178"/>
              <a:gd name="connsiteY963" fmla="*/ 2073934 h 3190227"/>
              <a:gd name="connsiteX964" fmla="*/ 1575257 w 2812178"/>
              <a:gd name="connsiteY964" fmla="*/ 2074124 h 3190227"/>
              <a:gd name="connsiteX965" fmla="*/ 1555254 w 2812178"/>
              <a:gd name="connsiteY965" fmla="*/ 2072029 h 3190227"/>
              <a:gd name="connsiteX966" fmla="*/ 1498390 w 2812178"/>
              <a:gd name="connsiteY966" fmla="*/ 2058122 h 3190227"/>
              <a:gd name="connsiteX967" fmla="*/ 1486103 w 2812178"/>
              <a:gd name="connsiteY967" fmla="*/ 2054884 h 3190227"/>
              <a:gd name="connsiteX968" fmla="*/ 1492675 w 2812178"/>
              <a:gd name="connsiteY968" fmla="*/ 2044692 h 3190227"/>
              <a:gd name="connsiteX969" fmla="*/ 1499438 w 2812178"/>
              <a:gd name="connsiteY969" fmla="*/ 2023737 h 3190227"/>
              <a:gd name="connsiteX970" fmla="*/ 1493342 w 2812178"/>
              <a:gd name="connsiteY970" fmla="*/ 1983351 h 3190227"/>
              <a:gd name="connsiteX971" fmla="*/ 1476102 w 2812178"/>
              <a:gd name="connsiteY971" fmla="*/ 1977731 h 3190227"/>
              <a:gd name="connsiteX972" fmla="*/ 1456861 w 2812178"/>
              <a:gd name="connsiteY972" fmla="*/ 1973159 h 3190227"/>
              <a:gd name="connsiteX973" fmla="*/ 1462195 w 2812178"/>
              <a:gd name="connsiteY973" fmla="*/ 1989542 h 3190227"/>
              <a:gd name="connsiteX974" fmla="*/ 1449432 w 2812178"/>
              <a:gd name="connsiteY974" fmla="*/ 1988495 h 3190227"/>
              <a:gd name="connsiteX975" fmla="*/ 1434382 w 2812178"/>
              <a:gd name="connsiteY975" fmla="*/ 1967540 h 3190227"/>
              <a:gd name="connsiteX976" fmla="*/ 1433430 w 2812178"/>
              <a:gd name="connsiteY976" fmla="*/ 1938298 h 3190227"/>
              <a:gd name="connsiteX977" fmla="*/ 1440288 w 2812178"/>
              <a:gd name="connsiteY977" fmla="*/ 1923153 h 3190227"/>
              <a:gd name="connsiteX978" fmla="*/ 1446955 w 2812178"/>
              <a:gd name="connsiteY978" fmla="*/ 1933154 h 3190227"/>
              <a:gd name="connsiteX979" fmla="*/ 1461243 w 2812178"/>
              <a:gd name="connsiteY979" fmla="*/ 1939250 h 3190227"/>
              <a:gd name="connsiteX980" fmla="*/ 1471149 w 2812178"/>
              <a:gd name="connsiteY980" fmla="*/ 1920772 h 3190227"/>
              <a:gd name="connsiteX981" fmla="*/ 1495914 w 2812178"/>
              <a:gd name="connsiteY981" fmla="*/ 1948013 h 3190227"/>
              <a:gd name="connsiteX982" fmla="*/ 1517345 w 2812178"/>
              <a:gd name="connsiteY982" fmla="*/ 1980303 h 3190227"/>
              <a:gd name="connsiteX983" fmla="*/ 1523155 w 2812178"/>
              <a:gd name="connsiteY983" fmla="*/ 2012879 h 3190227"/>
              <a:gd name="connsiteX984" fmla="*/ 1524679 w 2812178"/>
              <a:gd name="connsiteY984" fmla="*/ 2016974 h 3190227"/>
              <a:gd name="connsiteX985" fmla="*/ 1540776 w 2812178"/>
              <a:gd name="connsiteY985" fmla="*/ 2049740 h 3190227"/>
              <a:gd name="connsiteX986" fmla="*/ 1550397 w 2812178"/>
              <a:gd name="connsiteY986" fmla="*/ 2053836 h 3190227"/>
              <a:gd name="connsiteX987" fmla="*/ 1553635 w 2812178"/>
              <a:gd name="connsiteY987" fmla="*/ 2042216 h 3190227"/>
              <a:gd name="connsiteX988" fmla="*/ 1554873 w 2812178"/>
              <a:gd name="connsiteY988" fmla="*/ 2029357 h 3190227"/>
              <a:gd name="connsiteX989" fmla="*/ 1558588 w 2812178"/>
              <a:gd name="connsiteY989" fmla="*/ 2029738 h 3190227"/>
              <a:gd name="connsiteX990" fmla="*/ 1572971 w 2812178"/>
              <a:gd name="connsiteY990" fmla="*/ 2049931 h 3190227"/>
              <a:gd name="connsiteX991" fmla="*/ 1583163 w 2812178"/>
              <a:gd name="connsiteY991" fmla="*/ 2027737 h 3190227"/>
              <a:gd name="connsiteX992" fmla="*/ 1612404 w 2812178"/>
              <a:gd name="connsiteY992" fmla="*/ 2011831 h 3190227"/>
              <a:gd name="connsiteX993" fmla="*/ 1636693 w 2812178"/>
              <a:gd name="connsiteY993" fmla="*/ 1995353 h 3190227"/>
              <a:gd name="connsiteX994" fmla="*/ 1614024 w 2812178"/>
              <a:gd name="connsiteY994" fmla="*/ 1991352 h 3190227"/>
              <a:gd name="connsiteX995" fmla="*/ 1586306 w 2812178"/>
              <a:gd name="connsiteY995" fmla="*/ 1969254 h 3190227"/>
              <a:gd name="connsiteX996" fmla="*/ 1577543 w 2812178"/>
              <a:gd name="connsiteY996" fmla="*/ 1982684 h 3190227"/>
              <a:gd name="connsiteX997" fmla="*/ 1566208 w 2812178"/>
              <a:gd name="connsiteY997" fmla="*/ 1966016 h 3190227"/>
              <a:gd name="connsiteX998" fmla="*/ 1550587 w 2812178"/>
              <a:gd name="connsiteY998" fmla="*/ 1979255 h 3190227"/>
              <a:gd name="connsiteX999" fmla="*/ 1529251 w 2812178"/>
              <a:gd name="connsiteY999" fmla="*/ 1945441 h 3190227"/>
              <a:gd name="connsiteX1000" fmla="*/ 1545729 w 2812178"/>
              <a:gd name="connsiteY1000" fmla="*/ 1949252 h 3190227"/>
              <a:gd name="connsiteX1001" fmla="*/ 1547158 w 2812178"/>
              <a:gd name="connsiteY1001" fmla="*/ 1934392 h 3190227"/>
              <a:gd name="connsiteX1002" fmla="*/ 1581639 w 2812178"/>
              <a:gd name="connsiteY1002" fmla="*/ 1920486 h 3190227"/>
              <a:gd name="connsiteX1003" fmla="*/ 1624311 w 2812178"/>
              <a:gd name="connsiteY1003" fmla="*/ 1937726 h 3190227"/>
              <a:gd name="connsiteX1004" fmla="*/ 1667554 w 2812178"/>
              <a:gd name="connsiteY1004" fmla="*/ 1955252 h 3190227"/>
              <a:gd name="connsiteX1005" fmla="*/ 1677365 w 2812178"/>
              <a:gd name="connsiteY1005" fmla="*/ 1939441 h 3190227"/>
              <a:gd name="connsiteX1006" fmla="*/ 1642884 w 2812178"/>
              <a:gd name="connsiteY1006" fmla="*/ 1890958 h 3190227"/>
              <a:gd name="connsiteX1007" fmla="*/ 1556493 w 2812178"/>
              <a:gd name="connsiteY1007" fmla="*/ 1824760 h 3190227"/>
              <a:gd name="connsiteX1008" fmla="*/ 1545539 w 2812178"/>
              <a:gd name="connsiteY1008" fmla="*/ 1807900 h 3190227"/>
              <a:gd name="connsiteX1009" fmla="*/ 1523631 w 2812178"/>
              <a:gd name="connsiteY1009" fmla="*/ 1783612 h 3190227"/>
              <a:gd name="connsiteX1010" fmla="*/ 1511630 w 2812178"/>
              <a:gd name="connsiteY1010" fmla="*/ 1773611 h 3190227"/>
              <a:gd name="connsiteX1011" fmla="*/ 1461433 w 2812178"/>
              <a:gd name="connsiteY1011" fmla="*/ 1770277 h 3190227"/>
              <a:gd name="connsiteX1012" fmla="*/ 1427143 w 2812178"/>
              <a:gd name="connsiteY1012" fmla="*/ 1770277 h 3190227"/>
              <a:gd name="connsiteX1013" fmla="*/ 1407522 w 2812178"/>
              <a:gd name="connsiteY1013" fmla="*/ 1773706 h 3190227"/>
              <a:gd name="connsiteX1014" fmla="*/ 1370374 w 2812178"/>
              <a:gd name="connsiteY1014" fmla="*/ 1795994 h 3190227"/>
              <a:gd name="connsiteX1015" fmla="*/ 1284554 w 2812178"/>
              <a:gd name="connsiteY1015" fmla="*/ 1828951 h 3190227"/>
              <a:gd name="connsiteX1016" fmla="*/ 1261408 w 2812178"/>
              <a:gd name="connsiteY1016" fmla="*/ 1836095 h 3190227"/>
              <a:gd name="connsiteX1017" fmla="*/ 1195686 w 2812178"/>
              <a:gd name="connsiteY1017" fmla="*/ 1844572 h 3190227"/>
              <a:gd name="connsiteX1018" fmla="*/ 1183398 w 2812178"/>
              <a:gd name="connsiteY1018" fmla="*/ 1842000 h 3190227"/>
              <a:gd name="connsiteX1019" fmla="*/ 1158538 w 2812178"/>
              <a:gd name="connsiteY1019" fmla="*/ 1825903 h 3190227"/>
              <a:gd name="connsiteX1020" fmla="*/ 1137774 w 2812178"/>
              <a:gd name="connsiteY1020" fmla="*/ 1825617 h 3190227"/>
              <a:gd name="connsiteX1021" fmla="*/ 1101864 w 2812178"/>
              <a:gd name="connsiteY1021" fmla="*/ 1824283 h 3190227"/>
              <a:gd name="connsiteX1022" fmla="*/ 1082719 w 2812178"/>
              <a:gd name="connsiteY1022" fmla="*/ 1819997 h 3190227"/>
              <a:gd name="connsiteX1023" fmla="*/ 1028617 w 2812178"/>
              <a:gd name="connsiteY1023" fmla="*/ 1802471 h 3190227"/>
              <a:gd name="connsiteX1024" fmla="*/ 1028903 w 2812178"/>
              <a:gd name="connsiteY1024" fmla="*/ 1804376 h 3190227"/>
              <a:gd name="connsiteX1025" fmla="*/ 1016044 w 2812178"/>
              <a:gd name="connsiteY1025" fmla="*/ 1782945 h 3190227"/>
              <a:gd name="connsiteX1026" fmla="*/ 1017568 w 2812178"/>
              <a:gd name="connsiteY1026" fmla="*/ 1746560 h 3190227"/>
              <a:gd name="connsiteX1027" fmla="*/ 1024331 w 2812178"/>
              <a:gd name="connsiteY1027" fmla="*/ 1744274 h 3190227"/>
              <a:gd name="connsiteX1028" fmla="*/ 1057287 w 2812178"/>
              <a:gd name="connsiteY1028" fmla="*/ 1719223 h 3190227"/>
              <a:gd name="connsiteX1029" fmla="*/ 1071384 w 2812178"/>
              <a:gd name="connsiteY1029" fmla="*/ 1681790 h 3190227"/>
              <a:gd name="connsiteX1030" fmla="*/ 1083672 w 2812178"/>
              <a:gd name="connsiteY1030" fmla="*/ 1723985 h 3190227"/>
              <a:gd name="connsiteX1031" fmla="*/ 1094816 w 2812178"/>
              <a:gd name="connsiteY1031" fmla="*/ 1725033 h 3190227"/>
              <a:gd name="connsiteX1032" fmla="*/ 1111104 w 2812178"/>
              <a:gd name="connsiteY1032" fmla="*/ 1721033 h 3190227"/>
              <a:gd name="connsiteX1033" fmla="*/ 1111961 w 2812178"/>
              <a:gd name="connsiteY1033" fmla="*/ 1729319 h 3190227"/>
              <a:gd name="connsiteX1034" fmla="*/ 1105674 w 2812178"/>
              <a:gd name="connsiteY1034" fmla="*/ 1747893 h 3190227"/>
              <a:gd name="connsiteX1035" fmla="*/ 1109580 w 2812178"/>
              <a:gd name="connsiteY1035" fmla="*/ 1759895 h 3190227"/>
              <a:gd name="connsiteX1036" fmla="*/ 1117866 w 2812178"/>
              <a:gd name="connsiteY1036" fmla="*/ 1751227 h 3190227"/>
              <a:gd name="connsiteX1037" fmla="*/ 1128820 w 2812178"/>
              <a:gd name="connsiteY1037" fmla="*/ 1740845 h 3190227"/>
              <a:gd name="connsiteX1038" fmla="*/ 1135678 w 2812178"/>
              <a:gd name="connsiteY1038" fmla="*/ 1708364 h 3190227"/>
              <a:gd name="connsiteX1039" fmla="*/ 1123296 w 2812178"/>
              <a:gd name="connsiteY1039" fmla="*/ 1670360 h 3190227"/>
              <a:gd name="connsiteX1040" fmla="*/ 1130344 w 2812178"/>
              <a:gd name="connsiteY1040" fmla="*/ 1666359 h 3190227"/>
              <a:gd name="connsiteX1041" fmla="*/ 1134916 w 2812178"/>
              <a:gd name="connsiteY1041" fmla="*/ 1664263 h 3190227"/>
              <a:gd name="connsiteX1042" fmla="*/ 1150442 w 2812178"/>
              <a:gd name="connsiteY1042" fmla="*/ 1624544 h 3190227"/>
              <a:gd name="connsiteX1043" fmla="*/ 1156252 w 2812178"/>
              <a:gd name="connsiteY1043" fmla="*/ 1628926 h 3190227"/>
              <a:gd name="connsiteX1044" fmla="*/ 1161491 w 2812178"/>
              <a:gd name="connsiteY1044" fmla="*/ 1697029 h 3190227"/>
              <a:gd name="connsiteX1045" fmla="*/ 1169301 w 2812178"/>
              <a:gd name="connsiteY1045" fmla="*/ 1710079 h 3190227"/>
              <a:gd name="connsiteX1046" fmla="*/ 1183684 w 2812178"/>
              <a:gd name="connsiteY1046" fmla="*/ 1700935 h 3190227"/>
              <a:gd name="connsiteX1047" fmla="*/ 1186256 w 2812178"/>
              <a:gd name="connsiteY1047" fmla="*/ 1673122 h 3190227"/>
              <a:gd name="connsiteX1048" fmla="*/ 1184922 w 2812178"/>
              <a:gd name="connsiteY1048" fmla="*/ 1611114 h 3190227"/>
              <a:gd name="connsiteX1049" fmla="*/ 1186065 w 2812178"/>
              <a:gd name="connsiteY1049" fmla="*/ 1602827 h 3190227"/>
              <a:gd name="connsiteX1050" fmla="*/ 1183684 w 2812178"/>
              <a:gd name="connsiteY1050" fmla="*/ 1560632 h 3190227"/>
              <a:gd name="connsiteX1051" fmla="*/ 1193495 w 2812178"/>
              <a:gd name="connsiteY1051" fmla="*/ 1553297 h 3190227"/>
              <a:gd name="connsiteX1052" fmla="*/ 1249692 w 2812178"/>
              <a:gd name="connsiteY1052" fmla="*/ 1523008 h 3190227"/>
              <a:gd name="connsiteX1053" fmla="*/ 1264361 w 2812178"/>
              <a:gd name="connsiteY1053" fmla="*/ 1527104 h 3190227"/>
              <a:gd name="connsiteX1054" fmla="*/ 1287126 w 2812178"/>
              <a:gd name="connsiteY1054" fmla="*/ 1569490 h 3190227"/>
              <a:gd name="connsiteX1055" fmla="*/ 1295508 w 2812178"/>
              <a:gd name="connsiteY1055" fmla="*/ 1553488 h 3190227"/>
              <a:gd name="connsiteX1056" fmla="*/ 1293031 w 2812178"/>
              <a:gd name="connsiteY1056" fmla="*/ 1539772 h 3190227"/>
              <a:gd name="connsiteX1057" fmla="*/ 1271124 w 2812178"/>
              <a:gd name="connsiteY1057" fmla="*/ 1485575 h 3190227"/>
              <a:gd name="connsiteX1058" fmla="*/ 1263980 w 2812178"/>
              <a:gd name="connsiteY1058" fmla="*/ 1471001 h 3190227"/>
              <a:gd name="connsiteX1059" fmla="*/ 1243311 w 2812178"/>
              <a:gd name="connsiteY1059" fmla="*/ 1447094 h 3190227"/>
              <a:gd name="connsiteX1060" fmla="*/ 1230261 w 2812178"/>
              <a:gd name="connsiteY1060" fmla="*/ 1440426 h 3190227"/>
              <a:gd name="connsiteX1061" fmla="*/ 1233119 w 2812178"/>
              <a:gd name="connsiteY1061" fmla="*/ 1456047 h 3190227"/>
              <a:gd name="connsiteX1062" fmla="*/ 1241025 w 2812178"/>
              <a:gd name="connsiteY1062" fmla="*/ 1469858 h 3190227"/>
              <a:gd name="connsiteX1063" fmla="*/ 1231881 w 2812178"/>
              <a:gd name="connsiteY1063" fmla="*/ 1479669 h 3190227"/>
              <a:gd name="connsiteX1064" fmla="*/ 1165968 w 2812178"/>
              <a:gd name="connsiteY1064" fmla="*/ 1479669 h 3190227"/>
              <a:gd name="connsiteX1065" fmla="*/ 1159014 w 2812178"/>
              <a:gd name="connsiteY1065" fmla="*/ 1469573 h 3190227"/>
              <a:gd name="connsiteX1066" fmla="*/ 1162062 w 2812178"/>
              <a:gd name="connsiteY1066" fmla="*/ 1452332 h 3190227"/>
              <a:gd name="connsiteX1067" fmla="*/ 1156824 w 2812178"/>
              <a:gd name="connsiteY1067" fmla="*/ 1447570 h 3190227"/>
              <a:gd name="connsiteX1068" fmla="*/ 1150728 w 2812178"/>
              <a:gd name="connsiteY1068" fmla="*/ 1453761 h 3190227"/>
              <a:gd name="connsiteX1069" fmla="*/ 1152728 w 2812178"/>
              <a:gd name="connsiteY1069" fmla="*/ 1441760 h 3190227"/>
              <a:gd name="connsiteX1070" fmla="*/ 1161967 w 2812178"/>
              <a:gd name="connsiteY1070" fmla="*/ 1431663 h 3190227"/>
              <a:gd name="connsiteX1071" fmla="*/ 1164158 w 2812178"/>
              <a:gd name="connsiteY1071" fmla="*/ 1423471 h 3190227"/>
              <a:gd name="connsiteX1072" fmla="*/ 1160729 w 2812178"/>
              <a:gd name="connsiteY1072" fmla="*/ 1357273 h 3190227"/>
              <a:gd name="connsiteX1073" fmla="*/ 1158633 w 2812178"/>
              <a:gd name="connsiteY1073" fmla="*/ 1264118 h 3190227"/>
              <a:gd name="connsiteX1074" fmla="*/ 1159586 w 2812178"/>
              <a:gd name="connsiteY1074" fmla="*/ 1235353 h 3190227"/>
              <a:gd name="connsiteX1075" fmla="*/ 1168539 w 2812178"/>
              <a:gd name="connsiteY1075" fmla="*/ 1186585 h 3190227"/>
              <a:gd name="connsiteX1076" fmla="*/ 1172349 w 2812178"/>
              <a:gd name="connsiteY1076" fmla="*/ 1181918 h 3190227"/>
              <a:gd name="connsiteX1077" fmla="*/ 1182732 w 2812178"/>
              <a:gd name="connsiteY1077" fmla="*/ 1219637 h 3190227"/>
              <a:gd name="connsiteX1078" fmla="*/ 1188447 w 2812178"/>
              <a:gd name="connsiteY1078" fmla="*/ 1196014 h 3190227"/>
              <a:gd name="connsiteX1079" fmla="*/ 1178255 w 2812178"/>
              <a:gd name="connsiteY1079" fmla="*/ 1126006 h 3190227"/>
              <a:gd name="connsiteX1080" fmla="*/ 1182446 w 2812178"/>
              <a:gd name="connsiteY1080" fmla="*/ 1120958 h 3190227"/>
              <a:gd name="connsiteX1081" fmla="*/ 1189113 w 2812178"/>
              <a:gd name="connsiteY1081" fmla="*/ 1114671 h 3190227"/>
              <a:gd name="connsiteX1082" fmla="*/ 1180731 w 2812178"/>
              <a:gd name="connsiteY1082" fmla="*/ 1109242 h 3190227"/>
              <a:gd name="connsiteX1083" fmla="*/ 1159205 w 2812178"/>
              <a:gd name="connsiteY1083" fmla="*/ 1095431 h 3190227"/>
              <a:gd name="connsiteX1084" fmla="*/ 1152156 w 2812178"/>
              <a:gd name="connsiteY1084" fmla="*/ 1072189 h 3190227"/>
              <a:gd name="connsiteX1085" fmla="*/ 1152537 w 2812178"/>
              <a:gd name="connsiteY1085" fmla="*/ 1063331 h 3190227"/>
              <a:gd name="connsiteX1086" fmla="*/ 1140917 w 2812178"/>
              <a:gd name="connsiteY1086" fmla="*/ 1051616 h 3190227"/>
              <a:gd name="connsiteX1087" fmla="*/ 1136726 w 2812178"/>
              <a:gd name="connsiteY1087" fmla="*/ 1066856 h 3190227"/>
              <a:gd name="connsiteX1088" fmla="*/ 1140345 w 2812178"/>
              <a:gd name="connsiteY1088" fmla="*/ 1075237 h 3190227"/>
              <a:gd name="connsiteX1089" fmla="*/ 1137869 w 2812178"/>
              <a:gd name="connsiteY1089" fmla="*/ 1084762 h 3190227"/>
              <a:gd name="connsiteX1090" fmla="*/ 1125772 w 2812178"/>
              <a:gd name="connsiteY1090" fmla="*/ 1081238 h 3190227"/>
              <a:gd name="connsiteX1091" fmla="*/ 1119390 w 2812178"/>
              <a:gd name="connsiteY1091" fmla="*/ 1065236 h 3190227"/>
              <a:gd name="connsiteX1092" fmla="*/ 1115866 w 2812178"/>
              <a:gd name="connsiteY1092" fmla="*/ 1070189 h 3190227"/>
              <a:gd name="connsiteX1093" fmla="*/ 1108722 w 2812178"/>
              <a:gd name="connsiteY1093" fmla="*/ 1097336 h 3190227"/>
              <a:gd name="connsiteX1094" fmla="*/ 1054144 w 2812178"/>
              <a:gd name="connsiteY1094" fmla="*/ 1119148 h 3190227"/>
              <a:gd name="connsiteX1095" fmla="*/ 1040714 w 2812178"/>
              <a:gd name="connsiteY1095" fmla="*/ 1100193 h 3190227"/>
              <a:gd name="connsiteX1096" fmla="*/ 1038618 w 2812178"/>
              <a:gd name="connsiteY1096" fmla="*/ 1115433 h 3190227"/>
              <a:gd name="connsiteX1097" fmla="*/ 1061669 w 2812178"/>
              <a:gd name="connsiteY1097" fmla="*/ 1151152 h 3190227"/>
              <a:gd name="connsiteX1098" fmla="*/ 1062431 w 2812178"/>
              <a:gd name="connsiteY1098" fmla="*/ 1172869 h 3190227"/>
              <a:gd name="connsiteX1099" fmla="*/ 1038523 w 2812178"/>
              <a:gd name="connsiteY1099" fmla="*/ 1352415 h 3190227"/>
              <a:gd name="connsiteX1100" fmla="*/ 989755 w 2812178"/>
              <a:gd name="connsiteY1100" fmla="*/ 1462619 h 3190227"/>
              <a:gd name="connsiteX1101" fmla="*/ 982326 w 2812178"/>
              <a:gd name="connsiteY1101" fmla="*/ 1483955 h 3190227"/>
              <a:gd name="connsiteX1102" fmla="*/ 975182 w 2812178"/>
              <a:gd name="connsiteY1102" fmla="*/ 1550249 h 3190227"/>
              <a:gd name="connsiteX1103" fmla="*/ 968419 w 2812178"/>
              <a:gd name="connsiteY1103" fmla="*/ 1559488 h 3190227"/>
              <a:gd name="connsiteX1104" fmla="*/ 942892 w 2812178"/>
              <a:gd name="connsiteY1104" fmla="*/ 1585682 h 3190227"/>
              <a:gd name="connsiteX1105" fmla="*/ 941082 w 2812178"/>
              <a:gd name="connsiteY1105" fmla="*/ 1592254 h 3190227"/>
              <a:gd name="connsiteX1106" fmla="*/ 859644 w 2812178"/>
              <a:gd name="connsiteY1106" fmla="*/ 1686742 h 3190227"/>
              <a:gd name="connsiteX1107" fmla="*/ 855643 w 2812178"/>
              <a:gd name="connsiteY1107" fmla="*/ 1683599 h 3190227"/>
              <a:gd name="connsiteX1108" fmla="*/ 873645 w 2812178"/>
              <a:gd name="connsiteY1108" fmla="*/ 1657310 h 3190227"/>
              <a:gd name="connsiteX1109" fmla="*/ 872693 w 2812178"/>
              <a:gd name="connsiteY1109" fmla="*/ 1647119 h 3190227"/>
              <a:gd name="connsiteX1110" fmla="*/ 848309 w 2812178"/>
              <a:gd name="connsiteY1110" fmla="*/ 1646166 h 3190227"/>
              <a:gd name="connsiteX1111" fmla="*/ 842594 w 2812178"/>
              <a:gd name="connsiteY1111" fmla="*/ 1652453 h 3190227"/>
              <a:gd name="connsiteX1112" fmla="*/ 824115 w 2812178"/>
              <a:gd name="connsiteY1112" fmla="*/ 1664930 h 3190227"/>
              <a:gd name="connsiteX1113" fmla="*/ 819258 w 2812178"/>
              <a:gd name="connsiteY1113" fmla="*/ 1670645 h 3190227"/>
              <a:gd name="connsiteX1114" fmla="*/ 805732 w 2812178"/>
              <a:gd name="connsiteY1114" fmla="*/ 1698458 h 3190227"/>
              <a:gd name="connsiteX1115" fmla="*/ 798779 w 2812178"/>
              <a:gd name="connsiteY1115" fmla="*/ 1705412 h 3190227"/>
              <a:gd name="connsiteX1116" fmla="*/ 796302 w 2812178"/>
              <a:gd name="connsiteY1116" fmla="*/ 1720747 h 3190227"/>
              <a:gd name="connsiteX1117" fmla="*/ 751059 w 2812178"/>
              <a:gd name="connsiteY1117" fmla="*/ 1759323 h 3190227"/>
              <a:gd name="connsiteX1118" fmla="*/ 739438 w 2812178"/>
              <a:gd name="connsiteY1118" fmla="*/ 1778373 h 3190227"/>
              <a:gd name="connsiteX1119" fmla="*/ 752011 w 2812178"/>
              <a:gd name="connsiteY1119" fmla="*/ 1787993 h 3190227"/>
              <a:gd name="connsiteX1120" fmla="*/ 751916 w 2812178"/>
              <a:gd name="connsiteY1120" fmla="*/ 1795613 h 3190227"/>
              <a:gd name="connsiteX1121" fmla="*/ 738962 w 2812178"/>
              <a:gd name="connsiteY1121" fmla="*/ 1806758 h 3190227"/>
              <a:gd name="connsiteX1122" fmla="*/ 732675 w 2812178"/>
              <a:gd name="connsiteY1122" fmla="*/ 1801138 h 3190227"/>
              <a:gd name="connsiteX1123" fmla="*/ 680288 w 2812178"/>
              <a:gd name="connsiteY1123" fmla="*/ 1753417 h 3190227"/>
              <a:gd name="connsiteX1124" fmla="*/ 664857 w 2812178"/>
              <a:gd name="connsiteY1124" fmla="*/ 1765705 h 3190227"/>
              <a:gd name="connsiteX1125" fmla="*/ 666667 w 2812178"/>
              <a:gd name="connsiteY1125" fmla="*/ 1772277 h 3190227"/>
              <a:gd name="connsiteX1126" fmla="*/ 657714 w 2812178"/>
              <a:gd name="connsiteY1126" fmla="*/ 1785517 h 3190227"/>
              <a:gd name="connsiteX1127" fmla="*/ 645522 w 2812178"/>
              <a:gd name="connsiteY1127" fmla="*/ 1775801 h 3190227"/>
              <a:gd name="connsiteX1128" fmla="*/ 632568 w 2812178"/>
              <a:gd name="connsiteY1128" fmla="*/ 1752941 h 3190227"/>
              <a:gd name="connsiteX1129" fmla="*/ 629139 w 2812178"/>
              <a:gd name="connsiteY1129" fmla="*/ 1766562 h 3190227"/>
              <a:gd name="connsiteX1130" fmla="*/ 630948 w 2812178"/>
              <a:gd name="connsiteY1130" fmla="*/ 1843905 h 3190227"/>
              <a:gd name="connsiteX1131" fmla="*/ 619614 w 2812178"/>
              <a:gd name="connsiteY1131" fmla="*/ 1857240 h 3190227"/>
              <a:gd name="connsiteX1132" fmla="*/ 577418 w 2812178"/>
              <a:gd name="connsiteY1132" fmla="*/ 1866670 h 3190227"/>
              <a:gd name="connsiteX1133" fmla="*/ 535508 w 2812178"/>
              <a:gd name="connsiteY1133" fmla="*/ 1965825 h 3190227"/>
              <a:gd name="connsiteX1134" fmla="*/ 565893 w 2812178"/>
              <a:gd name="connsiteY1134" fmla="*/ 2002687 h 3190227"/>
              <a:gd name="connsiteX1135" fmla="*/ 587514 w 2812178"/>
              <a:gd name="connsiteY1135" fmla="*/ 1996305 h 3190227"/>
              <a:gd name="connsiteX1136" fmla="*/ 607422 w 2812178"/>
              <a:gd name="connsiteY1136" fmla="*/ 1979827 h 3190227"/>
              <a:gd name="connsiteX1137" fmla="*/ 615804 w 2812178"/>
              <a:gd name="connsiteY1137" fmla="*/ 1989161 h 3190227"/>
              <a:gd name="connsiteX1138" fmla="*/ 628186 w 2812178"/>
              <a:gd name="connsiteY1138" fmla="*/ 1993162 h 3190227"/>
              <a:gd name="connsiteX1139" fmla="*/ 625995 w 2812178"/>
              <a:gd name="connsiteY1139" fmla="*/ 1981065 h 3190227"/>
              <a:gd name="connsiteX1140" fmla="*/ 626948 w 2812178"/>
              <a:gd name="connsiteY1140" fmla="*/ 1971159 h 3190227"/>
              <a:gd name="connsiteX1141" fmla="*/ 623043 w 2812178"/>
              <a:gd name="connsiteY1141" fmla="*/ 1902388 h 3190227"/>
              <a:gd name="connsiteX1142" fmla="*/ 621423 w 2812178"/>
              <a:gd name="connsiteY1142" fmla="*/ 1898198 h 3190227"/>
              <a:gd name="connsiteX1143" fmla="*/ 622376 w 2812178"/>
              <a:gd name="connsiteY1143" fmla="*/ 1894673 h 3190227"/>
              <a:gd name="connsiteX1144" fmla="*/ 642759 w 2812178"/>
              <a:gd name="connsiteY1144" fmla="*/ 1915247 h 3190227"/>
              <a:gd name="connsiteX1145" fmla="*/ 668953 w 2812178"/>
              <a:gd name="connsiteY1145" fmla="*/ 1949537 h 3190227"/>
              <a:gd name="connsiteX1146" fmla="*/ 683622 w 2812178"/>
              <a:gd name="connsiteY1146" fmla="*/ 1994019 h 3190227"/>
              <a:gd name="connsiteX1147" fmla="*/ 656571 w 2812178"/>
              <a:gd name="connsiteY1147" fmla="*/ 2018784 h 3190227"/>
              <a:gd name="connsiteX1148" fmla="*/ 646665 w 2812178"/>
              <a:gd name="connsiteY1148" fmla="*/ 2028785 h 3190227"/>
              <a:gd name="connsiteX1149" fmla="*/ 648379 w 2812178"/>
              <a:gd name="connsiteY1149" fmla="*/ 2040025 h 3190227"/>
              <a:gd name="connsiteX1150" fmla="*/ 616947 w 2812178"/>
              <a:gd name="connsiteY1150" fmla="*/ 2058789 h 3190227"/>
              <a:gd name="connsiteX1151" fmla="*/ 648855 w 2812178"/>
              <a:gd name="connsiteY1151" fmla="*/ 2097937 h 3190227"/>
              <a:gd name="connsiteX1152" fmla="*/ 652189 w 2812178"/>
              <a:gd name="connsiteY1152" fmla="*/ 2133656 h 3190227"/>
              <a:gd name="connsiteX1153" fmla="*/ 657809 w 2812178"/>
              <a:gd name="connsiteY1153" fmla="*/ 2147372 h 3190227"/>
              <a:gd name="connsiteX1154" fmla="*/ 691813 w 2812178"/>
              <a:gd name="connsiteY1154" fmla="*/ 2191949 h 3190227"/>
              <a:gd name="connsiteX1155" fmla="*/ 693718 w 2812178"/>
              <a:gd name="connsiteY1155" fmla="*/ 2211761 h 3190227"/>
              <a:gd name="connsiteX1156" fmla="*/ 692575 w 2812178"/>
              <a:gd name="connsiteY1156" fmla="*/ 2296247 h 3190227"/>
              <a:gd name="connsiteX1157" fmla="*/ 681240 w 2812178"/>
              <a:gd name="connsiteY1157" fmla="*/ 2307582 h 3190227"/>
              <a:gd name="connsiteX1158" fmla="*/ 590943 w 2812178"/>
              <a:gd name="connsiteY1158" fmla="*/ 2291390 h 3190227"/>
              <a:gd name="connsiteX1159" fmla="*/ 488740 w 2812178"/>
              <a:gd name="connsiteY1159" fmla="*/ 2271197 h 3190227"/>
              <a:gd name="connsiteX1160" fmla="*/ 441972 w 2812178"/>
              <a:gd name="connsiteY1160" fmla="*/ 2239955 h 3190227"/>
              <a:gd name="connsiteX1161" fmla="*/ 439115 w 2812178"/>
              <a:gd name="connsiteY1161" fmla="*/ 2236526 h 3190227"/>
              <a:gd name="connsiteX1162" fmla="*/ 433495 w 2812178"/>
              <a:gd name="connsiteY1162" fmla="*/ 2190615 h 3190227"/>
              <a:gd name="connsiteX1163" fmla="*/ 417684 w 2812178"/>
              <a:gd name="connsiteY1163" fmla="*/ 2128417 h 3190227"/>
              <a:gd name="connsiteX1164" fmla="*/ 406254 w 2812178"/>
              <a:gd name="connsiteY1164" fmla="*/ 2129369 h 3190227"/>
              <a:gd name="connsiteX1165" fmla="*/ 399205 w 2812178"/>
              <a:gd name="connsiteY1165" fmla="*/ 2182328 h 3190227"/>
              <a:gd name="connsiteX1166" fmla="*/ 370440 w 2812178"/>
              <a:gd name="connsiteY1166" fmla="*/ 2155658 h 3190227"/>
              <a:gd name="connsiteX1167" fmla="*/ 331863 w 2812178"/>
              <a:gd name="connsiteY1167" fmla="*/ 2099366 h 3190227"/>
              <a:gd name="connsiteX1168" fmla="*/ 317481 w 2812178"/>
              <a:gd name="connsiteY1168" fmla="*/ 2085554 h 3190227"/>
              <a:gd name="connsiteX1169" fmla="*/ 246996 w 2812178"/>
              <a:gd name="connsiteY1169" fmla="*/ 2068314 h 3190227"/>
              <a:gd name="connsiteX1170" fmla="*/ 233661 w 2812178"/>
              <a:gd name="connsiteY1170" fmla="*/ 2063075 h 3190227"/>
              <a:gd name="connsiteX1171" fmla="*/ 240423 w 2812178"/>
              <a:gd name="connsiteY1171" fmla="*/ 2051360 h 3190227"/>
              <a:gd name="connsiteX1172" fmla="*/ 238423 w 2812178"/>
              <a:gd name="connsiteY1172" fmla="*/ 2028976 h 3190227"/>
              <a:gd name="connsiteX1173" fmla="*/ 241566 w 2812178"/>
              <a:gd name="connsiteY1173" fmla="*/ 2013260 h 3190227"/>
              <a:gd name="connsiteX1174" fmla="*/ 310623 w 2812178"/>
              <a:gd name="connsiteY1174" fmla="*/ 1950109 h 3190227"/>
              <a:gd name="connsiteX1175" fmla="*/ 335769 w 2812178"/>
              <a:gd name="connsiteY1175" fmla="*/ 1935916 h 3190227"/>
              <a:gd name="connsiteX1176" fmla="*/ 340722 w 2812178"/>
              <a:gd name="connsiteY1176" fmla="*/ 1927630 h 3190227"/>
              <a:gd name="connsiteX1177" fmla="*/ 330720 w 2812178"/>
              <a:gd name="connsiteY1177" fmla="*/ 1927058 h 3190227"/>
              <a:gd name="connsiteX1178" fmla="*/ 323577 w 2812178"/>
              <a:gd name="connsiteY1178" fmla="*/ 1932678 h 3190227"/>
              <a:gd name="connsiteX1179" fmla="*/ 314909 w 2812178"/>
              <a:gd name="connsiteY1179" fmla="*/ 1933345 h 3190227"/>
              <a:gd name="connsiteX1180" fmla="*/ 315004 w 2812178"/>
              <a:gd name="connsiteY1180" fmla="*/ 1924106 h 3190227"/>
              <a:gd name="connsiteX1181" fmla="*/ 314909 w 2812178"/>
              <a:gd name="connsiteY1181" fmla="*/ 1905817 h 3190227"/>
              <a:gd name="connsiteX1182" fmla="*/ 295097 w 2812178"/>
              <a:gd name="connsiteY1182" fmla="*/ 1906389 h 3190227"/>
              <a:gd name="connsiteX1183" fmla="*/ 271284 w 2812178"/>
              <a:gd name="connsiteY1183" fmla="*/ 1913628 h 3190227"/>
              <a:gd name="connsiteX1184" fmla="*/ 303860 w 2812178"/>
              <a:gd name="connsiteY1184" fmla="*/ 1872290 h 3190227"/>
              <a:gd name="connsiteX1185" fmla="*/ 370535 w 2812178"/>
              <a:gd name="connsiteY1185" fmla="*/ 1804376 h 3190227"/>
              <a:gd name="connsiteX1186" fmla="*/ 393966 w 2812178"/>
              <a:gd name="connsiteY1186" fmla="*/ 1771325 h 3190227"/>
              <a:gd name="connsiteX1187" fmla="*/ 422446 w 2812178"/>
              <a:gd name="connsiteY1187" fmla="*/ 1722937 h 3190227"/>
              <a:gd name="connsiteX1188" fmla="*/ 427590 w 2812178"/>
              <a:gd name="connsiteY1188" fmla="*/ 1703792 h 3190227"/>
              <a:gd name="connsiteX1189" fmla="*/ 471024 w 2812178"/>
              <a:gd name="connsiteY1189" fmla="*/ 1656644 h 3190227"/>
              <a:gd name="connsiteX1190" fmla="*/ 499027 w 2812178"/>
              <a:gd name="connsiteY1190" fmla="*/ 1644071 h 3190227"/>
              <a:gd name="connsiteX1191" fmla="*/ 400253 w 2812178"/>
              <a:gd name="connsiteY1191" fmla="*/ 1679027 h 3190227"/>
              <a:gd name="connsiteX1192" fmla="*/ 371297 w 2812178"/>
              <a:gd name="connsiteY1192" fmla="*/ 1665121 h 3190227"/>
              <a:gd name="connsiteX1193" fmla="*/ 358533 w 2812178"/>
              <a:gd name="connsiteY1193" fmla="*/ 1591683 h 3190227"/>
              <a:gd name="connsiteX1194" fmla="*/ 316433 w 2812178"/>
              <a:gd name="connsiteY1194" fmla="*/ 1576062 h 3190227"/>
              <a:gd name="connsiteX1195" fmla="*/ 264236 w 2812178"/>
              <a:gd name="connsiteY1195" fmla="*/ 1592445 h 3190227"/>
              <a:gd name="connsiteX1196" fmla="*/ 201276 w 2812178"/>
              <a:gd name="connsiteY1196" fmla="*/ 1618639 h 3190227"/>
              <a:gd name="connsiteX1197" fmla="*/ 145745 w 2812178"/>
              <a:gd name="connsiteY1197" fmla="*/ 1617782 h 3190227"/>
              <a:gd name="connsiteX1198" fmla="*/ 79546 w 2812178"/>
              <a:gd name="connsiteY1198" fmla="*/ 1589778 h 3190227"/>
              <a:gd name="connsiteX1199" fmla="*/ 5823 w 2812178"/>
              <a:gd name="connsiteY1199" fmla="*/ 1501958 h 3190227"/>
              <a:gd name="connsiteX1200" fmla="*/ 1917 w 2812178"/>
              <a:gd name="connsiteY1200" fmla="*/ 1404231 h 3190227"/>
              <a:gd name="connsiteX1201" fmla="*/ 8394 w 2812178"/>
              <a:gd name="connsiteY1201" fmla="*/ 1345271 h 3190227"/>
              <a:gd name="connsiteX1202" fmla="*/ 43637 w 2812178"/>
              <a:gd name="connsiteY1202" fmla="*/ 1302599 h 3190227"/>
              <a:gd name="connsiteX1203" fmla="*/ 81261 w 2812178"/>
              <a:gd name="connsiteY1203" fmla="*/ 1274500 h 3190227"/>
              <a:gd name="connsiteX1204" fmla="*/ 149841 w 2812178"/>
              <a:gd name="connsiteY1204" fmla="*/ 1211445 h 3190227"/>
              <a:gd name="connsiteX1205" fmla="*/ 172129 w 2812178"/>
              <a:gd name="connsiteY1205" fmla="*/ 1186489 h 3190227"/>
              <a:gd name="connsiteX1206" fmla="*/ 132981 w 2812178"/>
              <a:gd name="connsiteY1206" fmla="*/ 1199634 h 3190227"/>
              <a:gd name="connsiteX1207" fmla="*/ 138506 w 2812178"/>
              <a:gd name="connsiteY1207" fmla="*/ 1181632 h 3190227"/>
              <a:gd name="connsiteX1208" fmla="*/ 145078 w 2812178"/>
              <a:gd name="connsiteY1208" fmla="*/ 1170773 h 3190227"/>
              <a:gd name="connsiteX1209" fmla="*/ 151746 w 2812178"/>
              <a:gd name="connsiteY1209" fmla="*/ 1115528 h 3190227"/>
              <a:gd name="connsiteX1210" fmla="*/ 137649 w 2812178"/>
              <a:gd name="connsiteY1210" fmla="*/ 1077619 h 3190227"/>
              <a:gd name="connsiteX1211" fmla="*/ 132410 w 2812178"/>
              <a:gd name="connsiteY1211" fmla="*/ 1072094 h 3190227"/>
              <a:gd name="connsiteX1212" fmla="*/ 116503 w 2812178"/>
              <a:gd name="connsiteY1212" fmla="*/ 1080000 h 3190227"/>
              <a:gd name="connsiteX1213" fmla="*/ 109169 w 2812178"/>
              <a:gd name="connsiteY1213" fmla="*/ 1097240 h 3190227"/>
              <a:gd name="connsiteX1214" fmla="*/ 103740 w 2812178"/>
              <a:gd name="connsiteY1214" fmla="*/ 1075047 h 3190227"/>
              <a:gd name="connsiteX1215" fmla="*/ 122885 w 2812178"/>
              <a:gd name="connsiteY1215" fmla="*/ 1026660 h 3190227"/>
              <a:gd name="connsiteX1216" fmla="*/ 187083 w 2812178"/>
              <a:gd name="connsiteY1216" fmla="*/ 966081 h 3190227"/>
              <a:gd name="connsiteX1217" fmla="*/ 190608 w 2812178"/>
              <a:gd name="connsiteY1217" fmla="*/ 940268 h 3190227"/>
              <a:gd name="connsiteX1218" fmla="*/ 173844 w 2812178"/>
              <a:gd name="connsiteY1218" fmla="*/ 937792 h 3190227"/>
              <a:gd name="connsiteX1219" fmla="*/ 167462 w 2812178"/>
              <a:gd name="connsiteY1219" fmla="*/ 937220 h 3190227"/>
              <a:gd name="connsiteX1220" fmla="*/ 145364 w 2812178"/>
              <a:gd name="connsiteY1220" fmla="*/ 918932 h 3190227"/>
              <a:gd name="connsiteX1221" fmla="*/ 156603 w 2812178"/>
              <a:gd name="connsiteY1221" fmla="*/ 916456 h 3190227"/>
              <a:gd name="connsiteX1222" fmla="*/ 170510 w 2812178"/>
              <a:gd name="connsiteY1222" fmla="*/ 925886 h 3190227"/>
              <a:gd name="connsiteX1223" fmla="*/ 169653 w 2812178"/>
              <a:gd name="connsiteY1223" fmla="*/ 904645 h 3190227"/>
              <a:gd name="connsiteX1224" fmla="*/ 185274 w 2812178"/>
              <a:gd name="connsiteY1224" fmla="*/ 870736 h 3190227"/>
              <a:gd name="connsiteX1225" fmla="*/ 193465 w 2812178"/>
              <a:gd name="connsiteY1225" fmla="*/ 869783 h 3190227"/>
              <a:gd name="connsiteX1226" fmla="*/ 199180 w 2812178"/>
              <a:gd name="connsiteY1226" fmla="*/ 889786 h 3190227"/>
              <a:gd name="connsiteX1227" fmla="*/ 219564 w 2812178"/>
              <a:gd name="connsiteY1227" fmla="*/ 847685 h 3190227"/>
              <a:gd name="connsiteX1228" fmla="*/ 248615 w 2812178"/>
              <a:gd name="connsiteY1228" fmla="*/ 812824 h 3190227"/>
              <a:gd name="connsiteX1229" fmla="*/ 272999 w 2812178"/>
              <a:gd name="connsiteY1229" fmla="*/ 773581 h 3190227"/>
              <a:gd name="connsiteX1230" fmla="*/ 263188 w 2812178"/>
              <a:gd name="connsiteY1230" fmla="*/ 765675 h 3190227"/>
              <a:gd name="connsiteX1231" fmla="*/ 251282 w 2812178"/>
              <a:gd name="connsiteY1231" fmla="*/ 765199 h 3190227"/>
              <a:gd name="connsiteX1232" fmla="*/ 261664 w 2812178"/>
              <a:gd name="connsiteY1232" fmla="*/ 757007 h 3190227"/>
              <a:gd name="connsiteX1233" fmla="*/ 301574 w 2812178"/>
              <a:gd name="connsiteY1233" fmla="*/ 737005 h 3190227"/>
              <a:gd name="connsiteX1234" fmla="*/ 315671 w 2812178"/>
              <a:gd name="connsiteY1234" fmla="*/ 734528 h 3190227"/>
              <a:gd name="connsiteX1235" fmla="*/ 350818 w 2812178"/>
              <a:gd name="connsiteY1235" fmla="*/ 726432 h 3190227"/>
              <a:gd name="connsiteX1236" fmla="*/ 382251 w 2812178"/>
              <a:gd name="connsiteY1236" fmla="*/ 709097 h 3190227"/>
              <a:gd name="connsiteX1237" fmla="*/ 396633 w 2812178"/>
              <a:gd name="connsiteY1237" fmla="*/ 698905 h 3190227"/>
              <a:gd name="connsiteX1238" fmla="*/ 417017 w 2812178"/>
              <a:gd name="connsiteY1238" fmla="*/ 686618 h 3190227"/>
              <a:gd name="connsiteX1239" fmla="*/ 430828 w 2812178"/>
              <a:gd name="connsiteY1239" fmla="*/ 674235 h 3190227"/>
              <a:gd name="connsiteX1240" fmla="*/ 442544 w 2812178"/>
              <a:gd name="connsiteY1240" fmla="*/ 652518 h 3190227"/>
              <a:gd name="connsiteX1241" fmla="*/ 446449 w 2812178"/>
              <a:gd name="connsiteY1241" fmla="*/ 654328 h 3190227"/>
              <a:gd name="connsiteX1242" fmla="*/ 452259 w 2812178"/>
              <a:gd name="connsiteY1242" fmla="*/ 671854 h 3190227"/>
              <a:gd name="connsiteX1243" fmla="*/ 465594 w 2812178"/>
              <a:gd name="connsiteY1243" fmla="*/ 658138 h 3190227"/>
              <a:gd name="connsiteX1244" fmla="*/ 483025 w 2812178"/>
              <a:gd name="connsiteY1244" fmla="*/ 613942 h 3190227"/>
              <a:gd name="connsiteX1245" fmla="*/ 423684 w 2812178"/>
              <a:gd name="connsiteY1245" fmla="*/ 641850 h 3190227"/>
              <a:gd name="connsiteX1246" fmla="*/ 396538 w 2812178"/>
              <a:gd name="connsiteY1246" fmla="*/ 635278 h 3190227"/>
              <a:gd name="connsiteX1247" fmla="*/ 381774 w 2812178"/>
              <a:gd name="connsiteY1247" fmla="*/ 659090 h 3190227"/>
              <a:gd name="connsiteX1248" fmla="*/ 364344 w 2812178"/>
              <a:gd name="connsiteY1248" fmla="*/ 659186 h 3190227"/>
              <a:gd name="connsiteX1249" fmla="*/ 360057 w 2812178"/>
              <a:gd name="connsiteY1249" fmla="*/ 644993 h 3190227"/>
              <a:gd name="connsiteX1250" fmla="*/ 365772 w 2812178"/>
              <a:gd name="connsiteY1250" fmla="*/ 625372 h 3190227"/>
              <a:gd name="connsiteX1251" fmla="*/ 356343 w 2812178"/>
              <a:gd name="connsiteY1251" fmla="*/ 598892 h 3190227"/>
              <a:gd name="connsiteX1252" fmla="*/ 358819 w 2812178"/>
              <a:gd name="connsiteY1252" fmla="*/ 589081 h 3190227"/>
              <a:gd name="connsiteX1253" fmla="*/ 403682 w 2812178"/>
              <a:gd name="connsiteY1253" fmla="*/ 546124 h 3190227"/>
              <a:gd name="connsiteX1254" fmla="*/ 427685 w 2812178"/>
              <a:gd name="connsiteY1254" fmla="*/ 499642 h 3190227"/>
              <a:gd name="connsiteX1255" fmla="*/ 432066 w 2812178"/>
              <a:gd name="connsiteY1255" fmla="*/ 495260 h 3190227"/>
              <a:gd name="connsiteX1256" fmla="*/ 450640 w 2812178"/>
              <a:gd name="connsiteY1256" fmla="*/ 462304 h 3190227"/>
              <a:gd name="connsiteX1257" fmla="*/ 471405 w 2812178"/>
              <a:gd name="connsiteY1257" fmla="*/ 427156 h 3190227"/>
              <a:gd name="connsiteX1258" fmla="*/ 483692 w 2812178"/>
              <a:gd name="connsiteY1258" fmla="*/ 421251 h 3190227"/>
              <a:gd name="connsiteX1259" fmla="*/ 507314 w 2812178"/>
              <a:gd name="connsiteY1259" fmla="*/ 409535 h 3190227"/>
              <a:gd name="connsiteX1260" fmla="*/ 519887 w 2812178"/>
              <a:gd name="connsiteY1260" fmla="*/ 430109 h 3190227"/>
              <a:gd name="connsiteX1261" fmla="*/ 540080 w 2812178"/>
              <a:gd name="connsiteY1261" fmla="*/ 431633 h 3190227"/>
              <a:gd name="connsiteX1262" fmla="*/ 563892 w 2812178"/>
              <a:gd name="connsiteY1262" fmla="*/ 401820 h 3190227"/>
              <a:gd name="connsiteX1263" fmla="*/ 606088 w 2812178"/>
              <a:gd name="connsiteY1263" fmla="*/ 375721 h 3190227"/>
              <a:gd name="connsiteX1264" fmla="*/ 626091 w 2812178"/>
              <a:gd name="connsiteY1264" fmla="*/ 361815 h 3190227"/>
              <a:gd name="connsiteX1265" fmla="*/ 644664 w 2812178"/>
              <a:gd name="connsiteY1265" fmla="*/ 341812 h 3190227"/>
              <a:gd name="connsiteX1266" fmla="*/ 669048 w 2812178"/>
              <a:gd name="connsiteY1266" fmla="*/ 334954 h 3190227"/>
              <a:gd name="connsiteX1267" fmla="*/ 670382 w 2812178"/>
              <a:gd name="connsiteY1267" fmla="*/ 361339 h 3190227"/>
              <a:gd name="connsiteX1268" fmla="*/ 650094 w 2812178"/>
              <a:gd name="connsiteY1268" fmla="*/ 388961 h 3190227"/>
              <a:gd name="connsiteX1269" fmla="*/ 642378 w 2812178"/>
              <a:gd name="connsiteY1269" fmla="*/ 407630 h 3190227"/>
              <a:gd name="connsiteX1270" fmla="*/ 646665 w 2812178"/>
              <a:gd name="connsiteY1270" fmla="*/ 417060 h 3190227"/>
              <a:gd name="connsiteX1271" fmla="*/ 656571 w 2812178"/>
              <a:gd name="connsiteY1271" fmla="*/ 413059 h 3190227"/>
              <a:gd name="connsiteX1272" fmla="*/ 660285 w 2812178"/>
              <a:gd name="connsiteY1272" fmla="*/ 407440 h 3190227"/>
              <a:gd name="connsiteX1273" fmla="*/ 685717 w 2812178"/>
              <a:gd name="connsiteY1273" fmla="*/ 388866 h 3190227"/>
              <a:gd name="connsiteX1274" fmla="*/ 701243 w 2812178"/>
              <a:gd name="connsiteY1274" fmla="*/ 376769 h 3190227"/>
              <a:gd name="connsiteX1275" fmla="*/ 718864 w 2812178"/>
              <a:gd name="connsiteY1275" fmla="*/ 382008 h 3190227"/>
              <a:gd name="connsiteX1276" fmla="*/ 721722 w 2812178"/>
              <a:gd name="connsiteY1276" fmla="*/ 395343 h 3190227"/>
              <a:gd name="connsiteX1277" fmla="*/ 748963 w 2812178"/>
              <a:gd name="connsiteY1277" fmla="*/ 413250 h 3190227"/>
              <a:gd name="connsiteX1278" fmla="*/ 775824 w 2812178"/>
              <a:gd name="connsiteY1278" fmla="*/ 411440 h 3190227"/>
              <a:gd name="connsiteX1279" fmla="*/ 793826 w 2812178"/>
              <a:gd name="connsiteY1279" fmla="*/ 400201 h 3190227"/>
              <a:gd name="connsiteX1280" fmla="*/ 799446 w 2812178"/>
              <a:gd name="connsiteY1280" fmla="*/ 387818 h 3190227"/>
              <a:gd name="connsiteX1281" fmla="*/ 817638 w 2812178"/>
              <a:gd name="connsiteY1281" fmla="*/ 376674 h 3190227"/>
              <a:gd name="connsiteX1282" fmla="*/ 829068 w 2812178"/>
              <a:gd name="connsiteY1282" fmla="*/ 386485 h 3190227"/>
              <a:gd name="connsiteX1283" fmla="*/ 818305 w 2812178"/>
              <a:gd name="connsiteY1283" fmla="*/ 402487 h 3190227"/>
              <a:gd name="connsiteX1284" fmla="*/ 739819 w 2812178"/>
              <a:gd name="connsiteY1284" fmla="*/ 468400 h 3190227"/>
              <a:gd name="connsiteX1285" fmla="*/ 571893 w 2812178"/>
              <a:gd name="connsiteY1285" fmla="*/ 688713 h 3190227"/>
              <a:gd name="connsiteX1286" fmla="*/ 551700 w 2812178"/>
              <a:gd name="connsiteY1286" fmla="*/ 871498 h 3190227"/>
              <a:gd name="connsiteX1287" fmla="*/ 555510 w 2812178"/>
              <a:gd name="connsiteY1287" fmla="*/ 900835 h 3190227"/>
              <a:gd name="connsiteX1288" fmla="*/ 570465 w 2812178"/>
              <a:gd name="connsiteY1288" fmla="*/ 968843 h 3190227"/>
              <a:gd name="connsiteX1289" fmla="*/ 574465 w 2812178"/>
              <a:gd name="connsiteY1289" fmla="*/ 1047901 h 3190227"/>
              <a:gd name="connsiteX1290" fmla="*/ 578466 w 2812178"/>
              <a:gd name="connsiteY1290" fmla="*/ 1188585 h 3190227"/>
              <a:gd name="connsiteX1291" fmla="*/ 580847 w 2812178"/>
              <a:gd name="connsiteY1291" fmla="*/ 1247735 h 3190227"/>
              <a:gd name="connsiteX1292" fmla="*/ 593229 w 2812178"/>
              <a:gd name="connsiteY1292" fmla="*/ 1264023 h 3190227"/>
              <a:gd name="connsiteX1293" fmla="*/ 595611 w 2812178"/>
              <a:gd name="connsiteY1293" fmla="*/ 1271738 h 3190227"/>
              <a:gd name="connsiteX1294" fmla="*/ 588943 w 2812178"/>
              <a:gd name="connsiteY1294" fmla="*/ 1283168 h 3190227"/>
              <a:gd name="connsiteX1295" fmla="*/ 579704 w 2812178"/>
              <a:gd name="connsiteY1295" fmla="*/ 1351462 h 3190227"/>
              <a:gd name="connsiteX1296" fmla="*/ 583514 w 2812178"/>
              <a:gd name="connsiteY1296" fmla="*/ 1406993 h 3190227"/>
              <a:gd name="connsiteX1297" fmla="*/ 582085 w 2812178"/>
              <a:gd name="connsiteY1297" fmla="*/ 1431187 h 3190227"/>
              <a:gd name="connsiteX1298" fmla="*/ 574179 w 2812178"/>
              <a:gd name="connsiteY1298" fmla="*/ 1550154 h 3190227"/>
              <a:gd name="connsiteX1299" fmla="*/ 587324 w 2812178"/>
              <a:gd name="connsiteY1299" fmla="*/ 1619687 h 3190227"/>
              <a:gd name="connsiteX1300" fmla="*/ 646284 w 2812178"/>
              <a:gd name="connsiteY1300" fmla="*/ 1734939 h 3190227"/>
              <a:gd name="connsiteX1301" fmla="*/ 663810 w 2812178"/>
              <a:gd name="connsiteY1301" fmla="*/ 1735606 h 3190227"/>
              <a:gd name="connsiteX1302" fmla="*/ 669620 w 2812178"/>
              <a:gd name="connsiteY1302" fmla="*/ 1713698 h 3190227"/>
              <a:gd name="connsiteX1303" fmla="*/ 667143 w 2812178"/>
              <a:gd name="connsiteY1303" fmla="*/ 1668931 h 3190227"/>
              <a:gd name="connsiteX1304" fmla="*/ 668382 w 2812178"/>
              <a:gd name="connsiteY1304" fmla="*/ 1651500 h 3190227"/>
              <a:gd name="connsiteX1305" fmla="*/ 680383 w 2812178"/>
              <a:gd name="connsiteY1305" fmla="*/ 1629402 h 3190227"/>
              <a:gd name="connsiteX1306" fmla="*/ 700100 w 2812178"/>
              <a:gd name="connsiteY1306" fmla="*/ 1634260 h 3190227"/>
              <a:gd name="connsiteX1307" fmla="*/ 709434 w 2812178"/>
              <a:gd name="connsiteY1307" fmla="*/ 1644166 h 3190227"/>
              <a:gd name="connsiteX1308" fmla="*/ 717626 w 2812178"/>
              <a:gd name="connsiteY1308" fmla="*/ 1646357 h 3190227"/>
              <a:gd name="connsiteX1309" fmla="*/ 720293 w 2812178"/>
              <a:gd name="connsiteY1309" fmla="*/ 1636546 h 3190227"/>
              <a:gd name="connsiteX1310" fmla="*/ 730961 w 2812178"/>
              <a:gd name="connsiteY1310" fmla="*/ 1589587 h 3190227"/>
              <a:gd name="connsiteX1311" fmla="*/ 785539 w 2812178"/>
              <a:gd name="connsiteY1311" fmla="*/ 1571490 h 3190227"/>
              <a:gd name="connsiteX1312" fmla="*/ 796683 w 2812178"/>
              <a:gd name="connsiteY1312" fmla="*/ 1583777 h 3190227"/>
              <a:gd name="connsiteX1313" fmla="*/ 800398 w 2812178"/>
              <a:gd name="connsiteY1313" fmla="*/ 1593683 h 3190227"/>
              <a:gd name="connsiteX1314" fmla="*/ 808304 w 2812178"/>
              <a:gd name="connsiteY1314" fmla="*/ 1585682 h 3190227"/>
              <a:gd name="connsiteX1315" fmla="*/ 814019 w 2812178"/>
              <a:gd name="connsiteY1315" fmla="*/ 1582063 h 3190227"/>
              <a:gd name="connsiteX1316" fmla="*/ 829354 w 2812178"/>
              <a:gd name="connsiteY1316" fmla="*/ 1561394 h 3190227"/>
              <a:gd name="connsiteX1317" fmla="*/ 805637 w 2812178"/>
              <a:gd name="connsiteY1317" fmla="*/ 1552154 h 3190227"/>
              <a:gd name="connsiteX1318" fmla="*/ 789349 w 2812178"/>
              <a:gd name="connsiteY1318" fmla="*/ 1530437 h 3190227"/>
              <a:gd name="connsiteX1319" fmla="*/ 842118 w 2812178"/>
              <a:gd name="connsiteY1319" fmla="*/ 1483384 h 3190227"/>
              <a:gd name="connsiteX1320" fmla="*/ 848118 w 2812178"/>
              <a:gd name="connsiteY1320" fmla="*/ 1478145 h 3190227"/>
              <a:gd name="connsiteX1321" fmla="*/ 842213 w 2812178"/>
              <a:gd name="connsiteY1321" fmla="*/ 1473383 h 3190227"/>
              <a:gd name="connsiteX1322" fmla="*/ 780396 w 2812178"/>
              <a:gd name="connsiteY1322" fmla="*/ 1473954 h 3190227"/>
              <a:gd name="connsiteX1323" fmla="*/ 766489 w 2812178"/>
              <a:gd name="connsiteY1323" fmla="*/ 1470144 h 3190227"/>
              <a:gd name="connsiteX1324" fmla="*/ 771252 w 2812178"/>
              <a:gd name="connsiteY1324" fmla="*/ 1458714 h 3190227"/>
              <a:gd name="connsiteX1325" fmla="*/ 782586 w 2812178"/>
              <a:gd name="connsiteY1325" fmla="*/ 1435473 h 3190227"/>
              <a:gd name="connsiteX1326" fmla="*/ 818400 w 2812178"/>
              <a:gd name="connsiteY1326" fmla="*/ 1419090 h 3190227"/>
              <a:gd name="connsiteX1327" fmla="*/ 912793 w 2812178"/>
              <a:gd name="connsiteY1327" fmla="*/ 1377847 h 3190227"/>
              <a:gd name="connsiteX1328" fmla="*/ 917746 w 2812178"/>
              <a:gd name="connsiteY1328" fmla="*/ 1369750 h 3190227"/>
              <a:gd name="connsiteX1329" fmla="*/ 878313 w 2812178"/>
              <a:gd name="connsiteY1329" fmla="*/ 1384705 h 3190227"/>
              <a:gd name="connsiteX1330" fmla="*/ 852119 w 2812178"/>
              <a:gd name="connsiteY1330" fmla="*/ 1390896 h 3190227"/>
              <a:gd name="connsiteX1331" fmla="*/ 795540 w 2812178"/>
              <a:gd name="connsiteY1331" fmla="*/ 1396706 h 3190227"/>
              <a:gd name="connsiteX1332" fmla="*/ 769728 w 2812178"/>
              <a:gd name="connsiteY1332" fmla="*/ 1394135 h 3190227"/>
              <a:gd name="connsiteX1333" fmla="*/ 749820 w 2812178"/>
              <a:gd name="connsiteY1333" fmla="*/ 1407660 h 3190227"/>
              <a:gd name="connsiteX1334" fmla="*/ 738200 w 2812178"/>
              <a:gd name="connsiteY1334" fmla="*/ 1438045 h 3190227"/>
              <a:gd name="connsiteX1335" fmla="*/ 670001 w 2812178"/>
              <a:gd name="connsiteY1335" fmla="*/ 1475764 h 3190227"/>
              <a:gd name="connsiteX1336" fmla="*/ 609136 w 2812178"/>
              <a:gd name="connsiteY1336" fmla="*/ 1496528 h 3190227"/>
              <a:gd name="connsiteX1337" fmla="*/ 627519 w 2812178"/>
              <a:gd name="connsiteY1337" fmla="*/ 1449379 h 3190227"/>
              <a:gd name="connsiteX1338" fmla="*/ 634568 w 2812178"/>
              <a:gd name="connsiteY1338" fmla="*/ 1444141 h 3190227"/>
              <a:gd name="connsiteX1339" fmla="*/ 662952 w 2812178"/>
              <a:gd name="connsiteY1339" fmla="*/ 1427853 h 3190227"/>
              <a:gd name="connsiteX1340" fmla="*/ 684574 w 2812178"/>
              <a:gd name="connsiteY1340" fmla="*/ 1406422 h 3190227"/>
              <a:gd name="connsiteX1341" fmla="*/ 688670 w 2812178"/>
              <a:gd name="connsiteY1341" fmla="*/ 1374608 h 3190227"/>
              <a:gd name="connsiteX1342" fmla="*/ 677621 w 2812178"/>
              <a:gd name="connsiteY1342" fmla="*/ 1393182 h 3190227"/>
              <a:gd name="connsiteX1343" fmla="*/ 655523 w 2812178"/>
              <a:gd name="connsiteY1343" fmla="*/ 1412137 h 3190227"/>
              <a:gd name="connsiteX1344" fmla="*/ 619804 w 2812178"/>
              <a:gd name="connsiteY1344" fmla="*/ 1424710 h 3190227"/>
              <a:gd name="connsiteX1345" fmla="*/ 610374 w 2812178"/>
              <a:gd name="connsiteY1345" fmla="*/ 1427282 h 3190227"/>
              <a:gd name="connsiteX1346" fmla="*/ 609708 w 2812178"/>
              <a:gd name="connsiteY1346" fmla="*/ 1416518 h 3190227"/>
              <a:gd name="connsiteX1347" fmla="*/ 636473 w 2812178"/>
              <a:gd name="connsiteY1347" fmla="*/ 1390420 h 3190227"/>
              <a:gd name="connsiteX1348" fmla="*/ 646569 w 2812178"/>
              <a:gd name="connsiteY1348" fmla="*/ 1378037 h 3190227"/>
              <a:gd name="connsiteX1349" fmla="*/ 629043 w 2812178"/>
              <a:gd name="connsiteY1349" fmla="*/ 1363083 h 3190227"/>
              <a:gd name="connsiteX1350" fmla="*/ 620185 w 2812178"/>
              <a:gd name="connsiteY1350" fmla="*/ 1370703 h 3190227"/>
              <a:gd name="connsiteX1351" fmla="*/ 603707 w 2812178"/>
              <a:gd name="connsiteY1351" fmla="*/ 1380514 h 3190227"/>
              <a:gd name="connsiteX1352" fmla="*/ 613041 w 2812178"/>
              <a:gd name="connsiteY1352" fmla="*/ 1346414 h 3190227"/>
              <a:gd name="connsiteX1353" fmla="*/ 608565 w 2812178"/>
              <a:gd name="connsiteY1353" fmla="*/ 1327460 h 3190227"/>
              <a:gd name="connsiteX1354" fmla="*/ 609327 w 2812178"/>
              <a:gd name="connsiteY1354" fmla="*/ 1306409 h 3190227"/>
              <a:gd name="connsiteX1355" fmla="*/ 624567 w 2812178"/>
              <a:gd name="connsiteY1355" fmla="*/ 1302313 h 3190227"/>
              <a:gd name="connsiteX1356" fmla="*/ 630472 w 2812178"/>
              <a:gd name="connsiteY1356" fmla="*/ 1296408 h 3190227"/>
              <a:gd name="connsiteX1357" fmla="*/ 616470 w 2812178"/>
              <a:gd name="connsiteY1357" fmla="*/ 1262023 h 3190227"/>
              <a:gd name="connsiteX1358" fmla="*/ 606850 w 2812178"/>
              <a:gd name="connsiteY1358" fmla="*/ 1244687 h 3190227"/>
              <a:gd name="connsiteX1359" fmla="*/ 605612 w 2812178"/>
              <a:gd name="connsiteY1359" fmla="*/ 1210397 h 3190227"/>
              <a:gd name="connsiteX1360" fmla="*/ 615327 w 2812178"/>
              <a:gd name="connsiteY1360" fmla="*/ 1191728 h 3190227"/>
              <a:gd name="connsiteX1361" fmla="*/ 629043 w 2812178"/>
              <a:gd name="connsiteY1361" fmla="*/ 1173916 h 3190227"/>
              <a:gd name="connsiteX1362" fmla="*/ 632853 w 2812178"/>
              <a:gd name="connsiteY1362" fmla="*/ 1149152 h 3190227"/>
              <a:gd name="connsiteX1363" fmla="*/ 621423 w 2812178"/>
              <a:gd name="connsiteY1363" fmla="*/ 1160105 h 3190227"/>
              <a:gd name="connsiteX1364" fmla="*/ 606945 w 2812178"/>
              <a:gd name="connsiteY1364" fmla="*/ 1181822 h 3190227"/>
              <a:gd name="connsiteX1365" fmla="*/ 591515 w 2812178"/>
              <a:gd name="connsiteY1365" fmla="*/ 1163439 h 3190227"/>
              <a:gd name="connsiteX1366" fmla="*/ 589134 w 2812178"/>
              <a:gd name="connsiteY1366" fmla="*/ 1157153 h 3190227"/>
              <a:gd name="connsiteX1367" fmla="*/ 583800 w 2812178"/>
              <a:gd name="connsiteY1367" fmla="*/ 1168583 h 3190227"/>
              <a:gd name="connsiteX1368" fmla="*/ 581799 w 2812178"/>
              <a:gd name="connsiteY1368" fmla="*/ 1165344 h 3190227"/>
              <a:gd name="connsiteX1369" fmla="*/ 586943 w 2812178"/>
              <a:gd name="connsiteY1369" fmla="*/ 1107527 h 3190227"/>
              <a:gd name="connsiteX1370" fmla="*/ 587991 w 2812178"/>
              <a:gd name="connsiteY1370" fmla="*/ 1096764 h 3190227"/>
              <a:gd name="connsiteX1371" fmla="*/ 597516 w 2812178"/>
              <a:gd name="connsiteY1371" fmla="*/ 1029041 h 3190227"/>
              <a:gd name="connsiteX1372" fmla="*/ 593420 w 2812178"/>
              <a:gd name="connsiteY1372" fmla="*/ 1081714 h 3190227"/>
              <a:gd name="connsiteX1373" fmla="*/ 611422 w 2812178"/>
              <a:gd name="connsiteY1373" fmla="*/ 1055902 h 3190227"/>
              <a:gd name="connsiteX1374" fmla="*/ 617804 w 2812178"/>
              <a:gd name="connsiteY1374" fmla="*/ 1036376 h 3190227"/>
              <a:gd name="connsiteX1375" fmla="*/ 628091 w 2812178"/>
              <a:gd name="connsiteY1375" fmla="*/ 1021612 h 3190227"/>
              <a:gd name="connsiteX1376" fmla="*/ 647046 w 2812178"/>
              <a:gd name="connsiteY1376" fmla="*/ 1016373 h 3190227"/>
              <a:gd name="connsiteX1377" fmla="*/ 656856 w 2812178"/>
              <a:gd name="connsiteY1377" fmla="*/ 989322 h 3190227"/>
              <a:gd name="connsiteX1378" fmla="*/ 658571 w 2812178"/>
              <a:gd name="connsiteY1378" fmla="*/ 985417 h 3190227"/>
              <a:gd name="connsiteX1379" fmla="*/ 679907 w 2812178"/>
              <a:gd name="connsiteY1379" fmla="*/ 960366 h 3190227"/>
              <a:gd name="connsiteX1380" fmla="*/ 702576 w 2812178"/>
              <a:gd name="connsiteY1380" fmla="*/ 952651 h 3190227"/>
              <a:gd name="connsiteX1381" fmla="*/ 711530 w 2812178"/>
              <a:gd name="connsiteY1381" fmla="*/ 948460 h 3190227"/>
              <a:gd name="connsiteX1382" fmla="*/ 726579 w 2812178"/>
              <a:gd name="connsiteY1382" fmla="*/ 929219 h 3190227"/>
              <a:gd name="connsiteX1383" fmla="*/ 740676 w 2812178"/>
              <a:gd name="connsiteY1383" fmla="*/ 928838 h 3190227"/>
              <a:gd name="connsiteX1384" fmla="*/ 753726 w 2812178"/>
              <a:gd name="connsiteY1384" fmla="*/ 928172 h 3190227"/>
              <a:gd name="connsiteX1385" fmla="*/ 755821 w 2812178"/>
              <a:gd name="connsiteY1385" fmla="*/ 956175 h 3190227"/>
              <a:gd name="connsiteX1386" fmla="*/ 799541 w 2812178"/>
              <a:gd name="connsiteY1386" fmla="*/ 925219 h 3190227"/>
              <a:gd name="connsiteX1387" fmla="*/ 815352 w 2812178"/>
              <a:gd name="connsiteY1387" fmla="*/ 922933 h 3190227"/>
              <a:gd name="connsiteX1388" fmla="*/ 866597 w 2812178"/>
              <a:gd name="connsiteY1388" fmla="*/ 908931 h 3190227"/>
              <a:gd name="connsiteX1389" fmla="*/ 882789 w 2812178"/>
              <a:gd name="connsiteY1389" fmla="*/ 905502 h 3190227"/>
              <a:gd name="connsiteX1390" fmla="*/ 890124 w 2812178"/>
              <a:gd name="connsiteY1390" fmla="*/ 898930 h 3190227"/>
              <a:gd name="connsiteX1391" fmla="*/ 889171 w 2812178"/>
              <a:gd name="connsiteY1391" fmla="*/ 885118 h 3190227"/>
              <a:gd name="connsiteX1392" fmla="*/ 889933 w 2812178"/>
              <a:gd name="connsiteY1392" fmla="*/ 852734 h 3190227"/>
              <a:gd name="connsiteX1393" fmla="*/ 921461 w 2812178"/>
              <a:gd name="connsiteY1393" fmla="*/ 845209 h 3190227"/>
              <a:gd name="connsiteX1394" fmla="*/ 974325 w 2812178"/>
              <a:gd name="connsiteY1394" fmla="*/ 866068 h 3190227"/>
              <a:gd name="connsiteX1395" fmla="*/ 1001185 w 2812178"/>
              <a:gd name="connsiteY1395" fmla="*/ 857496 h 3190227"/>
              <a:gd name="connsiteX1396" fmla="*/ 1003566 w 2812178"/>
              <a:gd name="connsiteY1396" fmla="*/ 837208 h 3190227"/>
              <a:gd name="connsiteX1397" fmla="*/ 1020616 w 2812178"/>
              <a:gd name="connsiteY1397" fmla="*/ 842447 h 3190227"/>
              <a:gd name="connsiteX1398" fmla="*/ 1022712 w 2812178"/>
              <a:gd name="connsiteY1398" fmla="*/ 821682 h 3190227"/>
              <a:gd name="connsiteX1399" fmla="*/ 983278 w 2812178"/>
              <a:gd name="connsiteY1399" fmla="*/ 805870 h 3190227"/>
              <a:gd name="connsiteX1400" fmla="*/ 960799 w 2812178"/>
              <a:gd name="connsiteY1400" fmla="*/ 795679 h 3190227"/>
              <a:gd name="connsiteX1401" fmla="*/ 947750 w 2812178"/>
              <a:gd name="connsiteY1401" fmla="*/ 787678 h 3190227"/>
              <a:gd name="connsiteX1402" fmla="*/ 916984 w 2812178"/>
              <a:gd name="connsiteY1402" fmla="*/ 773486 h 3190227"/>
              <a:gd name="connsiteX1403" fmla="*/ 929557 w 2812178"/>
              <a:gd name="connsiteY1403" fmla="*/ 747673 h 3190227"/>
              <a:gd name="connsiteX1404" fmla="*/ 949750 w 2812178"/>
              <a:gd name="connsiteY1404" fmla="*/ 753197 h 3190227"/>
              <a:gd name="connsiteX1405" fmla="*/ 959466 w 2812178"/>
              <a:gd name="connsiteY1405" fmla="*/ 758626 h 3190227"/>
              <a:gd name="connsiteX1406" fmla="*/ 976230 w 2812178"/>
              <a:gd name="connsiteY1406" fmla="*/ 723955 h 3190227"/>
              <a:gd name="connsiteX1407" fmla="*/ 970229 w 2812178"/>
              <a:gd name="connsiteY1407" fmla="*/ 690999 h 3190227"/>
              <a:gd name="connsiteX1408" fmla="*/ 966419 w 2812178"/>
              <a:gd name="connsiteY1408" fmla="*/ 673854 h 3190227"/>
              <a:gd name="connsiteX1409" fmla="*/ 981373 w 2812178"/>
              <a:gd name="connsiteY1409" fmla="*/ 673759 h 3190227"/>
              <a:gd name="connsiteX1410" fmla="*/ 990708 w 2812178"/>
              <a:gd name="connsiteY1410" fmla="*/ 674330 h 3190227"/>
              <a:gd name="connsiteX1411" fmla="*/ 1017568 w 2812178"/>
              <a:gd name="connsiteY1411" fmla="*/ 626038 h 3190227"/>
              <a:gd name="connsiteX1412" fmla="*/ 1025950 w 2812178"/>
              <a:gd name="connsiteY1412" fmla="*/ 591368 h 3190227"/>
              <a:gd name="connsiteX1413" fmla="*/ 1034999 w 2812178"/>
              <a:gd name="connsiteY1413" fmla="*/ 625562 h 3190227"/>
              <a:gd name="connsiteX1414" fmla="*/ 1035951 w 2812178"/>
              <a:gd name="connsiteY1414" fmla="*/ 643660 h 3190227"/>
              <a:gd name="connsiteX1415" fmla="*/ 1054430 w 2812178"/>
              <a:gd name="connsiteY1415" fmla="*/ 652804 h 3190227"/>
              <a:gd name="connsiteX1416" fmla="*/ 1086053 w 2812178"/>
              <a:gd name="connsiteY1416" fmla="*/ 644612 h 3190227"/>
              <a:gd name="connsiteX1417" fmla="*/ 1121486 w 2812178"/>
              <a:gd name="connsiteY1417" fmla="*/ 609655 h 3190227"/>
              <a:gd name="connsiteX1418" fmla="*/ 1134726 w 2812178"/>
              <a:gd name="connsiteY1418" fmla="*/ 567174 h 3190227"/>
              <a:gd name="connsiteX1419" fmla="*/ 1137202 w 2812178"/>
              <a:gd name="connsiteY1419" fmla="*/ 556982 h 3190227"/>
              <a:gd name="connsiteX1420" fmla="*/ 1126725 w 2812178"/>
              <a:gd name="connsiteY1420" fmla="*/ 555839 h 3190227"/>
              <a:gd name="connsiteX1421" fmla="*/ 991946 w 2812178"/>
              <a:gd name="connsiteY1421" fmla="*/ 568031 h 3190227"/>
              <a:gd name="connsiteX1422" fmla="*/ 969276 w 2812178"/>
              <a:gd name="connsiteY1422" fmla="*/ 570222 h 3190227"/>
              <a:gd name="connsiteX1423" fmla="*/ 957846 w 2812178"/>
              <a:gd name="connsiteY1423" fmla="*/ 566888 h 3190227"/>
              <a:gd name="connsiteX1424" fmla="*/ 968038 w 2812178"/>
              <a:gd name="connsiteY1424" fmla="*/ 554506 h 3190227"/>
              <a:gd name="connsiteX1425" fmla="*/ 1034237 w 2812178"/>
              <a:gd name="connsiteY1425" fmla="*/ 553077 h 3190227"/>
              <a:gd name="connsiteX1426" fmla="*/ 1046905 w 2812178"/>
              <a:gd name="connsiteY1426" fmla="*/ 550696 h 3190227"/>
              <a:gd name="connsiteX1427" fmla="*/ 1057002 w 2812178"/>
              <a:gd name="connsiteY1427" fmla="*/ 547076 h 3190227"/>
              <a:gd name="connsiteX1428" fmla="*/ 1143298 w 2812178"/>
              <a:gd name="connsiteY1428" fmla="*/ 531360 h 3190227"/>
              <a:gd name="connsiteX1429" fmla="*/ 1195876 w 2812178"/>
              <a:gd name="connsiteY1429" fmla="*/ 525550 h 3190227"/>
              <a:gd name="connsiteX1430" fmla="*/ 1205687 w 2812178"/>
              <a:gd name="connsiteY1430" fmla="*/ 513739 h 3190227"/>
              <a:gd name="connsiteX1431" fmla="*/ 1222356 w 2812178"/>
              <a:gd name="connsiteY1431" fmla="*/ 493831 h 3190227"/>
              <a:gd name="connsiteX1432" fmla="*/ 1246930 w 2812178"/>
              <a:gd name="connsiteY1432" fmla="*/ 486021 h 3190227"/>
              <a:gd name="connsiteX1433" fmla="*/ 1267314 w 2812178"/>
              <a:gd name="connsiteY1433" fmla="*/ 489450 h 3190227"/>
              <a:gd name="connsiteX1434" fmla="*/ 1334179 w 2812178"/>
              <a:gd name="connsiteY1434" fmla="*/ 456303 h 3190227"/>
              <a:gd name="connsiteX1435" fmla="*/ 1342180 w 2812178"/>
              <a:gd name="connsiteY1435" fmla="*/ 435824 h 3190227"/>
              <a:gd name="connsiteX1436" fmla="*/ 1354372 w 2812178"/>
              <a:gd name="connsiteY1436" fmla="*/ 424775 h 3190227"/>
              <a:gd name="connsiteX1437" fmla="*/ 1362087 w 2812178"/>
              <a:gd name="connsiteY1437" fmla="*/ 437158 h 3190227"/>
              <a:gd name="connsiteX1438" fmla="*/ 1378470 w 2812178"/>
              <a:gd name="connsiteY1438" fmla="*/ 455446 h 3190227"/>
              <a:gd name="connsiteX1439" fmla="*/ 1388567 w 2812178"/>
              <a:gd name="connsiteY1439" fmla="*/ 466685 h 3190227"/>
              <a:gd name="connsiteX1440" fmla="*/ 1388603 w 2812178"/>
              <a:gd name="connsiteY1440" fmla="*/ 474389 h 3190227"/>
              <a:gd name="connsiteX1441" fmla="*/ 1395130 w 2812178"/>
              <a:gd name="connsiteY1441" fmla="*/ 476673 h 3190227"/>
              <a:gd name="connsiteX1442" fmla="*/ 1395044 w 2812178"/>
              <a:gd name="connsiteY1442" fmla="*/ 477544 h 3190227"/>
              <a:gd name="connsiteX1443" fmla="*/ 1395265 w 2812178"/>
              <a:gd name="connsiteY1443" fmla="*/ 477397 h 3190227"/>
              <a:gd name="connsiteX1444" fmla="*/ 1384769 w 2812178"/>
              <a:gd name="connsiteY1444" fmla="*/ 489617 h 3190227"/>
              <a:gd name="connsiteX1445" fmla="*/ 1367040 w 2812178"/>
              <a:gd name="connsiteY1445" fmla="*/ 491926 h 3190227"/>
              <a:gd name="connsiteX1446" fmla="*/ 1302080 w 2812178"/>
              <a:gd name="connsiteY1446" fmla="*/ 486211 h 3190227"/>
              <a:gd name="connsiteX1447" fmla="*/ 1271886 w 2812178"/>
              <a:gd name="connsiteY1447" fmla="*/ 494784 h 3190227"/>
              <a:gd name="connsiteX1448" fmla="*/ 1267504 w 2812178"/>
              <a:gd name="connsiteY1448" fmla="*/ 503356 h 3190227"/>
              <a:gd name="connsiteX1449" fmla="*/ 1274934 w 2812178"/>
              <a:gd name="connsiteY1449" fmla="*/ 511357 h 3190227"/>
              <a:gd name="connsiteX1450" fmla="*/ 1292174 w 2812178"/>
              <a:gd name="connsiteY1450" fmla="*/ 507547 h 3190227"/>
              <a:gd name="connsiteX1451" fmla="*/ 1307604 w 2812178"/>
              <a:gd name="connsiteY1451" fmla="*/ 500499 h 3190227"/>
              <a:gd name="connsiteX1452" fmla="*/ 1392758 w 2812178"/>
              <a:gd name="connsiteY1452" fmla="*/ 506119 h 3190227"/>
              <a:gd name="connsiteX1453" fmla="*/ 1406664 w 2812178"/>
              <a:gd name="connsiteY1453" fmla="*/ 496975 h 3190227"/>
              <a:gd name="connsiteX1454" fmla="*/ 1406569 w 2812178"/>
              <a:gd name="connsiteY1454" fmla="*/ 474972 h 3190227"/>
              <a:gd name="connsiteX1455" fmla="*/ 1400985 w 2812178"/>
              <a:gd name="connsiteY1455" fmla="*/ 473579 h 3190227"/>
              <a:gd name="connsiteX1456" fmla="*/ 1395265 w 2812178"/>
              <a:gd name="connsiteY1456" fmla="*/ 477397 h 3190227"/>
              <a:gd name="connsiteX1457" fmla="*/ 1395711 w 2812178"/>
              <a:gd name="connsiteY1457" fmla="*/ 476877 h 3190227"/>
              <a:gd name="connsiteX1458" fmla="*/ 1395130 w 2812178"/>
              <a:gd name="connsiteY1458" fmla="*/ 476673 h 3190227"/>
              <a:gd name="connsiteX1459" fmla="*/ 1396377 w 2812178"/>
              <a:gd name="connsiteY1459" fmla="*/ 463923 h 3190227"/>
              <a:gd name="connsiteX1460" fmla="*/ 1433620 w 2812178"/>
              <a:gd name="connsiteY1460" fmla="*/ 428395 h 3190227"/>
              <a:gd name="connsiteX1461" fmla="*/ 1498200 w 2812178"/>
              <a:gd name="connsiteY1461" fmla="*/ 427442 h 3190227"/>
              <a:gd name="connsiteX1462" fmla="*/ 1532394 w 2812178"/>
              <a:gd name="connsiteY1462" fmla="*/ 430585 h 3190227"/>
              <a:gd name="connsiteX1463" fmla="*/ 1538586 w 2812178"/>
              <a:gd name="connsiteY1463" fmla="*/ 396391 h 3190227"/>
              <a:gd name="connsiteX1464" fmla="*/ 1539919 w 2812178"/>
              <a:gd name="connsiteY1464" fmla="*/ 392009 h 3190227"/>
              <a:gd name="connsiteX1465" fmla="*/ 1545063 w 2812178"/>
              <a:gd name="connsiteY1465" fmla="*/ 375150 h 3190227"/>
              <a:gd name="connsiteX1466" fmla="*/ 1557064 w 2812178"/>
              <a:gd name="connsiteY1466" fmla="*/ 389342 h 3190227"/>
              <a:gd name="connsiteX1467" fmla="*/ 1562970 w 2812178"/>
              <a:gd name="connsiteY1467" fmla="*/ 394200 h 3190227"/>
              <a:gd name="connsiteX1468" fmla="*/ 1571352 w 2812178"/>
              <a:gd name="connsiteY1468" fmla="*/ 387723 h 3190227"/>
              <a:gd name="connsiteX1469" fmla="*/ 1585830 w 2812178"/>
              <a:gd name="connsiteY1469" fmla="*/ 382389 h 3190227"/>
              <a:gd name="connsiteX1470" fmla="*/ 1634979 w 2812178"/>
              <a:gd name="connsiteY1470" fmla="*/ 428490 h 3190227"/>
              <a:gd name="connsiteX1471" fmla="*/ 1668697 w 2812178"/>
              <a:gd name="connsiteY1471" fmla="*/ 458684 h 3190227"/>
              <a:gd name="connsiteX1472" fmla="*/ 1698320 w 2812178"/>
              <a:gd name="connsiteY1472" fmla="*/ 457636 h 3190227"/>
              <a:gd name="connsiteX1473" fmla="*/ 1712036 w 2812178"/>
              <a:gd name="connsiteY1473" fmla="*/ 461065 h 3190227"/>
              <a:gd name="connsiteX1474" fmla="*/ 1727752 w 2812178"/>
              <a:gd name="connsiteY1474" fmla="*/ 476782 h 3190227"/>
              <a:gd name="connsiteX1475" fmla="*/ 1749850 w 2812178"/>
              <a:gd name="connsiteY1475" fmla="*/ 470971 h 3190227"/>
              <a:gd name="connsiteX1476" fmla="*/ 1763947 w 2812178"/>
              <a:gd name="connsiteY1476" fmla="*/ 464875 h 3190227"/>
              <a:gd name="connsiteX1477" fmla="*/ 1798999 w 2812178"/>
              <a:gd name="connsiteY1477" fmla="*/ 480401 h 3190227"/>
              <a:gd name="connsiteX1478" fmla="*/ 1814049 w 2812178"/>
              <a:gd name="connsiteY1478" fmla="*/ 482782 h 3190227"/>
              <a:gd name="connsiteX1479" fmla="*/ 1815477 w 2812178"/>
              <a:gd name="connsiteY1479" fmla="*/ 460303 h 3190227"/>
              <a:gd name="connsiteX1480" fmla="*/ 1804238 w 2812178"/>
              <a:gd name="connsiteY1480" fmla="*/ 449159 h 3190227"/>
              <a:gd name="connsiteX1481" fmla="*/ 1736706 w 2812178"/>
              <a:gd name="connsiteY1481" fmla="*/ 400391 h 3190227"/>
              <a:gd name="connsiteX1482" fmla="*/ 1600689 w 2812178"/>
              <a:gd name="connsiteY1482" fmla="*/ 342955 h 3190227"/>
              <a:gd name="connsiteX1483" fmla="*/ 1495247 w 2812178"/>
              <a:gd name="connsiteY1483" fmla="*/ 305808 h 3190227"/>
              <a:gd name="connsiteX1484" fmla="*/ 1473054 w 2812178"/>
              <a:gd name="connsiteY1484" fmla="*/ 301045 h 3190227"/>
              <a:gd name="connsiteX1485" fmla="*/ 1425143 w 2812178"/>
              <a:gd name="connsiteY1485" fmla="*/ 287425 h 3190227"/>
              <a:gd name="connsiteX1486" fmla="*/ 1398854 w 2812178"/>
              <a:gd name="connsiteY1486" fmla="*/ 281329 h 3190227"/>
              <a:gd name="connsiteX1487" fmla="*/ 1256169 w 2812178"/>
              <a:gd name="connsiteY1487" fmla="*/ 275233 h 3190227"/>
              <a:gd name="connsiteX1488" fmla="*/ 1240263 w 2812178"/>
              <a:gd name="connsiteY1488" fmla="*/ 269137 h 3190227"/>
              <a:gd name="connsiteX1489" fmla="*/ 1223499 w 2812178"/>
              <a:gd name="connsiteY1489" fmla="*/ 266755 h 3190227"/>
              <a:gd name="connsiteX1490" fmla="*/ 1211783 w 2812178"/>
              <a:gd name="connsiteY1490" fmla="*/ 265327 h 3190227"/>
              <a:gd name="connsiteX1491" fmla="*/ 1211116 w 2812178"/>
              <a:gd name="connsiteY1491" fmla="*/ 253801 h 3190227"/>
              <a:gd name="connsiteX1492" fmla="*/ 1288745 w 2812178"/>
              <a:gd name="connsiteY1492" fmla="*/ 174458 h 3190227"/>
              <a:gd name="connsiteX1493" fmla="*/ 1344180 w 2812178"/>
              <a:gd name="connsiteY1493" fmla="*/ 183126 h 3190227"/>
              <a:gd name="connsiteX1494" fmla="*/ 1373232 w 2812178"/>
              <a:gd name="connsiteY1494" fmla="*/ 193413 h 3190227"/>
              <a:gd name="connsiteX1495" fmla="*/ 1377042 w 2812178"/>
              <a:gd name="connsiteY1495" fmla="*/ 189793 h 3190227"/>
              <a:gd name="connsiteX1496" fmla="*/ 1389519 w 2812178"/>
              <a:gd name="connsiteY1496" fmla="*/ 175125 h 3190227"/>
              <a:gd name="connsiteX1497" fmla="*/ 1396758 w 2812178"/>
              <a:gd name="connsiteY1497" fmla="*/ 160266 h 3190227"/>
              <a:gd name="connsiteX1498" fmla="*/ 1383804 w 2812178"/>
              <a:gd name="connsiteY1498" fmla="*/ 154360 h 3190227"/>
              <a:gd name="connsiteX1499" fmla="*/ 1343704 w 2812178"/>
              <a:gd name="connsiteY1499" fmla="*/ 139787 h 3190227"/>
              <a:gd name="connsiteX1500" fmla="*/ 1298460 w 2812178"/>
              <a:gd name="connsiteY1500" fmla="*/ 149598 h 3190227"/>
              <a:gd name="connsiteX1501" fmla="*/ 1288745 w 2812178"/>
              <a:gd name="connsiteY1501" fmla="*/ 158647 h 3190227"/>
              <a:gd name="connsiteX1502" fmla="*/ 1216260 w 2812178"/>
              <a:gd name="connsiteY1502" fmla="*/ 205510 h 3190227"/>
              <a:gd name="connsiteX1503" fmla="*/ 1204830 w 2812178"/>
              <a:gd name="connsiteY1503" fmla="*/ 200842 h 3190227"/>
              <a:gd name="connsiteX1504" fmla="*/ 1219784 w 2812178"/>
              <a:gd name="connsiteY1504" fmla="*/ 151693 h 3190227"/>
              <a:gd name="connsiteX1505" fmla="*/ 1245787 w 2812178"/>
              <a:gd name="connsiteY1505" fmla="*/ 119975 h 3190227"/>
              <a:gd name="connsiteX1506" fmla="*/ 1279410 w 2812178"/>
              <a:gd name="connsiteY1506" fmla="*/ 63682 h 3190227"/>
              <a:gd name="connsiteX1507" fmla="*/ 1279791 w 2812178"/>
              <a:gd name="connsiteY1507" fmla="*/ 46252 h 3190227"/>
              <a:gd name="connsiteX1508" fmla="*/ 1288745 w 2812178"/>
              <a:gd name="connsiteY1508" fmla="*/ 24535 h 3190227"/>
              <a:gd name="connsiteX1509" fmla="*/ 1314653 w 2812178"/>
              <a:gd name="connsiteY1509" fmla="*/ 7009 h 3190227"/>
              <a:gd name="connsiteX1510" fmla="*/ 1324940 w 2812178"/>
              <a:gd name="connsiteY1510" fmla="*/ 115 h 3190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</a:cxnLst>
            <a:rect l="l" t="t" r="r" b="b"/>
            <a:pathLst>
              <a:path w="2812178" h="3190227">
                <a:moveTo>
                  <a:pt x="1281125" y="2724776"/>
                </a:moveTo>
                <a:cubicBezTo>
                  <a:pt x="1277791" y="2722490"/>
                  <a:pt x="1276172" y="2724490"/>
                  <a:pt x="1274362" y="2725538"/>
                </a:cubicBezTo>
                <a:cubicBezTo>
                  <a:pt x="1259789" y="2734111"/>
                  <a:pt x="1242739" y="2736016"/>
                  <a:pt x="1227118" y="2740873"/>
                </a:cubicBezTo>
                <a:cubicBezTo>
                  <a:pt x="1214164" y="2744969"/>
                  <a:pt x="1197591" y="2736968"/>
                  <a:pt x="1182541" y="2735063"/>
                </a:cubicBezTo>
                <a:cubicBezTo>
                  <a:pt x="1174636" y="2734015"/>
                  <a:pt x="1163587" y="2727729"/>
                  <a:pt x="1163110" y="2744112"/>
                </a:cubicBezTo>
                <a:cubicBezTo>
                  <a:pt x="1163015" y="2747160"/>
                  <a:pt x="1159777" y="2749351"/>
                  <a:pt x="1156538" y="2749255"/>
                </a:cubicBezTo>
                <a:cubicBezTo>
                  <a:pt x="1152728" y="2749160"/>
                  <a:pt x="1152823" y="2745350"/>
                  <a:pt x="1151490" y="2742778"/>
                </a:cubicBezTo>
                <a:cubicBezTo>
                  <a:pt x="1149585" y="2739063"/>
                  <a:pt x="1153585" y="2733253"/>
                  <a:pt x="1146156" y="2730777"/>
                </a:cubicBezTo>
                <a:cubicBezTo>
                  <a:pt x="1136726" y="2738683"/>
                  <a:pt x="1129678" y="2756209"/>
                  <a:pt x="1111675" y="2741730"/>
                </a:cubicBezTo>
                <a:cubicBezTo>
                  <a:pt x="1108723" y="2739349"/>
                  <a:pt x="1099579" y="2744683"/>
                  <a:pt x="1093197" y="2746398"/>
                </a:cubicBezTo>
                <a:cubicBezTo>
                  <a:pt x="1099388" y="2766495"/>
                  <a:pt x="1079671" y="2768115"/>
                  <a:pt x="1070813" y="2777259"/>
                </a:cubicBezTo>
                <a:cubicBezTo>
                  <a:pt x="1061383" y="2786974"/>
                  <a:pt x="1059002" y="2791070"/>
                  <a:pt x="1059669" y="2804691"/>
                </a:cubicBezTo>
                <a:cubicBezTo>
                  <a:pt x="1078624" y="2778211"/>
                  <a:pt x="1079862" y="2778497"/>
                  <a:pt x="1101960" y="2813644"/>
                </a:cubicBezTo>
                <a:cubicBezTo>
                  <a:pt x="1090149" y="2777926"/>
                  <a:pt x="1125487" y="2776116"/>
                  <a:pt x="1135869" y="2755732"/>
                </a:cubicBezTo>
                <a:cubicBezTo>
                  <a:pt x="1144060" y="2764400"/>
                  <a:pt x="1127106" y="2769353"/>
                  <a:pt x="1137202" y="2775259"/>
                </a:cubicBezTo>
                <a:cubicBezTo>
                  <a:pt x="1143965" y="2779164"/>
                  <a:pt x="1150252" y="2775449"/>
                  <a:pt x="1156157" y="2771639"/>
                </a:cubicBezTo>
                <a:cubicBezTo>
                  <a:pt x="1163682" y="2766877"/>
                  <a:pt x="1170635" y="2762209"/>
                  <a:pt x="1181017" y="2763162"/>
                </a:cubicBezTo>
                <a:cubicBezTo>
                  <a:pt x="1215784" y="2766114"/>
                  <a:pt x="1244549" y="2748874"/>
                  <a:pt x="1273505" y="2732968"/>
                </a:cubicBezTo>
                <a:cubicBezTo>
                  <a:pt x="1276553" y="2731253"/>
                  <a:pt x="1278553" y="2727634"/>
                  <a:pt x="1281125" y="2724776"/>
                </a:cubicBezTo>
                <a:close/>
                <a:moveTo>
                  <a:pt x="887457" y="2647339"/>
                </a:moveTo>
                <a:cubicBezTo>
                  <a:pt x="899840" y="2648291"/>
                  <a:pt x="913746" y="2647053"/>
                  <a:pt x="923938" y="2656102"/>
                </a:cubicBezTo>
                <a:cubicBezTo>
                  <a:pt x="944512" y="2674199"/>
                  <a:pt x="946322" y="2704012"/>
                  <a:pt x="927462" y="2724396"/>
                </a:cubicBezTo>
                <a:cubicBezTo>
                  <a:pt x="919271" y="2733254"/>
                  <a:pt x="920509" y="2744113"/>
                  <a:pt x="917175" y="2753923"/>
                </a:cubicBezTo>
                <a:cubicBezTo>
                  <a:pt x="916509" y="2755828"/>
                  <a:pt x="914318" y="2757257"/>
                  <a:pt x="912889" y="2758877"/>
                </a:cubicBezTo>
                <a:cubicBezTo>
                  <a:pt x="909460" y="2755733"/>
                  <a:pt x="915080" y="2753828"/>
                  <a:pt x="914032" y="2751447"/>
                </a:cubicBezTo>
                <a:cubicBezTo>
                  <a:pt x="910984" y="2744208"/>
                  <a:pt x="906698" y="2748209"/>
                  <a:pt x="903936" y="2751352"/>
                </a:cubicBezTo>
                <a:cubicBezTo>
                  <a:pt x="885171" y="2772402"/>
                  <a:pt x="861645" y="2785737"/>
                  <a:pt x="834784" y="2792500"/>
                </a:cubicBezTo>
                <a:cubicBezTo>
                  <a:pt x="818782" y="2796500"/>
                  <a:pt x="817639" y="2813360"/>
                  <a:pt x="805542" y="2821456"/>
                </a:cubicBezTo>
                <a:cubicBezTo>
                  <a:pt x="789636" y="2832028"/>
                  <a:pt x="771252" y="2834029"/>
                  <a:pt x="754679" y="2841553"/>
                </a:cubicBezTo>
                <a:cubicBezTo>
                  <a:pt x="748773" y="2844316"/>
                  <a:pt x="736867" y="2836029"/>
                  <a:pt x="744011" y="2828314"/>
                </a:cubicBezTo>
                <a:cubicBezTo>
                  <a:pt x="758203" y="2813074"/>
                  <a:pt x="739248" y="2817169"/>
                  <a:pt x="736010" y="2812312"/>
                </a:cubicBezTo>
                <a:cubicBezTo>
                  <a:pt x="742392" y="2804501"/>
                  <a:pt x="751536" y="2802025"/>
                  <a:pt x="759060" y="2797262"/>
                </a:cubicBezTo>
                <a:cubicBezTo>
                  <a:pt x="762680" y="2794976"/>
                  <a:pt x="768585" y="2791738"/>
                  <a:pt x="770967" y="2797072"/>
                </a:cubicBezTo>
                <a:cubicBezTo>
                  <a:pt x="775158" y="2806216"/>
                  <a:pt x="778777" y="2804692"/>
                  <a:pt x="783159" y="2798119"/>
                </a:cubicBezTo>
                <a:cubicBezTo>
                  <a:pt x="787350" y="2791738"/>
                  <a:pt x="783635" y="2788404"/>
                  <a:pt x="777729" y="2786309"/>
                </a:cubicBezTo>
                <a:cubicBezTo>
                  <a:pt x="775634" y="2785546"/>
                  <a:pt x="773634" y="2784785"/>
                  <a:pt x="769062" y="2783070"/>
                </a:cubicBezTo>
                <a:cubicBezTo>
                  <a:pt x="777920" y="2779546"/>
                  <a:pt x="786302" y="2780498"/>
                  <a:pt x="791350" y="2772307"/>
                </a:cubicBezTo>
                <a:cubicBezTo>
                  <a:pt x="814115" y="2734969"/>
                  <a:pt x="848310" y="2706489"/>
                  <a:pt x="873075" y="2670675"/>
                </a:cubicBezTo>
                <a:cubicBezTo>
                  <a:pt x="874789" y="2668198"/>
                  <a:pt x="876313" y="2665531"/>
                  <a:pt x="878313" y="2663341"/>
                </a:cubicBezTo>
                <a:cubicBezTo>
                  <a:pt x="882600" y="2658483"/>
                  <a:pt x="877551" y="2646672"/>
                  <a:pt x="887457" y="2647339"/>
                </a:cubicBezTo>
                <a:close/>
                <a:moveTo>
                  <a:pt x="1017473" y="2539230"/>
                </a:moveTo>
                <a:cubicBezTo>
                  <a:pt x="1019568" y="2550565"/>
                  <a:pt x="1028903" y="2553422"/>
                  <a:pt x="1039380" y="2556851"/>
                </a:cubicBezTo>
                <a:cubicBezTo>
                  <a:pt x="1061859" y="2564185"/>
                  <a:pt x="1072146" y="2585140"/>
                  <a:pt x="1066241" y="2607333"/>
                </a:cubicBezTo>
                <a:cubicBezTo>
                  <a:pt x="1064717" y="2612953"/>
                  <a:pt x="1042047" y="2616477"/>
                  <a:pt x="1039285" y="2610096"/>
                </a:cubicBezTo>
                <a:cubicBezTo>
                  <a:pt x="1031951" y="2592856"/>
                  <a:pt x="1015758" y="2614668"/>
                  <a:pt x="1008710" y="2601618"/>
                </a:cubicBezTo>
                <a:cubicBezTo>
                  <a:pt x="1002709" y="2608000"/>
                  <a:pt x="1005186" y="2618478"/>
                  <a:pt x="997280" y="2624574"/>
                </a:cubicBezTo>
                <a:cubicBezTo>
                  <a:pt x="994899" y="2626383"/>
                  <a:pt x="1000899" y="2629146"/>
                  <a:pt x="1004233" y="2630956"/>
                </a:cubicBezTo>
                <a:cubicBezTo>
                  <a:pt x="1012425" y="2635527"/>
                  <a:pt x="1014806" y="2653244"/>
                  <a:pt x="1008138" y="2654101"/>
                </a:cubicBezTo>
                <a:cubicBezTo>
                  <a:pt x="998804" y="2655244"/>
                  <a:pt x="987088" y="2652673"/>
                  <a:pt x="979563" y="2647243"/>
                </a:cubicBezTo>
                <a:cubicBezTo>
                  <a:pt x="973944" y="2643243"/>
                  <a:pt x="972991" y="2632289"/>
                  <a:pt x="974706" y="2623621"/>
                </a:cubicBezTo>
                <a:cubicBezTo>
                  <a:pt x="976325" y="2615715"/>
                  <a:pt x="977754" y="2608572"/>
                  <a:pt x="989184" y="2611715"/>
                </a:cubicBezTo>
                <a:cubicBezTo>
                  <a:pt x="994518" y="2613144"/>
                  <a:pt x="991851" y="2607905"/>
                  <a:pt x="991755" y="2605524"/>
                </a:cubicBezTo>
                <a:cubicBezTo>
                  <a:pt x="990231" y="2580664"/>
                  <a:pt x="992422" y="2556851"/>
                  <a:pt x="1017473" y="2539230"/>
                </a:cubicBezTo>
                <a:close/>
                <a:moveTo>
                  <a:pt x="1597355" y="2388734"/>
                </a:moveTo>
                <a:cubicBezTo>
                  <a:pt x="1599832" y="2386734"/>
                  <a:pt x="1602022" y="2387496"/>
                  <a:pt x="1604785" y="2390353"/>
                </a:cubicBezTo>
                <a:cubicBezTo>
                  <a:pt x="1617834" y="2403212"/>
                  <a:pt x="1631740" y="2415118"/>
                  <a:pt x="1644790" y="2427882"/>
                </a:cubicBezTo>
                <a:cubicBezTo>
                  <a:pt x="1649266" y="2432263"/>
                  <a:pt x="1653076" y="2436073"/>
                  <a:pt x="1657363" y="2429311"/>
                </a:cubicBezTo>
                <a:cubicBezTo>
                  <a:pt x="1664983" y="2417499"/>
                  <a:pt x="1674793" y="2422452"/>
                  <a:pt x="1683747" y="2425405"/>
                </a:cubicBezTo>
                <a:cubicBezTo>
                  <a:pt x="1696034" y="2429406"/>
                  <a:pt x="1707655" y="2435407"/>
                  <a:pt x="1720037" y="2439026"/>
                </a:cubicBezTo>
                <a:cubicBezTo>
                  <a:pt x="1734515" y="2443312"/>
                  <a:pt x="1747660" y="2460267"/>
                  <a:pt x="1765376" y="2443312"/>
                </a:cubicBezTo>
                <a:cubicBezTo>
                  <a:pt x="1768996" y="2439883"/>
                  <a:pt x="1780711" y="2442169"/>
                  <a:pt x="1787188" y="2445122"/>
                </a:cubicBezTo>
                <a:cubicBezTo>
                  <a:pt x="1797952" y="2449980"/>
                  <a:pt x="1801000" y="2445884"/>
                  <a:pt x="1801857" y="2436359"/>
                </a:cubicBezTo>
                <a:cubicBezTo>
                  <a:pt x="1803095" y="2422738"/>
                  <a:pt x="1812430" y="2426929"/>
                  <a:pt x="1820526" y="2427406"/>
                </a:cubicBezTo>
                <a:cubicBezTo>
                  <a:pt x="1830432" y="2427977"/>
                  <a:pt x="1831003" y="2432073"/>
                  <a:pt x="1828622" y="2441026"/>
                </a:cubicBezTo>
                <a:cubicBezTo>
                  <a:pt x="1826527" y="2448932"/>
                  <a:pt x="1845291" y="2463791"/>
                  <a:pt x="1853006" y="2461600"/>
                </a:cubicBezTo>
                <a:cubicBezTo>
                  <a:pt x="1858816" y="2459981"/>
                  <a:pt x="1858150" y="2454647"/>
                  <a:pt x="1858721" y="2450361"/>
                </a:cubicBezTo>
                <a:cubicBezTo>
                  <a:pt x="1859483" y="2444646"/>
                  <a:pt x="1855102" y="2438073"/>
                  <a:pt x="1861674" y="2433502"/>
                </a:cubicBezTo>
                <a:cubicBezTo>
                  <a:pt x="1864722" y="2431406"/>
                  <a:pt x="1868341" y="2427882"/>
                  <a:pt x="1871294" y="2428263"/>
                </a:cubicBezTo>
                <a:cubicBezTo>
                  <a:pt x="1877485" y="2428930"/>
                  <a:pt x="1871485" y="2435026"/>
                  <a:pt x="1873485" y="2437026"/>
                </a:cubicBezTo>
                <a:cubicBezTo>
                  <a:pt x="1881581" y="2445027"/>
                  <a:pt x="1869103" y="2465791"/>
                  <a:pt x="1891106" y="2465220"/>
                </a:cubicBezTo>
                <a:cubicBezTo>
                  <a:pt x="1893487" y="2465125"/>
                  <a:pt x="1891582" y="2468649"/>
                  <a:pt x="1891201" y="2470744"/>
                </a:cubicBezTo>
                <a:cubicBezTo>
                  <a:pt x="1887106" y="2495224"/>
                  <a:pt x="1887201" y="2495128"/>
                  <a:pt x="1910156" y="2504368"/>
                </a:cubicBezTo>
                <a:cubicBezTo>
                  <a:pt x="1913585" y="2505701"/>
                  <a:pt x="1916443" y="2508368"/>
                  <a:pt x="1920348" y="2510940"/>
                </a:cubicBezTo>
                <a:cubicBezTo>
                  <a:pt x="1925491" y="2501510"/>
                  <a:pt x="1920157" y="2492652"/>
                  <a:pt x="1921110" y="2484079"/>
                </a:cubicBezTo>
                <a:cubicBezTo>
                  <a:pt x="1921491" y="2480364"/>
                  <a:pt x="1921586" y="2475316"/>
                  <a:pt x="1925682" y="2474364"/>
                </a:cubicBezTo>
                <a:cubicBezTo>
                  <a:pt x="1930921" y="2473221"/>
                  <a:pt x="1933492" y="2478078"/>
                  <a:pt x="1935397" y="2482269"/>
                </a:cubicBezTo>
                <a:cubicBezTo>
                  <a:pt x="1937779" y="2487413"/>
                  <a:pt x="1934921" y="2492842"/>
                  <a:pt x="1935302" y="2497986"/>
                </a:cubicBezTo>
                <a:cubicBezTo>
                  <a:pt x="1936255" y="2511226"/>
                  <a:pt x="1938541" y="2523513"/>
                  <a:pt x="1950828" y="2532371"/>
                </a:cubicBezTo>
                <a:cubicBezTo>
                  <a:pt x="1957781" y="2537419"/>
                  <a:pt x="1960639" y="2546087"/>
                  <a:pt x="1957019" y="2554945"/>
                </a:cubicBezTo>
                <a:cubicBezTo>
                  <a:pt x="1948637" y="2575234"/>
                  <a:pt x="1940731" y="2595808"/>
                  <a:pt x="1931016" y="2615524"/>
                </a:cubicBezTo>
                <a:cubicBezTo>
                  <a:pt x="1926253" y="2625240"/>
                  <a:pt x="1916919" y="2634669"/>
                  <a:pt x="1905203" y="2626764"/>
                </a:cubicBezTo>
                <a:cubicBezTo>
                  <a:pt x="1881867" y="2610952"/>
                  <a:pt x="1855197" y="2606952"/>
                  <a:pt x="1828717" y="2601808"/>
                </a:cubicBezTo>
                <a:cubicBezTo>
                  <a:pt x="1788427" y="2593903"/>
                  <a:pt x="1749946" y="2578567"/>
                  <a:pt x="1708988" y="2573233"/>
                </a:cubicBezTo>
                <a:cubicBezTo>
                  <a:pt x="1674317" y="2568661"/>
                  <a:pt x="1639837" y="2562184"/>
                  <a:pt x="1604499" y="2558374"/>
                </a:cubicBezTo>
                <a:cubicBezTo>
                  <a:pt x="1616977" y="2568852"/>
                  <a:pt x="1629264" y="2580186"/>
                  <a:pt x="1638217" y="2591617"/>
                </a:cubicBezTo>
                <a:cubicBezTo>
                  <a:pt x="1655743" y="2613714"/>
                  <a:pt x="1679365" y="2627811"/>
                  <a:pt x="1698415" y="2647338"/>
                </a:cubicBezTo>
                <a:cubicBezTo>
                  <a:pt x="1706416" y="2655529"/>
                  <a:pt x="1687843" y="2661244"/>
                  <a:pt x="1697272" y="2670484"/>
                </a:cubicBezTo>
                <a:cubicBezTo>
                  <a:pt x="1682223" y="2644766"/>
                  <a:pt x="1659934" y="2631717"/>
                  <a:pt x="1632026" y="2622954"/>
                </a:cubicBezTo>
                <a:cubicBezTo>
                  <a:pt x="1636789" y="2631621"/>
                  <a:pt x="1646123" y="2634669"/>
                  <a:pt x="1646790" y="2647052"/>
                </a:cubicBezTo>
                <a:cubicBezTo>
                  <a:pt x="1634312" y="2638384"/>
                  <a:pt x="1623358" y="2640385"/>
                  <a:pt x="1611452" y="2643433"/>
                </a:cubicBezTo>
                <a:cubicBezTo>
                  <a:pt x="1596307" y="2647338"/>
                  <a:pt x="1581353" y="2642575"/>
                  <a:pt x="1567256" y="2636098"/>
                </a:cubicBezTo>
                <a:cubicBezTo>
                  <a:pt x="1540491" y="2623906"/>
                  <a:pt x="1511725" y="2641909"/>
                  <a:pt x="1510297" y="2672198"/>
                </a:cubicBezTo>
                <a:cubicBezTo>
                  <a:pt x="1510011" y="2677722"/>
                  <a:pt x="1507630" y="2679723"/>
                  <a:pt x="1503439" y="2682390"/>
                </a:cubicBezTo>
                <a:cubicBezTo>
                  <a:pt x="1494390" y="2688105"/>
                  <a:pt x="1498486" y="2697344"/>
                  <a:pt x="1499724" y="2704869"/>
                </a:cubicBezTo>
                <a:cubicBezTo>
                  <a:pt x="1500391" y="2709060"/>
                  <a:pt x="1506201" y="2707917"/>
                  <a:pt x="1509725" y="2706869"/>
                </a:cubicBezTo>
                <a:cubicBezTo>
                  <a:pt x="1518774" y="2704107"/>
                  <a:pt x="1524679" y="2696201"/>
                  <a:pt x="1522679" y="2688391"/>
                </a:cubicBezTo>
                <a:cubicBezTo>
                  <a:pt x="1519822" y="2677532"/>
                  <a:pt x="1515631" y="2671912"/>
                  <a:pt x="1532109" y="2677246"/>
                </a:cubicBezTo>
                <a:cubicBezTo>
                  <a:pt x="1539157" y="2679532"/>
                  <a:pt x="1544491" y="2669626"/>
                  <a:pt x="1548968" y="2663721"/>
                </a:cubicBezTo>
                <a:cubicBezTo>
                  <a:pt x="1552588" y="2658863"/>
                  <a:pt x="1554683" y="2652291"/>
                  <a:pt x="1561922" y="2652481"/>
                </a:cubicBezTo>
                <a:cubicBezTo>
                  <a:pt x="1595355" y="2653148"/>
                  <a:pt x="1631359" y="2645242"/>
                  <a:pt x="1653838" y="2681533"/>
                </a:cubicBezTo>
                <a:cubicBezTo>
                  <a:pt x="1660315" y="2692010"/>
                  <a:pt x="1668316" y="2703821"/>
                  <a:pt x="1676413" y="2681628"/>
                </a:cubicBezTo>
                <a:cubicBezTo>
                  <a:pt x="1679365" y="2673532"/>
                  <a:pt x="1683747" y="2679913"/>
                  <a:pt x="1685842" y="2683152"/>
                </a:cubicBezTo>
                <a:cubicBezTo>
                  <a:pt x="1691938" y="2692582"/>
                  <a:pt x="1701463" y="2697344"/>
                  <a:pt x="1710607" y="2702773"/>
                </a:cubicBezTo>
                <a:cubicBezTo>
                  <a:pt x="1712512" y="2703916"/>
                  <a:pt x="1715656" y="2706583"/>
                  <a:pt x="1716227" y="2706202"/>
                </a:cubicBezTo>
                <a:cubicBezTo>
                  <a:pt x="1732991" y="2692201"/>
                  <a:pt x="1740897" y="2704297"/>
                  <a:pt x="1749184" y="2716680"/>
                </a:cubicBezTo>
                <a:cubicBezTo>
                  <a:pt x="1750517" y="2718680"/>
                  <a:pt x="1754041" y="2718299"/>
                  <a:pt x="1755184" y="2716203"/>
                </a:cubicBezTo>
                <a:cubicBezTo>
                  <a:pt x="1760614" y="2706012"/>
                  <a:pt x="1765186" y="2701821"/>
                  <a:pt x="1769948" y="2716680"/>
                </a:cubicBezTo>
                <a:cubicBezTo>
                  <a:pt x="1772139" y="2723443"/>
                  <a:pt x="1776139" y="2720585"/>
                  <a:pt x="1780426" y="2717823"/>
                </a:cubicBezTo>
                <a:cubicBezTo>
                  <a:pt x="1791951" y="2710203"/>
                  <a:pt x="1789855" y="2698011"/>
                  <a:pt x="1791760" y="2687057"/>
                </a:cubicBezTo>
                <a:cubicBezTo>
                  <a:pt x="1792427" y="2683342"/>
                  <a:pt x="1795380" y="2674579"/>
                  <a:pt x="1797475" y="2678389"/>
                </a:cubicBezTo>
                <a:cubicBezTo>
                  <a:pt x="1805762" y="2693344"/>
                  <a:pt x="1816716" y="2680961"/>
                  <a:pt x="1825669" y="2683533"/>
                </a:cubicBezTo>
                <a:cubicBezTo>
                  <a:pt x="1840624" y="2687819"/>
                  <a:pt x="1849482" y="2698963"/>
                  <a:pt x="1857197" y="2711727"/>
                </a:cubicBezTo>
                <a:cubicBezTo>
                  <a:pt x="1860055" y="2716489"/>
                  <a:pt x="1859007" y="2725919"/>
                  <a:pt x="1867103" y="2724871"/>
                </a:cubicBezTo>
                <a:cubicBezTo>
                  <a:pt x="1873199" y="2724109"/>
                  <a:pt x="1876152" y="2717156"/>
                  <a:pt x="1877962" y="2711155"/>
                </a:cubicBezTo>
                <a:cubicBezTo>
                  <a:pt x="1879962" y="2704488"/>
                  <a:pt x="1881391" y="2698011"/>
                  <a:pt x="1873104" y="2693534"/>
                </a:cubicBezTo>
                <a:cubicBezTo>
                  <a:pt x="1867198" y="2690295"/>
                  <a:pt x="1862150" y="2685438"/>
                  <a:pt x="1857007" y="2680961"/>
                </a:cubicBezTo>
                <a:cubicBezTo>
                  <a:pt x="1854911" y="2679151"/>
                  <a:pt x="1851673" y="2676389"/>
                  <a:pt x="1853959" y="2673532"/>
                </a:cubicBezTo>
                <a:cubicBezTo>
                  <a:pt x="1855578" y="2671531"/>
                  <a:pt x="1859483" y="2670007"/>
                  <a:pt x="1862055" y="2670388"/>
                </a:cubicBezTo>
                <a:cubicBezTo>
                  <a:pt x="1899012" y="2675627"/>
                  <a:pt x="1929873" y="2693344"/>
                  <a:pt x="1927968" y="2739635"/>
                </a:cubicBezTo>
                <a:cubicBezTo>
                  <a:pt x="1927206" y="2757066"/>
                  <a:pt x="1927111" y="2773830"/>
                  <a:pt x="1914728" y="2788308"/>
                </a:cubicBezTo>
                <a:cubicBezTo>
                  <a:pt x="1908061" y="2796118"/>
                  <a:pt x="1912347" y="2807548"/>
                  <a:pt x="1908727" y="2816978"/>
                </a:cubicBezTo>
                <a:cubicBezTo>
                  <a:pt x="1901774" y="2835457"/>
                  <a:pt x="1892630" y="2837933"/>
                  <a:pt x="1875580" y="2840124"/>
                </a:cubicBezTo>
                <a:cubicBezTo>
                  <a:pt x="1818240" y="2847363"/>
                  <a:pt x="1761471" y="2822503"/>
                  <a:pt x="1704130" y="2838409"/>
                </a:cubicBezTo>
                <a:cubicBezTo>
                  <a:pt x="1689081" y="2842600"/>
                  <a:pt x="1674222" y="2847649"/>
                  <a:pt x="1657553" y="2838886"/>
                </a:cubicBezTo>
                <a:cubicBezTo>
                  <a:pt x="1646885" y="2833266"/>
                  <a:pt x="1649362" y="2853840"/>
                  <a:pt x="1639551" y="2851935"/>
                </a:cubicBezTo>
                <a:cubicBezTo>
                  <a:pt x="1636884" y="2860888"/>
                  <a:pt x="1662601" y="2843934"/>
                  <a:pt x="1646218" y="2862888"/>
                </a:cubicBezTo>
                <a:cubicBezTo>
                  <a:pt x="1640980" y="2868889"/>
                  <a:pt x="1642218" y="2875557"/>
                  <a:pt x="1644790" y="2882224"/>
                </a:cubicBezTo>
                <a:cubicBezTo>
                  <a:pt x="1648504" y="2892226"/>
                  <a:pt x="1656886" y="2901084"/>
                  <a:pt x="1648314" y="2913466"/>
                </a:cubicBezTo>
                <a:cubicBezTo>
                  <a:pt x="1645552" y="2917467"/>
                  <a:pt x="1650886" y="2924229"/>
                  <a:pt x="1657839" y="2920896"/>
                </a:cubicBezTo>
                <a:cubicBezTo>
                  <a:pt x="1663173" y="2918324"/>
                  <a:pt x="1668126" y="2914324"/>
                  <a:pt x="1672317" y="2910133"/>
                </a:cubicBezTo>
                <a:cubicBezTo>
                  <a:pt x="1679175" y="2903179"/>
                  <a:pt x="1684890" y="2902322"/>
                  <a:pt x="1690795" y="2910990"/>
                </a:cubicBezTo>
                <a:cubicBezTo>
                  <a:pt x="1694701" y="2916800"/>
                  <a:pt x="1699558" y="2922420"/>
                  <a:pt x="1707464" y="2920705"/>
                </a:cubicBezTo>
                <a:cubicBezTo>
                  <a:pt x="1721752" y="2917467"/>
                  <a:pt x="1732515" y="2921944"/>
                  <a:pt x="1741564" y="2933278"/>
                </a:cubicBezTo>
                <a:cubicBezTo>
                  <a:pt x="1746517" y="2939470"/>
                  <a:pt x="1750612" y="2936993"/>
                  <a:pt x="1755946" y="2931087"/>
                </a:cubicBezTo>
                <a:cubicBezTo>
                  <a:pt x="1768805" y="2916895"/>
                  <a:pt x="1774234" y="2919943"/>
                  <a:pt x="1793094" y="2928611"/>
                </a:cubicBezTo>
                <a:cubicBezTo>
                  <a:pt x="1803667" y="2933469"/>
                  <a:pt x="1814620" y="2939565"/>
                  <a:pt x="1826146" y="2942613"/>
                </a:cubicBezTo>
                <a:cubicBezTo>
                  <a:pt x="1835194" y="2944994"/>
                  <a:pt x="1832623" y="2933754"/>
                  <a:pt x="1837099" y="2930992"/>
                </a:cubicBezTo>
                <a:cubicBezTo>
                  <a:pt x="1840433" y="2928992"/>
                  <a:pt x="1843291" y="2909561"/>
                  <a:pt x="1850244" y="2929754"/>
                </a:cubicBezTo>
                <a:cubicBezTo>
                  <a:pt x="1852149" y="2935469"/>
                  <a:pt x="1855768" y="2928611"/>
                  <a:pt x="1857197" y="2926039"/>
                </a:cubicBezTo>
                <a:cubicBezTo>
                  <a:pt x="1859102" y="2922420"/>
                  <a:pt x="1858340" y="2918419"/>
                  <a:pt x="1855864" y="2915276"/>
                </a:cubicBezTo>
                <a:cubicBezTo>
                  <a:pt x="1851673" y="2909847"/>
                  <a:pt x="1853006" y="2903751"/>
                  <a:pt x="1857483" y="2901179"/>
                </a:cubicBezTo>
                <a:cubicBezTo>
                  <a:pt x="1870056" y="2893940"/>
                  <a:pt x="1883200" y="2887463"/>
                  <a:pt x="1896726" y="2882129"/>
                </a:cubicBezTo>
                <a:cubicBezTo>
                  <a:pt x="1903203" y="2879557"/>
                  <a:pt x="1907299" y="2883653"/>
                  <a:pt x="1903679" y="2890892"/>
                </a:cubicBezTo>
                <a:cubicBezTo>
                  <a:pt x="1897012" y="2903941"/>
                  <a:pt x="1901012" y="2915086"/>
                  <a:pt x="1906632" y="2927563"/>
                </a:cubicBezTo>
                <a:cubicBezTo>
                  <a:pt x="1924634" y="2967187"/>
                  <a:pt x="1896440" y="3024909"/>
                  <a:pt x="1854149" y="3034529"/>
                </a:cubicBezTo>
                <a:cubicBezTo>
                  <a:pt x="1837576" y="3038339"/>
                  <a:pt x="1826050" y="3049769"/>
                  <a:pt x="1818430" y="3061199"/>
                </a:cubicBezTo>
                <a:cubicBezTo>
                  <a:pt x="1805953" y="3079773"/>
                  <a:pt x="1784045" y="3093203"/>
                  <a:pt x="1783378" y="3119206"/>
                </a:cubicBezTo>
                <a:cubicBezTo>
                  <a:pt x="1783474" y="3137494"/>
                  <a:pt x="1783093" y="3137494"/>
                  <a:pt x="1803571" y="3147019"/>
                </a:cubicBezTo>
                <a:cubicBezTo>
                  <a:pt x="1747850" y="3156449"/>
                  <a:pt x="1696034" y="3150448"/>
                  <a:pt x="1644409" y="3152353"/>
                </a:cubicBezTo>
                <a:cubicBezTo>
                  <a:pt x="1592021" y="3154258"/>
                  <a:pt x="1539729" y="3156639"/>
                  <a:pt x="1487341" y="3158735"/>
                </a:cubicBezTo>
                <a:cubicBezTo>
                  <a:pt x="1463719" y="3159687"/>
                  <a:pt x="1440193" y="3160450"/>
                  <a:pt x="1416571" y="3161402"/>
                </a:cubicBezTo>
                <a:cubicBezTo>
                  <a:pt x="1363421" y="3163593"/>
                  <a:pt x="1310176" y="3169403"/>
                  <a:pt x="1257313" y="3166450"/>
                </a:cubicBezTo>
                <a:cubicBezTo>
                  <a:pt x="1229214" y="3164831"/>
                  <a:pt x="1202734" y="3174546"/>
                  <a:pt x="1176160" y="3171403"/>
                </a:cubicBezTo>
                <a:cubicBezTo>
                  <a:pt x="1130344" y="3166069"/>
                  <a:pt x="1085767" y="3177309"/>
                  <a:pt x="1040143" y="3176261"/>
                </a:cubicBezTo>
                <a:cubicBezTo>
                  <a:pt x="995661" y="3175213"/>
                  <a:pt x="950417" y="3175309"/>
                  <a:pt x="905840" y="3182167"/>
                </a:cubicBezTo>
                <a:cubicBezTo>
                  <a:pt x="898696" y="3183310"/>
                  <a:pt x="890886" y="3185214"/>
                  <a:pt x="883266" y="3178928"/>
                </a:cubicBezTo>
                <a:cubicBezTo>
                  <a:pt x="890219" y="3172070"/>
                  <a:pt x="899554" y="3176261"/>
                  <a:pt x="906602" y="3172832"/>
                </a:cubicBezTo>
                <a:cubicBezTo>
                  <a:pt x="889076" y="3162259"/>
                  <a:pt x="881075" y="3162069"/>
                  <a:pt x="869740" y="3175785"/>
                </a:cubicBezTo>
                <a:cubicBezTo>
                  <a:pt x="864692" y="3181881"/>
                  <a:pt x="859549" y="3181690"/>
                  <a:pt x="853929" y="3181976"/>
                </a:cubicBezTo>
                <a:cubicBezTo>
                  <a:pt x="812114" y="3183500"/>
                  <a:pt x="770299" y="3184929"/>
                  <a:pt x="728675" y="3189977"/>
                </a:cubicBezTo>
                <a:cubicBezTo>
                  <a:pt x="721722" y="3190834"/>
                  <a:pt x="714769" y="3189691"/>
                  <a:pt x="710197" y="3183405"/>
                </a:cubicBezTo>
                <a:cubicBezTo>
                  <a:pt x="707815" y="3180071"/>
                  <a:pt x="702481" y="3176261"/>
                  <a:pt x="708482" y="3172070"/>
                </a:cubicBezTo>
                <a:cubicBezTo>
                  <a:pt x="714769" y="3167784"/>
                  <a:pt x="714864" y="3173403"/>
                  <a:pt x="716864" y="3177499"/>
                </a:cubicBezTo>
                <a:cubicBezTo>
                  <a:pt x="720198" y="3184071"/>
                  <a:pt x="727437" y="3183214"/>
                  <a:pt x="733247" y="3182357"/>
                </a:cubicBezTo>
                <a:cubicBezTo>
                  <a:pt x="773062" y="3176356"/>
                  <a:pt x="813733" y="3183786"/>
                  <a:pt x="855072" y="3173689"/>
                </a:cubicBezTo>
                <a:cubicBezTo>
                  <a:pt x="843261" y="3159307"/>
                  <a:pt x="825640" y="3163783"/>
                  <a:pt x="811638" y="3158163"/>
                </a:cubicBezTo>
                <a:cubicBezTo>
                  <a:pt x="815257" y="3149972"/>
                  <a:pt x="828783" y="3153115"/>
                  <a:pt x="829164" y="3141685"/>
                </a:cubicBezTo>
                <a:cubicBezTo>
                  <a:pt x="823354" y="3136542"/>
                  <a:pt x="814019" y="3146067"/>
                  <a:pt x="814686" y="3144352"/>
                </a:cubicBezTo>
                <a:cubicBezTo>
                  <a:pt x="819353" y="3131303"/>
                  <a:pt x="794112" y="3116349"/>
                  <a:pt x="822592" y="3105109"/>
                </a:cubicBezTo>
                <a:cubicBezTo>
                  <a:pt x="803637" y="3104633"/>
                  <a:pt x="789635" y="3110062"/>
                  <a:pt x="776395" y="3101966"/>
                </a:cubicBezTo>
                <a:cubicBezTo>
                  <a:pt x="770871" y="3098537"/>
                  <a:pt x="764680" y="3095584"/>
                  <a:pt x="768871" y="3088250"/>
                </a:cubicBezTo>
                <a:cubicBezTo>
                  <a:pt x="774490" y="3078439"/>
                  <a:pt x="768871" y="3073677"/>
                  <a:pt x="761346" y="3071105"/>
                </a:cubicBezTo>
                <a:cubicBezTo>
                  <a:pt x="754678" y="3068819"/>
                  <a:pt x="744106" y="3064914"/>
                  <a:pt x="745249" y="3060818"/>
                </a:cubicBezTo>
                <a:cubicBezTo>
                  <a:pt x="748773" y="3047959"/>
                  <a:pt x="735914" y="3037005"/>
                  <a:pt x="742963" y="3024623"/>
                </a:cubicBezTo>
                <a:cubicBezTo>
                  <a:pt x="745439" y="3020337"/>
                  <a:pt x="751249" y="3016336"/>
                  <a:pt x="746582" y="3010526"/>
                </a:cubicBezTo>
                <a:cubicBezTo>
                  <a:pt x="739438" y="3001572"/>
                  <a:pt x="733152" y="2990904"/>
                  <a:pt x="724008" y="2984713"/>
                </a:cubicBezTo>
                <a:cubicBezTo>
                  <a:pt x="711340" y="2976141"/>
                  <a:pt x="696481" y="2972712"/>
                  <a:pt x="680860" y="2980808"/>
                </a:cubicBezTo>
                <a:cubicBezTo>
                  <a:pt x="675145" y="2983761"/>
                  <a:pt x="667810" y="2980903"/>
                  <a:pt x="665524" y="2974617"/>
                </a:cubicBezTo>
                <a:cubicBezTo>
                  <a:pt x="662572" y="2966425"/>
                  <a:pt x="671716" y="2968235"/>
                  <a:pt x="675430" y="2965568"/>
                </a:cubicBezTo>
                <a:cubicBezTo>
                  <a:pt x="685051" y="2958615"/>
                  <a:pt x="685717" y="2947852"/>
                  <a:pt x="688099" y="2937564"/>
                </a:cubicBezTo>
                <a:cubicBezTo>
                  <a:pt x="689623" y="2931087"/>
                  <a:pt x="690956" y="2922039"/>
                  <a:pt x="699243" y="2933564"/>
                </a:cubicBezTo>
                <a:cubicBezTo>
                  <a:pt x="703529" y="2939565"/>
                  <a:pt x="706958" y="2936136"/>
                  <a:pt x="709625" y="2932040"/>
                </a:cubicBezTo>
                <a:cubicBezTo>
                  <a:pt x="719150" y="2917562"/>
                  <a:pt x="732390" y="2910609"/>
                  <a:pt x="749821" y="2910609"/>
                </a:cubicBezTo>
                <a:cubicBezTo>
                  <a:pt x="756583" y="2910609"/>
                  <a:pt x="762298" y="2906418"/>
                  <a:pt x="768204" y="2902512"/>
                </a:cubicBezTo>
                <a:cubicBezTo>
                  <a:pt x="779634" y="2894797"/>
                  <a:pt x="787730" y="2881558"/>
                  <a:pt x="804018" y="2880986"/>
                </a:cubicBezTo>
                <a:cubicBezTo>
                  <a:pt x="809066" y="2880795"/>
                  <a:pt x="811352" y="2873937"/>
                  <a:pt x="814305" y="2869461"/>
                </a:cubicBezTo>
                <a:cubicBezTo>
                  <a:pt x="831450" y="2842600"/>
                  <a:pt x="845166" y="2839267"/>
                  <a:pt x="874884" y="2849077"/>
                </a:cubicBezTo>
                <a:cubicBezTo>
                  <a:pt x="893267" y="2855173"/>
                  <a:pt x="913270" y="2851363"/>
                  <a:pt x="929938" y="2842124"/>
                </a:cubicBezTo>
                <a:cubicBezTo>
                  <a:pt x="937177" y="2838124"/>
                  <a:pt x="937749" y="2838600"/>
                  <a:pt x="942797" y="2843553"/>
                </a:cubicBezTo>
                <a:cubicBezTo>
                  <a:pt x="948607" y="2849268"/>
                  <a:pt x="957370" y="2849458"/>
                  <a:pt x="965848" y="2849553"/>
                </a:cubicBezTo>
                <a:cubicBezTo>
                  <a:pt x="969848" y="2849649"/>
                  <a:pt x="972706" y="2852411"/>
                  <a:pt x="973277" y="2846125"/>
                </a:cubicBezTo>
                <a:cubicBezTo>
                  <a:pt x="974896" y="2828027"/>
                  <a:pt x="989565" y="2817930"/>
                  <a:pt x="998995" y="2804595"/>
                </a:cubicBezTo>
                <a:cubicBezTo>
                  <a:pt x="1000995" y="2801738"/>
                  <a:pt x="1006234" y="2800500"/>
                  <a:pt x="1003090" y="2795833"/>
                </a:cubicBezTo>
                <a:cubicBezTo>
                  <a:pt x="1000614" y="2792213"/>
                  <a:pt x="995947" y="2791356"/>
                  <a:pt x="992899" y="2794023"/>
                </a:cubicBezTo>
                <a:cubicBezTo>
                  <a:pt x="973849" y="2810692"/>
                  <a:pt x="953179" y="2800786"/>
                  <a:pt x="927557" y="2797833"/>
                </a:cubicBezTo>
                <a:cubicBezTo>
                  <a:pt x="944131" y="2794785"/>
                  <a:pt x="952894" y="2789165"/>
                  <a:pt x="957847" y="2777544"/>
                </a:cubicBezTo>
                <a:cubicBezTo>
                  <a:pt x="960704" y="2770877"/>
                  <a:pt x="965276" y="2764114"/>
                  <a:pt x="973753" y="2762114"/>
                </a:cubicBezTo>
                <a:cubicBezTo>
                  <a:pt x="976325" y="2761543"/>
                  <a:pt x="980992" y="2758971"/>
                  <a:pt x="976516" y="2756589"/>
                </a:cubicBezTo>
                <a:cubicBezTo>
                  <a:pt x="956989" y="2746017"/>
                  <a:pt x="975849" y="2745826"/>
                  <a:pt x="980230" y="2743636"/>
                </a:cubicBezTo>
                <a:cubicBezTo>
                  <a:pt x="1006615" y="2730682"/>
                  <a:pt x="1030713" y="2714013"/>
                  <a:pt x="1057478" y="2701440"/>
                </a:cubicBezTo>
                <a:cubicBezTo>
                  <a:pt x="1075671" y="2692867"/>
                  <a:pt x="1101007" y="2691153"/>
                  <a:pt x="1110628" y="2666483"/>
                </a:cubicBezTo>
                <a:cubicBezTo>
                  <a:pt x="1113866" y="2658196"/>
                  <a:pt x="1125582" y="2660101"/>
                  <a:pt x="1133583" y="2659053"/>
                </a:cubicBezTo>
                <a:cubicBezTo>
                  <a:pt x="1147394" y="2657244"/>
                  <a:pt x="1148632" y="2660292"/>
                  <a:pt x="1142917" y="2675532"/>
                </a:cubicBezTo>
                <a:cubicBezTo>
                  <a:pt x="1160634" y="2661244"/>
                  <a:pt x="1159491" y="2629907"/>
                  <a:pt x="1187971" y="2628097"/>
                </a:cubicBezTo>
                <a:cubicBezTo>
                  <a:pt x="1185494" y="2616667"/>
                  <a:pt x="1173588" y="2629431"/>
                  <a:pt x="1174255" y="2618572"/>
                </a:cubicBezTo>
                <a:cubicBezTo>
                  <a:pt x="1174636" y="2612953"/>
                  <a:pt x="1179874" y="2610190"/>
                  <a:pt x="1186256" y="2610667"/>
                </a:cubicBezTo>
                <a:cubicBezTo>
                  <a:pt x="1201401" y="2612000"/>
                  <a:pt x="1209497" y="2600570"/>
                  <a:pt x="1217593" y="2591236"/>
                </a:cubicBezTo>
                <a:cubicBezTo>
                  <a:pt x="1225880" y="2581711"/>
                  <a:pt x="1236262" y="2577043"/>
                  <a:pt x="1246454" y="2570661"/>
                </a:cubicBezTo>
                <a:cubicBezTo>
                  <a:pt x="1272076" y="2554564"/>
                  <a:pt x="1304938" y="2549707"/>
                  <a:pt x="1323607" y="2522370"/>
                </a:cubicBezTo>
                <a:cubicBezTo>
                  <a:pt x="1328560" y="2515131"/>
                  <a:pt x="1336180" y="2512559"/>
                  <a:pt x="1345609" y="2513893"/>
                </a:cubicBezTo>
                <a:cubicBezTo>
                  <a:pt x="1359421" y="2515893"/>
                  <a:pt x="1373327" y="2512559"/>
                  <a:pt x="1385805" y="2507701"/>
                </a:cubicBezTo>
                <a:cubicBezTo>
                  <a:pt x="1402093" y="2501319"/>
                  <a:pt x="1416475" y="2490937"/>
                  <a:pt x="1416856" y="2470268"/>
                </a:cubicBezTo>
                <a:cubicBezTo>
                  <a:pt x="1416952" y="2467125"/>
                  <a:pt x="1417047" y="2463791"/>
                  <a:pt x="1421143" y="2463696"/>
                </a:cubicBezTo>
                <a:cubicBezTo>
                  <a:pt x="1424572" y="2463601"/>
                  <a:pt x="1427048" y="2466172"/>
                  <a:pt x="1426953" y="2469506"/>
                </a:cubicBezTo>
                <a:cubicBezTo>
                  <a:pt x="1426858" y="2478364"/>
                  <a:pt x="1428572" y="2484555"/>
                  <a:pt x="1439812" y="2482555"/>
                </a:cubicBezTo>
                <a:cubicBezTo>
                  <a:pt x="1444193" y="2481793"/>
                  <a:pt x="1447622" y="2485032"/>
                  <a:pt x="1443717" y="2489223"/>
                </a:cubicBezTo>
                <a:cubicBezTo>
                  <a:pt x="1439526" y="2493795"/>
                  <a:pt x="1436668" y="2497319"/>
                  <a:pt x="1443241" y="2501891"/>
                </a:cubicBezTo>
                <a:cubicBezTo>
                  <a:pt x="1449432" y="2506177"/>
                  <a:pt x="1453623" y="2502939"/>
                  <a:pt x="1459433" y="2499891"/>
                </a:cubicBezTo>
                <a:cubicBezTo>
                  <a:pt x="1472959" y="2493033"/>
                  <a:pt x="1482007" y="2479984"/>
                  <a:pt x="1497438" y="2475507"/>
                </a:cubicBezTo>
                <a:cubicBezTo>
                  <a:pt x="1513059" y="2470935"/>
                  <a:pt x="1528204" y="2468458"/>
                  <a:pt x="1546492" y="2473983"/>
                </a:cubicBezTo>
                <a:cubicBezTo>
                  <a:pt x="1543158" y="2464077"/>
                  <a:pt x="1537824" y="2461124"/>
                  <a:pt x="1532014" y="2462172"/>
                </a:cubicBezTo>
                <a:cubicBezTo>
                  <a:pt x="1509249" y="2466458"/>
                  <a:pt x="1495152" y="2458457"/>
                  <a:pt x="1490675" y="2432930"/>
                </a:cubicBezTo>
                <a:cubicBezTo>
                  <a:pt x="1488770" y="2449980"/>
                  <a:pt x="1487246" y="2464744"/>
                  <a:pt x="1465243" y="2461124"/>
                </a:cubicBezTo>
                <a:cubicBezTo>
                  <a:pt x="1454290" y="2459314"/>
                  <a:pt x="1453528" y="2456266"/>
                  <a:pt x="1459814" y="2448551"/>
                </a:cubicBezTo>
                <a:cubicBezTo>
                  <a:pt x="1481912" y="2421500"/>
                  <a:pt x="1510582" y="2406069"/>
                  <a:pt x="1544872" y="2400736"/>
                </a:cubicBezTo>
                <a:cubicBezTo>
                  <a:pt x="1562684" y="2397973"/>
                  <a:pt x="1581734" y="2401307"/>
                  <a:pt x="1597355" y="2388734"/>
                </a:cubicBezTo>
                <a:close/>
                <a:moveTo>
                  <a:pt x="1304176" y="2355707"/>
                </a:moveTo>
                <a:cubicBezTo>
                  <a:pt x="1307653" y="2354445"/>
                  <a:pt x="1310748" y="2353731"/>
                  <a:pt x="1312367" y="2357017"/>
                </a:cubicBezTo>
                <a:cubicBezTo>
                  <a:pt x="1316558" y="2365494"/>
                  <a:pt x="1315320" y="2376924"/>
                  <a:pt x="1308176" y="2384734"/>
                </a:cubicBezTo>
                <a:cubicBezTo>
                  <a:pt x="1303509" y="2389783"/>
                  <a:pt x="1302271" y="2395402"/>
                  <a:pt x="1301318" y="2401117"/>
                </a:cubicBezTo>
                <a:cubicBezTo>
                  <a:pt x="1299509" y="2412071"/>
                  <a:pt x="1296937" y="2419310"/>
                  <a:pt x="1283411" y="2422263"/>
                </a:cubicBezTo>
                <a:cubicBezTo>
                  <a:pt x="1268933" y="2425406"/>
                  <a:pt x="1269124" y="2432359"/>
                  <a:pt x="1281602" y="2441408"/>
                </a:cubicBezTo>
                <a:cubicBezTo>
                  <a:pt x="1283411" y="2442742"/>
                  <a:pt x="1285602" y="2443980"/>
                  <a:pt x="1286745" y="2445790"/>
                </a:cubicBezTo>
                <a:cubicBezTo>
                  <a:pt x="1292746" y="2454743"/>
                  <a:pt x="1309034" y="2455505"/>
                  <a:pt x="1309891" y="2464363"/>
                </a:cubicBezTo>
                <a:cubicBezTo>
                  <a:pt x="1310843" y="2474365"/>
                  <a:pt x="1294460" y="2474555"/>
                  <a:pt x="1288174" y="2482080"/>
                </a:cubicBezTo>
                <a:cubicBezTo>
                  <a:pt x="1280649" y="2491033"/>
                  <a:pt x="1273220" y="2499701"/>
                  <a:pt x="1276839" y="2513608"/>
                </a:cubicBezTo>
                <a:cubicBezTo>
                  <a:pt x="1278173" y="2518656"/>
                  <a:pt x="1282745" y="2532753"/>
                  <a:pt x="1266457" y="2528943"/>
                </a:cubicBezTo>
                <a:cubicBezTo>
                  <a:pt x="1249598" y="2552565"/>
                  <a:pt x="1215593" y="2542183"/>
                  <a:pt x="1197210" y="2564376"/>
                </a:cubicBezTo>
                <a:cubicBezTo>
                  <a:pt x="1190828" y="2572091"/>
                  <a:pt x="1179303" y="2575425"/>
                  <a:pt x="1178065" y="2587807"/>
                </a:cubicBezTo>
                <a:cubicBezTo>
                  <a:pt x="1177684" y="2591808"/>
                  <a:pt x="1173969" y="2595332"/>
                  <a:pt x="1169873" y="2593141"/>
                </a:cubicBezTo>
                <a:cubicBezTo>
                  <a:pt x="1160444" y="2588379"/>
                  <a:pt x="1161396" y="2594189"/>
                  <a:pt x="1162349" y="2599904"/>
                </a:cubicBezTo>
                <a:cubicBezTo>
                  <a:pt x="1163492" y="2606571"/>
                  <a:pt x="1160920" y="2610762"/>
                  <a:pt x="1154348" y="2610667"/>
                </a:cubicBezTo>
                <a:cubicBezTo>
                  <a:pt x="1146251" y="2610667"/>
                  <a:pt x="1147490" y="2603714"/>
                  <a:pt x="1147585" y="2598761"/>
                </a:cubicBezTo>
                <a:cubicBezTo>
                  <a:pt x="1147966" y="2584664"/>
                  <a:pt x="1146061" y="2570662"/>
                  <a:pt x="1156538" y="2557994"/>
                </a:cubicBezTo>
                <a:cubicBezTo>
                  <a:pt x="1164539" y="2548469"/>
                  <a:pt x="1170445" y="2536086"/>
                  <a:pt x="1161301" y="2518275"/>
                </a:cubicBezTo>
                <a:cubicBezTo>
                  <a:pt x="1180922" y="2523609"/>
                  <a:pt x="1195019" y="2530467"/>
                  <a:pt x="1210355" y="2520751"/>
                </a:cubicBezTo>
                <a:cubicBezTo>
                  <a:pt x="1213593" y="2518656"/>
                  <a:pt x="1218260" y="2520466"/>
                  <a:pt x="1218260" y="2513893"/>
                </a:cubicBezTo>
                <a:cubicBezTo>
                  <a:pt x="1218260" y="2504654"/>
                  <a:pt x="1225499" y="2499701"/>
                  <a:pt x="1231310" y="2493510"/>
                </a:cubicBezTo>
                <a:cubicBezTo>
                  <a:pt x="1237691" y="2486747"/>
                  <a:pt x="1250264" y="2479699"/>
                  <a:pt x="1234167" y="2469031"/>
                </a:cubicBezTo>
                <a:cubicBezTo>
                  <a:pt x="1229214" y="2465697"/>
                  <a:pt x="1234739" y="2460934"/>
                  <a:pt x="1237025" y="2457315"/>
                </a:cubicBezTo>
                <a:cubicBezTo>
                  <a:pt x="1244264" y="2445694"/>
                  <a:pt x="1251884" y="2434360"/>
                  <a:pt x="1258932" y="2422644"/>
                </a:cubicBezTo>
                <a:cubicBezTo>
                  <a:pt x="1267409" y="2408737"/>
                  <a:pt x="1270934" y="2393593"/>
                  <a:pt x="1273029" y="2377400"/>
                </a:cubicBezTo>
                <a:cubicBezTo>
                  <a:pt x="1274363" y="2367208"/>
                  <a:pt x="1274077" y="2351016"/>
                  <a:pt x="1293698" y="2357683"/>
                </a:cubicBezTo>
                <a:cubicBezTo>
                  <a:pt x="1296842" y="2358779"/>
                  <a:pt x="1300700" y="2356969"/>
                  <a:pt x="1304176" y="2355707"/>
                </a:cubicBezTo>
                <a:close/>
                <a:moveTo>
                  <a:pt x="1255312" y="2320441"/>
                </a:moveTo>
                <a:cubicBezTo>
                  <a:pt x="1259217" y="2319012"/>
                  <a:pt x="1262837" y="2319964"/>
                  <a:pt x="1264075" y="2324727"/>
                </a:cubicBezTo>
                <a:cubicBezTo>
                  <a:pt x="1265123" y="2328822"/>
                  <a:pt x="1264456" y="2330918"/>
                  <a:pt x="1259789" y="2333204"/>
                </a:cubicBezTo>
                <a:cubicBezTo>
                  <a:pt x="1236357" y="2344634"/>
                  <a:pt x="1230357" y="2371304"/>
                  <a:pt x="1213212" y="2388354"/>
                </a:cubicBezTo>
                <a:cubicBezTo>
                  <a:pt x="1220832" y="2408642"/>
                  <a:pt x="1197781" y="2410261"/>
                  <a:pt x="1191304" y="2422358"/>
                </a:cubicBezTo>
                <a:cubicBezTo>
                  <a:pt x="1186256" y="2431883"/>
                  <a:pt x="1172730" y="2426835"/>
                  <a:pt x="1162634" y="2415500"/>
                </a:cubicBezTo>
                <a:cubicBezTo>
                  <a:pt x="1197686" y="2411785"/>
                  <a:pt x="1209592" y="2389211"/>
                  <a:pt x="1195495" y="2358255"/>
                </a:cubicBezTo>
                <a:cubicBezTo>
                  <a:pt x="1194257" y="2355588"/>
                  <a:pt x="1191399" y="2353111"/>
                  <a:pt x="1193495" y="2350349"/>
                </a:cubicBezTo>
                <a:cubicBezTo>
                  <a:pt x="1198829" y="2343205"/>
                  <a:pt x="1207496" y="2339110"/>
                  <a:pt x="1211021" y="2330061"/>
                </a:cubicBezTo>
                <a:cubicBezTo>
                  <a:pt x="1215212" y="2319202"/>
                  <a:pt x="1225308" y="2324441"/>
                  <a:pt x="1232928" y="2323584"/>
                </a:cubicBezTo>
                <a:cubicBezTo>
                  <a:pt x="1240453" y="2322822"/>
                  <a:pt x="1247978" y="2323012"/>
                  <a:pt x="1255312" y="2320441"/>
                </a:cubicBezTo>
                <a:close/>
                <a:moveTo>
                  <a:pt x="1875390" y="2194139"/>
                </a:moveTo>
                <a:cubicBezTo>
                  <a:pt x="1881295" y="2192139"/>
                  <a:pt x="1883105" y="2197187"/>
                  <a:pt x="1885677" y="2200711"/>
                </a:cubicBezTo>
                <a:cubicBezTo>
                  <a:pt x="1889677" y="2206236"/>
                  <a:pt x="1892059" y="2212903"/>
                  <a:pt x="1898059" y="2216904"/>
                </a:cubicBezTo>
                <a:cubicBezTo>
                  <a:pt x="1904155" y="2221095"/>
                  <a:pt x="1906441" y="2231001"/>
                  <a:pt x="1918633" y="2220809"/>
                </a:cubicBezTo>
                <a:cubicBezTo>
                  <a:pt x="1927968" y="2212998"/>
                  <a:pt x="1939684" y="2222904"/>
                  <a:pt x="1943589" y="2235763"/>
                </a:cubicBezTo>
                <a:cubicBezTo>
                  <a:pt x="1951876" y="2262624"/>
                  <a:pt x="1948256" y="2290056"/>
                  <a:pt x="1946256" y="2317202"/>
                </a:cubicBezTo>
                <a:cubicBezTo>
                  <a:pt x="1944827" y="2335109"/>
                  <a:pt x="1941208" y="2353016"/>
                  <a:pt x="1938445" y="2372256"/>
                </a:cubicBezTo>
                <a:cubicBezTo>
                  <a:pt x="1944732" y="2371399"/>
                  <a:pt x="1945399" y="2368065"/>
                  <a:pt x="1947304" y="2365970"/>
                </a:cubicBezTo>
                <a:cubicBezTo>
                  <a:pt x="1950542" y="2362255"/>
                  <a:pt x="1955114" y="2359493"/>
                  <a:pt x="1958829" y="2364160"/>
                </a:cubicBezTo>
                <a:cubicBezTo>
                  <a:pt x="1962925" y="2369399"/>
                  <a:pt x="1957686" y="2372542"/>
                  <a:pt x="1953781" y="2374257"/>
                </a:cubicBezTo>
                <a:cubicBezTo>
                  <a:pt x="1943494" y="2378638"/>
                  <a:pt x="1932349" y="2385591"/>
                  <a:pt x="1921491" y="2379210"/>
                </a:cubicBezTo>
                <a:cubicBezTo>
                  <a:pt x="1878247" y="2353683"/>
                  <a:pt x="1828241" y="2351968"/>
                  <a:pt x="1781378" y="2340729"/>
                </a:cubicBezTo>
                <a:cubicBezTo>
                  <a:pt x="1725943" y="2327489"/>
                  <a:pt x="1670412" y="2314630"/>
                  <a:pt x="1615453" y="2299676"/>
                </a:cubicBezTo>
                <a:cubicBezTo>
                  <a:pt x="1601165" y="2295771"/>
                  <a:pt x="1590973" y="2284817"/>
                  <a:pt x="1578972" y="2277102"/>
                </a:cubicBezTo>
                <a:cubicBezTo>
                  <a:pt x="1574686" y="2274339"/>
                  <a:pt x="1571257" y="2268910"/>
                  <a:pt x="1576210" y="2263481"/>
                </a:cubicBezTo>
                <a:cubicBezTo>
                  <a:pt x="1580877" y="2258242"/>
                  <a:pt x="1585735" y="2259576"/>
                  <a:pt x="1589545" y="2264624"/>
                </a:cubicBezTo>
                <a:cubicBezTo>
                  <a:pt x="1593640" y="2270053"/>
                  <a:pt x="1600403" y="2274816"/>
                  <a:pt x="1604689" y="2269482"/>
                </a:cubicBezTo>
                <a:cubicBezTo>
                  <a:pt x="1617167" y="2254051"/>
                  <a:pt x="1634598" y="2254242"/>
                  <a:pt x="1650600" y="2254527"/>
                </a:cubicBezTo>
                <a:cubicBezTo>
                  <a:pt x="1669364" y="2254813"/>
                  <a:pt x="1671269" y="2239097"/>
                  <a:pt x="1680032" y="2229858"/>
                </a:cubicBezTo>
                <a:cubicBezTo>
                  <a:pt x="1683556" y="2226143"/>
                  <a:pt x="1682223" y="2219380"/>
                  <a:pt x="1689462" y="2215951"/>
                </a:cubicBezTo>
                <a:cubicBezTo>
                  <a:pt x="1697749" y="2231001"/>
                  <a:pt x="1696225" y="2246526"/>
                  <a:pt x="1695082" y="2262147"/>
                </a:cubicBezTo>
                <a:cubicBezTo>
                  <a:pt x="1694796" y="2265576"/>
                  <a:pt x="1689081" y="2271387"/>
                  <a:pt x="1697844" y="2272339"/>
                </a:cubicBezTo>
                <a:cubicBezTo>
                  <a:pt x="1702797" y="2272911"/>
                  <a:pt x="1708131" y="2275006"/>
                  <a:pt x="1709655" y="2266529"/>
                </a:cubicBezTo>
                <a:cubicBezTo>
                  <a:pt x="1711655" y="2255385"/>
                  <a:pt x="1718037" y="2245574"/>
                  <a:pt x="1718704" y="2233763"/>
                </a:cubicBezTo>
                <a:cubicBezTo>
                  <a:pt x="1719466" y="2220237"/>
                  <a:pt x="1728705" y="2210808"/>
                  <a:pt x="1741278" y="2214141"/>
                </a:cubicBezTo>
                <a:cubicBezTo>
                  <a:pt x="1753470" y="2217380"/>
                  <a:pt x="1763566" y="2215951"/>
                  <a:pt x="1774901" y="2213284"/>
                </a:cubicBezTo>
                <a:cubicBezTo>
                  <a:pt x="1782426" y="2211570"/>
                  <a:pt x="1790998" y="2212617"/>
                  <a:pt x="1796523" y="2218047"/>
                </a:cubicBezTo>
                <a:cubicBezTo>
                  <a:pt x="1806715" y="2228143"/>
                  <a:pt x="1807858" y="2225000"/>
                  <a:pt x="1813763" y="2213094"/>
                </a:cubicBezTo>
                <a:cubicBezTo>
                  <a:pt x="1820621" y="2199187"/>
                  <a:pt x="1837766" y="2208045"/>
                  <a:pt x="1845862" y="2212522"/>
                </a:cubicBezTo>
                <a:cubicBezTo>
                  <a:pt x="1861102" y="2220904"/>
                  <a:pt x="1867675" y="2221190"/>
                  <a:pt x="1868913" y="2202616"/>
                </a:cubicBezTo>
                <a:cubicBezTo>
                  <a:pt x="1869199" y="2198425"/>
                  <a:pt x="1871580" y="2195377"/>
                  <a:pt x="1875390" y="2194139"/>
                </a:cubicBezTo>
                <a:close/>
                <a:moveTo>
                  <a:pt x="1718508" y="2011518"/>
                </a:moveTo>
                <a:cubicBezTo>
                  <a:pt x="1715721" y="2010985"/>
                  <a:pt x="1712536" y="2011569"/>
                  <a:pt x="1708702" y="2013926"/>
                </a:cubicBezTo>
                <a:cubicBezTo>
                  <a:pt x="1699749" y="2015641"/>
                  <a:pt x="1689843" y="2005830"/>
                  <a:pt x="1685747" y="2018498"/>
                </a:cubicBezTo>
                <a:cubicBezTo>
                  <a:pt x="1682413" y="2028881"/>
                  <a:pt x="1688128" y="2037834"/>
                  <a:pt x="1694415" y="2045263"/>
                </a:cubicBezTo>
                <a:cubicBezTo>
                  <a:pt x="1699653" y="2051455"/>
                  <a:pt x="1706226" y="2057075"/>
                  <a:pt x="1713274" y="2061170"/>
                </a:cubicBezTo>
                <a:cubicBezTo>
                  <a:pt x="1726323" y="2068695"/>
                  <a:pt x="1739373" y="2062408"/>
                  <a:pt x="1741944" y="2047550"/>
                </a:cubicBezTo>
                <a:cubicBezTo>
                  <a:pt x="1742992" y="2041263"/>
                  <a:pt x="1746612" y="2032119"/>
                  <a:pt x="1739658" y="2028690"/>
                </a:cubicBezTo>
                <a:cubicBezTo>
                  <a:pt x="1731657" y="2024761"/>
                  <a:pt x="1726871" y="2013116"/>
                  <a:pt x="1718508" y="2011518"/>
                </a:cubicBezTo>
                <a:close/>
                <a:moveTo>
                  <a:pt x="1397806" y="1996781"/>
                </a:moveTo>
                <a:cubicBezTo>
                  <a:pt x="1403521" y="1998210"/>
                  <a:pt x="1398949" y="2005163"/>
                  <a:pt x="1400950" y="2008497"/>
                </a:cubicBezTo>
                <a:cubicBezTo>
                  <a:pt x="1407712" y="2019737"/>
                  <a:pt x="1414666" y="2030595"/>
                  <a:pt x="1419714" y="2042978"/>
                </a:cubicBezTo>
                <a:cubicBezTo>
                  <a:pt x="1422571" y="2050121"/>
                  <a:pt x="1431144" y="2052312"/>
                  <a:pt x="1439335" y="2050312"/>
                </a:cubicBezTo>
                <a:cubicBezTo>
                  <a:pt x="1443622" y="2049264"/>
                  <a:pt x="1448956" y="2046216"/>
                  <a:pt x="1449337" y="2053741"/>
                </a:cubicBezTo>
                <a:cubicBezTo>
                  <a:pt x="1449622" y="2059741"/>
                  <a:pt x="1445812" y="2063552"/>
                  <a:pt x="1439335" y="2063456"/>
                </a:cubicBezTo>
                <a:cubicBezTo>
                  <a:pt x="1428763" y="2063552"/>
                  <a:pt x="1418190" y="2062694"/>
                  <a:pt x="1407808" y="2065647"/>
                </a:cubicBezTo>
                <a:cubicBezTo>
                  <a:pt x="1399045" y="2067076"/>
                  <a:pt x="1396568" y="2061361"/>
                  <a:pt x="1393520" y="2054503"/>
                </a:cubicBezTo>
                <a:cubicBezTo>
                  <a:pt x="1389139" y="2044502"/>
                  <a:pt x="1386472" y="2033167"/>
                  <a:pt x="1376089" y="2026690"/>
                </a:cubicBezTo>
                <a:cubicBezTo>
                  <a:pt x="1370184" y="2023070"/>
                  <a:pt x="1373232" y="2018784"/>
                  <a:pt x="1376470" y="2015736"/>
                </a:cubicBezTo>
                <a:cubicBezTo>
                  <a:pt x="1380090" y="2012402"/>
                  <a:pt x="1386853" y="2013736"/>
                  <a:pt x="1388377" y="2006878"/>
                </a:cubicBezTo>
                <a:cubicBezTo>
                  <a:pt x="1389520" y="2001925"/>
                  <a:pt x="1390567" y="1994971"/>
                  <a:pt x="1397806" y="1996781"/>
                </a:cubicBezTo>
                <a:close/>
                <a:moveTo>
                  <a:pt x="1185090" y="1920259"/>
                </a:moveTo>
                <a:cubicBezTo>
                  <a:pt x="1189186" y="1921699"/>
                  <a:pt x="1192210" y="1925486"/>
                  <a:pt x="1194353" y="1931534"/>
                </a:cubicBezTo>
                <a:cubicBezTo>
                  <a:pt x="1198449" y="1943059"/>
                  <a:pt x="1203973" y="1952394"/>
                  <a:pt x="1193877" y="1967634"/>
                </a:cubicBezTo>
                <a:cubicBezTo>
                  <a:pt x="1179589" y="1989351"/>
                  <a:pt x="1174827" y="2017069"/>
                  <a:pt x="1180065" y="2044405"/>
                </a:cubicBezTo>
                <a:cubicBezTo>
                  <a:pt x="1184256" y="2066313"/>
                  <a:pt x="1201592" y="2077838"/>
                  <a:pt x="1223880" y="2073171"/>
                </a:cubicBezTo>
                <a:cubicBezTo>
                  <a:pt x="1232453" y="2071361"/>
                  <a:pt x="1239406" y="2071075"/>
                  <a:pt x="1242073" y="2080600"/>
                </a:cubicBezTo>
                <a:cubicBezTo>
                  <a:pt x="1245026" y="2090983"/>
                  <a:pt x="1237501" y="2093459"/>
                  <a:pt x="1229405" y="2095269"/>
                </a:cubicBezTo>
                <a:cubicBezTo>
                  <a:pt x="1178541" y="2106699"/>
                  <a:pt x="1136631" y="2135369"/>
                  <a:pt x="1094817" y="2164516"/>
                </a:cubicBezTo>
                <a:cubicBezTo>
                  <a:pt x="1083958" y="2172041"/>
                  <a:pt x="1074814" y="2182423"/>
                  <a:pt x="1057002" y="2176803"/>
                </a:cubicBezTo>
                <a:cubicBezTo>
                  <a:pt x="1042810" y="2172326"/>
                  <a:pt x="1025951" y="2176898"/>
                  <a:pt x="1010235" y="2176993"/>
                </a:cubicBezTo>
                <a:cubicBezTo>
                  <a:pt x="1003853" y="2176993"/>
                  <a:pt x="1000614" y="2180804"/>
                  <a:pt x="997471" y="2185185"/>
                </a:cubicBezTo>
                <a:cubicBezTo>
                  <a:pt x="994709" y="2189090"/>
                  <a:pt x="991280" y="2191471"/>
                  <a:pt x="986327" y="2192138"/>
                </a:cubicBezTo>
                <a:cubicBezTo>
                  <a:pt x="965372" y="2194900"/>
                  <a:pt x="964705" y="2195948"/>
                  <a:pt x="967086" y="2216522"/>
                </a:cubicBezTo>
                <a:cubicBezTo>
                  <a:pt x="967944" y="2224047"/>
                  <a:pt x="968610" y="2231667"/>
                  <a:pt x="968896" y="2239287"/>
                </a:cubicBezTo>
                <a:cubicBezTo>
                  <a:pt x="969372" y="2250050"/>
                  <a:pt x="960895" y="2252527"/>
                  <a:pt x="953561" y="2251574"/>
                </a:cubicBezTo>
                <a:cubicBezTo>
                  <a:pt x="941178" y="2249955"/>
                  <a:pt x="950989" y="2241763"/>
                  <a:pt x="952037" y="2238144"/>
                </a:cubicBezTo>
                <a:cubicBezTo>
                  <a:pt x="958704" y="2215093"/>
                  <a:pt x="959276" y="2193472"/>
                  <a:pt x="933749" y="2182899"/>
                </a:cubicBezTo>
                <a:cubicBezTo>
                  <a:pt x="918128" y="2176422"/>
                  <a:pt x="906507" y="2167659"/>
                  <a:pt x="897840" y="2153848"/>
                </a:cubicBezTo>
                <a:cubicBezTo>
                  <a:pt x="895268" y="2149657"/>
                  <a:pt x="891363" y="2146228"/>
                  <a:pt x="886695" y="2147180"/>
                </a:cubicBezTo>
                <a:cubicBezTo>
                  <a:pt x="878504" y="2148800"/>
                  <a:pt x="886314" y="2154514"/>
                  <a:pt x="884981" y="2157658"/>
                </a:cubicBezTo>
                <a:cubicBezTo>
                  <a:pt x="881171" y="2166516"/>
                  <a:pt x="869550" y="2164135"/>
                  <a:pt x="863835" y="2171564"/>
                </a:cubicBezTo>
                <a:cubicBezTo>
                  <a:pt x="862311" y="2173564"/>
                  <a:pt x="852310" y="2172707"/>
                  <a:pt x="856882" y="2163278"/>
                </a:cubicBezTo>
                <a:cubicBezTo>
                  <a:pt x="858311" y="2160325"/>
                  <a:pt x="854596" y="2160229"/>
                  <a:pt x="852596" y="2160039"/>
                </a:cubicBezTo>
                <a:cubicBezTo>
                  <a:pt x="830688" y="2157467"/>
                  <a:pt x="830688" y="2157467"/>
                  <a:pt x="835832" y="2137274"/>
                </a:cubicBezTo>
                <a:cubicBezTo>
                  <a:pt x="830307" y="2137084"/>
                  <a:pt x="823545" y="2146513"/>
                  <a:pt x="820497" y="2139179"/>
                </a:cubicBezTo>
                <a:cubicBezTo>
                  <a:pt x="818306" y="2133845"/>
                  <a:pt x="822306" y="2120225"/>
                  <a:pt x="825831" y="2119272"/>
                </a:cubicBezTo>
                <a:cubicBezTo>
                  <a:pt x="842880" y="2114795"/>
                  <a:pt x="839356" y="2099650"/>
                  <a:pt x="843738" y="2087554"/>
                </a:cubicBezTo>
                <a:cubicBezTo>
                  <a:pt x="848691" y="2097174"/>
                  <a:pt x="845262" y="2105556"/>
                  <a:pt x="845547" y="2113843"/>
                </a:cubicBezTo>
                <a:cubicBezTo>
                  <a:pt x="845928" y="2122510"/>
                  <a:pt x="847167" y="2130797"/>
                  <a:pt x="856406" y="2134703"/>
                </a:cubicBezTo>
                <a:cubicBezTo>
                  <a:pt x="861264" y="2136798"/>
                  <a:pt x="866407" y="2140037"/>
                  <a:pt x="871455" y="2136322"/>
                </a:cubicBezTo>
                <a:cubicBezTo>
                  <a:pt x="875551" y="2133274"/>
                  <a:pt x="874789" y="2128511"/>
                  <a:pt x="874027" y="2123749"/>
                </a:cubicBezTo>
                <a:cubicBezTo>
                  <a:pt x="872503" y="2114986"/>
                  <a:pt x="870884" y="2106032"/>
                  <a:pt x="873646" y="2092412"/>
                </a:cubicBezTo>
                <a:cubicBezTo>
                  <a:pt x="878980" y="2103175"/>
                  <a:pt x="875646" y="2113081"/>
                  <a:pt x="885171" y="2118891"/>
                </a:cubicBezTo>
                <a:cubicBezTo>
                  <a:pt x="891458" y="2116986"/>
                  <a:pt x="884124" y="2106604"/>
                  <a:pt x="890505" y="2105270"/>
                </a:cubicBezTo>
                <a:cubicBezTo>
                  <a:pt x="896982" y="2103937"/>
                  <a:pt x="902031" y="2108318"/>
                  <a:pt x="906603" y="2112319"/>
                </a:cubicBezTo>
                <a:cubicBezTo>
                  <a:pt x="912318" y="2117367"/>
                  <a:pt x="918604" y="2117081"/>
                  <a:pt x="925748" y="2116891"/>
                </a:cubicBezTo>
                <a:cubicBezTo>
                  <a:pt x="940512" y="2116414"/>
                  <a:pt x="941559" y="2110414"/>
                  <a:pt x="932892" y="2100793"/>
                </a:cubicBezTo>
                <a:cubicBezTo>
                  <a:pt x="910032" y="2075647"/>
                  <a:pt x="919271" y="2048501"/>
                  <a:pt x="928224" y="2021831"/>
                </a:cubicBezTo>
                <a:cubicBezTo>
                  <a:pt x="931177" y="2012783"/>
                  <a:pt x="937083" y="2004686"/>
                  <a:pt x="940321" y="1994685"/>
                </a:cubicBezTo>
                <a:cubicBezTo>
                  <a:pt x="932892" y="2037643"/>
                  <a:pt x="964134" y="2070885"/>
                  <a:pt x="967372" y="2110890"/>
                </a:cubicBezTo>
                <a:cubicBezTo>
                  <a:pt x="967658" y="2114414"/>
                  <a:pt x="969849" y="2118034"/>
                  <a:pt x="971944" y="2121177"/>
                </a:cubicBezTo>
                <a:cubicBezTo>
                  <a:pt x="972992" y="2122701"/>
                  <a:pt x="975849" y="2124416"/>
                  <a:pt x="977469" y="2123939"/>
                </a:cubicBezTo>
                <a:cubicBezTo>
                  <a:pt x="981279" y="2122987"/>
                  <a:pt x="980707" y="2119653"/>
                  <a:pt x="979755" y="2116700"/>
                </a:cubicBezTo>
                <a:cubicBezTo>
                  <a:pt x="977088" y="2108795"/>
                  <a:pt x="973659" y="2101079"/>
                  <a:pt x="971849" y="2093078"/>
                </a:cubicBezTo>
                <a:cubicBezTo>
                  <a:pt x="969372" y="2082410"/>
                  <a:pt x="967086" y="2071266"/>
                  <a:pt x="975183" y="2058883"/>
                </a:cubicBezTo>
                <a:cubicBezTo>
                  <a:pt x="982993" y="2072218"/>
                  <a:pt x="984898" y="2086792"/>
                  <a:pt x="996138" y="2095555"/>
                </a:cubicBezTo>
                <a:cubicBezTo>
                  <a:pt x="999186" y="2097936"/>
                  <a:pt x="1002519" y="2100984"/>
                  <a:pt x="1006234" y="2098793"/>
                </a:cubicBezTo>
                <a:cubicBezTo>
                  <a:pt x="1010330" y="2096412"/>
                  <a:pt x="1008901" y="2091935"/>
                  <a:pt x="1006901" y="2088697"/>
                </a:cubicBezTo>
                <a:cubicBezTo>
                  <a:pt x="1002424" y="2081553"/>
                  <a:pt x="1004996" y="2075838"/>
                  <a:pt x="1009282" y="2069933"/>
                </a:cubicBezTo>
                <a:cubicBezTo>
                  <a:pt x="1016140" y="2060693"/>
                  <a:pt x="1020617" y="2050311"/>
                  <a:pt x="1024808" y="2038500"/>
                </a:cubicBezTo>
                <a:cubicBezTo>
                  <a:pt x="1026999" y="2058979"/>
                  <a:pt x="1036143" y="2078029"/>
                  <a:pt x="1032618" y="2099079"/>
                </a:cubicBezTo>
                <a:cubicBezTo>
                  <a:pt x="1031856" y="2103556"/>
                  <a:pt x="1030428" y="2108033"/>
                  <a:pt x="1030428" y="2112414"/>
                </a:cubicBezTo>
                <a:cubicBezTo>
                  <a:pt x="1030523" y="2121367"/>
                  <a:pt x="1038143" y="2124130"/>
                  <a:pt x="1044620" y="2124225"/>
                </a:cubicBezTo>
                <a:cubicBezTo>
                  <a:pt x="1052145" y="2124320"/>
                  <a:pt x="1050716" y="2116891"/>
                  <a:pt x="1050430" y="2111842"/>
                </a:cubicBezTo>
                <a:cubicBezTo>
                  <a:pt x="1050144" y="2106508"/>
                  <a:pt x="1048525" y="2101270"/>
                  <a:pt x="1048716" y="2096031"/>
                </a:cubicBezTo>
                <a:cubicBezTo>
                  <a:pt x="1049192" y="2076791"/>
                  <a:pt x="1043096" y="2057645"/>
                  <a:pt x="1051859" y="2038214"/>
                </a:cubicBezTo>
                <a:cubicBezTo>
                  <a:pt x="1054907" y="2031451"/>
                  <a:pt x="1055288" y="2020974"/>
                  <a:pt x="1049573" y="2012116"/>
                </a:cubicBezTo>
                <a:cubicBezTo>
                  <a:pt x="1043382" y="2002496"/>
                  <a:pt x="1047763" y="1991446"/>
                  <a:pt x="1049478" y="1980969"/>
                </a:cubicBezTo>
                <a:cubicBezTo>
                  <a:pt x="1050144" y="1976968"/>
                  <a:pt x="1053097" y="1972111"/>
                  <a:pt x="1056621" y="1973921"/>
                </a:cubicBezTo>
                <a:cubicBezTo>
                  <a:pt x="1075862" y="1983826"/>
                  <a:pt x="1071385" y="1967158"/>
                  <a:pt x="1074624" y="1958776"/>
                </a:cubicBezTo>
                <a:cubicBezTo>
                  <a:pt x="1079386" y="1946203"/>
                  <a:pt x="1082339" y="1932677"/>
                  <a:pt x="1091769" y="1920485"/>
                </a:cubicBezTo>
                <a:cubicBezTo>
                  <a:pt x="1099103" y="1927248"/>
                  <a:pt x="1097198" y="1935154"/>
                  <a:pt x="1096150" y="1941726"/>
                </a:cubicBezTo>
                <a:cubicBezTo>
                  <a:pt x="1091197" y="1973063"/>
                  <a:pt x="1087863" y="2004496"/>
                  <a:pt x="1085196" y="2036024"/>
                </a:cubicBezTo>
                <a:cubicBezTo>
                  <a:pt x="1085101" y="2037547"/>
                  <a:pt x="1084720" y="2039071"/>
                  <a:pt x="1084720" y="2040596"/>
                </a:cubicBezTo>
                <a:cubicBezTo>
                  <a:pt x="1084530" y="2051073"/>
                  <a:pt x="1088054" y="2053740"/>
                  <a:pt x="1100151" y="2063551"/>
                </a:cubicBezTo>
                <a:cubicBezTo>
                  <a:pt x="1105961" y="2068313"/>
                  <a:pt x="1107390" y="2078219"/>
                  <a:pt x="1111295" y="2085554"/>
                </a:cubicBezTo>
                <a:cubicBezTo>
                  <a:pt x="1113390" y="2089459"/>
                  <a:pt x="1111485" y="2098793"/>
                  <a:pt x="1119486" y="2095745"/>
                </a:cubicBezTo>
                <a:cubicBezTo>
                  <a:pt x="1126249" y="2093174"/>
                  <a:pt x="1121868" y="2086125"/>
                  <a:pt x="1119772" y="2081839"/>
                </a:cubicBezTo>
                <a:cubicBezTo>
                  <a:pt x="1110819" y="2064122"/>
                  <a:pt x="1123011" y="2047930"/>
                  <a:pt x="1123392" y="2030975"/>
                </a:cubicBezTo>
                <a:cubicBezTo>
                  <a:pt x="1123677" y="2020498"/>
                  <a:pt x="1128440" y="2010306"/>
                  <a:pt x="1123392" y="1999733"/>
                </a:cubicBezTo>
                <a:cubicBezTo>
                  <a:pt x="1122439" y="1997828"/>
                  <a:pt x="1121772" y="1994685"/>
                  <a:pt x="1122725" y="1993161"/>
                </a:cubicBezTo>
                <a:cubicBezTo>
                  <a:pt x="1137679" y="1969444"/>
                  <a:pt x="1140537" y="1938106"/>
                  <a:pt x="1169397" y="1923057"/>
                </a:cubicBezTo>
                <a:cubicBezTo>
                  <a:pt x="1175827" y="1919723"/>
                  <a:pt x="1180994" y="1918818"/>
                  <a:pt x="1185090" y="1920259"/>
                </a:cubicBezTo>
                <a:close/>
                <a:moveTo>
                  <a:pt x="1249693" y="1886386"/>
                </a:moveTo>
                <a:cubicBezTo>
                  <a:pt x="1258075" y="1884576"/>
                  <a:pt x="1264838" y="1889338"/>
                  <a:pt x="1268457" y="1896387"/>
                </a:cubicBezTo>
                <a:cubicBezTo>
                  <a:pt x="1275792" y="1910770"/>
                  <a:pt x="1280078" y="1926010"/>
                  <a:pt x="1279411" y="1942488"/>
                </a:cubicBezTo>
                <a:cubicBezTo>
                  <a:pt x="1279221" y="1946584"/>
                  <a:pt x="1278363" y="1952870"/>
                  <a:pt x="1284840" y="1952965"/>
                </a:cubicBezTo>
                <a:cubicBezTo>
                  <a:pt x="1289031" y="1953061"/>
                  <a:pt x="1289127" y="1947631"/>
                  <a:pt x="1290841" y="1944393"/>
                </a:cubicBezTo>
                <a:cubicBezTo>
                  <a:pt x="1293984" y="1938392"/>
                  <a:pt x="1286460" y="1925724"/>
                  <a:pt x="1298080" y="1926390"/>
                </a:cubicBezTo>
                <a:cubicBezTo>
                  <a:pt x="1306081" y="1926867"/>
                  <a:pt x="1309986" y="1938964"/>
                  <a:pt x="1310463" y="1946298"/>
                </a:cubicBezTo>
                <a:cubicBezTo>
                  <a:pt x="1311415" y="1958966"/>
                  <a:pt x="1318940" y="1974397"/>
                  <a:pt x="1301985" y="1983636"/>
                </a:cubicBezTo>
                <a:cubicBezTo>
                  <a:pt x="1298652" y="1985445"/>
                  <a:pt x="1299604" y="1989541"/>
                  <a:pt x="1302652" y="1991161"/>
                </a:cubicBezTo>
                <a:cubicBezTo>
                  <a:pt x="1314844" y="1997542"/>
                  <a:pt x="1305891" y="2009449"/>
                  <a:pt x="1309891" y="2018021"/>
                </a:cubicBezTo>
                <a:cubicBezTo>
                  <a:pt x="1310367" y="2019164"/>
                  <a:pt x="1308272" y="2021926"/>
                  <a:pt x="1306843" y="2023355"/>
                </a:cubicBezTo>
                <a:cubicBezTo>
                  <a:pt x="1306081" y="2024117"/>
                  <a:pt x="1304081" y="2023545"/>
                  <a:pt x="1302652" y="2023641"/>
                </a:cubicBezTo>
                <a:cubicBezTo>
                  <a:pt x="1305224" y="2008686"/>
                  <a:pt x="1285221" y="2027070"/>
                  <a:pt x="1286460" y="2012306"/>
                </a:cubicBezTo>
                <a:cubicBezTo>
                  <a:pt x="1287507" y="1998114"/>
                  <a:pt x="1286555" y="1983731"/>
                  <a:pt x="1286555" y="1965443"/>
                </a:cubicBezTo>
                <a:cubicBezTo>
                  <a:pt x="1277030" y="1972396"/>
                  <a:pt x="1278459" y="1980397"/>
                  <a:pt x="1272553" y="1987636"/>
                </a:cubicBezTo>
                <a:cubicBezTo>
                  <a:pt x="1271791" y="1972396"/>
                  <a:pt x="1270839" y="1958871"/>
                  <a:pt x="1246455" y="1970491"/>
                </a:cubicBezTo>
                <a:cubicBezTo>
                  <a:pt x="1260647" y="1955918"/>
                  <a:pt x="1254456" y="1938868"/>
                  <a:pt x="1269505" y="1931153"/>
                </a:cubicBezTo>
                <a:cubicBezTo>
                  <a:pt x="1273506" y="1929057"/>
                  <a:pt x="1268838" y="1921342"/>
                  <a:pt x="1264266" y="1918104"/>
                </a:cubicBezTo>
                <a:cubicBezTo>
                  <a:pt x="1258075" y="1913818"/>
                  <a:pt x="1254456" y="1917056"/>
                  <a:pt x="1252170" y="1922961"/>
                </a:cubicBezTo>
                <a:cubicBezTo>
                  <a:pt x="1249979" y="1928581"/>
                  <a:pt x="1248074" y="1934201"/>
                  <a:pt x="1245216" y="1942011"/>
                </a:cubicBezTo>
                <a:cubicBezTo>
                  <a:pt x="1237882" y="1933344"/>
                  <a:pt x="1240835" y="1925343"/>
                  <a:pt x="1241787" y="1917913"/>
                </a:cubicBezTo>
                <a:cubicBezTo>
                  <a:pt x="1242454" y="1912770"/>
                  <a:pt x="1246645" y="1908007"/>
                  <a:pt x="1245026" y="1902578"/>
                </a:cubicBezTo>
                <a:cubicBezTo>
                  <a:pt x="1243026" y="1895815"/>
                  <a:pt x="1239406" y="1888672"/>
                  <a:pt x="1249693" y="1886386"/>
                </a:cubicBezTo>
                <a:close/>
                <a:moveTo>
                  <a:pt x="2406742" y="1866372"/>
                </a:moveTo>
                <a:cubicBezTo>
                  <a:pt x="2404647" y="1865670"/>
                  <a:pt x="2402599" y="1866003"/>
                  <a:pt x="2401170" y="1868956"/>
                </a:cubicBezTo>
                <a:cubicBezTo>
                  <a:pt x="2398788" y="1873909"/>
                  <a:pt x="2404503" y="1876766"/>
                  <a:pt x="2408599" y="1878671"/>
                </a:cubicBezTo>
                <a:cubicBezTo>
                  <a:pt x="2412695" y="1880481"/>
                  <a:pt x="2417267" y="1882862"/>
                  <a:pt x="2421553" y="1882767"/>
                </a:cubicBezTo>
                <a:cubicBezTo>
                  <a:pt x="2451176" y="1882196"/>
                  <a:pt x="2459367" y="1906484"/>
                  <a:pt x="2472321" y="1925344"/>
                </a:cubicBezTo>
                <a:cubicBezTo>
                  <a:pt x="2475465" y="1929821"/>
                  <a:pt x="2473655" y="1933821"/>
                  <a:pt x="2471750" y="1938107"/>
                </a:cubicBezTo>
                <a:cubicBezTo>
                  <a:pt x="2460987" y="1963634"/>
                  <a:pt x="2468416" y="1987447"/>
                  <a:pt x="2481275" y="2009354"/>
                </a:cubicBezTo>
                <a:cubicBezTo>
                  <a:pt x="2487752" y="2020308"/>
                  <a:pt x="2496610" y="2032214"/>
                  <a:pt x="2512803" y="2031452"/>
                </a:cubicBezTo>
                <a:cubicBezTo>
                  <a:pt x="2513184" y="2028976"/>
                  <a:pt x="2513660" y="2027547"/>
                  <a:pt x="2513565" y="2026118"/>
                </a:cubicBezTo>
                <a:cubicBezTo>
                  <a:pt x="2512041" y="2009640"/>
                  <a:pt x="2499944" y="1989542"/>
                  <a:pt x="2529186" y="1983923"/>
                </a:cubicBezTo>
                <a:cubicBezTo>
                  <a:pt x="2533758" y="1983065"/>
                  <a:pt x="2532805" y="1976112"/>
                  <a:pt x="2531948" y="1971731"/>
                </a:cubicBezTo>
                <a:cubicBezTo>
                  <a:pt x="2530900" y="1966587"/>
                  <a:pt x="2527281" y="1963729"/>
                  <a:pt x="2522042" y="1964873"/>
                </a:cubicBezTo>
                <a:cubicBezTo>
                  <a:pt x="2517661" y="1965825"/>
                  <a:pt x="2513470" y="1968016"/>
                  <a:pt x="2509183" y="1969445"/>
                </a:cubicBezTo>
                <a:cubicBezTo>
                  <a:pt x="2504040" y="1971159"/>
                  <a:pt x="2497563" y="1972778"/>
                  <a:pt x="2494610" y="1967540"/>
                </a:cubicBezTo>
                <a:cubicBezTo>
                  <a:pt x="2490800" y="1960682"/>
                  <a:pt x="2497563" y="1958681"/>
                  <a:pt x="2502420" y="1956681"/>
                </a:cubicBezTo>
                <a:cubicBezTo>
                  <a:pt x="2507088" y="1954681"/>
                  <a:pt x="2510993" y="1951537"/>
                  <a:pt x="2508612" y="1946489"/>
                </a:cubicBezTo>
                <a:cubicBezTo>
                  <a:pt x="2506326" y="1941441"/>
                  <a:pt x="2500801" y="1941536"/>
                  <a:pt x="2497182" y="1945061"/>
                </a:cubicBezTo>
                <a:cubicBezTo>
                  <a:pt x="2492800" y="1949442"/>
                  <a:pt x="2488990" y="1946870"/>
                  <a:pt x="2489847" y="1943251"/>
                </a:cubicBezTo>
                <a:cubicBezTo>
                  <a:pt x="2493467" y="1928678"/>
                  <a:pt x="2478798" y="1922582"/>
                  <a:pt x="2475370" y="1909342"/>
                </a:cubicBezTo>
                <a:cubicBezTo>
                  <a:pt x="2492895" y="1904484"/>
                  <a:pt x="2505468" y="1918676"/>
                  <a:pt x="2520518" y="1917438"/>
                </a:cubicBezTo>
                <a:cubicBezTo>
                  <a:pt x="2537949" y="1916009"/>
                  <a:pt x="2553665" y="1917438"/>
                  <a:pt x="2566428" y="1931345"/>
                </a:cubicBezTo>
                <a:cubicBezTo>
                  <a:pt x="2572048" y="1937345"/>
                  <a:pt x="2580525" y="1934869"/>
                  <a:pt x="2585383" y="1930868"/>
                </a:cubicBezTo>
                <a:cubicBezTo>
                  <a:pt x="2591479" y="1925725"/>
                  <a:pt x="2595956" y="1917438"/>
                  <a:pt x="2593861" y="1908770"/>
                </a:cubicBezTo>
                <a:cubicBezTo>
                  <a:pt x="2592051" y="1901246"/>
                  <a:pt x="2584812" y="1898960"/>
                  <a:pt x="2577573" y="1898674"/>
                </a:cubicBezTo>
                <a:cubicBezTo>
                  <a:pt x="2566905" y="1898198"/>
                  <a:pt x="2555665" y="1897721"/>
                  <a:pt x="2546045" y="1902198"/>
                </a:cubicBezTo>
                <a:cubicBezTo>
                  <a:pt x="2529281" y="1909913"/>
                  <a:pt x="2514136" y="1905913"/>
                  <a:pt x="2500706" y="1896769"/>
                </a:cubicBezTo>
                <a:cubicBezTo>
                  <a:pt x="2481180" y="1883434"/>
                  <a:pt x="2459082" y="1878862"/>
                  <a:pt x="2436984" y="1873433"/>
                </a:cubicBezTo>
                <a:cubicBezTo>
                  <a:pt x="2428887" y="1871432"/>
                  <a:pt x="2420220" y="1875719"/>
                  <a:pt x="2412600" y="1870004"/>
                </a:cubicBezTo>
                <a:cubicBezTo>
                  <a:pt x="2410981" y="1868813"/>
                  <a:pt x="2408837" y="1867075"/>
                  <a:pt x="2406742" y="1866372"/>
                </a:cubicBezTo>
                <a:close/>
                <a:moveTo>
                  <a:pt x="657560" y="1833022"/>
                </a:moveTo>
                <a:cubicBezTo>
                  <a:pt x="659524" y="1833998"/>
                  <a:pt x="661143" y="1835808"/>
                  <a:pt x="662286" y="1837713"/>
                </a:cubicBezTo>
                <a:cubicBezTo>
                  <a:pt x="669335" y="1849334"/>
                  <a:pt x="678764" y="1849619"/>
                  <a:pt x="689051" y="1843523"/>
                </a:cubicBezTo>
                <a:cubicBezTo>
                  <a:pt x="703910" y="1834760"/>
                  <a:pt x="721055" y="1849810"/>
                  <a:pt x="735914" y="1838666"/>
                </a:cubicBezTo>
                <a:cubicBezTo>
                  <a:pt x="738105" y="1837046"/>
                  <a:pt x="752012" y="1866574"/>
                  <a:pt x="750964" y="1875527"/>
                </a:cubicBezTo>
                <a:cubicBezTo>
                  <a:pt x="736391" y="1890291"/>
                  <a:pt x="753917" y="1894863"/>
                  <a:pt x="762394" y="1903245"/>
                </a:cubicBezTo>
                <a:cubicBezTo>
                  <a:pt x="765918" y="1906769"/>
                  <a:pt x="772586" y="1911246"/>
                  <a:pt x="769442" y="1916009"/>
                </a:cubicBezTo>
                <a:cubicBezTo>
                  <a:pt x="766680" y="1920104"/>
                  <a:pt x="759441" y="1922581"/>
                  <a:pt x="753917" y="1923152"/>
                </a:cubicBezTo>
                <a:cubicBezTo>
                  <a:pt x="747249" y="1923914"/>
                  <a:pt x="748964" y="1914770"/>
                  <a:pt x="748106" y="1914104"/>
                </a:cubicBezTo>
                <a:cubicBezTo>
                  <a:pt x="734962" y="1902293"/>
                  <a:pt x="720770" y="1891529"/>
                  <a:pt x="706387" y="1881052"/>
                </a:cubicBezTo>
                <a:cubicBezTo>
                  <a:pt x="689623" y="1868764"/>
                  <a:pt x="669716" y="1863145"/>
                  <a:pt x="650856" y="1855430"/>
                </a:cubicBezTo>
                <a:cubicBezTo>
                  <a:pt x="646951" y="1853810"/>
                  <a:pt x="640664" y="1853620"/>
                  <a:pt x="640950" y="1847809"/>
                </a:cubicBezTo>
                <a:cubicBezTo>
                  <a:pt x="641236" y="1841618"/>
                  <a:pt x="645332" y="1836475"/>
                  <a:pt x="650761" y="1833331"/>
                </a:cubicBezTo>
                <a:cubicBezTo>
                  <a:pt x="653285" y="1831903"/>
                  <a:pt x="655595" y="1832046"/>
                  <a:pt x="657560" y="1833022"/>
                </a:cubicBezTo>
                <a:close/>
                <a:moveTo>
                  <a:pt x="1027950" y="1803233"/>
                </a:moveTo>
                <a:lnTo>
                  <a:pt x="1028903" y="1804376"/>
                </a:lnTo>
                <a:lnTo>
                  <a:pt x="1027900" y="1803426"/>
                </a:lnTo>
                <a:close/>
                <a:moveTo>
                  <a:pt x="1008710" y="1612543"/>
                </a:moveTo>
                <a:cubicBezTo>
                  <a:pt x="1011377" y="1636736"/>
                  <a:pt x="1000995" y="1657787"/>
                  <a:pt x="998233" y="1679980"/>
                </a:cubicBezTo>
                <a:cubicBezTo>
                  <a:pt x="995089" y="1705126"/>
                  <a:pt x="993184" y="1729700"/>
                  <a:pt x="996708" y="1754846"/>
                </a:cubicBezTo>
                <a:cubicBezTo>
                  <a:pt x="998137" y="1765800"/>
                  <a:pt x="1001543" y="1775325"/>
                  <a:pt x="1006912" y="1783540"/>
                </a:cubicBezTo>
                <a:lnTo>
                  <a:pt x="1027900" y="1803426"/>
                </a:lnTo>
                <a:lnTo>
                  <a:pt x="1020831" y="1830487"/>
                </a:lnTo>
                <a:cubicBezTo>
                  <a:pt x="1015687" y="1837952"/>
                  <a:pt x="1008377" y="1844096"/>
                  <a:pt x="1000709" y="1849811"/>
                </a:cubicBezTo>
                <a:cubicBezTo>
                  <a:pt x="990993" y="1857049"/>
                  <a:pt x="979944" y="1862574"/>
                  <a:pt x="969277" y="1868289"/>
                </a:cubicBezTo>
                <a:cubicBezTo>
                  <a:pt x="924604" y="1892102"/>
                  <a:pt x="888028" y="1926868"/>
                  <a:pt x="848881" y="1958015"/>
                </a:cubicBezTo>
                <a:cubicBezTo>
                  <a:pt x="832116" y="1971349"/>
                  <a:pt x="829640" y="1993352"/>
                  <a:pt x="820115" y="2014783"/>
                </a:cubicBezTo>
                <a:cubicBezTo>
                  <a:pt x="799922" y="1970587"/>
                  <a:pt x="810209" y="1934012"/>
                  <a:pt x="834879" y="1899341"/>
                </a:cubicBezTo>
                <a:cubicBezTo>
                  <a:pt x="877646" y="1839428"/>
                  <a:pt x="913460" y="1774849"/>
                  <a:pt x="957180" y="1715508"/>
                </a:cubicBezTo>
                <a:cubicBezTo>
                  <a:pt x="959847" y="1711888"/>
                  <a:pt x="962323" y="1707412"/>
                  <a:pt x="962800" y="1703221"/>
                </a:cubicBezTo>
                <a:cubicBezTo>
                  <a:pt x="966324" y="1667502"/>
                  <a:pt x="985660" y="1639975"/>
                  <a:pt x="1008710" y="1612543"/>
                </a:cubicBezTo>
                <a:close/>
                <a:moveTo>
                  <a:pt x="1319034" y="1556250"/>
                </a:moveTo>
                <a:cubicBezTo>
                  <a:pt x="1304461" y="1555393"/>
                  <a:pt x="1300746" y="1560155"/>
                  <a:pt x="1305604" y="1573586"/>
                </a:cubicBezTo>
                <a:cubicBezTo>
                  <a:pt x="1310367" y="1586635"/>
                  <a:pt x="1318558" y="1597588"/>
                  <a:pt x="1327893" y="1607780"/>
                </a:cubicBezTo>
                <a:cubicBezTo>
                  <a:pt x="1333989" y="1614543"/>
                  <a:pt x="1340085" y="1624925"/>
                  <a:pt x="1348848" y="1622830"/>
                </a:cubicBezTo>
                <a:cubicBezTo>
                  <a:pt x="1358277" y="1620639"/>
                  <a:pt x="1353039" y="1608352"/>
                  <a:pt x="1355515" y="1600732"/>
                </a:cubicBezTo>
                <a:cubicBezTo>
                  <a:pt x="1355896" y="1599589"/>
                  <a:pt x="1357515" y="1598732"/>
                  <a:pt x="1359706" y="1596731"/>
                </a:cubicBezTo>
                <a:cubicBezTo>
                  <a:pt x="1373327" y="1608447"/>
                  <a:pt x="1381518" y="1623306"/>
                  <a:pt x="1385709" y="1640546"/>
                </a:cubicBezTo>
                <a:cubicBezTo>
                  <a:pt x="1388567" y="1652262"/>
                  <a:pt x="1398663" y="1665787"/>
                  <a:pt x="1392663" y="1675217"/>
                </a:cubicBezTo>
                <a:cubicBezTo>
                  <a:pt x="1385138" y="1687124"/>
                  <a:pt x="1391234" y="1695125"/>
                  <a:pt x="1393139" y="1704459"/>
                </a:cubicBezTo>
                <a:cubicBezTo>
                  <a:pt x="1394091" y="1709317"/>
                  <a:pt x="1398092" y="1715699"/>
                  <a:pt x="1403997" y="1713984"/>
                </a:cubicBezTo>
                <a:cubicBezTo>
                  <a:pt x="1410951" y="1711984"/>
                  <a:pt x="1407617" y="1705126"/>
                  <a:pt x="1406664" y="1700268"/>
                </a:cubicBezTo>
                <a:cubicBezTo>
                  <a:pt x="1404093" y="1687504"/>
                  <a:pt x="1396854" y="1674836"/>
                  <a:pt x="1405236" y="1660549"/>
                </a:cubicBezTo>
                <a:cubicBezTo>
                  <a:pt x="1415904" y="1667597"/>
                  <a:pt x="1409903" y="1680646"/>
                  <a:pt x="1419999" y="1689314"/>
                </a:cubicBezTo>
                <a:cubicBezTo>
                  <a:pt x="1423428" y="1657977"/>
                  <a:pt x="1409998" y="1633783"/>
                  <a:pt x="1394663" y="1611209"/>
                </a:cubicBezTo>
                <a:cubicBezTo>
                  <a:pt x="1378661" y="1587587"/>
                  <a:pt x="1352753" y="1574633"/>
                  <a:pt x="1330179" y="1558346"/>
                </a:cubicBezTo>
                <a:cubicBezTo>
                  <a:pt x="1327416" y="1556345"/>
                  <a:pt x="1322844" y="1556536"/>
                  <a:pt x="1319034" y="1556250"/>
                </a:cubicBezTo>
                <a:close/>
                <a:moveTo>
                  <a:pt x="1412760" y="1507387"/>
                </a:moveTo>
                <a:cubicBezTo>
                  <a:pt x="1403521" y="1503862"/>
                  <a:pt x="1403140" y="1509863"/>
                  <a:pt x="1401426" y="1516150"/>
                </a:cubicBezTo>
                <a:cubicBezTo>
                  <a:pt x="1399140" y="1524722"/>
                  <a:pt x="1397901" y="1532723"/>
                  <a:pt x="1405712" y="1538915"/>
                </a:cubicBezTo>
                <a:cubicBezTo>
                  <a:pt x="1407903" y="1540629"/>
                  <a:pt x="1410284" y="1538819"/>
                  <a:pt x="1410474" y="1536152"/>
                </a:cubicBezTo>
                <a:cubicBezTo>
                  <a:pt x="1410855" y="1531580"/>
                  <a:pt x="1409903" y="1525770"/>
                  <a:pt x="1417428" y="1529390"/>
                </a:cubicBezTo>
                <a:cubicBezTo>
                  <a:pt x="1423619" y="1532437"/>
                  <a:pt x="1419618" y="1536438"/>
                  <a:pt x="1418094" y="1540629"/>
                </a:cubicBezTo>
                <a:cubicBezTo>
                  <a:pt x="1414951" y="1549583"/>
                  <a:pt x="1407712" y="1562822"/>
                  <a:pt x="1411141" y="1567204"/>
                </a:cubicBezTo>
                <a:cubicBezTo>
                  <a:pt x="1417904" y="1575776"/>
                  <a:pt x="1423714" y="1586158"/>
                  <a:pt x="1433620" y="1592445"/>
                </a:cubicBezTo>
                <a:cubicBezTo>
                  <a:pt x="1440669" y="1596922"/>
                  <a:pt x="1446574" y="1602541"/>
                  <a:pt x="1456194" y="1600732"/>
                </a:cubicBezTo>
                <a:cubicBezTo>
                  <a:pt x="1480007" y="1596350"/>
                  <a:pt x="1502581" y="1603970"/>
                  <a:pt x="1518774" y="1618925"/>
                </a:cubicBezTo>
                <a:cubicBezTo>
                  <a:pt x="1538490" y="1637212"/>
                  <a:pt x="1570494" y="1626259"/>
                  <a:pt x="1585544" y="1651310"/>
                </a:cubicBezTo>
                <a:cubicBezTo>
                  <a:pt x="1585830" y="1651691"/>
                  <a:pt x="1588687" y="1651214"/>
                  <a:pt x="1589640" y="1650357"/>
                </a:cubicBezTo>
                <a:cubicBezTo>
                  <a:pt x="1598688" y="1642642"/>
                  <a:pt x="1600879" y="1650357"/>
                  <a:pt x="1604403" y="1656453"/>
                </a:cubicBezTo>
                <a:cubicBezTo>
                  <a:pt x="1613643" y="1672265"/>
                  <a:pt x="1624787" y="1687314"/>
                  <a:pt x="1642789" y="1692743"/>
                </a:cubicBezTo>
                <a:cubicBezTo>
                  <a:pt x="1659458" y="1697791"/>
                  <a:pt x="1666697" y="1704650"/>
                  <a:pt x="1664411" y="1723414"/>
                </a:cubicBezTo>
                <a:cubicBezTo>
                  <a:pt x="1662696" y="1737130"/>
                  <a:pt x="1671174" y="1749798"/>
                  <a:pt x="1682127" y="1758561"/>
                </a:cubicBezTo>
                <a:cubicBezTo>
                  <a:pt x="1691748" y="1766276"/>
                  <a:pt x="1698606" y="1755132"/>
                  <a:pt x="1706797" y="1752560"/>
                </a:cubicBezTo>
                <a:cubicBezTo>
                  <a:pt x="1723085" y="1747512"/>
                  <a:pt x="1737087" y="1744845"/>
                  <a:pt x="1731372" y="1718842"/>
                </a:cubicBezTo>
                <a:cubicBezTo>
                  <a:pt x="1725942" y="1693982"/>
                  <a:pt x="1730991" y="1692743"/>
                  <a:pt x="1706416" y="1685219"/>
                </a:cubicBezTo>
                <a:cubicBezTo>
                  <a:pt x="1702511" y="1684075"/>
                  <a:pt x="1698987" y="1683313"/>
                  <a:pt x="1698606" y="1678741"/>
                </a:cubicBezTo>
                <a:cubicBezTo>
                  <a:pt x="1698320" y="1674550"/>
                  <a:pt x="1700987" y="1671598"/>
                  <a:pt x="1704416" y="1669598"/>
                </a:cubicBezTo>
                <a:cubicBezTo>
                  <a:pt x="1712131" y="1665025"/>
                  <a:pt x="1720418" y="1666073"/>
                  <a:pt x="1728800" y="1667312"/>
                </a:cubicBezTo>
                <a:cubicBezTo>
                  <a:pt x="1738134" y="1668740"/>
                  <a:pt x="1747564" y="1671788"/>
                  <a:pt x="1756899" y="1666835"/>
                </a:cubicBezTo>
                <a:cubicBezTo>
                  <a:pt x="1754898" y="1661596"/>
                  <a:pt x="1751374" y="1663025"/>
                  <a:pt x="1748612" y="1662454"/>
                </a:cubicBezTo>
                <a:cubicBezTo>
                  <a:pt x="1727562" y="1658167"/>
                  <a:pt x="1706511" y="1656834"/>
                  <a:pt x="1688700" y="1640165"/>
                </a:cubicBezTo>
                <a:cubicBezTo>
                  <a:pt x="1677460" y="1629688"/>
                  <a:pt x="1660982" y="1622639"/>
                  <a:pt x="1642884" y="1624258"/>
                </a:cubicBezTo>
                <a:cubicBezTo>
                  <a:pt x="1631359" y="1625306"/>
                  <a:pt x="1625930" y="1617115"/>
                  <a:pt x="1621834" y="1606161"/>
                </a:cubicBezTo>
                <a:cubicBezTo>
                  <a:pt x="1617643" y="1595207"/>
                  <a:pt x="1599736" y="1592826"/>
                  <a:pt x="1601260" y="1577015"/>
                </a:cubicBezTo>
                <a:cubicBezTo>
                  <a:pt x="1599736" y="1577205"/>
                  <a:pt x="1598117" y="1577110"/>
                  <a:pt x="1596783" y="1577586"/>
                </a:cubicBezTo>
                <a:cubicBezTo>
                  <a:pt x="1584020" y="1582634"/>
                  <a:pt x="1573638" y="1576729"/>
                  <a:pt x="1562398" y="1571395"/>
                </a:cubicBezTo>
                <a:cubicBezTo>
                  <a:pt x="1548873" y="1565299"/>
                  <a:pt x="1534680" y="1560536"/>
                  <a:pt x="1519631" y="1557869"/>
                </a:cubicBezTo>
                <a:cubicBezTo>
                  <a:pt x="1519345" y="1563775"/>
                  <a:pt x="1523060" y="1563965"/>
                  <a:pt x="1525536" y="1565204"/>
                </a:cubicBezTo>
                <a:cubicBezTo>
                  <a:pt x="1530204" y="1567585"/>
                  <a:pt x="1536204" y="1568633"/>
                  <a:pt x="1537443" y="1574729"/>
                </a:cubicBezTo>
                <a:cubicBezTo>
                  <a:pt x="1538205" y="1578348"/>
                  <a:pt x="1535061" y="1580062"/>
                  <a:pt x="1531823" y="1580253"/>
                </a:cubicBezTo>
                <a:cubicBezTo>
                  <a:pt x="1524489" y="1580634"/>
                  <a:pt x="1516773" y="1583396"/>
                  <a:pt x="1511820" y="1574348"/>
                </a:cubicBezTo>
                <a:cubicBezTo>
                  <a:pt x="1509153" y="1569490"/>
                  <a:pt x="1508487" y="1564441"/>
                  <a:pt x="1507248" y="1559298"/>
                </a:cubicBezTo>
                <a:cubicBezTo>
                  <a:pt x="1505915" y="1553774"/>
                  <a:pt x="1500105" y="1547678"/>
                  <a:pt x="1496199" y="1550249"/>
                </a:cubicBezTo>
                <a:cubicBezTo>
                  <a:pt x="1484293" y="1558060"/>
                  <a:pt x="1481055" y="1549487"/>
                  <a:pt x="1473720" y="1543201"/>
                </a:cubicBezTo>
                <a:cubicBezTo>
                  <a:pt x="1467434" y="1537771"/>
                  <a:pt x="1455909" y="1538248"/>
                  <a:pt x="1451051" y="1529485"/>
                </a:cubicBezTo>
                <a:cubicBezTo>
                  <a:pt x="1442574" y="1514150"/>
                  <a:pt x="1426667" y="1512721"/>
                  <a:pt x="1412760" y="1507387"/>
                </a:cubicBezTo>
                <a:close/>
                <a:moveTo>
                  <a:pt x="2325601" y="1440200"/>
                </a:moveTo>
                <a:cubicBezTo>
                  <a:pt x="2322970" y="1439164"/>
                  <a:pt x="2320303" y="1439140"/>
                  <a:pt x="2317445" y="1442331"/>
                </a:cubicBezTo>
                <a:cubicBezTo>
                  <a:pt x="2312873" y="1447475"/>
                  <a:pt x="2315921" y="1453952"/>
                  <a:pt x="2316969" y="1459762"/>
                </a:cubicBezTo>
                <a:cubicBezTo>
                  <a:pt x="2319255" y="1472335"/>
                  <a:pt x="2329732" y="1480050"/>
                  <a:pt x="2336114" y="1490242"/>
                </a:cubicBezTo>
                <a:cubicBezTo>
                  <a:pt x="2339448" y="1495671"/>
                  <a:pt x="2339352" y="1506529"/>
                  <a:pt x="2347353" y="1505101"/>
                </a:cubicBezTo>
                <a:cubicBezTo>
                  <a:pt x="2355354" y="1503672"/>
                  <a:pt x="2358307" y="1493766"/>
                  <a:pt x="2360879" y="1485956"/>
                </a:cubicBezTo>
                <a:cubicBezTo>
                  <a:pt x="2361927" y="1482431"/>
                  <a:pt x="2361831" y="1478526"/>
                  <a:pt x="2362212" y="1475764"/>
                </a:cubicBezTo>
                <a:cubicBezTo>
                  <a:pt x="2362593" y="1455380"/>
                  <a:pt x="2359355" y="1452142"/>
                  <a:pt x="2333542" y="1444141"/>
                </a:cubicBezTo>
                <a:cubicBezTo>
                  <a:pt x="2330828" y="1443284"/>
                  <a:pt x="2328232" y="1441236"/>
                  <a:pt x="2325601" y="1440200"/>
                </a:cubicBezTo>
                <a:close/>
                <a:moveTo>
                  <a:pt x="2161711" y="1376704"/>
                </a:moveTo>
                <a:cubicBezTo>
                  <a:pt x="2148948" y="1383276"/>
                  <a:pt x="2134755" y="1381276"/>
                  <a:pt x="2119801" y="1385753"/>
                </a:cubicBezTo>
                <a:cubicBezTo>
                  <a:pt x="2132374" y="1389848"/>
                  <a:pt x="2125802" y="1410232"/>
                  <a:pt x="2140280" y="1410327"/>
                </a:cubicBezTo>
                <a:cubicBezTo>
                  <a:pt x="2156187" y="1410422"/>
                  <a:pt x="2163426" y="1414042"/>
                  <a:pt x="2157520" y="1431282"/>
                </a:cubicBezTo>
                <a:cubicBezTo>
                  <a:pt x="2156187" y="1435187"/>
                  <a:pt x="2159997" y="1440521"/>
                  <a:pt x="2164854" y="1441569"/>
                </a:cubicBezTo>
                <a:cubicBezTo>
                  <a:pt x="2170379" y="1442807"/>
                  <a:pt x="2169903" y="1437950"/>
                  <a:pt x="2170760" y="1434235"/>
                </a:cubicBezTo>
                <a:cubicBezTo>
                  <a:pt x="2173332" y="1423281"/>
                  <a:pt x="2176761" y="1429853"/>
                  <a:pt x="2180380" y="1433758"/>
                </a:cubicBezTo>
                <a:cubicBezTo>
                  <a:pt x="2190096" y="1444427"/>
                  <a:pt x="2198478" y="1442426"/>
                  <a:pt x="2206288" y="1431282"/>
                </a:cubicBezTo>
                <a:cubicBezTo>
                  <a:pt x="2210574" y="1425091"/>
                  <a:pt x="2215908" y="1419471"/>
                  <a:pt x="2220004" y="1413185"/>
                </a:cubicBezTo>
                <a:cubicBezTo>
                  <a:pt x="2228958" y="1399564"/>
                  <a:pt x="2226957" y="1394135"/>
                  <a:pt x="2211432" y="1391944"/>
                </a:cubicBezTo>
                <a:cubicBezTo>
                  <a:pt x="2197049" y="1389848"/>
                  <a:pt x="2182952" y="1387753"/>
                  <a:pt x="2171903" y="1377275"/>
                </a:cubicBezTo>
                <a:cubicBezTo>
                  <a:pt x="2168379" y="1373941"/>
                  <a:pt x="2165331" y="1374894"/>
                  <a:pt x="2161711" y="1376704"/>
                </a:cubicBezTo>
                <a:close/>
                <a:moveTo>
                  <a:pt x="1371220" y="1330543"/>
                </a:moveTo>
                <a:cubicBezTo>
                  <a:pt x="1365469" y="1329174"/>
                  <a:pt x="1359039" y="1329793"/>
                  <a:pt x="1352181" y="1331079"/>
                </a:cubicBezTo>
                <a:cubicBezTo>
                  <a:pt x="1342847" y="1332889"/>
                  <a:pt x="1333989" y="1339747"/>
                  <a:pt x="1323511" y="1334794"/>
                </a:cubicBezTo>
                <a:cubicBezTo>
                  <a:pt x="1318272" y="1332317"/>
                  <a:pt x="1312272" y="1327841"/>
                  <a:pt x="1307223" y="1334699"/>
                </a:cubicBezTo>
                <a:cubicBezTo>
                  <a:pt x="1301985" y="1341747"/>
                  <a:pt x="1303413" y="1348986"/>
                  <a:pt x="1308652" y="1355654"/>
                </a:cubicBezTo>
                <a:cubicBezTo>
                  <a:pt x="1312748" y="1360892"/>
                  <a:pt x="1318749" y="1364988"/>
                  <a:pt x="1311414" y="1372894"/>
                </a:cubicBezTo>
                <a:cubicBezTo>
                  <a:pt x="1302842" y="1382038"/>
                  <a:pt x="1306938" y="1383848"/>
                  <a:pt x="1318177" y="1384610"/>
                </a:cubicBezTo>
                <a:cubicBezTo>
                  <a:pt x="1344276" y="1386324"/>
                  <a:pt x="1345704" y="1388991"/>
                  <a:pt x="1353991" y="1415375"/>
                </a:cubicBezTo>
                <a:cubicBezTo>
                  <a:pt x="1359039" y="1431568"/>
                  <a:pt x="1369707" y="1444522"/>
                  <a:pt x="1381137" y="1456809"/>
                </a:cubicBezTo>
                <a:cubicBezTo>
                  <a:pt x="1385233" y="1461191"/>
                  <a:pt x="1388757" y="1461381"/>
                  <a:pt x="1394949" y="1459762"/>
                </a:cubicBezTo>
                <a:cubicBezTo>
                  <a:pt x="1414665" y="1454809"/>
                  <a:pt x="1419047" y="1459476"/>
                  <a:pt x="1416189" y="1480526"/>
                </a:cubicBezTo>
                <a:cubicBezTo>
                  <a:pt x="1416285" y="1484527"/>
                  <a:pt x="1411236" y="1488718"/>
                  <a:pt x="1414856" y="1493004"/>
                </a:cubicBezTo>
                <a:cubicBezTo>
                  <a:pt x="1417047" y="1495576"/>
                  <a:pt x="1420571" y="1494337"/>
                  <a:pt x="1423143" y="1492718"/>
                </a:cubicBezTo>
                <a:cubicBezTo>
                  <a:pt x="1430477" y="1488241"/>
                  <a:pt x="1433049" y="1480717"/>
                  <a:pt x="1432287" y="1473097"/>
                </a:cubicBezTo>
                <a:cubicBezTo>
                  <a:pt x="1431144" y="1461476"/>
                  <a:pt x="1450860" y="1473668"/>
                  <a:pt x="1445907" y="1461000"/>
                </a:cubicBezTo>
                <a:cubicBezTo>
                  <a:pt x="1439430" y="1444427"/>
                  <a:pt x="1457242" y="1458619"/>
                  <a:pt x="1457814" y="1450618"/>
                </a:cubicBezTo>
                <a:cubicBezTo>
                  <a:pt x="1458480" y="1441188"/>
                  <a:pt x="1449908" y="1438331"/>
                  <a:pt x="1446288" y="1432044"/>
                </a:cubicBezTo>
                <a:cubicBezTo>
                  <a:pt x="1446098" y="1431663"/>
                  <a:pt x="1446860" y="1430806"/>
                  <a:pt x="1447146" y="1430044"/>
                </a:cubicBezTo>
                <a:cubicBezTo>
                  <a:pt x="1454670" y="1410613"/>
                  <a:pt x="1455432" y="1409946"/>
                  <a:pt x="1445336" y="1398897"/>
                </a:cubicBezTo>
                <a:cubicBezTo>
                  <a:pt x="1438287" y="1391182"/>
                  <a:pt x="1446860" y="1371751"/>
                  <a:pt x="1426762" y="1374132"/>
                </a:cubicBezTo>
                <a:cubicBezTo>
                  <a:pt x="1427143" y="1372703"/>
                  <a:pt x="1427905" y="1371275"/>
                  <a:pt x="1427905" y="1369846"/>
                </a:cubicBezTo>
                <a:cubicBezTo>
                  <a:pt x="1428096" y="1355749"/>
                  <a:pt x="1420285" y="1346605"/>
                  <a:pt x="1407141" y="1349367"/>
                </a:cubicBezTo>
                <a:cubicBezTo>
                  <a:pt x="1397139" y="1351558"/>
                  <a:pt x="1391234" y="1350129"/>
                  <a:pt x="1386186" y="1341937"/>
                </a:cubicBezTo>
                <a:cubicBezTo>
                  <a:pt x="1382043" y="1335270"/>
                  <a:pt x="1376971" y="1331913"/>
                  <a:pt x="1371220" y="1330543"/>
                </a:cubicBezTo>
                <a:close/>
                <a:moveTo>
                  <a:pt x="1483722" y="1297361"/>
                </a:moveTo>
                <a:cubicBezTo>
                  <a:pt x="1482198" y="1296789"/>
                  <a:pt x="1480007" y="1298694"/>
                  <a:pt x="1477626" y="1299551"/>
                </a:cubicBezTo>
                <a:cubicBezTo>
                  <a:pt x="1536109" y="1336508"/>
                  <a:pt x="1627073" y="1336318"/>
                  <a:pt x="1678603" y="1298027"/>
                </a:cubicBezTo>
                <a:cubicBezTo>
                  <a:pt x="1647171" y="1300028"/>
                  <a:pt x="1620024" y="1311267"/>
                  <a:pt x="1587735" y="1304314"/>
                </a:cubicBezTo>
                <a:cubicBezTo>
                  <a:pt x="1554969" y="1297265"/>
                  <a:pt x="1518202" y="1308791"/>
                  <a:pt x="1483722" y="1297361"/>
                </a:cubicBezTo>
                <a:close/>
                <a:moveTo>
                  <a:pt x="108039" y="1182989"/>
                </a:moveTo>
                <a:cubicBezTo>
                  <a:pt x="109932" y="1182132"/>
                  <a:pt x="111837" y="1182108"/>
                  <a:pt x="113837" y="1185060"/>
                </a:cubicBezTo>
                <a:cubicBezTo>
                  <a:pt x="116409" y="1188870"/>
                  <a:pt x="118695" y="1194585"/>
                  <a:pt x="115075" y="1197729"/>
                </a:cubicBezTo>
                <a:cubicBezTo>
                  <a:pt x="100407" y="1210397"/>
                  <a:pt x="85167" y="1222303"/>
                  <a:pt x="69831" y="1234305"/>
                </a:cubicBezTo>
                <a:cubicBezTo>
                  <a:pt x="68498" y="1235257"/>
                  <a:pt x="65545" y="1234305"/>
                  <a:pt x="61640" y="1234305"/>
                </a:cubicBezTo>
                <a:cubicBezTo>
                  <a:pt x="52591" y="1237257"/>
                  <a:pt x="44590" y="1224399"/>
                  <a:pt x="33255" y="1229256"/>
                </a:cubicBezTo>
                <a:cubicBezTo>
                  <a:pt x="30207" y="1230495"/>
                  <a:pt x="28493" y="1226208"/>
                  <a:pt x="27921" y="1223160"/>
                </a:cubicBezTo>
                <a:cubicBezTo>
                  <a:pt x="27159" y="1219255"/>
                  <a:pt x="29636" y="1217922"/>
                  <a:pt x="32970" y="1217636"/>
                </a:cubicBezTo>
                <a:cubicBezTo>
                  <a:pt x="34494" y="1217445"/>
                  <a:pt x="36875" y="1218017"/>
                  <a:pt x="37351" y="1217350"/>
                </a:cubicBezTo>
                <a:cubicBezTo>
                  <a:pt x="52401" y="1192966"/>
                  <a:pt x="77832" y="1190490"/>
                  <a:pt x="102312" y="1185918"/>
                </a:cubicBezTo>
                <a:cubicBezTo>
                  <a:pt x="104265" y="1185537"/>
                  <a:pt x="106146" y="1183846"/>
                  <a:pt x="108039" y="1182989"/>
                </a:cubicBezTo>
                <a:close/>
                <a:moveTo>
                  <a:pt x="1148633" y="750530"/>
                </a:moveTo>
                <a:cubicBezTo>
                  <a:pt x="1152729" y="750340"/>
                  <a:pt x="1154062" y="755293"/>
                  <a:pt x="1156253" y="758245"/>
                </a:cubicBezTo>
                <a:cubicBezTo>
                  <a:pt x="1159872" y="763008"/>
                  <a:pt x="1156158" y="779391"/>
                  <a:pt x="1170731" y="767008"/>
                </a:cubicBezTo>
                <a:cubicBezTo>
                  <a:pt x="1172064" y="765865"/>
                  <a:pt x="1174541" y="770533"/>
                  <a:pt x="1175684" y="773485"/>
                </a:cubicBezTo>
                <a:cubicBezTo>
                  <a:pt x="1183780" y="794250"/>
                  <a:pt x="1183875" y="794155"/>
                  <a:pt x="1202830" y="781582"/>
                </a:cubicBezTo>
                <a:cubicBezTo>
                  <a:pt x="1209974" y="776819"/>
                  <a:pt x="1218356" y="775962"/>
                  <a:pt x="1226357" y="774724"/>
                </a:cubicBezTo>
                <a:cubicBezTo>
                  <a:pt x="1229691" y="774247"/>
                  <a:pt x="1234739" y="773485"/>
                  <a:pt x="1235977" y="778248"/>
                </a:cubicBezTo>
                <a:cubicBezTo>
                  <a:pt x="1237025" y="782629"/>
                  <a:pt x="1236453" y="787487"/>
                  <a:pt x="1230833" y="789202"/>
                </a:cubicBezTo>
                <a:cubicBezTo>
                  <a:pt x="1216451" y="793488"/>
                  <a:pt x="1211593" y="802822"/>
                  <a:pt x="1208069" y="817777"/>
                </a:cubicBezTo>
                <a:cubicBezTo>
                  <a:pt x="1205116" y="830254"/>
                  <a:pt x="1191591" y="840160"/>
                  <a:pt x="1183113" y="851495"/>
                </a:cubicBezTo>
                <a:cubicBezTo>
                  <a:pt x="1174922" y="862449"/>
                  <a:pt x="1163778" y="874069"/>
                  <a:pt x="1186352" y="882070"/>
                </a:cubicBezTo>
                <a:cubicBezTo>
                  <a:pt x="1189019" y="883023"/>
                  <a:pt x="1191972" y="885499"/>
                  <a:pt x="1188162" y="888547"/>
                </a:cubicBezTo>
                <a:cubicBezTo>
                  <a:pt x="1179875" y="895215"/>
                  <a:pt x="1181970" y="904645"/>
                  <a:pt x="1183399" y="917980"/>
                </a:cubicBezTo>
                <a:cubicBezTo>
                  <a:pt x="1168254" y="900930"/>
                  <a:pt x="1161777" y="885785"/>
                  <a:pt x="1161587" y="867878"/>
                </a:cubicBezTo>
                <a:cubicBezTo>
                  <a:pt x="1161396" y="844256"/>
                  <a:pt x="1154253" y="823492"/>
                  <a:pt x="1136822" y="805680"/>
                </a:cubicBezTo>
                <a:cubicBezTo>
                  <a:pt x="1128916" y="820444"/>
                  <a:pt x="1116724" y="832064"/>
                  <a:pt x="1119867" y="849876"/>
                </a:cubicBezTo>
                <a:cubicBezTo>
                  <a:pt x="1120248" y="852162"/>
                  <a:pt x="1092626" y="870831"/>
                  <a:pt x="1089768" y="870450"/>
                </a:cubicBezTo>
                <a:cubicBezTo>
                  <a:pt x="1088435" y="870259"/>
                  <a:pt x="1086625" y="869497"/>
                  <a:pt x="1086054" y="868354"/>
                </a:cubicBezTo>
                <a:cubicBezTo>
                  <a:pt x="1084815" y="866164"/>
                  <a:pt x="1085482" y="863782"/>
                  <a:pt x="1087387" y="862258"/>
                </a:cubicBezTo>
                <a:cubicBezTo>
                  <a:pt x="1093959" y="857115"/>
                  <a:pt x="1101008" y="852543"/>
                  <a:pt x="1107104" y="846923"/>
                </a:cubicBezTo>
                <a:cubicBezTo>
                  <a:pt x="1121106" y="834160"/>
                  <a:pt x="1118724" y="821968"/>
                  <a:pt x="1100532" y="817967"/>
                </a:cubicBezTo>
                <a:cubicBezTo>
                  <a:pt x="1090626" y="815776"/>
                  <a:pt x="1081672" y="808537"/>
                  <a:pt x="1069956" y="811871"/>
                </a:cubicBezTo>
                <a:cubicBezTo>
                  <a:pt x="1067480" y="812538"/>
                  <a:pt x="1061574" y="803299"/>
                  <a:pt x="1053764" y="805680"/>
                </a:cubicBezTo>
                <a:cubicBezTo>
                  <a:pt x="1052430" y="806061"/>
                  <a:pt x="1051573" y="800917"/>
                  <a:pt x="1053383" y="800155"/>
                </a:cubicBezTo>
                <a:cubicBezTo>
                  <a:pt x="1069385" y="792726"/>
                  <a:pt x="1078053" y="770723"/>
                  <a:pt x="1095388" y="771104"/>
                </a:cubicBezTo>
                <a:cubicBezTo>
                  <a:pt x="1109961" y="771485"/>
                  <a:pt x="1122344" y="765675"/>
                  <a:pt x="1135965" y="765580"/>
                </a:cubicBezTo>
                <a:cubicBezTo>
                  <a:pt x="1140632" y="765580"/>
                  <a:pt x="1145490" y="765389"/>
                  <a:pt x="1145775" y="759007"/>
                </a:cubicBezTo>
                <a:cubicBezTo>
                  <a:pt x="1145966" y="755769"/>
                  <a:pt x="1142346" y="750816"/>
                  <a:pt x="1148633" y="750530"/>
                </a:cubicBezTo>
                <a:close/>
                <a:moveTo>
                  <a:pt x="842690" y="649565"/>
                </a:moveTo>
                <a:cubicBezTo>
                  <a:pt x="849738" y="648707"/>
                  <a:pt x="848024" y="653946"/>
                  <a:pt x="848595" y="658518"/>
                </a:cubicBezTo>
                <a:cubicBezTo>
                  <a:pt x="850881" y="676997"/>
                  <a:pt x="851739" y="676997"/>
                  <a:pt x="870312" y="670805"/>
                </a:cubicBezTo>
                <a:cubicBezTo>
                  <a:pt x="874884" y="669281"/>
                  <a:pt x="884028" y="663852"/>
                  <a:pt x="884505" y="673282"/>
                </a:cubicBezTo>
                <a:cubicBezTo>
                  <a:pt x="884886" y="681473"/>
                  <a:pt x="895458" y="692427"/>
                  <a:pt x="881457" y="698904"/>
                </a:cubicBezTo>
                <a:cubicBezTo>
                  <a:pt x="878123" y="700428"/>
                  <a:pt x="874122" y="700619"/>
                  <a:pt x="870408" y="701285"/>
                </a:cubicBezTo>
                <a:cubicBezTo>
                  <a:pt x="846309" y="705857"/>
                  <a:pt x="823830" y="713382"/>
                  <a:pt x="804209" y="729670"/>
                </a:cubicBezTo>
                <a:cubicBezTo>
                  <a:pt x="790969" y="740719"/>
                  <a:pt x="774396" y="747577"/>
                  <a:pt x="757441" y="750530"/>
                </a:cubicBezTo>
                <a:cubicBezTo>
                  <a:pt x="752298" y="749291"/>
                  <a:pt x="747821" y="748339"/>
                  <a:pt x="743439" y="747196"/>
                </a:cubicBezTo>
                <a:cubicBezTo>
                  <a:pt x="739725" y="746243"/>
                  <a:pt x="735724" y="745100"/>
                  <a:pt x="735819" y="740243"/>
                </a:cubicBezTo>
                <a:cubicBezTo>
                  <a:pt x="735915" y="734813"/>
                  <a:pt x="739820" y="731289"/>
                  <a:pt x="744582" y="731670"/>
                </a:cubicBezTo>
                <a:cubicBezTo>
                  <a:pt x="779158" y="734432"/>
                  <a:pt x="801542" y="708620"/>
                  <a:pt x="829545" y="696142"/>
                </a:cubicBezTo>
                <a:cubicBezTo>
                  <a:pt x="837737" y="692522"/>
                  <a:pt x="838023" y="686045"/>
                  <a:pt x="837546" y="679187"/>
                </a:cubicBezTo>
                <a:cubicBezTo>
                  <a:pt x="837070" y="672425"/>
                  <a:pt x="835356" y="665757"/>
                  <a:pt x="834784" y="658994"/>
                </a:cubicBezTo>
                <a:cubicBezTo>
                  <a:pt x="834308" y="653565"/>
                  <a:pt x="837927" y="650136"/>
                  <a:pt x="842690" y="649565"/>
                </a:cubicBezTo>
                <a:close/>
                <a:moveTo>
                  <a:pt x="1290745" y="572794"/>
                </a:moveTo>
                <a:cubicBezTo>
                  <a:pt x="1285411" y="577366"/>
                  <a:pt x="1281030" y="581366"/>
                  <a:pt x="1276458" y="585176"/>
                </a:cubicBezTo>
                <a:cubicBezTo>
                  <a:pt x="1258360" y="600321"/>
                  <a:pt x="1258455" y="602798"/>
                  <a:pt x="1277791" y="615275"/>
                </a:cubicBezTo>
                <a:cubicBezTo>
                  <a:pt x="1290459" y="623467"/>
                  <a:pt x="1301413" y="645279"/>
                  <a:pt x="1293412" y="650803"/>
                </a:cubicBezTo>
                <a:cubicBezTo>
                  <a:pt x="1275981" y="662805"/>
                  <a:pt x="1284268" y="681569"/>
                  <a:pt x="1275886" y="694904"/>
                </a:cubicBezTo>
                <a:cubicBezTo>
                  <a:pt x="1274743" y="696809"/>
                  <a:pt x="1274267" y="699286"/>
                  <a:pt x="1272743" y="700810"/>
                </a:cubicBezTo>
                <a:cubicBezTo>
                  <a:pt x="1246930" y="726241"/>
                  <a:pt x="1215307" y="734909"/>
                  <a:pt x="1179874" y="732242"/>
                </a:cubicBezTo>
                <a:cubicBezTo>
                  <a:pt x="1168539" y="731385"/>
                  <a:pt x="1167587" y="725765"/>
                  <a:pt x="1171778" y="716907"/>
                </a:cubicBezTo>
                <a:cubicBezTo>
                  <a:pt x="1175016" y="710049"/>
                  <a:pt x="1180065" y="707096"/>
                  <a:pt x="1187589" y="705668"/>
                </a:cubicBezTo>
                <a:cubicBezTo>
                  <a:pt x="1202639" y="702715"/>
                  <a:pt x="1209021" y="689570"/>
                  <a:pt x="1204258" y="675949"/>
                </a:cubicBezTo>
                <a:cubicBezTo>
                  <a:pt x="1201115" y="666996"/>
                  <a:pt x="1187589" y="675187"/>
                  <a:pt x="1186732" y="664138"/>
                </a:cubicBezTo>
                <a:cubicBezTo>
                  <a:pt x="1182446" y="666043"/>
                  <a:pt x="1183303" y="670234"/>
                  <a:pt x="1182351" y="673759"/>
                </a:cubicBezTo>
                <a:cubicBezTo>
                  <a:pt x="1180636" y="679950"/>
                  <a:pt x="1184827" y="690523"/>
                  <a:pt x="1176826" y="691570"/>
                </a:cubicBezTo>
                <a:cubicBezTo>
                  <a:pt x="1165872" y="693095"/>
                  <a:pt x="1173492" y="678426"/>
                  <a:pt x="1165206" y="674140"/>
                </a:cubicBezTo>
                <a:cubicBezTo>
                  <a:pt x="1161300" y="685951"/>
                  <a:pt x="1160919" y="697762"/>
                  <a:pt x="1161491" y="709763"/>
                </a:cubicBezTo>
                <a:cubicBezTo>
                  <a:pt x="1162539" y="732814"/>
                  <a:pt x="1162348" y="733099"/>
                  <a:pt x="1144822" y="739100"/>
                </a:cubicBezTo>
                <a:cubicBezTo>
                  <a:pt x="1153014" y="729099"/>
                  <a:pt x="1156919" y="715955"/>
                  <a:pt x="1150442" y="710525"/>
                </a:cubicBezTo>
                <a:cubicBezTo>
                  <a:pt x="1130535" y="693761"/>
                  <a:pt x="1146727" y="678331"/>
                  <a:pt x="1148918" y="664424"/>
                </a:cubicBezTo>
                <a:cubicBezTo>
                  <a:pt x="1120914" y="657471"/>
                  <a:pt x="1096149" y="678045"/>
                  <a:pt x="1067670" y="671759"/>
                </a:cubicBezTo>
                <a:cubicBezTo>
                  <a:pt x="1059478" y="669949"/>
                  <a:pt x="1049763" y="674426"/>
                  <a:pt x="1040904" y="676521"/>
                </a:cubicBezTo>
                <a:cubicBezTo>
                  <a:pt x="1036523" y="677569"/>
                  <a:pt x="1030141" y="679664"/>
                  <a:pt x="1032808" y="684998"/>
                </a:cubicBezTo>
                <a:cubicBezTo>
                  <a:pt x="1037952" y="695380"/>
                  <a:pt x="1034046" y="707763"/>
                  <a:pt x="1041476" y="717669"/>
                </a:cubicBezTo>
                <a:cubicBezTo>
                  <a:pt x="1045476" y="723098"/>
                  <a:pt x="1046715" y="727670"/>
                  <a:pt x="1055001" y="722146"/>
                </a:cubicBezTo>
                <a:cubicBezTo>
                  <a:pt x="1064812" y="715478"/>
                  <a:pt x="1078814" y="720431"/>
                  <a:pt x="1082719" y="727099"/>
                </a:cubicBezTo>
                <a:cubicBezTo>
                  <a:pt x="1088339" y="736624"/>
                  <a:pt x="1073575" y="740148"/>
                  <a:pt x="1068051" y="746625"/>
                </a:cubicBezTo>
                <a:cubicBezTo>
                  <a:pt x="1067098" y="747673"/>
                  <a:pt x="1065479" y="748339"/>
                  <a:pt x="1064050" y="748816"/>
                </a:cubicBezTo>
                <a:cubicBezTo>
                  <a:pt x="1050620" y="753102"/>
                  <a:pt x="1047096" y="764627"/>
                  <a:pt x="1047762" y="776057"/>
                </a:cubicBezTo>
                <a:cubicBezTo>
                  <a:pt x="1049382" y="805680"/>
                  <a:pt x="1041857" y="833779"/>
                  <a:pt x="1038142" y="862639"/>
                </a:cubicBezTo>
                <a:cubicBezTo>
                  <a:pt x="1035856" y="880070"/>
                  <a:pt x="1035570" y="900644"/>
                  <a:pt x="1049858" y="916265"/>
                </a:cubicBezTo>
                <a:cubicBezTo>
                  <a:pt x="1053477" y="920266"/>
                  <a:pt x="1057192" y="926457"/>
                  <a:pt x="1062240" y="919694"/>
                </a:cubicBezTo>
                <a:cubicBezTo>
                  <a:pt x="1072432" y="906169"/>
                  <a:pt x="1084243" y="915599"/>
                  <a:pt x="1086815" y="922076"/>
                </a:cubicBezTo>
                <a:cubicBezTo>
                  <a:pt x="1094816" y="942459"/>
                  <a:pt x="1119390" y="940554"/>
                  <a:pt x="1129106" y="957223"/>
                </a:cubicBezTo>
                <a:cubicBezTo>
                  <a:pt x="1130535" y="959699"/>
                  <a:pt x="1132059" y="957794"/>
                  <a:pt x="1134154" y="956556"/>
                </a:cubicBezTo>
                <a:cubicBezTo>
                  <a:pt x="1140822" y="952555"/>
                  <a:pt x="1141012" y="952936"/>
                  <a:pt x="1146918" y="962747"/>
                </a:cubicBezTo>
                <a:cubicBezTo>
                  <a:pt x="1148346" y="955318"/>
                  <a:pt x="1149299" y="950841"/>
                  <a:pt x="1150156" y="946364"/>
                </a:cubicBezTo>
                <a:cubicBezTo>
                  <a:pt x="1151204" y="941126"/>
                  <a:pt x="1152252" y="935887"/>
                  <a:pt x="1153204" y="930648"/>
                </a:cubicBezTo>
                <a:cubicBezTo>
                  <a:pt x="1153871" y="927124"/>
                  <a:pt x="1152347" y="922076"/>
                  <a:pt x="1157395" y="921313"/>
                </a:cubicBezTo>
                <a:cubicBezTo>
                  <a:pt x="1161967" y="920551"/>
                  <a:pt x="1162920" y="925124"/>
                  <a:pt x="1164825" y="928362"/>
                </a:cubicBezTo>
                <a:cubicBezTo>
                  <a:pt x="1173969" y="943793"/>
                  <a:pt x="1185589" y="945507"/>
                  <a:pt x="1199305" y="934172"/>
                </a:cubicBezTo>
                <a:cubicBezTo>
                  <a:pt x="1207687" y="927219"/>
                  <a:pt x="1214450" y="919694"/>
                  <a:pt x="1215688" y="908074"/>
                </a:cubicBezTo>
                <a:cubicBezTo>
                  <a:pt x="1216926" y="896168"/>
                  <a:pt x="1222070" y="893310"/>
                  <a:pt x="1234071" y="899311"/>
                </a:cubicBezTo>
                <a:cubicBezTo>
                  <a:pt x="1246930" y="905788"/>
                  <a:pt x="1261408" y="908074"/>
                  <a:pt x="1275410" y="899692"/>
                </a:cubicBezTo>
                <a:cubicBezTo>
                  <a:pt x="1270362" y="887881"/>
                  <a:pt x="1258551" y="896168"/>
                  <a:pt x="1251121" y="889595"/>
                </a:cubicBezTo>
                <a:cubicBezTo>
                  <a:pt x="1254264" y="886261"/>
                  <a:pt x="1256931" y="881023"/>
                  <a:pt x="1259217" y="881213"/>
                </a:cubicBezTo>
                <a:cubicBezTo>
                  <a:pt x="1273314" y="882356"/>
                  <a:pt x="1284840" y="873403"/>
                  <a:pt x="1298365" y="872069"/>
                </a:cubicBezTo>
                <a:cubicBezTo>
                  <a:pt x="1312748" y="870736"/>
                  <a:pt x="1324464" y="864259"/>
                  <a:pt x="1327416" y="848447"/>
                </a:cubicBezTo>
                <a:cubicBezTo>
                  <a:pt x="1328464" y="842732"/>
                  <a:pt x="1329702" y="837589"/>
                  <a:pt x="1336560" y="837589"/>
                </a:cubicBezTo>
                <a:cubicBezTo>
                  <a:pt x="1342942" y="837589"/>
                  <a:pt x="1344942" y="842732"/>
                  <a:pt x="1347514" y="847685"/>
                </a:cubicBezTo>
                <a:cubicBezTo>
                  <a:pt x="1351705" y="855972"/>
                  <a:pt x="1344276" y="872164"/>
                  <a:pt x="1356087" y="872164"/>
                </a:cubicBezTo>
                <a:cubicBezTo>
                  <a:pt x="1364373" y="872164"/>
                  <a:pt x="1363897" y="854353"/>
                  <a:pt x="1370279" y="845971"/>
                </a:cubicBezTo>
                <a:cubicBezTo>
                  <a:pt x="1371993" y="843685"/>
                  <a:pt x="1371993" y="840065"/>
                  <a:pt x="1373517" y="837493"/>
                </a:cubicBezTo>
                <a:cubicBezTo>
                  <a:pt x="1384757" y="817872"/>
                  <a:pt x="1385614" y="817586"/>
                  <a:pt x="1379899" y="798822"/>
                </a:cubicBezTo>
                <a:cubicBezTo>
                  <a:pt x="1376184" y="786630"/>
                  <a:pt x="1374470" y="776248"/>
                  <a:pt x="1382947" y="765103"/>
                </a:cubicBezTo>
                <a:cubicBezTo>
                  <a:pt x="1386471" y="760532"/>
                  <a:pt x="1386090" y="752911"/>
                  <a:pt x="1387614" y="745863"/>
                </a:cubicBezTo>
                <a:cubicBezTo>
                  <a:pt x="1395139" y="755959"/>
                  <a:pt x="1395139" y="755959"/>
                  <a:pt x="1416666" y="766818"/>
                </a:cubicBezTo>
                <a:cubicBezTo>
                  <a:pt x="1416094" y="758150"/>
                  <a:pt x="1417713" y="750530"/>
                  <a:pt x="1421619" y="742910"/>
                </a:cubicBezTo>
                <a:cubicBezTo>
                  <a:pt x="1424095" y="738053"/>
                  <a:pt x="1418761" y="726337"/>
                  <a:pt x="1414570" y="731004"/>
                </a:cubicBezTo>
                <a:cubicBezTo>
                  <a:pt x="1403712" y="743005"/>
                  <a:pt x="1397997" y="724146"/>
                  <a:pt x="1388757" y="729575"/>
                </a:cubicBezTo>
                <a:cubicBezTo>
                  <a:pt x="1383233" y="732814"/>
                  <a:pt x="1378566" y="726051"/>
                  <a:pt x="1379613" y="720431"/>
                </a:cubicBezTo>
                <a:cubicBezTo>
                  <a:pt x="1380661" y="714621"/>
                  <a:pt x="1386757" y="715669"/>
                  <a:pt x="1391043" y="716621"/>
                </a:cubicBezTo>
                <a:cubicBezTo>
                  <a:pt x="1396949" y="717859"/>
                  <a:pt x="1402569" y="720431"/>
                  <a:pt x="1408474" y="721955"/>
                </a:cubicBezTo>
                <a:cubicBezTo>
                  <a:pt x="1414475" y="723479"/>
                  <a:pt x="1419523" y="722908"/>
                  <a:pt x="1424952" y="717859"/>
                </a:cubicBezTo>
                <a:cubicBezTo>
                  <a:pt x="1436668" y="706811"/>
                  <a:pt x="1448003" y="710335"/>
                  <a:pt x="1451908" y="726051"/>
                </a:cubicBezTo>
                <a:cubicBezTo>
                  <a:pt x="1453623" y="732814"/>
                  <a:pt x="1450289" y="743291"/>
                  <a:pt x="1463148" y="738529"/>
                </a:cubicBezTo>
                <a:cubicBezTo>
                  <a:pt x="1472196" y="735195"/>
                  <a:pt x="1481245" y="733004"/>
                  <a:pt x="1474101" y="717669"/>
                </a:cubicBezTo>
                <a:cubicBezTo>
                  <a:pt x="1468101" y="704715"/>
                  <a:pt x="1461338" y="701572"/>
                  <a:pt x="1448765" y="701667"/>
                </a:cubicBezTo>
                <a:cubicBezTo>
                  <a:pt x="1421047" y="702048"/>
                  <a:pt x="1393425" y="699857"/>
                  <a:pt x="1361421" y="704810"/>
                </a:cubicBezTo>
                <a:cubicBezTo>
                  <a:pt x="1372184" y="691285"/>
                  <a:pt x="1383328" y="691475"/>
                  <a:pt x="1393139" y="688618"/>
                </a:cubicBezTo>
                <a:cubicBezTo>
                  <a:pt x="1397997" y="687189"/>
                  <a:pt x="1405331" y="687761"/>
                  <a:pt x="1404474" y="680331"/>
                </a:cubicBezTo>
                <a:cubicBezTo>
                  <a:pt x="1403712" y="673378"/>
                  <a:pt x="1397806" y="670616"/>
                  <a:pt x="1390948" y="670997"/>
                </a:cubicBezTo>
                <a:cubicBezTo>
                  <a:pt x="1387138" y="671187"/>
                  <a:pt x="1383423" y="672044"/>
                  <a:pt x="1379613" y="672330"/>
                </a:cubicBezTo>
                <a:cubicBezTo>
                  <a:pt x="1368183" y="673282"/>
                  <a:pt x="1356658" y="674140"/>
                  <a:pt x="1341704" y="675283"/>
                </a:cubicBezTo>
                <a:cubicBezTo>
                  <a:pt x="1361230" y="662614"/>
                  <a:pt x="1369231" y="640421"/>
                  <a:pt x="1393139" y="640802"/>
                </a:cubicBezTo>
                <a:cubicBezTo>
                  <a:pt x="1395996" y="640897"/>
                  <a:pt x="1399330" y="634516"/>
                  <a:pt x="1401807" y="630706"/>
                </a:cubicBezTo>
                <a:cubicBezTo>
                  <a:pt x="1406283" y="624038"/>
                  <a:pt x="1399711" y="620800"/>
                  <a:pt x="1396568" y="622895"/>
                </a:cubicBezTo>
                <a:cubicBezTo>
                  <a:pt x="1383709" y="631277"/>
                  <a:pt x="1368850" y="628610"/>
                  <a:pt x="1355325" y="632611"/>
                </a:cubicBezTo>
                <a:cubicBezTo>
                  <a:pt x="1350086" y="634135"/>
                  <a:pt x="1343418" y="636897"/>
                  <a:pt x="1347705" y="643374"/>
                </a:cubicBezTo>
                <a:cubicBezTo>
                  <a:pt x="1357230" y="657757"/>
                  <a:pt x="1349705" y="659186"/>
                  <a:pt x="1338275" y="656233"/>
                </a:cubicBezTo>
                <a:cubicBezTo>
                  <a:pt x="1328940" y="653851"/>
                  <a:pt x="1320939" y="659471"/>
                  <a:pt x="1312176" y="660138"/>
                </a:cubicBezTo>
                <a:cubicBezTo>
                  <a:pt x="1310938" y="650803"/>
                  <a:pt x="1315510" y="647374"/>
                  <a:pt x="1322178" y="646422"/>
                </a:cubicBezTo>
                <a:cubicBezTo>
                  <a:pt x="1327988" y="645565"/>
                  <a:pt x="1336370" y="647755"/>
                  <a:pt x="1335894" y="638993"/>
                </a:cubicBezTo>
                <a:cubicBezTo>
                  <a:pt x="1335417" y="630230"/>
                  <a:pt x="1326464" y="633849"/>
                  <a:pt x="1321130" y="632706"/>
                </a:cubicBezTo>
                <a:cubicBezTo>
                  <a:pt x="1316272" y="631658"/>
                  <a:pt x="1313700" y="628039"/>
                  <a:pt x="1310081" y="625562"/>
                </a:cubicBezTo>
                <a:cubicBezTo>
                  <a:pt x="1291507" y="612703"/>
                  <a:pt x="1292650" y="592796"/>
                  <a:pt x="1290745" y="572794"/>
                </a:cubicBezTo>
                <a:close/>
                <a:moveTo>
                  <a:pt x="843976" y="534074"/>
                </a:moveTo>
                <a:cubicBezTo>
                  <a:pt x="846214" y="532455"/>
                  <a:pt x="848643" y="533789"/>
                  <a:pt x="851357" y="542599"/>
                </a:cubicBezTo>
                <a:cubicBezTo>
                  <a:pt x="874789" y="542123"/>
                  <a:pt x="862501" y="553077"/>
                  <a:pt x="857644" y="561840"/>
                </a:cubicBezTo>
                <a:cubicBezTo>
                  <a:pt x="851738" y="572698"/>
                  <a:pt x="851929" y="572984"/>
                  <a:pt x="865740" y="575461"/>
                </a:cubicBezTo>
                <a:cubicBezTo>
                  <a:pt x="881361" y="578318"/>
                  <a:pt x="881837" y="580318"/>
                  <a:pt x="871550" y="593177"/>
                </a:cubicBezTo>
                <a:cubicBezTo>
                  <a:pt x="859358" y="608322"/>
                  <a:pt x="846214" y="619561"/>
                  <a:pt x="824687" y="621276"/>
                </a:cubicBezTo>
                <a:cubicBezTo>
                  <a:pt x="807733" y="622609"/>
                  <a:pt x="791254" y="630801"/>
                  <a:pt x="774490" y="635754"/>
                </a:cubicBezTo>
                <a:cubicBezTo>
                  <a:pt x="767823" y="637754"/>
                  <a:pt x="761060" y="638326"/>
                  <a:pt x="754202" y="636802"/>
                </a:cubicBezTo>
                <a:cubicBezTo>
                  <a:pt x="750202" y="635944"/>
                  <a:pt x="747249" y="633849"/>
                  <a:pt x="747630" y="629086"/>
                </a:cubicBezTo>
                <a:cubicBezTo>
                  <a:pt x="749154" y="611941"/>
                  <a:pt x="766013" y="596416"/>
                  <a:pt x="786301" y="596225"/>
                </a:cubicBezTo>
                <a:cubicBezTo>
                  <a:pt x="804018" y="609941"/>
                  <a:pt x="807733" y="592320"/>
                  <a:pt x="814781" y="579842"/>
                </a:cubicBezTo>
                <a:cubicBezTo>
                  <a:pt x="821925" y="567364"/>
                  <a:pt x="829926" y="555268"/>
                  <a:pt x="837736" y="543266"/>
                </a:cubicBezTo>
                <a:cubicBezTo>
                  <a:pt x="839689" y="540266"/>
                  <a:pt x="841737" y="535694"/>
                  <a:pt x="843976" y="534074"/>
                </a:cubicBezTo>
                <a:close/>
                <a:moveTo>
                  <a:pt x="1675043" y="287187"/>
                </a:moveTo>
                <a:cubicBezTo>
                  <a:pt x="1666078" y="289330"/>
                  <a:pt x="1657839" y="294950"/>
                  <a:pt x="1654695" y="302855"/>
                </a:cubicBezTo>
                <a:cubicBezTo>
                  <a:pt x="1651933" y="309713"/>
                  <a:pt x="1653933" y="314571"/>
                  <a:pt x="1659839" y="318286"/>
                </a:cubicBezTo>
                <a:cubicBezTo>
                  <a:pt x="1666221" y="322286"/>
                  <a:pt x="1673269" y="324858"/>
                  <a:pt x="1685271" y="325239"/>
                </a:cubicBezTo>
                <a:cubicBezTo>
                  <a:pt x="1698606" y="325239"/>
                  <a:pt x="1708607" y="310856"/>
                  <a:pt x="1722037" y="303236"/>
                </a:cubicBezTo>
                <a:cubicBezTo>
                  <a:pt x="1724418" y="301903"/>
                  <a:pt x="1725180" y="297902"/>
                  <a:pt x="1723466" y="295045"/>
                </a:cubicBezTo>
                <a:cubicBezTo>
                  <a:pt x="1721561" y="291806"/>
                  <a:pt x="1718418" y="292092"/>
                  <a:pt x="1715655" y="293902"/>
                </a:cubicBezTo>
                <a:cubicBezTo>
                  <a:pt x="1709845" y="297616"/>
                  <a:pt x="1705273" y="297807"/>
                  <a:pt x="1699749" y="292378"/>
                </a:cubicBezTo>
                <a:cubicBezTo>
                  <a:pt x="1693701" y="286377"/>
                  <a:pt x="1684009" y="285044"/>
                  <a:pt x="1675043" y="287187"/>
                </a:cubicBezTo>
                <a:close/>
                <a:moveTo>
                  <a:pt x="798017" y="281614"/>
                </a:moveTo>
                <a:cubicBezTo>
                  <a:pt x="805637" y="281804"/>
                  <a:pt x="809162" y="284186"/>
                  <a:pt x="810305" y="289329"/>
                </a:cubicBezTo>
                <a:cubicBezTo>
                  <a:pt x="812114" y="297330"/>
                  <a:pt x="797636" y="328382"/>
                  <a:pt x="789635" y="331239"/>
                </a:cubicBezTo>
                <a:cubicBezTo>
                  <a:pt x="782682" y="333716"/>
                  <a:pt x="778301" y="338668"/>
                  <a:pt x="773252" y="343050"/>
                </a:cubicBezTo>
                <a:cubicBezTo>
                  <a:pt x="765537" y="349813"/>
                  <a:pt x="757536" y="350670"/>
                  <a:pt x="748297" y="346289"/>
                </a:cubicBezTo>
                <a:cubicBezTo>
                  <a:pt x="742487" y="343621"/>
                  <a:pt x="736962" y="340859"/>
                  <a:pt x="737153" y="333716"/>
                </a:cubicBezTo>
                <a:cubicBezTo>
                  <a:pt x="737343" y="327048"/>
                  <a:pt x="741629" y="322667"/>
                  <a:pt x="747916" y="320476"/>
                </a:cubicBezTo>
                <a:cubicBezTo>
                  <a:pt x="752964" y="318761"/>
                  <a:pt x="759060" y="314475"/>
                  <a:pt x="762775" y="315999"/>
                </a:cubicBezTo>
                <a:cubicBezTo>
                  <a:pt x="772300" y="319904"/>
                  <a:pt x="771538" y="314570"/>
                  <a:pt x="773443" y="308379"/>
                </a:cubicBezTo>
                <a:cubicBezTo>
                  <a:pt x="777443" y="294949"/>
                  <a:pt x="784587" y="283614"/>
                  <a:pt x="798017" y="281614"/>
                </a:cubicBezTo>
                <a:close/>
                <a:moveTo>
                  <a:pt x="893267" y="164837"/>
                </a:moveTo>
                <a:cubicBezTo>
                  <a:pt x="899649" y="163885"/>
                  <a:pt x="902221" y="169790"/>
                  <a:pt x="905174" y="173981"/>
                </a:cubicBezTo>
                <a:cubicBezTo>
                  <a:pt x="914603" y="187316"/>
                  <a:pt x="926891" y="199222"/>
                  <a:pt x="925176" y="217796"/>
                </a:cubicBezTo>
                <a:cubicBezTo>
                  <a:pt x="924890" y="220654"/>
                  <a:pt x="925462" y="224178"/>
                  <a:pt x="926986" y="226559"/>
                </a:cubicBezTo>
                <a:cubicBezTo>
                  <a:pt x="950322" y="261992"/>
                  <a:pt x="944321" y="303331"/>
                  <a:pt x="911841" y="329143"/>
                </a:cubicBezTo>
                <a:cubicBezTo>
                  <a:pt x="907555" y="332477"/>
                  <a:pt x="900602" y="334858"/>
                  <a:pt x="897268" y="330572"/>
                </a:cubicBezTo>
                <a:cubicBezTo>
                  <a:pt x="893553" y="325810"/>
                  <a:pt x="896601" y="318856"/>
                  <a:pt x="901173" y="314856"/>
                </a:cubicBezTo>
                <a:cubicBezTo>
                  <a:pt x="904031" y="312379"/>
                  <a:pt x="911746" y="313332"/>
                  <a:pt x="906221" y="306569"/>
                </a:cubicBezTo>
                <a:cubicBezTo>
                  <a:pt x="903173" y="302854"/>
                  <a:pt x="899268" y="306379"/>
                  <a:pt x="895934" y="307807"/>
                </a:cubicBezTo>
                <a:cubicBezTo>
                  <a:pt x="892220" y="309331"/>
                  <a:pt x="890029" y="312094"/>
                  <a:pt x="888124" y="315618"/>
                </a:cubicBezTo>
                <a:cubicBezTo>
                  <a:pt x="885552" y="320380"/>
                  <a:pt x="880599" y="319142"/>
                  <a:pt x="878694" y="316285"/>
                </a:cubicBezTo>
                <a:cubicBezTo>
                  <a:pt x="869455" y="302473"/>
                  <a:pt x="852881" y="293710"/>
                  <a:pt x="848786" y="276661"/>
                </a:cubicBezTo>
                <a:cubicBezTo>
                  <a:pt x="846595" y="267421"/>
                  <a:pt x="847643" y="258087"/>
                  <a:pt x="862406" y="256944"/>
                </a:cubicBezTo>
                <a:cubicBezTo>
                  <a:pt x="867740" y="256563"/>
                  <a:pt x="873932" y="258754"/>
                  <a:pt x="880885" y="254848"/>
                </a:cubicBezTo>
                <a:cubicBezTo>
                  <a:pt x="861073" y="231322"/>
                  <a:pt x="834974" y="232846"/>
                  <a:pt x="819353" y="248657"/>
                </a:cubicBezTo>
                <a:cubicBezTo>
                  <a:pt x="800780" y="267421"/>
                  <a:pt x="779920" y="268945"/>
                  <a:pt x="758108" y="275232"/>
                </a:cubicBezTo>
                <a:cubicBezTo>
                  <a:pt x="740486" y="280280"/>
                  <a:pt x="720103" y="285233"/>
                  <a:pt x="717912" y="311713"/>
                </a:cubicBezTo>
                <a:cubicBezTo>
                  <a:pt x="717055" y="322285"/>
                  <a:pt x="705434" y="332096"/>
                  <a:pt x="698195" y="341812"/>
                </a:cubicBezTo>
                <a:cubicBezTo>
                  <a:pt x="694862" y="346384"/>
                  <a:pt x="689242" y="348574"/>
                  <a:pt x="684098" y="345336"/>
                </a:cubicBezTo>
                <a:cubicBezTo>
                  <a:pt x="679050" y="342097"/>
                  <a:pt x="682289" y="337430"/>
                  <a:pt x="683717" y="333144"/>
                </a:cubicBezTo>
                <a:cubicBezTo>
                  <a:pt x="687813" y="320476"/>
                  <a:pt x="693623" y="308665"/>
                  <a:pt x="692004" y="293996"/>
                </a:cubicBezTo>
                <a:cubicBezTo>
                  <a:pt x="690480" y="280852"/>
                  <a:pt x="697719" y="277804"/>
                  <a:pt x="710292" y="285043"/>
                </a:cubicBezTo>
                <a:cubicBezTo>
                  <a:pt x="718103" y="289519"/>
                  <a:pt x="718198" y="283423"/>
                  <a:pt x="718007" y="279804"/>
                </a:cubicBezTo>
                <a:cubicBezTo>
                  <a:pt x="717817" y="274946"/>
                  <a:pt x="710768" y="267421"/>
                  <a:pt x="716102" y="265612"/>
                </a:cubicBezTo>
                <a:cubicBezTo>
                  <a:pt x="741344" y="257230"/>
                  <a:pt x="731057" y="240847"/>
                  <a:pt x="724770" y="224178"/>
                </a:cubicBezTo>
                <a:cubicBezTo>
                  <a:pt x="745058" y="224273"/>
                  <a:pt x="748297" y="239418"/>
                  <a:pt x="753821" y="253801"/>
                </a:cubicBezTo>
                <a:cubicBezTo>
                  <a:pt x="759632" y="245514"/>
                  <a:pt x="765632" y="241323"/>
                  <a:pt x="771443" y="236751"/>
                </a:cubicBezTo>
                <a:cubicBezTo>
                  <a:pt x="780301" y="229798"/>
                  <a:pt x="794112" y="223130"/>
                  <a:pt x="778205" y="209224"/>
                </a:cubicBezTo>
                <a:cubicBezTo>
                  <a:pt x="774395" y="205890"/>
                  <a:pt x="775253" y="199794"/>
                  <a:pt x="779348" y="197127"/>
                </a:cubicBezTo>
                <a:cubicBezTo>
                  <a:pt x="786587" y="192364"/>
                  <a:pt x="795827" y="191412"/>
                  <a:pt x="802875" y="196079"/>
                </a:cubicBezTo>
                <a:cubicBezTo>
                  <a:pt x="824973" y="210748"/>
                  <a:pt x="848690" y="206176"/>
                  <a:pt x="871646" y="201794"/>
                </a:cubicBezTo>
                <a:cubicBezTo>
                  <a:pt x="880504" y="200080"/>
                  <a:pt x="882409" y="187983"/>
                  <a:pt x="883838" y="178744"/>
                </a:cubicBezTo>
                <a:cubicBezTo>
                  <a:pt x="884790" y="172552"/>
                  <a:pt x="885838" y="165980"/>
                  <a:pt x="893267" y="164837"/>
                </a:cubicBezTo>
                <a:close/>
                <a:moveTo>
                  <a:pt x="1142346" y="109973"/>
                </a:moveTo>
                <a:cubicBezTo>
                  <a:pt x="1148061" y="110640"/>
                  <a:pt x="1156920" y="109878"/>
                  <a:pt x="1153015" y="119498"/>
                </a:cubicBezTo>
                <a:cubicBezTo>
                  <a:pt x="1143013" y="143787"/>
                  <a:pt x="1143013" y="168076"/>
                  <a:pt x="1146728" y="193793"/>
                </a:cubicBezTo>
                <a:cubicBezTo>
                  <a:pt x="1150824" y="221702"/>
                  <a:pt x="1131202" y="246562"/>
                  <a:pt x="1104532" y="252563"/>
                </a:cubicBezTo>
                <a:cubicBezTo>
                  <a:pt x="1101675" y="253229"/>
                  <a:pt x="1098913" y="255325"/>
                  <a:pt x="1096246" y="253325"/>
                </a:cubicBezTo>
                <a:cubicBezTo>
                  <a:pt x="1078243" y="240085"/>
                  <a:pt x="1086911" y="256563"/>
                  <a:pt x="1085958" y="262373"/>
                </a:cubicBezTo>
                <a:cubicBezTo>
                  <a:pt x="1086244" y="280471"/>
                  <a:pt x="1070909" y="285233"/>
                  <a:pt x="1059288" y="286472"/>
                </a:cubicBezTo>
                <a:cubicBezTo>
                  <a:pt x="1040048" y="288567"/>
                  <a:pt x="1022236" y="294568"/>
                  <a:pt x="1004234" y="299997"/>
                </a:cubicBezTo>
                <a:cubicBezTo>
                  <a:pt x="993471" y="303236"/>
                  <a:pt x="993947" y="300092"/>
                  <a:pt x="990613" y="290758"/>
                </a:cubicBezTo>
                <a:cubicBezTo>
                  <a:pt x="981183" y="264183"/>
                  <a:pt x="975945" y="237989"/>
                  <a:pt x="985470" y="210938"/>
                </a:cubicBezTo>
                <a:cubicBezTo>
                  <a:pt x="994233" y="185792"/>
                  <a:pt x="1000519" y="159598"/>
                  <a:pt x="1016807" y="137501"/>
                </a:cubicBezTo>
                <a:cubicBezTo>
                  <a:pt x="1035000" y="112831"/>
                  <a:pt x="1057860" y="103211"/>
                  <a:pt x="1088054" y="111021"/>
                </a:cubicBezTo>
                <a:cubicBezTo>
                  <a:pt x="1106151" y="115688"/>
                  <a:pt x="1124249" y="107783"/>
                  <a:pt x="1142346" y="109973"/>
                </a:cubicBezTo>
                <a:close/>
                <a:moveTo>
                  <a:pt x="1324940" y="115"/>
                </a:moveTo>
                <a:cubicBezTo>
                  <a:pt x="1328655" y="-421"/>
                  <a:pt x="1332560" y="913"/>
                  <a:pt x="1336370" y="4437"/>
                </a:cubicBezTo>
                <a:cubicBezTo>
                  <a:pt x="1353420" y="20344"/>
                  <a:pt x="1376089" y="29392"/>
                  <a:pt x="1389138" y="50157"/>
                </a:cubicBezTo>
                <a:cubicBezTo>
                  <a:pt x="1396473" y="61873"/>
                  <a:pt x="1408665" y="60920"/>
                  <a:pt x="1419999" y="57777"/>
                </a:cubicBezTo>
                <a:cubicBezTo>
                  <a:pt x="1435335" y="53586"/>
                  <a:pt x="1450860" y="49204"/>
                  <a:pt x="1465434" y="43013"/>
                </a:cubicBezTo>
                <a:cubicBezTo>
                  <a:pt x="1472958" y="39870"/>
                  <a:pt x="1479626" y="38536"/>
                  <a:pt x="1487341" y="40441"/>
                </a:cubicBezTo>
                <a:cubicBezTo>
                  <a:pt x="1495914" y="42537"/>
                  <a:pt x="1504105" y="42632"/>
                  <a:pt x="1510582" y="35393"/>
                </a:cubicBezTo>
                <a:cubicBezTo>
                  <a:pt x="1516297" y="29011"/>
                  <a:pt x="1522584" y="30631"/>
                  <a:pt x="1529346" y="32917"/>
                </a:cubicBezTo>
                <a:cubicBezTo>
                  <a:pt x="1534966" y="34822"/>
                  <a:pt x="1543253" y="35107"/>
                  <a:pt x="1541919" y="43108"/>
                </a:cubicBezTo>
                <a:cubicBezTo>
                  <a:pt x="1540967" y="49014"/>
                  <a:pt x="1533633" y="48061"/>
                  <a:pt x="1528299" y="48347"/>
                </a:cubicBezTo>
                <a:cubicBezTo>
                  <a:pt x="1518393" y="48919"/>
                  <a:pt x="1508010" y="49300"/>
                  <a:pt x="1509725" y="63873"/>
                </a:cubicBezTo>
                <a:cubicBezTo>
                  <a:pt x="1509820" y="64540"/>
                  <a:pt x="1509344" y="65397"/>
                  <a:pt x="1508963" y="65968"/>
                </a:cubicBezTo>
                <a:cubicBezTo>
                  <a:pt x="1491342" y="88257"/>
                  <a:pt x="1477530" y="113974"/>
                  <a:pt x="1451622" y="128738"/>
                </a:cubicBezTo>
                <a:cubicBezTo>
                  <a:pt x="1441050" y="134739"/>
                  <a:pt x="1430858" y="141121"/>
                  <a:pt x="1416856" y="135025"/>
                </a:cubicBezTo>
                <a:cubicBezTo>
                  <a:pt x="1426762" y="154932"/>
                  <a:pt x="1443431" y="165028"/>
                  <a:pt x="1459719" y="175506"/>
                </a:cubicBezTo>
                <a:cubicBezTo>
                  <a:pt x="1461338" y="176554"/>
                  <a:pt x="1465624" y="176554"/>
                  <a:pt x="1466005" y="175696"/>
                </a:cubicBezTo>
                <a:cubicBezTo>
                  <a:pt x="1473435" y="160837"/>
                  <a:pt x="1482483" y="163409"/>
                  <a:pt x="1492675" y="172458"/>
                </a:cubicBezTo>
                <a:cubicBezTo>
                  <a:pt x="1494390" y="173982"/>
                  <a:pt x="1497342" y="173601"/>
                  <a:pt x="1498390" y="171029"/>
                </a:cubicBezTo>
                <a:cubicBezTo>
                  <a:pt x="1499819" y="167791"/>
                  <a:pt x="1498200" y="164933"/>
                  <a:pt x="1495914" y="162838"/>
                </a:cubicBezTo>
                <a:cubicBezTo>
                  <a:pt x="1483626" y="151408"/>
                  <a:pt x="1491056" y="149312"/>
                  <a:pt x="1502486" y="146550"/>
                </a:cubicBezTo>
                <a:cubicBezTo>
                  <a:pt x="1508772" y="145026"/>
                  <a:pt x="1520774" y="146074"/>
                  <a:pt x="1518964" y="135215"/>
                </a:cubicBezTo>
                <a:cubicBezTo>
                  <a:pt x="1517440" y="126547"/>
                  <a:pt x="1507629" y="130643"/>
                  <a:pt x="1501248" y="130167"/>
                </a:cubicBezTo>
                <a:cubicBezTo>
                  <a:pt x="1497723" y="129881"/>
                  <a:pt x="1493628" y="131881"/>
                  <a:pt x="1490580" y="126262"/>
                </a:cubicBezTo>
                <a:cubicBezTo>
                  <a:pt x="1496676" y="117594"/>
                  <a:pt x="1507820" y="115403"/>
                  <a:pt x="1516011" y="109402"/>
                </a:cubicBezTo>
                <a:cubicBezTo>
                  <a:pt x="1520869" y="105783"/>
                  <a:pt x="1526298" y="108450"/>
                  <a:pt x="1530299" y="112641"/>
                </a:cubicBezTo>
                <a:cubicBezTo>
                  <a:pt x="1533442" y="115975"/>
                  <a:pt x="1535919" y="119975"/>
                  <a:pt x="1539443" y="122833"/>
                </a:cubicBezTo>
                <a:cubicBezTo>
                  <a:pt x="1547920" y="129786"/>
                  <a:pt x="1559731" y="135977"/>
                  <a:pt x="1568304" y="131977"/>
                </a:cubicBezTo>
                <a:cubicBezTo>
                  <a:pt x="1576876" y="127976"/>
                  <a:pt x="1566589" y="117403"/>
                  <a:pt x="1566208" y="109593"/>
                </a:cubicBezTo>
                <a:cubicBezTo>
                  <a:pt x="1565637" y="96925"/>
                  <a:pt x="1560303" y="84161"/>
                  <a:pt x="1565922" y="71398"/>
                </a:cubicBezTo>
                <a:cubicBezTo>
                  <a:pt x="1568685" y="65206"/>
                  <a:pt x="1565732" y="59587"/>
                  <a:pt x="1563732" y="53872"/>
                </a:cubicBezTo>
                <a:cubicBezTo>
                  <a:pt x="1561827" y="48538"/>
                  <a:pt x="1554778" y="42727"/>
                  <a:pt x="1560493" y="37584"/>
                </a:cubicBezTo>
                <a:cubicBezTo>
                  <a:pt x="1565541" y="33107"/>
                  <a:pt x="1571542" y="40537"/>
                  <a:pt x="1577352" y="40727"/>
                </a:cubicBezTo>
                <a:cubicBezTo>
                  <a:pt x="1602403" y="41775"/>
                  <a:pt x="1608309" y="57491"/>
                  <a:pt x="1607737" y="78827"/>
                </a:cubicBezTo>
                <a:cubicBezTo>
                  <a:pt x="1607451" y="88924"/>
                  <a:pt x="1608594" y="98353"/>
                  <a:pt x="1618786" y="104449"/>
                </a:cubicBezTo>
                <a:cubicBezTo>
                  <a:pt x="1624120" y="107593"/>
                  <a:pt x="1626216" y="113784"/>
                  <a:pt x="1627644" y="119880"/>
                </a:cubicBezTo>
                <a:cubicBezTo>
                  <a:pt x="1635360" y="153122"/>
                  <a:pt x="1649647" y="182650"/>
                  <a:pt x="1677174" y="204271"/>
                </a:cubicBezTo>
                <a:cubicBezTo>
                  <a:pt x="1686890" y="211891"/>
                  <a:pt x="1686509" y="225036"/>
                  <a:pt x="1699844" y="232846"/>
                </a:cubicBezTo>
                <a:cubicBezTo>
                  <a:pt x="1726609" y="248467"/>
                  <a:pt x="1752803" y="257135"/>
                  <a:pt x="1783378" y="252373"/>
                </a:cubicBezTo>
                <a:cubicBezTo>
                  <a:pt x="1789569" y="251420"/>
                  <a:pt x="1795856" y="252277"/>
                  <a:pt x="1800809" y="256183"/>
                </a:cubicBezTo>
                <a:cubicBezTo>
                  <a:pt x="1823574" y="273994"/>
                  <a:pt x="1841671" y="260088"/>
                  <a:pt x="1858721" y="246658"/>
                </a:cubicBezTo>
                <a:cubicBezTo>
                  <a:pt x="1874628" y="234180"/>
                  <a:pt x="1873961" y="233323"/>
                  <a:pt x="1894725" y="229132"/>
                </a:cubicBezTo>
                <a:cubicBezTo>
                  <a:pt x="1892535" y="237799"/>
                  <a:pt x="1879485" y="246372"/>
                  <a:pt x="1892725" y="254182"/>
                </a:cubicBezTo>
                <a:cubicBezTo>
                  <a:pt x="1902917" y="260183"/>
                  <a:pt x="1913109" y="263993"/>
                  <a:pt x="1922824" y="251515"/>
                </a:cubicBezTo>
                <a:cubicBezTo>
                  <a:pt x="1927682" y="245324"/>
                  <a:pt x="1936635" y="243800"/>
                  <a:pt x="1942446" y="236752"/>
                </a:cubicBezTo>
                <a:cubicBezTo>
                  <a:pt x="1949970" y="227703"/>
                  <a:pt x="1959495" y="234085"/>
                  <a:pt x="1966925" y="239133"/>
                </a:cubicBezTo>
                <a:cubicBezTo>
                  <a:pt x="1982736" y="249896"/>
                  <a:pt x="1995500" y="255135"/>
                  <a:pt x="2012359" y="237514"/>
                </a:cubicBezTo>
                <a:cubicBezTo>
                  <a:pt x="2027218" y="221988"/>
                  <a:pt x="2055222" y="236180"/>
                  <a:pt x="2057317" y="258278"/>
                </a:cubicBezTo>
                <a:cubicBezTo>
                  <a:pt x="2058555" y="270565"/>
                  <a:pt x="2060746" y="282186"/>
                  <a:pt x="2069033" y="292187"/>
                </a:cubicBezTo>
                <a:cubicBezTo>
                  <a:pt x="2076081" y="300664"/>
                  <a:pt x="2077891" y="311332"/>
                  <a:pt x="2079225" y="322000"/>
                </a:cubicBezTo>
                <a:cubicBezTo>
                  <a:pt x="2082177" y="345337"/>
                  <a:pt x="2091321" y="350575"/>
                  <a:pt x="2112943" y="343908"/>
                </a:cubicBezTo>
                <a:cubicBezTo>
                  <a:pt x="2127707" y="339336"/>
                  <a:pt x="2142471" y="340574"/>
                  <a:pt x="2151900" y="355528"/>
                </a:cubicBezTo>
                <a:cubicBezTo>
                  <a:pt x="2156949" y="363529"/>
                  <a:pt x="2165426" y="365244"/>
                  <a:pt x="2173046" y="367530"/>
                </a:cubicBezTo>
                <a:cubicBezTo>
                  <a:pt x="2193334" y="373531"/>
                  <a:pt x="2198668" y="379436"/>
                  <a:pt x="2199525" y="400201"/>
                </a:cubicBezTo>
                <a:cubicBezTo>
                  <a:pt x="2199621" y="404011"/>
                  <a:pt x="2199049" y="407821"/>
                  <a:pt x="2199430" y="411535"/>
                </a:cubicBezTo>
                <a:cubicBezTo>
                  <a:pt x="2199716" y="414679"/>
                  <a:pt x="2201526" y="417441"/>
                  <a:pt x="2205145" y="417441"/>
                </a:cubicBezTo>
                <a:cubicBezTo>
                  <a:pt x="2208669" y="417441"/>
                  <a:pt x="2210955" y="414869"/>
                  <a:pt x="2211051" y="411726"/>
                </a:cubicBezTo>
                <a:cubicBezTo>
                  <a:pt x="2211527" y="402677"/>
                  <a:pt x="2211813" y="393533"/>
                  <a:pt x="2211622" y="384389"/>
                </a:cubicBezTo>
                <a:cubicBezTo>
                  <a:pt x="2211241" y="368197"/>
                  <a:pt x="2215146" y="365339"/>
                  <a:pt x="2229910" y="371721"/>
                </a:cubicBezTo>
                <a:cubicBezTo>
                  <a:pt x="2234101" y="373531"/>
                  <a:pt x="2238292" y="375817"/>
                  <a:pt x="2241626" y="378769"/>
                </a:cubicBezTo>
                <a:cubicBezTo>
                  <a:pt x="2263819" y="398200"/>
                  <a:pt x="2291537" y="411059"/>
                  <a:pt x="2309253" y="436015"/>
                </a:cubicBezTo>
                <a:cubicBezTo>
                  <a:pt x="2316397" y="446111"/>
                  <a:pt x="2328970" y="450112"/>
                  <a:pt x="2337924" y="458398"/>
                </a:cubicBezTo>
                <a:cubicBezTo>
                  <a:pt x="2352783" y="472114"/>
                  <a:pt x="2371071" y="483354"/>
                  <a:pt x="2374404" y="506119"/>
                </a:cubicBezTo>
                <a:cubicBezTo>
                  <a:pt x="2374976" y="509929"/>
                  <a:pt x="2377929" y="512786"/>
                  <a:pt x="2381643" y="514501"/>
                </a:cubicBezTo>
                <a:cubicBezTo>
                  <a:pt x="2392407" y="519454"/>
                  <a:pt x="2392311" y="528598"/>
                  <a:pt x="2390121" y="537837"/>
                </a:cubicBezTo>
                <a:cubicBezTo>
                  <a:pt x="2386501" y="553363"/>
                  <a:pt x="2382120" y="568793"/>
                  <a:pt x="2378310" y="584319"/>
                </a:cubicBezTo>
                <a:cubicBezTo>
                  <a:pt x="2372404" y="608608"/>
                  <a:pt x="2353545" y="622133"/>
                  <a:pt x="2334876" y="635182"/>
                </a:cubicBezTo>
                <a:cubicBezTo>
                  <a:pt x="2323446" y="643184"/>
                  <a:pt x="2317350" y="651280"/>
                  <a:pt x="2316492" y="666424"/>
                </a:cubicBezTo>
                <a:cubicBezTo>
                  <a:pt x="2314968" y="692713"/>
                  <a:pt x="2304872" y="715288"/>
                  <a:pt x="2276678" y="724718"/>
                </a:cubicBezTo>
                <a:cubicBezTo>
                  <a:pt x="2271915" y="726337"/>
                  <a:pt x="2266772" y="729956"/>
                  <a:pt x="2264010" y="734052"/>
                </a:cubicBezTo>
                <a:cubicBezTo>
                  <a:pt x="2245531" y="761484"/>
                  <a:pt x="2243436" y="793583"/>
                  <a:pt x="2240673" y="825111"/>
                </a:cubicBezTo>
                <a:cubicBezTo>
                  <a:pt x="2240007" y="832826"/>
                  <a:pt x="2247436" y="838446"/>
                  <a:pt x="2254770" y="841684"/>
                </a:cubicBezTo>
                <a:cubicBezTo>
                  <a:pt x="2286203" y="855210"/>
                  <a:pt x="2313921" y="876641"/>
                  <a:pt x="2347353" y="885690"/>
                </a:cubicBezTo>
                <a:cubicBezTo>
                  <a:pt x="2362212" y="889786"/>
                  <a:pt x="2364022" y="900454"/>
                  <a:pt x="2365546" y="913503"/>
                </a:cubicBezTo>
                <a:cubicBezTo>
                  <a:pt x="2366213" y="919694"/>
                  <a:pt x="2359831" y="941221"/>
                  <a:pt x="2381262" y="926647"/>
                </a:cubicBezTo>
                <a:cubicBezTo>
                  <a:pt x="2385453" y="923790"/>
                  <a:pt x="2388787" y="930934"/>
                  <a:pt x="2389930" y="934934"/>
                </a:cubicBezTo>
                <a:cubicBezTo>
                  <a:pt x="2396217" y="958366"/>
                  <a:pt x="2408028" y="980368"/>
                  <a:pt x="2407551" y="1005514"/>
                </a:cubicBezTo>
                <a:cubicBezTo>
                  <a:pt x="2407266" y="1017326"/>
                  <a:pt x="2410885" y="1028279"/>
                  <a:pt x="2419362" y="1036757"/>
                </a:cubicBezTo>
                <a:cubicBezTo>
                  <a:pt x="2430792" y="1048091"/>
                  <a:pt x="2427173" y="1067999"/>
                  <a:pt x="2442794" y="1076952"/>
                </a:cubicBezTo>
                <a:cubicBezTo>
                  <a:pt x="2447461" y="1079619"/>
                  <a:pt x="2450033" y="1088573"/>
                  <a:pt x="2456320" y="1078095"/>
                </a:cubicBezTo>
                <a:cubicBezTo>
                  <a:pt x="2459939" y="1071999"/>
                  <a:pt x="2462511" y="1077619"/>
                  <a:pt x="2463558" y="1081048"/>
                </a:cubicBezTo>
                <a:cubicBezTo>
                  <a:pt x="2465749" y="1087525"/>
                  <a:pt x="2467178" y="1094287"/>
                  <a:pt x="2469273" y="1100764"/>
                </a:cubicBezTo>
                <a:cubicBezTo>
                  <a:pt x="2470607" y="1104860"/>
                  <a:pt x="2474703" y="1108289"/>
                  <a:pt x="2476989" y="1103432"/>
                </a:cubicBezTo>
                <a:cubicBezTo>
                  <a:pt x="2484418" y="1087430"/>
                  <a:pt x="2488514" y="1097621"/>
                  <a:pt x="2491943" y="1105146"/>
                </a:cubicBezTo>
                <a:cubicBezTo>
                  <a:pt x="2495658" y="1113337"/>
                  <a:pt x="2502420" y="1117052"/>
                  <a:pt x="2509374" y="1122005"/>
                </a:cubicBezTo>
                <a:cubicBezTo>
                  <a:pt x="2527376" y="1134769"/>
                  <a:pt x="2542902" y="1150771"/>
                  <a:pt x="2551760" y="1171440"/>
                </a:cubicBezTo>
                <a:cubicBezTo>
                  <a:pt x="2566428" y="1205921"/>
                  <a:pt x="2548617" y="1232686"/>
                  <a:pt x="2525376" y="1254117"/>
                </a:cubicBezTo>
                <a:cubicBezTo>
                  <a:pt x="2505849" y="1272024"/>
                  <a:pt x="2487466" y="1291265"/>
                  <a:pt x="2466702" y="1308124"/>
                </a:cubicBezTo>
                <a:cubicBezTo>
                  <a:pt x="2435650" y="1333460"/>
                  <a:pt x="2436031" y="1358035"/>
                  <a:pt x="2459653" y="1390515"/>
                </a:cubicBezTo>
                <a:cubicBezTo>
                  <a:pt x="2476989" y="1414328"/>
                  <a:pt x="2490038" y="1441379"/>
                  <a:pt x="2500896" y="1469001"/>
                </a:cubicBezTo>
                <a:cubicBezTo>
                  <a:pt x="2506707" y="1483765"/>
                  <a:pt x="2512422" y="1498052"/>
                  <a:pt x="2520804" y="1511768"/>
                </a:cubicBezTo>
                <a:cubicBezTo>
                  <a:pt x="2531376" y="1529199"/>
                  <a:pt x="2538044" y="1548154"/>
                  <a:pt x="2536329" y="1570061"/>
                </a:cubicBezTo>
                <a:cubicBezTo>
                  <a:pt x="2534710" y="1592159"/>
                  <a:pt x="2537949" y="1613400"/>
                  <a:pt x="2557189" y="1630069"/>
                </a:cubicBezTo>
                <a:cubicBezTo>
                  <a:pt x="2573191" y="1643975"/>
                  <a:pt x="2572524" y="1665978"/>
                  <a:pt x="2574620" y="1686171"/>
                </a:cubicBezTo>
                <a:cubicBezTo>
                  <a:pt x="2584716" y="1681885"/>
                  <a:pt x="2581954" y="1674646"/>
                  <a:pt x="2580906" y="1668169"/>
                </a:cubicBezTo>
                <a:cubicBezTo>
                  <a:pt x="2579763" y="1661216"/>
                  <a:pt x="2579668" y="1654453"/>
                  <a:pt x="2582621" y="1647976"/>
                </a:cubicBezTo>
                <a:cubicBezTo>
                  <a:pt x="2584716" y="1643213"/>
                  <a:pt x="2588812" y="1641404"/>
                  <a:pt x="2593765" y="1641785"/>
                </a:cubicBezTo>
                <a:cubicBezTo>
                  <a:pt x="2597956" y="1642166"/>
                  <a:pt x="2602528" y="1644928"/>
                  <a:pt x="2601576" y="1648452"/>
                </a:cubicBezTo>
                <a:cubicBezTo>
                  <a:pt x="2598242" y="1661025"/>
                  <a:pt x="2611482" y="1670741"/>
                  <a:pt x="2606433" y="1683599"/>
                </a:cubicBezTo>
                <a:cubicBezTo>
                  <a:pt x="2603290" y="1691600"/>
                  <a:pt x="2608338" y="1695029"/>
                  <a:pt x="2615958" y="1693982"/>
                </a:cubicBezTo>
                <a:cubicBezTo>
                  <a:pt x="2632818" y="1691696"/>
                  <a:pt x="2646629" y="1681790"/>
                  <a:pt x="2661202" y="1674265"/>
                </a:cubicBezTo>
                <a:cubicBezTo>
                  <a:pt x="2668346" y="1670550"/>
                  <a:pt x="2667489" y="1661311"/>
                  <a:pt x="2665774" y="1653405"/>
                </a:cubicBezTo>
                <a:cubicBezTo>
                  <a:pt x="2664060" y="1645404"/>
                  <a:pt x="2667203" y="1639689"/>
                  <a:pt x="2675680" y="1638546"/>
                </a:cubicBezTo>
                <a:cubicBezTo>
                  <a:pt x="2683014" y="1637594"/>
                  <a:pt x="2685396" y="1642546"/>
                  <a:pt x="2688063" y="1649024"/>
                </a:cubicBezTo>
                <a:cubicBezTo>
                  <a:pt x="2695397" y="1667121"/>
                  <a:pt x="2693873" y="1686457"/>
                  <a:pt x="2697492" y="1705031"/>
                </a:cubicBezTo>
                <a:cubicBezTo>
                  <a:pt x="2699112" y="1713222"/>
                  <a:pt x="2688825" y="1715127"/>
                  <a:pt x="2687967" y="1722080"/>
                </a:cubicBezTo>
                <a:cubicBezTo>
                  <a:pt x="2707398" y="1729129"/>
                  <a:pt x="2706922" y="1729129"/>
                  <a:pt x="2707113" y="1709412"/>
                </a:cubicBezTo>
                <a:cubicBezTo>
                  <a:pt x="2707208" y="1700554"/>
                  <a:pt x="2703017" y="1693315"/>
                  <a:pt x="2701112" y="1685314"/>
                </a:cubicBezTo>
                <a:cubicBezTo>
                  <a:pt x="2699207" y="1677408"/>
                  <a:pt x="2702826" y="1670550"/>
                  <a:pt x="2710732" y="1670264"/>
                </a:cubicBezTo>
                <a:cubicBezTo>
                  <a:pt x="2719781" y="1669979"/>
                  <a:pt x="2715685" y="1677027"/>
                  <a:pt x="2714447" y="1681980"/>
                </a:cubicBezTo>
                <a:cubicBezTo>
                  <a:pt x="2712828" y="1688266"/>
                  <a:pt x="2716923" y="1691029"/>
                  <a:pt x="2721972" y="1689695"/>
                </a:cubicBezTo>
                <a:cubicBezTo>
                  <a:pt x="2727306" y="1688362"/>
                  <a:pt x="2734926" y="1688457"/>
                  <a:pt x="2734830" y="1679599"/>
                </a:cubicBezTo>
                <a:cubicBezTo>
                  <a:pt x="2734830" y="1671312"/>
                  <a:pt x="2734830" y="1663025"/>
                  <a:pt x="2734830" y="1654262"/>
                </a:cubicBezTo>
                <a:cubicBezTo>
                  <a:pt x="2746451" y="1660739"/>
                  <a:pt x="2746451" y="1660739"/>
                  <a:pt x="2756071" y="1724271"/>
                </a:cubicBezTo>
                <a:cubicBezTo>
                  <a:pt x="2757786" y="1722175"/>
                  <a:pt x="2759119" y="1720461"/>
                  <a:pt x="2760548" y="1718937"/>
                </a:cubicBezTo>
                <a:cubicBezTo>
                  <a:pt x="2767787" y="1711317"/>
                  <a:pt x="2765691" y="1694839"/>
                  <a:pt x="2781217" y="1695506"/>
                </a:cubicBezTo>
                <a:cubicBezTo>
                  <a:pt x="2790647" y="1695887"/>
                  <a:pt x="2810840" y="1719223"/>
                  <a:pt x="2810935" y="1730367"/>
                </a:cubicBezTo>
                <a:cubicBezTo>
                  <a:pt x="2811030" y="1750084"/>
                  <a:pt x="2817888" y="1770944"/>
                  <a:pt x="2798362" y="1787612"/>
                </a:cubicBezTo>
                <a:cubicBezTo>
                  <a:pt x="2791028" y="1793899"/>
                  <a:pt x="2788266" y="1805900"/>
                  <a:pt x="2784741" y="1816092"/>
                </a:cubicBezTo>
                <a:cubicBezTo>
                  <a:pt x="2781408" y="1825712"/>
                  <a:pt x="2775693" y="1834475"/>
                  <a:pt x="2763215" y="1822569"/>
                </a:cubicBezTo>
                <a:cubicBezTo>
                  <a:pt x="2753499" y="1813235"/>
                  <a:pt x="2747499" y="1819712"/>
                  <a:pt x="2743308" y="1830189"/>
                </a:cubicBezTo>
                <a:cubicBezTo>
                  <a:pt x="2735497" y="1849620"/>
                  <a:pt x="2717686" y="1860479"/>
                  <a:pt x="2697016" y="1859240"/>
                </a:cubicBezTo>
                <a:cubicBezTo>
                  <a:pt x="2675966" y="1858002"/>
                  <a:pt x="2666346" y="1870004"/>
                  <a:pt x="2667489" y="1901531"/>
                </a:cubicBezTo>
                <a:cubicBezTo>
                  <a:pt x="2659869" y="1884482"/>
                  <a:pt x="2641390" y="1878481"/>
                  <a:pt x="2648439" y="1859145"/>
                </a:cubicBezTo>
                <a:cubicBezTo>
                  <a:pt x="2650344" y="1853811"/>
                  <a:pt x="2645772" y="1853049"/>
                  <a:pt x="2641771" y="1853144"/>
                </a:cubicBezTo>
                <a:cubicBezTo>
                  <a:pt x="2637485" y="1853240"/>
                  <a:pt x="2631294" y="1855145"/>
                  <a:pt x="2632341" y="1848001"/>
                </a:cubicBezTo>
                <a:cubicBezTo>
                  <a:pt x="2633008" y="1843238"/>
                  <a:pt x="2638342" y="1841810"/>
                  <a:pt x="2643390" y="1842381"/>
                </a:cubicBezTo>
                <a:cubicBezTo>
                  <a:pt x="2647010" y="1842762"/>
                  <a:pt x="2651011" y="1844191"/>
                  <a:pt x="2654154" y="1837333"/>
                </a:cubicBezTo>
                <a:cubicBezTo>
                  <a:pt x="2640057" y="1832570"/>
                  <a:pt x="2628531" y="1836666"/>
                  <a:pt x="2619387" y="1846191"/>
                </a:cubicBezTo>
                <a:cubicBezTo>
                  <a:pt x="2608815" y="1857145"/>
                  <a:pt x="2619387" y="1865336"/>
                  <a:pt x="2625103" y="1873909"/>
                </a:cubicBezTo>
                <a:cubicBezTo>
                  <a:pt x="2632627" y="1885244"/>
                  <a:pt x="2639866" y="1896864"/>
                  <a:pt x="2648629" y="1910485"/>
                </a:cubicBezTo>
                <a:cubicBezTo>
                  <a:pt x="2633484" y="1909723"/>
                  <a:pt x="2620340" y="1909151"/>
                  <a:pt x="2606719" y="1908485"/>
                </a:cubicBezTo>
                <a:cubicBezTo>
                  <a:pt x="2607005" y="1919343"/>
                  <a:pt x="2615387" y="1923820"/>
                  <a:pt x="2619387" y="1930773"/>
                </a:cubicBezTo>
                <a:cubicBezTo>
                  <a:pt x="2625388" y="1941060"/>
                  <a:pt x="2635675" y="1950109"/>
                  <a:pt x="2620149" y="1960777"/>
                </a:cubicBezTo>
                <a:cubicBezTo>
                  <a:pt x="2617101" y="1962872"/>
                  <a:pt x="2617959" y="1966016"/>
                  <a:pt x="2620530" y="1968397"/>
                </a:cubicBezTo>
                <a:cubicBezTo>
                  <a:pt x="2623197" y="1970969"/>
                  <a:pt x="2626341" y="1970683"/>
                  <a:pt x="2628722" y="1968587"/>
                </a:cubicBezTo>
                <a:cubicBezTo>
                  <a:pt x="2635580" y="1962587"/>
                  <a:pt x="2645010" y="1957443"/>
                  <a:pt x="2647010" y="1948871"/>
                </a:cubicBezTo>
                <a:cubicBezTo>
                  <a:pt x="2649201" y="1939441"/>
                  <a:pt x="2656535" y="1935916"/>
                  <a:pt x="2661583" y="1929725"/>
                </a:cubicBezTo>
                <a:cubicBezTo>
                  <a:pt x="2664726" y="1925915"/>
                  <a:pt x="2666155" y="1919057"/>
                  <a:pt x="2673394" y="1922200"/>
                </a:cubicBezTo>
                <a:cubicBezTo>
                  <a:pt x="2677109" y="1923820"/>
                  <a:pt x="2678823" y="1927535"/>
                  <a:pt x="2679300" y="1931440"/>
                </a:cubicBezTo>
                <a:cubicBezTo>
                  <a:pt x="2680062" y="1937726"/>
                  <a:pt x="2679966" y="1943727"/>
                  <a:pt x="2671775" y="1945632"/>
                </a:cubicBezTo>
                <a:cubicBezTo>
                  <a:pt x="2658535" y="1948680"/>
                  <a:pt x="2662726" y="1952204"/>
                  <a:pt x="2671013" y="1957729"/>
                </a:cubicBezTo>
                <a:cubicBezTo>
                  <a:pt x="2690730" y="1970873"/>
                  <a:pt x="2695111" y="1994686"/>
                  <a:pt x="2682538" y="2015260"/>
                </a:cubicBezTo>
                <a:cubicBezTo>
                  <a:pt x="2656249" y="2058217"/>
                  <a:pt x="2623959" y="2097461"/>
                  <a:pt x="2588622" y="2132036"/>
                </a:cubicBezTo>
                <a:cubicBezTo>
                  <a:pt x="2562999" y="2157182"/>
                  <a:pt x="2525280" y="2171089"/>
                  <a:pt x="2485752" y="2165850"/>
                </a:cubicBezTo>
                <a:cubicBezTo>
                  <a:pt x="2471845" y="2164040"/>
                  <a:pt x="2461844" y="2168517"/>
                  <a:pt x="2450509" y="2176613"/>
                </a:cubicBezTo>
                <a:cubicBezTo>
                  <a:pt x="2425458" y="2194425"/>
                  <a:pt x="2402598" y="2213761"/>
                  <a:pt x="2385549" y="2239669"/>
                </a:cubicBezTo>
                <a:cubicBezTo>
                  <a:pt x="2377738" y="2251575"/>
                  <a:pt x="2364689" y="2257100"/>
                  <a:pt x="2353354" y="2264720"/>
                </a:cubicBezTo>
                <a:cubicBezTo>
                  <a:pt x="2349544" y="2267291"/>
                  <a:pt x="2344591" y="2269101"/>
                  <a:pt x="2340400" y="2266148"/>
                </a:cubicBezTo>
                <a:cubicBezTo>
                  <a:pt x="2324303" y="2254909"/>
                  <a:pt x="2303348" y="2250146"/>
                  <a:pt x="2292108" y="2232525"/>
                </a:cubicBezTo>
                <a:cubicBezTo>
                  <a:pt x="2266010" y="2191377"/>
                  <a:pt x="2225433" y="2180519"/>
                  <a:pt x="2180666" y="2177090"/>
                </a:cubicBezTo>
                <a:cubicBezTo>
                  <a:pt x="2163235" y="2175756"/>
                  <a:pt x="2146090" y="2175470"/>
                  <a:pt x="2128659" y="2176328"/>
                </a:cubicBezTo>
                <a:cubicBezTo>
                  <a:pt x="2107323" y="2177375"/>
                  <a:pt x="2089988" y="2163564"/>
                  <a:pt x="2070843" y="2156611"/>
                </a:cubicBezTo>
                <a:cubicBezTo>
                  <a:pt x="2053698" y="2150324"/>
                  <a:pt x="2037219" y="2142323"/>
                  <a:pt x="2020551" y="2134894"/>
                </a:cubicBezTo>
                <a:cubicBezTo>
                  <a:pt x="2017122" y="2133370"/>
                  <a:pt x="2014074" y="2131084"/>
                  <a:pt x="2011121" y="2128703"/>
                </a:cubicBezTo>
                <a:cubicBezTo>
                  <a:pt x="2010168" y="2127941"/>
                  <a:pt x="2010168" y="2126036"/>
                  <a:pt x="2009692" y="2124607"/>
                </a:cubicBezTo>
                <a:cubicBezTo>
                  <a:pt x="2031314" y="2118797"/>
                  <a:pt x="2011407" y="2101937"/>
                  <a:pt x="2018265" y="2093079"/>
                </a:cubicBezTo>
                <a:cubicBezTo>
                  <a:pt x="2021313" y="2089269"/>
                  <a:pt x="2029599" y="2085364"/>
                  <a:pt x="2034743" y="2088507"/>
                </a:cubicBezTo>
                <a:cubicBezTo>
                  <a:pt x="2041887" y="2092889"/>
                  <a:pt x="2035695" y="2099175"/>
                  <a:pt x="2033790" y="2104509"/>
                </a:cubicBezTo>
                <a:cubicBezTo>
                  <a:pt x="2033124" y="2106414"/>
                  <a:pt x="2033124" y="2108700"/>
                  <a:pt x="2032743" y="2111272"/>
                </a:cubicBezTo>
                <a:cubicBezTo>
                  <a:pt x="2047030" y="2101747"/>
                  <a:pt x="2052364" y="2080887"/>
                  <a:pt x="2045220" y="2064409"/>
                </a:cubicBezTo>
                <a:cubicBezTo>
                  <a:pt x="2042268" y="2057741"/>
                  <a:pt x="2018360" y="2046216"/>
                  <a:pt x="2010454" y="2047645"/>
                </a:cubicBezTo>
                <a:cubicBezTo>
                  <a:pt x="2005596" y="2048502"/>
                  <a:pt x="2004453" y="2052121"/>
                  <a:pt x="2005120" y="2056122"/>
                </a:cubicBezTo>
                <a:cubicBezTo>
                  <a:pt x="2006644" y="2065552"/>
                  <a:pt x="2001977" y="2073077"/>
                  <a:pt x="1996167" y="2078696"/>
                </a:cubicBezTo>
                <a:cubicBezTo>
                  <a:pt x="1978545" y="2095651"/>
                  <a:pt x="1978069" y="2117273"/>
                  <a:pt x="1978164" y="2139085"/>
                </a:cubicBezTo>
                <a:cubicBezTo>
                  <a:pt x="1978260" y="2155087"/>
                  <a:pt x="1965782" y="2167184"/>
                  <a:pt x="1949970" y="2165374"/>
                </a:cubicBezTo>
                <a:cubicBezTo>
                  <a:pt x="1941874" y="2164421"/>
                  <a:pt x="1940541" y="2157754"/>
                  <a:pt x="1939779" y="2152134"/>
                </a:cubicBezTo>
                <a:cubicBezTo>
                  <a:pt x="1934826" y="2117558"/>
                  <a:pt x="1909203" y="2108605"/>
                  <a:pt x="1880438" y="2103176"/>
                </a:cubicBezTo>
                <a:cubicBezTo>
                  <a:pt x="1877485" y="2102604"/>
                  <a:pt x="1874342" y="2102509"/>
                  <a:pt x="1871484" y="2101556"/>
                </a:cubicBezTo>
                <a:cubicBezTo>
                  <a:pt x="1829098" y="2086792"/>
                  <a:pt x="1785664" y="2084411"/>
                  <a:pt x="1740992" y="2084602"/>
                </a:cubicBezTo>
                <a:cubicBezTo>
                  <a:pt x="1703178" y="2084792"/>
                  <a:pt x="1665363" y="2077458"/>
                  <a:pt x="1627454" y="2073934"/>
                </a:cubicBezTo>
                <a:cubicBezTo>
                  <a:pt x="1610118" y="2072315"/>
                  <a:pt x="1592688" y="2069266"/>
                  <a:pt x="1575257" y="2074124"/>
                </a:cubicBezTo>
                <a:cubicBezTo>
                  <a:pt x="1568685" y="2075934"/>
                  <a:pt x="1561350" y="2076125"/>
                  <a:pt x="1555254" y="2072029"/>
                </a:cubicBezTo>
                <a:cubicBezTo>
                  <a:pt x="1537919" y="2060504"/>
                  <a:pt x="1518297" y="2058884"/>
                  <a:pt x="1498390" y="2058122"/>
                </a:cubicBezTo>
                <a:cubicBezTo>
                  <a:pt x="1494009" y="2057932"/>
                  <a:pt x="1488389" y="2059837"/>
                  <a:pt x="1486103" y="2054884"/>
                </a:cubicBezTo>
                <a:cubicBezTo>
                  <a:pt x="1483436" y="2049264"/>
                  <a:pt x="1488865" y="2046692"/>
                  <a:pt x="1492675" y="2044692"/>
                </a:cubicBezTo>
                <a:cubicBezTo>
                  <a:pt x="1502200" y="2039834"/>
                  <a:pt x="1503724" y="2032595"/>
                  <a:pt x="1499438" y="2023737"/>
                </a:cubicBezTo>
                <a:cubicBezTo>
                  <a:pt x="1493247" y="2010783"/>
                  <a:pt x="1497533" y="1996496"/>
                  <a:pt x="1493342" y="1983351"/>
                </a:cubicBezTo>
                <a:cubicBezTo>
                  <a:pt x="1488675" y="1968683"/>
                  <a:pt x="1488770" y="1968492"/>
                  <a:pt x="1476102" y="1977731"/>
                </a:cubicBezTo>
                <a:cubicBezTo>
                  <a:pt x="1472196" y="1980589"/>
                  <a:pt x="1472196" y="1980589"/>
                  <a:pt x="1456861" y="1973159"/>
                </a:cubicBezTo>
                <a:cubicBezTo>
                  <a:pt x="1453432" y="1980303"/>
                  <a:pt x="1463338" y="1983065"/>
                  <a:pt x="1462195" y="1989542"/>
                </a:cubicBezTo>
                <a:cubicBezTo>
                  <a:pt x="1457814" y="1992971"/>
                  <a:pt x="1453718" y="1988685"/>
                  <a:pt x="1449432" y="1988495"/>
                </a:cubicBezTo>
                <a:cubicBezTo>
                  <a:pt x="1427238" y="1987542"/>
                  <a:pt x="1428381" y="1987637"/>
                  <a:pt x="1434382" y="1967540"/>
                </a:cubicBezTo>
                <a:cubicBezTo>
                  <a:pt x="1437049" y="1958681"/>
                  <a:pt x="1433525" y="1948108"/>
                  <a:pt x="1433430" y="1938298"/>
                </a:cubicBezTo>
                <a:cubicBezTo>
                  <a:pt x="1433334" y="1932392"/>
                  <a:pt x="1432572" y="1924963"/>
                  <a:pt x="1440288" y="1923153"/>
                </a:cubicBezTo>
                <a:cubicBezTo>
                  <a:pt x="1450384" y="1920772"/>
                  <a:pt x="1443907" y="1930868"/>
                  <a:pt x="1446955" y="1933154"/>
                </a:cubicBezTo>
                <a:cubicBezTo>
                  <a:pt x="1451051" y="1936202"/>
                  <a:pt x="1456480" y="1939441"/>
                  <a:pt x="1461243" y="1939250"/>
                </a:cubicBezTo>
                <a:cubicBezTo>
                  <a:pt x="1471053" y="1938869"/>
                  <a:pt x="1466577" y="1928392"/>
                  <a:pt x="1471149" y="1920772"/>
                </a:cubicBezTo>
                <a:cubicBezTo>
                  <a:pt x="1471053" y="1939631"/>
                  <a:pt x="1484769" y="1943917"/>
                  <a:pt x="1495914" y="1948013"/>
                </a:cubicBezTo>
                <a:cubicBezTo>
                  <a:pt x="1512106" y="1953919"/>
                  <a:pt x="1518107" y="1963444"/>
                  <a:pt x="1517345" y="1980303"/>
                </a:cubicBezTo>
                <a:cubicBezTo>
                  <a:pt x="1516869" y="1991162"/>
                  <a:pt x="1514011" y="2003354"/>
                  <a:pt x="1523155" y="2012879"/>
                </a:cubicBezTo>
                <a:cubicBezTo>
                  <a:pt x="1524108" y="2013926"/>
                  <a:pt x="1525155" y="2016403"/>
                  <a:pt x="1524679" y="2016974"/>
                </a:cubicBezTo>
                <a:cubicBezTo>
                  <a:pt x="1506201" y="2039453"/>
                  <a:pt x="1537347" y="2037834"/>
                  <a:pt x="1540776" y="2049740"/>
                </a:cubicBezTo>
                <a:cubicBezTo>
                  <a:pt x="1541729" y="2052979"/>
                  <a:pt x="1546301" y="2055360"/>
                  <a:pt x="1550397" y="2053836"/>
                </a:cubicBezTo>
                <a:cubicBezTo>
                  <a:pt x="1556302" y="2051645"/>
                  <a:pt x="1554588" y="2046597"/>
                  <a:pt x="1553635" y="2042216"/>
                </a:cubicBezTo>
                <a:cubicBezTo>
                  <a:pt x="1552683" y="2037739"/>
                  <a:pt x="1550968" y="2033262"/>
                  <a:pt x="1554873" y="2029357"/>
                </a:cubicBezTo>
                <a:cubicBezTo>
                  <a:pt x="1556302" y="2028119"/>
                  <a:pt x="1557826" y="2028119"/>
                  <a:pt x="1558588" y="2029738"/>
                </a:cubicBezTo>
                <a:cubicBezTo>
                  <a:pt x="1562112" y="2037548"/>
                  <a:pt x="1560684" y="2050788"/>
                  <a:pt x="1572971" y="2049931"/>
                </a:cubicBezTo>
                <a:cubicBezTo>
                  <a:pt x="1586020" y="2049074"/>
                  <a:pt x="1580972" y="2035643"/>
                  <a:pt x="1583163" y="2027737"/>
                </a:cubicBezTo>
                <a:cubicBezTo>
                  <a:pt x="1588211" y="2009069"/>
                  <a:pt x="1595450" y="2003258"/>
                  <a:pt x="1612404" y="2011831"/>
                </a:cubicBezTo>
                <a:cubicBezTo>
                  <a:pt x="1630788" y="2021070"/>
                  <a:pt x="1632597" y="2009926"/>
                  <a:pt x="1636693" y="1995353"/>
                </a:cubicBezTo>
                <a:cubicBezTo>
                  <a:pt x="1626025" y="2004211"/>
                  <a:pt x="1618405" y="2007163"/>
                  <a:pt x="1614024" y="1991352"/>
                </a:cubicBezTo>
                <a:cubicBezTo>
                  <a:pt x="1610404" y="1978303"/>
                  <a:pt x="1596783" y="1973636"/>
                  <a:pt x="1586306" y="1969254"/>
                </a:cubicBezTo>
                <a:cubicBezTo>
                  <a:pt x="1570875" y="1962872"/>
                  <a:pt x="1585734" y="1981160"/>
                  <a:pt x="1577543" y="1982684"/>
                </a:cubicBezTo>
                <a:cubicBezTo>
                  <a:pt x="1570971" y="1979255"/>
                  <a:pt x="1571256" y="1971064"/>
                  <a:pt x="1566208" y="1966016"/>
                </a:cubicBezTo>
                <a:cubicBezTo>
                  <a:pt x="1557636" y="1966016"/>
                  <a:pt x="1559541" y="1977350"/>
                  <a:pt x="1550587" y="1979255"/>
                </a:cubicBezTo>
                <a:cubicBezTo>
                  <a:pt x="1546206" y="1967635"/>
                  <a:pt x="1539919" y="1956205"/>
                  <a:pt x="1529251" y="1945441"/>
                </a:cubicBezTo>
                <a:cubicBezTo>
                  <a:pt x="1537538" y="1941155"/>
                  <a:pt x="1540014" y="1951728"/>
                  <a:pt x="1545729" y="1949252"/>
                </a:cubicBezTo>
                <a:cubicBezTo>
                  <a:pt x="1555731" y="1944870"/>
                  <a:pt x="1546491" y="1934107"/>
                  <a:pt x="1547158" y="1934392"/>
                </a:cubicBezTo>
                <a:cubicBezTo>
                  <a:pt x="1562493" y="1939060"/>
                  <a:pt x="1567542" y="1920010"/>
                  <a:pt x="1581639" y="1920486"/>
                </a:cubicBezTo>
                <a:cubicBezTo>
                  <a:pt x="1598593" y="1921058"/>
                  <a:pt x="1614119" y="1924963"/>
                  <a:pt x="1624311" y="1937726"/>
                </a:cubicBezTo>
                <a:cubicBezTo>
                  <a:pt x="1635931" y="1952300"/>
                  <a:pt x="1653457" y="1949156"/>
                  <a:pt x="1667554" y="1955252"/>
                </a:cubicBezTo>
                <a:cubicBezTo>
                  <a:pt x="1675746" y="1958777"/>
                  <a:pt x="1678603" y="1948108"/>
                  <a:pt x="1677365" y="1939441"/>
                </a:cubicBezTo>
                <a:cubicBezTo>
                  <a:pt x="1674126" y="1917343"/>
                  <a:pt x="1660982" y="1902103"/>
                  <a:pt x="1642884" y="1890958"/>
                </a:cubicBezTo>
                <a:cubicBezTo>
                  <a:pt x="1611833" y="1871813"/>
                  <a:pt x="1585639" y="1846382"/>
                  <a:pt x="1556493" y="1824760"/>
                </a:cubicBezTo>
                <a:cubicBezTo>
                  <a:pt x="1551159" y="1820759"/>
                  <a:pt x="1548206" y="1814568"/>
                  <a:pt x="1545539" y="1807900"/>
                </a:cubicBezTo>
                <a:cubicBezTo>
                  <a:pt x="1541443" y="1797518"/>
                  <a:pt x="1536109" y="1787422"/>
                  <a:pt x="1523631" y="1783612"/>
                </a:cubicBezTo>
                <a:cubicBezTo>
                  <a:pt x="1518964" y="1782183"/>
                  <a:pt x="1515059" y="1778087"/>
                  <a:pt x="1511630" y="1773611"/>
                </a:cubicBezTo>
                <a:cubicBezTo>
                  <a:pt x="1496199" y="1753227"/>
                  <a:pt x="1478197" y="1751703"/>
                  <a:pt x="1461433" y="1770277"/>
                </a:cubicBezTo>
                <a:cubicBezTo>
                  <a:pt x="1449336" y="1783612"/>
                  <a:pt x="1436954" y="1776468"/>
                  <a:pt x="1427143" y="1770277"/>
                </a:cubicBezTo>
                <a:cubicBezTo>
                  <a:pt x="1417523" y="1764181"/>
                  <a:pt x="1411998" y="1763800"/>
                  <a:pt x="1407522" y="1773706"/>
                </a:cubicBezTo>
                <a:cubicBezTo>
                  <a:pt x="1400187" y="1789994"/>
                  <a:pt x="1385043" y="1795518"/>
                  <a:pt x="1370374" y="1795994"/>
                </a:cubicBezTo>
                <a:cubicBezTo>
                  <a:pt x="1337418" y="1796947"/>
                  <a:pt x="1312081" y="1815330"/>
                  <a:pt x="1284554" y="1828951"/>
                </a:cubicBezTo>
                <a:cubicBezTo>
                  <a:pt x="1276934" y="1832666"/>
                  <a:pt x="1270552" y="1836095"/>
                  <a:pt x="1261408" y="1836095"/>
                </a:cubicBezTo>
                <a:cubicBezTo>
                  <a:pt x="1239215" y="1835999"/>
                  <a:pt x="1216545" y="1834571"/>
                  <a:pt x="1195686" y="1844572"/>
                </a:cubicBezTo>
                <a:cubicBezTo>
                  <a:pt x="1190352" y="1847144"/>
                  <a:pt x="1187208" y="1844572"/>
                  <a:pt x="1183398" y="1842000"/>
                </a:cubicBezTo>
                <a:cubicBezTo>
                  <a:pt x="1175112" y="1836571"/>
                  <a:pt x="1166444" y="1831713"/>
                  <a:pt x="1158538" y="1825903"/>
                </a:cubicBezTo>
                <a:cubicBezTo>
                  <a:pt x="1151299" y="1820569"/>
                  <a:pt x="1142631" y="1819521"/>
                  <a:pt x="1137774" y="1825617"/>
                </a:cubicBezTo>
                <a:cubicBezTo>
                  <a:pt x="1124439" y="1842191"/>
                  <a:pt x="1112913" y="1831999"/>
                  <a:pt x="1101864" y="1824283"/>
                </a:cubicBezTo>
                <a:cubicBezTo>
                  <a:pt x="1095483" y="1819807"/>
                  <a:pt x="1088434" y="1817711"/>
                  <a:pt x="1082719" y="1819997"/>
                </a:cubicBezTo>
                <a:cubicBezTo>
                  <a:pt x="1059288" y="1829332"/>
                  <a:pt x="1044048" y="1816283"/>
                  <a:pt x="1028617" y="1802471"/>
                </a:cubicBezTo>
                <a:lnTo>
                  <a:pt x="1028903" y="1804376"/>
                </a:lnTo>
                <a:cubicBezTo>
                  <a:pt x="1024712" y="1797233"/>
                  <a:pt x="1021283" y="1789327"/>
                  <a:pt x="1016044" y="1782945"/>
                </a:cubicBezTo>
                <a:cubicBezTo>
                  <a:pt x="1005281" y="1769896"/>
                  <a:pt x="1011472" y="1758561"/>
                  <a:pt x="1017568" y="1746560"/>
                </a:cubicBezTo>
                <a:cubicBezTo>
                  <a:pt x="1019568" y="1742654"/>
                  <a:pt x="1021092" y="1743797"/>
                  <a:pt x="1024331" y="1744274"/>
                </a:cubicBezTo>
                <a:cubicBezTo>
                  <a:pt x="1055287" y="1748941"/>
                  <a:pt x="1054716" y="1748083"/>
                  <a:pt x="1057287" y="1719223"/>
                </a:cubicBezTo>
                <a:cubicBezTo>
                  <a:pt x="1058430" y="1706554"/>
                  <a:pt x="1066336" y="1694553"/>
                  <a:pt x="1071384" y="1681790"/>
                </a:cubicBezTo>
                <a:cubicBezTo>
                  <a:pt x="1075671" y="1696553"/>
                  <a:pt x="1079100" y="1710460"/>
                  <a:pt x="1083672" y="1723985"/>
                </a:cubicBezTo>
                <a:cubicBezTo>
                  <a:pt x="1085767" y="1730081"/>
                  <a:pt x="1089482" y="1736844"/>
                  <a:pt x="1094816" y="1725033"/>
                </a:cubicBezTo>
                <a:cubicBezTo>
                  <a:pt x="1097959" y="1718080"/>
                  <a:pt x="1105389" y="1719794"/>
                  <a:pt x="1111104" y="1721033"/>
                </a:cubicBezTo>
                <a:cubicBezTo>
                  <a:pt x="1116533" y="1722271"/>
                  <a:pt x="1123772" y="1724366"/>
                  <a:pt x="1111961" y="1729319"/>
                </a:cubicBezTo>
                <a:cubicBezTo>
                  <a:pt x="1104817" y="1732367"/>
                  <a:pt x="1107675" y="1741607"/>
                  <a:pt x="1105674" y="1747893"/>
                </a:cubicBezTo>
                <a:cubicBezTo>
                  <a:pt x="1104341" y="1752275"/>
                  <a:pt x="1105103" y="1758561"/>
                  <a:pt x="1109580" y="1759895"/>
                </a:cubicBezTo>
                <a:cubicBezTo>
                  <a:pt x="1115390" y="1761704"/>
                  <a:pt x="1116819" y="1755323"/>
                  <a:pt x="1117866" y="1751227"/>
                </a:cubicBezTo>
                <a:cubicBezTo>
                  <a:pt x="1119390" y="1745131"/>
                  <a:pt x="1123962" y="1743416"/>
                  <a:pt x="1128820" y="1740845"/>
                </a:cubicBezTo>
                <a:cubicBezTo>
                  <a:pt x="1144536" y="1732462"/>
                  <a:pt x="1147489" y="1722461"/>
                  <a:pt x="1135678" y="1708364"/>
                </a:cubicBezTo>
                <a:cubicBezTo>
                  <a:pt x="1125963" y="1696744"/>
                  <a:pt x="1124439" y="1683885"/>
                  <a:pt x="1123296" y="1670360"/>
                </a:cubicBezTo>
                <a:cubicBezTo>
                  <a:pt x="1122819" y="1664645"/>
                  <a:pt x="1120914" y="1655215"/>
                  <a:pt x="1130344" y="1666359"/>
                </a:cubicBezTo>
                <a:cubicBezTo>
                  <a:pt x="1134440" y="1671217"/>
                  <a:pt x="1134916" y="1667216"/>
                  <a:pt x="1134916" y="1664263"/>
                </a:cubicBezTo>
                <a:cubicBezTo>
                  <a:pt x="1135011" y="1648547"/>
                  <a:pt x="1148346" y="1638641"/>
                  <a:pt x="1150442" y="1624544"/>
                </a:cubicBezTo>
                <a:cubicBezTo>
                  <a:pt x="1155109" y="1624640"/>
                  <a:pt x="1157109" y="1627021"/>
                  <a:pt x="1156252" y="1628926"/>
                </a:cubicBezTo>
                <a:cubicBezTo>
                  <a:pt x="1145965" y="1652643"/>
                  <a:pt x="1158633" y="1674455"/>
                  <a:pt x="1161491" y="1697029"/>
                </a:cubicBezTo>
                <a:cubicBezTo>
                  <a:pt x="1162158" y="1702649"/>
                  <a:pt x="1164063" y="1708650"/>
                  <a:pt x="1169301" y="1710079"/>
                </a:cubicBezTo>
                <a:cubicBezTo>
                  <a:pt x="1175969" y="1711888"/>
                  <a:pt x="1180350" y="1705888"/>
                  <a:pt x="1183684" y="1700935"/>
                </a:cubicBezTo>
                <a:cubicBezTo>
                  <a:pt x="1189590" y="1692267"/>
                  <a:pt x="1189590" y="1683695"/>
                  <a:pt x="1186256" y="1673122"/>
                </a:cubicBezTo>
                <a:cubicBezTo>
                  <a:pt x="1179969" y="1653024"/>
                  <a:pt x="1173207" y="1631974"/>
                  <a:pt x="1184922" y="1611114"/>
                </a:cubicBezTo>
                <a:cubicBezTo>
                  <a:pt x="1186446" y="1608447"/>
                  <a:pt x="1188447" y="1603875"/>
                  <a:pt x="1186065" y="1602827"/>
                </a:cubicBezTo>
                <a:cubicBezTo>
                  <a:pt x="1158157" y="1590540"/>
                  <a:pt x="1195495" y="1574348"/>
                  <a:pt x="1183684" y="1560632"/>
                </a:cubicBezTo>
                <a:cubicBezTo>
                  <a:pt x="1182351" y="1559108"/>
                  <a:pt x="1188542" y="1554631"/>
                  <a:pt x="1193495" y="1553297"/>
                </a:cubicBezTo>
                <a:cubicBezTo>
                  <a:pt x="1214355" y="1547392"/>
                  <a:pt x="1237405" y="1546344"/>
                  <a:pt x="1249692" y="1523008"/>
                </a:cubicBezTo>
                <a:cubicBezTo>
                  <a:pt x="1254645" y="1513578"/>
                  <a:pt x="1260646" y="1520055"/>
                  <a:pt x="1264361" y="1527104"/>
                </a:cubicBezTo>
                <a:cubicBezTo>
                  <a:pt x="1271695" y="1541200"/>
                  <a:pt x="1276743" y="1556536"/>
                  <a:pt x="1287126" y="1569490"/>
                </a:cubicBezTo>
                <a:cubicBezTo>
                  <a:pt x="1296841" y="1567585"/>
                  <a:pt x="1287030" y="1557203"/>
                  <a:pt x="1295508" y="1553488"/>
                </a:cubicBezTo>
                <a:cubicBezTo>
                  <a:pt x="1304842" y="1549487"/>
                  <a:pt x="1297698" y="1541962"/>
                  <a:pt x="1293031" y="1539772"/>
                </a:cubicBezTo>
                <a:cubicBezTo>
                  <a:pt x="1268457" y="1528437"/>
                  <a:pt x="1270266" y="1505958"/>
                  <a:pt x="1271124" y="1485575"/>
                </a:cubicBezTo>
                <a:cubicBezTo>
                  <a:pt x="1271409" y="1477288"/>
                  <a:pt x="1271600" y="1474621"/>
                  <a:pt x="1263980" y="1471001"/>
                </a:cubicBezTo>
                <a:cubicBezTo>
                  <a:pt x="1254169" y="1466334"/>
                  <a:pt x="1250454" y="1454904"/>
                  <a:pt x="1243311" y="1447094"/>
                </a:cubicBezTo>
                <a:cubicBezTo>
                  <a:pt x="1239786" y="1443283"/>
                  <a:pt x="1234929" y="1436997"/>
                  <a:pt x="1230261" y="1440426"/>
                </a:cubicBezTo>
                <a:cubicBezTo>
                  <a:pt x="1223403" y="1445379"/>
                  <a:pt x="1230738" y="1451094"/>
                  <a:pt x="1233119" y="1456047"/>
                </a:cubicBezTo>
                <a:cubicBezTo>
                  <a:pt x="1235405" y="1460810"/>
                  <a:pt x="1239405" y="1464905"/>
                  <a:pt x="1241025" y="1469858"/>
                </a:cubicBezTo>
                <a:cubicBezTo>
                  <a:pt x="1243406" y="1477383"/>
                  <a:pt x="1240834" y="1481669"/>
                  <a:pt x="1231881" y="1479669"/>
                </a:cubicBezTo>
                <a:cubicBezTo>
                  <a:pt x="1217117" y="1476335"/>
                  <a:pt x="1182160" y="1476907"/>
                  <a:pt x="1165968" y="1479669"/>
                </a:cubicBezTo>
                <a:cubicBezTo>
                  <a:pt x="1157776" y="1481098"/>
                  <a:pt x="1153490" y="1477954"/>
                  <a:pt x="1159014" y="1469573"/>
                </a:cubicBezTo>
                <a:cubicBezTo>
                  <a:pt x="1162539" y="1464143"/>
                  <a:pt x="1164348" y="1458619"/>
                  <a:pt x="1162062" y="1452332"/>
                </a:cubicBezTo>
                <a:cubicBezTo>
                  <a:pt x="1161205" y="1449856"/>
                  <a:pt x="1161586" y="1445570"/>
                  <a:pt x="1156824" y="1447570"/>
                </a:cubicBezTo>
                <a:cubicBezTo>
                  <a:pt x="1153871" y="1448808"/>
                  <a:pt x="1156157" y="1457381"/>
                  <a:pt x="1150728" y="1453761"/>
                </a:cubicBezTo>
                <a:cubicBezTo>
                  <a:pt x="1146441" y="1450904"/>
                  <a:pt x="1149775" y="1445379"/>
                  <a:pt x="1152728" y="1441760"/>
                </a:cubicBezTo>
                <a:cubicBezTo>
                  <a:pt x="1155585" y="1438235"/>
                  <a:pt x="1158824" y="1434997"/>
                  <a:pt x="1161967" y="1431663"/>
                </a:cubicBezTo>
                <a:cubicBezTo>
                  <a:pt x="1164158" y="1429282"/>
                  <a:pt x="1165872" y="1426615"/>
                  <a:pt x="1164158" y="1423471"/>
                </a:cubicBezTo>
                <a:cubicBezTo>
                  <a:pt x="1154347" y="1405469"/>
                  <a:pt x="1153585" y="1386800"/>
                  <a:pt x="1160729" y="1357273"/>
                </a:cubicBezTo>
                <a:cubicBezTo>
                  <a:pt x="1168349" y="1326126"/>
                  <a:pt x="1171397" y="1295075"/>
                  <a:pt x="1158633" y="1264118"/>
                </a:cubicBezTo>
                <a:cubicBezTo>
                  <a:pt x="1154919" y="1255070"/>
                  <a:pt x="1153966" y="1241258"/>
                  <a:pt x="1159586" y="1235353"/>
                </a:cubicBezTo>
                <a:cubicBezTo>
                  <a:pt x="1173969" y="1220017"/>
                  <a:pt x="1170254" y="1203635"/>
                  <a:pt x="1168539" y="1186585"/>
                </a:cubicBezTo>
                <a:cubicBezTo>
                  <a:pt x="1168444" y="1185632"/>
                  <a:pt x="1170254" y="1184394"/>
                  <a:pt x="1172349" y="1181918"/>
                </a:cubicBezTo>
                <a:cubicBezTo>
                  <a:pt x="1179969" y="1193443"/>
                  <a:pt x="1173873" y="1208016"/>
                  <a:pt x="1182732" y="1219637"/>
                </a:cubicBezTo>
                <a:cubicBezTo>
                  <a:pt x="1187018" y="1211826"/>
                  <a:pt x="1190066" y="1203444"/>
                  <a:pt x="1188447" y="1196014"/>
                </a:cubicBezTo>
                <a:cubicBezTo>
                  <a:pt x="1183398" y="1172869"/>
                  <a:pt x="1194543" y="1147532"/>
                  <a:pt x="1178255" y="1126006"/>
                </a:cubicBezTo>
                <a:cubicBezTo>
                  <a:pt x="1174445" y="1120958"/>
                  <a:pt x="1177207" y="1119624"/>
                  <a:pt x="1182446" y="1120958"/>
                </a:cubicBezTo>
                <a:cubicBezTo>
                  <a:pt x="1187589" y="1122196"/>
                  <a:pt x="1189590" y="1119053"/>
                  <a:pt x="1189113" y="1114671"/>
                </a:cubicBezTo>
                <a:cubicBezTo>
                  <a:pt x="1188637" y="1109813"/>
                  <a:pt x="1184351" y="1108099"/>
                  <a:pt x="1180731" y="1109242"/>
                </a:cubicBezTo>
                <a:cubicBezTo>
                  <a:pt x="1166634" y="1113528"/>
                  <a:pt x="1166063" y="1100669"/>
                  <a:pt x="1159205" y="1095431"/>
                </a:cubicBezTo>
                <a:cubicBezTo>
                  <a:pt x="1148537" y="1087334"/>
                  <a:pt x="1148537" y="1082000"/>
                  <a:pt x="1152156" y="1072189"/>
                </a:cubicBezTo>
                <a:cubicBezTo>
                  <a:pt x="1153109" y="1069523"/>
                  <a:pt x="1153395" y="1065998"/>
                  <a:pt x="1152537" y="1063331"/>
                </a:cubicBezTo>
                <a:cubicBezTo>
                  <a:pt x="1150728" y="1057521"/>
                  <a:pt x="1148251" y="1049996"/>
                  <a:pt x="1140917" y="1051616"/>
                </a:cubicBezTo>
                <a:cubicBezTo>
                  <a:pt x="1132916" y="1053425"/>
                  <a:pt x="1135011" y="1060950"/>
                  <a:pt x="1136726" y="1066856"/>
                </a:cubicBezTo>
                <a:cubicBezTo>
                  <a:pt x="1137583" y="1069713"/>
                  <a:pt x="1139202" y="1072380"/>
                  <a:pt x="1140345" y="1075237"/>
                </a:cubicBezTo>
                <a:cubicBezTo>
                  <a:pt x="1141869" y="1078952"/>
                  <a:pt x="1142536" y="1082953"/>
                  <a:pt x="1137869" y="1084762"/>
                </a:cubicBezTo>
                <a:cubicBezTo>
                  <a:pt x="1133297" y="1086572"/>
                  <a:pt x="1128915" y="1085525"/>
                  <a:pt x="1125772" y="1081238"/>
                </a:cubicBezTo>
                <a:cubicBezTo>
                  <a:pt x="1122343" y="1076381"/>
                  <a:pt x="1125582" y="1068761"/>
                  <a:pt x="1119390" y="1065236"/>
                </a:cubicBezTo>
                <a:cubicBezTo>
                  <a:pt x="1116342" y="1065808"/>
                  <a:pt x="1116342" y="1068189"/>
                  <a:pt x="1115866" y="1070189"/>
                </a:cubicBezTo>
                <a:cubicBezTo>
                  <a:pt x="1113961" y="1079429"/>
                  <a:pt x="1119581" y="1091430"/>
                  <a:pt x="1108722" y="1097336"/>
                </a:cubicBezTo>
                <a:cubicBezTo>
                  <a:pt x="1091482" y="1106765"/>
                  <a:pt x="1073956" y="1117052"/>
                  <a:pt x="1054144" y="1119148"/>
                </a:cubicBezTo>
                <a:cubicBezTo>
                  <a:pt x="1042809" y="1120386"/>
                  <a:pt x="1049001" y="1104384"/>
                  <a:pt x="1040714" y="1100193"/>
                </a:cubicBezTo>
                <a:cubicBezTo>
                  <a:pt x="1033951" y="1104384"/>
                  <a:pt x="1034427" y="1110956"/>
                  <a:pt x="1038618" y="1115433"/>
                </a:cubicBezTo>
                <a:cubicBezTo>
                  <a:pt x="1048334" y="1125911"/>
                  <a:pt x="1043286" y="1145532"/>
                  <a:pt x="1061669" y="1151152"/>
                </a:cubicBezTo>
                <a:cubicBezTo>
                  <a:pt x="1063955" y="1151819"/>
                  <a:pt x="1062050" y="1165344"/>
                  <a:pt x="1062431" y="1172869"/>
                </a:cubicBezTo>
                <a:cubicBezTo>
                  <a:pt x="1065288" y="1234210"/>
                  <a:pt x="1058811" y="1293932"/>
                  <a:pt x="1038523" y="1352415"/>
                </a:cubicBezTo>
                <a:cubicBezTo>
                  <a:pt x="1025283" y="1390706"/>
                  <a:pt x="1011567" y="1428234"/>
                  <a:pt x="989755" y="1462619"/>
                </a:cubicBezTo>
                <a:cubicBezTo>
                  <a:pt x="985755" y="1468906"/>
                  <a:pt x="981849" y="1477002"/>
                  <a:pt x="982326" y="1483955"/>
                </a:cubicBezTo>
                <a:cubicBezTo>
                  <a:pt x="983945" y="1506625"/>
                  <a:pt x="973277" y="1527770"/>
                  <a:pt x="975182" y="1550249"/>
                </a:cubicBezTo>
                <a:cubicBezTo>
                  <a:pt x="975658" y="1556060"/>
                  <a:pt x="974039" y="1558631"/>
                  <a:pt x="968419" y="1559488"/>
                </a:cubicBezTo>
                <a:cubicBezTo>
                  <a:pt x="953465" y="1561775"/>
                  <a:pt x="947845" y="1573490"/>
                  <a:pt x="942892" y="1585682"/>
                </a:cubicBezTo>
                <a:cubicBezTo>
                  <a:pt x="942035" y="1587778"/>
                  <a:pt x="942416" y="1590635"/>
                  <a:pt x="941082" y="1592254"/>
                </a:cubicBezTo>
                <a:cubicBezTo>
                  <a:pt x="914031" y="1623878"/>
                  <a:pt x="886885" y="1655310"/>
                  <a:pt x="859644" y="1686742"/>
                </a:cubicBezTo>
                <a:cubicBezTo>
                  <a:pt x="858310" y="1685695"/>
                  <a:pt x="856977" y="1684647"/>
                  <a:pt x="855643" y="1683599"/>
                </a:cubicBezTo>
                <a:cubicBezTo>
                  <a:pt x="861644" y="1674836"/>
                  <a:pt x="867835" y="1666264"/>
                  <a:pt x="873645" y="1657310"/>
                </a:cubicBezTo>
                <a:cubicBezTo>
                  <a:pt x="875931" y="1653881"/>
                  <a:pt x="875741" y="1647785"/>
                  <a:pt x="872693" y="1647119"/>
                </a:cubicBezTo>
                <a:cubicBezTo>
                  <a:pt x="864787" y="1645499"/>
                  <a:pt x="856405" y="1645690"/>
                  <a:pt x="848309" y="1646166"/>
                </a:cubicBezTo>
                <a:cubicBezTo>
                  <a:pt x="846213" y="1646261"/>
                  <a:pt x="842880" y="1650071"/>
                  <a:pt x="842594" y="1652453"/>
                </a:cubicBezTo>
                <a:cubicBezTo>
                  <a:pt x="841070" y="1667216"/>
                  <a:pt x="841356" y="1667216"/>
                  <a:pt x="824115" y="1664930"/>
                </a:cubicBezTo>
                <a:cubicBezTo>
                  <a:pt x="817543" y="1664073"/>
                  <a:pt x="816781" y="1664359"/>
                  <a:pt x="819258" y="1670645"/>
                </a:cubicBezTo>
                <a:cubicBezTo>
                  <a:pt x="824973" y="1685219"/>
                  <a:pt x="818400" y="1693220"/>
                  <a:pt x="805732" y="1698458"/>
                </a:cubicBezTo>
                <a:cubicBezTo>
                  <a:pt x="802208" y="1699887"/>
                  <a:pt x="793159" y="1701316"/>
                  <a:pt x="798779" y="1705412"/>
                </a:cubicBezTo>
                <a:cubicBezTo>
                  <a:pt x="812400" y="1715413"/>
                  <a:pt x="798969" y="1714841"/>
                  <a:pt x="796302" y="1720747"/>
                </a:cubicBezTo>
                <a:cubicBezTo>
                  <a:pt x="787063" y="1741702"/>
                  <a:pt x="764489" y="1744845"/>
                  <a:pt x="751059" y="1759323"/>
                </a:cubicBezTo>
                <a:cubicBezTo>
                  <a:pt x="745915" y="1764848"/>
                  <a:pt x="739819" y="1769991"/>
                  <a:pt x="739438" y="1778373"/>
                </a:cubicBezTo>
                <a:cubicBezTo>
                  <a:pt x="738962" y="1787422"/>
                  <a:pt x="743153" y="1789994"/>
                  <a:pt x="752011" y="1787993"/>
                </a:cubicBezTo>
                <a:cubicBezTo>
                  <a:pt x="753916" y="1787612"/>
                  <a:pt x="753345" y="1793137"/>
                  <a:pt x="751916" y="1795613"/>
                </a:cubicBezTo>
                <a:cubicBezTo>
                  <a:pt x="748868" y="1800757"/>
                  <a:pt x="746487" y="1807043"/>
                  <a:pt x="738962" y="1806758"/>
                </a:cubicBezTo>
                <a:cubicBezTo>
                  <a:pt x="735628" y="1806662"/>
                  <a:pt x="733056" y="1804281"/>
                  <a:pt x="732675" y="1801138"/>
                </a:cubicBezTo>
                <a:cubicBezTo>
                  <a:pt x="729151" y="1770086"/>
                  <a:pt x="700671" y="1765705"/>
                  <a:pt x="680288" y="1753417"/>
                </a:cubicBezTo>
                <a:cubicBezTo>
                  <a:pt x="669906" y="1747131"/>
                  <a:pt x="662571" y="1752275"/>
                  <a:pt x="664857" y="1765705"/>
                </a:cubicBezTo>
                <a:cubicBezTo>
                  <a:pt x="665238" y="1767896"/>
                  <a:pt x="666477" y="1770086"/>
                  <a:pt x="666667" y="1772277"/>
                </a:cubicBezTo>
                <a:cubicBezTo>
                  <a:pt x="667239" y="1778945"/>
                  <a:pt x="665524" y="1784469"/>
                  <a:pt x="657714" y="1785517"/>
                </a:cubicBezTo>
                <a:cubicBezTo>
                  <a:pt x="650379" y="1786469"/>
                  <a:pt x="646188" y="1783612"/>
                  <a:pt x="645522" y="1775801"/>
                </a:cubicBezTo>
                <a:cubicBezTo>
                  <a:pt x="644760" y="1766371"/>
                  <a:pt x="641426" y="1758085"/>
                  <a:pt x="632568" y="1752941"/>
                </a:cubicBezTo>
                <a:cubicBezTo>
                  <a:pt x="625138" y="1755894"/>
                  <a:pt x="627900" y="1762181"/>
                  <a:pt x="629139" y="1766562"/>
                </a:cubicBezTo>
                <a:cubicBezTo>
                  <a:pt x="636092" y="1792279"/>
                  <a:pt x="630758" y="1818092"/>
                  <a:pt x="630948" y="1843905"/>
                </a:cubicBezTo>
                <a:cubicBezTo>
                  <a:pt x="631044" y="1852192"/>
                  <a:pt x="628472" y="1857335"/>
                  <a:pt x="619614" y="1857240"/>
                </a:cubicBezTo>
                <a:cubicBezTo>
                  <a:pt x="604755" y="1857050"/>
                  <a:pt x="591324" y="1862955"/>
                  <a:pt x="577418" y="1866670"/>
                </a:cubicBezTo>
                <a:cubicBezTo>
                  <a:pt x="528174" y="1879719"/>
                  <a:pt x="511029" y="1921248"/>
                  <a:pt x="535508" y="1965825"/>
                </a:cubicBezTo>
                <a:cubicBezTo>
                  <a:pt x="543318" y="1980208"/>
                  <a:pt x="554939" y="1991257"/>
                  <a:pt x="565893" y="2002687"/>
                </a:cubicBezTo>
                <a:cubicBezTo>
                  <a:pt x="574560" y="2011736"/>
                  <a:pt x="585609" y="2008116"/>
                  <a:pt x="587514" y="1996305"/>
                </a:cubicBezTo>
                <a:cubicBezTo>
                  <a:pt x="589419" y="1984494"/>
                  <a:pt x="601040" y="1985542"/>
                  <a:pt x="607422" y="1979827"/>
                </a:cubicBezTo>
                <a:cubicBezTo>
                  <a:pt x="613613" y="1974302"/>
                  <a:pt x="612756" y="1985828"/>
                  <a:pt x="615804" y="1989161"/>
                </a:cubicBezTo>
                <a:cubicBezTo>
                  <a:pt x="619328" y="1992971"/>
                  <a:pt x="621804" y="1999162"/>
                  <a:pt x="628186" y="1993162"/>
                </a:cubicBezTo>
                <a:cubicBezTo>
                  <a:pt x="633520" y="1988209"/>
                  <a:pt x="639330" y="1983541"/>
                  <a:pt x="625995" y="1981065"/>
                </a:cubicBezTo>
                <a:cubicBezTo>
                  <a:pt x="622662" y="1980494"/>
                  <a:pt x="624376" y="1973826"/>
                  <a:pt x="626948" y="1971159"/>
                </a:cubicBezTo>
                <a:cubicBezTo>
                  <a:pt x="650856" y="1946680"/>
                  <a:pt x="639330" y="1924487"/>
                  <a:pt x="623043" y="1902388"/>
                </a:cubicBezTo>
                <a:cubicBezTo>
                  <a:pt x="622185" y="1901246"/>
                  <a:pt x="621804" y="1899626"/>
                  <a:pt x="621423" y="1898198"/>
                </a:cubicBezTo>
                <a:cubicBezTo>
                  <a:pt x="621233" y="1897626"/>
                  <a:pt x="621709" y="1896864"/>
                  <a:pt x="622376" y="1894673"/>
                </a:cubicBezTo>
                <a:cubicBezTo>
                  <a:pt x="631234" y="1900007"/>
                  <a:pt x="637616" y="1907341"/>
                  <a:pt x="642759" y="1915247"/>
                </a:cubicBezTo>
                <a:cubicBezTo>
                  <a:pt x="650760" y="1927344"/>
                  <a:pt x="659047" y="1938869"/>
                  <a:pt x="668953" y="1949537"/>
                </a:cubicBezTo>
                <a:cubicBezTo>
                  <a:pt x="680193" y="1961539"/>
                  <a:pt x="684193" y="1977636"/>
                  <a:pt x="683622" y="1994019"/>
                </a:cubicBezTo>
                <a:cubicBezTo>
                  <a:pt x="682955" y="2010783"/>
                  <a:pt x="673144" y="2020213"/>
                  <a:pt x="656571" y="2018784"/>
                </a:cubicBezTo>
                <a:cubicBezTo>
                  <a:pt x="647046" y="2017927"/>
                  <a:pt x="645998" y="2021641"/>
                  <a:pt x="646665" y="2028785"/>
                </a:cubicBezTo>
                <a:cubicBezTo>
                  <a:pt x="647046" y="2032595"/>
                  <a:pt x="648379" y="2036310"/>
                  <a:pt x="648379" y="2040025"/>
                </a:cubicBezTo>
                <a:cubicBezTo>
                  <a:pt x="648665" y="2066504"/>
                  <a:pt x="648570" y="2066504"/>
                  <a:pt x="616947" y="2058789"/>
                </a:cubicBezTo>
                <a:cubicBezTo>
                  <a:pt x="629520" y="2074410"/>
                  <a:pt x="638568" y="2086697"/>
                  <a:pt x="648855" y="2097937"/>
                </a:cubicBezTo>
                <a:cubicBezTo>
                  <a:pt x="659333" y="2109367"/>
                  <a:pt x="669144" y="2119273"/>
                  <a:pt x="652189" y="2133656"/>
                </a:cubicBezTo>
                <a:cubicBezTo>
                  <a:pt x="644093" y="2140514"/>
                  <a:pt x="649141" y="2145848"/>
                  <a:pt x="657809" y="2147372"/>
                </a:cubicBezTo>
                <a:cubicBezTo>
                  <a:pt x="675240" y="2150420"/>
                  <a:pt x="694385" y="2174708"/>
                  <a:pt x="691813" y="2191949"/>
                </a:cubicBezTo>
                <a:cubicBezTo>
                  <a:pt x="690765" y="2198997"/>
                  <a:pt x="692004" y="2204998"/>
                  <a:pt x="693718" y="2211761"/>
                </a:cubicBezTo>
                <a:cubicBezTo>
                  <a:pt x="700671" y="2239859"/>
                  <a:pt x="702481" y="2268244"/>
                  <a:pt x="692575" y="2296247"/>
                </a:cubicBezTo>
                <a:cubicBezTo>
                  <a:pt x="690670" y="2301677"/>
                  <a:pt x="690003" y="2309201"/>
                  <a:pt x="681240" y="2307582"/>
                </a:cubicBezTo>
                <a:cubicBezTo>
                  <a:pt x="651046" y="2302153"/>
                  <a:pt x="616661" y="2312726"/>
                  <a:pt x="590943" y="2291390"/>
                </a:cubicBezTo>
                <a:cubicBezTo>
                  <a:pt x="559511" y="2265386"/>
                  <a:pt x="522744" y="2277864"/>
                  <a:pt x="488740" y="2271197"/>
                </a:cubicBezTo>
                <a:cubicBezTo>
                  <a:pt x="468261" y="2267196"/>
                  <a:pt x="447211" y="2266053"/>
                  <a:pt x="441972" y="2239955"/>
                </a:cubicBezTo>
                <a:cubicBezTo>
                  <a:pt x="441687" y="2238621"/>
                  <a:pt x="440353" y="2237288"/>
                  <a:pt x="439115" y="2236526"/>
                </a:cubicBezTo>
                <a:cubicBezTo>
                  <a:pt x="417493" y="2223572"/>
                  <a:pt x="419017" y="2209856"/>
                  <a:pt x="433495" y="2190615"/>
                </a:cubicBezTo>
                <a:cubicBezTo>
                  <a:pt x="445592" y="2174613"/>
                  <a:pt x="433114" y="2134799"/>
                  <a:pt x="417684" y="2128417"/>
                </a:cubicBezTo>
                <a:cubicBezTo>
                  <a:pt x="413493" y="2126702"/>
                  <a:pt x="407397" y="2123464"/>
                  <a:pt x="406254" y="2129369"/>
                </a:cubicBezTo>
                <a:cubicBezTo>
                  <a:pt x="403015" y="2146133"/>
                  <a:pt x="383489" y="2159659"/>
                  <a:pt x="399205" y="2182328"/>
                </a:cubicBezTo>
                <a:cubicBezTo>
                  <a:pt x="383298" y="2175851"/>
                  <a:pt x="375012" y="2164612"/>
                  <a:pt x="370440" y="2155658"/>
                </a:cubicBezTo>
                <a:cubicBezTo>
                  <a:pt x="359867" y="2134894"/>
                  <a:pt x="341388" y="2120321"/>
                  <a:pt x="331863" y="2099366"/>
                </a:cubicBezTo>
                <a:cubicBezTo>
                  <a:pt x="328911" y="2092889"/>
                  <a:pt x="324148" y="2086316"/>
                  <a:pt x="317481" y="2085554"/>
                </a:cubicBezTo>
                <a:cubicBezTo>
                  <a:pt x="293097" y="2082983"/>
                  <a:pt x="272427" y="2066123"/>
                  <a:pt x="246996" y="2068314"/>
                </a:cubicBezTo>
                <a:cubicBezTo>
                  <a:pt x="242043" y="2068790"/>
                  <a:pt x="235280" y="2070124"/>
                  <a:pt x="233661" y="2063075"/>
                </a:cubicBezTo>
                <a:cubicBezTo>
                  <a:pt x="232518" y="2058027"/>
                  <a:pt x="234042" y="2054693"/>
                  <a:pt x="240423" y="2051360"/>
                </a:cubicBezTo>
                <a:cubicBezTo>
                  <a:pt x="252520" y="2044883"/>
                  <a:pt x="241852" y="2034786"/>
                  <a:pt x="238423" y="2028976"/>
                </a:cubicBezTo>
                <a:cubicBezTo>
                  <a:pt x="233565" y="2020879"/>
                  <a:pt x="233280" y="2016974"/>
                  <a:pt x="241566" y="2013260"/>
                </a:cubicBezTo>
                <a:cubicBezTo>
                  <a:pt x="271665" y="1999925"/>
                  <a:pt x="297002" y="1981637"/>
                  <a:pt x="310623" y="1950109"/>
                </a:cubicBezTo>
                <a:cubicBezTo>
                  <a:pt x="315099" y="1939727"/>
                  <a:pt x="327101" y="1940298"/>
                  <a:pt x="335769" y="1935916"/>
                </a:cubicBezTo>
                <a:cubicBezTo>
                  <a:pt x="339007" y="1934297"/>
                  <a:pt x="343674" y="1932297"/>
                  <a:pt x="340722" y="1927630"/>
                </a:cubicBezTo>
                <a:cubicBezTo>
                  <a:pt x="338340" y="1923915"/>
                  <a:pt x="334245" y="1924296"/>
                  <a:pt x="330720" y="1927058"/>
                </a:cubicBezTo>
                <a:cubicBezTo>
                  <a:pt x="328339" y="1928963"/>
                  <a:pt x="326053" y="1931059"/>
                  <a:pt x="323577" y="1932678"/>
                </a:cubicBezTo>
                <a:cubicBezTo>
                  <a:pt x="320910" y="1934392"/>
                  <a:pt x="317766" y="1935154"/>
                  <a:pt x="314909" y="1933345"/>
                </a:cubicBezTo>
                <a:cubicBezTo>
                  <a:pt x="310051" y="1930202"/>
                  <a:pt x="314337" y="1927439"/>
                  <a:pt x="315004" y="1924106"/>
                </a:cubicBezTo>
                <a:cubicBezTo>
                  <a:pt x="316147" y="1918105"/>
                  <a:pt x="321005" y="1910294"/>
                  <a:pt x="314909" y="1905817"/>
                </a:cubicBezTo>
                <a:cubicBezTo>
                  <a:pt x="309480" y="1901817"/>
                  <a:pt x="301669" y="1903817"/>
                  <a:pt x="295097" y="1906389"/>
                </a:cubicBezTo>
                <a:cubicBezTo>
                  <a:pt x="287667" y="1909246"/>
                  <a:pt x="281381" y="1916009"/>
                  <a:pt x="271284" y="1913628"/>
                </a:cubicBezTo>
                <a:cubicBezTo>
                  <a:pt x="278238" y="1895912"/>
                  <a:pt x="293192" y="1885720"/>
                  <a:pt x="303860" y="1872290"/>
                </a:cubicBezTo>
                <a:cubicBezTo>
                  <a:pt x="323672" y="1847429"/>
                  <a:pt x="345103" y="1823807"/>
                  <a:pt x="370535" y="1804376"/>
                </a:cubicBezTo>
                <a:cubicBezTo>
                  <a:pt x="381870" y="1795708"/>
                  <a:pt x="389109" y="1784469"/>
                  <a:pt x="393966" y="1771325"/>
                </a:cubicBezTo>
                <a:cubicBezTo>
                  <a:pt x="400634" y="1753513"/>
                  <a:pt x="406254" y="1735320"/>
                  <a:pt x="422446" y="1722937"/>
                </a:cubicBezTo>
                <a:cubicBezTo>
                  <a:pt x="428256" y="1718461"/>
                  <a:pt x="427113" y="1710746"/>
                  <a:pt x="427590" y="1703792"/>
                </a:cubicBezTo>
                <a:cubicBezTo>
                  <a:pt x="429495" y="1675503"/>
                  <a:pt x="442925" y="1660930"/>
                  <a:pt x="471024" y="1656644"/>
                </a:cubicBezTo>
                <a:cubicBezTo>
                  <a:pt x="486359" y="1654262"/>
                  <a:pt x="486454" y="1654643"/>
                  <a:pt x="499027" y="1644071"/>
                </a:cubicBezTo>
                <a:cubicBezTo>
                  <a:pt x="462642" y="1652262"/>
                  <a:pt x="428828" y="1657501"/>
                  <a:pt x="400253" y="1679027"/>
                </a:cubicBezTo>
                <a:cubicBezTo>
                  <a:pt x="385013" y="1690457"/>
                  <a:pt x="371487" y="1683980"/>
                  <a:pt x="371297" y="1665121"/>
                </a:cubicBezTo>
                <a:cubicBezTo>
                  <a:pt x="371011" y="1639784"/>
                  <a:pt x="368820" y="1615115"/>
                  <a:pt x="358533" y="1591683"/>
                </a:cubicBezTo>
                <a:cubicBezTo>
                  <a:pt x="348627" y="1569299"/>
                  <a:pt x="338245" y="1565299"/>
                  <a:pt x="316433" y="1576062"/>
                </a:cubicBezTo>
                <a:cubicBezTo>
                  <a:pt x="299859" y="1584254"/>
                  <a:pt x="281381" y="1586349"/>
                  <a:pt x="264236" y="1592445"/>
                </a:cubicBezTo>
                <a:cubicBezTo>
                  <a:pt x="242805" y="1600065"/>
                  <a:pt x="220992" y="1605971"/>
                  <a:pt x="201276" y="1618639"/>
                </a:cubicBezTo>
                <a:cubicBezTo>
                  <a:pt x="184131" y="1629592"/>
                  <a:pt x="163842" y="1620544"/>
                  <a:pt x="145745" y="1617782"/>
                </a:cubicBezTo>
                <a:cubicBezTo>
                  <a:pt x="121742" y="1614162"/>
                  <a:pt x="95262" y="1605018"/>
                  <a:pt x="79546" y="1589778"/>
                </a:cubicBezTo>
                <a:cubicBezTo>
                  <a:pt x="52400" y="1563394"/>
                  <a:pt x="17538" y="1540820"/>
                  <a:pt x="5823" y="1501958"/>
                </a:cubicBezTo>
                <a:cubicBezTo>
                  <a:pt x="-3798" y="1470335"/>
                  <a:pt x="1251" y="1436902"/>
                  <a:pt x="1917" y="1404231"/>
                </a:cubicBezTo>
                <a:cubicBezTo>
                  <a:pt x="2298" y="1384514"/>
                  <a:pt x="6108" y="1364893"/>
                  <a:pt x="8394" y="1345271"/>
                </a:cubicBezTo>
                <a:cubicBezTo>
                  <a:pt x="10966" y="1323459"/>
                  <a:pt x="22206" y="1309362"/>
                  <a:pt x="43637" y="1302599"/>
                </a:cubicBezTo>
                <a:cubicBezTo>
                  <a:pt x="59067" y="1297741"/>
                  <a:pt x="72117" y="1286978"/>
                  <a:pt x="81261" y="1274500"/>
                </a:cubicBezTo>
                <a:cubicBezTo>
                  <a:pt x="100120" y="1248783"/>
                  <a:pt x="126314" y="1231829"/>
                  <a:pt x="149841" y="1211445"/>
                </a:cubicBezTo>
                <a:cubicBezTo>
                  <a:pt x="157937" y="1204397"/>
                  <a:pt x="170319" y="1200968"/>
                  <a:pt x="172129" y="1186489"/>
                </a:cubicBezTo>
                <a:cubicBezTo>
                  <a:pt x="157556" y="1186585"/>
                  <a:pt x="149650" y="1203539"/>
                  <a:pt x="132981" y="1199634"/>
                </a:cubicBezTo>
                <a:cubicBezTo>
                  <a:pt x="138792" y="1194681"/>
                  <a:pt x="151746" y="1191443"/>
                  <a:pt x="138506" y="1181632"/>
                </a:cubicBezTo>
                <a:cubicBezTo>
                  <a:pt x="136125" y="1179917"/>
                  <a:pt x="142221" y="1174298"/>
                  <a:pt x="145078" y="1170773"/>
                </a:cubicBezTo>
                <a:cubicBezTo>
                  <a:pt x="158985" y="1153914"/>
                  <a:pt x="166128" y="1138484"/>
                  <a:pt x="151746" y="1115528"/>
                </a:cubicBezTo>
                <a:cubicBezTo>
                  <a:pt x="145745" y="1105908"/>
                  <a:pt x="133077" y="1093526"/>
                  <a:pt x="137649" y="1077619"/>
                </a:cubicBezTo>
                <a:cubicBezTo>
                  <a:pt x="138696" y="1073999"/>
                  <a:pt x="135839" y="1072189"/>
                  <a:pt x="132410" y="1072094"/>
                </a:cubicBezTo>
                <a:cubicBezTo>
                  <a:pt x="125742" y="1071999"/>
                  <a:pt x="121647" y="1076762"/>
                  <a:pt x="116503" y="1080000"/>
                </a:cubicBezTo>
                <a:cubicBezTo>
                  <a:pt x="109264" y="1084667"/>
                  <a:pt x="119265" y="1098955"/>
                  <a:pt x="109169" y="1097240"/>
                </a:cubicBezTo>
                <a:cubicBezTo>
                  <a:pt x="98882" y="1095526"/>
                  <a:pt x="105168" y="1082667"/>
                  <a:pt x="103740" y="1075047"/>
                </a:cubicBezTo>
                <a:cubicBezTo>
                  <a:pt x="98310" y="1045710"/>
                  <a:pt x="99453" y="1046282"/>
                  <a:pt x="122885" y="1026660"/>
                </a:cubicBezTo>
                <a:cubicBezTo>
                  <a:pt x="145364" y="1007801"/>
                  <a:pt x="164223" y="984750"/>
                  <a:pt x="187083" y="966081"/>
                </a:cubicBezTo>
                <a:cubicBezTo>
                  <a:pt x="195561" y="959128"/>
                  <a:pt x="192513" y="948460"/>
                  <a:pt x="190608" y="940268"/>
                </a:cubicBezTo>
                <a:cubicBezTo>
                  <a:pt x="188131" y="929695"/>
                  <a:pt x="179940" y="936649"/>
                  <a:pt x="173844" y="937792"/>
                </a:cubicBezTo>
                <a:cubicBezTo>
                  <a:pt x="171748" y="938173"/>
                  <a:pt x="168891" y="938363"/>
                  <a:pt x="167462" y="937220"/>
                </a:cubicBezTo>
                <a:cubicBezTo>
                  <a:pt x="159747" y="931315"/>
                  <a:pt x="146793" y="928648"/>
                  <a:pt x="145364" y="918932"/>
                </a:cubicBezTo>
                <a:cubicBezTo>
                  <a:pt x="143745" y="907597"/>
                  <a:pt x="151936" y="913217"/>
                  <a:pt x="156603" y="916456"/>
                </a:cubicBezTo>
                <a:cubicBezTo>
                  <a:pt x="160794" y="919409"/>
                  <a:pt x="162985" y="925028"/>
                  <a:pt x="170510" y="925886"/>
                </a:cubicBezTo>
                <a:cubicBezTo>
                  <a:pt x="174034" y="918837"/>
                  <a:pt x="170796" y="911407"/>
                  <a:pt x="169653" y="904645"/>
                </a:cubicBezTo>
                <a:cubicBezTo>
                  <a:pt x="166986" y="889309"/>
                  <a:pt x="178511" y="881213"/>
                  <a:pt x="185274" y="870736"/>
                </a:cubicBezTo>
                <a:cubicBezTo>
                  <a:pt x="187179" y="867783"/>
                  <a:pt x="190322" y="868355"/>
                  <a:pt x="193465" y="869783"/>
                </a:cubicBezTo>
                <a:cubicBezTo>
                  <a:pt x="202133" y="873879"/>
                  <a:pt x="195751" y="882070"/>
                  <a:pt x="199180" y="889786"/>
                </a:cubicBezTo>
                <a:cubicBezTo>
                  <a:pt x="211182" y="877308"/>
                  <a:pt x="214515" y="861687"/>
                  <a:pt x="219564" y="847685"/>
                </a:cubicBezTo>
                <a:cubicBezTo>
                  <a:pt x="225183" y="831969"/>
                  <a:pt x="236518" y="819968"/>
                  <a:pt x="248615" y="812824"/>
                </a:cubicBezTo>
                <a:cubicBezTo>
                  <a:pt x="265093" y="803013"/>
                  <a:pt x="266903" y="787487"/>
                  <a:pt x="272999" y="773581"/>
                </a:cubicBezTo>
                <a:cubicBezTo>
                  <a:pt x="275952" y="766818"/>
                  <a:pt x="272142" y="761484"/>
                  <a:pt x="263188" y="765675"/>
                </a:cubicBezTo>
                <a:cubicBezTo>
                  <a:pt x="259092" y="767580"/>
                  <a:pt x="252996" y="770437"/>
                  <a:pt x="251282" y="765199"/>
                </a:cubicBezTo>
                <a:cubicBezTo>
                  <a:pt x="248710" y="757103"/>
                  <a:pt x="257473" y="758626"/>
                  <a:pt x="261664" y="757007"/>
                </a:cubicBezTo>
                <a:cubicBezTo>
                  <a:pt x="275761" y="751864"/>
                  <a:pt x="290049" y="746720"/>
                  <a:pt x="301574" y="737005"/>
                </a:cubicBezTo>
                <a:cubicBezTo>
                  <a:pt x="306527" y="732814"/>
                  <a:pt x="310337" y="731861"/>
                  <a:pt x="315671" y="734528"/>
                </a:cubicBezTo>
                <a:cubicBezTo>
                  <a:pt x="329577" y="741482"/>
                  <a:pt x="341007" y="735766"/>
                  <a:pt x="350818" y="726432"/>
                </a:cubicBezTo>
                <a:cubicBezTo>
                  <a:pt x="359962" y="717764"/>
                  <a:pt x="369678" y="711287"/>
                  <a:pt x="382251" y="709097"/>
                </a:cubicBezTo>
                <a:cubicBezTo>
                  <a:pt x="388442" y="708049"/>
                  <a:pt x="394728" y="704810"/>
                  <a:pt x="396633" y="698905"/>
                </a:cubicBezTo>
                <a:cubicBezTo>
                  <a:pt x="400062" y="688237"/>
                  <a:pt x="406063" y="684903"/>
                  <a:pt x="417017" y="686618"/>
                </a:cubicBezTo>
                <a:cubicBezTo>
                  <a:pt x="425113" y="687856"/>
                  <a:pt x="429114" y="681379"/>
                  <a:pt x="430828" y="674235"/>
                </a:cubicBezTo>
                <a:cubicBezTo>
                  <a:pt x="432828" y="665853"/>
                  <a:pt x="436924" y="658805"/>
                  <a:pt x="442544" y="652518"/>
                </a:cubicBezTo>
                <a:cubicBezTo>
                  <a:pt x="444068" y="653185"/>
                  <a:pt x="445878" y="653375"/>
                  <a:pt x="446449" y="654328"/>
                </a:cubicBezTo>
                <a:cubicBezTo>
                  <a:pt x="449878" y="659852"/>
                  <a:pt x="444163" y="670425"/>
                  <a:pt x="452259" y="671854"/>
                </a:cubicBezTo>
                <a:cubicBezTo>
                  <a:pt x="459117" y="673092"/>
                  <a:pt x="463118" y="664234"/>
                  <a:pt x="465594" y="658138"/>
                </a:cubicBezTo>
                <a:cubicBezTo>
                  <a:pt x="471309" y="644041"/>
                  <a:pt x="486835" y="633944"/>
                  <a:pt x="483025" y="613942"/>
                </a:cubicBezTo>
                <a:cubicBezTo>
                  <a:pt x="470071" y="639183"/>
                  <a:pt x="442544" y="630230"/>
                  <a:pt x="423684" y="641850"/>
                </a:cubicBezTo>
                <a:cubicBezTo>
                  <a:pt x="415493" y="646898"/>
                  <a:pt x="404634" y="633754"/>
                  <a:pt x="396538" y="635278"/>
                </a:cubicBezTo>
                <a:cubicBezTo>
                  <a:pt x="387394" y="636992"/>
                  <a:pt x="391776" y="653756"/>
                  <a:pt x="381774" y="659090"/>
                </a:cubicBezTo>
                <a:cubicBezTo>
                  <a:pt x="375964" y="662234"/>
                  <a:pt x="370059" y="662424"/>
                  <a:pt x="364344" y="659186"/>
                </a:cubicBezTo>
                <a:cubicBezTo>
                  <a:pt x="358724" y="655947"/>
                  <a:pt x="358724" y="650327"/>
                  <a:pt x="360057" y="644993"/>
                </a:cubicBezTo>
                <a:cubicBezTo>
                  <a:pt x="361677" y="638326"/>
                  <a:pt x="365391" y="631944"/>
                  <a:pt x="365772" y="625372"/>
                </a:cubicBezTo>
                <a:cubicBezTo>
                  <a:pt x="366344" y="615847"/>
                  <a:pt x="380060" y="601178"/>
                  <a:pt x="356343" y="598892"/>
                </a:cubicBezTo>
                <a:cubicBezTo>
                  <a:pt x="351294" y="598416"/>
                  <a:pt x="354914" y="589367"/>
                  <a:pt x="358819" y="589081"/>
                </a:cubicBezTo>
                <a:cubicBezTo>
                  <a:pt x="385775" y="586796"/>
                  <a:pt x="392442" y="565078"/>
                  <a:pt x="403682" y="546124"/>
                </a:cubicBezTo>
                <a:cubicBezTo>
                  <a:pt x="412540" y="530979"/>
                  <a:pt x="430447" y="520978"/>
                  <a:pt x="427685" y="499642"/>
                </a:cubicBezTo>
                <a:cubicBezTo>
                  <a:pt x="427494" y="498308"/>
                  <a:pt x="430352" y="495546"/>
                  <a:pt x="432066" y="495260"/>
                </a:cubicBezTo>
                <a:cubicBezTo>
                  <a:pt x="452069" y="492022"/>
                  <a:pt x="452259" y="475162"/>
                  <a:pt x="450640" y="462304"/>
                </a:cubicBezTo>
                <a:cubicBezTo>
                  <a:pt x="448354" y="443444"/>
                  <a:pt x="455212" y="433538"/>
                  <a:pt x="471405" y="427156"/>
                </a:cubicBezTo>
                <a:cubicBezTo>
                  <a:pt x="475596" y="425537"/>
                  <a:pt x="479501" y="422775"/>
                  <a:pt x="483692" y="421251"/>
                </a:cubicBezTo>
                <a:cubicBezTo>
                  <a:pt x="492264" y="418203"/>
                  <a:pt x="498456" y="407535"/>
                  <a:pt x="507314" y="409535"/>
                </a:cubicBezTo>
                <a:cubicBezTo>
                  <a:pt x="515696" y="411440"/>
                  <a:pt x="515029" y="423537"/>
                  <a:pt x="519887" y="430109"/>
                </a:cubicBezTo>
                <a:cubicBezTo>
                  <a:pt x="525697" y="437824"/>
                  <a:pt x="530460" y="445159"/>
                  <a:pt x="540080" y="431633"/>
                </a:cubicBezTo>
                <a:cubicBezTo>
                  <a:pt x="547319" y="421441"/>
                  <a:pt x="555891" y="411726"/>
                  <a:pt x="563892" y="401820"/>
                </a:cubicBezTo>
                <a:cubicBezTo>
                  <a:pt x="574560" y="388675"/>
                  <a:pt x="584847" y="373721"/>
                  <a:pt x="606088" y="375721"/>
                </a:cubicBezTo>
                <a:cubicBezTo>
                  <a:pt x="615232" y="376579"/>
                  <a:pt x="620090" y="367435"/>
                  <a:pt x="626091" y="361815"/>
                </a:cubicBezTo>
                <a:cubicBezTo>
                  <a:pt x="632758" y="355624"/>
                  <a:pt x="640092" y="349432"/>
                  <a:pt x="644664" y="341812"/>
                </a:cubicBezTo>
                <a:cubicBezTo>
                  <a:pt x="651237" y="330763"/>
                  <a:pt x="660095" y="328096"/>
                  <a:pt x="669048" y="334954"/>
                </a:cubicBezTo>
                <a:cubicBezTo>
                  <a:pt x="678002" y="341717"/>
                  <a:pt x="676668" y="352290"/>
                  <a:pt x="670382" y="361339"/>
                </a:cubicBezTo>
                <a:cubicBezTo>
                  <a:pt x="663810" y="370673"/>
                  <a:pt x="656856" y="379817"/>
                  <a:pt x="650094" y="388961"/>
                </a:cubicBezTo>
                <a:cubicBezTo>
                  <a:pt x="645998" y="394581"/>
                  <a:pt x="642188" y="400296"/>
                  <a:pt x="642378" y="407630"/>
                </a:cubicBezTo>
                <a:cubicBezTo>
                  <a:pt x="642474" y="411440"/>
                  <a:pt x="641997" y="415631"/>
                  <a:pt x="646665" y="417060"/>
                </a:cubicBezTo>
                <a:cubicBezTo>
                  <a:pt x="650856" y="418298"/>
                  <a:pt x="653999" y="416012"/>
                  <a:pt x="656571" y="413059"/>
                </a:cubicBezTo>
                <a:cubicBezTo>
                  <a:pt x="658095" y="411345"/>
                  <a:pt x="659904" y="409440"/>
                  <a:pt x="660285" y="407440"/>
                </a:cubicBezTo>
                <a:cubicBezTo>
                  <a:pt x="663048" y="393438"/>
                  <a:pt x="663429" y="377626"/>
                  <a:pt x="685717" y="388866"/>
                </a:cubicBezTo>
                <a:cubicBezTo>
                  <a:pt x="688194" y="390104"/>
                  <a:pt x="696099" y="381246"/>
                  <a:pt x="701243" y="376769"/>
                </a:cubicBezTo>
                <a:cubicBezTo>
                  <a:pt x="710101" y="369054"/>
                  <a:pt x="716102" y="369911"/>
                  <a:pt x="718864" y="382008"/>
                </a:cubicBezTo>
                <a:cubicBezTo>
                  <a:pt x="719912" y="386485"/>
                  <a:pt x="721817" y="390961"/>
                  <a:pt x="721722" y="395343"/>
                </a:cubicBezTo>
                <a:cubicBezTo>
                  <a:pt x="721341" y="416203"/>
                  <a:pt x="734104" y="415726"/>
                  <a:pt x="748963" y="413250"/>
                </a:cubicBezTo>
                <a:cubicBezTo>
                  <a:pt x="757726" y="411821"/>
                  <a:pt x="766108" y="408392"/>
                  <a:pt x="775824" y="411440"/>
                </a:cubicBezTo>
                <a:cubicBezTo>
                  <a:pt x="784206" y="414107"/>
                  <a:pt x="789540" y="406487"/>
                  <a:pt x="793826" y="400201"/>
                </a:cubicBezTo>
                <a:cubicBezTo>
                  <a:pt x="796302" y="396486"/>
                  <a:pt x="797350" y="391819"/>
                  <a:pt x="799446" y="387818"/>
                </a:cubicBezTo>
                <a:cubicBezTo>
                  <a:pt x="803256" y="380579"/>
                  <a:pt x="809066" y="375626"/>
                  <a:pt x="817638" y="376674"/>
                </a:cubicBezTo>
                <a:cubicBezTo>
                  <a:pt x="823068" y="377341"/>
                  <a:pt x="828021" y="380674"/>
                  <a:pt x="829068" y="386485"/>
                </a:cubicBezTo>
                <a:cubicBezTo>
                  <a:pt x="830688" y="394867"/>
                  <a:pt x="823353" y="398200"/>
                  <a:pt x="818305" y="402487"/>
                </a:cubicBezTo>
                <a:cubicBezTo>
                  <a:pt x="792111" y="424489"/>
                  <a:pt x="763727" y="444301"/>
                  <a:pt x="739819" y="468400"/>
                </a:cubicBezTo>
                <a:cubicBezTo>
                  <a:pt x="674478" y="534503"/>
                  <a:pt x="611422" y="602226"/>
                  <a:pt x="571893" y="688713"/>
                </a:cubicBezTo>
                <a:cubicBezTo>
                  <a:pt x="544652" y="748339"/>
                  <a:pt x="540937" y="808728"/>
                  <a:pt x="551700" y="871498"/>
                </a:cubicBezTo>
                <a:cubicBezTo>
                  <a:pt x="553415" y="881309"/>
                  <a:pt x="555701" y="890929"/>
                  <a:pt x="555510" y="900835"/>
                </a:cubicBezTo>
                <a:cubicBezTo>
                  <a:pt x="555225" y="924647"/>
                  <a:pt x="564559" y="946459"/>
                  <a:pt x="570465" y="968843"/>
                </a:cubicBezTo>
                <a:cubicBezTo>
                  <a:pt x="577418" y="995037"/>
                  <a:pt x="577227" y="1021231"/>
                  <a:pt x="574465" y="1047901"/>
                </a:cubicBezTo>
                <a:cubicBezTo>
                  <a:pt x="569607" y="1094954"/>
                  <a:pt x="567893" y="1142008"/>
                  <a:pt x="578466" y="1188585"/>
                </a:cubicBezTo>
                <a:cubicBezTo>
                  <a:pt x="582942" y="1208302"/>
                  <a:pt x="578085" y="1228209"/>
                  <a:pt x="580847" y="1247735"/>
                </a:cubicBezTo>
                <a:cubicBezTo>
                  <a:pt x="581895" y="1254784"/>
                  <a:pt x="578370" y="1266119"/>
                  <a:pt x="593229" y="1264023"/>
                </a:cubicBezTo>
                <a:cubicBezTo>
                  <a:pt x="599325" y="1263166"/>
                  <a:pt x="598087" y="1268404"/>
                  <a:pt x="595611" y="1271738"/>
                </a:cubicBezTo>
                <a:cubicBezTo>
                  <a:pt x="592944" y="1275358"/>
                  <a:pt x="587324" y="1279454"/>
                  <a:pt x="588943" y="1283168"/>
                </a:cubicBezTo>
                <a:cubicBezTo>
                  <a:pt x="600087" y="1308219"/>
                  <a:pt x="575132" y="1328317"/>
                  <a:pt x="579704" y="1351462"/>
                </a:cubicBezTo>
                <a:cubicBezTo>
                  <a:pt x="583419" y="1370132"/>
                  <a:pt x="577894" y="1389086"/>
                  <a:pt x="583514" y="1406993"/>
                </a:cubicBezTo>
                <a:cubicBezTo>
                  <a:pt x="586371" y="1415947"/>
                  <a:pt x="584752" y="1423471"/>
                  <a:pt x="582085" y="1431187"/>
                </a:cubicBezTo>
                <a:cubicBezTo>
                  <a:pt x="568560" y="1470144"/>
                  <a:pt x="564654" y="1509482"/>
                  <a:pt x="574179" y="1550154"/>
                </a:cubicBezTo>
                <a:cubicBezTo>
                  <a:pt x="579513" y="1573109"/>
                  <a:pt x="581323" y="1596922"/>
                  <a:pt x="587324" y="1619687"/>
                </a:cubicBezTo>
                <a:cubicBezTo>
                  <a:pt x="598659" y="1662168"/>
                  <a:pt x="623519" y="1698173"/>
                  <a:pt x="646284" y="1734939"/>
                </a:cubicBezTo>
                <a:cubicBezTo>
                  <a:pt x="651999" y="1744178"/>
                  <a:pt x="657809" y="1738082"/>
                  <a:pt x="663810" y="1735606"/>
                </a:cubicBezTo>
                <a:cubicBezTo>
                  <a:pt x="675335" y="1730843"/>
                  <a:pt x="672287" y="1719413"/>
                  <a:pt x="669620" y="1713698"/>
                </a:cubicBezTo>
                <a:cubicBezTo>
                  <a:pt x="662476" y="1698554"/>
                  <a:pt x="662381" y="1683885"/>
                  <a:pt x="667143" y="1668931"/>
                </a:cubicBezTo>
                <a:cubicBezTo>
                  <a:pt x="669048" y="1662930"/>
                  <a:pt x="670763" y="1657787"/>
                  <a:pt x="668382" y="1651500"/>
                </a:cubicBezTo>
                <a:cubicBezTo>
                  <a:pt x="664000" y="1639975"/>
                  <a:pt x="673906" y="1635212"/>
                  <a:pt x="680383" y="1629402"/>
                </a:cubicBezTo>
                <a:cubicBezTo>
                  <a:pt x="688670" y="1621973"/>
                  <a:pt x="694290" y="1630259"/>
                  <a:pt x="700100" y="1634260"/>
                </a:cubicBezTo>
                <a:cubicBezTo>
                  <a:pt x="703719" y="1636832"/>
                  <a:pt x="706196" y="1640927"/>
                  <a:pt x="709434" y="1644166"/>
                </a:cubicBezTo>
                <a:cubicBezTo>
                  <a:pt x="711625" y="1646357"/>
                  <a:pt x="714483" y="1648166"/>
                  <a:pt x="717626" y="1646357"/>
                </a:cubicBezTo>
                <a:cubicBezTo>
                  <a:pt x="721531" y="1644071"/>
                  <a:pt x="722579" y="1639499"/>
                  <a:pt x="720293" y="1636546"/>
                </a:cubicBezTo>
                <a:cubicBezTo>
                  <a:pt x="704577" y="1616162"/>
                  <a:pt x="720388" y="1604637"/>
                  <a:pt x="730961" y="1589587"/>
                </a:cubicBezTo>
                <a:cubicBezTo>
                  <a:pt x="745629" y="1568918"/>
                  <a:pt x="764489" y="1569204"/>
                  <a:pt x="785539" y="1571490"/>
                </a:cubicBezTo>
                <a:cubicBezTo>
                  <a:pt x="793540" y="1572347"/>
                  <a:pt x="798684" y="1574348"/>
                  <a:pt x="796683" y="1583777"/>
                </a:cubicBezTo>
                <a:cubicBezTo>
                  <a:pt x="795826" y="1587683"/>
                  <a:pt x="796398" y="1592254"/>
                  <a:pt x="800398" y="1593683"/>
                </a:cubicBezTo>
                <a:cubicBezTo>
                  <a:pt x="807637" y="1596350"/>
                  <a:pt x="805161" y="1587968"/>
                  <a:pt x="808304" y="1585682"/>
                </a:cubicBezTo>
                <a:cubicBezTo>
                  <a:pt x="810114" y="1584349"/>
                  <a:pt x="811923" y="1582349"/>
                  <a:pt x="814019" y="1582063"/>
                </a:cubicBezTo>
                <a:cubicBezTo>
                  <a:pt x="826497" y="1580348"/>
                  <a:pt x="832497" y="1570633"/>
                  <a:pt x="829354" y="1561394"/>
                </a:cubicBezTo>
                <a:cubicBezTo>
                  <a:pt x="826878" y="1554059"/>
                  <a:pt x="814590" y="1552250"/>
                  <a:pt x="805637" y="1552154"/>
                </a:cubicBezTo>
                <a:cubicBezTo>
                  <a:pt x="782396" y="1551964"/>
                  <a:pt x="781920" y="1552059"/>
                  <a:pt x="789349" y="1530437"/>
                </a:cubicBezTo>
                <a:cubicBezTo>
                  <a:pt x="798017" y="1505101"/>
                  <a:pt x="807828" y="1480336"/>
                  <a:pt x="842118" y="1483384"/>
                </a:cubicBezTo>
                <a:cubicBezTo>
                  <a:pt x="845642" y="1483670"/>
                  <a:pt x="847928" y="1481574"/>
                  <a:pt x="848118" y="1478145"/>
                </a:cubicBezTo>
                <a:cubicBezTo>
                  <a:pt x="848309" y="1474145"/>
                  <a:pt x="844975" y="1474525"/>
                  <a:pt x="842213" y="1473383"/>
                </a:cubicBezTo>
                <a:cubicBezTo>
                  <a:pt x="821448" y="1465000"/>
                  <a:pt x="801065" y="1464429"/>
                  <a:pt x="780396" y="1473954"/>
                </a:cubicBezTo>
                <a:cubicBezTo>
                  <a:pt x="776205" y="1475859"/>
                  <a:pt x="769347" y="1476716"/>
                  <a:pt x="766489" y="1470144"/>
                </a:cubicBezTo>
                <a:cubicBezTo>
                  <a:pt x="764298" y="1465096"/>
                  <a:pt x="767061" y="1460714"/>
                  <a:pt x="771252" y="1458714"/>
                </a:cubicBezTo>
                <a:cubicBezTo>
                  <a:pt x="782110" y="1453571"/>
                  <a:pt x="777633" y="1435854"/>
                  <a:pt x="782586" y="1435473"/>
                </a:cubicBezTo>
                <a:cubicBezTo>
                  <a:pt x="796969" y="1434140"/>
                  <a:pt x="806780" y="1424138"/>
                  <a:pt x="818400" y="1419090"/>
                </a:cubicBezTo>
                <a:cubicBezTo>
                  <a:pt x="849833" y="1405469"/>
                  <a:pt x="885266" y="1400326"/>
                  <a:pt x="912793" y="1377847"/>
                </a:cubicBezTo>
                <a:cubicBezTo>
                  <a:pt x="914984" y="1376037"/>
                  <a:pt x="918413" y="1375275"/>
                  <a:pt x="917746" y="1369750"/>
                </a:cubicBezTo>
                <a:cubicBezTo>
                  <a:pt x="902792" y="1370036"/>
                  <a:pt x="890886" y="1378895"/>
                  <a:pt x="878313" y="1384705"/>
                </a:cubicBezTo>
                <a:cubicBezTo>
                  <a:pt x="869740" y="1388610"/>
                  <a:pt x="861549" y="1391944"/>
                  <a:pt x="852119" y="1390896"/>
                </a:cubicBezTo>
                <a:cubicBezTo>
                  <a:pt x="832783" y="1388705"/>
                  <a:pt x="814114" y="1392801"/>
                  <a:pt x="795540" y="1396706"/>
                </a:cubicBezTo>
                <a:cubicBezTo>
                  <a:pt x="786111" y="1398707"/>
                  <a:pt x="778776" y="1398707"/>
                  <a:pt x="769728" y="1394135"/>
                </a:cubicBezTo>
                <a:cubicBezTo>
                  <a:pt x="754583" y="1386515"/>
                  <a:pt x="745725" y="1392420"/>
                  <a:pt x="749820" y="1407660"/>
                </a:cubicBezTo>
                <a:cubicBezTo>
                  <a:pt x="753726" y="1422424"/>
                  <a:pt x="747630" y="1428425"/>
                  <a:pt x="738200" y="1438045"/>
                </a:cubicBezTo>
                <a:cubicBezTo>
                  <a:pt x="718769" y="1457952"/>
                  <a:pt x="695909" y="1467001"/>
                  <a:pt x="670001" y="1475764"/>
                </a:cubicBezTo>
                <a:cubicBezTo>
                  <a:pt x="651237" y="1482050"/>
                  <a:pt x="630758" y="1484146"/>
                  <a:pt x="609136" y="1496528"/>
                </a:cubicBezTo>
                <a:cubicBezTo>
                  <a:pt x="619328" y="1479383"/>
                  <a:pt x="609898" y="1460048"/>
                  <a:pt x="627519" y="1449379"/>
                </a:cubicBezTo>
                <a:cubicBezTo>
                  <a:pt x="630091" y="1447856"/>
                  <a:pt x="632758" y="1443665"/>
                  <a:pt x="634568" y="1444141"/>
                </a:cubicBezTo>
                <a:cubicBezTo>
                  <a:pt x="649522" y="1447856"/>
                  <a:pt x="656475" y="1438997"/>
                  <a:pt x="662952" y="1427853"/>
                </a:cubicBezTo>
                <a:cubicBezTo>
                  <a:pt x="668096" y="1419090"/>
                  <a:pt x="686955" y="1425281"/>
                  <a:pt x="684574" y="1406422"/>
                </a:cubicBezTo>
                <a:cubicBezTo>
                  <a:pt x="683336" y="1396516"/>
                  <a:pt x="688098" y="1385943"/>
                  <a:pt x="688670" y="1374608"/>
                </a:cubicBezTo>
                <a:cubicBezTo>
                  <a:pt x="682669" y="1379180"/>
                  <a:pt x="678954" y="1385562"/>
                  <a:pt x="677621" y="1393182"/>
                </a:cubicBezTo>
                <a:cubicBezTo>
                  <a:pt x="675430" y="1405850"/>
                  <a:pt x="667048" y="1411089"/>
                  <a:pt x="655523" y="1412137"/>
                </a:cubicBezTo>
                <a:cubicBezTo>
                  <a:pt x="642474" y="1413375"/>
                  <a:pt x="631139" y="1418995"/>
                  <a:pt x="619804" y="1424710"/>
                </a:cubicBezTo>
                <a:cubicBezTo>
                  <a:pt x="616756" y="1426234"/>
                  <a:pt x="614470" y="1431282"/>
                  <a:pt x="610374" y="1427282"/>
                </a:cubicBezTo>
                <a:cubicBezTo>
                  <a:pt x="607326" y="1424329"/>
                  <a:pt x="607898" y="1419757"/>
                  <a:pt x="609708" y="1416518"/>
                </a:cubicBezTo>
                <a:cubicBezTo>
                  <a:pt x="615899" y="1405088"/>
                  <a:pt x="622471" y="1393849"/>
                  <a:pt x="636473" y="1390420"/>
                </a:cubicBezTo>
                <a:cubicBezTo>
                  <a:pt x="643045" y="1388800"/>
                  <a:pt x="647808" y="1386133"/>
                  <a:pt x="646569" y="1378037"/>
                </a:cubicBezTo>
                <a:cubicBezTo>
                  <a:pt x="644950" y="1367750"/>
                  <a:pt x="636854" y="1366512"/>
                  <a:pt x="629043" y="1363083"/>
                </a:cubicBezTo>
                <a:cubicBezTo>
                  <a:pt x="618375" y="1358416"/>
                  <a:pt x="622281" y="1367846"/>
                  <a:pt x="620185" y="1370703"/>
                </a:cubicBezTo>
                <a:cubicBezTo>
                  <a:pt x="616470" y="1375942"/>
                  <a:pt x="613041" y="1380514"/>
                  <a:pt x="603707" y="1380514"/>
                </a:cubicBezTo>
                <a:cubicBezTo>
                  <a:pt x="609517" y="1369274"/>
                  <a:pt x="606850" y="1357082"/>
                  <a:pt x="613041" y="1346414"/>
                </a:cubicBezTo>
                <a:cubicBezTo>
                  <a:pt x="617137" y="1339271"/>
                  <a:pt x="612089" y="1333079"/>
                  <a:pt x="608565" y="1327460"/>
                </a:cubicBezTo>
                <a:cubicBezTo>
                  <a:pt x="603802" y="1319935"/>
                  <a:pt x="606469" y="1314029"/>
                  <a:pt x="609327" y="1306409"/>
                </a:cubicBezTo>
                <a:cubicBezTo>
                  <a:pt x="613327" y="1295837"/>
                  <a:pt x="617518" y="1298408"/>
                  <a:pt x="624567" y="1302313"/>
                </a:cubicBezTo>
                <a:cubicBezTo>
                  <a:pt x="630472" y="1305552"/>
                  <a:pt x="629805" y="1299646"/>
                  <a:pt x="630472" y="1296408"/>
                </a:cubicBezTo>
                <a:cubicBezTo>
                  <a:pt x="633234" y="1281930"/>
                  <a:pt x="631901" y="1268404"/>
                  <a:pt x="616470" y="1262023"/>
                </a:cubicBezTo>
                <a:cubicBezTo>
                  <a:pt x="607612" y="1258308"/>
                  <a:pt x="602850" y="1250688"/>
                  <a:pt x="606850" y="1244687"/>
                </a:cubicBezTo>
                <a:cubicBezTo>
                  <a:pt x="615423" y="1231829"/>
                  <a:pt x="609136" y="1221923"/>
                  <a:pt x="605612" y="1210397"/>
                </a:cubicBezTo>
                <a:cubicBezTo>
                  <a:pt x="603231" y="1202682"/>
                  <a:pt x="598182" y="1191633"/>
                  <a:pt x="615327" y="1191728"/>
                </a:cubicBezTo>
                <a:cubicBezTo>
                  <a:pt x="625614" y="1191824"/>
                  <a:pt x="629329" y="1181537"/>
                  <a:pt x="629043" y="1173916"/>
                </a:cubicBezTo>
                <a:cubicBezTo>
                  <a:pt x="628758" y="1165344"/>
                  <a:pt x="632187" y="1157914"/>
                  <a:pt x="632853" y="1149152"/>
                </a:cubicBezTo>
                <a:cubicBezTo>
                  <a:pt x="624948" y="1149247"/>
                  <a:pt x="621900" y="1152866"/>
                  <a:pt x="621423" y="1160105"/>
                </a:cubicBezTo>
                <a:cubicBezTo>
                  <a:pt x="620757" y="1169916"/>
                  <a:pt x="621138" y="1180679"/>
                  <a:pt x="606945" y="1181822"/>
                </a:cubicBezTo>
                <a:cubicBezTo>
                  <a:pt x="593039" y="1182965"/>
                  <a:pt x="597420" y="1168964"/>
                  <a:pt x="591515" y="1163439"/>
                </a:cubicBezTo>
                <a:cubicBezTo>
                  <a:pt x="590086" y="1162106"/>
                  <a:pt x="589991" y="1159343"/>
                  <a:pt x="589134" y="1157153"/>
                </a:cubicBezTo>
                <a:cubicBezTo>
                  <a:pt x="584085" y="1159724"/>
                  <a:pt x="589038" y="1166392"/>
                  <a:pt x="583800" y="1168583"/>
                </a:cubicBezTo>
                <a:cubicBezTo>
                  <a:pt x="583133" y="1167535"/>
                  <a:pt x="581990" y="1166487"/>
                  <a:pt x="581799" y="1165344"/>
                </a:cubicBezTo>
                <a:cubicBezTo>
                  <a:pt x="578942" y="1145627"/>
                  <a:pt x="576084" y="1126006"/>
                  <a:pt x="586943" y="1107527"/>
                </a:cubicBezTo>
                <a:cubicBezTo>
                  <a:pt x="588848" y="1104384"/>
                  <a:pt x="590372" y="1100669"/>
                  <a:pt x="587991" y="1096764"/>
                </a:cubicBezTo>
                <a:cubicBezTo>
                  <a:pt x="573703" y="1073047"/>
                  <a:pt x="589229" y="1054283"/>
                  <a:pt x="597516" y="1029041"/>
                </a:cubicBezTo>
                <a:cubicBezTo>
                  <a:pt x="601421" y="1050473"/>
                  <a:pt x="596754" y="1065712"/>
                  <a:pt x="593420" y="1081714"/>
                </a:cubicBezTo>
                <a:cubicBezTo>
                  <a:pt x="602659" y="1075237"/>
                  <a:pt x="607898" y="1066189"/>
                  <a:pt x="611422" y="1055902"/>
                </a:cubicBezTo>
                <a:cubicBezTo>
                  <a:pt x="613708" y="1049425"/>
                  <a:pt x="615708" y="1042853"/>
                  <a:pt x="617804" y="1036376"/>
                </a:cubicBezTo>
                <a:cubicBezTo>
                  <a:pt x="619804" y="1030375"/>
                  <a:pt x="626281" y="1026851"/>
                  <a:pt x="628091" y="1021612"/>
                </a:cubicBezTo>
                <a:cubicBezTo>
                  <a:pt x="632472" y="1009229"/>
                  <a:pt x="648570" y="1041328"/>
                  <a:pt x="647046" y="1016373"/>
                </a:cubicBezTo>
                <a:cubicBezTo>
                  <a:pt x="646379" y="1005134"/>
                  <a:pt x="657904" y="999895"/>
                  <a:pt x="656856" y="989322"/>
                </a:cubicBezTo>
                <a:cubicBezTo>
                  <a:pt x="656761" y="987988"/>
                  <a:pt x="658285" y="985322"/>
                  <a:pt x="658571" y="985417"/>
                </a:cubicBezTo>
                <a:cubicBezTo>
                  <a:pt x="681812" y="990370"/>
                  <a:pt x="672477" y="968272"/>
                  <a:pt x="679907" y="960366"/>
                </a:cubicBezTo>
                <a:cubicBezTo>
                  <a:pt x="685527" y="954365"/>
                  <a:pt x="686765" y="931601"/>
                  <a:pt x="702576" y="952651"/>
                </a:cubicBezTo>
                <a:cubicBezTo>
                  <a:pt x="704672" y="955413"/>
                  <a:pt x="709911" y="952365"/>
                  <a:pt x="711530" y="948460"/>
                </a:cubicBezTo>
                <a:cubicBezTo>
                  <a:pt x="714768" y="940745"/>
                  <a:pt x="723722" y="937982"/>
                  <a:pt x="726579" y="929219"/>
                </a:cubicBezTo>
                <a:cubicBezTo>
                  <a:pt x="728865" y="922171"/>
                  <a:pt x="736676" y="917503"/>
                  <a:pt x="740676" y="928838"/>
                </a:cubicBezTo>
                <a:cubicBezTo>
                  <a:pt x="747725" y="948936"/>
                  <a:pt x="748487" y="922933"/>
                  <a:pt x="753726" y="928172"/>
                </a:cubicBezTo>
                <a:cubicBezTo>
                  <a:pt x="756964" y="936744"/>
                  <a:pt x="751821" y="946936"/>
                  <a:pt x="755821" y="956175"/>
                </a:cubicBezTo>
                <a:cubicBezTo>
                  <a:pt x="775157" y="953032"/>
                  <a:pt x="779538" y="928934"/>
                  <a:pt x="799541" y="925219"/>
                </a:cubicBezTo>
                <a:cubicBezTo>
                  <a:pt x="804684" y="924266"/>
                  <a:pt x="809161" y="920075"/>
                  <a:pt x="815352" y="922933"/>
                </a:cubicBezTo>
                <a:cubicBezTo>
                  <a:pt x="836212" y="932362"/>
                  <a:pt x="851738" y="922552"/>
                  <a:pt x="866597" y="908931"/>
                </a:cubicBezTo>
                <a:cubicBezTo>
                  <a:pt x="870312" y="905502"/>
                  <a:pt x="873455" y="890167"/>
                  <a:pt x="882789" y="905502"/>
                </a:cubicBezTo>
                <a:cubicBezTo>
                  <a:pt x="884123" y="907788"/>
                  <a:pt x="889076" y="902359"/>
                  <a:pt x="890124" y="898930"/>
                </a:cubicBezTo>
                <a:cubicBezTo>
                  <a:pt x="891457" y="894548"/>
                  <a:pt x="895077" y="890834"/>
                  <a:pt x="889171" y="885118"/>
                </a:cubicBezTo>
                <a:cubicBezTo>
                  <a:pt x="876693" y="873307"/>
                  <a:pt x="877455" y="862068"/>
                  <a:pt x="889933" y="852734"/>
                </a:cubicBezTo>
                <a:cubicBezTo>
                  <a:pt x="898982" y="845971"/>
                  <a:pt x="906983" y="839208"/>
                  <a:pt x="921461" y="845209"/>
                </a:cubicBezTo>
                <a:cubicBezTo>
                  <a:pt x="938796" y="852448"/>
                  <a:pt x="958799" y="852448"/>
                  <a:pt x="974325" y="866068"/>
                </a:cubicBezTo>
                <a:cubicBezTo>
                  <a:pt x="984326" y="874832"/>
                  <a:pt x="996994" y="870450"/>
                  <a:pt x="1001185" y="857496"/>
                </a:cubicBezTo>
                <a:cubicBezTo>
                  <a:pt x="1003185" y="851209"/>
                  <a:pt x="1002900" y="844066"/>
                  <a:pt x="1003566" y="837208"/>
                </a:cubicBezTo>
                <a:cubicBezTo>
                  <a:pt x="1010520" y="835207"/>
                  <a:pt x="1012615" y="849495"/>
                  <a:pt x="1020616" y="842447"/>
                </a:cubicBezTo>
                <a:cubicBezTo>
                  <a:pt x="1027474" y="836351"/>
                  <a:pt x="1026141" y="829397"/>
                  <a:pt x="1022712" y="821682"/>
                </a:cubicBezTo>
                <a:cubicBezTo>
                  <a:pt x="1013663" y="801203"/>
                  <a:pt x="1003947" y="797107"/>
                  <a:pt x="983278" y="805870"/>
                </a:cubicBezTo>
                <a:cubicBezTo>
                  <a:pt x="973563" y="810061"/>
                  <a:pt x="959085" y="804156"/>
                  <a:pt x="960799" y="795679"/>
                </a:cubicBezTo>
                <a:cubicBezTo>
                  <a:pt x="964704" y="777010"/>
                  <a:pt x="957656" y="782630"/>
                  <a:pt x="947750" y="787678"/>
                </a:cubicBezTo>
                <a:cubicBezTo>
                  <a:pt x="930129" y="796441"/>
                  <a:pt x="916508" y="790249"/>
                  <a:pt x="916984" y="773486"/>
                </a:cubicBezTo>
                <a:cubicBezTo>
                  <a:pt x="917270" y="763770"/>
                  <a:pt x="922794" y="754245"/>
                  <a:pt x="929557" y="747673"/>
                </a:cubicBezTo>
                <a:cubicBezTo>
                  <a:pt x="936987" y="740529"/>
                  <a:pt x="942511" y="752149"/>
                  <a:pt x="949750" y="753197"/>
                </a:cubicBezTo>
                <a:cubicBezTo>
                  <a:pt x="953274" y="753674"/>
                  <a:pt x="954703" y="759103"/>
                  <a:pt x="959466" y="758626"/>
                </a:cubicBezTo>
                <a:cubicBezTo>
                  <a:pt x="963371" y="746244"/>
                  <a:pt x="969848" y="735100"/>
                  <a:pt x="976230" y="723955"/>
                </a:cubicBezTo>
                <a:cubicBezTo>
                  <a:pt x="983278" y="711573"/>
                  <a:pt x="993756" y="698714"/>
                  <a:pt x="970229" y="690999"/>
                </a:cubicBezTo>
                <a:cubicBezTo>
                  <a:pt x="963466" y="688808"/>
                  <a:pt x="961371" y="681474"/>
                  <a:pt x="966419" y="673854"/>
                </a:cubicBezTo>
                <a:cubicBezTo>
                  <a:pt x="971848" y="665662"/>
                  <a:pt x="976039" y="665282"/>
                  <a:pt x="981373" y="673759"/>
                </a:cubicBezTo>
                <a:cubicBezTo>
                  <a:pt x="983564" y="677283"/>
                  <a:pt x="988517" y="678712"/>
                  <a:pt x="990708" y="674330"/>
                </a:cubicBezTo>
                <a:cubicBezTo>
                  <a:pt x="999090" y="658043"/>
                  <a:pt x="1019283" y="648899"/>
                  <a:pt x="1017568" y="626038"/>
                </a:cubicBezTo>
                <a:cubicBezTo>
                  <a:pt x="1016711" y="614609"/>
                  <a:pt x="1027855" y="604417"/>
                  <a:pt x="1025950" y="591368"/>
                </a:cubicBezTo>
                <a:cubicBezTo>
                  <a:pt x="1033951" y="601654"/>
                  <a:pt x="1038237" y="612322"/>
                  <a:pt x="1034999" y="625562"/>
                </a:cubicBezTo>
                <a:cubicBezTo>
                  <a:pt x="1033665" y="631182"/>
                  <a:pt x="1034999" y="637659"/>
                  <a:pt x="1035951" y="643660"/>
                </a:cubicBezTo>
                <a:cubicBezTo>
                  <a:pt x="1037761" y="654899"/>
                  <a:pt x="1043190" y="660614"/>
                  <a:pt x="1054430" y="652804"/>
                </a:cubicBezTo>
                <a:cubicBezTo>
                  <a:pt x="1064050" y="646136"/>
                  <a:pt x="1073670" y="643279"/>
                  <a:pt x="1086053" y="644612"/>
                </a:cubicBezTo>
                <a:cubicBezTo>
                  <a:pt x="1101674" y="646327"/>
                  <a:pt x="1120914" y="627562"/>
                  <a:pt x="1121486" y="609655"/>
                </a:cubicBezTo>
                <a:cubicBezTo>
                  <a:pt x="1121962" y="593749"/>
                  <a:pt x="1125486" y="579937"/>
                  <a:pt x="1134726" y="567174"/>
                </a:cubicBezTo>
                <a:cubicBezTo>
                  <a:pt x="1136821" y="564317"/>
                  <a:pt x="1139964" y="560697"/>
                  <a:pt x="1137202" y="556982"/>
                </a:cubicBezTo>
                <a:cubicBezTo>
                  <a:pt x="1134535" y="553363"/>
                  <a:pt x="1130154" y="554410"/>
                  <a:pt x="1126725" y="555839"/>
                </a:cubicBezTo>
                <a:cubicBezTo>
                  <a:pt x="1083100" y="574223"/>
                  <a:pt x="1037380" y="569650"/>
                  <a:pt x="991946" y="568031"/>
                </a:cubicBezTo>
                <a:cubicBezTo>
                  <a:pt x="984421" y="567746"/>
                  <a:pt x="976801" y="569460"/>
                  <a:pt x="969276" y="570222"/>
                </a:cubicBezTo>
                <a:cubicBezTo>
                  <a:pt x="964990" y="570603"/>
                  <a:pt x="958704" y="572889"/>
                  <a:pt x="957846" y="566888"/>
                </a:cubicBezTo>
                <a:cubicBezTo>
                  <a:pt x="956894" y="560316"/>
                  <a:pt x="962799" y="552791"/>
                  <a:pt x="968038" y="554506"/>
                </a:cubicBezTo>
                <a:cubicBezTo>
                  <a:pt x="990517" y="561745"/>
                  <a:pt x="1011853" y="540599"/>
                  <a:pt x="1034237" y="553077"/>
                </a:cubicBezTo>
                <a:cubicBezTo>
                  <a:pt x="1038237" y="555268"/>
                  <a:pt x="1043286" y="554315"/>
                  <a:pt x="1046905" y="550696"/>
                </a:cubicBezTo>
                <a:cubicBezTo>
                  <a:pt x="1049763" y="547933"/>
                  <a:pt x="1053763" y="544981"/>
                  <a:pt x="1057002" y="547076"/>
                </a:cubicBezTo>
                <a:cubicBezTo>
                  <a:pt x="1090720" y="569460"/>
                  <a:pt x="1114723" y="537075"/>
                  <a:pt x="1143298" y="531360"/>
                </a:cubicBezTo>
                <a:cubicBezTo>
                  <a:pt x="1160824" y="527836"/>
                  <a:pt x="1177493" y="520597"/>
                  <a:pt x="1195876" y="525550"/>
                </a:cubicBezTo>
                <a:cubicBezTo>
                  <a:pt x="1207782" y="528788"/>
                  <a:pt x="1207116" y="520025"/>
                  <a:pt x="1205687" y="513739"/>
                </a:cubicBezTo>
                <a:cubicBezTo>
                  <a:pt x="1202067" y="498499"/>
                  <a:pt x="1210164" y="496689"/>
                  <a:pt x="1222356" y="493831"/>
                </a:cubicBezTo>
                <a:cubicBezTo>
                  <a:pt x="1230261" y="491926"/>
                  <a:pt x="1240167" y="494784"/>
                  <a:pt x="1246930" y="486021"/>
                </a:cubicBezTo>
                <a:cubicBezTo>
                  <a:pt x="1253502" y="477448"/>
                  <a:pt x="1256836" y="493546"/>
                  <a:pt x="1267314" y="489450"/>
                </a:cubicBezTo>
                <a:cubicBezTo>
                  <a:pt x="1290745" y="480211"/>
                  <a:pt x="1312176" y="467923"/>
                  <a:pt x="1334179" y="456303"/>
                </a:cubicBezTo>
                <a:cubicBezTo>
                  <a:pt x="1342180" y="452112"/>
                  <a:pt x="1339704" y="442777"/>
                  <a:pt x="1342180" y="435824"/>
                </a:cubicBezTo>
                <a:cubicBezTo>
                  <a:pt x="1344180" y="430014"/>
                  <a:pt x="1346371" y="423442"/>
                  <a:pt x="1354372" y="424775"/>
                </a:cubicBezTo>
                <a:cubicBezTo>
                  <a:pt x="1360754" y="425918"/>
                  <a:pt x="1362183" y="431538"/>
                  <a:pt x="1362087" y="437158"/>
                </a:cubicBezTo>
                <a:cubicBezTo>
                  <a:pt x="1361897" y="448397"/>
                  <a:pt x="1363897" y="457160"/>
                  <a:pt x="1378470" y="455446"/>
                </a:cubicBezTo>
                <a:cubicBezTo>
                  <a:pt x="1386567" y="454493"/>
                  <a:pt x="1389710" y="459351"/>
                  <a:pt x="1388567" y="466685"/>
                </a:cubicBezTo>
                <a:cubicBezTo>
                  <a:pt x="1388091" y="469733"/>
                  <a:pt x="1387757" y="472495"/>
                  <a:pt x="1388603" y="474389"/>
                </a:cubicBezTo>
                <a:lnTo>
                  <a:pt x="1395130" y="476673"/>
                </a:lnTo>
                <a:lnTo>
                  <a:pt x="1395044" y="477544"/>
                </a:lnTo>
                <a:lnTo>
                  <a:pt x="1395265" y="477397"/>
                </a:lnTo>
                <a:lnTo>
                  <a:pt x="1384769" y="489617"/>
                </a:lnTo>
                <a:cubicBezTo>
                  <a:pt x="1380090" y="491903"/>
                  <a:pt x="1374279" y="492450"/>
                  <a:pt x="1367040" y="491926"/>
                </a:cubicBezTo>
                <a:cubicBezTo>
                  <a:pt x="1345323" y="490212"/>
                  <a:pt x="1323702" y="490117"/>
                  <a:pt x="1302080" y="486211"/>
                </a:cubicBezTo>
                <a:cubicBezTo>
                  <a:pt x="1292079" y="484402"/>
                  <a:pt x="1281506" y="490212"/>
                  <a:pt x="1271886" y="494784"/>
                </a:cubicBezTo>
                <a:cubicBezTo>
                  <a:pt x="1268171" y="496498"/>
                  <a:pt x="1264742" y="499546"/>
                  <a:pt x="1267504" y="503356"/>
                </a:cubicBezTo>
                <a:cubicBezTo>
                  <a:pt x="1269600" y="506214"/>
                  <a:pt x="1267885" y="514977"/>
                  <a:pt x="1274934" y="511357"/>
                </a:cubicBezTo>
                <a:cubicBezTo>
                  <a:pt x="1280649" y="508405"/>
                  <a:pt x="1288173" y="518501"/>
                  <a:pt x="1292174" y="507547"/>
                </a:cubicBezTo>
                <a:cubicBezTo>
                  <a:pt x="1294555" y="501166"/>
                  <a:pt x="1301413" y="499356"/>
                  <a:pt x="1307604" y="500499"/>
                </a:cubicBezTo>
                <a:cubicBezTo>
                  <a:pt x="1335798" y="505738"/>
                  <a:pt x="1364469" y="502785"/>
                  <a:pt x="1392758" y="506119"/>
                </a:cubicBezTo>
                <a:cubicBezTo>
                  <a:pt x="1400378" y="506976"/>
                  <a:pt x="1404569" y="502785"/>
                  <a:pt x="1406664" y="496975"/>
                </a:cubicBezTo>
                <a:cubicBezTo>
                  <a:pt x="1409236" y="489831"/>
                  <a:pt x="1410855" y="481449"/>
                  <a:pt x="1406569" y="474972"/>
                </a:cubicBezTo>
                <a:cubicBezTo>
                  <a:pt x="1404998" y="472591"/>
                  <a:pt x="1403021" y="472638"/>
                  <a:pt x="1400985" y="473579"/>
                </a:cubicBezTo>
                <a:lnTo>
                  <a:pt x="1395265" y="477397"/>
                </a:lnTo>
                <a:lnTo>
                  <a:pt x="1395711" y="476877"/>
                </a:lnTo>
                <a:lnTo>
                  <a:pt x="1395130" y="476673"/>
                </a:lnTo>
                <a:lnTo>
                  <a:pt x="1396377" y="463923"/>
                </a:lnTo>
                <a:cubicBezTo>
                  <a:pt x="1400092" y="434491"/>
                  <a:pt x="1405617" y="426299"/>
                  <a:pt x="1433620" y="428395"/>
                </a:cubicBezTo>
                <a:cubicBezTo>
                  <a:pt x="1455242" y="430014"/>
                  <a:pt x="1476006" y="421441"/>
                  <a:pt x="1498200" y="427442"/>
                </a:cubicBezTo>
                <a:cubicBezTo>
                  <a:pt x="1508487" y="430204"/>
                  <a:pt x="1521631" y="441444"/>
                  <a:pt x="1532394" y="430585"/>
                </a:cubicBezTo>
                <a:cubicBezTo>
                  <a:pt x="1541253" y="421727"/>
                  <a:pt x="1533347" y="407344"/>
                  <a:pt x="1538586" y="396391"/>
                </a:cubicBezTo>
                <a:cubicBezTo>
                  <a:pt x="1539252" y="395057"/>
                  <a:pt x="1539252" y="393343"/>
                  <a:pt x="1539919" y="392009"/>
                </a:cubicBezTo>
                <a:cubicBezTo>
                  <a:pt x="1543062" y="386675"/>
                  <a:pt x="1534490" y="376483"/>
                  <a:pt x="1545063" y="375150"/>
                </a:cubicBezTo>
                <a:cubicBezTo>
                  <a:pt x="1552968" y="374197"/>
                  <a:pt x="1555921" y="382103"/>
                  <a:pt x="1557064" y="389342"/>
                </a:cubicBezTo>
                <a:cubicBezTo>
                  <a:pt x="1557636" y="392771"/>
                  <a:pt x="1559255" y="395152"/>
                  <a:pt x="1562970" y="394200"/>
                </a:cubicBezTo>
                <a:cubicBezTo>
                  <a:pt x="1566684" y="393343"/>
                  <a:pt x="1571637" y="392009"/>
                  <a:pt x="1571352" y="387723"/>
                </a:cubicBezTo>
                <a:cubicBezTo>
                  <a:pt x="1569828" y="368197"/>
                  <a:pt x="1580305" y="379150"/>
                  <a:pt x="1585830" y="382389"/>
                </a:cubicBezTo>
                <a:cubicBezTo>
                  <a:pt x="1605546" y="394009"/>
                  <a:pt x="1621644" y="410107"/>
                  <a:pt x="1634979" y="428490"/>
                </a:cubicBezTo>
                <a:cubicBezTo>
                  <a:pt x="1644218" y="441158"/>
                  <a:pt x="1655743" y="450397"/>
                  <a:pt x="1668697" y="458684"/>
                </a:cubicBezTo>
                <a:cubicBezTo>
                  <a:pt x="1679270" y="465447"/>
                  <a:pt x="1688414" y="470305"/>
                  <a:pt x="1698320" y="457636"/>
                </a:cubicBezTo>
                <a:cubicBezTo>
                  <a:pt x="1704130" y="450207"/>
                  <a:pt x="1708893" y="454779"/>
                  <a:pt x="1712036" y="461065"/>
                </a:cubicBezTo>
                <a:cubicBezTo>
                  <a:pt x="1715560" y="468114"/>
                  <a:pt x="1721370" y="472305"/>
                  <a:pt x="1727752" y="476782"/>
                </a:cubicBezTo>
                <a:cubicBezTo>
                  <a:pt x="1738515" y="484402"/>
                  <a:pt x="1746326" y="490402"/>
                  <a:pt x="1749850" y="470971"/>
                </a:cubicBezTo>
                <a:cubicBezTo>
                  <a:pt x="1750993" y="464590"/>
                  <a:pt x="1756327" y="461256"/>
                  <a:pt x="1763947" y="464875"/>
                </a:cubicBezTo>
                <a:cubicBezTo>
                  <a:pt x="1775472" y="470400"/>
                  <a:pt x="1787474" y="474877"/>
                  <a:pt x="1798999" y="480401"/>
                </a:cubicBezTo>
                <a:cubicBezTo>
                  <a:pt x="1804047" y="482878"/>
                  <a:pt x="1808619" y="490688"/>
                  <a:pt x="1814049" y="482782"/>
                </a:cubicBezTo>
                <a:cubicBezTo>
                  <a:pt x="1818621" y="476210"/>
                  <a:pt x="1823955" y="468400"/>
                  <a:pt x="1815477" y="460303"/>
                </a:cubicBezTo>
                <a:cubicBezTo>
                  <a:pt x="1811667" y="456589"/>
                  <a:pt x="1808715" y="450874"/>
                  <a:pt x="1804238" y="449159"/>
                </a:cubicBezTo>
                <a:cubicBezTo>
                  <a:pt x="1777377" y="438682"/>
                  <a:pt x="1761280" y="413536"/>
                  <a:pt x="1736706" y="400391"/>
                </a:cubicBezTo>
                <a:cubicBezTo>
                  <a:pt x="1693176" y="377245"/>
                  <a:pt x="1648599" y="356100"/>
                  <a:pt x="1600689" y="342955"/>
                </a:cubicBezTo>
                <a:cubicBezTo>
                  <a:pt x="1564684" y="333145"/>
                  <a:pt x="1530108" y="319143"/>
                  <a:pt x="1495247" y="305808"/>
                </a:cubicBezTo>
                <a:cubicBezTo>
                  <a:pt x="1488294" y="303141"/>
                  <a:pt x="1480483" y="302188"/>
                  <a:pt x="1473054" y="301045"/>
                </a:cubicBezTo>
                <a:cubicBezTo>
                  <a:pt x="1456480" y="298569"/>
                  <a:pt x="1440002" y="296569"/>
                  <a:pt x="1425143" y="287425"/>
                </a:cubicBezTo>
                <a:cubicBezTo>
                  <a:pt x="1417428" y="282662"/>
                  <a:pt x="1407998" y="281614"/>
                  <a:pt x="1398854" y="281329"/>
                </a:cubicBezTo>
                <a:cubicBezTo>
                  <a:pt x="1351229" y="279900"/>
                  <a:pt x="1303985" y="271232"/>
                  <a:pt x="1256169" y="275233"/>
                </a:cubicBezTo>
                <a:cubicBezTo>
                  <a:pt x="1250264" y="275709"/>
                  <a:pt x="1243501" y="275995"/>
                  <a:pt x="1240263" y="269137"/>
                </a:cubicBezTo>
                <a:cubicBezTo>
                  <a:pt x="1235786" y="259516"/>
                  <a:pt x="1231404" y="254182"/>
                  <a:pt x="1223499" y="266755"/>
                </a:cubicBezTo>
                <a:cubicBezTo>
                  <a:pt x="1219784" y="272661"/>
                  <a:pt x="1215402" y="267327"/>
                  <a:pt x="1211783" y="265327"/>
                </a:cubicBezTo>
                <a:cubicBezTo>
                  <a:pt x="1205877" y="262088"/>
                  <a:pt x="1208640" y="257611"/>
                  <a:pt x="1211116" y="253801"/>
                </a:cubicBezTo>
                <a:cubicBezTo>
                  <a:pt x="1231500" y="221988"/>
                  <a:pt x="1252455" y="191127"/>
                  <a:pt x="1288745" y="174458"/>
                </a:cubicBezTo>
                <a:cubicBezTo>
                  <a:pt x="1305223" y="166838"/>
                  <a:pt x="1330941" y="168743"/>
                  <a:pt x="1344180" y="183126"/>
                </a:cubicBezTo>
                <a:cubicBezTo>
                  <a:pt x="1352562" y="192270"/>
                  <a:pt x="1365231" y="185126"/>
                  <a:pt x="1373232" y="193413"/>
                </a:cubicBezTo>
                <a:cubicBezTo>
                  <a:pt x="1374756" y="195032"/>
                  <a:pt x="1377327" y="192365"/>
                  <a:pt x="1377042" y="189793"/>
                </a:cubicBezTo>
                <a:cubicBezTo>
                  <a:pt x="1375803" y="180173"/>
                  <a:pt x="1380090" y="176649"/>
                  <a:pt x="1389519" y="175125"/>
                </a:cubicBezTo>
                <a:cubicBezTo>
                  <a:pt x="1396187" y="174077"/>
                  <a:pt x="1398378" y="166648"/>
                  <a:pt x="1396758" y="160266"/>
                </a:cubicBezTo>
                <a:cubicBezTo>
                  <a:pt x="1395139" y="153884"/>
                  <a:pt x="1389615" y="153694"/>
                  <a:pt x="1383804" y="154360"/>
                </a:cubicBezTo>
                <a:cubicBezTo>
                  <a:pt x="1368088" y="156361"/>
                  <a:pt x="1355420" y="154551"/>
                  <a:pt x="1343704" y="139787"/>
                </a:cubicBezTo>
                <a:cubicBezTo>
                  <a:pt x="1330750" y="123499"/>
                  <a:pt x="1307414" y="129976"/>
                  <a:pt x="1298460" y="149598"/>
                </a:cubicBezTo>
                <a:cubicBezTo>
                  <a:pt x="1296365" y="154170"/>
                  <a:pt x="1292936" y="156646"/>
                  <a:pt x="1288745" y="158647"/>
                </a:cubicBezTo>
                <a:cubicBezTo>
                  <a:pt x="1262551" y="171124"/>
                  <a:pt x="1238548" y="187031"/>
                  <a:pt x="1216260" y="205510"/>
                </a:cubicBezTo>
                <a:cubicBezTo>
                  <a:pt x="1208449" y="211987"/>
                  <a:pt x="1205401" y="209034"/>
                  <a:pt x="1204830" y="200842"/>
                </a:cubicBezTo>
                <a:cubicBezTo>
                  <a:pt x="1203496" y="182650"/>
                  <a:pt x="1211021" y="166648"/>
                  <a:pt x="1219784" y="151693"/>
                </a:cubicBezTo>
                <a:cubicBezTo>
                  <a:pt x="1226737" y="139978"/>
                  <a:pt x="1235786" y="129500"/>
                  <a:pt x="1245787" y="119975"/>
                </a:cubicBezTo>
                <a:cubicBezTo>
                  <a:pt x="1262265" y="104449"/>
                  <a:pt x="1271886" y="84637"/>
                  <a:pt x="1279410" y="63682"/>
                </a:cubicBezTo>
                <a:cubicBezTo>
                  <a:pt x="1281506" y="57967"/>
                  <a:pt x="1284173" y="51871"/>
                  <a:pt x="1279791" y="46252"/>
                </a:cubicBezTo>
                <a:cubicBezTo>
                  <a:pt x="1270076" y="33679"/>
                  <a:pt x="1278648" y="27678"/>
                  <a:pt x="1288745" y="24535"/>
                </a:cubicBezTo>
                <a:cubicBezTo>
                  <a:pt x="1299508" y="21201"/>
                  <a:pt x="1307890" y="15867"/>
                  <a:pt x="1314653" y="7009"/>
                </a:cubicBezTo>
                <a:cubicBezTo>
                  <a:pt x="1317701" y="3056"/>
                  <a:pt x="1321226" y="651"/>
                  <a:pt x="1324940" y="115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3" name="文本占位符 26">
            <a:extLst>
              <a:ext uri="{FF2B5EF4-FFF2-40B4-BE49-F238E27FC236}">
                <a16:creationId xmlns:a16="http://schemas.microsoft.com/office/drawing/2014/main" id="{22722196-22C9-4476-8E83-10FE0F5A5A0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38233" y="1931346"/>
            <a:ext cx="9212083" cy="1497654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marR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spc="0">
                <a:solidFill>
                  <a:srgbClr val="000000"/>
                </a:solidFill>
                <a:latin typeface="+mn-ea"/>
                <a:ea typeface="+mn-ea"/>
                <a:sym typeface="阿里巴巴普惠体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请在此处添加文字说明，请在此处添加文字说明，请在此处添加文字说明</a:t>
            </a:r>
            <a:endParaRPr lang="en-US" altLang="zh-CN" dirty="0"/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请在此处添加文字说明，请在此处添加文字说明，请在此处添加文字说明</a:t>
            </a: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请在此处添加文字说明，请在此处添加文字说明，请在此处添加文字说明</a:t>
            </a: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请在此处添加文字说明，请在此处添加文字说明，请在此处添加文字说明</a:t>
            </a:r>
          </a:p>
        </p:txBody>
      </p:sp>
      <p:sp>
        <p:nvSpPr>
          <p:cNvPr id="58" name="文本占位符 25">
            <a:extLst>
              <a:ext uri="{FF2B5EF4-FFF2-40B4-BE49-F238E27FC236}">
                <a16:creationId xmlns:a16="http://schemas.microsoft.com/office/drawing/2014/main" id="{C6310A2A-B511-4F7E-89FC-01F9218AF72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338233" y="1476758"/>
            <a:ext cx="9013226" cy="40011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chemeClr val="accent1"/>
                </a:solidFill>
                <a:latin typeface="+mn-ea"/>
                <a:ea typeface="+mn-ea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请在这里输入标题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4C64611E-34F7-49B9-A07A-A467510B9EB1}"/>
              </a:ext>
            </a:extLst>
          </p:cNvPr>
          <p:cNvCxnSpPr>
            <a:cxnSpLocks/>
          </p:cNvCxnSpPr>
          <p:nvPr userDrawn="1"/>
        </p:nvCxnSpPr>
        <p:spPr>
          <a:xfrm>
            <a:off x="2338233" y="1931346"/>
            <a:ext cx="4403698" cy="0"/>
          </a:xfrm>
          <a:prstGeom prst="line">
            <a:avLst/>
          </a:prstGeom>
          <a:ln w="12700" cap="rnd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占位符 26">
            <a:extLst>
              <a:ext uri="{FF2B5EF4-FFF2-40B4-BE49-F238E27FC236}">
                <a16:creationId xmlns:a16="http://schemas.microsoft.com/office/drawing/2014/main" id="{36912899-17FD-4BDB-B991-0C567891E2A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0374" y="4413081"/>
            <a:ext cx="9013226" cy="1497654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marR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spc="0">
                <a:solidFill>
                  <a:srgbClr val="000000"/>
                </a:solidFill>
                <a:latin typeface="+mn-ea"/>
                <a:ea typeface="+mn-ea"/>
                <a:sym typeface="阿里巴巴普惠体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请在此处添加文字说明，请在此处添加文字说明，请在此处添加文字说明</a:t>
            </a:r>
            <a:endParaRPr lang="en-US" altLang="zh-CN" dirty="0"/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请在此处添加文字说明，请在此处添加文字说明，请在此处添加文字说明</a:t>
            </a: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请在此处添加文字说明，请在此处添加文字说明，请在此处添加文字说明</a:t>
            </a: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请在此处添加文字说明，请在此处添加文字说明，请在此处添加文字说明</a:t>
            </a:r>
          </a:p>
        </p:txBody>
      </p:sp>
      <p:sp>
        <p:nvSpPr>
          <p:cNvPr id="61" name="文本占位符 25">
            <a:extLst>
              <a:ext uri="{FF2B5EF4-FFF2-40B4-BE49-F238E27FC236}">
                <a16:creationId xmlns:a16="http://schemas.microsoft.com/office/drawing/2014/main" id="{01ABC2C9-709D-4E4C-9F32-46D7E886DE2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0374" y="3958493"/>
            <a:ext cx="9013226" cy="40011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chemeClr val="accent2"/>
                </a:solidFill>
                <a:latin typeface="+mn-ea"/>
                <a:ea typeface="+mn-ea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请在这里输入标题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85AF562B-F7F7-49E9-8619-76ABA55101C7}"/>
              </a:ext>
            </a:extLst>
          </p:cNvPr>
          <p:cNvCxnSpPr>
            <a:cxnSpLocks/>
          </p:cNvCxnSpPr>
          <p:nvPr userDrawn="1"/>
        </p:nvCxnSpPr>
        <p:spPr>
          <a:xfrm>
            <a:off x="740374" y="4413081"/>
            <a:ext cx="4403698" cy="0"/>
          </a:xfrm>
          <a:prstGeom prst="line">
            <a:avLst/>
          </a:prstGeom>
          <a:ln w="12700" cap="rnd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75CEB25A-C389-49C0-B3E2-C971538E720D}"/>
              </a:ext>
            </a:extLst>
          </p:cNvPr>
          <p:cNvCxnSpPr>
            <a:cxnSpLocks/>
          </p:cNvCxnSpPr>
          <p:nvPr userDrawn="1"/>
        </p:nvCxnSpPr>
        <p:spPr>
          <a:xfrm>
            <a:off x="1225244" y="756274"/>
            <a:ext cx="1988493" cy="0"/>
          </a:xfrm>
          <a:prstGeom prst="line">
            <a:avLst/>
          </a:prstGeom>
          <a:ln w="12700" cap="rnd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占位符 24">
            <a:extLst>
              <a:ext uri="{FF2B5EF4-FFF2-40B4-BE49-F238E27FC236}">
                <a16:creationId xmlns:a16="http://schemas.microsoft.com/office/drawing/2014/main" id="{A7D8C0A3-8811-4806-A67F-17E41923EA1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17600" y="269390"/>
            <a:ext cx="6322728" cy="52322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spc="0">
                <a:solidFill>
                  <a:srgbClr val="000000"/>
                </a:solidFill>
                <a:latin typeface="+mn-ea"/>
                <a:ea typeface="+mn-ea"/>
                <a:sym typeface="阿里巴巴普惠体 B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prstClr val="black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两项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并列关系</a:t>
            </a:r>
          </a:p>
        </p:txBody>
      </p:sp>
      <p:sp>
        <p:nvSpPr>
          <p:cNvPr id="65" name="文本占位符 25">
            <a:extLst>
              <a:ext uri="{FF2B5EF4-FFF2-40B4-BE49-F238E27FC236}">
                <a16:creationId xmlns:a16="http://schemas.microsoft.com/office/drawing/2014/main" id="{F8948BAD-220F-4F31-B997-06D8E9F2650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7600" y="726743"/>
            <a:ext cx="6322728" cy="307777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>
                <a:solidFill>
                  <a:srgbClr val="595959"/>
                </a:solidFill>
                <a:latin typeface="+mn-ea"/>
                <a:ea typeface="+mn-ea"/>
                <a:sym typeface="阿里巴巴普惠体" panose="00020600040101010101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altLang="zh-CN" dirty="0"/>
              <a:t>Please enter your  title</a:t>
            </a:r>
            <a:endParaRPr lang="zh-CN" altLang="en-US" dirty="0"/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7AB7B3EE-51C9-49EB-B604-9DB4A2501148}"/>
              </a:ext>
            </a:extLst>
          </p:cNvPr>
          <p:cNvGrpSpPr/>
          <p:nvPr userDrawn="1"/>
        </p:nvGrpSpPr>
        <p:grpSpPr>
          <a:xfrm>
            <a:off x="442911" y="306385"/>
            <a:ext cx="674689" cy="674690"/>
            <a:chOff x="7044697" y="5068552"/>
            <a:chExt cx="674689" cy="674690"/>
          </a:xfrm>
        </p:grpSpPr>
        <p:sp>
          <p:nvSpPr>
            <p:cNvPr id="67" name="矩形: 圆角 66">
              <a:extLst>
                <a:ext uri="{FF2B5EF4-FFF2-40B4-BE49-F238E27FC236}">
                  <a16:creationId xmlns:a16="http://schemas.microsoft.com/office/drawing/2014/main" id="{4577F3A9-1E7B-4061-A577-534C344DB418}"/>
                </a:ext>
              </a:extLst>
            </p:cNvPr>
            <p:cNvSpPr>
              <a:spLocks/>
            </p:cNvSpPr>
            <p:nvPr/>
          </p:nvSpPr>
          <p:spPr>
            <a:xfrm>
              <a:off x="7044697" y="5068552"/>
              <a:ext cx="674689" cy="67469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D386E71B-46B7-4B1F-879C-E2D96D86BF9A}"/>
                </a:ext>
              </a:extLst>
            </p:cNvPr>
            <p:cNvSpPr/>
            <p:nvPr/>
          </p:nvSpPr>
          <p:spPr>
            <a:xfrm>
              <a:off x="7201360" y="5231232"/>
              <a:ext cx="518026" cy="512010"/>
            </a:xfrm>
            <a:custGeom>
              <a:avLst/>
              <a:gdLst>
                <a:gd name="connsiteX0" fmla="*/ 104675 w 518026"/>
                <a:gd name="connsiteY0" fmla="*/ 0 h 512010"/>
                <a:gd name="connsiteX1" fmla="*/ 163200 w 518026"/>
                <a:gd name="connsiteY1" fmla="*/ 17877 h 512010"/>
                <a:gd name="connsiteX2" fmla="*/ 170367 w 518026"/>
                <a:gd name="connsiteY2" fmla="*/ 26581 h 512010"/>
                <a:gd name="connsiteX3" fmla="*/ 184568 w 518026"/>
                <a:gd name="connsiteY3" fmla="*/ 36155 h 512010"/>
                <a:gd name="connsiteX4" fmla="*/ 186464 w 518026"/>
                <a:gd name="connsiteY4" fmla="*/ 38968 h 512010"/>
                <a:gd name="connsiteX5" fmla="*/ 190444 w 518026"/>
                <a:gd name="connsiteY5" fmla="*/ 41651 h 512010"/>
                <a:gd name="connsiteX6" fmla="*/ 192339 w 518026"/>
                <a:gd name="connsiteY6" fmla="*/ 44463 h 512010"/>
                <a:gd name="connsiteX7" fmla="*/ 196321 w 518026"/>
                <a:gd name="connsiteY7" fmla="*/ 47147 h 512010"/>
                <a:gd name="connsiteX8" fmla="*/ 198218 w 518026"/>
                <a:gd name="connsiteY8" fmla="*/ 49961 h 512010"/>
                <a:gd name="connsiteX9" fmla="*/ 202196 w 518026"/>
                <a:gd name="connsiteY9" fmla="*/ 52643 h 512010"/>
                <a:gd name="connsiteX10" fmla="*/ 204091 w 518026"/>
                <a:gd name="connsiteY10" fmla="*/ 55455 h 512010"/>
                <a:gd name="connsiteX11" fmla="*/ 208073 w 518026"/>
                <a:gd name="connsiteY11" fmla="*/ 58139 h 512010"/>
                <a:gd name="connsiteX12" fmla="*/ 209969 w 518026"/>
                <a:gd name="connsiteY12" fmla="*/ 60952 h 512010"/>
                <a:gd name="connsiteX13" fmla="*/ 213949 w 518026"/>
                <a:gd name="connsiteY13" fmla="*/ 63635 h 512010"/>
                <a:gd name="connsiteX14" fmla="*/ 215845 w 518026"/>
                <a:gd name="connsiteY14" fmla="*/ 66448 h 512010"/>
                <a:gd name="connsiteX15" fmla="*/ 219825 w 518026"/>
                <a:gd name="connsiteY15" fmla="*/ 69131 h 512010"/>
                <a:gd name="connsiteX16" fmla="*/ 221720 w 518026"/>
                <a:gd name="connsiteY16" fmla="*/ 71942 h 512010"/>
                <a:gd name="connsiteX17" fmla="*/ 225701 w 518026"/>
                <a:gd name="connsiteY17" fmla="*/ 74626 h 512010"/>
                <a:gd name="connsiteX18" fmla="*/ 227598 w 518026"/>
                <a:gd name="connsiteY18" fmla="*/ 77441 h 512010"/>
                <a:gd name="connsiteX19" fmla="*/ 231577 w 518026"/>
                <a:gd name="connsiteY19" fmla="*/ 80123 h 512010"/>
                <a:gd name="connsiteX20" fmla="*/ 233472 w 518026"/>
                <a:gd name="connsiteY20" fmla="*/ 82934 h 512010"/>
                <a:gd name="connsiteX21" fmla="*/ 237453 w 518026"/>
                <a:gd name="connsiteY21" fmla="*/ 85618 h 512010"/>
                <a:gd name="connsiteX22" fmla="*/ 239349 w 518026"/>
                <a:gd name="connsiteY22" fmla="*/ 88431 h 512010"/>
                <a:gd name="connsiteX23" fmla="*/ 243329 w 518026"/>
                <a:gd name="connsiteY23" fmla="*/ 91114 h 512010"/>
                <a:gd name="connsiteX24" fmla="*/ 245224 w 518026"/>
                <a:gd name="connsiteY24" fmla="*/ 93926 h 512010"/>
                <a:gd name="connsiteX25" fmla="*/ 249206 w 518026"/>
                <a:gd name="connsiteY25" fmla="*/ 96610 h 512010"/>
                <a:gd name="connsiteX26" fmla="*/ 251103 w 518026"/>
                <a:gd name="connsiteY26" fmla="*/ 99424 h 512010"/>
                <a:gd name="connsiteX27" fmla="*/ 255081 w 518026"/>
                <a:gd name="connsiteY27" fmla="*/ 102106 h 512010"/>
                <a:gd name="connsiteX28" fmla="*/ 256976 w 518026"/>
                <a:gd name="connsiteY28" fmla="*/ 104918 h 512010"/>
                <a:gd name="connsiteX29" fmla="*/ 260958 w 518026"/>
                <a:gd name="connsiteY29" fmla="*/ 107602 h 512010"/>
                <a:gd name="connsiteX30" fmla="*/ 262854 w 518026"/>
                <a:gd name="connsiteY30" fmla="*/ 110415 h 512010"/>
                <a:gd name="connsiteX31" fmla="*/ 266834 w 518026"/>
                <a:gd name="connsiteY31" fmla="*/ 113098 h 512010"/>
                <a:gd name="connsiteX32" fmla="*/ 268730 w 518026"/>
                <a:gd name="connsiteY32" fmla="*/ 115911 h 512010"/>
                <a:gd name="connsiteX33" fmla="*/ 272710 w 518026"/>
                <a:gd name="connsiteY33" fmla="*/ 118594 h 512010"/>
                <a:gd name="connsiteX34" fmla="*/ 274606 w 518026"/>
                <a:gd name="connsiteY34" fmla="*/ 121407 h 512010"/>
                <a:gd name="connsiteX35" fmla="*/ 278586 w 518026"/>
                <a:gd name="connsiteY35" fmla="*/ 124090 h 512010"/>
                <a:gd name="connsiteX36" fmla="*/ 280481 w 518026"/>
                <a:gd name="connsiteY36" fmla="*/ 126902 h 512010"/>
                <a:gd name="connsiteX37" fmla="*/ 284463 w 518026"/>
                <a:gd name="connsiteY37" fmla="*/ 129586 h 512010"/>
                <a:gd name="connsiteX38" fmla="*/ 286360 w 518026"/>
                <a:gd name="connsiteY38" fmla="*/ 132400 h 512010"/>
                <a:gd name="connsiteX39" fmla="*/ 290338 w 518026"/>
                <a:gd name="connsiteY39" fmla="*/ 135082 h 512010"/>
                <a:gd name="connsiteX40" fmla="*/ 292234 w 518026"/>
                <a:gd name="connsiteY40" fmla="*/ 137895 h 512010"/>
                <a:gd name="connsiteX41" fmla="*/ 296214 w 518026"/>
                <a:gd name="connsiteY41" fmla="*/ 140578 h 512010"/>
                <a:gd name="connsiteX42" fmla="*/ 298109 w 518026"/>
                <a:gd name="connsiteY42" fmla="*/ 143390 h 512010"/>
                <a:gd name="connsiteX43" fmla="*/ 302091 w 518026"/>
                <a:gd name="connsiteY43" fmla="*/ 146074 h 512010"/>
                <a:gd name="connsiteX44" fmla="*/ 303987 w 518026"/>
                <a:gd name="connsiteY44" fmla="*/ 148887 h 512010"/>
                <a:gd name="connsiteX45" fmla="*/ 307966 w 518026"/>
                <a:gd name="connsiteY45" fmla="*/ 151569 h 512010"/>
                <a:gd name="connsiteX46" fmla="*/ 308137 w 518026"/>
                <a:gd name="connsiteY46" fmla="*/ 151824 h 512010"/>
                <a:gd name="connsiteX47" fmla="*/ 313770 w 518026"/>
                <a:gd name="connsiteY47" fmla="*/ 150972 h 512010"/>
                <a:gd name="connsiteX48" fmla="*/ 372295 w 518026"/>
                <a:gd name="connsiteY48" fmla="*/ 168849 h 512010"/>
                <a:gd name="connsiteX49" fmla="*/ 379462 w 518026"/>
                <a:gd name="connsiteY49" fmla="*/ 177553 h 512010"/>
                <a:gd name="connsiteX50" fmla="*/ 393663 w 518026"/>
                <a:gd name="connsiteY50" fmla="*/ 187127 h 512010"/>
                <a:gd name="connsiteX51" fmla="*/ 395559 w 518026"/>
                <a:gd name="connsiteY51" fmla="*/ 189940 h 512010"/>
                <a:gd name="connsiteX52" fmla="*/ 399539 w 518026"/>
                <a:gd name="connsiteY52" fmla="*/ 192623 h 512010"/>
                <a:gd name="connsiteX53" fmla="*/ 401434 w 518026"/>
                <a:gd name="connsiteY53" fmla="*/ 195435 h 512010"/>
                <a:gd name="connsiteX54" fmla="*/ 405416 w 518026"/>
                <a:gd name="connsiteY54" fmla="*/ 198119 h 512010"/>
                <a:gd name="connsiteX55" fmla="*/ 407313 w 518026"/>
                <a:gd name="connsiteY55" fmla="*/ 200933 h 512010"/>
                <a:gd name="connsiteX56" fmla="*/ 411291 w 518026"/>
                <a:gd name="connsiteY56" fmla="*/ 203615 h 512010"/>
                <a:gd name="connsiteX57" fmla="*/ 413186 w 518026"/>
                <a:gd name="connsiteY57" fmla="*/ 206427 h 512010"/>
                <a:gd name="connsiteX58" fmla="*/ 417168 w 518026"/>
                <a:gd name="connsiteY58" fmla="*/ 209111 h 512010"/>
                <a:gd name="connsiteX59" fmla="*/ 419064 w 518026"/>
                <a:gd name="connsiteY59" fmla="*/ 211924 h 512010"/>
                <a:gd name="connsiteX60" fmla="*/ 423044 w 518026"/>
                <a:gd name="connsiteY60" fmla="*/ 214607 h 512010"/>
                <a:gd name="connsiteX61" fmla="*/ 424940 w 518026"/>
                <a:gd name="connsiteY61" fmla="*/ 217420 h 512010"/>
                <a:gd name="connsiteX62" fmla="*/ 428920 w 518026"/>
                <a:gd name="connsiteY62" fmla="*/ 220103 h 512010"/>
                <a:gd name="connsiteX63" fmla="*/ 430815 w 518026"/>
                <a:gd name="connsiteY63" fmla="*/ 222914 h 512010"/>
                <a:gd name="connsiteX64" fmla="*/ 434796 w 518026"/>
                <a:gd name="connsiteY64" fmla="*/ 225598 h 512010"/>
                <a:gd name="connsiteX65" fmla="*/ 436693 w 518026"/>
                <a:gd name="connsiteY65" fmla="*/ 228413 h 512010"/>
                <a:gd name="connsiteX66" fmla="*/ 440672 w 518026"/>
                <a:gd name="connsiteY66" fmla="*/ 231095 h 512010"/>
                <a:gd name="connsiteX67" fmla="*/ 442567 w 518026"/>
                <a:gd name="connsiteY67" fmla="*/ 233906 h 512010"/>
                <a:gd name="connsiteX68" fmla="*/ 446548 w 518026"/>
                <a:gd name="connsiteY68" fmla="*/ 236590 h 512010"/>
                <a:gd name="connsiteX69" fmla="*/ 448444 w 518026"/>
                <a:gd name="connsiteY69" fmla="*/ 239403 h 512010"/>
                <a:gd name="connsiteX70" fmla="*/ 452424 w 518026"/>
                <a:gd name="connsiteY70" fmla="*/ 242086 h 512010"/>
                <a:gd name="connsiteX71" fmla="*/ 454319 w 518026"/>
                <a:gd name="connsiteY71" fmla="*/ 244898 h 512010"/>
                <a:gd name="connsiteX72" fmla="*/ 458301 w 518026"/>
                <a:gd name="connsiteY72" fmla="*/ 247582 h 512010"/>
                <a:gd name="connsiteX73" fmla="*/ 460198 w 518026"/>
                <a:gd name="connsiteY73" fmla="*/ 250396 h 512010"/>
                <a:gd name="connsiteX74" fmla="*/ 464176 w 518026"/>
                <a:gd name="connsiteY74" fmla="*/ 253078 h 512010"/>
                <a:gd name="connsiteX75" fmla="*/ 466071 w 518026"/>
                <a:gd name="connsiteY75" fmla="*/ 255890 h 512010"/>
                <a:gd name="connsiteX76" fmla="*/ 470053 w 518026"/>
                <a:gd name="connsiteY76" fmla="*/ 258574 h 512010"/>
                <a:gd name="connsiteX77" fmla="*/ 471949 w 518026"/>
                <a:gd name="connsiteY77" fmla="*/ 261387 h 512010"/>
                <a:gd name="connsiteX78" fmla="*/ 475929 w 518026"/>
                <a:gd name="connsiteY78" fmla="*/ 264070 h 512010"/>
                <a:gd name="connsiteX79" fmla="*/ 477825 w 518026"/>
                <a:gd name="connsiteY79" fmla="*/ 266883 h 512010"/>
                <a:gd name="connsiteX80" fmla="*/ 481805 w 518026"/>
                <a:gd name="connsiteY80" fmla="*/ 269566 h 512010"/>
                <a:gd name="connsiteX81" fmla="*/ 483701 w 518026"/>
                <a:gd name="connsiteY81" fmla="*/ 272379 h 512010"/>
                <a:gd name="connsiteX82" fmla="*/ 487681 w 518026"/>
                <a:gd name="connsiteY82" fmla="*/ 275062 h 512010"/>
                <a:gd name="connsiteX83" fmla="*/ 489576 w 518026"/>
                <a:gd name="connsiteY83" fmla="*/ 277874 h 512010"/>
                <a:gd name="connsiteX84" fmla="*/ 493558 w 518026"/>
                <a:gd name="connsiteY84" fmla="*/ 280558 h 512010"/>
                <a:gd name="connsiteX85" fmla="*/ 495455 w 518026"/>
                <a:gd name="connsiteY85" fmla="*/ 283372 h 512010"/>
                <a:gd name="connsiteX86" fmla="*/ 499433 w 518026"/>
                <a:gd name="connsiteY86" fmla="*/ 286054 h 512010"/>
                <a:gd name="connsiteX87" fmla="*/ 501329 w 518026"/>
                <a:gd name="connsiteY87" fmla="*/ 288867 h 512010"/>
                <a:gd name="connsiteX88" fmla="*/ 505309 w 518026"/>
                <a:gd name="connsiteY88" fmla="*/ 291550 h 512010"/>
                <a:gd name="connsiteX89" fmla="*/ 507204 w 518026"/>
                <a:gd name="connsiteY89" fmla="*/ 294362 h 512010"/>
                <a:gd name="connsiteX90" fmla="*/ 511186 w 518026"/>
                <a:gd name="connsiteY90" fmla="*/ 297046 h 512010"/>
                <a:gd name="connsiteX91" fmla="*/ 513082 w 518026"/>
                <a:gd name="connsiteY91" fmla="*/ 299859 h 512010"/>
                <a:gd name="connsiteX92" fmla="*/ 517061 w 518026"/>
                <a:gd name="connsiteY92" fmla="*/ 302541 h 512010"/>
                <a:gd name="connsiteX93" fmla="*/ 518026 w 518026"/>
                <a:gd name="connsiteY93" fmla="*/ 303972 h 512010"/>
                <a:gd name="connsiteX94" fmla="*/ 518026 w 518026"/>
                <a:gd name="connsiteY94" fmla="*/ 399560 h 512010"/>
                <a:gd name="connsiteX95" fmla="*/ 405576 w 518026"/>
                <a:gd name="connsiteY95" fmla="*/ 512010 h 512010"/>
                <a:gd name="connsiteX96" fmla="*/ 387800 w 518026"/>
                <a:gd name="connsiteY96" fmla="*/ 512010 h 512010"/>
                <a:gd name="connsiteX97" fmla="*/ 387207 w 518026"/>
                <a:gd name="connsiteY97" fmla="*/ 511131 h 512010"/>
                <a:gd name="connsiteX98" fmla="*/ 383227 w 518026"/>
                <a:gd name="connsiteY98" fmla="*/ 508448 h 512010"/>
                <a:gd name="connsiteX99" fmla="*/ 381331 w 518026"/>
                <a:gd name="connsiteY99" fmla="*/ 505636 h 512010"/>
                <a:gd name="connsiteX100" fmla="*/ 377350 w 518026"/>
                <a:gd name="connsiteY100" fmla="*/ 502952 h 512010"/>
                <a:gd name="connsiteX101" fmla="*/ 375453 w 518026"/>
                <a:gd name="connsiteY101" fmla="*/ 500137 h 512010"/>
                <a:gd name="connsiteX102" fmla="*/ 371475 w 518026"/>
                <a:gd name="connsiteY102" fmla="*/ 497455 h 512010"/>
                <a:gd name="connsiteX103" fmla="*/ 369580 w 518026"/>
                <a:gd name="connsiteY103" fmla="*/ 494644 h 512010"/>
                <a:gd name="connsiteX104" fmla="*/ 365598 w 518026"/>
                <a:gd name="connsiteY104" fmla="*/ 491959 h 512010"/>
                <a:gd name="connsiteX105" fmla="*/ 363702 w 518026"/>
                <a:gd name="connsiteY105" fmla="*/ 489147 h 512010"/>
                <a:gd name="connsiteX106" fmla="*/ 359722 w 518026"/>
                <a:gd name="connsiteY106" fmla="*/ 486463 h 512010"/>
                <a:gd name="connsiteX107" fmla="*/ 357826 w 518026"/>
                <a:gd name="connsiteY107" fmla="*/ 483651 h 512010"/>
                <a:gd name="connsiteX108" fmla="*/ 353846 w 518026"/>
                <a:gd name="connsiteY108" fmla="*/ 480968 h 512010"/>
                <a:gd name="connsiteX109" fmla="*/ 351950 w 518026"/>
                <a:gd name="connsiteY109" fmla="*/ 478155 h 512010"/>
                <a:gd name="connsiteX110" fmla="*/ 347970 w 518026"/>
                <a:gd name="connsiteY110" fmla="*/ 475472 h 512010"/>
                <a:gd name="connsiteX111" fmla="*/ 346074 w 518026"/>
                <a:gd name="connsiteY111" fmla="*/ 472659 h 512010"/>
                <a:gd name="connsiteX112" fmla="*/ 342094 w 518026"/>
                <a:gd name="connsiteY112" fmla="*/ 469976 h 512010"/>
                <a:gd name="connsiteX113" fmla="*/ 340198 w 518026"/>
                <a:gd name="connsiteY113" fmla="*/ 467163 h 512010"/>
                <a:gd name="connsiteX114" fmla="*/ 336218 w 518026"/>
                <a:gd name="connsiteY114" fmla="*/ 464480 h 512010"/>
                <a:gd name="connsiteX115" fmla="*/ 334322 w 518026"/>
                <a:gd name="connsiteY115" fmla="*/ 461667 h 512010"/>
                <a:gd name="connsiteX116" fmla="*/ 330342 w 518026"/>
                <a:gd name="connsiteY116" fmla="*/ 458984 h 512010"/>
                <a:gd name="connsiteX117" fmla="*/ 328448 w 518026"/>
                <a:gd name="connsiteY117" fmla="*/ 456174 h 512010"/>
                <a:gd name="connsiteX118" fmla="*/ 324465 w 518026"/>
                <a:gd name="connsiteY118" fmla="*/ 453489 h 512010"/>
                <a:gd name="connsiteX119" fmla="*/ 322566 w 518026"/>
                <a:gd name="connsiteY119" fmla="*/ 450673 h 512010"/>
                <a:gd name="connsiteX120" fmla="*/ 318590 w 518026"/>
                <a:gd name="connsiteY120" fmla="*/ 447992 h 512010"/>
                <a:gd name="connsiteX121" fmla="*/ 316696 w 518026"/>
                <a:gd name="connsiteY121" fmla="*/ 445182 h 512010"/>
                <a:gd name="connsiteX122" fmla="*/ 312713 w 518026"/>
                <a:gd name="connsiteY122" fmla="*/ 442497 h 512010"/>
                <a:gd name="connsiteX123" fmla="*/ 310817 w 518026"/>
                <a:gd name="connsiteY123" fmla="*/ 439684 h 512010"/>
                <a:gd name="connsiteX124" fmla="*/ 306837 w 518026"/>
                <a:gd name="connsiteY124" fmla="*/ 437001 h 512010"/>
                <a:gd name="connsiteX125" fmla="*/ 304941 w 518026"/>
                <a:gd name="connsiteY125" fmla="*/ 434188 h 512010"/>
                <a:gd name="connsiteX126" fmla="*/ 300961 w 518026"/>
                <a:gd name="connsiteY126" fmla="*/ 431505 h 512010"/>
                <a:gd name="connsiteX127" fmla="*/ 299065 w 518026"/>
                <a:gd name="connsiteY127" fmla="*/ 428692 h 512010"/>
                <a:gd name="connsiteX128" fmla="*/ 295085 w 518026"/>
                <a:gd name="connsiteY128" fmla="*/ 426009 h 512010"/>
                <a:gd name="connsiteX129" fmla="*/ 293189 w 518026"/>
                <a:gd name="connsiteY129" fmla="*/ 423196 h 512010"/>
                <a:gd name="connsiteX130" fmla="*/ 289209 w 518026"/>
                <a:gd name="connsiteY130" fmla="*/ 420513 h 512010"/>
                <a:gd name="connsiteX131" fmla="*/ 287313 w 518026"/>
                <a:gd name="connsiteY131" fmla="*/ 417700 h 512010"/>
                <a:gd name="connsiteX132" fmla="*/ 283333 w 518026"/>
                <a:gd name="connsiteY132" fmla="*/ 415017 h 512010"/>
                <a:gd name="connsiteX133" fmla="*/ 281437 w 518026"/>
                <a:gd name="connsiteY133" fmla="*/ 412204 h 512010"/>
                <a:gd name="connsiteX134" fmla="*/ 277457 w 518026"/>
                <a:gd name="connsiteY134" fmla="*/ 409521 h 512010"/>
                <a:gd name="connsiteX135" fmla="*/ 275561 w 518026"/>
                <a:gd name="connsiteY135" fmla="*/ 406709 h 512010"/>
                <a:gd name="connsiteX136" fmla="*/ 271580 w 518026"/>
                <a:gd name="connsiteY136" fmla="*/ 404025 h 512010"/>
                <a:gd name="connsiteX137" fmla="*/ 269683 w 518026"/>
                <a:gd name="connsiteY137" fmla="*/ 401210 h 512010"/>
                <a:gd name="connsiteX138" fmla="*/ 265705 w 518026"/>
                <a:gd name="connsiteY138" fmla="*/ 398529 h 512010"/>
                <a:gd name="connsiteX139" fmla="*/ 263809 w 518026"/>
                <a:gd name="connsiteY139" fmla="*/ 395717 h 512010"/>
                <a:gd name="connsiteX140" fmla="*/ 259828 w 518026"/>
                <a:gd name="connsiteY140" fmla="*/ 393033 h 512010"/>
                <a:gd name="connsiteX141" fmla="*/ 257932 w 518026"/>
                <a:gd name="connsiteY141" fmla="*/ 390220 h 512010"/>
                <a:gd name="connsiteX142" fmla="*/ 253952 w 518026"/>
                <a:gd name="connsiteY142" fmla="*/ 387537 h 512010"/>
                <a:gd name="connsiteX143" fmla="*/ 252056 w 518026"/>
                <a:gd name="connsiteY143" fmla="*/ 384724 h 512010"/>
                <a:gd name="connsiteX144" fmla="*/ 248076 w 518026"/>
                <a:gd name="connsiteY144" fmla="*/ 382041 h 512010"/>
                <a:gd name="connsiteX145" fmla="*/ 246181 w 518026"/>
                <a:gd name="connsiteY145" fmla="*/ 379229 h 512010"/>
                <a:gd name="connsiteX146" fmla="*/ 242200 w 518026"/>
                <a:gd name="connsiteY146" fmla="*/ 376546 h 512010"/>
                <a:gd name="connsiteX147" fmla="*/ 240303 w 518026"/>
                <a:gd name="connsiteY147" fmla="*/ 373732 h 512010"/>
                <a:gd name="connsiteX148" fmla="*/ 236323 w 518026"/>
                <a:gd name="connsiteY148" fmla="*/ 371049 h 512010"/>
                <a:gd name="connsiteX149" fmla="*/ 234427 w 518026"/>
                <a:gd name="connsiteY149" fmla="*/ 368236 h 512010"/>
                <a:gd name="connsiteX150" fmla="*/ 230448 w 518026"/>
                <a:gd name="connsiteY150" fmla="*/ 365554 h 512010"/>
                <a:gd name="connsiteX151" fmla="*/ 228552 w 518026"/>
                <a:gd name="connsiteY151" fmla="*/ 362742 h 512010"/>
                <a:gd name="connsiteX152" fmla="*/ 224571 w 518026"/>
                <a:gd name="connsiteY152" fmla="*/ 360058 h 512010"/>
                <a:gd name="connsiteX153" fmla="*/ 222675 w 518026"/>
                <a:gd name="connsiteY153" fmla="*/ 357245 h 512010"/>
                <a:gd name="connsiteX154" fmla="*/ 218695 w 518026"/>
                <a:gd name="connsiteY154" fmla="*/ 354562 h 512010"/>
                <a:gd name="connsiteX155" fmla="*/ 216799 w 518026"/>
                <a:gd name="connsiteY155" fmla="*/ 351749 h 512010"/>
                <a:gd name="connsiteX156" fmla="*/ 212819 w 518026"/>
                <a:gd name="connsiteY156" fmla="*/ 349066 h 512010"/>
                <a:gd name="connsiteX157" fmla="*/ 210923 w 518026"/>
                <a:gd name="connsiteY157" fmla="*/ 346253 h 512010"/>
                <a:gd name="connsiteX158" fmla="*/ 206943 w 518026"/>
                <a:gd name="connsiteY158" fmla="*/ 343570 h 512010"/>
                <a:gd name="connsiteX159" fmla="*/ 205047 w 518026"/>
                <a:gd name="connsiteY159" fmla="*/ 340757 h 512010"/>
                <a:gd name="connsiteX160" fmla="*/ 201067 w 518026"/>
                <a:gd name="connsiteY160" fmla="*/ 338074 h 512010"/>
                <a:gd name="connsiteX161" fmla="*/ 199171 w 518026"/>
                <a:gd name="connsiteY161" fmla="*/ 335261 h 512010"/>
                <a:gd name="connsiteX162" fmla="*/ 195191 w 518026"/>
                <a:gd name="connsiteY162" fmla="*/ 332578 h 512010"/>
                <a:gd name="connsiteX163" fmla="*/ 193295 w 518026"/>
                <a:gd name="connsiteY163" fmla="*/ 329765 h 512010"/>
                <a:gd name="connsiteX164" fmla="*/ 189315 w 518026"/>
                <a:gd name="connsiteY164" fmla="*/ 327082 h 512010"/>
                <a:gd name="connsiteX165" fmla="*/ 187419 w 518026"/>
                <a:gd name="connsiteY165" fmla="*/ 324270 h 512010"/>
                <a:gd name="connsiteX166" fmla="*/ 183438 w 518026"/>
                <a:gd name="connsiteY166" fmla="*/ 321586 h 512010"/>
                <a:gd name="connsiteX167" fmla="*/ 181541 w 518026"/>
                <a:gd name="connsiteY167" fmla="*/ 318771 h 512010"/>
                <a:gd name="connsiteX168" fmla="*/ 177563 w 518026"/>
                <a:gd name="connsiteY168" fmla="*/ 316090 h 512010"/>
                <a:gd name="connsiteX169" fmla="*/ 175667 w 518026"/>
                <a:gd name="connsiteY169" fmla="*/ 313278 h 512010"/>
                <a:gd name="connsiteX170" fmla="*/ 171686 w 518026"/>
                <a:gd name="connsiteY170" fmla="*/ 310594 h 512010"/>
                <a:gd name="connsiteX171" fmla="*/ 169790 w 518026"/>
                <a:gd name="connsiteY171" fmla="*/ 307781 h 512010"/>
                <a:gd name="connsiteX172" fmla="*/ 165810 w 518026"/>
                <a:gd name="connsiteY172" fmla="*/ 305098 h 512010"/>
                <a:gd name="connsiteX173" fmla="*/ 163914 w 518026"/>
                <a:gd name="connsiteY173" fmla="*/ 302286 h 512010"/>
                <a:gd name="connsiteX174" fmla="*/ 159933 w 518026"/>
                <a:gd name="connsiteY174" fmla="*/ 299602 h 512010"/>
                <a:gd name="connsiteX175" fmla="*/ 158037 w 518026"/>
                <a:gd name="connsiteY175" fmla="*/ 296789 h 512010"/>
                <a:gd name="connsiteX176" fmla="*/ 154058 w 518026"/>
                <a:gd name="connsiteY176" fmla="*/ 294107 h 512010"/>
                <a:gd name="connsiteX177" fmla="*/ 152162 w 518026"/>
                <a:gd name="connsiteY177" fmla="*/ 291295 h 512010"/>
                <a:gd name="connsiteX178" fmla="*/ 148181 w 518026"/>
                <a:gd name="connsiteY178" fmla="*/ 288611 h 512010"/>
                <a:gd name="connsiteX179" fmla="*/ 146285 w 518026"/>
                <a:gd name="connsiteY179" fmla="*/ 285798 h 512010"/>
                <a:gd name="connsiteX180" fmla="*/ 142305 w 518026"/>
                <a:gd name="connsiteY180" fmla="*/ 283115 h 512010"/>
                <a:gd name="connsiteX181" fmla="*/ 140408 w 518026"/>
                <a:gd name="connsiteY181" fmla="*/ 280300 h 512010"/>
                <a:gd name="connsiteX182" fmla="*/ 136430 w 518026"/>
                <a:gd name="connsiteY182" fmla="*/ 277619 h 512010"/>
                <a:gd name="connsiteX183" fmla="*/ 134534 w 518026"/>
                <a:gd name="connsiteY183" fmla="*/ 274807 h 512010"/>
                <a:gd name="connsiteX184" fmla="*/ 130553 w 518026"/>
                <a:gd name="connsiteY184" fmla="*/ 272123 h 512010"/>
                <a:gd name="connsiteX185" fmla="*/ 128657 w 518026"/>
                <a:gd name="connsiteY185" fmla="*/ 269310 h 512010"/>
                <a:gd name="connsiteX186" fmla="*/ 124677 w 518026"/>
                <a:gd name="connsiteY186" fmla="*/ 266627 h 512010"/>
                <a:gd name="connsiteX187" fmla="*/ 122781 w 518026"/>
                <a:gd name="connsiteY187" fmla="*/ 263814 h 512010"/>
                <a:gd name="connsiteX188" fmla="*/ 118801 w 518026"/>
                <a:gd name="connsiteY188" fmla="*/ 261131 h 512010"/>
                <a:gd name="connsiteX189" fmla="*/ 116905 w 518026"/>
                <a:gd name="connsiteY189" fmla="*/ 258318 h 512010"/>
                <a:gd name="connsiteX190" fmla="*/ 112925 w 518026"/>
                <a:gd name="connsiteY190" fmla="*/ 255635 h 512010"/>
                <a:gd name="connsiteX191" fmla="*/ 111029 w 518026"/>
                <a:gd name="connsiteY191" fmla="*/ 252823 h 512010"/>
                <a:gd name="connsiteX192" fmla="*/ 107048 w 518026"/>
                <a:gd name="connsiteY192" fmla="*/ 250139 h 512010"/>
                <a:gd name="connsiteX193" fmla="*/ 105151 w 518026"/>
                <a:gd name="connsiteY193" fmla="*/ 247324 h 512010"/>
                <a:gd name="connsiteX194" fmla="*/ 101173 w 518026"/>
                <a:gd name="connsiteY194" fmla="*/ 244643 h 512010"/>
                <a:gd name="connsiteX195" fmla="*/ 99277 w 518026"/>
                <a:gd name="connsiteY195" fmla="*/ 241831 h 512010"/>
                <a:gd name="connsiteX196" fmla="*/ 95296 w 518026"/>
                <a:gd name="connsiteY196" fmla="*/ 239147 h 512010"/>
                <a:gd name="connsiteX197" fmla="*/ 93400 w 518026"/>
                <a:gd name="connsiteY197" fmla="*/ 236334 h 512010"/>
                <a:gd name="connsiteX198" fmla="*/ 89420 w 518026"/>
                <a:gd name="connsiteY198" fmla="*/ 233651 h 512010"/>
                <a:gd name="connsiteX199" fmla="*/ 87525 w 518026"/>
                <a:gd name="connsiteY199" fmla="*/ 230839 h 512010"/>
                <a:gd name="connsiteX200" fmla="*/ 83544 w 518026"/>
                <a:gd name="connsiteY200" fmla="*/ 228156 h 512010"/>
                <a:gd name="connsiteX201" fmla="*/ 81646 w 518026"/>
                <a:gd name="connsiteY201" fmla="*/ 225341 h 512010"/>
                <a:gd name="connsiteX202" fmla="*/ 77668 w 518026"/>
                <a:gd name="connsiteY202" fmla="*/ 222659 h 512010"/>
                <a:gd name="connsiteX203" fmla="*/ 75773 w 518026"/>
                <a:gd name="connsiteY203" fmla="*/ 219847 h 512010"/>
                <a:gd name="connsiteX204" fmla="*/ 71792 w 518026"/>
                <a:gd name="connsiteY204" fmla="*/ 217164 h 512010"/>
                <a:gd name="connsiteX205" fmla="*/ 69896 w 518026"/>
                <a:gd name="connsiteY205" fmla="*/ 214351 h 512010"/>
                <a:gd name="connsiteX206" fmla="*/ 65916 w 518026"/>
                <a:gd name="connsiteY206" fmla="*/ 211668 h 512010"/>
                <a:gd name="connsiteX207" fmla="*/ 64020 w 518026"/>
                <a:gd name="connsiteY207" fmla="*/ 208855 h 512010"/>
                <a:gd name="connsiteX208" fmla="*/ 60040 w 518026"/>
                <a:gd name="connsiteY208" fmla="*/ 206172 h 512010"/>
                <a:gd name="connsiteX209" fmla="*/ 58144 w 518026"/>
                <a:gd name="connsiteY209" fmla="*/ 203360 h 512010"/>
                <a:gd name="connsiteX210" fmla="*/ 54163 w 518026"/>
                <a:gd name="connsiteY210" fmla="*/ 200676 h 512010"/>
                <a:gd name="connsiteX211" fmla="*/ 52266 w 518026"/>
                <a:gd name="connsiteY211" fmla="*/ 197861 h 512010"/>
                <a:gd name="connsiteX212" fmla="*/ 48288 w 518026"/>
                <a:gd name="connsiteY212" fmla="*/ 195180 h 512010"/>
                <a:gd name="connsiteX213" fmla="*/ 46392 w 518026"/>
                <a:gd name="connsiteY213" fmla="*/ 192368 h 512010"/>
                <a:gd name="connsiteX214" fmla="*/ 42411 w 518026"/>
                <a:gd name="connsiteY214" fmla="*/ 189684 h 512010"/>
                <a:gd name="connsiteX215" fmla="*/ 40567 w 518026"/>
                <a:gd name="connsiteY215" fmla="*/ 186949 h 512010"/>
                <a:gd name="connsiteX216" fmla="*/ 38092 w 518026"/>
                <a:gd name="connsiteY216" fmla="*/ 185447 h 512010"/>
                <a:gd name="connsiteX217" fmla="*/ 37743 w 518026"/>
                <a:gd name="connsiteY217" fmla="*/ 185002 h 512010"/>
                <a:gd name="connsiteX218" fmla="*/ 36535 w 518026"/>
                <a:gd name="connsiteY218" fmla="*/ 184188 h 512010"/>
                <a:gd name="connsiteX219" fmla="*/ 33062 w 518026"/>
                <a:gd name="connsiteY219" fmla="*/ 179037 h 512010"/>
                <a:gd name="connsiteX220" fmla="*/ 10322 w 518026"/>
                <a:gd name="connsiteY220" fmla="*/ 150056 h 512010"/>
                <a:gd name="connsiteX221" fmla="*/ 0 w 518026"/>
                <a:gd name="connsiteY221" fmla="*/ 104675 h 512010"/>
                <a:gd name="connsiteX222" fmla="*/ 104675 w 518026"/>
                <a:gd name="connsiteY222" fmla="*/ 0 h 51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</a:cxnLst>
              <a:rect l="l" t="t" r="r" b="b"/>
              <a:pathLst>
                <a:path w="518026" h="512010">
                  <a:moveTo>
                    <a:pt x="104675" y="0"/>
                  </a:moveTo>
                  <a:cubicBezTo>
                    <a:pt x="126354" y="0"/>
                    <a:pt x="146494" y="6591"/>
                    <a:pt x="163200" y="17877"/>
                  </a:cubicBezTo>
                  <a:lnTo>
                    <a:pt x="170367" y="26581"/>
                  </a:lnTo>
                  <a:lnTo>
                    <a:pt x="184568" y="36155"/>
                  </a:lnTo>
                  <a:lnTo>
                    <a:pt x="186464" y="38968"/>
                  </a:lnTo>
                  <a:lnTo>
                    <a:pt x="190444" y="41651"/>
                  </a:lnTo>
                  <a:lnTo>
                    <a:pt x="192339" y="44463"/>
                  </a:lnTo>
                  <a:lnTo>
                    <a:pt x="196321" y="47147"/>
                  </a:lnTo>
                  <a:lnTo>
                    <a:pt x="198218" y="49961"/>
                  </a:lnTo>
                  <a:lnTo>
                    <a:pt x="202196" y="52643"/>
                  </a:lnTo>
                  <a:lnTo>
                    <a:pt x="204091" y="55455"/>
                  </a:lnTo>
                  <a:lnTo>
                    <a:pt x="208073" y="58139"/>
                  </a:lnTo>
                  <a:lnTo>
                    <a:pt x="209969" y="60952"/>
                  </a:lnTo>
                  <a:lnTo>
                    <a:pt x="213949" y="63635"/>
                  </a:lnTo>
                  <a:lnTo>
                    <a:pt x="215845" y="66448"/>
                  </a:lnTo>
                  <a:lnTo>
                    <a:pt x="219825" y="69131"/>
                  </a:lnTo>
                  <a:lnTo>
                    <a:pt x="221720" y="71942"/>
                  </a:lnTo>
                  <a:lnTo>
                    <a:pt x="225701" y="74626"/>
                  </a:lnTo>
                  <a:lnTo>
                    <a:pt x="227598" y="77441"/>
                  </a:lnTo>
                  <a:lnTo>
                    <a:pt x="231577" y="80123"/>
                  </a:lnTo>
                  <a:lnTo>
                    <a:pt x="233472" y="82934"/>
                  </a:lnTo>
                  <a:lnTo>
                    <a:pt x="237453" y="85618"/>
                  </a:lnTo>
                  <a:lnTo>
                    <a:pt x="239349" y="88431"/>
                  </a:lnTo>
                  <a:lnTo>
                    <a:pt x="243329" y="91114"/>
                  </a:lnTo>
                  <a:lnTo>
                    <a:pt x="245224" y="93926"/>
                  </a:lnTo>
                  <a:lnTo>
                    <a:pt x="249206" y="96610"/>
                  </a:lnTo>
                  <a:lnTo>
                    <a:pt x="251103" y="99424"/>
                  </a:lnTo>
                  <a:lnTo>
                    <a:pt x="255081" y="102106"/>
                  </a:lnTo>
                  <a:lnTo>
                    <a:pt x="256976" y="104918"/>
                  </a:lnTo>
                  <a:lnTo>
                    <a:pt x="260958" y="107602"/>
                  </a:lnTo>
                  <a:lnTo>
                    <a:pt x="262854" y="110415"/>
                  </a:lnTo>
                  <a:lnTo>
                    <a:pt x="266834" y="113098"/>
                  </a:lnTo>
                  <a:lnTo>
                    <a:pt x="268730" y="115911"/>
                  </a:lnTo>
                  <a:lnTo>
                    <a:pt x="272710" y="118594"/>
                  </a:lnTo>
                  <a:lnTo>
                    <a:pt x="274606" y="121407"/>
                  </a:lnTo>
                  <a:lnTo>
                    <a:pt x="278586" y="124090"/>
                  </a:lnTo>
                  <a:lnTo>
                    <a:pt x="280481" y="126902"/>
                  </a:lnTo>
                  <a:lnTo>
                    <a:pt x="284463" y="129586"/>
                  </a:lnTo>
                  <a:lnTo>
                    <a:pt x="286360" y="132400"/>
                  </a:lnTo>
                  <a:lnTo>
                    <a:pt x="290338" y="135082"/>
                  </a:lnTo>
                  <a:lnTo>
                    <a:pt x="292234" y="137895"/>
                  </a:lnTo>
                  <a:lnTo>
                    <a:pt x="296214" y="140578"/>
                  </a:lnTo>
                  <a:lnTo>
                    <a:pt x="298109" y="143390"/>
                  </a:lnTo>
                  <a:lnTo>
                    <a:pt x="302091" y="146074"/>
                  </a:lnTo>
                  <a:lnTo>
                    <a:pt x="303987" y="148887"/>
                  </a:lnTo>
                  <a:lnTo>
                    <a:pt x="307966" y="151569"/>
                  </a:lnTo>
                  <a:lnTo>
                    <a:pt x="308137" y="151824"/>
                  </a:lnTo>
                  <a:lnTo>
                    <a:pt x="313770" y="150972"/>
                  </a:lnTo>
                  <a:cubicBezTo>
                    <a:pt x="335449" y="150972"/>
                    <a:pt x="355589" y="157563"/>
                    <a:pt x="372295" y="168849"/>
                  </a:cubicBezTo>
                  <a:lnTo>
                    <a:pt x="379462" y="177553"/>
                  </a:lnTo>
                  <a:lnTo>
                    <a:pt x="393663" y="187127"/>
                  </a:lnTo>
                  <a:lnTo>
                    <a:pt x="395559" y="189940"/>
                  </a:lnTo>
                  <a:lnTo>
                    <a:pt x="399539" y="192623"/>
                  </a:lnTo>
                  <a:lnTo>
                    <a:pt x="401434" y="195435"/>
                  </a:lnTo>
                  <a:lnTo>
                    <a:pt x="405416" y="198119"/>
                  </a:lnTo>
                  <a:lnTo>
                    <a:pt x="407313" y="200933"/>
                  </a:lnTo>
                  <a:lnTo>
                    <a:pt x="411291" y="203615"/>
                  </a:lnTo>
                  <a:lnTo>
                    <a:pt x="413186" y="206427"/>
                  </a:lnTo>
                  <a:lnTo>
                    <a:pt x="417168" y="209111"/>
                  </a:lnTo>
                  <a:lnTo>
                    <a:pt x="419064" y="211924"/>
                  </a:lnTo>
                  <a:lnTo>
                    <a:pt x="423044" y="214607"/>
                  </a:lnTo>
                  <a:lnTo>
                    <a:pt x="424940" y="217420"/>
                  </a:lnTo>
                  <a:lnTo>
                    <a:pt x="428920" y="220103"/>
                  </a:lnTo>
                  <a:lnTo>
                    <a:pt x="430815" y="222914"/>
                  </a:lnTo>
                  <a:lnTo>
                    <a:pt x="434796" y="225598"/>
                  </a:lnTo>
                  <a:lnTo>
                    <a:pt x="436693" y="228413"/>
                  </a:lnTo>
                  <a:lnTo>
                    <a:pt x="440672" y="231095"/>
                  </a:lnTo>
                  <a:lnTo>
                    <a:pt x="442567" y="233906"/>
                  </a:lnTo>
                  <a:lnTo>
                    <a:pt x="446548" y="236590"/>
                  </a:lnTo>
                  <a:lnTo>
                    <a:pt x="448444" y="239403"/>
                  </a:lnTo>
                  <a:lnTo>
                    <a:pt x="452424" y="242086"/>
                  </a:lnTo>
                  <a:lnTo>
                    <a:pt x="454319" y="244898"/>
                  </a:lnTo>
                  <a:lnTo>
                    <a:pt x="458301" y="247582"/>
                  </a:lnTo>
                  <a:lnTo>
                    <a:pt x="460198" y="250396"/>
                  </a:lnTo>
                  <a:lnTo>
                    <a:pt x="464176" y="253078"/>
                  </a:lnTo>
                  <a:lnTo>
                    <a:pt x="466071" y="255890"/>
                  </a:lnTo>
                  <a:lnTo>
                    <a:pt x="470053" y="258574"/>
                  </a:lnTo>
                  <a:lnTo>
                    <a:pt x="471949" y="261387"/>
                  </a:lnTo>
                  <a:lnTo>
                    <a:pt x="475929" y="264070"/>
                  </a:lnTo>
                  <a:lnTo>
                    <a:pt x="477825" y="266883"/>
                  </a:lnTo>
                  <a:lnTo>
                    <a:pt x="481805" y="269566"/>
                  </a:lnTo>
                  <a:lnTo>
                    <a:pt x="483701" y="272379"/>
                  </a:lnTo>
                  <a:lnTo>
                    <a:pt x="487681" y="275062"/>
                  </a:lnTo>
                  <a:lnTo>
                    <a:pt x="489576" y="277874"/>
                  </a:lnTo>
                  <a:lnTo>
                    <a:pt x="493558" y="280558"/>
                  </a:lnTo>
                  <a:lnTo>
                    <a:pt x="495455" y="283372"/>
                  </a:lnTo>
                  <a:lnTo>
                    <a:pt x="499433" y="286054"/>
                  </a:lnTo>
                  <a:lnTo>
                    <a:pt x="501329" y="288867"/>
                  </a:lnTo>
                  <a:lnTo>
                    <a:pt x="505309" y="291550"/>
                  </a:lnTo>
                  <a:lnTo>
                    <a:pt x="507204" y="294362"/>
                  </a:lnTo>
                  <a:lnTo>
                    <a:pt x="511186" y="297046"/>
                  </a:lnTo>
                  <a:lnTo>
                    <a:pt x="513082" y="299859"/>
                  </a:lnTo>
                  <a:lnTo>
                    <a:pt x="517061" y="302541"/>
                  </a:lnTo>
                  <a:lnTo>
                    <a:pt x="518026" y="303972"/>
                  </a:lnTo>
                  <a:lnTo>
                    <a:pt x="518026" y="399560"/>
                  </a:lnTo>
                  <a:cubicBezTo>
                    <a:pt x="518026" y="461664"/>
                    <a:pt x="467680" y="512010"/>
                    <a:pt x="405576" y="512010"/>
                  </a:cubicBezTo>
                  <a:lnTo>
                    <a:pt x="387800" y="512010"/>
                  </a:lnTo>
                  <a:lnTo>
                    <a:pt x="387207" y="511131"/>
                  </a:lnTo>
                  <a:lnTo>
                    <a:pt x="383227" y="508448"/>
                  </a:lnTo>
                  <a:lnTo>
                    <a:pt x="381331" y="505636"/>
                  </a:lnTo>
                  <a:lnTo>
                    <a:pt x="377350" y="502952"/>
                  </a:lnTo>
                  <a:lnTo>
                    <a:pt x="375453" y="500137"/>
                  </a:lnTo>
                  <a:lnTo>
                    <a:pt x="371475" y="497455"/>
                  </a:lnTo>
                  <a:lnTo>
                    <a:pt x="369580" y="494644"/>
                  </a:lnTo>
                  <a:lnTo>
                    <a:pt x="365598" y="491959"/>
                  </a:lnTo>
                  <a:lnTo>
                    <a:pt x="363702" y="489147"/>
                  </a:lnTo>
                  <a:lnTo>
                    <a:pt x="359722" y="486463"/>
                  </a:lnTo>
                  <a:lnTo>
                    <a:pt x="357826" y="483651"/>
                  </a:lnTo>
                  <a:lnTo>
                    <a:pt x="353846" y="480968"/>
                  </a:lnTo>
                  <a:lnTo>
                    <a:pt x="351950" y="478155"/>
                  </a:lnTo>
                  <a:lnTo>
                    <a:pt x="347970" y="475472"/>
                  </a:lnTo>
                  <a:lnTo>
                    <a:pt x="346074" y="472659"/>
                  </a:lnTo>
                  <a:lnTo>
                    <a:pt x="342094" y="469976"/>
                  </a:lnTo>
                  <a:lnTo>
                    <a:pt x="340198" y="467163"/>
                  </a:lnTo>
                  <a:lnTo>
                    <a:pt x="336218" y="464480"/>
                  </a:lnTo>
                  <a:lnTo>
                    <a:pt x="334322" y="461667"/>
                  </a:lnTo>
                  <a:lnTo>
                    <a:pt x="330342" y="458984"/>
                  </a:lnTo>
                  <a:lnTo>
                    <a:pt x="328448" y="456174"/>
                  </a:lnTo>
                  <a:lnTo>
                    <a:pt x="324465" y="453489"/>
                  </a:lnTo>
                  <a:lnTo>
                    <a:pt x="322566" y="450673"/>
                  </a:lnTo>
                  <a:lnTo>
                    <a:pt x="318590" y="447992"/>
                  </a:lnTo>
                  <a:lnTo>
                    <a:pt x="316696" y="445182"/>
                  </a:lnTo>
                  <a:lnTo>
                    <a:pt x="312713" y="442497"/>
                  </a:lnTo>
                  <a:lnTo>
                    <a:pt x="310817" y="439684"/>
                  </a:lnTo>
                  <a:lnTo>
                    <a:pt x="306837" y="437001"/>
                  </a:lnTo>
                  <a:lnTo>
                    <a:pt x="304941" y="434188"/>
                  </a:lnTo>
                  <a:lnTo>
                    <a:pt x="300961" y="431505"/>
                  </a:lnTo>
                  <a:lnTo>
                    <a:pt x="299065" y="428692"/>
                  </a:lnTo>
                  <a:lnTo>
                    <a:pt x="295085" y="426009"/>
                  </a:lnTo>
                  <a:lnTo>
                    <a:pt x="293189" y="423196"/>
                  </a:lnTo>
                  <a:lnTo>
                    <a:pt x="289209" y="420513"/>
                  </a:lnTo>
                  <a:lnTo>
                    <a:pt x="287313" y="417700"/>
                  </a:lnTo>
                  <a:lnTo>
                    <a:pt x="283333" y="415017"/>
                  </a:lnTo>
                  <a:lnTo>
                    <a:pt x="281437" y="412204"/>
                  </a:lnTo>
                  <a:lnTo>
                    <a:pt x="277457" y="409521"/>
                  </a:lnTo>
                  <a:lnTo>
                    <a:pt x="275561" y="406709"/>
                  </a:lnTo>
                  <a:lnTo>
                    <a:pt x="271580" y="404025"/>
                  </a:lnTo>
                  <a:lnTo>
                    <a:pt x="269683" y="401210"/>
                  </a:lnTo>
                  <a:lnTo>
                    <a:pt x="265705" y="398529"/>
                  </a:lnTo>
                  <a:lnTo>
                    <a:pt x="263809" y="395717"/>
                  </a:lnTo>
                  <a:lnTo>
                    <a:pt x="259828" y="393033"/>
                  </a:lnTo>
                  <a:lnTo>
                    <a:pt x="257932" y="390220"/>
                  </a:lnTo>
                  <a:lnTo>
                    <a:pt x="253952" y="387537"/>
                  </a:lnTo>
                  <a:lnTo>
                    <a:pt x="252056" y="384724"/>
                  </a:lnTo>
                  <a:lnTo>
                    <a:pt x="248076" y="382041"/>
                  </a:lnTo>
                  <a:lnTo>
                    <a:pt x="246181" y="379229"/>
                  </a:lnTo>
                  <a:lnTo>
                    <a:pt x="242200" y="376546"/>
                  </a:lnTo>
                  <a:lnTo>
                    <a:pt x="240303" y="373732"/>
                  </a:lnTo>
                  <a:lnTo>
                    <a:pt x="236323" y="371049"/>
                  </a:lnTo>
                  <a:lnTo>
                    <a:pt x="234427" y="368236"/>
                  </a:lnTo>
                  <a:lnTo>
                    <a:pt x="230448" y="365554"/>
                  </a:lnTo>
                  <a:lnTo>
                    <a:pt x="228552" y="362742"/>
                  </a:lnTo>
                  <a:lnTo>
                    <a:pt x="224571" y="360058"/>
                  </a:lnTo>
                  <a:lnTo>
                    <a:pt x="222675" y="357245"/>
                  </a:lnTo>
                  <a:lnTo>
                    <a:pt x="218695" y="354562"/>
                  </a:lnTo>
                  <a:lnTo>
                    <a:pt x="216799" y="351749"/>
                  </a:lnTo>
                  <a:lnTo>
                    <a:pt x="212819" y="349066"/>
                  </a:lnTo>
                  <a:lnTo>
                    <a:pt x="210923" y="346253"/>
                  </a:lnTo>
                  <a:lnTo>
                    <a:pt x="206943" y="343570"/>
                  </a:lnTo>
                  <a:lnTo>
                    <a:pt x="205047" y="340757"/>
                  </a:lnTo>
                  <a:lnTo>
                    <a:pt x="201067" y="338074"/>
                  </a:lnTo>
                  <a:lnTo>
                    <a:pt x="199171" y="335261"/>
                  </a:lnTo>
                  <a:lnTo>
                    <a:pt x="195191" y="332578"/>
                  </a:lnTo>
                  <a:lnTo>
                    <a:pt x="193295" y="329765"/>
                  </a:lnTo>
                  <a:lnTo>
                    <a:pt x="189315" y="327082"/>
                  </a:lnTo>
                  <a:lnTo>
                    <a:pt x="187419" y="324270"/>
                  </a:lnTo>
                  <a:lnTo>
                    <a:pt x="183438" y="321586"/>
                  </a:lnTo>
                  <a:lnTo>
                    <a:pt x="181541" y="318771"/>
                  </a:lnTo>
                  <a:lnTo>
                    <a:pt x="177563" y="316090"/>
                  </a:lnTo>
                  <a:lnTo>
                    <a:pt x="175667" y="313278"/>
                  </a:lnTo>
                  <a:lnTo>
                    <a:pt x="171686" y="310594"/>
                  </a:lnTo>
                  <a:lnTo>
                    <a:pt x="169790" y="307781"/>
                  </a:lnTo>
                  <a:lnTo>
                    <a:pt x="165810" y="305098"/>
                  </a:lnTo>
                  <a:lnTo>
                    <a:pt x="163914" y="302286"/>
                  </a:lnTo>
                  <a:lnTo>
                    <a:pt x="159933" y="299602"/>
                  </a:lnTo>
                  <a:lnTo>
                    <a:pt x="158037" y="296789"/>
                  </a:lnTo>
                  <a:lnTo>
                    <a:pt x="154058" y="294107"/>
                  </a:lnTo>
                  <a:lnTo>
                    <a:pt x="152162" y="291295"/>
                  </a:lnTo>
                  <a:lnTo>
                    <a:pt x="148181" y="288611"/>
                  </a:lnTo>
                  <a:lnTo>
                    <a:pt x="146285" y="285798"/>
                  </a:lnTo>
                  <a:lnTo>
                    <a:pt x="142305" y="283115"/>
                  </a:lnTo>
                  <a:lnTo>
                    <a:pt x="140408" y="280300"/>
                  </a:lnTo>
                  <a:lnTo>
                    <a:pt x="136430" y="277619"/>
                  </a:lnTo>
                  <a:lnTo>
                    <a:pt x="134534" y="274807"/>
                  </a:lnTo>
                  <a:lnTo>
                    <a:pt x="130553" y="272123"/>
                  </a:lnTo>
                  <a:lnTo>
                    <a:pt x="128657" y="269310"/>
                  </a:lnTo>
                  <a:lnTo>
                    <a:pt x="124677" y="266627"/>
                  </a:lnTo>
                  <a:lnTo>
                    <a:pt x="122781" y="263814"/>
                  </a:lnTo>
                  <a:lnTo>
                    <a:pt x="118801" y="261131"/>
                  </a:lnTo>
                  <a:lnTo>
                    <a:pt x="116905" y="258318"/>
                  </a:lnTo>
                  <a:lnTo>
                    <a:pt x="112925" y="255635"/>
                  </a:lnTo>
                  <a:lnTo>
                    <a:pt x="111029" y="252823"/>
                  </a:lnTo>
                  <a:lnTo>
                    <a:pt x="107048" y="250139"/>
                  </a:lnTo>
                  <a:lnTo>
                    <a:pt x="105151" y="247324"/>
                  </a:lnTo>
                  <a:lnTo>
                    <a:pt x="101173" y="244643"/>
                  </a:lnTo>
                  <a:lnTo>
                    <a:pt x="99277" y="241831"/>
                  </a:lnTo>
                  <a:lnTo>
                    <a:pt x="95296" y="239147"/>
                  </a:lnTo>
                  <a:lnTo>
                    <a:pt x="93400" y="236334"/>
                  </a:lnTo>
                  <a:lnTo>
                    <a:pt x="89420" y="233651"/>
                  </a:lnTo>
                  <a:lnTo>
                    <a:pt x="87525" y="230839"/>
                  </a:lnTo>
                  <a:lnTo>
                    <a:pt x="83544" y="228156"/>
                  </a:lnTo>
                  <a:lnTo>
                    <a:pt x="81646" y="225341"/>
                  </a:lnTo>
                  <a:lnTo>
                    <a:pt x="77668" y="222659"/>
                  </a:lnTo>
                  <a:lnTo>
                    <a:pt x="75773" y="219847"/>
                  </a:lnTo>
                  <a:lnTo>
                    <a:pt x="71792" y="217164"/>
                  </a:lnTo>
                  <a:lnTo>
                    <a:pt x="69896" y="214351"/>
                  </a:lnTo>
                  <a:lnTo>
                    <a:pt x="65916" y="211668"/>
                  </a:lnTo>
                  <a:lnTo>
                    <a:pt x="64020" y="208855"/>
                  </a:lnTo>
                  <a:lnTo>
                    <a:pt x="60040" y="206172"/>
                  </a:lnTo>
                  <a:lnTo>
                    <a:pt x="58144" y="203360"/>
                  </a:lnTo>
                  <a:lnTo>
                    <a:pt x="54163" y="200676"/>
                  </a:lnTo>
                  <a:lnTo>
                    <a:pt x="52266" y="197861"/>
                  </a:lnTo>
                  <a:lnTo>
                    <a:pt x="48288" y="195180"/>
                  </a:lnTo>
                  <a:lnTo>
                    <a:pt x="46392" y="192368"/>
                  </a:lnTo>
                  <a:lnTo>
                    <a:pt x="42411" y="189684"/>
                  </a:lnTo>
                  <a:lnTo>
                    <a:pt x="40567" y="186949"/>
                  </a:lnTo>
                  <a:lnTo>
                    <a:pt x="38092" y="185447"/>
                  </a:lnTo>
                  <a:lnTo>
                    <a:pt x="37743" y="185002"/>
                  </a:lnTo>
                  <a:lnTo>
                    <a:pt x="36535" y="184188"/>
                  </a:lnTo>
                  <a:lnTo>
                    <a:pt x="33062" y="179037"/>
                  </a:lnTo>
                  <a:lnTo>
                    <a:pt x="10322" y="150056"/>
                  </a:lnTo>
                  <a:cubicBezTo>
                    <a:pt x="3707" y="136328"/>
                    <a:pt x="0" y="120934"/>
                    <a:pt x="0" y="104675"/>
                  </a:cubicBezTo>
                  <a:cubicBezTo>
                    <a:pt x="0" y="46865"/>
                    <a:pt x="46865" y="0"/>
                    <a:pt x="104675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lt1">
                    <a:lumMod val="10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7328D346-5DC3-46C2-9626-E0B49814E6F7}"/>
                </a:ext>
              </a:extLst>
            </p:cNvPr>
            <p:cNvSpPr/>
            <p:nvPr/>
          </p:nvSpPr>
          <p:spPr>
            <a:xfrm>
              <a:off x="7195485" y="5225736"/>
              <a:ext cx="418445" cy="360322"/>
            </a:xfrm>
            <a:custGeom>
              <a:avLst/>
              <a:gdLst>
                <a:gd name="connsiteX0" fmla="*/ 313770 w 418445"/>
                <a:gd name="connsiteY0" fmla="*/ 150972 h 360322"/>
                <a:gd name="connsiteX1" fmla="*/ 418445 w 418445"/>
                <a:gd name="connsiteY1" fmla="*/ 255647 h 360322"/>
                <a:gd name="connsiteX2" fmla="*/ 313770 w 418445"/>
                <a:gd name="connsiteY2" fmla="*/ 360322 h 360322"/>
                <a:gd name="connsiteX3" fmla="*/ 209095 w 418445"/>
                <a:gd name="connsiteY3" fmla="*/ 255647 h 360322"/>
                <a:gd name="connsiteX4" fmla="*/ 313770 w 418445"/>
                <a:gd name="connsiteY4" fmla="*/ 150972 h 360322"/>
                <a:gd name="connsiteX5" fmla="*/ 104675 w 418445"/>
                <a:gd name="connsiteY5" fmla="*/ 0 h 360322"/>
                <a:gd name="connsiteX6" fmla="*/ 209350 w 418445"/>
                <a:gd name="connsiteY6" fmla="*/ 104675 h 360322"/>
                <a:gd name="connsiteX7" fmla="*/ 104675 w 418445"/>
                <a:gd name="connsiteY7" fmla="*/ 209350 h 360322"/>
                <a:gd name="connsiteX8" fmla="*/ 0 w 418445"/>
                <a:gd name="connsiteY8" fmla="*/ 104675 h 360322"/>
                <a:gd name="connsiteX9" fmla="*/ 104675 w 418445"/>
                <a:gd name="connsiteY9" fmla="*/ 0 h 36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445" h="360322">
                  <a:moveTo>
                    <a:pt x="313770" y="150972"/>
                  </a:moveTo>
                  <a:cubicBezTo>
                    <a:pt x="371580" y="150972"/>
                    <a:pt x="418445" y="197837"/>
                    <a:pt x="418445" y="255647"/>
                  </a:cubicBezTo>
                  <a:cubicBezTo>
                    <a:pt x="418445" y="313457"/>
                    <a:pt x="371580" y="360322"/>
                    <a:pt x="313770" y="360322"/>
                  </a:cubicBezTo>
                  <a:cubicBezTo>
                    <a:pt x="255960" y="360322"/>
                    <a:pt x="209095" y="313457"/>
                    <a:pt x="209095" y="255647"/>
                  </a:cubicBezTo>
                  <a:cubicBezTo>
                    <a:pt x="209095" y="197837"/>
                    <a:pt x="255960" y="150972"/>
                    <a:pt x="313770" y="150972"/>
                  </a:cubicBezTo>
                  <a:close/>
                  <a:moveTo>
                    <a:pt x="104675" y="0"/>
                  </a:moveTo>
                  <a:cubicBezTo>
                    <a:pt x="162485" y="0"/>
                    <a:pt x="209350" y="46865"/>
                    <a:pt x="209350" y="104675"/>
                  </a:cubicBezTo>
                  <a:cubicBezTo>
                    <a:pt x="209350" y="162485"/>
                    <a:pt x="162485" y="209350"/>
                    <a:pt x="104675" y="209350"/>
                  </a:cubicBezTo>
                  <a:cubicBezTo>
                    <a:pt x="46865" y="209350"/>
                    <a:pt x="0" y="162485"/>
                    <a:pt x="0" y="104675"/>
                  </a:cubicBezTo>
                  <a:cubicBezTo>
                    <a:pt x="0" y="46865"/>
                    <a:pt x="46865" y="0"/>
                    <a:pt x="10467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E9EB0607-2B7B-4C40-804A-8BA0CC9879E2}"/>
              </a:ext>
            </a:extLst>
          </p:cNvPr>
          <p:cNvGrpSpPr/>
          <p:nvPr userDrawn="1"/>
        </p:nvGrpSpPr>
        <p:grpSpPr>
          <a:xfrm>
            <a:off x="11074399" y="306386"/>
            <a:ext cx="674689" cy="674689"/>
            <a:chOff x="11074399" y="306386"/>
            <a:chExt cx="674689" cy="674689"/>
          </a:xfrm>
        </p:grpSpPr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E6A814CD-031B-41AF-871D-7E0E30D9910E}"/>
                </a:ext>
              </a:extLst>
            </p:cNvPr>
            <p:cNvSpPr/>
            <p:nvPr/>
          </p:nvSpPr>
          <p:spPr>
            <a:xfrm>
              <a:off x="11074399" y="306386"/>
              <a:ext cx="674689" cy="674689"/>
            </a:xfrm>
            <a:prstGeom prst="roundRect">
              <a:avLst>
                <a:gd name="adj" fmla="val 1462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1D95E45C-D9D9-47FE-9D79-4F4A44D94EDD}"/>
                </a:ext>
              </a:extLst>
            </p:cNvPr>
            <p:cNvSpPr/>
            <p:nvPr userDrawn="1"/>
          </p:nvSpPr>
          <p:spPr>
            <a:xfrm>
              <a:off x="11119939" y="460218"/>
              <a:ext cx="629149" cy="520856"/>
            </a:xfrm>
            <a:custGeom>
              <a:avLst/>
              <a:gdLst>
                <a:gd name="connsiteX0" fmla="*/ 381665 w 629149"/>
                <a:gd name="connsiteY0" fmla="*/ 35 h 520856"/>
                <a:gd name="connsiteX1" fmla="*/ 417475 w 629149"/>
                <a:gd name="connsiteY1" fmla="*/ 1242 h 520856"/>
                <a:gd name="connsiteX2" fmla="*/ 546322 w 629149"/>
                <a:gd name="connsiteY2" fmla="*/ 34966 h 520856"/>
                <a:gd name="connsiteX3" fmla="*/ 558346 w 629149"/>
                <a:gd name="connsiteY3" fmla="*/ 45046 h 520856"/>
                <a:gd name="connsiteX4" fmla="*/ 558459 w 629149"/>
                <a:gd name="connsiteY4" fmla="*/ 45210 h 520856"/>
                <a:gd name="connsiteX5" fmla="*/ 559947 w 629149"/>
                <a:gd name="connsiteY5" fmla="*/ 46627 h 520856"/>
                <a:gd name="connsiteX6" fmla="*/ 560060 w 629149"/>
                <a:gd name="connsiteY6" fmla="*/ 46791 h 520856"/>
                <a:gd name="connsiteX7" fmla="*/ 561548 w 629149"/>
                <a:gd name="connsiteY7" fmla="*/ 48209 h 520856"/>
                <a:gd name="connsiteX8" fmla="*/ 561662 w 629149"/>
                <a:gd name="connsiteY8" fmla="*/ 48373 h 520856"/>
                <a:gd name="connsiteX9" fmla="*/ 563149 w 629149"/>
                <a:gd name="connsiteY9" fmla="*/ 49790 h 520856"/>
                <a:gd name="connsiteX10" fmla="*/ 563262 w 629149"/>
                <a:gd name="connsiteY10" fmla="*/ 49953 h 520856"/>
                <a:gd name="connsiteX11" fmla="*/ 564750 w 629149"/>
                <a:gd name="connsiteY11" fmla="*/ 51371 h 520856"/>
                <a:gd name="connsiteX12" fmla="*/ 564864 w 629149"/>
                <a:gd name="connsiteY12" fmla="*/ 51535 h 520856"/>
                <a:gd name="connsiteX13" fmla="*/ 566352 w 629149"/>
                <a:gd name="connsiteY13" fmla="*/ 52952 h 520856"/>
                <a:gd name="connsiteX14" fmla="*/ 566465 w 629149"/>
                <a:gd name="connsiteY14" fmla="*/ 53116 h 520856"/>
                <a:gd name="connsiteX15" fmla="*/ 567953 w 629149"/>
                <a:gd name="connsiteY15" fmla="*/ 54534 h 520856"/>
                <a:gd name="connsiteX16" fmla="*/ 568066 w 629149"/>
                <a:gd name="connsiteY16" fmla="*/ 54697 h 520856"/>
                <a:gd name="connsiteX17" fmla="*/ 569554 w 629149"/>
                <a:gd name="connsiteY17" fmla="*/ 56115 h 520856"/>
                <a:gd name="connsiteX18" fmla="*/ 569667 w 629149"/>
                <a:gd name="connsiteY18" fmla="*/ 56280 h 520856"/>
                <a:gd name="connsiteX19" fmla="*/ 571155 w 629149"/>
                <a:gd name="connsiteY19" fmla="*/ 57697 h 520856"/>
                <a:gd name="connsiteX20" fmla="*/ 571268 w 629149"/>
                <a:gd name="connsiteY20" fmla="*/ 57861 h 520856"/>
                <a:gd name="connsiteX21" fmla="*/ 572756 w 629149"/>
                <a:gd name="connsiteY21" fmla="*/ 59278 h 520856"/>
                <a:gd name="connsiteX22" fmla="*/ 572869 w 629149"/>
                <a:gd name="connsiteY22" fmla="*/ 59442 h 520856"/>
                <a:gd name="connsiteX23" fmla="*/ 574357 w 629149"/>
                <a:gd name="connsiteY23" fmla="*/ 60860 h 520856"/>
                <a:gd name="connsiteX24" fmla="*/ 574470 w 629149"/>
                <a:gd name="connsiteY24" fmla="*/ 61023 h 520856"/>
                <a:gd name="connsiteX25" fmla="*/ 575958 w 629149"/>
                <a:gd name="connsiteY25" fmla="*/ 62441 h 520856"/>
                <a:gd name="connsiteX26" fmla="*/ 576071 w 629149"/>
                <a:gd name="connsiteY26" fmla="*/ 62605 h 520856"/>
                <a:gd name="connsiteX27" fmla="*/ 577559 w 629149"/>
                <a:gd name="connsiteY27" fmla="*/ 64022 h 520856"/>
                <a:gd name="connsiteX28" fmla="*/ 577672 w 629149"/>
                <a:gd name="connsiteY28" fmla="*/ 64186 h 520856"/>
                <a:gd name="connsiteX29" fmla="*/ 579160 w 629149"/>
                <a:gd name="connsiteY29" fmla="*/ 65604 h 520856"/>
                <a:gd name="connsiteX30" fmla="*/ 579273 w 629149"/>
                <a:gd name="connsiteY30" fmla="*/ 65768 h 520856"/>
                <a:gd name="connsiteX31" fmla="*/ 580761 w 629149"/>
                <a:gd name="connsiteY31" fmla="*/ 67185 h 520856"/>
                <a:gd name="connsiteX32" fmla="*/ 580874 w 629149"/>
                <a:gd name="connsiteY32" fmla="*/ 67349 h 520856"/>
                <a:gd name="connsiteX33" fmla="*/ 582362 w 629149"/>
                <a:gd name="connsiteY33" fmla="*/ 68767 h 520856"/>
                <a:gd name="connsiteX34" fmla="*/ 582475 w 629149"/>
                <a:gd name="connsiteY34" fmla="*/ 68931 h 520856"/>
                <a:gd name="connsiteX35" fmla="*/ 583963 w 629149"/>
                <a:gd name="connsiteY35" fmla="*/ 70348 h 520856"/>
                <a:gd name="connsiteX36" fmla="*/ 584077 w 629149"/>
                <a:gd name="connsiteY36" fmla="*/ 70512 h 520856"/>
                <a:gd name="connsiteX37" fmla="*/ 585564 w 629149"/>
                <a:gd name="connsiteY37" fmla="*/ 71929 h 520856"/>
                <a:gd name="connsiteX38" fmla="*/ 585677 w 629149"/>
                <a:gd name="connsiteY38" fmla="*/ 72093 h 520856"/>
                <a:gd name="connsiteX39" fmla="*/ 587165 w 629149"/>
                <a:gd name="connsiteY39" fmla="*/ 73511 h 520856"/>
                <a:gd name="connsiteX40" fmla="*/ 587278 w 629149"/>
                <a:gd name="connsiteY40" fmla="*/ 73675 h 520856"/>
                <a:gd name="connsiteX41" fmla="*/ 588766 w 629149"/>
                <a:gd name="connsiteY41" fmla="*/ 75092 h 520856"/>
                <a:gd name="connsiteX42" fmla="*/ 588880 w 629149"/>
                <a:gd name="connsiteY42" fmla="*/ 75256 h 520856"/>
                <a:gd name="connsiteX43" fmla="*/ 590368 w 629149"/>
                <a:gd name="connsiteY43" fmla="*/ 76673 h 520856"/>
                <a:gd name="connsiteX44" fmla="*/ 590481 w 629149"/>
                <a:gd name="connsiteY44" fmla="*/ 76837 h 520856"/>
                <a:gd name="connsiteX45" fmla="*/ 591969 w 629149"/>
                <a:gd name="connsiteY45" fmla="*/ 78255 h 520856"/>
                <a:gd name="connsiteX46" fmla="*/ 592082 w 629149"/>
                <a:gd name="connsiteY46" fmla="*/ 78419 h 520856"/>
                <a:gd name="connsiteX47" fmla="*/ 593570 w 629149"/>
                <a:gd name="connsiteY47" fmla="*/ 79836 h 520856"/>
                <a:gd name="connsiteX48" fmla="*/ 593683 w 629149"/>
                <a:gd name="connsiteY48" fmla="*/ 80001 h 520856"/>
                <a:gd name="connsiteX49" fmla="*/ 595171 w 629149"/>
                <a:gd name="connsiteY49" fmla="*/ 81418 h 520856"/>
                <a:gd name="connsiteX50" fmla="*/ 595284 w 629149"/>
                <a:gd name="connsiteY50" fmla="*/ 81582 h 520856"/>
                <a:gd name="connsiteX51" fmla="*/ 596772 w 629149"/>
                <a:gd name="connsiteY51" fmla="*/ 82999 h 520856"/>
                <a:gd name="connsiteX52" fmla="*/ 596885 w 629149"/>
                <a:gd name="connsiteY52" fmla="*/ 83163 h 520856"/>
                <a:gd name="connsiteX53" fmla="*/ 598373 w 629149"/>
                <a:gd name="connsiteY53" fmla="*/ 84581 h 520856"/>
                <a:gd name="connsiteX54" fmla="*/ 598486 w 629149"/>
                <a:gd name="connsiteY54" fmla="*/ 84744 h 520856"/>
                <a:gd name="connsiteX55" fmla="*/ 599974 w 629149"/>
                <a:gd name="connsiteY55" fmla="*/ 86162 h 520856"/>
                <a:gd name="connsiteX56" fmla="*/ 600087 w 629149"/>
                <a:gd name="connsiteY56" fmla="*/ 86326 h 520856"/>
                <a:gd name="connsiteX57" fmla="*/ 601575 w 629149"/>
                <a:gd name="connsiteY57" fmla="*/ 87743 h 520856"/>
                <a:gd name="connsiteX58" fmla="*/ 601688 w 629149"/>
                <a:gd name="connsiteY58" fmla="*/ 87907 h 520856"/>
                <a:gd name="connsiteX59" fmla="*/ 603176 w 629149"/>
                <a:gd name="connsiteY59" fmla="*/ 89325 h 520856"/>
                <a:gd name="connsiteX60" fmla="*/ 603289 w 629149"/>
                <a:gd name="connsiteY60" fmla="*/ 89489 h 520856"/>
                <a:gd name="connsiteX61" fmla="*/ 604777 w 629149"/>
                <a:gd name="connsiteY61" fmla="*/ 90906 h 520856"/>
                <a:gd name="connsiteX62" fmla="*/ 604890 w 629149"/>
                <a:gd name="connsiteY62" fmla="*/ 91070 h 520856"/>
                <a:gd name="connsiteX63" fmla="*/ 606378 w 629149"/>
                <a:gd name="connsiteY63" fmla="*/ 92488 h 520856"/>
                <a:gd name="connsiteX64" fmla="*/ 606492 w 629149"/>
                <a:gd name="connsiteY64" fmla="*/ 92652 h 520856"/>
                <a:gd name="connsiteX65" fmla="*/ 607979 w 629149"/>
                <a:gd name="connsiteY65" fmla="*/ 94069 h 520856"/>
                <a:gd name="connsiteX66" fmla="*/ 608092 w 629149"/>
                <a:gd name="connsiteY66" fmla="*/ 94233 h 520856"/>
                <a:gd name="connsiteX67" fmla="*/ 609580 w 629149"/>
                <a:gd name="connsiteY67" fmla="*/ 95650 h 520856"/>
                <a:gd name="connsiteX68" fmla="*/ 609694 w 629149"/>
                <a:gd name="connsiteY68" fmla="*/ 95814 h 520856"/>
                <a:gd name="connsiteX69" fmla="*/ 611182 w 629149"/>
                <a:gd name="connsiteY69" fmla="*/ 97231 h 520856"/>
                <a:gd name="connsiteX70" fmla="*/ 611295 w 629149"/>
                <a:gd name="connsiteY70" fmla="*/ 97395 h 520856"/>
                <a:gd name="connsiteX71" fmla="*/ 612783 w 629149"/>
                <a:gd name="connsiteY71" fmla="*/ 98813 h 520856"/>
                <a:gd name="connsiteX72" fmla="*/ 612896 w 629149"/>
                <a:gd name="connsiteY72" fmla="*/ 98977 h 520856"/>
                <a:gd name="connsiteX73" fmla="*/ 614384 w 629149"/>
                <a:gd name="connsiteY73" fmla="*/ 100394 h 520856"/>
                <a:gd name="connsiteX74" fmla="*/ 614497 w 629149"/>
                <a:gd name="connsiteY74" fmla="*/ 100559 h 520856"/>
                <a:gd name="connsiteX75" fmla="*/ 615985 w 629149"/>
                <a:gd name="connsiteY75" fmla="*/ 101976 h 520856"/>
                <a:gd name="connsiteX76" fmla="*/ 616098 w 629149"/>
                <a:gd name="connsiteY76" fmla="*/ 102140 h 520856"/>
                <a:gd name="connsiteX77" fmla="*/ 617586 w 629149"/>
                <a:gd name="connsiteY77" fmla="*/ 103558 h 520856"/>
                <a:gd name="connsiteX78" fmla="*/ 617699 w 629149"/>
                <a:gd name="connsiteY78" fmla="*/ 103722 h 520856"/>
                <a:gd name="connsiteX79" fmla="*/ 619187 w 629149"/>
                <a:gd name="connsiteY79" fmla="*/ 105139 h 520856"/>
                <a:gd name="connsiteX80" fmla="*/ 619300 w 629149"/>
                <a:gd name="connsiteY80" fmla="*/ 105303 h 520856"/>
                <a:gd name="connsiteX81" fmla="*/ 620788 w 629149"/>
                <a:gd name="connsiteY81" fmla="*/ 106721 h 520856"/>
                <a:gd name="connsiteX82" fmla="*/ 620901 w 629149"/>
                <a:gd name="connsiteY82" fmla="*/ 106885 h 520856"/>
                <a:gd name="connsiteX83" fmla="*/ 622389 w 629149"/>
                <a:gd name="connsiteY83" fmla="*/ 108303 h 520856"/>
                <a:gd name="connsiteX84" fmla="*/ 622502 w 629149"/>
                <a:gd name="connsiteY84" fmla="*/ 108466 h 520856"/>
                <a:gd name="connsiteX85" fmla="*/ 623990 w 629149"/>
                <a:gd name="connsiteY85" fmla="*/ 109884 h 520856"/>
                <a:gd name="connsiteX86" fmla="*/ 624103 w 629149"/>
                <a:gd name="connsiteY86" fmla="*/ 110048 h 520856"/>
                <a:gd name="connsiteX87" fmla="*/ 625591 w 629149"/>
                <a:gd name="connsiteY87" fmla="*/ 111465 h 520856"/>
                <a:gd name="connsiteX88" fmla="*/ 625705 w 629149"/>
                <a:gd name="connsiteY88" fmla="*/ 111629 h 520856"/>
                <a:gd name="connsiteX89" fmla="*/ 627192 w 629149"/>
                <a:gd name="connsiteY89" fmla="*/ 113046 h 520856"/>
                <a:gd name="connsiteX90" fmla="*/ 627305 w 629149"/>
                <a:gd name="connsiteY90" fmla="*/ 113210 h 520856"/>
                <a:gd name="connsiteX91" fmla="*/ 628793 w 629149"/>
                <a:gd name="connsiteY91" fmla="*/ 114628 h 520856"/>
                <a:gd name="connsiteX92" fmla="*/ 628906 w 629149"/>
                <a:gd name="connsiteY92" fmla="*/ 114792 h 520856"/>
                <a:gd name="connsiteX93" fmla="*/ 629149 w 629149"/>
                <a:gd name="connsiteY93" fmla="*/ 115023 h 520856"/>
                <a:gd name="connsiteX94" fmla="*/ 629149 w 629149"/>
                <a:gd name="connsiteY94" fmla="*/ 422162 h 520856"/>
                <a:gd name="connsiteX95" fmla="*/ 530455 w 629149"/>
                <a:gd name="connsiteY95" fmla="*/ 520856 h 520856"/>
                <a:gd name="connsiteX96" fmla="*/ 236822 w 629149"/>
                <a:gd name="connsiteY96" fmla="*/ 520856 h 520856"/>
                <a:gd name="connsiteX97" fmla="*/ 237480 w 629149"/>
                <a:gd name="connsiteY97" fmla="*/ 520495 h 520856"/>
                <a:gd name="connsiteX98" fmla="*/ 238264 w 629149"/>
                <a:gd name="connsiteY98" fmla="*/ 520077 h 520856"/>
                <a:gd name="connsiteX99" fmla="*/ 233757 w 629149"/>
                <a:gd name="connsiteY99" fmla="*/ 520077 h 520856"/>
                <a:gd name="connsiteX100" fmla="*/ 235879 w 629149"/>
                <a:gd name="connsiteY100" fmla="*/ 518914 h 520856"/>
                <a:gd name="connsiteX101" fmla="*/ 236663 w 629149"/>
                <a:gd name="connsiteY101" fmla="*/ 518496 h 520856"/>
                <a:gd name="connsiteX102" fmla="*/ 232155 w 629149"/>
                <a:gd name="connsiteY102" fmla="*/ 518496 h 520856"/>
                <a:gd name="connsiteX103" fmla="*/ 234278 w 629149"/>
                <a:gd name="connsiteY103" fmla="*/ 517333 h 520856"/>
                <a:gd name="connsiteX104" fmla="*/ 235062 w 629149"/>
                <a:gd name="connsiteY104" fmla="*/ 516914 h 520856"/>
                <a:gd name="connsiteX105" fmla="*/ 230555 w 629149"/>
                <a:gd name="connsiteY105" fmla="*/ 516914 h 520856"/>
                <a:gd name="connsiteX106" fmla="*/ 232677 w 629149"/>
                <a:gd name="connsiteY106" fmla="*/ 515751 h 520856"/>
                <a:gd name="connsiteX107" fmla="*/ 233461 w 629149"/>
                <a:gd name="connsiteY107" fmla="*/ 515333 h 520856"/>
                <a:gd name="connsiteX108" fmla="*/ 228953 w 629149"/>
                <a:gd name="connsiteY108" fmla="*/ 515333 h 520856"/>
                <a:gd name="connsiteX109" fmla="*/ 231076 w 629149"/>
                <a:gd name="connsiteY109" fmla="*/ 514170 h 520856"/>
                <a:gd name="connsiteX110" fmla="*/ 231860 w 629149"/>
                <a:gd name="connsiteY110" fmla="*/ 513751 h 520856"/>
                <a:gd name="connsiteX111" fmla="*/ 227352 w 629149"/>
                <a:gd name="connsiteY111" fmla="*/ 513751 h 520856"/>
                <a:gd name="connsiteX112" fmla="*/ 229475 w 629149"/>
                <a:gd name="connsiteY112" fmla="*/ 512588 h 520856"/>
                <a:gd name="connsiteX113" fmla="*/ 230259 w 629149"/>
                <a:gd name="connsiteY113" fmla="*/ 512170 h 520856"/>
                <a:gd name="connsiteX114" fmla="*/ 225751 w 629149"/>
                <a:gd name="connsiteY114" fmla="*/ 512170 h 520856"/>
                <a:gd name="connsiteX115" fmla="*/ 227874 w 629149"/>
                <a:gd name="connsiteY115" fmla="*/ 511007 h 520856"/>
                <a:gd name="connsiteX116" fmla="*/ 228658 w 629149"/>
                <a:gd name="connsiteY116" fmla="*/ 510589 h 520856"/>
                <a:gd name="connsiteX117" fmla="*/ 224150 w 629149"/>
                <a:gd name="connsiteY117" fmla="*/ 510589 h 520856"/>
                <a:gd name="connsiteX118" fmla="*/ 226272 w 629149"/>
                <a:gd name="connsiteY118" fmla="*/ 509426 h 520856"/>
                <a:gd name="connsiteX119" fmla="*/ 227057 w 629149"/>
                <a:gd name="connsiteY119" fmla="*/ 509007 h 520856"/>
                <a:gd name="connsiteX120" fmla="*/ 222549 w 629149"/>
                <a:gd name="connsiteY120" fmla="*/ 509007 h 520856"/>
                <a:gd name="connsiteX121" fmla="*/ 224671 w 629149"/>
                <a:gd name="connsiteY121" fmla="*/ 507844 h 520856"/>
                <a:gd name="connsiteX122" fmla="*/ 225456 w 629149"/>
                <a:gd name="connsiteY122" fmla="*/ 507426 h 520856"/>
                <a:gd name="connsiteX123" fmla="*/ 220948 w 629149"/>
                <a:gd name="connsiteY123" fmla="*/ 507426 h 520856"/>
                <a:gd name="connsiteX124" fmla="*/ 223070 w 629149"/>
                <a:gd name="connsiteY124" fmla="*/ 506263 h 520856"/>
                <a:gd name="connsiteX125" fmla="*/ 223855 w 629149"/>
                <a:gd name="connsiteY125" fmla="*/ 505844 h 520856"/>
                <a:gd name="connsiteX126" fmla="*/ 219347 w 629149"/>
                <a:gd name="connsiteY126" fmla="*/ 505844 h 520856"/>
                <a:gd name="connsiteX127" fmla="*/ 221469 w 629149"/>
                <a:gd name="connsiteY127" fmla="*/ 504681 h 520856"/>
                <a:gd name="connsiteX128" fmla="*/ 222253 w 629149"/>
                <a:gd name="connsiteY128" fmla="*/ 504263 h 520856"/>
                <a:gd name="connsiteX129" fmla="*/ 217746 w 629149"/>
                <a:gd name="connsiteY129" fmla="*/ 504263 h 520856"/>
                <a:gd name="connsiteX130" fmla="*/ 219868 w 629149"/>
                <a:gd name="connsiteY130" fmla="*/ 503100 h 520856"/>
                <a:gd name="connsiteX131" fmla="*/ 220653 w 629149"/>
                <a:gd name="connsiteY131" fmla="*/ 502681 h 520856"/>
                <a:gd name="connsiteX132" fmla="*/ 216145 w 629149"/>
                <a:gd name="connsiteY132" fmla="*/ 502681 h 520856"/>
                <a:gd name="connsiteX133" fmla="*/ 218267 w 629149"/>
                <a:gd name="connsiteY133" fmla="*/ 501518 h 520856"/>
                <a:gd name="connsiteX134" fmla="*/ 219051 w 629149"/>
                <a:gd name="connsiteY134" fmla="*/ 501100 h 520856"/>
                <a:gd name="connsiteX135" fmla="*/ 214544 w 629149"/>
                <a:gd name="connsiteY135" fmla="*/ 501100 h 520856"/>
                <a:gd name="connsiteX136" fmla="*/ 216666 w 629149"/>
                <a:gd name="connsiteY136" fmla="*/ 499937 h 520856"/>
                <a:gd name="connsiteX137" fmla="*/ 217450 w 629149"/>
                <a:gd name="connsiteY137" fmla="*/ 499518 h 520856"/>
                <a:gd name="connsiteX138" fmla="*/ 212943 w 629149"/>
                <a:gd name="connsiteY138" fmla="*/ 499518 h 520856"/>
                <a:gd name="connsiteX139" fmla="*/ 215065 w 629149"/>
                <a:gd name="connsiteY139" fmla="*/ 498356 h 520856"/>
                <a:gd name="connsiteX140" fmla="*/ 215849 w 629149"/>
                <a:gd name="connsiteY140" fmla="*/ 497937 h 520856"/>
                <a:gd name="connsiteX141" fmla="*/ 211342 w 629149"/>
                <a:gd name="connsiteY141" fmla="*/ 497937 h 520856"/>
                <a:gd name="connsiteX142" fmla="*/ 213464 w 629149"/>
                <a:gd name="connsiteY142" fmla="*/ 496774 h 520856"/>
                <a:gd name="connsiteX143" fmla="*/ 214248 w 629149"/>
                <a:gd name="connsiteY143" fmla="*/ 496356 h 520856"/>
                <a:gd name="connsiteX144" fmla="*/ 209740 w 629149"/>
                <a:gd name="connsiteY144" fmla="*/ 496356 h 520856"/>
                <a:gd name="connsiteX145" fmla="*/ 211863 w 629149"/>
                <a:gd name="connsiteY145" fmla="*/ 495193 h 520856"/>
                <a:gd name="connsiteX146" fmla="*/ 212647 w 629149"/>
                <a:gd name="connsiteY146" fmla="*/ 494774 h 520856"/>
                <a:gd name="connsiteX147" fmla="*/ 208140 w 629149"/>
                <a:gd name="connsiteY147" fmla="*/ 494774 h 520856"/>
                <a:gd name="connsiteX148" fmla="*/ 210262 w 629149"/>
                <a:gd name="connsiteY148" fmla="*/ 493611 h 520856"/>
                <a:gd name="connsiteX149" fmla="*/ 211046 w 629149"/>
                <a:gd name="connsiteY149" fmla="*/ 493193 h 520856"/>
                <a:gd name="connsiteX150" fmla="*/ 206538 w 629149"/>
                <a:gd name="connsiteY150" fmla="*/ 493193 h 520856"/>
                <a:gd name="connsiteX151" fmla="*/ 208661 w 629149"/>
                <a:gd name="connsiteY151" fmla="*/ 492030 h 520856"/>
                <a:gd name="connsiteX152" fmla="*/ 209445 w 629149"/>
                <a:gd name="connsiteY152" fmla="*/ 491611 h 520856"/>
                <a:gd name="connsiteX153" fmla="*/ 204937 w 629149"/>
                <a:gd name="connsiteY153" fmla="*/ 491611 h 520856"/>
                <a:gd name="connsiteX154" fmla="*/ 207060 w 629149"/>
                <a:gd name="connsiteY154" fmla="*/ 490449 h 520856"/>
                <a:gd name="connsiteX155" fmla="*/ 207844 w 629149"/>
                <a:gd name="connsiteY155" fmla="*/ 490030 h 520856"/>
                <a:gd name="connsiteX156" fmla="*/ 203336 w 629149"/>
                <a:gd name="connsiteY156" fmla="*/ 490030 h 520856"/>
                <a:gd name="connsiteX157" fmla="*/ 205459 w 629149"/>
                <a:gd name="connsiteY157" fmla="*/ 488867 h 520856"/>
                <a:gd name="connsiteX158" fmla="*/ 206243 w 629149"/>
                <a:gd name="connsiteY158" fmla="*/ 488449 h 520856"/>
                <a:gd name="connsiteX159" fmla="*/ 201735 w 629149"/>
                <a:gd name="connsiteY159" fmla="*/ 488449 h 520856"/>
                <a:gd name="connsiteX160" fmla="*/ 203857 w 629149"/>
                <a:gd name="connsiteY160" fmla="*/ 487286 h 520856"/>
                <a:gd name="connsiteX161" fmla="*/ 204642 w 629149"/>
                <a:gd name="connsiteY161" fmla="*/ 486867 h 520856"/>
                <a:gd name="connsiteX162" fmla="*/ 200134 w 629149"/>
                <a:gd name="connsiteY162" fmla="*/ 486867 h 520856"/>
                <a:gd name="connsiteX163" fmla="*/ 202256 w 629149"/>
                <a:gd name="connsiteY163" fmla="*/ 485704 h 520856"/>
                <a:gd name="connsiteX164" fmla="*/ 203041 w 629149"/>
                <a:gd name="connsiteY164" fmla="*/ 485286 h 520856"/>
                <a:gd name="connsiteX165" fmla="*/ 198533 w 629149"/>
                <a:gd name="connsiteY165" fmla="*/ 485286 h 520856"/>
                <a:gd name="connsiteX166" fmla="*/ 200655 w 629149"/>
                <a:gd name="connsiteY166" fmla="*/ 484123 h 520856"/>
                <a:gd name="connsiteX167" fmla="*/ 201440 w 629149"/>
                <a:gd name="connsiteY167" fmla="*/ 483704 h 520856"/>
                <a:gd name="connsiteX168" fmla="*/ 196932 w 629149"/>
                <a:gd name="connsiteY168" fmla="*/ 483704 h 520856"/>
                <a:gd name="connsiteX169" fmla="*/ 199054 w 629149"/>
                <a:gd name="connsiteY169" fmla="*/ 482541 h 520856"/>
                <a:gd name="connsiteX170" fmla="*/ 199839 w 629149"/>
                <a:gd name="connsiteY170" fmla="*/ 482123 h 520856"/>
                <a:gd name="connsiteX171" fmla="*/ 195331 w 629149"/>
                <a:gd name="connsiteY171" fmla="*/ 482123 h 520856"/>
                <a:gd name="connsiteX172" fmla="*/ 197453 w 629149"/>
                <a:gd name="connsiteY172" fmla="*/ 480960 h 520856"/>
                <a:gd name="connsiteX173" fmla="*/ 198238 w 629149"/>
                <a:gd name="connsiteY173" fmla="*/ 480541 h 520856"/>
                <a:gd name="connsiteX174" fmla="*/ 193730 w 629149"/>
                <a:gd name="connsiteY174" fmla="*/ 480541 h 520856"/>
                <a:gd name="connsiteX175" fmla="*/ 195852 w 629149"/>
                <a:gd name="connsiteY175" fmla="*/ 479378 h 520856"/>
                <a:gd name="connsiteX176" fmla="*/ 196636 w 629149"/>
                <a:gd name="connsiteY176" fmla="*/ 478960 h 520856"/>
                <a:gd name="connsiteX177" fmla="*/ 192129 w 629149"/>
                <a:gd name="connsiteY177" fmla="*/ 478960 h 520856"/>
                <a:gd name="connsiteX178" fmla="*/ 194251 w 629149"/>
                <a:gd name="connsiteY178" fmla="*/ 477797 h 520856"/>
                <a:gd name="connsiteX179" fmla="*/ 195035 w 629149"/>
                <a:gd name="connsiteY179" fmla="*/ 477379 h 520856"/>
                <a:gd name="connsiteX180" fmla="*/ 190528 w 629149"/>
                <a:gd name="connsiteY180" fmla="*/ 477379 h 520856"/>
                <a:gd name="connsiteX181" fmla="*/ 192650 w 629149"/>
                <a:gd name="connsiteY181" fmla="*/ 476216 h 520856"/>
                <a:gd name="connsiteX182" fmla="*/ 193434 w 629149"/>
                <a:gd name="connsiteY182" fmla="*/ 475797 h 520856"/>
                <a:gd name="connsiteX183" fmla="*/ 188927 w 629149"/>
                <a:gd name="connsiteY183" fmla="*/ 475797 h 520856"/>
                <a:gd name="connsiteX184" fmla="*/ 191049 w 629149"/>
                <a:gd name="connsiteY184" fmla="*/ 474634 h 520856"/>
                <a:gd name="connsiteX185" fmla="*/ 191833 w 629149"/>
                <a:gd name="connsiteY185" fmla="*/ 474216 h 520856"/>
                <a:gd name="connsiteX186" fmla="*/ 187325 w 629149"/>
                <a:gd name="connsiteY186" fmla="*/ 474216 h 520856"/>
                <a:gd name="connsiteX187" fmla="*/ 189448 w 629149"/>
                <a:gd name="connsiteY187" fmla="*/ 473053 h 520856"/>
                <a:gd name="connsiteX188" fmla="*/ 190232 w 629149"/>
                <a:gd name="connsiteY188" fmla="*/ 472634 h 520856"/>
                <a:gd name="connsiteX189" fmla="*/ 185724 w 629149"/>
                <a:gd name="connsiteY189" fmla="*/ 472634 h 520856"/>
                <a:gd name="connsiteX190" fmla="*/ 187847 w 629149"/>
                <a:gd name="connsiteY190" fmla="*/ 471471 h 520856"/>
                <a:gd name="connsiteX191" fmla="*/ 188631 w 629149"/>
                <a:gd name="connsiteY191" fmla="*/ 471053 h 520856"/>
                <a:gd name="connsiteX192" fmla="*/ 184123 w 629149"/>
                <a:gd name="connsiteY192" fmla="*/ 471053 h 520856"/>
                <a:gd name="connsiteX193" fmla="*/ 186246 w 629149"/>
                <a:gd name="connsiteY193" fmla="*/ 469890 h 520856"/>
                <a:gd name="connsiteX194" fmla="*/ 187030 w 629149"/>
                <a:gd name="connsiteY194" fmla="*/ 469472 h 520856"/>
                <a:gd name="connsiteX195" fmla="*/ 182522 w 629149"/>
                <a:gd name="connsiteY195" fmla="*/ 469472 h 520856"/>
                <a:gd name="connsiteX196" fmla="*/ 184645 w 629149"/>
                <a:gd name="connsiteY196" fmla="*/ 468309 h 520856"/>
                <a:gd name="connsiteX197" fmla="*/ 185429 w 629149"/>
                <a:gd name="connsiteY197" fmla="*/ 467890 h 520856"/>
                <a:gd name="connsiteX198" fmla="*/ 180921 w 629149"/>
                <a:gd name="connsiteY198" fmla="*/ 467890 h 520856"/>
                <a:gd name="connsiteX199" fmla="*/ 183044 w 629149"/>
                <a:gd name="connsiteY199" fmla="*/ 466727 h 520856"/>
                <a:gd name="connsiteX200" fmla="*/ 183828 w 629149"/>
                <a:gd name="connsiteY200" fmla="*/ 466309 h 520856"/>
                <a:gd name="connsiteX201" fmla="*/ 179320 w 629149"/>
                <a:gd name="connsiteY201" fmla="*/ 466309 h 520856"/>
                <a:gd name="connsiteX202" fmla="*/ 181442 w 629149"/>
                <a:gd name="connsiteY202" fmla="*/ 465146 h 520856"/>
                <a:gd name="connsiteX203" fmla="*/ 182227 w 629149"/>
                <a:gd name="connsiteY203" fmla="*/ 464727 h 520856"/>
                <a:gd name="connsiteX204" fmla="*/ 177719 w 629149"/>
                <a:gd name="connsiteY204" fmla="*/ 464727 h 520856"/>
                <a:gd name="connsiteX205" fmla="*/ 179841 w 629149"/>
                <a:gd name="connsiteY205" fmla="*/ 463564 h 520856"/>
                <a:gd name="connsiteX206" fmla="*/ 180626 w 629149"/>
                <a:gd name="connsiteY206" fmla="*/ 463146 h 520856"/>
                <a:gd name="connsiteX207" fmla="*/ 176118 w 629149"/>
                <a:gd name="connsiteY207" fmla="*/ 463146 h 520856"/>
                <a:gd name="connsiteX208" fmla="*/ 178240 w 629149"/>
                <a:gd name="connsiteY208" fmla="*/ 461983 h 520856"/>
                <a:gd name="connsiteX209" fmla="*/ 179025 w 629149"/>
                <a:gd name="connsiteY209" fmla="*/ 461564 h 520856"/>
                <a:gd name="connsiteX210" fmla="*/ 174517 w 629149"/>
                <a:gd name="connsiteY210" fmla="*/ 461564 h 520856"/>
                <a:gd name="connsiteX211" fmla="*/ 176639 w 629149"/>
                <a:gd name="connsiteY211" fmla="*/ 460402 h 520856"/>
                <a:gd name="connsiteX212" fmla="*/ 177424 w 629149"/>
                <a:gd name="connsiteY212" fmla="*/ 459983 h 520856"/>
                <a:gd name="connsiteX213" fmla="*/ 172916 w 629149"/>
                <a:gd name="connsiteY213" fmla="*/ 459983 h 520856"/>
                <a:gd name="connsiteX214" fmla="*/ 175038 w 629149"/>
                <a:gd name="connsiteY214" fmla="*/ 458820 h 520856"/>
                <a:gd name="connsiteX215" fmla="*/ 175823 w 629149"/>
                <a:gd name="connsiteY215" fmla="*/ 458401 h 520856"/>
                <a:gd name="connsiteX216" fmla="*/ 171315 w 629149"/>
                <a:gd name="connsiteY216" fmla="*/ 458401 h 520856"/>
                <a:gd name="connsiteX217" fmla="*/ 173437 w 629149"/>
                <a:gd name="connsiteY217" fmla="*/ 457239 h 520856"/>
                <a:gd name="connsiteX218" fmla="*/ 174221 w 629149"/>
                <a:gd name="connsiteY218" fmla="*/ 456820 h 520856"/>
                <a:gd name="connsiteX219" fmla="*/ 169714 w 629149"/>
                <a:gd name="connsiteY219" fmla="*/ 456820 h 520856"/>
                <a:gd name="connsiteX220" fmla="*/ 171836 w 629149"/>
                <a:gd name="connsiteY220" fmla="*/ 455657 h 520856"/>
                <a:gd name="connsiteX221" fmla="*/ 172620 w 629149"/>
                <a:gd name="connsiteY221" fmla="*/ 455239 h 520856"/>
                <a:gd name="connsiteX222" fmla="*/ 168113 w 629149"/>
                <a:gd name="connsiteY222" fmla="*/ 455239 h 520856"/>
                <a:gd name="connsiteX223" fmla="*/ 170235 w 629149"/>
                <a:gd name="connsiteY223" fmla="*/ 454076 h 520856"/>
                <a:gd name="connsiteX224" fmla="*/ 171019 w 629149"/>
                <a:gd name="connsiteY224" fmla="*/ 453657 h 520856"/>
                <a:gd name="connsiteX225" fmla="*/ 166512 w 629149"/>
                <a:gd name="connsiteY225" fmla="*/ 453657 h 520856"/>
                <a:gd name="connsiteX226" fmla="*/ 168634 w 629149"/>
                <a:gd name="connsiteY226" fmla="*/ 452494 h 520856"/>
                <a:gd name="connsiteX227" fmla="*/ 169418 w 629149"/>
                <a:gd name="connsiteY227" fmla="*/ 452076 h 520856"/>
                <a:gd name="connsiteX228" fmla="*/ 164911 w 629149"/>
                <a:gd name="connsiteY228" fmla="*/ 452076 h 520856"/>
                <a:gd name="connsiteX229" fmla="*/ 167033 w 629149"/>
                <a:gd name="connsiteY229" fmla="*/ 450913 h 520856"/>
                <a:gd name="connsiteX230" fmla="*/ 167817 w 629149"/>
                <a:gd name="connsiteY230" fmla="*/ 450494 h 520856"/>
                <a:gd name="connsiteX231" fmla="*/ 163309 w 629149"/>
                <a:gd name="connsiteY231" fmla="*/ 450494 h 520856"/>
                <a:gd name="connsiteX232" fmla="*/ 165432 w 629149"/>
                <a:gd name="connsiteY232" fmla="*/ 449331 h 520856"/>
                <a:gd name="connsiteX233" fmla="*/ 166216 w 629149"/>
                <a:gd name="connsiteY233" fmla="*/ 448913 h 520856"/>
                <a:gd name="connsiteX234" fmla="*/ 161708 w 629149"/>
                <a:gd name="connsiteY234" fmla="*/ 448913 h 520856"/>
                <a:gd name="connsiteX235" fmla="*/ 163831 w 629149"/>
                <a:gd name="connsiteY235" fmla="*/ 447750 h 520856"/>
                <a:gd name="connsiteX236" fmla="*/ 164615 w 629149"/>
                <a:gd name="connsiteY236" fmla="*/ 447332 h 520856"/>
                <a:gd name="connsiteX237" fmla="*/ 160107 w 629149"/>
                <a:gd name="connsiteY237" fmla="*/ 447332 h 520856"/>
                <a:gd name="connsiteX238" fmla="*/ 162230 w 629149"/>
                <a:gd name="connsiteY238" fmla="*/ 446169 h 520856"/>
                <a:gd name="connsiteX239" fmla="*/ 163014 w 629149"/>
                <a:gd name="connsiteY239" fmla="*/ 445750 h 520856"/>
                <a:gd name="connsiteX240" fmla="*/ 158506 w 629149"/>
                <a:gd name="connsiteY240" fmla="*/ 445750 h 520856"/>
                <a:gd name="connsiteX241" fmla="*/ 160628 w 629149"/>
                <a:gd name="connsiteY241" fmla="*/ 444587 h 520856"/>
                <a:gd name="connsiteX242" fmla="*/ 161413 w 629149"/>
                <a:gd name="connsiteY242" fmla="*/ 444169 h 520856"/>
                <a:gd name="connsiteX243" fmla="*/ 156905 w 629149"/>
                <a:gd name="connsiteY243" fmla="*/ 444169 h 520856"/>
                <a:gd name="connsiteX244" fmla="*/ 159027 w 629149"/>
                <a:gd name="connsiteY244" fmla="*/ 443006 h 520856"/>
                <a:gd name="connsiteX245" fmla="*/ 159812 w 629149"/>
                <a:gd name="connsiteY245" fmla="*/ 442587 h 520856"/>
                <a:gd name="connsiteX246" fmla="*/ 155304 w 629149"/>
                <a:gd name="connsiteY246" fmla="*/ 442587 h 520856"/>
                <a:gd name="connsiteX247" fmla="*/ 157426 w 629149"/>
                <a:gd name="connsiteY247" fmla="*/ 441424 h 520856"/>
                <a:gd name="connsiteX248" fmla="*/ 158211 w 629149"/>
                <a:gd name="connsiteY248" fmla="*/ 441006 h 520856"/>
                <a:gd name="connsiteX249" fmla="*/ 153703 w 629149"/>
                <a:gd name="connsiteY249" fmla="*/ 441006 h 520856"/>
                <a:gd name="connsiteX250" fmla="*/ 155825 w 629149"/>
                <a:gd name="connsiteY250" fmla="*/ 439843 h 520856"/>
                <a:gd name="connsiteX251" fmla="*/ 156610 w 629149"/>
                <a:gd name="connsiteY251" fmla="*/ 439425 h 520856"/>
                <a:gd name="connsiteX252" fmla="*/ 152102 w 629149"/>
                <a:gd name="connsiteY252" fmla="*/ 439425 h 520856"/>
                <a:gd name="connsiteX253" fmla="*/ 154224 w 629149"/>
                <a:gd name="connsiteY253" fmla="*/ 438262 h 520856"/>
                <a:gd name="connsiteX254" fmla="*/ 155009 w 629149"/>
                <a:gd name="connsiteY254" fmla="*/ 437843 h 520856"/>
                <a:gd name="connsiteX255" fmla="*/ 150501 w 629149"/>
                <a:gd name="connsiteY255" fmla="*/ 437843 h 520856"/>
                <a:gd name="connsiteX256" fmla="*/ 152623 w 629149"/>
                <a:gd name="connsiteY256" fmla="*/ 436680 h 520856"/>
                <a:gd name="connsiteX257" fmla="*/ 153408 w 629149"/>
                <a:gd name="connsiteY257" fmla="*/ 436262 h 520856"/>
                <a:gd name="connsiteX258" fmla="*/ 148900 w 629149"/>
                <a:gd name="connsiteY258" fmla="*/ 436262 h 520856"/>
                <a:gd name="connsiteX259" fmla="*/ 151022 w 629149"/>
                <a:gd name="connsiteY259" fmla="*/ 435099 h 520856"/>
                <a:gd name="connsiteX260" fmla="*/ 151806 w 629149"/>
                <a:gd name="connsiteY260" fmla="*/ 434680 h 520856"/>
                <a:gd name="connsiteX261" fmla="*/ 147299 w 629149"/>
                <a:gd name="connsiteY261" fmla="*/ 434680 h 520856"/>
                <a:gd name="connsiteX262" fmla="*/ 149421 w 629149"/>
                <a:gd name="connsiteY262" fmla="*/ 433517 h 520856"/>
                <a:gd name="connsiteX263" fmla="*/ 150205 w 629149"/>
                <a:gd name="connsiteY263" fmla="*/ 433099 h 520856"/>
                <a:gd name="connsiteX264" fmla="*/ 145698 w 629149"/>
                <a:gd name="connsiteY264" fmla="*/ 433099 h 520856"/>
                <a:gd name="connsiteX265" fmla="*/ 147820 w 629149"/>
                <a:gd name="connsiteY265" fmla="*/ 431936 h 520856"/>
                <a:gd name="connsiteX266" fmla="*/ 148604 w 629149"/>
                <a:gd name="connsiteY266" fmla="*/ 431517 h 520856"/>
                <a:gd name="connsiteX267" fmla="*/ 144097 w 629149"/>
                <a:gd name="connsiteY267" fmla="*/ 431517 h 520856"/>
                <a:gd name="connsiteX268" fmla="*/ 146219 w 629149"/>
                <a:gd name="connsiteY268" fmla="*/ 430354 h 520856"/>
                <a:gd name="connsiteX269" fmla="*/ 147003 w 629149"/>
                <a:gd name="connsiteY269" fmla="*/ 429936 h 520856"/>
                <a:gd name="connsiteX270" fmla="*/ 142496 w 629149"/>
                <a:gd name="connsiteY270" fmla="*/ 429936 h 520856"/>
                <a:gd name="connsiteX271" fmla="*/ 144618 w 629149"/>
                <a:gd name="connsiteY271" fmla="*/ 428773 h 520856"/>
                <a:gd name="connsiteX272" fmla="*/ 145402 w 629149"/>
                <a:gd name="connsiteY272" fmla="*/ 428355 h 520856"/>
                <a:gd name="connsiteX273" fmla="*/ 140894 w 629149"/>
                <a:gd name="connsiteY273" fmla="*/ 428355 h 520856"/>
                <a:gd name="connsiteX274" fmla="*/ 143017 w 629149"/>
                <a:gd name="connsiteY274" fmla="*/ 427192 h 520856"/>
                <a:gd name="connsiteX275" fmla="*/ 143801 w 629149"/>
                <a:gd name="connsiteY275" fmla="*/ 426773 h 520856"/>
                <a:gd name="connsiteX276" fmla="*/ 139293 w 629149"/>
                <a:gd name="connsiteY276" fmla="*/ 426773 h 520856"/>
                <a:gd name="connsiteX277" fmla="*/ 141416 w 629149"/>
                <a:gd name="connsiteY277" fmla="*/ 425610 h 520856"/>
                <a:gd name="connsiteX278" fmla="*/ 142200 w 629149"/>
                <a:gd name="connsiteY278" fmla="*/ 425192 h 520856"/>
                <a:gd name="connsiteX279" fmla="*/ 137692 w 629149"/>
                <a:gd name="connsiteY279" fmla="*/ 425192 h 520856"/>
                <a:gd name="connsiteX280" fmla="*/ 139815 w 629149"/>
                <a:gd name="connsiteY280" fmla="*/ 424029 h 520856"/>
                <a:gd name="connsiteX281" fmla="*/ 140599 w 629149"/>
                <a:gd name="connsiteY281" fmla="*/ 423610 h 520856"/>
                <a:gd name="connsiteX282" fmla="*/ 136091 w 629149"/>
                <a:gd name="connsiteY282" fmla="*/ 423610 h 520856"/>
                <a:gd name="connsiteX283" fmla="*/ 138213 w 629149"/>
                <a:gd name="connsiteY283" fmla="*/ 422447 h 520856"/>
                <a:gd name="connsiteX284" fmla="*/ 138998 w 629149"/>
                <a:gd name="connsiteY284" fmla="*/ 422029 h 520856"/>
                <a:gd name="connsiteX285" fmla="*/ 134490 w 629149"/>
                <a:gd name="connsiteY285" fmla="*/ 422029 h 520856"/>
                <a:gd name="connsiteX286" fmla="*/ 136612 w 629149"/>
                <a:gd name="connsiteY286" fmla="*/ 420866 h 520856"/>
                <a:gd name="connsiteX287" fmla="*/ 137397 w 629149"/>
                <a:gd name="connsiteY287" fmla="*/ 420447 h 520856"/>
                <a:gd name="connsiteX288" fmla="*/ 132889 w 629149"/>
                <a:gd name="connsiteY288" fmla="*/ 420447 h 520856"/>
                <a:gd name="connsiteX289" fmla="*/ 135011 w 629149"/>
                <a:gd name="connsiteY289" fmla="*/ 419285 h 520856"/>
                <a:gd name="connsiteX290" fmla="*/ 135796 w 629149"/>
                <a:gd name="connsiteY290" fmla="*/ 418866 h 520856"/>
                <a:gd name="connsiteX291" fmla="*/ 131288 w 629149"/>
                <a:gd name="connsiteY291" fmla="*/ 418866 h 520856"/>
                <a:gd name="connsiteX292" fmla="*/ 133410 w 629149"/>
                <a:gd name="connsiteY292" fmla="*/ 417703 h 520856"/>
                <a:gd name="connsiteX293" fmla="*/ 134195 w 629149"/>
                <a:gd name="connsiteY293" fmla="*/ 417285 h 520856"/>
                <a:gd name="connsiteX294" fmla="*/ 129687 w 629149"/>
                <a:gd name="connsiteY294" fmla="*/ 417285 h 520856"/>
                <a:gd name="connsiteX295" fmla="*/ 131809 w 629149"/>
                <a:gd name="connsiteY295" fmla="*/ 416122 h 520856"/>
                <a:gd name="connsiteX296" fmla="*/ 132594 w 629149"/>
                <a:gd name="connsiteY296" fmla="*/ 415703 h 520856"/>
                <a:gd name="connsiteX297" fmla="*/ 128086 w 629149"/>
                <a:gd name="connsiteY297" fmla="*/ 415703 h 520856"/>
                <a:gd name="connsiteX298" fmla="*/ 130208 w 629149"/>
                <a:gd name="connsiteY298" fmla="*/ 414540 h 520856"/>
                <a:gd name="connsiteX299" fmla="*/ 130992 w 629149"/>
                <a:gd name="connsiteY299" fmla="*/ 414122 h 520856"/>
                <a:gd name="connsiteX300" fmla="*/ 126485 w 629149"/>
                <a:gd name="connsiteY300" fmla="*/ 414122 h 520856"/>
                <a:gd name="connsiteX301" fmla="*/ 128607 w 629149"/>
                <a:gd name="connsiteY301" fmla="*/ 412959 h 520856"/>
                <a:gd name="connsiteX302" fmla="*/ 129392 w 629149"/>
                <a:gd name="connsiteY302" fmla="*/ 412540 h 520856"/>
                <a:gd name="connsiteX303" fmla="*/ 124884 w 629149"/>
                <a:gd name="connsiteY303" fmla="*/ 412540 h 520856"/>
                <a:gd name="connsiteX304" fmla="*/ 127006 w 629149"/>
                <a:gd name="connsiteY304" fmla="*/ 411377 h 520856"/>
                <a:gd name="connsiteX305" fmla="*/ 127790 w 629149"/>
                <a:gd name="connsiteY305" fmla="*/ 410959 h 520856"/>
                <a:gd name="connsiteX306" fmla="*/ 123282 w 629149"/>
                <a:gd name="connsiteY306" fmla="*/ 410959 h 520856"/>
                <a:gd name="connsiteX307" fmla="*/ 125405 w 629149"/>
                <a:gd name="connsiteY307" fmla="*/ 409796 h 520856"/>
                <a:gd name="connsiteX308" fmla="*/ 126189 w 629149"/>
                <a:gd name="connsiteY308" fmla="*/ 409377 h 520856"/>
                <a:gd name="connsiteX309" fmla="*/ 121682 w 629149"/>
                <a:gd name="connsiteY309" fmla="*/ 409377 h 520856"/>
                <a:gd name="connsiteX310" fmla="*/ 123804 w 629149"/>
                <a:gd name="connsiteY310" fmla="*/ 408214 h 520856"/>
                <a:gd name="connsiteX311" fmla="*/ 124588 w 629149"/>
                <a:gd name="connsiteY311" fmla="*/ 407796 h 520856"/>
                <a:gd name="connsiteX312" fmla="*/ 120080 w 629149"/>
                <a:gd name="connsiteY312" fmla="*/ 407796 h 520856"/>
                <a:gd name="connsiteX313" fmla="*/ 122203 w 629149"/>
                <a:gd name="connsiteY313" fmla="*/ 406633 h 520856"/>
                <a:gd name="connsiteX314" fmla="*/ 122987 w 629149"/>
                <a:gd name="connsiteY314" fmla="*/ 406215 h 520856"/>
                <a:gd name="connsiteX315" fmla="*/ 118479 w 629149"/>
                <a:gd name="connsiteY315" fmla="*/ 406215 h 520856"/>
                <a:gd name="connsiteX316" fmla="*/ 120602 w 629149"/>
                <a:gd name="connsiteY316" fmla="*/ 405052 h 520856"/>
                <a:gd name="connsiteX317" fmla="*/ 121386 w 629149"/>
                <a:gd name="connsiteY317" fmla="*/ 404633 h 520856"/>
                <a:gd name="connsiteX318" fmla="*/ 116878 w 629149"/>
                <a:gd name="connsiteY318" fmla="*/ 404633 h 520856"/>
                <a:gd name="connsiteX319" fmla="*/ 119001 w 629149"/>
                <a:gd name="connsiteY319" fmla="*/ 403470 h 520856"/>
                <a:gd name="connsiteX320" fmla="*/ 119785 w 629149"/>
                <a:gd name="connsiteY320" fmla="*/ 403052 h 520856"/>
                <a:gd name="connsiteX321" fmla="*/ 115277 w 629149"/>
                <a:gd name="connsiteY321" fmla="*/ 403052 h 520856"/>
                <a:gd name="connsiteX322" fmla="*/ 117400 w 629149"/>
                <a:gd name="connsiteY322" fmla="*/ 401889 h 520856"/>
                <a:gd name="connsiteX323" fmla="*/ 118184 w 629149"/>
                <a:gd name="connsiteY323" fmla="*/ 401470 h 520856"/>
                <a:gd name="connsiteX324" fmla="*/ 113676 w 629149"/>
                <a:gd name="connsiteY324" fmla="*/ 401470 h 520856"/>
                <a:gd name="connsiteX325" fmla="*/ 115799 w 629149"/>
                <a:gd name="connsiteY325" fmla="*/ 400307 h 520856"/>
                <a:gd name="connsiteX326" fmla="*/ 116583 w 629149"/>
                <a:gd name="connsiteY326" fmla="*/ 399889 h 520856"/>
                <a:gd name="connsiteX327" fmla="*/ 112075 w 629149"/>
                <a:gd name="connsiteY327" fmla="*/ 399889 h 520856"/>
                <a:gd name="connsiteX328" fmla="*/ 114197 w 629149"/>
                <a:gd name="connsiteY328" fmla="*/ 398726 h 520856"/>
                <a:gd name="connsiteX329" fmla="*/ 114982 w 629149"/>
                <a:gd name="connsiteY329" fmla="*/ 398308 h 520856"/>
                <a:gd name="connsiteX330" fmla="*/ 110474 w 629149"/>
                <a:gd name="connsiteY330" fmla="*/ 398308 h 520856"/>
                <a:gd name="connsiteX331" fmla="*/ 112596 w 629149"/>
                <a:gd name="connsiteY331" fmla="*/ 397145 h 520856"/>
                <a:gd name="connsiteX332" fmla="*/ 113381 w 629149"/>
                <a:gd name="connsiteY332" fmla="*/ 396726 h 520856"/>
                <a:gd name="connsiteX333" fmla="*/ 108873 w 629149"/>
                <a:gd name="connsiteY333" fmla="*/ 396726 h 520856"/>
                <a:gd name="connsiteX334" fmla="*/ 110995 w 629149"/>
                <a:gd name="connsiteY334" fmla="*/ 395563 h 520856"/>
                <a:gd name="connsiteX335" fmla="*/ 111780 w 629149"/>
                <a:gd name="connsiteY335" fmla="*/ 395145 h 520856"/>
                <a:gd name="connsiteX336" fmla="*/ 107272 w 629149"/>
                <a:gd name="connsiteY336" fmla="*/ 395145 h 520856"/>
                <a:gd name="connsiteX337" fmla="*/ 109394 w 629149"/>
                <a:gd name="connsiteY337" fmla="*/ 393982 h 520856"/>
                <a:gd name="connsiteX338" fmla="*/ 110179 w 629149"/>
                <a:gd name="connsiteY338" fmla="*/ 393563 h 520856"/>
                <a:gd name="connsiteX339" fmla="*/ 105671 w 629149"/>
                <a:gd name="connsiteY339" fmla="*/ 393563 h 520856"/>
                <a:gd name="connsiteX340" fmla="*/ 107793 w 629149"/>
                <a:gd name="connsiteY340" fmla="*/ 392400 h 520856"/>
                <a:gd name="connsiteX341" fmla="*/ 108578 w 629149"/>
                <a:gd name="connsiteY341" fmla="*/ 391982 h 520856"/>
                <a:gd name="connsiteX342" fmla="*/ 104070 w 629149"/>
                <a:gd name="connsiteY342" fmla="*/ 391982 h 520856"/>
                <a:gd name="connsiteX343" fmla="*/ 106192 w 629149"/>
                <a:gd name="connsiteY343" fmla="*/ 390819 h 520856"/>
                <a:gd name="connsiteX344" fmla="*/ 106976 w 629149"/>
                <a:gd name="connsiteY344" fmla="*/ 390400 h 520856"/>
                <a:gd name="connsiteX345" fmla="*/ 102469 w 629149"/>
                <a:gd name="connsiteY345" fmla="*/ 390400 h 520856"/>
                <a:gd name="connsiteX346" fmla="*/ 104591 w 629149"/>
                <a:gd name="connsiteY346" fmla="*/ 389237 h 520856"/>
                <a:gd name="connsiteX347" fmla="*/ 105375 w 629149"/>
                <a:gd name="connsiteY347" fmla="*/ 388819 h 520856"/>
                <a:gd name="connsiteX348" fmla="*/ 100868 w 629149"/>
                <a:gd name="connsiteY348" fmla="*/ 388819 h 520856"/>
                <a:gd name="connsiteX349" fmla="*/ 102990 w 629149"/>
                <a:gd name="connsiteY349" fmla="*/ 387656 h 520856"/>
                <a:gd name="connsiteX350" fmla="*/ 103774 w 629149"/>
                <a:gd name="connsiteY350" fmla="*/ 387237 h 520856"/>
                <a:gd name="connsiteX351" fmla="*/ 99267 w 629149"/>
                <a:gd name="connsiteY351" fmla="*/ 387237 h 520856"/>
                <a:gd name="connsiteX352" fmla="*/ 101389 w 629149"/>
                <a:gd name="connsiteY352" fmla="*/ 386075 h 520856"/>
                <a:gd name="connsiteX353" fmla="*/ 102173 w 629149"/>
                <a:gd name="connsiteY353" fmla="*/ 385656 h 520856"/>
                <a:gd name="connsiteX354" fmla="*/ 97665 w 629149"/>
                <a:gd name="connsiteY354" fmla="*/ 385656 h 520856"/>
                <a:gd name="connsiteX355" fmla="*/ 99788 w 629149"/>
                <a:gd name="connsiteY355" fmla="*/ 384493 h 520856"/>
                <a:gd name="connsiteX356" fmla="*/ 100572 w 629149"/>
                <a:gd name="connsiteY356" fmla="*/ 384075 h 520856"/>
                <a:gd name="connsiteX357" fmla="*/ 96064 w 629149"/>
                <a:gd name="connsiteY357" fmla="*/ 384075 h 520856"/>
                <a:gd name="connsiteX358" fmla="*/ 98187 w 629149"/>
                <a:gd name="connsiteY358" fmla="*/ 382912 h 520856"/>
                <a:gd name="connsiteX359" fmla="*/ 98971 w 629149"/>
                <a:gd name="connsiteY359" fmla="*/ 382493 h 520856"/>
                <a:gd name="connsiteX360" fmla="*/ 94463 w 629149"/>
                <a:gd name="connsiteY360" fmla="*/ 382493 h 520856"/>
                <a:gd name="connsiteX361" fmla="*/ 96586 w 629149"/>
                <a:gd name="connsiteY361" fmla="*/ 381330 h 520856"/>
                <a:gd name="connsiteX362" fmla="*/ 97370 w 629149"/>
                <a:gd name="connsiteY362" fmla="*/ 380912 h 520856"/>
                <a:gd name="connsiteX363" fmla="*/ 92862 w 629149"/>
                <a:gd name="connsiteY363" fmla="*/ 380912 h 520856"/>
                <a:gd name="connsiteX364" fmla="*/ 94984 w 629149"/>
                <a:gd name="connsiteY364" fmla="*/ 379749 h 520856"/>
                <a:gd name="connsiteX365" fmla="*/ 95769 w 629149"/>
                <a:gd name="connsiteY365" fmla="*/ 379330 h 520856"/>
                <a:gd name="connsiteX366" fmla="*/ 91261 w 629149"/>
                <a:gd name="connsiteY366" fmla="*/ 379330 h 520856"/>
                <a:gd name="connsiteX367" fmla="*/ 93383 w 629149"/>
                <a:gd name="connsiteY367" fmla="*/ 378168 h 520856"/>
                <a:gd name="connsiteX368" fmla="*/ 94168 w 629149"/>
                <a:gd name="connsiteY368" fmla="*/ 377749 h 520856"/>
                <a:gd name="connsiteX369" fmla="*/ 89660 w 629149"/>
                <a:gd name="connsiteY369" fmla="*/ 377749 h 520856"/>
                <a:gd name="connsiteX370" fmla="*/ 91782 w 629149"/>
                <a:gd name="connsiteY370" fmla="*/ 376586 h 520856"/>
                <a:gd name="connsiteX371" fmla="*/ 92567 w 629149"/>
                <a:gd name="connsiteY371" fmla="*/ 376168 h 520856"/>
                <a:gd name="connsiteX372" fmla="*/ 88059 w 629149"/>
                <a:gd name="connsiteY372" fmla="*/ 376168 h 520856"/>
                <a:gd name="connsiteX373" fmla="*/ 90181 w 629149"/>
                <a:gd name="connsiteY373" fmla="*/ 375005 h 520856"/>
                <a:gd name="connsiteX374" fmla="*/ 90966 w 629149"/>
                <a:gd name="connsiteY374" fmla="*/ 374586 h 520856"/>
                <a:gd name="connsiteX375" fmla="*/ 86458 w 629149"/>
                <a:gd name="connsiteY375" fmla="*/ 374586 h 520856"/>
                <a:gd name="connsiteX376" fmla="*/ 88580 w 629149"/>
                <a:gd name="connsiteY376" fmla="*/ 373423 h 520856"/>
                <a:gd name="connsiteX377" fmla="*/ 89365 w 629149"/>
                <a:gd name="connsiteY377" fmla="*/ 373005 h 520856"/>
                <a:gd name="connsiteX378" fmla="*/ 84857 w 629149"/>
                <a:gd name="connsiteY378" fmla="*/ 373005 h 520856"/>
                <a:gd name="connsiteX379" fmla="*/ 86979 w 629149"/>
                <a:gd name="connsiteY379" fmla="*/ 371842 h 520856"/>
                <a:gd name="connsiteX380" fmla="*/ 87764 w 629149"/>
                <a:gd name="connsiteY380" fmla="*/ 371423 h 520856"/>
                <a:gd name="connsiteX381" fmla="*/ 83256 w 629149"/>
                <a:gd name="connsiteY381" fmla="*/ 371423 h 520856"/>
                <a:gd name="connsiteX382" fmla="*/ 85378 w 629149"/>
                <a:gd name="connsiteY382" fmla="*/ 370260 h 520856"/>
                <a:gd name="connsiteX383" fmla="*/ 86162 w 629149"/>
                <a:gd name="connsiteY383" fmla="*/ 369842 h 520856"/>
                <a:gd name="connsiteX384" fmla="*/ 81655 w 629149"/>
                <a:gd name="connsiteY384" fmla="*/ 369842 h 520856"/>
                <a:gd name="connsiteX385" fmla="*/ 83777 w 629149"/>
                <a:gd name="connsiteY385" fmla="*/ 368679 h 520856"/>
                <a:gd name="connsiteX386" fmla="*/ 84562 w 629149"/>
                <a:gd name="connsiteY386" fmla="*/ 368260 h 520856"/>
                <a:gd name="connsiteX387" fmla="*/ 80054 w 629149"/>
                <a:gd name="connsiteY387" fmla="*/ 368260 h 520856"/>
                <a:gd name="connsiteX388" fmla="*/ 82176 w 629149"/>
                <a:gd name="connsiteY388" fmla="*/ 367097 h 520856"/>
                <a:gd name="connsiteX389" fmla="*/ 82960 w 629149"/>
                <a:gd name="connsiteY389" fmla="*/ 366679 h 520856"/>
                <a:gd name="connsiteX390" fmla="*/ 78453 w 629149"/>
                <a:gd name="connsiteY390" fmla="*/ 366679 h 520856"/>
                <a:gd name="connsiteX391" fmla="*/ 80575 w 629149"/>
                <a:gd name="connsiteY391" fmla="*/ 365516 h 520856"/>
                <a:gd name="connsiteX392" fmla="*/ 81359 w 629149"/>
                <a:gd name="connsiteY392" fmla="*/ 365098 h 520856"/>
                <a:gd name="connsiteX393" fmla="*/ 76852 w 629149"/>
                <a:gd name="connsiteY393" fmla="*/ 365098 h 520856"/>
                <a:gd name="connsiteX394" fmla="*/ 78974 w 629149"/>
                <a:gd name="connsiteY394" fmla="*/ 363935 h 520856"/>
                <a:gd name="connsiteX395" fmla="*/ 79758 w 629149"/>
                <a:gd name="connsiteY395" fmla="*/ 363516 h 520856"/>
                <a:gd name="connsiteX396" fmla="*/ 75250 w 629149"/>
                <a:gd name="connsiteY396" fmla="*/ 363516 h 520856"/>
                <a:gd name="connsiteX397" fmla="*/ 77373 w 629149"/>
                <a:gd name="connsiteY397" fmla="*/ 362353 h 520856"/>
                <a:gd name="connsiteX398" fmla="*/ 78157 w 629149"/>
                <a:gd name="connsiteY398" fmla="*/ 361935 h 520856"/>
                <a:gd name="connsiteX399" fmla="*/ 73649 w 629149"/>
                <a:gd name="connsiteY399" fmla="*/ 361935 h 520856"/>
                <a:gd name="connsiteX400" fmla="*/ 75772 w 629149"/>
                <a:gd name="connsiteY400" fmla="*/ 360772 h 520856"/>
                <a:gd name="connsiteX401" fmla="*/ 76556 w 629149"/>
                <a:gd name="connsiteY401" fmla="*/ 360353 h 520856"/>
                <a:gd name="connsiteX402" fmla="*/ 72048 w 629149"/>
                <a:gd name="connsiteY402" fmla="*/ 360353 h 520856"/>
                <a:gd name="connsiteX403" fmla="*/ 74171 w 629149"/>
                <a:gd name="connsiteY403" fmla="*/ 359190 h 520856"/>
                <a:gd name="connsiteX404" fmla="*/ 74955 w 629149"/>
                <a:gd name="connsiteY404" fmla="*/ 358772 h 520856"/>
                <a:gd name="connsiteX405" fmla="*/ 70447 w 629149"/>
                <a:gd name="connsiteY405" fmla="*/ 358772 h 520856"/>
                <a:gd name="connsiteX406" fmla="*/ 72569 w 629149"/>
                <a:gd name="connsiteY406" fmla="*/ 357609 h 520856"/>
                <a:gd name="connsiteX407" fmla="*/ 73354 w 629149"/>
                <a:gd name="connsiteY407" fmla="*/ 357191 h 520856"/>
                <a:gd name="connsiteX408" fmla="*/ 68846 w 629149"/>
                <a:gd name="connsiteY408" fmla="*/ 357191 h 520856"/>
                <a:gd name="connsiteX409" fmla="*/ 70968 w 629149"/>
                <a:gd name="connsiteY409" fmla="*/ 356028 h 520856"/>
                <a:gd name="connsiteX410" fmla="*/ 71753 w 629149"/>
                <a:gd name="connsiteY410" fmla="*/ 355609 h 520856"/>
                <a:gd name="connsiteX411" fmla="*/ 67245 w 629149"/>
                <a:gd name="connsiteY411" fmla="*/ 355609 h 520856"/>
                <a:gd name="connsiteX412" fmla="*/ 69367 w 629149"/>
                <a:gd name="connsiteY412" fmla="*/ 354446 h 520856"/>
                <a:gd name="connsiteX413" fmla="*/ 70152 w 629149"/>
                <a:gd name="connsiteY413" fmla="*/ 354028 h 520856"/>
                <a:gd name="connsiteX414" fmla="*/ 65644 w 629149"/>
                <a:gd name="connsiteY414" fmla="*/ 354028 h 520856"/>
                <a:gd name="connsiteX415" fmla="*/ 67766 w 629149"/>
                <a:gd name="connsiteY415" fmla="*/ 352865 h 520856"/>
                <a:gd name="connsiteX416" fmla="*/ 68551 w 629149"/>
                <a:gd name="connsiteY416" fmla="*/ 352446 h 520856"/>
                <a:gd name="connsiteX417" fmla="*/ 64043 w 629149"/>
                <a:gd name="connsiteY417" fmla="*/ 352446 h 520856"/>
                <a:gd name="connsiteX418" fmla="*/ 66165 w 629149"/>
                <a:gd name="connsiteY418" fmla="*/ 351283 h 520856"/>
                <a:gd name="connsiteX419" fmla="*/ 66950 w 629149"/>
                <a:gd name="connsiteY419" fmla="*/ 350865 h 520856"/>
                <a:gd name="connsiteX420" fmla="*/ 62442 w 629149"/>
                <a:gd name="connsiteY420" fmla="*/ 350865 h 520856"/>
                <a:gd name="connsiteX421" fmla="*/ 64564 w 629149"/>
                <a:gd name="connsiteY421" fmla="*/ 349702 h 520856"/>
                <a:gd name="connsiteX422" fmla="*/ 65348 w 629149"/>
                <a:gd name="connsiteY422" fmla="*/ 349283 h 520856"/>
                <a:gd name="connsiteX423" fmla="*/ 60841 w 629149"/>
                <a:gd name="connsiteY423" fmla="*/ 349283 h 520856"/>
                <a:gd name="connsiteX424" fmla="*/ 62963 w 629149"/>
                <a:gd name="connsiteY424" fmla="*/ 348121 h 520856"/>
                <a:gd name="connsiteX425" fmla="*/ 63747 w 629149"/>
                <a:gd name="connsiteY425" fmla="*/ 347702 h 520856"/>
                <a:gd name="connsiteX426" fmla="*/ 59240 w 629149"/>
                <a:gd name="connsiteY426" fmla="*/ 347702 h 520856"/>
                <a:gd name="connsiteX427" fmla="*/ 61362 w 629149"/>
                <a:gd name="connsiteY427" fmla="*/ 346539 h 520856"/>
                <a:gd name="connsiteX428" fmla="*/ 62147 w 629149"/>
                <a:gd name="connsiteY428" fmla="*/ 346120 h 520856"/>
                <a:gd name="connsiteX429" fmla="*/ 57638 w 629149"/>
                <a:gd name="connsiteY429" fmla="*/ 346120 h 520856"/>
                <a:gd name="connsiteX430" fmla="*/ 59761 w 629149"/>
                <a:gd name="connsiteY430" fmla="*/ 344958 h 520856"/>
                <a:gd name="connsiteX431" fmla="*/ 60545 w 629149"/>
                <a:gd name="connsiteY431" fmla="*/ 344539 h 520856"/>
                <a:gd name="connsiteX432" fmla="*/ 56038 w 629149"/>
                <a:gd name="connsiteY432" fmla="*/ 344539 h 520856"/>
                <a:gd name="connsiteX433" fmla="*/ 58160 w 629149"/>
                <a:gd name="connsiteY433" fmla="*/ 343376 h 520856"/>
                <a:gd name="connsiteX434" fmla="*/ 58944 w 629149"/>
                <a:gd name="connsiteY434" fmla="*/ 342958 h 520856"/>
                <a:gd name="connsiteX435" fmla="*/ 54436 w 629149"/>
                <a:gd name="connsiteY435" fmla="*/ 342958 h 520856"/>
                <a:gd name="connsiteX436" fmla="*/ 56559 w 629149"/>
                <a:gd name="connsiteY436" fmla="*/ 341795 h 520856"/>
                <a:gd name="connsiteX437" fmla="*/ 57343 w 629149"/>
                <a:gd name="connsiteY437" fmla="*/ 341376 h 520856"/>
                <a:gd name="connsiteX438" fmla="*/ 52835 w 629149"/>
                <a:gd name="connsiteY438" fmla="*/ 341376 h 520856"/>
                <a:gd name="connsiteX439" fmla="*/ 54958 w 629149"/>
                <a:gd name="connsiteY439" fmla="*/ 340213 h 520856"/>
                <a:gd name="connsiteX440" fmla="*/ 55742 w 629149"/>
                <a:gd name="connsiteY440" fmla="*/ 339795 h 520856"/>
                <a:gd name="connsiteX441" fmla="*/ 51234 w 629149"/>
                <a:gd name="connsiteY441" fmla="*/ 339795 h 520856"/>
                <a:gd name="connsiteX442" fmla="*/ 53357 w 629149"/>
                <a:gd name="connsiteY442" fmla="*/ 338632 h 520856"/>
                <a:gd name="connsiteX443" fmla="*/ 54141 w 629149"/>
                <a:gd name="connsiteY443" fmla="*/ 338213 h 520856"/>
                <a:gd name="connsiteX444" fmla="*/ 49633 w 629149"/>
                <a:gd name="connsiteY444" fmla="*/ 338213 h 520856"/>
                <a:gd name="connsiteX445" fmla="*/ 51756 w 629149"/>
                <a:gd name="connsiteY445" fmla="*/ 337050 h 520856"/>
                <a:gd name="connsiteX446" fmla="*/ 52540 w 629149"/>
                <a:gd name="connsiteY446" fmla="*/ 336632 h 520856"/>
                <a:gd name="connsiteX447" fmla="*/ 48032 w 629149"/>
                <a:gd name="connsiteY447" fmla="*/ 336632 h 520856"/>
                <a:gd name="connsiteX448" fmla="*/ 50155 w 629149"/>
                <a:gd name="connsiteY448" fmla="*/ 335469 h 520856"/>
                <a:gd name="connsiteX449" fmla="*/ 50939 w 629149"/>
                <a:gd name="connsiteY449" fmla="*/ 335051 h 520856"/>
                <a:gd name="connsiteX450" fmla="*/ 46431 w 629149"/>
                <a:gd name="connsiteY450" fmla="*/ 335051 h 520856"/>
                <a:gd name="connsiteX451" fmla="*/ 48553 w 629149"/>
                <a:gd name="connsiteY451" fmla="*/ 333888 h 520856"/>
                <a:gd name="connsiteX452" fmla="*/ 49338 w 629149"/>
                <a:gd name="connsiteY452" fmla="*/ 333469 h 520856"/>
                <a:gd name="connsiteX453" fmla="*/ 44830 w 629149"/>
                <a:gd name="connsiteY453" fmla="*/ 333469 h 520856"/>
                <a:gd name="connsiteX454" fmla="*/ 46952 w 629149"/>
                <a:gd name="connsiteY454" fmla="*/ 332306 h 520856"/>
                <a:gd name="connsiteX455" fmla="*/ 47737 w 629149"/>
                <a:gd name="connsiteY455" fmla="*/ 331888 h 520856"/>
                <a:gd name="connsiteX456" fmla="*/ 43229 w 629149"/>
                <a:gd name="connsiteY456" fmla="*/ 331888 h 520856"/>
                <a:gd name="connsiteX457" fmla="*/ 45351 w 629149"/>
                <a:gd name="connsiteY457" fmla="*/ 330725 h 520856"/>
                <a:gd name="connsiteX458" fmla="*/ 46136 w 629149"/>
                <a:gd name="connsiteY458" fmla="*/ 330306 h 520856"/>
                <a:gd name="connsiteX459" fmla="*/ 41628 w 629149"/>
                <a:gd name="connsiteY459" fmla="*/ 330306 h 520856"/>
                <a:gd name="connsiteX460" fmla="*/ 43750 w 629149"/>
                <a:gd name="connsiteY460" fmla="*/ 329143 h 520856"/>
                <a:gd name="connsiteX461" fmla="*/ 44535 w 629149"/>
                <a:gd name="connsiteY461" fmla="*/ 328725 h 520856"/>
                <a:gd name="connsiteX462" fmla="*/ 40027 w 629149"/>
                <a:gd name="connsiteY462" fmla="*/ 328725 h 520856"/>
                <a:gd name="connsiteX463" fmla="*/ 42149 w 629149"/>
                <a:gd name="connsiteY463" fmla="*/ 327562 h 520856"/>
                <a:gd name="connsiteX464" fmla="*/ 42933 w 629149"/>
                <a:gd name="connsiteY464" fmla="*/ 327144 h 520856"/>
                <a:gd name="connsiteX465" fmla="*/ 38426 w 629149"/>
                <a:gd name="connsiteY465" fmla="*/ 327144 h 520856"/>
                <a:gd name="connsiteX466" fmla="*/ 40548 w 629149"/>
                <a:gd name="connsiteY466" fmla="*/ 325981 h 520856"/>
                <a:gd name="connsiteX467" fmla="*/ 41332 w 629149"/>
                <a:gd name="connsiteY467" fmla="*/ 325562 h 520856"/>
                <a:gd name="connsiteX468" fmla="*/ 36825 w 629149"/>
                <a:gd name="connsiteY468" fmla="*/ 325562 h 520856"/>
                <a:gd name="connsiteX469" fmla="*/ 38947 w 629149"/>
                <a:gd name="connsiteY469" fmla="*/ 324399 h 520856"/>
                <a:gd name="connsiteX470" fmla="*/ 39731 w 629149"/>
                <a:gd name="connsiteY470" fmla="*/ 323981 h 520856"/>
                <a:gd name="connsiteX471" fmla="*/ 35224 w 629149"/>
                <a:gd name="connsiteY471" fmla="*/ 323981 h 520856"/>
                <a:gd name="connsiteX472" fmla="*/ 37346 w 629149"/>
                <a:gd name="connsiteY472" fmla="*/ 322818 h 520856"/>
                <a:gd name="connsiteX473" fmla="*/ 38131 w 629149"/>
                <a:gd name="connsiteY473" fmla="*/ 322399 h 520856"/>
                <a:gd name="connsiteX474" fmla="*/ 33623 w 629149"/>
                <a:gd name="connsiteY474" fmla="*/ 322399 h 520856"/>
                <a:gd name="connsiteX475" fmla="*/ 35745 w 629149"/>
                <a:gd name="connsiteY475" fmla="*/ 321236 h 520856"/>
                <a:gd name="connsiteX476" fmla="*/ 36529 w 629149"/>
                <a:gd name="connsiteY476" fmla="*/ 320818 h 520856"/>
                <a:gd name="connsiteX477" fmla="*/ 32021 w 629149"/>
                <a:gd name="connsiteY477" fmla="*/ 320818 h 520856"/>
                <a:gd name="connsiteX478" fmla="*/ 34144 w 629149"/>
                <a:gd name="connsiteY478" fmla="*/ 319655 h 520856"/>
                <a:gd name="connsiteX479" fmla="*/ 34928 w 629149"/>
                <a:gd name="connsiteY479" fmla="*/ 319236 h 520856"/>
                <a:gd name="connsiteX480" fmla="*/ 30420 w 629149"/>
                <a:gd name="connsiteY480" fmla="*/ 319236 h 520856"/>
                <a:gd name="connsiteX481" fmla="*/ 32543 w 629149"/>
                <a:gd name="connsiteY481" fmla="*/ 318073 h 520856"/>
                <a:gd name="connsiteX482" fmla="*/ 33327 w 629149"/>
                <a:gd name="connsiteY482" fmla="*/ 317655 h 520856"/>
                <a:gd name="connsiteX483" fmla="*/ 28819 w 629149"/>
                <a:gd name="connsiteY483" fmla="*/ 317655 h 520856"/>
                <a:gd name="connsiteX484" fmla="*/ 30942 w 629149"/>
                <a:gd name="connsiteY484" fmla="*/ 316492 h 520856"/>
                <a:gd name="connsiteX485" fmla="*/ 31726 w 629149"/>
                <a:gd name="connsiteY485" fmla="*/ 316074 h 520856"/>
                <a:gd name="connsiteX486" fmla="*/ 27218 w 629149"/>
                <a:gd name="connsiteY486" fmla="*/ 316074 h 520856"/>
                <a:gd name="connsiteX487" fmla="*/ 29340 w 629149"/>
                <a:gd name="connsiteY487" fmla="*/ 314911 h 520856"/>
                <a:gd name="connsiteX488" fmla="*/ 30125 w 629149"/>
                <a:gd name="connsiteY488" fmla="*/ 314492 h 520856"/>
                <a:gd name="connsiteX489" fmla="*/ 25617 w 629149"/>
                <a:gd name="connsiteY489" fmla="*/ 314492 h 520856"/>
                <a:gd name="connsiteX490" fmla="*/ 27740 w 629149"/>
                <a:gd name="connsiteY490" fmla="*/ 313329 h 520856"/>
                <a:gd name="connsiteX491" fmla="*/ 28524 w 629149"/>
                <a:gd name="connsiteY491" fmla="*/ 312911 h 520856"/>
                <a:gd name="connsiteX492" fmla="*/ 24016 w 629149"/>
                <a:gd name="connsiteY492" fmla="*/ 312911 h 520856"/>
                <a:gd name="connsiteX493" fmla="*/ 26138 w 629149"/>
                <a:gd name="connsiteY493" fmla="*/ 311748 h 520856"/>
                <a:gd name="connsiteX494" fmla="*/ 26923 w 629149"/>
                <a:gd name="connsiteY494" fmla="*/ 311329 h 520856"/>
                <a:gd name="connsiteX495" fmla="*/ 22415 w 629149"/>
                <a:gd name="connsiteY495" fmla="*/ 311329 h 520856"/>
                <a:gd name="connsiteX496" fmla="*/ 24537 w 629149"/>
                <a:gd name="connsiteY496" fmla="*/ 310166 h 520856"/>
                <a:gd name="connsiteX497" fmla="*/ 25322 w 629149"/>
                <a:gd name="connsiteY497" fmla="*/ 309748 h 520856"/>
                <a:gd name="connsiteX498" fmla="*/ 20814 w 629149"/>
                <a:gd name="connsiteY498" fmla="*/ 309748 h 520856"/>
                <a:gd name="connsiteX499" fmla="*/ 22936 w 629149"/>
                <a:gd name="connsiteY499" fmla="*/ 308585 h 520856"/>
                <a:gd name="connsiteX500" fmla="*/ 23721 w 629149"/>
                <a:gd name="connsiteY500" fmla="*/ 308166 h 520856"/>
                <a:gd name="connsiteX501" fmla="*/ 19213 w 629149"/>
                <a:gd name="connsiteY501" fmla="*/ 308166 h 520856"/>
                <a:gd name="connsiteX502" fmla="*/ 21335 w 629149"/>
                <a:gd name="connsiteY502" fmla="*/ 307004 h 520856"/>
                <a:gd name="connsiteX503" fmla="*/ 22120 w 629149"/>
                <a:gd name="connsiteY503" fmla="*/ 306585 h 520856"/>
                <a:gd name="connsiteX504" fmla="*/ 17612 w 629149"/>
                <a:gd name="connsiteY504" fmla="*/ 306585 h 520856"/>
                <a:gd name="connsiteX505" fmla="*/ 19734 w 629149"/>
                <a:gd name="connsiteY505" fmla="*/ 305422 h 520856"/>
                <a:gd name="connsiteX506" fmla="*/ 20518 w 629149"/>
                <a:gd name="connsiteY506" fmla="*/ 305004 h 520856"/>
                <a:gd name="connsiteX507" fmla="*/ 16011 w 629149"/>
                <a:gd name="connsiteY507" fmla="*/ 305004 h 520856"/>
                <a:gd name="connsiteX508" fmla="*/ 18133 w 629149"/>
                <a:gd name="connsiteY508" fmla="*/ 303841 h 520856"/>
                <a:gd name="connsiteX509" fmla="*/ 18917 w 629149"/>
                <a:gd name="connsiteY509" fmla="*/ 303422 h 520856"/>
                <a:gd name="connsiteX510" fmla="*/ 14410 w 629149"/>
                <a:gd name="connsiteY510" fmla="*/ 303422 h 520856"/>
                <a:gd name="connsiteX511" fmla="*/ 16532 w 629149"/>
                <a:gd name="connsiteY511" fmla="*/ 302259 h 520856"/>
                <a:gd name="connsiteX512" fmla="*/ 17316 w 629149"/>
                <a:gd name="connsiteY512" fmla="*/ 301841 h 520856"/>
                <a:gd name="connsiteX513" fmla="*/ 12809 w 629149"/>
                <a:gd name="connsiteY513" fmla="*/ 301841 h 520856"/>
                <a:gd name="connsiteX514" fmla="*/ 14931 w 629149"/>
                <a:gd name="connsiteY514" fmla="*/ 300678 h 520856"/>
                <a:gd name="connsiteX515" fmla="*/ 15716 w 629149"/>
                <a:gd name="connsiteY515" fmla="*/ 300259 h 520856"/>
                <a:gd name="connsiteX516" fmla="*/ 11208 w 629149"/>
                <a:gd name="connsiteY516" fmla="*/ 300259 h 520856"/>
                <a:gd name="connsiteX517" fmla="*/ 13330 w 629149"/>
                <a:gd name="connsiteY517" fmla="*/ 299096 h 520856"/>
                <a:gd name="connsiteX518" fmla="*/ 14114 w 629149"/>
                <a:gd name="connsiteY518" fmla="*/ 298678 h 520856"/>
                <a:gd name="connsiteX519" fmla="*/ 9606 w 629149"/>
                <a:gd name="connsiteY519" fmla="*/ 298678 h 520856"/>
                <a:gd name="connsiteX520" fmla="*/ 11729 w 629149"/>
                <a:gd name="connsiteY520" fmla="*/ 297515 h 520856"/>
                <a:gd name="connsiteX521" fmla="*/ 12513 w 629149"/>
                <a:gd name="connsiteY521" fmla="*/ 297096 h 520856"/>
                <a:gd name="connsiteX522" fmla="*/ 8005 w 629149"/>
                <a:gd name="connsiteY522" fmla="*/ 297096 h 520856"/>
                <a:gd name="connsiteX523" fmla="*/ 10128 w 629149"/>
                <a:gd name="connsiteY523" fmla="*/ 295933 h 520856"/>
                <a:gd name="connsiteX524" fmla="*/ 10912 w 629149"/>
                <a:gd name="connsiteY524" fmla="*/ 295515 h 520856"/>
                <a:gd name="connsiteX525" fmla="*/ 6404 w 629149"/>
                <a:gd name="connsiteY525" fmla="*/ 295515 h 520856"/>
                <a:gd name="connsiteX526" fmla="*/ 8527 w 629149"/>
                <a:gd name="connsiteY526" fmla="*/ 294352 h 520856"/>
                <a:gd name="connsiteX527" fmla="*/ 9311 w 629149"/>
                <a:gd name="connsiteY527" fmla="*/ 293934 h 520856"/>
                <a:gd name="connsiteX528" fmla="*/ 4803 w 629149"/>
                <a:gd name="connsiteY528" fmla="*/ 293934 h 520856"/>
                <a:gd name="connsiteX529" fmla="*/ 6925 w 629149"/>
                <a:gd name="connsiteY529" fmla="*/ 292771 h 520856"/>
                <a:gd name="connsiteX530" fmla="*/ 7710 w 629149"/>
                <a:gd name="connsiteY530" fmla="*/ 292352 h 520856"/>
                <a:gd name="connsiteX531" fmla="*/ 3202 w 629149"/>
                <a:gd name="connsiteY531" fmla="*/ 292352 h 520856"/>
                <a:gd name="connsiteX532" fmla="*/ 5325 w 629149"/>
                <a:gd name="connsiteY532" fmla="*/ 291189 h 520856"/>
                <a:gd name="connsiteX533" fmla="*/ 6109 w 629149"/>
                <a:gd name="connsiteY533" fmla="*/ 290771 h 520856"/>
                <a:gd name="connsiteX534" fmla="*/ 1601 w 629149"/>
                <a:gd name="connsiteY534" fmla="*/ 290771 h 520856"/>
                <a:gd name="connsiteX535" fmla="*/ 3723 w 629149"/>
                <a:gd name="connsiteY535" fmla="*/ 289608 h 520856"/>
                <a:gd name="connsiteX536" fmla="*/ 4508 w 629149"/>
                <a:gd name="connsiteY536" fmla="*/ 289189 h 520856"/>
                <a:gd name="connsiteX537" fmla="*/ 0 w 629149"/>
                <a:gd name="connsiteY537" fmla="*/ 289189 h 520856"/>
                <a:gd name="connsiteX538" fmla="*/ 25076 w 629149"/>
                <a:gd name="connsiteY538" fmla="*/ 276419 h 520856"/>
                <a:gd name="connsiteX539" fmla="*/ 48122 w 629149"/>
                <a:gd name="connsiteY539" fmla="*/ 266524 h 520856"/>
                <a:gd name="connsiteX540" fmla="*/ 59934 w 629149"/>
                <a:gd name="connsiteY540" fmla="*/ 267585 h 520856"/>
                <a:gd name="connsiteX541" fmla="*/ 66572 w 629149"/>
                <a:gd name="connsiteY541" fmla="*/ 268131 h 520856"/>
                <a:gd name="connsiteX542" fmla="*/ 66649 w 629149"/>
                <a:gd name="connsiteY542" fmla="*/ 267864 h 520856"/>
                <a:gd name="connsiteX543" fmla="*/ 64589 w 629149"/>
                <a:gd name="connsiteY543" fmla="*/ 267864 h 520856"/>
                <a:gd name="connsiteX544" fmla="*/ 65048 w 629149"/>
                <a:gd name="connsiteY544" fmla="*/ 266282 h 520856"/>
                <a:gd name="connsiteX545" fmla="*/ 62988 w 629149"/>
                <a:gd name="connsiteY545" fmla="*/ 266282 h 520856"/>
                <a:gd name="connsiteX546" fmla="*/ 63447 w 629149"/>
                <a:gd name="connsiteY546" fmla="*/ 264701 h 520856"/>
                <a:gd name="connsiteX547" fmla="*/ 61386 w 629149"/>
                <a:gd name="connsiteY547" fmla="*/ 264701 h 520856"/>
                <a:gd name="connsiteX548" fmla="*/ 61846 w 629149"/>
                <a:gd name="connsiteY548" fmla="*/ 263119 h 520856"/>
                <a:gd name="connsiteX549" fmla="*/ 59785 w 629149"/>
                <a:gd name="connsiteY549" fmla="*/ 263119 h 520856"/>
                <a:gd name="connsiteX550" fmla="*/ 60245 w 629149"/>
                <a:gd name="connsiteY550" fmla="*/ 261538 h 520856"/>
                <a:gd name="connsiteX551" fmla="*/ 58184 w 629149"/>
                <a:gd name="connsiteY551" fmla="*/ 261538 h 520856"/>
                <a:gd name="connsiteX552" fmla="*/ 58644 w 629149"/>
                <a:gd name="connsiteY552" fmla="*/ 259957 h 520856"/>
                <a:gd name="connsiteX553" fmla="*/ 56583 w 629149"/>
                <a:gd name="connsiteY553" fmla="*/ 259957 h 520856"/>
                <a:gd name="connsiteX554" fmla="*/ 57043 w 629149"/>
                <a:gd name="connsiteY554" fmla="*/ 258375 h 520856"/>
                <a:gd name="connsiteX555" fmla="*/ 54982 w 629149"/>
                <a:gd name="connsiteY555" fmla="*/ 258375 h 520856"/>
                <a:gd name="connsiteX556" fmla="*/ 55442 w 629149"/>
                <a:gd name="connsiteY556" fmla="*/ 256794 h 520856"/>
                <a:gd name="connsiteX557" fmla="*/ 53381 w 629149"/>
                <a:gd name="connsiteY557" fmla="*/ 256794 h 520856"/>
                <a:gd name="connsiteX558" fmla="*/ 53841 w 629149"/>
                <a:gd name="connsiteY558" fmla="*/ 255212 h 520856"/>
                <a:gd name="connsiteX559" fmla="*/ 51780 w 629149"/>
                <a:gd name="connsiteY559" fmla="*/ 255212 h 520856"/>
                <a:gd name="connsiteX560" fmla="*/ 82840 w 629149"/>
                <a:gd name="connsiteY560" fmla="*/ 148379 h 520856"/>
                <a:gd name="connsiteX561" fmla="*/ 126141 w 629149"/>
                <a:gd name="connsiteY561" fmla="*/ 148379 h 520856"/>
                <a:gd name="connsiteX562" fmla="*/ 125688 w 629149"/>
                <a:gd name="connsiteY562" fmla="*/ 149960 h 520856"/>
                <a:gd name="connsiteX563" fmla="*/ 127742 w 629149"/>
                <a:gd name="connsiteY563" fmla="*/ 149960 h 520856"/>
                <a:gd name="connsiteX564" fmla="*/ 127289 w 629149"/>
                <a:gd name="connsiteY564" fmla="*/ 151541 h 520856"/>
                <a:gd name="connsiteX565" fmla="*/ 129343 w 629149"/>
                <a:gd name="connsiteY565" fmla="*/ 151541 h 520856"/>
                <a:gd name="connsiteX566" fmla="*/ 128890 w 629149"/>
                <a:gd name="connsiteY566" fmla="*/ 153123 h 520856"/>
                <a:gd name="connsiteX567" fmla="*/ 130944 w 629149"/>
                <a:gd name="connsiteY567" fmla="*/ 153123 h 520856"/>
                <a:gd name="connsiteX568" fmla="*/ 130491 w 629149"/>
                <a:gd name="connsiteY568" fmla="*/ 154704 h 520856"/>
                <a:gd name="connsiteX569" fmla="*/ 132545 w 629149"/>
                <a:gd name="connsiteY569" fmla="*/ 154704 h 520856"/>
                <a:gd name="connsiteX570" fmla="*/ 132092 w 629149"/>
                <a:gd name="connsiteY570" fmla="*/ 156286 h 520856"/>
                <a:gd name="connsiteX571" fmla="*/ 134146 w 629149"/>
                <a:gd name="connsiteY571" fmla="*/ 156286 h 520856"/>
                <a:gd name="connsiteX572" fmla="*/ 133693 w 629149"/>
                <a:gd name="connsiteY572" fmla="*/ 157868 h 520856"/>
                <a:gd name="connsiteX573" fmla="*/ 135747 w 629149"/>
                <a:gd name="connsiteY573" fmla="*/ 157868 h 520856"/>
                <a:gd name="connsiteX574" fmla="*/ 135294 w 629149"/>
                <a:gd name="connsiteY574" fmla="*/ 159449 h 520856"/>
                <a:gd name="connsiteX575" fmla="*/ 137349 w 629149"/>
                <a:gd name="connsiteY575" fmla="*/ 159449 h 520856"/>
                <a:gd name="connsiteX576" fmla="*/ 136895 w 629149"/>
                <a:gd name="connsiteY576" fmla="*/ 161030 h 520856"/>
                <a:gd name="connsiteX577" fmla="*/ 137243 w 629149"/>
                <a:gd name="connsiteY577" fmla="*/ 161030 h 520856"/>
                <a:gd name="connsiteX578" fmla="*/ 140941 w 629149"/>
                <a:gd name="connsiteY578" fmla="*/ 148379 h 520856"/>
                <a:gd name="connsiteX579" fmla="*/ 184074 w 629149"/>
                <a:gd name="connsiteY579" fmla="*/ 148379 h 520856"/>
                <a:gd name="connsiteX580" fmla="*/ 183612 w 629149"/>
                <a:gd name="connsiteY580" fmla="*/ 149960 h 520856"/>
                <a:gd name="connsiteX581" fmla="*/ 185675 w 629149"/>
                <a:gd name="connsiteY581" fmla="*/ 149960 h 520856"/>
                <a:gd name="connsiteX582" fmla="*/ 185213 w 629149"/>
                <a:gd name="connsiteY582" fmla="*/ 151541 h 520856"/>
                <a:gd name="connsiteX583" fmla="*/ 187276 w 629149"/>
                <a:gd name="connsiteY583" fmla="*/ 151541 h 520856"/>
                <a:gd name="connsiteX584" fmla="*/ 186815 w 629149"/>
                <a:gd name="connsiteY584" fmla="*/ 153123 h 520856"/>
                <a:gd name="connsiteX585" fmla="*/ 188877 w 629149"/>
                <a:gd name="connsiteY585" fmla="*/ 153123 h 520856"/>
                <a:gd name="connsiteX586" fmla="*/ 188415 w 629149"/>
                <a:gd name="connsiteY586" fmla="*/ 154704 h 520856"/>
                <a:gd name="connsiteX587" fmla="*/ 190478 w 629149"/>
                <a:gd name="connsiteY587" fmla="*/ 154704 h 520856"/>
                <a:gd name="connsiteX588" fmla="*/ 190017 w 629149"/>
                <a:gd name="connsiteY588" fmla="*/ 156286 h 520856"/>
                <a:gd name="connsiteX589" fmla="*/ 192079 w 629149"/>
                <a:gd name="connsiteY589" fmla="*/ 156286 h 520856"/>
                <a:gd name="connsiteX590" fmla="*/ 191618 w 629149"/>
                <a:gd name="connsiteY590" fmla="*/ 157868 h 520856"/>
                <a:gd name="connsiteX591" fmla="*/ 193680 w 629149"/>
                <a:gd name="connsiteY591" fmla="*/ 157868 h 520856"/>
                <a:gd name="connsiteX592" fmla="*/ 193219 w 629149"/>
                <a:gd name="connsiteY592" fmla="*/ 159449 h 520856"/>
                <a:gd name="connsiteX593" fmla="*/ 194324 w 629149"/>
                <a:gd name="connsiteY593" fmla="*/ 159449 h 520856"/>
                <a:gd name="connsiteX594" fmla="*/ 197542 w 629149"/>
                <a:gd name="connsiteY594" fmla="*/ 148379 h 520856"/>
                <a:gd name="connsiteX595" fmla="*/ 233963 w 629149"/>
                <a:gd name="connsiteY595" fmla="*/ 148379 h 520856"/>
                <a:gd name="connsiteX596" fmla="*/ 232440 w 629149"/>
                <a:gd name="connsiteY596" fmla="*/ 146922 h 520856"/>
                <a:gd name="connsiteX597" fmla="*/ 232378 w 629149"/>
                <a:gd name="connsiteY597" fmla="*/ 146813 h 520856"/>
                <a:gd name="connsiteX598" fmla="*/ 230839 w 629149"/>
                <a:gd name="connsiteY598" fmla="*/ 145340 h 520856"/>
                <a:gd name="connsiteX599" fmla="*/ 230777 w 629149"/>
                <a:gd name="connsiteY599" fmla="*/ 145232 h 520856"/>
                <a:gd name="connsiteX600" fmla="*/ 229238 w 629149"/>
                <a:gd name="connsiteY600" fmla="*/ 143759 h 520856"/>
                <a:gd name="connsiteX601" fmla="*/ 229176 w 629149"/>
                <a:gd name="connsiteY601" fmla="*/ 143650 h 520856"/>
                <a:gd name="connsiteX602" fmla="*/ 227637 w 629149"/>
                <a:gd name="connsiteY602" fmla="*/ 142178 h 520856"/>
                <a:gd name="connsiteX603" fmla="*/ 227575 w 629149"/>
                <a:gd name="connsiteY603" fmla="*/ 142069 h 520856"/>
                <a:gd name="connsiteX604" fmla="*/ 226036 w 629149"/>
                <a:gd name="connsiteY604" fmla="*/ 140596 h 520856"/>
                <a:gd name="connsiteX605" fmla="*/ 225974 w 629149"/>
                <a:gd name="connsiteY605" fmla="*/ 140488 h 520856"/>
                <a:gd name="connsiteX606" fmla="*/ 224435 w 629149"/>
                <a:gd name="connsiteY606" fmla="*/ 139015 h 520856"/>
                <a:gd name="connsiteX607" fmla="*/ 224373 w 629149"/>
                <a:gd name="connsiteY607" fmla="*/ 138906 h 520856"/>
                <a:gd name="connsiteX608" fmla="*/ 222834 w 629149"/>
                <a:gd name="connsiteY608" fmla="*/ 137433 h 520856"/>
                <a:gd name="connsiteX609" fmla="*/ 222772 w 629149"/>
                <a:gd name="connsiteY609" fmla="*/ 137325 h 520856"/>
                <a:gd name="connsiteX610" fmla="*/ 221233 w 629149"/>
                <a:gd name="connsiteY610" fmla="*/ 135852 h 520856"/>
                <a:gd name="connsiteX611" fmla="*/ 221170 w 629149"/>
                <a:gd name="connsiteY611" fmla="*/ 135743 h 520856"/>
                <a:gd name="connsiteX612" fmla="*/ 219632 w 629149"/>
                <a:gd name="connsiteY612" fmla="*/ 134270 h 520856"/>
                <a:gd name="connsiteX613" fmla="*/ 219570 w 629149"/>
                <a:gd name="connsiteY613" fmla="*/ 134162 h 520856"/>
                <a:gd name="connsiteX614" fmla="*/ 218031 w 629149"/>
                <a:gd name="connsiteY614" fmla="*/ 132689 h 520856"/>
                <a:gd name="connsiteX615" fmla="*/ 217968 w 629149"/>
                <a:gd name="connsiteY615" fmla="*/ 132580 h 520856"/>
                <a:gd name="connsiteX616" fmla="*/ 216651 w 629149"/>
                <a:gd name="connsiteY616" fmla="*/ 131319 h 520856"/>
                <a:gd name="connsiteX617" fmla="*/ 215540 w 629149"/>
                <a:gd name="connsiteY617" fmla="*/ 130520 h 520856"/>
                <a:gd name="connsiteX618" fmla="*/ 206823 w 629149"/>
                <a:gd name="connsiteY618" fmla="*/ 121619 h 520856"/>
                <a:gd name="connsiteX619" fmla="*/ 206761 w 629149"/>
                <a:gd name="connsiteY619" fmla="*/ 121511 h 520856"/>
                <a:gd name="connsiteX620" fmla="*/ 205443 w 629149"/>
                <a:gd name="connsiteY620" fmla="*/ 120250 h 520856"/>
                <a:gd name="connsiteX621" fmla="*/ 204332 w 629149"/>
                <a:gd name="connsiteY621" fmla="*/ 119450 h 520856"/>
                <a:gd name="connsiteX622" fmla="*/ 195616 w 629149"/>
                <a:gd name="connsiteY622" fmla="*/ 110550 h 520856"/>
                <a:gd name="connsiteX623" fmla="*/ 195553 w 629149"/>
                <a:gd name="connsiteY623" fmla="*/ 110441 h 520856"/>
                <a:gd name="connsiteX624" fmla="*/ 194236 w 629149"/>
                <a:gd name="connsiteY624" fmla="*/ 109180 h 520856"/>
                <a:gd name="connsiteX625" fmla="*/ 193125 w 629149"/>
                <a:gd name="connsiteY625" fmla="*/ 108381 h 520856"/>
                <a:gd name="connsiteX626" fmla="*/ 184408 w 629149"/>
                <a:gd name="connsiteY626" fmla="*/ 99479 h 520856"/>
                <a:gd name="connsiteX627" fmla="*/ 184346 w 629149"/>
                <a:gd name="connsiteY627" fmla="*/ 99370 h 520856"/>
                <a:gd name="connsiteX628" fmla="*/ 183028 w 629149"/>
                <a:gd name="connsiteY628" fmla="*/ 98109 h 520856"/>
                <a:gd name="connsiteX629" fmla="*/ 181917 w 629149"/>
                <a:gd name="connsiteY629" fmla="*/ 97309 h 520856"/>
                <a:gd name="connsiteX630" fmla="*/ 173201 w 629149"/>
                <a:gd name="connsiteY630" fmla="*/ 88409 h 520856"/>
                <a:gd name="connsiteX631" fmla="*/ 173138 w 629149"/>
                <a:gd name="connsiteY631" fmla="*/ 88300 h 520856"/>
                <a:gd name="connsiteX632" fmla="*/ 171821 w 629149"/>
                <a:gd name="connsiteY632" fmla="*/ 87040 h 520856"/>
                <a:gd name="connsiteX633" fmla="*/ 170710 w 629149"/>
                <a:gd name="connsiteY633" fmla="*/ 86240 h 520856"/>
                <a:gd name="connsiteX634" fmla="*/ 161993 w 629149"/>
                <a:gd name="connsiteY634" fmla="*/ 77339 h 520856"/>
                <a:gd name="connsiteX635" fmla="*/ 161931 w 629149"/>
                <a:gd name="connsiteY635" fmla="*/ 77231 h 520856"/>
                <a:gd name="connsiteX636" fmla="*/ 160392 w 629149"/>
                <a:gd name="connsiteY636" fmla="*/ 75758 h 520856"/>
                <a:gd name="connsiteX637" fmla="*/ 155234 w 629149"/>
                <a:gd name="connsiteY637" fmla="*/ 61839 h 520856"/>
                <a:gd name="connsiteX638" fmla="*/ 211476 w 629149"/>
                <a:gd name="connsiteY638" fmla="*/ 37080 h 520856"/>
                <a:gd name="connsiteX639" fmla="*/ 241605 w 629149"/>
                <a:gd name="connsiteY639" fmla="*/ 16656 h 520856"/>
                <a:gd name="connsiteX640" fmla="*/ 349799 w 629149"/>
                <a:gd name="connsiteY640" fmla="*/ 452 h 520856"/>
                <a:gd name="connsiteX641" fmla="*/ 381665 w 629149"/>
                <a:gd name="connsiteY641" fmla="*/ 35 h 520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</a:cxnLst>
              <a:rect l="l" t="t" r="r" b="b"/>
              <a:pathLst>
                <a:path w="629149" h="520856">
                  <a:moveTo>
                    <a:pt x="381665" y="35"/>
                  </a:moveTo>
                  <a:cubicBezTo>
                    <a:pt x="392945" y="146"/>
                    <a:pt x="404882" y="529"/>
                    <a:pt x="417475" y="1242"/>
                  </a:cubicBezTo>
                  <a:cubicBezTo>
                    <a:pt x="532051" y="16275"/>
                    <a:pt x="546322" y="34966"/>
                    <a:pt x="546322" y="34966"/>
                  </a:cubicBezTo>
                  <a:cubicBezTo>
                    <a:pt x="546322" y="34966"/>
                    <a:pt x="553339" y="39474"/>
                    <a:pt x="558346" y="45046"/>
                  </a:cubicBezTo>
                  <a:lnTo>
                    <a:pt x="558459" y="45210"/>
                  </a:lnTo>
                  <a:lnTo>
                    <a:pt x="559947" y="46627"/>
                  </a:lnTo>
                  <a:lnTo>
                    <a:pt x="560060" y="46791"/>
                  </a:lnTo>
                  <a:lnTo>
                    <a:pt x="561548" y="48209"/>
                  </a:lnTo>
                  <a:lnTo>
                    <a:pt x="561662" y="48373"/>
                  </a:lnTo>
                  <a:lnTo>
                    <a:pt x="563149" y="49790"/>
                  </a:lnTo>
                  <a:lnTo>
                    <a:pt x="563262" y="49953"/>
                  </a:lnTo>
                  <a:lnTo>
                    <a:pt x="564750" y="51371"/>
                  </a:lnTo>
                  <a:lnTo>
                    <a:pt x="564864" y="51535"/>
                  </a:lnTo>
                  <a:lnTo>
                    <a:pt x="566352" y="52952"/>
                  </a:lnTo>
                  <a:lnTo>
                    <a:pt x="566465" y="53116"/>
                  </a:lnTo>
                  <a:lnTo>
                    <a:pt x="567953" y="54534"/>
                  </a:lnTo>
                  <a:lnTo>
                    <a:pt x="568066" y="54697"/>
                  </a:lnTo>
                  <a:lnTo>
                    <a:pt x="569554" y="56115"/>
                  </a:lnTo>
                  <a:lnTo>
                    <a:pt x="569667" y="56280"/>
                  </a:lnTo>
                  <a:lnTo>
                    <a:pt x="571155" y="57697"/>
                  </a:lnTo>
                  <a:lnTo>
                    <a:pt x="571268" y="57861"/>
                  </a:lnTo>
                  <a:lnTo>
                    <a:pt x="572756" y="59278"/>
                  </a:lnTo>
                  <a:lnTo>
                    <a:pt x="572869" y="59442"/>
                  </a:lnTo>
                  <a:lnTo>
                    <a:pt x="574357" y="60860"/>
                  </a:lnTo>
                  <a:lnTo>
                    <a:pt x="574470" y="61023"/>
                  </a:lnTo>
                  <a:lnTo>
                    <a:pt x="575958" y="62441"/>
                  </a:lnTo>
                  <a:lnTo>
                    <a:pt x="576071" y="62605"/>
                  </a:lnTo>
                  <a:lnTo>
                    <a:pt x="577559" y="64022"/>
                  </a:lnTo>
                  <a:lnTo>
                    <a:pt x="577672" y="64186"/>
                  </a:lnTo>
                  <a:lnTo>
                    <a:pt x="579160" y="65604"/>
                  </a:lnTo>
                  <a:lnTo>
                    <a:pt x="579273" y="65768"/>
                  </a:lnTo>
                  <a:lnTo>
                    <a:pt x="580761" y="67185"/>
                  </a:lnTo>
                  <a:lnTo>
                    <a:pt x="580874" y="67349"/>
                  </a:lnTo>
                  <a:lnTo>
                    <a:pt x="582362" y="68767"/>
                  </a:lnTo>
                  <a:lnTo>
                    <a:pt x="582475" y="68931"/>
                  </a:lnTo>
                  <a:lnTo>
                    <a:pt x="583963" y="70348"/>
                  </a:lnTo>
                  <a:lnTo>
                    <a:pt x="584077" y="70512"/>
                  </a:lnTo>
                  <a:lnTo>
                    <a:pt x="585564" y="71929"/>
                  </a:lnTo>
                  <a:lnTo>
                    <a:pt x="585677" y="72093"/>
                  </a:lnTo>
                  <a:lnTo>
                    <a:pt x="587165" y="73511"/>
                  </a:lnTo>
                  <a:lnTo>
                    <a:pt x="587278" y="73675"/>
                  </a:lnTo>
                  <a:lnTo>
                    <a:pt x="588766" y="75092"/>
                  </a:lnTo>
                  <a:lnTo>
                    <a:pt x="588880" y="75256"/>
                  </a:lnTo>
                  <a:lnTo>
                    <a:pt x="590368" y="76673"/>
                  </a:lnTo>
                  <a:lnTo>
                    <a:pt x="590481" y="76837"/>
                  </a:lnTo>
                  <a:lnTo>
                    <a:pt x="591969" y="78255"/>
                  </a:lnTo>
                  <a:lnTo>
                    <a:pt x="592082" y="78419"/>
                  </a:lnTo>
                  <a:lnTo>
                    <a:pt x="593570" y="79836"/>
                  </a:lnTo>
                  <a:lnTo>
                    <a:pt x="593683" y="80001"/>
                  </a:lnTo>
                  <a:lnTo>
                    <a:pt x="595171" y="81418"/>
                  </a:lnTo>
                  <a:lnTo>
                    <a:pt x="595284" y="81582"/>
                  </a:lnTo>
                  <a:lnTo>
                    <a:pt x="596772" y="82999"/>
                  </a:lnTo>
                  <a:lnTo>
                    <a:pt x="596885" y="83163"/>
                  </a:lnTo>
                  <a:lnTo>
                    <a:pt x="598373" y="84581"/>
                  </a:lnTo>
                  <a:lnTo>
                    <a:pt x="598486" y="84744"/>
                  </a:lnTo>
                  <a:lnTo>
                    <a:pt x="599974" y="86162"/>
                  </a:lnTo>
                  <a:lnTo>
                    <a:pt x="600087" y="86326"/>
                  </a:lnTo>
                  <a:lnTo>
                    <a:pt x="601575" y="87743"/>
                  </a:lnTo>
                  <a:lnTo>
                    <a:pt x="601688" y="87907"/>
                  </a:lnTo>
                  <a:lnTo>
                    <a:pt x="603176" y="89325"/>
                  </a:lnTo>
                  <a:lnTo>
                    <a:pt x="603289" y="89489"/>
                  </a:lnTo>
                  <a:lnTo>
                    <a:pt x="604777" y="90906"/>
                  </a:lnTo>
                  <a:lnTo>
                    <a:pt x="604890" y="91070"/>
                  </a:lnTo>
                  <a:lnTo>
                    <a:pt x="606378" y="92488"/>
                  </a:lnTo>
                  <a:lnTo>
                    <a:pt x="606492" y="92652"/>
                  </a:lnTo>
                  <a:lnTo>
                    <a:pt x="607979" y="94069"/>
                  </a:lnTo>
                  <a:lnTo>
                    <a:pt x="608092" y="94233"/>
                  </a:lnTo>
                  <a:lnTo>
                    <a:pt x="609580" y="95650"/>
                  </a:lnTo>
                  <a:lnTo>
                    <a:pt x="609694" y="95814"/>
                  </a:lnTo>
                  <a:lnTo>
                    <a:pt x="611182" y="97231"/>
                  </a:lnTo>
                  <a:lnTo>
                    <a:pt x="611295" y="97395"/>
                  </a:lnTo>
                  <a:lnTo>
                    <a:pt x="612783" y="98813"/>
                  </a:lnTo>
                  <a:lnTo>
                    <a:pt x="612896" y="98977"/>
                  </a:lnTo>
                  <a:lnTo>
                    <a:pt x="614384" y="100394"/>
                  </a:lnTo>
                  <a:lnTo>
                    <a:pt x="614497" y="100559"/>
                  </a:lnTo>
                  <a:lnTo>
                    <a:pt x="615985" y="101976"/>
                  </a:lnTo>
                  <a:lnTo>
                    <a:pt x="616098" y="102140"/>
                  </a:lnTo>
                  <a:lnTo>
                    <a:pt x="617586" y="103558"/>
                  </a:lnTo>
                  <a:lnTo>
                    <a:pt x="617699" y="103722"/>
                  </a:lnTo>
                  <a:lnTo>
                    <a:pt x="619187" y="105139"/>
                  </a:lnTo>
                  <a:lnTo>
                    <a:pt x="619300" y="105303"/>
                  </a:lnTo>
                  <a:lnTo>
                    <a:pt x="620788" y="106721"/>
                  </a:lnTo>
                  <a:lnTo>
                    <a:pt x="620901" y="106885"/>
                  </a:lnTo>
                  <a:lnTo>
                    <a:pt x="622389" y="108303"/>
                  </a:lnTo>
                  <a:lnTo>
                    <a:pt x="622502" y="108466"/>
                  </a:lnTo>
                  <a:lnTo>
                    <a:pt x="623990" y="109884"/>
                  </a:lnTo>
                  <a:lnTo>
                    <a:pt x="624103" y="110048"/>
                  </a:lnTo>
                  <a:lnTo>
                    <a:pt x="625591" y="111465"/>
                  </a:lnTo>
                  <a:lnTo>
                    <a:pt x="625705" y="111629"/>
                  </a:lnTo>
                  <a:lnTo>
                    <a:pt x="627192" y="113046"/>
                  </a:lnTo>
                  <a:lnTo>
                    <a:pt x="627305" y="113210"/>
                  </a:lnTo>
                  <a:lnTo>
                    <a:pt x="628793" y="114628"/>
                  </a:lnTo>
                  <a:lnTo>
                    <a:pt x="628906" y="114792"/>
                  </a:lnTo>
                  <a:lnTo>
                    <a:pt x="629149" y="115023"/>
                  </a:lnTo>
                  <a:lnTo>
                    <a:pt x="629149" y="422162"/>
                  </a:lnTo>
                  <a:cubicBezTo>
                    <a:pt x="629149" y="476669"/>
                    <a:pt x="584962" y="520856"/>
                    <a:pt x="530455" y="520856"/>
                  </a:cubicBezTo>
                  <a:lnTo>
                    <a:pt x="236822" y="520856"/>
                  </a:lnTo>
                  <a:lnTo>
                    <a:pt x="237480" y="520495"/>
                  </a:lnTo>
                  <a:lnTo>
                    <a:pt x="238264" y="520077"/>
                  </a:lnTo>
                  <a:lnTo>
                    <a:pt x="233757" y="520077"/>
                  </a:lnTo>
                  <a:cubicBezTo>
                    <a:pt x="233757" y="520077"/>
                    <a:pt x="234526" y="519649"/>
                    <a:pt x="235879" y="518914"/>
                  </a:cubicBezTo>
                  <a:lnTo>
                    <a:pt x="236663" y="518496"/>
                  </a:lnTo>
                  <a:lnTo>
                    <a:pt x="232155" y="518496"/>
                  </a:lnTo>
                  <a:cubicBezTo>
                    <a:pt x="232155" y="518496"/>
                    <a:pt x="232925" y="518067"/>
                    <a:pt x="234278" y="517333"/>
                  </a:cubicBezTo>
                  <a:lnTo>
                    <a:pt x="235062" y="516914"/>
                  </a:lnTo>
                  <a:lnTo>
                    <a:pt x="230555" y="516914"/>
                  </a:lnTo>
                  <a:cubicBezTo>
                    <a:pt x="230555" y="516914"/>
                    <a:pt x="231324" y="516486"/>
                    <a:pt x="232677" y="515751"/>
                  </a:cubicBezTo>
                  <a:lnTo>
                    <a:pt x="233461" y="515333"/>
                  </a:lnTo>
                  <a:lnTo>
                    <a:pt x="228953" y="515333"/>
                  </a:lnTo>
                  <a:cubicBezTo>
                    <a:pt x="228953" y="515333"/>
                    <a:pt x="229723" y="514905"/>
                    <a:pt x="231076" y="514170"/>
                  </a:cubicBezTo>
                  <a:lnTo>
                    <a:pt x="231860" y="513751"/>
                  </a:lnTo>
                  <a:lnTo>
                    <a:pt x="227352" y="513751"/>
                  </a:lnTo>
                  <a:cubicBezTo>
                    <a:pt x="227352" y="513751"/>
                    <a:pt x="228121" y="513323"/>
                    <a:pt x="229475" y="512588"/>
                  </a:cubicBezTo>
                  <a:lnTo>
                    <a:pt x="230259" y="512170"/>
                  </a:lnTo>
                  <a:lnTo>
                    <a:pt x="225751" y="512170"/>
                  </a:lnTo>
                  <a:cubicBezTo>
                    <a:pt x="225751" y="512170"/>
                    <a:pt x="226520" y="511742"/>
                    <a:pt x="227874" y="511007"/>
                  </a:cubicBezTo>
                  <a:lnTo>
                    <a:pt x="228658" y="510589"/>
                  </a:lnTo>
                  <a:lnTo>
                    <a:pt x="224150" y="510589"/>
                  </a:lnTo>
                  <a:cubicBezTo>
                    <a:pt x="224150" y="510589"/>
                    <a:pt x="224919" y="510160"/>
                    <a:pt x="226272" y="509426"/>
                  </a:cubicBezTo>
                  <a:lnTo>
                    <a:pt x="227057" y="509007"/>
                  </a:lnTo>
                  <a:lnTo>
                    <a:pt x="222549" y="509007"/>
                  </a:lnTo>
                  <a:cubicBezTo>
                    <a:pt x="222549" y="509007"/>
                    <a:pt x="223318" y="508579"/>
                    <a:pt x="224671" y="507844"/>
                  </a:cubicBezTo>
                  <a:lnTo>
                    <a:pt x="225456" y="507426"/>
                  </a:lnTo>
                  <a:lnTo>
                    <a:pt x="220948" y="507426"/>
                  </a:lnTo>
                  <a:cubicBezTo>
                    <a:pt x="220948" y="507426"/>
                    <a:pt x="221717" y="506998"/>
                    <a:pt x="223070" y="506263"/>
                  </a:cubicBezTo>
                  <a:lnTo>
                    <a:pt x="223855" y="505844"/>
                  </a:lnTo>
                  <a:lnTo>
                    <a:pt x="219347" y="505844"/>
                  </a:lnTo>
                  <a:cubicBezTo>
                    <a:pt x="219347" y="505844"/>
                    <a:pt x="220116" y="505416"/>
                    <a:pt x="221469" y="504681"/>
                  </a:cubicBezTo>
                  <a:lnTo>
                    <a:pt x="222253" y="504263"/>
                  </a:lnTo>
                  <a:lnTo>
                    <a:pt x="217746" y="504263"/>
                  </a:lnTo>
                  <a:cubicBezTo>
                    <a:pt x="217746" y="504263"/>
                    <a:pt x="218515" y="503835"/>
                    <a:pt x="219868" y="503100"/>
                  </a:cubicBezTo>
                  <a:lnTo>
                    <a:pt x="220653" y="502681"/>
                  </a:lnTo>
                  <a:lnTo>
                    <a:pt x="216145" y="502681"/>
                  </a:lnTo>
                  <a:cubicBezTo>
                    <a:pt x="216145" y="502681"/>
                    <a:pt x="216914" y="502253"/>
                    <a:pt x="218267" y="501518"/>
                  </a:cubicBezTo>
                  <a:lnTo>
                    <a:pt x="219051" y="501100"/>
                  </a:lnTo>
                  <a:lnTo>
                    <a:pt x="214544" y="501100"/>
                  </a:lnTo>
                  <a:cubicBezTo>
                    <a:pt x="214544" y="501100"/>
                    <a:pt x="215313" y="500672"/>
                    <a:pt x="216666" y="499937"/>
                  </a:cubicBezTo>
                  <a:lnTo>
                    <a:pt x="217450" y="499518"/>
                  </a:lnTo>
                  <a:lnTo>
                    <a:pt x="212943" y="499518"/>
                  </a:lnTo>
                  <a:cubicBezTo>
                    <a:pt x="212943" y="499518"/>
                    <a:pt x="213712" y="499090"/>
                    <a:pt x="215065" y="498356"/>
                  </a:cubicBezTo>
                  <a:lnTo>
                    <a:pt x="215849" y="497937"/>
                  </a:lnTo>
                  <a:lnTo>
                    <a:pt x="211342" y="497937"/>
                  </a:lnTo>
                  <a:cubicBezTo>
                    <a:pt x="211342" y="497937"/>
                    <a:pt x="212111" y="497509"/>
                    <a:pt x="213464" y="496774"/>
                  </a:cubicBezTo>
                  <a:lnTo>
                    <a:pt x="214248" y="496356"/>
                  </a:lnTo>
                  <a:lnTo>
                    <a:pt x="209740" y="496356"/>
                  </a:lnTo>
                  <a:cubicBezTo>
                    <a:pt x="209740" y="496356"/>
                    <a:pt x="210510" y="495928"/>
                    <a:pt x="211863" y="495193"/>
                  </a:cubicBezTo>
                  <a:lnTo>
                    <a:pt x="212647" y="494774"/>
                  </a:lnTo>
                  <a:lnTo>
                    <a:pt x="208140" y="494774"/>
                  </a:lnTo>
                  <a:cubicBezTo>
                    <a:pt x="208140" y="494774"/>
                    <a:pt x="208909" y="494346"/>
                    <a:pt x="210262" y="493611"/>
                  </a:cubicBezTo>
                  <a:lnTo>
                    <a:pt x="211046" y="493193"/>
                  </a:lnTo>
                  <a:lnTo>
                    <a:pt x="206538" y="493193"/>
                  </a:lnTo>
                  <a:cubicBezTo>
                    <a:pt x="206538" y="493193"/>
                    <a:pt x="207308" y="492765"/>
                    <a:pt x="208661" y="492030"/>
                  </a:cubicBezTo>
                  <a:lnTo>
                    <a:pt x="209445" y="491611"/>
                  </a:lnTo>
                  <a:lnTo>
                    <a:pt x="204937" y="491611"/>
                  </a:lnTo>
                  <a:cubicBezTo>
                    <a:pt x="204937" y="491611"/>
                    <a:pt x="205706" y="491183"/>
                    <a:pt x="207060" y="490449"/>
                  </a:cubicBezTo>
                  <a:lnTo>
                    <a:pt x="207844" y="490030"/>
                  </a:lnTo>
                  <a:lnTo>
                    <a:pt x="203336" y="490030"/>
                  </a:lnTo>
                  <a:cubicBezTo>
                    <a:pt x="203336" y="490030"/>
                    <a:pt x="204105" y="489602"/>
                    <a:pt x="205459" y="488867"/>
                  </a:cubicBezTo>
                  <a:lnTo>
                    <a:pt x="206243" y="488449"/>
                  </a:lnTo>
                  <a:lnTo>
                    <a:pt x="201735" y="488449"/>
                  </a:lnTo>
                  <a:cubicBezTo>
                    <a:pt x="201735" y="488449"/>
                    <a:pt x="202504" y="488020"/>
                    <a:pt x="203857" y="487286"/>
                  </a:cubicBezTo>
                  <a:lnTo>
                    <a:pt x="204642" y="486867"/>
                  </a:lnTo>
                  <a:lnTo>
                    <a:pt x="200134" y="486867"/>
                  </a:lnTo>
                  <a:cubicBezTo>
                    <a:pt x="200134" y="486867"/>
                    <a:pt x="200903" y="486439"/>
                    <a:pt x="202256" y="485704"/>
                  </a:cubicBezTo>
                  <a:lnTo>
                    <a:pt x="203041" y="485286"/>
                  </a:lnTo>
                  <a:lnTo>
                    <a:pt x="198533" y="485286"/>
                  </a:lnTo>
                  <a:cubicBezTo>
                    <a:pt x="198533" y="485286"/>
                    <a:pt x="199302" y="484858"/>
                    <a:pt x="200655" y="484123"/>
                  </a:cubicBezTo>
                  <a:lnTo>
                    <a:pt x="201440" y="483704"/>
                  </a:lnTo>
                  <a:lnTo>
                    <a:pt x="196932" y="483704"/>
                  </a:lnTo>
                  <a:cubicBezTo>
                    <a:pt x="196932" y="483704"/>
                    <a:pt x="197701" y="483276"/>
                    <a:pt x="199054" y="482541"/>
                  </a:cubicBezTo>
                  <a:lnTo>
                    <a:pt x="199839" y="482123"/>
                  </a:lnTo>
                  <a:lnTo>
                    <a:pt x="195331" y="482123"/>
                  </a:lnTo>
                  <a:cubicBezTo>
                    <a:pt x="195331" y="482123"/>
                    <a:pt x="196100" y="481695"/>
                    <a:pt x="197453" y="480960"/>
                  </a:cubicBezTo>
                  <a:lnTo>
                    <a:pt x="198238" y="480541"/>
                  </a:lnTo>
                  <a:lnTo>
                    <a:pt x="193730" y="480541"/>
                  </a:lnTo>
                  <a:cubicBezTo>
                    <a:pt x="193730" y="480541"/>
                    <a:pt x="194499" y="480113"/>
                    <a:pt x="195852" y="479378"/>
                  </a:cubicBezTo>
                  <a:lnTo>
                    <a:pt x="196636" y="478960"/>
                  </a:lnTo>
                  <a:lnTo>
                    <a:pt x="192129" y="478960"/>
                  </a:lnTo>
                  <a:cubicBezTo>
                    <a:pt x="192129" y="478960"/>
                    <a:pt x="192898" y="478532"/>
                    <a:pt x="194251" y="477797"/>
                  </a:cubicBezTo>
                  <a:lnTo>
                    <a:pt x="195035" y="477379"/>
                  </a:lnTo>
                  <a:lnTo>
                    <a:pt x="190528" y="477379"/>
                  </a:lnTo>
                  <a:cubicBezTo>
                    <a:pt x="190528" y="477379"/>
                    <a:pt x="191297" y="476950"/>
                    <a:pt x="192650" y="476216"/>
                  </a:cubicBezTo>
                  <a:lnTo>
                    <a:pt x="193434" y="475797"/>
                  </a:lnTo>
                  <a:lnTo>
                    <a:pt x="188927" y="475797"/>
                  </a:lnTo>
                  <a:cubicBezTo>
                    <a:pt x="188927" y="475797"/>
                    <a:pt x="189696" y="475369"/>
                    <a:pt x="191049" y="474634"/>
                  </a:cubicBezTo>
                  <a:lnTo>
                    <a:pt x="191833" y="474216"/>
                  </a:lnTo>
                  <a:lnTo>
                    <a:pt x="187325" y="474216"/>
                  </a:lnTo>
                  <a:cubicBezTo>
                    <a:pt x="187325" y="474216"/>
                    <a:pt x="188095" y="473788"/>
                    <a:pt x="189448" y="473053"/>
                  </a:cubicBezTo>
                  <a:lnTo>
                    <a:pt x="190232" y="472634"/>
                  </a:lnTo>
                  <a:lnTo>
                    <a:pt x="185724" y="472634"/>
                  </a:lnTo>
                  <a:cubicBezTo>
                    <a:pt x="185724" y="472634"/>
                    <a:pt x="186494" y="472206"/>
                    <a:pt x="187847" y="471471"/>
                  </a:cubicBezTo>
                  <a:lnTo>
                    <a:pt x="188631" y="471053"/>
                  </a:lnTo>
                  <a:lnTo>
                    <a:pt x="184123" y="471053"/>
                  </a:lnTo>
                  <a:cubicBezTo>
                    <a:pt x="184123" y="471053"/>
                    <a:pt x="184892" y="470625"/>
                    <a:pt x="186246" y="469890"/>
                  </a:cubicBezTo>
                  <a:lnTo>
                    <a:pt x="187030" y="469472"/>
                  </a:lnTo>
                  <a:lnTo>
                    <a:pt x="182522" y="469472"/>
                  </a:lnTo>
                  <a:cubicBezTo>
                    <a:pt x="182522" y="469472"/>
                    <a:pt x="183291" y="469043"/>
                    <a:pt x="184645" y="468309"/>
                  </a:cubicBezTo>
                  <a:lnTo>
                    <a:pt x="185429" y="467890"/>
                  </a:lnTo>
                  <a:lnTo>
                    <a:pt x="180921" y="467890"/>
                  </a:lnTo>
                  <a:cubicBezTo>
                    <a:pt x="180921" y="467890"/>
                    <a:pt x="181690" y="467462"/>
                    <a:pt x="183044" y="466727"/>
                  </a:cubicBezTo>
                  <a:lnTo>
                    <a:pt x="183828" y="466309"/>
                  </a:lnTo>
                  <a:lnTo>
                    <a:pt x="179320" y="466309"/>
                  </a:lnTo>
                  <a:cubicBezTo>
                    <a:pt x="179320" y="466309"/>
                    <a:pt x="180089" y="465881"/>
                    <a:pt x="181442" y="465146"/>
                  </a:cubicBezTo>
                  <a:lnTo>
                    <a:pt x="182227" y="464727"/>
                  </a:lnTo>
                  <a:lnTo>
                    <a:pt x="177719" y="464727"/>
                  </a:lnTo>
                  <a:cubicBezTo>
                    <a:pt x="177719" y="464727"/>
                    <a:pt x="178488" y="464299"/>
                    <a:pt x="179841" y="463564"/>
                  </a:cubicBezTo>
                  <a:lnTo>
                    <a:pt x="180626" y="463146"/>
                  </a:lnTo>
                  <a:lnTo>
                    <a:pt x="176118" y="463146"/>
                  </a:lnTo>
                  <a:cubicBezTo>
                    <a:pt x="176118" y="463146"/>
                    <a:pt x="176887" y="462718"/>
                    <a:pt x="178240" y="461983"/>
                  </a:cubicBezTo>
                  <a:lnTo>
                    <a:pt x="179025" y="461564"/>
                  </a:lnTo>
                  <a:lnTo>
                    <a:pt x="174517" y="461564"/>
                  </a:lnTo>
                  <a:cubicBezTo>
                    <a:pt x="174517" y="461564"/>
                    <a:pt x="175286" y="461136"/>
                    <a:pt x="176639" y="460402"/>
                  </a:cubicBezTo>
                  <a:lnTo>
                    <a:pt x="177424" y="459983"/>
                  </a:lnTo>
                  <a:lnTo>
                    <a:pt x="172916" y="459983"/>
                  </a:lnTo>
                  <a:cubicBezTo>
                    <a:pt x="172916" y="459983"/>
                    <a:pt x="173685" y="459555"/>
                    <a:pt x="175038" y="458820"/>
                  </a:cubicBezTo>
                  <a:lnTo>
                    <a:pt x="175823" y="458401"/>
                  </a:lnTo>
                  <a:lnTo>
                    <a:pt x="171315" y="458401"/>
                  </a:lnTo>
                  <a:cubicBezTo>
                    <a:pt x="171315" y="458401"/>
                    <a:pt x="172084" y="457973"/>
                    <a:pt x="173437" y="457239"/>
                  </a:cubicBezTo>
                  <a:lnTo>
                    <a:pt x="174221" y="456820"/>
                  </a:lnTo>
                  <a:lnTo>
                    <a:pt x="169714" y="456820"/>
                  </a:lnTo>
                  <a:cubicBezTo>
                    <a:pt x="169714" y="456820"/>
                    <a:pt x="170483" y="456392"/>
                    <a:pt x="171836" y="455657"/>
                  </a:cubicBezTo>
                  <a:lnTo>
                    <a:pt x="172620" y="455239"/>
                  </a:lnTo>
                  <a:lnTo>
                    <a:pt x="168113" y="455239"/>
                  </a:lnTo>
                  <a:cubicBezTo>
                    <a:pt x="168113" y="455239"/>
                    <a:pt x="168882" y="454810"/>
                    <a:pt x="170235" y="454076"/>
                  </a:cubicBezTo>
                  <a:lnTo>
                    <a:pt x="171019" y="453657"/>
                  </a:lnTo>
                  <a:lnTo>
                    <a:pt x="166512" y="453657"/>
                  </a:lnTo>
                  <a:cubicBezTo>
                    <a:pt x="166512" y="453657"/>
                    <a:pt x="167281" y="453229"/>
                    <a:pt x="168634" y="452494"/>
                  </a:cubicBezTo>
                  <a:lnTo>
                    <a:pt x="169418" y="452076"/>
                  </a:lnTo>
                  <a:lnTo>
                    <a:pt x="164911" y="452076"/>
                  </a:lnTo>
                  <a:cubicBezTo>
                    <a:pt x="164911" y="452076"/>
                    <a:pt x="165680" y="451648"/>
                    <a:pt x="167033" y="450913"/>
                  </a:cubicBezTo>
                  <a:lnTo>
                    <a:pt x="167817" y="450494"/>
                  </a:lnTo>
                  <a:lnTo>
                    <a:pt x="163309" y="450494"/>
                  </a:lnTo>
                  <a:cubicBezTo>
                    <a:pt x="163309" y="450494"/>
                    <a:pt x="164079" y="450066"/>
                    <a:pt x="165432" y="449331"/>
                  </a:cubicBezTo>
                  <a:lnTo>
                    <a:pt x="166216" y="448913"/>
                  </a:lnTo>
                  <a:lnTo>
                    <a:pt x="161708" y="448913"/>
                  </a:lnTo>
                  <a:cubicBezTo>
                    <a:pt x="161708" y="448913"/>
                    <a:pt x="162477" y="448485"/>
                    <a:pt x="163831" y="447750"/>
                  </a:cubicBezTo>
                  <a:lnTo>
                    <a:pt x="164615" y="447332"/>
                  </a:lnTo>
                  <a:lnTo>
                    <a:pt x="160107" y="447332"/>
                  </a:lnTo>
                  <a:cubicBezTo>
                    <a:pt x="160107" y="447332"/>
                    <a:pt x="160876" y="446903"/>
                    <a:pt x="162230" y="446169"/>
                  </a:cubicBezTo>
                  <a:lnTo>
                    <a:pt x="163014" y="445750"/>
                  </a:lnTo>
                  <a:lnTo>
                    <a:pt x="158506" y="445750"/>
                  </a:lnTo>
                  <a:cubicBezTo>
                    <a:pt x="158506" y="445750"/>
                    <a:pt x="159275" y="445322"/>
                    <a:pt x="160628" y="444587"/>
                  </a:cubicBezTo>
                  <a:lnTo>
                    <a:pt x="161413" y="444169"/>
                  </a:lnTo>
                  <a:lnTo>
                    <a:pt x="156905" y="444169"/>
                  </a:lnTo>
                  <a:cubicBezTo>
                    <a:pt x="156905" y="444169"/>
                    <a:pt x="157674" y="443741"/>
                    <a:pt x="159027" y="443006"/>
                  </a:cubicBezTo>
                  <a:lnTo>
                    <a:pt x="159812" y="442587"/>
                  </a:lnTo>
                  <a:lnTo>
                    <a:pt x="155304" y="442587"/>
                  </a:lnTo>
                  <a:cubicBezTo>
                    <a:pt x="155304" y="442587"/>
                    <a:pt x="156073" y="442159"/>
                    <a:pt x="157426" y="441424"/>
                  </a:cubicBezTo>
                  <a:lnTo>
                    <a:pt x="158211" y="441006"/>
                  </a:lnTo>
                  <a:lnTo>
                    <a:pt x="153703" y="441006"/>
                  </a:lnTo>
                  <a:cubicBezTo>
                    <a:pt x="153703" y="441006"/>
                    <a:pt x="154472" y="440578"/>
                    <a:pt x="155825" y="439843"/>
                  </a:cubicBezTo>
                  <a:lnTo>
                    <a:pt x="156610" y="439425"/>
                  </a:lnTo>
                  <a:lnTo>
                    <a:pt x="152102" y="439425"/>
                  </a:lnTo>
                  <a:cubicBezTo>
                    <a:pt x="152102" y="439425"/>
                    <a:pt x="152871" y="438996"/>
                    <a:pt x="154224" y="438262"/>
                  </a:cubicBezTo>
                  <a:lnTo>
                    <a:pt x="155009" y="437843"/>
                  </a:lnTo>
                  <a:lnTo>
                    <a:pt x="150501" y="437843"/>
                  </a:lnTo>
                  <a:cubicBezTo>
                    <a:pt x="150501" y="437843"/>
                    <a:pt x="151270" y="437415"/>
                    <a:pt x="152623" y="436680"/>
                  </a:cubicBezTo>
                  <a:lnTo>
                    <a:pt x="153408" y="436262"/>
                  </a:lnTo>
                  <a:lnTo>
                    <a:pt x="148900" y="436262"/>
                  </a:lnTo>
                  <a:cubicBezTo>
                    <a:pt x="148900" y="436262"/>
                    <a:pt x="149669" y="435833"/>
                    <a:pt x="151022" y="435099"/>
                  </a:cubicBezTo>
                  <a:lnTo>
                    <a:pt x="151806" y="434680"/>
                  </a:lnTo>
                  <a:lnTo>
                    <a:pt x="147299" y="434680"/>
                  </a:lnTo>
                  <a:cubicBezTo>
                    <a:pt x="147299" y="434680"/>
                    <a:pt x="148068" y="434252"/>
                    <a:pt x="149421" y="433517"/>
                  </a:cubicBezTo>
                  <a:lnTo>
                    <a:pt x="150205" y="433099"/>
                  </a:lnTo>
                  <a:lnTo>
                    <a:pt x="145698" y="433099"/>
                  </a:lnTo>
                  <a:cubicBezTo>
                    <a:pt x="145698" y="433099"/>
                    <a:pt x="146467" y="432671"/>
                    <a:pt x="147820" y="431936"/>
                  </a:cubicBezTo>
                  <a:lnTo>
                    <a:pt x="148604" y="431517"/>
                  </a:lnTo>
                  <a:lnTo>
                    <a:pt x="144097" y="431517"/>
                  </a:lnTo>
                  <a:cubicBezTo>
                    <a:pt x="144097" y="431517"/>
                    <a:pt x="144866" y="431089"/>
                    <a:pt x="146219" y="430354"/>
                  </a:cubicBezTo>
                  <a:lnTo>
                    <a:pt x="147003" y="429936"/>
                  </a:lnTo>
                  <a:lnTo>
                    <a:pt x="142496" y="429936"/>
                  </a:lnTo>
                  <a:cubicBezTo>
                    <a:pt x="142496" y="429936"/>
                    <a:pt x="143265" y="429508"/>
                    <a:pt x="144618" y="428773"/>
                  </a:cubicBezTo>
                  <a:lnTo>
                    <a:pt x="145402" y="428355"/>
                  </a:lnTo>
                  <a:lnTo>
                    <a:pt x="140894" y="428355"/>
                  </a:lnTo>
                  <a:cubicBezTo>
                    <a:pt x="140894" y="428355"/>
                    <a:pt x="141664" y="427926"/>
                    <a:pt x="143017" y="427192"/>
                  </a:cubicBezTo>
                  <a:lnTo>
                    <a:pt x="143801" y="426773"/>
                  </a:lnTo>
                  <a:lnTo>
                    <a:pt x="139293" y="426773"/>
                  </a:lnTo>
                  <a:cubicBezTo>
                    <a:pt x="139293" y="426773"/>
                    <a:pt x="140062" y="426345"/>
                    <a:pt x="141416" y="425610"/>
                  </a:cubicBezTo>
                  <a:lnTo>
                    <a:pt x="142200" y="425192"/>
                  </a:lnTo>
                  <a:lnTo>
                    <a:pt x="137692" y="425192"/>
                  </a:lnTo>
                  <a:cubicBezTo>
                    <a:pt x="137692" y="425192"/>
                    <a:pt x="138461" y="424764"/>
                    <a:pt x="139815" y="424029"/>
                  </a:cubicBezTo>
                  <a:lnTo>
                    <a:pt x="140599" y="423610"/>
                  </a:lnTo>
                  <a:lnTo>
                    <a:pt x="136091" y="423610"/>
                  </a:lnTo>
                  <a:cubicBezTo>
                    <a:pt x="136091" y="423610"/>
                    <a:pt x="136860" y="423182"/>
                    <a:pt x="138213" y="422447"/>
                  </a:cubicBezTo>
                  <a:lnTo>
                    <a:pt x="138998" y="422029"/>
                  </a:lnTo>
                  <a:lnTo>
                    <a:pt x="134490" y="422029"/>
                  </a:lnTo>
                  <a:cubicBezTo>
                    <a:pt x="134490" y="422029"/>
                    <a:pt x="135259" y="421601"/>
                    <a:pt x="136612" y="420866"/>
                  </a:cubicBezTo>
                  <a:lnTo>
                    <a:pt x="137397" y="420447"/>
                  </a:lnTo>
                  <a:lnTo>
                    <a:pt x="132889" y="420447"/>
                  </a:lnTo>
                  <a:cubicBezTo>
                    <a:pt x="132889" y="420447"/>
                    <a:pt x="133658" y="420019"/>
                    <a:pt x="135011" y="419285"/>
                  </a:cubicBezTo>
                  <a:lnTo>
                    <a:pt x="135796" y="418866"/>
                  </a:lnTo>
                  <a:lnTo>
                    <a:pt x="131288" y="418866"/>
                  </a:lnTo>
                  <a:cubicBezTo>
                    <a:pt x="131288" y="418866"/>
                    <a:pt x="132057" y="418438"/>
                    <a:pt x="133410" y="417703"/>
                  </a:cubicBezTo>
                  <a:lnTo>
                    <a:pt x="134195" y="417285"/>
                  </a:lnTo>
                  <a:lnTo>
                    <a:pt x="129687" y="417285"/>
                  </a:lnTo>
                  <a:cubicBezTo>
                    <a:pt x="129687" y="417285"/>
                    <a:pt x="130456" y="416856"/>
                    <a:pt x="131809" y="416122"/>
                  </a:cubicBezTo>
                  <a:lnTo>
                    <a:pt x="132594" y="415703"/>
                  </a:lnTo>
                  <a:lnTo>
                    <a:pt x="128086" y="415703"/>
                  </a:lnTo>
                  <a:cubicBezTo>
                    <a:pt x="128086" y="415703"/>
                    <a:pt x="128855" y="415275"/>
                    <a:pt x="130208" y="414540"/>
                  </a:cubicBezTo>
                  <a:lnTo>
                    <a:pt x="130992" y="414122"/>
                  </a:lnTo>
                  <a:lnTo>
                    <a:pt x="126485" y="414122"/>
                  </a:lnTo>
                  <a:cubicBezTo>
                    <a:pt x="126485" y="414122"/>
                    <a:pt x="127254" y="413694"/>
                    <a:pt x="128607" y="412959"/>
                  </a:cubicBezTo>
                  <a:lnTo>
                    <a:pt x="129392" y="412540"/>
                  </a:lnTo>
                  <a:lnTo>
                    <a:pt x="124884" y="412540"/>
                  </a:lnTo>
                  <a:cubicBezTo>
                    <a:pt x="124884" y="412540"/>
                    <a:pt x="125653" y="412112"/>
                    <a:pt x="127006" y="411377"/>
                  </a:cubicBezTo>
                  <a:lnTo>
                    <a:pt x="127790" y="410959"/>
                  </a:lnTo>
                  <a:lnTo>
                    <a:pt x="123282" y="410959"/>
                  </a:lnTo>
                  <a:cubicBezTo>
                    <a:pt x="123282" y="410959"/>
                    <a:pt x="124052" y="410531"/>
                    <a:pt x="125405" y="409796"/>
                  </a:cubicBezTo>
                  <a:lnTo>
                    <a:pt x="126189" y="409377"/>
                  </a:lnTo>
                  <a:lnTo>
                    <a:pt x="121682" y="409377"/>
                  </a:lnTo>
                  <a:cubicBezTo>
                    <a:pt x="121682" y="409377"/>
                    <a:pt x="122451" y="408949"/>
                    <a:pt x="123804" y="408214"/>
                  </a:cubicBezTo>
                  <a:lnTo>
                    <a:pt x="124588" y="407796"/>
                  </a:lnTo>
                  <a:lnTo>
                    <a:pt x="120080" y="407796"/>
                  </a:lnTo>
                  <a:cubicBezTo>
                    <a:pt x="120080" y="407796"/>
                    <a:pt x="120850" y="407368"/>
                    <a:pt x="122203" y="406633"/>
                  </a:cubicBezTo>
                  <a:lnTo>
                    <a:pt x="122987" y="406215"/>
                  </a:lnTo>
                  <a:lnTo>
                    <a:pt x="118479" y="406215"/>
                  </a:lnTo>
                  <a:cubicBezTo>
                    <a:pt x="118479" y="406215"/>
                    <a:pt x="119249" y="405786"/>
                    <a:pt x="120602" y="405052"/>
                  </a:cubicBezTo>
                  <a:lnTo>
                    <a:pt x="121386" y="404633"/>
                  </a:lnTo>
                  <a:lnTo>
                    <a:pt x="116878" y="404633"/>
                  </a:lnTo>
                  <a:cubicBezTo>
                    <a:pt x="116878" y="404633"/>
                    <a:pt x="117647" y="404205"/>
                    <a:pt x="119001" y="403470"/>
                  </a:cubicBezTo>
                  <a:lnTo>
                    <a:pt x="119785" y="403052"/>
                  </a:lnTo>
                  <a:lnTo>
                    <a:pt x="115277" y="403052"/>
                  </a:lnTo>
                  <a:cubicBezTo>
                    <a:pt x="115277" y="403052"/>
                    <a:pt x="116046" y="402624"/>
                    <a:pt x="117400" y="401889"/>
                  </a:cubicBezTo>
                  <a:lnTo>
                    <a:pt x="118184" y="401470"/>
                  </a:lnTo>
                  <a:lnTo>
                    <a:pt x="113676" y="401470"/>
                  </a:lnTo>
                  <a:cubicBezTo>
                    <a:pt x="113676" y="401470"/>
                    <a:pt x="114445" y="401042"/>
                    <a:pt x="115799" y="400307"/>
                  </a:cubicBezTo>
                  <a:lnTo>
                    <a:pt x="116583" y="399889"/>
                  </a:lnTo>
                  <a:lnTo>
                    <a:pt x="112075" y="399889"/>
                  </a:lnTo>
                  <a:cubicBezTo>
                    <a:pt x="112075" y="399889"/>
                    <a:pt x="112844" y="399461"/>
                    <a:pt x="114197" y="398726"/>
                  </a:cubicBezTo>
                  <a:lnTo>
                    <a:pt x="114982" y="398308"/>
                  </a:lnTo>
                  <a:lnTo>
                    <a:pt x="110474" y="398308"/>
                  </a:lnTo>
                  <a:cubicBezTo>
                    <a:pt x="110474" y="398308"/>
                    <a:pt x="111243" y="397879"/>
                    <a:pt x="112596" y="397145"/>
                  </a:cubicBezTo>
                  <a:lnTo>
                    <a:pt x="113381" y="396726"/>
                  </a:lnTo>
                  <a:lnTo>
                    <a:pt x="108873" y="396726"/>
                  </a:lnTo>
                  <a:cubicBezTo>
                    <a:pt x="108873" y="396726"/>
                    <a:pt x="109642" y="396298"/>
                    <a:pt x="110995" y="395563"/>
                  </a:cubicBezTo>
                  <a:lnTo>
                    <a:pt x="111780" y="395145"/>
                  </a:lnTo>
                  <a:lnTo>
                    <a:pt x="107272" y="395145"/>
                  </a:lnTo>
                  <a:cubicBezTo>
                    <a:pt x="107272" y="395145"/>
                    <a:pt x="108041" y="394717"/>
                    <a:pt x="109394" y="393982"/>
                  </a:cubicBezTo>
                  <a:lnTo>
                    <a:pt x="110179" y="393563"/>
                  </a:lnTo>
                  <a:lnTo>
                    <a:pt x="105671" y="393563"/>
                  </a:lnTo>
                  <a:cubicBezTo>
                    <a:pt x="105671" y="393563"/>
                    <a:pt x="106440" y="393135"/>
                    <a:pt x="107793" y="392400"/>
                  </a:cubicBezTo>
                  <a:lnTo>
                    <a:pt x="108578" y="391982"/>
                  </a:lnTo>
                  <a:lnTo>
                    <a:pt x="104070" y="391982"/>
                  </a:lnTo>
                  <a:cubicBezTo>
                    <a:pt x="104070" y="391982"/>
                    <a:pt x="104839" y="391554"/>
                    <a:pt x="106192" y="390819"/>
                  </a:cubicBezTo>
                  <a:lnTo>
                    <a:pt x="106976" y="390400"/>
                  </a:lnTo>
                  <a:lnTo>
                    <a:pt x="102469" y="390400"/>
                  </a:lnTo>
                  <a:cubicBezTo>
                    <a:pt x="102469" y="390400"/>
                    <a:pt x="103238" y="389972"/>
                    <a:pt x="104591" y="389237"/>
                  </a:cubicBezTo>
                  <a:lnTo>
                    <a:pt x="105375" y="388819"/>
                  </a:lnTo>
                  <a:lnTo>
                    <a:pt x="100868" y="388819"/>
                  </a:lnTo>
                  <a:cubicBezTo>
                    <a:pt x="100868" y="388819"/>
                    <a:pt x="101637" y="388391"/>
                    <a:pt x="102990" y="387656"/>
                  </a:cubicBezTo>
                  <a:lnTo>
                    <a:pt x="103774" y="387237"/>
                  </a:lnTo>
                  <a:lnTo>
                    <a:pt x="99267" y="387237"/>
                  </a:lnTo>
                  <a:cubicBezTo>
                    <a:pt x="99267" y="387237"/>
                    <a:pt x="100036" y="386809"/>
                    <a:pt x="101389" y="386075"/>
                  </a:cubicBezTo>
                  <a:lnTo>
                    <a:pt x="102173" y="385656"/>
                  </a:lnTo>
                  <a:lnTo>
                    <a:pt x="97665" y="385656"/>
                  </a:lnTo>
                  <a:cubicBezTo>
                    <a:pt x="97665" y="385656"/>
                    <a:pt x="98435" y="385228"/>
                    <a:pt x="99788" y="384493"/>
                  </a:cubicBezTo>
                  <a:lnTo>
                    <a:pt x="100572" y="384075"/>
                  </a:lnTo>
                  <a:lnTo>
                    <a:pt x="96064" y="384075"/>
                  </a:lnTo>
                  <a:cubicBezTo>
                    <a:pt x="96064" y="384075"/>
                    <a:pt x="96833" y="383647"/>
                    <a:pt x="98187" y="382912"/>
                  </a:cubicBezTo>
                  <a:lnTo>
                    <a:pt x="98971" y="382493"/>
                  </a:lnTo>
                  <a:lnTo>
                    <a:pt x="94463" y="382493"/>
                  </a:lnTo>
                  <a:cubicBezTo>
                    <a:pt x="94463" y="382493"/>
                    <a:pt x="95232" y="382065"/>
                    <a:pt x="96586" y="381330"/>
                  </a:cubicBezTo>
                  <a:lnTo>
                    <a:pt x="97370" y="380912"/>
                  </a:lnTo>
                  <a:lnTo>
                    <a:pt x="92862" y="380912"/>
                  </a:lnTo>
                  <a:cubicBezTo>
                    <a:pt x="92862" y="380912"/>
                    <a:pt x="93631" y="380484"/>
                    <a:pt x="94984" y="379749"/>
                  </a:cubicBezTo>
                  <a:lnTo>
                    <a:pt x="95769" y="379330"/>
                  </a:lnTo>
                  <a:lnTo>
                    <a:pt x="91261" y="379330"/>
                  </a:lnTo>
                  <a:cubicBezTo>
                    <a:pt x="91261" y="379330"/>
                    <a:pt x="92030" y="378902"/>
                    <a:pt x="93383" y="378168"/>
                  </a:cubicBezTo>
                  <a:lnTo>
                    <a:pt x="94168" y="377749"/>
                  </a:lnTo>
                  <a:lnTo>
                    <a:pt x="89660" y="377749"/>
                  </a:lnTo>
                  <a:cubicBezTo>
                    <a:pt x="89660" y="377749"/>
                    <a:pt x="90429" y="377321"/>
                    <a:pt x="91782" y="376586"/>
                  </a:cubicBezTo>
                  <a:lnTo>
                    <a:pt x="92567" y="376168"/>
                  </a:lnTo>
                  <a:lnTo>
                    <a:pt x="88059" y="376168"/>
                  </a:lnTo>
                  <a:cubicBezTo>
                    <a:pt x="88059" y="376168"/>
                    <a:pt x="88828" y="375739"/>
                    <a:pt x="90181" y="375005"/>
                  </a:cubicBezTo>
                  <a:lnTo>
                    <a:pt x="90966" y="374586"/>
                  </a:lnTo>
                  <a:lnTo>
                    <a:pt x="86458" y="374586"/>
                  </a:lnTo>
                  <a:cubicBezTo>
                    <a:pt x="86458" y="374586"/>
                    <a:pt x="87227" y="374158"/>
                    <a:pt x="88580" y="373423"/>
                  </a:cubicBezTo>
                  <a:lnTo>
                    <a:pt x="89365" y="373005"/>
                  </a:lnTo>
                  <a:lnTo>
                    <a:pt x="84857" y="373005"/>
                  </a:lnTo>
                  <a:cubicBezTo>
                    <a:pt x="84857" y="373005"/>
                    <a:pt x="85626" y="372577"/>
                    <a:pt x="86979" y="371842"/>
                  </a:cubicBezTo>
                  <a:lnTo>
                    <a:pt x="87764" y="371423"/>
                  </a:lnTo>
                  <a:lnTo>
                    <a:pt x="83256" y="371423"/>
                  </a:lnTo>
                  <a:cubicBezTo>
                    <a:pt x="83256" y="371423"/>
                    <a:pt x="84025" y="370995"/>
                    <a:pt x="85378" y="370260"/>
                  </a:cubicBezTo>
                  <a:lnTo>
                    <a:pt x="86162" y="369842"/>
                  </a:lnTo>
                  <a:lnTo>
                    <a:pt x="81655" y="369842"/>
                  </a:lnTo>
                  <a:cubicBezTo>
                    <a:pt x="81655" y="369842"/>
                    <a:pt x="82424" y="369414"/>
                    <a:pt x="83777" y="368679"/>
                  </a:cubicBezTo>
                  <a:lnTo>
                    <a:pt x="84562" y="368260"/>
                  </a:lnTo>
                  <a:lnTo>
                    <a:pt x="80054" y="368260"/>
                  </a:lnTo>
                  <a:cubicBezTo>
                    <a:pt x="80054" y="368260"/>
                    <a:pt x="80823" y="367832"/>
                    <a:pt x="82176" y="367097"/>
                  </a:cubicBezTo>
                  <a:lnTo>
                    <a:pt x="82960" y="366679"/>
                  </a:lnTo>
                  <a:lnTo>
                    <a:pt x="78453" y="366679"/>
                  </a:lnTo>
                  <a:cubicBezTo>
                    <a:pt x="78453" y="366679"/>
                    <a:pt x="79222" y="366251"/>
                    <a:pt x="80575" y="365516"/>
                  </a:cubicBezTo>
                  <a:lnTo>
                    <a:pt x="81359" y="365098"/>
                  </a:lnTo>
                  <a:lnTo>
                    <a:pt x="76852" y="365098"/>
                  </a:lnTo>
                  <a:cubicBezTo>
                    <a:pt x="76852" y="365098"/>
                    <a:pt x="77621" y="364669"/>
                    <a:pt x="78974" y="363935"/>
                  </a:cubicBezTo>
                  <a:lnTo>
                    <a:pt x="79758" y="363516"/>
                  </a:lnTo>
                  <a:lnTo>
                    <a:pt x="75250" y="363516"/>
                  </a:lnTo>
                  <a:cubicBezTo>
                    <a:pt x="75250" y="363516"/>
                    <a:pt x="76020" y="363088"/>
                    <a:pt x="77373" y="362353"/>
                  </a:cubicBezTo>
                  <a:lnTo>
                    <a:pt x="78157" y="361935"/>
                  </a:lnTo>
                  <a:lnTo>
                    <a:pt x="73649" y="361935"/>
                  </a:lnTo>
                  <a:cubicBezTo>
                    <a:pt x="73649" y="361935"/>
                    <a:pt x="74418" y="361507"/>
                    <a:pt x="75772" y="360772"/>
                  </a:cubicBezTo>
                  <a:lnTo>
                    <a:pt x="76556" y="360353"/>
                  </a:lnTo>
                  <a:lnTo>
                    <a:pt x="72048" y="360353"/>
                  </a:lnTo>
                  <a:cubicBezTo>
                    <a:pt x="72048" y="360353"/>
                    <a:pt x="72817" y="359925"/>
                    <a:pt x="74171" y="359190"/>
                  </a:cubicBezTo>
                  <a:lnTo>
                    <a:pt x="74955" y="358772"/>
                  </a:lnTo>
                  <a:lnTo>
                    <a:pt x="70447" y="358772"/>
                  </a:lnTo>
                  <a:cubicBezTo>
                    <a:pt x="70447" y="358772"/>
                    <a:pt x="71216" y="358344"/>
                    <a:pt x="72569" y="357609"/>
                  </a:cubicBezTo>
                  <a:lnTo>
                    <a:pt x="73354" y="357191"/>
                  </a:lnTo>
                  <a:lnTo>
                    <a:pt x="68846" y="357191"/>
                  </a:lnTo>
                  <a:cubicBezTo>
                    <a:pt x="68846" y="357191"/>
                    <a:pt x="69615" y="356762"/>
                    <a:pt x="70968" y="356028"/>
                  </a:cubicBezTo>
                  <a:lnTo>
                    <a:pt x="71753" y="355609"/>
                  </a:lnTo>
                  <a:lnTo>
                    <a:pt x="67245" y="355609"/>
                  </a:lnTo>
                  <a:cubicBezTo>
                    <a:pt x="67245" y="355609"/>
                    <a:pt x="68014" y="355181"/>
                    <a:pt x="69367" y="354446"/>
                  </a:cubicBezTo>
                  <a:lnTo>
                    <a:pt x="70152" y="354028"/>
                  </a:lnTo>
                  <a:lnTo>
                    <a:pt x="65644" y="354028"/>
                  </a:lnTo>
                  <a:cubicBezTo>
                    <a:pt x="65644" y="354028"/>
                    <a:pt x="66413" y="353600"/>
                    <a:pt x="67766" y="352865"/>
                  </a:cubicBezTo>
                  <a:lnTo>
                    <a:pt x="68551" y="352446"/>
                  </a:lnTo>
                  <a:lnTo>
                    <a:pt x="64043" y="352446"/>
                  </a:lnTo>
                  <a:cubicBezTo>
                    <a:pt x="64043" y="352446"/>
                    <a:pt x="64812" y="352018"/>
                    <a:pt x="66165" y="351283"/>
                  </a:cubicBezTo>
                  <a:lnTo>
                    <a:pt x="66950" y="350865"/>
                  </a:lnTo>
                  <a:lnTo>
                    <a:pt x="62442" y="350865"/>
                  </a:lnTo>
                  <a:cubicBezTo>
                    <a:pt x="62442" y="350865"/>
                    <a:pt x="63211" y="350437"/>
                    <a:pt x="64564" y="349702"/>
                  </a:cubicBezTo>
                  <a:lnTo>
                    <a:pt x="65348" y="349283"/>
                  </a:lnTo>
                  <a:lnTo>
                    <a:pt x="60841" y="349283"/>
                  </a:lnTo>
                  <a:cubicBezTo>
                    <a:pt x="60841" y="349283"/>
                    <a:pt x="61610" y="348855"/>
                    <a:pt x="62963" y="348121"/>
                  </a:cubicBezTo>
                  <a:lnTo>
                    <a:pt x="63747" y="347702"/>
                  </a:lnTo>
                  <a:lnTo>
                    <a:pt x="59240" y="347702"/>
                  </a:lnTo>
                  <a:cubicBezTo>
                    <a:pt x="59240" y="347702"/>
                    <a:pt x="60009" y="347274"/>
                    <a:pt x="61362" y="346539"/>
                  </a:cubicBezTo>
                  <a:lnTo>
                    <a:pt x="62147" y="346120"/>
                  </a:lnTo>
                  <a:lnTo>
                    <a:pt x="57638" y="346120"/>
                  </a:lnTo>
                  <a:cubicBezTo>
                    <a:pt x="57638" y="346120"/>
                    <a:pt x="58408" y="345692"/>
                    <a:pt x="59761" y="344958"/>
                  </a:cubicBezTo>
                  <a:lnTo>
                    <a:pt x="60545" y="344539"/>
                  </a:lnTo>
                  <a:lnTo>
                    <a:pt x="56038" y="344539"/>
                  </a:lnTo>
                  <a:cubicBezTo>
                    <a:pt x="56038" y="344539"/>
                    <a:pt x="56807" y="344111"/>
                    <a:pt x="58160" y="343376"/>
                  </a:cubicBezTo>
                  <a:lnTo>
                    <a:pt x="58944" y="342958"/>
                  </a:lnTo>
                  <a:lnTo>
                    <a:pt x="54436" y="342958"/>
                  </a:lnTo>
                  <a:cubicBezTo>
                    <a:pt x="54436" y="342958"/>
                    <a:pt x="55206" y="342529"/>
                    <a:pt x="56559" y="341795"/>
                  </a:cubicBezTo>
                  <a:lnTo>
                    <a:pt x="57343" y="341376"/>
                  </a:lnTo>
                  <a:lnTo>
                    <a:pt x="52835" y="341376"/>
                  </a:lnTo>
                  <a:cubicBezTo>
                    <a:pt x="52835" y="341376"/>
                    <a:pt x="53605" y="340948"/>
                    <a:pt x="54958" y="340213"/>
                  </a:cubicBezTo>
                  <a:lnTo>
                    <a:pt x="55742" y="339795"/>
                  </a:lnTo>
                  <a:lnTo>
                    <a:pt x="51234" y="339795"/>
                  </a:lnTo>
                  <a:cubicBezTo>
                    <a:pt x="51234" y="339795"/>
                    <a:pt x="52003" y="339367"/>
                    <a:pt x="53357" y="338632"/>
                  </a:cubicBezTo>
                  <a:lnTo>
                    <a:pt x="54141" y="338213"/>
                  </a:lnTo>
                  <a:lnTo>
                    <a:pt x="49633" y="338213"/>
                  </a:lnTo>
                  <a:cubicBezTo>
                    <a:pt x="49633" y="338213"/>
                    <a:pt x="50402" y="337785"/>
                    <a:pt x="51756" y="337050"/>
                  </a:cubicBezTo>
                  <a:lnTo>
                    <a:pt x="52540" y="336632"/>
                  </a:lnTo>
                  <a:lnTo>
                    <a:pt x="48032" y="336632"/>
                  </a:lnTo>
                  <a:cubicBezTo>
                    <a:pt x="48032" y="336632"/>
                    <a:pt x="48801" y="336204"/>
                    <a:pt x="50155" y="335469"/>
                  </a:cubicBezTo>
                  <a:lnTo>
                    <a:pt x="50939" y="335051"/>
                  </a:lnTo>
                  <a:lnTo>
                    <a:pt x="46431" y="335051"/>
                  </a:lnTo>
                  <a:cubicBezTo>
                    <a:pt x="46431" y="335051"/>
                    <a:pt x="47200" y="334622"/>
                    <a:pt x="48553" y="333888"/>
                  </a:cubicBezTo>
                  <a:lnTo>
                    <a:pt x="49338" y="333469"/>
                  </a:lnTo>
                  <a:lnTo>
                    <a:pt x="44830" y="333469"/>
                  </a:lnTo>
                  <a:cubicBezTo>
                    <a:pt x="44830" y="333469"/>
                    <a:pt x="45599" y="333041"/>
                    <a:pt x="46952" y="332306"/>
                  </a:cubicBezTo>
                  <a:lnTo>
                    <a:pt x="47737" y="331888"/>
                  </a:lnTo>
                  <a:lnTo>
                    <a:pt x="43229" y="331888"/>
                  </a:lnTo>
                  <a:cubicBezTo>
                    <a:pt x="43229" y="331888"/>
                    <a:pt x="43998" y="331460"/>
                    <a:pt x="45351" y="330725"/>
                  </a:cubicBezTo>
                  <a:lnTo>
                    <a:pt x="46136" y="330306"/>
                  </a:lnTo>
                  <a:lnTo>
                    <a:pt x="41628" y="330306"/>
                  </a:lnTo>
                  <a:cubicBezTo>
                    <a:pt x="41628" y="330306"/>
                    <a:pt x="42397" y="329878"/>
                    <a:pt x="43750" y="329143"/>
                  </a:cubicBezTo>
                  <a:lnTo>
                    <a:pt x="44535" y="328725"/>
                  </a:lnTo>
                  <a:lnTo>
                    <a:pt x="40027" y="328725"/>
                  </a:lnTo>
                  <a:cubicBezTo>
                    <a:pt x="40027" y="328725"/>
                    <a:pt x="40796" y="328297"/>
                    <a:pt x="42149" y="327562"/>
                  </a:cubicBezTo>
                  <a:lnTo>
                    <a:pt x="42933" y="327144"/>
                  </a:lnTo>
                  <a:lnTo>
                    <a:pt x="38426" y="327144"/>
                  </a:lnTo>
                  <a:cubicBezTo>
                    <a:pt x="38426" y="327144"/>
                    <a:pt x="39195" y="326715"/>
                    <a:pt x="40548" y="325981"/>
                  </a:cubicBezTo>
                  <a:lnTo>
                    <a:pt x="41332" y="325562"/>
                  </a:lnTo>
                  <a:lnTo>
                    <a:pt x="36825" y="325562"/>
                  </a:lnTo>
                  <a:cubicBezTo>
                    <a:pt x="36825" y="325562"/>
                    <a:pt x="37594" y="325134"/>
                    <a:pt x="38947" y="324399"/>
                  </a:cubicBezTo>
                  <a:lnTo>
                    <a:pt x="39731" y="323981"/>
                  </a:lnTo>
                  <a:lnTo>
                    <a:pt x="35224" y="323981"/>
                  </a:lnTo>
                  <a:cubicBezTo>
                    <a:pt x="35224" y="323981"/>
                    <a:pt x="35993" y="323553"/>
                    <a:pt x="37346" y="322818"/>
                  </a:cubicBezTo>
                  <a:lnTo>
                    <a:pt x="38131" y="322399"/>
                  </a:lnTo>
                  <a:lnTo>
                    <a:pt x="33623" y="322399"/>
                  </a:lnTo>
                  <a:cubicBezTo>
                    <a:pt x="33623" y="322399"/>
                    <a:pt x="34392" y="321971"/>
                    <a:pt x="35745" y="321236"/>
                  </a:cubicBezTo>
                  <a:lnTo>
                    <a:pt x="36529" y="320818"/>
                  </a:lnTo>
                  <a:lnTo>
                    <a:pt x="32021" y="320818"/>
                  </a:lnTo>
                  <a:cubicBezTo>
                    <a:pt x="32021" y="320818"/>
                    <a:pt x="32791" y="320390"/>
                    <a:pt x="34144" y="319655"/>
                  </a:cubicBezTo>
                  <a:lnTo>
                    <a:pt x="34928" y="319236"/>
                  </a:lnTo>
                  <a:lnTo>
                    <a:pt x="30420" y="319236"/>
                  </a:lnTo>
                  <a:cubicBezTo>
                    <a:pt x="30420" y="319236"/>
                    <a:pt x="31189" y="318808"/>
                    <a:pt x="32543" y="318073"/>
                  </a:cubicBezTo>
                  <a:lnTo>
                    <a:pt x="33327" y="317655"/>
                  </a:lnTo>
                  <a:lnTo>
                    <a:pt x="28819" y="317655"/>
                  </a:lnTo>
                  <a:cubicBezTo>
                    <a:pt x="28819" y="317655"/>
                    <a:pt x="29588" y="317227"/>
                    <a:pt x="30942" y="316492"/>
                  </a:cubicBezTo>
                  <a:lnTo>
                    <a:pt x="31726" y="316074"/>
                  </a:lnTo>
                  <a:lnTo>
                    <a:pt x="27218" y="316074"/>
                  </a:lnTo>
                  <a:cubicBezTo>
                    <a:pt x="27218" y="316074"/>
                    <a:pt x="27987" y="315645"/>
                    <a:pt x="29340" y="314911"/>
                  </a:cubicBezTo>
                  <a:lnTo>
                    <a:pt x="30125" y="314492"/>
                  </a:lnTo>
                  <a:lnTo>
                    <a:pt x="25617" y="314492"/>
                  </a:lnTo>
                  <a:cubicBezTo>
                    <a:pt x="25617" y="314492"/>
                    <a:pt x="26386" y="314064"/>
                    <a:pt x="27740" y="313329"/>
                  </a:cubicBezTo>
                  <a:lnTo>
                    <a:pt x="28524" y="312911"/>
                  </a:lnTo>
                  <a:lnTo>
                    <a:pt x="24016" y="312911"/>
                  </a:lnTo>
                  <a:cubicBezTo>
                    <a:pt x="24016" y="312911"/>
                    <a:pt x="24785" y="312483"/>
                    <a:pt x="26138" y="311748"/>
                  </a:cubicBezTo>
                  <a:lnTo>
                    <a:pt x="26923" y="311329"/>
                  </a:lnTo>
                  <a:lnTo>
                    <a:pt x="22415" y="311329"/>
                  </a:lnTo>
                  <a:cubicBezTo>
                    <a:pt x="22415" y="311329"/>
                    <a:pt x="23184" y="310901"/>
                    <a:pt x="24537" y="310166"/>
                  </a:cubicBezTo>
                  <a:lnTo>
                    <a:pt x="25322" y="309748"/>
                  </a:lnTo>
                  <a:lnTo>
                    <a:pt x="20814" y="309748"/>
                  </a:lnTo>
                  <a:cubicBezTo>
                    <a:pt x="20814" y="309748"/>
                    <a:pt x="21583" y="309320"/>
                    <a:pt x="22936" y="308585"/>
                  </a:cubicBezTo>
                  <a:lnTo>
                    <a:pt x="23721" y="308166"/>
                  </a:lnTo>
                  <a:lnTo>
                    <a:pt x="19213" y="308166"/>
                  </a:lnTo>
                  <a:cubicBezTo>
                    <a:pt x="19213" y="308166"/>
                    <a:pt x="19982" y="307738"/>
                    <a:pt x="21335" y="307004"/>
                  </a:cubicBezTo>
                  <a:lnTo>
                    <a:pt x="22120" y="306585"/>
                  </a:lnTo>
                  <a:lnTo>
                    <a:pt x="17612" y="306585"/>
                  </a:lnTo>
                  <a:cubicBezTo>
                    <a:pt x="17612" y="306585"/>
                    <a:pt x="18381" y="306157"/>
                    <a:pt x="19734" y="305422"/>
                  </a:cubicBezTo>
                  <a:lnTo>
                    <a:pt x="20518" y="305004"/>
                  </a:lnTo>
                  <a:lnTo>
                    <a:pt x="16011" y="305004"/>
                  </a:lnTo>
                  <a:cubicBezTo>
                    <a:pt x="16011" y="305004"/>
                    <a:pt x="16780" y="304575"/>
                    <a:pt x="18133" y="303841"/>
                  </a:cubicBezTo>
                  <a:lnTo>
                    <a:pt x="18917" y="303422"/>
                  </a:lnTo>
                  <a:lnTo>
                    <a:pt x="14410" y="303422"/>
                  </a:lnTo>
                  <a:cubicBezTo>
                    <a:pt x="14410" y="303422"/>
                    <a:pt x="15179" y="302994"/>
                    <a:pt x="16532" y="302259"/>
                  </a:cubicBezTo>
                  <a:lnTo>
                    <a:pt x="17316" y="301841"/>
                  </a:lnTo>
                  <a:lnTo>
                    <a:pt x="12809" y="301841"/>
                  </a:lnTo>
                  <a:cubicBezTo>
                    <a:pt x="12809" y="301841"/>
                    <a:pt x="13578" y="301413"/>
                    <a:pt x="14931" y="300678"/>
                  </a:cubicBezTo>
                  <a:lnTo>
                    <a:pt x="15716" y="300259"/>
                  </a:lnTo>
                  <a:lnTo>
                    <a:pt x="11208" y="300259"/>
                  </a:lnTo>
                  <a:cubicBezTo>
                    <a:pt x="11208" y="300259"/>
                    <a:pt x="11977" y="299831"/>
                    <a:pt x="13330" y="299096"/>
                  </a:cubicBezTo>
                  <a:lnTo>
                    <a:pt x="14114" y="298678"/>
                  </a:lnTo>
                  <a:lnTo>
                    <a:pt x="9606" y="298678"/>
                  </a:lnTo>
                  <a:cubicBezTo>
                    <a:pt x="9606" y="298678"/>
                    <a:pt x="10376" y="298250"/>
                    <a:pt x="11729" y="297515"/>
                  </a:cubicBezTo>
                  <a:lnTo>
                    <a:pt x="12513" y="297096"/>
                  </a:lnTo>
                  <a:lnTo>
                    <a:pt x="8005" y="297096"/>
                  </a:lnTo>
                  <a:cubicBezTo>
                    <a:pt x="8005" y="297096"/>
                    <a:pt x="8774" y="296668"/>
                    <a:pt x="10128" y="295933"/>
                  </a:cubicBezTo>
                  <a:lnTo>
                    <a:pt x="10912" y="295515"/>
                  </a:lnTo>
                  <a:lnTo>
                    <a:pt x="6404" y="295515"/>
                  </a:lnTo>
                  <a:cubicBezTo>
                    <a:pt x="6404" y="295515"/>
                    <a:pt x="7173" y="295087"/>
                    <a:pt x="8527" y="294352"/>
                  </a:cubicBezTo>
                  <a:lnTo>
                    <a:pt x="9311" y="293934"/>
                  </a:lnTo>
                  <a:lnTo>
                    <a:pt x="4803" y="293934"/>
                  </a:lnTo>
                  <a:cubicBezTo>
                    <a:pt x="4803" y="293934"/>
                    <a:pt x="5572" y="293505"/>
                    <a:pt x="6925" y="292771"/>
                  </a:cubicBezTo>
                  <a:lnTo>
                    <a:pt x="7710" y="292352"/>
                  </a:lnTo>
                  <a:lnTo>
                    <a:pt x="3202" y="292352"/>
                  </a:lnTo>
                  <a:cubicBezTo>
                    <a:pt x="3202" y="292352"/>
                    <a:pt x="3971" y="291924"/>
                    <a:pt x="5325" y="291189"/>
                  </a:cubicBezTo>
                  <a:lnTo>
                    <a:pt x="6109" y="290771"/>
                  </a:lnTo>
                  <a:lnTo>
                    <a:pt x="1601" y="290771"/>
                  </a:lnTo>
                  <a:cubicBezTo>
                    <a:pt x="1601" y="290771"/>
                    <a:pt x="2370" y="290343"/>
                    <a:pt x="3723" y="289608"/>
                  </a:cubicBezTo>
                  <a:lnTo>
                    <a:pt x="4508" y="289189"/>
                  </a:lnTo>
                  <a:lnTo>
                    <a:pt x="0" y="289189"/>
                  </a:lnTo>
                  <a:cubicBezTo>
                    <a:pt x="0" y="289189"/>
                    <a:pt x="12306" y="282339"/>
                    <a:pt x="25076" y="276419"/>
                  </a:cubicBezTo>
                  <a:cubicBezTo>
                    <a:pt x="36261" y="271239"/>
                    <a:pt x="48122" y="266524"/>
                    <a:pt x="48122" y="266524"/>
                  </a:cubicBezTo>
                  <a:cubicBezTo>
                    <a:pt x="48122" y="266524"/>
                    <a:pt x="52630" y="266964"/>
                    <a:pt x="59934" y="267585"/>
                  </a:cubicBezTo>
                  <a:lnTo>
                    <a:pt x="66572" y="268131"/>
                  </a:lnTo>
                  <a:lnTo>
                    <a:pt x="66649" y="267864"/>
                  </a:lnTo>
                  <a:lnTo>
                    <a:pt x="64589" y="267864"/>
                  </a:lnTo>
                  <a:lnTo>
                    <a:pt x="65048" y="266282"/>
                  </a:lnTo>
                  <a:lnTo>
                    <a:pt x="62988" y="266282"/>
                  </a:lnTo>
                  <a:lnTo>
                    <a:pt x="63447" y="264701"/>
                  </a:lnTo>
                  <a:lnTo>
                    <a:pt x="61386" y="264701"/>
                  </a:lnTo>
                  <a:lnTo>
                    <a:pt x="61846" y="263119"/>
                  </a:lnTo>
                  <a:lnTo>
                    <a:pt x="59785" y="263119"/>
                  </a:lnTo>
                  <a:lnTo>
                    <a:pt x="60245" y="261538"/>
                  </a:lnTo>
                  <a:lnTo>
                    <a:pt x="58184" y="261538"/>
                  </a:lnTo>
                  <a:lnTo>
                    <a:pt x="58644" y="259957"/>
                  </a:lnTo>
                  <a:lnTo>
                    <a:pt x="56583" y="259957"/>
                  </a:lnTo>
                  <a:lnTo>
                    <a:pt x="57043" y="258375"/>
                  </a:lnTo>
                  <a:lnTo>
                    <a:pt x="54982" y="258375"/>
                  </a:lnTo>
                  <a:lnTo>
                    <a:pt x="55442" y="256794"/>
                  </a:lnTo>
                  <a:lnTo>
                    <a:pt x="53381" y="256794"/>
                  </a:lnTo>
                  <a:lnTo>
                    <a:pt x="53841" y="255212"/>
                  </a:lnTo>
                  <a:lnTo>
                    <a:pt x="51780" y="255212"/>
                  </a:lnTo>
                  <a:lnTo>
                    <a:pt x="82840" y="148379"/>
                  </a:lnTo>
                  <a:lnTo>
                    <a:pt x="126141" y="148379"/>
                  </a:lnTo>
                  <a:lnTo>
                    <a:pt x="125688" y="149960"/>
                  </a:lnTo>
                  <a:lnTo>
                    <a:pt x="127742" y="149960"/>
                  </a:lnTo>
                  <a:lnTo>
                    <a:pt x="127289" y="151541"/>
                  </a:lnTo>
                  <a:lnTo>
                    <a:pt x="129343" y="151541"/>
                  </a:lnTo>
                  <a:lnTo>
                    <a:pt x="128890" y="153123"/>
                  </a:lnTo>
                  <a:lnTo>
                    <a:pt x="130944" y="153123"/>
                  </a:lnTo>
                  <a:lnTo>
                    <a:pt x="130491" y="154704"/>
                  </a:lnTo>
                  <a:lnTo>
                    <a:pt x="132545" y="154704"/>
                  </a:lnTo>
                  <a:lnTo>
                    <a:pt x="132092" y="156286"/>
                  </a:lnTo>
                  <a:lnTo>
                    <a:pt x="134146" y="156286"/>
                  </a:lnTo>
                  <a:lnTo>
                    <a:pt x="133693" y="157868"/>
                  </a:lnTo>
                  <a:lnTo>
                    <a:pt x="135747" y="157868"/>
                  </a:lnTo>
                  <a:lnTo>
                    <a:pt x="135294" y="159449"/>
                  </a:lnTo>
                  <a:lnTo>
                    <a:pt x="137349" y="159449"/>
                  </a:lnTo>
                  <a:lnTo>
                    <a:pt x="136895" y="161030"/>
                  </a:lnTo>
                  <a:lnTo>
                    <a:pt x="137243" y="161030"/>
                  </a:lnTo>
                  <a:lnTo>
                    <a:pt x="140941" y="148379"/>
                  </a:lnTo>
                  <a:lnTo>
                    <a:pt x="184074" y="148379"/>
                  </a:lnTo>
                  <a:lnTo>
                    <a:pt x="183612" y="149960"/>
                  </a:lnTo>
                  <a:lnTo>
                    <a:pt x="185675" y="149960"/>
                  </a:lnTo>
                  <a:lnTo>
                    <a:pt x="185213" y="151541"/>
                  </a:lnTo>
                  <a:lnTo>
                    <a:pt x="187276" y="151541"/>
                  </a:lnTo>
                  <a:lnTo>
                    <a:pt x="186815" y="153123"/>
                  </a:lnTo>
                  <a:lnTo>
                    <a:pt x="188877" y="153123"/>
                  </a:lnTo>
                  <a:lnTo>
                    <a:pt x="188415" y="154704"/>
                  </a:lnTo>
                  <a:lnTo>
                    <a:pt x="190478" y="154704"/>
                  </a:lnTo>
                  <a:lnTo>
                    <a:pt x="190017" y="156286"/>
                  </a:lnTo>
                  <a:lnTo>
                    <a:pt x="192079" y="156286"/>
                  </a:lnTo>
                  <a:lnTo>
                    <a:pt x="191618" y="157868"/>
                  </a:lnTo>
                  <a:lnTo>
                    <a:pt x="193680" y="157868"/>
                  </a:lnTo>
                  <a:lnTo>
                    <a:pt x="193219" y="159449"/>
                  </a:lnTo>
                  <a:lnTo>
                    <a:pt x="194324" y="159449"/>
                  </a:lnTo>
                  <a:lnTo>
                    <a:pt x="197542" y="148379"/>
                  </a:lnTo>
                  <a:lnTo>
                    <a:pt x="233963" y="148379"/>
                  </a:lnTo>
                  <a:lnTo>
                    <a:pt x="232440" y="146922"/>
                  </a:lnTo>
                  <a:lnTo>
                    <a:pt x="232378" y="146813"/>
                  </a:lnTo>
                  <a:lnTo>
                    <a:pt x="230839" y="145340"/>
                  </a:lnTo>
                  <a:lnTo>
                    <a:pt x="230777" y="145232"/>
                  </a:lnTo>
                  <a:lnTo>
                    <a:pt x="229238" y="143759"/>
                  </a:lnTo>
                  <a:lnTo>
                    <a:pt x="229176" y="143650"/>
                  </a:lnTo>
                  <a:lnTo>
                    <a:pt x="227637" y="142178"/>
                  </a:lnTo>
                  <a:lnTo>
                    <a:pt x="227575" y="142069"/>
                  </a:lnTo>
                  <a:lnTo>
                    <a:pt x="226036" y="140596"/>
                  </a:lnTo>
                  <a:lnTo>
                    <a:pt x="225974" y="140488"/>
                  </a:lnTo>
                  <a:lnTo>
                    <a:pt x="224435" y="139015"/>
                  </a:lnTo>
                  <a:lnTo>
                    <a:pt x="224373" y="138906"/>
                  </a:lnTo>
                  <a:lnTo>
                    <a:pt x="222834" y="137433"/>
                  </a:lnTo>
                  <a:lnTo>
                    <a:pt x="222772" y="137325"/>
                  </a:lnTo>
                  <a:lnTo>
                    <a:pt x="221233" y="135852"/>
                  </a:lnTo>
                  <a:lnTo>
                    <a:pt x="221170" y="135743"/>
                  </a:lnTo>
                  <a:lnTo>
                    <a:pt x="219632" y="134270"/>
                  </a:lnTo>
                  <a:lnTo>
                    <a:pt x="219570" y="134162"/>
                  </a:lnTo>
                  <a:lnTo>
                    <a:pt x="218031" y="132689"/>
                  </a:lnTo>
                  <a:lnTo>
                    <a:pt x="217968" y="132580"/>
                  </a:lnTo>
                  <a:lnTo>
                    <a:pt x="216651" y="131319"/>
                  </a:lnTo>
                  <a:lnTo>
                    <a:pt x="215540" y="130520"/>
                  </a:lnTo>
                  <a:cubicBezTo>
                    <a:pt x="212308" y="127840"/>
                    <a:pt x="209246" y="124845"/>
                    <a:pt x="206823" y="121619"/>
                  </a:cubicBezTo>
                  <a:lnTo>
                    <a:pt x="206761" y="121511"/>
                  </a:lnTo>
                  <a:lnTo>
                    <a:pt x="205443" y="120250"/>
                  </a:lnTo>
                  <a:lnTo>
                    <a:pt x="204332" y="119450"/>
                  </a:lnTo>
                  <a:cubicBezTo>
                    <a:pt x="201101" y="116771"/>
                    <a:pt x="198038" y="113775"/>
                    <a:pt x="195616" y="110550"/>
                  </a:cubicBezTo>
                  <a:lnTo>
                    <a:pt x="195553" y="110441"/>
                  </a:lnTo>
                  <a:lnTo>
                    <a:pt x="194236" y="109180"/>
                  </a:lnTo>
                  <a:lnTo>
                    <a:pt x="193125" y="108381"/>
                  </a:lnTo>
                  <a:cubicBezTo>
                    <a:pt x="189893" y="105701"/>
                    <a:pt x="186831" y="102705"/>
                    <a:pt x="184408" y="99479"/>
                  </a:cubicBezTo>
                  <a:lnTo>
                    <a:pt x="184346" y="99370"/>
                  </a:lnTo>
                  <a:lnTo>
                    <a:pt x="183028" y="98109"/>
                  </a:lnTo>
                  <a:lnTo>
                    <a:pt x="181917" y="97309"/>
                  </a:lnTo>
                  <a:cubicBezTo>
                    <a:pt x="178686" y="94630"/>
                    <a:pt x="175623" y="91635"/>
                    <a:pt x="173201" y="88409"/>
                  </a:cubicBezTo>
                  <a:lnTo>
                    <a:pt x="173138" y="88300"/>
                  </a:lnTo>
                  <a:lnTo>
                    <a:pt x="171821" y="87040"/>
                  </a:lnTo>
                  <a:lnTo>
                    <a:pt x="170710" y="86240"/>
                  </a:lnTo>
                  <a:cubicBezTo>
                    <a:pt x="167478" y="83561"/>
                    <a:pt x="164416" y="80565"/>
                    <a:pt x="161993" y="77339"/>
                  </a:cubicBezTo>
                  <a:lnTo>
                    <a:pt x="161931" y="77231"/>
                  </a:lnTo>
                  <a:lnTo>
                    <a:pt x="160392" y="75758"/>
                  </a:lnTo>
                  <a:cubicBezTo>
                    <a:pt x="157162" y="71458"/>
                    <a:pt x="155070" y="66750"/>
                    <a:pt x="155234" y="61839"/>
                  </a:cubicBezTo>
                  <a:cubicBezTo>
                    <a:pt x="160288" y="32260"/>
                    <a:pt x="211476" y="37080"/>
                    <a:pt x="211476" y="37080"/>
                  </a:cubicBezTo>
                  <a:cubicBezTo>
                    <a:pt x="211476" y="37080"/>
                    <a:pt x="226445" y="21984"/>
                    <a:pt x="241605" y="16656"/>
                  </a:cubicBezTo>
                  <a:cubicBezTo>
                    <a:pt x="253910" y="12438"/>
                    <a:pt x="290014" y="2666"/>
                    <a:pt x="349799" y="452"/>
                  </a:cubicBezTo>
                  <a:cubicBezTo>
                    <a:pt x="359764" y="83"/>
                    <a:pt x="370386" y="-77"/>
                    <a:pt x="381665" y="3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2" name="Freeform 193">
              <a:extLst>
                <a:ext uri="{FF2B5EF4-FFF2-40B4-BE49-F238E27FC236}">
                  <a16:creationId xmlns:a16="http://schemas.microsoft.com/office/drawing/2014/main" id="{B0E839F2-4BB7-47DD-A76E-87CE7ED9EEB0}"/>
                </a:ext>
              </a:extLst>
            </p:cNvPr>
            <p:cNvSpPr/>
            <p:nvPr/>
          </p:nvSpPr>
          <p:spPr>
            <a:xfrm>
              <a:off x="11119938" y="460218"/>
              <a:ext cx="564757" cy="289361"/>
            </a:xfrm>
            <a:custGeom>
              <a:avLst/>
              <a:gdLst>
                <a:gd name="connsiteX0" fmla="*/ 466741 w 1334378"/>
                <a:gd name="connsiteY0" fmla="*/ 350580 h 683688"/>
                <a:gd name="connsiteX1" fmla="*/ 568902 w 1334378"/>
                <a:gd name="connsiteY1" fmla="*/ 350580 h 683688"/>
                <a:gd name="connsiteX2" fmla="*/ 506007 w 1334378"/>
                <a:gd name="connsiteY2" fmla="*/ 572086 h 683688"/>
                <a:gd name="connsiteX3" fmla="*/ 539078 w 1334378"/>
                <a:gd name="connsiteY3" fmla="*/ 572086 h 683688"/>
                <a:gd name="connsiteX4" fmla="*/ 604071 w 1334378"/>
                <a:gd name="connsiteY4" fmla="*/ 350580 h 683688"/>
                <a:gd name="connsiteX5" fmla="*/ 705982 w 1334378"/>
                <a:gd name="connsiteY5" fmla="*/ 350580 h 683688"/>
                <a:gd name="connsiteX6" fmla="*/ 632347 w 1334378"/>
                <a:gd name="connsiteY6" fmla="*/ 603009 h 683688"/>
                <a:gd name="connsiteX7" fmla="*/ 393356 w 1334378"/>
                <a:gd name="connsiteY7" fmla="*/ 603009 h 683688"/>
                <a:gd name="connsiteX8" fmla="*/ 195729 w 1334378"/>
                <a:gd name="connsiteY8" fmla="*/ 350580 h 683688"/>
                <a:gd name="connsiteX9" fmla="*/ 298039 w 1334378"/>
                <a:gd name="connsiteY9" fmla="*/ 350580 h 683688"/>
                <a:gd name="connsiteX10" fmla="*/ 253728 w 1334378"/>
                <a:gd name="connsiteY10" fmla="*/ 505244 h 683688"/>
                <a:gd name="connsiteX11" fmla="*/ 287798 w 1334378"/>
                <a:gd name="connsiteY11" fmla="*/ 505244 h 683688"/>
                <a:gd name="connsiteX12" fmla="*/ 333009 w 1334378"/>
                <a:gd name="connsiteY12" fmla="*/ 350580 h 683688"/>
                <a:gd name="connsiteX13" fmla="*/ 434919 w 1334378"/>
                <a:gd name="connsiteY13" fmla="*/ 350580 h 683688"/>
                <a:gd name="connsiteX14" fmla="*/ 361284 w 1334378"/>
                <a:gd name="connsiteY14" fmla="*/ 603009 h 683688"/>
                <a:gd name="connsiteX15" fmla="*/ 259773 w 1334378"/>
                <a:gd name="connsiteY15" fmla="*/ 603009 h 683688"/>
                <a:gd name="connsiteX16" fmla="*/ 278856 w 1334378"/>
                <a:gd name="connsiteY16" fmla="*/ 536167 h 683688"/>
                <a:gd name="connsiteX17" fmla="*/ 244886 w 1334378"/>
                <a:gd name="connsiteY17" fmla="*/ 536167 h 683688"/>
                <a:gd name="connsiteX18" fmla="*/ 225103 w 1334378"/>
                <a:gd name="connsiteY18" fmla="*/ 603009 h 683688"/>
                <a:gd name="connsiteX19" fmla="*/ 122343 w 1334378"/>
                <a:gd name="connsiteY19" fmla="*/ 603009 h 683688"/>
                <a:gd name="connsiteX20" fmla="*/ 901778 w 1334378"/>
                <a:gd name="connsiteY20" fmla="*/ 82 h 683688"/>
                <a:gd name="connsiteX21" fmla="*/ 986387 w 1334378"/>
                <a:gd name="connsiteY21" fmla="*/ 2934 h 683688"/>
                <a:gd name="connsiteX22" fmla="*/ 1290820 w 1334378"/>
                <a:gd name="connsiteY22" fmla="*/ 82614 h 683688"/>
                <a:gd name="connsiteX23" fmla="*/ 1328687 w 1334378"/>
                <a:gd name="connsiteY23" fmla="*/ 120132 h 683688"/>
                <a:gd name="connsiteX24" fmla="*/ 1333682 w 1334378"/>
                <a:gd name="connsiteY24" fmla="*/ 165941 h 683688"/>
                <a:gd name="connsiteX25" fmla="*/ 1326538 w 1334378"/>
                <a:gd name="connsiteY25" fmla="*/ 196115 h 683688"/>
                <a:gd name="connsiteX26" fmla="*/ 1313100 w 1334378"/>
                <a:gd name="connsiteY26" fmla="*/ 225739 h 683688"/>
                <a:gd name="connsiteX27" fmla="*/ 1263094 w 1334378"/>
                <a:gd name="connsiteY27" fmla="*/ 284288 h 683688"/>
                <a:gd name="connsiteX28" fmla="*/ 1195753 w 1334378"/>
                <a:gd name="connsiteY28" fmla="*/ 354277 h 683688"/>
                <a:gd name="connsiteX29" fmla="*/ 1123117 w 1334378"/>
                <a:gd name="connsiteY29" fmla="*/ 354277 h 683688"/>
                <a:gd name="connsiteX30" fmla="*/ 1027101 w 1334378"/>
                <a:gd name="connsiteY30" fmla="*/ 683688 h 683688"/>
                <a:gd name="connsiteX31" fmla="*/ 905258 w 1334378"/>
                <a:gd name="connsiteY31" fmla="*/ 683688 h 683688"/>
                <a:gd name="connsiteX32" fmla="*/ 1000724 w 1334378"/>
                <a:gd name="connsiteY32" fmla="*/ 351929 h 683688"/>
                <a:gd name="connsiteX33" fmla="*/ 893768 w 1334378"/>
                <a:gd name="connsiteY33" fmla="*/ 351929 h 683688"/>
                <a:gd name="connsiteX34" fmla="*/ 911352 w 1334378"/>
                <a:gd name="connsiteY34" fmla="*/ 325852 h 683688"/>
                <a:gd name="connsiteX35" fmla="*/ 926889 w 1334378"/>
                <a:gd name="connsiteY35" fmla="*/ 307518 h 683688"/>
                <a:gd name="connsiteX36" fmla="*/ 957761 w 1334378"/>
                <a:gd name="connsiteY36" fmla="*/ 285887 h 683688"/>
                <a:gd name="connsiteX37" fmla="*/ 991782 w 1334378"/>
                <a:gd name="connsiteY37" fmla="*/ 277094 h 683688"/>
                <a:gd name="connsiteX38" fmla="*/ 1193855 w 1334378"/>
                <a:gd name="connsiteY38" fmla="*/ 275595 h 683688"/>
                <a:gd name="connsiteX39" fmla="*/ 1214387 w 1334378"/>
                <a:gd name="connsiteY39" fmla="*/ 266104 h 683688"/>
                <a:gd name="connsiteX40" fmla="*/ 1199150 w 1334378"/>
                <a:gd name="connsiteY40" fmla="*/ 250817 h 683688"/>
                <a:gd name="connsiteX41" fmla="*/ 866891 w 1334378"/>
                <a:gd name="connsiteY41" fmla="*/ 139564 h 683688"/>
                <a:gd name="connsiteX42" fmla="*/ 534832 w 1334378"/>
                <a:gd name="connsiteY42" fmla="*/ 95503 h 683688"/>
                <a:gd name="connsiteX43" fmla="*/ 498563 w 1334378"/>
                <a:gd name="connsiteY43" fmla="*/ 118034 h 683688"/>
                <a:gd name="connsiteX44" fmla="*/ 507706 w 1334378"/>
                <a:gd name="connsiteY44" fmla="*/ 153253 h 683688"/>
                <a:gd name="connsiteX45" fmla="*/ 738054 w 1334378"/>
                <a:gd name="connsiteY45" fmla="*/ 312063 h 683688"/>
                <a:gd name="connsiteX46" fmla="*/ 806094 w 1334378"/>
                <a:gd name="connsiteY46" fmla="*/ 384001 h 683688"/>
                <a:gd name="connsiteX47" fmla="*/ 932184 w 1334378"/>
                <a:gd name="connsiteY47" fmla="*/ 503945 h 683688"/>
                <a:gd name="connsiteX48" fmla="*/ 911152 w 1334378"/>
                <a:gd name="connsiteY48" fmla="*/ 590470 h 683688"/>
                <a:gd name="connsiteX49" fmla="*/ 832022 w 1334378"/>
                <a:gd name="connsiteY49" fmla="*/ 683288 h 683688"/>
                <a:gd name="connsiteX50" fmla="*/ 0 w 1334378"/>
                <a:gd name="connsiteY50" fmla="*/ 683288 h 683688"/>
                <a:gd name="connsiteX51" fmla="*/ 59248 w 1334378"/>
                <a:gd name="connsiteY51" fmla="*/ 653114 h 683688"/>
                <a:gd name="connsiteX52" fmla="*/ 113700 w 1334378"/>
                <a:gd name="connsiteY52" fmla="*/ 629735 h 683688"/>
                <a:gd name="connsiteX53" fmla="*/ 264269 w 1334378"/>
                <a:gd name="connsiteY53" fmla="*/ 640326 h 683688"/>
                <a:gd name="connsiteX54" fmla="*/ 409591 w 1334378"/>
                <a:gd name="connsiteY54" fmla="*/ 642324 h 683688"/>
                <a:gd name="connsiteX55" fmla="*/ 542575 w 1334378"/>
                <a:gd name="connsiteY55" fmla="*/ 631184 h 683688"/>
                <a:gd name="connsiteX56" fmla="*/ 637792 w 1334378"/>
                <a:gd name="connsiteY56" fmla="*/ 609703 h 683688"/>
                <a:gd name="connsiteX57" fmla="*/ 783864 w 1334378"/>
                <a:gd name="connsiteY57" fmla="*/ 443598 h 683688"/>
                <a:gd name="connsiteX58" fmla="*/ 698289 w 1334378"/>
                <a:gd name="connsiteY58" fmla="*/ 333445 h 683688"/>
                <a:gd name="connsiteX59" fmla="*/ 570850 w 1334378"/>
                <a:gd name="connsiteY59" fmla="*/ 283389 h 683688"/>
                <a:gd name="connsiteX60" fmla="*/ 448957 w 1334378"/>
                <a:gd name="connsiteY60" fmla="*/ 231284 h 683688"/>
                <a:gd name="connsiteX61" fmla="*/ 366779 w 1334378"/>
                <a:gd name="connsiteY61" fmla="*/ 146109 h 683688"/>
                <a:gd name="connsiteX62" fmla="*/ 499663 w 1334378"/>
                <a:gd name="connsiteY62" fmla="*/ 87610 h 683688"/>
                <a:gd name="connsiteX63" fmla="*/ 570850 w 1334378"/>
                <a:gd name="connsiteY63" fmla="*/ 39352 h 683688"/>
                <a:gd name="connsiteX64" fmla="*/ 826487 w 1334378"/>
                <a:gd name="connsiteY64" fmla="*/ 1066 h 683688"/>
                <a:gd name="connsiteX65" fmla="*/ 901778 w 1334378"/>
                <a:gd name="connsiteY65" fmla="*/ 82 h 683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334378" h="683688">
                  <a:moveTo>
                    <a:pt x="466741" y="350580"/>
                  </a:moveTo>
                  <a:lnTo>
                    <a:pt x="568902" y="350580"/>
                  </a:lnTo>
                  <a:lnTo>
                    <a:pt x="506007" y="572086"/>
                  </a:lnTo>
                  <a:lnTo>
                    <a:pt x="539078" y="572086"/>
                  </a:lnTo>
                  <a:lnTo>
                    <a:pt x="604071" y="350580"/>
                  </a:lnTo>
                  <a:lnTo>
                    <a:pt x="705982" y="350580"/>
                  </a:lnTo>
                  <a:lnTo>
                    <a:pt x="632347" y="603009"/>
                  </a:lnTo>
                  <a:lnTo>
                    <a:pt x="393356" y="603009"/>
                  </a:lnTo>
                  <a:close/>
                  <a:moveTo>
                    <a:pt x="195729" y="350580"/>
                  </a:moveTo>
                  <a:lnTo>
                    <a:pt x="298039" y="350580"/>
                  </a:lnTo>
                  <a:lnTo>
                    <a:pt x="253728" y="505244"/>
                  </a:lnTo>
                  <a:lnTo>
                    <a:pt x="287798" y="505244"/>
                  </a:lnTo>
                  <a:lnTo>
                    <a:pt x="333009" y="350580"/>
                  </a:lnTo>
                  <a:lnTo>
                    <a:pt x="434919" y="350580"/>
                  </a:lnTo>
                  <a:lnTo>
                    <a:pt x="361284" y="603009"/>
                  </a:lnTo>
                  <a:lnTo>
                    <a:pt x="259773" y="603009"/>
                  </a:lnTo>
                  <a:lnTo>
                    <a:pt x="278856" y="536167"/>
                  </a:lnTo>
                  <a:lnTo>
                    <a:pt x="244886" y="536167"/>
                  </a:lnTo>
                  <a:lnTo>
                    <a:pt x="225103" y="603009"/>
                  </a:lnTo>
                  <a:lnTo>
                    <a:pt x="122343" y="603009"/>
                  </a:lnTo>
                  <a:close/>
                  <a:moveTo>
                    <a:pt x="901778" y="82"/>
                  </a:moveTo>
                  <a:cubicBezTo>
                    <a:pt x="928428" y="345"/>
                    <a:pt x="956632" y="1248"/>
                    <a:pt x="986387" y="2934"/>
                  </a:cubicBezTo>
                  <a:cubicBezTo>
                    <a:pt x="1257100" y="38453"/>
                    <a:pt x="1290820" y="82614"/>
                    <a:pt x="1290820" y="82614"/>
                  </a:cubicBezTo>
                  <a:cubicBezTo>
                    <a:pt x="1290820" y="82614"/>
                    <a:pt x="1320294" y="101548"/>
                    <a:pt x="1328687" y="120132"/>
                  </a:cubicBezTo>
                  <a:cubicBezTo>
                    <a:pt x="1337129" y="138765"/>
                    <a:pt x="1333682" y="165941"/>
                    <a:pt x="1333682" y="165941"/>
                  </a:cubicBezTo>
                  <a:cubicBezTo>
                    <a:pt x="1333682" y="165941"/>
                    <a:pt x="1331534" y="181178"/>
                    <a:pt x="1326538" y="196115"/>
                  </a:cubicBezTo>
                  <a:cubicBezTo>
                    <a:pt x="1321443" y="211252"/>
                    <a:pt x="1313100" y="225739"/>
                    <a:pt x="1313100" y="225739"/>
                  </a:cubicBezTo>
                  <a:cubicBezTo>
                    <a:pt x="1313100" y="225739"/>
                    <a:pt x="1290020" y="255013"/>
                    <a:pt x="1263094" y="284288"/>
                  </a:cubicBezTo>
                  <a:cubicBezTo>
                    <a:pt x="1231472" y="318658"/>
                    <a:pt x="1195753" y="354277"/>
                    <a:pt x="1195753" y="354277"/>
                  </a:cubicBezTo>
                  <a:lnTo>
                    <a:pt x="1123117" y="354277"/>
                  </a:lnTo>
                  <a:lnTo>
                    <a:pt x="1027101" y="683688"/>
                  </a:lnTo>
                  <a:lnTo>
                    <a:pt x="905258" y="683688"/>
                  </a:lnTo>
                  <a:lnTo>
                    <a:pt x="1000724" y="351929"/>
                  </a:lnTo>
                  <a:lnTo>
                    <a:pt x="893768" y="351929"/>
                  </a:lnTo>
                  <a:cubicBezTo>
                    <a:pt x="893768" y="351929"/>
                    <a:pt x="902360" y="337891"/>
                    <a:pt x="911352" y="325852"/>
                  </a:cubicBezTo>
                  <a:cubicBezTo>
                    <a:pt x="918796" y="315910"/>
                    <a:pt x="926889" y="307518"/>
                    <a:pt x="926889" y="307518"/>
                  </a:cubicBezTo>
                  <a:cubicBezTo>
                    <a:pt x="926889" y="307518"/>
                    <a:pt x="940277" y="294080"/>
                    <a:pt x="957761" y="285887"/>
                  </a:cubicBezTo>
                  <a:cubicBezTo>
                    <a:pt x="972499" y="278992"/>
                    <a:pt x="991782" y="277094"/>
                    <a:pt x="991782" y="277094"/>
                  </a:cubicBezTo>
                  <a:lnTo>
                    <a:pt x="1193855" y="275595"/>
                  </a:lnTo>
                  <a:cubicBezTo>
                    <a:pt x="1193855" y="275595"/>
                    <a:pt x="1212338" y="276045"/>
                    <a:pt x="1214387" y="266104"/>
                  </a:cubicBezTo>
                  <a:cubicBezTo>
                    <a:pt x="1215735" y="258860"/>
                    <a:pt x="1199150" y="250817"/>
                    <a:pt x="1199150" y="250817"/>
                  </a:cubicBezTo>
                  <a:cubicBezTo>
                    <a:pt x="1199150" y="250817"/>
                    <a:pt x="1113825" y="197614"/>
                    <a:pt x="866891" y="139564"/>
                  </a:cubicBezTo>
                  <a:cubicBezTo>
                    <a:pt x="618808" y="86211"/>
                    <a:pt x="534832" y="95503"/>
                    <a:pt x="534832" y="95503"/>
                  </a:cubicBezTo>
                  <a:cubicBezTo>
                    <a:pt x="534832" y="95503"/>
                    <a:pt x="506556" y="99949"/>
                    <a:pt x="498563" y="118034"/>
                  </a:cubicBezTo>
                  <a:cubicBezTo>
                    <a:pt x="490671" y="136517"/>
                    <a:pt x="507706" y="153253"/>
                    <a:pt x="507706" y="153253"/>
                  </a:cubicBezTo>
                  <a:lnTo>
                    <a:pt x="738054" y="312063"/>
                  </a:lnTo>
                  <a:lnTo>
                    <a:pt x="806094" y="384001"/>
                  </a:lnTo>
                  <a:lnTo>
                    <a:pt x="932184" y="503945"/>
                  </a:lnTo>
                  <a:cubicBezTo>
                    <a:pt x="932184" y="503945"/>
                    <a:pt x="934482" y="548656"/>
                    <a:pt x="911152" y="590470"/>
                  </a:cubicBezTo>
                  <a:cubicBezTo>
                    <a:pt x="884625" y="637978"/>
                    <a:pt x="832022" y="683288"/>
                    <a:pt x="832022" y="683288"/>
                  </a:cubicBezTo>
                  <a:lnTo>
                    <a:pt x="0" y="683288"/>
                  </a:lnTo>
                  <a:cubicBezTo>
                    <a:pt x="0" y="683288"/>
                    <a:pt x="29075" y="667102"/>
                    <a:pt x="59248" y="653114"/>
                  </a:cubicBezTo>
                  <a:cubicBezTo>
                    <a:pt x="85675" y="640875"/>
                    <a:pt x="113700" y="629735"/>
                    <a:pt x="113700" y="629735"/>
                  </a:cubicBezTo>
                  <a:cubicBezTo>
                    <a:pt x="113700" y="629735"/>
                    <a:pt x="189434" y="637128"/>
                    <a:pt x="264269" y="640326"/>
                  </a:cubicBezTo>
                  <a:cubicBezTo>
                    <a:pt x="337355" y="643423"/>
                    <a:pt x="409591" y="642324"/>
                    <a:pt x="409591" y="642324"/>
                  </a:cubicBezTo>
                  <a:cubicBezTo>
                    <a:pt x="409591" y="642324"/>
                    <a:pt x="481229" y="639976"/>
                    <a:pt x="542575" y="631184"/>
                  </a:cubicBezTo>
                  <a:cubicBezTo>
                    <a:pt x="594580" y="623790"/>
                    <a:pt x="637792" y="609703"/>
                    <a:pt x="637792" y="609703"/>
                  </a:cubicBezTo>
                  <a:cubicBezTo>
                    <a:pt x="637792" y="609703"/>
                    <a:pt x="768827" y="573434"/>
                    <a:pt x="783864" y="443598"/>
                  </a:cubicBezTo>
                  <a:cubicBezTo>
                    <a:pt x="777719" y="363469"/>
                    <a:pt x="698289" y="333445"/>
                    <a:pt x="698289" y="333445"/>
                  </a:cubicBezTo>
                  <a:cubicBezTo>
                    <a:pt x="698289" y="333445"/>
                    <a:pt x="633795" y="309166"/>
                    <a:pt x="570850" y="283389"/>
                  </a:cubicBezTo>
                  <a:cubicBezTo>
                    <a:pt x="509154" y="258111"/>
                    <a:pt x="448957" y="231284"/>
                    <a:pt x="448957" y="231284"/>
                  </a:cubicBezTo>
                  <a:cubicBezTo>
                    <a:pt x="448957" y="231284"/>
                    <a:pt x="365230" y="192518"/>
                    <a:pt x="366779" y="146109"/>
                  </a:cubicBezTo>
                  <a:cubicBezTo>
                    <a:pt x="378719" y="76220"/>
                    <a:pt x="499663" y="87610"/>
                    <a:pt x="499663" y="87610"/>
                  </a:cubicBezTo>
                  <a:cubicBezTo>
                    <a:pt x="499663" y="87610"/>
                    <a:pt x="535032" y="51941"/>
                    <a:pt x="570850" y="39352"/>
                  </a:cubicBezTo>
                  <a:cubicBezTo>
                    <a:pt x="599925" y="29386"/>
                    <a:pt x="685228" y="6297"/>
                    <a:pt x="826487" y="1066"/>
                  </a:cubicBezTo>
                  <a:cubicBezTo>
                    <a:pt x="850030" y="194"/>
                    <a:pt x="875127" y="-182"/>
                    <a:pt x="901778" y="8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6739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7956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7" r:id="rId3"/>
    <p:sldLayoutId id="2147483894" r:id="rId4"/>
    <p:sldLayoutId id="2147483895" r:id="rId5"/>
    <p:sldLayoutId id="2147483896" r:id="rId6"/>
    <p:sldLayoutId id="2147483900" r:id="rId7"/>
    <p:sldLayoutId id="2147483902" r:id="rId8"/>
    <p:sldLayoutId id="2147483933" r:id="rId9"/>
    <p:sldLayoutId id="2147483932" r:id="rId10"/>
    <p:sldLayoutId id="2147483939" r:id="rId11"/>
    <p:sldLayoutId id="2147483930" r:id="rId12"/>
    <p:sldLayoutId id="2147483935" r:id="rId13"/>
    <p:sldLayoutId id="2147483934" r:id="rId14"/>
    <p:sldLayoutId id="2147483938" r:id="rId15"/>
    <p:sldLayoutId id="2147483911" r:id="rId16"/>
    <p:sldLayoutId id="2147483937" r:id="rId17"/>
    <p:sldLayoutId id="2147483677" r:id="rId18"/>
    <p:sldLayoutId id="2147483936" r:id="rId19"/>
    <p:sldLayoutId id="2147483651" r:id="rId20"/>
    <p:sldLayoutId id="2147483921" r:id="rId21"/>
    <p:sldLayoutId id="2147483964" r:id="rId22"/>
    <p:sldLayoutId id="2147483965" r:id="rId23"/>
    <p:sldLayoutId id="2147483966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79" userDrawn="1">
          <p15:clr>
            <a:srgbClr val="F26B43"/>
          </p15:clr>
        </p15:guide>
        <p15:guide id="4" pos="7401" userDrawn="1">
          <p15:clr>
            <a:srgbClr val="F26B43"/>
          </p15:clr>
        </p15:guide>
        <p15:guide id="5" orient="horz" pos="618" userDrawn="1">
          <p15:clr>
            <a:srgbClr val="F26B43"/>
          </p15:clr>
        </p15:guide>
        <p15:guide id="6" orient="horz" pos="395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6852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8" r:id="rId1"/>
    <p:sldLayoutId id="2147483959" r:id="rId2"/>
    <p:sldLayoutId id="214748396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381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6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faculty.hust.edu.cn/index.jsp" TargetMode="Externa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scholar.google.com/" TargetMode="External"/><Relationship Id="rId7" Type="http://schemas.openxmlformats.org/officeDocument/2006/relationships/diagramColors" Target="../diagrams/colors1.xml"/><Relationship Id="rId2" Type="http://schemas.openxmlformats.org/officeDocument/2006/relationships/hyperlink" Target="https://mirrors.tuna.tsinghua.edu.cn/" TargetMode="Externa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hyperlink" Target="http://pan.moecode.com:2333/s/A0XsG?&amp;path=%2F" TargetMode="External"/><Relationship Id="rId4" Type="http://schemas.openxmlformats.org/officeDocument/2006/relationships/diagramData" Target="../diagrams/data1.xml"/><Relationship Id="rId9" Type="http://schemas.openxmlformats.org/officeDocument/2006/relationships/hyperlink" Target="https://www.icourse163.org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hyperlink" Target="mailto:u202115652@hust.edu.cn" TargetMode="Externa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946C4C-BE68-423E-B250-D2462EF47A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6619" y="3224884"/>
            <a:ext cx="6098761" cy="769441"/>
          </a:xfrm>
        </p:spPr>
        <p:txBody>
          <a:bodyPr/>
          <a:lstStyle/>
          <a:p>
            <a:pPr lvl="0">
              <a:defRPr/>
            </a:pPr>
            <a:r>
              <a:rPr lang="en-US" altLang="zh-CN" dirty="0">
                <a:cs typeface="阿里巴巴普惠体 B" panose="00020600040101010101" pitchFamily="18" charset="-122"/>
              </a:rPr>
              <a:t>2023</a:t>
            </a:r>
            <a:r>
              <a:rPr lang="zh-CN" altLang="en-US" dirty="0">
                <a:cs typeface="阿里巴巴普惠体 B" panose="00020600040101010101" pitchFamily="18" charset="-122"/>
              </a:rPr>
              <a:t>新老生交流会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C828594-2372-7474-692E-43E5ADE8BD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61534" y="4622096"/>
            <a:ext cx="5468932" cy="87440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计算机科学与技术学院   大数据</a:t>
            </a:r>
            <a:r>
              <a:rPr lang="en-US" altLang="zh-CN" dirty="0"/>
              <a:t>2101</a:t>
            </a:r>
            <a:r>
              <a:rPr lang="zh-CN" altLang="en-US" dirty="0"/>
              <a:t>班   李嘉鹏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2023.10.29</a:t>
            </a:r>
            <a:r>
              <a:rPr lang="zh-CN" altLang="en-US" dirty="0"/>
              <a:t>晚上</a:t>
            </a:r>
          </a:p>
        </p:txBody>
      </p:sp>
    </p:spTree>
    <p:extLst>
      <p:ext uri="{BB962C8B-B14F-4D97-AF65-F5344CB8AC3E}">
        <p14:creationId xmlns:p14="http://schemas.microsoft.com/office/powerpoint/2010/main" val="1636375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EC02C65F-0948-44F9-BFEE-CFCD974CCD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cs typeface="阿里巴巴普惠体 B" panose="00020600040101010101" pitchFamily="18" charset="-122"/>
              </a:rPr>
              <a:t>保持良好的生活习惯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3723A0F1-1B21-46A7-973F-1164F74827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cs typeface="阿里巴巴普惠体 B" panose="00020600040101010101" pitchFamily="18" charset="-122"/>
              </a:rPr>
              <a:t>科学的学习方法可以事半功倍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59926B6F-9F24-458F-AAE9-44A71ED5FA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6632" y="2052158"/>
            <a:ext cx="10577705" cy="777457"/>
          </a:xfrm>
        </p:spPr>
        <p:txBody>
          <a:bodyPr/>
          <a:lstStyle/>
          <a:p>
            <a:r>
              <a:rPr lang="en-US" altLang="zh-CN" dirty="0">
                <a:cs typeface="阿里巴巴普惠体" panose="00020600040101010101" pitchFamily="18" charset="-122"/>
              </a:rPr>
              <a:t>- </a:t>
            </a:r>
            <a:r>
              <a:rPr lang="zh-CN" altLang="en-US" dirty="0">
                <a:cs typeface="阿里巴巴普惠体" panose="00020600040101010101" pitchFamily="18" charset="-122"/>
              </a:rPr>
              <a:t>阳间的作息比熬夜更值得提倡，保持锻炼身体</a:t>
            </a:r>
            <a:endParaRPr lang="en-US" altLang="zh-CN" dirty="0">
              <a:cs typeface="阿里巴巴普惠体" panose="00020600040101010101" pitchFamily="18" charset="-122"/>
            </a:endParaRPr>
          </a:p>
          <a:p>
            <a:r>
              <a:rPr lang="en-US" altLang="zh-CN" dirty="0">
                <a:cs typeface="阿里巴巴普惠体" panose="00020600040101010101" pitchFamily="18" charset="-122"/>
              </a:rPr>
              <a:t>- </a:t>
            </a:r>
            <a:r>
              <a:rPr lang="zh-CN" altLang="en-US" dirty="0">
                <a:cs typeface="阿里巴巴普惠体" panose="00020600040101010101" pitchFamily="18" charset="-122"/>
              </a:rPr>
              <a:t>适当培养一定的爱好，可以提高人格魅力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59A18A65-8A53-4DD0-9D17-9A1DDEEE2C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6632" y="3577634"/>
            <a:ext cx="10577705" cy="2621872"/>
          </a:xfrm>
        </p:spPr>
        <p:txBody>
          <a:bodyPr/>
          <a:lstStyle/>
          <a:p>
            <a:r>
              <a:rPr lang="en-US" altLang="zh-CN" sz="1600" dirty="0">
                <a:cs typeface="阿里巴巴普惠体" panose="00020600040101010101" pitchFamily="18" charset="-122"/>
              </a:rPr>
              <a:t>- </a:t>
            </a:r>
            <a:r>
              <a:rPr lang="zh-CN" altLang="en-US" sz="1600" dirty="0">
                <a:cs typeface="阿里巴巴普惠体" panose="00020600040101010101" pitchFamily="18" charset="-122"/>
              </a:rPr>
              <a:t>看清楚本年级的培养计划，提前了解自己将会上哪些课（必修、公选、专选、劳动教育）</a:t>
            </a:r>
            <a:endParaRPr lang="en-US" altLang="zh-CN" sz="1600" dirty="0">
              <a:cs typeface="阿里巴巴普惠体" panose="00020600040101010101" pitchFamily="18" charset="-122"/>
            </a:endParaRPr>
          </a:p>
          <a:p>
            <a:r>
              <a:rPr lang="en-US" altLang="zh-CN" sz="1600" dirty="0">
                <a:cs typeface="阿里巴巴普惠体" panose="00020600040101010101" pitchFamily="18" charset="-122"/>
              </a:rPr>
              <a:t>- </a:t>
            </a:r>
            <a:r>
              <a:rPr lang="zh-CN" altLang="en-US" sz="1600" dirty="0">
                <a:cs typeface="阿里巴巴普惠体" panose="00020600040101010101" pitchFamily="18" charset="-122"/>
              </a:rPr>
              <a:t>对于</a:t>
            </a:r>
            <a:r>
              <a:rPr lang="zh-CN" altLang="en-US" sz="1600" b="1" dirty="0">
                <a:cs typeface="阿里巴巴普惠体" panose="00020600040101010101" pitchFamily="18" charset="-122"/>
              </a:rPr>
              <a:t>水课</a:t>
            </a:r>
            <a:r>
              <a:rPr lang="zh-CN" altLang="en-US" sz="1600" dirty="0">
                <a:cs typeface="阿里巴巴普惠体" panose="00020600040101010101" pitchFamily="18" charset="-122"/>
              </a:rPr>
              <a:t>，考虑在付出很少时间的前提下拿到一个不错的分数（物理实验）</a:t>
            </a:r>
            <a:endParaRPr lang="en-US" altLang="zh-CN" sz="1600" dirty="0">
              <a:cs typeface="阿里巴巴普惠体" panose="00020600040101010101" pitchFamily="18" charset="-122"/>
            </a:endParaRPr>
          </a:p>
          <a:p>
            <a:r>
              <a:rPr lang="en-US" altLang="zh-CN" sz="1600" dirty="0">
                <a:cs typeface="阿里巴巴普惠体" panose="00020600040101010101" pitchFamily="18" charset="-122"/>
              </a:rPr>
              <a:t>- </a:t>
            </a:r>
            <a:r>
              <a:rPr lang="zh-CN" altLang="en-US" sz="1600" dirty="0">
                <a:cs typeface="阿里巴巴普惠体" panose="00020600040101010101" pitchFamily="18" charset="-122"/>
              </a:rPr>
              <a:t>对于</a:t>
            </a:r>
            <a:r>
              <a:rPr lang="zh-CN" altLang="en-US" sz="1600" b="1" dirty="0">
                <a:cs typeface="阿里巴巴普惠体" panose="00020600040101010101" pitchFamily="18" charset="-122"/>
              </a:rPr>
              <a:t>基础课</a:t>
            </a:r>
            <a:r>
              <a:rPr lang="zh-CN" altLang="en-US" sz="1600" dirty="0">
                <a:cs typeface="阿里巴巴普惠体" panose="00020600040101010101" pitchFamily="18" charset="-122"/>
              </a:rPr>
              <a:t>，学分很高，是拉开差距的关键（微积分、大学英语、大学物理、概率论</a:t>
            </a:r>
            <a:r>
              <a:rPr lang="en-US" altLang="zh-CN" sz="1600" dirty="0">
                <a:cs typeface="阿里巴巴普惠体" panose="00020600040101010101" pitchFamily="18" charset="-122"/>
              </a:rPr>
              <a:t>……</a:t>
            </a:r>
            <a:r>
              <a:rPr lang="zh-CN" altLang="en-US" sz="1600" dirty="0">
                <a:cs typeface="阿里巴巴普惠体" panose="00020600040101010101" pitchFamily="18" charset="-122"/>
              </a:rPr>
              <a:t>）</a:t>
            </a:r>
            <a:endParaRPr lang="en-US" altLang="zh-CN" sz="1600" dirty="0">
              <a:cs typeface="阿里巴巴普惠体" panose="00020600040101010101" pitchFamily="18" charset="-122"/>
            </a:endParaRPr>
          </a:p>
          <a:p>
            <a:r>
              <a:rPr lang="en-US" altLang="zh-CN" sz="1600" dirty="0">
                <a:cs typeface="阿里巴巴普惠体" panose="00020600040101010101" pitchFamily="18" charset="-122"/>
              </a:rPr>
              <a:t>- </a:t>
            </a:r>
            <a:r>
              <a:rPr lang="zh-CN" altLang="en-US" sz="1600" dirty="0">
                <a:cs typeface="阿里巴巴普惠体" panose="00020600040101010101" pitchFamily="18" charset="-122"/>
              </a:rPr>
              <a:t>对于</a:t>
            </a:r>
            <a:r>
              <a:rPr lang="zh-CN" altLang="en-US" sz="1600" b="1" dirty="0">
                <a:cs typeface="阿里巴巴普惠体" panose="00020600040101010101" pitchFamily="18" charset="-122"/>
              </a:rPr>
              <a:t>核心专业课</a:t>
            </a:r>
            <a:r>
              <a:rPr lang="zh-CN" altLang="en-US" sz="1600" dirty="0">
                <a:cs typeface="阿里巴巴普惠体" panose="00020600040101010101" pitchFamily="18" charset="-122"/>
              </a:rPr>
              <a:t>：打牢学科知识基础（数据结构、计算机组成原理、计算机网络、操作系统）</a:t>
            </a:r>
            <a:endParaRPr lang="en-US" altLang="zh-CN" sz="1600" dirty="0">
              <a:cs typeface="阿里巴巴普惠体" panose="00020600040101010101" pitchFamily="18" charset="-122"/>
            </a:endParaRPr>
          </a:p>
          <a:p>
            <a:r>
              <a:rPr lang="en-US" altLang="zh-CN" sz="1600" dirty="0">
                <a:cs typeface="阿里巴巴普惠体" panose="00020600040101010101" pitchFamily="18" charset="-122"/>
              </a:rPr>
              <a:t>- </a:t>
            </a:r>
            <a:r>
              <a:rPr lang="zh-CN" altLang="en-US" sz="1600" dirty="0">
                <a:cs typeface="阿里巴巴普惠体" panose="00020600040101010101" pitchFamily="18" charset="-122"/>
              </a:rPr>
              <a:t>对于</a:t>
            </a:r>
            <a:r>
              <a:rPr lang="zh-CN" altLang="en-US" sz="1600" b="1" dirty="0">
                <a:cs typeface="阿里巴巴普惠体" panose="00020600040101010101" pitchFamily="18" charset="-122"/>
              </a:rPr>
              <a:t>政治课</a:t>
            </a:r>
            <a:r>
              <a:rPr lang="zh-CN" altLang="en-US" sz="1600" dirty="0">
                <a:cs typeface="阿里巴巴普惠体" panose="00020600040101010101" pitchFamily="18" charset="-122"/>
              </a:rPr>
              <a:t>：读懂“游戏规则”（思修、毛概、马原）</a:t>
            </a:r>
            <a:endParaRPr lang="en-US" altLang="zh-CN" sz="1600" dirty="0">
              <a:cs typeface="阿里巴巴普惠体" panose="00020600040101010101" pitchFamily="18" charset="-122"/>
            </a:endParaRPr>
          </a:p>
          <a:p>
            <a:r>
              <a:rPr lang="zh-CN" altLang="en-US" sz="1600" dirty="0">
                <a:cs typeface="阿里巴巴普惠体" panose="00020600040101010101" pitchFamily="18" charset="-122"/>
              </a:rPr>
              <a:t>课前做好预习，作业认真做，考前听清楚重点</a:t>
            </a:r>
            <a:r>
              <a:rPr lang="en-US" altLang="zh-CN" sz="1600" dirty="0">
                <a:cs typeface="阿里巴巴普惠体" panose="00020600040101010101" pitchFamily="18" charset="-122"/>
              </a:rPr>
              <a:t>+</a:t>
            </a:r>
            <a:r>
              <a:rPr lang="zh-CN" altLang="en-US" sz="1600" dirty="0">
                <a:cs typeface="阿里巴巴普惠体" panose="00020600040101010101" pitchFamily="18" charset="-122"/>
              </a:rPr>
              <a:t>学解</a:t>
            </a:r>
            <a:r>
              <a:rPr lang="en-US" altLang="zh-CN" sz="1600" dirty="0">
                <a:cs typeface="阿里巴巴普惠体" panose="00020600040101010101" pitchFamily="18" charset="-122"/>
              </a:rPr>
              <a:t>+</a:t>
            </a:r>
            <a:r>
              <a:rPr lang="zh-CN" altLang="en-US" sz="1600" dirty="0">
                <a:cs typeface="阿里巴巴普惠体" panose="00020600040101010101" pitchFamily="18" charset="-122"/>
              </a:rPr>
              <a:t>学习辅导。</a:t>
            </a:r>
            <a:r>
              <a:rPr lang="zh-CN" altLang="en-US" sz="1600" b="1" dirty="0">
                <a:cs typeface="阿里巴巴普惠体" panose="00020600040101010101" pitchFamily="18" charset="-122"/>
              </a:rPr>
              <a:t>考试难度不会很难，认真做好以上几项就是</a:t>
            </a:r>
            <a:r>
              <a:rPr lang="en-US" altLang="zh-CN" sz="1600" b="1" dirty="0">
                <a:cs typeface="阿里巴巴普惠体" panose="00020600040101010101" pitchFamily="18" charset="-122"/>
              </a:rPr>
              <a:t>90+</a:t>
            </a:r>
          </a:p>
          <a:p>
            <a:r>
              <a:rPr lang="en-US" altLang="zh-CN" sz="1600" dirty="0">
                <a:cs typeface="阿里巴巴普惠体" panose="00020600040101010101" pitchFamily="18" charset="-122"/>
              </a:rPr>
              <a:t>- </a:t>
            </a:r>
            <a:r>
              <a:rPr lang="zh-CN" altLang="en-US" sz="1600" dirty="0">
                <a:cs typeface="阿里巴巴普惠体" panose="00020600040101010101" pitchFamily="18" charset="-122"/>
              </a:rPr>
              <a:t>对于</a:t>
            </a:r>
            <a:r>
              <a:rPr lang="zh-CN" altLang="en-US" sz="1600" b="1" dirty="0">
                <a:cs typeface="阿里巴巴普惠体" panose="00020600040101010101" pitchFamily="18" charset="-122"/>
              </a:rPr>
              <a:t>专选</a:t>
            </a:r>
            <a:r>
              <a:rPr lang="zh-CN" altLang="en-US" sz="1600" dirty="0">
                <a:cs typeface="阿里巴巴普惠体" panose="00020600040101010101" pitchFamily="18" charset="-122"/>
              </a:rPr>
              <a:t>：看自己想学会什么（</a:t>
            </a:r>
            <a:r>
              <a:rPr lang="en-US" altLang="zh-CN" sz="1600" dirty="0">
                <a:cs typeface="阿里巴巴普惠体" panose="00020600040101010101" pitchFamily="18" charset="-122"/>
              </a:rPr>
              <a:t>C++/Java/Verilog/</a:t>
            </a:r>
            <a:r>
              <a:rPr lang="zh-CN" altLang="en-US" sz="1600" dirty="0">
                <a:cs typeface="阿里巴巴普惠体" panose="00020600040101010101" pitchFamily="18" charset="-122"/>
              </a:rPr>
              <a:t>图形学</a:t>
            </a:r>
            <a:r>
              <a:rPr lang="en-US" altLang="zh-CN" sz="1600" dirty="0">
                <a:cs typeface="阿里巴巴普惠体" panose="00020600040101010101" pitchFamily="18" charset="-122"/>
              </a:rPr>
              <a:t>/</a:t>
            </a:r>
            <a:r>
              <a:rPr lang="zh-CN" altLang="en-US" sz="1600" dirty="0">
                <a:cs typeface="阿里巴巴普惠体" panose="00020600040101010101" pitchFamily="18" charset="-122"/>
              </a:rPr>
              <a:t>数值分析</a:t>
            </a:r>
            <a:r>
              <a:rPr lang="en-US" altLang="zh-CN" sz="1600" dirty="0">
                <a:cs typeface="阿里巴巴普惠体" panose="00020600040101010101" pitchFamily="18" charset="-122"/>
              </a:rPr>
              <a:t>/</a:t>
            </a:r>
            <a:r>
              <a:rPr lang="zh-CN" altLang="en-US" sz="1600" dirty="0">
                <a:cs typeface="阿里巴巴普惠体" panose="00020600040101010101" pitchFamily="18" charset="-122"/>
              </a:rPr>
              <a:t>嵌入式系统</a:t>
            </a:r>
            <a:r>
              <a:rPr lang="en-US" altLang="zh-CN" sz="1600" dirty="0">
                <a:cs typeface="阿里巴巴普惠体" panose="00020600040101010101" pitchFamily="18" charset="-122"/>
              </a:rPr>
              <a:t>…</a:t>
            </a:r>
            <a:r>
              <a:rPr lang="zh-CN" altLang="en-US" sz="1600" dirty="0">
                <a:cs typeface="阿里巴巴普惠体" panose="00020600040101010101" pitchFamily="18" charset="-122"/>
              </a:rPr>
              <a:t>），同时也要注意某些课的给分情况（</a:t>
            </a:r>
            <a:r>
              <a:rPr lang="en-US" altLang="zh-CN" sz="1600" dirty="0">
                <a:cs typeface="阿里巴巴普惠体" panose="00020600040101010101" pitchFamily="18" charset="-122"/>
              </a:rPr>
              <a:t>python</a:t>
            </a:r>
            <a:r>
              <a:rPr lang="zh-CN" altLang="en-US" sz="1600" dirty="0">
                <a:cs typeface="阿里巴巴普惠体" panose="00020600040101010101" pitchFamily="18" charset="-122"/>
              </a:rPr>
              <a:t>）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31A12A88-EAD7-42F8-879E-21F3FB13339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 dirty="0"/>
              <a:t>向光而行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848669AC-CCC4-4764-80E0-8B93C514DF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阿里巴巴普惠体" panose="00020600040101010101" pitchFamily="18" charset="-122"/>
              </a:rPr>
              <a:t>一位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cs typeface="阿里巴巴普惠体" panose="00020600040101010101" pitchFamily="18" charset="-122"/>
              </a:rPr>
              <a:t>HUSTCSer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阿里巴巴普惠体" panose="00020600040101010101" pitchFamily="18" charset="-122"/>
              </a:rPr>
              <a:t>的自我修养</a:t>
            </a:r>
          </a:p>
        </p:txBody>
      </p:sp>
    </p:spTree>
    <p:extLst>
      <p:ext uri="{BB962C8B-B14F-4D97-AF65-F5344CB8AC3E}">
        <p14:creationId xmlns:p14="http://schemas.microsoft.com/office/powerpoint/2010/main" val="313182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EC02C65F-0948-44F9-BFEE-CFCD974CCD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cs typeface="阿里巴巴普惠体 B" panose="00020600040101010101" pitchFamily="18" charset="-122"/>
              </a:rPr>
              <a:t>多多开阔眼界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3723A0F1-1B21-46A7-973F-1164F74827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cs typeface="阿里巴巴普惠体 B" panose="00020600040101010101" pitchFamily="18" charset="-122"/>
              </a:rPr>
              <a:t>保证持续的英语学习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59926B6F-9F24-458F-AAE9-44A71ED5FA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6632" y="2052158"/>
            <a:ext cx="10577705" cy="777457"/>
          </a:xfrm>
        </p:spPr>
        <p:txBody>
          <a:bodyPr/>
          <a:lstStyle/>
          <a:p>
            <a:r>
              <a:rPr lang="en-US" altLang="zh-CN" dirty="0">
                <a:cs typeface="阿里巴巴普惠体" panose="00020600040101010101" pitchFamily="18" charset="-122"/>
              </a:rPr>
              <a:t>- </a:t>
            </a:r>
            <a:r>
              <a:rPr lang="zh-CN" altLang="en-US" dirty="0">
                <a:cs typeface="阿里巴巴普惠体" panose="00020600040101010101" pitchFamily="18" charset="-122"/>
              </a:rPr>
              <a:t>计算机类专业目前仍然是最火的专业之一，出路不只有保研一条路</a:t>
            </a:r>
            <a:endParaRPr lang="en-US" altLang="zh-CN" dirty="0">
              <a:cs typeface="阿里巴巴普惠体" panose="00020600040101010101" pitchFamily="18" charset="-122"/>
            </a:endParaRPr>
          </a:p>
          <a:p>
            <a:r>
              <a:rPr lang="en-US" altLang="zh-CN" dirty="0">
                <a:cs typeface="阿里巴巴普惠体" panose="00020600040101010101" pitchFamily="18" charset="-122"/>
              </a:rPr>
              <a:t>- </a:t>
            </a:r>
            <a:r>
              <a:rPr lang="zh-CN" altLang="en-US" dirty="0">
                <a:cs typeface="阿里巴巴普惠体" panose="00020600040101010101" pitchFamily="18" charset="-122"/>
              </a:rPr>
              <a:t>学院的宣传导向并不一定代表是最好的，努力找到适合自己的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59A18A65-8A53-4DD0-9D17-9A1DDEEE2C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6632" y="3630642"/>
            <a:ext cx="10577705" cy="2217851"/>
          </a:xfrm>
        </p:spPr>
        <p:txBody>
          <a:bodyPr/>
          <a:lstStyle/>
          <a:p>
            <a:r>
              <a:rPr lang="en-US" altLang="zh-CN" dirty="0">
                <a:cs typeface="阿里巴巴普惠体" panose="00020600040101010101" pitchFamily="18" charset="-122"/>
              </a:rPr>
              <a:t>- </a:t>
            </a:r>
            <a:r>
              <a:rPr lang="zh-CN" altLang="en-US" dirty="0">
                <a:cs typeface="阿里巴巴普惠体" panose="00020600040101010101" pitchFamily="18" charset="-122"/>
              </a:rPr>
              <a:t>大一英语课的期末主要是</a:t>
            </a:r>
            <a:r>
              <a:rPr lang="en-US" altLang="zh-CN" dirty="0" err="1">
                <a:cs typeface="阿里巴巴普惠体" panose="00020600040101010101" pitchFamily="18" charset="-122"/>
              </a:rPr>
              <a:t>mooc</a:t>
            </a:r>
            <a:r>
              <a:rPr lang="zh-CN" altLang="en-US" dirty="0">
                <a:cs typeface="阿里巴巴普惠体" panose="00020600040101010101" pitchFamily="18" charset="-122"/>
              </a:rPr>
              <a:t>词汇题</a:t>
            </a:r>
            <a:r>
              <a:rPr lang="en-US" altLang="zh-CN" dirty="0">
                <a:cs typeface="阿里巴巴普惠体" panose="00020600040101010101" pitchFamily="18" charset="-122"/>
              </a:rPr>
              <a:t>+</a:t>
            </a:r>
            <a:r>
              <a:rPr lang="zh-CN" altLang="en-US" dirty="0">
                <a:cs typeface="阿里巴巴普惠体" panose="00020600040101010101" pitchFamily="18" charset="-122"/>
              </a:rPr>
              <a:t>课本听力原题</a:t>
            </a:r>
            <a:r>
              <a:rPr lang="en-US" altLang="zh-CN" dirty="0">
                <a:cs typeface="阿里巴巴普惠体" panose="00020600040101010101" pitchFamily="18" charset="-122"/>
              </a:rPr>
              <a:t>+</a:t>
            </a:r>
            <a:r>
              <a:rPr lang="zh-CN" altLang="en-US" dirty="0">
                <a:cs typeface="阿里巴巴普惠体" panose="00020600040101010101" pitchFamily="18" charset="-122"/>
              </a:rPr>
              <a:t>其它。如果要拿一个好的成绩，首先平时分得拿满，然后熟悉课本</a:t>
            </a:r>
            <a:r>
              <a:rPr lang="en-US" altLang="zh-CN" dirty="0">
                <a:cs typeface="阿里巴巴普惠体" panose="00020600040101010101" pitchFamily="18" charset="-122"/>
              </a:rPr>
              <a:t>text</a:t>
            </a:r>
          </a:p>
          <a:p>
            <a:r>
              <a:rPr lang="en-US" altLang="zh-CN" dirty="0">
                <a:cs typeface="阿里巴巴普惠体" panose="00020600040101010101" pitchFamily="18" charset="-122"/>
              </a:rPr>
              <a:t>- </a:t>
            </a:r>
            <a:r>
              <a:rPr lang="zh-CN" altLang="en-US" dirty="0">
                <a:cs typeface="阿里巴巴普惠体" panose="00020600040101010101" pitchFamily="18" charset="-122"/>
              </a:rPr>
              <a:t>听力听不懂：只能多听（建议直接拿</a:t>
            </a:r>
            <a:r>
              <a:rPr lang="en-US" altLang="zh-CN" dirty="0">
                <a:cs typeface="阿里巴巴普惠体" panose="00020600040101010101" pitchFamily="18" charset="-122"/>
              </a:rPr>
              <a:t>CET-6</a:t>
            </a:r>
            <a:r>
              <a:rPr lang="zh-CN" altLang="en-US" dirty="0">
                <a:cs typeface="阿里巴巴普惠体" panose="00020600040101010101" pitchFamily="18" charset="-122"/>
              </a:rPr>
              <a:t>真题</a:t>
            </a:r>
            <a:r>
              <a:rPr lang="en-US" altLang="zh-CN" dirty="0">
                <a:cs typeface="阿里巴巴普惠体" panose="00020600040101010101" pitchFamily="18" charset="-122"/>
              </a:rPr>
              <a:t>Listening</a:t>
            </a:r>
            <a:r>
              <a:rPr lang="zh-CN" altLang="en-US" dirty="0">
                <a:cs typeface="阿里巴巴普惠体" panose="00020600040101010101" pitchFamily="18" charset="-122"/>
              </a:rPr>
              <a:t>）然后对照稿子反复练习，坚持一段时间语感会有大幅提高</a:t>
            </a:r>
            <a:endParaRPr lang="en-US" altLang="zh-CN" dirty="0">
              <a:cs typeface="阿里巴巴普惠体" panose="00020600040101010101" pitchFamily="18" charset="-122"/>
            </a:endParaRPr>
          </a:p>
          <a:p>
            <a:r>
              <a:rPr lang="en-US" altLang="zh-CN" dirty="0">
                <a:cs typeface="阿里巴巴普惠体" panose="00020600040101010101" pitchFamily="18" charset="-122"/>
              </a:rPr>
              <a:t>- </a:t>
            </a:r>
            <a:r>
              <a:rPr lang="zh-CN" altLang="en-US" dirty="0">
                <a:cs typeface="阿里巴巴普惠体" panose="00020600040101010101" pitchFamily="18" charset="-122"/>
              </a:rPr>
              <a:t>词汇量是看懂语料的关键</a:t>
            </a:r>
            <a:endParaRPr lang="en-US" altLang="zh-CN" dirty="0">
              <a:cs typeface="阿里巴巴普惠体" panose="00020600040101010101" pitchFamily="18" charset="-122"/>
            </a:endParaRPr>
          </a:p>
          <a:p>
            <a:r>
              <a:rPr lang="en-US" altLang="zh-CN" dirty="0">
                <a:cs typeface="阿里巴巴普惠体" panose="00020600040101010101" pitchFamily="18" charset="-122"/>
              </a:rPr>
              <a:t>- </a:t>
            </a:r>
            <a:r>
              <a:rPr lang="zh-CN" altLang="en-US" dirty="0">
                <a:cs typeface="阿里巴巴普惠体" panose="00020600040101010101" pitchFamily="18" charset="-122"/>
              </a:rPr>
              <a:t>大二以后需要坚持定期的英语学习，后期阅读论文几乎全都是英语，不能完全依赖翻译软件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31A12A88-EAD7-42F8-879E-21F3FB13339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 dirty="0"/>
              <a:t>向光而行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848669AC-CCC4-4764-80E0-8B93C514DF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阿里巴巴普惠体" panose="00020600040101010101" pitchFamily="18" charset="-122"/>
              </a:rPr>
              <a:t>一位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cs typeface="阿里巴巴普惠体" panose="00020600040101010101" pitchFamily="18" charset="-122"/>
              </a:rPr>
              <a:t>HUSTCSer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阿里巴巴普惠体" panose="00020600040101010101" pitchFamily="18" charset="-122"/>
              </a:rPr>
              <a:t>的自我修养</a:t>
            </a:r>
          </a:p>
        </p:txBody>
      </p:sp>
    </p:spTree>
    <p:extLst>
      <p:ext uri="{BB962C8B-B14F-4D97-AF65-F5344CB8AC3E}">
        <p14:creationId xmlns:p14="http://schemas.microsoft.com/office/powerpoint/2010/main" val="3514391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2366F4-16F4-4E70-9054-BFB6F8FF381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 dirty="0"/>
              <a:t>向光而行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7A944E-B348-4DCA-8FC2-611D00B6091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17600" y="726743"/>
            <a:ext cx="6322728" cy="307777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阿里巴巴普惠体" panose="00020600040101010101" pitchFamily="18" charset="-122"/>
              </a:rPr>
              <a:t>学习、竞赛、科研、社会实践的平衡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35B387-8F91-A36D-D5E2-01886332CFF5}"/>
              </a:ext>
            </a:extLst>
          </p:cNvPr>
          <p:cNvSpPr txBox="1"/>
          <p:nvPr/>
        </p:nvSpPr>
        <p:spPr>
          <a:xfrm>
            <a:off x="742121" y="1290723"/>
            <a:ext cx="1070775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★ 关于竞赛</a:t>
            </a:r>
            <a:endParaRPr lang="en-US" altLang="zh-CN" sz="2000" b="1" dirty="0"/>
          </a:p>
          <a:p>
            <a:endParaRPr lang="en-US" altLang="zh-CN" dirty="0"/>
          </a:p>
          <a:p>
            <a:r>
              <a:rPr lang="zh-CN" altLang="en-US" dirty="0"/>
              <a:t>参加比赛的首要目的是提高自己的实践能力，把学到的知识用到现实中</a:t>
            </a:r>
            <a:endParaRPr lang="en-US" altLang="zh-CN" dirty="0"/>
          </a:p>
          <a:p>
            <a:r>
              <a:rPr lang="zh-CN" altLang="en-US" dirty="0"/>
              <a:t>比赛结果很多时候不可控，需要明确最重要的收获，而不要本末倒置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目前，对于保研，计算机学院的综合分数计算方式为：</a:t>
            </a:r>
            <a:r>
              <a:rPr lang="en-US" altLang="zh-CN" b="1" u="sng" dirty="0"/>
              <a:t>90%×</a:t>
            </a:r>
            <a:r>
              <a:rPr lang="zh-CN" altLang="en-US" b="1" u="sng" dirty="0"/>
              <a:t>三年总加权 </a:t>
            </a:r>
            <a:r>
              <a:rPr lang="en-US" altLang="zh-CN" b="1" u="sng" dirty="0"/>
              <a:t>+ 10%×</a:t>
            </a:r>
            <a:r>
              <a:rPr lang="zh-CN" altLang="en-US" b="1" u="sng" dirty="0"/>
              <a:t>竞赛加分（上限</a:t>
            </a:r>
            <a:r>
              <a:rPr lang="en-US" altLang="zh-CN" b="1" u="sng" dirty="0"/>
              <a:t>10</a:t>
            </a:r>
            <a:r>
              <a:rPr lang="zh-CN" altLang="en-US" b="1" u="sng" dirty="0"/>
              <a:t>分）</a:t>
            </a:r>
            <a:endParaRPr lang="en-US" altLang="zh-CN" b="1" u="sng" dirty="0"/>
          </a:p>
          <a:p>
            <a:endParaRPr lang="en-US" altLang="zh-CN" b="1" dirty="0"/>
          </a:p>
          <a:p>
            <a:r>
              <a:rPr lang="zh-CN" altLang="en-US" b="1" dirty="0"/>
              <a:t>创新创业类：挑战杯、互联网</a:t>
            </a:r>
            <a:r>
              <a:rPr lang="en-US" altLang="zh-CN" b="1" dirty="0"/>
              <a:t>+</a:t>
            </a:r>
          </a:p>
          <a:p>
            <a:r>
              <a:rPr lang="zh-CN" altLang="en-US" dirty="0"/>
              <a:t>（大项目，技术积累丰富，绝大多数都需要跟实验室团队一起完成）</a:t>
            </a:r>
            <a:endParaRPr lang="en-US" altLang="zh-CN" dirty="0"/>
          </a:p>
          <a:p>
            <a:r>
              <a:rPr lang="zh-CN" altLang="en-US" b="1" dirty="0"/>
              <a:t>团队类：</a:t>
            </a:r>
            <a:r>
              <a:rPr lang="en-US" altLang="zh-CN" dirty="0" err="1"/>
              <a:t>Robomaster</a:t>
            </a:r>
            <a:r>
              <a:rPr lang="zh-CN" altLang="en-US" dirty="0"/>
              <a:t>、</a:t>
            </a:r>
            <a:r>
              <a:rPr lang="en-US" altLang="zh-CN" dirty="0" err="1"/>
              <a:t>Robocup</a:t>
            </a:r>
            <a:r>
              <a:rPr lang="zh-CN" altLang="en-US" dirty="0"/>
              <a:t>、中国软件杯、计算机设计大赛、华为软挑</a:t>
            </a:r>
            <a:endParaRPr lang="en-US" altLang="zh-CN" u="sng" dirty="0"/>
          </a:p>
          <a:p>
            <a:r>
              <a:rPr lang="zh-CN" altLang="en-US" b="1" dirty="0"/>
              <a:t>计算机专业类：</a:t>
            </a:r>
            <a:endParaRPr lang="en-US" altLang="zh-CN" b="1" dirty="0"/>
          </a:p>
          <a:p>
            <a:r>
              <a:rPr lang="zh-CN" altLang="en-US" dirty="0"/>
              <a:t>算法（蓝桥杯、</a:t>
            </a:r>
            <a:r>
              <a:rPr lang="en-US" altLang="zh-CN" dirty="0"/>
              <a:t>XCPC</a:t>
            </a:r>
            <a:r>
              <a:rPr lang="zh-CN" altLang="en-US" dirty="0"/>
              <a:t>、</a:t>
            </a:r>
            <a:r>
              <a:rPr lang="en-US" altLang="zh-CN" dirty="0"/>
              <a:t>CCSP</a:t>
            </a:r>
            <a:r>
              <a:rPr lang="zh-CN" altLang="en-US" dirty="0"/>
              <a:t>）、系统能力大赛、</a:t>
            </a:r>
            <a:r>
              <a:rPr lang="en-US" altLang="zh-CN" dirty="0"/>
              <a:t>EDA</a:t>
            </a:r>
            <a:r>
              <a:rPr lang="zh-CN" altLang="en-US" dirty="0"/>
              <a:t>、开源创新大赛、大学生超级计算机大赛（</a:t>
            </a:r>
            <a:r>
              <a:rPr lang="en-US" altLang="zh-CN" dirty="0"/>
              <a:t>ASC</a:t>
            </a:r>
            <a:r>
              <a:rPr lang="zh-CN" altLang="en-US" dirty="0"/>
              <a:t>等）、华为</a:t>
            </a:r>
            <a:r>
              <a:rPr lang="en-US" altLang="zh-CN" dirty="0"/>
              <a:t>ICT</a:t>
            </a:r>
            <a:r>
              <a:rPr lang="zh-CN" altLang="en-US" dirty="0"/>
              <a:t>大赛</a:t>
            </a:r>
            <a:endParaRPr lang="en-US" altLang="zh-CN" dirty="0"/>
          </a:p>
          <a:p>
            <a:r>
              <a:rPr lang="zh-CN" altLang="en-US" b="1" dirty="0"/>
              <a:t>个人类：</a:t>
            </a:r>
            <a:r>
              <a:rPr lang="zh-CN" altLang="en-US" dirty="0"/>
              <a:t>数学建模（国赛</a:t>
            </a:r>
            <a:r>
              <a:rPr lang="en-US" altLang="zh-CN" dirty="0"/>
              <a:t>9</a:t>
            </a:r>
            <a:r>
              <a:rPr lang="zh-CN" altLang="en-US" dirty="0"/>
              <a:t>月、美赛</a:t>
            </a:r>
            <a:r>
              <a:rPr lang="en-US" altLang="zh-CN" dirty="0"/>
              <a:t>2</a:t>
            </a:r>
            <a:r>
              <a:rPr lang="zh-CN" altLang="en-US" dirty="0"/>
              <a:t>月）、数竞、大英赛、</a:t>
            </a:r>
            <a:r>
              <a:rPr lang="en-US" altLang="zh-CN" dirty="0"/>
              <a:t>CSP</a:t>
            </a:r>
          </a:p>
          <a:p>
            <a:r>
              <a:rPr lang="en-US" altLang="zh-CN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Extra</a:t>
            </a:r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：</a:t>
            </a:r>
            <a:r>
              <a:rPr lang="en-US" altLang="zh-CN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Kaggle</a:t>
            </a:r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等</a:t>
            </a:r>
            <a:endParaRPr lang="en-US" altLang="zh-CN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altLang="zh-CN" dirty="0"/>
          </a:p>
          <a:p>
            <a:r>
              <a:rPr lang="zh-CN" altLang="en-US" b="1" dirty="0">
                <a:solidFill>
                  <a:srgbClr val="FF0000"/>
                </a:solidFill>
              </a:rPr>
              <a:t>详细参考最新版的</a:t>
            </a:r>
            <a:r>
              <a:rPr lang="en-US" altLang="zh-CN" b="1" dirty="0">
                <a:solidFill>
                  <a:srgbClr val="FF0000"/>
                </a:solidFill>
              </a:rPr>
              <a:t>《</a:t>
            </a:r>
            <a:r>
              <a:rPr lang="zh-CN" altLang="en-US" b="1" dirty="0">
                <a:solidFill>
                  <a:srgbClr val="FF0000"/>
                </a:solidFill>
              </a:rPr>
              <a:t>保研加分细则</a:t>
            </a:r>
            <a:r>
              <a:rPr lang="en-US" altLang="zh-CN" b="1" dirty="0">
                <a:solidFill>
                  <a:srgbClr val="FF0000"/>
                </a:solidFill>
              </a:rPr>
              <a:t>》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796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2366F4-16F4-4E70-9054-BFB6F8FF381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 dirty="0"/>
              <a:t>向光而行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7A944E-B348-4DCA-8FC2-611D00B6091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17600" y="726743"/>
            <a:ext cx="6322728" cy="307777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阿里巴巴普惠体" panose="00020600040101010101" pitchFamily="18" charset="-122"/>
              </a:rPr>
              <a:t>学习、竞赛、科研、社会实践的平衡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35B387-8F91-A36D-D5E2-01886332CFF5}"/>
              </a:ext>
            </a:extLst>
          </p:cNvPr>
          <p:cNvSpPr txBox="1"/>
          <p:nvPr/>
        </p:nvSpPr>
        <p:spPr>
          <a:xfrm>
            <a:off x="742121" y="1290723"/>
            <a:ext cx="6322729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★ 关于科研</a:t>
            </a:r>
            <a:r>
              <a:rPr lang="en-US" altLang="zh-CN" sz="2000" b="1" dirty="0"/>
              <a:t>——</a:t>
            </a:r>
            <a:r>
              <a:rPr lang="zh-CN" altLang="en-US" sz="2000" b="1" dirty="0"/>
              <a:t>大创项目</a:t>
            </a:r>
            <a:endParaRPr lang="en-US" altLang="zh-CN" sz="2000" b="1" dirty="0"/>
          </a:p>
          <a:p>
            <a:endParaRPr lang="en-US" altLang="zh-CN" dirty="0"/>
          </a:p>
          <a:p>
            <a:r>
              <a:rPr lang="zh-CN" altLang="en-US" dirty="0"/>
              <a:t>一次很友好亲民的科研体验机会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每年</a:t>
            </a:r>
            <a:r>
              <a:rPr lang="en-US" altLang="zh-CN" dirty="0"/>
              <a:t>11-2</a:t>
            </a:r>
            <a:r>
              <a:rPr lang="zh-CN" altLang="en-US" dirty="0"/>
              <a:t>月申报，主要就是确定想做的主题（科研</a:t>
            </a:r>
            <a:r>
              <a:rPr lang="en-US" altLang="zh-CN" dirty="0"/>
              <a:t>or</a:t>
            </a:r>
            <a:r>
              <a:rPr lang="zh-CN" altLang="en-US" dirty="0"/>
              <a:t>实用项目）</a:t>
            </a:r>
            <a:endParaRPr lang="en-US" altLang="zh-CN" dirty="0"/>
          </a:p>
          <a:p>
            <a:r>
              <a:rPr lang="zh-CN" altLang="en-US" dirty="0"/>
              <a:t>①基于微信小程序的校内交易平台</a:t>
            </a:r>
            <a:endParaRPr lang="en-US" altLang="zh-CN" dirty="0"/>
          </a:p>
          <a:p>
            <a:r>
              <a:rPr lang="zh-CN" altLang="en-US" dirty="0"/>
              <a:t>②大语言模型下的文本智能纠错研究</a:t>
            </a:r>
            <a:endParaRPr lang="en-US" altLang="zh-CN" dirty="0"/>
          </a:p>
          <a:p>
            <a:r>
              <a:rPr lang="zh-CN" altLang="en-US" dirty="0"/>
              <a:t>③基于</a:t>
            </a:r>
            <a:r>
              <a:rPr lang="en-US" altLang="zh-CN" dirty="0" err="1"/>
              <a:t>Pytorch</a:t>
            </a:r>
            <a:r>
              <a:rPr lang="zh-CN" altLang="en-US" dirty="0"/>
              <a:t>的可迁移对抗样本数据增强框架</a:t>
            </a:r>
            <a:endParaRPr lang="en-US" altLang="zh-CN" dirty="0"/>
          </a:p>
          <a:p>
            <a:r>
              <a:rPr lang="en-US" altLang="zh-CN" dirty="0"/>
              <a:t>……</a:t>
            </a:r>
          </a:p>
          <a:p>
            <a:endParaRPr lang="en-US" altLang="zh-CN" dirty="0"/>
          </a:p>
          <a:p>
            <a:r>
              <a:rPr lang="zh-CN" altLang="en-US" dirty="0"/>
              <a:t>只要获得院级</a:t>
            </a:r>
            <a:r>
              <a:rPr lang="en-US" altLang="zh-CN" dirty="0"/>
              <a:t>/</a:t>
            </a:r>
            <a:r>
              <a:rPr lang="zh-CN" altLang="en-US" dirty="0"/>
              <a:t>校级立项就有经费，可以帮助快速上手，实现一些想做却没有条件做的</a:t>
            </a:r>
            <a:r>
              <a:rPr lang="en-US" altLang="zh-CN" dirty="0"/>
              <a:t>idea</a:t>
            </a:r>
          </a:p>
          <a:p>
            <a:endParaRPr lang="en-US" altLang="zh-CN" dirty="0"/>
          </a:p>
          <a:p>
            <a:r>
              <a:rPr lang="zh-CN" altLang="en-US" b="1" dirty="0"/>
              <a:t>国家级大创有保研加分</a:t>
            </a:r>
            <a:endParaRPr lang="en-US" altLang="zh-CN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94EBB9-5C0F-1BC8-55D4-7C27C3C5D3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22"/>
          <a:stretch/>
        </p:blipFill>
        <p:spPr>
          <a:xfrm>
            <a:off x="7203583" y="991479"/>
            <a:ext cx="4531218" cy="271250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31AC11E-2C26-E343-E672-48E09CBAC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9192" y="3703983"/>
            <a:ext cx="1956621" cy="24118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AAF22FD-798E-BE4C-9B2A-8171FED7A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9681" y="3703983"/>
            <a:ext cx="1770164" cy="241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12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2366F4-16F4-4E70-9054-BFB6F8FF381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 dirty="0"/>
              <a:t>向光而行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7A944E-B348-4DCA-8FC2-611D00B6091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17600" y="726743"/>
            <a:ext cx="6322728" cy="307777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阿里巴巴普惠体" panose="00020600040101010101" pitchFamily="18" charset="-122"/>
              </a:rPr>
              <a:t>学习、竞赛、科研、社会实践的平衡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35B387-8F91-A36D-D5E2-01886332CFF5}"/>
              </a:ext>
            </a:extLst>
          </p:cNvPr>
          <p:cNvSpPr txBox="1"/>
          <p:nvPr/>
        </p:nvSpPr>
        <p:spPr>
          <a:xfrm>
            <a:off x="742122" y="1290723"/>
            <a:ext cx="6765236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★ 关于科研</a:t>
            </a:r>
            <a:r>
              <a:rPr lang="en-US" altLang="zh-CN" sz="2000" b="1" dirty="0"/>
              <a:t>——</a:t>
            </a:r>
            <a:r>
              <a:rPr lang="zh-CN" altLang="en-US" sz="2000" b="1" dirty="0"/>
              <a:t>实验室</a:t>
            </a:r>
            <a:endParaRPr lang="en-US" altLang="zh-CN" sz="2000" b="1" dirty="0"/>
          </a:p>
          <a:p>
            <a:endParaRPr lang="en-US" altLang="zh-CN" dirty="0"/>
          </a:p>
          <a:p>
            <a:r>
              <a:rPr lang="zh-CN" altLang="en-US" dirty="0"/>
              <a:t>首先是</a:t>
            </a:r>
            <a:r>
              <a:rPr lang="zh-CN" altLang="en-US" dirty="0">
                <a:solidFill>
                  <a:srgbClr val="FF0000"/>
                </a:solidFill>
              </a:rPr>
              <a:t>信息的获取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dirty="0"/>
              <a:t>在华中科技大学教师个人主页（</a:t>
            </a:r>
            <a:r>
              <a:rPr lang="it-IT" altLang="zh-CN" dirty="0">
                <a:hlinkClick r:id="rId2"/>
              </a:rPr>
              <a:t>https://faculty.hust.edu.cn/index.jsp</a:t>
            </a:r>
            <a:r>
              <a:rPr lang="zh-CN" altLang="en-US" dirty="0"/>
              <a:t>）查找目标老师的信息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专业方向匹配（机器学习、计算机视觉、图计算、</a:t>
            </a:r>
            <a:r>
              <a:rPr lang="en-US" altLang="zh-CN" dirty="0">
                <a:solidFill>
                  <a:srgbClr val="FF0000"/>
                </a:solidFill>
              </a:rPr>
              <a:t>EDA</a:t>
            </a:r>
            <a:r>
              <a:rPr lang="zh-CN" altLang="en-US" dirty="0">
                <a:solidFill>
                  <a:srgbClr val="FF0000"/>
                </a:solidFill>
              </a:rPr>
              <a:t>、存储</a:t>
            </a:r>
            <a:r>
              <a:rPr lang="en-US" altLang="zh-CN" dirty="0">
                <a:solidFill>
                  <a:srgbClr val="FF0000"/>
                </a:solidFill>
              </a:rPr>
              <a:t>……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联系方式</a:t>
            </a:r>
            <a:r>
              <a:rPr lang="zh-CN" altLang="en-US" dirty="0"/>
              <a:t>：发邮件，介绍自己的</a:t>
            </a:r>
            <a:r>
              <a:rPr lang="en-US" altLang="zh-CN" dirty="0"/>
              <a:t>ability</a:t>
            </a:r>
            <a:r>
              <a:rPr lang="zh-CN" altLang="en-US" dirty="0"/>
              <a:t>和以往取得的成绩，表达想前往实验室的意愿。老师收到后可能安排更详细的面谈，或者复现</a:t>
            </a:r>
            <a:r>
              <a:rPr lang="en-US" altLang="zh-CN" dirty="0"/>
              <a:t>paper</a:t>
            </a:r>
            <a:r>
              <a:rPr lang="zh-CN" altLang="en-US" dirty="0"/>
              <a:t>等任务。双方达成共识即可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大一进组个人感觉偏早，建议可以在这一年尽量丰富自己，大二再尝试加入。</a:t>
            </a:r>
            <a:endParaRPr lang="en-US" altLang="zh-CN" dirty="0"/>
          </a:p>
          <a:p>
            <a:r>
              <a:rPr lang="zh-CN" altLang="en-US" dirty="0"/>
              <a:t>（保研联系外校导师的过程类似）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53CA2E-3E66-E611-B4F4-DD90EA81F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9390" y="2023464"/>
            <a:ext cx="3989079" cy="253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746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2366F4-16F4-4E70-9054-BFB6F8FF381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 dirty="0"/>
              <a:t>向光而行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7A944E-B348-4DCA-8FC2-611D00B6091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17600" y="726743"/>
            <a:ext cx="6322728" cy="307777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阿里巴巴普惠体" panose="00020600040101010101" pitchFamily="18" charset="-122"/>
              </a:rPr>
              <a:t>学习、竞赛、科研、社会实践的平衡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35B387-8F91-A36D-D5E2-01886332CFF5}"/>
              </a:ext>
            </a:extLst>
          </p:cNvPr>
          <p:cNvSpPr txBox="1"/>
          <p:nvPr/>
        </p:nvSpPr>
        <p:spPr>
          <a:xfrm>
            <a:off x="742122" y="1290723"/>
            <a:ext cx="1070775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★ 关于社会实践与志愿活动</a:t>
            </a:r>
            <a:endParaRPr lang="en-US" altLang="zh-CN" sz="2000" b="1" dirty="0"/>
          </a:p>
          <a:p>
            <a:endParaRPr lang="en-US" altLang="zh-CN" dirty="0"/>
          </a:p>
          <a:p>
            <a:r>
              <a:rPr lang="zh-CN" altLang="en-US" dirty="0"/>
              <a:t>大学繁忙的学习之中的一点</a:t>
            </a:r>
            <a:r>
              <a:rPr lang="en-US" altLang="zh-CN" dirty="0"/>
              <a:t>fresh up</a:t>
            </a:r>
            <a:r>
              <a:rPr lang="zh-CN" altLang="en-US" dirty="0"/>
              <a:t>，可以认识很多有趣的灵魂</a:t>
            </a:r>
            <a:endParaRPr lang="en-US" altLang="zh-CN" dirty="0"/>
          </a:p>
          <a:p>
            <a:r>
              <a:rPr lang="zh-CN" altLang="en-US" dirty="0"/>
              <a:t>一些大型活动（</a:t>
            </a:r>
            <a:r>
              <a:rPr lang="en-US" altLang="zh-CN" dirty="0" err="1"/>
              <a:t>etc</a:t>
            </a:r>
            <a:r>
              <a:rPr lang="zh-CN" altLang="en-US" dirty="0"/>
              <a:t>：华科</a:t>
            </a:r>
            <a:r>
              <a:rPr lang="en-US" altLang="zh-CN" dirty="0"/>
              <a:t>70</a:t>
            </a:r>
            <a:r>
              <a:rPr lang="zh-CN" altLang="en-US" dirty="0"/>
              <a:t>周年校庆、校园马拉松）可以让你切实地感受到你是学校不可缺少的一部分！</a:t>
            </a:r>
            <a:endParaRPr lang="en-US" altLang="zh-CN" dirty="0"/>
          </a:p>
          <a:p>
            <a:r>
              <a:rPr lang="zh-CN" altLang="en-US" dirty="0"/>
              <a:t>同时，对于奖学金评选有一定帮助（下一张</a:t>
            </a:r>
            <a:r>
              <a:rPr lang="en-US" altLang="zh-CN" dirty="0"/>
              <a:t>PPT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加入社团</a:t>
            </a:r>
            <a:r>
              <a:rPr lang="zh-CN" altLang="en-US" dirty="0"/>
              <a:t>：可以交到朋友，收获快乐，但是要付出时间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加入学生组织</a:t>
            </a:r>
            <a:r>
              <a:rPr lang="zh-CN" altLang="en-US" dirty="0"/>
              <a:t>（学生会、华小科、校团委、大学生科学技术协会</a:t>
            </a:r>
            <a:r>
              <a:rPr lang="en-US" altLang="zh-CN" dirty="0"/>
              <a:t>……</a:t>
            </a:r>
            <a:r>
              <a:rPr lang="zh-CN" altLang="en-US" dirty="0"/>
              <a:t>）：可以了解一个机构的运行模式，为同学们做出贡献实现自己的价值，但是也要付出时间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70579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2366F4-16F4-4E70-9054-BFB6F8FF381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 dirty="0"/>
              <a:t>向光而行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7A944E-B348-4DCA-8FC2-611D00B6091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17600" y="726743"/>
            <a:ext cx="6322728" cy="307777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阿里巴巴普惠体" panose="00020600040101010101" pitchFamily="18" charset="-122"/>
              </a:rPr>
              <a:t>学习、竞赛、科研、社会实践的平衡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35B387-8F91-A36D-D5E2-01886332CFF5}"/>
              </a:ext>
            </a:extLst>
          </p:cNvPr>
          <p:cNvSpPr txBox="1"/>
          <p:nvPr/>
        </p:nvSpPr>
        <p:spPr>
          <a:xfrm>
            <a:off x="742122" y="1290723"/>
            <a:ext cx="10694504" cy="436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★ 关于奖学金</a:t>
            </a:r>
            <a:endParaRPr lang="en-US" altLang="zh-CN" sz="2000" b="1" dirty="0"/>
          </a:p>
          <a:p>
            <a:endParaRPr lang="en-US" altLang="zh-CN" dirty="0"/>
          </a:p>
          <a:p>
            <a:r>
              <a:rPr lang="zh-CN" altLang="en-US" dirty="0"/>
              <a:t>大一同学会在大一下评选一次新生奖学金（学习优秀、自强、文体、科创、社会公益）</a:t>
            </a:r>
            <a:endParaRPr lang="en-US" altLang="zh-CN" dirty="0"/>
          </a:p>
          <a:p>
            <a:r>
              <a:rPr lang="zh-CN" altLang="en-US" dirty="0"/>
              <a:t>无论在什么领域，闪闪发光的你都是最棒的！</a:t>
            </a:r>
            <a:endParaRPr lang="en-US" altLang="zh-CN" dirty="0"/>
          </a:p>
          <a:p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每学年结束后，会有一次全院的奖学金评选，一部分标准如下：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国奖</a:t>
            </a:r>
            <a:r>
              <a:rPr lang="en-US" altLang="zh-CN" b="1" dirty="0"/>
              <a:t>&amp;</a:t>
            </a:r>
            <a:r>
              <a:rPr lang="zh-CN" altLang="en-US" b="1" dirty="0"/>
              <a:t>校三好</a:t>
            </a:r>
            <a:r>
              <a:rPr lang="zh-CN" altLang="en-US" dirty="0"/>
              <a:t>：加权排名（</a:t>
            </a:r>
            <a:r>
              <a:rPr lang="en-US" altLang="zh-CN" dirty="0"/>
              <a:t>70%</a:t>
            </a:r>
            <a:r>
              <a:rPr lang="zh-CN" altLang="en-US" dirty="0"/>
              <a:t>）</a:t>
            </a:r>
            <a:r>
              <a:rPr lang="en-US" altLang="zh-CN" dirty="0"/>
              <a:t>+</a:t>
            </a:r>
            <a:r>
              <a:rPr lang="zh-CN" altLang="en-US" dirty="0"/>
              <a:t>竞赛</a:t>
            </a:r>
            <a:r>
              <a:rPr lang="en-US" altLang="zh-CN" dirty="0"/>
              <a:t>+</a:t>
            </a:r>
            <a:r>
              <a:rPr lang="zh-CN" altLang="en-US" dirty="0"/>
              <a:t>论文</a:t>
            </a:r>
            <a:r>
              <a:rPr lang="en-US" altLang="zh-CN" dirty="0"/>
              <a:t>+</a:t>
            </a:r>
            <a:r>
              <a:rPr lang="zh-CN" altLang="en-US" b="1" dirty="0">
                <a:solidFill>
                  <a:srgbClr val="FF0000"/>
                </a:solidFill>
              </a:rPr>
              <a:t>学生工作</a:t>
            </a:r>
            <a:r>
              <a:rPr lang="en-US" altLang="zh-CN" b="1" dirty="0">
                <a:solidFill>
                  <a:srgbClr val="FF0000"/>
                </a:solidFill>
              </a:rPr>
              <a:t>+</a:t>
            </a:r>
            <a:r>
              <a:rPr lang="zh-CN" altLang="en-US" b="1" dirty="0">
                <a:solidFill>
                  <a:srgbClr val="FF0000"/>
                </a:solidFill>
              </a:rPr>
              <a:t>志愿服务</a:t>
            </a:r>
            <a:r>
              <a:rPr lang="en-US" altLang="zh-CN" b="1" dirty="0">
                <a:solidFill>
                  <a:srgbClr val="FF0000"/>
                </a:solidFill>
              </a:rPr>
              <a:t>+</a:t>
            </a:r>
            <a:r>
              <a:rPr lang="zh-CN" altLang="en-US" b="1" dirty="0">
                <a:solidFill>
                  <a:srgbClr val="FF0000"/>
                </a:solidFill>
              </a:rPr>
              <a:t>社会实践（</a:t>
            </a:r>
            <a:r>
              <a:rPr lang="en-US" altLang="zh-CN" b="1" dirty="0">
                <a:solidFill>
                  <a:srgbClr val="FF0000"/>
                </a:solidFill>
              </a:rPr>
              <a:t>30%</a:t>
            </a:r>
            <a:r>
              <a:rPr lang="zh-CN" altLang="en-US" b="1" dirty="0">
                <a:solidFill>
                  <a:srgbClr val="FF0000"/>
                </a:solidFill>
              </a:rPr>
              <a:t>）</a:t>
            </a:r>
            <a:r>
              <a:rPr lang="en-US" altLang="zh-CN" dirty="0"/>
              <a:t>+</a:t>
            </a:r>
            <a:r>
              <a:rPr lang="zh-CN" altLang="en-US" dirty="0"/>
              <a:t>投票，一个年级约</a:t>
            </a:r>
            <a:r>
              <a:rPr lang="en-US" altLang="zh-CN" dirty="0"/>
              <a:t>400</a:t>
            </a:r>
            <a:r>
              <a:rPr lang="zh-CN" altLang="en-US" dirty="0"/>
              <a:t>人，</a:t>
            </a:r>
            <a:r>
              <a:rPr lang="en-US" altLang="zh-CN" dirty="0"/>
              <a:t>8</a:t>
            </a:r>
            <a:r>
              <a:rPr lang="zh-CN" altLang="en-US" dirty="0"/>
              <a:t>个国奖，约</a:t>
            </a:r>
            <a:r>
              <a:rPr lang="en-US" altLang="zh-CN" dirty="0"/>
              <a:t>20</a:t>
            </a:r>
            <a:r>
              <a:rPr lang="zh-CN" altLang="en-US" dirty="0"/>
              <a:t>个三好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学优</a:t>
            </a:r>
            <a:r>
              <a:rPr lang="zh-CN" altLang="en-US" dirty="0"/>
              <a:t>：加权排名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文体</a:t>
            </a:r>
            <a:r>
              <a:rPr lang="en-US" altLang="zh-CN" b="1" dirty="0"/>
              <a:t>&amp;</a:t>
            </a:r>
            <a:r>
              <a:rPr lang="zh-CN" altLang="en-US" b="1" dirty="0"/>
              <a:t>社会公益</a:t>
            </a:r>
            <a:r>
              <a:rPr lang="zh-CN" altLang="en-US" dirty="0"/>
              <a:t>：参加各种各样活动的经历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8058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43A3D4AD-2CA6-4550-848D-46BC4D17B22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oundRect">
            <a:avLst>
              <a:gd name="adj" fmla="val 7375"/>
            </a:avLst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826D96E-B2E8-4312-9A2E-3C0C263183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09685" y="2637918"/>
            <a:ext cx="2480466" cy="6463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prstClr val="black"/>
                </a:solidFill>
                <a:cs typeface="阿里巴巴普惠体 B" panose="00020600040101010101" pitchFamily="18" charset="-122"/>
              </a:rPr>
              <a:t>沿途风景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F1AA48-48DB-40B4-AA50-2FBFCD928D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40395" y="3950320"/>
            <a:ext cx="4892338" cy="77745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保持初心</a:t>
            </a:r>
            <a:endParaRPr lang="en-US" altLang="zh-CN" dirty="0"/>
          </a:p>
          <a:p>
            <a:r>
              <a:rPr lang="zh-CN" altLang="en-US" dirty="0"/>
              <a:t>合理利用资源扩展技术栈，消除信息差</a:t>
            </a:r>
          </a:p>
        </p:txBody>
      </p:sp>
    </p:spTree>
    <p:extLst>
      <p:ext uri="{BB962C8B-B14F-4D97-AF65-F5344CB8AC3E}">
        <p14:creationId xmlns:p14="http://schemas.microsoft.com/office/powerpoint/2010/main" val="2978282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2366F4-16F4-4E70-9054-BFB6F8FF381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 dirty="0"/>
              <a:t>沿途风景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7A944E-B348-4DCA-8FC2-611D00B6091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17600" y="726743"/>
            <a:ext cx="6322728" cy="307777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阿里巴巴普惠体" panose="00020600040101010101" pitchFamily="18" charset="-122"/>
              </a:rPr>
              <a:t>保持初心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35B387-8F91-A36D-D5E2-01886332CFF5}"/>
              </a:ext>
            </a:extLst>
          </p:cNvPr>
          <p:cNvSpPr txBox="1"/>
          <p:nvPr/>
        </p:nvSpPr>
        <p:spPr>
          <a:xfrm>
            <a:off x="742122" y="1290723"/>
            <a:ext cx="107077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大学四年的心态或多或少会有波动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烦恼无处不在，例如实验没做出来、计划好的事情没有预期发生</a:t>
            </a:r>
            <a:r>
              <a:rPr lang="en-US" altLang="zh-CN" sz="2000" dirty="0"/>
              <a:t>……</a:t>
            </a:r>
          </a:p>
          <a:p>
            <a:endParaRPr lang="en-US" altLang="zh-CN" sz="2000" dirty="0"/>
          </a:p>
          <a:p>
            <a:r>
              <a:rPr lang="zh-CN" altLang="en-US" sz="2000" b="1" dirty="0"/>
              <a:t>找到合适的情绪调节方式</a:t>
            </a:r>
            <a:r>
              <a:rPr lang="en-US" altLang="zh-CN" sz="2000" b="1" dirty="0"/>
              <a:t>——</a:t>
            </a:r>
            <a:r>
              <a:rPr lang="zh-CN" altLang="en-US" dirty="0"/>
              <a:t>看电影，运动，聊天，吃吃吃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09811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0BA61E40-F15C-49CF-B596-065978920BB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 dirty="0"/>
              <a:t>沿途风景</a:t>
            </a:r>
          </a:p>
        </p:txBody>
      </p:sp>
      <p:sp>
        <p:nvSpPr>
          <p:cNvPr id="37" name="文本占位符 36">
            <a:extLst>
              <a:ext uri="{FF2B5EF4-FFF2-40B4-BE49-F238E27FC236}">
                <a16:creationId xmlns:a16="http://schemas.microsoft.com/office/drawing/2014/main" id="{3C179D11-A033-44EE-B108-F4B34991533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阿里巴巴普惠体" panose="00020600040101010101" pitchFamily="18" charset="-122"/>
              </a:rPr>
              <a:t>合理利用资源扩展技术栈，消除信息差</a:t>
            </a:r>
          </a:p>
        </p:txBody>
      </p:sp>
      <p:sp>
        <p:nvSpPr>
          <p:cNvPr id="38" name="文本占位符 37">
            <a:extLst>
              <a:ext uri="{FF2B5EF4-FFF2-40B4-BE49-F238E27FC236}">
                <a16:creationId xmlns:a16="http://schemas.microsoft.com/office/drawing/2014/main" id="{07A43455-66B3-485F-9D61-3C5B52C3350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46683" y="1516127"/>
            <a:ext cx="2516184" cy="338554"/>
          </a:xfrm>
        </p:spPr>
        <p:txBody>
          <a:bodyPr/>
          <a:lstStyle/>
          <a:p>
            <a:r>
              <a:rPr lang="zh-CN" altLang="en-US" sz="1600" dirty="0"/>
              <a:t>清华大学开源软件镜像站</a:t>
            </a:r>
            <a:endParaRPr lang="en-US" altLang="zh-CN" sz="1600" dirty="0"/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C18DC7AB-9752-44F2-AD28-4501F779C3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35363" y="2030056"/>
            <a:ext cx="3050838" cy="701346"/>
          </a:xfrm>
        </p:spPr>
        <p:txBody>
          <a:bodyPr/>
          <a:lstStyle/>
          <a:p>
            <a:r>
              <a:rPr lang="it-IT" altLang="zh-CN" sz="1600" dirty="0">
                <a:cs typeface="阿里巴巴普惠体" panose="00020600040101010101" pitchFamily="18" charset="-122"/>
                <a:hlinkClick r:id="rId2"/>
              </a:rPr>
              <a:t>https://mirrors.tuna.tsinghua.edu.cn/</a:t>
            </a:r>
            <a:endParaRPr lang="it-IT" altLang="zh-CN" sz="1600" dirty="0">
              <a:cs typeface="阿里巴巴普惠体" panose="00020600040101010101" pitchFamily="18" charset="-122"/>
            </a:endParaRPr>
          </a:p>
        </p:txBody>
      </p: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6F5E00C1-90C6-48F8-BBD7-A91E9075F72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zh-CN" dirty="0"/>
              <a:t>Google Scholar</a:t>
            </a:r>
          </a:p>
        </p:txBody>
      </p:sp>
      <p:sp>
        <p:nvSpPr>
          <p:cNvPr id="41" name="文本占位符 40">
            <a:extLst>
              <a:ext uri="{FF2B5EF4-FFF2-40B4-BE49-F238E27FC236}">
                <a16:creationId xmlns:a16="http://schemas.microsoft.com/office/drawing/2014/main" id="{3A5845D7-E908-4E53-96E6-1848886F341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35363" y="3243367"/>
            <a:ext cx="3050838" cy="381258"/>
          </a:xfrm>
        </p:spPr>
        <p:txBody>
          <a:bodyPr/>
          <a:lstStyle/>
          <a:p>
            <a:r>
              <a:rPr lang="it-IT" altLang="zh-CN" sz="1600" dirty="0">
                <a:cs typeface="阿里巴巴普惠体" panose="00020600040101010101" pitchFamily="18" charset="-122"/>
                <a:hlinkClick r:id="rId3"/>
              </a:rPr>
              <a:t>https://scholar.google.com/</a:t>
            </a:r>
            <a:endParaRPr lang="it-IT" altLang="zh-CN" sz="1600" dirty="0">
              <a:cs typeface="阿里巴巴普惠体" panose="00020600040101010101" pitchFamily="18" charset="-122"/>
            </a:endParaRPr>
          </a:p>
        </p:txBody>
      </p:sp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C53B00CA-8036-4F99-AADA-4B88C64500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1329467"/>
              </p:ext>
            </p:extLst>
          </p:nvPr>
        </p:nvGraphicFramePr>
        <p:xfrm>
          <a:off x="3984710" y="981075"/>
          <a:ext cx="7764378" cy="5176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文本占位符 39">
            <a:extLst>
              <a:ext uri="{FF2B5EF4-FFF2-40B4-BE49-F238E27FC236}">
                <a16:creationId xmlns:a16="http://schemas.microsoft.com/office/drawing/2014/main" id="{59955CB2-F5C9-33A4-B036-68E9F4618D3F}"/>
              </a:ext>
            </a:extLst>
          </p:cNvPr>
          <p:cNvSpPr txBox="1">
            <a:spLocks/>
          </p:cNvSpPr>
          <p:nvPr/>
        </p:nvSpPr>
        <p:spPr>
          <a:xfrm>
            <a:off x="946683" y="3936535"/>
            <a:ext cx="2516184" cy="400110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kern="1200" spc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中国大学</a:t>
            </a:r>
            <a:r>
              <a:rPr lang="en-US" altLang="zh-CN" dirty="0"/>
              <a:t>MOOC</a:t>
            </a:r>
          </a:p>
        </p:txBody>
      </p:sp>
      <p:sp>
        <p:nvSpPr>
          <p:cNvPr id="3" name="文本占位符 40">
            <a:extLst>
              <a:ext uri="{FF2B5EF4-FFF2-40B4-BE49-F238E27FC236}">
                <a16:creationId xmlns:a16="http://schemas.microsoft.com/office/drawing/2014/main" id="{49DD51A4-8D6B-BA71-80D4-CBC820AF7920}"/>
              </a:ext>
            </a:extLst>
          </p:cNvPr>
          <p:cNvSpPr txBox="1">
            <a:spLocks/>
          </p:cNvSpPr>
          <p:nvPr/>
        </p:nvSpPr>
        <p:spPr>
          <a:xfrm>
            <a:off x="835363" y="4457926"/>
            <a:ext cx="3050838" cy="381258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 spc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0">
                <a:solidFill>
                  <a:srgbClr val="000000"/>
                </a:solidFill>
                <a:latin typeface="+mn-lt"/>
                <a:ea typeface="+mn-ea"/>
                <a:cs typeface="+mn-cs"/>
                <a:sym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zh-CN" sz="1600" dirty="0">
                <a:cs typeface="阿里巴巴普惠体" panose="00020600040101010101" pitchFamily="18" charset="-122"/>
                <a:hlinkClick r:id="rId9"/>
              </a:rPr>
              <a:t>https://www.icourse163.org/</a:t>
            </a:r>
            <a:endParaRPr lang="it-IT" altLang="zh-CN" sz="1600" dirty="0">
              <a:cs typeface="阿里巴巴普惠体" panose="00020600040101010101" pitchFamily="18" charset="-122"/>
            </a:endParaRPr>
          </a:p>
        </p:txBody>
      </p:sp>
      <p:sp>
        <p:nvSpPr>
          <p:cNvPr id="5" name="文本占位符 37">
            <a:extLst>
              <a:ext uri="{FF2B5EF4-FFF2-40B4-BE49-F238E27FC236}">
                <a16:creationId xmlns:a16="http://schemas.microsoft.com/office/drawing/2014/main" id="{8CF80713-E80A-4780-1672-CD0CBFB8751B}"/>
              </a:ext>
            </a:extLst>
          </p:cNvPr>
          <p:cNvSpPr txBox="1">
            <a:spLocks/>
          </p:cNvSpPr>
          <p:nvPr/>
        </p:nvSpPr>
        <p:spPr>
          <a:xfrm>
            <a:off x="946683" y="5061083"/>
            <a:ext cx="2516184" cy="307777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kern="1200" spc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 err="1"/>
              <a:t>Hustport</a:t>
            </a:r>
            <a:r>
              <a:rPr lang="zh-CN" altLang="en-US" sz="1400" dirty="0"/>
              <a:t>（学院各种资料）</a:t>
            </a:r>
            <a:endParaRPr lang="en-US" altLang="zh-CN" sz="1400" dirty="0"/>
          </a:p>
        </p:txBody>
      </p:sp>
      <p:sp>
        <p:nvSpPr>
          <p:cNvPr id="6" name="文本占位符 40">
            <a:extLst>
              <a:ext uri="{FF2B5EF4-FFF2-40B4-BE49-F238E27FC236}">
                <a16:creationId xmlns:a16="http://schemas.microsoft.com/office/drawing/2014/main" id="{80E4205E-40F8-10E3-C6F1-C83F6F589C44}"/>
              </a:ext>
            </a:extLst>
          </p:cNvPr>
          <p:cNvSpPr txBox="1">
            <a:spLocks/>
          </p:cNvSpPr>
          <p:nvPr/>
        </p:nvSpPr>
        <p:spPr>
          <a:xfrm>
            <a:off x="835363" y="5590759"/>
            <a:ext cx="3050838" cy="701346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 spc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0">
                <a:solidFill>
                  <a:srgbClr val="000000"/>
                </a:solidFill>
                <a:latin typeface="+mn-lt"/>
                <a:ea typeface="+mn-ea"/>
                <a:cs typeface="+mn-cs"/>
                <a:sym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zh-CN" sz="1600" dirty="0">
                <a:cs typeface="阿里巴巴普惠体" panose="00020600040101010101" pitchFamily="18" charset="-122"/>
                <a:hlinkClick r:id="rId10"/>
              </a:rPr>
              <a:t>http://pan.moecode.com:2333/s/A0XsG?&amp;path=%2F</a:t>
            </a:r>
            <a:endParaRPr lang="it-IT" altLang="zh-CN" sz="1600" dirty="0"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7816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C33CF03A-791A-490A-8EB1-DD95621006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3601" y="2348436"/>
            <a:ext cx="5054792" cy="2778005"/>
          </a:xfrm>
        </p:spPr>
        <p:txBody>
          <a:bodyPr/>
          <a:lstStyle/>
          <a:p>
            <a:r>
              <a:rPr lang="en-US" altLang="zh-CN" b="1" dirty="0">
                <a:cs typeface="阿里巴巴普惠体" panose="00020600040101010101" pitchFamily="18" charset="-122"/>
              </a:rPr>
              <a:t>2021</a:t>
            </a:r>
            <a:r>
              <a:rPr lang="zh-CN" altLang="en-US" b="1" dirty="0">
                <a:cs typeface="阿里巴巴普惠体" panose="00020600040101010101" pitchFamily="18" charset="-122"/>
              </a:rPr>
              <a:t>级，数据科学与大数据技术</a:t>
            </a:r>
            <a:r>
              <a:rPr lang="en-US" altLang="zh-CN" b="1" dirty="0">
                <a:cs typeface="阿里巴巴普惠体" panose="00020600040101010101" pitchFamily="18" charset="-122"/>
              </a:rPr>
              <a:t>1</a:t>
            </a:r>
            <a:r>
              <a:rPr lang="zh-CN" altLang="en-US" b="1" dirty="0">
                <a:cs typeface="阿里巴巴普惠体" panose="00020600040101010101" pitchFamily="18" charset="-122"/>
              </a:rPr>
              <a:t>班</a:t>
            </a:r>
            <a:endParaRPr lang="en-US" altLang="zh-CN" b="1" dirty="0">
              <a:cs typeface="阿里巴巴普惠体" panose="00020600040101010101" pitchFamily="18" charset="-122"/>
            </a:endParaRPr>
          </a:p>
          <a:p>
            <a:endParaRPr lang="en-US" altLang="zh-CN" b="1" dirty="0">
              <a:cs typeface="阿里巴巴普惠体" panose="00020600040101010101" pitchFamily="18" charset="-122"/>
            </a:endParaRPr>
          </a:p>
          <a:p>
            <a:r>
              <a:rPr lang="en-US" altLang="zh-CN" dirty="0">
                <a:cs typeface="阿里巴巴普惠体" panose="00020600040101010101" pitchFamily="18" charset="-122"/>
              </a:rPr>
              <a:t>- </a:t>
            </a:r>
            <a:r>
              <a:rPr lang="zh-CN" altLang="en-US" sz="1600" dirty="0">
                <a:cs typeface="阿里巴巴普惠体" panose="00020600040101010101" pitchFamily="18" charset="-122"/>
              </a:rPr>
              <a:t>校学生会学习发展部副部长、计算机学院本科生党务中心成员、班级团支书</a:t>
            </a:r>
            <a:r>
              <a:rPr lang="en-US" altLang="zh-CN" sz="1600" dirty="0">
                <a:cs typeface="阿里巴巴普惠体" panose="00020600040101010101" pitchFamily="18" charset="-122"/>
              </a:rPr>
              <a:t>……</a:t>
            </a:r>
            <a:endParaRPr lang="en-US" altLang="zh-CN" dirty="0">
              <a:cs typeface="阿里巴巴普惠体" panose="00020600040101010101" pitchFamily="18" charset="-122"/>
            </a:endParaRPr>
          </a:p>
          <a:p>
            <a:r>
              <a:rPr lang="en-US" altLang="zh-CN" sz="1600" dirty="0">
                <a:cs typeface="阿里巴巴普惠体" panose="00020600040101010101" pitchFamily="18" charset="-122"/>
              </a:rPr>
              <a:t>- </a:t>
            </a:r>
            <a:r>
              <a:rPr lang="zh-CN" altLang="en-US" sz="1600" dirty="0">
                <a:cs typeface="阿里巴巴普惠体" panose="00020600040101010101" pitchFamily="18" charset="-122"/>
              </a:rPr>
              <a:t>国家奖学金、校三好学生、校优秀共青团干部、国家励志奖学金</a:t>
            </a:r>
            <a:endParaRPr lang="en-US" altLang="zh-CN" dirty="0">
              <a:cs typeface="阿里巴巴普惠体" panose="00020600040101010101" pitchFamily="18" charset="-122"/>
            </a:endParaRPr>
          </a:p>
          <a:p>
            <a:r>
              <a:rPr lang="en-US" altLang="zh-CN" sz="1600" dirty="0">
                <a:cs typeface="阿里巴巴普惠体" panose="00020600040101010101" pitchFamily="18" charset="-122"/>
              </a:rPr>
              <a:t>- </a:t>
            </a:r>
            <a:r>
              <a:rPr lang="zh-CN" altLang="en-US" sz="1600" dirty="0">
                <a:cs typeface="阿里巴巴普惠体" panose="00020600040101010101" pitchFamily="18" charset="-122"/>
              </a:rPr>
              <a:t>东五楼图计算实验室实习，</a:t>
            </a:r>
            <a:r>
              <a:rPr lang="en-US" altLang="zh-CN" sz="1600" dirty="0">
                <a:cs typeface="阿里巴巴普惠体" panose="00020600040101010101" pitchFamily="18" charset="-122"/>
              </a:rPr>
              <a:t>10+</a:t>
            </a:r>
            <a:r>
              <a:rPr lang="zh-CN" altLang="en-US" sz="1600" dirty="0">
                <a:cs typeface="阿里巴巴普惠体" panose="00020600040101010101" pitchFamily="18" charset="-122"/>
              </a:rPr>
              <a:t>竞赛获奖</a:t>
            </a:r>
            <a:endParaRPr lang="en-US" altLang="zh-CN" sz="1600" dirty="0">
              <a:cs typeface="阿里巴巴普惠体" panose="00020600040101010101" pitchFamily="18" charset="-122"/>
            </a:endParaRPr>
          </a:p>
          <a:p>
            <a:r>
              <a:rPr lang="en-US" altLang="zh-CN" sz="1600" dirty="0">
                <a:cs typeface="阿里巴巴普惠体" panose="00020600040101010101" pitchFamily="18" charset="-122"/>
              </a:rPr>
              <a:t>- INFP</a:t>
            </a:r>
            <a:endParaRPr lang="en-US" altLang="zh-CN" dirty="0">
              <a:cs typeface="阿里巴巴普惠体" panose="00020600040101010101" pitchFamily="18" charset="-122"/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5A573C0-6760-41BE-81F7-C05D0BC9C4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cs typeface="阿里巴巴普惠体 B" panose="00020600040101010101" pitchFamily="18" charset="-122"/>
              </a:rPr>
              <a:t>About Me</a:t>
            </a:r>
            <a:endParaRPr lang="zh-CN" altLang="en-US" dirty="0">
              <a:solidFill>
                <a:schemeClr val="bg1"/>
              </a:solidFill>
              <a:cs typeface="阿里巴巴普惠体 B" panose="00020600040101010101" pitchFamily="18" charset="-122"/>
            </a:endParaRPr>
          </a:p>
        </p:txBody>
      </p:sp>
      <p:sp>
        <p:nvSpPr>
          <p:cNvPr id="34" name="文本占位符 33">
            <a:extLst>
              <a:ext uri="{FF2B5EF4-FFF2-40B4-BE49-F238E27FC236}">
                <a16:creationId xmlns:a16="http://schemas.microsoft.com/office/drawing/2014/main" id="{BDCA1453-1F37-43E0-A8E4-88F48BFA26B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自我介绍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257BC87-B7FC-D045-ED35-5F7E8DC3A4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98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2366F4-16F4-4E70-9054-BFB6F8FF381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 dirty="0"/>
              <a:t>沿途风景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7A944E-B348-4DCA-8FC2-611D00B6091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17600" y="726743"/>
            <a:ext cx="6322728" cy="307777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阿里巴巴普惠体" panose="00020600040101010101" pitchFamily="18" charset="-122"/>
              </a:rPr>
              <a:t>合理利用资源扩展技术栈，消除信息差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35B387-8F91-A36D-D5E2-01886332CFF5}"/>
              </a:ext>
            </a:extLst>
          </p:cNvPr>
          <p:cNvSpPr txBox="1"/>
          <p:nvPr/>
        </p:nvSpPr>
        <p:spPr>
          <a:xfrm>
            <a:off x="742121" y="1290723"/>
            <a:ext cx="10707757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保持关注前沿风口（例如</a:t>
            </a:r>
            <a:r>
              <a:rPr lang="en-US" altLang="zh-CN" sz="2000" dirty="0"/>
              <a:t>ChatGPT</a:t>
            </a:r>
            <a:r>
              <a:rPr lang="zh-CN" altLang="en-US" sz="2000" dirty="0"/>
              <a:t>），帮助自身选择发展方向</a:t>
            </a:r>
            <a:endParaRPr lang="en-US" altLang="zh-CN" sz="2000" dirty="0"/>
          </a:p>
          <a:p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不盲目追逐一切“火爆”的东西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谨慎思考，专注于自身真正的想法，并下决心确定自己的兴趣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5A88443-4359-5D84-5C22-D86C6B51C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139" y="2313895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619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2366F4-16F4-4E70-9054-BFB6F8FF381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 dirty="0"/>
              <a:t>沿途风景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7A944E-B348-4DCA-8FC2-611D00B6091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17600" y="726743"/>
            <a:ext cx="6322728" cy="307777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阿里巴巴普惠体" panose="00020600040101010101" pitchFamily="18" charset="-122"/>
              </a:rPr>
              <a:t>合理利用资源扩展技术栈，消除信息差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35B387-8F91-A36D-D5E2-01886332CFF5}"/>
              </a:ext>
            </a:extLst>
          </p:cNvPr>
          <p:cNvSpPr txBox="1"/>
          <p:nvPr/>
        </p:nvSpPr>
        <p:spPr>
          <a:xfrm>
            <a:off x="742121" y="1290723"/>
            <a:ext cx="10707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学院不定期举办各种学术讲座，与行业大佬们交流，可以让你少走很多弯路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B55AC6-B6DF-1EDB-0C58-BDEC578F2B4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1947036"/>
            <a:ext cx="4826988" cy="36202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AB0F3F3-D732-7986-5F02-3538A0BA96C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414" y="1947036"/>
            <a:ext cx="4817165" cy="361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52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F6708604-9F75-441A-8A9C-6EBE6A992B20}"/>
              </a:ext>
            </a:extLst>
          </p:cNvPr>
          <p:cNvGrpSpPr/>
          <p:nvPr/>
        </p:nvGrpSpPr>
        <p:grpSpPr>
          <a:xfrm>
            <a:off x="-245677" y="1120085"/>
            <a:ext cx="12785271" cy="4680171"/>
            <a:chOff x="-245677" y="1120085"/>
            <a:chExt cx="12785271" cy="4680171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BF7C430D-0468-4ED0-A853-AB455D9012AB}"/>
                </a:ext>
              </a:extLst>
            </p:cNvPr>
            <p:cNvGrpSpPr/>
            <p:nvPr userDrawn="1"/>
          </p:nvGrpSpPr>
          <p:grpSpPr>
            <a:xfrm>
              <a:off x="442913" y="1737470"/>
              <a:ext cx="12096681" cy="4062786"/>
              <a:chOff x="442913" y="2211014"/>
              <a:chExt cx="12096681" cy="4062786"/>
            </a:xfrm>
          </p:grpSpPr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0343C545-D7AB-4242-AB2F-E5DD6F3133AE}"/>
                  </a:ext>
                </a:extLst>
              </p:cNvPr>
              <p:cNvSpPr/>
              <p:nvPr/>
            </p:nvSpPr>
            <p:spPr>
              <a:xfrm>
                <a:off x="442913" y="2211014"/>
                <a:ext cx="11306175" cy="4062786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alpha val="11000"/>
                    </a:schemeClr>
                  </a:gs>
                  <a:gs pos="100000">
                    <a:schemeClr val="accent2">
                      <a:alpha val="11000"/>
                    </a:schemeClr>
                  </a:gs>
                  <a:gs pos="80000">
                    <a:schemeClr val="accent2">
                      <a:alpha val="0"/>
                    </a:schemeClr>
                  </a:gs>
                  <a:gs pos="20000">
                    <a:schemeClr val="accent1">
                      <a:alpha val="0"/>
                    </a:schemeClr>
                  </a:gs>
                </a:gsLst>
                <a:lin ang="0" scaled="0"/>
              </a:gradFill>
              <a:ln>
                <a:gradFill>
                  <a:gsLst>
                    <a:gs pos="9800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  <a:gs pos="0">
                      <a:schemeClr val="accent1"/>
                    </a:gs>
                    <a:gs pos="2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" panose="00020600040101010101" pitchFamily="18" charset="-122"/>
                  </a:rPr>
                  <a:t>最后，不要过早地为未来而感到焦虑</a:t>
                </a:r>
                <a:endParaRPr lang="en-US" altLang="zh-CN" sz="2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" panose="00020600040101010101" pitchFamily="18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20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" panose="00020600040101010101" pitchFamily="18" charset="-122"/>
                  </a:rPr>
                  <a:t>比如，两年前一窍不知的自己，今天竟然也能站在这里</a:t>
                </a:r>
                <a:endParaRPr lang="en-US" altLang="zh-CN" sz="2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" panose="00020600040101010101" pitchFamily="18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20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" panose="00020600040101010101" pitchFamily="18" charset="-122"/>
                  </a:rPr>
                  <a:t>祝学弟学妹在华科计算机学院度过难忘的</a:t>
                </a:r>
                <a:r>
                  <a:rPr lang="en-US" altLang="zh-CN" sz="20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" panose="00020600040101010101" pitchFamily="18" charset="-122"/>
                  </a:rPr>
                  <a:t>4</a:t>
                </a:r>
                <a:r>
                  <a:rPr lang="zh-CN" altLang="en-US" sz="20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阿里巴巴普惠体" panose="00020600040101010101" pitchFamily="18" charset="-122"/>
                  </a:rPr>
                  <a:t>年！</a:t>
                </a:r>
              </a:p>
            </p:txBody>
          </p:sp>
          <p:pic>
            <p:nvPicPr>
              <p:cNvPr id="19" name="图片 18" descr="图片包含 室内, 餐桌, 就坐&#10;&#10;描述已自动生成">
                <a:extLst>
                  <a:ext uri="{FF2B5EF4-FFF2-40B4-BE49-F238E27FC236}">
                    <a16:creationId xmlns:a16="http://schemas.microsoft.com/office/drawing/2014/main" id="{AF7B3020-EDA4-458F-979A-DC0C1EFA2E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2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10459540" y="4157972"/>
                <a:ext cx="2674355" cy="1485753"/>
              </a:xfrm>
              <a:prstGeom prst="rect">
                <a:avLst/>
              </a:prstGeom>
            </p:spPr>
          </p:pic>
        </p:grpSp>
        <p:pic>
          <p:nvPicPr>
            <p:cNvPr id="17" name="图片 16" descr="图片包含 室内, 餐桌, 就坐&#10;&#10;描述已自动生成">
              <a:extLst>
                <a:ext uri="{FF2B5EF4-FFF2-40B4-BE49-F238E27FC236}">
                  <a16:creationId xmlns:a16="http://schemas.microsoft.com/office/drawing/2014/main" id="{A40B4F20-824F-413B-8569-4A39D7D269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-839978" y="1714386"/>
              <a:ext cx="2674355" cy="1485753"/>
            </a:xfrm>
            <a:prstGeom prst="rect">
              <a:avLst/>
            </a:prstGeom>
          </p:spPr>
        </p:pic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C24DFE50-F4F1-432E-9DA4-B8BCBA110875}"/>
              </a:ext>
            </a:extLst>
          </p:cNvPr>
          <p:cNvGrpSpPr>
            <a:grpSpLocks/>
          </p:cNvGrpSpPr>
          <p:nvPr/>
        </p:nvGrpSpPr>
        <p:grpSpPr>
          <a:xfrm>
            <a:off x="5407870" y="1424558"/>
            <a:ext cx="1376261" cy="1376263"/>
            <a:chOff x="3012858" y="1567294"/>
            <a:chExt cx="674690" cy="674691"/>
          </a:xfrm>
        </p:grpSpPr>
        <p:sp>
          <p:nvSpPr>
            <p:cNvPr id="253" name="矩形: 圆角 252">
              <a:extLst>
                <a:ext uri="{FF2B5EF4-FFF2-40B4-BE49-F238E27FC236}">
                  <a16:creationId xmlns:a16="http://schemas.microsoft.com/office/drawing/2014/main" id="{07E0E375-5BDE-45D1-8AC7-263C57123AB1}"/>
                </a:ext>
              </a:extLst>
            </p:cNvPr>
            <p:cNvSpPr>
              <a:spLocks/>
            </p:cNvSpPr>
            <p:nvPr/>
          </p:nvSpPr>
          <p:spPr>
            <a:xfrm>
              <a:off x="3012858" y="1567294"/>
              <a:ext cx="674689" cy="67469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359" name="任意多边形: 形状 358">
              <a:extLst>
                <a:ext uri="{FF2B5EF4-FFF2-40B4-BE49-F238E27FC236}">
                  <a16:creationId xmlns:a16="http://schemas.microsoft.com/office/drawing/2014/main" id="{67B2A8DF-3D9C-4BCD-80BA-42585063D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5199" y="1720694"/>
              <a:ext cx="542349" cy="521291"/>
            </a:xfrm>
            <a:custGeom>
              <a:avLst/>
              <a:gdLst>
                <a:gd name="connsiteX0" fmla="*/ 168741 w 542349"/>
                <a:gd name="connsiteY0" fmla="*/ 0 h 521291"/>
                <a:gd name="connsiteX1" fmla="*/ 168741 w 542349"/>
                <a:gd name="connsiteY1" fmla="*/ 1330 h 521291"/>
                <a:gd name="connsiteX2" fmla="*/ 168741 w 542349"/>
                <a:gd name="connsiteY2" fmla="*/ 5397 h 521291"/>
                <a:gd name="connsiteX3" fmla="*/ 173865 w 542349"/>
                <a:gd name="connsiteY3" fmla="*/ 4637 h 521291"/>
                <a:gd name="connsiteX4" fmla="*/ 173865 w 542349"/>
                <a:gd name="connsiteY4" fmla="*/ 5967 h 521291"/>
                <a:gd name="connsiteX5" fmla="*/ 173865 w 542349"/>
                <a:gd name="connsiteY5" fmla="*/ 10033 h 521291"/>
                <a:gd name="connsiteX6" fmla="*/ 178989 w 542349"/>
                <a:gd name="connsiteY6" fmla="*/ 9273 h 521291"/>
                <a:gd name="connsiteX7" fmla="*/ 178989 w 542349"/>
                <a:gd name="connsiteY7" fmla="*/ 10603 h 521291"/>
                <a:gd name="connsiteX8" fmla="*/ 178989 w 542349"/>
                <a:gd name="connsiteY8" fmla="*/ 14670 h 521291"/>
                <a:gd name="connsiteX9" fmla="*/ 184113 w 542349"/>
                <a:gd name="connsiteY9" fmla="*/ 13910 h 521291"/>
                <a:gd name="connsiteX10" fmla="*/ 184113 w 542349"/>
                <a:gd name="connsiteY10" fmla="*/ 15240 h 521291"/>
                <a:gd name="connsiteX11" fmla="*/ 184113 w 542349"/>
                <a:gd name="connsiteY11" fmla="*/ 19307 h 521291"/>
                <a:gd name="connsiteX12" fmla="*/ 189237 w 542349"/>
                <a:gd name="connsiteY12" fmla="*/ 18547 h 521291"/>
                <a:gd name="connsiteX13" fmla="*/ 189237 w 542349"/>
                <a:gd name="connsiteY13" fmla="*/ 19877 h 521291"/>
                <a:gd name="connsiteX14" fmla="*/ 189237 w 542349"/>
                <a:gd name="connsiteY14" fmla="*/ 23944 h 521291"/>
                <a:gd name="connsiteX15" fmla="*/ 194361 w 542349"/>
                <a:gd name="connsiteY15" fmla="*/ 23184 h 521291"/>
                <a:gd name="connsiteX16" fmla="*/ 194361 w 542349"/>
                <a:gd name="connsiteY16" fmla="*/ 24514 h 521291"/>
                <a:gd name="connsiteX17" fmla="*/ 194361 w 542349"/>
                <a:gd name="connsiteY17" fmla="*/ 28580 h 521291"/>
                <a:gd name="connsiteX18" fmla="*/ 199485 w 542349"/>
                <a:gd name="connsiteY18" fmla="*/ 27820 h 521291"/>
                <a:gd name="connsiteX19" fmla="*/ 199485 w 542349"/>
                <a:gd name="connsiteY19" fmla="*/ 29150 h 521291"/>
                <a:gd name="connsiteX20" fmla="*/ 199485 w 542349"/>
                <a:gd name="connsiteY20" fmla="*/ 33217 h 521291"/>
                <a:gd name="connsiteX21" fmla="*/ 204609 w 542349"/>
                <a:gd name="connsiteY21" fmla="*/ 32457 h 521291"/>
                <a:gd name="connsiteX22" fmla="*/ 204609 w 542349"/>
                <a:gd name="connsiteY22" fmla="*/ 33787 h 521291"/>
                <a:gd name="connsiteX23" fmla="*/ 204609 w 542349"/>
                <a:gd name="connsiteY23" fmla="*/ 37854 h 521291"/>
                <a:gd name="connsiteX24" fmla="*/ 209733 w 542349"/>
                <a:gd name="connsiteY24" fmla="*/ 37094 h 521291"/>
                <a:gd name="connsiteX25" fmla="*/ 209733 w 542349"/>
                <a:gd name="connsiteY25" fmla="*/ 38424 h 521291"/>
                <a:gd name="connsiteX26" fmla="*/ 209733 w 542349"/>
                <a:gd name="connsiteY26" fmla="*/ 42491 h 521291"/>
                <a:gd name="connsiteX27" fmla="*/ 214857 w 542349"/>
                <a:gd name="connsiteY27" fmla="*/ 41731 h 521291"/>
                <a:gd name="connsiteX28" fmla="*/ 214857 w 542349"/>
                <a:gd name="connsiteY28" fmla="*/ 43061 h 521291"/>
                <a:gd name="connsiteX29" fmla="*/ 214857 w 542349"/>
                <a:gd name="connsiteY29" fmla="*/ 47127 h 521291"/>
                <a:gd name="connsiteX30" fmla="*/ 219981 w 542349"/>
                <a:gd name="connsiteY30" fmla="*/ 46367 h 521291"/>
                <a:gd name="connsiteX31" fmla="*/ 219981 w 542349"/>
                <a:gd name="connsiteY31" fmla="*/ 47697 h 521291"/>
                <a:gd name="connsiteX32" fmla="*/ 219981 w 542349"/>
                <a:gd name="connsiteY32" fmla="*/ 51764 h 521291"/>
                <a:gd name="connsiteX33" fmla="*/ 225105 w 542349"/>
                <a:gd name="connsiteY33" fmla="*/ 51004 h 521291"/>
                <a:gd name="connsiteX34" fmla="*/ 225105 w 542349"/>
                <a:gd name="connsiteY34" fmla="*/ 52334 h 521291"/>
                <a:gd name="connsiteX35" fmla="*/ 225105 w 542349"/>
                <a:gd name="connsiteY35" fmla="*/ 56401 h 521291"/>
                <a:gd name="connsiteX36" fmla="*/ 230229 w 542349"/>
                <a:gd name="connsiteY36" fmla="*/ 55641 h 521291"/>
                <a:gd name="connsiteX37" fmla="*/ 230229 w 542349"/>
                <a:gd name="connsiteY37" fmla="*/ 56971 h 521291"/>
                <a:gd name="connsiteX38" fmla="*/ 230229 w 542349"/>
                <a:gd name="connsiteY38" fmla="*/ 61038 h 521291"/>
                <a:gd name="connsiteX39" fmla="*/ 235353 w 542349"/>
                <a:gd name="connsiteY39" fmla="*/ 60278 h 521291"/>
                <a:gd name="connsiteX40" fmla="*/ 235353 w 542349"/>
                <a:gd name="connsiteY40" fmla="*/ 61608 h 521291"/>
                <a:gd name="connsiteX41" fmla="*/ 235353 w 542349"/>
                <a:gd name="connsiteY41" fmla="*/ 65674 h 521291"/>
                <a:gd name="connsiteX42" fmla="*/ 240477 w 542349"/>
                <a:gd name="connsiteY42" fmla="*/ 64914 h 521291"/>
                <a:gd name="connsiteX43" fmla="*/ 240477 w 542349"/>
                <a:gd name="connsiteY43" fmla="*/ 66244 h 521291"/>
                <a:gd name="connsiteX44" fmla="*/ 240477 w 542349"/>
                <a:gd name="connsiteY44" fmla="*/ 70311 h 521291"/>
                <a:gd name="connsiteX45" fmla="*/ 245601 w 542349"/>
                <a:gd name="connsiteY45" fmla="*/ 69551 h 521291"/>
                <a:gd name="connsiteX46" fmla="*/ 245601 w 542349"/>
                <a:gd name="connsiteY46" fmla="*/ 70881 h 521291"/>
                <a:gd name="connsiteX47" fmla="*/ 245601 w 542349"/>
                <a:gd name="connsiteY47" fmla="*/ 74948 h 521291"/>
                <a:gd name="connsiteX48" fmla="*/ 250725 w 542349"/>
                <a:gd name="connsiteY48" fmla="*/ 74188 h 521291"/>
                <a:gd name="connsiteX49" fmla="*/ 250725 w 542349"/>
                <a:gd name="connsiteY49" fmla="*/ 78679 h 521291"/>
                <a:gd name="connsiteX50" fmla="*/ 250725 w 542349"/>
                <a:gd name="connsiteY50" fmla="*/ 79585 h 521291"/>
                <a:gd name="connsiteX51" fmla="*/ 255849 w 542349"/>
                <a:gd name="connsiteY51" fmla="*/ 78825 h 521291"/>
                <a:gd name="connsiteX52" fmla="*/ 255849 w 542349"/>
                <a:gd name="connsiteY52" fmla="*/ 80156 h 521291"/>
                <a:gd name="connsiteX53" fmla="*/ 255849 w 542349"/>
                <a:gd name="connsiteY53" fmla="*/ 84221 h 521291"/>
                <a:gd name="connsiteX54" fmla="*/ 260973 w 542349"/>
                <a:gd name="connsiteY54" fmla="*/ 83461 h 521291"/>
                <a:gd name="connsiteX55" fmla="*/ 260973 w 542349"/>
                <a:gd name="connsiteY55" fmla="*/ 84791 h 521291"/>
                <a:gd name="connsiteX56" fmla="*/ 260973 w 542349"/>
                <a:gd name="connsiteY56" fmla="*/ 88858 h 521291"/>
                <a:gd name="connsiteX57" fmla="*/ 265004 w 542349"/>
                <a:gd name="connsiteY57" fmla="*/ 88260 h 521291"/>
                <a:gd name="connsiteX58" fmla="*/ 272056 w 542349"/>
                <a:gd name="connsiteY58" fmla="*/ 69279 h 521291"/>
                <a:gd name="connsiteX59" fmla="*/ 412475 w 542349"/>
                <a:gd name="connsiteY59" fmla="*/ 0 h 521291"/>
                <a:gd name="connsiteX60" fmla="*/ 412475 w 542349"/>
                <a:gd name="connsiteY60" fmla="*/ 1330 h 521291"/>
                <a:gd name="connsiteX61" fmla="*/ 412475 w 542349"/>
                <a:gd name="connsiteY61" fmla="*/ 5386 h 521291"/>
                <a:gd name="connsiteX62" fmla="*/ 417599 w 542349"/>
                <a:gd name="connsiteY62" fmla="*/ 4637 h 521291"/>
                <a:gd name="connsiteX63" fmla="*/ 417599 w 542349"/>
                <a:gd name="connsiteY63" fmla="*/ 5967 h 521291"/>
                <a:gd name="connsiteX64" fmla="*/ 417599 w 542349"/>
                <a:gd name="connsiteY64" fmla="*/ 10022 h 521291"/>
                <a:gd name="connsiteX65" fmla="*/ 422723 w 542349"/>
                <a:gd name="connsiteY65" fmla="*/ 9273 h 521291"/>
                <a:gd name="connsiteX66" fmla="*/ 422723 w 542349"/>
                <a:gd name="connsiteY66" fmla="*/ 10603 h 521291"/>
                <a:gd name="connsiteX67" fmla="*/ 422723 w 542349"/>
                <a:gd name="connsiteY67" fmla="*/ 14659 h 521291"/>
                <a:gd name="connsiteX68" fmla="*/ 427847 w 542349"/>
                <a:gd name="connsiteY68" fmla="*/ 13910 h 521291"/>
                <a:gd name="connsiteX69" fmla="*/ 427847 w 542349"/>
                <a:gd name="connsiteY69" fmla="*/ 15240 h 521291"/>
                <a:gd name="connsiteX70" fmla="*/ 427847 w 542349"/>
                <a:gd name="connsiteY70" fmla="*/ 19296 h 521291"/>
                <a:gd name="connsiteX71" fmla="*/ 432971 w 542349"/>
                <a:gd name="connsiteY71" fmla="*/ 18547 h 521291"/>
                <a:gd name="connsiteX72" fmla="*/ 432971 w 542349"/>
                <a:gd name="connsiteY72" fmla="*/ 19877 h 521291"/>
                <a:gd name="connsiteX73" fmla="*/ 432971 w 542349"/>
                <a:gd name="connsiteY73" fmla="*/ 23933 h 521291"/>
                <a:gd name="connsiteX74" fmla="*/ 438095 w 542349"/>
                <a:gd name="connsiteY74" fmla="*/ 23184 h 521291"/>
                <a:gd name="connsiteX75" fmla="*/ 438095 w 542349"/>
                <a:gd name="connsiteY75" fmla="*/ 24514 h 521291"/>
                <a:gd name="connsiteX76" fmla="*/ 438095 w 542349"/>
                <a:gd name="connsiteY76" fmla="*/ 28569 h 521291"/>
                <a:gd name="connsiteX77" fmla="*/ 443219 w 542349"/>
                <a:gd name="connsiteY77" fmla="*/ 27820 h 521291"/>
                <a:gd name="connsiteX78" fmla="*/ 443219 w 542349"/>
                <a:gd name="connsiteY78" fmla="*/ 29150 h 521291"/>
                <a:gd name="connsiteX79" fmla="*/ 443219 w 542349"/>
                <a:gd name="connsiteY79" fmla="*/ 33206 h 521291"/>
                <a:gd name="connsiteX80" fmla="*/ 448343 w 542349"/>
                <a:gd name="connsiteY80" fmla="*/ 32457 h 521291"/>
                <a:gd name="connsiteX81" fmla="*/ 448343 w 542349"/>
                <a:gd name="connsiteY81" fmla="*/ 33787 h 521291"/>
                <a:gd name="connsiteX82" fmla="*/ 448343 w 542349"/>
                <a:gd name="connsiteY82" fmla="*/ 37843 h 521291"/>
                <a:gd name="connsiteX83" fmla="*/ 453467 w 542349"/>
                <a:gd name="connsiteY83" fmla="*/ 37094 h 521291"/>
                <a:gd name="connsiteX84" fmla="*/ 453467 w 542349"/>
                <a:gd name="connsiteY84" fmla="*/ 38424 h 521291"/>
                <a:gd name="connsiteX85" fmla="*/ 453467 w 542349"/>
                <a:gd name="connsiteY85" fmla="*/ 42480 h 521291"/>
                <a:gd name="connsiteX86" fmla="*/ 458591 w 542349"/>
                <a:gd name="connsiteY86" fmla="*/ 41731 h 521291"/>
                <a:gd name="connsiteX87" fmla="*/ 458591 w 542349"/>
                <a:gd name="connsiteY87" fmla="*/ 43061 h 521291"/>
                <a:gd name="connsiteX88" fmla="*/ 458591 w 542349"/>
                <a:gd name="connsiteY88" fmla="*/ 47116 h 521291"/>
                <a:gd name="connsiteX89" fmla="*/ 463715 w 542349"/>
                <a:gd name="connsiteY89" fmla="*/ 46367 h 521291"/>
                <a:gd name="connsiteX90" fmla="*/ 463715 w 542349"/>
                <a:gd name="connsiteY90" fmla="*/ 47697 h 521291"/>
                <a:gd name="connsiteX91" fmla="*/ 463715 w 542349"/>
                <a:gd name="connsiteY91" fmla="*/ 51753 h 521291"/>
                <a:gd name="connsiteX92" fmla="*/ 468839 w 542349"/>
                <a:gd name="connsiteY92" fmla="*/ 51004 h 521291"/>
                <a:gd name="connsiteX93" fmla="*/ 468839 w 542349"/>
                <a:gd name="connsiteY93" fmla="*/ 52334 h 521291"/>
                <a:gd name="connsiteX94" fmla="*/ 468839 w 542349"/>
                <a:gd name="connsiteY94" fmla="*/ 56390 h 521291"/>
                <a:gd name="connsiteX95" fmla="*/ 473963 w 542349"/>
                <a:gd name="connsiteY95" fmla="*/ 55641 h 521291"/>
                <a:gd name="connsiteX96" fmla="*/ 473963 w 542349"/>
                <a:gd name="connsiteY96" fmla="*/ 56971 h 521291"/>
                <a:gd name="connsiteX97" fmla="*/ 473963 w 542349"/>
                <a:gd name="connsiteY97" fmla="*/ 61027 h 521291"/>
                <a:gd name="connsiteX98" fmla="*/ 479087 w 542349"/>
                <a:gd name="connsiteY98" fmla="*/ 60278 h 521291"/>
                <a:gd name="connsiteX99" fmla="*/ 479087 w 542349"/>
                <a:gd name="connsiteY99" fmla="*/ 61608 h 521291"/>
                <a:gd name="connsiteX100" fmla="*/ 479087 w 542349"/>
                <a:gd name="connsiteY100" fmla="*/ 65663 h 521291"/>
                <a:gd name="connsiteX101" fmla="*/ 484211 w 542349"/>
                <a:gd name="connsiteY101" fmla="*/ 64914 h 521291"/>
                <a:gd name="connsiteX102" fmla="*/ 484211 w 542349"/>
                <a:gd name="connsiteY102" fmla="*/ 66244 h 521291"/>
                <a:gd name="connsiteX103" fmla="*/ 484211 w 542349"/>
                <a:gd name="connsiteY103" fmla="*/ 70300 h 521291"/>
                <a:gd name="connsiteX104" fmla="*/ 489335 w 542349"/>
                <a:gd name="connsiteY104" fmla="*/ 69551 h 521291"/>
                <a:gd name="connsiteX105" fmla="*/ 489335 w 542349"/>
                <a:gd name="connsiteY105" fmla="*/ 70881 h 521291"/>
                <a:gd name="connsiteX106" fmla="*/ 489335 w 542349"/>
                <a:gd name="connsiteY106" fmla="*/ 74937 h 521291"/>
                <a:gd name="connsiteX107" fmla="*/ 494459 w 542349"/>
                <a:gd name="connsiteY107" fmla="*/ 74188 h 521291"/>
                <a:gd name="connsiteX108" fmla="*/ 494459 w 542349"/>
                <a:gd name="connsiteY108" fmla="*/ 75518 h 521291"/>
                <a:gd name="connsiteX109" fmla="*/ 494459 w 542349"/>
                <a:gd name="connsiteY109" fmla="*/ 79574 h 521291"/>
                <a:gd name="connsiteX110" fmla="*/ 499583 w 542349"/>
                <a:gd name="connsiteY110" fmla="*/ 78825 h 521291"/>
                <a:gd name="connsiteX111" fmla="*/ 499583 w 542349"/>
                <a:gd name="connsiteY111" fmla="*/ 80155 h 521291"/>
                <a:gd name="connsiteX112" fmla="*/ 499583 w 542349"/>
                <a:gd name="connsiteY112" fmla="*/ 84210 h 521291"/>
                <a:gd name="connsiteX113" fmla="*/ 504707 w 542349"/>
                <a:gd name="connsiteY113" fmla="*/ 83461 h 521291"/>
                <a:gd name="connsiteX114" fmla="*/ 504707 w 542349"/>
                <a:gd name="connsiteY114" fmla="*/ 84791 h 521291"/>
                <a:gd name="connsiteX115" fmla="*/ 504707 w 542349"/>
                <a:gd name="connsiteY115" fmla="*/ 88847 h 521291"/>
                <a:gd name="connsiteX116" fmla="*/ 509831 w 542349"/>
                <a:gd name="connsiteY116" fmla="*/ 88098 h 521291"/>
                <a:gd name="connsiteX117" fmla="*/ 509831 w 542349"/>
                <a:gd name="connsiteY117" fmla="*/ 89428 h 521291"/>
                <a:gd name="connsiteX118" fmla="*/ 509831 w 542349"/>
                <a:gd name="connsiteY118" fmla="*/ 93484 h 521291"/>
                <a:gd name="connsiteX119" fmla="*/ 514955 w 542349"/>
                <a:gd name="connsiteY119" fmla="*/ 92735 h 521291"/>
                <a:gd name="connsiteX120" fmla="*/ 514955 w 542349"/>
                <a:gd name="connsiteY120" fmla="*/ 94065 h 521291"/>
                <a:gd name="connsiteX121" fmla="*/ 514955 w 542349"/>
                <a:gd name="connsiteY121" fmla="*/ 98121 h 521291"/>
                <a:gd name="connsiteX122" fmla="*/ 520079 w 542349"/>
                <a:gd name="connsiteY122" fmla="*/ 97372 h 521291"/>
                <a:gd name="connsiteX123" fmla="*/ 520079 w 542349"/>
                <a:gd name="connsiteY123" fmla="*/ 98702 h 521291"/>
                <a:gd name="connsiteX124" fmla="*/ 520079 w 542349"/>
                <a:gd name="connsiteY124" fmla="*/ 102757 h 521291"/>
                <a:gd name="connsiteX125" fmla="*/ 525203 w 542349"/>
                <a:gd name="connsiteY125" fmla="*/ 102008 h 521291"/>
                <a:gd name="connsiteX126" fmla="*/ 525203 w 542349"/>
                <a:gd name="connsiteY126" fmla="*/ 103338 h 521291"/>
                <a:gd name="connsiteX127" fmla="*/ 525203 w 542349"/>
                <a:gd name="connsiteY127" fmla="*/ 107394 h 521291"/>
                <a:gd name="connsiteX128" fmla="*/ 530327 w 542349"/>
                <a:gd name="connsiteY128" fmla="*/ 106645 h 521291"/>
                <a:gd name="connsiteX129" fmla="*/ 530327 w 542349"/>
                <a:gd name="connsiteY129" fmla="*/ 107975 h 521291"/>
                <a:gd name="connsiteX130" fmla="*/ 530327 w 542349"/>
                <a:gd name="connsiteY130" fmla="*/ 112031 h 521291"/>
                <a:gd name="connsiteX131" fmla="*/ 535451 w 542349"/>
                <a:gd name="connsiteY131" fmla="*/ 111282 h 521291"/>
                <a:gd name="connsiteX132" fmla="*/ 535451 w 542349"/>
                <a:gd name="connsiteY132" fmla="*/ 112612 h 521291"/>
                <a:gd name="connsiteX133" fmla="*/ 535451 w 542349"/>
                <a:gd name="connsiteY133" fmla="*/ 116668 h 521291"/>
                <a:gd name="connsiteX134" fmla="*/ 540575 w 542349"/>
                <a:gd name="connsiteY134" fmla="*/ 115919 h 521291"/>
                <a:gd name="connsiteX135" fmla="*/ 540575 w 542349"/>
                <a:gd name="connsiteY135" fmla="*/ 117249 h 521291"/>
                <a:gd name="connsiteX136" fmla="*/ 540575 w 542349"/>
                <a:gd name="connsiteY136" fmla="*/ 121304 h 521291"/>
                <a:gd name="connsiteX137" fmla="*/ 542349 w 542349"/>
                <a:gd name="connsiteY137" fmla="*/ 121045 h 521291"/>
                <a:gd name="connsiteX138" fmla="*/ 542349 w 542349"/>
                <a:gd name="connsiteY138" fmla="*/ 408841 h 521291"/>
                <a:gd name="connsiteX139" fmla="*/ 429899 w 542349"/>
                <a:gd name="connsiteY139" fmla="*/ 521291 h 521291"/>
                <a:gd name="connsiteX140" fmla="*/ 169902 w 542349"/>
                <a:gd name="connsiteY140" fmla="*/ 521291 h 521291"/>
                <a:gd name="connsiteX141" fmla="*/ 169583 w 542349"/>
                <a:gd name="connsiteY141" fmla="*/ 520486 h 521291"/>
                <a:gd name="connsiteX142" fmla="*/ 165637 w 542349"/>
                <a:gd name="connsiteY142" fmla="*/ 518820 h 521291"/>
                <a:gd name="connsiteX143" fmla="*/ 164459 w 542349"/>
                <a:gd name="connsiteY143" fmla="*/ 515849 h 521291"/>
                <a:gd name="connsiteX144" fmla="*/ 160513 w 542349"/>
                <a:gd name="connsiteY144" fmla="*/ 514183 h 521291"/>
                <a:gd name="connsiteX145" fmla="*/ 159336 w 542349"/>
                <a:gd name="connsiteY145" fmla="*/ 511213 h 521291"/>
                <a:gd name="connsiteX146" fmla="*/ 155389 w 542349"/>
                <a:gd name="connsiteY146" fmla="*/ 509547 h 521291"/>
                <a:gd name="connsiteX147" fmla="*/ 154211 w 542349"/>
                <a:gd name="connsiteY147" fmla="*/ 506576 h 521291"/>
                <a:gd name="connsiteX148" fmla="*/ 150265 w 542349"/>
                <a:gd name="connsiteY148" fmla="*/ 504910 h 521291"/>
                <a:gd name="connsiteX149" fmla="*/ 149087 w 542349"/>
                <a:gd name="connsiteY149" fmla="*/ 501939 h 521291"/>
                <a:gd name="connsiteX150" fmla="*/ 145141 w 542349"/>
                <a:gd name="connsiteY150" fmla="*/ 500273 h 521291"/>
                <a:gd name="connsiteX151" fmla="*/ 143963 w 542349"/>
                <a:gd name="connsiteY151" fmla="*/ 497302 h 521291"/>
                <a:gd name="connsiteX152" fmla="*/ 140017 w 542349"/>
                <a:gd name="connsiteY152" fmla="*/ 495636 h 521291"/>
                <a:gd name="connsiteX153" fmla="*/ 138840 w 542349"/>
                <a:gd name="connsiteY153" fmla="*/ 492666 h 521291"/>
                <a:gd name="connsiteX154" fmla="*/ 134893 w 542349"/>
                <a:gd name="connsiteY154" fmla="*/ 491000 h 521291"/>
                <a:gd name="connsiteX155" fmla="*/ 133715 w 542349"/>
                <a:gd name="connsiteY155" fmla="*/ 488029 h 521291"/>
                <a:gd name="connsiteX156" fmla="*/ 129769 w 542349"/>
                <a:gd name="connsiteY156" fmla="*/ 486363 h 521291"/>
                <a:gd name="connsiteX157" fmla="*/ 128591 w 542349"/>
                <a:gd name="connsiteY157" fmla="*/ 483392 h 521291"/>
                <a:gd name="connsiteX158" fmla="*/ 124645 w 542349"/>
                <a:gd name="connsiteY158" fmla="*/ 481726 h 521291"/>
                <a:gd name="connsiteX159" fmla="*/ 123467 w 542349"/>
                <a:gd name="connsiteY159" fmla="*/ 478755 h 521291"/>
                <a:gd name="connsiteX160" fmla="*/ 119521 w 542349"/>
                <a:gd name="connsiteY160" fmla="*/ 477089 h 521291"/>
                <a:gd name="connsiteX161" fmla="*/ 118344 w 542349"/>
                <a:gd name="connsiteY161" fmla="*/ 474119 h 521291"/>
                <a:gd name="connsiteX162" fmla="*/ 114397 w 542349"/>
                <a:gd name="connsiteY162" fmla="*/ 472453 h 521291"/>
                <a:gd name="connsiteX163" fmla="*/ 113219 w 542349"/>
                <a:gd name="connsiteY163" fmla="*/ 469482 h 521291"/>
                <a:gd name="connsiteX164" fmla="*/ 109273 w 542349"/>
                <a:gd name="connsiteY164" fmla="*/ 467816 h 521291"/>
                <a:gd name="connsiteX165" fmla="*/ 108095 w 542349"/>
                <a:gd name="connsiteY165" fmla="*/ 464845 h 521291"/>
                <a:gd name="connsiteX166" fmla="*/ 104149 w 542349"/>
                <a:gd name="connsiteY166" fmla="*/ 463178 h 521291"/>
                <a:gd name="connsiteX167" fmla="*/ 102971 w 542349"/>
                <a:gd name="connsiteY167" fmla="*/ 460208 h 521291"/>
                <a:gd name="connsiteX168" fmla="*/ 99025 w 542349"/>
                <a:gd name="connsiteY168" fmla="*/ 458541 h 521291"/>
                <a:gd name="connsiteX169" fmla="*/ 97848 w 542349"/>
                <a:gd name="connsiteY169" fmla="*/ 455572 h 521291"/>
                <a:gd name="connsiteX170" fmla="*/ 93901 w 542349"/>
                <a:gd name="connsiteY170" fmla="*/ 453905 h 521291"/>
                <a:gd name="connsiteX171" fmla="*/ 92723 w 542349"/>
                <a:gd name="connsiteY171" fmla="*/ 450935 h 521291"/>
                <a:gd name="connsiteX172" fmla="*/ 88777 w 542349"/>
                <a:gd name="connsiteY172" fmla="*/ 449268 h 521291"/>
                <a:gd name="connsiteX173" fmla="*/ 87599 w 542349"/>
                <a:gd name="connsiteY173" fmla="*/ 446298 h 521291"/>
                <a:gd name="connsiteX174" fmla="*/ 83653 w 542349"/>
                <a:gd name="connsiteY174" fmla="*/ 444631 h 521291"/>
                <a:gd name="connsiteX175" fmla="*/ 82475 w 542349"/>
                <a:gd name="connsiteY175" fmla="*/ 441661 h 521291"/>
                <a:gd name="connsiteX176" fmla="*/ 78529 w 542349"/>
                <a:gd name="connsiteY176" fmla="*/ 439994 h 521291"/>
                <a:gd name="connsiteX177" fmla="*/ 77352 w 542349"/>
                <a:gd name="connsiteY177" fmla="*/ 437025 h 521291"/>
                <a:gd name="connsiteX178" fmla="*/ 73405 w 542349"/>
                <a:gd name="connsiteY178" fmla="*/ 435358 h 521291"/>
                <a:gd name="connsiteX179" fmla="*/ 72227 w 542349"/>
                <a:gd name="connsiteY179" fmla="*/ 432388 h 521291"/>
                <a:gd name="connsiteX180" fmla="*/ 68281 w 542349"/>
                <a:gd name="connsiteY180" fmla="*/ 430721 h 521291"/>
                <a:gd name="connsiteX181" fmla="*/ 67103 w 542349"/>
                <a:gd name="connsiteY181" fmla="*/ 427751 h 521291"/>
                <a:gd name="connsiteX182" fmla="*/ 63157 w 542349"/>
                <a:gd name="connsiteY182" fmla="*/ 426084 h 521291"/>
                <a:gd name="connsiteX183" fmla="*/ 61979 w 542349"/>
                <a:gd name="connsiteY183" fmla="*/ 423114 h 521291"/>
                <a:gd name="connsiteX184" fmla="*/ 58033 w 542349"/>
                <a:gd name="connsiteY184" fmla="*/ 421447 h 521291"/>
                <a:gd name="connsiteX185" fmla="*/ 56856 w 542349"/>
                <a:gd name="connsiteY185" fmla="*/ 418478 h 521291"/>
                <a:gd name="connsiteX186" fmla="*/ 52909 w 542349"/>
                <a:gd name="connsiteY186" fmla="*/ 416811 h 521291"/>
                <a:gd name="connsiteX187" fmla="*/ 51731 w 542349"/>
                <a:gd name="connsiteY187" fmla="*/ 413841 h 521291"/>
                <a:gd name="connsiteX188" fmla="*/ 47785 w 542349"/>
                <a:gd name="connsiteY188" fmla="*/ 412174 h 521291"/>
                <a:gd name="connsiteX189" fmla="*/ 46607 w 542349"/>
                <a:gd name="connsiteY189" fmla="*/ 409204 h 521291"/>
                <a:gd name="connsiteX190" fmla="*/ 42661 w 542349"/>
                <a:gd name="connsiteY190" fmla="*/ 407537 h 521291"/>
                <a:gd name="connsiteX191" fmla="*/ 41483 w 542349"/>
                <a:gd name="connsiteY191" fmla="*/ 404567 h 521291"/>
                <a:gd name="connsiteX192" fmla="*/ 37537 w 542349"/>
                <a:gd name="connsiteY192" fmla="*/ 402900 h 521291"/>
                <a:gd name="connsiteX193" fmla="*/ 36360 w 542349"/>
                <a:gd name="connsiteY193" fmla="*/ 399931 h 521291"/>
                <a:gd name="connsiteX194" fmla="*/ 32413 w 542349"/>
                <a:gd name="connsiteY194" fmla="*/ 398264 h 521291"/>
                <a:gd name="connsiteX195" fmla="*/ 31235 w 542349"/>
                <a:gd name="connsiteY195" fmla="*/ 395294 h 521291"/>
                <a:gd name="connsiteX196" fmla="*/ 27289 w 542349"/>
                <a:gd name="connsiteY196" fmla="*/ 393627 h 521291"/>
                <a:gd name="connsiteX197" fmla="*/ 26111 w 542349"/>
                <a:gd name="connsiteY197" fmla="*/ 390657 h 521291"/>
                <a:gd name="connsiteX198" fmla="*/ 22165 w 542349"/>
                <a:gd name="connsiteY198" fmla="*/ 388990 h 521291"/>
                <a:gd name="connsiteX199" fmla="*/ 20987 w 542349"/>
                <a:gd name="connsiteY199" fmla="*/ 386020 h 521291"/>
                <a:gd name="connsiteX200" fmla="*/ 17041 w 542349"/>
                <a:gd name="connsiteY200" fmla="*/ 384353 h 521291"/>
                <a:gd name="connsiteX201" fmla="*/ 15864 w 542349"/>
                <a:gd name="connsiteY201" fmla="*/ 381384 h 521291"/>
                <a:gd name="connsiteX202" fmla="*/ 11917 w 542349"/>
                <a:gd name="connsiteY202" fmla="*/ 379717 h 521291"/>
                <a:gd name="connsiteX203" fmla="*/ 10739 w 542349"/>
                <a:gd name="connsiteY203" fmla="*/ 376747 h 521291"/>
                <a:gd name="connsiteX204" fmla="*/ 6793 w 542349"/>
                <a:gd name="connsiteY204" fmla="*/ 375080 h 521291"/>
                <a:gd name="connsiteX205" fmla="*/ 0 w 542349"/>
                <a:gd name="connsiteY205" fmla="*/ 357942 h 521291"/>
                <a:gd name="connsiteX206" fmla="*/ 0 w 542349"/>
                <a:gd name="connsiteY206" fmla="*/ 216497 h 521291"/>
                <a:gd name="connsiteX207" fmla="*/ 0 w 542349"/>
                <a:gd name="connsiteY207" fmla="*/ 212167 h 521291"/>
                <a:gd name="connsiteX208" fmla="*/ 168741 w 542349"/>
                <a:gd name="connsiteY208" fmla="*/ 0 h 521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</a:cxnLst>
              <a:rect l="l" t="t" r="r" b="b"/>
              <a:pathLst>
                <a:path w="542349" h="521291">
                  <a:moveTo>
                    <a:pt x="168741" y="0"/>
                  </a:moveTo>
                  <a:cubicBezTo>
                    <a:pt x="168741" y="0"/>
                    <a:pt x="168741" y="0"/>
                    <a:pt x="168741" y="1330"/>
                  </a:cubicBezTo>
                  <a:lnTo>
                    <a:pt x="168741" y="5397"/>
                  </a:lnTo>
                  <a:lnTo>
                    <a:pt x="173865" y="4637"/>
                  </a:lnTo>
                  <a:cubicBezTo>
                    <a:pt x="173865" y="4637"/>
                    <a:pt x="173865" y="4637"/>
                    <a:pt x="173865" y="5967"/>
                  </a:cubicBezTo>
                  <a:lnTo>
                    <a:pt x="173865" y="10033"/>
                  </a:lnTo>
                  <a:lnTo>
                    <a:pt x="178989" y="9273"/>
                  </a:lnTo>
                  <a:cubicBezTo>
                    <a:pt x="178989" y="9273"/>
                    <a:pt x="178989" y="9273"/>
                    <a:pt x="178989" y="10603"/>
                  </a:cubicBezTo>
                  <a:lnTo>
                    <a:pt x="178989" y="14670"/>
                  </a:lnTo>
                  <a:lnTo>
                    <a:pt x="184113" y="13910"/>
                  </a:lnTo>
                  <a:cubicBezTo>
                    <a:pt x="184113" y="13910"/>
                    <a:pt x="184113" y="13910"/>
                    <a:pt x="184113" y="15240"/>
                  </a:cubicBezTo>
                  <a:lnTo>
                    <a:pt x="184113" y="19307"/>
                  </a:lnTo>
                  <a:lnTo>
                    <a:pt x="189237" y="18547"/>
                  </a:lnTo>
                  <a:cubicBezTo>
                    <a:pt x="189237" y="18547"/>
                    <a:pt x="189237" y="18547"/>
                    <a:pt x="189237" y="19877"/>
                  </a:cubicBezTo>
                  <a:lnTo>
                    <a:pt x="189237" y="23944"/>
                  </a:lnTo>
                  <a:lnTo>
                    <a:pt x="194361" y="23184"/>
                  </a:lnTo>
                  <a:cubicBezTo>
                    <a:pt x="194361" y="23184"/>
                    <a:pt x="194361" y="23184"/>
                    <a:pt x="194361" y="24514"/>
                  </a:cubicBezTo>
                  <a:lnTo>
                    <a:pt x="194361" y="28580"/>
                  </a:lnTo>
                  <a:lnTo>
                    <a:pt x="199485" y="27820"/>
                  </a:lnTo>
                  <a:cubicBezTo>
                    <a:pt x="199485" y="27820"/>
                    <a:pt x="199485" y="27820"/>
                    <a:pt x="199485" y="29150"/>
                  </a:cubicBezTo>
                  <a:lnTo>
                    <a:pt x="199485" y="33217"/>
                  </a:lnTo>
                  <a:lnTo>
                    <a:pt x="204609" y="32457"/>
                  </a:lnTo>
                  <a:cubicBezTo>
                    <a:pt x="204609" y="32457"/>
                    <a:pt x="204609" y="32457"/>
                    <a:pt x="204609" y="33787"/>
                  </a:cubicBezTo>
                  <a:lnTo>
                    <a:pt x="204609" y="37854"/>
                  </a:lnTo>
                  <a:lnTo>
                    <a:pt x="209733" y="37094"/>
                  </a:lnTo>
                  <a:cubicBezTo>
                    <a:pt x="209733" y="37094"/>
                    <a:pt x="209733" y="37094"/>
                    <a:pt x="209733" y="38424"/>
                  </a:cubicBezTo>
                  <a:lnTo>
                    <a:pt x="209733" y="42491"/>
                  </a:lnTo>
                  <a:lnTo>
                    <a:pt x="214857" y="41731"/>
                  </a:lnTo>
                  <a:cubicBezTo>
                    <a:pt x="214857" y="41731"/>
                    <a:pt x="214857" y="41731"/>
                    <a:pt x="214857" y="43061"/>
                  </a:cubicBezTo>
                  <a:lnTo>
                    <a:pt x="214857" y="47127"/>
                  </a:lnTo>
                  <a:lnTo>
                    <a:pt x="219981" y="46367"/>
                  </a:lnTo>
                  <a:cubicBezTo>
                    <a:pt x="219981" y="46367"/>
                    <a:pt x="219981" y="46367"/>
                    <a:pt x="219981" y="47697"/>
                  </a:cubicBezTo>
                  <a:lnTo>
                    <a:pt x="219981" y="51764"/>
                  </a:lnTo>
                  <a:lnTo>
                    <a:pt x="225105" y="51004"/>
                  </a:lnTo>
                  <a:cubicBezTo>
                    <a:pt x="225105" y="51004"/>
                    <a:pt x="225105" y="51004"/>
                    <a:pt x="225105" y="52334"/>
                  </a:cubicBezTo>
                  <a:lnTo>
                    <a:pt x="225105" y="56401"/>
                  </a:lnTo>
                  <a:lnTo>
                    <a:pt x="230229" y="55641"/>
                  </a:lnTo>
                  <a:cubicBezTo>
                    <a:pt x="230229" y="55641"/>
                    <a:pt x="230229" y="55641"/>
                    <a:pt x="230229" y="56971"/>
                  </a:cubicBezTo>
                  <a:lnTo>
                    <a:pt x="230229" y="61038"/>
                  </a:lnTo>
                  <a:lnTo>
                    <a:pt x="235353" y="60278"/>
                  </a:lnTo>
                  <a:cubicBezTo>
                    <a:pt x="235353" y="60278"/>
                    <a:pt x="235353" y="60278"/>
                    <a:pt x="235353" y="61608"/>
                  </a:cubicBezTo>
                  <a:lnTo>
                    <a:pt x="235353" y="65674"/>
                  </a:lnTo>
                  <a:lnTo>
                    <a:pt x="240477" y="64914"/>
                  </a:lnTo>
                  <a:cubicBezTo>
                    <a:pt x="240477" y="64914"/>
                    <a:pt x="240477" y="64914"/>
                    <a:pt x="240477" y="66244"/>
                  </a:cubicBezTo>
                  <a:lnTo>
                    <a:pt x="240477" y="70311"/>
                  </a:lnTo>
                  <a:lnTo>
                    <a:pt x="245601" y="69551"/>
                  </a:lnTo>
                  <a:cubicBezTo>
                    <a:pt x="245601" y="69551"/>
                    <a:pt x="245601" y="69551"/>
                    <a:pt x="245601" y="70881"/>
                  </a:cubicBezTo>
                  <a:lnTo>
                    <a:pt x="245601" y="74948"/>
                  </a:lnTo>
                  <a:lnTo>
                    <a:pt x="250725" y="74188"/>
                  </a:lnTo>
                  <a:cubicBezTo>
                    <a:pt x="250725" y="74188"/>
                    <a:pt x="250725" y="74188"/>
                    <a:pt x="250725" y="78679"/>
                  </a:cubicBezTo>
                  <a:lnTo>
                    <a:pt x="250725" y="79585"/>
                  </a:lnTo>
                  <a:lnTo>
                    <a:pt x="255849" y="78825"/>
                  </a:lnTo>
                  <a:cubicBezTo>
                    <a:pt x="255849" y="78825"/>
                    <a:pt x="255849" y="78825"/>
                    <a:pt x="255849" y="80156"/>
                  </a:cubicBezTo>
                  <a:lnTo>
                    <a:pt x="255849" y="84221"/>
                  </a:lnTo>
                  <a:lnTo>
                    <a:pt x="260973" y="83461"/>
                  </a:lnTo>
                  <a:cubicBezTo>
                    <a:pt x="260973" y="83461"/>
                    <a:pt x="260973" y="83461"/>
                    <a:pt x="260973" y="84791"/>
                  </a:cubicBezTo>
                  <a:lnTo>
                    <a:pt x="260973" y="88858"/>
                  </a:lnTo>
                  <a:lnTo>
                    <a:pt x="265004" y="88260"/>
                  </a:lnTo>
                  <a:lnTo>
                    <a:pt x="272056" y="69279"/>
                  </a:lnTo>
                  <a:cubicBezTo>
                    <a:pt x="296516" y="30670"/>
                    <a:pt x="339276" y="4330"/>
                    <a:pt x="412475" y="0"/>
                  </a:cubicBezTo>
                  <a:cubicBezTo>
                    <a:pt x="412475" y="0"/>
                    <a:pt x="412475" y="0"/>
                    <a:pt x="412475" y="1330"/>
                  </a:cubicBezTo>
                  <a:lnTo>
                    <a:pt x="412475" y="5386"/>
                  </a:lnTo>
                  <a:lnTo>
                    <a:pt x="417599" y="4637"/>
                  </a:lnTo>
                  <a:cubicBezTo>
                    <a:pt x="417599" y="4637"/>
                    <a:pt x="417599" y="4637"/>
                    <a:pt x="417599" y="5967"/>
                  </a:cubicBezTo>
                  <a:lnTo>
                    <a:pt x="417599" y="10022"/>
                  </a:lnTo>
                  <a:lnTo>
                    <a:pt x="422723" y="9273"/>
                  </a:lnTo>
                  <a:cubicBezTo>
                    <a:pt x="422723" y="9273"/>
                    <a:pt x="422723" y="9273"/>
                    <a:pt x="422723" y="10603"/>
                  </a:cubicBezTo>
                  <a:lnTo>
                    <a:pt x="422723" y="14659"/>
                  </a:lnTo>
                  <a:lnTo>
                    <a:pt x="427847" y="13910"/>
                  </a:lnTo>
                  <a:cubicBezTo>
                    <a:pt x="427847" y="13910"/>
                    <a:pt x="427847" y="13910"/>
                    <a:pt x="427847" y="15240"/>
                  </a:cubicBezTo>
                  <a:lnTo>
                    <a:pt x="427847" y="19296"/>
                  </a:lnTo>
                  <a:lnTo>
                    <a:pt x="432971" y="18547"/>
                  </a:lnTo>
                  <a:cubicBezTo>
                    <a:pt x="432971" y="18547"/>
                    <a:pt x="432971" y="18547"/>
                    <a:pt x="432971" y="19877"/>
                  </a:cubicBezTo>
                  <a:lnTo>
                    <a:pt x="432971" y="23933"/>
                  </a:lnTo>
                  <a:lnTo>
                    <a:pt x="438095" y="23184"/>
                  </a:lnTo>
                  <a:cubicBezTo>
                    <a:pt x="438095" y="23184"/>
                    <a:pt x="438095" y="23184"/>
                    <a:pt x="438095" y="24514"/>
                  </a:cubicBezTo>
                  <a:lnTo>
                    <a:pt x="438095" y="28569"/>
                  </a:lnTo>
                  <a:lnTo>
                    <a:pt x="443219" y="27820"/>
                  </a:lnTo>
                  <a:cubicBezTo>
                    <a:pt x="443219" y="27820"/>
                    <a:pt x="443219" y="27820"/>
                    <a:pt x="443219" y="29150"/>
                  </a:cubicBezTo>
                  <a:lnTo>
                    <a:pt x="443219" y="33206"/>
                  </a:lnTo>
                  <a:lnTo>
                    <a:pt x="448343" y="32457"/>
                  </a:lnTo>
                  <a:cubicBezTo>
                    <a:pt x="448343" y="32457"/>
                    <a:pt x="448343" y="32457"/>
                    <a:pt x="448343" y="33787"/>
                  </a:cubicBezTo>
                  <a:lnTo>
                    <a:pt x="448343" y="37843"/>
                  </a:lnTo>
                  <a:lnTo>
                    <a:pt x="453467" y="37094"/>
                  </a:lnTo>
                  <a:cubicBezTo>
                    <a:pt x="453467" y="37094"/>
                    <a:pt x="453467" y="37094"/>
                    <a:pt x="453467" y="38424"/>
                  </a:cubicBezTo>
                  <a:lnTo>
                    <a:pt x="453467" y="42480"/>
                  </a:lnTo>
                  <a:lnTo>
                    <a:pt x="458591" y="41731"/>
                  </a:lnTo>
                  <a:cubicBezTo>
                    <a:pt x="458591" y="41731"/>
                    <a:pt x="458591" y="41731"/>
                    <a:pt x="458591" y="43061"/>
                  </a:cubicBezTo>
                  <a:lnTo>
                    <a:pt x="458591" y="47116"/>
                  </a:lnTo>
                  <a:lnTo>
                    <a:pt x="463715" y="46367"/>
                  </a:lnTo>
                  <a:cubicBezTo>
                    <a:pt x="463715" y="46367"/>
                    <a:pt x="463715" y="46367"/>
                    <a:pt x="463715" y="47697"/>
                  </a:cubicBezTo>
                  <a:lnTo>
                    <a:pt x="463715" y="51753"/>
                  </a:lnTo>
                  <a:lnTo>
                    <a:pt x="468839" y="51004"/>
                  </a:lnTo>
                  <a:cubicBezTo>
                    <a:pt x="468839" y="51004"/>
                    <a:pt x="468839" y="51004"/>
                    <a:pt x="468839" y="52334"/>
                  </a:cubicBezTo>
                  <a:lnTo>
                    <a:pt x="468839" y="56390"/>
                  </a:lnTo>
                  <a:lnTo>
                    <a:pt x="473963" y="55641"/>
                  </a:lnTo>
                  <a:cubicBezTo>
                    <a:pt x="473963" y="55641"/>
                    <a:pt x="473963" y="55641"/>
                    <a:pt x="473963" y="56971"/>
                  </a:cubicBezTo>
                  <a:lnTo>
                    <a:pt x="473963" y="61027"/>
                  </a:lnTo>
                  <a:lnTo>
                    <a:pt x="479087" y="60278"/>
                  </a:lnTo>
                  <a:cubicBezTo>
                    <a:pt x="479087" y="60278"/>
                    <a:pt x="479087" y="60278"/>
                    <a:pt x="479087" y="61608"/>
                  </a:cubicBezTo>
                  <a:lnTo>
                    <a:pt x="479087" y="65663"/>
                  </a:lnTo>
                  <a:lnTo>
                    <a:pt x="484211" y="64914"/>
                  </a:lnTo>
                  <a:cubicBezTo>
                    <a:pt x="484211" y="64914"/>
                    <a:pt x="484211" y="64914"/>
                    <a:pt x="484211" y="66244"/>
                  </a:cubicBezTo>
                  <a:lnTo>
                    <a:pt x="484211" y="70300"/>
                  </a:lnTo>
                  <a:lnTo>
                    <a:pt x="489335" y="69551"/>
                  </a:lnTo>
                  <a:cubicBezTo>
                    <a:pt x="489335" y="69551"/>
                    <a:pt x="489335" y="69551"/>
                    <a:pt x="489335" y="70881"/>
                  </a:cubicBezTo>
                  <a:lnTo>
                    <a:pt x="489335" y="74937"/>
                  </a:lnTo>
                  <a:lnTo>
                    <a:pt x="494459" y="74188"/>
                  </a:lnTo>
                  <a:cubicBezTo>
                    <a:pt x="494459" y="74188"/>
                    <a:pt x="494459" y="74188"/>
                    <a:pt x="494459" y="75518"/>
                  </a:cubicBezTo>
                  <a:lnTo>
                    <a:pt x="494459" y="79574"/>
                  </a:lnTo>
                  <a:lnTo>
                    <a:pt x="499583" y="78825"/>
                  </a:lnTo>
                  <a:cubicBezTo>
                    <a:pt x="499583" y="78825"/>
                    <a:pt x="499583" y="78825"/>
                    <a:pt x="499583" y="80155"/>
                  </a:cubicBezTo>
                  <a:lnTo>
                    <a:pt x="499583" y="84210"/>
                  </a:lnTo>
                  <a:lnTo>
                    <a:pt x="504707" y="83461"/>
                  </a:lnTo>
                  <a:cubicBezTo>
                    <a:pt x="504707" y="83461"/>
                    <a:pt x="504707" y="83461"/>
                    <a:pt x="504707" y="84791"/>
                  </a:cubicBezTo>
                  <a:lnTo>
                    <a:pt x="504707" y="88847"/>
                  </a:lnTo>
                  <a:lnTo>
                    <a:pt x="509831" y="88098"/>
                  </a:lnTo>
                  <a:cubicBezTo>
                    <a:pt x="509831" y="88098"/>
                    <a:pt x="509831" y="88098"/>
                    <a:pt x="509831" y="89428"/>
                  </a:cubicBezTo>
                  <a:lnTo>
                    <a:pt x="509831" y="93484"/>
                  </a:lnTo>
                  <a:lnTo>
                    <a:pt x="514955" y="92735"/>
                  </a:lnTo>
                  <a:cubicBezTo>
                    <a:pt x="514955" y="92735"/>
                    <a:pt x="514955" y="92735"/>
                    <a:pt x="514955" y="94065"/>
                  </a:cubicBezTo>
                  <a:lnTo>
                    <a:pt x="514955" y="98121"/>
                  </a:lnTo>
                  <a:lnTo>
                    <a:pt x="520079" y="97372"/>
                  </a:lnTo>
                  <a:cubicBezTo>
                    <a:pt x="520079" y="97372"/>
                    <a:pt x="520079" y="97372"/>
                    <a:pt x="520079" y="98702"/>
                  </a:cubicBezTo>
                  <a:lnTo>
                    <a:pt x="520079" y="102757"/>
                  </a:lnTo>
                  <a:lnTo>
                    <a:pt x="525203" y="102008"/>
                  </a:lnTo>
                  <a:cubicBezTo>
                    <a:pt x="525203" y="102008"/>
                    <a:pt x="525203" y="102008"/>
                    <a:pt x="525203" y="103338"/>
                  </a:cubicBezTo>
                  <a:lnTo>
                    <a:pt x="525203" y="107394"/>
                  </a:lnTo>
                  <a:lnTo>
                    <a:pt x="530327" y="106645"/>
                  </a:lnTo>
                  <a:cubicBezTo>
                    <a:pt x="530327" y="106645"/>
                    <a:pt x="530327" y="106645"/>
                    <a:pt x="530327" y="107975"/>
                  </a:cubicBezTo>
                  <a:lnTo>
                    <a:pt x="530327" y="112031"/>
                  </a:lnTo>
                  <a:lnTo>
                    <a:pt x="535451" y="111282"/>
                  </a:lnTo>
                  <a:cubicBezTo>
                    <a:pt x="535451" y="111282"/>
                    <a:pt x="535451" y="111282"/>
                    <a:pt x="535451" y="112612"/>
                  </a:cubicBezTo>
                  <a:lnTo>
                    <a:pt x="535451" y="116668"/>
                  </a:lnTo>
                  <a:lnTo>
                    <a:pt x="540575" y="115919"/>
                  </a:lnTo>
                  <a:cubicBezTo>
                    <a:pt x="540575" y="115919"/>
                    <a:pt x="540575" y="115919"/>
                    <a:pt x="540575" y="117249"/>
                  </a:cubicBezTo>
                  <a:lnTo>
                    <a:pt x="540575" y="121304"/>
                  </a:lnTo>
                  <a:lnTo>
                    <a:pt x="542349" y="121045"/>
                  </a:lnTo>
                  <a:lnTo>
                    <a:pt x="542349" y="408841"/>
                  </a:lnTo>
                  <a:cubicBezTo>
                    <a:pt x="542349" y="470945"/>
                    <a:pt x="492003" y="521291"/>
                    <a:pt x="429899" y="521291"/>
                  </a:cubicBezTo>
                  <a:lnTo>
                    <a:pt x="169902" y="521291"/>
                  </a:lnTo>
                  <a:lnTo>
                    <a:pt x="169583" y="520486"/>
                  </a:lnTo>
                  <a:lnTo>
                    <a:pt x="165637" y="518820"/>
                  </a:lnTo>
                  <a:lnTo>
                    <a:pt x="164459" y="515849"/>
                  </a:lnTo>
                  <a:lnTo>
                    <a:pt x="160513" y="514183"/>
                  </a:lnTo>
                  <a:lnTo>
                    <a:pt x="159336" y="511213"/>
                  </a:lnTo>
                  <a:lnTo>
                    <a:pt x="155389" y="509547"/>
                  </a:lnTo>
                  <a:lnTo>
                    <a:pt x="154211" y="506576"/>
                  </a:lnTo>
                  <a:lnTo>
                    <a:pt x="150265" y="504910"/>
                  </a:lnTo>
                  <a:lnTo>
                    <a:pt x="149087" y="501939"/>
                  </a:lnTo>
                  <a:lnTo>
                    <a:pt x="145141" y="500273"/>
                  </a:lnTo>
                  <a:lnTo>
                    <a:pt x="143963" y="497302"/>
                  </a:lnTo>
                  <a:lnTo>
                    <a:pt x="140017" y="495636"/>
                  </a:lnTo>
                  <a:lnTo>
                    <a:pt x="138840" y="492666"/>
                  </a:lnTo>
                  <a:lnTo>
                    <a:pt x="134893" y="491000"/>
                  </a:lnTo>
                  <a:lnTo>
                    <a:pt x="133715" y="488029"/>
                  </a:lnTo>
                  <a:lnTo>
                    <a:pt x="129769" y="486363"/>
                  </a:lnTo>
                  <a:lnTo>
                    <a:pt x="128591" y="483392"/>
                  </a:lnTo>
                  <a:lnTo>
                    <a:pt x="124645" y="481726"/>
                  </a:lnTo>
                  <a:lnTo>
                    <a:pt x="123467" y="478755"/>
                  </a:lnTo>
                  <a:lnTo>
                    <a:pt x="119521" y="477089"/>
                  </a:lnTo>
                  <a:lnTo>
                    <a:pt x="118344" y="474119"/>
                  </a:lnTo>
                  <a:lnTo>
                    <a:pt x="114397" y="472453"/>
                  </a:lnTo>
                  <a:lnTo>
                    <a:pt x="113219" y="469482"/>
                  </a:lnTo>
                  <a:lnTo>
                    <a:pt x="109273" y="467816"/>
                  </a:lnTo>
                  <a:lnTo>
                    <a:pt x="108095" y="464845"/>
                  </a:lnTo>
                  <a:lnTo>
                    <a:pt x="104149" y="463178"/>
                  </a:lnTo>
                  <a:lnTo>
                    <a:pt x="102971" y="460208"/>
                  </a:lnTo>
                  <a:lnTo>
                    <a:pt x="99025" y="458541"/>
                  </a:lnTo>
                  <a:lnTo>
                    <a:pt x="97848" y="455572"/>
                  </a:lnTo>
                  <a:lnTo>
                    <a:pt x="93901" y="453905"/>
                  </a:lnTo>
                  <a:lnTo>
                    <a:pt x="92723" y="450935"/>
                  </a:lnTo>
                  <a:lnTo>
                    <a:pt x="88777" y="449268"/>
                  </a:lnTo>
                  <a:lnTo>
                    <a:pt x="87599" y="446298"/>
                  </a:lnTo>
                  <a:lnTo>
                    <a:pt x="83653" y="444631"/>
                  </a:lnTo>
                  <a:lnTo>
                    <a:pt x="82475" y="441661"/>
                  </a:lnTo>
                  <a:lnTo>
                    <a:pt x="78529" y="439994"/>
                  </a:lnTo>
                  <a:lnTo>
                    <a:pt x="77352" y="437025"/>
                  </a:lnTo>
                  <a:lnTo>
                    <a:pt x="73405" y="435358"/>
                  </a:lnTo>
                  <a:lnTo>
                    <a:pt x="72227" y="432388"/>
                  </a:lnTo>
                  <a:lnTo>
                    <a:pt x="68281" y="430721"/>
                  </a:lnTo>
                  <a:lnTo>
                    <a:pt x="67103" y="427751"/>
                  </a:lnTo>
                  <a:lnTo>
                    <a:pt x="63157" y="426084"/>
                  </a:lnTo>
                  <a:lnTo>
                    <a:pt x="61979" y="423114"/>
                  </a:lnTo>
                  <a:lnTo>
                    <a:pt x="58033" y="421447"/>
                  </a:lnTo>
                  <a:lnTo>
                    <a:pt x="56856" y="418478"/>
                  </a:lnTo>
                  <a:lnTo>
                    <a:pt x="52909" y="416811"/>
                  </a:lnTo>
                  <a:lnTo>
                    <a:pt x="51731" y="413841"/>
                  </a:lnTo>
                  <a:lnTo>
                    <a:pt x="47785" y="412174"/>
                  </a:lnTo>
                  <a:lnTo>
                    <a:pt x="46607" y="409204"/>
                  </a:lnTo>
                  <a:lnTo>
                    <a:pt x="42661" y="407537"/>
                  </a:lnTo>
                  <a:lnTo>
                    <a:pt x="41483" y="404567"/>
                  </a:lnTo>
                  <a:lnTo>
                    <a:pt x="37537" y="402900"/>
                  </a:lnTo>
                  <a:lnTo>
                    <a:pt x="36360" y="399931"/>
                  </a:lnTo>
                  <a:lnTo>
                    <a:pt x="32413" y="398264"/>
                  </a:lnTo>
                  <a:lnTo>
                    <a:pt x="31235" y="395294"/>
                  </a:lnTo>
                  <a:lnTo>
                    <a:pt x="27289" y="393627"/>
                  </a:lnTo>
                  <a:lnTo>
                    <a:pt x="26111" y="390657"/>
                  </a:lnTo>
                  <a:lnTo>
                    <a:pt x="22165" y="388990"/>
                  </a:lnTo>
                  <a:lnTo>
                    <a:pt x="20987" y="386020"/>
                  </a:lnTo>
                  <a:lnTo>
                    <a:pt x="17041" y="384353"/>
                  </a:lnTo>
                  <a:lnTo>
                    <a:pt x="15864" y="381384"/>
                  </a:lnTo>
                  <a:lnTo>
                    <a:pt x="11917" y="379717"/>
                  </a:lnTo>
                  <a:lnTo>
                    <a:pt x="10739" y="376747"/>
                  </a:lnTo>
                  <a:lnTo>
                    <a:pt x="6793" y="375080"/>
                  </a:lnTo>
                  <a:cubicBezTo>
                    <a:pt x="2503" y="370570"/>
                    <a:pt x="0" y="364437"/>
                    <a:pt x="0" y="357942"/>
                  </a:cubicBezTo>
                  <a:cubicBezTo>
                    <a:pt x="0" y="357942"/>
                    <a:pt x="0" y="357942"/>
                    <a:pt x="0" y="216497"/>
                  </a:cubicBezTo>
                  <a:cubicBezTo>
                    <a:pt x="0" y="215054"/>
                    <a:pt x="0" y="213611"/>
                    <a:pt x="0" y="212167"/>
                  </a:cubicBezTo>
                  <a:cubicBezTo>
                    <a:pt x="1431" y="105362"/>
                    <a:pt x="24310" y="8659"/>
                    <a:pt x="16874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50" name="任意多边形: 形状 249">
              <a:extLst>
                <a:ext uri="{FF2B5EF4-FFF2-40B4-BE49-F238E27FC236}">
                  <a16:creationId xmlns:a16="http://schemas.microsoft.com/office/drawing/2014/main" id="{787F6012-A96B-43B6-B175-A632657AE6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0075" y="1716057"/>
              <a:ext cx="412475" cy="382477"/>
            </a:xfrm>
            <a:custGeom>
              <a:avLst/>
              <a:gdLst>
                <a:gd name="connsiteX0" fmla="*/ 174625 w 174625"/>
                <a:gd name="connsiteY0" fmla="*/ 0 h 161925"/>
                <a:gd name="connsiteX1" fmla="*/ 174625 w 174625"/>
                <a:gd name="connsiteY1" fmla="*/ 36051 h 161925"/>
                <a:gd name="connsiteX2" fmla="*/ 145783 w 174625"/>
                <a:gd name="connsiteY2" fmla="*/ 81268 h 161925"/>
                <a:gd name="connsiteX3" fmla="*/ 147548 w 174625"/>
                <a:gd name="connsiteY3" fmla="*/ 81268 h 161925"/>
                <a:gd name="connsiteX4" fmla="*/ 164193 w 174625"/>
                <a:gd name="connsiteY4" fmla="*/ 81268 h 161925"/>
                <a:gd name="connsiteX5" fmla="*/ 174625 w 174625"/>
                <a:gd name="connsiteY5" fmla="*/ 91656 h 161925"/>
                <a:gd name="connsiteX6" fmla="*/ 174625 w 174625"/>
                <a:gd name="connsiteY6" fmla="*/ 151538 h 161925"/>
                <a:gd name="connsiteX7" fmla="*/ 164193 w 174625"/>
                <a:gd name="connsiteY7" fmla="*/ 161925 h 161925"/>
                <a:gd name="connsiteX8" fmla="*/ 112032 w 174625"/>
                <a:gd name="connsiteY8" fmla="*/ 161925 h 161925"/>
                <a:gd name="connsiteX9" fmla="*/ 101600 w 174625"/>
                <a:gd name="connsiteY9" fmla="*/ 151538 h 161925"/>
                <a:gd name="connsiteX10" fmla="*/ 101600 w 174625"/>
                <a:gd name="connsiteY10" fmla="*/ 91656 h 161925"/>
                <a:gd name="connsiteX11" fmla="*/ 102214 w 174625"/>
                <a:gd name="connsiteY11" fmla="*/ 89823 h 161925"/>
                <a:gd name="connsiteX12" fmla="*/ 174625 w 174625"/>
                <a:gd name="connsiteY12" fmla="*/ 0 h 161925"/>
                <a:gd name="connsiteX13" fmla="*/ 71438 w 174625"/>
                <a:gd name="connsiteY13" fmla="*/ 0 h 161925"/>
                <a:gd name="connsiteX14" fmla="*/ 71438 w 174625"/>
                <a:gd name="connsiteY14" fmla="*/ 36051 h 161925"/>
                <a:gd name="connsiteX15" fmla="*/ 42984 w 174625"/>
                <a:gd name="connsiteY15" fmla="*/ 81268 h 161925"/>
                <a:gd name="connsiteX16" fmla="*/ 44725 w 174625"/>
                <a:gd name="connsiteY16" fmla="*/ 81268 h 161925"/>
                <a:gd name="connsiteX17" fmla="*/ 61146 w 174625"/>
                <a:gd name="connsiteY17" fmla="*/ 81268 h 161925"/>
                <a:gd name="connsiteX18" fmla="*/ 71438 w 174625"/>
                <a:gd name="connsiteY18" fmla="*/ 91656 h 161925"/>
                <a:gd name="connsiteX19" fmla="*/ 71438 w 174625"/>
                <a:gd name="connsiteY19" fmla="*/ 151538 h 161925"/>
                <a:gd name="connsiteX20" fmla="*/ 61146 w 174625"/>
                <a:gd name="connsiteY20" fmla="*/ 161925 h 161925"/>
                <a:gd name="connsiteX21" fmla="*/ 10292 w 174625"/>
                <a:gd name="connsiteY21" fmla="*/ 161925 h 161925"/>
                <a:gd name="connsiteX22" fmla="*/ 0 w 174625"/>
                <a:gd name="connsiteY22" fmla="*/ 151538 h 161925"/>
                <a:gd name="connsiteX23" fmla="*/ 0 w 174625"/>
                <a:gd name="connsiteY23" fmla="*/ 91656 h 161925"/>
                <a:gd name="connsiteX24" fmla="*/ 0 w 174625"/>
                <a:gd name="connsiteY24" fmla="*/ 89823 h 161925"/>
                <a:gd name="connsiteX25" fmla="*/ 71438 w 174625"/>
                <a:gd name="connsiteY25" fmla="*/ 0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4625" h="161925">
                  <a:moveTo>
                    <a:pt x="174625" y="0"/>
                  </a:moveTo>
                  <a:cubicBezTo>
                    <a:pt x="174625" y="0"/>
                    <a:pt x="174625" y="0"/>
                    <a:pt x="174625" y="36051"/>
                  </a:cubicBezTo>
                  <a:cubicBezTo>
                    <a:pt x="153761" y="36051"/>
                    <a:pt x="145783" y="50716"/>
                    <a:pt x="145783" y="81268"/>
                  </a:cubicBezTo>
                  <a:lnTo>
                    <a:pt x="147548" y="81268"/>
                  </a:lnTo>
                  <a:cubicBezTo>
                    <a:pt x="149926" y="81268"/>
                    <a:pt x="154682" y="81268"/>
                    <a:pt x="164193" y="81268"/>
                  </a:cubicBezTo>
                  <a:cubicBezTo>
                    <a:pt x="169716" y="81268"/>
                    <a:pt x="174625" y="86157"/>
                    <a:pt x="174625" y="91656"/>
                  </a:cubicBezTo>
                  <a:cubicBezTo>
                    <a:pt x="174625" y="91656"/>
                    <a:pt x="174625" y="91656"/>
                    <a:pt x="174625" y="151538"/>
                  </a:cubicBezTo>
                  <a:cubicBezTo>
                    <a:pt x="174625" y="157037"/>
                    <a:pt x="169716" y="161925"/>
                    <a:pt x="164193" y="161925"/>
                  </a:cubicBezTo>
                  <a:cubicBezTo>
                    <a:pt x="164193" y="161925"/>
                    <a:pt x="164193" y="161925"/>
                    <a:pt x="112032" y="161925"/>
                  </a:cubicBezTo>
                  <a:cubicBezTo>
                    <a:pt x="106509" y="161925"/>
                    <a:pt x="101600" y="157037"/>
                    <a:pt x="101600" y="151538"/>
                  </a:cubicBezTo>
                  <a:cubicBezTo>
                    <a:pt x="101600" y="151538"/>
                    <a:pt x="101600" y="151538"/>
                    <a:pt x="101600" y="91656"/>
                  </a:cubicBezTo>
                  <a:cubicBezTo>
                    <a:pt x="101600" y="91045"/>
                    <a:pt x="102214" y="90434"/>
                    <a:pt x="102214" y="89823"/>
                  </a:cubicBezTo>
                  <a:cubicBezTo>
                    <a:pt x="102214" y="44606"/>
                    <a:pt x="112646" y="3666"/>
                    <a:pt x="174625" y="0"/>
                  </a:cubicBezTo>
                  <a:close/>
                  <a:moveTo>
                    <a:pt x="71438" y="0"/>
                  </a:moveTo>
                  <a:cubicBezTo>
                    <a:pt x="71438" y="0"/>
                    <a:pt x="71438" y="0"/>
                    <a:pt x="71438" y="36051"/>
                  </a:cubicBezTo>
                  <a:cubicBezTo>
                    <a:pt x="50854" y="36051"/>
                    <a:pt x="42984" y="50716"/>
                    <a:pt x="42984" y="81268"/>
                  </a:cubicBezTo>
                  <a:lnTo>
                    <a:pt x="44725" y="81268"/>
                  </a:lnTo>
                  <a:cubicBezTo>
                    <a:pt x="47071" y="81268"/>
                    <a:pt x="51762" y="81268"/>
                    <a:pt x="61146" y="81268"/>
                  </a:cubicBezTo>
                  <a:cubicBezTo>
                    <a:pt x="67200" y="81268"/>
                    <a:pt x="71438" y="86157"/>
                    <a:pt x="71438" y="91656"/>
                  </a:cubicBezTo>
                  <a:cubicBezTo>
                    <a:pt x="71438" y="91656"/>
                    <a:pt x="71438" y="91656"/>
                    <a:pt x="71438" y="151538"/>
                  </a:cubicBezTo>
                  <a:cubicBezTo>
                    <a:pt x="71438" y="157037"/>
                    <a:pt x="67200" y="161925"/>
                    <a:pt x="61146" y="161925"/>
                  </a:cubicBezTo>
                  <a:cubicBezTo>
                    <a:pt x="61146" y="161925"/>
                    <a:pt x="61146" y="161925"/>
                    <a:pt x="10292" y="161925"/>
                  </a:cubicBezTo>
                  <a:cubicBezTo>
                    <a:pt x="4238" y="161925"/>
                    <a:pt x="0" y="157037"/>
                    <a:pt x="0" y="151538"/>
                  </a:cubicBezTo>
                  <a:cubicBezTo>
                    <a:pt x="0" y="151538"/>
                    <a:pt x="0" y="151538"/>
                    <a:pt x="0" y="91656"/>
                  </a:cubicBezTo>
                  <a:cubicBezTo>
                    <a:pt x="0" y="91045"/>
                    <a:pt x="0" y="90434"/>
                    <a:pt x="0" y="89823"/>
                  </a:cubicBezTo>
                  <a:cubicBezTo>
                    <a:pt x="606" y="44606"/>
                    <a:pt x="10292" y="3666"/>
                    <a:pt x="714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6764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131B121C-9B31-43B1-B176-ADCCD7F3D25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 dirty="0"/>
              <a:t>联系方式</a:t>
            </a:r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CE49079D-E174-4188-90AF-09E1552498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01139" y="3345293"/>
            <a:ext cx="4705902" cy="87440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cs typeface="阿里巴巴普惠体" panose="00020600040101010101" pitchFamily="18" charset="-122"/>
              </a:rPr>
              <a:t>QQ</a:t>
            </a:r>
            <a:r>
              <a:rPr lang="zh-CN" altLang="en-US" dirty="0">
                <a:cs typeface="阿里巴巴普惠体" panose="00020600040101010101" pitchFamily="18" charset="-122"/>
              </a:rPr>
              <a:t>：</a:t>
            </a:r>
            <a:r>
              <a:rPr lang="en-US" altLang="zh-CN" dirty="0">
                <a:cs typeface="阿里巴巴普惠体" panose="00020600040101010101" pitchFamily="18" charset="-122"/>
              </a:rPr>
              <a:t>1633741074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cs typeface="阿里巴巴普惠体" panose="00020600040101010101" pitchFamily="18" charset="-122"/>
              </a:rPr>
              <a:t>Email</a:t>
            </a:r>
            <a:r>
              <a:rPr lang="zh-CN" altLang="en-US" dirty="0">
                <a:cs typeface="阿里巴巴普惠体" panose="00020600040101010101" pitchFamily="18" charset="-122"/>
              </a:rPr>
              <a:t>：</a:t>
            </a:r>
            <a:r>
              <a:rPr lang="en-US" altLang="zh-CN" dirty="0">
                <a:cs typeface="阿里巴巴普惠体" panose="00020600040101010101" pitchFamily="18" charset="-122"/>
                <a:hlinkClick r:id="rId2"/>
              </a:rPr>
              <a:t>u202115652@hust.edu.cn</a:t>
            </a:r>
            <a:endParaRPr lang="en-US" altLang="zh-CN" dirty="0">
              <a:cs typeface="阿里巴巴普惠体" panose="00020600040101010101" pitchFamily="18" charset="-122"/>
            </a:endParaRP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55C34C34-238C-4964-8AB7-E25AD88D150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737507" y="2457476"/>
            <a:ext cx="4817849" cy="954107"/>
          </a:xfrm>
        </p:spPr>
        <p:txBody>
          <a:bodyPr/>
          <a:lstStyle/>
          <a:p>
            <a:r>
              <a:rPr lang="zh-CN" altLang="en-US" dirty="0"/>
              <a:t>欢迎学弟学妹来找我聊天！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CCE25DC-DB8E-2ACA-8B19-D119F534C3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5" b="4691"/>
          <a:stretch/>
        </p:blipFill>
        <p:spPr>
          <a:xfrm>
            <a:off x="2167621" y="808382"/>
            <a:ext cx="2808129" cy="524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41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899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2944F6C-2090-4E0A-A7B0-CB78A8A9C29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 dirty="0"/>
              <a:t>怎么开始呢？</a:t>
            </a:r>
            <a:endParaRPr lang="zh-CN" altLang="en-US" dirty="0">
              <a:latin typeface="+mn-ea"/>
              <a:ea typeface="+mn-ea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7EB28A5-9D9F-4169-A5DA-82D433D6D511}"/>
              </a:ext>
            </a:extLst>
          </p:cNvPr>
          <p:cNvGrpSpPr/>
          <p:nvPr/>
        </p:nvGrpSpPr>
        <p:grpSpPr>
          <a:xfrm>
            <a:off x="442913" y="306385"/>
            <a:ext cx="674689" cy="674690"/>
            <a:chOff x="7056551" y="3277921"/>
            <a:chExt cx="674689" cy="674690"/>
          </a:xfrm>
        </p:grpSpPr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F9D8B09D-ABE0-40A3-B3C7-302E8F391426}"/>
                </a:ext>
              </a:extLst>
            </p:cNvPr>
            <p:cNvSpPr>
              <a:spLocks/>
            </p:cNvSpPr>
            <p:nvPr/>
          </p:nvSpPr>
          <p:spPr>
            <a:xfrm>
              <a:off x="7056551" y="3277921"/>
              <a:ext cx="674689" cy="67469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>
                <a:latin typeface="+mn-ea"/>
                <a:cs typeface="阿里巴巴普惠体" panose="00020600040101010101" pitchFamily="18" charset="-122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CA6F75DD-2253-48EB-9130-2E6DC87D3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752" y="3416372"/>
              <a:ext cx="538488" cy="536239"/>
            </a:xfrm>
            <a:custGeom>
              <a:avLst/>
              <a:gdLst>
                <a:gd name="connsiteX0" fmla="*/ 0 w 522282"/>
                <a:gd name="connsiteY0" fmla="*/ 0 h 507532"/>
                <a:gd name="connsiteX1" fmla="*/ 162150 w 522282"/>
                <a:gd name="connsiteY1" fmla="*/ 0 h 507532"/>
                <a:gd name="connsiteX2" fmla="*/ 162150 w 522282"/>
                <a:gd name="connsiteY2" fmla="*/ 4301 h 507532"/>
                <a:gd name="connsiteX3" fmla="*/ 166610 w 522282"/>
                <a:gd name="connsiteY3" fmla="*/ 4301 h 507532"/>
                <a:gd name="connsiteX4" fmla="*/ 166610 w 522282"/>
                <a:gd name="connsiteY4" fmla="*/ 8601 h 507532"/>
                <a:gd name="connsiteX5" fmla="*/ 171071 w 522282"/>
                <a:gd name="connsiteY5" fmla="*/ 8601 h 507532"/>
                <a:gd name="connsiteX6" fmla="*/ 171071 w 522282"/>
                <a:gd name="connsiteY6" fmla="*/ 12902 h 507532"/>
                <a:gd name="connsiteX7" fmla="*/ 175532 w 522282"/>
                <a:gd name="connsiteY7" fmla="*/ 12902 h 507532"/>
                <a:gd name="connsiteX8" fmla="*/ 175532 w 522282"/>
                <a:gd name="connsiteY8" fmla="*/ 17202 h 507532"/>
                <a:gd name="connsiteX9" fmla="*/ 179993 w 522282"/>
                <a:gd name="connsiteY9" fmla="*/ 17202 h 507532"/>
                <a:gd name="connsiteX10" fmla="*/ 179993 w 522282"/>
                <a:gd name="connsiteY10" fmla="*/ 21502 h 507532"/>
                <a:gd name="connsiteX11" fmla="*/ 184454 w 522282"/>
                <a:gd name="connsiteY11" fmla="*/ 21502 h 507532"/>
                <a:gd name="connsiteX12" fmla="*/ 184454 w 522282"/>
                <a:gd name="connsiteY12" fmla="*/ 25803 h 507532"/>
                <a:gd name="connsiteX13" fmla="*/ 188914 w 522282"/>
                <a:gd name="connsiteY13" fmla="*/ 25803 h 507532"/>
                <a:gd name="connsiteX14" fmla="*/ 188914 w 522282"/>
                <a:gd name="connsiteY14" fmla="*/ 30103 h 507532"/>
                <a:gd name="connsiteX15" fmla="*/ 193375 w 522282"/>
                <a:gd name="connsiteY15" fmla="*/ 30103 h 507532"/>
                <a:gd name="connsiteX16" fmla="*/ 193375 w 522282"/>
                <a:gd name="connsiteY16" fmla="*/ 34404 h 507532"/>
                <a:gd name="connsiteX17" fmla="*/ 197836 w 522282"/>
                <a:gd name="connsiteY17" fmla="*/ 34404 h 507532"/>
                <a:gd name="connsiteX18" fmla="*/ 197836 w 522282"/>
                <a:gd name="connsiteY18" fmla="*/ 38705 h 507532"/>
                <a:gd name="connsiteX19" fmla="*/ 202297 w 522282"/>
                <a:gd name="connsiteY19" fmla="*/ 38705 h 507532"/>
                <a:gd name="connsiteX20" fmla="*/ 202297 w 522282"/>
                <a:gd name="connsiteY20" fmla="*/ 43005 h 507532"/>
                <a:gd name="connsiteX21" fmla="*/ 206758 w 522282"/>
                <a:gd name="connsiteY21" fmla="*/ 43005 h 507532"/>
                <a:gd name="connsiteX22" fmla="*/ 206758 w 522282"/>
                <a:gd name="connsiteY22" fmla="*/ 47305 h 507532"/>
                <a:gd name="connsiteX23" fmla="*/ 211218 w 522282"/>
                <a:gd name="connsiteY23" fmla="*/ 47305 h 507532"/>
                <a:gd name="connsiteX24" fmla="*/ 211218 w 522282"/>
                <a:gd name="connsiteY24" fmla="*/ 51606 h 507532"/>
                <a:gd name="connsiteX25" fmla="*/ 215679 w 522282"/>
                <a:gd name="connsiteY25" fmla="*/ 51606 h 507532"/>
                <a:gd name="connsiteX26" fmla="*/ 215679 w 522282"/>
                <a:gd name="connsiteY26" fmla="*/ 55906 h 507532"/>
                <a:gd name="connsiteX27" fmla="*/ 220140 w 522282"/>
                <a:gd name="connsiteY27" fmla="*/ 55906 h 507532"/>
                <a:gd name="connsiteX28" fmla="*/ 220140 w 522282"/>
                <a:gd name="connsiteY28" fmla="*/ 60207 h 507532"/>
                <a:gd name="connsiteX29" fmla="*/ 224601 w 522282"/>
                <a:gd name="connsiteY29" fmla="*/ 60207 h 507532"/>
                <a:gd name="connsiteX30" fmla="*/ 224601 w 522282"/>
                <a:gd name="connsiteY30" fmla="*/ 64507 h 507532"/>
                <a:gd name="connsiteX31" fmla="*/ 229062 w 522282"/>
                <a:gd name="connsiteY31" fmla="*/ 64507 h 507532"/>
                <a:gd name="connsiteX32" fmla="*/ 229062 w 522282"/>
                <a:gd name="connsiteY32" fmla="*/ 68808 h 507532"/>
                <a:gd name="connsiteX33" fmla="*/ 232650 w 522282"/>
                <a:gd name="connsiteY33" fmla="*/ 68808 h 507532"/>
                <a:gd name="connsiteX34" fmla="*/ 232650 w 522282"/>
                <a:gd name="connsiteY34" fmla="*/ 0 h 507532"/>
                <a:gd name="connsiteX35" fmla="*/ 391275 w 522282"/>
                <a:gd name="connsiteY35" fmla="*/ 0 h 507532"/>
                <a:gd name="connsiteX36" fmla="*/ 391275 w 522282"/>
                <a:gd name="connsiteY36" fmla="*/ 4301 h 507532"/>
                <a:gd name="connsiteX37" fmla="*/ 395736 w 522282"/>
                <a:gd name="connsiteY37" fmla="*/ 4301 h 507532"/>
                <a:gd name="connsiteX38" fmla="*/ 395736 w 522282"/>
                <a:gd name="connsiteY38" fmla="*/ 8601 h 507532"/>
                <a:gd name="connsiteX39" fmla="*/ 400197 w 522282"/>
                <a:gd name="connsiteY39" fmla="*/ 8601 h 507532"/>
                <a:gd name="connsiteX40" fmla="*/ 400197 w 522282"/>
                <a:gd name="connsiteY40" fmla="*/ 12902 h 507532"/>
                <a:gd name="connsiteX41" fmla="*/ 404658 w 522282"/>
                <a:gd name="connsiteY41" fmla="*/ 12902 h 507532"/>
                <a:gd name="connsiteX42" fmla="*/ 404658 w 522282"/>
                <a:gd name="connsiteY42" fmla="*/ 17202 h 507532"/>
                <a:gd name="connsiteX43" fmla="*/ 409118 w 522282"/>
                <a:gd name="connsiteY43" fmla="*/ 17202 h 507532"/>
                <a:gd name="connsiteX44" fmla="*/ 409118 w 522282"/>
                <a:gd name="connsiteY44" fmla="*/ 21502 h 507532"/>
                <a:gd name="connsiteX45" fmla="*/ 413579 w 522282"/>
                <a:gd name="connsiteY45" fmla="*/ 21502 h 507532"/>
                <a:gd name="connsiteX46" fmla="*/ 413579 w 522282"/>
                <a:gd name="connsiteY46" fmla="*/ 25803 h 507532"/>
                <a:gd name="connsiteX47" fmla="*/ 418040 w 522282"/>
                <a:gd name="connsiteY47" fmla="*/ 25803 h 507532"/>
                <a:gd name="connsiteX48" fmla="*/ 418040 w 522282"/>
                <a:gd name="connsiteY48" fmla="*/ 30103 h 507532"/>
                <a:gd name="connsiteX49" fmla="*/ 422501 w 522282"/>
                <a:gd name="connsiteY49" fmla="*/ 30103 h 507532"/>
                <a:gd name="connsiteX50" fmla="*/ 422501 w 522282"/>
                <a:gd name="connsiteY50" fmla="*/ 34404 h 507532"/>
                <a:gd name="connsiteX51" fmla="*/ 426962 w 522282"/>
                <a:gd name="connsiteY51" fmla="*/ 34404 h 507532"/>
                <a:gd name="connsiteX52" fmla="*/ 426962 w 522282"/>
                <a:gd name="connsiteY52" fmla="*/ 38705 h 507532"/>
                <a:gd name="connsiteX53" fmla="*/ 431422 w 522282"/>
                <a:gd name="connsiteY53" fmla="*/ 38705 h 507532"/>
                <a:gd name="connsiteX54" fmla="*/ 431422 w 522282"/>
                <a:gd name="connsiteY54" fmla="*/ 43005 h 507532"/>
                <a:gd name="connsiteX55" fmla="*/ 435883 w 522282"/>
                <a:gd name="connsiteY55" fmla="*/ 43005 h 507532"/>
                <a:gd name="connsiteX56" fmla="*/ 435883 w 522282"/>
                <a:gd name="connsiteY56" fmla="*/ 47305 h 507532"/>
                <a:gd name="connsiteX57" fmla="*/ 440344 w 522282"/>
                <a:gd name="connsiteY57" fmla="*/ 47305 h 507532"/>
                <a:gd name="connsiteX58" fmla="*/ 440344 w 522282"/>
                <a:gd name="connsiteY58" fmla="*/ 51606 h 507532"/>
                <a:gd name="connsiteX59" fmla="*/ 444805 w 522282"/>
                <a:gd name="connsiteY59" fmla="*/ 51606 h 507532"/>
                <a:gd name="connsiteX60" fmla="*/ 444805 w 522282"/>
                <a:gd name="connsiteY60" fmla="*/ 55906 h 507532"/>
                <a:gd name="connsiteX61" fmla="*/ 449266 w 522282"/>
                <a:gd name="connsiteY61" fmla="*/ 55906 h 507532"/>
                <a:gd name="connsiteX62" fmla="*/ 449266 w 522282"/>
                <a:gd name="connsiteY62" fmla="*/ 60207 h 507532"/>
                <a:gd name="connsiteX63" fmla="*/ 453726 w 522282"/>
                <a:gd name="connsiteY63" fmla="*/ 60207 h 507532"/>
                <a:gd name="connsiteX64" fmla="*/ 453726 w 522282"/>
                <a:gd name="connsiteY64" fmla="*/ 64507 h 507532"/>
                <a:gd name="connsiteX65" fmla="*/ 458187 w 522282"/>
                <a:gd name="connsiteY65" fmla="*/ 64507 h 507532"/>
                <a:gd name="connsiteX66" fmla="*/ 458187 w 522282"/>
                <a:gd name="connsiteY66" fmla="*/ 68808 h 507532"/>
                <a:gd name="connsiteX67" fmla="*/ 462648 w 522282"/>
                <a:gd name="connsiteY67" fmla="*/ 68808 h 507532"/>
                <a:gd name="connsiteX68" fmla="*/ 462648 w 522282"/>
                <a:gd name="connsiteY68" fmla="*/ 73108 h 507532"/>
                <a:gd name="connsiteX69" fmla="*/ 467109 w 522282"/>
                <a:gd name="connsiteY69" fmla="*/ 73108 h 507532"/>
                <a:gd name="connsiteX70" fmla="*/ 467109 w 522282"/>
                <a:gd name="connsiteY70" fmla="*/ 77409 h 507532"/>
                <a:gd name="connsiteX71" fmla="*/ 471570 w 522282"/>
                <a:gd name="connsiteY71" fmla="*/ 77409 h 507532"/>
                <a:gd name="connsiteX72" fmla="*/ 471570 w 522282"/>
                <a:gd name="connsiteY72" fmla="*/ 81709 h 507532"/>
                <a:gd name="connsiteX73" fmla="*/ 476030 w 522282"/>
                <a:gd name="connsiteY73" fmla="*/ 81709 h 507532"/>
                <a:gd name="connsiteX74" fmla="*/ 476030 w 522282"/>
                <a:gd name="connsiteY74" fmla="*/ 86009 h 507532"/>
                <a:gd name="connsiteX75" fmla="*/ 480491 w 522282"/>
                <a:gd name="connsiteY75" fmla="*/ 86009 h 507532"/>
                <a:gd name="connsiteX76" fmla="*/ 480491 w 522282"/>
                <a:gd name="connsiteY76" fmla="*/ 90310 h 507532"/>
                <a:gd name="connsiteX77" fmla="*/ 484953 w 522282"/>
                <a:gd name="connsiteY77" fmla="*/ 90310 h 507532"/>
                <a:gd name="connsiteX78" fmla="*/ 484953 w 522282"/>
                <a:gd name="connsiteY78" fmla="*/ 94611 h 507532"/>
                <a:gd name="connsiteX79" fmla="*/ 489413 w 522282"/>
                <a:gd name="connsiteY79" fmla="*/ 94611 h 507532"/>
                <a:gd name="connsiteX80" fmla="*/ 489413 w 522282"/>
                <a:gd name="connsiteY80" fmla="*/ 98911 h 507532"/>
                <a:gd name="connsiteX81" fmla="*/ 493874 w 522282"/>
                <a:gd name="connsiteY81" fmla="*/ 98911 h 507532"/>
                <a:gd name="connsiteX82" fmla="*/ 493874 w 522282"/>
                <a:gd name="connsiteY82" fmla="*/ 103211 h 507532"/>
                <a:gd name="connsiteX83" fmla="*/ 498334 w 522282"/>
                <a:gd name="connsiteY83" fmla="*/ 103211 h 507532"/>
                <a:gd name="connsiteX84" fmla="*/ 498334 w 522282"/>
                <a:gd name="connsiteY84" fmla="*/ 107512 h 507532"/>
                <a:gd name="connsiteX85" fmla="*/ 502796 w 522282"/>
                <a:gd name="connsiteY85" fmla="*/ 107512 h 507532"/>
                <a:gd name="connsiteX86" fmla="*/ 502796 w 522282"/>
                <a:gd name="connsiteY86" fmla="*/ 111813 h 507532"/>
                <a:gd name="connsiteX87" fmla="*/ 507256 w 522282"/>
                <a:gd name="connsiteY87" fmla="*/ 111813 h 507532"/>
                <a:gd name="connsiteX88" fmla="*/ 507256 w 522282"/>
                <a:gd name="connsiteY88" fmla="*/ 116113 h 507532"/>
                <a:gd name="connsiteX89" fmla="*/ 511717 w 522282"/>
                <a:gd name="connsiteY89" fmla="*/ 116113 h 507532"/>
                <a:gd name="connsiteX90" fmla="*/ 511717 w 522282"/>
                <a:gd name="connsiteY90" fmla="*/ 120413 h 507532"/>
                <a:gd name="connsiteX91" fmla="*/ 516178 w 522282"/>
                <a:gd name="connsiteY91" fmla="*/ 120413 h 507532"/>
                <a:gd name="connsiteX92" fmla="*/ 516178 w 522282"/>
                <a:gd name="connsiteY92" fmla="*/ 124713 h 507532"/>
                <a:gd name="connsiteX93" fmla="*/ 520639 w 522282"/>
                <a:gd name="connsiteY93" fmla="*/ 124713 h 507532"/>
                <a:gd name="connsiteX94" fmla="*/ 520639 w 522282"/>
                <a:gd name="connsiteY94" fmla="*/ 129014 h 507532"/>
                <a:gd name="connsiteX95" fmla="*/ 522282 w 522282"/>
                <a:gd name="connsiteY95" fmla="*/ 129014 h 507532"/>
                <a:gd name="connsiteX96" fmla="*/ 522282 w 522282"/>
                <a:gd name="connsiteY96" fmla="*/ 401101 h 507532"/>
                <a:gd name="connsiteX97" fmla="*/ 415851 w 522282"/>
                <a:gd name="connsiteY97" fmla="*/ 507532 h 507532"/>
                <a:gd name="connsiteX98" fmla="*/ 120442 w 522282"/>
                <a:gd name="connsiteY98" fmla="*/ 507532 h 507532"/>
                <a:gd name="connsiteX99" fmla="*/ 120442 w 522282"/>
                <a:gd name="connsiteY99" fmla="*/ 506612 h 507532"/>
                <a:gd name="connsiteX100" fmla="*/ 115981 w 522282"/>
                <a:gd name="connsiteY100" fmla="*/ 506612 h 507532"/>
                <a:gd name="connsiteX101" fmla="*/ 115981 w 522282"/>
                <a:gd name="connsiteY101" fmla="*/ 502311 h 507532"/>
                <a:gd name="connsiteX102" fmla="*/ 111520 w 522282"/>
                <a:gd name="connsiteY102" fmla="*/ 502311 h 507532"/>
                <a:gd name="connsiteX103" fmla="*/ 111520 w 522282"/>
                <a:gd name="connsiteY103" fmla="*/ 498010 h 507532"/>
                <a:gd name="connsiteX104" fmla="*/ 107059 w 522282"/>
                <a:gd name="connsiteY104" fmla="*/ 498010 h 507532"/>
                <a:gd name="connsiteX105" fmla="*/ 107059 w 522282"/>
                <a:gd name="connsiteY105" fmla="*/ 493710 h 507532"/>
                <a:gd name="connsiteX106" fmla="*/ 102599 w 522282"/>
                <a:gd name="connsiteY106" fmla="*/ 493710 h 507532"/>
                <a:gd name="connsiteX107" fmla="*/ 102599 w 522282"/>
                <a:gd name="connsiteY107" fmla="*/ 489410 h 507532"/>
                <a:gd name="connsiteX108" fmla="*/ 98138 w 522282"/>
                <a:gd name="connsiteY108" fmla="*/ 489410 h 507532"/>
                <a:gd name="connsiteX109" fmla="*/ 98138 w 522282"/>
                <a:gd name="connsiteY109" fmla="*/ 485109 h 507532"/>
                <a:gd name="connsiteX110" fmla="*/ 93677 w 522282"/>
                <a:gd name="connsiteY110" fmla="*/ 485109 h 507532"/>
                <a:gd name="connsiteX111" fmla="*/ 93677 w 522282"/>
                <a:gd name="connsiteY111" fmla="*/ 480809 h 507532"/>
                <a:gd name="connsiteX112" fmla="*/ 89216 w 522282"/>
                <a:gd name="connsiteY112" fmla="*/ 480809 h 507532"/>
                <a:gd name="connsiteX113" fmla="*/ 89216 w 522282"/>
                <a:gd name="connsiteY113" fmla="*/ 476508 h 507532"/>
                <a:gd name="connsiteX114" fmla="*/ 84755 w 522282"/>
                <a:gd name="connsiteY114" fmla="*/ 476508 h 507532"/>
                <a:gd name="connsiteX115" fmla="*/ 84755 w 522282"/>
                <a:gd name="connsiteY115" fmla="*/ 472208 h 507532"/>
                <a:gd name="connsiteX116" fmla="*/ 80295 w 522282"/>
                <a:gd name="connsiteY116" fmla="*/ 472208 h 507532"/>
                <a:gd name="connsiteX117" fmla="*/ 80295 w 522282"/>
                <a:gd name="connsiteY117" fmla="*/ 467907 h 507532"/>
                <a:gd name="connsiteX118" fmla="*/ 75834 w 522282"/>
                <a:gd name="connsiteY118" fmla="*/ 467907 h 507532"/>
                <a:gd name="connsiteX119" fmla="*/ 75834 w 522282"/>
                <a:gd name="connsiteY119" fmla="*/ 463607 h 507532"/>
                <a:gd name="connsiteX120" fmla="*/ 71373 w 522282"/>
                <a:gd name="connsiteY120" fmla="*/ 463607 h 507532"/>
                <a:gd name="connsiteX121" fmla="*/ 71373 w 522282"/>
                <a:gd name="connsiteY121" fmla="*/ 459306 h 507532"/>
                <a:gd name="connsiteX122" fmla="*/ 66912 w 522282"/>
                <a:gd name="connsiteY122" fmla="*/ 459306 h 507532"/>
                <a:gd name="connsiteX123" fmla="*/ 66912 w 522282"/>
                <a:gd name="connsiteY123" fmla="*/ 455006 h 507532"/>
                <a:gd name="connsiteX124" fmla="*/ 62451 w 522282"/>
                <a:gd name="connsiteY124" fmla="*/ 455006 h 507532"/>
                <a:gd name="connsiteX125" fmla="*/ 62451 w 522282"/>
                <a:gd name="connsiteY125" fmla="*/ 450705 h 507532"/>
                <a:gd name="connsiteX126" fmla="*/ 57991 w 522282"/>
                <a:gd name="connsiteY126" fmla="*/ 450705 h 507532"/>
                <a:gd name="connsiteX127" fmla="*/ 57991 w 522282"/>
                <a:gd name="connsiteY127" fmla="*/ 446405 h 507532"/>
                <a:gd name="connsiteX128" fmla="*/ 53530 w 522282"/>
                <a:gd name="connsiteY128" fmla="*/ 446405 h 507532"/>
                <a:gd name="connsiteX129" fmla="*/ 53530 w 522282"/>
                <a:gd name="connsiteY129" fmla="*/ 442105 h 507532"/>
                <a:gd name="connsiteX130" fmla="*/ 49069 w 522282"/>
                <a:gd name="connsiteY130" fmla="*/ 442105 h 507532"/>
                <a:gd name="connsiteX131" fmla="*/ 49069 w 522282"/>
                <a:gd name="connsiteY131" fmla="*/ 437804 h 507532"/>
                <a:gd name="connsiteX132" fmla="*/ 44608 w 522282"/>
                <a:gd name="connsiteY132" fmla="*/ 437804 h 507532"/>
                <a:gd name="connsiteX133" fmla="*/ 44608 w 522282"/>
                <a:gd name="connsiteY133" fmla="*/ 433504 h 507532"/>
                <a:gd name="connsiteX134" fmla="*/ 40147 w 522282"/>
                <a:gd name="connsiteY134" fmla="*/ 433504 h 507532"/>
                <a:gd name="connsiteX135" fmla="*/ 40147 w 522282"/>
                <a:gd name="connsiteY135" fmla="*/ 429203 h 507532"/>
                <a:gd name="connsiteX136" fmla="*/ 35687 w 522282"/>
                <a:gd name="connsiteY136" fmla="*/ 429203 h 507532"/>
                <a:gd name="connsiteX137" fmla="*/ 35687 w 522282"/>
                <a:gd name="connsiteY137" fmla="*/ 424903 h 507532"/>
                <a:gd name="connsiteX138" fmla="*/ 31226 w 522282"/>
                <a:gd name="connsiteY138" fmla="*/ 424903 h 507532"/>
                <a:gd name="connsiteX139" fmla="*/ 31226 w 522282"/>
                <a:gd name="connsiteY139" fmla="*/ 420602 h 507532"/>
                <a:gd name="connsiteX140" fmla="*/ 26765 w 522282"/>
                <a:gd name="connsiteY140" fmla="*/ 420602 h 507532"/>
                <a:gd name="connsiteX141" fmla="*/ 26765 w 522282"/>
                <a:gd name="connsiteY141" fmla="*/ 416301 h 507532"/>
                <a:gd name="connsiteX142" fmla="*/ 22304 w 522282"/>
                <a:gd name="connsiteY142" fmla="*/ 416301 h 507532"/>
                <a:gd name="connsiteX143" fmla="*/ 22304 w 522282"/>
                <a:gd name="connsiteY143" fmla="*/ 412001 h 507532"/>
                <a:gd name="connsiteX144" fmla="*/ 17843 w 522282"/>
                <a:gd name="connsiteY144" fmla="*/ 412001 h 507532"/>
                <a:gd name="connsiteX145" fmla="*/ 17843 w 522282"/>
                <a:gd name="connsiteY145" fmla="*/ 407701 h 507532"/>
                <a:gd name="connsiteX146" fmla="*/ 13383 w 522282"/>
                <a:gd name="connsiteY146" fmla="*/ 407701 h 507532"/>
                <a:gd name="connsiteX147" fmla="*/ 13383 w 522282"/>
                <a:gd name="connsiteY147" fmla="*/ 403400 h 507532"/>
                <a:gd name="connsiteX148" fmla="*/ 8922 w 522282"/>
                <a:gd name="connsiteY148" fmla="*/ 403400 h 507532"/>
                <a:gd name="connsiteX149" fmla="*/ 8922 w 522282"/>
                <a:gd name="connsiteY149" fmla="*/ 399100 h 507532"/>
                <a:gd name="connsiteX150" fmla="*/ 4461 w 522282"/>
                <a:gd name="connsiteY150" fmla="*/ 399100 h 507532"/>
                <a:gd name="connsiteX151" fmla="*/ 4461 w 522282"/>
                <a:gd name="connsiteY151" fmla="*/ 394799 h 507532"/>
                <a:gd name="connsiteX152" fmla="*/ 0 w 522282"/>
                <a:gd name="connsiteY152" fmla="*/ 394799 h 507532"/>
                <a:gd name="connsiteX153" fmla="*/ 0 w 522282"/>
                <a:gd name="connsiteY153" fmla="*/ 232650 h 507532"/>
                <a:gd name="connsiteX154" fmla="*/ 75834 w 522282"/>
                <a:gd name="connsiteY154" fmla="*/ 232650 h 507532"/>
                <a:gd name="connsiteX155" fmla="*/ 75834 w 522282"/>
                <a:gd name="connsiteY155" fmla="*/ 230957 h 507532"/>
                <a:gd name="connsiteX156" fmla="*/ 71373 w 522282"/>
                <a:gd name="connsiteY156" fmla="*/ 230957 h 507532"/>
                <a:gd name="connsiteX157" fmla="*/ 71373 w 522282"/>
                <a:gd name="connsiteY157" fmla="*/ 226657 h 507532"/>
                <a:gd name="connsiteX158" fmla="*/ 66912 w 522282"/>
                <a:gd name="connsiteY158" fmla="*/ 226657 h 507532"/>
                <a:gd name="connsiteX159" fmla="*/ 66912 w 522282"/>
                <a:gd name="connsiteY159" fmla="*/ 222356 h 507532"/>
                <a:gd name="connsiteX160" fmla="*/ 62451 w 522282"/>
                <a:gd name="connsiteY160" fmla="*/ 222356 h 507532"/>
                <a:gd name="connsiteX161" fmla="*/ 62451 w 522282"/>
                <a:gd name="connsiteY161" fmla="*/ 218056 h 507532"/>
                <a:gd name="connsiteX162" fmla="*/ 57991 w 522282"/>
                <a:gd name="connsiteY162" fmla="*/ 218056 h 507532"/>
                <a:gd name="connsiteX163" fmla="*/ 57991 w 522282"/>
                <a:gd name="connsiteY163" fmla="*/ 213755 h 507532"/>
                <a:gd name="connsiteX164" fmla="*/ 53530 w 522282"/>
                <a:gd name="connsiteY164" fmla="*/ 213755 h 507532"/>
                <a:gd name="connsiteX165" fmla="*/ 53530 w 522282"/>
                <a:gd name="connsiteY165" fmla="*/ 209455 h 507532"/>
                <a:gd name="connsiteX166" fmla="*/ 49069 w 522282"/>
                <a:gd name="connsiteY166" fmla="*/ 209455 h 507532"/>
                <a:gd name="connsiteX167" fmla="*/ 49069 w 522282"/>
                <a:gd name="connsiteY167" fmla="*/ 205155 h 507532"/>
                <a:gd name="connsiteX168" fmla="*/ 44608 w 522282"/>
                <a:gd name="connsiteY168" fmla="*/ 205155 h 507532"/>
                <a:gd name="connsiteX169" fmla="*/ 44608 w 522282"/>
                <a:gd name="connsiteY169" fmla="*/ 200854 h 507532"/>
                <a:gd name="connsiteX170" fmla="*/ 40147 w 522282"/>
                <a:gd name="connsiteY170" fmla="*/ 200854 h 507532"/>
                <a:gd name="connsiteX171" fmla="*/ 40147 w 522282"/>
                <a:gd name="connsiteY171" fmla="*/ 196553 h 507532"/>
                <a:gd name="connsiteX172" fmla="*/ 35687 w 522282"/>
                <a:gd name="connsiteY172" fmla="*/ 196553 h 507532"/>
                <a:gd name="connsiteX173" fmla="*/ 35687 w 522282"/>
                <a:gd name="connsiteY173" fmla="*/ 192253 h 507532"/>
                <a:gd name="connsiteX174" fmla="*/ 31226 w 522282"/>
                <a:gd name="connsiteY174" fmla="*/ 192253 h 507532"/>
                <a:gd name="connsiteX175" fmla="*/ 31226 w 522282"/>
                <a:gd name="connsiteY175" fmla="*/ 187953 h 507532"/>
                <a:gd name="connsiteX176" fmla="*/ 26765 w 522282"/>
                <a:gd name="connsiteY176" fmla="*/ 187953 h 507532"/>
                <a:gd name="connsiteX177" fmla="*/ 26765 w 522282"/>
                <a:gd name="connsiteY177" fmla="*/ 183652 h 507532"/>
                <a:gd name="connsiteX178" fmla="*/ 22304 w 522282"/>
                <a:gd name="connsiteY178" fmla="*/ 183652 h 507532"/>
                <a:gd name="connsiteX179" fmla="*/ 22304 w 522282"/>
                <a:gd name="connsiteY179" fmla="*/ 179351 h 507532"/>
                <a:gd name="connsiteX180" fmla="*/ 17843 w 522282"/>
                <a:gd name="connsiteY180" fmla="*/ 179351 h 507532"/>
                <a:gd name="connsiteX181" fmla="*/ 17843 w 522282"/>
                <a:gd name="connsiteY181" fmla="*/ 175051 h 507532"/>
                <a:gd name="connsiteX182" fmla="*/ 13383 w 522282"/>
                <a:gd name="connsiteY182" fmla="*/ 175051 h 507532"/>
                <a:gd name="connsiteX183" fmla="*/ 13383 w 522282"/>
                <a:gd name="connsiteY183" fmla="*/ 170751 h 507532"/>
                <a:gd name="connsiteX184" fmla="*/ 8922 w 522282"/>
                <a:gd name="connsiteY184" fmla="*/ 170751 h 507532"/>
                <a:gd name="connsiteX185" fmla="*/ 8922 w 522282"/>
                <a:gd name="connsiteY185" fmla="*/ 166451 h 507532"/>
                <a:gd name="connsiteX186" fmla="*/ 4461 w 522282"/>
                <a:gd name="connsiteY186" fmla="*/ 166451 h 507532"/>
                <a:gd name="connsiteX187" fmla="*/ 4461 w 522282"/>
                <a:gd name="connsiteY187" fmla="*/ 162150 h 507532"/>
                <a:gd name="connsiteX188" fmla="*/ 0 w 522282"/>
                <a:gd name="connsiteY188" fmla="*/ 162150 h 50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522282" h="507532">
                  <a:moveTo>
                    <a:pt x="0" y="0"/>
                  </a:moveTo>
                  <a:lnTo>
                    <a:pt x="162150" y="0"/>
                  </a:lnTo>
                  <a:lnTo>
                    <a:pt x="162150" y="4301"/>
                  </a:lnTo>
                  <a:lnTo>
                    <a:pt x="166610" y="4301"/>
                  </a:lnTo>
                  <a:lnTo>
                    <a:pt x="166610" y="8601"/>
                  </a:lnTo>
                  <a:lnTo>
                    <a:pt x="171071" y="8601"/>
                  </a:lnTo>
                  <a:lnTo>
                    <a:pt x="171071" y="12902"/>
                  </a:lnTo>
                  <a:lnTo>
                    <a:pt x="175532" y="12902"/>
                  </a:lnTo>
                  <a:lnTo>
                    <a:pt x="175532" y="17202"/>
                  </a:lnTo>
                  <a:lnTo>
                    <a:pt x="179993" y="17202"/>
                  </a:lnTo>
                  <a:lnTo>
                    <a:pt x="179993" y="21502"/>
                  </a:lnTo>
                  <a:lnTo>
                    <a:pt x="184454" y="21502"/>
                  </a:lnTo>
                  <a:lnTo>
                    <a:pt x="184454" y="25803"/>
                  </a:lnTo>
                  <a:lnTo>
                    <a:pt x="188914" y="25803"/>
                  </a:lnTo>
                  <a:lnTo>
                    <a:pt x="188914" y="30103"/>
                  </a:lnTo>
                  <a:lnTo>
                    <a:pt x="193375" y="30103"/>
                  </a:lnTo>
                  <a:lnTo>
                    <a:pt x="193375" y="34404"/>
                  </a:lnTo>
                  <a:lnTo>
                    <a:pt x="197836" y="34404"/>
                  </a:lnTo>
                  <a:lnTo>
                    <a:pt x="197836" y="38705"/>
                  </a:lnTo>
                  <a:lnTo>
                    <a:pt x="202297" y="38705"/>
                  </a:lnTo>
                  <a:lnTo>
                    <a:pt x="202297" y="43005"/>
                  </a:lnTo>
                  <a:lnTo>
                    <a:pt x="206758" y="43005"/>
                  </a:lnTo>
                  <a:lnTo>
                    <a:pt x="206758" y="47305"/>
                  </a:lnTo>
                  <a:lnTo>
                    <a:pt x="211218" y="47305"/>
                  </a:lnTo>
                  <a:lnTo>
                    <a:pt x="211218" y="51606"/>
                  </a:lnTo>
                  <a:lnTo>
                    <a:pt x="215679" y="51606"/>
                  </a:lnTo>
                  <a:lnTo>
                    <a:pt x="215679" y="55906"/>
                  </a:lnTo>
                  <a:lnTo>
                    <a:pt x="220140" y="55906"/>
                  </a:lnTo>
                  <a:lnTo>
                    <a:pt x="220140" y="60207"/>
                  </a:lnTo>
                  <a:lnTo>
                    <a:pt x="224601" y="60207"/>
                  </a:lnTo>
                  <a:lnTo>
                    <a:pt x="224601" y="64507"/>
                  </a:lnTo>
                  <a:lnTo>
                    <a:pt x="229062" y="64507"/>
                  </a:lnTo>
                  <a:lnTo>
                    <a:pt x="229062" y="68808"/>
                  </a:lnTo>
                  <a:lnTo>
                    <a:pt x="232650" y="68808"/>
                  </a:lnTo>
                  <a:lnTo>
                    <a:pt x="232650" y="0"/>
                  </a:lnTo>
                  <a:lnTo>
                    <a:pt x="391275" y="0"/>
                  </a:lnTo>
                  <a:lnTo>
                    <a:pt x="391275" y="4301"/>
                  </a:lnTo>
                  <a:lnTo>
                    <a:pt x="395736" y="4301"/>
                  </a:lnTo>
                  <a:lnTo>
                    <a:pt x="395736" y="8601"/>
                  </a:lnTo>
                  <a:lnTo>
                    <a:pt x="400197" y="8601"/>
                  </a:lnTo>
                  <a:lnTo>
                    <a:pt x="400197" y="12902"/>
                  </a:lnTo>
                  <a:lnTo>
                    <a:pt x="404658" y="12902"/>
                  </a:lnTo>
                  <a:lnTo>
                    <a:pt x="404658" y="17202"/>
                  </a:lnTo>
                  <a:lnTo>
                    <a:pt x="409118" y="17202"/>
                  </a:lnTo>
                  <a:lnTo>
                    <a:pt x="409118" y="21502"/>
                  </a:lnTo>
                  <a:lnTo>
                    <a:pt x="413579" y="21502"/>
                  </a:lnTo>
                  <a:lnTo>
                    <a:pt x="413579" y="25803"/>
                  </a:lnTo>
                  <a:lnTo>
                    <a:pt x="418040" y="25803"/>
                  </a:lnTo>
                  <a:lnTo>
                    <a:pt x="418040" y="30103"/>
                  </a:lnTo>
                  <a:lnTo>
                    <a:pt x="422501" y="30103"/>
                  </a:lnTo>
                  <a:lnTo>
                    <a:pt x="422501" y="34404"/>
                  </a:lnTo>
                  <a:lnTo>
                    <a:pt x="426962" y="34404"/>
                  </a:lnTo>
                  <a:lnTo>
                    <a:pt x="426962" y="38705"/>
                  </a:lnTo>
                  <a:lnTo>
                    <a:pt x="431422" y="38705"/>
                  </a:lnTo>
                  <a:lnTo>
                    <a:pt x="431422" y="43005"/>
                  </a:lnTo>
                  <a:lnTo>
                    <a:pt x="435883" y="43005"/>
                  </a:lnTo>
                  <a:lnTo>
                    <a:pt x="435883" y="47305"/>
                  </a:lnTo>
                  <a:lnTo>
                    <a:pt x="440344" y="47305"/>
                  </a:lnTo>
                  <a:lnTo>
                    <a:pt x="440344" y="51606"/>
                  </a:lnTo>
                  <a:lnTo>
                    <a:pt x="444805" y="51606"/>
                  </a:lnTo>
                  <a:lnTo>
                    <a:pt x="444805" y="55906"/>
                  </a:lnTo>
                  <a:lnTo>
                    <a:pt x="449266" y="55906"/>
                  </a:lnTo>
                  <a:lnTo>
                    <a:pt x="449266" y="60207"/>
                  </a:lnTo>
                  <a:lnTo>
                    <a:pt x="453726" y="60207"/>
                  </a:lnTo>
                  <a:lnTo>
                    <a:pt x="453726" y="64507"/>
                  </a:lnTo>
                  <a:lnTo>
                    <a:pt x="458187" y="64507"/>
                  </a:lnTo>
                  <a:lnTo>
                    <a:pt x="458187" y="68808"/>
                  </a:lnTo>
                  <a:lnTo>
                    <a:pt x="462648" y="68808"/>
                  </a:lnTo>
                  <a:lnTo>
                    <a:pt x="462648" y="73108"/>
                  </a:lnTo>
                  <a:lnTo>
                    <a:pt x="467109" y="73108"/>
                  </a:lnTo>
                  <a:lnTo>
                    <a:pt x="467109" y="77409"/>
                  </a:lnTo>
                  <a:lnTo>
                    <a:pt x="471570" y="77409"/>
                  </a:lnTo>
                  <a:lnTo>
                    <a:pt x="471570" y="81709"/>
                  </a:lnTo>
                  <a:lnTo>
                    <a:pt x="476030" y="81709"/>
                  </a:lnTo>
                  <a:lnTo>
                    <a:pt x="476030" y="86009"/>
                  </a:lnTo>
                  <a:lnTo>
                    <a:pt x="480491" y="86009"/>
                  </a:lnTo>
                  <a:lnTo>
                    <a:pt x="480491" y="90310"/>
                  </a:lnTo>
                  <a:lnTo>
                    <a:pt x="484953" y="90310"/>
                  </a:lnTo>
                  <a:lnTo>
                    <a:pt x="484953" y="94611"/>
                  </a:lnTo>
                  <a:lnTo>
                    <a:pt x="489413" y="94611"/>
                  </a:lnTo>
                  <a:lnTo>
                    <a:pt x="489413" y="98911"/>
                  </a:lnTo>
                  <a:lnTo>
                    <a:pt x="493874" y="98911"/>
                  </a:lnTo>
                  <a:lnTo>
                    <a:pt x="493874" y="103211"/>
                  </a:lnTo>
                  <a:lnTo>
                    <a:pt x="498334" y="103211"/>
                  </a:lnTo>
                  <a:lnTo>
                    <a:pt x="498334" y="107512"/>
                  </a:lnTo>
                  <a:lnTo>
                    <a:pt x="502796" y="107512"/>
                  </a:lnTo>
                  <a:lnTo>
                    <a:pt x="502796" y="111813"/>
                  </a:lnTo>
                  <a:lnTo>
                    <a:pt x="507256" y="111813"/>
                  </a:lnTo>
                  <a:lnTo>
                    <a:pt x="507256" y="116113"/>
                  </a:lnTo>
                  <a:lnTo>
                    <a:pt x="511717" y="116113"/>
                  </a:lnTo>
                  <a:lnTo>
                    <a:pt x="511717" y="120413"/>
                  </a:lnTo>
                  <a:lnTo>
                    <a:pt x="516178" y="120413"/>
                  </a:lnTo>
                  <a:lnTo>
                    <a:pt x="516178" y="124713"/>
                  </a:lnTo>
                  <a:lnTo>
                    <a:pt x="520639" y="124713"/>
                  </a:lnTo>
                  <a:lnTo>
                    <a:pt x="520639" y="129014"/>
                  </a:lnTo>
                  <a:lnTo>
                    <a:pt x="522282" y="129014"/>
                  </a:lnTo>
                  <a:lnTo>
                    <a:pt x="522282" y="401101"/>
                  </a:lnTo>
                  <a:cubicBezTo>
                    <a:pt x="522282" y="459881"/>
                    <a:pt x="474631" y="507532"/>
                    <a:pt x="415851" y="507532"/>
                  </a:cubicBezTo>
                  <a:lnTo>
                    <a:pt x="120442" y="507532"/>
                  </a:lnTo>
                  <a:lnTo>
                    <a:pt x="120442" y="506612"/>
                  </a:lnTo>
                  <a:lnTo>
                    <a:pt x="115981" y="506612"/>
                  </a:lnTo>
                  <a:lnTo>
                    <a:pt x="115981" y="502311"/>
                  </a:lnTo>
                  <a:lnTo>
                    <a:pt x="111520" y="502311"/>
                  </a:lnTo>
                  <a:lnTo>
                    <a:pt x="111520" y="498010"/>
                  </a:lnTo>
                  <a:lnTo>
                    <a:pt x="107059" y="498010"/>
                  </a:lnTo>
                  <a:lnTo>
                    <a:pt x="107059" y="493710"/>
                  </a:lnTo>
                  <a:lnTo>
                    <a:pt x="102599" y="493710"/>
                  </a:lnTo>
                  <a:lnTo>
                    <a:pt x="102599" y="489410"/>
                  </a:lnTo>
                  <a:lnTo>
                    <a:pt x="98138" y="489410"/>
                  </a:lnTo>
                  <a:lnTo>
                    <a:pt x="98138" y="485109"/>
                  </a:lnTo>
                  <a:lnTo>
                    <a:pt x="93677" y="485109"/>
                  </a:lnTo>
                  <a:lnTo>
                    <a:pt x="93677" y="480809"/>
                  </a:lnTo>
                  <a:lnTo>
                    <a:pt x="89216" y="480809"/>
                  </a:lnTo>
                  <a:lnTo>
                    <a:pt x="89216" y="476508"/>
                  </a:lnTo>
                  <a:lnTo>
                    <a:pt x="84755" y="476508"/>
                  </a:lnTo>
                  <a:lnTo>
                    <a:pt x="84755" y="472208"/>
                  </a:lnTo>
                  <a:lnTo>
                    <a:pt x="80295" y="472208"/>
                  </a:lnTo>
                  <a:lnTo>
                    <a:pt x="80295" y="467907"/>
                  </a:lnTo>
                  <a:lnTo>
                    <a:pt x="75834" y="467907"/>
                  </a:lnTo>
                  <a:lnTo>
                    <a:pt x="75834" y="463607"/>
                  </a:lnTo>
                  <a:lnTo>
                    <a:pt x="71373" y="463607"/>
                  </a:lnTo>
                  <a:lnTo>
                    <a:pt x="71373" y="459306"/>
                  </a:lnTo>
                  <a:lnTo>
                    <a:pt x="66912" y="459306"/>
                  </a:lnTo>
                  <a:lnTo>
                    <a:pt x="66912" y="455006"/>
                  </a:lnTo>
                  <a:lnTo>
                    <a:pt x="62451" y="455006"/>
                  </a:lnTo>
                  <a:lnTo>
                    <a:pt x="62451" y="450705"/>
                  </a:lnTo>
                  <a:lnTo>
                    <a:pt x="57991" y="450705"/>
                  </a:lnTo>
                  <a:lnTo>
                    <a:pt x="57991" y="446405"/>
                  </a:lnTo>
                  <a:lnTo>
                    <a:pt x="53530" y="446405"/>
                  </a:lnTo>
                  <a:lnTo>
                    <a:pt x="53530" y="442105"/>
                  </a:lnTo>
                  <a:lnTo>
                    <a:pt x="49069" y="442105"/>
                  </a:lnTo>
                  <a:lnTo>
                    <a:pt x="49069" y="437804"/>
                  </a:lnTo>
                  <a:lnTo>
                    <a:pt x="44608" y="437804"/>
                  </a:lnTo>
                  <a:lnTo>
                    <a:pt x="44608" y="433504"/>
                  </a:lnTo>
                  <a:lnTo>
                    <a:pt x="40147" y="433504"/>
                  </a:lnTo>
                  <a:lnTo>
                    <a:pt x="40147" y="429203"/>
                  </a:lnTo>
                  <a:lnTo>
                    <a:pt x="35687" y="429203"/>
                  </a:lnTo>
                  <a:lnTo>
                    <a:pt x="35687" y="424903"/>
                  </a:lnTo>
                  <a:lnTo>
                    <a:pt x="31226" y="424903"/>
                  </a:lnTo>
                  <a:lnTo>
                    <a:pt x="31226" y="420602"/>
                  </a:lnTo>
                  <a:lnTo>
                    <a:pt x="26765" y="420602"/>
                  </a:lnTo>
                  <a:lnTo>
                    <a:pt x="26765" y="416301"/>
                  </a:lnTo>
                  <a:lnTo>
                    <a:pt x="22304" y="416301"/>
                  </a:lnTo>
                  <a:lnTo>
                    <a:pt x="22304" y="412001"/>
                  </a:lnTo>
                  <a:lnTo>
                    <a:pt x="17843" y="412001"/>
                  </a:lnTo>
                  <a:lnTo>
                    <a:pt x="17843" y="407701"/>
                  </a:lnTo>
                  <a:lnTo>
                    <a:pt x="13383" y="407701"/>
                  </a:lnTo>
                  <a:lnTo>
                    <a:pt x="13383" y="403400"/>
                  </a:lnTo>
                  <a:lnTo>
                    <a:pt x="8922" y="403400"/>
                  </a:lnTo>
                  <a:lnTo>
                    <a:pt x="8922" y="399100"/>
                  </a:lnTo>
                  <a:lnTo>
                    <a:pt x="4461" y="399100"/>
                  </a:lnTo>
                  <a:lnTo>
                    <a:pt x="4461" y="394799"/>
                  </a:lnTo>
                  <a:lnTo>
                    <a:pt x="0" y="394799"/>
                  </a:lnTo>
                  <a:lnTo>
                    <a:pt x="0" y="232650"/>
                  </a:lnTo>
                  <a:lnTo>
                    <a:pt x="75834" y="232650"/>
                  </a:lnTo>
                  <a:lnTo>
                    <a:pt x="75834" y="230957"/>
                  </a:lnTo>
                  <a:lnTo>
                    <a:pt x="71373" y="230957"/>
                  </a:lnTo>
                  <a:lnTo>
                    <a:pt x="71373" y="226657"/>
                  </a:lnTo>
                  <a:lnTo>
                    <a:pt x="66912" y="226657"/>
                  </a:lnTo>
                  <a:lnTo>
                    <a:pt x="66912" y="222356"/>
                  </a:lnTo>
                  <a:lnTo>
                    <a:pt x="62451" y="222356"/>
                  </a:lnTo>
                  <a:lnTo>
                    <a:pt x="62451" y="218056"/>
                  </a:lnTo>
                  <a:lnTo>
                    <a:pt x="57991" y="218056"/>
                  </a:lnTo>
                  <a:lnTo>
                    <a:pt x="57991" y="213755"/>
                  </a:lnTo>
                  <a:lnTo>
                    <a:pt x="53530" y="213755"/>
                  </a:lnTo>
                  <a:lnTo>
                    <a:pt x="53530" y="209455"/>
                  </a:lnTo>
                  <a:lnTo>
                    <a:pt x="49069" y="209455"/>
                  </a:lnTo>
                  <a:lnTo>
                    <a:pt x="49069" y="205155"/>
                  </a:lnTo>
                  <a:lnTo>
                    <a:pt x="44608" y="205155"/>
                  </a:lnTo>
                  <a:lnTo>
                    <a:pt x="44608" y="200854"/>
                  </a:lnTo>
                  <a:lnTo>
                    <a:pt x="40147" y="200854"/>
                  </a:lnTo>
                  <a:lnTo>
                    <a:pt x="40147" y="196553"/>
                  </a:lnTo>
                  <a:lnTo>
                    <a:pt x="35687" y="196553"/>
                  </a:lnTo>
                  <a:lnTo>
                    <a:pt x="35687" y="192253"/>
                  </a:lnTo>
                  <a:lnTo>
                    <a:pt x="31226" y="192253"/>
                  </a:lnTo>
                  <a:lnTo>
                    <a:pt x="31226" y="187953"/>
                  </a:lnTo>
                  <a:lnTo>
                    <a:pt x="26765" y="187953"/>
                  </a:lnTo>
                  <a:lnTo>
                    <a:pt x="26765" y="183652"/>
                  </a:lnTo>
                  <a:lnTo>
                    <a:pt x="22304" y="183652"/>
                  </a:lnTo>
                  <a:lnTo>
                    <a:pt x="22304" y="179351"/>
                  </a:lnTo>
                  <a:lnTo>
                    <a:pt x="17843" y="179351"/>
                  </a:lnTo>
                  <a:lnTo>
                    <a:pt x="17843" y="175051"/>
                  </a:lnTo>
                  <a:lnTo>
                    <a:pt x="13383" y="175051"/>
                  </a:lnTo>
                  <a:lnTo>
                    <a:pt x="13383" y="170751"/>
                  </a:lnTo>
                  <a:lnTo>
                    <a:pt x="8922" y="170751"/>
                  </a:lnTo>
                  <a:lnTo>
                    <a:pt x="8922" y="166451"/>
                  </a:lnTo>
                  <a:lnTo>
                    <a:pt x="4461" y="166451"/>
                  </a:lnTo>
                  <a:lnTo>
                    <a:pt x="4461" y="162150"/>
                  </a:lnTo>
                  <a:lnTo>
                    <a:pt x="0" y="16215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B493B188-C6F2-4B8F-ACE5-BFC062B9CA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8153" y="3411829"/>
              <a:ext cx="403416" cy="417130"/>
            </a:xfrm>
            <a:custGeom>
              <a:avLst/>
              <a:gdLst>
                <a:gd name="connsiteX0" fmla="*/ 104775 w 176213"/>
                <a:gd name="connsiteY0" fmla="*/ 104775 h 177800"/>
                <a:gd name="connsiteX1" fmla="*/ 176213 w 176213"/>
                <a:gd name="connsiteY1" fmla="*/ 104775 h 177800"/>
                <a:gd name="connsiteX2" fmla="*/ 176213 w 176213"/>
                <a:gd name="connsiteY2" fmla="*/ 177800 h 177800"/>
                <a:gd name="connsiteX3" fmla="*/ 104775 w 176213"/>
                <a:gd name="connsiteY3" fmla="*/ 177800 h 177800"/>
                <a:gd name="connsiteX4" fmla="*/ 0 w 176213"/>
                <a:gd name="connsiteY4" fmla="*/ 104775 h 177800"/>
                <a:gd name="connsiteX5" fmla="*/ 73025 w 176213"/>
                <a:gd name="connsiteY5" fmla="*/ 104775 h 177800"/>
                <a:gd name="connsiteX6" fmla="*/ 73025 w 176213"/>
                <a:gd name="connsiteY6" fmla="*/ 177800 h 177800"/>
                <a:gd name="connsiteX7" fmla="*/ 0 w 176213"/>
                <a:gd name="connsiteY7" fmla="*/ 177800 h 177800"/>
                <a:gd name="connsiteX8" fmla="*/ 104775 w 176213"/>
                <a:gd name="connsiteY8" fmla="*/ 0 h 177800"/>
                <a:gd name="connsiteX9" fmla="*/ 176213 w 176213"/>
                <a:gd name="connsiteY9" fmla="*/ 0 h 177800"/>
                <a:gd name="connsiteX10" fmla="*/ 176213 w 176213"/>
                <a:gd name="connsiteY10" fmla="*/ 73025 h 177800"/>
                <a:gd name="connsiteX11" fmla="*/ 104775 w 176213"/>
                <a:gd name="connsiteY11" fmla="*/ 73025 h 177800"/>
                <a:gd name="connsiteX12" fmla="*/ 0 w 176213"/>
                <a:gd name="connsiteY12" fmla="*/ 0 h 177800"/>
                <a:gd name="connsiteX13" fmla="*/ 73025 w 176213"/>
                <a:gd name="connsiteY13" fmla="*/ 0 h 177800"/>
                <a:gd name="connsiteX14" fmla="*/ 73025 w 176213"/>
                <a:gd name="connsiteY14" fmla="*/ 73025 h 177800"/>
                <a:gd name="connsiteX15" fmla="*/ 0 w 176213"/>
                <a:gd name="connsiteY15" fmla="*/ 73025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6213" h="177800">
                  <a:moveTo>
                    <a:pt x="104775" y="104775"/>
                  </a:moveTo>
                  <a:lnTo>
                    <a:pt x="176213" y="104775"/>
                  </a:lnTo>
                  <a:lnTo>
                    <a:pt x="176213" y="177800"/>
                  </a:lnTo>
                  <a:lnTo>
                    <a:pt x="104775" y="177800"/>
                  </a:lnTo>
                  <a:close/>
                  <a:moveTo>
                    <a:pt x="0" y="104775"/>
                  </a:moveTo>
                  <a:lnTo>
                    <a:pt x="73025" y="104775"/>
                  </a:lnTo>
                  <a:lnTo>
                    <a:pt x="73025" y="177800"/>
                  </a:lnTo>
                  <a:lnTo>
                    <a:pt x="0" y="177800"/>
                  </a:lnTo>
                  <a:close/>
                  <a:moveTo>
                    <a:pt x="104775" y="0"/>
                  </a:moveTo>
                  <a:lnTo>
                    <a:pt x="176213" y="0"/>
                  </a:lnTo>
                  <a:lnTo>
                    <a:pt x="176213" y="73025"/>
                  </a:lnTo>
                  <a:lnTo>
                    <a:pt x="104775" y="73025"/>
                  </a:lnTo>
                  <a:close/>
                  <a:moveTo>
                    <a:pt x="0" y="0"/>
                  </a:moveTo>
                  <a:lnTo>
                    <a:pt x="73025" y="0"/>
                  </a:lnTo>
                  <a:lnTo>
                    <a:pt x="73025" y="73025"/>
                  </a:lnTo>
                  <a:lnTo>
                    <a:pt x="0" y="730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E011C195-691D-62EE-6897-1D086B477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58" y="1199322"/>
            <a:ext cx="6714435" cy="503582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0795986-BE4D-53B3-D98D-E63DEB2E9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184" y="1431233"/>
            <a:ext cx="2962458" cy="3008245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41FEEA1A-26FC-8688-173F-869D83CD0DA7}"/>
              </a:ext>
            </a:extLst>
          </p:cNvPr>
          <p:cNvSpPr txBox="1"/>
          <p:nvPr/>
        </p:nvSpPr>
        <p:spPr>
          <a:xfrm>
            <a:off x="8163339" y="4989443"/>
            <a:ext cx="3493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平心而论，计算机学院应该算是全校卷度最高的之一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92487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7D85A16F-767B-4A7D-B277-AD92C17683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09685" y="2637918"/>
            <a:ext cx="2480466" cy="64633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dirty="0">
                <a:solidFill>
                  <a:prstClr val="black"/>
                </a:solidFill>
                <a:cs typeface="阿里巴巴普惠体 B" panose="00020600040101010101" pitchFamily="18" charset="-122"/>
              </a:rPr>
              <a:t>适应大学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9BD697BB-52E0-4FFE-9186-A0058B3192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40395" y="4038373"/>
            <a:ext cx="4892338" cy="1137556"/>
          </a:xfrm>
        </p:spPr>
        <p:txBody>
          <a:bodyPr/>
          <a:lstStyle/>
          <a:p>
            <a:r>
              <a:rPr lang="zh-CN" altLang="en-US" dirty="0"/>
              <a:t>你的大一，又何必是高三</a:t>
            </a:r>
            <a:endParaRPr lang="en-US" altLang="zh-CN" dirty="0"/>
          </a:p>
          <a:p>
            <a:r>
              <a:rPr lang="zh-CN" altLang="en-US" dirty="0"/>
              <a:t>学会习惯差距，方方面面的转变</a:t>
            </a:r>
          </a:p>
          <a:p>
            <a:r>
              <a:rPr lang="zh-CN" altLang="en-US" dirty="0"/>
              <a:t>抓紧时间享受大学生活</a:t>
            </a:r>
            <a:endParaRPr lang="en-US" altLang="zh-CN" dirty="0"/>
          </a:p>
        </p:txBody>
      </p:sp>
      <p:pic>
        <p:nvPicPr>
          <p:cNvPr id="23" name="图片占位符 22">
            <a:extLst>
              <a:ext uri="{FF2B5EF4-FFF2-40B4-BE49-F238E27FC236}">
                <a16:creationId xmlns:a16="http://schemas.microsoft.com/office/drawing/2014/main" id="{D56389F8-7F79-4594-BB0C-E8C5D1CB89D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25373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2944F6C-2090-4E0A-A7B0-CB78A8A9C29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适应大学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15A57C-300F-4990-AE3F-125BD7BA2F2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你的大一，又何必是高三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7EB28A5-9D9F-4169-A5DA-82D433D6D511}"/>
              </a:ext>
            </a:extLst>
          </p:cNvPr>
          <p:cNvGrpSpPr/>
          <p:nvPr/>
        </p:nvGrpSpPr>
        <p:grpSpPr>
          <a:xfrm>
            <a:off x="442913" y="306385"/>
            <a:ext cx="674689" cy="674690"/>
            <a:chOff x="7056551" y="3277921"/>
            <a:chExt cx="674689" cy="674690"/>
          </a:xfrm>
        </p:grpSpPr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F9D8B09D-ABE0-40A3-B3C7-302E8F391426}"/>
                </a:ext>
              </a:extLst>
            </p:cNvPr>
            <p:cNvSpPr>
              <a:spLocks/>
            </p:cNvSpPr>
            <p:nvPr/>
          </p:nvSpPr>
          <p:spPr>
            <a:xfrm>
              <a:off x="7056551" y="3277921"/>
              <a:ext cx="674689" cy="67469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>
                <a:latin typeface="+mn-ea"/>
                <a:cs typeface="阿里巴巴普惠体" panose="00020600040101010101" pitchFamily="18" charset="-122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CA6F75DD-2253-48EB-9130-2E6DC87D3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752" y="3416372"/>
              <a:ext cx="538488" cy="536239"/>
            </a:xfrm>
            <a:custGeom>
              <a:avLst/>
              <a:gdLst>
                <a:gd name="connsiteX0" fmla="*/ 0 w 522282"/>
                <a:gd name="connsiteY0" fmla="*/ 0 h 507532"/>
                <a:gd name="connsiteX1" fmla="*/ 162150 w 522282"/>
                <a:gd name="connsiteY1" fmla="*/ 0 h 507532"/>
                <a:gd name="connsiteX2" fmla="*/ 162150 w 522282"/>
                <a:gd name="connsiteY2" fmla="*/ 4301 h 507532"/>
                <a:gd name="connsiteX3" fmla="*/ 166610 w 522282"/>
                <a:gd name="connsiteY3" fmla="*/ 4301 h 507532"/>
                <a:gd name="connsiteX4" fmla="*/ 166610 w 522282"/>
                <a:gd name="connsiteY4" fmla="*/ 8601 h 507532"/>
                <a:gd name="connsiteX5" fmla="*/ 171071 w 522282"/>
                <a:gd name="connsiteY5" fmla="*/ 8601 h 507532"/>
                <a:gd name="connsiteX6" fmla="*/ 171071 w 522282"/>
                <a:gd name="connsiteY6" fmla="*/ 12902 h 507532"/>
                <a:gd name="connsiteX7" fmla="*/ 175532 w 522282"/>
                <a:gd name="connsiteY7" fmla="*/ 12902 h 507532"/>
                <a:gd name="connsiteX8" fmla="*/ 175532 w 522282"/>
                <a:gd name="connsiteY8" fmla="*/ 17202 h 507532"/>
                <a:gd name="connsiteX9" fmla="*/ 179993 w 522282"/>
                <a:gd name="connsiteY9" fmla="*/ 17202 h 507532"/>
                <a:gd name="connsiteX10" fmla="*/ 179993 w 522282"/>
                <a:gd name="connsiteY10" fmla="*/ 21502 h 507532"/>
                <a:gd name="connsiteX11" fmla="*/ 184454 w 522282"/>
                <a:gd name="connsiteY11" fmla="*/ 21502 h 507532"/>
                <a:gd name="connsiteX12" fmla="*/ 184454 w 522282"/>
                <a:gd name="connsiteY12" fmla="*/ 25803 h 507532"/>
                <a:gd name="connsiteX13" fmla="*/ 188914 w 522282"/>
                <a:gd name="connsiteY13" fmla="*/ 25803 h 507532"/>
                <a:gd name="connsiteX14" fmla="*/ 188914 w 522282"/>
                <a:gd name="connsiteY14" fmla="*/ 30103 h 507532"/>
                <a:gd name="connsiteX15" fmla="*/ 193375 w 522282"/>
                <a:gd name="connsiteY15" fmla="*/ 30103 h 507532"/>
                <a:gd name="connsiteX16" fmla="*/ 193375 w 522282"/>
                <a:gd name="connsiteY16" fmla="*/ 34404 h 507532"/>
                <a:gd name="connsiteX17" fmla="*/ 197836 w 522282"/>
                <a:gd name="connsiteY17" fmla="*/ 34404 h 507532"/>
                <a:gd name="connsiteX18" fmla="*/ 197836 w 522282"/>
                <a:gd name="connsiteY18" fmla="*/ 38705 h 507532"/>
                <a:gd name="connsiteX19" fmla="*/ 202297 w 522282"/>
                <a:gd name="connsiteY19" fmla="*/ 38705 h 507532"/>
                <a:gd name="connsiteX20" fmla="*/ 202297 w 522282"/>
                <a:gd name="connsiteY20" fmla="*/ 43005 h 507532"/>
                <a:gd name="connsiteX21" fmla="*/ 206758 w 522282"/>
                <a:gd name="connsiteY21" fmla="*/ 43005 h 507532"/>
                <a:gd name="connsiteX22" fmla="*/ 206758 w 522282"/>
                <a:gd name="connsiteY22" fmla="*/ 47305 h 507532"/>
                <a:gd name="connsiteX23" fmla="*/ 211218 w 522282"/>
                <a:gd name="connsiteY23" fmla="*/ 47305 h 507532"/>
                <a:gd name="connsiteX24" fmla="*/ 211218 w 522282"/>
                <a:gd name="connsiteY24" fmla="*/ 51606 h 507532"/>
                <a:gd name="connsiteX25" fmla="*/ 215679 w 522282"/>
                <a:gd name="connsiteY25" fmla="*/ 51606 h 507532"/>
                <a:gd name="connsiteX26" fmla="*/ 215679 w 522282"/>
                <a:gd name="connsiteY26" fmla="*/ 55906 h 507532"/>
                <a:gd name="connsiteX27" fmla="*/ 220140 w 522282"/>
                <a:gd name="connsiteY27" fmla="*/ 55906 h 507532"/>
                <a:gd name="connsiteX28" fmla="*/ 220140 w 522282"/>
                <a:gd name="connsiteY28" fmla="*/ 60207 h 507532"/>
                <a:gd name="connsiteX29" fmla="*/ 224601 w 522282"/>
                <a:gd name="connsiteY29" fmla="*/ 60207 h 507532"/>
                <a:gd name="connsiteX30" fmla="*/ 224601 w 522282"/>
                <a:gd name="connsiteY30" fmla="*/ 64507 h 507532"/>
                <a:gd name="connsiteX31" fmla="*/ 229062 w 522282"/>
                <a:gd name="connsiteY31" fmla="*/ 64507 h 507532"/>
                <a:gd name="connsiteX32" fmla="*/ 229062 w 522282"/>
                <a:gd name="connsiteY32" fmla="*/ 68808 h 507532"/>
                <a:gd name="connsiteX33" fmla="*/ 232650 w 522282"/>
                <a:gd name="connsiteY33" fmla="*/ 68808 h 507532"/>
                <a:gd name="connsiteX34" fmla="*/ 232650 w 522282"/>
                <a:gd name="connsiteY34" fmla="*/ 0 h 507532"/>
                <a:gd name="connsiteX35" fmla="*/ 391275 w 522282"/>
                <a:gd name="connsiteY35" fmla="*/ 0 h 507532"/>
                <a:gd name="connsiteX36" fmla="*/ 391275 w 522282"/>
                <a:gd name="connsiteY36" fmla="*/ 4301 h 507532"/>
                <a:gd name="connsiteX37" fmla="*/ 395736 w 522282"/>
                <a:gd name="connsiteY37" fmla="*/ 4301 h 507532"/>
                <a:gd name="connsiteX38" fmla="*/ 395736 w 522282"/>
                <a:gd name="connsiteY38" fmla="*/ 8601 h 507532"/>
                <a:gd name="connsiteX39" fmla="*/ 400197 w 522282"/>
                <a:gd name="connsiteY39" fmla="*/ 8601 h 507532"/>
                <a:gd name="connsiteX40" fmla="*/ 400197 w 522282"/>
                <a:gd name="connsiteY40" fmla="*/ 12902 h 507532"/>
                <a:gd name="connsiteX41" fmla="*/ 404658 w 522282"/>
                <a:gd name="connsiteY41" fmla="*/ 12902 h 507532"/>
                <a:gd name="connsiteX42" fmla="*/ 404658 w 522282"/>
                <a:gd name="connsiteY42" fmla="*/ 17202 h 507532"/>
                <a:gd name="connsiteX43" fmla="*/ 409118 w 522282"/>
                <a:gd name="connsiteY43" fmla="*/ 17202 h 507532"/>
                <a:gd name="connsiteX44" fmla="*/ 409118 w 522282"/>
                <a:gd name="connsiteY44" fmla="*/ 21502 h 507532"/>
                <a:gd name="connsiteX45" fmla="*/ 413579 w 522282"/>
                <a:gd name="connsiteY45" fmla="*/ 21502 h 507532"/>
                <a:gd name="connsiteX46" fmla="*/ 413579 w 522282"/>
                <a:gd name="connsiteY46" fmla="*/ 25803 h 507532"/>
                <a:gd name="connsiteX47" fmla="*/ 418040 w 522282"/>
                <a:gd name="connsiteY47" fmla="*/ 25803 h 507532"/>
                <a:gd name="connsiteX48" fmla="*/ 418040 w 522282"/>
                <a:gd name="connsiteY48" fmla="*/ 30103 h 507532"/>
                <a:gd name="connsiteX49" fmla="*/ 422501 w 522282"/>
                <a:gd name="connsiteY49" fmla="*/ 30103 h 507532"/>
                <a:gd name="connsiteX50" fmla="*/ 422501 w 522282"/>
                <a:gd name="connsiteY50" fmla="*/ 34404 h 507532"/>
                <a:gd name="connsiteX51" fmla="*/ 426962 w 522282"/>
                <a:gd name="connsiteY51" fmla="*/ 34404 h 507532"/>
                <a:gd name="connsiteX52" fmla="*/ 426962 w 522282"/>
                <a:gd name="connsiteY52" fmla="*/ 38705 h 507532"/>
                <a:gd name="connsiteX53" fmla="*/ 431422 w 522282"/>
                <a:gd name="connsiteY53" fmla="*/ 38705 h 507532"/>
                <a:gd name="connsiteX54" fmla="*/ 431422 w 522282"/>
                <a:gd name="connsiteY54" fmla="*/ 43005 h 507532"/>
                <a:gd name="connsiteX55" fmla="*/ 435883 w 522282"/>
                <a:gd name="connsiteY55" fmla="*/ 43005 h 507532"/>
                <a:gd name="connsiteX56" fmla="*/ 435883 w 522282"/>
                <a:gd name="connsiteY56" fmla="*/ 47305 h 507532"/>
                <a:gd name="connsiteX57" fmla="*/ 440344 w 522282"/>
                <a:gd name="connsiteY57" fmla="*/ 47305 h 507532"/>
                <a:gd name="connsiteX58" fmla="*/ 440344 w 522282"/>
                <a:gd name="connsiteY58" fmla="*/ 51606 h 507532"/>
                <a:gd name="connsiteX59" fmla="*/ 444805 w 522282"/>
                <a:gd name="connsiteY59" fmla="*/ 51606 h 507532"/>
                <a:gd name="connsiteX60" fmla="*/ 444805 w 522282"/>
                <a:gd name="connsiteY60" fmla="*/ 55906 h 507532"/>
                <a:gd name="connsiteX61" fmla="*/ 449266 w 522282"/>
                <a:gd name="connsiteY61" fmla="*/ 55906 h 507532"/>
                <a:gd name="connsiteX62" fmla="*/ 449266 w 522282"/>
                <a:gd name="connsiteY62" fmla="*/ 60207 h 507532"/>
                <a:gd name="connsiteX63" fmla="*/ 453726 w 522282"/>
                <a:gd name="connsiteY63" fmla="*/ 60207 h 507532"/>
                <a:gd name="connsiteX64" fmla="*/ 453726 w 522282"/>
                <a:gd name="connsiteY64" fmla="*/ 64507 h 507532"/>
                <a:gd name="connsiteX65" fmla="*/ 458187 w 522282"/>
                <a:gd name="connsiteY65" fmla="*/ 64507 h 507532"/>
                <a:gd name="connsiteX66" fmla="*/ 458187 w 522282"/>
                <a:gd name="connsiteY66" fmla="*/ 68808 h 507532"/>
                <a:gd name="connsiteX67" fmla="*/ 462648 w 522282"/>
                <a:gd name="connsiteY67" fmla="*/ 68808 h 507532"/>
                <a:gd name="connsiteX68" fmla="*/ 462648 w 522282"/>
                <a:gd name="connsiteY68" fmla="*/ 73108 h 507532"/>
                <a:gd name="connsiteX69" fmla="*/ 467109 w 522282"/>
                <a:gd name="connsiteY69" fmla="*/ 73108 h 507532"/>
                <a:gd name="connsiteX70" fmla="*/ 467109 w 522282"/>
                <a:gd name="connsiteY70" fmla="*/ 77409 h 507532"/>
                <a:gd name="connsiteX71" fmla="*/ 471570 w 522282"/>
                <a:gd name="connsiteY71" fmla="*/ 77409 h 507532"/>
                <a:gd name="connsiteX72" fmla="*/ 471570 w 522282"/>
                <a:gd name="connsiteY72" fmla="*/ 81709 h 507532"/>
                <a:gd name="connsiteX73" fmla="*/ 476030 w 522282"/>
                <a:gd name="connsiteY73" fmla="*/ 81709 h 507532"/>
                <a:gd name="connsiteX74" fmla="*/ 476030 w 522282"/>
                <a:gd name="connsiteY74" fmla="*/ 86009 h 507532"/>
                <a:gd name="connsiteX75" fmla="*/ 480491 w 522282"/>
                <a:gd name="connsiteY75" fmla="*/ 86009 h 507532"/>
                <a:gd name="connsiteX76" fmla="*/ 480491 w 522282"/>
                <a:gd name="connsiteY76" fmla="*/ 90310 h 507532"/>
                <a:gd name="connsiteX77" fmla="*/ 484953 w 522282"/>
                <a:gd name="connsiteY77" fmla="*/ 90310 h 507532"/>
                <a:gd name="connsiteX78" fmla="*/ 484953 w 522282"/>
                <a:gd name="connsiteY78" fmla="*/ 94611 h 507532"/>
                <a:gd name="connsiteX79" fmla="*/ 489413 w 522282"/>
                <a:gd name="connsiteY79" fmla="*/ 94611 h 507532"/>
                <a:gd name="connsiteX80" fmla="*/ 489413 w 522282"/>
                <a:gd name="connsiteY80" fmla="*/ 98911 h 507532"/>
                <a:gd name="connsiteX81" fmla="*/ 493874 w 522282"/>
                <a:gd name="connsiteY81" fmla="*/ 98911 h 507532"/>
                <a:gd name="connsiteX82" fmla="*/ 493874 w 522282"/>
                <a:gd name="connsiteY82" fmla="*/ 103211 h 507532"/>
                <a:gd name="connsiteX83" fmla="*/ 498334 w 522282"/>
                <a:gd name="connsiteY83" fmla="*/ 103211 h 507532"/>
                <a:gd name="connsiteX84" fmla="*/ 498334 w 522282"/>
                <a:gd name="connsiteY84" fmla="*/ 107512 h 507532"/>
                <a:gd name="connsiteX85" fmla="*/ 502796 w 522282"/>
                <a:gd name="connsiteY85" fmla="*/ 107512 h 507532"/>
                <a:gd name="connsiteX86" fmla="*/ 502796 w 522282"/>
                <a:gd name="connsiteY86" fmla="*/ 111813 h 507532"/>
                <a:gd name="connsiteX87" fmla="*/ 507256 w 522282"/>
                <a:gd name="connsiteY87" fmla="*/ 111813 h 507532"/>
                <a:gd name="connsiteX88" fmla="*/ 507256 w 522282"/>
                <a:gd name="connsiteY88" fmla="*/ 116113 h 507532"/>
                <a:gd name="connsiteX89" fmla="*/ 511717 w 522282"/>
                <a:gd name="connsiteY89" fmla="*/ 116113 h 507532"/>
                <a:gd name="connsiteX90" fmla="*/ 511717 w 522282"/>
                <a:gd name="connsiteY90" fmla="*/ 120413 h 507532"/>
                <a:gd name="connsiteX91" fmla="*/ 516178 w 522282"/>
                <a:gd name="connsiteY91" fmla="*/ 120413 h 507532"/>
                <a:gd name="connsiteX92" fmla="*/ 516178 w 522282"/>
                <a:gd name="connsiteY92" fmla="*/ 124713 h 507532"/>
                <a:gd name="connsiteX93" fmla="*/ 520639 w 522282"/>
                <a:gd name="connsiteY93" fmla="*/ 124713 h 507532"/>
                <a:gd name="connsiteX94" fmla="*/ 520639 w 522282"/>
                <a:gd name="connsiteY94" fmla="*/ 129014 h 507532"/>
                <a:gd name="connsiteX95" fmla="*/ 522282 w 522282"/>
                <a:gd name="connsiteY95" fmla="*/ 129014 h 507532"/>
                <a:gd name="connsiteX96" fmla="*/ 522282 w 522282"/>
                <a:gd name="connsiteY96" fmla="*/ 401101 h 507532"/>
                <a:gd name="connsiteX97" fmla="*/ 415851 w 522282"/>
                <a:gd name="connsiteY97" fmla="*/ 507532 h 507532"/>
                <a:gd name="connsiteX98" fmla="*/ 120442 w 522282"/>
                <a:gd name="connsiteY98" fmla="*/ 507532 h 507532"/>
                <a:gd name="connsiteX99" fmla="*/ 120442 w 522282"/>
                <a:gd name="connsiteY99" fmla="*/ 506612 h 507532"/>
                <a:gd name="connsiteX100" fmla="*/ 115981 w 522282"/>
                <a:gd name="connsiteY100" fmla="*/ 506612 h 507532"/>
                <a:gd name="connsiteX101" fmla="*/ 115981 w 522282"/>
                <a:gd name="connsiteY101" fmla="*/ 502311 h 507532"/>
                <a:gd name="connsiteX102" fmla="*/ 111520 w 522282"/>
                <a:gd name="connsiteY102" fmla="*/ 502311 h 507532"/>
                <a:gd name="connsiteX103" fmla="*/ 111520 w 522282"/>
                <a:gd name="connsiteY103" fmla="*/ 498010 h 507532"/>
                <a:gd name="connsiteX104" fmla="*/ 107059 w 522282"/>
                <a:gd name="connsiteY104" fmla="*/ 498010 h 507532"/>
                <a:gd name="connsiteX105" fmla="*/ 107059 w 522282"/>
                <a:gd name="connsiteY105" fmla="*/ 493710 h 507532"/>
                <a:gd name="connsiteX106" fmla="*/ 102599 w 522282"/>
                <a:gd name="connsiteY106" fmla="*/ 493710 h 507532"/>
                <a:gd name="connsiteX107" fmla="*/ 102599 w 522282"/>
                <a:gd name="connsiteY107" fmla="*/ 489410 h 507532"/>
                <a:gd name="connsiteX108" fmla="*/ 98138 w 522282"/>
                <a:gd name="connsiteY108" fmla="*/ 489410 h 507532"/>
                <a:gd name="connsiteX109" fmla="*/ 98138 w 522282"/>
                <a:gd name="connsiteY109" fmla="*/ 485109 h 507532"/>
                <a:gd name="connsiteX110" fmla="*/ 93677 w 522282"/>
                <a:gd name="connsiteY110" fmla="*/ 485109 h 507532"/>
                <a:gd name="connsiteX111" fmla="*/ 93677 w 522282"/>
                <a:gd name="connsiteY111" fmla="*/ 480809 h 507532"/>
                <a:gd name="connsiteX112" fmla="*/ 89216 w 522282"/>
                <a:gd name="connsiteY112" fmla="*/ 480809 h 507532"/>
                <a:gd name="connsiteX113" fmla="*/ 89216 w 522282"/>
                <a:gd name="connsiteY113" fmla="*/ 476508 h 507532"/>
                <a:gd name="connsiteX114" fmla="*/ 84755 w 522282"/>
                <a:gd name="connsiteY114" fmla="*/ 476508 h 507532"/>
                <a:gd name="connsiteX115" fmla="*/ 84755 w 522282"/>
                <a:gd name="connsiteY115" fmla="*/ 472208 h 507532"/>
                <a:gd name="connsiteX116" fmla="*/ 80295 w 522282"/>
                <a:gd name="connsiteY116" fmla="*/ 472208 h 507532"/>
                <a:gd name="connsiteX117" fmla="*/ 80295 w 522282"/>
                <a:gd name="connsiteY117" fmla="*/ 467907 h 507532"/>
                <a:gd name="connsiteX118" fmla="*/ 75834 w 522282"/>
                <a:gd name="connsiteY118" fmla="*/ 467907 h 507532"/>
                <a:gd name="connsiteX119" fmla="*/ 75834 w 522282"/>
                <a:gd name="connsiteY119" fmla="*/ 463607 h 507532"/>
                <a:gd name="connsiteX120" fmla="*/ 71373 w 522282"/>
                <a:gd name="connsiteY120" fmla="*/ 463607 h 507532"/>
                <a:gd name="connsiteX121" fmla="*/ 71373 w 522282"/>
                <a:gd name="connsiteY121" fmla="*/ 459306 h 507532"/>
                <a:gd name="connsiteX122" fmla="*/ 66912 w 522282"/>
                <a:gd name="connsiteY122" fmla="*/ 459306 h 507532"/>
                <a:gd name="connsiteX123" fmla="*/ 66912 w 522282"/>
                <a:gd name="connsiteY123" fmla="*/ 455006 h 507532"/>
                <a:gd name="connsiteX124" fmla="*/ 62451 w 522282"/>
                <a:gd name="connsiteY124" fmla="*/ 455006 h 507532"/>
                <a:gd name="connsiteX125" fmla="*/ 62451 w 522282"/>
                <a:gd name="connsiteY125" fmla="*/ 450705 h 507532"/>
                <a:gd name="connsiteX126" fmla="*/ 57991 w 522282"/>
                <a:gd name="connsiteY126" fmla="*/ 450705 h 507532"/>
                <a:gd name="connsiteX127" fmla="*/ 57991 w 522282"/>
                <a:gd name="connsiteY127" fmla="*/ 446405 h 507532"/>
                <a:gd name="connsiteX128" fmla="*/ 53530 w 522282"/>
                <a:gd name="connsiteY128" fmla="*/ 446405 h 507532"/>
                <a:gd name="connsiteX129" fmla="*/ 53530 w 522282"/>
                <a:gd name="connsiteY129" fmla="*/ 442105 h 507532"/>
                <a:gd name="connsiteX130" fmla="*/ 49069 w 522282"/>
                <a:gd name="connsiteY130" fmla="*/ 442105 h 507532"/>
                <a:gd name="connsiteX131" fmla="*/ 49069 w 522282"/>
                <a:gd name="connsiteY131" fmla="*/ 437804 h 507532"/>
                <a:gd name="connsiteX132" fmla="*/ 44608 w 522282"/>
                <a:gd name="connsiteY132" fmla="*/ 437804 h 507532"/>
                <a:gd name="connsiteX133" fmla="*/ 44608 w 522282"/>
                <a:gd name="connsiteY133" fmla="*/ 433504 h 507532"/>
                <a:gd name="connsiteX134" fmla="*/ 40147 w 522282"/>
                <a:gd name="connsiteY134" fmla="*/ 433504 h 507532"/>
                <a:gd name="connsiteX135" fmla="*/ 40147 w 522282"/>
                <a:gd name="connsiteY135" fmla="*/ 429203 h 507532"/>
                <a:gd name="connsiteX136" fmla="*/ 35687 w 522282"/>
                <a:gd name="connsiteY136" fmla="*/ 429203 h 507532"/>
                <a:gd name="connsiteX137" fmla="*/ 35687 w 522282"/>
                <a:gd name="connsiteY137" fmla="*/ 424903 h 507532"/>
                <a:gd name="connsiteX138" fmla="*/ 31226 w 522282"/>
                <a:gd name="connsiteY138" fmla="*/ 424903 h 507532"/>
                <a:gd name="connsiteX139" fmla="*/ 31226 w 522282"/>
                <a:gd name="connsiteY139" fmla="*/ 420602 h 507532"/>
                <a:gd name="connsiteX140" fmla="*/ 26765 w 522282"/>
                <a:gd name="connsiteY140" fmla="*/ 420602 h 507532"/>
                <a:gd name="connsiteX141" fmla="*/ 26765 w 522282"/>
                <a:gd name="connsiteY141" fmla="*/ 416301 h 507532"/>
                <a:gd name="connsiteX142" fmla="*/ 22304 w 522282"/>
                <a:gd name="connsiteY142" fmla="*/ 416301 h 507532"/>
                <a:gd name="connsiteX143" fmla="*/ 22304 w 522282"/>
                <a:gd name="connsiteY143" fmla="*/ 412001 h 507532"/>
                <a:gd name="connsiteX144" fmla="*/ 17843 w 522282"/>
                <a:gd name="connsiteY144" fmla="*/ 412001 h 507532"/>
                <a:gd name="connsiteX145" fmla="*/ 17843 w 522282"/>
                <a:gd name="connsiteY145" fmla="*/ 407701 h 507532"/>
                <a:gd name="connsiteX146" fmla="*/ 13383 w 522282"/>
                <a:gd name="connsiteY146" fmla="*/ 407701 h 507532"/>
                <a:gd name="connsiteX147" fmla="*/ 13383 w 522282"/>
                <a:gd name="connsiteY147" fmla="*/ 403400 h 507532"/>
                <a:gd name="connsiteX148" fmla="*/ 8922 w 522282"/>
                <a:gd name="connsiteY148" fmla="*/ 403400 h 507532"/>
                <a:gd name="connsiteX149" fmla="*/ 8922 w 522282"/>
                <a:gd name="connsiteY149" fmla="*/ 399100 h 507532"/>
                <a:gd name="connsiteX150" fmla="*/ 4461 w 522282"/>
                <a:gd name="connsiteY150" fmla="*/ 399100 h 507532"/>
                <a:gd name="connsiteX151" fmla="*/ 4461 w 522282"/>
                <a:gd name="connsiteY151" fmla="*/ 394799 h 507532"/>
                <a:gd name="connsiteX152" fmla="*/ 0 w 522282"/>
                <a:gd name="connsiteY152" fmla="*/ 394799 h 507532"/>
                <a:gd name="connsiteX153" fmla="*/ 0 w 522282"/>
                <a:gd name="connsiteY153" fmla="*/ 232650 h 507532"/>
                <a:gd name="connsiteX154" fmla="*/ 75834 w 522282"/>
                <a:gd name="connsiteY154" fmla="*/ 232650 h 507532"/>
                <a:gd name="connsiteX155" fmla="*/ 75834 w 522282"/>
                <a:gd name="connsiteY155" fmla="*/ 230957 h 507532"/>
                <a:gd name="connsiteX156" fmla="*/ 71373 w 522282"/>
                <a:gd name="connsiteY156" fmla="*/ 230957 h 507532"/>
                <a:gd name="connsiteX157" fmla="*/ 71373 w 522282"/>
                <a:gd name="connsiteY157" fmla="*/ 226657 h 507532"/>
                <a:gd name="connsiteX158" fmla="*/ 66912 w 522282"/>
                <a:gd name="connsiteY158" fmla="*/ 226657 h 507532"/>
                <a:gd name="connsiteX159" fmla="*/ 66912 w 522282"/>
                <a:gd name="connsiteY159" fmla="*/ 222356 h 507532"/>
                <a:gd name="connsiteX160" fmla="*/ 62451 w 522282"/>
                <a:gd name="connsiteY160" fmla="*/ 222356 h 507532"/>
                <a:gd name="connsiteX161" fmla="*/ 62451 w 522282"/>
                <a:gd name="connsiteY161" fmla="*/ 218056 h 507532"/>
                <a:gd name="connsiteX162" fmla="*/ 57991 w 522282"/>
                <a:gd name="connsiteY162" fmla="*/ 218056 h 507532"/>
                <a:gd name="connsiteX163" fmla="*/ 57991 w 522282"/>
                <a:gd name="connsiteY163" fmla="*/ 213755 h 507532"/>
                <a:gd name="connsiteX164" fmla="*/ 53530 w 522282"/>
                <a:gd name="connsiteY164" fmla="*/ 213755 h 507532"/>
                <a:gd name="connsiteX165" fmla="*/ 53530 w 522282"/>
                <a:gd name="connsiteY165" fmla="*/ 209455 h 507532"/>
                <a:gd name="connsiteX166" fmla="*/ 49069 w 522282"/>
                <a:gd name="connsiteY166" fmla="*/ 209455 h 507532"/>
                <a:gd name="connsiteX167" fmla="*/ 49069 w 522282"/>
                <a:gd name="connsiteY167" fmla="*/ 205155 h 507532"/>
                <a:gd name="connsiteX168" fmla="*/ 44608 w 522282"/>
                <a:gd name="connsiteY168" fmla="*/ 205155 h 507532"/>
                <a:gd name="connsiteX169" fmla="*/ 44608 w 522282"/>
                <a:gd name="connsiteY169" fmla="*/ 200854 h 507532"/>
                <a:gd name="connsiteX170" fmla="*/ 40147 w 522282"/>
                <a:gd name="connsiteY170" fmla="*/ 200854 h 507532"/>
                <a:gd name="connsiteX171" fmla="*/ 40147 w 522282"/>
                <a:gd name="connsiteY171" fmla="*/ 196553 h 507532"/>
                <a:gd name="connsiteX172" fmla="*/ 35687 w 522282"/>
                <a:gd name="connsiteY172" fmla="*/ 196553 h 507532"/>
                <a:gd name="connsiteX173" fmla="*/ 35687 w 522282"/>
                <a:gd name="connsiteY173" fmla="*/ 192253 h 507532"/>
                <a:gd name="connsiteX174" fmla="*/ 31226 w 522282"/>
                <a:gd name="connsiteY174" fmla="*/ 192253 h 507532"/>
                <a:gd name="connsiteX175" fmla="*/ 31226 w 522282"/>
                <a:gd name="connsiteY175" fmla="*/ 187953 h 507532"/>
                <a:gd name="connsiteX176" fmla="*/ 26765 w 522282"/>
                <a:gd name="connsiteY176" fmla="*/ 187953 h 507532"/>
                <a:gd name="connsiteX177" fmla="*/ 26765 w 522282"/>
                <a:gd name="connsiteY177" fmla="*/ 183652 h 507532"/>
                <a:gd name="connsiteX178" fmla="*/ 22304 w 522282"/>
                <a:gd name="connsiteY178" fmla="*/ 183652 h 507532"/>
                <a:gd name="connsiteX179" fmla="*/ 22304 w 522282"/>
                <a:gd name="connsiteY179" fmla="*/ 179351 h 507532"/>
                <a:gd name="connsiteX180" fmla="*/ 17843 w 522282"/>
                <a:gd name="connsiteY180" fmla="*/ 179351 h 507532"/>
                <a:gd name="connsiteX181" fmla="*/ 17843 w 522282"/>
                <a:gd name="connsiteY181" fmla="*/ 175051 h 507532"/>
                <a:gd name="connsiteX182" fmla="*/ 13383 w 522282"/>
                <a:gd name="connsiteY182" fmla="*/ 175051 h 507532"/>
                <a:gd name="connsiteX183" fmla="*/ 13383 w 522282"/>
                <a:gd name="connsiteY183" fmla="*/ 170751 h 507532"/>
                <a:gd name="connsiteX184" fmla="*/ 8922 w 522282"/>
                <a:gd name="connsiteY184" fmla="*/ 170751 h 507532"/>
                <a:gd name="connsiteX185" fmla="*/ 8922 w 522282"/>
                <a:gd name="connsiteY185" fmla="*/ 166451 h 507532"/>
                <a:gd name="connsiteX186" fmla="*/ 4461 w 522282"/>
                <a:gd name="connsiteY186" fmla="*/ 166451 h 507532"/>
                <a:gd name="connsiteX187" fmla="*/ 4461 w 522282"/>
                <a:gd name="connsiteY187" fmla="*/ 162150 h 507532"/>
                <a:gd name="connsiteX188" fmla="*/ 0 w 522282"/>
                <a:gd name="connsiteY188" fmla="*/ 162150 h 50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522282" h="507532">
                  <a:moveTo>
                    <a:pt x="0" y="0"/>
                  </a:moveTo>
                  <a:lnTo>
                    <a:pt x="162150" y="0"/>
                  </a:lnTo>
                  <a:lnTo>
                    <a:pt x="162150" y="4301"/>
                  </a:lnTo>
                  <a:lnTo>
                    <a:pt x="166610" y="4301"/>
                  </a:lnTo>
                  <a:lnTo>
                    <a:pt x="166610" y="8601"/>
                  </a:lnTo>
                  <a:lnTo>
                    <a:pt x="171071" y="8601"/>
                  </a:lnTo>
                  <a:lnTo>
                    <a:pt x="171071" y="12902"/>
                  </a:lnTo>
                  <a:lnTo>
                    <a:pt x="175532" y="12902"/>
                  </a:lnTo>
                  <a:lnTo>
                    <a:pt x="175532" y="17202"/>
                  </a:lnTo>
                  <a:lnTo>
                    <a:pt x="179993" y="17202"/>
                  </a:lnTo>
                  <a:lnTo>
                    <a:pt x="179993" y="21502"/>
                  </a:lnTo>
                  <a:lnTo>
                    <a:pt x="184454" y="21502"/>
                  </a:lnTo>
                  <a:lnTo>
                    <a:pt x="184454" y="25803"/>
                  </a:lnTo>
                  <a:lnTo>
                    <a:pt x="188914" y="25803"/>
                  </a:lnTo>
                  <a:lnTo>
                    <a:pt x="188914" y="30103"/>
                  </a:lnTo>
                  <a:lnTo>
                    <a:pt x="193375" y="30103"/>
                  </a:lnTo>
                  <a:lnTo>
                    <a:pt x="193375" y="34404"/>
                  </a:lnTo>
                  <a:lnTo>
                    <a:pt x="197836" y="34404"/>
                  </a:lnTo>
                  <a:lnTo>
                    <a:pt x="197836" y="38705"/>
                  </a:lnTo>
                  <a:lnTo>
                    <a:pt x="202297" y="38705"/>
                  </a:lnTo>
                  <a:lnTo>
                    <a:pt x="202297" y="43005"/>
                  </a:lnTo>
                  <a:lnTo>
                    <a:pt x="206758" y="43005"/>
                  </a:lnTo>
                  <a:lnTo>
                    <a:pt x="206758" y="47305"/>
                  </a:lnTo>
                  <a:lnTo>
                    <a:pt x="211218" y="47305"/>
                  </a:lnTo>
                  <a:lnTo>
                    <a:pt x="211218" y="51606"/>
                  </a:lnTo>
                  <a:lnTo>
                    <a:pt x="215679" y="51606"/>
                  </a:lnTo>
                  <a:lnTo>
                    <a:pt x="215679" y="55906"/>
                  </a:lnTo>
                  <a:lnTo>
                    <a:pt x="220140" y="55906"/>
                  </a:lnTo>
                  <a:lnTo>
                    <a:pt x="220140" y="60207"/>
                  </a:lnTo>
                  <a:lnTo>
                    <a:pt x="224601" y="60207"/>
                  </a:lnTo>
                  <a:lnTo>
                    <a:pt x="224601" y="64507"/>
                  </a:lnTo>
                  <a:lnTo>
                    <a:pt x="229062" y="64507"/>
                  </a:lnTo>
                  <a:lnTo>
                    <a:pt x="229062" y="68808"/>
                  </a:lnTo>
                  <a:lnTo>
                    <a:pt x="232650" y="68808"/>
                  </a:lnTo>
                  <a:lnTo>
                    <a:pt x="232650" y="0"/>
                  </a:lnTo>
                  <a:lnTo>
                    <a:pt x="391275" y="0"/>
                  </a:lnTo>
                  <a:lnTo>
                    <a:pt x="391275" y="4301"/>
                  </a:lnTo>
                  <a:lnTo>
                    <a:pt x="395736" y="4301"/>
                  </a:lnTo>
                  <a:lnTo>
                    <a:pt x="395736" y="8601"/>
                  </a:lnTo>
                  <a:lnTo>
                    <a:pt x="400197" y="8601"/>
                  </a:lnTo>
                  <a:lnTo>
                    <a:pt x="400197" y="12902"/>
                  </a:lnTo>
                  <a:lnTo>
                    <a:pt x="404658" y="12902"/>
                  </a:lnTo>
                  <a:lnTo>
                    <a:pt x="404658" y="17202"/>
                  </a:lnTo>
                  <a:lnTo>
                    <a:pt x="409118" y="17202"/>
                  </a:lnTo>
                  <a:lnTo>
                    <a:pt x="409118" y="21502"/>
                  </a:lnTo>
                  <a:lnTo>
                    <a:pt x="413579" y="21502"/>
                  </a:lnTo>
                  <a:lnTo>
                    <a:pt x="413579" y="25803"/>
                  </a:lnTo>
                  <a:lnTo>
                    <a:pt x="418040" y="25803"/>
                  </a:lnTo>
                  <a:lnTo>
                    <a:pt x="418040" y="30103"/>
                  </a:lnTo>
                  <a:lnTo>
                    <a:pt x="422501" y="30103"/>
                  </a:lnTo>
                  <a:lnTo>
                    <a:pt x="422501" y="34404"/>
                  </a:lnTo>
                  <a:lnTo>
                    <a:pt x="426962" y="34404"/>
                  </a:lnTo>
                  <a:lnTo>
                    <a:pt x="426962" y="38705"/>
                  </a:lnTo>
                  <a:lnTo>
                    <a:pt x="431422" y="38705"/>
                  </a:lnTo>
                  <a:lnTo>
                    <a:pt x="431422" y="43005"/>
                  </a:lnTo>
                  <a:lnTo>
                    <a:pt x="435883" y="43005"/>
                  </a:lnTo>
                  <a:lnTo>
                    <a:pt x="435883" y="47305"/>
                  </a:lnTo>
                  <a:lnTo>
                    <a:pt x="440344" y="47305"/>
                  </a:lnTo>
                  <a:lnTo>
                    <a:pt x="440344" y="51606"/>
                  </a:lnTo>
                  <a:lnTo>
                    <a:pt x="444805" y="51606"/>
                  </a:lnTo>
                  <a:lnTo>
                    <a:pt x="444805" y="55906"/>
                  </a:lnTo>
                  <a:lnTo>
                    <a:pt x="449266" y="55906"/>
                  </a:lnTo>
                  <a:lnTo>
                    <a:pt x="449266" y="60207"/>
                  </a:lnTo>
                  <a:lnTo>
                    <a:pt x="453726" y="60207"/>
                  </a:lnTo>
                  <a:lnTo>
                    <a:pt x="453726" y="64507"/>
                  </a:lnTo>
                  <a:lnTo>
                    <a:pt x="458187" y="64507"/>
                  </a:lnTo>
                  <a:lnTo>
                    <a:pt x="458187" y="68808"/>
                  </a:lnTo>
                  <a:lnTo>
                    <a:pt x="462648" y="68808"/>
                  </a:lnTo>
                  <a:lnTo>
                    <a:pt x="462648" y="73108"/>
                  </a:lnTo>
                  <a:lnTo>
                    <a:pt x="467109" y="73108"/>
                  </a:lnTo>
                  <a:lnTo>
                    <a:pt x="467109" y="77409"/>
                  </a:lnTo>
                  <a:lnTo>
                    <a:pt x="471570" y="77409"/>
                  </a:lnTo>
                  <a:lnTo>
                    <a:pt x="471570" y="81709"/>
                  </a:lnTo>
                  <a:lnTo>
                    <a:pt x="476030" y="81709"/>
                  </a:lnTo>
                  <a:lnTo>
                    <a:pt x="476030" y="86009"/>
                  </a:lnTo>
                  <a:lnTo>
                    <a:pt x="480491" y="86009"/>
                  </a:lnTo>
                  <a:lnTo>
                    <a:pt x="480491" y="90310"/>
                  </a:lnTo>
                  <a:lnTo>
                    <a:pt x="484953" y="90310"/>
                  </a:lnTo>
                  <a:lnTo>
                    <a:pt x="484953" y="94611"/>
                  </a:lnTo>
                  <a:lnTo>
                    <a:pt x="489413" y="94611"/>
                  </a:lnTo>
                  <a:lnTo>
                    <a:pt x="489413" y="98911"/>
                  </a:lnTo>
                  <a:lnTo>
                    <a:pt x="493874" y="98911"/>
                  </a:lnTo>
                  <a:lnTo>
                    <a:pt x="493874" y="103211"/>
                  </a:lnTo>
                  <a:lnTo>
                    <a:pt x="498334" y="103211"/>
                  </a:lnTo>
                  <a:lnTo>
                    <a:pt x="498334" y="107512"/>
                  </a:lnTo>
                  <a:lnTo>
                    <a:pt x="502796" y="107512"/>
                  </a:lnTo>
                  <a:lnTo>
                    <a:pt x="502796" y="111813"/>
                  </a:lnTo>
                  <a:lnTo>
                    <a:pt x="507256" y="111813"/>
                  </a:lnTo>
                  <a:lnTo>
                    <a:pt x="507256" y="116113"/>
                  </a:lnTo>
                  <a:lnTo>
                    <a:pt x="511717" y="116113"/>
                  </a:lnTo>
                  <a:lnTo>
                    <a:pt x="511717" y="120413"/>
                  </a:lnTo>
                  <a:lnTo>
                    <a:pt x="516178" y="120413"/>
                  </a:lnTo>
                  <a:lnTo>
                    <a:pt x="516178" y="124713"/>
                  </a:lnTo>
                  <a:lnTo>
                    <a:pt x="520639" y="124713"/>
                  </a:lnTo>
                  <a:lnTo>
                    <a:pt x="520639" y="129014"/>
                  </a:lnTo>
                  <a:lnTo>
                    <a:pt x="522282" y="129014"/>
                  </a:lnTo>
                  <a:lnTo>
                    <a:pt x="522282" y="401101"/>
                  </a:lnTo>
                  <a:cubicBezTo>
                    <a:pt x="522282" y="459881"/>
                    <a:pt x="474631" y="507532"/>
                    <a:pt x="415851" y="507532"/>
                  </a:cubicBezTo>
                  <a:lnTo>
                    <a:pt x="120442" y="507532"/>
                  </a:lnTo>
                  <a:lnTo>
                    <a:pt x="120442" y="506612"/>
                  </a:lnTo>
                  <a:lnTo>
                    <a:pt x="115981" y="506612"/>
                  </a:lnTo>
                  <a:lnTo>
                    <a:pt x="115981" y="502311"/>
                  </a:lnTo>
                  <a:lnTo>
                    <a:pt x="111520" y="502311"/>
                  </a:lnTo>
                  <a:lnTo>
                    <a:pt x="111520" y="498010"/>
                  </a:lnTo>
                  <a:lnTo>
                    <a:pt x="107059" y="498010"/>
                  </a:lnTo>
                  <a:lnTo>
                    <a:pt x="107059" y="493710"/>
                  </a:lnTo>
                  <a:lnTo>
                    <a:pt x="102599" y="493710"/>
                  </a:lnTo>
                  <a:lnTo>
                    <a:pt x="102599" y="489410"/>
                  </a:lnTo>
                  <a:lnTo>
                    <a:pt x="98138" y="489410"/>
                  </a:lnTo>
                  <a:lnTo>
                    <a:pt x="98138" y="485109"/>
                  </a:lnTo>
                  <a:lnTo>
                    <a:pt x="93677" y="485109"/>
                  </a:lnTo>
                  <a:lnTo>
                    <a:pt x="93677" y="480809"/>
                  </a:lnTo>
                  <a:lnTo>
                    <a:pt x="89216" y="480809"/>
                  </a:lnTo>
                  <a:lnTo>
                    <a:pt x="89216" y="476508"/>
                  </a:lnTo>
                  <a:lnTo>
                    <a:pt x="84755" y="476508"/>
                  </a:lnTo>
                  <a:lnTo>
                    <a:pt x="84755" y="472208"/>
                  </a:lnTo>
                  <a:lnTo>
                    <a:pt x="80295" y="472208"/>
                  </a:lnTo>
                  <a:lnTo>
                    <a:pt x="80295" y="467907"/>
                  </a:lnTo>
                  <a:lnTo>
                    <a:pt x="75834" y="467907"/>
                  </a:lnTo>
                  <a:lnTo>
                    <a:pt x="75834" y="463607"/>
                  </a:lnTo>
                  <a:lnTo>
                    <a:pt x="71373" y="463607"/>
                  </a:lnTo>
                  <a:lnTo>
                    <a:pt x="71373" y="459306"/>
                  </a:lnTo>
                  <a:lnTo>
                    <a:pt x="66912" y="459306"/>
                  </a:lnTo>
                  <a:lnTo>
                    <a:pt x="66912" y="455006"/>
                  </a:lnTo>
                  <a:lnTo>
                    <a:pt x="62451" y="455006"/>
                  </a:lnTo>
                  <a:lnTo>
                    <a:pt x="62451" y="450705"/>
                  </a:lnTo>
                  <a:lnTo>
                    <a:pt x="57991" y="450705"/>
                  </a:lnTo>
                  <a:lnTo>
                    <a:pt x="57991" y="446405"/>
                  </a:lnTo>
                  <a:lnTo>
                    <a:pt x="53530" y="446405"/>
                  </a:lnTo>
                  <a:lnTo>
                    <a:pt x="53530" y="442105"/>
                  </a:lnTo>
                  <a:lnTo>
                    <a:pt x="49069" y="442105"/>
                  </a:lnTo>
                  <a:lnTo>
                    <a:pt x="49069" y="437804"/>
                  </a:lnTo>
                  <a:lnTo>
                    <a:pt x="44608" y="437804"/>
                  </a:lnTo>
                  <a:lnTo>
                    <a:pt x="44608" y="433504"/>
                  </a:lnTo>
                  <a:lnTo>
                    <a:pt x="40147" y="433504"/>
                  </a:lnTo>
                  <a:lnTo>
                    <a:pt x="40147" y="429203"/>
                  </a:lnTo>
                  <a:lnTo>
                    <a:pt x="35687" y="429203"/>
                  </a:lnTo>
                  <a:lnTo>
                    <a:pt x="35687" y="424903"/>
                  </a:lnTo>
                  <a:lnTo>
                    <a:pt x="31226" y="424903"/>
                  </a:lnTo>
                  <a:lnTo>
                    <a:pt x="31226" y="420602"/>
                  </a:lnTo>
                  <a:lnTo>
                    <a:pt x="26765" y="420602"/>
                  </a:lnTo>
                  <a:lnTo>
                    <a:pt x="26765" y="416301"/>
                  </a:lnTo>
                  <a:lnTo>
                    <a:pt x="22304" y="416301"/>
                  </a:lnTo>
                  <a:lnTo>
                    <a:pt x="22304" y="412001"/>
                  </a:lnTo>
                  <a:lnTo>
                    <a:pt x="17843" y="412001"/>
                  </a:lnTo>
                  <a:lnTo>
                    <a:pt x="17843" y="407701"/>
                  </a:lnTo>
                  <a:lnTo>
                    <a:pt x="13383" y="407701"/>
                  </a:lnTo>
                  <a:lnTo>
                    <a:pt x="13383" y="403400"/>
                  </a:lnTo>
                  <a:lnTo>
                    <a:pt x="8922" y="403400"/>
                  </a:lnTo>
                  <a:lnTo>
                    <a:pt x="8922" y="399100"/>
                  </a:lnTo>
                  <a:lnTo>
                    <a:pt x="4461" y="399100"/>
                  </a:lnTo>
                  <a:lnTo>
                    <a:pt x="4461" y="394799"/>
                  </a:lnTo>
                  <a:lnTo>
                    <a:pt x="0" y="394799"/>
                  </a:lnTo>
                  <a:lnTo>
                    <a:pt x="0" y="232650"/>
                  </a:lnTo>
                  <a:lnTo>
                    <a:pt x="75834" y="232650"/>
                  </a:lnTo>
                  <a:lnTo>
                    <a:pt x="75834" y="230957"/>
                  </a:lnTo>
                  <a:lnTo>
                    <a:pt x="71373" y="230957"/>
                  </a:lnTo>
                  <a:lnTo>
                    <a:pt x="71373" y="226657"/>
                  </a:lnTo>
                  <a:lnTo>
                    <a:pt x="66912" y="226657"/>
                  </a:lnTo>
                  <a:lnTo>
                    <a:pt x="66912" y="222356"/>
                  </a:lnTo>
                  <a:lnTo>
                    <a:pt x="62451" y="222356"/>
                  </a:lnTo>
                  <a:lnTo>
                    <a:pt x="62451" y="218056"/>
                  </a:lnTo>
                  <a:lnTo>
                    <a:pt x="57991" y="218056"/>
                  </a:lnTo>
                  <a:lnTo>
                    <a:pt x="57991" y="213755"/>
                  </a:lnTo>
                  <a:lnTo>
                    <a:pt x="53530" y="213755"/>
                  </a:lnTo>
                  <a:lnTo>
                    <a:pt x="53530" y="209455"/>
                  </a:lnTo>
                  <a:lnTo>
                    <a:pt x="49069" y="209455"/>
                  </a:lnTo>
                  <a:lnTo>
                    <a:pt x="49069" y="205155"/>
                  </a:lnTo>
                  <a:lnTo>
                    <a:pt x="44608" y="205155"/>
                  </a:lnTo>
                  <a:lnTo>
                    <a:pt x="44608" y="200854"/>
                  </a:lnTo>
                  <a:lnTo>
                    <a:pt x="40147" y="200854"/>
                  </a:lnTo>
                  <a:lnTo>
                    <a:pt x="40147" y="196553"/>
                  </a:lnTo>
                  <a:lnTo>
                    <a:pt x="35687" y="196553"/>
                  </a:lnTo>
                  <a:lnTo>
                    <a:pt x="35687" y="192253"/>
                  </a:lnTo>
                  <a:lnTo>
                    <a:pt x="31226" y="192253"/>
                  </a:lnTo>
                  <a:lnTo>
                    <a:pt x="31226" y="187953"/>
                  </a:lnTo>
                  <a:lnTo>
                    <a:pt x="26765" y="187953"/>
                  </a:lnTo>
                  <a:lnTo>
                    <a:pt x="26765" y="183652"/>
                  </a:lnTo>
                  <a:lnTo>
                    <a:pt x="22304" y="183652"/>
                  </a:lnTo>
                  <a:lnTo>
                    <a:pt x="22304" y="179351"/>
                  </a:lnTo>
                  <a:lnTo>
                    <a:pt x="17843" y="179351"/>
                  </a:lnTo>
                  <a:lnTo>
                    <a:pt x="17843" y="175051"/>
                  </a:lnTo>
                  <a:lnTo>
                    <a:pt x="13383" y="175051"/>
                  </a:lnTo>
                  <a:lnTo>
                    <a:pt x="13383" y="170751"/>
                  </a:lnTo>
                  <a:lnTo>
                    <a:pt x="8922" y="170751"/>
                  </a:lnTo>
                  <a:lnTo>
                    <a:pt x="8922" y="166451"/>
                  </a:lnTo>
                  <a:lnTo>
                    <a:pt x="4461" y="166451"/>
                  </a:lnTo>
                  <a:lnTo>
                    <a:pt x="4461" y="162150"/>
                  </a:lnTo>
                  <a:lnTo>
                    <a:pt x="0" y="16215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B493B188-C6F2-4B8F-ACE5-BFC062B9CA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8153" y="3411829"/>
              <a:ext cx="403416" cy="417130"/>
            </a:xfrm>
            <a:custGeom>
              <a:avLst/>
              <a:gdLst>
                <a:gd name="connsiteX0" fmla="*/ 104775 w 176213"/>
                <a:gd name="connsiteY0" fmla="*/ 104775 h 177800"/>
                <a:gd name="connsiteX1" fmla="*/ 176213 w 176213"/>
                <a:gd name="connsiteY1" fmla="*/ 104775 h 177800"/>
                <a:gd name="connsiteX2" fmla="*/ 176213 w 176213"/>
                <a:gd name="connsiteY2" fmla="*/ 177800 h 177800"/>
                <a:gd name="connsiteX3" fmla="*/ 104775 w 176213"/>
                <a:gd name="connsiteY3" fmla="*/ 177800 h 177800"/>
                <a:gd name="connsiteX4" fmla="*/ 0 w 176213"/>
                <a:gd name="connsiteY4" fmla="*/ 104775 h 177800"/>
                <a:gd name="connsiteX5" fmla="*/ 73025 w 176213"/>
                <a:gd name="connsiteY5" fmla="*/ 104775 h 177800"/>
                <a:gd name="connsiteX6" fmla="*/ 73025 w 176213"/>
                <a:gd name="connsiteY6" fmla="*/ 177800 h 177800"/>
                <a:gd name="connsiteX7" fmla="*/ 0 w 176213"/>
                <a:gd name="connsiteY7" fmla="*/ 177800 h 177800"/>
                <a:gd name="connsiteX8" fmla="*/ 104775 w 176213"/>
                <a:gd name="connsiteY8" fmla="*/ 0 h 177800"/>
                <a:gd name="connsiteX9" fmla="*/ 176213 w 176213"/>
                <a:gd name="connsiteY9" fmla="*/ 0 h 177800"/>
                <a:gd name="connsiteX10" fmla="*/ 176213 w 176213"/>
                <a:gd name="connsiteY10" fmla="*/ 73025 h 177800"/>
                <a:gd name="connsiteX11" fmla="*/ 104775 w 176213"/>
                <a:gd name="connsiteY11" fmla="*/ 73025 h 177800"/>
                <a:gd name="connsiteX12" fmla="*/ 0 w 176213"/>
                <a:gd name="connsiteY12" fmla="*/ 0 h 177800"/>
                <a:gd name="connsiteX13" fmla="*/ 73025 w 176213"/>
                <a:gd name="connsiteY13" fmla="*/ 0 h 177800"/>
                <a:gd name="connsiteX14" fmla="*/ 73025 w 176213"/>
                <a:gd name="connsiteY14" fmla="*/ 73025 h 177800"/>
                <a:gd name="connsiteX15" fmla="*/ 0 w 176213"/>
                <a:gd name="connsiteY15" fmla="*/ 73025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6213" h="177800">
                  <a:moveTo>
                    <a:pt x="104775" y="104775"/>
                  </a:moveTo>
                  <a:lnTo>
                    <a:pt x="176213" y="104775"/>
                  </a:lnTo>
                  <a:lnTo>
                    <a:pt x="176213" y="177800"/>
                  </a:lnTo>
                  <a:lnTo>
                    <a:pt x="104775" y="177800"/>
                  </a:lnTo>
                  <a:close/>
                  <a:moveTo>
                    <a:pt x="0" y="104775"/>
                  </a:moveTo>
                  <a:lnTo>
                    <a:pt x="73025" y="104775"/>
                  </a:lnTo>
                  <a:lnTo>
                    <a:pt x="73025" y="177800"/>
                  </a:lnTo>
                  <a:lnTo>
                    <a:pt x="0" y="177800"/>
                  </a:lnTo>
                  <a:close/>
                  <a:moveTo>
                    <a:pt x="104775" y="0"/>
                  </a:moveTo>
                  <a:lnTo>
                    <a:pt x="176213" y="0"/>
                  </a:lnTo>
                  <a:lnTo>
                    <a:pt x="176213" y="73025"/>
                  </a:lnTo>
                  <a:lnTo>
                    <a:pt x="104775" y="73025"/>
                  </a:lnTo>
                  <a:close/>
                  <a:moveTo>
                    <a:pt x="0" y="0"/>
                  </a:moveTo>
                  <a:lnTo>
                    <a:pt x="73025" y="0"/>
                  </a:lnTo>
                  <a:lnTo>
                    <a:pt x="73025" y="73025"/>
                  </a:lnTo>
                  <a:lnTo>
                    <a:pt x="0" y="730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A10079FE-0398-1BF1-C92F-A8DBB5314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066" y="1120850"/>
            <a:ext cx="4845299" cy="50104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909D05C-352A-1AFA-4E75-2B7D4CEC7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503" y="1120850"/>
            <a:ext cx="3541362" cy="230815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9863D9A-32F7-4B08-BD49-EB19310DCD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5361" y="3757240"/>
            <a:ext cx="3550504" cy="217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13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8E5A64A1-7BBA-4386-B2E9-D0B395F7E7F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阿里巴巴普惠体" panose="00020600040101010101" pitchFamily="18" charset="-122"/>
              </a:rPr>
              <a:t>学会习惯差距，方方面面的改变</a:t>
            </a:r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2EE75B8A-347C-4020-8475-BD4A20C7224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zh-CN" altLang="en-US" dirty="0"/>
              <a:t>氛围的变化</a:t>
            </a:r>
          </a:p>
        </p:txBody>
      </p:sp>
      <p:sp>
        <p:nvSpPr>
          <p:cNvPr id="30" name="文本占位符 29">
            <a:extLst>
              <a:ext uri="{FF2B5EF4-FFF2-40B4-BE49-F238E27FC236}">
                <a16:creationId xmlns:a16="http://schemas.microsoft.com/office/drawing/2014/main" id="{30384EF8-B41F-427F-AFCA-260320E6EB4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938590" y="2960492"/>
            <a:ext cx="2334695" cy="830997"/>
          </a:xfrm>
        </p:spPr>
        <p:txBody>
          <a:bodyPr/>
          <a:lstStyle/>
          <a:p>
            <a:r>
              <a:rPr lang="zh-CN" altLang="en-US" dirty="0"/>
              <a:t>学习特点的变化</a:t>
            </a:r>
          </a:p>
        </p:txBody>
      </p:sp>
      <p:sp>
        <p:nvSpPr>
          <p:cNvPr id="31" name="文本占位符 30">
            <a:extLst>
              <a:ext uri="{FF2B5EF4-FFF2-40B4-BE49-F238E27FC236}">
                <a16:creationId xmlns:a16="http://schemas.microsoft.com/office/drawing/2014/main" id="{4C4EB9C3-5707-49C6-AC83-0A0744B86CF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79084" y="2932619"/>
            <a:ext cx="2334695" cy="830997"/>
          </a:xfrm>
        </p:spPr>
        <p:txBody>
          <a:bodyPr/>
          <a:lstStyle/>
          <a:p>
            <a:r>
              <a:rPr lang="zh-CN" altLang="en-US" dirty="0"/>
              <a:t>同学能力的变化</a:t>
            </a:r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7AC7FF05-A851-4B31-9EB1-F9F7345816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0087" y="3705346"/>
            <a:ext cx="3160643" cy="2305631"/>
          </a:xfrm>
        </p:spPr>
        <p:txBody>
          <a:bodyPr/>
          <a:lstStyle/>
          <a:p>
            <a:pPr hangingPunct="0"/>
            <a:r>
              <a:rPr lang="zh-CN" altLang="en-US" sz="1400" dirty="0">
                <a:cs typeface="阿里巴巴普惠体" panose="00020600040101010101" pitchFamily="18" charset="-122"/>
              </a:rPr>
              <a:t>你身边的同学都是经过高考筛选出来的，基本上和你处于一个水平，因此初期很难明显分层。</a:t>
            </a:r>
            <a:endParaRPr lang="en-US" altLang="zh-CN" sz="1400" dirty="0">
              <a:cs typeface="阿里巴巴普惠体" panose="00020600040101010101" pitchFamily="18" charset="-122"/>
            </a:endParaRPr>
          </a:p>
          <a:p>
            <a:pPr hangingPunct="0"/>
            <a:r>
              <a:rPr lang="zh-CN" altLang="en-US" sz="1400" b="1" dirty="0">
                <a:cs typeface="阿里巴巴普惠体" panose="00020600040101010101" pitchFamily="18" charset="-122"/>
              </a:rPr>
              <a:t>部分同学高中阶段接触过</a:t>
            </a:r>
            <a:r>
              <a:rPr lang="en-US" altLang="zh-CN" sz="1400" b="1" dirty="0">
                <a:cs typeface="阿里巴巴普惠体" panose="00020600040101010101" pitchFamily="18" charset="-122"/>
              </a:rPr>
              <a:t>OI</a:t>
            </a:r>
            <a:r>
              <a:rPr lang="zh-CN" altLang="en-US" sz="1400" dirty="0">
                <a:cs typeface="阿里巴巴普惠体" panose="00020600040101010101" pitchFamily="18" charset="-122"/>
              </a:rPr>
              <a:t>，在大一大二可能具有很强的先发优势（</a:t>
            </a:r>
            <a:r>
              <a:rPr lang="en-US" altLang="zh-CN" sz="1400" dirty="0">
                <a:cs typeface="阿里巴巴普惠体" panose="00020600040101010101" pitchFamily="18" charset="-122"/>
              </a:rPr>
              <a:t>C</a:t>
            </a:r>
            <a:r>
              <a:rPr lang="zh-CN" altLang="en-US" sz="1400" dirty="0">
                <a:cs typeface="阿里巴巴普惠体" panose="00020600040101010101" pitchFamily="18" charset="-122"/>
              </a:rPr>
              <a:t>语言、数据结构、算法）。这需要你放平心态，与此类人群的比较是没有意义的，专注于自身的提高</a:t>
            </a:r>
            <a:endParaRPr lang="en-US" altLang="zh-CN" sz="1400" dirty="0">
              <a:cs typeface="阿里巴巴普惠体" panose="00020600040101010101" pitchFamily="18" charset="-122"/>
            </a:endParaRPr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763A418-8680-46C7-8DBC-2F5C1B88C5F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11756" y="3705346"/>
            <a:ext cx="2968488" cy="1745478"/>
          </a:xfrm>
        </p:spPr>
        <p:txBody>
          <a:bodyPr/>
          <a:lstStyle/>
          <a:p>
            <a:pPr hangingPunct="0"/>
            <a:r>
              <a:rPr lang="zh-CN" altLang="en-US" sz="1400" dirty="0">
                <a:cs typeface="阿里巴巴普惠体" panose="00020600040101010101" pitchFamily="18" charset="-122"/>
              </a:rPr>
              <a:t>大学主打的就是一个自由。</a:t>
            </a:r>
            <a:endParaRPr lang="en-US" altLang="zh-CN" sz="1400" dirty="0">
              <a:cs typeface="阿里巴巴普惠体" panose="00020600040101010101" pitchFamily="18" charset="-122"/>
            </a:endParaRPr>
          </a:p>
          <a:p>
            <a:pPr hangingPunct="0"/>
            <a:r>
              <a:rPr lang="zh-CN" altLang="en-US" sz="1400" dirty="0">
                <a:cs typeface="阿里巴巴普惠体" panose="00020600040101010101" pitchFamily="18" charset="-122"/>
              </a:rPr>
              <a:t>没有人限制你时间的安排、是否上课，任何行为都是合理的</a:t>
            </a:r>
            <a:endParaRPr lang="en-US" altLang="zh-CN" sz="1400" dirty="0">
              <a:cs typeface="阿里巴巴普惠体" panose="00020600040101010101" pitchFamily="18" charset="-122"/>
            </a:endParaRPr>
          </a:p>
          <a:p>
            <a:pPr hangingPunct="0"/>
            <a:r>
              <a:rPr lang="zh-CN" altLang="en-US" sz="1400" b="1" dirty="0">
                <a:cs typeface="阿里巴巴普惠体" panose="00020600040101010101" pitchFamily="18" charset="-122"/>
              </a:rPr>
              <a:t>水课？社团？学生会？比赛？选修课？</a:t>
            </a:r>
            <a:endParaRPr lang="en-US" altLang="zh-CN" sz="1400" b="1" dirty="0">
              <a:cs typeface="阿里巴巴普惠体" panose="00020600040101010101" pitchFamily="18" charset="-122"/>
            </a:endParaRPr>
          </a:p>
          <a:p>
            <a:pPr hangingPunct="0"/>
            <a:r>
              <a:rPr lang="en-US" altLang="zh-CN" sz="1400" b="1" dirty="0">
                <a:cs typeface="阿里巴巴普惠体" panose="00020600040101010101" pitchFamily="18" charset="-122"/>
              </a:rPr>
              <a:t>All Depend On Yourself</a:t>
            </a:r>
          </a:p>
        </p:txBody>
      </p: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B00CFC1B-577E-43A8-974F-7ADDCAD2FC6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99748" y="3705346"/>
            <a:ext cx="2968488" cy="1465401"/>
          </a:xfrm>
        </p:spPr>
        <p:txBody>
          <a:bodyPr/>
          <a:lstStyle/>
          <a:p>
            <a:pPr hangingPunct="0"/>
            <a:r>
              <a:rPr lang="zh-CN" altLang="en-US" sz="1400" dirty="0">
                <a:cs typeface="阿里巴巴普惠体" panose="00020600040101010101" pitchFamily="18" charset="-122"/>
              </a:rPr>
              <a:t>课程注重广度，而非深度</a:t>
            </a:r>
            <a:endParaRPr lang="en-US" altLang="zh-CN" sz="1400" dirty="0">
              <a:cs typeface="阿里巴巴普惠体" panose="00020600040101010101" pitchFamily="18" charset="-122"/>
            </a:endParaRPr>
          </a:p>
          <a:p>
            <a:pPr hangingPunct="0"/>
            <a:r>
              <a:rPr lang="zh-CN" altLang="en-US" sz="1400" dirty="0">
                <a:cs typeface="阿里巴巴普惠体" panose="00020600040101010101" pitchFamily="18" charset="-122"/>
              </a:rPr>
              <a:t>计算机学科是一门</a:t>
            </a:r>
            <a:r>
              <a:rPr lang="zh-CN" altLang="en-US" sz="1400" b="1" dirty="0">
                <a:cs typeface="阿里巴巴普惠体" panose="00020600040101010101" pitchFamily="18" charset="-122"/>
              </a:rPr>
              <a:t>动手实践</a:t>
            </a:r>
            <a:r>
              <a:rPr lang="zh-CN" altLang="en-US" sz="1400" dirty="0">
                <a:cs typeface="阿里巴巴普惠体" panose="00020600040101010101" pitchFamily="18" charset="-122"/>
              </a:rPr>
              <a:t>的学科，需要边做边学，加强代码能力</a:t>
            </a:r>
            <a:endParaRPr lang="en-US" altLang="zh-CN" sz="1400" dirty="0">
              <a:cs typeface="阿里巴巴普惠体" panose="00020600040101010101" pitchFamily="18" charset="-122"/>
            </a:endParaRPr>
          </a:p>
          <a:p>
            <a:pPr hangingPunct="0"/>
            <a:r>
              <a:rPr lang="zh-CN" altLang="en-US" sz="1400" b="1" dirty="0">
                <a:cs typeface="阿里巴巴普惠体" panose="00020600040101010101" pitchFamily="18" charset="-122"/>
              </a:rPr>
              <a:t>做好预习、听课、复习、做往年真题</a:t>
            </a:r>
            <a:endParaRPr lang="en-US" altLang="zh-CN" sz="1400" b="1" dirty="0">
              <a:cs typeface="阿里巴巴普惠体" panose="00020600040101010101" pitchFamily="18" charset="-122"/>
            </a:endParaRPr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D4CB1435-7954-49A6-A076-7A26590008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适应大学</a:t>
            </a:r>
          </a:p>
        </p:txBody>
      </p:sp>
    </p:spTree>
    <p:extLst>
      <p:ext uri="{BB962C8B-B14F-4D97-AF65-F5344CB8AC3E}">
        <p14:creationId xmlns:p14="http://schemas.microsoft.com/office/powerpoint/2010/main" val="3066240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2944F6C-2090-4E0A-A7B0-CB78A8A9C29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适应大学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15A57C-300F-4990-AE3F-125BD7BA2F2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阿里巴巴普惠体" panose="00020600040101010101" pitchFamily="18" charset="-122"/>
              </a:rPr>
              <a:t>抓紧时间享受大学生活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7EB28A5-9D9F-4169-A5DA-82D433D6D511}"/>
              </a:ext>
            </a:extLst>
          </p:cNvPr>
          <p:cNvGrpSpPr/>
          <p:nvPr/>
        </p:nvGrpSpPr>
        <p:grpSpPr>
          <a:xfrm>
            <a:off x="442913" y="306385"/>
            <a:ext cx="674689" cy="674690"/>
            <a:chOff x="7056551" y="3277921"/>
            <a:chExt cx="674689" cy="674690"/>
          </a:xfrm>
        </p:grpSpPr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F9D8B09D-ABE0-40A3-B3C7-302E8F391426}"/>
                </a:ext>
              </a:extLst>
            </p:cNvPr>
            <p:cNvSpPr>
              <a:spLocks/>
            </p:cNvSpPr>
            <p:nvPr/>
          </p:nvSpPr>
          <p:spPr>
            <a:xfrm>
              <a:off x="7056551" y="3277921"/>
              <a:ext cx="674689" cy="67469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>
                <a:latin typeface="+mn-ea"/>
                <a:cs typeface="阿里巴巴普惠体" panose="00020600040101010101" pitchFamily="18" charset="-122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CA6F75DD-2253-48EB-9130-2E6DC87D3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752" y="3416372"/>
              <a:ext cx="538488" cy="536239"/>
            </a:xfrm>
            <a:custGeom>
              <a:avLst/>
              <a:gdLst>
                <a:gd name="connsiteX0" fmla="*/ 0 w 522282"/>
                <a:gd name="connsiteY0" fmla="*/ 0 h 507532"/>
                <a:gd name="connsiteX1" fmla="*/ 162150 w 522282"/>
                <a:gd name="connsiteY1" fmla="*/ 0 h 507532"/>
                <a:gd name="connsiteX2" fmla="*/ 162150 w 522282"/>
                <a:gd name="connsiteY2" fmla="*/ 4301 h 507532"/>
                <a:gd name="connsiteX3" fmla="*/ 166610 w 522282"/>
                <a:gd name="connsiteY3" fmla="*/ 4301 h 507532"/>
                <a:gd name="connsiteX4" fmla="*/ 166610 w 522282"/>
                <a:gd name="connsiteY4" fmla="*/ 8601 h 507532"/>
                <a:gd name="connsiteX5" fmla="*/ 171071 w 522282"/>
                <a:gd name="connsiteY5" fmla="*/ 8601 h 507532"/>
                <a:gd name="connsiteX6" fmla="*/ 171071 w 522282"/>
                <a:gd name="connsiteY6" fmla="*/ 12902 h 507532"/>
                <a:gd name="connsiteX7" fmla="*/ 175532 w 522282"/>
                <a:gd name="connsiteY7" fmla="*/ 12902 h 507532"/>
                <a:gd name="connsiteX8" fmla="*/ 175532 w 522282"/>
                <a:gd name="connsiteY8" fmla="*/ 17202 h 507532"/>
                <a:gd name="connsiteX9" fmla="*/ 179993 w 522282"/>
                <a:gd name="connsiteY9" fmla="*/ 17202 h 507532"/>
                <a:gd name="connsiteX10" fmla="*/ 179993 w 522282"/>
                <a:gd name="connsiteY10" fmla="*/ 21502 h 507532"/>
                <a:gd name="connsiteX11" fmla="*/ 184454 w 522282"/>
                <a:gd name="connsiteY11" fmla="*/ 21502 h 507532"/>
                <a:gd name="connsiteX12" fmla="*/ 184454 w 522282"/>
                <a:gd name="connsiteY12" fmla="*/ 25803 h 507532"/>
                <a:gd name="connsiteX13" fmla="*/ 188914 w 522282"/>
                <a:gd name="connsiteY13" fmla="*/ 25803 h 507532"/>
                <a:gd name="connsiteX14" fmla="*/ 188914 w 522282"/>
                <a:gd name="connsiteY14" fmla="*/ 30103 h 507532"/>
                <a:gd name="connsiteX15" fmla="*/ 193375 w 522282"/>
                <a:gd name="connsiteY15" fmla="*/ 30103 h 507532"/>
                <a:gd name="connsiteX16" fmla="*/ 193375 w 522282"/>
                <a:gd name="connsiteY16" fmla="*/ 34404 h 507532"/>
                <a:gd name="connsiteX17" fmla="*/ 197836 w 522282"/>
                <a:gd name="connsiteY17" fmla="*/ 34404 h 507532"/>
                <a:gd name="connsiteX18" fmla="*/ 197836 w 522282"/>
                <a:gd name="connsiteY18" fmla="*/ 38705 h 507532"/>
                <a:gd name="connsiteX19" fmla="*/ 202297 w 522282"/>
                <a:gd name="connsiteY19" fmla="*/ 38705 h 507532"/>
                <a:gd name="connsiteX20" fmla="*/ 202297 w 522282"/>
                <a:gd name="connsiteY20" fmla="*/ 43005 h 507532"/>
                <a:gd name="connsiteX21" fmla="*/ 206758 w 522282"/>
                <a:gd name="connsiteY21" fmla="*/ 43005 h 507532"/>
                <a:gd name="connsiteX22" fmla="*/ 206758 w 522282"/>
                <a:gd name="connsiteY22" fmla="*/ 47305 h 507532"/>
                <a:gd name="connsiteX23" fmla="*/ 211218 w 522282"/>
                <a:gd name="connsiteY23" fmla="*/ 47305 h 507532"/>
                <a:gd name="connsiteX24" fmla="*/ 211218 w 522282"/>
                <a:gd name="connsiteY24" fmla="*/ 51606 h 507532"/>
                <a:gd name="connsiteX25" fmla="*/ 215679 w 522282"/>
                <a:gd name="connsiteY25" fmla="*/ 51606 h 507532"/>
                <a:gd name="connsiteX26" fmla="*/ 215679 w 522282"/>
                <a:gd name="connsiteY26" fmla="*/ 55906 h 507532"/>
                <a:gd name="connsiteX27" fmla="*/ 220140 w 522282"/>
                <a:gd name="connsiteY27" fmla="*/ 55906 h 507532"/>
                <a:gd name="connsiteX28" fmla="*/ 220140 w 522282"/>
                <a:gd name="connsiteY28" fmla="*/ 60207 h 507532"/>
                <a:gd name="connsiteX29" fmla="*/ 224601 w 522282"/>
                <a:gd name="connsiteY29" fmla="*/ 60207 h 507532"/>
                <a:gd name="connsiteX30" fmla="*/ 224601 w 522282"/>
                <a:gd name="connsiteY30" fmla="*/ 64507 h 507532"/>
                <a:gd name="connsiteX31" fmla="*/ 229062 w 522282"/>
                <a:gd name="connsiteY31" fmla="*/ 64507 h 507532"/>
                <a:gd name="connsiteX32" fmla="*/ 229062 w 522282"/>
                <a:gd name="connsiteY32" fmla="*/ 68808 h 507532"/>
                <a:gd name="connsiteX33" fmla="*/ 232650 w 522282"/>
                <a:gd name="connsiteY33" fmla="*/ 68808 h 507532"/>
                <a:gd name="connsiteX34" fmla="*/ 232650 w 522282"/>
                <a:gd name="connsiteY34" fmla="*/ 0 h 507532"/>
                <a:gd name="connsiteX35" fmla="*/ 391275 w 522282"/>
                <a:gd name="connsiteY35" fmla="*/ 0 h 507532"/>
                <a:gd name="connsiteX36" fmla="*/ 391275 w 522282"/>
                <a:gd name="connsiteY36" fmla="*/ 4301 h 507532"/>
                <a:gd name="connsiteX37" fmla="*/ 395736 w 522282"/>
                <a:gd name="connsiteY37" fmla="*/ 4301 h 507532"/>
                <a:gd name="connsiteX38" fmla="*/ 395736 w 522282"/>
                <a:gd name="connsiteY38" fmla="*/ 8601 h 507532"/>
                <a:gd name="connsiteX39" fmla="*/ 400197 w 522282"/>
                <a:gd name="connsiteY39" fmla="*/ 8601 h 507532"/>
                <a:gd name="connsiteX40" fmla="*/ 400197 w 522282"/>
                <a:gd name="connsiteY40" fmla="*/ 12902 h 507532"/>
                <a:gd name="connsiteX41" fmla="*/ 404658 w 522282"/>
                <a:gd name="connsiteY41" fmla="*/ 12902 h 507532"/>
                <a:gd name="connsiteX42" fmla="*/ 404658 w 522282"/>
                <a:gd name="connsiteY42" fmla="*/ 17202 h 507532"/>
                <a:gd name="connsiteX43" fmla="*/ 409118 w 522282"/>
                <a:gd name="connsiteY43" fmla="*/ 17202 h 507532"/>
                <a:gd name="connsiteX44" fmla="*/ 409118 w 522282"/>
                <a:gd name="connsiteY44" fmla="*/ 21502 h 507532"/>
                <a:gd name="connsiteX45" fmla="*/ 413579 w 522282"/>
                <a:gd name="connsiteY45" fmla="*/ 21502 h 507532"/>
                <a:gd name="connsiteX46" fmla="*/ 413579 w 522282"/>
                <a:gd name="connsiteY46" fmla="*/ 25803 h 507532"/>
                <a:gd name="connsiteX47" fmla="*/ 418040 w 522282"/>
                <a:gd name="connsiteY47" fmla="*/ 25803 h 507532"/>
                <a:gd name="connsiteX48" fmla="*/ 418040 w 522282"/>
                <a:gd name="connsiteY48" fmla="*/ 30103 h 507532"/>
                <a:gd name="connsiteX49" fmla="*/ 422501 w 522282"/>
                <a:gd name="connsiteY49" fmla="*/ 30103 h 507532"/>
                <a:gd name="connsiteX50" fmla="*/ 422501 w 522282"/>
                <a:gd name="connsiteY50" fmla="*/ 34404 h 507532"/>
                <a:gd name="connsiteX51" fmla="*/ 426962 w 522282"/>
                <a:gd name="connsiteY51" fmla="*/ 34404 h 507532"/>
                <a:gd name="connsiteX52" fmla="*/ 426962 w 522282"/>
                <a:gd name="connsiteY52" fmla="*/ 38705 h 507532"/>
                <a:gd name="connsiteX53" fmla="*/ 431422 w 522282"/>
                <a:gd name="connsiteY53" fmla="*/ 38705 h 507532"/>
                <a:gd name="connsiteX54" fmla="*/ 431422 w 522282"/>
                <a:gd name="connsiteY54" fmla="*/ 43005 h 507532"/>
                <a:gd name="connsiteX55" fmla="*/ 435883 w 522282"/>
                <a:gd name="connsiteY55" fmla="*/ 43005 h 507532"/>
                <a:gd name="connsiteX56" fmla="*/ 435883 w 522282"/>
                <a:gd name="connsiteY56" fmla="*/ 47305 h 507532"/>
                <a:gd name="connsiteX57" fmla="*/ 440344 w 522282"/>
                <a:gd name="connsiteY57" fmla="*/ 47305 h 507532"/>
                <a:gd name="connsiteX58" fmla="*/ 440344 w 522282"/>
                <a:gd name="connsiteY58" fmla="*/ 51606 h 507532"/>
                <a:gd name="connsiteX59" fmla="*/ 444805 w 522282"/>
                <a:gd name="connsiteY59" fmla="*/ 51606 h 507532"/>
                <a:gd name="connsiteX60" fmla="*/ 444805 w 522282"/>
                <a:gd name="connsiteY60" fmla="*/ 55906 h 507532"/>
                <a:gd name="connsiteX61" fmla="*/ 449266 w 522282"/>
                <a:gd name="connsiteY61" fmla="*/ 55906 h 507532"/>
                <a:gd name="connsiteX62" fmla="*/ 449266 w 522282"/>
                <a:gd name="connsiteY62" fmla="*/ 60207 h 507532"/>
                <a:gd name="connsiteX63" fmla="*/ 453726 w 522282"/>
                <a:gd name="connsiteY63" fmla="*/ 60207 h 507532"/>
                <a:gd name="connsiteX64" fmla="*/ 453726 w 522282"/>
                <a:gd name="connsiteY64" fmla="*/ 64507 h 507532"/>
                <a:gd name="connsiteX65" fmla="*/ 458187 w 522282"/>
                <a:gd name="connsiteY65" fmla="*/ 64507 h 507532"/>
                <a:gd name="connsiteX66" fmla="*/ 458187 w 522282"/>
                <a:gd name="connsiteY66" fmla="*/ 68808 h 507532"/>
                <a:gd name="connsiteX67" fmla="*/ 462648 w 522282"/>
                <a:gd name="connsiteY67" fmla="*/ 68808 h 507532"/>
                <a:gd name="connsiteX68" fmla="*/ 462648 w 522282"/>
                <a:gd name="connsiteY68" fmla="*/ 73108 h 507532"/>
                <a:gd name="connsiteX69" fmla="*/ 467109 w 522282"/>
                <a:gd name="connsiteY69" fmla="*/ 73108 h 507532"/>
                <a:gd name="connsiteX70" fmla="*/ 467109 w 522282"/>
                <a:gd name="connsiteY70" fmla="*/ 77409 h 507532"/>
                <a:gd name="connsiteX71" fmla="*/ 471570 w 522282"/>
                <a:gd name="connsiteY71" fmla="*/ 77409 h 507532"/>
                <a:gd name="connsiteX72" fmla="*/ 471570 w 522282"/>
                <a:gd name="connsiteY72" fmla="*/ 81709 h 507532"/>
                <a:gd name="connsiteX73" fmla="*/ 476030 w 522282"/>
                <a:gd name="connsiteY73" fmla="*/ 81709 h 507532"/>
                <a:gd name="connsiteX74" fmla="*/ 476030 w 522282"/>
                <a:gd name="connsiteY74" fmla="*/ 86009 h 507532"/>
                <a:gd name="connsiteX75" fmla="*/ 480491 w 522282"/>
                <a:gd name="connsiteY75" fmla="*/ 86009 h 507532"/>
                <a:gd name="connsiteX76" fmla="*/ 480491 w 522282"/>
                <a:gd name="connsiteY76" fmla="*/ 90310 h 507532"/>
                <a:gd name="connsiteX77" fmla="*/ 484953 w 522282"/>
                <a:gd name="connsiteY77" fmla="*/ 90310 h 507532"/>
                <a:gd name="connsiteX78" fmla="*/ 484953 w 522282"/>
                <a:gd name="connsiteY78" fmla="*/ 94611 h 507532"/>
                <a:gd name="connsiteX79" fmla="*/ 489413 w 522282"/>
                <a:gd name="connsiteY79" fmla="*/ 94611 h 507532"/>
                <a:gd name="connsiteX80" fmla="*/ 489413 w 522282"/>
                <a:gd name="connsiteY80" fmla="*/ 98911 h 507532"/>
                <a:gd name="connsiteX81" fmla="*/ 493874 w 522282"/>
                <a:gd name="connsiteY81" fmla="*/ 98911 h 507532"/>
                <a:gd name="connsiteX82" fmla="*/ 493874 w 522282"/>
                <a:gd name="connsiteY82" fmla="*/ 103211 h 507532"/>
                <a:gd name="connsiteX83" fmla="*/ 498334 w 522282"/>
                <a:gd name="connsiteY83" fmla="*/ 103211 h 507532"/>
                <a:gd name="connsiteX84" fmla="*/ 498334 w 522282"/>
                <a:gd name="connsiteY84" fmla="*/ 107512 h 507532"/>
                <a:gd name="connsiteX85" fmla="*/ 502796 w 522282"/>
                <a:gd name="connsiteY85" fmla="*/ 107512 h 507532"/>
                <a:gd name="connsiteX86" fmla="*/ 502796 w 522282"/>
                <a:gd name="connsiteY86" fmla="*/ 111813 h 507532"/>
                <a:gd name="connsiteX87" fmla="*/ 507256 w 522282"/>
                <a:gd name="connsiteY87" fmla="*/ 111813 h 507532"/>
                <a:gd name="connsiteX88" fmla="*/ 507256 w 522282"/>
                <a:gd name="connsiteY88" fmla="*/ 116113 h 507532"/>
                <a:gd name="connsiteX89" fmla="*/ 511717 w 522282"/>
                <a:gd name="connsiteY89" fmla="*/ 116113 h 507532"/>
                <a:gd name="connsiteX90" fmla="*/ 511717 w 522282"/>
                <a:gd name="connsiteY90" fmla="*/ 120413 h 507532"/>
                <a:gd name="connsiteX91" fmla="*/ 516178 w 522282"/>
                <a:gd name="connsiteY91" fmla="*/ 120413 h 507532"/>
                <a:gd name="connsiteX92" fmla="*/ 516178 w 522282"/>
                <a:gd name="connsiteY92" fmla="*/ 124713 h 507532"/>
                <a:gd name="connsiteX93" fmla="*/ 520639 w 522282"/>
                <a:gd name="connsiteY93" fmla="*/ 124713 h 507532"/>
                <a:gd name="connsiteX94" fmla="*/ 520639 w 522282"/>
                <a:gd name="connsiteY94" fmla="*/ 129014 h 507532"/>
                <a:gd name="connsiteX95" fmla="*/ 522282 w 522282"/>
                <a:gd name="connsiteY95" fmla="*/ 129014 h 507532"/>
                <a:gd name="connsiteX96" fmla="*/ 522282 w 522282"/>
                <a:gd name="connsiteY96" fmla="*/ 401101 h 507532"/>
                <a:gd name="connsiteX97" fmla="*/ 415851 w 522282"/>
                <a:gd name="connsiteY97" fmla="*/ 507532 h 507532"/>
                <a:gd name="connsiteX98" fmla="*/ 120442 w 522282"/>
                <a:gd name="connsiteY98" fmla="*/ 507532 h 507532"/>
                <a:gd name="connsiteX99" fmla="*/ 120442 w 522282"/>
                <a:gd name="connsiteY99" fmla="*/ 506612 h 507532"/>
                <a:gd name="connsiteX100" fmla="*/ 115981 w 522282"/>
                <a:gd name="connsiteY100" fmla="*/ 506612 h 507532"/>
                <a:gd name="connsiteX101" fmla="*/ 115981 w 522282"/>
                <a:gd name="connsiteY101" fmla="*/ 502311 h 507532"/>
                <a:gd name="connsiteX102" fmla="*/ 111520 w 522282"/>
                <a:gd name="connsiteY102" fmla="*/ 502311 h 507532"/>
                <a:gd name="connsiteX103" fmla="*/ 111520 w 522282"/>
                <a:gd name="connsiteY103" fmla="*/ 498010 h 507532"/>
                <a:gd name="connsiteX104" fmla="*/ 107059 w 522282"/>
                <a:gd name="connsiteY104" fmla="*/ 498010 h 507532"/>
                <a:gd name="connsiteX105" fmla="*/ 107059 w 522282"/>
                <a:gd name="connsiteY105" fmla="*/ 493710 h 507532"/>
                <a:gd name="connsiteX106" fmla="*/ 102599 w 522282"/>
                <a:gd name="connsiteY106" fmla="*/ 493710 h 507532"/>
                <a:gd name="connsiteX107" fmla="*/ 102599 w 522282"/>
                <a:gd name="connsiteY107" fmla="*/ 489410 h 507532"/>
                <a:gd name="connsiteX108" fmla="*/ 98138 w 522282"/>
                <a:gd name="connsiteY108" fmla="*/ 489410 h 507532"/>
                <a:gd name="connsiteX109" fmla="*/ 98138 w 522282"/>
                <a:gd name="connsiteY109" fmla="*/ 485109 h 507532"/>
                <a:gd name="connsiteX110" fmla="*/ 93677 w 522282"/>
                <a:gd name="connsiteY110" fmla="*/ 485109 h 507532"/>
                <a:gd name="connsiteX111" fmla="*/ 93677 w 522282"/>
                <a:gd name="connsiteY111" fmla="*/ 480809 h 507532"/>
                <a:gd name="connsiteX112" fmla="*/ 89216 w 522282"/>
                <a:gd name="connsiteY112" fmla="*/ 480809 h 507532"/>
                <a:gd name="connsiteX113" fmla="*/ 89216 w 522282"/>
                <a:gd name="connsiteY113" fmla="*/ 476508 h 507532"/>
                <a:gd name="connsiteX114" fmla="*/ 84755 w 522282"/>
                <a:gd name="connsiteY114" fmla="*/ 476508 h 507532"/>
                <a:gd name="connsiteX115" fmla="*/ 84755 w 522282"/>
                <a:gd name="connsiteY115" fmla="*/ 472208 h 507532"/>
                <a:gd name="connsiteX116" fmla="*/ 80295 w 522282"/>
                <a:gd name="connsiteY116" fmla="*/ 472208 h 507532"/>
                <a:gd name="connsiteX117" fmla="*/ 80295 w 522282"/>
                <a:gd name="connsiteY117" fmla="*/ 467907 h 507532"/>
                <a:gd name="connsiteX118" fmla="*/ 75834 w 522282"/>
                <a:gd name="connsiteY118" fmla="*/ 467907 h 507532"/>
                <a:gd name="connsiteX119" fmla="*/ 75834 w 522282"/>
                <a:gd name="connsiteY119" fmla="*/ 463607 h 507532"/>
                <a:gd name="connsiteX120" fmla="*/ 71373 w 522282"/>
                <a:gd name="connsiteY120" fmla="*/ 463607 h 507532"/>
                <a:gd name="connsiteX121" fmla="*/ 71373 w 522282"/>
                <a:gd name="connsiteY121" fmla="*/ 459306 h 507532"/>
                <a:gd name="connsiteX122" fmla="*/ 66912 w 522282"/>
                <a:gd name="connsiteY122" fmla="*/ 459306 h 507532"/>
                <a:gd name="connsiteX123" fmla="*/ 66912 w 522282"/>
                <a:gd name="connsiteY123" fmla="*/ 455006 h 507532"/>
                <a:gd name="connsiteX124" fmla="*/ 62451 w 522282"/>
                <a:gd name="connsiteY124" fmla="*/ 455006 h 507532"/>
                <a:gd name="connsiteX125" fmla="*/ 62451 w 522282"/>
                <a:gd name="connsiteY125" fmla="*/ 450705 h 507532"/>
                <a:gd name="connsiteX126" fmla="*/ 57991 w 522282"/>
                <a:gd name="connsiteY126" fmla="*/ 450705 h 507532"/>
                <a:gd name="connsiteX127" fmla="*/ 57991 w 522282"/>
                <a:gd name="connsiteY127" fmla="*/ 446405 h 507532"/>
                <a:gd name="connsiteX128" fmla="*/ 53530 w 522282"/>
                <a:gd name="connsiteY128" fmla="*/ 446405 h 507532"/>
                <a:gd name="connsiteX129" fmla="*/ 53530 w 522282"/>
                <a:gd name="connsiteY129" fmla="*/ 442105 h 507532"/>
                <a:gd name="connsiteX130" fmla="*/ 49069 w 522282"/>
                <a:gd name="connsiteY130" fmla="*/ 442105 h 507532"/>
                <a:gd name="connsiteX131" fmla="*/ 49069 w 522282"/>
                <a:gd name="connsiteY131" fmla="*/ 437804 h 507532"/>
                <a:gd name="connsiteX132" fmla="*/ 44608 w 522282"/>
                <a:gd name="connsiteY132" fmla="*/ 437804 h 507532"/>
                <a:gd name="connsiteX133" fmla="*/ 44608 w 522282"/>
                <a:gd name="connsiteY133" fmla="*/ 433504 h 507532"/>
                <a:gd name="connsiteX134" fmla="*/ 40147 w 522282"/>
                <a:gd name="connsiteY134" fmla="*/ 433504 h 507532"/>
                <a:gd name="connsiteX135" fmla="*/ 40147 w 522282"/>
                <a:gd name="connsiteY135" fmla="*/ 429203 h 507532"/>
                <a:gd name="connsiteX136" fmla="*/ 35687 w 522282"/>
                <a:gd name="connsiteY136" fmla="*/ 429203 h 507532"/>
                <a:gd name="connsiteX137" fmla="*/ 35687 w 522282"/>
                <a:gd name="connsiteY137" fmla="*/ 424903 h 507532"/>
                <a:gd name="connsiteX138" fmla="*/ 31226 w 522282"/>
                <a:gd name="connsiteY138" fmla="*/ 424903 h 507532"/>
                <a:gd name="connsiteX139" fmla="*/ 31226 w 522282"/>
                <a:gd name="connsiteY139" fmla="*/ 420602 h 507532"/>
                <a:gd name="connsiteX140" fmla="*/ 26765 w 522282"/>
                <a:gd name="connsiteY140" fmla="*/ 420602 h 507532"/>
                <a:gd name="connsiteX141" fmla="*/ 26765 w 522282"/>
                <a:gd name="connsiteY141" fmla="*/ 416301 h 507532"/>
                <a:gd name="connsiteX142" fmla="*/ 22304 w 522282"/>
                <a:gd name="connsiteY142" fmla="*/ 416301 h 507532"/>
                <a:gd name="connsiteX143" fmla="*/ 22304 w 522282"/>
                <a:gd name="connsiteY143" fmla="*/ 412001 h 507532"/>
                <a:gd name="connsiteX144" fmla="*/ 17843 w 522282"/>
                <a:gd name="connsiteY144" fmla="*/ 412001 h 507532"/>
                <a:gd name="connsiteX145" fmla="*/ 17843 w 522282"/>
                <a:gd name="connsiteY145" fmla="*/ 407701 h 507532"/>
                <a:gd name="connsiteX146" fmla="*/ 13383 w 522282"/>
                <a:gd name="connsiteY146" fmla="*/ 407701 h 507532"/>
                <a:gd name="connsiteX147" fmla="*/ 13383 w 522282"/>
                <a:gd name="connsiteY147" fmla="*/ 403400 h 507532"/>
                <a:gd name="connsiteX148" fmla="*/ 8922 w 522282"/>
                <a:gd name="connsiteY148" fmla="*/ 403400 h 507532"/>
                <a:gd name="connsiteX149" fmla="*/ 8922 w 522282"/>
                <a:gd name="connsiteY149" fmla="*/ 399100 h 507532"/>
                <a:gd name="connsiteX150" fmla="*/ 4461 w 522282"/>
                <a:gd name="connsiteY150" fmla="*/ 399100 h 507532"/>
                <a:gd name="connsiteX151" fmla="*/ 4461 w 522282"/>
                <a:gd name="connsiteY151" fmla="*/ 394799 h 507532"/>
                <a:gd name="connsiteX152" fmla="*/ 0 w 522282"/>
                <a:gd name="connsiteY152" fmla="*/ 394799 h 507532"/>
                <a:gd name="connsiteX153" fmla="*/ 0 w 522282"/>
                <a:gd name="connsiteY153" fmla="*/ 232650 h 507532"/>
                <a:gd name="connsiteX154" fmla="*/ 75834 w 522282"/>
                <a:gd name="connsiteY154" fmla="*/ 232650 h 507532"/>
                <a:gd name="connsiteX155" fmla="*/ 75834 w 522282"/>
                <a:gd name="connsiteY155" fmla="*/ 230957 h 507532"/>
                <a:gd name="connsiteX156" fmla="*/ 71373 w 522282"/>
                <a:gd name="connsiteY156" fmla="*/ 230957 h 507532"/>
                <a:gd name="connsiteX157" fmla="*/ 71373 w 522282"/>
                <a:gd name="connsiteY157" fmla="*/ 226657 h 507532"/>
                <a:gd name="connsiteX158" fmla="*/ 66912 w 522282"/>
                <a:gd name="connsiteY158" fmla="*/ 226657 h 507532"/>
                <a:gd name="connsiteX159" fmla="*/ 66912 w 522282"/>
                <a:gd name="connsiteY159" fmla="*/ 222356 h 507532"/>
                <a:gd name="connsiteX160" fmla="*/ 62451 w 522282"/>
                <a:gd name="connsiteY160" fmla="*/ 222356 h 507532"/>
                <a:gd name="connsiteX161" fmla="*/ 62451 w 522282"/>
                <a:gd name="connsiteY161" fmla="*/ 218056 h 507532"/>
                <a:gd name="connsiteX162" fmla="*/ 57991 w 522282"/>
                <a:gd name="connsiteY162" fmla="*/ 218056 h 507532"/>
                <a:gd name="connsiteX163" fmla="*/ 57991 w 522282"/>
                <a:gd name="connsiteY163" fmla="*/ 213755 h 507532"/>
                <a:gd name="connsiteX164" fmla="*/ 53530 w 522282"/>
                <a:gd name="connsiteY164" fmla="*/ 213755 h 507532"/>
                <a:gd name="connsiteX165" fmla="*/ 53530 w 522282"/>
                <a:gd name="connsiteY165" fmla="*/ 209455 h 507532"/>
                <a:gd name="connsiteX166" fmla="*/ 49069 w 522282"/>
                <a:gd name="connsiteY166" fmla="*/ 209455 h 507532"/>
                <a:gd name="connsiteX167" fmla="*/ 49069 w 522282"/>
                <a:gd name="connsiteY167" fmla="*/ 205155 h 507532"/>
                <a:gd name="connsiteX168" fmla="*/ 44608 w 522282"/>
                <a:gd name="connsiteY168" fmla="*/ 205155 h 507532"/>
                <a:gd name="connsiteX169" fmla="*/ 44608 w 522282"/>
                <a:gd name="connsiteY169" fmla="*/ 200854 h 507532"/>
                <a:gd name="connsiteX170" fmla="*/ 40147 w 522282"/>
                <a:gd name="connsiteY170" fmla="*/ 200854 h 507532"/>
                <a:gd name="connsiteX171" fmla="*/ 40147 w 522282"/>
                <a:gd name="connsiteY171" fmla="*/ 196553 h 507532"/>
                <a:gd name="connsiteX172" fmla="*/ 35687 w 522282"/>
                <a:gd name="connsiteY172" fmla="*/ 196553 h 507532"/>
                <a:gd name="connsiteX173" fmla="*/ 35687 w 522282"/>
                <a:gd name="connsiteY173" fmla="*/ 192253 h 507532"/>
                <a:gd name="connsiteX174" fmla="*/ 31226 w 522282"/>
                <a:gd name="connsiteY174" fmla="*/ 192253 h 507532"/>
                <a:gd name="connsiteX175" fmla="*/ 31226 w 522282"/>
                <a:gd name="connsiteY175" fmla="*/ 187953 h 507532"/>
                <a:gd name="connsiteX176" fmla="*/ 26765 w 522282"/>
                <a:gd name="connsiteY176" fmla="*/ 187953 h 507532"/>
                <a:gd name="connsiteX177" fmla="*/ 26765 w 522282"/>
                <a:gd name="connsiteY177" fmla="*/ 183652 h 507532"/>
                <a:gd name="connsiteX178" fmla="*/ 22304 w 522282"/>
                <a:gd name="connsiteY178" fmla="*/ 183652 h 507532"/>
                <a:gd name="connsiteX179" fmla="*/ 22304 w 522282"/>
                <a:gd name="connsiteY179" fmla="*/ 179351 h 507532"/>
                <a:gd name="connsiteX180" fmla="*/ 17843 w 522282"/>
                <a:gd name="connsiteY180" fmla="*/ 179351 h 507532"/>
                <a:gd name="connsiteX181" fmla="*/ 17843 w 522282"/>
                <a:gd name="connsiteY181" fmla="*/ 175051 h 507532"/>
                <a:gd name="connsiteX182" fmla="*/ 13383 w 522282"/>
                <a:gd name="connsiteY182" fmla="*/ 175051 h 507532"/>
                <a:gd name="connsiteX183" fmla="*/ 13383 w 522282"/>
                <a:gd name="connsiteY183" fmla="*/ 170751 h 507532"/>
                <a:gd name="connsiteX184" fmla="*/ 8922 w 522282"/>
                <a:gd name="connsiteY184" fmla="*/ 170751 h 507532"/>
                <a:gd name="connsiteX185" fmla="*/ 8922 w 522282"/>
                <a:gd name="connsiteY185" fmla="*/ 166451 h 507532"/>
                <a:gd name="connsiteX186" fmla="*/ 4461 w 522282"/>
                <a:gd name="connsiteY186" fmla="*/ 166451 h 507532"/>
                <a:gd name="connsiteX187" fmla="*/ 4461 w 522282"/>
                <a:gd name="connsiteY187" fmla="*/ 162150 h 507532"/>
                <a:gd name="connsiteX188" fmla="*/ 0 w 522282"/>
                <a:gd name="connsiteY188" fmla="*/ 162150 h 50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522282" h="507532">
                  <a:moveTo>
                    <a:pt x="0" y="0"/>
                  </a:moveTo>
                  <a:lnTo>
                    <a:pt x="162150" y="0"/>
                  </a:lnTo>
                  <a:lnTo>
                    <a:pt x="162150" y="4301"/>
                  </a:lnTo>
                  <a:lnTo>
                    <a:pt x="166610" y="4301"/>
                  </a:lnTo>
                  <a:lnTo>
                    <a:pt x="166610" y="8601"/>
                  </a:lnTo>
                  <a:lnTo>
                    <a:pt x="171071" y="8601"/>
                  </a:lnTo>
                  <a:lnTo>
                    <a:pt x="171071" y="12902"/>
                  </a:lnTo>
                  <a:lnTo>
                    <a:pt x="175532" y="12902"/>
                  </a:lnTo>
                  <a:lnTo>
                    <a:pt x="175532" y="17202"/>
                  </a:lnTo>
                  <a:lnTo>
                    <a:pt x="179993" y="17202"/>
                  </a:lnTo>
                  <a:lnTo>
                    <a:pt x="179993" y="21502"/>
                  </a:lnTo>
                  <a:lnTo>
                    <a:pt x="184454" y="21502"/>
                  </a:lnTo>
                  <a:lnTo>
                    <a:pt x="184454" y="25803"/>
                  </a:lnTo>
                  <a:lnTo>
                    <a:pt x="188914" y="25803"/>
                  </a:lnTo>
                  <a:lnTo>
                    <a:pt x="188914" y="30103"/>
                  </a:lnTo>
                  <a:lnTo>
                    <a:pt x="193375" y="30103"/>
                  </a:lnTo>
                  <a:lnTo>
                    <a:pt x="193375" y="34404"/>
                  </a:lnTo>
                  <a:lnTo>
                    <a:pt x="197836" y="34404"/>
                  </a:lnTo>
                  <a:lnTo>
                    <a:pt x="197836" y="38705"/>
                  </a:lnTo>
                  <a:lnTo>
                    <a:pt x="202297" y="38705"/>
                  </a:lnTo>
                  <a:lnTo>
                    <a:pt x="202297" y="43005"/>
                  </a:lnTo>
                  <a:lnTo>
                    <a:pt x="206758" y="43005"/>
                  </a:lnTo>
                  <a:lnTo>
                    <a:pt x="206758" y="47305"/>
                  </a:lnTo>
                  <a:lnTo>
                    <a:pt x="211218" y="47305"/>
                  </a:lnTo>
                  <a:lnTo>
                    <a:pt x="211218" y="51606"/>
                  </a:lnTo>
                  <a:lnTo>
                    <a:pt x="215679" y="51606"/>
                  </a:lnTo>
                  <a:lnTo>
                    <a:pt x="215679" y="55906"/>
                  </a:lnTo>
                  <a:lnTo>
                    <a:pt x="220140" y="55906"/>
                  </a:lnTo>
                  <a:lnTo>
                    <a:pt x="220140" y="60207"/>
                  </a:lnTo>
                  <a:lnTo>
                    <a:pt x="224601" y="60207"/>
                  </a:lnTo>
                  <a:lnTo>
                    <a:pt x="224601" y="64507"/>
                  </a:lnTo>
                  <a:lnTo>
                    <a:pt x="229062" y="64507"/>
                  </a:lnTo>
                  <a:lnTo>
                    <a:pt x="229062" y="68808"/>
                  </a:lnTo>
                  <a:lnTo>
                    <a:pt x="232650" y="68808"/>
                  </a:lnTo>
                  <a:lnTo>
                    <a:pt x="232650" y="0"/>
                  </a:lnTo>
                  <a:lnTo>
                    <a:pt x="391275" y="0"/>
                  </a:lnTo>
                  <a:lnTo>
                    <a:pt x="391275" y="4301"/>
                  </a:lnTo>
                  <a:lnTo>
                    <a:pt x="395736" y="4301"/>
                  </a:lnTo>
                  <a:lnTo>
                    <a:pt x="395736" y="8601"/>
                  </a:lnTo>
                  <a:lnTo>
                    <a:pt x="400197" y="8601"/>
                  </a:lnTo>
                  <a:lnTo>
                    <a:pt x="400197" y="12902"/>
                  </a:lnTo>
                  <a:lnTo>
                    <a:pt x="404658" y="12902"/>
                  </a:lnTo>
                  <a:lnTo>
                    <a:pt x="404658" y="17202"/>
                  </a:lnTo>
                  <a:lnTo>
                    <a:pt x="409118" y="17202"/>
                  </a:lnTo>
                  <a:lnTo>
                    <a:pt x="409118" y="21502"/>
                  </a:lnTo>
                  <a:lnTo>
                    <a:pt x="413579" y="21502"/>
                  </a:lnTo>
                  <a:lnTo>
                    <a:pt x="413579" y="25803"/>
                  </a:lnTo>
                  <a:lnTo>
                    <a:pt x="418040" y="25803"/>
                  </a:lnTo>
                  <a:lnTo>
                    <a:pt x="418040" y="30103"/>
                  </a:lnTo>
                  <a:lnTo>
                    <a:pt x="422501" y="30103"/>
                  </a:lnTo>
                  <a:lnTo>
                    <a:pt x="422501" y="34404"/>
                  </a:lnTo>
                  <a:lnTo>
                    <a:pt x="426962" y="34404"/>
                  </a:lnTo>
                  <a:lnTo>
                    <a:pt x="426962" y="38705"/>
                  </a:lnTo>
                  <a:lnTo>
                    <a:pt x="431422" y="38705"/>
                  </a:lnTo>
                  <a:lnTo>
                    <a:pt x="431422" y="43005"/>
                  </a:lnTo>
                  <a:lnTo>
                    <a:pt x="435883" y="43005"/>
                  </a:lnTo>
                  <a:lnTo>
                    <a:pt x="435883" y="47305"/>
                  </a:lnTo>
                  <a:lnTo>
                    <a:pt x="440344" y="47305"/>
                  </a:lnTo>
                  <a:lnTo>
                    <a:pt x="440344" y="51606"/>
                  </a:lnTo>
                  <a:lnTo>
                    <a:pt x="444805" y="51606"/>
                  </a:lnTo>
                  <a:lnTo>
                    <a:pt x="444805" y="55906"/>
                  </a:lnTo>
                  <a:lnTo>
                    <a:pt x="449266" y="55906"/>
                  </a:lnTo>
                  <a:lnTo>
                    <a:pt x="449266" y="60207"/>
                  </a:lnTo>
                  <a:lnTo>
                    <a:pt x="453726" y="60207"/>
                  </a:lnTo>
                  <a:lnTo>
                    <a:pt x="453726" y="64507"/>
                  </a:lnTo>
                  <a:lnTo>
                    <a:pt x="458187" y="64507"/>
                  </a:lnTo>
                  <a:lnTo>
                    <a:pt x="458187" y="68808"/>
                  </a:lnTo>
                  <a:lnTo>
                    <a:pt x="462648" y="68808"/>
                  </a:lnTo>
                  <a:lnTo>
                    <a:pt x="462648" y="73108"/>
                  </a:lnTo>
                  <a:lnTo>
                    <a:pt x="467109" y="73108"/>
                  </a:lnTo>
                  <a:lnTo>
                    <a:pt x="467109" y="77409"/>
                  </a:lnTo>
                  <a:lnTo>
                    <a:pt x="471570" y="77409"/>
                  </a:lnTo>
                  <a:lnTo>
                    <a:pt x="471570" y="81709"/>
                  </a:lnTo>
                  <a:lnTo>
                    <a:pt x="476030" y="81709"/>
                  </a:lnTo>
                  <a:lnTo>
                    <a:pt x="476030" y="86009"/>
                  </a:lnTo>
                  <a:lnTo>
                    <a:pt x="480491" y="86009"/>
                  </a:lnTo>
                  <a:lnTo>
                    <a:pt x="480491" y="90310"/>
                  </a:lnTo>
                  <a:lnTo>
                    <a:pt x="484953" y="90310"/>
                  </a:lnTo>
                  <a:lnTo>
                    <a:pt x="484953" y="94611"/>
                  </a:lnTo>
                  <a:lnTo>
                    <a:pt x="489413" y="94611"/>
                  </a:lnTo>
                  <a:lnTo>
                    <a:pt x="489413" y="98911"/>
                  </a:lnTo>
                  <a:lnTo>
                    <a:pt x="493874" y="98911"/>
                  </a:lnTo>
                  <a:lnTo>
                    <a:pt x="493874" y="103211"/>
                  </a:lnTo>
                  <a:lnTo>
                    <a:pt x="498334" y="103211"/>
                  </a:lnTo>
                  <a:lnTo>
                    <a:pt x="498334" y="107512"/>
                  </a:lnTo>
                  <a:lnTo>
                    <a:pt x="502796" y="107512"/>
                  </a:lnTo>
                  <a:lnTo>
                    <a:pt x="502796" y="111813"/>
                  </a:lnTo>
                  <a:lnTo>
                    <a:pt x="507256" y="111813"/>
                  </a:lnTo>
                  <a:lnTo>
                    <a:pt x="507256" y="116113"/>
                  </a:lnTo>
                  <a:lnTo>
                    <a:pt x="511717" y="116113"/>
                  </a:lnTo>
                  <a:lnTo>
                    <a:pt x="511717" y="120413"/>
                  </a:lnTo>
                  <a:lnTo>
                    <a:pt x="516178" y="120413"/>
                  </a:lnTo>
                  <a:lnTo>
                    <a:pt x="516178" y="124713"/>
                  </a:lnTo>
                  <a:lnTo>
                    <a:pt x="520639" y="124713"/>
                  </a:lnTo>
                  <a:lnTo>
                    <a:pt x="520639" y="129014"/>
                  </a:lnTo>
                  <a:lnTo>
                    <a:pt x="522282" y="129014"/>
                  </a:lnTo>
                  <a:lnTo>
                    <a:pt x="522282" y="401101"/>
                  </a:lnTo>
                  <a:cubicBezTo>
                    <a:pt x="522282" y="459881"/>
                    <a:pt x="474631" y="507532"/>
                    <a:pt x="415851" y="507532"/>
                  </a:cubicBezTo>
                  <a:lnTo>
                    <a:pt x="120442" y="507532"/>
                  </a:lnTo>
                  <a:lnTo>
                    <a:pt x="120442" y="506612"/>
                  </a:lnTo>
                  <a:lnTo>
                    <a:pt x="115981" y="506612"/>
                  </a:lnTo>
                  <a:lnTo>
                    <a:pt x="115981" y="502311"/>
                  </a:lnTo>
                  <a:lnTo>
                    <a:pt x="111520" y="502311"/>
                  </a:lnTo>
                  <a:lnTo>
                    <a:pt x="111520" y="498010"/>
                  </a:lnTo>
                  <a:lnTo>
                    <a:pt x="107059" y="498010"/>
                  </a:lnTo>
                  <a:lnTo>
                    <a:pt x="107059" y="493710"/>
                  </a:lnTo>
                  <a:lnTo>
                    <a:pt x="102599" y="493710"/>
                  </a:lnTo>
                  <a:lnTo>
                    <a:pt x="102599" y="489410"/>
                  </a:lnTo>
                  <a:lnTo>
                    <a:pt x="98138" y="489410"/>
                  </a:lnTo>
                  <a:lnTo>
                    <a:pt x="98138" y="485109"/>
                  </a:lnTo>
                  <a:lnTo>
                    <a:pt x="93677" y="485109"/>
                  </a:lnTo>
                  <a:lnTo>
                    <a:pt x="93677" y="480809"/>
                  </a:lnTo>
                  <a:lnTo>
                    <a:pt x="89216" y="480809"/>
                  </a:lnTo>
                  <a:lnTo>
                    <a:pt x="89216" y="476508"/>
                  </a:lnTo>
                  <a:lnTo>
                    <a:pt x="84755" y="476508"/>
                  </a:lnTo>
                  <a:lnTo>
                    <a:pt x="84755" y="472208"/>
                  </a:lnTo>
                  <a:lnTo>
                    <a:pt x="80295" y="472208"/>
                  </a:lnTo>
                  <a:lnTo>
                    <a:pt x="80295" y="467907"/>
                  </a:lnTo>
                  <a:lnTo>
                    <a:pt x="75834" y="467907"/>
                  </a:lnTo>
                  <a:lnTo>
                    <a:pt x="75834" y="463607"/>
                  </a:lnTo>
                  <a:lnTo>
                    <a:pt x="71373" y="463607"/>
                  </a:lnTo>
                  <a:lnTo>
                    <a:pt x="71373" y="459306"/>
                  </a:lnTo>
                  <a:lnTo>
                    <a:pt x="66912" y="459306"/>
                  </a:lnTo>
                  <a:lnTo>
                    <a:pt x="66912" y="455006"/>
                  </a:lnTo>
                  <a:lnTo>
                    <a:pt x="62451" y="455006"/>
                  </a:lnTo>
                  <a:lnTo>
                    <a:pt x="62451" y="450705"/>
                  </a:lnTo>
                  <a:lnTo>
                    <a:pt x="57991" y="450705"/>
                  </a:lnTo>
                  <a:lnTo>
                    <a:pt x="57991" y="446405"/>
                  </a:lnTo>
                  <a:lnTo>
                    <a:pt x="53530" y="446405"/>
                  </a:lnTo>
                  <a:lnTo>
                    <a:pt x="53530" y="442105"/>
                  </a:lnTo>
                  <a:lnTo>
                    <a:pt x="49069" y="442105"/>
                  </a:lnTo>
                  <a:lnTo>
                    <a:pt x="49069" y="437804"/>
                  </a:lnTo>
                  <a:lnTo>
                    <a:pt x="44608" y="437804"/>
                  </a:lnTo>
                  <a:lnTo>
                    <a:pt x="44608" y="433504"/>
                  </a:lnTo>
                  <a:lnTo>
                    <a:pt x="40147" y="433504"/>
                  </a:lnTo>
                  <a:lnTo>
                    <a:pt x="40147" y="429203"/>
                  </a:lnTo>
                  <a:lnTo>
                    <a:pt x="35687" y="429203"/>
                  </a:lnTo>
                  <a:lnTo>
                    <a:pt x="35687" y="424903"/>
                  </a:lnTo>
                  <a:lnTo>
                    <a:pt x="31226" y="424903"/>
                  </a:lnTo>
                  <a:lnTo>
                    <a:pt x="31226" y="420602"/>
                  </a:lnTo>
                  <a:lnTo>
                    <a:pt x="26765" y="420602"/>
                  </a:lnTo>
                  <a:lnTo>
                    <a:pt x="26765" y="416301"/>
                  </a:lnTo>
                  <a:lnTo>
                    <a:pt x="22304" y="416301"/>
                  </a:lnTo>
                  <a:lnTo>
                    <a:pt x="22304" y="412001"/>
                  </a:lnTo>
                  <a:lnTo>
                    <a:pt x="17843" y="412001"/>
                  </a:lnTo>
                  <a:lnTo>
                    <a:pt x="17843" y="407701"/>
                  </a:lnTo>
                  <a:lnTo>
                    <a:pt x="13383" y="407701"/>
                  </a:lnTo>
                  <a:lnTo>
                    <a:pt x="13383" y="403400"/>
                  </a:lnTo>
                  <a:lnTo>
                    <a:pt x="8922" y="403400"/>
                  </a:lnTo>
                  <a:lnTo>
                    <a:pt x="8922" y="399100"/>
                  </a:lnTo>
                  <a:lnTo>
                    <a:pt x="4461" y="399100"/>
                  </a:lnTo>
                  <a:lnTo>
                    <a:pt x="4461" y="394799"/>
                  </a:lnTo>
                  <a:lnTo>
                    <a:pt x="0" y="394799"/>
                  </a:lnTo>
                  <a:lnTo>
                    <a:pt x="0" y="232650"/>
                  </a:lnTo>
                  <a:lnTo>
                    <a:pt x="75834" y="232650"/>
                  </a:lnTo>
                  <a:lnTo>
                    <a:pt x="75834" y="230957"/>
                  </a:lnTo>
                  <a:lnTo>
                    <a:pt x="71373" y="230957"/>
                  </a:lnTo>
                  <a:lnTo>
                    <a:pt x="71373" y="226657"/>
                  </a:lnTo>
                  <a:lnTo>
                    <a:pt x="66912" y="226657"/>
                  </a:lnTo>
                  <a:lnTo>
                    <a:pt x="66912" y="222356"/>
                  </a:lnTo>
                  <a:lnTo>
                    <a:pt x="62451" y="222356"/>
                  </a:lnTo>
                  <a:lnTo>
                    <a:pt x="62451" y="218056"/>
                  </a:lnTo>
                  <a:lnTo>
                    <a:pt x="57991" y="218056"/>
                  </a:lnTo>
                  <a:lnTo>
                    <a:pt x="57991" y="213755"/>
                  </a:lnTo>
                  <a:lnTo>
                    <a:pt x="53530" y="213755"/>
                  </a:lnTo>
                  <a:lnTo>
                    <a:pt x="53530" y="209455"/>
                  </a:lnTo>
                  <a:lnTo>
                    <a:pt x="49069" y="209455"/>
                  </a:lnTo>
                  <a:lnTo>
                    <a:pt x="49069" y="205155"/>
                  </a:lnTo>
                  <a:lnTo>
                    <a:pt x="44608" y="205155"/>
                  </a:lnTo>
                  <a:lnTo>
                    <a:pt x="44608" y="200854"/>
                  </a:lnTo>
                  <a:lnTo>
                    <a:pt x="40147" y="200854"/>
                  </a:lnTo>
                  <a:lnTo>
                    <a:pt x="40147" y="196553"/>
                  </a:lnTo>
                  <a:lnTo>
                    <a:pt x="35687" y="196553"/>
                  </a:lnTo>
                  <a:lnTo>
                    <a:pt x="35687" y="192253"/>
                  </a:lnTo>
                  <a:lnTo>
                    <a:pt x="31226" y="192253"/>
                  </a:lnTo>
                  <a:lnTo>
                    <a:pt x="31226" y="187953"/>
                  </a:lnTo>
                  <a:lnTo>
                    <a:pt x="26765" y="187953"/>
                  </a:lnTo>
                  <a:lnTo>
                    <a:pt x="26765" y="183652"/>
                  </a:lnTo>
                  <a:lnTo>
                    <a:pt x="22304" y="183652"/>
                  </a:lnTo>
                  <a:lnTo>
                    <a:pt x="22304" y="179351"/>
                  </a:lnTo>
                  <a:lnTo>
                    <a:pt x="17843" y="179351"/>
                  </a:lnTo>
                  <a:lnTo>
                    <a:pt x="17843" y="175051"/>
                  </a:lnTo>
                  <a:lnTo>
                    <a:pt x="13383" y="175051"/>
                  </a:lnTo>
                  <a:lnTo>
                    <a:pt x="13383" y="170751"/>
                  </a:lnTo>
                  <a:lnTo>
                    <a:pt x="8922" y="170751"/>
                  </a:lnTo>
                  <a:lnTo>
                    <a:pt x="8922" y="166451"/>
                  </a:lnTo>
                  <a:lnTo>
                    <a:pt x="4461" y="166451"/>
                  </a:lnTo>
                  <a:lnTo>
                    <a:pt x="4461" y="162150"/>
                  </a:lnTo>
                  <a:lnTo>
                    <a:pt x="0" y="16215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B493B188-C6F2-4B8F-ACE5-BFC062B9CA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8153" y="3411829"/>
              <a:ext cx="403416" cy="417130"/>
            </a:xfrm>
            <a:custGeom>
              <a:avLst/>
              <a:gdLst>
                <a:gd name="connsiteX0" fmla="*/ 104775 w 176213"/>
                <a:gd name="connsiteY0" fmla="*/ 104775 h 177800"/>
                <a:gd name="connsiteX1" fmla="*/ 176213 w 176213"/>
                <a:gd name="connsiteY1" fmla="*/ 104775 h 177800"/>
                <a:gd name="connsiteX2" fmla="*/ 176213 w 176213"/>
                <a:gd name="connsiteY2" fmla="*/ 177800 h 177800"/>
                <a:gd name="connsiteX3" fmla="*/ 104775 w 176213"/>
                <a:gd name="connsiteY3" fmla="*/ 177800 h 177800"/>
                <a:gd name="connsiteX4" fmla="*/ 0 w 176213"/>
                <a:gd name="connsiteY4" fmla="*/ 104775 h 177800"/>
                <a:gd name="connsiteX5" fmla="*/ 73025 w 176213"/>
                <a:gd name="connsiteY5" fmla="*/ 104775 h 177800"/>
                <a:gd name="connsiteX6" fmla="*/ 73025 w 176213"/>
                <a:gd name="connsiteY6" fmla="*/ 177800 h 177800"/>
                <a:gd name="connsiteX7" fmla="*/ 0 w 176213"/>
                <a:gd name="connsiteY7" fmla="*/ 177800 h 177800"/>
                <a:gd name="connsiteX8" fmla="*/ 104775 w 176213"/>
                <a:gd name="connsiteY8" fmla="*/ 0 h 177800"/>
                <a:gd name="connsiteX9" fmla="*/ 176213 w 176213"/>
                <a:gd name="connsiteY9" fmla="*/ 0 h 177800"/>
                <a:gd name="connsiteX10" fmla="*/ 176213 w 176213"/>
                <a:gd name="connsiteY10" fmla="*/ 73025 h 177800"/>
                <a:gd name="connsiteX11" fmla="*/ 104775 w 176213"/>
                <a:gd name="connsiteY11" fmla="*/ 73025 h 177800"/>
                <a:gd name="connsiteX12" fmla="*/ 0 w 176213"/>
                <a:gd name="connsiteY12" fmla="*/ 0 h 177800"/>
                <a:gd name="connsiteX13" fmla="*/ 73025 w 176213"/>
                <a:gd name="connsiteY13" fmla="*/ 0 h 177800"/>
                <a:gd name="connsiteX14" fmla="*/ 73025 w 176213"/>
                <a:gd name="connsiteY14" fmla="*/ 73025 h 177800"/>
                <a:gd name="connsiteX15" fmla="*/ 0 w 176213"/>
                <a:gd name="connsiteY15" fmla="*/ 73025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6213" h="177800">
                  <a:moveTo>
                    <a:pt x="104775" y="104775"/>
                  </a:moveTo>
                  <a:lnTo>
                    <a:pt x="176213" y="104775"/>
                  </a:lnTo>
                  <a:lnTo>
                    <a:pt x="176213" y="177800"/>
                  </a:lnTo>
                  <a:lnTo>
                    <a:pt x="104775" y="177800"/>
                  </a:lnTo>
                  <a:close/>
                  <a:moveTo>
                    <a:pt x="0" y="104775"/>
                  </a:moveTo>
                  <a:lnTo>
                    <a:pt x="73025" y="104775"/>
                  </a:lnTo>
                  <a:lnTo>
                    <a:pt x="73025" y="177800"/>
                  </a:lnTo>
                  <a:lnTo>
                    <a:pt x="0" y="177800"/>
                  </a:lnTo>
                  <a:close/>
                  <a:moveTo>
                    <a:pt x="104775" y="0"/>
                  </a:moveTo>
                  <a:lnTo>
                    <a:pt x="176213" y="0"/>
                  </a:lnTo>
                  <a:lnTo>
                    <a:pt x="176213" y="73025"/>
                  </a:lnTo>
                  <a:lnTo>
                    <a:pt x="104775" y="73025"/>
                  </a:lnTo>
                  <a:close/>
                  <a:moveTo>
                    <a:pt x="0" y="0"/>
                  </a:moveTo>
                  <a:lnTo>
                    <a:pt x="73025" y="0"/>
                  </a:lnTo>
                  <a:lnTo>
                    <a:pt x="73025" y="73025"/>
                  </a:lnTo>
                  <a:lnTo>
                    <a:pt x="0" y="730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1DCF9249-1DC1-A32E-39FB-67E3E81E852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144" y="1212968"/>
            <a:ext cx="3050209" cy="228765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FDE60BF-609C-DBA0-8825-DF2788D4735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865" y="1212968"/>
            <a:ext cx="3050209" cy="228765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78D88DA-96DE-CE8B-D833-B6C5618128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144" y="3611217"/>
            <a:ext cx="3050211" cy="228765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E903A15-8D1A-53EC-1AE6-B24C99B0953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865" y="3611217"/>
            <a:ext cx="3050209" cy="228765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4A4823FF-7944-9919-81CC-CC04FB5EB548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584" y="3611217"/>
            <a:ext cx="3050209" cy="2287657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A4763E1-65B1-79C5-71FC-B83C936EBBD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584" y="1212968"/>
            <a:ext cx="3050209" cy="228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248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CC3451C1-F3AD-4C89-8F11-10928B7D20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09685" y="2637918"/>
            <a:ext cx="2480466" cy="6463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prstClr val="black"/>
                </a:solidFill>
                <a:cs typeface="阿里巴巴普惠体 B" panose="00020600040101010101" pitchFamily="18" charset="-122"/>
              </a:rPr>
              <a:t>向光而行</a:t>
            </a:r>
          </a:p>
        </p:txBody>
      </p:sp>
      <p:pic>
        <p:nvPicPr>
          <p:cNvPr id="13" name="图片占位符 12">
            <a:extLst>
              <a:ext uri="{FF2B5EF4-FFF2-40B4-BE49-F238E27FC236}">
                <a16:creationId xmlns:a16="http://schemas.microsoft.com/office/drawing/2014/main" id="{EE690C44-1D12-449A-A8D7-32561E6453E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oundRect">
            <a:avLst>
              <a:gd name="adj" fmla="val 7375"/>
            </a:avLst>
          </a:prstGeom>
        </p:spPr>
      </p:pic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9040BB-6D63-49AA-BBEF-5809B27CC0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40395" y="3970640"/>
            <a:ext cx="4892338" cy="1137556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不要太早确定方向，但也不要太晚</a:t>
            </a:r>
            <a:endParaRPr lang="en-US" altLang="zh-CN" dirty="0"/>
          </a:p>
          <a:p>
            <a:r>
              <a:rPr lang="zh-CN" altLang="en-US" dirty="0"/>
              <a:t>一位</a:t>
            </a:r>
            <a:r>
              <a:rPr lang="en-US" altLang="zh-CN" dirty="0" err="1"/>
              <a:t>HUSTCSer</a:t>
            </a:r>
            <a:r>
              <a:rPr lang="zh-CN" altLang="en-US" dirty="0"/>
              <a:t>的自我修养</a:t>
            </a:r>
            <a:endParaRPr lang="en-US" altLang="zh-CN" dirty="0"/>
          </a:p>
          <a:p>
            <a:r>
              <a:rPr lang="zh-CN" altLang="en-US" dirty="0"/>
              <a:t>学习、竞赛、科研、社会实践的平衡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65204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文本占位符 202">
            <a:extLst>
              <a:ext uri="{FF2B5EF4-FFF2-40B4-BE49-F238E27FC236}">
                <a16:creationId xmlns:a16="http://schemas.microsoft.com/office/drawing/2014/main" id="{AF4198F0-E247-4373-8055-7254101CF1D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 dirty="0">
                <a:solidFill>
                  <a:prstClr val="black"/>
                </a:solidFill>
                <a:cs typeface="阿里巴巴普惠体 B" panose="00020600040101010101" pitchFamily="18" charset="-122"/>
              </a:rPr>
              <a:t>向光而行</a:t>
            </a:r>
          </a:p>
        </p:txBody>
      </p:sp>
      <p:sp>
        <p:nvSpPr>
          <p:cNvPr id="204" name="文本占位符 203">
            <a:extLst>
              <a:ext uri="{FF2B5EF4-FFF2-40B4-BE49-F238E27FC236}">
                <a16:creationId xmlns:a16="http://schemas.microsoft.com/office/drawing/2014/main" id="{CEF15ED3-EBAD-4827-BBBB-07DF094B941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阿里巴巴普惠体" panose="00020600040101010101" pitchFamily="18" charset="-122"/>
              </a:rPr>
              <a:t>不要太早确定方向，但也不要太晚</a:t>
            </a:r>
          </a:p>
        </p:txBody>
      </p:sp>
      <p:sp>
        <p:nvSpPr>
          <p:cNvPr id="62" name="文本占位符 61">
            <a:extLst>
              <a:ext uri="{FF2B5EF4-FFF2-40B4-BE49-F238E27FC236}">
                <a16:creationId xmlns:a16="http://schemas.microsoft.com/office/drawing/2014/main" id="{35FF4DE1-B973-4CC2-B98A-044E4FA419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11934" y="2250058"/>
            <a:ext cx="2835927" cy="830997"/>
          </a:xfrm>
        </p:spPr>
        <p:txBody>
          <a:bodyPr/>
          <a:lstStyle/>
          <a:p>
            <a:r>
              <a:rPr lang="zh-CN" altLang="en-US" dirty="0"/>
              <a:t>技术团队、实验室</a:t>
            </a:r>
          </a:p>
        </p:txBody>
      </p:sp>
      <p:sp>
        <p:nvSpPr>
          <p:cNvPr id="63" name="文本占位符 62">
            <a:extLst>
              <a:ext uri="{FF2B5EF4-FFF2-40B4-BE49-F238E27FC236}">
                <a16:creationId xmlns:a16="http://schemas.microsoft.com/office/drawing/2014/main" id="{A193281B-A9BF-4055-A40A-179E6175DC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大一</a:t>
            </a:r>
          </a:p>
        </p:txBody>
      </p:sp>
      <p:sp>
        <p:nvSpPr>
          <p:cNvPr id="195" name="文本占位符 194">
            <a:extLst>
              <a:ext uri="{FF2B5EF4-FFF2-40B4-BE49-F238E27FC236}">
                <a16:creationId xmlns:a16="http://schemas.microsoft.com/office/drawing/2014/main" id="{EECD034E-1F09-4CA3-9F0E-80C43328AC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4703" y="5128066"/>
            <a:ext cx="3982010" cy="1341521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阿里巴巴普惠体" panose="00020600040101010101" pitchFamily="18" charset="-122"/>
              </a:rPr>
              <a:t>多多尝试，大一是试错成本最低的时间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阿里巴巴普惠体" panose="00020600040101010101" pitchFamily="18" charset="-122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阿里巴巴普惠体" panose="00020600040101010101" pitchFamily="18" charset="-122"/>
              </a:rPr>
              <a:t>了解培养计划的同时，探索自己的兴趣点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阿里巴巴普惠体" panose="00020600040101010101" pitchFamily="18" charset="-122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阿里巴巴普惠体" panose="00020600040101010101" pitchFamily="18" charset="-122"/>
              </a:rPr>
              <a:t>文艺、体育（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cs typeface="阿里巴巴普惠体" panose="00020600040101010101" pitchFamily="18" charset="-122"/>
              </a:rPr>
              <a:t>etc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阿里巴巴普惠体" panose="00020600040101010101" pitchFamily="18" charset="-122"/>
              </a:rPr>
              <a:t>: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阿里巴巴普惠体" panose="00020600040101010101" pitchFamily="18" charset="-122"/>
              </a:rPr>
              <a:t>辩论、摄影、主持）</a:t>
            </a:r>
          </a:p>
        </p:txBody>
      </p:sp>
      <p:sp>
        <p:nvSpPr>
          <p:cNvPr id="196" name="文本占位符 195">
            <a:extLst>
              <a:ext uri="{FF2B5EF4-FFF2-40B4-BE49-F238E27FC236}">
                <a16:creationId xmlns:a16="http://schemas.microsoft.com/office/drawing/2014/main" id="{5F9E6D53-71EC-4891-A572-8E92D399E6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67380" y="940743"/>
            <a:ext cx="4532208" cy="1341521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阿里巴巴普惠体" panose="00020600040101010101" pitchFamily="18" charset="-122"/>
              </a:rPr>
              <a:t>对什么感兴趣？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阿里巴巴普惠体" panose="00020600040101010101" pitchFamily="18" charset="-122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阿里巴巴普惠体" panose="00020600040101010101" pitchFamily="18" charset="-122"/>
              </a:rPr>
              <a:t>前后端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阿里巴巴普惠体" panose="00020600040101010101" pitchFamily="18" charset="-122"/>
              </a:rPr>
              <a:t>/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阿里巴巴普惠体" panose="00020600040101010101" pitchFamily="18" charset="-122"/>
              </a:rPr>
              <a:t>算法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阿里巴巴普惠体" panose="00020600040101010101" pitchFamily="18" charset="-122"/>
              </a:rPr>
              <a:t>/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阿里巴巴普惠体" panose="00020600040101010101" pitchFamily="18" charset="-122"/>
              </a:rPr>
              <a:t>游戏开发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阿里巴巴普惠体" panose="00020600040101010101" pitchFamily="18" charset="-122"/>
              </a:rPr>
              <a:t>……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阿里巴巴普惠体" panose="00020600040101010101" pitchFamily="18" charset="-122"/>
              </a:rPr>
              <a:t>（冰岩、联创、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阿里巴巴普惠体" panose="00020600040101010101" pitchFamily="18" charset="-122"/>
              </a:rPr>
              <a:t>Dian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阿里巴巴普惠体" panose="00020600040101010101" pitchFamily="18" charset="-122"/>
              </a:rPr>
              <a:t>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阿里巴巴普惠体" panose="00020600040101010101" pitchFamily="18" charset="-122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阿里巴巴普惠体" panose="00020600040101010101" pitchFamily="18" charset="-122"/>
              </a:rPr>
              <a:t>ACM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阿里巴巴普惠体" panose="00020600040101010101" pitchFamily="18" charset="-122"/>
              </a:rPr>
              <a:t>团队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阿里巴巴普惠体" panose="00020600040101010101" pitchFamily="18" charset="-122"/>
              </a:rPr>
              <a:t>/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阿里巴巴普惠体" panose="00020600040101010101" pitchFamily="18" charset="-122"/>
              </a:rPr>
              <a:t>进组做实验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阿里巴巴普惠体" panose="00020600040101010101" pitchFamily="18" charset="-122"/>
            </a:endParaRPr>
          </a:p>
          <a:p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cs typeface="阿里巴巴普惠体" panose="00020600040101010101" pitchFamily="18" charset="-122"/>
              </a:rPr>
              <a:t>Robomaster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阿里巴巴普惠体" panose="00020600040101010101" pitchFamily="18" charset="-122"/>
              </a:rPr>
              <a:t>、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cs typeface="阿里巴巴普惠体" panose="00020600040101010101" pitchFamily="18" charset="-122"/>
              </a:rPr>
              <a:t>AIRHust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阿里巴巴普惠体" panose="00020600040101010101" pitchFamily="18" charset="-122"/>
              </a:rPr>
              <a:t>、超级计算机相关比赛</a:t>
            </a:r>
          </a:p>
        </p:txBody>
      </p:sp>
      <p:sp>
        <p:nvSpPr>
          <p:cNvPr id="197" name="文本占位符 196">
            <a:extLst>
              <a:ext uri="{FF2B5EF4-FFF2-40B4-BE49-F238E27FC236}">
                <a16:creationId xmlns:a16="http://schemas.microsoft.com/office/drawing/2014/main" id="{44EBDF19-05EE-400C-93B4-5062203801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大一结束</a:t>
            </a:r>
          </a:p>
        </p:txBody>
      </p:sp>
      <p:sp>
        <p:nvSpPr>
          <p:cNvPr id="198" name="文本占位符 197">
            <a:extLst>
              <a:ext uri="{FF2B5EF4-FFF2-40B4-BE49-F238E27FC236}">
                <a16:creationId xmlns:a16="http://schemas.microsoft.com/office/drawing/2014/main" id="{8B71BBBB-EE72-4B50-A49D-1E3DA86E56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2691" y="5045234"/>
            <a:ext cx="3462230" cy="1341521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阿里巴巴普惠体" panose="00020600040101010101" pitchFamily="18" charset="-122"/>
              </a:rPr>
              <a:t>关注当下发生的一切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阿里巴巴普惠体" panose="00020600040101010101" pitchFamily="18" charset="-122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阿里巴巴普惠体" panose="00020600040101010101" pitchFamily="18" charset="-122"/>
              </a:rPr>
              <a:t>包括计算机领域前沿进展、专业分流（计科、大数据、智能三选一）、以及自己是否真正喜欢这门学科</a:t>
            </a:r>
          </a:p>
        </p:txBody>
      </p:sp>
      <p:sp>
        <p:nvSpPr>
          <p:cNvPr id="199" name="文本占位符 198">
            <a:extLst>
              <a:ext uri="{FF2B5EF4-FFF2-40B4-BE49-F238E27FC236}">
                <a16:creationId xmlns:a16="http://schemas.microsoft.com/office/drawing/2014/main" id="{798DA176-23B1-4C37-8D19-5EB9855B05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长期目标</a:t>
            </a:r>
          </a:p>
        </p:txBody>
      </p:sp>
      <p:sp>
        <p:nvSpPr>
          <p:cNvPr id="200" name="文本占位符 199">
            <a:extLst>
              <a:ext uri="{FF2B5EF4-FFF2-40B4-BE49-F238E27FC236}">
                <a16:creationId xmlns:a16="http://schemas.microsoft.com/office/drawing/2014/main" id="{23F881D3-2286-41E1-8AC3-F7462AA508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44526" y="4904920"/>
            <a:ext cx="3062288" cy="1021433"/>
          </a:xfrm>
        </p:spPr>
        <p:txBody>
          <a:bodyPr/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阿里巴巴普惠体" panose="00020600040101010101" pitchFamily="18" charset="-122"/>
              </a:rPr>
              <a:t>10-20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阿里巴巴普惠体" panose="00020600040101010101" pitchFamily="18" charset="-122"/>
              </a:rPr>
              <a:t>年后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阿里巴巴普惠体" panose="00020600040101010101" pitchFamily="18" charset="-122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阿里巴巴普惠体" panose="00020600040101010101" pitchFamily="18" charset="-122"/>
              </a:rPr>
              <a:t>学术深造？大厂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阿里巴巴普惠体" panose="00020600040101010101" pitchFamily="18" charset="-122"/>
              </a:rPr>
              <a:t>offer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阿里巴巴普惠体" panose="00020600040101010101" pitchFamily="18" charset="-122"/>
              </a:rPr>
              <a:t>？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阿里巴巴普惠体" panose="00020600040101010101" pitchFamily="18" charset="-122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阿里巴巴普惠体" panose="00020600040101010101" pitchFamily="18" charset="-122"/>
              </a:rPr>
              <a:t>学科交叉？考公？</a:t>
            </a:r>
          </a:p>
        </p:txBody>
      </p:sp>
      <p:sp>
        <p:nvSpPr>
          <p:cNvPr id="201" name="文本占位符 200">
            <a:extLst>
              <a:ext uri="{FF2B5EF4-FFF2-40B4-BE49-F238E27FC236}">
                <a16:creationId xmlns:a16="http://schemas.microsoft.com/office/drawing/2014/main" id="{67F46640-6648-4726-89E0-7C5793CA78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82554" y="1712275"/>
            <a:ext cx="1777132" cy="830997"/>
          </a:xfrm>
        </p:spPr>
        <p:txBody>
          <a:bodyPr/>
          <a:lstStyle/>
          <a:p>
            <a:r>
              <a:rPr lang="zh-CN" altLang="en-US" dirty="0"/>
              <a:t>大二、大三</a:t>
            </a:r>
          </a:p>
        </p:txBody>
      </p:sp>
      <p:sp>
        <p:nvSpPr>
          <p:cNvPr id="202" name="文本占位符 201">
            <a:extLst>
              <a:ext uri="{FF2B5EF4-FFF2-40B4-BE49-F238E27FC236}">
                <a16:creationId xmlns:a16="http://schemas.microsoft.com/office/drawing/2014/main" id="{41A2728D-C1D3-4AE5-BBF8-A24795A7CC8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744017" y="251198"/>
            <a:ext cx="4182403" cy="1501565"/>
          </a:xfrm>
        </p:spPr>
        <p:txBody>
          <a:bodyPr/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阿里巴巴普惠体" panose="00020600040101010101" pitchFamily="18" charset="-122"/>
              </a:rPr>
              <a:t>明确以后想干什么，把有限的精力专注去做一件事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阿里巴巴普惠体" panose="00020600040101010101" pitchFamily="18" charset="-122"/>
            </a:endParaRP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阿里巴巴普惠体" panose="00020600040101010101" pitchFamily="18" charset="-122"/>
              </a:rPr>
              <a:t>保研：刷高加权，打比赛加分，进组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阿里巴巴普惠体" panose="00020600040101010101" pitchFamily="18" charset="-122"/>
            </a:endParaRP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阿里巴巴普惠体" panose="00020600040101010101" pitchFamily="18" charset="-122"/>
              </a:rPr>
              <a:t>出国（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阿里巴巴普惠体" panose="00020600040101010101" pitchFamily="18" charset="-122"/>
              </a:rPr>
              <a:t>master/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阿里巴巴普惠体" panose="00020600040101010101" pitchFamily="18" charset="-122"/>
              </a:rPr>
              <a:t>phd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阿里巴巴普惠体" panose="00020600040101010101" pitchFamily="18" charset="-122"/>
              </a:rPr>
              <a:t>）：准备语言考试，做暑研，刷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阿里巴巴普惠体" panose="00020600040101010101" pitchFamily="18" charset="-122"/>
              </a:rPr>
              <a:t>paper</a:t>
            </a: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阿里巴巴普惠体" panose="00020600040101010101" pitchFamily="18" charset="-122"/>
              </a:rPr>
              <a:t>工作：找实习，做项目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62835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heme/theme1.xml><?xml version="1.0" encoding="utf-8"?>
<a:theme xmlns:a="http://schemas.openxmlformats.org/drawingml/2006/main" name="Office Theme">
  <a:themeElements>
    <a:clrScheme name="华中科技大学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1569D"/>
      </a:accent1>
      <a:accent2>
        <a:srgbClr val="F3B800"/>
      </a:accent2>
      <a:accent3>
        <a:srgbClr val="F34900"/>
      </a:accent3>
      <a:accent4>
        <a:srgbClr val="003866"/>
      </a:accent4>
      <a:accent5>
        <a:srgbClr val="5D9BCE"/>
      </a:accent5>
      <a:accent6>
        <a:srgbClr val="9E2F00"/>
      </a:accent6>
      <a:hlink>
        <a:srgbClr val="0563C1"/>
      </a:hlink>
      <a:folHlink>
        <a:srgbClr val="954F72"/>
      </a:folHlink>
    </a:clrScheme>
    <a:fontScheme name="自定义 1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2091</TotalTime>
  <Words>1962</Words>
  <Application>Microsoft Office PowerPoint</Application>
  <PresentationFormat>宽屏</PresentationFormat>
  <Paragraphs>198</Paragraphs>
  <Slides>24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24</vt:i4>
      </vt:variant>
    </vt:vector>
  </HeadingPairs>
  <TitlesOfParts>
    <vt:vector size="36" baseType="lpstr">
      <vt:lpstr>阿里巴巴普惠体</vt:lpstr>
      <vt:lpstr>阿里巴巴普惠体 B</vt:lpstr>
      <vt:lpstr>等线</vt:lpstr>
      <vt:lpstr>华文隶书</vt:lpstr>
      <vt:lpstr>微软雅黑</vt:lpstr>
      <vt:lpstr>叶根友行书繁</vt:lpstr>
      <vt:lpstr>Arial</vt:lpstr>
      <vt:lpstr>Times New Roman</vt:lpstr>
      <vt:lpstr>Wingdings</vt:lpstr>
      <vt:lpstr>Office Theme</vt:lpstr>
      <vt:lpstr>1_OfficePLUS</vt:lpstr>
      <vt:lpstr>2_OfficePLUS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www.51pptmoban.com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华中科技大学校园活动答辩通用ppt模板</dc:title>
  <dc:creator>小鱼鱼</dc:creator>
  <cp:keywords>P界达人</cp:keywords>
  <dc:description>www.51pptmoban.com</dc:description>
  <cp:lastModifiedBy>嘉鹏 李</cp:lastModifiedBy>
  <cp:revision>731</cp:revision>
  <dcterms:created xsi:type="dcterms:W3CDTF">2020-04-14T08:01:57Z</dcterms:created>
  <dcterms:modified xsi:type="dcterms:W3CDTF">2023-10-29T14:19:19Z</dcterms:modified>
</cp:coreProperties>
</file>